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ms-powerpoint.presentation.macroEnabled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8"/>
  </p:notesMasterIdLst>
  <p:sldIdLst>
    <p:sldId id="272" r:id="rId2"/>
    <p:sldId id="274" r:id="rId3"/>
    <p:sldId id="256" r:id="rId4"/>
    <p:sldId id="259" r:id="rId5"/>
    <p:sldId id="296" r:id="rId6"/>
    <p:sldId id="261" r:id="rId7"/>
    <p:sldId id="285" r:id="rId8"/>
    <p:sldId id="305" r:id="rId9"/>
    <p:sldId id="284" r:id="rId10"/>
    <p:sldId id="306" r:id="rId11"/>
    <p:sldId id="283" r:id="rId12"/>
    <p:sldId id="307" r:id="rId13"/>
    <p:sldId id="282" r:id="rId14"/>
    <p:sldId id="257" r:id="rId15"/>
    <p:sldId id="281" r:id="rId16"/>
    <p:sldId id="310" r:id="rId17"/>
    <p:sldId id="279" r:id="rId18"/>
    <p:sldId id="309" r:id="rId19"/>
    <p:sldId id="278" r:id="rId20"/>
    <p:sldId id="308" r:id="rId21"/>
    <p:sldId id="280" r:id="rId22"/>
    <p:sldId id="266" r:id="rId23"/>
    <p:sldId id="273" r:id="rId24"/>
    <p:sldId id="297" r:id="rId25"/>
    <p:sldId id="298" r:id="rId26"/>
    <p:sldId id="299" r:id="rId27"/>
    <p:sldId id="300" r:id="rId28"/>
    <p:sldId id="301" r:id="rId29"/>
    <p:sldId id="302" r:id="rId30"/>
    <p:sldId id="304" r:id="rId31"/>
    <p:sldId id="263" r:id="rId32"/>
    <p:sldId id="267" r:id="rId33"/>
    <p:sldId id="265" r:id="rId34"/>
    <p:sldId id="311" r:id="rId35"/>
    <p:sldId id="275" r:id="rId36"/>
    <p:sldId id="277" r:id="rId37"/>
  </p:sldIdLst>
  <p:sldSz cx="12192000" cy="6858000"/>
  <p:notesSz cx="6858000" cy="9144000"/>
  <p:embeddedFontLst>
    <p:embeddedFont>
      <p:font typeface="Bahnschrift SemiBold Condensed" panose="020B0502040204020203" pitchFamily="34" charset="0"/>
      <p:bold r:id="rId39"/>
    </p:embeddedFont>
    <p:embeddedFont>
      <p:font typeface="Bodoni MT" panose="02070603080606020203" pitchFamily="18" charset="0"/>
      <p:regular r:id="rId40"/>
      <p:bold r:id="rId41"/>
      <p:italic r:id="rId42"/>
      <p:boldItalic r:id="rId43"/>
    </p:embeddedFont>
    <p:embeddedFont>
      <p:font typeface="Calibri" panose="020F0502020204030204" pitchFamily="34" charset="0"/>
      <p:regular r:id="rId44"/>
      <p:bold r:id="rId45"/>
      <p:italic r:id="rId46"/>
      <p:boldItalic r:id="rId47"/>
    </p:embeddedFont>
    <p:embeddedFont>
      <p:font typeface="Calibri Light" panose="020F0302020204030204" pitchFamily="34" charset="0"/>
      <p:regular r:id="rId48"/>
      <p:italic r:id="rId49"/>
    </p:embeddedFont>
    <p:embeddedFont>
      <p:font typeface="Franklin Gothic Heavy" panose="020B0903020102020204" pitchFamily="34" charset="0"/>
      <p:regular r:id="rId50"/>
      <p:italic r:id="rId51"/>
    </p:embeddedFont>
    <p:embeddedFont>
      <p:font typeface="FreesiaUPC" panose="020B0604020202020204" pitchFamily="34" charset="-34"/>
      <p:regular r:id="rId52"/>
      <p:bold r:id="rId53"/>
      <p:italic r:id="rId54"/>
      <p:boldItalic r:id="rId55"/>
    </p:embeddedFont>
    <p:embeddedFont>
      <p:font typeface="HelveticaNeueLT Std" panose="020B0804020202020204" pitchFamily="34" charset="0"/>
      <p:regular r:id="rId56"/>
      <p:bold r:id="rId57"/>
    </p:embeddedFont>
    <p:embeddedFont>
      <p:font typeface="HelveticaNeueLT Std Lt" panose="020B0403020202020204" pitchFamily="34" charset="0"/>
      <p:regular r:id="rId58"/>
    </p:embeddedFont>
    <p:embeddedFont>
      <p:font typeface="Insan Thin" panose="02000506030000020004" pitchFamily="2" charset="-78"/>
      <p:regular r:id="rId59"/>
    </p:embeddedFont>
    <p:embeddedFont>
      <p:font typeface="ProximaNova-Light" panose="02000506030000020004" charset="0"/>
      <p:regular r:id="rId60"/>
    </p:embeddedFont>
  </p:embeddedFontLst>
  <p:defaultTextStyle>
    <a:defPPr>
      <a:defRPr lang="th-TH"/>
    </a:defPPr>
    <a:lvl1pPr marL="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4545"/>
    <a:srgbClr val="E8A597"/>
    <a:srgbClr val="2E7063"/>
    <a:srgbClr val="6370AA"/>
    <a:srgbClr val="8FAADC"/>
    <a:srgbClr val="DDEDFD"/>
    <a:srgbClr val="3B829E"/>
    <a:srgbClr val="BB3D50"/>
    <a:srgbClr val="93655F"/>
    <a:srgbClr val="C25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نمط متوسط 2 - تميي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890" autoAdjust="0"/>
    <p:restoredTop sz="93134" autoAdjust="0"/>
  </p:normalViewPr>
  <p:slideViewPr>
    <p:cSldViewPr snapToGrid="0">
      <p:cViewPr varScale="1">
        <p:scale>
          <a:sx n="63" d="100"/>
          <a:sy n="63" d="100"/>
        </p:scale>
        <p:origin x="808" y="4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63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font" Target="fonts/font15.fntdata"/><Relationship Id="rId58" Type="http://schemas.openxmlformats.org/officeDocument/2006/relationships/font" Target="fonts/font20.fntdata"/><Relationship Id="rId5" Type="http://schemas.openxmlformats.org/officeDocument/2006/relationships/slide" Target="slides/slide4.xml"/><Relationship Id="rId61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font" Target="fonts/font18.fntdata"/><Relationship Id="rId6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13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font" Target="fonts/font21.fntdata"/><Relationship Id="rId20" Type="http://schemas.openxmlformats.org/officeDocument/2006/relationships/slide" Target="slides/slide19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1.fntdata"/><Relationship Id="rId57" Type="http://schemas.openxmlformats.org/officeDocument/2006/relationships/font" Target="fonts/font19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60" Type="http://schemas.openxmlformats.org/officeDocument/2006/relationships/font" Target="fonts/font22.fntdata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AC2FD0A-870A-4B19-A5EC-966DCB63A528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h-TH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7C857D-FA1B-42DA-B8D7-BCE85F6B5022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5543601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7C857D-FA1B-42DA-B8D7-BCE85F6B5022}" type="slidenum">
              <a:rPr lang="th-TH" smtClean="0"/>
              <a:pPr/>
              <a:t>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1027461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7C857D-FA1B-42DA-B8D7-BCE85F6B5022}" type="slidenum">
              <a:rPr lang="th-TH" smtClean="0"/>
              <a:pPr/>
              <a:t>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2426523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7C857D-FA1B-42DA-B8D7-BCE85F6B5022}" type="slidenum">
              <a:rPr lang="th-TH" smtClean="0"/>
              <a:pPr/>
              <a:t>8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3310416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7C857D-FA1B-42DA-B8D7-BCE85F6B5022}" type="slidenum">
              <a:rPr lang="th-TH" smtClean="0"/>
              <a:pPr/>
              <a:t>10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0495365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7C857D-FA1B-42DA-B8D7-BCE85F6B5022}" type="slidenum">
              <a:rPr lang="th-TH" smtClean="0"/>
              <a:pPr/>
              <a:t>12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4878480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7C857D-FA1B-42DA-B8D7-BCE85F6B5022}" type="slidenum">
              <a:rPr lang="th-TH" smtClean="0"/>
              <a:t>25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6731655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7C857D-FA1B-42DA-B8D7-BCE85F6B5022}" type="slidenum">
              <a:rPr lang="th-TH" smtClean="0"/>
              <a:pPr/>
              <a:t>35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8561270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CB6DDA-CCEC-43D9-9C0D-7BC02C1492A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8E35A79-9427-44F5-A6A1-A215BE2F78B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3EEBC0E-C45F-4B34-81EA-7F3640CEB3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01A2A4-3B71-4249-91FA-FB7111753F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29769E-86A3-4601-973B-5CE8BB1B29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B7FE353-173D-4EC0-A631-A009FFFD54D2}"/>
              </a:ext>
            </a:extLst>
          </p:cNvPr>
          <p:cNvSpPr txBox="1"/>
          <p:nvPr userDrawn="1"/>
        </p:nvSpPr>
        <p:spPr>
          <a:xfrm>
            <a:off x="1216025" y="7038579"/>
            <a:ext cx="100615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| By PowerPointHub.com | PowerPointhubth@gmail.com | Facebook : PowerPoint Hub | Not allow for commercial use. | </a:t>
            </a:r>
          </a:p>
          <a:p>
            <a:pPr algn="ctr"/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Copyright 2019 , Thailand </a:t>
            </a:r>
          </a:p>
        </p:txBody>
      </p:sp>
    </p:spTree>
    <p:extLst>
      <p:ext uri="{BB962C8B-B14F-4D97-AF65-F5344CB8AC3E}">
        <p14:creationId xmlns:p14="http://schemas.microsoft.com/office/powerpoint/2010/main" val="16210399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70BD88-20DD-4433-8973-49EDFB0495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9EDCE4C-1093-4DFD-B93A-4A3375C0255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F3B70E-EC54-4151-BF3D-CD0A1974EC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5A6398B-275E-4755-9C9D-8988F2033A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CD2A29-16A7-4238-AC27-3999541048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43120387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BB5E4C2-99A8-4226-949E-E08C682FE23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07C4109-F495-4B78-B3B4-FF217E8280D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000DC6-84A4-40D7-AA0B-D3132B8847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2B9EFA-99CE-46F1-94A7-614CCAE839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76C3DA-BF9E-4479-A599-019708F86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5220903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1DE70D-F365-4B55-B6EF-25DAD5E6C8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DD46547-01EF-4D6F-8969-5CDFB84F23D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CA42373-DF79-440A-9AA1-77E8FF9D49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84AE9C-61F6-4416-BDF1-8D32A0C25D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F2B842A-9A2F-48BA-BDAD-0078D0079B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1953776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49879B-F10D-48E6-B653-917C76795A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7D0987A-A392-447A-9E48-136DCB7A30A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192A2D1-DD66-40C7-98B9-A08D27384F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FE3FDC-9FC5-49AB-9F80-172C1B27A8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363FE5-6966-4478-B2FE-615B29C3C7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996090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EAE50A-63C0-4632-968E-96C8CC6261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85A3157-D974-4FCD-A2D6-FAC7D683BD9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863158F-6552-46B0-B0A5-D0727B30EF7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AB11CAA-2E6F-4365-9023-1F0C4E0B79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FEDEA57-D607-4AE6-8122-9D405DF7A7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6D47D25-7B91-4D2A-BDAA-065BC936CD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0453825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48114A-CA62-476F-BE14-39A8A07D9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99013E-FF23-4F9C-9D2F-66F7943E36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4046CFA-7CFD-4BBF-8C1F-E7D3D85D81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624829A-AF8D-4BBB-A4C2-4F17C3FA77A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FCC1A91-F49A-4221-9C03-78AAC355EA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52D3358-C1AC-4351-BDF3-9B646AA03C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59D3D5F-30E2-4444-82DC-A28091F14D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4B87C3A-A459-4349-B972-72C475E043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1293036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C3B0CA-A951-4162-817A-3578E4B197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9BEBB61-043A-4358-8AD8-02A25EA301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53C79D3-A5C2-4487-87D9-A9DA2222FC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44424D8-5BA2-4824-AE5E-51118CE7BF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18627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506AA0B-0F3D-4FD8-8087-D69DC20365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B21420B-751F-45F9-85C3-05783FB3C6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C4525BF-81B5-4D27-AD34-8E3299A128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5087075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73E690-86EF-4CF6-82E4-74A2F8637E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D6CE0E5-9DCA-497A-B33F-E64CE9D690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763F2EA-5B92-41C9-9E36-AA005EA4382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C84B430-14B5-4871-94B3-3A2E793858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2C23FEA-C06D-48F7-9E1A-F840848479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40E9919-05C1-4C08-995D-6977F4368E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5877419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DA3791-8562-429A-A781-F8ABEC561C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15D7944-C102-44D8-9A4B-2F351DB620E2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B3A1B85-2B91-4D62-A8D9-C8BE578BA71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77012EA-496E-4992-A1AE-9D617016F5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6997438-F3DE-4F8E-8E70-8726A016F7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D1CBC1-7823-4F22-BD6D-05D909592F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609989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EDF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8D9F60D-3D91-4543-BF1F-A9659D209C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C538FE-FD40-43B7-BB61-85EBBB37B24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C02B5D-7D93-47F7-A3A8-BAA10BDD80F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BEF457-0239-4171-A75A-807D7D0EFB65}" type="datetimeFigureOut">
              <a:rPr lang="th-TH" smtClean="0"/>
              <a:pPr/>
              <a:t>10/12/63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21401E-D79B-4A19-80E9-B1B58C0B118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9462210-1E53-480F-BC09-05D3D6C00E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4EE686-3686-44ED-86A0-F22708AC3404}" type="slidenum">
              <a:rPr lang="th-TH" smtClean="0"/>
              <a:pPr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868014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4.png"/><Relationship Id="rId21" Type="http://schemas.openxmlformats.org/officeDocument/2006/relationships/image" Target="../media/image19.png"/><Relationship Id="rId34" Type="http://schemas.openxmlformats.org/officeDocument/2006/relationships/image" Target="../media/image32.png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50" Type="http://schemas.openxmlformats.org/officeDocument/2006/relationships/image" Target="../media/image48.png"/><Relationship Id="rId55" Type="http://schemas.openxmlformats.org/officeDocument/2006/relationships/image" Target="../media/image53.png"/><Relationship Id="rId63" Type="http://schemas.openxmlformats.org/officeDocument/2006/relationships/image" Target="../media/image6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9" Type="http://schemas.openxmlformats.org/officeDocument/2006/relationships/image" Target="../media/image27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3" Type="http://schemas.openxmlformats.org/officeDocument/2006/relationships/image" Target="../media/image51.png"/><Relationship Id="rId58" Type="http://schemas.openxmlformats.org/officeDocument/2006/relationships/image" Target="../media/image56.png"/><Relationship Id="rId66" Type="http://schemas.openxmlformats.org/officeDocument/2006/relationships/image" Target="../media/image64.png"/><Relationship Id="rId5" Type="http://schemas.openxmlformats.org/officeDocument/2006/relationships/image" Target="../media/image3.png"/><Relationship Id="rId61" Type="http://schemas.openxmlformats.org/officeDocument/2006/relationships/image" Target="../media/image59.png"/><Relationship Id="rId19" Type="http://schemas.openxmlformats.org/officeDocument/2006/relationships/image" Target="../media/image1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Relationship Id="rId56" Type="http://schemas.openxmlformats.org/officeDocument/2006/relationships/image" Target="../media/image54.png"/><Relationship Id="rId64" Type="http://schemas.openxmlformats.org/officeDocument/2006/relationships/image" Target="../media/image62.png"/><Relationship Id="rId8" Type="http://schemas.openxmlformats.org/officeDocument/2006/relationships/image" Target="../media/image6.png"/><Relationship Id="rId51" Type="http://schemas.openxmlformats.org/officeDocument/2006/relationships/image" Target="../media/image49.png"/><Relationship Id="rId3" Type="http://schemas.openxmlformats.org/officeDocument/2006/relationships/image" Target="../media/image1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59" Type="http://schemas.openxmlformats.org/officeDocument/2006/relationships/image" Target="../media/image57.png"/><Relationship Id="rId20" Type="http://schemas.openxmlformats.org/officeDocument/2006/relationships/image" Target="../media/image18.png"/><Relationship Id="rId41" Type="http://schemas.openxmlformats.org/officeDocument/2006/relationships/image" Target="../media/image39.png"/><Relationship Id="rId54" Type="http://schemas.openxmlformats.org/officeDocument/2006/relationships/image" Target="../media/image52.png"/><Relationship Id="rId62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49" Type="http://schemas.openxmlformats.org/officeDocument/2006/relationships/image" Target="../media/image47.png"/><Relationship Id="rId57" Type="http://schemas.openxmlformats.org/officeDocument/2006/relationships/image" Target="../media/image55.png"/><Relationship Id="rId10" Type="http://schemas.openxmlformats.org/officeDocument/2006/relationships/image" Target="../media/image8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52" Type="http://schemas.openxmlformats.org/officeDocument/2006/relationships/image" Target="../media/image50.png"/><Relationship Id="rId60" Type="http://schemas.openxmlformats.org/officeDocument/2006/relationships/image" Target="../media/image58.png"/><Relationship Id="rId65" Type="http://schemas.openxmlformats.org/officeDocument/2006/relationships/image" Target="../media/image63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39" Type="http://schemas.openxmlformats.org/officeDocument/2006/relationships/image" Target="../media/image37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slide" Target="slide13.xm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73.jpeg"/><Relationship Id="rId12" Type="http://schemas.openxmlformats.org/officeDocument/2006/relationships/slide" Target="slide11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72.png"/><Relationship Id="rId11" Type="http://schemas.openxmlformats.org/officeDocument/2006/relationships/image" Target="../media/image75.jpeg"/><Relationship Id="rId5" Type="http://schemas.openxmlformats.org/officeDocument/2006/relationships/image" Target="../media/image71.png"/><Relationship Id="rId15" Type="http://schemas.openxmlformats.org/officeDocument/2006/relationships/image" Target="../media/image76.png"/><Relationship Id="rId10" Type="http://schemas.openxmlformats.org/officeDocument/2006/relationships/slide" Target="slide7.xml"/><Relationship Id="rId4" Type="http://schemas.openxmlformats.org/officeDocument/2006/relationships/notesSlide" Target="../notesSlides/notesSlide4.xml"/><Relationship Id="rId9" Type="http://schemas.microsoft.com/office/2007/relationships/hdphoto" Target="../media/hdphoto1.wdp"/><Relationship Id="rId14" Type="http://schemas.openxmlformats.org/officeDocument/2006/relationships/slide" Target="slide9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80.jpe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6" Type="http://schemas.microsoft.com/office/2007/relationships/hdphoto" Target="../media/hdphoto2.wdp"/><Relationship Id="rId5" Type="http://schemas.openxmlformats.org/officeDocument/2006/relationships/image" Target="../media/image79.png"/><Relationship Id="rId4" Type="http://schemas.openxmlformats.org/officeDocument/2006/relationships/slide" Target="slide3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slide" Target="slide13.xm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73.jpeg"/><Relationship Id="rId12" Type="http://schemas.openxmlformats.org/officeDocument/2006/relationships/slide" Target="slide11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72.png"/><Relationship Id="rId11" Type="http://schemas.openxmlformats.org/officeDocument/2006/relationships/image" Target="../media/image75.jpeg"/><Relationship Id="rId5" Type="http://schemas.openxmlformats.org/officeDocument/2006/relationships/image" Target="../media/image71.png"/><Relationship Id="rId15" Type="http://schemas.openxmlformats.org/officeDocument/2006/relationships/image" Target="../media/image76.png"/><Relationship Id="rId10" Type="http://schemas.openxmlformats.org/officeDocument/2006/relationships/slide" Target="slide7.xml"/><Relationship Id="rId4" Type="http://schemas.openxmlformats.org/officeDocument/2006/relationships/notesSlide" Target="../notesSlides/notesSlide5.xml"/><Relationship Id="rId9" Type="http://schemas.microsoft.com/office/2007/relationships/hdphoto" Target="../media/hdphoto1.wdp"/><Relationship Id="rId14" Type="http://schemas.openxmlformats.org/officeDocument/2006/relationships/slide" Target="slide9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1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jpeg"/><Relationship Id="rId3" Type="http://schemas.openxmlformats.org/officeDocument/2006/relationships/image" Target="../media/image72.png"/><Relationship Id="rId7" Type="http://schemas.openxmlformats.org/officeDocument/2006/relationships/slide" Target="slide15.xml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11" Type="http://schemas.openxmlformats.org/officeDocument/2006/relationships/slide" Target="slide21.xml"/><Relationship Id="rId5" Type="http://schemas.openxmlformats.org/officeDocument/2006/relationships/image" Target="../media/image74.png"/><Relationship Id="rId10" Type="http://schemas.openxmlformats.org/officeDocument/2006/relationships/slide" Target="slide17.xml"/><Relationship Id="rId4" Type="http://schemas.openxmlformats.org/officeDocument/2006/relationships/image" Target="../media/image83.jpeg"/><Relationship Id="rId9" Type="http://schemas.openxmlformats.org/officeDocument/2006/relationships/slide" Target="slide19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4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jpeg"/><Relationship Id="rId3" Type="http://schemas.openxmlformats.org/officeDocument/2006/relationships/image" Target="../media/image72.png"/><Relationship Id="rId7" Type="http://schemas.openxmlformats.org/officeDocument/2006/relationships/slide" Target="slide15.xml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11" Type="http://schemas.openxmlformats.org/officeDocument/2006/relationships/slide" Target="slide21.xml"/><Relationship Id="rId5" Type="http://schemas.openxmlformats.org/officeDocument/2006/relationships/image" Target="../media/image74.png"/><Relationship Id="rId10" Type="http://schemas.openxmlformats.org/officeDocument/2006/relationships/slide" Target="slide17.xml"/><Relationship Id="rId4" Type="http://schemas.openxmlformats.org/officeDocument/2006/relationships/image" Target="../media/image83.jpeg"/><Relationship Id="rId9" Type="http://schemas.openxmlformats.org/officeDocument/2006/relationships/slide" Target="slide19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5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jpeg"/><Relationship Id="rId3" Type="http://schemas.openxmlformats.org/officeDocument/2006/relationships/image" Target="../media/image72.png"/><Relationship Id="rId7" Type="http://schemas.openxmlformats.org/officeDocument/2006/relationships/slide" Target="slide15.xml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11" Type="http://schemas.openxmlformats.org/officeDocument/2006/relationships/slide" Target="slide21.xml"/><Relationship Id="rId5" Type="http://schemas.openxmlformats.org/officeDocument/2006/relationships/image" Target="../media/image74.png"/><Relationship Id="rId10" Type="http://schemas.openxmlformats.org/officeDocument/2006/relationships/slide" Target="slide17.xml"/><Relationship Id="rId4" Type="http://schemas.openxmlformats.org/officeDocument/2006/relationships/image" Target="../media/image83.jpeg"/><Relationship Id="rId9" Type="http://schemas.openxmlformats.org/officeDocument/2006/relationships/slide" Target="slide1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sv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7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jpeg"/><Relationship Id="rId3" Type="http://schemas.openxmlformats.org/officeDocument/2006/relationships/image" Target="../media/image72.png"/><Relationship Id="rId7" Type="http://schemas.openxmlformats.org/officeDocument/2006/relationships/slide" Target="slide15.xml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11" Type="http://schemas.openxmlformats.org/officeDocument/2006/relationships/slide" Target="slide21.xml"/><Relationship Id="rId5" Type="http://schemas.openxmlformats.org/officeDocument/2006/relationships/image" Target="../media/image74.png"/><Relationship Id="rId10" Type="http://schemas.openxmlformats.org/officeDocument/2006/relationships/slide" Target="slide17.xml"/><Relationship Id="rId4" Type="http://schemas.openxmlformats.org/officeDocument/2006/relationships/image" Target="../media/image83.jpeg"/><Relationship Id="rId9" Type="http://schemas.openxmlformats.org/officeDocument/2006/relationships/slide" Target="slide19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7.jpeg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9.jpeg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.xml"/><Relationship Id="rId6" Type="http://schemas.openxmlformats.org/officeDocument/2006/relationships/hyperlink" Target="mailto:https://puzzel.org/en/crossword/play?p=-MMrKhunz0g-7SAbPaCd" TargetMode="External"/><Relationship Id="rId5" Type="http://schemas.microsoft.com/office/2007/relationships/hdphoto" Target="../media/hdphoto4.wdp"/><Relationship Id="rId4" Type="http://schemas.openxmlformats.org/officeDocument/2006/relationships/image" Target="../media/image90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76.png"/><Relationship Id="rId5" Type="http://schemas.openxmlformats.org/officeDocument/2006/relationships/image" Target="../media/image92.png"/><Relationship Id="rId4" Type="http://schemas.openxmlformats.org/officeDocument/2006/relationships/notesSlide" Target="../notesSlides/notesSlide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76.png"/><Relationship Id="rId4" Type="http://schemas.openxmlformats.org/officeDocument/2006/relationships/image" Target="../media/image93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sv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slide" Target="slide13.xm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73.jpeg"/><Relationship Id="rId12" Type="http://schemas.openxmlformats.org/officeDocument/2006/relationships/slide" Target="slide11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72.png"/><Relationship Id="rId11" Type="http://schemas.openxmlformats.org/officeDocument/2006/relationships/image" Target="../media/image75.jpeg"/><Relationship Id="rId5" Type="http://schemas.openxmlformats.org/officeDocument/2006/relationships/image" Target="../media/image71.png"/><Relationship Id="rId15" Type="http://schemas.openxmlformats.org/officeDocument/2006/relationships/image" Target="../media/image76.png"/><Relationship Id="rId10" Type="http://schemas.openxmlformats.org/officeDocument/2006/relationships/slide" Target="slide7.xml"/><Relationship Id="rId4" Type="http://schemas.openxmlformats.org/officeDocument/2006/relationships/notesSlide" Target="../notesSlides/notesSlide2.xml"/><Relationship Id="rId9" Type="http://schemas.microsoft.com/office/2007/relationships/hdphoto" Target="../media/hdphoto1.wdp"/><Relationship Id="rId14" Type="http://schemas.openxmlformats.org/officeDocument/2006/relationships/slide" Target="slide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slide" Target="slide13.xml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73.jpeg"/><Relationship Id="rId12" Type="http://schemas.openxmlformats.org/officeDocument/2006/relationships/slide" Target="slide11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72.png"/><Relationship Id="rId11" Type="http://schemas.openxmlformats.org/officeDocument/2006/relationships/image" Target="../media/image75.jpeg"/><Relationship Id="rId5" Type="http://schemas.openxmlformats.org/officeDocument/2006/relationships/image" Target="../media/image71.png"/><Relationship Id="rId15" Type="http://schemas.openxmlformats.org/officeDocument/2006/relationships/image" Target="../media/image76.png"/><Relationship Id="rId10" Type="http://schemas.openxmlformats.org/officeDocument/2006/relationships/slide" Target="slide7.xml"/><Relationship Id="rId4" Type="http://schemas.openxmlformats.org/officeDocument/2006/relationships/notesSlide" Target="../notesSlides/notesSlide3.xml"/><Relationship Id="rId9" Type="http://schemas.microsoft.com/office/2007/relationships/hdphoto" Target="../media/hdphoto1.wdp"/><Relationship Id="rId14" Type="http://schemas.openxmlformats.org/officeDocument/2006/relationships/slide" Target="slide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D9EEBA4E-6FC5-4584-A1D1-E6FAC3AAF1E1}"/>
              </a:ext>
            </a:extLst>
          </p:cNvPr>
          <p:cNvGrpSpPr/>
          <p:nvPr/>
        </p:nvGrpSpPr>
        <p:grpSpPr>
          <a:xfrm>
            <a:off x="1469819" y="667324"/>
            <a:ext cx="3253284" cy="1894904"/>
            <a:chOff x="4749871" y="749424"/>
            <a:chExt cx="3076979" cy="1763367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9A7A43E-E84A-40C2-ACD0-14EA77C77601}"/>
                </a:ext>
              </a:extLst>
            </p:cNvPr>
            <p:cNvSpPr txBox="1"/>
            <p:nvPr/>
          </p:nvSpPr>
          <p:spPr>
            <a:xfrm>
              <a:off x="5099392" y="822960"/>
              <a:ext cx="2686801" cy="1689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sz="3200" b="1" dirty="0">
                  <a:solidFill>
                    <a:srgbClr val="BB3D50"/>
                  </a:solidFill>
                  <a:latin typeface="FreesiaUPC" panose="020B0604020202020204" pitchFamily="34" charset="-34"/>
                </a:rPr>
                <a:t>English </a:t>
              </a:r>
              <a:r>
                <a:rPr lang="en-US" sz="2000" b="1" dirty="0">
                  <a:solidFill>
                    <a:srgbClr val="BB3D50"/>
                  </a:solidFill>
                  <a:latin typeface="HelveticaNeueLT Std" panose="020B0604020202020204" pitchFamily="34" charset="0"/>
                </a:rPr>
                <a:t>Model</a:t>
              </a:r>
              <a:r>
                <a:rPr lang="en-US" sz="3200" b="1" dirty="0">
                  <a:solidFill>
                    <a:srgbClr val="BB3D50"/>
                  </a:solidFill>
                  <a:latin typeface="FreesiaUPC" panose="020B0604020202020204" pitchFamily="34" charset="-34"/>
                </a:rPr>
                <a:t> Lesson</a:t>
              </a:r>
              <a:endParaRPr lang="en-US" sz="3200" b="1" i="0" dirty="0">
                <a:solidFill>
                  <a:srgbClr val="BB3D50"/>
                </a:solidFill>
                <a:effectLst/>
                <a:latin typeface="FreesiaUPC" panose="020B0604020202020204" pitchFamily="34" charset="-34"/>
              </a:endParaRPr>
            </a:p>
            <a:p>
              <a:pPr algn="ctr"/>
              <a:endParaRPr lang="th-TH" sz="8000" dirty="0">
                <a:solidFill>
                  <a:srgbClr val="BB3D50"/>
                </a:solidFill>
              </a:endParaRPr>
            </a:p>
          </p:txBody>
        </p:sp>
        <p:sp>
          <p:nvSpPr>
            <p:cNvPr id="6" name="Graphic 406">
              <a:extLst>
                <a:ext uri="{FF2B5EF4-FFF2-40B4-BE49-F238E27FC236}">
                  <a16:creationId xmlns:a16="http://schemas.microsoft.com/office/drawing/2014/main" id="{90296571-46B7-448B-BECD-F0F82BAB7E46}"/>
                </a:ext>
              </a:extLst>
            </p:cNvPr>
            <p:cNvSpPr/>
            <p:nvPr/>
          </p:nvSpPr>
          <p:spPr>
            <a:xfrm>
              <a:off x="4749871" y="749424"/>
              <a:ext cx="3076979" cy="741225"/>
            </a:xfrm>
            <a:custGeom>
              <a:avLst/>
              <a:gdLst>
                <a:gd name="connsiteX0" fmla="*/ 2374583 w 2555938"/>
                <a:gd name="connsiteY0" fmla="*/ 661035 h 661035"/>
                <a:gd name="connsiteX1" fmla="*/ 181356 w 2555938"/>
                <a:gd name="connsiteY1" fmla="*/ 661035 h 661035"/>
                <a:gd name="connsiteX2" fmla="*/ 0 w 2555938"/>
                <a:gd name="connsiteY2" fmla="*/ 479584 h 661035"/>
                <a:gd name="connsiteX3" fmla="*/ 0 w 2555938"/>
                <a:gd name="connsiteY3" fmla="*/ 181356 h 661035"/>
                <a:gd name="connsiteX4" fmla="*/ 181356 w 2555938"/>
                <a:gd name="connsiteY4" fmla="*/ 0 h 661035"/>
                <a:gd name="connsiteX5" fmla="*/ 2374583 w 2555938"/>
                <a:gd name="connsiteY5" fmla="*/ 0 h 661035"/>
                <a:gd name="connsiteX6" fmla="*/ 2555939 w 2555938"/>
                <a:gd name="connsiteY6" fmla="*/ 181356 h 661035"/>
                <a:gd name="connsiteX7" fmla="*/ 2555939 w 2555938"/>
                <a:gd name="connsiteY7" fmla="*/ 479584 h 661035"/>
                <a:gd name="connsiteX8" fmla="*/ 2374583 w 2555938"/>
                <a:gd name="connsiteY8" fmla="*/ 661035 h 661035"/>
                <a:gd name="connsiteX9" fmla="*/ 181356 w 2555938"/>
                <a:gd name="connsiteY9" fmla="*/ 37052 h 661035"/>
                <a:gd name="connsiteX10" fmla="*/ 37052 w 2555938"/>
                <a:gd name="connsiteY10" fmla="*/ 181356 h 661035"/>
                <a:gd name="connsiteX11" fmla="*/ 37052 w 2555938"/>
                <a:gd name="connsiteY11" fmla="*/ 479584 h 661035"/>
                <a:gd name="connsiteX12" fmla="*/ 181356 w 2555938"/>
                <a:gd name="connsiteY12" fmla="*/ 623888 h 661035"/>
                <a:gd name="connsiteX13" fmla="*/ 2374583 w 2555938"/>
                <a:gd name="connsiteY13" fmla="*/ 623888 h 661035"/>
                <a:gd name="connsiteX14" fmla="*/ 2518886 w 2555938"/>
                <a:gd name="connsiteY14" fmla="*/ 479584 h 661035"/>
                <a:gd name="connsiteX15" fmla="*/ 2518886 w 2555938"/>
                <a:gd name="connsiteY15" fmla="*/ 181356 h 661035"/>
                <a:gd name="connsiteX16" fmla="*/ 2374583 w 2555938"/>
                <a:gd name="connsiteY16" fmla="*/ 37052 h 661035"/>
                <a:gd name="connsiteX17" fmla="*/ 181356 w 2555938"/>
                <a:gd name="connsiteY17" fmla="*/ 37052 h 66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5938" h="661035">
                  <a:moveTo>
                    <a:pt x="2374583" y="661035"/>
                  </a:moveTo>
                  <a:lnTo>
                    <a:pt x="181356" y="661035"/>
                  </a:lnTo>
                  <a:cubicBezTo>
                    <a:pt x="81344" y="661035"/>
                    <a:pt x="0" y="579596"/>
                    <a:pt x="0" y="479584"/>
                  </a:cubicBezTo>
                  <a:lnTo>
                    <a:pt x="0" y="181356"/>
                  </a:lnTo>
                  <a:cubicBezTo>
                    <a:pt x="0" y="81344"/>
                    <a:pt x="81344" y="0"/>
                    <a:pt x="181356" y="0"/>
                  </a:cubicBezTo>
                  <a:lnTo>
                    <a:pt x="2374583" y="0"/>
                  </a:lnTo>
                  <a:cubicBezTo>
                    <a:pt x="2474595" y="0"/>
                    <a:pt x="2555939" y="81344"/>
                    <a:pt x="2555939" y="181356"/>
                  </a:cubicBezTo>
                  <a:lnTo>
                    <a:pt x="2555939" y="479584"/>
                  </a:lnTo>
                  <a:cubicBezTo>
                    <a:pt x="2555939" y="579596"/>
                    <a:pt x="2474500" y="661035"/>
                    <a:pt x="2374583" y="661035"/>
                  </a:cubicBezTo>
                  <a:close/>
                  <a:moveTo>
                    <a:pt x="181356" y="37052"/>
                  </a:moveTo>
                  <a:cubicBezTo>
                    <a:pt x="101822" y="37052"/>
                    <a:pt x="37052" y="101727"/>
                    <a:pt x="37052" y="181356"/>
                  </a:cubicBezTo>
                  <a:lnTo>
                    <a:pt x="37052" y="479584"/>
                  </a:lnTo>
                  <a:cubicBezTo>
                    <a:pt x="37052" y="559118"/>
                    <a:pt x="101822" y="623888"/>
                    <a:pt x="181356" y="623888"/>
                  </a:cubicBezTo>
                  <a:lnTo>
                    <a:pt x="2374583" y="623888"/>
                  </a:lnTo>
                  <a:cubicBezTo>
                    <a:pt x="2454116" y="623888"/>
                    <a:pt x="2518886" y="559213"/>
                    <a:pt x="2518886" y="479584"/>
                  </a:cubicBezTo>
                  <a:lnTo>
                    <a:pt x="2518886" y="181356"/>
                  </a:lnTo>
                  <a:cubicBezTo>
                    <a:pt x="2518886" y="101822"/>
                    <a:pt x="2454116" y="37052"/>
                    <a:pt x="2374583" y="37052"/>
                  </a:cubicBezTo>
                  <a:lnTo>
                    <a:pt x="181356" y="37052"/>
                  </a:lnTo>
                  <a:close/>
                </a:path>
              </a:pathLst>
            </a:custGeom>
            <a:solidFill>
              <a:srgbClr val="343C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B1BB3A9-7F9A-4659-9F3D-ACF0C00A4C0B}"/>
              </a:ext>
            </a:extLst>
          </p:cNvPr>
          <p:cNvSpPr txBox="1"/>
          <p:nvPr/>
        </p:nvSpPr>
        <p:spPr>
          <a:xfrm>
            <a:off x="754114" y="2193835"/>
            <a:ext cx="10972591" cy="83099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2400" dirty="0"/>
              <a:t>. Day:   Thursday                    .Date:  10 December 2020                      .Time: 9 </a:t>
            </a:r>
            <a:r>
              <a:rPr lang="en-US" sz="2400" dirty="0" err="1"/>
              <a:t>a.m</a:t>
            </a:r>
            <a:endParaRPr lang="en-US" sz="2400" dirty="0"/>
          </a:p>
          <a:p>
            <a:endParaRPr lang="th-TH" sz="2400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1386648-B02E-41CA-9A5F-9C30AB2F8A68}"/>
              </a:ext>
            </a:extLst>
          </p:cNvPr>
          <p:cNvGrpSpPr/>
          <p:nvPr/>
        </p:nvGrpSpPr>
        <p:grpSpPr>
          <a:xfrm>
            <a:off x="3071357" y="5606074"/>
            <a:ext cx="6143619" cy="1935519"/>
            <a:chOff x="4749871" y="749423"/>
            <a:chExt cx="2858069" cy="180116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DD917E4-D2D7-4DFA-AA48-C89988BA82E8}"/>
                </a:ext>
              </a:extLst>
            </p:cNvPr>
            <p:cNvSpPr txBox="1"/>
            <p:nvPr/>
          </p:nvSpPr>
          <p:spPr>
            <a:xfrm>
              <a:off x="4921139" y="803473"/>
              <a:ext cx="2686801" cy="17471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en-US" sz="3600" b="0" i="0" dirty="0">
                  <a:solidFill>
                    <a:srgbClr val="E54545"/>
                  </a:solidFill>
                  <a:effectLst/>
                  <a:latin typeface="FreesiaUPC" panose="020B0604020202020204" pitchFamily="34" charset="-34"/>
                </a:rPr>
                <a:t>Chat for </a:t>
              </a:r>
              <a:r>
                <a:rPr lang="en-US" sz="3600" dirty="0">
                  <a:solidFill>
                    <a:srgbClr val="E54545"/>
                  </a:solidFill>
                  <a:latin typeface="FreesiaUPC" panose="020B0604020202020204" pitchFamily="34" charset="-34"/>
                </a:rPr>
                <a:t>Students at the time of lesson</a:t>
              </a:r>
              <a:endParaRPr lang="en-US" sz="3600" b="0" i="0" dirty="0">
                <a:solidFill>
                  <a:srgbClr val="E54545"/>
                </a:solidFill>
                <a:effectLst/>
                <a:latin typeface="FreesiaUPC" panose="020B0604020202020204" pitchFamily="34" charset="-34"/>
              </a:endParaRPr>
            </a:p>
            <a:p>
              <a:pPr algn="ctr"/>
              <a:endParaRPr lang="th-TH" sz="8000" dirty="0">
                <a:solidFill>
                  <a:srgbClr val="BB3D50"/>
                </a:solidFill>
              </a:endParaRPr>
            </a:p>
          </p:txBody>
        </p:sp>
        <p:sp>
          <p:nvSpPr>
            <p:cNvPr id="9" name="Graphic 406">
              <a:extLst>
                <a:ext uri="{FF2B5EF4-FFF2-40B4-BE49-F238E27FC236}">
                  <a16:creationId xmlns:a16="http://schemas.microsoft.com/office/drawing/2014/main" id="{070C8589-008D-4192-91F9-EFED170AF102}"/>
                </a:ext>
              </a:extLst>
            </p:cNvPr>
            <p:cNvSpPr/>
            <p:nvPr/>
          </p:nvSpPr>
          <p:spPr>
            <a:xfrm>
              <a:off x="4749871" y="749423"/>
              <a:ext cx="2823808" cy="775994"/>
            </a:xfrm>
            <a:custGeom>
              <a:avLst/>
              <a:gdLst>
                <a:gd name="connsiteX0" fmla="*/ 2374583 w 2555938"/>
                <a:gd name="connsiteY0" fmla="*/ 661035 h 661035"/>
                <a:gd name="connsiteX1" fmla="*/ 181356 w 2555938"/>
                <a:gd name="connsiteY1" fmla="*/ 661035 h 661035"/>
                <a:gd name="connsiteX2" fmla="*/ 0 w 2555938"/>
                <a:gd name="connsiteY2" fmla="*/ 479584 h 661035"/>
                <a:gd name="connsiteX3" fmla="*/ 0 w 2555938"/>
                <a:gd name="connsiteY3" fmla="*/ 181356 h 661035"/>
                <a:gd name="connsiteX4" fmla="*/ 181356 w 2555938"/>
                <a:gd name="connsiteY4" fmla="*/ 0 h 661035"/>
                <a:gd name="connsiteX5" fmla="*/ 2374583 w 2555938"/>
                <a:gd name="connsiteY5" fmla="*/ 0 h 661035"/>
                <a:gd name="connsiteX6" fmla="*/ 2555939 w 2555938"/>
                <a:gd name="connsiteY6" fmla="*/ 181356 h 661035"/>
                <a:gd name="connsiteX7" fmla="*/ 2555939 w 2555938"/>
                <a:gd name="connsiteY7" fmla="*/ 479584 h 661035"/>
                <a:gd name="connsiteX8" fmla="*/ 2374583 w 2555938"/>
                <a:gd name="connsiteY8" fmla="*/ 661035 h 661035"/>
                <a:gd name="connsiteX9" fmla="*/ 181356 w 2555938"/>
                <a:gd name="connsiteY9" fmla="*/ 37052 h 661035"/>
                <a:gd name="connsiteX10" fmla="*/ 37052 w 2555938"/>
                <a:gd name="connsiteY10" fmla="*/ 181356 h 661035"/>
                <a:gd name="connsiteX11" fmla="*/ 37052 w 2555938"/>
                <a:gd name="connsiteY11" fmla="*/ 479584 h 661035"/>
                <a:gd name="connsiteX12" fmla="*/ 181356 w 2555938"/>
                <a:gd name="connsiteY12" fmla="*/ 623888 h 661035"/>
                <a:gd name="connsiteX13" fmla="*/ 2374583 w 2555938"/>
                <a:gd name="connsiteY13" fmla="*/ 623888 h 661035"/>
                <a:gd name="connsiteX14" fmla="*/ 2518886 w 2555938"/>
                <a:gd name="connsiteY14" fmla="*/ 479584 h 661035"/>
                <a:gd name="connsiteX15" fmla="*/ 2518886 w 2555938"/>
                <a:gd name="connsiteY15" fmla="*/ 181356 h 661035"/>
                <a:gd name="connsiteX16" fmla="*/ 2374583 w 2555938"/>
                <a:gd name="connsiteY16" fmla="*/ 37052 h 661035"/>
                <a:gd name="connsiteX17" fmla="*/ 181356 w 2555938"/>
                <a:gd name="connsiteY17" fmla="*/ 37052 h 66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5938" h="661035">
                  <a:moveTo>
                    <a:pt x="2374583" y="661035"/>
                  </a:moveTo>
                  <a:lnTo>
                    <a:pt x="181356" y="661035"/>
                  </a:lnTo>
                  <a:cubicBezTo>
                    <a:pt x="81344" y="661035"/>
                    <a:pt x="0" y="579596"/>
                    <a:pt x="0" y="479584"/>
                  </a:cubicBezTo>
                  <a:lnTo>
                    <a:pt x="0" y="181356"/>
                  </a:lnTo>
                  <a:cubicBezTo>
                    <a:pt x="0" y="81344"/>
                    <a:pt x="81344" y="0"/>
                    <a:pt x="181356" y="0"/>
                  </a:cubicBezTo>
                  <a:lnTo>
                    <a:pt x="2374583" y="0"/>
                  </a:lnTo>
                  <a:cubicBezTo>
                    <a:pt x="2474595" y="0"/>
                    <a:pt x="2555939" y="81344"/>
                    <a:pt x="2555939" y="181356"/>
                  </a:cubicBezTo>
                  <a:lnTo>
                    <a:pt x="2555939" y="479584"/>
                  </a:lnTo>
                  <a:cubicBezTo>
                    <a:pt x="2555939" y="579596"/>
                    <a:pt x="2474500" y="661035"/>
                    <a:pt x="2374583" y="661035"/>
                  </a:cubicBezTo>
                  <a:close/>
                  <a:moveTo>
                    <a:pt x="181356" y="37052"/>
                  </a:moveTo>
                  <a:cubicBezTo>
                    <a:pt x="101822" y="37052"/>
                    <a:pt x="37052" y="101727"/>
                    <a:pt x="37052" y="181356"/>
                  </a:cubicBezTo>
                  <a:lnTo>
                    <a:pt x="37052" y="479584"/>
                  </a:lnTo>
                  <a:cubicBezTo>
                    <a:pt x="37052" y="559118"/>
                    <a:pt x="101822" y="623888"/>
                    <a:pt x="181356" y="623888"/>
                  </a:cubicBezTo>
                  <a:lnTo>
                    <a:pt x="2374583" y="623888"/>
                  </a:lnTo>
                  <a:cubicBezTo>
                    <a:pt x="2454116" y="623888"/>
                    <a:pt x="2518886" y="559213"/>
                    <a:pt x="2518886" y="479584"/>
                  </a:cubicBezTo>
                  <a:lnTo>
                    <a:pt x="2518886" y="181356"/>
                  </a:lnTo>
                  <a:cubicBezTo>
                    <a:pt x="2518886" y="101822"/>
                    <a:pt x="2454116" y="37052"/>
                    <a:pt x="2374583" y="37052"/>
                  </a:cubicBezTo>
                  <a:lnTo>
                    <a:pt x="181356" y="37052"/>
                  </a:lnTo>
                  <a:close/>
                </a:path>
              </a:pathLst>
            </a:custGeom>
            <a:solidFill>
              <a:srgbClr val="343C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91100D04-4874-40CE-A591-BD865EADCE2F}"/>
              </a:ext>
            </a:extLst>
          </p:cNvPr>
          <p:cNvSpPr txBox="1"/>
          <p:nvPr/>
        </p:nvSpPr>
        <p:spPr>
          <a:xfrm>
            <a:off x="262672" y="3552344"/>
            <a:ext cx="11075689" cy="193899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en-US" sz="4000" dirty="0">
                <a:solidFill>
                  <a:srgbClr val="728C86"/>
                </a:solidFill>
                <a:latin typeface="Insan Thin" panose="02000506030000020004" pitchFamily="2" charset="-78"/>
                <a:cs typeface="Insan Thin" panose="02000506030000020004" pitchFamily="2" charset="-78"/>
              </a:rPr>
              <a:t>Thank you for joining me.</a:t>
            </a:r>
          </a:p>
          <a:p>
            <a:pPr algn="ctr"/>
            <a:r>
              <a:rPr lang="en-US" sz="4000" dirty="0">
                <a:solidFill>
                  <a:srgbClr val="728C86"/>
                </a:solidFill>
                <a:latin typeface="Insan Thin" panose="02000506030000020004" pitchFamily="2" charset="-78"/>
                <a:cs typeface="Insan Thin" panose="02000506030000020004" pitchFamily="2" charset="-78"/>
              </a:rPr>
              <a:t> I’m so glad to have you on board and look forward to achieve your goals and aspirations</a:t>
            </a:r>
            <a:r>
              <a:rPr lang="en-US" sz="2400" b="0" i="0" dirty="0">
                <a:solidFill>
                  <a:srgbClr val="728C86"/>
                </a:solidFill>
                <a:effectLst/>
                <a:latin typeface="Bahnschrift SemiBold Condensed" panose="020B0502040204020203" pitchFamily="34" charset="0"/>
              </a:rPr>
              <a:t>.</a:t>
            </a:r>
            <a:endParaRPr lang="en-US" sz="2400" dirty="0">
              <a:solidFill>
                <a:srgbClr val="728C86"/>
              </a:solidFill>
              <a:latin typeface="Bahnschrift SemiBold Condensed" panose="020B0502040204020203" pitchFamily="34" charset="0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7C8DE88-7D2D-4979-A7F7-64BE4AADB6C4}"/>
              </a:ext>
            </a:extLst>
          </p:cNvPr>
          <p:cNvSpPr/>
          <p:nvPr/>
        </p:nvSpPr>
        <p:spPr>
          <a:xfrm>
            <a:off x="12120054" y="800583"/>
            <a:ext cx="309919" cy="206331"/>
          </a:xfrm>
          <a:custGeom>
            <a:avLst/>
            <a:gdLst>
              <a:gd name="connsiteX0" fmla="*/ 304597 w 309919"/>
              <a:gd name="connsiteY0" fmla="*/ 169089 h 206331"/>
              <a:gd name="connsiteX1" fmla="*/ 272689 w 309919"/>
              <a:gd name="connsiteY1" fmla="*/ 86888 h 206331"/>
              <a:gd name="connsiteX2" fmla="*/ 181344 w 309919"/>
              <a:gd name="connsiteY2" fmla="*/ 46597 h 206331"/>
              <a:gd name="connsiteX3" fmla="*/ 87618 w 309919"/>
              <a:gd name="connsiteY3" fmla="*/ 5259 h 206331"/>
              <a:gd name="connsiteX4" fmla="*/ 42755 w 309919"/>
              <a:gd name="connsiteY4" fmla="*/ 3258 h 206331"/>
              <a:gd name="connsiteX5" fmla="*/ 42755 w 309919"/>
              <a:gd name="connsiteY5" fmla="*/ 3258 h 206331"/>
              <a:gd name="connsiteX6" fmla="*/ 42755 w 309919"/>
              <a:gd name="connsiteY6" fmla="*/ 3258 h 206331"/>
              <a:gd name="connsiteX7" fmla="*/ 36850 w 309919"/>
              <a:gd name="connsiteY7" fmla="*/ 5544 h 206331"/>
              <a:gd name="connsiteX8" fmla="*/ 36754 w 309919"/>
              <a:gd name="connsiteY8" fmla="*/ 5544 h 206331"/>
              <a:gd name="connsiteX9" fmla="*/ 31325 w 309919"/>
              <a:gd name="connsiteY9" fmla="*/ 8307 h 206331"/>
              <a:gd name="connsiteX10" fmla="*/ 31039 w 309919"/>
              <a:gd name="connsiteY10" fmla="*/ 8497 h 206331"/>
              <a:gd name="connsiteX11" fmla="*/ 26182 w 309919"/>
              <a:gd name="connsiteY11" fmla="*/ 11640 h 206331"/>
              <a:gd name="connsiteX12" fmla="*/ 25610 w 309919"/>
              <a:gd name="connsiteY12" fmla="*/ 12021 h 206331"/>
              <a:gd name="connsiteX13" fmla="*/ 21324 w 309919"/>
              <a:gd name="connsiteY13" fmla="*/ 15450 h 206331"/>
              <a:gd name="connsiteX14" fmla="*/ 20562 w 309919"/>
              <a:gd name="connsiteY14" fmla="*/ 16117 h 206331"/>
              <a:gd name="connsiteX15" fmla="*/ 16942 w 309919"/>
              <a:gd name="connsiteY15" fmla="*/ 19737 h 206331"/>
              <a:gd name="connsiteX16" fmla="*/ 15990 w 309919"/>
              <a:gd name="connsiteY16" fmla="*/ 20784 h 206331"/>
              <a:gd name="connsiteX17" fmla="*/ 12942 w 309919"/>
              <a:gd name="connsiteY17" fmla="*/ 24499 h 206331"/>
              <a:gd name="connsiteX18" fmla="*/ 11894 w 309919"/>
              <a:gd name="connsiteY18" fmla="*/ 25833 h 206331"/>
              <a:gd name="connsiteX19" fmla="*/ 9227 w 309919"/>
              <a:gd name="connsiteY19" fmla="*/ 29833 h 206331"/>
              <a:gd name="connsiteX20" fmla="*/ 8275 w 309919"/>
              <a:gd name="connsiteY20" fmla="*/ 31262 h 206331"/>
              <a:gd name="connsiteX21" fmla="*/ 5322 w 309919"/>
              <a:gd name="connsiteY21" fmla="*/ 37167 h 206331"/>
              <a:gd name="connsiteX22" fmla="*/ 37230 w 309919"/>
              <a:gd name="connsiteY22" fmla="*/ 119368 h 206331"/>
              <a:gd name="connsiteX23" fmla="*/ 130957 w 309919"/>
              <a:gd name="connsiteY23" fmla="*/ 160707 h 206331"/>
              <a:gd name="connsiteX24" fmla="*/ 222301 w 309919"/>
              <a:gd name="connsiteY24" fmla="*/ 200997 h 206331"/>
              <a:gd name="connsiteX25" fmla="*/ 230207 w 309919"/>
              <a:gd name="connsiteY25" fmla="*/ 203760 h 206331"/>
              <a:gd name="connsiteX26" fmla="*/ 232207 w 309919"/>
              <a:gd name="connsiteY26" fmla="*/ 204331 h 206331"/>
              <a:gd name="connsiteX27" fmla="*/ 239827 w 309919"/>
              <a:gd name="connsiteY27" fmla="*/ 205855 h 206331"/>
              <a:gd name="connsiteX28" fmla="*/ 240208 w 309919"/>
              <a:gd name="connsiteY28" fmla="*/ 205950 h 206331"/>
              <a:gd name="connsiteX29" fmla="*/ 248305 w 309919"/>
              <a:gd name="connsiteY29" fmla="*/ 206331 h 206331"/>
              <a:gd name="connsiteX30" fmla="*/ 250019 w 309919"/>
              <a:gd name="connsiteY30" fmla="*/ 206236 h 206331"/>
              <a:gd name="connsiteX31" fmla="*/ 257830 w 309919"/>
              <a:gd name="connsiteY31" fmla="*/ 205474 h 206331"/>
              <a:gd name="connsiteX32" fmla="*/ 258020 w 309919"/>
              <a:gd name="connsiteY32" fmla="*/ 205474 h 206331"/>
              <a:gd name="connsiteX33" fmla="*/ 266116 w 309919"/>
              <a:gd name="connsiteY33" fmla="*/ 203474 h 206331"/>
              <a:gd name="connsiteX34" fmla="*/ 267164 w 309919"/>
              <a:gd name="connsiteY34" fmla="*/ 203093 h 206331"/>
              <a:gd name="connsiteX35" fmla="*/ 282214 w 309919"/>
              <a:gd name="connsiteY35" fmla="*/ 195759 h 206331"/>
              <a:gd name="connsiteX36" fmla="*/ 282690 w 309919"/>
              <a:gd name="connsiteY36" fmla="*/ 195378 h 206331"/>
              <a:gd name="connsiteX37" fmla="*/ 289357 w 309919"/>
              <a:gd name="connsiteY37" fmla="*/ 190139 h 206331"/>
              <a:gd name="connsiteX38" fmla="*/ 289357 w 309919"/>
              <a:gd name="connsiteY38" fmla="*/ 190139 h 206331"/>
              <a:gd name="connsiteX39" fmla="*/ 289357 w 309919"/>
              <a:gd name="connsiteY39" fmla="*/ 190139 h 206331"/>
              <a:gd name="connsiteX40" fmla="*/ 304597 w 309919"/>
              <a:gd name="connsiteY40" fmla="*/ 169089 h 20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9919" h="206331">
                <a:moveTo>
                  <a:pt x="304597" y="169089"/>
                </a:moveTo>
                <a:cubicBezTo>
                  <a:pt x="318504" y="137561"/>
                  <a:pt x="304216" y="100794"/>
                  <a:pt x="272689" y="86888"/>
                </a:cubicBezTo>
                <a:lnTo>
                  <a:pt x="181344" y="46597"/>
                </a:lnTo>
                <a:lnTo>
                  <a:pt x="87618" y="5259"/>
                </a:lnTo>
                <a:cubicBezTo>
                  <a:pt x="72854" y="-1218"/>
                  <a:pt x="56947" y="-1504"/>
                  <a:pt x="42755" y="3258"/>
                </a:cubicBezTo>
                <a:lnTo>
                  <a:pt x="42755" y="3258"/>
                </a:lnTo>
                <a:lnTo>
                  <a:pt x="42755" y="3258"/>
                </a:lnTo>
                <a:cubicBezTo>
                  <a:pt x="40755" y="3925"/>
                  <a:pt x="38755" y="4687"/>
                  <a:pt x="36850" y="5544"/>
                </a:cubicBezTo>
                <a:cubicBezTo>
                  <a:pt x="36850" y="5544"/>
                  <a:pt x="36850" y="5544"/>
                  <a:pt x="36754" y="5544"/>
                </a:cubicBezTo>
                <a:cubicBezTo>
                  <a:pt x="34849" y="6402"/>
                  <a:pt x="33039" y="7354"/>
                  <a:pt x="31325" y="8307"/>
                </a:cubicBezTo>
                <a:cubicBezTo>
                  <a:pt x="31230" y="8402"/>
                  <a:pt x="31135" y="8402"/>
                  <a:pt x="31039" y="8497"/>
                </a:cubicBezTo>
                <a:cubicBezTo>
                  <a:pt x="29325" y="9450"/>
                  <a:pt x="27705" y="10497"/>
                  <a:pt x="26182" y="11640"/>
                </a:cubicBezTo>
                <a:cubicBezTo>
                  <a:pt x="25991" y="11736"/>
                  <a:pt x="25801" y="11926"/>
                  <a:pt x="25610" y="12021"/>
                </a:cubicBezTo>
                <a:cubicBezTo>
                  <a:pt x="24181" y="13069"/>
                  <a:pt x="22753" y="14212"/>
                  <a:pt x="21324" y="15450"/>
                </a:cubicBezTo>
                <a:cubicBezTo>
                  <a:pt x="21038" y="15641"/>
                  <a:pt x="20752" y="15927"/>
                  <a:pt x="20562" y="16117"/>
                </a:cubicBezTo>
                <a:cubicBezTo>
                  <a:pt x="19324" y="17260"/>
                  <a:pt x="18085" y="18498"/>
                  <a:pt x="16942" y="19737"/>
                </a:cubicBezTo>
                <a:cubicBezTo>
                  <a:pt x="16657" y="20118"/>
                  <a:pt x="16276" y="20403"/>
                  <a:pt x="15990" y="20784"/>
                </a:cubicBezTo>
                <a:cubicBezTo>
                  <a:pt x="14942" y="21927"/>
                  <a:pt x="13894" y="23261"/>
                  <a:pt x="12942" y="24499"/>
                </a:cubicBezTo>
                <a:cubicBezTo>
                  <a:pt x="12561" y="24975"/>
                  <a:pt x="12275" y="25356"/>
                  <a:pt x="11894" y="25833"/>
                </a:cubicBezTo>
                <a:cubicBezTo>
                  <a:pt x="10942" y="27166"/>
                  <a:pt x="10084" y="28500"/>
                  <a:pt x="9227" y="29833"/>
                </a:cubicBezTo>
                <a:cubicBezTo>
                  <a:pt x="8941" y="30309"/>
                  <a:pt x="8560" y="30786"/>
                  <a:pt x="8275" y="31262"/>
                </a:cubicBezTo>
                <a:cubicBezTo>
                  <a:pt x="7227" y="33167"/>
                  <a:pt x="6179" y="35072"/>
                  <a:pt x="5322" y="37167"/>
                </a:cubicBezTo>
                <a:cubicBezTo>
                  <a:pt x="-8585" y="68695"/>
                  <a:pt x="5703" y="105462"/>
                  <a:pt x="37230" y="119368"/>
                </a:cubicBezTo>
                <a:lnTo>
                  <a:pt x="130957" y="160707"/>
                </a:lnTo>
                <a:lnTo>
                  <a:pt x="222301" y="200997"/>
                </a:lnTo>
                <a:cubicBezTo>
                  <a:pt x="224873" y="202140"/>
                  <a:pt x="227540" y="202998"/>
                  <a:pt x="230207" y="203760"/>
                </a:cubicBezTo>
                <a:cubicBezTo>
                  <a:pt x="230874" y="203950"/>
                  <a:pt x="231541" y="204141"/>
                  <a:pt x="232207" y="204331"/>
                </a:cubicBezTo>
                <a:cubicBezTo>
                  <a:pt x="234779" y="204998"/>
                  <a:pt x="237256" y="205474"/>
                  <a:pt x="239827" y="205855"/>
                </a:cubicBezTo>
                <a:cubicBezTo>
                  <a:pt x="239922" y="205855"/>
                  <a:pt x="240113" y="205855"/>
                  <a:pt x="240208" y="205950"/>
                </a:cubicBezTo>
                <a:cubicBezTo>
                  <a:pt x="242971" y="206236"/>
                  <a:pt x="245638" y="206331"/>
                  <a:pt x="248305" y="206331"/>
                </a:cubicBezTo>
                <a:cubicBezTo>
                  <a:pt x="248876" y="206331"/>
                  <a:pt x="249447" y="206331"/>
                  <a:pt x="250019" y="206236"/>
                </a:cubicBezTo>
                <a:cubicBezTo>
                  <a:pt x="252591" y="206141"/>
                  <a:pt x="255258" y="205855"/>
                  <a:pt x="257830" y="205474"/>
                </a:cubicBezTo>
                <a:cubicBezTo>
                  <a:pt x="257925" y="205474"/>
                  <a:pt x="257925" y="205474"/>
                  <a:pt x="258020" y="205474"/>
                </a:cubicBezTo>
                <a:cubicBezTo>
                  <a:pt x="260782" y="204998"/>
                  <a:pt x="263449" y="204331"/>
                  <a:pt x="266116" y="203474"/>
                </a:cubicBezTo>
                <a:cubicBezTo>
                  <a:pt x="266497" y="203379"/>
                  <a:pt x="266783" y="203283"/>
                  <a:pt x="267164" y="203093"/>
                </a:cubicBezTo>
                <a:cubicBezTo>
                  <a:pt x="272498" y="201283"/>
                  <a:pt x="277546" y="198902"/>
                  <a:pt x="282214" y="195759"/>
                </a:cubicBezTo>
                <a:cubicBezTo>
                  <a:pt x="282404" y="195663"/>
                  <a:pt x="282499" y="195568"/>
                  <a:pt x="282690" y="195378"/>
                </a:cubicBezTo>
                <a:cubicBezTo>
                  <a:pt x="285071" y="193758"/>
                  <a:pt x="287262" y="192044"/>
                  <a:pt x="289357" y="190139"/>
                </a:cubicBezTo>
                <a:lnTo>
                  <a:pt x="289357" y="190139"/>
                </a:lnTo>
                <a:lnTo>
                  <a:pt x="289357" y="190139"/>
                </a:lnTo>
                <a:cubicBezTo>
                  <a:pt x="295739" y="184329"/>
                  <a:pt x="300978" y="177280"/>
                  <a:pt x="304597" y="169089"/>
                </a:cubicBezTo>
                <a:close/>
              </a:path>
            </a:pathLst>
          </a:custGeom>
          <a:solidFill>
            <a:srgbClr val="E8E8E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59" name="Graphic 1">
            <a:extLst>
              <a:ext uri="{FF2B5EF4-FFF2-40B4-BE49-F238E27FC236}">
                <a16:creationId xmlns:a16="http://schemas.microsoft.com/office/drawing/2014/main" id="{6B4B1DFB-63C8-4F6E-9AE4-DD4896D77120}"/>
              </a:ext>
            </a:extLst>
          </p:cNvPr>
          <p:cNvGrpSpPr/>
          <p:nvPr/>
        </p:nvGrpSpPr>
        <p:grpSpPr>
          <a:xfrm rot="11258193">
            <a:off x="4492603" y="-315394"/>
            <a:ext cx="529986" cy="1022696"/>
            <a:chOff x="5086333" y="2825782"/>
            <a:chExt cx="529986" cy="1022696"/>
          </a:xfrm>
        </p:grpSpPr>
        <p:grpSp>
          <p:nvGrpSpPr>
            <p:cNvPr id="460" name="Graphic 1">
              <a:extLst>
                <a:ext uri="{FF2B5EF4-FFF2-40B4-BE49-F238E27FC236}">
                  <a16:creationId xmlns:a16="http://schemas.microsoft.com/office/drawing/2014/main" id="{78F04160-D310-4EF2-9F75-67FDC28BF9BE}"/>
                </a:ext>
              </a:extLst>
            </p:cNvPr>
            <p:cNvGrpSpPr/>
            <p:nvPr/>
          </p:nvGrpSpPr>
          <p:grpSpPr>
            <a:xfrm>
              <a:off x="5086333" y="2825782"/>
              <a:ext cx="274256" cy="171542"/>
              <a:chOff x="5086333" y="2825782"/>
              <a:chExt cx="274256" cy="171542"/>
            </a:xfrm>
          </p:grpSpPr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436033B5-3D85-48BD-9903-D0C0071C77F6}"/>
                  </a:ext>
                </a:extLst>
              </p:cNvPr>
              <p:cNvSpPr/>
              <p:nvPr/>
            </p:nvSpPr>
            <p:spPr>
              <a:xfrm rot="-1155780">
                <a:off x="5094162" y="2865882"/>
                <a:ext cx="258599" cy="91343"/>
              </a:xfrm>
              <a:custGeom>
                <a:avLst/>
                <a:gdLst>
                  <a:gd name="connsiteX0" fmla="*/ 0 w 258599"/>
                  <a:gd name="connsiteY0" fmla="*/ 0 h 91343"/>
                  <a:gd name="connsiteX1" fmla="*/ 258600 w 258599"/>
                  <a:gd name="connsiteY1" fmla="*/ 0 h 91343"/>
                  <a:gd name="connsiteX2" fmla="*/ 258600 w 258599"/>
                  <a:gd name="connsiteY2" fmla="*/ 91343 h 91343"/>
                  <a:gd name="connsiteX3" fmla="*/ 0 w 258599"/>
                  <a:gd name="connsiteY3" fmla="*/ 91343 h 9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599" h="91343">
                    <a:moveTo>
                      <a:pt x="0" y="0"/>
                    </a:moveTo>
                    <a:lnTo>
                      <a:pt x="258600" y="0"/>
                    </a:lnTo>
                    <a:lnTo>
                      <a:pt x="258600" y="91343"/>
                    </a:lnTo>
                    <a:lnTo>
                      <a:pt x="0" y="91343"/>
                    </a:lnTo>
                    <a:close/>
                  </a:path>
                </a:pathLst>
              </a:custGeom>
              <a:solidFill>
                <a:srgbClr val="2854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66" name="Graphic 1">
                <a:extLst>
                  <a:ext uri="{FF2B5EF4-FFF2-40B4-BE49-F238E27FC236}">
                    <a16:creationId xmlns:a16="http://schemas.microsoft.com/office/drawing/2014/main" id="{30267ABD-3F14-437A-B871-D286AAB6FFE5}"/>
                  </a:ext>
                </a:extLst>
              </p:cNvPr>
              <p:cNvGrpSpPr/>
              <p:nvPr/>
            </p:nvGrpSpPr>
            <p:grpSpPr>
              <a:xfrm>
                <a:off x="5095789" y="2827936"/>
                <a:ext cx="258826" cy="166053"/>
                <a:chOff x="5095789" y="2827936"/>
                <a:chExt cx="258826" cy="166053"/>
              </a:xfrm>
              <a:solidFill>
                <a:srgbClr val="306F91"/>
              </a:solidFill>
            </p:grpSpPr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861A4905-6834-46A1-8211-C90DA2FF058C}"/>
                    </a:ext>
                  </a:extLst>
                </p:cNvPr>
                <p:cNvSpPr/>
                <p:nvPr/>
              </p:nvSpPr>
              <p:spPr>
                <a:xfrm rot="-1155456">
                  <a:off x="5110510" y="2903194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BAA7490F-E520-4C8F-8080-22688449DDEA}"/>
                    </a:ext>
                  </a:extLst>
                </p:cNvPr>
                <p:cNvSpPr/>
                <p:nvPr/>
              </p:nvSpPr>
              <p:spPr>
                <a:xfrm rot="-1155456">
                  <a:off x="5134624" y="2894824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ED08AB55-634E-4AC2-92AA-E535E3EA9122}"/>
                    </a:ext>
                  </a:extLst>
                </p:cNvPr>
                <p:cNvSpPr/>
                <p:nvPr/>
              </p:nvSpPr>
              <p:spPr>
                <a:xfrm rot="-1155780">
                  <a:off x="5158731" y="2886366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384EDAC8-5A7D-4060-A028-17FE207798C0}"/>
                    </a:ext>
                  </a:extLst>
                </p:cNvPr>
                <p:cNvSpPr/>
                <p:nvPr/>
              </p:nvSpPr>
              <p:spPr>
                <a:xfrm rot="-1155780">
                  <a:off x="5182935" y="2877963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CDF759E2-23E6-4750-8B5E-90EF115863BE}"/>
                    </a:ext>
                  </a:extLst>
                </p:cNvPr>
                <p:cNvSpPr/>
                <p:nvPr/>
              </p:nvSpPr>
              <p:spPr>
                <a:xfrm rot="-1155456">
                  <a:off x="5207003" y="2869494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7013A692-8146-43A6-8C43-B93FA1C34C49}"/>
                    </a:ext>
                  </a:extLst>
                </p:cNvPr>
                <p:cNvSpPr/>
                <p:nvPr/>
              </p:nvSpPr>
              <p:spPr>
                <a:xfrm rot="-1155780">
                  <a:off x="5231153" y="2861115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6E72CB67-C178-41A3-83F7-18A619A3C344}"/>
                    </a:ext>
                  </a:extLst>
                </p:cNvPr>
                <p:cNvSpPr/>
                <p:nvPr/>
              </p:nvSpPr>
              <p:spPr>
                <a:xfrm rot="-1155780">
                  <a:off x="5255314" y="2852631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C148F801-BEC3-42B8-AB69-90C078CE0A02}"/>
                    </a:ext>
                  </a:extLst>
                </p:cNvPr>
                <p:cNvSpPr/>
                <p:nvPr/>
              </p:nvSpPr>
              <p:spPr>
                <a:xfrm rot="-1155780">
                  <a:off x="5279431" y="2844257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1471C80B-12B4-41B1-900B-BA4D356B51E8}"/>
                    </a:ext>
                  </a:extLst>
                </p:cNvPr>
                <p:cNvSpPr/>
                <p:nvPr/>
              </p:nvSpPr>
              <p:spPr>
                <a:xfrm rot="-1155456">
                  <a:off x="5303576" y="2835772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3A34FD2D-9F6B-4B0A-B2D0-93089760EAB0}"/>
                    </a:ext>
                  </a:extLst>
                </p:cNvPr>
                <p:cNvSpPr/>
                <p:nvPr/>
              </p:nvSpPr>
              <p:spPr>
                <a:xfrm rot="-1155456">
                  <a:off x="5327702" y="2827391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51A63A8-5327-421D-8EBD-5F859D940E03}"/>
                </a:ext>
              </a:extLst>
            </p:cNvPr>
            <p:cNvSpPr/>
            <p:nvPr/>
          </p:nvSpPr>
          <p:spPr>
            <a:xfrm>
              <a:off x="5146643" y="2941319"/>
              <a:ext cx="469676" cy="907159"/>
            </a:xfrm>
            <a:custGeom>
              <a:avLst/>
              <a:gdLst>
                <a:gd name="connsiteX0" fmla="*/ 0 w 469676"/>
                <a:gd name="connsiteY0" fmla="*/ 68580 h 907159"/>
                <a:gd name="connsiteX1" fmla="*/ 265938 w 469676"/>
                <a:gd name="connsiteY1" fmla="*/ 836676 h 907159"/>
                <a:gd name="connsiteX2" fmla="*/ 399193 w 469676"/>
                <a:gd name="connsiteY2" fmla="*/ 901351 h 907159"/>
                <a:gd name="connsiteX3" fmla="*/ 463868 w 469676"/>
                <a:gd name="connsiteY3" fmla="*/ 768096 h 907159"/>
                <a:gd name="connsiteX4" fmla="*/ 198025 w 469676"/>
                <a:gd name="connsiteY4" fmla="*/ 0 h 907159"/>
                <a:gd name="connsiteX5" fmla="*/ 0 w 469676"/>
                <a:gd name="connsiteY5" fmla="*/ 68580 h 90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676" h="907159">
                  <a:moveTo>
                    <a:pt x="0" y="68580"/>
                  </a:moveTo>
                  <a:lnTo>
                    <a:pt x="265938" y="836676"/>
                  </a:lnTo>
                  <a:cubicBezTo>
                    <a:pt x="284893" y="891350"/>
                    <a:pt x="344519" y="920306"/>
                    <a:pt x="399193" y="901351"/>
                  </a:cubicBezTo>
                  <a:cubicBezTo>
                    <a:pt x="453866" y="882396"/>
                    <a:pt x="482822" y="822769"/>
                    <a:pt x="463868" y="768096"/>
                  </a:cubicBezTo>
                  <a:lnTo>
                    <a:pt x="198025" y="0"/>
                  </a:lnTo>
                  <a:lnTo>
                    <a:pt x="0" y="68580"/>
                  </a:lnTo>
                  <a:close/>
                </a:path>
              </a:pathLst>
            </a:custGeom>
            <a:solidFill>
              <a:srgbClr val="FAFD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73534A06-5FEA-495D-9225-668CDEC0B52E}"/>
                </a:ext>
              </a:extLst>
            </p:cNvPr>
            <p:cNvSpPr/>
            <p:nvPr/>
          </p:nvSpPr>
          <p:spPr>
            <a:xfrm>
              <a:off x="5247036" y="3162585"/>
              <a:ext cx="338651" cy="650985"/>
            </a:xfrm>
            <a:custGeom>
              <a:avLst/>
              <a:gdLst>
                <a:gd name="connsiteX0" fmla="*/ 0 w 338651"/>
                <a:gd name="connsiteY0" fmla="*/ 49816 h 650985"/>
                <a:gd name="connsiteX1" fmla="*/ 190405 w 338651"/>
                <a:gd name="connsiteY1" fmla="*/ 599694 h 650985"/>
                <a:gd name="connsiteX2" fmla="*/ 287369 w 338651"/>
                <a:gd name="connsiteY2" fmla="*/ 646747 h 650985"/>
                <a:gd name="connsiteX3" fmla="*/ 334423 w 338651"/>
                <a:gd name="connsiteY3" fmla="*/ 549783 h 650985"/>
                <a:gd name="connsiteX4" fmla="*/ 144018 w 338651"/>
                <a:gd name="connsiteY4" fmla="*/ 0 h 650985"/>
                <a:gd name="connsiteX5" fmla="*/ 0 w 338651"/>
                <a:gd name="connsiteY5" fmla="*/ 49816 h 65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651" h="650985">
                  <a:moveTo>
                    <a:pt x="0" y="49816"/>
                  </a:moveTo>
                  <a:lnTo>
                    <a:pt x="190405" y="599694"/>
                  </a:lnTo>
                  <a:cubicBezTo>
                    <a:pt x="204216" y="639509"/>
                    <a:pt x="247555" y="660559"/>
                    <a:pt x="287369" y="646747"/>
                  </a:cubicBezTo>
                  <a:cubicBezTo>
                    <a:pt x="327088" y="632936"/>
                    <a:pt x="348234" y="589597"/>
                    <a:pt x="334423" y="549783"/>
                  </a:cubicBezTo>
                  <a:lnTo>
                    <a:pt x="144018" y="0"/>
                  </a:lnTo>
                  <a:lnTo>
                    <a:pt x="0" y="49816"/>
                  </a:ln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48F743E-5CFA-421F-A9AD-A4666333ADBD}"/>
                </a:ext>
              </a:extLst>
            </p:cNvPr>
            <p:cNvSpPr/>
            <p:nvPr/>
          </p:nvSpPr>
          <p:spPr>
            <a:xfrm rot="-1145997">
              <a:off x="5113761" y="2950555"/>
              <a:ext cx="259542" cy="38098"/>
            </a:xfrm>
            <a:custGeom>
              <a:avLst/>
              <a:gdLst>
                <a:gd name="connsiteX0" fmla="*/ 0 w 259542"/>
                <a:gd name="connsiteY0" fmla="*/ 0 h 38098"/>
                <a:gd name="connsiteX1" fmla="*/ 259543 w 259542"/>
                <a:gd name="connsiteY1" fmla="*/ 0 h 38098"/>
                <a:gd name="connsiteX2" fmla="*/ 259543 w 259542"/>
                <a:gd name="connsiteY2" fmla="*/ 38098 h 38098"/>
                <a:gd name="connsiteX3" fmla="*/ 0 w 259542"/>
                <a:gd name="connsiteY3" fmla="*/ 38098 h 3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42" h="38098">
                  <a:moveTo>
                    <a:pt x="0" y="0"/>
                  </a:moveTo>
                  <a:lnTo>
                    <a:pt x="259543" y="0"/>
                  </a:lnTo>
                  <a:lnTo>
                    <a:pt x="259543" y="38098"/>
                  </a:lnTo>
                  <a:lnTo>
                    <a:pt x="0" y="38098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9CD63988-EE80-4B80-8855-C70D60B33294}"/>
                </a:ext>
              </a:extLst>
            </p:cNvPr>
            <p:cNvSpPr/>
            <p:nvPr/>
          </p:nvSpPr>
          <p:spPr>
            <a:xfrm>
              <a:off x="5414010" y="3644836"/>
              <a:ext cx="171592" cy="168735"/>
            </a:xfrm>
            <a:custGeom>
              <a:avLst/>
              <a:gdLst>
                <a:gd name="connsiteX0" fmla="*/ 96965 w 171592"/>
                <a:gd name="connsiteY0" fmla="*/ 96964 h 168735"/>
                <a:gd name="connsiteX1" fmla="*/ 0 w 171592"/>
                <a:gd name="connsiteY1" fmla="*/ 49911 h 168735"/>
                <a:gd name="connsiteX2" fmla="*/ 23336 w 171592"/>
                <a:gd name="connsiteY2" fmla="*/ 117443 h 168735"/>
                <a:gd name="connsiteX3" fmla="*/ 120301 w 171592"/>
                <a:gd name="connsiteY3" fmla="*/ 164497 h 168735"/>
                <a:gd name="connsiteX4" fmla="*/ 167354 w 171592"/>
                <a:gd name="connsiteY4" fmla="*/ 67532 h 168735"/>
                <a:gd name="connsiteX5" fmla="*/ 144018 w 171592"/>
                <a:gd name="connsiteY5" fmla="*/ 0 h 168735"/>
                <a:gd name="connsiteX6" fmla="*/ 96965 w 171592"/>
                <a:gd name="connsiteY6" fmla="*/ 96964 h 16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592" h="168735">
                  <a:moveTo>
                    <a:pt x="96965" y="96964"/>
                  </a:moveTo>
                  <a:cubicBezTo>
                    <a:pt x="57150" y="110776"/>
                    <a:pt x="13811" y="89630"/>
                    <a:pt x="0" y="49911"/>
                  </a:cubicBezTo>
                  <a:lnTo>
                    <a:pt x="23336" y="117443"/>
                  </a:lnTo>
                  <a:cubicBezTo>
                    <a:pt x="37147" y="157258"/>
                    <a:pt x="80486" y="178308"/>
                    <a:pt x="120301" y="164497"/>
                  </a:cubicBezTo>
                  <a:cubicBezTo>
                    <a:pt x="160115" y="150685"/>
                    <a:pt x="181165" y="107347"/>
                    <a:pt x="167354" y="67532"/>
                  </a:cubicBezTo>
                  <a:lnTo>
                    <a:pt x="144018" y="0"/>
                  </a:lnTo>
                  <a:cubicBezTo>
                    <a:pt x="157829" y="39814"/>
                    <a:pt x="136779" y="83248"/>
                    <a:pt x="96965" y="96964"/>
                  </a:cubicBez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cxnSp>
        <p:nvCxnSpPr>
          <p:cNvPr id="477" name="Straight Connector 476">
            <a:extLst>
              <a:ext uri="{FF2B5EF4-FFF2-40B4-BE49-F238E27FC236}">
                <a16:creationId xmlns:a16="http://schemas.microsoft.com/office/drawing/2014/main" id="{054C053E-A760-4E85-96FB-9AC8B7A765E8}"/>
              </a:ext>
            </a:extLst>
          </p:cNvPr>
          <p:cNvCxnSpPr>
            <a:cxnSpLocks/>
          </p:cNvCxnSpPr>
          <p:nvPr/>
        </p:nvCxnSpPr>
        <p:spPr>
          <a:xfrm>
            <a:off x="4724382" y="1141101"/>
            <a:ext cx="2214521" cy="0"/>
          </a:xfrm>
          <a:prstGeom prst="line">
            <a:avLst/>
          </a:prstGeom>
          <a:ln w="57150">
            <a:solidFill>
              <a:srgbClr val="FF787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03913AD8-7D56-426E-B109-0F9A5742018D}"/>
              </a:ext>
            </a:extLst>
          </p:cNvPr>
          <p:cNvSpPr/>
          <p:nvPr/>
        </p:nvSpPr>
        <p:spPr>
          <a:xfrm rot="1404195">
            <a:off x="7057506" y="308557"/>
            <a:ext cx="1570197" cy="1528983"/>
          </a:xfrm>
          <a:custGeom>
            <a:avLst/>
            <a:gdLst>
              <a:gd name="connsiteX0" fmla="*/ 319462 w 678167"/>
              <a:gd name="connsiteY0" fmla="*/ 531400 h 531399"/>
              <a:gd name="connsiteX1" fmla="*/ 144393 w 678167"/>
              <a:gd name="connsiteY1" fmla="*/ 210502 h 531399"/>
              <a:gd name="connsiteX2" fmla="*/ 150584 w 678167"/>
              <a:gd name="connsiteY2" fmla="*/ 374713 h 531399"/>
              <a:gd name="connsiteX3" fmla="*/ 20092 w 678167"/>
              <a:gd name="connsiteY3" fmla="*/ 420434 h 531399"/>
              <a:gd name="connsiteX4" fmla="*/ 851 w 678167"/>
              <a:gd name="connsiteY4" fmla="*/ 411194 h 531399"/>
              <a:gd name="connsiteX5" fmla="*/ 10090 w 678167"/>
              <a:gd name="connsiteY5" fmla="*/ 391954 h 531399"/>
              <a:gd name="connsiteX6" fmla="*/ 119533 w 678167"/>
              <a:gd name="connsiteY6" fmla="*/ 353568 h 531399"/>
              <a:gd name="connsiteX7" fmla="*/ 109436 w 678167"/>
              <a:gd name="connsiteY7" fmla="*/ 83344 h 531399"/>
              <a:gd name="connsiteX8" fmla="*/ 284982 w 678167"/>
              <a:gd name="connsiteY8" fmla="*/ 405098 h 531399"/>
              <a:gd name="connsiteX9" fmla="*/ 276124 w 678167"/>
              <a:gd name="connsiteY9" fmla="*/ 145066 h 531399"/>
              <a:gd name="connsiteX10" fmla="*/ 353752 w 678167"/>
              <a:gd name="connsiteY10" fmla="*/ 242602 h 531399"/>
              <a:gd name="connsiteX11" fmla="*/ 367183 w 678167"/>
              <a:gd name="connsiteY11" fmla="*/ 0 h 531399"/>
              <a:gd name="connsiteX12" fmla="*/ 569684 w 678167"/>
              <a:gd name="connsiteY12" fmla="*/ 306514 h 531399"/>
              <a:gd name="connsiteX13" fmla="*/ 564350 w 678167"/>
              <a:gd name="connsiteY13" fmla="*/ 188500 h 531399"/>
              <a:gd name="connsiteX14" fmla="*/ 658076 w 678167"/>
              <a:gd name="connsiteY14" fmla="*/ 155638 h 531399"/>
              <a:gd name="connsiteX15" fmla="*/ 677317 w 678167"/>
              <a:gd name="connsiteY15" fmla="*/ 164878 h 531399"/>
              <a:gd name="connsiteX16" fmla="*/ 668078 w 678167"/>
              <a:gd name="connsiteY16" fmla="*/ 184118 h 531399"/>
              <a:gd name="connsiteX17" fmla="*/ 595497 w 678167"/>
              <a:gd name="connsiteY17" fmla="*/ 209550 h 531399"/>
              <a:gd name="connsiteX18" fmla="*/ 604736 w 678167"/>
              <a:gd name="connsiteY18" fmla="*/ 414433 h 531399"/>
              <a:gd name="connsiteX19" fmla="*/ 392329 w 678167"/>
              <a:gd name="connsiteY19" fmla="*/ 92869 h 531399"/>
              <a:gd name="connsiteX20" fmla="*/ 379565 w 678167"/>
              <a:gd name="connsiteY20" fmla="*/ 323564 h 531399"/>
              <a:gd name="connsiteX21" fmla="*/ 309461 w 678167"/>
              <a:gd name="connsiteY21" fmla="*/ 235458 h 531399"/>
              <a:gd name="connsiteX22" fmla="*/ 319462 w 678167"/>
              <a:gd name="connsiteY22" fmla="*/ 531400 h 53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8167" h="531399">
                <a:moveTo>
                  <a:pt x="319462" y="531400"/>
                </a:moveTo>
                <a:lnTo>
                  <a:pt x="144393" y="210502"/>
                </a:lnTo>
                <a:lnTo>
                  <a:pt x="150584" y="374713"/>
                </a:lnTo>
                <a:lnTo>
                  <a:pt x="20092" y="420434"/>
                </a:lnTo>
                <a:cubicBezTo>
                  <a:pt x="12186" y="423196"/>
                  <a:pt x="3613" y="419005"/>
                  <a:pt x="851" y="411194"/>
                </a:cubicBezTo>
                <a:cubicBezTo>
                  <a:pt x="-1911" y="403288"/>
                  <a:pt x="2280" y="394716"/>
                  <a:pt x="10090" y="391954"/>
                </a:cubicBezTo>
                <a:lnTo>
                  <a:pt x="119533" y="353568"/>
                </a:lnTo>
                <a:lnTo>
                  <a:pt x="109436" y="83344"/>
                </a:lnTo>
                <a:lnTo>
                  <a:pt x="284982" y="405098"/>
                </a:lnTo>
                <a:lnTo>
                  <a:pt x="276124" y="145066"/>
                </a:lnTo>
                <a:lnTo>
                  <a:pt x="353752" y="242602"/>
                </a:lnTo>
                <a:lnTo>
                  <a:pt x="367183" y="0"/>
                </a:lnTo>
                <a:lnTo>
                  <a:pt x="569684" y="306514"/>
                </a:lnTo>
                <a:lnTo>
                  <a:pt x="564350" y="188500"/>
                </a:lnTo>
                <a:lnTo>
                  <a:pt x="658076" y="155638"/>
                </a:lnTo>
                <a:cubicBezTo>
                  <a:pt x="665982" y="152876"/>
                  <a:pt x="674554" y="157067"/>
                  <a:pt x="677317" y="164878"/>
                </a:cubicBezTo>
                <a:cubicBezTo>
                  <a:pt x="680079" y="172784"/>
                  <a:pt x="675888" y="181356"/>
                  <a:pt x="668078" y="184118"/>
                </a:cubicBezTo>
                <a:lnTo>
                  <a:pt x="595497" y="209550"/>
                </a:lnTo>
                <a:lnTo>
                  <a:pt x="604736" y="414433"/>
                </a:lnTo>
                <a:lnTo>
                  <a:pt x="392329" y="92869"/>
                </a:lnTo>
                <a:lnTo>
                  <a:pt x="379565" y="323564"/>
                </a:lnTo>
                <a:lnTo>
                  <a:pt x="309461" y="235458"/>
                </a:lnTo>
                <a:lnTo>
                  <a:pt x="319462" y="531400"/>
                </a:lnTo>
                <a:close/>
              </a:path>
            </a:pathLst>
          </a:custGeom>
          <a:solidFill>
            <a:srgbClr val="FF787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cxnSp>
        <p:nvCxnSpPr>
          <p:cNvPr id="480" name="Straight Connector 479">
            <a:extLst>
              <a:ext uri="{FF2B5EF4-FFF2-40B4-BE49-F238E27FC236}">
                <a16:creationId xmlns:a16="http://schemas.microsoft.com/office/drawing/2014/main" id="{635FA115-B7EE-42B6-97B9-66E07DC29378}"/>
              </a:ext>
            </a:extLst>
          </p:cNvPr>
          <p:cNvCxnSpPr>
            <a:cxnSpLocks/>
          </p:cNvCxnSpPr>
          <p:nvPr/>
        </p:nvCxnSpPr>
        <p:spPr>
          <a:xfrm>
            <a:off x="0" y="1141101"/>
            <a:ext cx="1469819" cy="0"/>
          </a:xfrm>
          <a:prstGeom prst="line">
            <a:avLst/>
          </a:prstGeom>
          <a:ln w="57150">
            <a:solidFill>
              <a:srgbClr val="FF787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9" name="Graphic 3512">
            <a:extLst>
              <a:ext uri="{FF2B5EF4-FFF2-40B4-BE49-F238E27FC236}">
                <a16:creationId xmlns:a16="http://schemas.microsoft.com/office/drawing/2014/main" id="{0D458E40-2178-4AA6-B198-89CB98F74BE4}"/>
              </a:ext>
            </a:extLst>
          </p:cNvPr>
          <p:cNvGrpSpPr/>
          <p:nvPr/>
        </p:nvGrpSpPr>
        <p:grpSpPr>
          <a:xfrm>
            <a:off x="9479682" y="4797312"/>
            <a:ext cx="1932017" cy="1526687"/>
            <a:chOff x="4692675" y="4122640"/>
            <a:chExt cx="2271848" cy="2312199"/>
          </a:xfrm>
        </p:grpSpPr>
        <p:grpSp>
          <p:nvGrpSpPr>
            <p:cNvPr id="481" name="Graphic 3512">
              <a:extLst>
                <a:ext uri="{FF2B5EF4-FFF2-40B4-BE49-F238E27FC236}">
                  <a16:creationId xmlns:a16="http://schemas.microsoft.com/office/drawing/2014/main" id="{59429058-9C32-4710-8FD6-9876D4F8149A}"/>
                </a:ext>
              </a:extLst>
            </p:cNvPr>
            <p:cNvGrpSpPr/>
            <p:nvPr/>
          </p:nvGrpSpPr>
          <p:grpSpPr>
            <a:xfrm>
              <a:off x="4692675" y="4122640"/>
              <a:ext cx="2271848" cy="2312199"/>
              <a:chOff x="4692675" y="4122640"/>
              <a:chExt cx="2271848" cy="2312199"/>
            </a:xfrm>
            <a:solidFill>
              <a:srgbClr val="938F50"/>
            </a:solidFill>
          </p:grpSpPr>
          <p:pic>
            <p:nvPicPr>
              <p:cNvPr id="500" name="Picture 2374">
                <a:extLst>
                  <a:ext uri="{FF2B5EF4-FFF2-40B4-BE49-F238E27FC236}">
                    <a16:creationId xmlns:a16="http://schemas.microsoft.com/office/drawing/2014/main" id="{D661434C-34E7-44AE-953E-7E3FF64C54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5870969" y="4199310"/>
                <a:ext cx="492301" cy="952319"/>
              </a:xfrm>
              <a:custGeom>
                <a:avLst/>
                <a:gdLst>
                  <a:gd name="connsiteX0" fmla="*/ 291 w 492301"/>
                  <a:gd name="connsiteY0" fmla="*/ 19 h 952319"/>
                  <a:gd name="connsiteX1" fmla="*/ 492592 w 492301"/>
                  <a:gd name="connsiteY1" fmla="*/ 19 h 952319"/>
                  <a:gd name="connsiteX2" fmla="*/ 492592 w 492301"/>
                  <a:gd name="connsiteY2" fmla="*/ 952339 h 952319"/>
                  <a:gd name="connsiteX3" fmla="*/ 291 w 492301"/>
                  <a:gd name="connsiteY3" fmla="*/ 952339 h 952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2301" h="952319">
                    <a:moveTo>
                      <a:pt x="291" y="19"/>
                    </a:moveTo>
                    <a:lnTo>
                      <a:pt x="492592" y="19"/>
                    </a:lnTo>
                    <a:lnTo>
                      <a:pt x="492592" y="952339"/>
                    </a:lnTo>
                    <a:lnTo>
                      <a:pt x="291" y="952339"/>
                    </a:lnTo>
                    <a:close/>
                  </a:path>
                </a:pathLst>
              </a:custGeom>
            </p:spPr>
          </p:pic>
          <p:pic>
            <p:nvPicPr>
              <p:cNvPr id="501" name="Picture 2375">
                <a:extLst>
                  <a:ext uri="{FF2B5EF4-FFF2-40B4-BE49-F238E27FC236}">
                    <a16:creationId xmlns:a16="http://schemas.microsoft.com/office/drawing/2014/main" id="{22659561-5A94-4BB8-8743-ABDC43F4BF3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5184976" y="5689879"/>
                <a:ext cx="522022" cy="640044"/>
              </a:xfrm>
              <a:custGeom>
                <a:avLst/>
                <a:gdLst>
                  <a:gd name="connsiteX0" fmla="*/ 121 w 464054"/>
                  <a:gd name="connsiteY0" fmla="*/ 406 h 568970"/>
                  <a:gd name="connsiteX1" fmla="*/ 464176 w 464054"/>
                  <a:gd name="connsiteY1" fmla="*/ 406 h 568970"/>
                  <a:gd name="connsiteX2" fmla="*/ 464176 w 464054"/>
                  <a:gd name="connsiteY2" fmla="*/ 569377 h 568970"/>
                  <a:gd name="connsiteX3" fmla="*/ 121 w 464054"/>
                  <a:gd name="connsiteY3" fmla="*/ 569377 h 568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4054" h="568970">
                    <a:moveTo>
                      <a:pt x="121" y="406"/>
                    </a:moveTo>
                    <a:lnTo>
                      <a:pt x="464176" y="406"/>
                    </a:lnTo>
                    <a:lnTo>
                      <a:pt x="464176" y="569377"/>
                    </a:lnTo>
                    <a:lnTo>
                      <a:pt x="121" y="569377"/>
                    </a:lnTo>
                    <a:close/>
                  </a:path>
                </a:pathLst>
              </a:custGeom>
            </p:spPr>
          </p:pic>
          <p:pic>
            <p:nvPicPr>
              <p:cNvPr id="502" name="Picture 2376">
                <a:extLst>
                  <a:ext uri="{FF2B5EF4-FFF2-40B4-BE49-F238E27FC236}">
                    <a16:creationId xmlns:a16="http://schemas.microsoft.com/office/drawing/2014/main" id="{791E8C7B-BC1A-44DC-8F29-DF196E91AD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5556219" y="5672177"/>
                <a:ext cx="532653" cy="762662"/>
              </a:xfrm>
              <a:custGeom>
                <a:avLst/>
                <a:gdLst>
                  <a:gd name="connsiteX0" fmla="*/ 213 w 532653"/>
                  <a:gd name="connsiteY0" fmla="*/ 384 h 762662"/>
                  <a:gd name="connsiteX1" fmla="*/ 532867 w 532653"/>
                  <a:gd name="connsiteY1" fmla="*/ 384 h 762662"/>
                  <a:gd name="connsiteX2" fmla="*/ 532867 w 532653"/>
                  <a:gd name="connsiteY2" fmla="*/ 763047 h 762662"/>
                  <a:gd name="connsiteX3" fmla="*/ 213 w 532653"/>
                  <a:gd name="connsiteY3" fmla="*/ 763047 h 76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2653" h="762662">
                    <a:moveTo>
                      <a:pt x="213" y="384"/>
                    </a:moveTo>
                    <a:lnTo>
                      <a:pt x="532867" y="384"/>
                    </a:lnTo>
                    <a:lnTo>
                      <a:pt x="532867" y="763047"/>
                    </a:lnTo>
                    <a:lnTo>
                      <a:pt x="213" y="763047"/>
                    </a:lnTo>
                    <a:close/>
                  </a:path>
                </a:pathLst>
              </a:custGeom>
            </p:spPr>
          </p:pic>
          <p:pic>
            <p:nvPicPr>
              <p:cNvPr id="503" name="Picture 2377">
                <a:extLst>
                  <a:ext uri="{FF2B5EF4-FFF2-40B4-BE49-F238E27FC236}">
                    <a16:creationId xmlns:a16="http://schemas.microsoft.com/office/drawing/2014/main" id="{1890EDA2-0E82-4187-8730-DB9422E53F8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4995319" y="5490591"/>
                <a:ext cx="657746" cy="685993"/>
              </a:xfrm>
              <a:custGeom>
                <a:avLst/>
                <a:gdLst>
                  <a:gd name="connsiteX0" fmla="*/ 74 w 657746"/>
                  <a:gd name="connsiteY0" fmla="*/ 339 h 685993"/>
                  <a:gd name="connsiteX1" fmla="*/ 657821 w 657746"/>
                  <a:gd name="connsiteY1" fmla="*/ 339 h 685993"/>
                  <a:gd name="connsiteX2" fmla="*/ 657821 w 657746"/>
                  <a:gd name="connsiteY2" fmla="*/ 686332 h 685993"/>
                  <a:gd name="connsiteX3" fmla="*/ 74 w 657746"/>
                  <a:gd name="connsiteY3" fmla="*/ 686332 h 685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746" h="685993">
                    <a:moveTo>
                      <a:pt x="74" y="339"/>
                    </a:moveTo>
                    <a:lnTo>
                      <a:pt x="657821" y="339"/>
                    </a:lnTo>
                    <a:lnTo>
                      <a:pt x="657821" y="686332"/>
                    </a:lnTo>
                    <a:lnTo>
                      <a:pt x="74" y="686332"/>
                    </a:lnTo>
                    <a:close/>
                  </a:path>
                </a:pathLst>
              </a:custGeom>
            </p:spPr>
          </p:pic>
          <p:pic>
            <p:nvPicPr>
              <p:cNvPr id="504" name="Picture 2378">
                <a:extLst>
                  <a:ext uri="{FF2B5EF4-FFF2-40B4-BE49-F238E27FC236}">
                    <a16:creationId xmlns:a16="http://schemas.microsoft.com/office/drawing/2014/main" id="{BC32B167-F6E7-47C3-A531-34C33B1B729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5092165" y="5506732"/>
                <a:ext cx="645640" cy="548794"/>
              </a:xfrm>
              <a:custGeom>
                <a:avLst/>
                <a:gdLst>
                  <a:gd name="connsiteX0" fmla="*/ 98 w 645640"/>
                  <a:gd name="connsiteY0" fmla="*/ 343 h 548794"/>
                  <a:gd name="connsiteX1" fmla="*/ 645739 w 645640"/>
                  <a:gd name="connsiteY1" fmla="*/ 343 h 548794"/>
                  <a:gd name="connsiteX2" fmla="*/ 645739 w 645640"/>
                  <a:gd name="connsiteY2" fmla="*/ 549137 h 548794"/>
                  <a:gd name="connsiteX3" fmla="*/ 98 w 645640"/>
                  <a:gd name="connsiteY3" fmla="*/ 549137 h 54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640" h="548794">
                    <a:moveTo>
                      <a:pt x="98" y="343"/>
                    </a:moveTo>
                    <a:lnTo>
                      <a:pt x="645739" y="343"/>
                    </a:lnTo>
                    <a:lnTo>
                      <a:pt x="645739" y="549137"/>
                    </a:lnTo>
                    <a:lnTo>
                      <a:pt x="98" y="549137"/>
                    </a:lnTo>
                    <a:close/>
                  </a:path>
                </a:pathLst>
              </a:custGeom>
            </p:spPr>
          </p:pic>
          <p:pic>
            <p:nvPicPr>
              <p:cNvPr id="505" name="Picture 2379">
                <a:extLst>
                  <a:ext uri="{FF2B5EF4-FFF2-40B4-BE49-F238E27FC236}">
                    <a16:creationId xmlns:a16="http://schemas.microsoft.com/office/drawing/2014/main" id="{4869CAE1-288A-4179-B3CB-01A10BC5F37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6193790" y="4853021"/>
                <a:ext cx="746522" cy="387384"/>
              </a:xfrm>
              <a:custGeom>
                <a:avLst/>
                <a:gdLst>
                  <a:gd name="connsiteX0" fmla="*/ 371 w 746522"/>
                  <a:gd name="connsiteY0" fmla="*/ 181 h 387384"/>
                  <a:gd name="connsiteX1" fmla="*/ 746894 w 746522"/>
                  <a:gd name="connsiteY1" fmla="*/ 181 h 387384"/>
                  <a:gd name="connsiteX2" fmla="*/ 746894 w 746522"/>
                  <a:gd name="connsiteY2" fmla="*/ 387565 h 387384"/>
                  <a:gd name="connsiteX3" fmla="*/ 371 w 746522"/>
                  <a:gd name="connsiteY3" fmla="*/ 387565 h 387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6522" h="387384">
                    <a:moveTo>
                      <a:pt x="371" y="181"/>
                    </a:moveTo>
                    <a:lnTo>
                      <a:pt x="746894" y="181"/>
                    </a:lnTo>
                    <a:lnTo>
                      <a:pt x="746894" y="387565"/>
                    </a:lnTo>
                    <a:lnTo>
                      <a:pt x="371" y="387565"/>
                    </a:lnTo>
                    <a:close/>
                  </a:path>
                </a:pathLst>
              </a:custGeom>
            </p:spPr>
          </p:pic>
          <p:pic>
            <p:nvPicPr>
              <p:cNvPr id="506" name="Picture 2380">
                <a:extLst>
                  <a:ext uri="{FF2B5EF4-FFF2-40B4-BE49-F238E27FC236}">
                    <a16:creationId xmlns:a16="http://schemas.microsoft.com/office/drawing/2014/main" id="{BD9543B7-C307-499F-A926-E618DB4419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6411693" y="4477742"/>
                <a:ext cx="286503" cy="431772"/>
              </a:xfrm>
              <a:custGeom>
                <a:avLst/>
                <a:gdLst>
                  <a:gd name="connsiteX0" fmla="*/ 425 w 286503"/>
                  <a:gd name="connsiteY0" fmla="*/ 88 h 431772"/>
                  <a:gd name="connsiteX1" fmla="*/ 286928 w 286503"/>
                  <a:gd name="connsiteY1" fmla="*/ 88 h 431772"/>
                  <a:gd name="connsiteX2" fmla="*/ 286928 w 286503"/>
                  <a:gd name="connsiteY2" fmla="*/ 431860 h 431772"/>
                  <a:gd name="connsiteX3" fmla="*/ 425 w 286503"/>
                  <a:gd name="connsiteY3" fmla="*/ 431860 h 431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6503" h="431772">
                    <a:moveTo>
                      <a:pt x="425" y="88"/>
                    </a:moveTo>
                    <a:lnTo>
                      <a:pt x="286928" y="88"/>
                    </a:lnTo>
                    <a:lnTo>
                      <a:pt x="286928" y="431860"/>
                    </a:lnTo>
                    <a:lnTo>
                      <a:pt x="425" y="431860"/>
                    </a:lnTo>
                    <a:close/>
                  </a:path>
                </a:pathLst>
              </a:custGeom>
            </p:spPr>
          </p:pic>
          <p:pic>
            <p:nvPicPr>
              <p:cNvPr id="507" name="Picture 2381">
                <a:extLst>
                  <a:ext uri="{FF2B5EF4-FFF2-40B4-BE49-F238E27FC236}">
                    <a16:creationId xmlns:a16="http://schemas.microsoft.com/office/drawing/2014/main" id="{20AD094E-78D3-4BEC-82B0-10EA91D9189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print"/>
              <a:stretch>
                <a:fillRect/>
              </a:stretch>
            </p:blipFill>
            <p:spPr>
              <a:xfrm>
                <a:off x="6137296" y="5397780"/>
                <a:ext cx="673887" cy="447913"/>
              </a:xfrm>
              <a:custGeom>
                <a:avLst/>
                <a:gdLst>
                  <a:gd name="connsiteX0" fmla="*/ 357 w 673887"/>
                  <a:gd name="connsiteY0" fmla="*/ 316 h 447913"/>
                  <a:gd name="connsiteX1" fmla="*/ 674245 w 673887"/>
                  <a:gd name="connsiteY1" fmla="*/ 316 h 447913"/>
                  <a:gd name="connsiteX2" fmla="*/ 674245 w 673887"/>
                  <a:gd name="connsiteY2" fmla="*/ 448229 h 447913"/>
                  <a:gd name="connsiteX3" fmla="*/ 357 w 673887"/>
                  <a:gd name="connsiteY3" fmla="*/ 448229 h 44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3887" h="447913">
                    <a:moveTo>
                      <a:pt x="357" y="316"/>
                    </a:moveTo>
                    <a:lnTo>
                      <a:pt x="674245" y="316"/>
                    </a:lnTo>
                    <a:lnTo>
                      <a:pt x="674245" y="448229"/>
                    </a:lnTo>
                    <a:lnTo>
                      <a:pt x="357" y="448229"/>
                    </a:lnTo>
                    <a:close/>
                  </a:path>
                </a:pathLst>
              </a:custGeom>
            </p:spPr>
          </p:pic>
          <p:pic>
            <p:nvPicPr>
              <p:cNvPr id="508" name="Picture 2382">
                <a:extLst>
                  <a:ext uri="{FF2B5EF4-FFF2-40B4-BE49-F238E27FC236}">
                    <a16:creationId xmlns:a16="http://schemas.microsoft.com/office/drawing/2014/main" id="{A823F343-9985-478E-8267-FEC87AB7EB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 cstate="print"/>
              <a:stretch>
                <a:fillRect/>
              </a:stretch>
            </p:blipFill>
            <p:spPr>
              <a:xfrm>
                <a:off x="5939569" y="5478485"/>
                <a:ext cx="706169" cy="706169"/>
              </a:xfrm>
              <a:custGeom>
                <a:avLst/>
                <a:gdLst>
                  <a:gd name="connsiteX0" fmla="*/ 308 w 706169"/>
                  <a:gd name="connsiteY0" fmla="*/ 336 h 706169"/>
                  <a:gd name="connsiteX1" fmla="*/ 706478 w 706169"/>
                  <a:gd name="connsiteY1" fmla="*/ 336 h 706169"/>
                  <a:gd name="connsiteX2" fmla="*/ 706478 w 706169"/>
                  <a:gd name="connsiteY2" fmla="*/ 706505 h 706169"/>
                  <a:gd name="connsiteX3" fmla="*/ 308 w 706169"/>
                  <a:gd name="connsiteY3" fmla="*/ 706505 h 70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6169" h="706169">
                    <a:moveTo>
                      <a:pt x="308" y="336"/>
                    </a:moveTo>
                    <a:lnTo>
                      <a:pt x="706478" y="336"/>
                    </a:lnTo>
                    <a:lnTo>
                      <a:pt x="706478" y="706505"/>
                    </a:lnTo>
                    <a:lnTo>
                      <a:pt x="308" y="706505"/>
                    </a:lnTo>
                    <a:close/>
                  </a:path>
                </a:pathLst>
              </a:custGeom>
            </p:spPr>
          </p:pic>
          <p:pic>
            <p:nvPicPr>
              <p:cNvPr id="509" name="Picture 2383">
                <a:extLst>
                  <a:ext uri="{FF2B5EF4-FFF2-40B4-BE49-F238E27FC236}">
                    <a16:creationId xmlns:a16="http://schemas.microsoft.com/office/drawing/2014/main" id="{0D1F4D5A-2D82-42E1-8B90-FAD858B4FFC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 cstate="print"/>
              <a:stretch>
                <a:fillRect/>
              </a:stretch>
            </p:blipFill>
            <p:spPr>
              <a:xfrm>
                <a:off x="5612713" y="5595508"/>
                <a:ext cx="560900" cy="625464"/>
              </a:xfrm>
              <a:custGeom>
                <a:avLst/>
                <a:gdLst>
                  <a:gd name="connsiteX0" fmla="*/ 227 w 560900"/>
                  <a:gd name="connsiteY0" fmla="*/ 365 h 625464"/>
                  <a:gd name="connsiteX1" fmla="*/ 561128 w 560900"/>
                  <a:gd name="connsiteY1" fmla="*/ 365 h 625464"/>
                  <a:gd name="connsiteX2" fmla="*/ 561128 w 560900"/>
                  <a:gd name="connsiteY2" fmla="*/ 625829 h 625464"/>
                  <a:gd name="connsiteX3" fmla="*/ 227 w 560900"/>
                  <a:gd name="connsiteY3" fmla="*/ 625829 h 625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0900" h="625464">
                    <a:moveTo>
                      <a:pt x="227" y="365"/>
                    </a:moveTo>
                    <a:lnTo>
                      <a:pt x="561128" y="365"/>
                    </a:lnTo>
                    <a:lnTo>
                      <a:pt x="561128" y="625829"/>
                    </a:lnTo>
                    <a:lnTo>
                      <a:pt x="227" y="625829"/>
                    </a:lnTo>
                    <a:close/>
                  </a:path>
                </a:pathLst>
              </a:custGeom>
            </p:spPr>
          </p:pic>
          <p:pic>
            <p:nvPicPr>
              <p:cNvPr id="510" name="Picture 2384">
                <a:extLst>
                  <a:ext uri="{FF2B5EF4-FFF2-40B4-BE49-F238E27FC236}">
                    <a16:creationId xmlns:a16="http://schemas.microsoft.com/office/drawing/2014/main" id="{4F7ABAD4-0754-42CE-8065-FCA4386823D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 cstate="print"/>
              <a:stretch>
                <a:fillRect/>
              </a:stretch>
            </p:blipFill>
            <p:spPr>
              <a:xfrm>
                <a:off x="5717630" y="5369534"/>
                <a:ext cx="540724" cy="593182"/>
              </a:xfrm>
              <a:custGeom>
                <a:avLst/>
                <a:gdLst>
                  <a:gd name="connsiteX0" fmla="*/ 253 w 540724"/>
                  <a:gd name="connsiteY0" fmla="*/ 309 h 593182"/>
                  <a:gd name="connsiteX1" fmla="*/ 540978 w 540724"/>
                  <a:gd name="connsiteY1" fmla="*/ 309 h 593182"/>
                  <a:gd name="connsiteX2" fmla="*/ 540978 w 540724"/>
                  <a:gd name="connsiteY2" fmla="*/ 593491 h 593182"/>
                  <a:gd name="connsiteX3" fmla="*/ 253 w 540724"/>
                  <a:gd name="connsiteY3" fmla="*/ 593491 h 593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0724" h="593182">
                    <a:moveTo>
                      <a:pt x="253" y="309"/>
                    </a:moveTo>
                    <a:lnTo>
                      <a:pt x="540978" y="309"/>
                    </a:lnTo>
                    <a:lnTo>
                      <a:pt x="540978" y="593491"/>
                    </a:lnTo>
                    <a:lnTo>
                      <a:pt x="253" y="593491"/>
                    </a:lnTo>
                    <a:close/>
                  </a:path>
                </a:pathLst>
              </a:custGeom>
            </p:spPr>
          </p:pic>
          <p:pic>
            <p:nvPicPr>
              <p:cNvPr id="511" name="Picture 2385">
                <a:extLst>
                  <a:ext uri="{FF2B5EF4-FFF2-40B4-BE49-F238E27FC236}">
                    <a16:creationId xmlns:a16="http://schemas.microsoft.com/office/drawing/2014/main" id="{209E145A-88BB-485E-BBA4-5D1E7A1B7B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 cstate="print"/>
              <a:stretch>
                <a:fillRect/>
              </a:stretch>
            </p:blipFill>
            <p:spPr>
              <a:xfrm>
                <a:off x="6153437" y="5010396"/>
                <a:ext cx="811086" cy="516512"/>
              </a:xfrm>
              <a:custGeom>
                <a:avLst/>
                <a:gdLst>
                  <a:gd name="connsiteX0" fmla="*/ 361 w 811086"/>
                  <a:gd name="connsiteY0" fmla="*/ 220 h 516512"/>
                  <a:gd name="connsiteX1" fmla="*/ 811448 w 811086"/>
                  <a:gd name="connsiteY1" fmla="*/ 220 h 516512"/>
                  <a:gd name="connsiteX2" fmla="*/ 811448 w 811086"/>
                  <a:gd name="connsiteY2" fmla="*/ 516732 h 516512"/>
                  <a:gd name="connsiteX3" fmla="*/ 361 w 811086"/>
                  <a:gd name="connsiteY3" fmla="*/ 516732 h 516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1086" h="516512">
                    <a:moveTo>
                      <a:pt x="361" y="220"/>
                    </a:moveTo>
                    <a:lnTo>
                      <a:pt x="811448" y="220"/>
                    </a:lnTo>
                    <a:lnTo>
                      <a:pt x="811448" y="516732"/>
                    </a:lnTo>
                    <a:lnTo>
                      <a:pt x="361" y="516732"/>
                    </a:lnTo>
                    <a:close/>
                  </a:path>
                </a:pathLst>
              </a:custGeom>
            </p:spPr>
          </p:pic>
          <p:pic>
            <p:nvPicPr>
              <p:cNvPr id="512" name="Picture 2386">
                <a:extLst>
                  <a:ext uri="{FF2B5EF4-FFF2-40B4-BE49-F238E27FC236}">
                    <a16:creationId xmlns:a16="http://schemas.microsoft.com/office/drawing/2014/main" id="{3B457BEA-A325-4B4E-BE1C-05E8DDE7D9C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 cstate="print"/>
              <a:stretch>
                <a:fillRect/>
              </a:stretch>
            </p:blipFill>
            <p:spPr>
              <a:xfrm>
                <a:off x="6028344" y="4784422"/>
                <a:ext cx="637570" cy="464054"/>
              </a:xfrm>
              <a:custGeom>
                <a:avLst/>
                <a:gdLst>
                  <a:gd name="connsiteX0" fmla="*/ 330 w 637570"/>
                  <a:gd name="connsiteY0" fmla="*/ 164 h 464054"/>
                  <a:gd name="connsiteX1" fmla="*/ 637901 w 637570"/>
                  <a:gd name="connsiteY1" fmla="*/ 164 h 464054"/>
                  <a:gd name="connsiteX2" fmla="*/ 637901 w 637570"/>
                  <a:gd name="connsiteY2" fmla="*/ 464218 h 464054"/>
                  <a:gd name="connsiteX3" fmla="*/ 330 w 637570"/>
                  <a:gd name="connsiteY3" fmla="*/ 464218 h 464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570" h="464054">
                    <a:moveTo>
                      <a:pt x="330" y="164"/>
                    </a:moveTo>
                    <a:lnTo>
                      <a:pt x="637901" y="164"/>
                    </a:lnTo>
                    <a:lnTo>
                      <a:pt x="637901" y="464218"/>
                    </a:lnTo>
                    <a:lnTo>
                      <a:pt x="330" y="464218"/>
                    </a:lnTo>
                    <a:close/>
                  </a:path>
                </a:pathLst>
              </a:custGeom>
            </p:spPr>
          </p:pic>
          <p:pic>
            <p:nvPicPr>
              <p:cNvPr id="513" name="Picture 2387">
                <a:extLst>
                  <a:ext uri="{FF2B5EF4-FFF2-40B4-BE49-F238E27FC236}">
                    <a16:creationId xmlns:a16="http://schemas.microsoft.com/office/drawing/2014/main" id="{0134EB83-C257-4B0D-AB4C-FA02A0DA3D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/>
              <a:stretch>
                <a:fillRect/>
              </a:stretch>
            </p:blipFill>
            <p:spPr>
              <a:xfrm>
                <a:off x="5955710" y="5208123"/>
                <a:ext cx="431772" cy="492300"/>
              </a:xfrm>
              <a:custGeom>
                <a:avLst/>
                <a:gdLst>
                  <a:gd name="connsiteX0" fmla="*/ 312 w 431772"/>
                  <a:gd name="connsiteY0" fmla="*/ 269 h 492300"/>
                  <a:gd name="connsiteX1" fmla="*/ 432085 w 431772"/>
                  <a:gd name="connsiteY1" fmla="*/ 269 h 492300"/>
                  <a:gd name="connsiteX2" fmla="*/ 432085 w 431772"/>
                  <a:gd name="connsiteY2" fmla="*/ 492570 h 492300"/>
                  <a:gd name="connsiteX3" fmla="*/ 312 w 431772"/>
                  <a:gd name="connsiteY3" fmla="*/ 492570 h 49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1772" h="492300">
                    <a:moveTo>
                      <a:pt x="312" y="269"/>
                    </a:moveTo>
                    <a:lnTo>
                      <a:pt x="432085" y="269"/>
                    </a:lnTo>
                    <a:lnTo>
                      <a:pt x="432085" y="492570"/>
                    </a:lnTo>
                    <a:lnTo>
                      <a:pt x="312" y="492570"/>
                    </a:lnTo>
                    <a:close/>
                  </a:path>
                </a:pathLst>
              </a:custGeom>
            </p:spPr>
          </p:pic>
          <p:pic>
            <p:nvPicPr>
              <p:cNvPr id="514" name="Picture 2388">
                <a:extLst>
                  <a:ext uri="{FF2B5EF4-FFF2-40B4-BE49-F238E27FC236}">
                    <a16:creationId xmlns:a16="http://schemas.microsoft.com/office/drawing/2014/main" id="{731D40BD-DC95-47C7-829C-7FB238B0434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 cstate="print"/>
              <a:stretch>
                <a:fillRect/>
              </a:stretch>
            </p:blipFill>
            <p:spPr>
              <a:xfrm>
                <a:off x="4692675" y="5151630"/>
                <a:ext cx="827227" cy="500371"/>
              </a:xfrm>
              <a:custGeom>
                <a:avLst/>
                <a:gdLst>
                  <a:gd name="connsiteX0" fmla="*/ -1 w 827227"/>
                  <a:gd name="connsiteY0" fmla="*/ 255 h 500371"/>
                  <a:gd name="connsiteX1" fmla="*/ 827227 w 827227"/>
                  <a:gd name="connsiteY1" fmla="*/ 255 h 500371"/>
                  <a:gd name="connsiteX2" fmla="*/ 827227 w 827227"/>
                  <a:gd name="connsiteY2" fmla="*/ 500626 h 500371"/>
                  <a:gd name="connsiteX3" fmla="*/ -1 w 827227"/>
                  <a:gd name="connsiteY3" fmla="*/ 500626 h 500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7227" h="500371">
                    <a:moveTo>
                      <a:pt x="-1" y="255"/>
                    </a:moveTo>
                    <a:lnTo>
                      <a:pt x="827227" y="255"/>
                    </a:lnTo>
                    <a:lnTo>
                      <a:pt x="827227" y="500626"/>
                    </a:lnTo>
                    <a:lnTo>
                      <a:pt x="-1" y="500626"/>
                    </a:lnTo>
                    <a:close/>
                  </a:path>
                </a:pathLst>
              </a:custGeom>
            </p:spPr>
          </p:pic>
          <p:pic>
            <p:nvPicPr>
              <p:cNvPr id="515" name="Picture 2389">
                <a:extLst>
                  <a:ext uri="{FF2B5EF4-FFF2-40B4-BE49-F238E27FC236}">
                    <a16:creationId xmlns:a16="http://schemas.microsoft.com/office/drawing/2014/main" id="{8DB74090-C5D8-4EEA-B1EE-0F342BAA17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 cstate="print"/>
              <a:stretch>
                <a:fillRect/>
              </a:stretch>
            </p:blipFill>
            <p:spPr>
              <a:xfrm>
                <a:off x="4902508" y="5208123"/>
                <a:ext cx="790909" cy="355102"/>
              </a:xfrm>
              <a:custGeom>
                <a:avLst/>
                <a:gdLst>
                  <a:gd name="connsiteX0" fmla="*/ 51 w 790909"/>
                  <a:gd name="connsiteY0" fmla="*/ 269 h 355102"/>
                  <a:gd name="connsiteX1" fmla="*/ 790961 w 790909"/>
                  <a:gd name="connsiteY1" fmla="*/ 269 h 355102"/>
                  <a:gd name="connsiteX2" fmla="*/ 790961 w 790909"/>
                  <a:gd name="connsiteY2" fmla="*/ 355371 h 355102"/>
                  <a:gd name="connsiteX3" fmla="*/ 51 w 790909"/>
                  <a:gd name="connsiteY3" fmla="*/ 355371 h 35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0909" h="355102">
                    <a:moveTo>
                      <a:pt x="51" y="269"/>
                    </a:moveTo>
                    <a:lnTo>
                      <a:pt x="790961" y="269"/>
                    </a:lnTo>
                    <a:lnTo>
                      <a:pt x="790961" y="355371"/>
                    </a:lnTo>
                    <a:lnTo>
                      <a:pt x="51" y="355371"/>
                    </a:lnTo>
                    <a:close/>
                  </a:path>
                </a:pathLst>
              </a:custGeom>
            </p:spPr>
          </p:pic>
          <p:pic>
            <p:nvPicPr>
              <p:cNvPr id="516" name="Picture 2390">
                <a:extLst>
                  <a:ext uri="{FF2B5EF4-FFF2-40B4-BE49-F238E27FC236}">
                    <a16:creationId xmlns:a16="http://schemas.microsoft.com/office/drawing/2014/main" id="{04004E30-5C38-4C45-8886-32946A59AD3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 cstate="print"/>
              <a:stretch>
                <a:fillRect/>
              </a:stretch>
            </p:blipFill>
            <p:spPr>
              <a:xfrm>
                <a:off x="4918649" y="5401816"/>
                <a:ext cx="758627" cy="165445"/>
              </a:xfrm>
              <a:custGeom>
                <a:avLst/>
                <a:gdLst>
                  <a:gd name="connsiteX0" fmla="*/ 55 w 758627"/>
                  <a:gd name="connsiteY0" fmla="*/ 317 h 165445"/>
                  <a:gd name="connsiteX1" fmla="*/ 758683 w 758627"/>
                  <a:gd name="connsiteY1" fmla="*/ 317 h 165445"/>
                  <a:gd name="connsiteX2" fmla="*/ 758683 w 758627"/>
                  <a:gd name="connsiteY2" fmla="*/ 165762 h 165445"/>
                  <a:gd name="connsiteX3" fmla="*/ 55 w 758627"/>
                  <a:gd name="connsiteY3" fmla="*/ 165762 h 16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8627" h="165445">
                    <a:moveTo>
                      <a:pt x="55" y="317"/>
                    </a:moveTo>
                    <a:lnTo>
                      <a:pt x="758683" y="317"/>
                    </a:lnTo>
                    <a:lnTo>
                      <a:pt x="758683" y="165762"/>
                    </a:lnTo>
                    <a:lnTo>
                      <a:pt x="55" y="165762"/>
                    </a:lnTo>
                    <a:close/>
                  </a:path>
                </a:pathLst>
              </a:custGeom>
            </p:spPr>
          </p:pic>
          <p:pic>
            <p:nvPicPr>
              <p:cNvPr id="517" name="Picture 2391">
                <a:extLst>
                  <a:ext uri="{FF2B5EF4-FFF2-40B4-BE49-F238E27FC236}">
                    <a16:creationId xmlns:a16="http://schemas.microsoft.com/office/drawing/2014/main" id="{0CB5F334-757F-4527-BCCE-F854953028B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 cstate="print"/>
              <a:stretch>
                <a:fillRect/>
              </a:stretch>
            </p:blipFill>
            <p:spPr>
              <a:xfrm>
                <a:off x="4910579" y="4606870"/>
                <a:ext cx="516512" cy="738451"/>
              </a:xfrm>
              <a:custGeom>
                <a:avLst/>
                <a:gdLst>
                  <a:gd name="connsiteX0" fmla="*/ 53 w 516512"/>
                  <a:gd name="connsiteY0" fmla="*/ 120 h 738451"/>
                  <a:gd name="connsiteX1" fmla="*/ 516566 w 516512"/>
                  <a:gd name="connsiteY1" fmla="*/ 120 h 738451"/>
                  <a:gd name="connsiteX2" fmla="*/ 516566 w 516512"/>
                  <a:gd name="connsiteY2" fmla="*/ 738571 h 738451"/>
                  <a:gd name="connsiteX3" fmla="*/ 53 w 516512"/>
                  <a:gd name="connsiteY3" fmla="*/ 738571 h 738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6512" h="738451">
                    <a:moveTo>
                      <a:pt x="53" y="120"/>
                    </a:moveTo>
                    <a:lnTo>
                      <a:pt x="516566" y="120"/>
                    </a:lnTo>
                    <a:lnTo>
                      <a:pt x="516566" y="738571"/>
                    </a:lnTo>
                    <a:lnTo>
                      <a:pt x="53" y="738571"/>
                    </a:lnTo>
                    <a:close/>
                  </a:path>
                </a:pathLst>
              </a:custGeom>
            </p:spPr>
          </p:pic>
          <p:pic>
            <p:nvPicPr>
              <p:cNvPr id="518" name="Picture 2392">
                <a:extLst>
                  <a:ext uri="{FF2B5EF4-FFF2-40B4-BE49-F238E27FC236}">
                    <a16:creationId xmlns:a16="http://schemas.microsoft.com/office/drawing/2014/main" id="{85ACA42D-0064-4D4A-9C4B-76A16E004BD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 cstate="print"/>
              <a:stretch>
                <a:fillRect/>
              </a:stretch>
            </p:blipFill>
            <p:spPr>
              <a:xfrm>
                <a:off x="5039707" y="4356685"/>
                <a:ext cx="468089" cy="1049165"/>
              </a:xfrm>
              <a:custGeom>
                <a:avLst/>
                <a:gdLst>
                  <a:gd name="connsiteX0" fmla="*/ 85 w 468089"/>
                  <a:gd name="connsiteY0" fmla="*/ 58 h 1049165"/>
                  <a:gd name="connsiteX1" fmla="*/ 468175 w 468089"/>
                  <a:gd name="connsiteY1" fmla="*/ 58 h 1049165"/>
                  <a:gd name="connsiteX2" fmla="*/ 468175 w 468089"/>
                  <a:gd name="connsiteY2" fmla="*/ 1049224 h 1049165"/>
                  <a:gd name="connsiteX3" fmla="*/ 85 w 468089"/>
                  <a:gd name="connsiteY3" fmla="*/ 1049224 h 104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8089" h="1049165">
                    <a:moveTo>
                      <a:pt x="85" y="58"/>
                    </a:moveTo>
                    <a:lnTo>
                      <a:pt x="468175" y="58"/>
                    </a:lnTo>
                    <a:lnTo>
                      <a:pt x="468175" y="1049224"/>
                    </a:lnTo>
                    <a:lnTo>
                      <a:pt x="85" y="1049224"/>
                    </a:lnTo>
                    <a:close/>
                  </a:path>
                </a:pathLst>
              </a:custGeom>
            </p:spPr>
          </p:pic>
          <p:pic>
            <p:nvPicPr>
              <p:cNvPr id="519" name="Picture 2393">
                <a:extLst>
                  <a:ext uri="{FF2B5EF4-FFF2-40B4-BE49-F238E27FC236}">
                    <a16:creationId xmlns:a16="http://schemas.microsoft.com/office/drawing/2014/main" id="{F21905D0-EFB0-4D79-BA33-C5DB04EA18E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 cstate="print"/>
              <a:stretch>
                <a:fillRect/>
              </a:stretch>
            </p:blipFill>
            <p:spPr>
              <a:xfrm>
                <a:off x="5733771" y="4122640"/>
                <a:ext cx="310714" cy="573005"/>
              </a:xfrm>
              <a:custGeom>
                <a:avLst/>
                <a:gdLst>
                  <a:gd name="connsiteX0" fmla="*/ 257 w 310714"/>
                  <a:gd name="connsiteY0" fmla="*/ 0 h 573005"/>
                  <a:gd name="connsiteX1" fmla="*/ 310972 w 310714"/>
                  <a:gd name="connsiteY1" fmla="*/ 0 h 573005"/>
                  <a:gd name="connsiteX2" fmla="*/ 310972 w 310714"/>
                  <a:gd name="connsiteY2" fmla="*/ 573006 h 573005"/>
                  <a:gd name="connsiteX3" fmla="*/ 257 w 310714"/>
                  <a:gd name="connsiteY3" fmla="*/ 573006 h 573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0714" h="573005">
                    <a:moveTo>
                      <a:pt x="257" y="0"/>
                    </a:moveTo>
                    <a:lnTo>
                      <a:pt x="310972" y="0"/>
                    </a:lnTo>
                    <a:lnTo>
                      <a:pt x="310972" y="573006"/>
                    </a:lnTo>
                    <a:lnTo>
                      <a:pt x="257" y="573006"/>
                    </a:lnTo>
                    <a:close/>
                  </a:path>
                </a:pathLst>
              </a:custGeom>
            </p:spPr>
          </p:pic>
          <p:pic>
            <p:nvPicPr>
              <p:cNvPr id="520" name="Picture 2394">
                <a:extLst>
                  <a:ext uri="{FF2B5EF4-FFF2-40B4-BE49-F238E27FC236}">
                    <a16:creationId xmlns:a16="http://schemas.microsoft.com/office/drawing/2014/main" id="{9CDB6016-6AF1-4F9D-8476-18FD700DB8A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 cstate="print"/>
              <a:stretch>
                <a:fillRect/>
              </a:stretch>
            </p:blipFill>
            <p:spPr>
              <a:xfrm>
                <a:off x="5370598" y="4191239"/>
                <a:ext cx="613358" cy="976531"/>
              </a:xfrm>
              <a:custGeom>
                <a:avLst/>
                <a:gdLst>
                  <a:gd name="connsiteX0" fmla="*/ 167 w 613358"/>
                  <a:gd name="connsiteY0" fmla="*/ 17 h 976531"/>
                  <a:gd name="connsiteX1" fmla="*/ 613526 w 613358"/>
                  <a:gd name="connsiteY1" fmla="*/ 17 h 976531"/>
                  <a:gd name="connsiteX2" fmla="*/ 613526 w 613358"/>
                  <a:gd name="connsiteY2" fmla="*/ 976548 h 976531"/>
                  <a:gd name="connsiteX3" fmla="*/ 167 w 613358"/>
                  <a:gd name="connsiteY3" fmla="*/ 976548 h 976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3358" h="976531">
                    <a:moveTo>
                      <a:pt x="167" y="17"/>
                    </a:moveTo>
                    <a:lnTo>
                      <a:pt x="613526" y="17"/>
                    </a:lnTo>
                    <a:lnTo>
                      <a:pt x="613526" y="976548"/>
                    </a:lnTo>
                    <a:lnTo>
                      <a:pt x="167" y="976548"/>
                    </a:lnTo>
                    <a:close/>
                  </a:path>
                </a:pathLst>
              </a:custGeom>
            </p:spPr>
          </p:pic>
          <p:pic>
            <p:nvPicPr>
              <p:cNvPr id="521" name="Picture 2395">
                <a:extLst>
                  <a:ext uri="{FF2B5EF4-FFF2-40B4-BE49-F238E27FC236}">
                    <a16:creationId xmlns:a16="http://schemas.microsoft.com/office/drawing/2014/main" id="{F4DA16C2-60BE-462B-983C-B7225B5D208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 cstate="print"/>
              <a:stretch>
                <a:fillRect/>
              </a:stretch>
            </p:blipFill>
            <p:spPr>
              <a:xfrm>
                <a:off x="4959002" y="5002325"/>
                <a:ext cx="633534" cy="504406"/>
              </a:xfrm>
              <a:custGeom>
                <a:avLst/>
                <a:gdLst>
                  <a:gd name="connsiteX0" fmla="*/ 65 w 633534"/>
                  <a:gd name="connsiteY0" fmla="*/ 218 h 504406"/>
                  <a:gd name="connsiteX1" fmla="*/ 633600 w 633534"/>
                  <a:gd name="connsiteY1" fmla="*/ 218 h 504406"/>
                  <a:gd name="connsiteX2" fmla="*/ 633600 w 633534"/>
                  <a:gd name="connsiteY2" fmla="*/ 504625 h 504406"/>
                  <a:gd name="connsiteX3" fmla="*/ 65 w 633534"/>
                  <a:gd name="connsiteY3" fmla="*/ 504625 h 50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3534" h="504406">
                    <a:moveTo>
                      <a:pt x="65" y="218"/>
                    </a:moveTo>
                    <a:lnTo>
                      <a:pt x="633600" y="218"/>
                    </a:lnTo>
                    <a:lnTo>
                      <a:pt x="633600" y="504625"/>
                    </a:lnTo>
                    <a:lnTo>
                      <a:pt x="65" y="504625"/>
                    </a:lnTo>
                    <a:close/>
                  </a:path>
                </a:pathLst>
              </a:custGeom>
            </p:spPr>
          </p:pic>
          <p:pic>
            <p:nvPicPr>
              <p:cNvPr id="522" name="Picture 2396">
                <a:extLst>
                  <a:ext uri="{FF2B5EF4-FFF2-40B4-BE49-F238E27FC236}">
                    <a16:creationId xmlns:a16="http://schemas.microsoft.com/office/drawing/2014/main" id="{75833D72-9B4E-45BF-AE12-7EA4DAFC98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 cstate="print"/>
              <a:stretch>
                <a:fillRect/>
              </a:stretch>
            </p:blipFill>
            <p:spPr>
              <a:xfrm>
                <a:off x="5996062" y="4421249"/>
                <a:ext cx="500371" cy="944249"/>
              </a:xfrm>
              <a:custGeom>
                <a:avLst/>
                <a:gdLst>
                  <a:gd name="connsiteX0" fmla="*/ 322 w 500371"/>
                  <a:gd name="connsiteY0" fmla="*/ 74 h 944249"/>
                  <a:gd name="connsiteX1" fmla="*/ 500694 w 500371"/>
                  <a:gd name="connsiteY1" fmla="*/ 74 h 944249"/>
                  <a:gd name="connsiteX2" fmla="*/ 500694 w 500371"/>
                  <a:gd name="connsiteY2" fmla="*/ 944323 h 944249"/>
                  <a:gd name="connsiteX3" fmla="*/ 322 w 500371"/>
                  <a:gd name="connsiteY3" fmla="*/ 944323 h 944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371" h="944249">
                    <a:moveTo>
                      <a:pt x="322" y="74"/>
                    </a:moveTo>
                    <a:lnTo>
                      <a:pt x="500694" y="74"/>
                    </a:lnTo>
                    <a:lnTo>
                      <a:pt x="500694" y="944323"/>
                    </a:lnTo>
                    <a:lnTo>
                      <a:pt x="322" y="944323"/>
                    </a:lnTo>
                    <a:close/>
                  </a:path>
                </a:pathLst>
              </a:custGeom>
            </p:spPr>
          </p:pic>
          <p:pic>
            <p:nvPicPr>
              <p:cNvPr id="523" name="Picture 2397">
                <a:extLst>
                  <a:ext uri="{FF2B5EF4-FFF2-40B4-BE49-F238E27FC236}">
                    <a16:creationId xmlns:a16="http://schemas.microsoft.com/office/drawing/2014/main" id="{ABC04E40-D57F-4562-92D3-62CFD2D746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 cstate="print"/>
              <a:stretch>
                <a:fillRect/>
              </a:stretch>
            </p:blipFill>
            <p:spPr>
              <a:xfrm>
                <a:off x="5681312" y="4324403"/>
                <a:ext cx="629499" cy="1012848"/>
              </a:xfrm>
              <a:custGeom>
                <a:avLst/>
                <a:gdLst>
                  <a:gd name="connsiteX0" fmla="*/ 244 w 629499"/>
                  <a:gd name="connsiteY0" fmla="*/ 50 h 1012848"/>
                  <a:gd name="connsiteX1" fmla="*/ 629744 w 629499"/>
                  <a:gd name="connsiteY1" fmla="*/ 50 h 1012848"/>
                  <a:gd name="connsiteX2" fmla="*/ 629744 w 629499"/>
                  <a:gd name="connsiteY2" fmla="*/ 1012898 h 1012848"/>
                  <a:gd name="connsiteX3" fmla="*/ 244 w 629499"/>
                  <a:gd name="connsiteY3" fmla="*/ 1012898 h 1012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9499" h="1012848">
                    <a:moveTo>
                      <a:pt x="244" y="50"/>
                    </a:moveTo>
                    <a:lnTo>
                      <a:pt x="629744" y="50"/>
                    </a:lnTo>
                    <a:lnTo>
                      <a:pt x="629744" y="1012898"/>
                    </a:lnTo>
                    <a:lnTo>
                      <a:pt x="244" y="1012898"/>
                    </a:lnTo>
                    <a:close/>
                  </a:path>
                </a:pathLst>
              </a:custGeom>
            </p:spPr>
          </p:pic>
          <p:pic>
            <p:nvPicPr>
              <p:cNvPr id="524" name="Picture 2398">
                <a:extLst>
                  <a:ext uri="{FF2B5EF4-FFF2-40B4-BE49-F238E27FC236}">
                    <a16:creationId xmlns:a16="http://schemas.microsoft.com/office/drawing/2014/main" id="{F2FCBF23-C46F-4DD2-BBAC-32A70CD588C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 cstate="print"/>
              <a:stretch>
                <a:fillRect/>
              </a:stretch>
            </p:blipFill>
            <p:spPr>
              <a:xfrm>
                <a:off x="5782194" y="4316332"/>
                <a:ext cx="548794" cy="992672"/>
              </a:xfrm>
              <a:custGeom>
                <a:avLst/>
                <a:gdLst>
                  <a:gd name="connsiteX0" fmla="*/ 269 w 548794"/>
                  <a:gd name="connsiteY0" fmla="*/ 48 h 992672"/>
                  <a:gd name="connsiteX1" fmla="*/ 549064 w 548794"/>
                  <a:gd name="connsiteY1" fmla="*/ 48 h 992672"/>
                  <a:gd name="connsiteX2" fmla="*/ 549064 w 548794"/>
                  <a:gd name="connsiteY2" fmla="*/ 992720 h 992672"/>
                  <a:gd name="connsiteX3" fmla="*/ 269 w 548794"/>
                  <a:gd name="connsiteY3" fmla="*/ 992720 h 992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8794" h="992672">
                    <a:moveTo>
                      <a:pt x="269" y="48"/>
                    </a:moveTo>
                    <a:lnTo>
                      <a:pt x="549064" y="48"/>
                    </a:lnTo>
                    <a:lnTo>
                      <a:pt x="549064" y="992720"/>
                    </a:lnTo>
                    <a:lnTo>
                      <a:pt x="269" y="992720"/>
                    </a:lnTo>
                    <a:close/>
                  </a:path>
                </a:pathLst>
              </a:custGeom>
            </p:spPr>
          </p:pic>
          <p:grpSp>
            <p:nvGrpSpPr>
              <p:cNvPr id="525" name="Graphic 3512">
                <a:extLst>
                  <a:ext uri="{FF2B5EF4-FFF2-40B4-BE49-F238E27FC236}">
                    <a16:creationId xmlns:a16="http://schemas.microsoft.com/office/drawing/2014/main" id="{57C25532-73DF-49D5-85DE-5E163B651161}"/>
                  </a:ext>
                </a:extLst>
              </p:cNvPr>
              <p:cNvGrpSpPr/>
              <p:nvPr/>
            </p:nvGrpSpPr>
            <p:grpSpPr>
              <a:xfrm>
                <a:off x="5088130" y="4659329"/>
                <a:ext cx="1028989" cy="1004778"/>
                <a:chOff x="5088130" y="4659329"/>
                <a:chExt cx="1028989" cy="1004778"/>
              </a:xfrm>
              <a:solidFill>
                <a:srgbClr val="938F50"/>
              </a:solidFill>
            </p:grpSpPr>
            <p:pic>
              <p:nvPicPr>
                <p:cNvPr id="526" name="Picture 2400">
                  <a:extLst>
                    <a:ext uri="{FF2B5EF4-FFF2-40B4-BE49-F238E27FC236}">
                      <a16:creationId xmlns:a16="http://schemas.microsoft.com/office/drawing/2014/main" id="{A6E304B5-E49C-4955-B44A-208DE8CFD68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8" cstate="print"/>
                <a:stretch>
                  <a:fillRect/>
                </a:stretch>
              </p:blipFill>
              <p:spPr>
                <a:xfrm>
                  <a:off x="5423056" y="4881268"/>
                  <a:ext cx="221938" cy="359137"/>
                </a:xfrm>
                <a:custGeom>
                  <a:avLst/>
                  <a:gdLst>
                    <a:gd name="connsiteX0" fmla="*/ 180 w 221938"/>
                    <a:gd name="connsiteY0" fmla="*/ 188 h 359137"/>
                    <a:gd name="connsiteX1" fmla="*/ 222119 w 221938"/>
                    <a:gd name="connsiteY1" fmla="*/ 188 h 359137"/>
                    <a:gd name="connsiteX2" fmla="*/ 222119 w 221938"/>
                    <a:gd name="connsiteY2" fmla="*/ 359325 h 359137"/>
                    <a:gd name="connsiteX3" fmla="*/ 180 w 221938"/>
                    <a:gd name="connsiteY3" fmla="*/ 359325 h 359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1938" h="359137">
                      <a:moveTo>
                        <a:pt x="180" y="188"/>
                      </a:moveTo>
                      <a:lnTo>
                        <a:pt x="222119" y="188"/>
                      </a:lnTo>
                      <a:lnTo>
                        <a:pt x="222119" y="359325"/>
                      </a:lnTo>
                      <a:lnTo>
                        <a:pt x="180" y="359325"/>
                      </a:lnTo>
                      <a:close/>
                    </a:path>
                  </a:pathLst>
                </a:custGeom>
              </p:spPr>
            </p:pic>
            <p:sp>
              <p:nvSpPr>
                <p:cNvPr id="527" name="Freeform: Shape 2401">
                  <a:extLst>
                    <a:ext uri="{FF2B5EF4-FFF2-40B4-BE49-F238E27FC236}">
                      <a16:creationId xmlns:a16="http://schemas.microsoft.com/office/drawing/2014/main" id="{A26FD802-578B-4BAC-9952-D2ED2214891C}"/>
                    </a:ext>
                  </a:extLst>
                </p:cNvPr>
                <p:cNvSpPr/>
                <p:nvPr/>
              </p:nvSpPr>
              <p:spPr>
                <a:xfrm>
                  <a:off x="5445344" y="4935746"/>
                  <a:ext cx="420070" cy="413599"/>
                </a:xfrm>
                <a:custGeom>
                  <a:avLst/>
                  <a:gdLst>
                    <a:gd name="connsiteX0" fmla="*/ 163630 w 420070"/>
                    <a:gd name="connsiteY0" fmla="*/ 35739 h 413599"/>
                    <a:gd name="connsiteX1" fmla="*/ 124649 w 420070"/>
                    <a:gd name="connsiteY1" fmla="*/ 74114 h 413599"/>
                    <a:gd name="connsiteX2" fmla="*/ 93093 w 420070"/>
                    <a:gd name="connsiteY2" fmla="*/ 121407 h 413599"/>
                    <a:gd name="connsiteX3" fmla="*/ 62627 w 420070"/>
                    <a:gd name="connsiteY3" fmla="*/ 130769 h 413599"/>
                    <a:gd name="connsiteX4" fmla="*/ 55001 w 420070"/>
                    <a:gd name="connsiteY4" fmla="*/ 155223 h 413599"/>
                    <a:gd name="connsiteX5" fmla="*/ 66380 w 420070"/>
                    <a:gd name="connsiteY5" fmla="*/ 272326 h 413599"/>
                    <a:gd name="connsiteX6" fmla="*/ 0 w 420070"/>
                    <a:gd name="connsiteY6" fmla="*/ 229673 h 413599"/>
                    <a:gd name="connsiteX7" fmla="*/ 138086 w 420070"/>
                    <a:gd name="connsiteY7" fmla="*/ 413600 h 413599"/>
                    <a:gd name="connsiteX8" fmla="*/ 175655 w 420070"/>
                    <a:gd name="connsiteY8" fmla="*/ 343104 h 413599"/>
                    <a:gd name="connsiteX9" fmla="*/ 102617 w 420070"/>
                    <a:gd name="connsiteY9" fmla="*/ 285682 h 413599"/>
                    <a:gd name="connsiteX10" fmla="*/ 117870 w 420070"/>
                    <a:gd name="connsiteY10" fmla="*/ 177215 h 413599"/>
                    <a:gd name="connsiteX11" fmla="*/ 142606 w 420070"/>
                    <a:gd name="connsiteY11" fmla="*/ 121891 h 413599"/>
                    <a:gd name="connsiteX12" fmla="*/ 170651 w 420070"/>
                    <a:gd name="connsiteY12" fmla="*/ 96913 h 413599"/>
                    <a:gd name="connsiteX13" fmla="*/ 193854 w 420070"/>
                    <a:gd name="connsiteY13" fmla="*/ 139525 h 413599"/>
                    <a:gd name="connsiteX14" fmla="*/ 241631 w 420070"/>
                    <a:gd name="connsiteY14" fmla="*/ 183671 h 413599"/>
                    <a:gd name="connsiteX15" fmla="*/ 305832 w 420070"/>
                    <a:gd name="connsiteY15" fmla="*/ 203726 h 413599"/>
                    <a:gd name="connsiteX16" fmla="*/ 374956 w 420070"/>
                    <a:gd name="connsiteY16" fmla="*/ 260502 h 413599"/>
                    <a:gd name="connsiteX17" fmla="*/ 420070 w 420070"/>
                    <a:gd name="connsiteY17" fmla="*/ 221360 h 413599"/>
                    <a:gd name="connsiteX18" fmla="*/ 316889 w 420070"/>
                    <a:gd name="connsiteY18" fmla="*/ 188715 h 413599"/>
                    <a:gd name="connsiteX19" fmla="*/ 259991 w 420070"/>
                    <a:gd name="connsiteY19" fmla="*/ 137629 h 413599"/>
                    <a:gd name="connsiteX20" fmla="*/ 200714 w 420070"/>
                    <a:gd name="connsiteY20" fmla="*/ 91102 h 413599"/>
                    <a:gd name="connsiteX21" fmla="*/ 192199 w 420070"/>
                    <a:gd name="connsiteY21" fmla="*/ 22503 h 413599"/>
                    <a:gd name="connsiteX22" fmla="*/ 198736 w 420070"/>
                    <a:gd name="connsiteY22" fmla="*/ 13424 h 413599"/>
                    <a:gd name="connsiteX23" fmla="*/ 173798 w 420070"/>
                    <a:gd name="connsiteY23" fmla="*/ 3779 h 413599"/>
                    <a:gd name="connsiteX24" fmla="*/ 162177 w 420070"/>
                    <a:gd name="connsiteY24" fmla="*/ 37474 h 413599"/>
                    <a:gd name="connsiteX25" fmla="*/ 140871 w 420070"/>
                    <a:gd name="connsiteY25" fmla="*/ 63380 h 413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20070" h="413599">
                      <a:moveTo>
                        <a:pt x="163630" y="35739"/>
                      </a:moveTo>
                      <a:cubicBezTo>
                        <a:pt x="144018" y="34407"/>
                        <a:pt x="130984" y="55471"/>
                        <a:pt x="124649" y="74114"/>
                      </a:cubicBezTo>
                      <a:cubicBezTo>
                        <a:pt x="118314" y="92716"/>
                        <a:pt x="111575" y="114709"/>
                        <a:pt x="93093" y="121407"/>
                      </a:cubicBezTo>
                      <a:cubicBezTo>
                        <a:pt x="82965" y="125079"/>
                        <a:pt x="70536" y="123465"/>
                        <a:pt x="62627" y="130769"/>
                      </a:cubicBezTo>
                      <a:cubicBezTo>
                        <a:pt x="56171" y="136741"/>
                        <a:pt x="55243" y="146426"/>
                        <a:pt x="55001" y="155223"/>
                      </a:cubicBezTo>
                      <a:cubicBezTo>
                        <a:pt x="53871" y="194526"/>
                        <a:pt x="57704" y="233991"/>
                        <a:pt x="66380" y="272326"/>
                      </a:cubicBezTo>
                      <a:cubicBezTo>
                        <a:pt x="52499" y="248881"/>
                        <a:pt x="27117" y="232578"/>
                        <a:pt x="0" y="229673"/>
                      </a:cubicBezTo>
                      <a:cubicBezTo>
                        <a:pt x="58794" y="280961"/>
                        <a:pt x="120816" y="337495"/>
                        <a:pt x="138086" y="413600"/>
                      </a:cubicBezTo>
                      <a:cubicBezTo>
                        <a:pt x="138732" y="385999"/>
                        <a:pt x="153098" y="359003"/>
                        <a:pt x="175655" y="343104"/>
                      </a:cubicBezTo>
                      <a:cubicBezTo>
                        <a:pt x="146843" y="329949"/>
                        <a:pt x="115731" y="314534"/>
                        <a:pt x="102617" y="285682"/>
                      </a:cubicBezTo>
                      <a:cubicBezTo>
                        <a:pt x="86960" y="251383"/>
                        <a:pt x="102455" y="211635"/>
                        <a:pt x="117870" y="177215"/>
                      </a:cubicBezTo>
                      <a:cubicBezTo>
                        <a:pt x="126102" y="158774"/>
                        <a:pt x="134374" y="140332"/>
                        <a:pt x="142606" y="121891"/>
                      </a:cubicBezTo>
                      <a:cubicBezTo>
                        <a:pt x="148094" y="109584"/>
                        <a:pt x="157294" y="95097"/>
                        <a:pt x="170651" y="96913"/>
                      </a:cubicBezTo>
                      <a:cubicBezTo>
                        <a:pt x="187760" y="99254"/>
                        <a:pt x="188729" y="123021"/>
                        <a:pt x="193854" y="139525"/>
                      </a:cubicBezTo>
                      <a:cubicBezTo>
                        <a:pt x="200552" y="160953"/>
                        <a:pt x="220769" y="175439"/>
                        <a:pt x="241631" y="183671"/>
                      </a:cubicBezTo>
                      <a:cubicBezTo>
                        <a:pt x="262493" y="191903"/>
                        <a:pt x="285010" y="195414"/>
                        <a:pt x="305832" y="203726"/>
                      </a:cubicBezTo>
                      <a:cubicBezTo>
                        <a:pt x="333958" y="214985"/>
                        <a:pt x="358452" y="235121"/>
                        <a:pt x="374956" y="260502"/>
                      </a:cubicBezTo>
                      <a:cubicBezTo>
                        <a:pt x="387667" y="245088"/>
                        <a:pt x="403001" y="231771"/>
                        <a:pt x="420070" y="221360"/>
                      </a:cubicBezTo>
                      <a:cubicBezTo>
                        <a:pt x="387869" y="204816"/>
                        <a:pt x="348162" y="206995"/>
                        <a:pt x="316889" y="188715"/>
                      </a:cubicBezTo>
                      <a:cubicBezTo>
                        <a:pt x="294816" y="175802"/>
                        <a:pt x="279482" y="154173"/>
                        <a:pt x="259991" y="137629"/>
                      </a:cubicBezTo>
                      <a:cubicBezTo>
                        <a:pt x="240784" y="121326"/>
                        <a:pt x="217460" y="109907"/>
                        <a:pt x="200714" y="91102"/>
                      </a:cubicBezTo>
                      <a:cubicBezTo>
                        <a:pt x="183967" y="72298"/>
                        <a:pt x="175897" y="41670"/>
                        <a:pt x="192199" y="22503"/>
                      </a:cubicBezTo>
                      <a:cubicBezTo>
                        <a:pt x="194620" y="19638"/>
                        <a:pt x="197606" y="17015"/>
                        <a:pt x="198736" y="13424"/>
                      </a:cubicBezTo>
                      <a:cubicBezTo>
                        <a:pt x="202328" y="1843"/>
                        <a:pt x="182636" y="-4533"/>
                        <a:pt x="173798" y="3779"/>
                      </a:cubicBezTo>
                      <a:cubicBezTo>
                        <a:pt x="164961" y="12092"/>
                        <a:pt x="164356" y="25570"/>
                        <a:pt x="162177" y="37474"/>
                      </a:cubicBezTo>
                      <a:cubicBezTo>
                        <a:pt x="159998" y="49378"/>
                        <a:pt x="152977" y="62977"/>
                        <a:pt x="140871" y="63380"/>
                      </a:cubicBezTo>
                    </a:path>
                  </a:pathLst>
                </a:custGeom>
                <a:solidFill>
                  <a:srgbClr val="938F50"/>
                </a:solidFill>
                <a:ln w="403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pic>
              <p:nvPicPr>
                <p:cNvPr id="528" name="Picture 2402">
                  <a:extLst>
                    <a:ext uri="{FF2B5EF4-FFF2-40B4-BE49-F238E27FC236}">
                      <a16:creationId xmlns:a16="http://schemas.microsoft.com/office/drawing/2014/main" id="{00E34499-F349-457E-A365-358F0FCE870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9" cstate="print"/>
                <a:stretch>
                  <a:fillRect/>
                </a:stretch>
              </p:blipFill>
              <p:spPr>
                <a:xfrm>
                  <a:off x="5536043" y="5018467"/>
                  <a:ext cx="347031" cy="270361"/>
                </a:xfrm>
                <a:custGeom>
                  <a:avLst/>
                  <a:gdLst>
                    <a:gd name="connsiteX0" fmla="*/ 208 w 347031"/>
                    <a:gd name="connsiteY0" fmla="*/ 222 h 270361"/>
                    <a:gd name="connsiteX1" fmla="*/ 347240 w 347031"/>
                    <a:gd name="connsiteY1" fmla="*/ 222 h 270361"/>
                    <a:gd name="connsiteX2" fmla="*/ 347240 w 347031"/>
                    <a:gd name="connsiteY2" fmla="*/ 270584 h 270361"/>
                    <a:gd name="connsiteX3" fmla="*/ 208 w 347031"/>
                    <a:gd name="connsiteY3" fmla="*/ 270584 h 270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31" h="270361">
                      <a:moveTo>
                        <a:pt x="208" y="222"/>
                      </a:moveTo>
                      <a:lnTo>
                        <a:pt x="347240" y="222"/>
                      </a:lnTo>
                      <a:lnTo>
                        <a:pt x="347240" y="270584"/>
                      </a:lnTo>
                      <a:lnTo>
                        <a:pt x="208" y="270584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29" name="Picture 2403">
                  <a:extLst>
                    <a:ext uri="{FF2B5EF4-FFF2-40B4-BE49-F238E27FC236}">
                      <a16:creationId xmlns:a16="http://schemas.microsoft.com/office/drawing/2014/main" id="{6DE9AD2A-15CA-4C4C-915F-1BA81AB3BB4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0" cstate="print"/>
                <a:stretch>
                  <a:fillRect/>
                </a:stretch>
              </p:blipFill>
              <p:spPr>
                <a:xfrm>
                  <a:off x="5576396" y="5151630"/>
                  <a:ext cx="351067" cy="242115"/>
                </a:xfrm>
                <a:custGeom>
                  <a:avLst/>
                  <a:gdLst>
                    <a:gd name="connsiteX0" fmla="*/ 218 w 351067"/>
                    <a:gd name="connsiteY0" fmla="*/ 255 h 242115"/>
                    <a:gd name="connsiteX1" fmla="*/ 351286 w 351067"/>
                    <a:gd name="connsiteY1" fmla="*/ 255 h 242115"/>
                    <a:gd name="connsiteX2" fmla="*/ 351286 w 351067"/>
                    <a:gd name="connsiteY2" fmla="*/ 242370 h 242115"/>
                    <a:gd name="connsiteX3" fmla="*/ 218 w 351067"/>
                    <a:gd name="connsiteY3" fmla="*/ 242370 h 242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1067" h="242115">
                      <a:moveTo>
                        <a:pt x="218" y="255"/>
                      </a:moveTo>
                      <a:lnTo>
                        <a:pt x="351286" y="255"/>
                      </a:lnTo>
                      <a:lnTo>
                        <a:pt x="351286" y="242370"/>
                      </a:lnTo>
                      <a:lnTo>
                        <a:pt x="218" y="242370"/>
                      </a:lnTo>
                      <a:close/>
                    </a:path>
                  </a:pathLst>
                </a:custGeom>
              </p:spPr>
            </p:pic>
            <p:sp>
              <p:nvSpPr>
                <p:cNvPr id="530" name="Freeform: Shape 2404">
                  <a:extLst>
                    <a:ext uri="{FF2B5EF4-FFF2-40B4-BE49-F238E27FC236}">
                      <a16:creationId xmlns:a16="http://schemas.microsoft.com/office/drawing/2014/main" id="{A6523C3D-53CD-4E58-B37B-4260AC694E4C}"/>
                    </a:ext>
                  </a:extLst>
                </p:cNvPr>
                <p:cNvSpPr/>
                <p:nvPr/>
              </p:nvSpPr>
              <p:spPr>
                <a:xfrm>
                  <a:off x="5755010" y="5137858"/>
                  <a:ext cx="177107" cy="82198"/>
                </a:xfrm>
                <a:custGeom>
                  <a:avLst/>
                  <a:gdLst>
                    <a:gd name="connsiteX0" fmla="*/ 91076 w 177107"/>
                    <a:gd name="connsiteY0" fmla="*/ 24655 h 82198"/>
                    <a:gd name="connsiteX1" fmla="*/ 94102 w 177107"/>
                    <a:gd name="connsiteY1" fmla="*/ 31717 h 82198"/>
                    <a:gd name="connsiteX2" fmla="*/ 87888 w 177107"/>
                    <a:gd name="connsiteY2" fmla="*/ 39142 h 82198"/>
                    <a:gd name="connsiteX3" fmla="*/ 0 w 177107"/>
                    <a:gd name="connsiteY3" fmla="*/ 82198 h 82198"/>
                    <a:gd name="connsiteX4" fmla="*/ 96564 w 177107"/>
                    <a:gd name="connsiteY4" fmla="*/ 45437 h 82198"/>
                    <a:gd name="connsiteX5" fmla="*/ 177107 w 177107"/>
                    <a:gd name="connsiteY5" fmla="*/ 33573 h 82198"/>
                    <a:gd name="connsiteX6" fmla="*/ 150676 w 177107"/>
                    <a:gd name="connsiteY6" fmla="*/ 16464 h 82198"/>
                    <a:gd name="connsiteX7" fmla="*/ 47818 w 177107"/>
                    <a:gd name="connsiteY7" fmla="*/ 0 h 82198"/>
                    <a:gd name="connsiteX8" fmla="*/ 91076 w 177107"/>
                    <a:gd name="connsiteY8" fmla="*/ 24655 h 82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7107" h="82198">
                      <a:moveTo>
                        <a:pt x="91076" y="24655"/>
                      </a:moveTo>
                      <a:cubicBezTo>
                        <a:pt x="92770" y="26673"/>
                        <a:pt x="94344" y="29094"/>
                        <a:pt x="94102" y="31717"/>
                      </a:cubicBezTo>
                      <a:cubicBezTo>
                        <a:pt x="93779" y="35066"/>
                        <a:pt x="90712" y="37326"/>
                        <a:pt x="87888" y="39142"/>
                      </a:cubicBezTo>
                      <a:cubicBezTo>
                        <a:pt x="60367" y="56776"/>
                        <a:pt x="30103" y="69527"/>
                        <a:pt x="0" y="82198"/>
                      </a:cubicBezTo>
                      <a:cubicBezTo>
                        <a:pt x="32201" y="69931"/>
                        <a:pt x="64362" y="57664"/>
                        <a:pt x="96564" y="45437"/>
                      </a:cubicBezTo>
                      <a:cubicBezTo>
                        <a:pt x="122430" y="35591"/>
                        <a:pt x="150636" y="25624"/>
                        <a:pt x="177107" y="33573"/>
                      </a:cubicBezTo>
                      <a:cubicBezTo>
                        <a:pt x="175372" y="22436"/>
                        <a:pt x="161773" y="18280"/>
                        <a:pt x="150676" y="16464"/>
                      </a:cubicBezTo>
                      <a:cubicBezTo>
                        <a:pt x="116578" y="10855"/>
                        <a:pt x="82158" y="3430"/>
                        <a:pt x="47818" y="0"/>
                      </a:cubicBezTo>
                      <a:cubicBezTo>
                        <a:pt x="55485" y="14930"/>
                        <a:pt x="79051" y="10451"/>
                        <a:pt x="91076" y="24655"/>
                      </a:cubicBezTo>
                      <a:close/>
                    </a:path>
                  </a:pathLst>
                </a:custGeom>
                <a:solidFill>
                  <a:srgbClr val="938F50"/>
                </a:solidFill>
                <a:ln w="403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pic>
              <p:nvPicPr>
                <p:cNvPr id="531" name="Picture 2405">
                  <a:extLst>
                    <a:ext uri="{FF2B5EF4-FFF2-40B4-BE49-F238E27FC236}">
                      <a16:creationId xmlns:a16="http://schemas.microsoft.com/office/drawing/2014/main" id="{3E57D6B5-C090-463E-964B-13C8913029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1" cstate="print"/>
                <a:stretch>
                  <a:fillRect/>
                </a:stretch>
              </p:blipFill>
              <p:spPr>
                <a:xfrm>
                  <a:off x="5414986" y="4873197"/>
                  <a:ext cx="238080" cy="302643"/>
                </a:xfrm>
                <a:custGeom>
                  <a:avLst/>
                  <a:gdLst>
                    <a:gd name="connsiteX0" fmla="*/ 178 w 238080"/>
                    <a:gd name="connsiteY0" fmla="*/ 186 h 302643"/>
                    <a:gd name="connsiteX1" fmla="*/ 238258 w 238080"/>
                    <a:gd name="connsiteY1" fmla="*/ 186 h 302643"/>
                    <a:gd name="connsiteX2" fmla="*/ 238258 w 238080"/>
                    <a:gd name="connsiteY2" fmla="*/ 302830 h 302643"/>
                    <a:gd name="connsiteX3" fmla="*/ 178 w 238080"/>
                    <a:gd name="connsiteY3" fmla="*/ 302830 h 30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8080" h="302643">
                      <a:moveTo>
                        <a:pt x="178" y="186"/>
                      </a:moveTo>
                      <a:lnTo>
                        <a:pt x="238258" y="186"/>
                      </a:lnTo>
                      <a:lnTo>
                        <a:pt x="238258" y="302830"/>
                      </a:lnTo>
                      <a:lnTo>
                        <a:pt x="178" y="302830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32" name="Picture 2406">
                  <a:extLst>
                    <a:ext uri="{FF2B5EF4-FFF2-40B4-BE49-F238E27FC236}">
                      <a16:creationId xmlns:a16="http://schemas.microsoft.com/office/drawing/2014/main" id="{666F2A0B-DBD0-4EE9-A6DB-D83A0A06ABA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2" cstate="print"/>
                <a:stretch>
                  <a:fillRect/>
                </a:stretch>
              </p:blipFill>
              <p:spPr>
                <a:xfrm>
                  <a:off x="5314104" y="4756175"/>
                  <a:ext cx="371243" cy="230009"/>
                </a:xfrm>
                <a:custGeom>
                  <a:avLst/>
                  <a:gdLst>
                    <a:gd name="connsiteX0" fmla="*/ 153 w 371243"/>
                    <a:gd name="connsiteY0" fmla="*/ 157 h 230009"/>
                    <a:gd name="connsiteX1" fmla="*/ 371397 w 371243"/>
                    <a:gd name="connsiteY1" fmla="*/ 157 h 230009"/>
                    <a:gd name="connsiteX2" fmla="*/ 371397 w 371243"/>
                    <a:gd name="connsiteY2" fmla="*/ 230166 h 230009"/>
                    <a:gd name="connsiteX3" fmla="*/ 153 w 371243"/>
                    <a:gd name="connsiteY3" fmla="*/ 230166 h 23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1243" h="230009">
                      <a:moveTo>
                        <a:pt x="153" y="157"/>
                      </a:moveTo>
                      <a:lnTo>
                        <a:pt x="371397" y="157"/>
                      </a:lnTo>
                      <a:lnTo>
                        <a:pt x="371397" y="230166"/>
                      </a:lnTo>
                      <a:lnTo>
                        <a:pt x="153" y="230166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33" name="Picture 2407">
                  <a:extLst>
                    <a:ext uri="{FF2B5EF4-FFF2-40B4-BE49-F238E27FC236}">
                      <a16:creationId xmlns:a16="http://schemas.microsoft.com/office/drawing/2014/main" id="{C71FBBD0-79B2-4B96-B9D4-BF5286F5B4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3" cstate="print"/>
                <a:stretch>
                  <a:fillRect/>
                </a:stretch>
              </p:blipFill>
              <p:spPr>
                <a:xfrm>
                  <a:off x="5318139" y="4869162"/>
                  <a:ext cx="117022" cy="230009"/>
                </a:xfrm>
                <a:custGeom>
                  <a:avLst/>
                  <a:gdLst>
                    <a:gd name="connsiteX0" fmla="*/ 154 w 117022"/>
                    <a:gd name="connsiteY0" fmla="*/ 185 h 230009"/>
                    <a:gd name="connsiteX1" fmla="*/ 117177 w 117022"/>
                    <a:gd name="connsiteY1" fmla="*/ 185 h 230009"/>
                    <a:gd name="connsiteX2" fmla="*/ 117177 w 117022"/>
                    <a:gd name="connsiteY2" fmla="*/ 230194 h 230009"/>
                    <a:gd name="connsiteX3" fmla="*/ 154 w 117022"/>
                    <a:gd name="connsiteY3" fmla="*/ 230194 h 230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022" h="230009">
                      <a:moveTo>
                        <a:pt x="154" y="185"/>
                      </a:moveTo>
                      <a:lnTo>
                        <a:pt x="117177" y="185"/>
                      </a:lnTo>
                      <a:lnTo>
                        <a:pt x="117177" y="230194"/>
                      </a:lnTo>
                      <a:lnTo>
                        <a:pt x="154" y="230194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34" name="Picture 2408">
                  <a:extLst>
                    <a:ext uri="{FF2B5EF4-FFF2-40B4-BE49-F238E27FC236}">
                      <a16:creationId xmlns:a16="http://schemas.microsoft.com/office/drawing/2014/main" id="{A06545EC-7C61-4F6F-8167-E5F7FF44EBF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4" cstate="print"/>
                <a:stretch>
                  <a:fillRect/>
                </a:stretch>
              </p:blipFill>
              <p:spPr>
                <a:xfrm>
                  <a:off x="5225329" y="4836880"/>
                  <a:ext cx="193692" cy="411595"/>
                </a:xfrm>
                <a:custGeom>
                  <a:avLst/>
                  <a:gdLst>
                    <a:gd name="connsiteX0" fmla="*/ 131 w 193692"/>
                    <a:gd name="connsiteY0" fmla="*/ 177 h 411595"/>
                    <a:gd name="connsiteX1" fmla="*/ 193824 w 193692"/>
                    <a:gd name="connsiteY1" fmla="*/ 177 h 411595"/>
                    <a:gd name="connsiteX2" fmla="*/ 193824 w 193692"/>
                    <a:gd name="connsiteY2" fmla="*/ 411773 h 411595"/>
                    <a:gd name="connsiteX3" fmla="*/ 131 w 193692"/>
                    <a:gd name="connsiteY3" fmla="*/ 411773 h 411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692" h="411595">
                      <a:moveTo>
                        <a:pt x="131" y="177"/>
                      </a:moveTo>
                      <a:lnTo>
                        <a:pt x="193824" y="177"/>
                      </a:lnTo>
                      <a:lnTo>
                        <a:pt x="193824" y="411773"/>
                      </a:lnTo>
                      <a:lnTo>
                        <a:pt x="131" y="411773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35" name="Picture 2409">
                  <a:extLst>
                    <a:ext uri="{FF2B5EF4-FFF2-40B4-BE49-F238E27FC236}">
                      <a16:creationId xmlns:a16="http://schemas.microsoft.com/office/drawing/2014/main" id="{21E182FB-8C75-4839-B1D2-1227C9A350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5" cstate="print"/>
                <a:stretch>
                  <a:fillRect/>
                </a:stretch>
              </p:blipFill>
              <p:spPr>
                <a:xfrm>
                  <a:off x="5479550" y="4756175"/>
                  <a:ext cx="568970" cy="234044"/>
                </a:xfrm>
                <a:custGeom>
                  <a:avLst/>
                  <a:gdLst>
                    <a:gd name="connsiteX0" fmla="*/ 194 w 568970"/>
                    <a:gd name="connsiteY0" fmla="*/ 157 h 234044"/>
                    <a:gd name="connsiteX1" fmla="*/ 569165 w 568970"/>
                    <a:gd name="connsiteY1" fmla="*/ 157 h 234044"/>
                    <a:gd name="connsiteX2" fmla="*/ 569165 w 568970"/>
                    <a:gd name="connsiteY2" fmla="*/ 234202 h 234044"/>
                    <a:gd name="connsiteX3" fmla="*/ 194 w 568970"/>
                    <a:gd name="connsiteY3" fmla="*/ 234202 h 23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8970" h="234044">
                      <a:moveTo>
                        <a:pt x="194" y="157"/>
                      </a:moveTo>
                      <a:lnTo>
                        <a:pt x="569165" y="157"/>
                      </a:lnTo>
                      <a:lnTo>
                        <a:pt x="569165" y="234202"/>
                      </a:lnTo>
                      <a:lnTo>
                        <a:pt x="194" y="234202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36" name="Picture 2410">
                  <a:extLst>
                    <a:ext uri="{FF2B5EF4-FFF2-40B4-BE49-F238E27FC236}">
                      <a16:creationId xmlns:a16="http://schemas.microsoft.com/office/drawing/2014/main" id="{AC95905A-06A4-4221-BDD1-B92369EFAC7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6" cstate="print"/>
                <a:stretch>
                  <a:fillRect/>
                </a:stretch>
              </p:blipFill>
              <p:spPr>
                <a:xfrm>
                  <a:off x="5511832" y="4659329"/>
                  <a:ext cx="577041" cy="290538"/>
                </a:xfrm>
                <a:custGeom>
                  <a:avLst/>
                  <a:gdLst>
                    <a:gd name="connsiteX0" fmla="*/ 202 w 577041"/>
                    <a:gd name="connsiteY0" fmla="*/ 133 h 290538"/>
                    <a:gd name="connsiteX1" fmla="*/ 577244 w 577041"/>
                    <a:gd name="connsiteY1" fmla="*/ 133 h 290538"/>
                    <a:gd name="connsiteX2" fmla="*/ 577244 w 577041"/>
                    <a:gd name="connsiteY2" fmla="*/ 290671 h 290538"/>
                    <a:gd name="connsiteX3" fmla="*/ 202 w 577041"/>
                    <a:gd name="connsiteY3" fmla="*/ 290671 h 290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7041" h="290538">
                      <a:moveTo>
                        <a:pt x="202" y="133"/>
                      </a:moveTo>
                      <a:lnTo>
                        <a:pt x="577244" y="133"/>
                      </a:lnTo>
                      <a:lnTo>
                        <a:pt x="577244" y="290671"/>
                      </a:lnTo>
                      <a:lnTo>
                        <a:pt x="202" y="290671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37" name="Picture 2411">
                  <a:extLst>
                    <a:ext uri="{FF2B5EF4-FFF2-40B4-BE49-F238E27FC236}">
                      <a16:creationId xmlns:a16="http://schemas.microsoft.com/office/drawing/2014/main" id="{6C74A6FB-5C51-4C0B-BA10-1111F441450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7" cstate="print"/>
                <a:stretch>
                  <a:fillRect/>
                </a:stretch>
              </p:blipFill>
              <p:spPr>
                <a:xfrm>
                  <a:off x="5354457" y="4820739"/>
                  <a:ext cx="314749" cy="439842"/>
                </a:xfrm>
                <a:custGeom>
                  <a:avLst/>
                  <a:gdLst>
                    <a:gd name="connsiteX0" fmla="*/ 163 w 314749"/>
                    <a:gd name="connsiteY0" fmla="*/ 173 h 439842"/>
                    <a:gd name="connsiteX1" fmla="*/ 314913 w 314749"/>
                    <a:gd name="connsiteY1" fmla="*/ 173 h 439842"/>
                    <a:gd name="connsiteX2" fmla="*/ 314913 w 314749"/>
                    <a:gd name="connsiteY2" fmla="*/ 440015 h 439842"/>
                    <a:gd name="connsiteX3" fmla="*/ 163 w 314749"/>
                    <a:gd name="connsiteY3" fmla="*/ 440015 h 439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4749" h="439842">
                      <a:moveTo>
                        <a:pt x="163" y="173"/>
                      </a:moveTo>
                      <a:lnTo>
                        <a:pt x="314913" y="173"/>
                      </a:lnTo>
                      <a:lnTo>
                        <a:pt x="314913" y="440015"/>
                      </a:lnTo>
                      <a:lnTo>
                        <a:pt x="163" y="440015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38" name="Picture 2412">
                  <a:extLst>
                    <a:ext uri="{FF2B5EF4-FFF2-40B4-BE49-F238E27FC236}">
                      <a16:creationId xmlns:a16="http://schemas.microsoft.com/office/drawing/2014/main" id="{81E9B884-FCD0-4B9A-8819-601D6B3F6D2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8" cstate="print"/>
                <a:stretch>
                  <a:fillRect/>
                </a:stretch>
              </p:blipFill>
              <p:spPr>
                <a:xfrm>
                  <a:off x="5628854" y="4796528"/>
                  <a:ext cx="379313" cy="375278"/>
                </a:xfrm>
                <a:custGeom>
                  <a:avLst/>
                  <a:gdLst>
                    <a:gd name="connsiteX0" fmla="*/ 231 w 379313"/>
                    <a:gd name="connsiteY0" fmla="*/ 167 h 375278"/>
                    <a:gd name="connsiteX1" fmla="*/ 379545 w 379313"/>
                    <a:gd name="connsiteY1" fmla="*/ 167 h 375278"/>
                    <a:gd name="connsiteX2" fmla="*/ 379545 w 379313"/>
                    <a:gd name="connsiteY2" fmla="*/ 375445 h 375278"/>
                    <a:gd name="connsiteX3" fmla="*/ 231 w 379313"/>
                    <a:gd name="connsiteY3" fmla="*/ 375445 h 375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9313" h="375278">
                      <a:moveTo>
                        <a:pt x="231" y="167"/>
                      </a:moveTo>
                      <a:lnTo>
                        <a:pt x="379545" y="167"/>
                      </a:lnTo>
                      <a:lnTo>
                        <a:pt x="379545" y="375445"/>
                      </a:lnTo>
                      <a:lnTo>
                        <a:pt x="231" y="375445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39" name="Picture 2413">
                  <a:extLst>
                    <a:ext uri="{FF2B5EF4-FFF2-40B4-BE49-F238E27FC236}">
                      <a16:creationId xmlns:a16="http://schemas.microsoft.com/office/drawing/2014/main" id="{25A3723A-A415-4158-941D-CFE4F393A09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9" cstate="print"/>
                <a:stretch>
                  <a:fillRect/>
                </a:stretch>
              </p:blipFill>
              <p:spPr>
                <a:xfrm>
                  <a:off x="5536043" y="5139524"/>
                  <a:ext cx="419666" cy="447913"/>
                </a:xfrm>
                <a:custGeom>
                  <a:avLst/>
                  <a:gdLst>
                    <a:gd name="connsiteX0" fmla="*/ 208 w 419666"/>
                    <a:gd name="connsiteY0" fmla="*/ 252 h 447913"/>
                    <a:gd name="connsiteX1" fmla="*/ 419875 w 419666"/>
                    <a:gd name="connsiteY1" fmla="*/ 252 h 447913"/>
                    <a:gd name="connsiteX2" fmla="*/ 419875 w 419666"/>
                    <a:gd name="connsiteY2" fmla="*/ 448165 h 447913"/>
                    <a:gd name="connsiteX3" fmla="*/ 208 w 419666"/>
                    <a:gd name="connsiteY3" fmla="*/ 448165 h 447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9666" h="447913">
                      <a:moveTo>
                        <a:pt x="208" y="252"/>
                      </a:moveTo>
                      <a:lnTo>
                        <a:pt x="419875" y="252"/>
                      </a:lnTo>
                      <a:lnTo>
                        <a:pt x="419875" y="448165"/>
                      </a:lnTo>
                      <a:lnTo>
                        <a:pt x="208" y="448165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40" name="Picture 2414">
                  <a:extLst>
                    <a:ext uri="{FF2B5EF4-FFF2-40B4-BE49-F238E27FC236}">
                      <a16:creationId xmlns:a16="http://schemas.microsoft.com/office/drawing/2014/main" id="{E26B258F-468E-415C-AC07-94FFAB17D26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0" cstate="print"/>
                <a:stretch>
                  <a:fillRect/>
                </a:stretch>
              </p:blipFill>
              <p:spPr>
                <a:xfrm>
                  <a:off x="5088130" y="5179877"/>
                  <a:ext cx="504406" cy="371243"/>
                </a:xfrm>
                <a:custGeom>
                  <a:avLst/>
                  <a:gdLst>
                    <a:gd name="connsiteX0" fmla="*/ 97 w 504406"/>
                    <a:gd name="connsiteY0" fmla="*/ 262 h 371243"/>
                    <a:gd name="connsiteX1" fmla="*/ 504504 w 504406"/>
                    <a:gd name="connsiteY1" fmla="*/ 262 h 371243"/>
                    <a:gd name="connsiteX2" fmla="*/ 504504 w 504406"/>
                    <a:gd name="connsiteY2" fmla="*/ 371505 h 371243"/>
                    <a:gd name="connsiteX3" fmla="*/ 97 w 504406"/>
                    <a:gd name="connsiteY3" fmla="*/ 371505 h 371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4406" h="371243">
                      <a:moveTo>
                        <a:pt x="97" y="262"/>
                      </a:moveTo>
                      <a:lnTo>
                        <a:pt x="504504" y="262"/>
                      </a:lnTo>
                      <a:lnTo>
                        <a:pt x="504504" y="371505"/>
                      </a:lnTo>
                      <a:lnTo>
                        <a:pt x="97" y="371505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41" name="Picture 2415">
                  <a:extLst>
                    <a:ext uri="{FF2B5EF4-FFF2-40B4-BE49-F238E27FC236}">
                      <a16:creationId xmlns:a16="http://schemas.microsoft.com/office/drawing/2014/main" id="{378CBCF1-5719-459E-9C0F-88A10AA779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1" cstate="print"/>
                <a:stretch>
                  <a:fillRect/>
                </a:stretch>
              </p:blipFill>
              <p:spPr>
                <a:xfrm>
                  <a:off x="5350421" y="5518838"/>
                  <a:ext cx="645640" cy="145269"/>
                </a:xfrm>
                <a:custGeom>
                  <a:avLst/>
                  <a:gdLst>
                    <a:gd name="connsiteX0" fmla="*/ 162 w 645640"/>
                    <a:gd name="connsiteY0" fmla="*/ 346 h 145269"/>
                    <a:gd name="connsiteX1" fmla="*/ 645803 w 645640"/>
                    <a:gd name="connsiteY1" fmla="*/ 346 h 145269"/>
                    <a:gd name="connsiteX2" fmla="*/ 645803 w 645640"/>
                    <a:gd name="connsiteY2" fmla="*/ 145615 h 145269"/>
                    <a:gd name="connsiteX3" fmla="*/ 162 w 645640"/>
                    <a:gd name="connsiteY3" fmla="*/ 145615 h 145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5640" h="145269">
                      <a:moveTo>
                        <a:pt x="162" y="346"/>
                      </a:moveTo>
                      <a:lnTo>
                        <a:pt x="645803" y="346"/>
                      </a:lnTo>
                      <a:lnTo>
                        <a:pt x="645803" y="145615"/>
                      </a:lnTo>
                      <a:lnTo>
                        <a:pt x="162" y="145615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542" name="Picture 2416">
                  <a:extLst>
                    <a:ext uri="{FF2B5EF4-FFF2-40B4-BE49-F238E27FC236}">
                      <a16:creationId xmlns:a16="http://schemas.microsoft.com/office/drawing/2014/main" id="{B772B1D8-9AE1-442B-A3C8-75D1A6BFAB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2" cstate="print"/>
                <a:stretch>
                  <a:fillRect/>
                </a:stretch>
              </p:blipFill>
              <p:spPr>
                <a:xfrm>
                  <a:off x="5911322" y="4925656"/>
                  <a:ext cx="205797" cy="665816"/>
                </a:xfrm>
                <a:custGeom>
                  <a:avLst/>
                  <a:gdLst>
                    <a:gd name="connsiteX0" fmla="*/ 301 w 205797"/>
                    <a:gd name="connsiteY0" fmla="*/ 199 h 665816"/>
                    <a:gd name="connsiteX1" fmla="*/ 206099 w 205797"/>
                    <a:gd name="connsiteY1" fmla="*/ 199 h 665816"/>
                    <a:gd name="connsiteX2" fmla="*/ 206099 w 205797"/>
                    <a:gd name="connsiteY2" fmla="*/ 666016 h 665816"/>
                    <a:gd name="connsiteX3" fmla="*/ 301 w 205797"/>
                    <a:gd name="connsiteY3" fmla="*/ 666016 h 665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5797" h="665816">
                      <a:moveTo>
                        <a:pt x="301" y="199"/>
                      </a:moveTo>
                      <a:lnTo>
                        <a:pt x="206099" y="199"/>
                      </a:lnTo>
                      <a:lnTo>
                        <a:pt x="206099" y="666016"/>
                      </a:lnTo>
                      <a:lnTo>
                        <a:pt x="301" y="666016"/>
                      </a:lnTo>
                      <a:close/>
                    </a:path>
                  </a:pathLst>
                </a:custGeom>
              </p:spPr>
            </p:pic>
          </p:grpSp>
        </p:grpSp>
        <p:sp>
          <p:nvSpPr>
            <p:cNvPr id="482" name="Freeform: Shape 2356">
              <a:extLst>
                <a:ext uri="{FF2B5EF4-FFF2-40B4-BE49-F238E27FC236}">
                  <a16:creationId xmlns:a16="http://schemas.microsoft.com/office/drawing/2014/main" id="{3BD1A9B6-90D7-44CB-8E1A-0C798310AA42}"/>
                </a:ext>
              </a:extLst>
            </p:cNvPr>
            <p:cNvSpPr/>
            <p:nvPr/>
          </p:nvSpPr>
          <p:spPr>
            <a:xfrm>
              <a:off x="6128432" y="4787604"/>
              <a:ext cx="353849" cy="432291"/>
            </a:xfrm>
            <a:custGeom>
              <a:avLst/>
              <a:gdLst>
                <a:gd name="connsiteX0" fmla="*/ 168472 w 353849"/>
                <a:gd name="connsiteY0" fmla="*/ 232909 h 432291"/>
                <a:gd name="connsiteX1" fmla="*/ 0 w 353849"/>
                <a:gd name="connsiteY1" fmla="*/ 432291 h 432291"/>
                <a:gd name="connsiteX2" fmla="*/ 197324 w 353849"/>
                <a:gd name="connsiteY2" fmla="*/ 259744 h 432291"/>
                <a:gd name="connsiteX3" fmla="*/ 334240 w 353849"/>
                <a:gd name="connsiteY3" fmla="*/ 104588 h 432291"/>
                <a:gd name="connsiteX4" fmla="*/ 303451 w 353849"/>
                <a:gd name="connsiteY4" fmla="*/ 17265 h 432291"/>
                <a:gd name="connsiteX5" fmla="*/ 168472 w 353849"/>
                <a:gd name="connsiteY5" fmla="*/ 232909 h 43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849" h="432291">
                  <a:moveTo>
                    <a:pt x="168472" y="232909"/>
                  </a:moveTo>
                  <a:cubicBezTo>
                    <a:pt x="110566" y="298361"/>
                    <a:pt x="37972" y="353563"/>
                    <a:pt x="0" y="432291"/>
                  </a:cubicBezTo>
                  <a:cubicBezTo>
                    <a:pt x="65775" y="374789"/>
                    <a:pt x="131549" y="317246"/>
                    <a:pt x="197324" y="259744"/>
                  </a:cubicBezTo>
                  <a:cubicBezTo>
                    <a:pt x="249581" y="214024"/>
                    <a:pt x="303169" y="166691"/>
                    <a:pt x="334240" y="104588"/>
                  </a:cubicBezTo>
                  <a:cubicBezTo>
                    <a:pt x="360268" y="52614"/>
                    <a:pt x="369468" y="-38018"/>
                    <a:pt x="303451" y="17265"/>
                  </a:cubicBezTo>
                  <a:cubicBezTo>
                    <a:pt x="249823" y="62097"/>
                    <a:pt x="218630" y="176214"/>
                    <a:pt x="168472" y="232909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3" name="Freeform: Shape 2357">
              <a:extLst>
                <a:ext uri="{FF2B5EF4-FFF2-40B4-BE49-F238E27FC236}">
                  <a16:creationId xmlns:a16="http://schemas.microsoft.com/office/drawing/2014/main" id="{2F86FF85-6B7F-4E80-AFAE-3ED65F396653}"/>
                </a:ext>
              </a:extLst>
            </p:cNvPr>
            <p:cNvSpPr/>
            <p:nvPr/>
          </p:nvSpPr>
          <p:spPr>
            <a:xfrm>
              <a:off x="6332213" y="4996543"/>
              <a:ext cx="299496" cy="552953"/>
            </a:xfrm>
            <a:custGeom>
              <a:avLst/>
              <a:gdLst>
                <a:gd name="connsiteX0" fmla="*/ 154268 w 299496"/>
                <a:gd name="connsiteY0" fmla="*/ 164356 h 552953"/>
                <a:gd name="connsiteX1" fmla="*/ 85870 w 299496"/>
                <a:gd name="connsiteY1" fmla="*/ 221132 h 552953"/>
                <a:gd name="connsiteX2" fmla="*/ 0 w 299496"/>
                <a:gd name="connsiteY2" fmla="*/ 228557 h 552953"/>
                <a:gd name="connsiteX3" fmla="*/ 42168 w 299496"/>
                <a:gd name="connsiteY3" fmla="*/ 381695 h 552953"/>
                <a:gd name="connsiteX4" fmla="*/ 39182 w 299496"/>
                <a:gd name="connsiteY4" fmla="*/ 447509 h 552953"/>
                <a:gd name="connsiteX5" fmla="*/ 72635 w 299496"/>
                <a:gd name="connsiteY5" fmla="*/ 536003 h 552953"/>
                <a:gd name="connsiteX6" fmla="*/ 159635 w 299496"/>
                <a:gd name="connsiteY6" fmla="*/ 534671 h 552953"/>
                <a:gd name="connsiteX7" fmla="*/ 91641 w 299496"/>
                <a:gd name="connsiteY7" fmla="*/ 362810 h 552953"/>
                <a:gd name="connsiteX8" fmla="*/ 96079 w 299496"/>
                <a:gd name="connsiteY8" fmla="*/ 284041 h 552953"/>
                <a:gd name="connsiteX9" fmla="*/ 218348 w 299496"/>
                <a:gd name="connsiteY9" fmla="*/ 134253 h 552953"/>
                <a:gd name="connsiteX10" fmla="*/ 299497 w 299496"/>
                <a:gd name="connsiteY10" fmla="*/ 0 h 552953"/>
                <a:gd name="connsiteX11" fmla="*/ 154268 w 299496"/>
                <a:gd name="connsiteY11" fmla="*/ 164356 h 55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9496" h="552953">
                  <a:moveTo>
                    <a:pt x="154268" y="164356"/>
                  </a:moveTo>
                  <a:cubicBezTo>
                    <a:pt x="133406" y="185581"/>
                    <a:pt x="112099" y="207089"/>
                    <a:pt x="85870" y="221132"/>
                  </a:cubicBezTo>
                  <a:cubicBezTo>
                    <a:pt x="59641" y="235134"/>
                    <a:pt x="27157" y="240703"/>
                    <a:pt x="0" y="228557"/>
                  </a:cubicBezTo>
                  <a:cubicBezTo>
                    <a:pt x="28207" y="274195"/>
                    <a:pt x="43056" y="328026"/>
                    <a:pt x="42168" y="381695"/>
                  </a:cubicBezTo>
                  <a:cubicBezTo>
                    <a:pt x="41805" y="403646"/>
                    <a:pt x="38860" y="425558"/>
                    <a:pt x="39182" y="447509"/>
                  </a:cubicBezTo>
                  <a:cubicBezTo>
                    <a:pt x="39626" y="479993"/>
                    <a:pt x="48383" y="514414"/>
                    <a:pt x="72635" y="536003"/>
                  </a:cubicBezTo>
                  <a:cubicBezTo>
                    <a:pt x="96887" y="557591"/>
                    <a:pt x="139378" y="560053"/>
                    <a:pt x="159635" y="534671"/>
                  </a:cubicBezTo>
                  <a:cubicBezTo>
                    <a:pt x="111978" y="493068"/>
                    <a:pt x="96281" y="425881"/>
                    <a:pt x="91641" y="362810"/>
                  </a:cubicBezTo>
                  <a:cubicBezTo>
                    <a:pt x="89704" y="336459"/>
                    <a:pt x="89260" y="309585"/>
                    <a:pt x="96079" y="284041"/>
                  </a:cubicBezTo>
                  <a:cubicBezTo>
                    <a:pt x="112987" y="220809"/>
                    <a:pt x="169723" y="178116"/>
                    <a:pt x="218348" y="134253"/>
                  </a:cubicBezTo>
                  <a:cubicBezTo>
                    <a:pt x="256804" y="99550"/>
                    <a:pt x="298084" y="53427"/>
                    <a:pt x="299497" y="0"/>
                  </a:cubicBezTo>
                  <a:cubicBezTo>
                    <a:pt x="246312" y="38052"/>
                    <a:pt x="202489" y="115327"/>
                    <a:pt x="154268" y="164356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4" name="Freeform: Shape 2358">
              <a:extLst>
                <a:ext uri="{FF2B5EF4-FFF2-40B4-BE49-F238E27FC236}">
                  <a16:creationId xmlns:a16="http://schemas.microsoft.com/office/drawing/2014/main" id="{CDC761AF-867B-47DE-AF8B-5753FC6E6E74}"/>
                </a:ext>
              </a:extLst>
            </p:cNvPr>
            <p:cNvSpPr/>
            <p:nvPr/>
          </p:nvSpPr>
          <p:spPr>
            <a:xfrm>
              <a:off x="5991796" y="5193680"/>
              <a:ext cx="297279" cy="445638"/>
            </a:xfrm>
            <a:custGeom>
              <a:avLst/>
              <a:gdLst>
                <a:gd name="connsiteX0" fmla="*/ 930 w 297279"/>
                <a:gd name="connsiteY0" fmla="*/ 379541 h 445638"/>
                <a:gd name="connsiteX1" fmla="*/ 19815 w 297279"/>
                <a:gd name="connsiteY1" fmla="*/ 445639 h 445638"/>
                <a:gd name="connsiteX2" fmla="*/ 101771 w 297279"/>
                <a:gd name="connsiteY2" fmla="*/ 184517 h 445638"/>
                <a:gd name="connsiteX3" fmla="*/ 297279 w 297279"/>
                <a:gd name="connsiteY3" fmla="*/ 1720 h 445638"/>
                <a:gd name="connsiteX4" fmla="*/ 930 w 297279"/>
                <a:gd name="connsiteY4" fmla="*/ 379541 h 44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279" h="445638">
                  <a:moveTo>
                    <a:pt x="930" y="379541"/>
                  </a:moveTo>
                  <a:cubicBezTo>
                    <a:pt x="-1531" y="403551"/>
                    <a:pt x="-321" y="432322"/>
                    <a:pt x="19815" y="445639"/>
                  </a:cubicBezTo>
                  <a:cubicBezTo>
                    <a:pt x="39628" y="356338"/>
                    <a:pt x="59885" y="265868"/>
                    <a:pt x="101771" y="184517"/>
                  </a:cubicBezTo>
                  <a:cubicBezTo>
                    <a:pt x="143698" y="103207"/>
                    <a:pt x="210481" y="30693"/>
                    <a:pt x="297279" y="1720"/>
                  </a:cubicBezTo>
                  <a:cubicBezTo>
                    <a:pt x="104475" y="-22733"/>
                    <a:pt x="17273" y="218978"/>
                    <a:pt x="930" y="379541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5" name="Freeform: Shape 2359">
              <a:extLst>
                <a:ext uri="{FF2B5EF4-FFF2-40B4-BE49-F238E27FC236}">
                  <a16:creationId xmlns:a16="http://schemas.microsoft.com/office/drawing/2014/main" id="{8FB75DEF-F673-4854-8743-C097C0D35609}"/>
                </a:ext>
              </a:extLst>
            </p:cNvPr>
            <p:cNvSpPr/>
            <p:nvPr/>
          </p:nvSpPr>
          <p:spPr>
            <a:xfrm>
              <a:off x="5598916" y="5617698"/>
              <a:ext cx="383964" cy="160232"/>
            </a:xfrm>
            <a:custGeom>
              <a:avLst/>
              <a:gdLst>
                <a:gd name="connsiteX0" fmla="*/ 294301 w 383964"/>
                <a:gd name="connsiteY0" fmla="*/ 28360 h 160232"/>
                <a:gd name="connsiteX1" fmla="*/ 182565 w 383964"/>
                <a:gd name="connsiteY1" fmla="*/ 39336 h 160232"/>
                <a:gd name="connsiteX2" fmla="*/ 156215 w 383964"/>
                <a:gd name="connsiteY2" fmla="*/ 20451 h 160232"/>
                <a:gd name="connsiteX3" fmla="*/ 3198 w 383964"/>
                <a:gd name="connsiteY3" fmla="*/ 39578 h 160232"/>
                <a:gd name="connsiteX4" fmla="*/ 7637 w 383964"/>
                <a:gd name="connsiteY4" fmla="*/ 160232 h 160232"/>
                <a:gd name="connsiteX5" fmla="*/ 93224 w 383964"/>
                <a:gd name="connsiteY5" fmla="*/ 32678 h 160232"/>
                <a:gd name="connsiteX6" fmla="*/ 119534 w 383964"/>
                <a:gd name="connsiteY6" fmla="*/ 88001 h 160232"/>
                <a:gd name="connsiteX7" fmla="*/ 168643 w 383964"/>
                <a:gd name="connsiteY7" fmla="*/ 47850 h 160232"/>
                <a:gd name="connsiteX8" fmla="*/ 190313 w 383964"/>
                <a:gd name="connsiteY8" fmla="*/ 58100 h 160232"/>
                <a:gd name="connsiteX9" fmla="*/ 383965 w 383964"/>
                <a:gd name="connsiteY9" fmla="*/ 44340 h 160232"/>
                <a:gd name="connsiteX10" fmla="*/ 294301 w 383964"/>
                <a:gd name="connsiteY10" fmla="*/ 2836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964" h="160232">
                  <a:moveTo>
                    <a:pt x="294301" y="28360"/>
                  </a:moveTo>
                  <a:cubicBezTo>
                    <a:pt x="256168" y="29087"/>
                    <a:pt x="216905" y="55881"/>
                    <a:pt x="182565" y="39336"/>
                  </a:cubicBezTo>
                  <a:cubicBezTo>
                    <a:pt x="172800" y="34655"/>
                    <a:pt x="164931" y="26907"/>
                    <a:pt x="156215" y="20451"/>
                  </a:cubicBezTo>
                  <a:cubicBezTo>
                    <a:pt x="110576" y="-13203"/>
                    <a:pt x="39152" y="-4285"/>
                    <a:pt x="3198" y="39578"/>
                  </a:cubicBezTo>
                  <a:cubicBezTo>
                    <a:pt x="-2250" y="79648"/>
                    <a:pt x="-716" y="120687"/>
                    <a:pt x="7637" y="160232"/>
                  </a:cubicBezTo>
                  <a:cubicBezTo>
                    <a:pt x="21881" y="110155"/>
                    <a:pt x="52307" y="64839"/>
                    <a:pt x="93224" y="32678"/>
                  </a:cubicBezTo>
                  <a:cubicBezTo>
                    <a:pt x="110172" y="45470"/>
                    <a:pt x="120301" y="66776"/>
                    <a:pt x="119534" y="88001"/>
                  </a:cubicBezTo>
                  <a:cubicBezTo>
                    <a:pt x="128493" y="66937"/>
                    <a:pt x="146086" y="43775"/>
                    <a:pt x="168643" y="47850"/>
                  </a:cubicBezTo>
                  <a:cubicBezTo>
                    <a:pt x="176552" y="49263"/>
                    <a:pt x="183412" y="53944"/>
                    <a:pt x="190313" y="58100"/>
                  </a:cubicBezTo>
                  <a:cubicBezTo>
                    <a:pt x="247452" y="92238"/>
                    <a:pt x="334573" y="89736"/>
                    <a:pt x="383965" y="44340"/>
                  </a:cubicBezTo>
                  <a:cubicBezTo>
                    <a:pt x="357695" y="34938"/>
                    <a:pt x="323678" y="27836"/>
                    <a:pt x="294301" y="28360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6" name="Freeform: Shape 2360">
              <a:extLst>
                <a:ext uri="{FF2B5EF4-FFF2-40B4-BE49-F238E27FC236}">
                  <a16:creationId xmlns:a16="http://schemas.microsoft.com/office/drawing/2014/main" id="{8FB7E95F-C5A4-4C49-8AD1-4D3614048C59}"/>
                </a:ext>
              </a:extLst>
            </p:cNvPr>
            <p:cNvSpPr/>
            <p:nvPr/>
          </p:nvSpPr>
          <p:spPr>
            <a:xfrm>
              <a:off x="5850468" y="4790297"/>
              <a:ext cx="188062" cy="774692"/>
            </a:xfrm>
            <a:custGeom>
              <a:avLst/>
              <a:gdLst>
                <a:gd name="connsiteX0" fmla="*/ 121840 w 188062"/>
                <a:gd name="connsiteY0" fmla="*/ 202938 h 774692"/>
                <a:gd name="connsiteX1" fmla="*/ 82658 w 188062"/>
                <a:gd name="connsiteY1" fmla="*/ 330734 h 774692"/>
                <a:gd name="connsiteX2" fmla="*/ 73458 w 188062"/>
                <a:gd name="connsiteY2" fmla="*/ 659648 h 774692"/>
                <a:gd name="connsiteX3" fmla="*/ 86371 w 188062"/>
                <a:gd name="connsiteY3" fmla="*/ 774693 h 774692"/>
                <a:gd name="connsiteX4" fmla="*/ 11234 w 188062"/>
                <a:gd name="connsiteY4" fmla="*/ 714689 h 774692"/>
                <a:gd name="connsiteX5" fmla="*/ 1630 w 188062"/>
                <a:gd name="connsiteY5" fmla="*/ 698184 h 774692"/>
                <a:gd name="connsiteX6" fmla="*/ 2034 w 188062"/>
                <a:gd name="connsiteY6" fmla="*/ 668969 h 774692"/>
                <a:gd name="connsiteX7" fmla="*/ 74709 w 188062"/>
                <a:gd name="connsiteY7" fmla="*/ 220531 h 774692"/>
                <a:gd name="connsiteX8" fmla="*/ 82013 w 188062"/>
                <a:gd name="connsiteY8" fmla="*/ 179332 h 774692"/>
                <a:gd name="connsiteX9" fmla="*/ 106466 w 188062"/>
                <a:gd name="connsiteY9" fmla="*/ 152780 h 774692"/>
                <a:gd name="connsiteX10" fmla="*/ 88227 w 188062"/>
                <a:gd name="connsiteY10" fmla="*/ 5412 h 774692"/>
                <a:gd name="connsiteX11" fmla="*/ 154607 w 188062"/>
                <a:gd name="connsiteY11" fmla="*/ 29947 h 774692"/>
                <a:gd name="connsiteX12" fmla="*/ 121840 w 188062"/>
                <a:gd name="connsiteY12" fmla="*/ 202938 h 77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062" h="774692">
                  <a:moveTo>
                    <a:pt x="121840" y="202938"/>
                  </a:moveTo>
                  <a:cubicBezTo>
                    <a:pt x="98032" y="240990"/>
                    <a:pt x="89518" y="286387"/>
                    <a:pt x="82658" y="330734"/>
                  </a:cubicBezTo>
                  <a:cubicBezTo>
                    <a:pt x="65831" y="439565"/>
                    <a:pt x="56550" y="550817"/>
                    <a:pt x="73458" y="659648"/>
                  </a:cubicBezTo>
                  <a:cubicBezTo>
                    <a:pt x="79390" y="697862"/>
                    <a:pt x="88590" y="736075"/>
                    <a:pt x="86371" y="774693"/>
                  </a:cubicBezTo>
                  <a:cubicBezTo>
                    <a:pt x="57034" y="761013"/>
                    <a:pt x="31047" y="740232"/>
                    <a:pt x="11234" y="714689"/>
                  </a:cubicBezTo>
                  <a:cubicBezTo>
                    <a:pt x="7320" y="709645"/>
                    <a:pt x="3567" y="704278"/>
                    <a:pt x="1630" y="698184"/>
                  </a:cubicBezTo>
                  <a:cubicBezTo>
                    <a:pt x="-1315" y="688782"/>
                    <a:pt x="299" y="678654"/>
                    <a:pt x="2034" y="668969"/>
                  </a:cubicBezTo>
                  <a:cubicBezTo>
                    <a:pt x="28586" y="519665"/>
                    <a:pt x="71682" y="372136"/>
                    <a:pt x="74709" y="220531"/>
                  </a:cubicBezTo>
                  <a:cubicBezTo>
                    <a:pt x="74991" y="206448"/>
                    <a:pt x="75112" y="191639"/>
                    <a:pt x="82013" y="179332"/>
                  </a:cubicBezTo>
                  <a:cubicBezTo>
                    <a:pt x="87944" y="168800"/>
                    <a:pt x="98073" y="161496"/>
                    <a:pt x="106466" y="152780"/>
                  </a:cubicBezTo>
                  <a:cubicBezTo>
                    <a:pt x="145689" y="111902"/>
                    <a:pt x="136246" y="35515"/>
                    <a:pt x="88227" y="5412"/>
                  </a:cubicBezTo>
                  <a:cubicBezTo>
                    <a:pt x="110219" y="-9034"/>
                    <a:pt x="140685" y="7591"/>
                    <a:pt x="154607" y="29947"/>
                  </a:cubicBezTo>
                  <a:cubicBezTo>
                    <a:pt x="222318" y="138858"/>
                    <a:pt x="174783" y="118238"/>
                    <a:pt x="121840" y="202938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7" name="Freeform: Shape 2361">
              <a:extLst>
                <a:ext uri="{FF2B5EF4-FFF2-40B4-BE49-F238E27FC236}">
                  <a16:creationId xmlns:a16="http://schemas.microsoft.com/office/drawing/2014/main" id="{9AA4C950-9AB9-41C6-A52D-91A3B69EFDD1}"/>
                </a:ext>
              </a:extLst>
            </p:cNvPr>
            <p:cNvSpPr/>
            <p:nvPr/>
          </p:nvSpPr>
          <p:spPr>
            <a:xfrm>
              <a:off x="5347449" y="5327797"/>
              <a:ext cx="520507" cy="238929"/>
            </a:xfrm>
            <a:custGeom>
              <a:avLst/>
              <a:gdLst>
                <a:gd name="connsiteX0" fmla="*/ 447510 w 520507"/>
                <a:gd name="connsiteY0" fmla="*/ 230130 h 238929"/>
                <a:gd name="connsiteX1" fmla="*/ 172830 w 520507"/>
                <a:gd name="connsiteY1" fmla="*/ 212214 h 238929"/>
                <a:gd name="connsiteX2" fmla="*/ 129572 w 520507"/>
                <a:gd name="connsiteY2" fmla="*/ 207372 h 238929"/>
                <a:gd name="connsiteX3" fmla="*/ 106369 w 520507"/>
                <a:gd name="connsiteY3" fmla="*/ 184573 h 238929"/>
                <a:gd name="connsiteX4" fmla="*/ 0 w 520507"/>
                <a:gd name="connsiteY4" fmla="*/ 107459 h 238929"/>
                <a:gd name="connsiteX5" fmla="*/ 135585 w 520507"/>
                <a:gd name="connsiteY5" fmla="*/ 169319 h 238929"/>
                <a:gd name="connsiteX6" fmla="*/ 227508 w 520507"/>
                <a:gd name="connsiteY6" fmla="*/ 107419 h 238929"/>
                <a:gd name="connsiteX7" fmla="*/ 265116 w 520507"/>
                <a:gd name="connsiteY7" fmla="*/ 0 h 238929"/>
                <a:gd name="connsiteX8" fmla="*/ 249903 w 520507"/>
                <a:gd name="connsiteY8" fmla="*/ 90309 h 238929"/>
                <a:gd name="connsiteX9" fmla="*/ 260960 w 520507"/>
                <a:gd name="connsiteY9" fmla="*/ 177551 h 238929"/>
                <a:gd name="connsiteX10" fmla="*/ 318503 w 520507"/>
                <a:gd name="connsiteY10" fmla="*/ 195670 h 238929"/>
                <a:gd name="connsiteX11" fmla="*/ 520508 w 520507"/>
                <a:gd name="connsiteY11" fmla="*/ 199463 h 238929"/>
                <a:gd name="connsiteX12" fmla="*/ 447510 w 520507"/>
                <a:gd name="connsiteY12" fmla="*/ 230130 h 23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07" h="238929">
                  <a:moveTo>
                    <a:pt x="447510" y="230130"/>
                  </a:moveTo>
                  <a:cubicBezTo>
                    <a:pt x="359380" y="258418"/>
                    <a:pt x="265318" y="209188"/>
                    <a:pt x="172830" y="212214"/>
                  </a:cubicBezTo>
                  <a:cubicBezTo>
                    <a:pt x="158142" y="212698"/>
                    <a:pt x="142525" y="214312"/>
                    <a:pt x="129572" y="207372"/>
                  </a:cubicBezTo>
                  <a:cubicBezTo>
                    <a:pt x="119968" y="202207"/>
                    <a:pt x="113270" y="193006"/>
                    <a:pt x="106369" y="184573"/>
                  </a:cubicBezTo>
                  <a:cubicBezTo>
                    <a:pt x="78365" y="150233"/>
                    <a:pt x="41321" y="123398"/>
                    <a:pt x="0" y="107459"/>
                  </a:cubicBezTo>
                  <a:cubicBezTo>
                    <a:pt x="51288" y="107176"/>
                    <a:pt x="102213" y="130419"/>
                    <a:pt x="135585" y="169319"/>
                  </a:cubicBezTo>
                  <a:cubicBezTo>
                    <a:pt x="173556" y="165203"/>
                    <a:pt x="206686" y="139418"/>
                    <a:pt x="227508" y="107419"/>
                  </a:cubicBezTo>
                  <a:cubicBezTo>
                    <a:pt x="248289" y="75379"/>
                    <a:pt x="258256" y="37568"/>
                    <a:pt x="265116" y="0"/>
                  </a:cubicBezTo>
                  <a:cubicBezTo>
                    <a:pt x="272218" y="30103"/>
                    <a:pt x="258781" y="60690"/>
                    <a:pt x="249903" y="90309"/>
                  </a:cubicBezTo>
                  <a:cubicBezTo>
                    <a:pt x="241026" y="119928"/>
                    <a:pt x="238282" y="156487"/>
                    <a:pt x="260960" y="177551"/>
                  </a:cubicBezTo>
                  <a:cubicBezTo>
                    <a:pt x="275971" y="191513"/>
                    <a:pt x="297963" y="194459"/>
                    <a:pt x="318503" y="195670"/>
                  </a:cubicBezTo>
                  <a:cubicBezTo>
                    <a:pt x="367612" y="198575"/>
                    <a:pt x="491655" y="165889"/>
                    <a:pt x="520508" y="199463"/>
                  </a:cubicBezTo>
                  <a:cubicBezTo>
                    <a:pt x="497668" y="211165"/>
                    <a:pt x="472407" y="222141"/>
                    <a:pt x="447510" y="230130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8" name="Freeform: Shape 2362">
              <a:extLst>
                <a:ext uri="{FF2B5EF4-FFF2-40B4-BE49-F238E27FC236}">
                  <a16:creationId xmlns:a16="http://schemas.microsoft.com/office/drawing/2014/main" id="{1768EED8-DECF-4EF9-8A6F-8C179862D0B1}"/>
                </a:ext>
              </a:extLst>
            </p:cNvPr>
            <p:cNvSpPr/>
            <p:nvPr/>
          </p:nvSpPr>
          <p:spPr>
            <a:xfrm>
              <a:off x="5643637" y="4475269"/>
              <a:ext cx="352963" cy="274114"/>
            </a:xfrm>
            <a:custGeom>
              <a:avLst/>
              <a:gdLst>
                <a:gd name="connsiteX0" fmla="*/ 218267 w 352963"/>
                <a:gd name="connsiteY0" fmla="*/ 85789 h 274114"/>
                <a:gd name="connsiteX1" fmla="*/ 234368 w 352963"/>
                <a:gd name="connsiteY1" fmla="*/ 116821 h 274114"/>
                <a:gd name="connsiteX2" fmla="*/ 352964 w 352963"/>
                <a:gd name="connsiteY2" fmla="*/ 274115 h 274114"/>
                <a:gd name="connsiteX3" fmla="*/ 188648 w 352963"/>
                <a:gd name="connsiteY3" fmla="*/ 190182 h 274114"/>
                <a:gd name="connsiteX4" fmla="*/ 0 w 352963"/>
                <a:gd name="connsiteY4" fmla="*/ 213465 h 274114"/>
                <a:gd name="connsiteX5" fmla="*/ 249217 w 352963"/>
                <a:gd name="connsiteY5" fmla="*/ 0 h 274114"/>
                <a:gd name="connsiteX6" fmla="*/ 218267 w 352963"/>
                <a:gd name="connsiteY6" fmla="*/ 85789 h 27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2963" h="274114">
                  <a:moveTo>
                    <a:pt x="218267" y="85789"/>
                  </a:moveTo>
                  <a:cubicBezTo>
                    <a:pt x="219921" y="97451"/>
                    <a:pt x="227266" y="107418"/>
                    <a:pt x="234368" y="116821"/>
                  </a:cubicBezTo>
                  <a:cubicBezTo>
                    <a:pt x="273913" y="169239"/>
                    <a:pt x="313418" y="221697"/>
                    <a:pt x="352964" y="274115"/>
                  </a:cubicBezTo>
                  <a:cubicBezTo>
                    <a:pt x="316969" y="221656"/>
                    <a:pt x="252082" y="194983"/>
                    <a:pt x="188648" y="190182"/>
                  </a:cubicBezTo>
                  <a:cubicBezTo>
                    <a:pt x="125214" y="185380"/>
                    <a:pt x="62022" y="199463"/>
                    <a:pt x="0" y="213465"/>
                  </a:cubicBezTo>
                  <a:cubicBezTo>
                    <a:pt x="112261" y="188123"/>
                    <a:pt x="157213" y="30466"/>
                    <a:pt x="249217" y="0"/>
                  </a:cubicBezTo>
                  <a:cubicBezTo>
                    <a:pt x="240057" y="22194"/>
                    <a:pt x="214635" y="60246"/>
                    <a:pt x="218267" y="85789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9" name="Freeform: Shape 2363">
              <a:extLst>
                <a:ext uri="{FF2B5EF4-FFF2-40B4-BE49-F238E27FC236}">
                  <a16:creationId xmlns:a16="http://schemas.microsoft.com/office/drawing/2014/main" id="{DA89EF09-77B2-41C6-940A-654308170075}"/>
                </a:ext>
              </a:extLst>
            </p:cNvPr>
            <p:cNvSpPr/>
            <p:nvPr/>
          </p:nvSpPr>
          <p:spPr>
            <a:xfrm>
              <a:off x="5175270" y="4608635"/>
              <a:ext cx="275479" cy="647980"/>
            </a:xfrm>
            <a:custGeom>
              <a:avLst/>
              <a:gdLst>
                <a:gd name="connsiteX0" fmla="*/ 249010 w 275479"/>
                <a:gd name="connsiteY0" fmla="*/ 72554 h 647980"/>
                <a:gd name="connsiteX1" fmla="*/ 275320 w 275479"/>
                <a:gd name="connsiteY1" fmla="*/ 124609 h 647980"/>
                <a:gd name="connsiteX2" fmla="*/ 201434 w 275479"/>
                <a:gd name="connsiteY2" fmla="*/ 205596 h 647980"/>
                <a:gd name="connsiteX3" fmla="*/ 45835 w 275479"/>
                <a:gd name="connsiteY3" fmla="*/ 408811 h 647980"/>
                <a:gd name="connsiteX4" fmla="*/ 87479 w 275479"/>
                <a:gd name="connsiteY4" fmla="*/ 584506 h 647980"/>
                <a:gd name="connsiteX5" fmla="*/ 113748 w 275479"/>
                <a:gd name="connsiteY5" fmla="*/ 647981 h 647980"/>
                <a:gd name="connsiteX6" fmla="*/ 923 w 275479"/>
                <a:gd name="connsiteY6" fmla="*/ 480034 h 647980"/>
                <a:gd name="connsiteX7" fmla="*/ 114999 w 275479"/>
                <a:gd name="connsiteY7" fmla="*/ 231664 h 647980"/>
                <a:gd name="connsiteX8" fmla="*/ 162736 w 275479"/>
                <a:gd name="connsiteY8" fmla="*/ 182918 h 647980"/>
                <a:gd name="connsiteX9" fmla="*/ 214912 w 275479"/>
                <a:gd name="connsiteY9" fmla="*/ 0 h 647980"/>
                <a:gd name="connsiteX10" fmla="*/ 249010 w 275479"/>
                <a:gd name="connsiteY10" fmla="*/ 72554 h 64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479" h="647980">
                  <a:moveTo>
                    <a:pt x="249010" y="72554"/>
                  </a:moveTo>
                  <a:cubicBezTo>
                    <a:pt x="259986" y="88897"/>
                    <a:pt x="273746" y="104997"/>
                    <a:pt x="275320" y="124609"/>
                  </a:cubicBezTo>
                  <a:cubicBezTo>
                    <a:pt x="278427" y="163347"/>
                    <a:pt x="235694" y="187195"/>
                    <a:pt x="201434" y="205596"/>
                  </a:cubicBezTo>
                  <a:cubicBezTo>
                    <a:pt x="123029" y="247643"/>
                    <a:pt x="53623" y="320197"/>
                    <a:pt x="45835" y="408811"/>
                  </a:cubicBezTo>
                  <a:cubicBezTo>
                    <a:pt x="40508" y="469381"/>
                    <a:pt x="64195" y="528336"/>
                    <a:pt x="87479" y="584506"/>
                  </a:cubicBezTo>
                  <a:cubicBezTo>
                    <a:pt x="96235" y="605651"/>
                    <a:pt x="104992" y="626836"/>
                    <a:pt x="113748" y="647981"/>
                  </a:cubicBezTo>
                  <a:cubicBezTo>
                    <a:pt x="51404" y="615457"/>
                    <a:pt x="7460" y="550045"/>
                    <a:pt x="923" y="480034"/>
                  </a:cubicBezTo>
                  <a:cubicBezTo>
                    <a:pt x="-7834" y="386133"/>
                    <a:pt x="46924" y="296914"/>
                    <a:pt x="114999" y="231664"/>
                  </a:cubicBezTo>
                  <a:cubicBezTo>
                    <a:pt x="131423" y="215886"/>
                    <a:pt x="148855" y="200956"/>
                    <a:pt x="162736" y="182918"/>
                  </a:cubicBezTo>
                  <a:cubicBezTo>
                    <a:pt x="204461" y="128725"/>
                    <a:pt x="200829" y="61901"/>
                    <a:pt x="214912" y="0"/>
                  </a:cubicBezTo>
                  <a:cubicBezTo>
                    <a:pt x="223669" y="23687"/>
                    <a:pt x="234362" y="50723"/>
                    <a:pt x="249010" y="72554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0" name="Freeform: Shape 2364">
              <a:extLst>
                <a:ext uri="{FF2B5EF4-FFF2-40B4-BE49-F238E27FC236}">
                  <a16:creationId xmlns:a16="http://schemas.microsoft.com/office/drawing/2014/main" id="{B2597C0F-5DE6-420A-9472-96D5E8DAA63D}"/>
                </a:ext>
              </a:extLst>
            </p:cNvPr>
            <p:cNvSpPr/>
            <p:nvPr/>
          </p:nvSpPr>
          <p:spPr>
            <a:xfrm>
              <a:off x="6096755" y="4757091"/>
              <a:ext cx="244668" cy="507029"/>
            </a:xfrm>
            <a:custGeom>
              <a:avLst/>
              <a:gdLst>
                <a:gd name="connsiteX0" fmla="*/ 62748 w 244668"/>
                <a:gd name="connsiteY0" fmla="*/ 242398 h 507029"/>
                <a:gd name="connsiteX1" fmla="*/ 30910 w 244668"/>
                <a:gd name="connsiteY1" fmla="*/ 275971 h 507029"/>
                <a:gd name="connsiteX2" fmla="*/ 22194 w 244668"/>
                <a:gd name="connsiteY2" fmla="*/ 359824 h 507029"/>
                <a:gd name="connsiteX3" fmla="*/ 0 w 244668"/>
                <a:gd name="connsiteY3" fmla="*/ 507030 h 507029"/>
                <a:gd name="connsiteX4" fmla="*/ 193127 w 244668"/>
                <a:gd name="connsiteY4" fmla="*/ 274115 h 507029"/>
                <a:gd name="connsiteX5" fmla="*/ 224804 w 244668"/>
                <a:gd name="connsiteY5" fmla="*/ 0 h 507029"/>
                <a:gd name="connsiteX6" fmla="*/ 62748 w 244668"/>
                <a:gd name="connsiteY6" fmla="*/ 242398 h 50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668" h="507029">
                  <a:moveTo>
                    <a:pt x="62748" y="242398"/>
                  </a:moveTo>
                  <a:cubicBezTo>
                    <a:pt x="51167" y="252688"/>
                    <a:pt x="38738" y="262574"/>
                    <a:pt x="30910" y="275971"/>
                  </a:cubicBezTo>
                  <a:cubicBezTo>
                    <a:pt x="16545" y="300626"/>
                    <a:pt x="20782" y="331335"/>
                    <a:pt x="22194" y="359824"/>
                  </a:cubicBezTo>
                  <a:cubicBezTo>
                    <a:pt x="24696" y="409699"/>
                    <a:pt x="17110" y="460100"/>
                    <a:pt x="0" y="507030"/>
                  </a:cubicBezTo>
                  <a:cubicBezTo>
                    <a:pt x="71263" y="435162"/>
                    <a:pt x="144745" y="363011"/>
                    <a:pt x="193127" y="274115"/>
                  </a:cubicBezTo>
                  <a:cubicBezTo>
                    <a:pt x="235215" y="196759"/>
                    <a:pt x="266932" y="82884"/>
                    <a:pt x="224804" y="0"/>
                  </a:cubicBezTo>
                  <a:cubicBezTo>
                    <a:pt x="167302" y="79010"/>
                    <a:pt x="140467" y="173395"/>
                    <a:pt x="62748" y="242398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1" name="Freeform: Shape 2365">
              <a:extLst>
                <a:ext uri="{FF2B5EF4-FFF2-40B4-BE49-F238E27FC236}">
                  <a16:creationId xmlns:a16="http://schemas.microsoft.com/office/drawing/2014/main" id="{E4CABD23-8991-403F-AAD2-173975584E19}"/>
                </a:ext>
              </a:extLst>
            </p:cNvPr>
            <p:cNvSpPr/>
            <p:nvPr/>
          </p:nvSpPr>
          <p:spPr>
            <a:xfrm>
              <a:off x="6154654" y="5488400"/>
              <a:ext cx="598072" cy="600033"/>
            </a:xfrm>
            <a:custGeom>
              <a:avLst/>
              <a:gdLst>
                <a:gd name="connsiteX0" fmla="*/ 128893 w 598072"/>
                <a:gd name="connsiteY0" fmla="*/ 101930 h 600033"/>
                <a:gd name="connsiteX1" fmla="*/ 86483 w 598072"/>
                <a:gd name="connsiteY1" fmla="*/ 176340 h 600033"/>
                <a:gd name="connsiteX2" fmla="*/ 98427 w 598072"/>
                <a:gd name="connsiteY2" fmla="*/ 205394 h 600033"/>
                <a:gd name="connsiteX3" fmla="*/ 81802 w 598072"/>
                <a:gd name="connsiteY3" fmla="*/ 255956 h 600033"/>
                <a:gd name="connsiteX4" fmla="*/ 936 w 598072"/>
                <a:gd name="connsiteY4" fmla="*/ 576396 h 600033"/>
                <a:gd name="connsiteX5" fmla="*/ 4567 w 598072"/>
                <a:gd name="connsiteY5" fmla="*/ 591891 h 600033"/>
                <a:gd name="connsiteX6" fmla="*/ 36970 w 598072"/>
                <a:gd name="connsiteY6" fmla="*/ 594917 h 600033"/>
                <a:gd name="connsiteX7" fmla="*/ 56420 w 598072"/>
                <a:gd name="connsiteY7" fmla="*/ 564532 h 600033"/>
                <a:gd name="connsiteX8" fmla="*/ 310883 w 598072"/>
                <a:gd name="connsiteY8" fmla="*/ 174162 h 600033"/>
                <a:gd name="connsiteX9" fmla="*/ 422458 w 598072"/>
                <a:gd name="connsiteY9" fmla="*/ 169965 h 600033"/>
                <a:gd name="connsiteX10" fmla="*/ 598073 w 598072"/>
                <a:gd name="connsiteY10" fmla="*/ 0 h 600033"/>
                <a:gd name="connsiteX11" fmla="*/ 128893 w 598072"/>
                <a:gd name="connsiteY11" fmla="*/ 101930 h 60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8072" h="600033">
                  <a:moveTo>
                    <a:pt x="128893" y="101930"/>
                  </a:moveTo>
                  <a:cubicBezTo>
                    <a:pt x="103996" y="119645"/>
                    <a:pt x="77969" y="147004"/>
                    <a:pt x="86483" y="176340"/>
                  </a:cubicBezTo>
                  <a:cubicBezTo>
                    <a:pt x="89388" y="186429"/>
                    <a:pt x="96248" y="195105"/>
                    <a:pt x="98427" y="205394"/>
                  </a:cubicBezTo>
                  <a:cubicBezTo>
                    <a:pt x="102221" y="223230"/>
                    <a:pt x="91406" y="240461"/>
                    <a:pt x="81802" y="255956"/>
                  </a:cubicBezTo>
                  <a:cubicBezTo>
                    <a:pt x="22968" y="351148"/>
                    <a:pt x="-5682" y="464700"/>
                    <a:pt x="936" y="576396"/>
                  </a:cubicBezTo>
                  <a:cubicBezTo>
                    <a:pt x="1258" y="581762"/>
                    <a:pt x="1743" y="587331"/>
                    <a:pt x="4567" y="591891"/>
                  </a:cubicBezTo>
                  <a:cubicBezTo>
                    <a:pt x="11024" y="602221"/>
                    <a:pt x="27165" y="602140"/>
                    <a:pt x="36970" y="594917"/>
                  </a:cubicBezTo>
                  <a:cubicBezTo>
                    <a:pt x="46776" y="587694"/>
                    <a:pt x="51820" y="575831"/>
                    <a:pt x="56420" y="564532"/>
                  </a:cubicBezTo>
                  <a:cubicBezTo>
                    <a:pt x="115900" y="418617"/>
                    <a:pt x="182280" y="265197"/>
                    <a:pt x="310883" y="174162"/>
                  </a:cubicBezTo>
                  <a:cubicBezTo>
                    <a:pt x="344981" y="150031"/>
                    <a:pt x="399901" y="134777"/>
                    <a:pt x="422458" y="169965"/>
                  </a:cubicBezTo>
                  <a:cubicBezTo>
                    <a:pt x="456879" y="93981"/>
                    <a:pt x="520999" y="31919"/>
                    <a:pt x="598073" y="0"/>
                  </a:cubicBezTo>
                  <a:cubicBezTo>
                    <a:pt x="438438" y="66097"/>
                    <a:pt x="268191" y="2905"/>
                    <a:pt x="128893" y="101930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2" name="Freeform: Shape 2366">
              <a:extLst>
                <a:ext uri="{FF2B5EF4-FFF2-40B4-BE49-F238E27FC236}">
                  <a16:creationId xmlns:a16="http://schemas.microsoft.com/office/drawing/2014/main" id="{7B51F41E-AC60-4D01-BF55-D3F8378BCB9D}"/>
                </a:ext>
              </a:extLst>
            </p:cNvPr>
            <p:cNvSpPr/>
            <p:nvPr/>
          </p:nvSpPr>
          <p:spPr>
            <a:xfrm>
              <a:off x="5233937" y="5672932"/>
              <a:ext cx="741316" cy="576928"/>
            </a:xfrm>
            <a:custGeom>
              <a:avLst/>
              <a:gdLst>
                <a:gd name="connsiteX0" fmla="*/ 600244 w 741316"/>
                <a:gd name="connsiteY0" fmla="*/ 576880 h 576928"/>
                <a:gd name="connsiteX1" fmla="*/ 421886 w 741316"/>
                <a:gd name="connsiteY1" fmla="*/ 495448 h 576928"/>
                <a:gd name="connsiteX2" fmla="*/ 381654 w 741316"/>
                <a:gd name="connsiteY2" fmla="*/ 424751 h 576928"/>
                <a:gd name="connsiteX3" fmla="*/ 314427 w 741316"/>
                <a:gd name="connsiteY3" fmla="*/ 385932 h 576928"/>
                <a:gd name="connsiteX4" fmla="*/ 268385 w 741316"/>
                <a:gd name="connsiteY4" fmla="*/ 400660 h 576928"/>
                <a:gd name="connsiteX5" fmla="*/ 167423 w 741316"/>
                <a:gd name="connsiteY5" fmla="*/ 386577 h 576928"/>
                <a:gd name="connsiteX6" fmla="*/ 0 w 741316"/>
                <a:gd name="connsiteY6" fmla="*/ 316969 h 576928"/>
                <a:gd name="connsiteX7" fmla="*/ 148618 w 741316"/>
                <a:gd name="connsiteY7" fmla="*/ 366441 h 576928"/>
                <a:gd name="connsiteX8" fmla="*/ 299376 w 741316"/>
                <a:gd name="connsiteY8" fmla="*/ 338517 h 576928"/>
                <a:gd name="connsiteX9" fmla="*/ 353730 w 741316"/>
                <a:gd name="connsiteY9" fmla="*/ 202086 h 576928"/>
                <a:gd name="connsiteX10" fmla="*/ 339163 w 741316"/>
                <a:gd name="connsiteY10" fmla="*/ 163307 h 576928"/>
                <a:gd name="connsiteX11" fmla="*/ 390250 w 741316"/>
                <a:gd name="connsiteY11" fmla="*/ 0 h 576928"/>
                <a:gd name="connsiteX12" fmla="*/ 363576 w 741316"/>
                <a:gd name="connsiteY12" fmla="*/ 137320 h 576928"/>
                <a:gd name="connsiteX13" fmla="*/ 532412 w 741316"/>
                <a:gd name="connsiteY13" fmla="*/ 502107 h 576928"/>
                <a:gd name="connsiteX14" fmla="*/ 562434 w 741316"/>
                <a:gd name="connsiteY14" fmla="*/ 529506 h 576928"/>
                <a:gd name="connsiteX15" fmla="*/ 599437 w 741316"/>
                <a:gd name="connsiteY15" fmla="*/ 536366 h 576928"/>
                <a:gd name="connsiteX16" fmla="*/ 741317 w 741316"/>
                <a:gd name="connsiteY16" fmla="*/ 546817 h 576928"/>
                <a:gd name="connsiteX17" fmla="*/ 600244 w 741316"/>
                <a:gd name="connsiteY17" fmla="*/ 576880 h 57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1316" h="576928">
                  <a:moveTo>
                    <a:pt x="600244" y="576880"/>
                  </a:moveTo>
                  <a:cubicBezTo>
                    <a:pt x="532169" y="577445"/>
                    <a:pt x="460302" y="551619"/>
                    <a:pt x="421886" y="495448"/>
                  </a:cubicBezTo>
                  <a:cubicBezTo>
                    <a:pt x="406552" y="473053"/>
                    <a:pt x="397150" y="447025"/>
                    <a:pt x="381654" y="424751"/>
                  </a:cubicBezTo>
                  <a:cubicBezTo>
                    <a:pt x="366119" y="402476"/>
                    <a:pt x="341463" y="383430"/>
                    <a:pt x="314427" y="385932"/>
                  </a:cubicBezTo>
                  <a:cubicBezTo>
                    <a:pt x="298326" y="387425"/>
                    <a:pt x="283961" y="396262"/>
                    <a:pt x="268385" y="400660"/>
                  </a:cubicBezTo>
                  <a:cubicBezTo>
                    <a:pt x="235094" y="410103"/>
                    <a:pt x="199826" y="398643"/>
                    <a:pt x="167423" y="386577"/>
                  </a:cubicBezTo>
                  <a:cubicBezTo>
                    <a:pt x="110768" y="365513"/>
                    <a:pt x="54879" y="342270"/>
                    <a:pt x="0" y="316969"/>
                  </a:cubicBezTo>
                  <a:cubicBezTo>
                    <a:pt x="48100" y="337630"/>
                    <a:pt x="96887" y="358452"/>
                    <a:pt x="148618" y="366441"/>
                  </a:cubicBezTo>
                  <a:cubicBezTo>
                    <a:pt x="200350" y="374431"/>
                    <a:pt x="256279" y="368257"/>
                    <a:pt x="299376" y="338517"/>
                  </a:cubicBezTo>
                  <a:cubicBezTo>
                    <a:pt x="342472" y="308778"/>
                    <a:pt x="368943" y="252203"/>
                    <a:pt x="353730" y="202086"/>
                  </a:cubicBezTo>
                  <a:cubicBezTo>
                    <a:pt x="349736" y="188890"/>
                    <a:pt x="343077" y="176583"/>
                    <a:pt x="339163" y="163307"/>
                  </a:cubicBezTo>
                  <a:cubicBezTo>
                    <a:pt x="322376" y="106692"/>
                    <a:pt x="357120" y="48867"/>
                    <a:pt x="390250" y="0"/>
                  </a:cubicBezTo>
                  <a:cubicBezTo>
                    <a:pt x="352237" y="31031"/>
                    <a:pt x="354094" y="89179"/>
                    <a:pt x="363576" y="137320"/>
                  </a:cubicBezTo>
                  <a:cubicBezTo>
                    <a:pt x="389685" y="270039"/>
                    <a:pt x="448115" y="396302"/>
                    <a:pt x="532412" y="502107"/>
                  </a:cubicBezTo>
                  <a:cubicBezTo>
                    <a:pt x="540926" y="512800"/>
                    <a:pt x="550126" y="523615"/>
                    <a:pt x="562434" y="529506"/>
                  </a:cubicBezTo>
                  <a:cubicBezTo>
                    <a:pt x="573813" y="534954"/>
                    <a:pt x="586807" y="535720"/>
                    <a:pt x="599437" y="536366"/>
                  </a:cubicBezTo>
                  <a:cubicBezTo>
                    <a:pt x="646650" y="538827"/>
                    <a:pt x="695073" y="538505"/>
                    <a:pt x="741317" y="546817"/>
                  </a:cubicBezTo>
                  <a:cubicBezTo>
                    <a:pt x="700157" y="566469"/>
                    <a:pt x="646811" y="577768"/>
                    <a:pt x="600244" y="576880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3" name="Freeform: Shape 2367">
              <a:extLst>
                <a:ext uri="{FF2B5EF4-FFF2-40B4-BE49-F238E27FC236}">
                  <a16:creationId xmlns:a16="http://schemas.microsoft.com/office/drawing/2014/main" id="{7ACD75EA-48AC-4436-A6D0-DE5D74279692}"/>
                </a:ext>
              </a:extLst>
            </p:cNvPr>
            <p:cNvSpPr/>
            <p:nvPr/>
          </p:nvSpPr>
          <p:spPr>
            <a:xfrm>
              <a:off x="6224480" y="5520210"/>
              <a:ext cx="504283" cy="564041"/>
            </a:xfrm>
            <a:custGeom>
              <a:avLst/>
              <a:gdLst>
                <a:gd name="connsiteX0" fmla="*/ 176291 w 504283"/>
                <a:gd name="connsiteY0" fmla="*/ 282698 h 564041"/>
                <a:gd name="connsiteX1" fmla="*/ 215675 w 504283"/>
                <a:gd name="connsiteY1" fmla="*/ 422076 h 564041"/>
                <a:gd name="connsiteX2" fmla="*/ 299851 w 504283"/>
                <a:gd name="connsiteY2" fmla="*/ 543941 h 564041"/>
                <a:gd name="connsiteX3" fmla="*/ 257965 w 504283"/>
                <a:gd name="connsiteY3" fmla="*/ 562785 h 564041"/>
                <a:gd name="connsiteX4" fmla="*/ 216442 w 504283"/>
                <a:gd name="connsiteY4" fmla="*/ 534498 h 564041"/>
                <a:gd name="connsiteX5" fmla="*/ 132953 w 504283"/>
                <a:gd name="connsiteY5" fmla="*/ 453753 h 564041"/>
                <a:gd name="connsiteX6" fmla="*/ 61730 w 504283"/>
                <a:gd name="connsiteY6" fmla="*/ 424134 h 564041"/>
                <a:gd name="connsiteX7" fmla="*/ 3461 w 504283"/>
                <a:gd name="connsiteY7" fmla="*/ 553020 h 564041"/>
                <a:gd name="connsiteX8" fmla="*/ 168866 w 504283"/>
                <a:gd name="connsiteY8" fmla="*/ 154377 h 564041"/>
                <a:gd name="connsiteX9" fmla="*/ 215393 w 504283"/>
                <a:gd name="connsiteY9" fmla="*/ 114025 h 564041"/>
                <a:gd name="connsiteX10" fmla="*/ 373615 w 504283"/>
                <a:gd name="connsiteY10" fmla="*/ 71009 h 564041"/>
                <a:gd name="connsiteX11" fmla="*/ 428212 w 504283"/>
                <a:gd name="connsiteY11" fmla="*/ 19923 h 564041"/>
                <a:gd name="connsiteX12" fmla="*/ 497013 w 504283"/>
                <a:gd name="connsiteY12" fmla="*/ 5234 h 564041"/>
                <a:gd name="connsiteX13" fmla="*/ 503994 w 504283"/>
                <a:gd name="connsiteY13" fmla="*/ 12700 h 564041"/>
                <a:gd name="connsiteX14" fmla="*/ 498466 w 504283"/>
                <a:gd name="connsiteY14" fmla="*/ 26258 h 564041"/>
                <a:gd name="connsiteX15" fmla="*/ 176291 w 504283"/>
                <a:gd name="connsiteY15" fmla="*/ 282698 h 5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4283" h="564041">
                  <a:moveTo>
                    <a:pt x="176291" y="282698"/>
                  </a:moveTo>
                  <a:cubicBezTo>
                    <a:pt x="168503" y="331485"/>
                    <a:pt x="188841" y="380594"/>
                    <a:pt x="215675" y="422076"/>
                  </a:cubicBezTo>
                  <a:cubicBezTo>
                    <a:pt x="242469" y="463558"/>
                    <a:pt x="276123" y="500602"/>
                    <a:pt x="299851" y="543941"/>
                  </a:cubicBezTo>
                  <a:cubicBezTo>
                    <a:pt x="295008" y="560162"/>
                    <a:pt x="274348" y="567103"/>
                    <a:pt x="257965" y="562785"/>
                  </a:cubicBezTo>
                  <a:cubicBezTo>
                    <a:pt x="241582" y="558508"/>
                    <a:pt x="228629" y="546281"/>
                    <a:pt x="216442" y="534498"/>
                  </a:cubicBezTo>
                  <a:cubicBezTo>
                    <a:pt x="188599" y="507583"/>
                    <a:pt x="160796" y="480668"/>
                    <a:pt x="132953" y="453753"/>
                  </a:cubicBezTo>
                  <a:cubicBezTo>
                    <a:pt x="113382" y="434827"/>
                    <a:pt x="87152" y="414328"/>
                    <a:pt x="61730" y="424134"/>
                  </a:cubicBezTo>
                  <a:cubicBezTo>
                    <a:pt x="15728" y="441849"/>
                    <a:pt x="43088" y="523724"/>
                    <a:pt x="3461" y="553020"/>
                  </a:cubicBezTo>
                  <a:cubicBezTo>
                    <a:pt x="-18612" y="405814"/>
                    <a:pt x="68227" y="264096"/>
                    <a:pt x="168866" y="154377"/>
                  </a:cubicBezTo>
                  <a:cubicBezTo>
                    <a:pt x="182788" y="139164"/>
                    <a:pt x="197355" y="124073"/>
                    <a:pt x="215393" y="114025"/>
                  </a:cubicBezTo>
                  <a:cubicBezTo>
                    <a:pt x="263533" y="87231"/>
                    <a:pt x="327533" y="101193"/>
                    <a:pt x="373615" y="71009"/>
                  </a:cubicBezTo>
                  <a:cubicBezTo>
                    <a:pt x="394518" y="57330"/>
                    <a:pt x="409166" y="36064"/>
                    <a:pt x="428212" y="19923"/>
                  </a:cubicBezTo>
                  <a:cubicBezTo>
                    <a:pt x="447299" y="3782"/>
                    <a:pt x="475183" y="-6912"/>
                    <a:pt x="497013" y="5234"/>
                  </a:cubicBezTo>
                  <a:cubicBezTo>
                    <a:pt x="500080" y="6929"/>
                    <a:pt x="503066" y="9310"/>
                    <a:pt x="503994" y="12700"/>
                  </a:cubicBezTo>
                  <a:cubicBezTo>
                    <a:pt x="505326" y="17623"/>
                    <a:pt x="501815" y="22425"/>
                    <a:pt x="498466" y="26258"/>
                  </a:cubicBezTo>
                  <a:cubicBezTo>
                    <a:pt x="408238" y="128875"/>
                    <a:pt x="200906" y="128431"/>
                    <a:pt x="176291" y="282698"/>
                  </a:cubicBezTo>
                  <a:close/>
                </a:path>
              </a:pathLst>
            </a:custGeom>
            <a:solidFill>
              <a:srgbClr val="EFF0E8">
                <a:alpha val="51000"/>
              </a:srgbClr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4" name="Freeform: Shape 2368">
              <a:extLst>
                <a:ext uri="{FF2B5EF4-FFF2-40B4-BE49-F238E27FC236}">
                  <a16:creationId xmlns:a16="http://schemas.microsoft.com/office/drawing/2014/main" id="{A42B2C4A-F90A-4219-BC4E-9B0FC83FC293}"/>
                </a:ext>
              </a:extLst>
            </p:cNvPr>
            <p:cNvSpPr/>
            <p:nvPr/>
          </p:nvSpPr>
          <p:spPr>
            <a:xfrm>
              <a:off x="5700574" y="5619990"/>
              <a:ext cx="444040" cy="456669"/>
            </a:xfrm>
            <a:custGeom>
              <a:avLst/>
              <a:gdLst>
                <a:gd name="connsiteX0" fmla="*/ 64242 w 444040"/>
                <a:gd name="connsiteY0" fmla="*/ 130097 h 456669"/>
                <a:gd name="connsiteX1" fmla="*/ 15294 w 444040"/>
                <a:gd name="connsiteY1" fmla="*/ 0 h 456669"/>
                <a:gd name="connsiteX2" fmla="*/ 929 w 444040"/>
                <a:gd name="connsiteY2" fmla="*/ 135706 h 456669"/>
                <a:gd name="connsiteX3" fmla="*/ 60772 w 444040"/>
                <a:gd name="connsiteY3" fmla="*/ 254181 h 456669"/>
                <a:gd name="connsiteX4" fmla="*/ 122511 w 444040"/>
                <a:gd name="connsiteY4" fmla="*/ 287996 h 456669"/>
                <a:gd name="connsiteX5" fmla="*/ 162420 w 444040"/>
                <a:gd name="connsiteY5" fmla="*/ 342754 h 456669"/>
                <a:gd name="connsiteX6" fmla="*/ 144826 w 444040"/>
                <a:gd name="connsiteY6" fmla="*/ 399773 h 456669"/>
                <a:gd name="connsiteX7" fmla="*/ 147166 w 444040"/>
                <a:gd name="connsiteY7" fmla="*/ 456670 h 456669"/>
                <a:gd name="connsiteX8" fmla="*/ 291467 w 444040"/>
                <a:gd name="connsiteY8" fmla="*/ 350220 h 456669"/>
                <a:gd name="connsiteX9" fmla="*/ 305429 w 444040"/>
                <a:gd name="connsiteY9" fmla="*/ 345902 h 456669"/>
                <a:gd name="connsiteX10" fmla="*/ 313459 w 444040"/>
                <a:gd name="connsiteY10" fmla="*/ 360187 h 456669"/>
                <a:gd name="connsiteX11" fmla="*/ 379799 w 444040"/>
                <a:gd name="connsiteY11" fmla="*/ 304621 h 456669"/>
                <a:gd name="connsiteX12" fmla="*/ 216250 w 444040"/>
                <a:gd name="connsiteY12" fmla="*/ 262856 h 456669"/>
                <a:gd name="connsiteX13" fmla="*/ 64242 w 444040"/>
                <a:gd name="connsiteY13" fmla="*/ 130097 h 45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4040" h="456669">
                  <a:moveTo>
                    <a:pt x="64242" y="130097"/>
                  </a:moveTo>
                  <a:cubicBezTo>
                    <a:pt x="34462" y="93941"/>
                    <a:pt x="24414" y="45921"/>
                    <a:pt x="15294" y="0"/>
                  </a:cubicBezTo>
                  <a:cubicBezTo>
                    <a:pt x="6175" y="44751"/>
                    <a:pt x="-2985" y="90228"/>
                    <a:pt x="929" y="135706"/>
                  </a:cubicBezTo>
                  <a:cubicBezTo>
                    <a:pt x="4843" y="181183"/>
                    <a:pt x="23728" y="227508"/>
                    <a:pt x="60772" y="254181"/>
                  </a:cubicBezTo>
                  <a:cubicBezTo>
                    <a:pt x="79818" y="267901"/>
                    <a:pt x="102496" y="275729"/>
                    <a:pt x="122511" y="287996"/>
                  </a:cubicBezTo>
                  <a:cubicBezTo>
                    <a:pt x="142526" y="300263"/>
                    <a:pt x="160927" y="319310"/>
                    <a:pt x="162420" y="342754"/>
                  </a:cubicBezTo>
                  <a:cubicBezTo>
                    <a:pt x="163711" y="362810"/>
                    <a:pt x="152574" y="381210"/>
                    <a:pt x="144826" y="399773"/>
                  </a:cubicBezTo>
                  <a:cubicBezTo>
                    <a:pt x="137119" y="418335"/>
                    <a:pt x="133487" y="441981"/>
                    <a:pt x="147166" y="456670"/>
                  </a:cubicBezTo>
                  <a:cubicBezTo>
                    <a:pt x="195267" y="421200"/>
                    <a:pt x="243367" y="385690"/>
                    <a:pt x="291467" y="350220"/>
                  </a:cubicBezTo>
                  <a:cubicBezTo>
                    <a:pt x="295583" y="347193"/>
                    <a:pt x="300708" y="344005"/>
                    <a:pt x="305429" y="345902"/>
                  </a:cubicBezTo>
                  <a:cubicBezTo>
                    <a:pt x="310715" y="348000"/>
                    <a:pt x="311845" y="354739"/>
                    <a:pt x="313459" y="360187"/>
                  </a:cubicBezTo>
                  <a:cubicBezTo>
                    <a:pt x="331497" y="420594"/>
                    <a:pt x="549441" y="349735"/>
                    <a:pt x="379799" y="304621"/>
                  </a:cubicBezTo>
                  <a:cubicBezTo>
                    <a:pt x="320682" y="288884"/>
                    <a:pt x="268870" y="297963"/>
                    <a:pt x="216250" y="262856"/>
                  </a:cubicBezTo>
                  <a:cubicBezTo>
                    <a:pt x="170450" y="232229"/>
                    <a:pt x="99429" y="172749"/>
                    <a:pt x="64242" y="130097"/>
                  </a:cubicBezTo>
                  <a:close/>
                </a:path>
              </a:pathLst>
            </a:custGeom>
            <a:solidFill>
              <a:srgbClr val="EFF0E8">
                <a:alpha val="51000"/>
              </a:srgbClr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5" name="Freeform: Shape 2369">
              <a:extLst>
                <a:ext uri="{FF2B5EF4-FFF2-40B4-BE49-F238E27FC236}">
                  <a16:creationId xmlns:a16="http://schemas.microsoft.com/office/drawing/2014/main" id="{82060EFD-ECCE-480A-9E71-4B8B4A3917EB}"/>
                </a:ext>
              </a:extLst>
            </p:cNvPr>
            <p:cNvSpPr/>
            <p:nvPr/>
          </p:nvSpPr>
          <p:spPr>
            <a:xfrm>
              <a:off x="5876060" y="4323060"/>
              <a:ext cx="150718" cy="440689"/>
            </a:xfrm>
            <a:custGeom>
              <a:avLst/>
              <a:gdLst>
                <a:gd name="connsiteX0" fmla="*/ 124979 w 150718"/>
                <a:gd name="connsiteY0" fmla="*/ 440690 h 440689"/>
                <a:gd name="connsiteX1" fmla="*/ 16269 w 150718"/>
                <a:gd name="connsiteY1" fmla="*/ 268344 h 440689"/>
                <a:gd name="connsiteX2" fmla="*/ 935 w 150718"/>
                <a:gd name="connsiteY2" fmla="*/ 240420 h 440689"/>
                <a:gd name="connsiteX3" fmla="*/ 1500 w 150718"/>
                <a:gd name="connsiteY3" fmla="*/ 216047 h 440689"/>
                <a:gd name="connsiteX4" fmla="*/ 148585 w 150718"/>
                <a:gd name="connsiteY4" fmla="*/ 0 h 440689"/>
                <a:gd name="connsiteX5" fmla="*/ 94190 w 150718"/>
                <a:gd name="connsiteY5" fmla="*/ 199019 h 440689"/>
                <a:gd name="connsiteX6" fmla="*/ 124979 w 150718"/>
                <a:gd name="connsiteY6" fmla="*/ 440690 h 44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718" h="440689">
                  <a:moveTo>
                    <a:pt x="124979" y="440690"/>
                  </a:moveTo>
                  <a:cubicBezTo>
                    <a:pt x="93262" y="380565"/>
                    <a:pt x="56904" y="322861"/>
                    <a:pt x="16269" y="268344"/>
                  </a:cubicBezTo>
                  <a:cubicBezTo>
                    <a:pt x="9853" y="259749"/>
                    <a:pt x="3195" y="250872"/>
                    <a:pt x="935" y="240420"/>
                  </a:cubicBezTo>
                  <a:cubicBezTo>
                    <a:pt x="-800" y="232431"/>
                    <a:pt x="169" y="224118"/>
                    <a:pt x="1500" y="216047"/>
                  </a:cubicBezTo>
                  <a:cubicBezTo>
                    <a:pt x="14655" y="134374"/>
                    <a:pt x="68970" y="31636"/>
                    <a:pt x="148585" y="0"/>
                  </a:cubicBezTo>
                  <a:cubicBezTo>
                    <a:pt x="162467" y="60408"/>
                    <a:pt x="104440" y="136513"/>
                    <a:pt x="94190" y="199019"/>
                  </a:cubicBezTo>
                  <a:cubicBezTo>
                    <a:pt x="80834" y="280248"/>
                    <a:pt x="90437" y="365634"/>
                    <a:pt x="124979" y="440690"/>
                  </a:cubicBezTo>
                  <a:close/>
                </a:path>
              </a:pathLst>
            </a:custGeom>
            <a:solidFill>
              <a:srgbClr val="EFF0E8">
                <a:alpha val="51000"/>
              </a:srgbClr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6" name="Freeform: Shape 2370">
              <a:extLst>
                <a:ext uri="{FF2B5EF4-FFF2-40B4-BE49-F238E27FC236}">
                  <a16:creationId xmlns:a16="http://schemas.microsoft.com/office/drawing/2014/main" id="{2E9259A2-209E-4AE4-B7FC-3EB97F6DDB33}"/>
                </a:ext>
              </a:extLst>
            </p:cNvPr>
            <p:cNvSpPr/>
            <p:nvPr/>
          </p:nvSpPr>
          <p:spPr>
            <a:xfrm>
              <a:off x="5158962" y="4356309"/>
              <a:ext cx="232763" cy="310151"/>
            </a:xfrm>
            <a:custGeom>
              <a:avLst/>
              <a:gdLst>
                <a:gd name="connsiteX0" fmla="*/ 63273 w 232763"/>
                <a:gd name="connsiteY0" fmla="*/ 57060 h 310151"/>
                <a:gd name="connsiteX1" fmla="*/ 181829 w 232763"/>
                <a:gd name="connsiteY1" fmla="*/ 158022 h 310151"/>
                <a:gd name="connsiteX2" fmla="*/ 221414 w 232763"/>
                <a:gd name="connsiteY2" fmla="*/ 217139 h 310151"/>
                <a:gd name="connsiteX3" fmla="*/ 222262 w 232763"/>
                <a:gd name="connsiteY3" fmla="*/ 310151 h 310151"/>
                <a:gd name="connsiteX4" fmla="*/ 215119 w 232763"/>
                <a:gd name="connsiteY4" fmla="*/ 204226 h 310151"/>
                <a:gd name="connsiteX5" fmla="*/ 210721 w 232763"/>
                <a:gd name="connsiteY5" fmla="*/ 41403 h 310151"/>
                <a:gd name="connsiteX6" fmla="*/ 212658 w 232763"/>
                <a:gd name="connsiteY6" fmla="*/ 16909 h 310151"/>
                <a:gd name="connsiteX7" fmla="*/ 168795 w 232763"/>
                <a:gd name="connsiteY7" fmla="*/ 244 h 310151"/>
                <a:gd name="connsiteX8" fmla="*/ 0 w 232763"/>
                <a:gd name="connsiteY8" fmla="*/ 15134 h 310151"/>
                <a:gd name="connsiteX9" fmla="*/ 63273 w 232763"/>
                <a:gd name="connsiteY9" fmla="*/ 57060 h 31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763" h="310151">
                  <a:moveTo>
                    <a:pt x="63273" y="57060"/>
                  </a:moveTo>
                  <a:cubicBezTo>
                    <a:pt x="111413" y="77680"/>
                    <a:pt x="147448" y="118477"/>
                    <a:pt x="181829" y="158022"/>
                  </a:cubicBezTo>
                  <a:cubicBezTo>
                    <a:pt x="197485" y="176019"/>
                    <a:pt x="213465" y="194622"/>
                    <a:pt x="221414" y="217139"/>
                  </a:cubicBezTo>
                  <a:cubicBezTo>
                    <a:pt x="231825" y="246717"/>
                    <a:pt x="227104" y="279201"/>
                    <a:pt x="222262" y="310151"/>
                  </a:cubicBezTo>
                  <a:cubicBezTo>
                    <a:pt x="244254" y="280452"/>
                    <a:pt x="226660" y="239332"/>
                    <a:pt x="215119" y="204226"/>
                  </a:cubicBezTo>
                  <a:cubicBezTo>
                    <a:pt x="197970" y="151888"/>
                    <a:pt x="196396" y="94548"/>
                    <a:pt x="210721" y="41403"/>
                  </a:cubicBezTo>
                  <a:cubicBezTo>
                    <a:pt x="212900" y="33373"/>
                    <a:pt x="215402" y="24778"/>
                    <a:pt x="212658" y="16909"/>
                  </a:cubicBezTo>
                  <a:cubicBezTo>
                    <a:pt x="207130" y="970"/>
                    <a:pt x="185662" y="-806"/>
                    <a:pt x="168795" y="244"/>
                  </a:cubicBezTo>
                  <a:cubicBezTo>
                    <a:pt x="113673" y="3795"/>
                    <a:pt x="52741" y="1495"/>
                    <a:pt x="0" y="15134"/>
                  </a:cubicBezTo>
                  <a:cubicBezTo>
                    <a:pt x="11985" y="44914"/>
                    <a:pt x="33493" y="44228"/>
                    <a:pt x="63273" y="57060"/>
                  </a:cubicBezTo>
                  <a:close/>
                </a:path>
              </a:pathLst>
            </a:custGeom>
            <a:solidFill>
              <a:srgbClr val="EFF0E8">
                <a:alpha val="39000"/>
              </a:srgbClr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7" name="Freeform: Shape 2371">
              <a:extLst>
                <a:ext uri="{FF2B5EF4-FFF2-40B4-BE49-F238E27FC236}">
                  <a16:creationId xmlns:a16="http://schemas.microsoft.com/office/drawing/2014/main" id="{27F998C1-927F-45D0-9B44-2295965A332B}"/>
                </a:ext>
              </a:extLst>
            </p:cNvPr>
            <p:cNvSpPr/>
            <p:nvPr/>
          </p:nvSpPr>
          <p:spPr>
            <a:xfrm>
              <a:off x="5327370" y="4761632"/>
              <a:ext cx="354681" cy="210861"/>
            </a:xfrm>
            <a:custGeom>
              <a:avLst/>
              <a:gdLst>
                <a:gd name="connsiteX0" fmla="*/ 288868 w 354681"/>
                <a:gd name="connsiteY0" fmla="*/ 178014 h 210861"/>
                <a:gd name="connsiteX1" fmla="*/ 287738 w 354681"/>
                <a:gd name="connsiteY1" fmla="*/ 130197 h 210861"/>
                <a:gd name="connsiteX2" fmla="*/ 187421 w 354681"/>
                <a:gd name="connsiteY2" fmla="*/ 83912 h 210861"/>
                <a:gd name="connsiteX3" fmla="*/ 89526 w 354681"/>
                <a:gd name="connsiteY3" fmla="*/ 165061 h 210861"/>
                <a:gd name="connsiteX4" fmla="*/ 8377 w 354681"/>
                <a:gd name="connsiteY4" fmla="*/ 210861 h 210861"/>
                <a:gd name="connsiteX5" fmla="*/ 56276 w 354681"/>
                <a:gd name="connsiteY5" fmla="*/ 48684 h 210861"/>
                <a:gd name="connsiteX6" fmla="*/ 225837 w 354681"/>
                <a:gd name="connsiteY6" fmla="*/ 705 h 210861"/>
                <a:gd name="connsiteX7" fmla="*/ 354602 w 354681"/>
                <a:gd name="connsiteY7" fmla="*/ 47756 h 210861"/>
                <a:gd name="connsiteX8" fmla="*/ 288868 w 354681"/>
                <a:gd name="connsiteY8" fmla="*/ 178014 h 2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681" h="210861">
                  <a:moveTo>
                    <a:pt x="288868" y="178014"/>
                  </a:moveTo>
                  <a:cubicBezTo>
                    <a:pt x="282734" y="163124"/>
                    <a:pt x="289070" y="146217"/>
                    <a:pt x="287738" y="130197"/>
                  </a:cubicBezTo>
                  <a:cubicBezTo>
                    <a:pt x="284187" y="87625"/>
                    <a:pt x="227330" y="68578"/>
                    <a:pt x="187421" y="83912"/>
                  </a:cubicBezTo>
                  <a:cubicBezTo>
                    <a:pt x="147513" y="99246"/>
                    <a:pt x="120073" y="135160"/>
                    <a:pt x="89526" y="165061"/>
                  </a:cubicBezTo>
                  <a:cubicBezTo>
                    <a:pt x="66929" y="187215"/>
                    <a:pt x="39852" y="207512"/>
                    <a:pt x="8377" y="210861"/>
                  </a:cubicBezTo>
                  <a:cubicBezTo>
                    <a:pt x="-13857" y="154892"/>
                    <a:pt x="10233" y="87504"/>
                    <a:pt x="56276" y="48684"/>
                  </a:cubicBezTo>
                  <a:cubicBezTo>
                    <a:pt x="102318" y="9906"/>
                    <a:pt x="165752" y="-3370"/>
                    <a:pt x="225837" y="705"/>
                  </a:cubicBezTo>
                  <a:cubicBezTo>
                    <a:pt x="263688" y="3288"/>
                    <a:pt x="350284" y="504"/>
                    <a:pt x="354602" y="47756"/>
                  </a:cubicBezTo>
                  <a:cubicBezTo>
                    <a:pt x="357750" y="81854"/>
                    <a:pt x="265544" y="121521"/>
                    <a:pt x="288868" y="178014"/>
                  </a:cubicBezTo>
                  <a:close/>
                </a:path>
              </a:pathLst>
            </a:custGeom>
            <a:solidFill>
              <a:srgbClr val="EFF0E8">
                <a:alpha val="51000"/>
              </a:srgbClr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8" name="Freeform: Shape 2372">
              <a:extLst>
                <a:ext uri="{FF2B5EF4-FFF2-40B4-BE49-F238E27FC236}">
                  <a16:creationId xmlns:a16="http://schemas.microsoft.com/office/drawing/2014/main" id="{AFBDF0D2-2609-4297-923B-963996E95B9C}"/>
                </a:ext>
              </a:extLst>
            </p:cNvPr>
            <p:cNvSpPr/>
            <p:nvPr/>
          </p:nvSpPr>
          <p:spPr>
            <a:xfrm>
              <a:off x="5562690" y="4762718"/>
              <a:ext cx="432740" cy="82546"/>
            </a:xfrm>
            <a:custGeom>
              <a:avLst/>
              <a:gdLst>
                <a:gd name="connsiteX0" fmla="*/ 78687 w 432740"/>
                <a:gd name="connsiteY0" fmla="*/ 30731 h 82546"/>
                <a:gd name="connsiteX1" fmla="*/ 41846 w 432740"/>
                <a:gd name="connsiteY1" fmla="*/ 4179 h 82546"/>
                <a:gd name="connsiteX2" fmla="*/ 0 w 432740"/>
                <a:gd name="connsiteY2" fmla="*/ 9828 h 82546"/>
                <a:gd name="connsiteX3" fmla="*/ 185823 w 432740"/>
                <a:gd name="connsiteY3" fmla="*/ 4381 h 82546"/>
                <a:gd name="connsiteX4" fmla="*/ 432741 w 432740"/>
                <a:gd name="connsiteY4" fmla="*/ 40617 h 82546"/>
                <a:gd name="connsiteX5" fmla="*/ 78687 w 432740"/>
                <a:gd name="connsiteY5" fmla="*/ 30731 h 8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740" h="82546">
                  <a:moveTo>
                    <a:pt x="78687" y="30731"/>
                  </a:moveTo>
                  <a:cubicBezTo>
                    <a:pt x="66420" y="21813"/>
                    <a:pt x="55606" y="10514"/>
                    <a:pt x="41846" y="4179"/>
                  </a:cubicBezTo>
                  <a:cubicBezTo>
                    <a:pt x="28045" y="-2197"/>
                    <a:pt x="9483" y="-1995"/>
                    <a:pt x="0" y="9828"/>
                  </a:cubicBezTo>
                  <a:cubicBezTo>
                    <a:pt x="61860" y="6156"/>
                    <a:pt x="123842" y="4340"/>
                    <a:pt x="185823" y="4381"/>
                  </a:cubicBezTo>
                  <a:cubicBezTo>
                    <a:pt x="260516" y="4421"/>
                    <a:pt x="369791" y="-2762"/>
                    <a:pt x="432741" y="40617"/>
                  </a:cubicBezTo>
                  <a:cubicBezTo>
                    <a:pt x="394809" y="118377"/>
                    <a:pt x="135141" y="71729"/>
                    <a:pt x="78687" y="30731"/>
                  </a:cubicBezTo>
                  <a:close/>
                </a:path>
              </a:pathLst>
            </a:custGeom>
            <a:solidFill>
              <a:srgbClr val="EFF0E8">
                <a:alpha val="51000"/>
              </a:srgbClr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9" name="Freeform: Shape 2373">
              <a:extLst>
                <a:ext uri="{FF2B5EF4-FFF2-40B4-BE49-F238E27FC236}">
                  <a16:creationId xmlns:a16="http://schemas.microsoft.com/office/drawing/2014/main" id="{8A030DFA-0265-48D6-937E-AFC3C1EBB4A4}"/>
                </a:ext>
              </a:extLst>
            </p:cNvPr>
            <p:cNvSpPr/>
            <p:nvPr/>
          </p:nvSpPr>
          <p:spPr>
            <a:xfrm>
              <a:off x="6301504" y="4494189"/>
              <a:ext cx="129502" cy="459500"/>
            </a:xfrm>
            <a:custGeom>
              <a:avLst/>
              <a:gdLst>
                <a:gd name="connsiteX0" fmla="*/ 0 w 129502"/>
                <a:gd name="connsiteY0" fmla="*/ 459500 h 459500"/>
                <a:gd name="connsiteX1" fmla="*/ 122510 w 129502"/>
                <a:gd name="connsiteY1" fmla="*/ 309873 h 459500"/>
                <a:gd name="connsiteX2" fmla="*/ 129330 w 129502"/>
                <a:gd name="connsiteY2" fmla="*/ 297687 h 459500"/>
                <a:gd name="connsiteX3" fmla="*/ 120654 w 129502"/>
                <a:gd name="connsiteY3" fmla="*/ 276824 h 459500"/>
                <a:gd name="connsiteX4" fmla="*/ 18320 w 129502"/>
                <a:gd name="connsiteY4" fmla="*/ 19698 h 459500"/>
                <a:gd name="connsiteX5" fmla="*/ 33452 w 129502"/>
                <a:gd name="connsiteY5" fmla="*/ 238610 h 459500"/>
                <a:gd name="connsiteX6" fmla="*/ 0 w 129502"/>
                <a:gd name="connsiteY6" fmla="*/ 459500 h 45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02" h="459500">
                  <a:moveTo>
                    <a:pt x="0" y="459500"/>
                  </a:moveTo>
                  <a:cubicBezTo>
                    <a:pt x="40837" y="409624"/>
                    <a:pt x="81674" y="359749"/>
                    <a:pt x="122510" y="309873"/>
                  </a:cubicBezTo>
                  <a:cubicBezTo>
                    <a:pt x="125496" y="306241"/>
                    <a:pt x="128604" y="302327"/>
                    <a:pt x="129330" y="297687"/>
                  </a:cubicBezTo>
                  <a:cubicBezTo>
                    <a:pt x="130541" y="290019"/>
                    <a:pt x="125133" y="283119"/>
                    <a:pt x="120654" y="276824"/>
                  </a:cubicBezTo>
                  <a:cubicBezTo>
                    <a:pt x="99308" y="246842"/>
                    <a:pt x="100357" y="-82838"/>
                    <a:pt x="18320" y="19698"/>
                  </a:cubicBezTo>
                  <a:cubicBezTo>
                    <a:pt x="-2623" y="45887"/>
                    <a:pt x="34421" y="199751"/>
                    <a:pt x="33452" y="238610"/>
                  </a:cubicBezTo>
                  <a:cubicBezTo>
                    <a:pt x="32080" y="292158"/>
                    <a:pt x="35470" y="416162"/>
                    <a:pt x="0" y="459500"/>
                  </a:cubicBezTo>
                  <a:close/>
                </a:path>
              </a:pathLst>
            </a:custGeom>
            <a:solidFill>
              <a:srgbClr val="EFF0E8"/>
            </a:solidFill>
            <a:ln w="4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44" name="Graphic 3339">
            <a:extLst>
              <a:ext uri="{FF2B5EF4-FFF2-40B4-BE49-F238E27FC236}">
                <a16:creationId xmlns:a16="http://schemas.microsoft.com/office/drawing/2014/main" id="{C9B7EDC3-C5B3-42EC-BB68-9163EAE76944}"/>
              </a:ext>
            </a:extLst>
          </p:cNvPr>
          <p:cNvGrpSpPr/>
          <p:nvPr/>
        </p:nvGrpSpPr>
        <p:grpSpPr>
          <a:xfrm rot="12869412" flipH="1">
            <a:off x="11227484" y="4090152"/>
            <a:ext cx="879831" cy="1603590"/>
            <a:chOff x="4830056" y="4928236"/>
            <a:chExt cx="1150845" cy="2198442"/>
          </a:xfrm>
        </p:grpSpPr>
        <p:pic>
          <p:nvPicPr>
            <p:cNvPr id="545" name="Picture 2180">
              <a:extLst>
                <a:ext uri="{FF2B5EF4-FFF2-40B4-BE49-F238E27FC236}">
                  <a16:creationId xmlns:a16="http://schemas.microsoft.com/office/drawing/2014/main" id="{032CD14D-F2C9-4889-85EF-C155080FBC5C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275778" y="4928236"/>
              <a:ext cx="349813" cy="1565265"/>
            </a:xfrm>
            <a:custGeom>
              <a:avLst/>
              <a:gdLst>
                <a:gd name="connsiteX0" fmla="*/ 150 w 349813"/>
                <a:gd name="connsiteY0" fmla="*/ -1 h 1565265"/>
                <a:gd name="connsiteX1" fmla="*/ 349964 w 349813"/>
                <a:gd name="connsiteY1" fmla="*/ -1 h 1565265"/>
                <a:gd name="connsiteX2" fmla="*/ 349964 w 349813"/>
                <a:gd name="connsiteY2" fmla="*/ 1565265 h 1565265"/>
                <a:gd name="connsiteX3" fmla="*/ 150 w 349813"/>
                <a:gd name="connsiteY3" fmla="*/ 1565265 h 156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813" h="1565265">
                  <a:moveTo>
                    <a:pt x="150" y="-1"/>
                  </a:moveTo>
                  <a:lnTo>
                    <a:pt x="349964" y="-1"/>
                  </a:lnTo>
                  <a:lnTo>
                    <a:pt x="349964" y="1565265"/>
                  </a:lnTo>
                  <a:lnTo>
                    <a:pt x="150" y="1565265"/>
                  </a:lnTo>
                  <a:close/>
                </a:path>
              </a:pathLst>
            </a:custGeom>
          </p:spPr>
        </p:pic>
        <p:grpSp>
          <p:nvGrpSpPr>
            <p:cNvPr id="546" name="Graphic 3339">
              <a:extLst>
                <a:ext uri="{FF2B5EF4-FFF2-40B4-BE49-F238E27FC236}">
                  <a16:creationId xmlns:a16="http://schemas.microsoft.com/office/drawing/2014/main" id="{604AC437-FECB-48B3-BDF0-52504C67C7FF}"/>
                </a:ext>
              </a:extLst>
            </p:cNvPr>
            <p:cNvGrpSpPr/>
            <p:nvPr/>
          </p:nvGrpSpPr>
          <p:grpSpPr>
            <a:xfrm>
              <a:off x="5406217" y="5705856"/>
              <a:ext cx="463040" cy="395485"/>
              <a:chOff x="5406217" y="5705856"/>
              <a:chExt cx="463040" cy="395485"/>
            </a:xfrm>
          </p:grpSpPr>
          <p:sp>
            <p:nvSpPr>
              <p:cNvPr id="703" name="Freeform: Shape 2338">
                <a:extLst>
                  <a:ext uri="{FF2B5EF4-FFF2-40B4-BE49-F238E27FC236}">
                    <a16:creationId xmlns:a16="http://schemas.microsoft.com/office/drawing/2014/main" id="{0B00DB8B-EE9F-4455-92DD-CD69C69100E5}"/>
                  </a:ext>
                </a:extLst>
              </p:cNvPr>
              <p:cNvSpPr/>
              <p:nvPr/>
            </p:nvSpPr>
            <p:spPr>
              <a:xfrm>
                <a:off x="5418710" y="5705856"/>
                <a:ext cx="450547" cy="395485"/>
              </a:xfrm>
              <a:custGeom>
                <a:avLst/>
                <a:gdLst>
                  <a:gd name="connsiteX0" fmla="*/ 4566 w 450547"/>
                  <a:gd name="connsiteY0" fmla="*/ 272931 h 395485"/>
                  <a:gd name="connsiteX1" fmla="*/ 140133 w 450547"/>
                  <a:gd name="connsiteY1" fmla="*/ 44367 h 395485"/>
                  <a:gd name="connsiteX2" fmla="*/ 394400 w 450547"/>
                  <a:gd name="connsiteY2" fmla="*/ 87086 h 395485"/>
                  <a:gd name="connsiteX3" fmla="*/ 450548 w 450547"/>
                  <a:gd name="connsiteY3" fmla="*/ 126040 h 395485"/>
                  <a:gd name="connsiteX4" fmla="*/ 392888 w 450547"/>
                  <a:gd name="connsiteY4" fmla="*/ 199500 h 395485"/>
                  <a:gd name="connsiteX5" fmla="*/ 107701 w 450547"/>
                  <a:gd name="connsiteY5" fmla="*/ 395485 h 395485"/>
                  <a:gd name="connsiteX6" fmla="*/ 13252 w 450547"/>
                  <a:gd name="connsiteY6" fmla="*/ 320304 h 395485"/>
                  <a:gd name="connsiteX7" fmla="*/ 4566 w 450547"/>
                  <a:gd name="connsiteY7" fmla="*/ 272931 h 395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0547" h="395485">
                    <a:moveTo>
                      <a:pt x="4566" y="272931"/>
                    </a:moveTo>
                    <a:cubicBezTo>
                      <a:pt x="4566" y="272931"/>
                      <a:pt x="-38538" y="172256"/>
                      <a:pt x="140133" y="44367"/>
                    </a:cubicBezTo>
                    <a:cubicBezTo>
                      <a:pt x="302441" y="-71812"/>
                      <a:pt x="383461" y="75583"/>
                      <a:pt x="394400" y="87086"/>
                    </a:cubicBezTo>
                    <a:cubicBezTo>
                      <a:pt x="405339" y="98588"/>
                      <a:pt x="405250" y="130931"/>
                      <a:pt x="450548" y="126040"/>
                    </a:cubicBezTo>
                    <a:cubicBezTo>
                      <a:pt x="450548" y="126040"/>
                      <a:pt x="424431" y="136830"/>
                      <a:pt x="392888" y="199500"/>
                    </a:cubicBezTo>
                    <a:cubicBezTo>
                      <a:pt x="306117" y="371887"/>
                      <a:pt x="200669" y="395277"/>
                      <a:pt x="107701" y="395485"/>
                    </a:cubicBezTo>
                    <a:cubicBezTo>
                      <a:pt x="14734" y="395692"/>
                      <a:pt x="12718" y="342657"/>
                      <a:pt x="13252" y="320304"/>
                    </a:cubicBezTo>
                    <a:cubicBezTo>
                      <a:pt x="13785" y="297952"/>
                      <a:pt x="4566" y="272931"/>
                      <a:pt x="4566" y="272931"/>
                    </a:cubicBezTo>
                    <a:close/>
                  </a:path>
                </a:pathLst>
              </a:custGeom>
              <a:solidFill>
                <a:srgbClr val="FBFFFF"/>
              </a:solidFill>
              <a:ln w="29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pic>
            <p:nvPicPr>
              <p:cNvPr id="704" name="Picture 2339">
                <a:extLst>
                  <a:ext uri="{FF2B5EF4-FFF2-40B4-BE49-F238E27FC236}">
                    <a16:creationId xmlns:a16="http://schemas.microsoft.com/office/drawing/2014/main" id="{B2C96FB8-ABE9-4B8F-99F0-43338FDEB6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4" cstate="print"/>
              <a:stretch>
                <a:fillRect/>
              </a:stretch>
            </p:blipFill>
            <p:spPr>
              <a:xfrm>
                <a:off x="5406217" y="5710869"/>
                <a:ext cx="462464" cy="275700"/>
              </a:xfrm>
              <a:custGeom>
                <a:avLst/>
                <a:gdLst>
                  <a:gd name="connsiteX0" fmla="*/ 194 w 462464"/>
                  <a:gd name="connsiteY0" fmla="*/ 263 h 275700"/>
                  <a:gd name="connsiteX1" fmla="*/ 462659 w 462464"/>
                  <a:gd name="connsiteY1" fmla="*/ 263 h 275700"/>
                  <a:gd name="connsiteX2" fmla="*/ 462659 w 462464"/>
                  <a:gd name="connsiteY2" fmla="*/ 275964 h 275700"/>
                  <a:gd name="connsiteX3" fmla="*/ 194 w 462464"/>
                  <a:gd name="connsiteY3" fmla="*/ 275964 h 27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2464" h="275700">
                    <a:moveTo>
                      <a:pt x="194" y="263"/>
                    </a:moveTo>
                    <a:lnTo>
                      <a:pt x="462659" y="263"/>
                    </a:lnTo>
                    <a:lnTo>
                      <a:pt x="462659" y="275964"/>
                    </a:lnTo>
                    <a:lnTo>
                      <a:pt x="194" y="275964"/>
                    </a:lnTo>
                    <a:close/>
                  </a:path>
                </a:pathLst>
              </a:custGeom>
            </p:spPr>
          </p:pic>
          <p:pic>
            <p:nvPicPr>
              <p:cNvPr id="705" name="Picture 2340">
                <a:extLst>
                  <a:ext uri="{FF2B5EF4-FFF2-40B4-BE49-F238E27FC236}">
                    <a16:creationId xmlns:a16="http://schemas.microsoft.com/office/drawing/2014/main" id="{A5CCFC6D-EF18-454F-B453-5883CD980F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5" cstate="print"/>
              <a:stretch>
                <a:fillRect/>
              </a:stretch>
            </p:blipFill>
            <p:spPr>
              <a:xfrm>
                <a:off x="5429933" y="5832414"/>
                <a:ext cx="423926" cy="266806"/>
              </a:xfrm>
              <a:custGeom>
                <a:avLst/>
                <a:gdLst>
                  <a:gd name="connsiteX0" fmla="*/ 202 w 423926"/>
                  <a:gd name="connsiteY0" fmla="*/ 304 h 266806"/>
                  <a:gd name="connsiteX1" fmla="*/ 424128 w 423926"/>
                  <a:gd name="connsiteY1" fmla="*/ 304 h 266806"/>
                  <a:gd name="connsiteX2" fmla="*/ 424128 w 423926"/>
                  <a:gd name="connsiteY2" fmla="*/ 267111 h 266806"/>
                  <a:gd name="connsiteX3" fmla="*/ 202 w 423926"/>
                  <a:gd name="connsiteY3" fmla="*/ 267111 h 26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3926" h="266806">
                    <a:moveTo>
                      <a:pt x="202" y="304"/>
                    </a:moveTo>
                    <a:lnTo>
                      <a:pt x="424128" y="304"/>
                    </a:lnTo>
                    <a:lnTo>
                      <a:pt x="424128" y="267111"/>
                    </a:lnTo>
                    <a:lnTo>
                      <a:pt x="202" y="267111"/>
                    </a:lnTo>
                    <a:close/>
                  </a:path>
                </a:pathLst>
              </a:custGeom>
            </p:spPr>
          </p:pic>
          <p:grpSp>
            <p:nvGrpSpPr>
              <p:cNvPr id="706" name="Graphic 3339">
                <a:extLst>
                  <a:ext uri="{FF2B5EF4-FFF2-40B4-BE49-F238E27FC236}">
                    <a16:creationId xmlns:a16="http://schemas.microsoft.com/office/drawing/2014/main" id="{1018F85A-97BE-4993-A6EC-63B11AEE0084}"/>
                  </a:ext>
                </a:extLst>
              </p:cNvPr>
              <p:cNvGrpSpPr/>
              <p:nvPr/>
            </p:nvGrpSpPr>
            <p:grpSpPr>
              <a:xfrm>
                <a:off x="5461192" y="5756597"/>
                <a:ext cx="350643" cy="318893"/>
                <a:chOff x="5461192" y="5756597"/>
                <a:chExt cx="350643" cy="318893"/>
              </a:xfrm>
            </p:grpSpPr>
            <p:sp>
              <p:nvSpPr>
                <p:cNvPr id="707" name="Freeform: Shape 2342">
                  <a:extLst>
                    <a:ext uri="{FF2B5EF4-FFF2-40B4-BE49-F238E27FC236}">
                      <a16:creationId xmlns:a16="http://schemas.microsoft.com/office/drawing/2014/main" id="{0BA237D4-AC01-4B7E-B4EA-424B4EDDF0B7}"/>
                    </a:ext>
                  </a:extLst>
                </p:cNvPr>
                <p:cNvSpPr/>
                <p:nvPr/>
              </p:nvSpPr>
              <p:spPr>
                <a:xfrm>
                  <a:off x="5462793" y="5763771"/>
                  <a:ext cx="113363" cy="206004"/>
                </a:xfrm>
                <a:custGeom>
                  <a:avLst/>
                  <a:gdLst>
                    <a:gd name="connsiteX0" fmla="*/ 1779 w 113363"/>
                    <a:gd name="connsiteY0" fmla="*/ 206004 h 206004"/>
                    <a:gd name="connsiteX1" fmla="*/ 3972 w 113363"/>
                    <a:gd name="connsiteY1" fmla="*/ 191389 h 206004"/>
                    <a:gd name="connsiteX2" fmla="*/ 7737 w 113363"/>
                    <a:gd name="connsiteY2" fmla="*/ 177071 h 206004"/>
                    <a:gd name="connsiteX3" fmla="*/ 18350 w 113363"/>
                    <a:gd name="connsiteY3" fmla="*/ 149323 h 206004"/>
                    <a:gd name="connsiteX4" fmla="*/ 30653 w 113363"/>
                    <a:gd name="connsiteY4" fmla="*/ 122197 h 206004"/>
                    <a:gd name="connsiteX5" fmla="*/ 43489 w 113363"/>
                    <a:gd name="connsiteY5" fmla="*/ 95309 h 206004"/>
                    <a:gd name="connsiteX6" fmla="*/ 57482 w 113363"/>
                    <a:gd name="connsiteY6" fmla="*/ 69044 h 206004"/>
                    <a:gd name="connsiteX7" fmla="*/ 73372 w 113363"/>
                    <a:gd name="connsiteY7" fmla="*/ 43875 h 206004"/>
                    <a:gd name="connsiteX8" fmla="*/ 91841 w 113363"/>
                    <a:gd name="connsiteY8" fmla="*/ 20544 h 206004"/>
                    <a:gd name="connsiteX9" fmla="*/ 113363 w 113363"/>
                    <a:gd name="connsiteY9" fmla="*/ 0 h 206004"/>
                    <a:gd name="connsiteX10" fmla="*/ 91663 w 113363"/>
                    <a:gd name="connsiteY10" fmla="*/ 20396 h 206004"/>
                    <a:gd name="connsiteX11" fmla="*/ 72986 w 113363"/>
                    <a:gd name="connsiteY11" fmla="*/ 43608 h 206004"/>
                    <a:gd name="connsiteX12" fmla="*/ 56889 w 113363"/>
                    <a:gd name="connsiteY12" fmla="*/ 68688 h 206004"/>
                    <a:gd name="connsiteX13" fmla="*/ 42689 w 113363"/>
                    <a:gd name="connsiteY13" fmla="*/ 94894 h 206004"/>
                    <a:gd name="connsiteX14" fmla="*/ 29645 w 113363"/>
                    <a:gd name="connsiteY14" fmla="*/ 121693 h 206004"/>
                    <a:gd name="connsiteX15" fmla="*/ 17135 w 113363"/>
                    <a:gd name="connsiteY15" fmla="*/ 148760 h 206004"/>
                    <a:gd name="connsiteX16" fmla="*/ 6255 w 113363"/>
                    <a:gd name="connsiteY16" fmla="*/ 176567 h 206004"/>
                    <a:gd name="connsiteX17" fmla="*/ 2342 w 113363"/>
                    <a:gd name="connsiteY17" fmla="*/ 191034 h 206004"/>
                    <a:gd name="connsiteX18" fmla="*/ 0 w 113363"/>
                    <a:gd name="connsiteY18" fmla="*/ 205856 h 206004"/>
                    <a:gd name="connsiteX19" fmla="*/ 1779 w 113363"/>
                    <a:gd name="connsiteY19" fmla="*/ 206004 h 206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3363" h="206004">
                      <a:moveTo>
                        <a:pt x="1779" y="206004"/>
                      </a:moveTo>
                      <a:cubicBezTo>
                        <a:pt x="2223" y="201083"/>
                        <a:pt x="2994" y="196221"/>
                        <a:pt x="3972" y="191389"/>
                      </a:cubicBezTo>
                      <a:cubicBezTo>
                        <a:pt x="4980" y="186557"/>
                        <a:pt x="6285" y="181784"/>
                        <a:pt x="7737" y="177071"/>
                      </a:cubicBezTo>
                      <a:cubicBezTo>
                        <a:pt x="10672" y="167614"/>
                        <a:pt x="14378" y="158424"/>
                        <a:pt x="18350" y="149323"/>
                      </a:cubicBezTo>
                      <a:cubicBezTo>
                        <a:pt x="22323" y="140222"/>
                        <a:pt x="26503" y="131210"/>
                        <a:pt x="30653" y="122197"/>
                      </a:cubicBezTo>
                      <a:cubicBezTo>
                        <a:pt x="34803" y="113185"/>
                        <a:pt x="39072" y="104203"/>
                        <a:pt x="43489" y="95309"/>
                      </a:cubicBezTo>
                      <a:cubicBezTo>
                        <a:pt x="47877" y="86416"/>
                        <a:pt x="52591" y="77670"/>
                        <a:pt x="57482" y="69044"/>
                      </a:cubicBezTo>
                      <a:cubicBezTo>
                        <a:pt x="62403" y="60417"/>
                        <a:pt x="67739" y="52057"/>
                        <a:pt x="73372" y="43875"/>
                      </a:cubicBezTo>
                      <a:cubicBezTo>
                        <a:pt x="79064" y="35752"/>
                        <a:pt x="85260" y="27955"/>
                        <a:pt x="91841" y="20544"/>
                      </a:cubicBezTo>
                      <a:cubicBezTo>
                        <a:pt x="98541" y="13192"/>
                        <a:pt x="105744" y="6344"/>
                        <a:pt x="113363" y="0"/>
                      </a:cubicBezTo>
                      <a:cubicBezTo>
                        <a:pt x="105655" y="6285"/>
                        <a:pt x="98422" y="13103"/>
                        <a:pt x="91663" y="20396"/>
                      </a:cubicBezTo>
                      <a:cubicBezTo>
                        <a:pt x="85022" y="27778"/>
                        <a:pt x="78767" y="35545"/>
                        <a:pt x="72986" y="43608"/>
                      </a:cubicBezTo>
                      <a:cubicBezTo>
                        <a:pt x="67295" y="51760"/>
                        <a:pt x="61899" y="60120"/>
                        <a:pt x="56889" y="68688"/>
                      </a:cubicBezTo>
                      <a:cubicBezTo>
                        <a:pt x="51909" y="77285"/>
                        <a:pt x="47165" y="86030"/>
                        <a:pt x="42689" y="94894"/>
                      </a:cubicBezTo>
                      <a:cubicBezTo>
                        <a:pt x="38213" y="103758"/>
                        <a:pt x="33855" y="112711"/>
                        <a:pt x="29645" y="121693"/>
                      </a:cubicBezTo>
                      <a:cubicBezTo>
                        <a:pt x="25436" y="130706"/>
                        <a:pt x="21167" y="139659"/>
                        <a:pt x="17135" y="148760"/>
                      </a:cubicBezTo>
                      <a:cubicBezTo>
                        <a:pt x="13074" y="157831"/>
                        <a:pt x="9309" y="167080"/>
                        <a:pt x="6255" y="176567"/>
                      </a:cubicBezTo>
                      <a:cubicBezTo>
                        <a:pt x="4743" y="181310"/>
                        <a:pt x="3380" y="186142"/>
                        <a:pt x="2342" y="191034"/>
                      </a:cubicBezTo>
                      <a:cubicBezTo>
                        <a:pt x="1304" y="195925"/>
                        <a:pt x="504" y="200876"/>
                        <a:pt x="0" y="205856"/>
                      </a:cubicBezTo>
                      <a:lnTo>
                        <a:pt x="1779" y="206004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8" name="Freeform: Shape 2343">
                  <a:extLst>
                    <a:ext uri="{FF2B5EF4-FFF2-40B4-BE49-F238E27FC236}">
                      <a16:creationId xmlns:a16="http://schemas.microsoft.com/office/drawing/2014/main" id="{87EF3C5D-0A24-4836-85CC-EAB3E090CB83}"/>
                    </a:ext>
                  </a:extLst>
                </p:cNvPr>
                <p:cNvSpPr/>
                <p:nvPr/>
              </p:nvSpPr>
              <p:spPr>
                <a:xfrm>
                  <a:off x="5524307" y="5759769"/>
                  <a:ext cx="103609" cy="190677"/>
                </a:xfrm>
                <a:custGeom>
                  <a:avLst/>
                  <a:gdLst>
                    <a:gd name="connsiteX0" fmla="*/ 1838 w 103609"/>
                    <a:gd name="connsiteY0" fmla="*/ 190678 h 190677"/>
                    <a:gd name="connsiteX1" fmla="*/ 3291 w 103609"/>
                    <a:gd name="connsiteY1" fmla="*/ 177071 h 190677"/>
                    <a:gd name="connsiteX2" fmla="*/ 6314 w 103609"/>
                    <a:gd name="connsiteY2" fmla="*/ 163701 h 190677"/>
                    <a:gd name="connsiteX3" fmla="*/ 15534 w 103609"/>
                    <a:gd name="connsiteY3" fmla="*/ 137791 h 190677"/>
                    <a:gd name="connsiteX4" fmla="*/ 26562 w 103609"/>
                    <a:gd name="connsiteY4" fmla="*/ 112504 h 190677"/>
                    <a:gd name="connsiteX5" fmla="*/ 38124 w 103609"/>
                    <a:gd name="connsiteY5" fmla="*/ 87453 h 190677"/>
                    <a:gd name="connsiteX6" fmla="*/ 50901 w 103609"/>
                    <a:gd name="connsiteY6" fmla="*/ 63026 h 190677"/>
                    <a:gd name="connsiteX7" fmla="*/ 65664 w 103609"/>
                    <a:gd name="connsiteY7" fmla="*/ 39754 h 190677"/>
                    <a:gd name="connsiteX8" fmla="*/ 83095 w 103609"/>
                    <a:gd name="connsiteY8" fmla="*/ 18410 h 190677"/>
                    <a:gd name="connsiteX9" fmla="*/ 103610 w 103609"/>
                    <a:gd name="connsiteY9" fmla="*/ 0 h 190677"/>
                    <a:gd name="connsiteX10" fmla="*/ 82918 w 103609"/>
                    <a:gd name="connsiteY10" fmla="*/ 18261 h 190677"/>
                    <a:gd name="connsiteX11" fmla="*/ 65279 w 103609"/>
                    <a:gd name="connsiteY11" fmla="*/ 39487 h 190677"/>
                    <a:gd name="connsiteX12" fmla="*/ 50308 w 103609"/>
                    <a:gd name="connsiteY12" fmla="*/ 62670 h 190677"/>
                    <a:gd name="connsiteX13" fmla="*/ 37294 w 103609"/>
                    <a:gd name="connsiteY13" fmla="*/ 87038 h 190677"/>
                    <a:gd name="connsiteX14" fmla="*/ 25495 w 103609"/>
                    <a:gd name="connsiteY14" fmla="*/ 111999 h 190677"/>
                    <a:gd name="connsiteX15" fmla="*/ 14259 w 103609"/>
                    <a:gd name="connsiteY15" fmla="*/ 137228 h 190677"/>
                    <a:gd name="connsiteX16" fmla="*/ 4743 w 103609"/>
                    <a:gd name="connsiteY16" fmla="*/ 163226 h 190677"/>
                    <a:gd name="connsiteX17" fmla="*/ 1571 w 103609"/>
                    <a:gd name="connsiteY17" fmla="*/ 176745 h 190677"/>
                    <a:gd name="connsiteX18" fmla="*/ 0 w 103609"/>
                    <a:gd name="connsiteY18" fmla="*/ 190559 h 190677"/>
                    <a:gd name="connsiteX19" fmla="*/ 1838 w 103609"/>
                    <a:gd name="connsiteY19" fmla="*/ 190678 h 190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3609" h="190677">
                      <a:moveTo>
                        <a:pt x="1838" y="190678"/>
                      </a:moveTo>
                      <a:cubicBezTo>
                        <a:pt x="2046" y="186112"/>
                        <a:pt x="2549" y="181577"/>
                        <a:pt x="3291" y="177071"/>
                      </a:cubicBezTo>
                      <a:cubicBezTo>
                        <a:pt x="4061" y="172565"/>
                        <a:pt x="5099" y="168118"/>
                        <a:pt x="6314" y="163701"/>
                      </a:cubicBezTo>
                      <a:cubicBezTo>
                        <a:pt x="8775" y="154867"/>
                        <a:pt x="12006" y="146269"/>
                        <a:pt x="15534" y="137791"/>
                      </a:cubicBezTo>
                      <a:cubicBezTo>
                        <a:pt x="19062" y="129312"/>
                        <a:pt x="22827" y="120923"/>
                        <a:pt x="26562" y="112504"/>
                      </a:cubicBezTo>
                      <a:cubicBezTo>
                        <a:pt x="30297" y="104084"/>
                        <a:pt x="34151" y="95754"/>
                        <a:pt x="38124" y="87453"/>
                      </a:cubicBezTo>
                      <a:cubicBezTo>
                        <a:pt x="42126" y="79182"/>
                        <a:pt x="46395" y="71030"/>
                        <a:pt x="50901" y="63026"/>
                      </a:cubicBezTo>
                      <a:cubicBezTo>
                        <a:pt x="55436" y="55021"/>
                        <a:pt x="60387" y="47284"/>
                        <a:pt x="65664" y="39754"/>
                      </a:cubicBezTo>
                      <a:cubicBezTo>
                        <a:pt x="71000" y="32284"/>
                        <a:pt x="76840" y="25169"/>
                        <a:pt x="83095" y="18410"/>
                      </a:cubicBezTo>
                      <a:cubicBezTo>
                        <a:pt x="89440" y="11740"/>
                        <a:pt x="96317" y="5633"/>
                        <a:pt x="103610" y="0"/>
                      </a:cubicBezTo>
                      <a:cubicBezTo>
                        <a:pt x="96258" y="5573"/>
                        <a:pt x="89321" y="11621"/>
                        <a:pt x="82918" y="18261"/>
                      </a:cubicBezTo>
                      <a:cubicBezTo>
                        <a:pt x="76603" y="24961"/>
                        <a:pt x="70704" y="32046"/>
                        <a:pt x="65279" y="39487"/>
                      </a:cubicBezTo>
                      <a:cubicBezTo>
                        <a:pt x="59943" y="46988"/>
                        <a:pt x="54903" y="54725"/>
                        <a:pt x="50308" y="62670"/>
                      </a:cubicBezTo>
                      <a:cubicBezTo>
                        <a:pt x="45713" y="70645"/>
                        <a:pt x="41355" y="78767"/>
                        <a:pt x="37294" y="87038"/>
                      </a:cubicBezTo>
                      <a:cubicBezTo>
                        <a:pt x="33232" y="95309"/>
                        <a:pt x="29289" y="103610"/>
                        <a:pt x="25495" y="111999"/>
                      </a:cubicBezTo>
                      <a:cubicBezTo>
                        <a:pt x="21700" y="120389"/>
                        <a:pt x="17876" y="128749"/>
                        <a:pt x="14259" y="137228"/>
                      </a:cubicBezTo>
                      <a:cubicBezTo>
                        <a:pt x="10643" y="145706"/>
                        <a:pt x="7322" y="154333"/>
                        <a:pt x="4743" y="163226"/>
                      </a:cubicBezTo>
                      <a:cubicBezTo>
                        <a:pt x="3498" y="167673"/>
                        <a:pt x="2372" y="172179"/>
                        <a:pt x="1571" y="176745"/>
                      </a:cubicBezTo>
                      <a:cubicBezTo>
                        <a:pt x="771" y="181310"/>
                        <a:pt x="237" y="185935"/>
                        <a:pt x="0" y="190559"/>
                      </a:cubicBezTo>
                      <a:lnTo>
                        <a:pt x="1838" y="190678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9" name="Freeform: Shape 2344">
                  <a:extLst>
                    <a:ext uri="{FF2B5EF4-FFF2-40B4-BE49-F238E27FC236}">
                      <a16:creationId xmlns:a16="http://schemas.microsoft.com/office/drawing/2014/main" id="{201C9878-FB52-4E20-AA09-9971895DA665}"/>
                    </a:ext>
                  </a:extLst>
                </p:cNvPr>
                <p:cNvSpPr/>
                <p:nvPr/>
              </p:nvSpPr>
              <p:spPr>
                <a:xfrm>
                  <a:off x="5578735" y="5756597"/>
                  <a:ext cx="112236" cy="171260"/>
                </a:xfrm>
                <a:custGeom>
                  <a:avLst/>
                  <a:gdLst>
                    <a:gd name="connsiteX0" fmla="*/ 1897 w 112236"/>
                    <a:gd name="connsiteY0" fmla="*/ 171260 h 171260"/>
                    <a:gd name="connsiteX1" fmla="*/ 3291 w 112236"/>
                    <a:gd name="connsiteY1" fmla="*/ 158305 h 171260"/>
                    <a:gd name="connsiteX2" fmla="*/ 6374 w 112236"/>
                    <a:gd name="connsiteY2" fmla="*/ 145647 h 171260"/>
                    <a:gd name="connsiteX3" fmla="*/ 16216 w 112236"/>
                    <a:gd name="connsiteY3" fmla="*/ 121427 h 171260"/>
                    <a:gd name="connsiteX4" fmla="*/ 28193 w 112236"/>
                    <a:gd name="connsiteY4" fmla="*/ 98037 h 171260"/>
                    <a:gd name="connsiteX5" fmla="*/ 40792 w 112236"/>
                    <a:gd name="connsiteY5" fmla="*/ 74973 h 171260"/>
                    <a:gd name="connsiteX6" fmla="*/ 54755 w 112236"/>
                    <a:gd name="connsiteY6" fmla="*/ 52739 h 171260"/>
                    <a:gd name="connsiteX7" fmla="*/ 70971 w 112236"/>
                    <a:gd name="connsiteY7" fmla="*/ 32106 h 171260"/>
                    <a:gd name="connsiteX8" fmla="*/ 90092 w 112236"/>
                    <a:gd name="connsiteY8" fmla="*/ 14141 h 171260"/>
                    <a:gd name="connsiteX9" fmla="*/ 112237 w 112236"/>
                    <a:gd name="connsiteY9" fmla="*/ 0 h 171260"/>
                    <a:gd name="connsiteX10" fmla="*/ 89943 w 112236"/>
                    <a:gd name="connsiteY10" fmla="*/ 13963 h 171260"/>
                    <a:gd name="connsiteX11" fmla="*/ 70615 w 112236"/>
                    <a:gd name="connsiteY11" fmla="*/ 31809 h 171260"/>
                    <a:gd name="connsiteX12" fmla="*/ 54162 w 112236"/>
                    <a:gd name="connsiteY12" fmla="*/ 52353 h 171260"/>
                    <a:gd name="connsiteX13" fmla="*/ 39962 w 112236"/>
                    <a:gd name="connsiteY13" fmla="*/ 74498 h 171260"/>
                    <a:gd name="connsiteX14" fmla="*/ 27125 w 112236"/>
                    <a:gd name="connsiteY14" fmla="*/ 97473 h 171260"/>
                    <a:gd name="connsiteX15" fmla="*/ 14941 w 112236"/>
                    <a:gd name="connsiteY15" fmla="*/ 120775 h 171260"/>
                    <a:gd name="connsiteX16" fmla="*/ 4803 w 112236"/>
                    <a:gd name="connsiteY16" fmla="*/ 145143 h 171260"/>
                    <a:gd name="connsiteX17" fmla="*/ 1542 w 112236"/>
                    <a:gd name="connsiteY17" fmla="*/ 157979 h 171260"/>
                    <a:gd name="connsiteX18" fmla="*/ 0 w 112236"/>
                    <a:gd name="connsiteY18" fmla="*/ 171171 h 171260"/>
                    <a:gd name="connsiteX19" fmla="*/ 1897 w 112236"/>
                    <a:gd name="connsiteY19" fmla="*/ 171260 h 171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236" h="171260">
                      <a:moveTo>
                        <a:pt x="1897" y="171260"/>
                      </a:moveTo>
                      <a:cubicBezTo>
                        <a:pt x="2105" y="166932"/>
                        <a:pt x="2549" y="162604"/>
                        <a:pt x="3291" y="158305"/>
                      </a:cubicBezTo>
                      <a:cubicBezTo>
                        <a:pt x="4091" y="154036"/>
                        <a:pt x="5129" y="149797"/>
                        <a:pt x="6374" y="145647"/>
                      </a:cubicBezTo>
                      <a:cubicBezTo>
                        <a:pt x="8953" y="137317"/>
                        <a:pt x="12392" y="129283"/>
                        <a:pt x="16216" y="121427"/>
                      </a:cubicBezTo>
                      <a:cubicBezTo>
                        <a:pt x="20040" y="113571"/>
                        <a:pt x="24131" y="105804"/>
                        <a:pt x="28193" y="98037"/>
                      </a:cubicBezTo>
                      <a:cubicBezTo>
                        <a:pt x="32254" y="90270"/>
                        <a:pt x="36434" y="82592"/>
                        <a:pt x="40792" y="74973"/>
                      </a:cubicBezTo>
                      <a:cubicBezTo>
                        <a:pt x="45150" y="67384"/>
                        <a:pt x="49834" y="59972"/>
                        <a:pt x="54755" y="52739"/>
                      </a:cubicBezTo>
                      <a:cubicBezTo>
                        <a:pt x="59735" y="45535"/>
                        <a:pt x="65160" y="38657"/>
                        <a:pt x="70971" y="32106"/>
                      </a:cubicBezTo>
                      <a:cubicBezTo>
                        <a:pt x="76840" y="25584"/>
                        <a:pt x="83244" y="19625"/>
                        <a:pt x="90092" y="14141"/>
                      </a:cubicBezTo>
                      <a:cubicBezTo>
                        <a:pt x="96999" y="8745"/>
                        <a:pt x="104470" y="4091"/>
                        <a:pt x="112237" y="0"/>
                      </a:cubicBezTo>
                      <a:cubicBezTo>
                        <a:pt x="104440" y="4002"/>
                        <a:pt x="96910" y="8597"/>
                        <a:pt x="89943" y="13963"/>
                      </a:cubicBezTo>
                      <a:cubicBezTo>
                        <a:pt x="83066" y="19388"/>
                        <a:pt x="76544" y="25347"/>
                        <a:pt x="70615" y="31809"/>
                      </a:cubicBezTo>
                      <a:cubicBezTo>
                        <a:pt x="64745" y="38331"/>
                        <a:pt x="59231" y="45179"/>
                        <a:pt x="54162" y="52353"/>
                      </a:cubicBezTo>
                      <a:cubicBezTo>
                        <a:pt x="49152" y="59557"/>
                        <a:pt x="44409" y="66939"/>
                        <a:pt x="39962" y="74498"/>
                      </a:cubicBezTo>
                      <a:cubicBezTo>
                        <a:pt x="35545" y="82058"/>
                        <a:pt x="31276" y="89736"/>
                        <a:pt x="27125" y="97473"/>
                      </a:cubicBezTo>
                      <a:cubicBezTo>
                        <a:pt x="23005" y="105211"/>
                        <a:pt x="18825" y="112919"/>
                        <a:pt x="14941" y="120775"/>
                      </a:cubicBezTo>
                      <a:cubicBezTo>
                        <a:pt x="11028" y="128630"/>
                        <a:pt x="7500" y="136724"/>
                        <a:pt x="4803" y="145143"/>
                      </a:cubicBezTo>
                      <a:cubicBezTo>
                        <a:pt x="3498" y="149352"/>
                        <a:pt x="2401" y="153651"/>
                        <a:pt x="1542" y="157979"/>
                      </a:cubicBezTo>
                      <a:cubicBezTo>
                        <a:pt x="741" y="162337"/>
                        <a:pt x="237" y="166725"/>
                        <a:pt x="0" y="171171"/>
                      </a:cubicBezTo>
                      <a:lnTo>
                        <a:pt x="1897" y="171260"/>
                      </a:lnTo>
                      <a:close/>
                    </a:path>
                  </a:pathLst>
                </a:custGeom>
                <a:solidFill>
                  <a:srgbClr val="324B37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0" name="Freeform: Shape 2345">
                  <a:extLst>
                    <a:ext uri="{FF2B5EF4-FFF2-40B4-BE49-F238E27FC236}">
                      <a16:creationId xmlns:a16="http://schemas.microsoft.com/office/drawing/2014/main" id="{8E3EDF87-6576-4C60-AC83-01D6808B4BCF}"/>
                    </a:ext>
                  </a:extLst>
                </p:cNvPr>
                <p:cNvSpPr/>
                <p:nvPr/>
              </p:nvSpPr>
              <p:spPr>
                <a:xfrm>
                  <a:off x="5632126" y="5763801"/>
                  <a:ext cx="100971" cy="146209"/>
                </a:xfrm>
                <a:custGeom>
                  <a:avLst/>
                  <a:gdLst>
                    <a:gd name="connsiteX0" fmla="*/ 1838 w 100971"/>
                    <a:gd name="connsiteY0" fmla="*/ 146210 h 146209"/>
                    <a:gd name="connsiteX1" fmla="*/ 7471 w 100971"/>
                    <a:gd name="connsiteY1" fmla="*/ 124806 h 146209"/>
                    <a:gd name="connsiteX2" fmla="*/ 17550 w 100971"/>
                    <a:gd name="connsiteY2" fmla="*/ 105003 h 146209"/>
                    <a:gd name="connsiteX3" fmla="*/ 30001 w 100971"/>
                    <a:gd name="connsiteY3" fmla="*/ 86445 h 146209"/>
                    <a:gd name="connsiteX4" fmla="*/ 43282 w 100971"/>
                    <a:gd name="connsiteY4" fmla="*/ 68451 h 146209"/>
                    <a:gd name="connsiteX5" fmla="*/ 71741 w 100971"/>
                    <a:gd name="connsiteY5" fmla="*/ 33914 h 146209"/>
                    <a:gd name="connsiteX6" fmla="*/ 86505 w 100971"/>
                    <a:gd name="connsiteY6" fmla="*/ 17076 h 146209"/>
                    <a:gd name="connsiteX7" fmla="*/ 100971 w 100971"/>
                    <a:gd name="connsiteY7" fmla="*/ 0 h 146209"/>
                    <a:gd name="connsiteX8" fmla="*/ 86297 w 100971"/>
                    <a:gd name="connsiteY8" fmla="*/ 16927 h 146209"/>
                    <a:gd name="connsiteX9" fmla="*/ 71356 w 100971"/>
                    <a:gd name="connsiteY9" fmla="*/ 33618 h 146209"/>
                    <a:gd name="connsiteX10" fmla="*/ 42482 w 100971"/>
                    <a:gd name="connsiteY10" fmla="*/ 67887 h 146209"/>
                    <a:gd name="connsiteX11" fmla="*/ 28963 w 100971"/>
                    <a:gd name="connsiteY11" fmla="*/ 85793 h 146209"/>
                    <a:gd name="connsiteX12" fmla="*/ 16305 w 100971"/>
                    <a:gd name="connsiteY12" fmla="*/ 104321 h 146209"/>
                    <a:gd name="connsiteX13" fmla="*/ 5929 w 100971"/>
                    <a:gd name="connsiteY13" fmla="*/ 124273 h 146209"/>
                    <a:gd name="connsiteX14" fmla="*/ 0 w 100971"/>
                    <a:gd name="connsiteY14" fmla="*/ 146032 h 146209"/>
                    <a:gd name="connsiteX15" fmla="*/ 1838 w 100971"/>
                    <a:gd name="connsiteY15" fmla="*/ 146210 h 146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0971" h="146209">
                      <a:moveTo>
                        <a:pt x="1838" y="146210"/>
                      </a:moveTo>
                      <a:cubicBezTo>
                        <a:pt x="2816" y="138888"/>
                        <a:pt x="4743" y="131684"/>
                        <a:pt x="7471" y="124806"/>
                      </a:cubicBezTo>
                      <a:cubicBezTo>
                        <a:pt x="10168" y="117899"/>
                        <a:pt x="13666" y="111347"/>
                        <a:pt x="17550" y="105003"/>
                      </a:cubicBezTo>
                      <a:cubicBezTo>
                        <a:pt x="21433" y="98659"/>
                        <a:pt x="25702" y="92552"/>
                        <a:pt x="30001" y="86445"/>
                      </a:cubicBezTo>
                      <a:cubicBezTo>
                        <a:pt x="34329" y="80368"/>
                        <a:pt x="38687" y="74320"/>
                        <a:pt x="43282" y="68451"/>
                      </a:cubicBezTo>
                      <a:cubicBezTo>
                        <a:pt x="52353" y="56622"/>
                        <a:pt x="61988" y="45179"/>
                        <a:pt x="71741" y="33914"/>
                      </a:cubicBezTo>
                      <a:lnTo>
                        <a:pt x="86505" y="17076"/>
                      </a:lnTo>
                      <a:cubicBezTo>
                        <a:pt x="91426" y="11443"/>
                        <a:pt x="96347" y="5840"/>
                        <a:pt x="100971" y="0"/>
                      </a:cubicBezTo>
                      <a:cubicBezTo>
                        <a:pt x="96258" y="5810"/>
                        <a:pt x="91277" y="11354"/>
                        <a:pt x="86297" y="16927"/>
                      </a:cubicBezTo>
                      <a:lnTo>
                        <a:pt x="71356" y="33618"/>
                      </a:lnTo>
                      <a:cubicBezTo>
                        <a:pt x="61454" y="44794"/>
                        <a:pt x="51701" y="56118"/>
                        <a:pt x="42482" y="67887"/>
                      </a:cubicBezTo>
                      <a:cubicBezTo>
                        <a:pt x="37827" y="73728"/>
                        <a:pt x="33380" y="79746"/>
                        <a:pt x="28963" y="85793"/>
                      </a:cubicBezTo>
                      <a:cubicBezTo>
                        <a:pt x="24605" y="91870"/>
                        <a:pt x="20277" y="97948"/>
                        <a:pt x="16305" y="104321"/>
                      </a:cubicBezTo>
                      <a:cubicBezTo>
                        <a:pt x="12332" y="110665"/>
                        <a:pt x="8745" y="117306"/>
                        <a:pt x="5929" y="124273"/>
                      </a:cubicBezTo>
                      <a:cubicBezTo>
                        <a:pt x="3083" y="131239"/>
                        <a:pt x="1067" y="138562"/>
                        <a:pt x="0" y="146032"/>
                      </a:cubicBezTo>
                      <a:lnTo>
                        <a:pt x="1838" y="146210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1" name="Freeform: Shape 2346">
                  <a:extLst>
                    <a:ext uri="{FF2B5EF4-FFF2-40B4-BE49-F238E27FC236}">
                      <a16:creationId xmlns:a16="http://schemas.microsoft.com/office/drawing/2014/main" id="{3E1CD202-440E-4F15-BC2A-471CFFB3B1E1}"/>
                    </a:ext>
                  </a:extLst>
                </p:cNvPr>
                <p:cNvSpPr/>
                <p:nvPr/>
              </p:nvSpPr>
              <p:spPr>
                <a:xfrm>
                  <a:off x="5677839" y="5790215"/>
                  <a:ext cx="98629" cy="109331"/>
                </a:xfrm>
                <a:custGeom>
                  <a:avLst/>
                  <a:gdLst>
                    <a:gd name="connsiteX0" fmla="*/ 1542 w 98629"/>
                    <a:gd name="connsiteY0" fmla="*/ 109331 h 109331"/>
                    <a:gd name="connsiteX1" fmla="*/ 23064 w 98629"/>
                    <a:gd name="connsiteY1" fmla="*/ 79834 h 109331"/>
                    <a:gd name="connsiteX2" fmla="*/ 35545 w 98629"/>
                    <a:gd name="connsiteY2" fmla="*/ 66346 h 109331"/>
                    <a:gd name="connsiteX3" fmla="*/ 47729 w 98629"/>
                    <a:gd name="connsiteY3" fmla="*/ 52591 h 109331"/>
                    <a:gd name="connsiteX4" fmla="*/ 59557 w 98629"/>
                    <a:gd name="connsiteY4" fmla="*/ 38539 h 109331"/>
                    <a:gd name="connsiteX5" fmla="*/ 71386 w 98629"/>
                    <a:gd name="connsiteY5" fmla="*/ 24487 h 109331"/>
                    <a:gd name="connsiteX6" fmla="*/ 84252 w 98629"/>
                    <a:gd name="connsiteY6" fmla="*/ 11413 h 109331"/>
                    <a:gd name="connsiteX7" fmla="*/ 98630 w 98629"/>
                    <a:gd name="connsiteY7" fmla="*/ 0 h 109331"/>
                    <a:gd name="connsiteX8" fmla="*/ 84074 w 98629"/>
                    <a:gd name="connsiteY8" fmla="*/ 11235 h 109331"/>
                    <a:gd name="connsiteX9" fmla="*/ 71000 w 98629"/>
                    <a:gd name="connsiteY9" fmla="*/ 24161 h 109331"/>
                    <a:gd name="connsiteX10" fmla="*/ 58994 w 98629"/>
                    <a:gd name="connsiteY10" fmla="*/ 38064 h 109331"/>
                    <a:gd name="connsiteX11" fmla="*/ 46988 w 98629"/>
                    <a:gd name="connsiteY11" fmla="*/ 51938 h 109331"/>
                    <a:gd name="connsiteX12" fmla="*/ 34655 w 98629"/>
                    <a:gd name="connsiteY12" fmla="*/ 65516 h 109331"/>
                    <a:gd name="connsiteX13" fmla="*/ 22026 w 98629"/>
                    <a:gd name="connsiteY13" fmla="*/ 78856 h 109331"/>
                    <a:gd name="connsiteX14" fmla="*/ 0 w 98629"/>
                    <a:gd name="connsiteY14" fmla="*/ 108353 h 109331"/>
                    <a:gd name="connsiteX15" fmla="*/ 1542 w 98629"/>
                    <a:gd name="connsiteY15" fmla="*/ 109331 h 109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8629" h="109331">
                      <a:moveTo>
                        <a:pt x="1542" y="109331"/>
                      </a:moveTo>
                      <a:cubicBezTo>
                        <a:pt x="7797" y="98867"/>
                        <a:pt x="14852" y="88876"/>
                        <a:pt x="23064" y="79834"/>
                      </a:cubicBezTo>
                      <a:cubicBezTo>
                        <a:pt x="27125" y="75299"/>
                        <a:pt x="31424" y="70911"/>
                        <a:pt x="35545" y="66346"/>
                      </a:cubicBezTo>
                      <a:cubicBezTo>
                        <a:pt x="39665" y="61810"/>
                        <a:pt x="43727" y="57215"/>
                        <a:pt x="47729" y="52591"/>
                      </a:cubicBezTo>
                      <a:cubicBezTo>
                        <a:pt x="51731" y="47966"/>
                        <a:pt x="55644" y="43252"/>
                        <a:pt x="59557" y="38539"/>
                      </a:cubicBezTo>
                      <a:cubicBezTo>
                        <a:pt x="63470" y="33825"/>
                        <a:pt x="67324" y="29082"/>
                        <a:pt x="71386" y="24487"/>
                      </a:cubicBezTo>
                      <a:cubicBezTo>
                        <a:pt x="75417" y="19892"/>
                        <a:pt x="79686" y="15504"/>
                        <a:pt x="84252" y="11413"/>
                      </a:cubicBezTo>
                      <a:cubicBezTo>
                        <a:pt x="88817" y="7352"/>
                        <a:pt x="93679" y="3587"/>
                        <a:pt x="98630" y="0"/>
                      </a:cubicBezTo>
                      <a:cubicBezTo>
                        <a:pt x="93620" y="3528"/>
                        <a:pt x="88728" y="7204"/>
                        <a:pt x="84074" y="11235"/>
                      </a:cubicBezTo>
                      <a:cubicBezTo>
                        <a:pt x="79449" y="15238"/>
                        <a:pt x="75121" y="19595"/>
                        <a:pt x="71000" y="24161"/>
                      </a:cubicBezTo>
                      <a:cubicBezTo>
                        <a:pt x="66880" y="28697"/>
                        <a:pt x="62937" y="33380"/>
                        <a:pt x="58994" y="38064"/>
                      </a:cubicBezTo>
                      <a:cubicBezTo>
                        <a:pt x="55021" y="42719"/>
                        <a:pt x="51049" y="47373"/>
                        <a:pt x="46988" y="51938"/>
                      </a:cubicBezTo>
                      <a:cubicBezTo>
                        <a:pt x="42926" y="56533"/>
                        <a:pt x="38806" y="61039"/>
                        <a:pt x="34655" y="65516"/>
                      </a:cubicBezTo>
                      <a:cubicBezTo>
                        <a:pt x="30505" y="69992"/>
                        <a:pt x="26177" y="74320"/>
                        <a:pt x="22026" y="78856"/>
                      </a:cubicBezTo>
                      <a:cubicBezTo>
                        <a:pt x="13666" y="87868"/>
                        <a:pt x="6403" y="97888"/>
                        <a:pt x="0" y="108353"/>
                      </a:cubicBezTo>
                      <a:lnTo>
                        <a:pt x="1542" y="109331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2" name="Freeform: Shape 2347">
                  <a:extLst>
                    <a:ext uri="{FF2B5EF4-FFF2-40B4-BE49-F238E27FC236}">
                      <a16:creationId xmlns:a16="http://schemas.microsoft.com/office/drawing/2014/main" id="{02675FB3-4024-4AF0-BA97-DD5A749EBB49}"/>
                    </a:ext>
                  </a:extLst>
                </p:cNvPr>
                <p:cNvSpPr/>
                <p:nvPr/>
              </p:nvSpPr>
              <p:spPr>
                <a:xfrm>
                  <a:off x="5758296" y="5807646"/>
                  <a:ext cx="53539" cy="62847"/>
                </a:xfrm>
                <a:custGeom>
                  <a:avLst/>
                  <a:gdLst>
                    <a:gd name="connsiteX0" fmla="*/ 52176 w 53539"/>
                    <a:gd name="connsiteY0" fmla="*/ 4061 h 62847"/>
                    <a:gd name="connsiteX1" fmla="*/ 53539 w 53539"/>
                    <a:gd name="connsiteY1" fmla="*/ 89 h 62847"/>
                    <a:gd name="connsiteX2" fmla="*/ 52620 w 53539"/>
                    <a:gd name="connsiteY2" fmla="*/ 0 h 62847"/>
                    <a:gd name="connsiteX3" fmla="*/ 44853 w 53539"/>
                    <a:gd name="connsiteY3" fmla="*/ 9961 h 62847"/>
                    <a:gd name="connsiteX4" fmla="*/ 44142 w 53539"/>
                    <a:gd name="connsiteY4" fmla="*/ 10524 h 62847"/>
                    <a:gd name="connsiteX5" fmla="*/ 19210 w 53539"/>
                    <a:gd name="connsiteY5" fmla="*/ 38835 h 62847"/>
                    <a:gd name="connsiteX6" fmla="*/ 0 w 53539"/>
                    <a:gd name="connsiteY6" fmla="*/ 62166 h 62847"/>
                    <a:gd name="connsiteX7" fmla="*/ 652 w 53539"/>
                    <a:gd name="connsiteY7" fmla="*/ 62848 h 62847"/>
                    <a:gd name="connsiteX8" fmla="*/ 19951 w 53539"/>
                    <a:gd name="connsiteY8" fmla="*/ 39369 h 62847"/>
                    <a:gd name="connsiteX9" fmla="*/ 44705 w 53539"/>
                    <a:gd name="connsiteY9" fmla="*/ 11236 h 62847"/>
                    <a:gd name="connsiteX10" fmla="*/ 45416 w 53539"/>
                    <a:gd name="connsiteY10" fmla="*/ 10672 h 62847"/>
                    <a:gd name="connsiteX11" fmla="*/ 52176 w 53539"/>
                    <a:gd name="connsiteY11" fmla="*/ 4061 h 62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3539" h="62847">
                      <a:moveTo>
                        <a:pt x="52176" y="4061"/>
                      </a:moveTo>
                      <a:cubicBezTo>
                        <a:pt x="52917" y="2846"/>
                        <a:pt x="53421" y="1542"/>
                        <a:pt x="53539" y="89"/>
                      </a:cubicBezTo>
                      <a:lnTo>
                        <a:pt x="52620" y="0"/>
                      </a:lnTo>
                      <a:cubicBezTo>
                        <a:pt x="52205" y="4239"/>
                        <a:pt x="48470" y="7145"/>
                        <a:pt x="44853" y="9961"/>
                      </a:cubicBezTo>
                      <a:lnTo>
                        <a:pt x="44142" y="10524"/>
                      </a:lnTo>
                      <a:cubicBezTo>
                        <a:pt x="34181" y="18350"/>
                        <a:pt x="26562" y="28756"/>
                        <a:pt x="19210" y="38835"/>
                      </a:cubicBezTo>
                      <a:cubicBezTo>
                        <a:pt x="13340" y="46899"/>
                        <a:pt x="7263" y="55229"/>
                        <a:pt x="0" y="62166"/>
                      </a:cubicBezTo>
                      <a:lnTo>
                        <a:pt x="652" y="62848"/>
                      </a:lnTo>
                      <a:cubicBezTo>
                        <a:pt x="7975" y="55822"/>
                        <a:pt x="14052" y="47462"/>
                        <a:pt x="19951" y="39369"/>
                      </a:cubicBezTo>
                      <a:cubicBezTo>
                        <a:pt x="27274" y="29349"/>
                        <a:pt x="34833" y="18973"/>
                        <a:pt x="44705" y="11236"/>
                      </a:cubicBezTo>
                      <a:lnTo>
                        <a:pt x="45416" y="10672"/>
                      </a:lnTo>
                      <a:cubicBezTo>
                        <a:pt x="47907" y="8775"/>
                        <a:pt x="50575" y="6670"/>
                        <a:pt x="52176" y="4061"/>
                      </a:cubicBez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3" name="Freeform: Shape 2348">
                  <a:extLst>
                    <a:ext uri="{FF2B5EF4-FFF2-40B4-BE49-F238E27FC236}">
                      <a16:creationId xmlns:a16="http://schemas.microsoft.com/office/drawing/2014/main" id="{06AE6F62-0115-448D-88AB-B367167C4407}"/>
                    </a:ext>
                  </a:extLst>
                </p:cNvPr>
                <p:cNvSpPr/>
                <p:nvPr/>
              </p:nvSpPr>
              <p:spPr>
                <a:xfrm>
                  <a:off x="5461192" y="5967523"/>
                  <a:ext cx="77966" cy="107967"/>
                </a:xfrm>
                <a:custGeom>
                  <a:avLst/>
                  <a:gdLst>
                    <a:gd name="connsiteX0" fmla="*/ 77967 w 77966"/>
                    <a:gd name="connsiteY0" fmla="*/ 107493 h 107967"/>
                    <a:gd name="connsiteX1" fmla="*/ 53954 w 77966"/>
                    <a:gd name="connsiteY1" fmla="*/ 82147 h 107967"/>
                    <a:gd name="connsiteX2" fmla="*/ 39487 w 77966"/>
                    <a:gd name="connsiteY2" fmla="*/ 69251 h 107967"/>
                    <a:gd name="connsiteX3" fmla="*/ 8597 w 77966"/>
                    <a:gd name="connsiteY3" fmla="*/ 18054 h 107967"/>
                    <a:gd name="connsiteX4" fmla="*/ 860 w 77966"/>
                    <a:gd name="connsiteY4" fmla="*/ 0 h 107967"/>
                    <a:gd name="connsiteX5" fmla="*/ 0 w 77966"/>
                    <a:gd name="connsiteY5" fmla="*/ 326 h 107967"/>
                    <a:gd name="connsiteX6" fmla="*/ 7767 w 77966"/>
                    <a:gd name="connsiteY6" fmla="*/ 18439 h 107967"/>
                    <a:gd name="connsiteX7" fmla="*/ 38835 w 77966"/>
                    <a:gd name="connsiteY7" fmla="*/ 69874 h 107967"/>
                    <a:gd name="connsiteX8" fmla="*/ 53361 w 77966"/>
                    <a:gd name="connsiteY8" fmla="*/ 82858 h 107967"/>
                    <a:gd name="connsiteX9" fmla="*/ 77166 w 77966"/>
                    <a:gd name="connsiteY9" fmla="*/ 107968 h 107967"/>
                    <a:gd name="connsiteX10" fmla="*/ 77967 w 77966"/>
                    <a:gd name="connsiteY10" fmla="*/ 107493 h 107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966" h="107967">
                      <a:moveTo>
                        <a:pt x="77967" y="107493"/>
                      </a:moveTo>
                      <a:cubicBezTo>
                        <a:pt x="72156" y="97266"/>
                        <a:pt x="62907" y="89588"/>
                        <a:pt x="53954" y="82147"/>
                      </a:cubicBezTo>
                      <a:cubicBezTo>
                        <a:pt x="49033" y="78056"/>
                        <a:pt x="43964" y="73846"/>
                        <a:pt x="39487" y="69251"/>
                      </a:cubicBezTo>
                      <a:cubicBezTo>
                        <a:pt x="25376" y="54725"/>
                        <a:pt x="16838" y="36078"/>
                        <a:pt x="8597" y="18054"/>
                      </a:cubicBezTo>
                      <a:cubicBezTo>
                        <a:pt x="5929" y="12184"/>
                        <a:pt x="3142" y="6136"/>
                        <a:pt x="860" y="0"/>
                      </a:cubicBezTo>
                      <a:lnTo>
                        <a:pt x="0" y="326"/>
                      </a:lnTo>
                      <a:cubicBezTo>
                        <a:pt x="2312" y="6492"/>
                        <a:pt x="5069" y="12540"/>
                        <a:pt x="7767" y="18439"/>
                      </a:cubicBezTo>
                      <a:cubicBezTo>
                        <a:pt x="16038" y="36523"/>
                        <a:pt x="24606" y="55229"/>
                        <a:pt x="38835" y="69874"/>
                      </a:cubicBezTo>
                      <a:cubicBezTo>
                        <a:pt x="43341" y="74498"/>
                        <a:pt x="48440" y="78738"/>
                        <a:pt x="53361" y="82858"/>
                      </a:cubicBezTo>
                      <a:cubicBezTo>
                        <a:pt x="62255" y="90240"/>
                        <a:pt x="71445" y="97859"/>
                        <a:pt x="77166" y="107968"/>
                      </a:cubicBezTo>
                      <a:lnTo>
                        <a:pt x="77967" y="107493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4" name="Freeform: Shape 2349">
                  <a:extLst>
                    <a:ext uri="{FF2B5EF4-FFF2-40B4-BE49-F238E27FC236}">
                      <a16:creationId xmlns:a16="http://schemas.microsoft.com/office/drawing/2014/main" id="{4795FC15-0978-4204-8587-5CD33FA41BCC}"/>
                    </a:ext>
                  </a:extLst>
                </p:cNvPr>
                <p:cNvSpPr/>
                <p:nvPr/>
              </p:nvSpPr>
              <p:spPr>
                <a:xfrm>
                  <a:off x="5523536" y="5947571"/>
                  <a:ext cx="96228" cy="84310"/>
                </a:xfrm>
                <a:custGeom>
                  <a:avLst/>
                  <a:gdLst>
                    <a:gd name="connsiteX0" fmla="*/ 96228 w 96228"/>
                    <a:gd name="connsiteY0" fmla="*/ 83511 h 84310"/>
                    <a:gd name="connsiteX1" fmla="*/ 80872 w 96228"/>
                    <a:gd name="connsiteY1" fmla="*/ 74380 h 84310"/>
                    <a:gd name="connsiteX2" fmla="*/ 41414 w 96228"/>
                    <a:gd name="connsiteY2" fmla="*/ 49122 h 84310"/>
                    <a:gd name="connsiteX3" fmla="*/ 860 w 96228"/>
                    <a:gd name="connsiteY3" fmla="*/ 0 h 84310"/>
                    <a:gd name="connsiteX4" fmla="*/ 0 w 96228"/>
                    <a:gd name="connsiteY4" fmla="*/ 326 h 84310"/>
                    <a:gd name="connsiteX5" fmla="*/ 40851 w 96228"/>
                    <a:gd name="connsiteY5" fmla="*/ 49863 h 84310"/>
                    <a:gd name="connsiteX6" fmla="*/ 80398 w 96228"/>
                    <a:gd name="connsiteY6" fmla="*/ 75180 h 84310"/>
                    <a:gd name="connsiteX7" fmla="*/ 95754 w 96228"/>
                    <a:gd name="connsiteY7" fmla="*/ 84311 h 84310"/>
                    <a:gd name="connsiteX8" fmla="*/ 96228 w 96228"/>
                    <a:gd name="connsiteY8" fmla="*/ 83511 h 8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228" h="84310">
                      <a:moveTo>
                        <a:pt x="96228" y="83511"/>
                      </a:moveTo>
                      <a:cubicBezTo>
                        <a:pt x="91159" y="80398"/>
                        <a:pt x="85912" y="77344"/>
                        <a:pt x="80872" y="74380"/>
                      </a:cubicBezTo>
                      <a:cubicBezTo>
                        <a:pt x="67591" y="66583"/>
                        <a:pt x="53865" y="58549"/>
                        <a:pt x="41414" y="49122"/>
                      </a:cubicBezTo>
                      <a:cubicBezTo>
                        <a:pt x="21552" y="34122"/>
                        <a:pt x="7915" y="17609"/>
                        <a:pt x="860" y="0"/>
                      </a:cubicBezTo>
                      <a:lnTo>
                        <a:pt x="0" y="326"/>
                      </a:lnTo>
                      <a:cubicBezTo>
                        <a:pt x="7115" y="18084"/>
                        <a:pt x="20870" y="34744"/>
                        <a:pt x="40851" y="49863"/>
                      </a:cubicBezTo>
                      <a:cubicBezTo>
                        <a:pt x="53361" y="59320"/>
                        <a:pt x="67117" y="67384"/>
                        <a:pt x="80398" y="75180"/>
                      </a:cubicBezTo>
                      <a:cubicBezTo>
                        <a:pt x="85437" y="78145"/>
                        <a:pt x="90655" y="81198"/>
                        <a:pt x="95754" y="84311"/>
                      </a:cubicBezTo>
                      <a:lnTo>
                        <a:pt x="96228" y="83511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5" name="Freeform: Shape 2350">
                  <a:extLst>
                    <a:ext uri="{FF2B5EF4-FFF2-40B4-BE49-F238E27FC236}">
                      <a16:creationId xmlns:a16="http://schemas.microsoft.com/office/drawing/2014/main" id="{3105FA25-DEA0-45E6-82D1-374358225630}"/>
                    </a:ext>
                  </a:extLst>
                </p:cNvPr>
                <p:cNvSpPr/>
                <p:nvPr/>
              </p:nvSpPr>
              <p:spPr>
                <a:xfrm>
                  <a:off x="5579773" y="5928836"/>
                  <a:ext cx="108027" cy="76662"/>
                </a:xfrm>
                <a:custGeom>
                  <a:avLst/>
                  <a:gdLst>
                    <a:gd name="connsiteX0" fmla="*/ 108027 w 108027"/>
                    <a:gd name="connsiteY0" fmla="*/ 75921 h 76662"/>
                    <a:gd name="connsiteX1" fmla="*/ 76633 w 108027"/>
                    <a:gd name="connsiteY1" fmla="*/ 61395 h 76662"/>
                    <a:gd name="connsiteX2" fmla="*/ 63678 w 108027"/>
                    <a:gd name="connsiteY2" fmla="*/ 56978 h 76662"/>
                    <a:gd name="connsiteX3" fmla="*/ 830 w 108027"/>
                    <a:gd name="connsiteY3" fmla="*/ 0 h 76662"/>
                    <a:gd name="connsiteX4" fmla="*/ 0 w 108027"/>
                    <a:gd name="connsiteY4" fmla="*/ 415 h 76662"/>
                    <a:gd name="connsiteX5" fmla="*/ 63352 w 108027"/>
                    <a:gd name="connsiteY5" fmla="*/ 57838 h 76662"/>
                    <a:gd name="connsiteX6" fmla="*/ 76366 w 108027"/>
                    <a:gd name="connsiteY6" fmla="*/ 62285 h 76662"/>
                    <a:gd name="connsiteX7" fmla="*/ 107464 w 108027"/>
                    <a:gd name="connsiteY7" fmla="*/ 76662 h 76662"/>
                    <a:gd name="connsiteX8" fmla="*/ 108027 w 108027"/>
                    <a:gd name="connsiteY8" fmla="*/ 75921 h 76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8027" h="76662">
                      <a:moveTo>
                        <a:pt x="108027" y="75921"/>
                      </a:moveTo>
                      <a:cubicBezTo>
                        <a:pt x="98985" y="68540"/>
                        <a:pt x="87601" y="64923"/>
                        <a:pt x="76633" y="61395"/>
                      </a:cubicBezTo>
                      <a:cubicBezTo>
                        <a:pt x="72334" y="60031"/>
                        <a:pt x="67887" y="58609"/>
                        <a:pt x="63678" y="56978"/>
                      </a:cubicBezTo>
                      <a:cubicBezTo>
                        <a:pt x="36671" y="46602"/>
                        <a:pt x="13755" y="25851"/>
                        <a:pt x="830" y="0"/>
                      </a:cubicBezTo>
                      <a:lnTo>
                        <a:pt x="0" y="415"/>
                      </a:lnTo>
                      <a:cubicBezTo>
                        <a:pt x="13014" y="26473"/>
                        <a:pt x="36108" y="47403"/>
                        <a:pt x="63352" y="57838"/>
                      </a:cubicBezTo>
                      <a:cubicBezTo>
                        <a:pt x="67621" y="59468"/>
                        <a:pt x="72067" y="60891"/>
                        <a:pt x="76366" y="62285"/>
                      </a:cubicBezTo>
                      <a:cubicBezTo>
                        <a:pt x="87275" y="65783"/>
                        <a:pt x="98541" y="69399"/>
                        <a:pt x="107464" y="76662"/>
                      </a:cubicBezTo>
                      <a:lnTo>
                        <a:pt x="108027" y="75921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6" name="Freeform: Shape 2351">
                  <a:extLst>
                    <a:ext uri="{FF2B5EF4-FFF2-40B4-BE49-F238E27FC236}">
                      <a16:creationId xmlns:a16="http://schemas.microsoft.com/office/drawing/2014/main" id="{1A27F802-B8E2-4C8C-97E6-C58797A71173}"/>
                    </a:ext>
                  </a:extLst>
                </p:cNvPr>
                <p:cNvSpPr/>
                <p:nvPr/>
              </p:nvSpPr>
              <p:spPr>
                <a:xfrm>
                  <a:off x="5630851" y="5907343"/>
                  <a:ext cx="92552" cy="74350"/>
                </a:xfrm>
                <a:custGeom>
                  <a:avLst/>
                  <a:gdLst>
                    <a:gd name="connsiteX0" fmla="*/ 92552 w 92552"/>
                    <a:gd name="connsiteY0" fmla="*/ 73609 h 74350"/>
                    <a:gd name="connsiteX1" fmla="*/ 67383 w 92552"/>
                    <a:gd name="connsiteY1" fmla="*/ 60476 h 74350"/>
                    <a:gd name="connsiteX2" fmla="*/ 49774 w 92552"/>
                    <a:gd name="connsiteY2" fmla="*/ 52413 h 74350"/>
                    <a:gd name="connsiteX3" fmla="*/ 12866 w 92552"/>
                    <a:gd name="connsiteY3" fmla="*/ 18054 h 74350"/>
                    <a:gd name="connsiteX4" fmla="*/ 860 w 92552"/>
                    <a:gd name="connsiteY4" fmla="*/ 0 h 74350"/>
                    <a:gd name="connsiteX5" fmla="*/ 0 w 92552"/>
                    <a:gd name="connsiteY5" fmla="*/ 296 h 74350"/>
                    <a:gd name="connsiteX6" fmla="*/ 12154 w 92552"/>
                    <a:gd name="connsiteY6" fmla="*/ 18647 h 74350"/>
                    <a:gd name="connsiteX7" fmla="*/ 49300 w 92552"/>
                    <a:gd name="connsiteY7" fmla="*/ 53213 h 74350"/>
                    <a:gd name="connsiteX8" fmla="*/ 66998 w 92552"/>
                    <a:gd name="connsiteY8" fmla="*/ 61336 h 74350"/>
                    <a:gd name="connsiteX9" fmla="*/ 91930 w 92552"/>
                    <a:gd name="connsiteY9" fmla="*/ 74350 h 74350"/>
                    <a:gd name="connsiteX10" fmla="*/ 92552 w 92552"/>
                    <a:gd name="connsiteY10" fmla="*/ 73609 h 74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552" h="74350">
                      <a:moveTo>
                        <a:pt x="92552" y="73609"/>
                      </a:moveTo>
                      <a:cubicBezTo>
                        <a:pt x="85082" y="67650"/>
                        <a:pt x="76099" y="64004"/>
                        <a:pt x="67383" y="60476"/>
                      </a:cubicBezTo>
                      <a:cubicBezTo>
                        <a:pt x="61484" y="58075"/>
                        <a:pt x="55377" y="55585"/>
                        <a:pt x="49774" y="52413"/>
                      </a:cubicBezTo>
                      <a:cubicBezTo>
                        <a:pt x="34922" y="43964"/>
                        <a:pt x="23716" y="30801"/>
                        <a:pt x="12866" y="18054"/>
                      </a:cubicBezTo>
                      <a:cubicBezTo>
                        <a:pt x="8182" y="12570"/>
                        <a:pt x="3350" y="6878"/>
                        <a:pt x="860" y="0"/>
                      </a:cubicBezTo>
                      <a:lnTo>
                        <a:pt x="0" y="296"/>
                      </a:lnTo>
                      <a:cubicBezTo>
                        <a:pt x="2549" y="7352"/>
                        <a:pt x="7648" y="13340"/>
                        <a:pt x="12154" y="18647"/>
                      </a:cubicBezTo>
                      <a:cubicBezTo>
                        <a:pt x="23064" y="31454"/>
                        <a:pt x="34329" y="44675"/>
                        <a:pt x="49300" y="53213"/>
                      </a:cubicBezTo>
                      <a:cubicBezTo>
                        <a:pt x="54933" y="56415"/>
                        <a:pt x="61069" y="58935"/>
                        <a:pt x="66998" y="61336"/>
                      </a:cubicBezTo>
                      <a:cubicBezTo>
                        <a:pt x="75625" y="64864"/>
                        <a:pt x="84578" y="68480"/>
                        <a:pt x="91930" y="74350"/>
                      </a:cubicBezTo>
                      <a:lnTo>
                        <a:pt x="92552" y="73609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7" name="Freeform: Shape 2352">
                  <a:extLst>
                    <a:ext uri="{FF2B5EF4-FFF2-40B4-BE49-F238E27FC236}">
                      <a16:creationId xmlns:a16="http://schemas.microsoft.com/office/drawing/2014/main" id="{DEC95576-A44A-4F00-8924-63F25322222C}"/>
                    </a:ext>
                  </a:extLst>
                </p:cNvPr>
                <p:cNvSpPr/>
                <p:nvPr/>
              </p:nvSpPr>
              <p:spPr>
                <a:xfrm>
                  <a:off x="5680003" y="5896167"/>
                  <a:ext cx="78826" cy="45861"/>
                </a:xfrm>
                <a:custGeom>
                  <a:avLst/>
                  <a:gdLst>
                    <a:gd name="connsiteX0" fmla="*/ 78767 w 78826"/>
                    <a:gd name="connsiteY0" fmla="*/ 45861 h 45861"/>
                    <a:gd name="connsiteX1" fmla="*/ 78827 w 78826"/>
                    <a:gd name="connsiteY1" fmla="*/ 44942 h 45861"/>
                    <a:gd name="connsiteX2" fmla="*/ 42096 w 78826"/>
                    <a:gd name="connsiteY2" fmla="*/ 37412 h 45861"/>
                    <a:gd name="connsiteX3" fmla="*/ 20455 w 78826"/>
                    <a:gd name="connsiteY3" fmla="*/ 19803 h 45861"/>
                    <a:gd name="connsiteX4" fmla="*/ 652 w 78826"/>
                    <a:gd name="connsiteY4" fmla="*/ 0 h 45861"/>
                    <a:gd name="connsiteX5" fmla="*/ 0 w 78826"/>
                    <a:gd name="connsiteY5" fmla="*/ 652 h 45861"/>
                    <a:gd name="connsiteX6" fmla="*/ 19803 w 78826"/>
                    <a:gd name="connsiteY6" fmla="*/ 20455 h 45861"/>
                    <a:gd name="connsiteX7" fmla="*/ 41681 w 78826"/>
                    <a:gd name="connsiteY7" fmla="*/ 38242 h 45861"/>
                    <a:gd name="connsiteX8" fmla="*/ 78767 w 78826"/>
                    <a:gd name="connsiteY8" fmla="*/ 45861 h 45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826" h="45861">
                      <a:moveTo>
                        <a:pt x="78767" y="45861"/>
                      </a:moveTo>
                      <a:lnTo>
                        <a:pt x="78827" y="44942"/>
                      </a:lnTo>
                      <a:cubicBezTo>
                        <a:pt x="66939" y="44171"/>
                        <a:pt x="53450" y="43312"/>
                        <a:pt x="42096" y="37412"/>
                      </a:cubicBezTo>
                      <a:cubicBezTo>
                        <a:pt x="33736" y="33084"/>
                        <a:pt x="27007" y="26325"/>
                        <a:pt x="20455" y="19803"/>
                      </a:cubicBezTo>
                      <a:lnTo>
                        <a:pt x="652" y="0"/>
                      </a:lnTo>
                      <a:lnTo>
                        <a:pt x="0" y="652"/>
                      </a:lnTo>
                      <a:lnTo>
                        <a:pt x="19803" y="20455"/>
                      </a:lnTo>
                      <a:cubicBezTo>
                        <a:pt x="26384" y="27036"/>
                        <a:pt x="33203" y="33855"/>
                        <a:pt x="41681" y="38242"/>
                      </a:cubicBezTo>
                      <a:cubicBezTo>
                        <a:pt x="53183" y="44201"/>
                        <a:pt x="66791" y="45090"/>
                        <a:pt x="78767" y="45861"/>
                      </a:cubicBez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8" name="Freeform: Shape 2353">
                  <a:extLst>
                    <a:ext uri="{FF2B5EF4-FFF2-40B4-BE49-F238E27FC236}">
                      <a16:creationId xmlns:a16="http://schemas.microsoft.com/office/drawing/2014/main" id="{21D33DCF-8ED3-4A1E-9B0D-E085D4164E4C}"/>
                    </a:ext>
                  </a:extLst>
                </p:cNvPr>
                <p:cNvSpPr/>
                <p:nvPr/>
              </p:nvSpPr>
              <p:spPr>
                <a:xfrm>
                  <a:off x="5756636" y="5871709"/>
                  <a:ext cx="49714" cy="18195"/>
                </a:xfrm>
                <a:custGeom>
                  <a:avLst/>
                  <a:gdLst>
                    <a:gd name="connsiteX0" fmla="*/ 49715 w 49714"/>
                    <a:gd name="connsiteY0" fmla="*/ 16364 h 18195"/>
                    <a:gd name="connsiteX1" fmla="*/ 49448 w 49714"/>
                    <a:gd name="connsiteY1" fmla="*/ 15475 h 18195"/>
                    <a:gd name="connsiteX2" fmla="*/ 741 w 49714"/>
                    <a:gd name="connsiteY2" fmla="*/ 0 h 18195"/>
                    <a:gd name="connsiteX3" fmla="*/ 0 w 49714"/>
                    <a:gd name="connsiteY3" fmla="*/ 563 h 18195"/>
                    <a:gd name="connsiteX4" fmla="*/ 49715 w 49714"/>
                    <a:gd name="connsiteY4" fmla="*/ 16364 h 18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14" h="18195">
                      <a:moveTo>
                        <a:pt x="49715" y="16364"/>
                      </a:moveTo>
                      <a:lnTo>
                        <a:pt x="49448" y="15475"/>
                      </a:lnTo>
                      <a:cubicBezTo>
                        <a:pt x="32284" y="20692"/>
                        <a:pt x="11799" y="14200"/>
                        <a:pt x="741" y="0"/>
                      </a:cubicBezTo>
                      <a:lnTo>
                        <a:pt x="0" y="563"/>
                      </a:lnTo>
                      <a:cubicBezTo>
                        <a:pt x="11295" y="15060"/>
                        <a:pt x="32195" y="21700"/>
                        <a:pt x="49715" y="16364"/>
                      </a:cubicBez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547" name="Graphic 3339">
              <a:extLst>
                <a:ext uri="{FF2B5EF4-FFF2-40B4-BE49-F238E27FC236}">
                  <a16:creationId xmlns:a16="http://schemas.microsoft.com/office/drawing/2014/main" id="{E69E7234-EC9B-451F-8049-5EE046A798F9}"/>
                </a:ext>
              </a:extLst>
            </p:cNvPr>
            <p:cNvGrpSpPr/>
            <p:nvPr/>
          </p:nvGrpSpPr>
          <p:grpSpPr>
            <a:xfrm>
              <a:off x="5318954" y="5399734"/>
              <a:ext cx="476606" cy="414474"/>
              <a:chOff x="5318954" y="5399734"/>
              <a:chExt cx="476606" cy="414474"/>
            </a:xfrm>
          </p:grpSpPr>
          <p:sp>
            <p:nvSpPr>
              <p:cNvPr id="687" name="Freeform: Shape 2322">
                <a:extLst>
                  <a:ext uri="{FF2B5EF4-FFF2-40B4-BE49-F238E27FC236}">
                    <a16:creationId xmlns:a16="http://schemas.microsoft.com/office/drawing/2014/main" id="{388C9A45-015A-432E-AA7B-1E465BD6D6C3}"/>
                  </a:ext>
                </a:extLst>
              </p:cNvPr>
              <p:cNvSpPr/>
              <p:nvPr/>
            </p:nvSpPr>
            <p:spPr>
              <a:xfrm>
                <a:off x="5318954" y="5399734"/>
                <a:ext cx="476606" cy="414474"/>
              </a:xfrm>
              <a:custGeom>
                <a:avLst/>
                <a:gdLst>
                  <a:gd name="connsiteX0" fmla="*/ 5100 w 476606"/>
                  <a:gd name="connsiteY0" fmla="*/ 284737 h 414474"/>
                  <a:gd name="connsiteX1" fmla="*/ 146863 w 476606"/>
                  <a:gd name="connsiteY1" fmla="*/ 45648 h 414474"/>
                  <a:gd name="connsiteX2" fmla="*/ 416753 w 476606"/>
                  <a:gd name="connsiteY2" fmla="*/ 92695 h 414474"/>
                  <a:gd name="connsiteX3" fmla="*/ 476606 w 476606"/>
                  <a:gd name="connsiteY3" fmla="*/ 134139 h 414474"/>
                  <a:gd name="connsiteX4" fmla="*/ 416101 w 476606"/>
                  <a:gd name="connsiteY4" fmla="*/ 210890 h 414474"/>
                  <a:gd name="connsiteX5" fmla="*/ 115439 w 476606"/>
                  <a:gd name="connsiteY5" fmla="*/ 414464 h 414474"/>
                  <a:gd name="connsiteX6" fmla="*/ 14675 w 476606"/>
                  <a:gd name="connsiteY6" fmla="*/ 334629 h 414474"/>
                  <a:gd name="connsiteX7" fmla="*/ 5100 w 476606"/>
                  <a:gd name="connsiteY7" fmla="*/ 284737 h 414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6606" h="414474">
                    <a:moveTo>
                      <a:pt x="5100" y="284737"/>
                    </a:moveTo>
                    <a:cubicBezTo>
                      <a:pt x="5100" y="284737"/>
                      <a:pt x="-41473" y="178548"/>
                      <a:pt x="146863" y="45648"/>
                    </a:cubicBezTo>
                    <a:cubicBezTo>
                      <a:pt x="317916" y="-75097"/>
                      <a:pt x="405073" y="80511"/>
                      <a:pt x="416753" y="92695"/>
                    </a:cubicBezTo>
                    <a:cubicBezTo>
                      <a:pt x="428433" y="104879"/>
                      <a:pt x="428611" y="138853"/>
                      <a:pt x="476606" y="134139"/>
                    </a:cubicBezTo>
                    <a:cubicBezTo>
                      <a:pt x="476606" y="134139"/>
                      <a:pt x="449036" y="145256"/>
                      <a:pt x="416101" y="210890"/>
                    </a:cubicBezTo>
                    <a:cubicBezTo>
                      <a:pt x="325594" y="391341"/>
                      <a:pt x="214009" y="415057"/>
                      <a:pt x="115439" y="414464"/>
                    </a:cubicBezTo>
                    <a:cubicBezTo>
                      <a:pt x="16869" y="413871"/>
                      <a:pt x="14290" y="358108"/>
                      <a:pt x="14675" y="334629"/>
                    </a:cubicBezTo>
                    <a:cubicBezTo>
                      <a:pt x="15090" y="311121"/>
                      <a:pt x="5100" y="284737"/>
                      <a:pt x="5100" y="284737"/>
                    </a:cubicBezTo>
                    <a:close/>
                  </a:path>
                </a:pathLst>
              </a:custGeom>
              <a:solidFill>
                <a:srgbClr val="FBFFFF"/>
              </a:solidFill>
              <a:ln w="29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pic>
            <p:nvPicPr>
              <p:cNvPr id="688" name="Picture 2323">
                <a:extLst>
                  <a:ext uri="{FF2B5EF4-FFF2-40B4-BE49-F238E27FC236}">
                    <a16:creationId xmlns:a16="http://schemas.microsoft.com/office/drawing/2014/main" id="{FD34BBCF-6EFB-4674-93DC-FAEE04E860D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6" cstate="print"/>
              <a:stretch>
                <a:fillRect/>
              </a:stretch>
            </p:blipFill>
            <p:spPr>
              <a:xfrm>
                <a:off x="5320246" y="5402559"/>
                <a:ext cx="474322" cy="287558"/>
              </a:xfrm>
              <a:custGeom>
                <a:avLst/>
                <a:gdLst>
                  <a:gd name="connsiteX0" fmla="*/ 165 w 474322"/>
                  <a:gd name="connsiteY0" fmla="*/ 159 h 287558"/>
                  <a:gd name="connsiteX1" fmla="*/ 474488 w 474322"/>
                  <a:gd name="connsiteY1" fmla="*/ 159 h 287558"/>
                  <a:gd name="connsiteX2" fmla="*/ 474488 w 474322"/>
                  <a:gd name="connsiteY2" fmla="*/ 287718 h 287558"/>
                  <a:gd name="connsiteX3" fmla="*/ 165 w 474322"/>
                  <a:gd name="connsiteY3" fmla="*/ 287718 h 287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4322" h="287558">
                    <a:moveTo>
                      <a:pt x="165" y="159"/>
                    </a:moveTo>
                    <a:lnTo>
                      <a:pt x="474488" y="159"/>
                    </a:lnTo>
                    <a:lnTo>
                      <a:pt x="474488" y="287718"/>
                    </a:lnTo>
                    <a:lnTo>
                      <a:pt x="165" y="287718"/>
                    </a:lnTo>
                    <a:close/>
                  </a:path>
                </a:pathLst>
              </a:custGeom>
            </p:spPr>
          </p:pic>
          <p:pic>
            <p:nvPicPr>
              <p:cNvPr id="689" name="Picture 2324">
                <a:extLst>
                  <a:ext uri="{FF2B5EF4-FFF2-40B4-BE49-F238E27FC236}">
                    <a16:creationId xmlns:a16="http://schemas.microsoft.com/office/drawing/2014/main" id="{6E0C48B2-DE64-45CA-8060-843496FDAFA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7" cstate="print"/>
              <a:stretch>
                <a:fillRect/>
              </a:stretch>
            </p:blipFill>
            <p:spPr>
              <a:xfrm>
                <a:off x="5329140" y="5535962"/>
                <a:ext cx="447642" cy="275700"/>
              </a:xfrm>
              <a:custGeom>
                <a:avLst/>
                <a:gdLst>
                  <a:gd name="connsiteX0" fmla="*/ 168 w 447642"/>
                  <a:gd name="connsiteY0" fmla="*/ 204 h 275700"/>
                  <a:gd name="connsiteX1" fmla="*/ 447811 w 447642"/>
                  <a:gd name="connsiteY1" fmla="*/ 204 h 275700"/>
                  <a:gd name="connsiteX2" fmla="*/ 447811 w 447642"/>
                  <a:gd name="connsiteY2" fmla="*/ 275905 h 275700"/>
                  <a:gd name="connsiteX3" fmla="*/ 168 w 447642"/>
                  <a:gd name="connsiteY3" fmla="*/ 275905 h 27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7642" h="275700">
                    <a:moveTo>
                      <a:pt x="168" y="204"/>
                    </a:moveTo>
                    <a:lnTo>
                      <a:pt x="447811" y="204"/>
                    </a:lnTo>
                    <a:lnTo>
                      <a:pt x="447811" y="275905"/>
                    </a:lnTo>
                    <a:lnTo>
                      <a:pt x="168" y="275905"/>
                    </a:lnTo>
                    <a:close/>
                  </a:path>
                </a:pathLst>
              </a:custGeom>
            </p:spPr>
          </p:pic>
          <p:grpSp>
            <p:nvGrpSpPr>
              <p:cNvPr id="690" name="Graphic 3339">
                <a:extLst>
                  <a:ext uri="{FF2B5EF4-FFF2-40B4-BE49-F238E27FC236}">
                    <a16:creationId xmlns:a16="http://schemas.microsoft.com/office/drawing/2014/main" id="{769C91D8-8AFD-4F23-81BB-38985A99FB63}"/>
                  </a:ext>
                </a:extLst>
              </p:cNvPr>
              <p:cNvGrpSpPr/>
              <p:nvPr/>
            </p:nvGrpSpPr>
            <p:grpSpPr>
              <a:xfrm>
                <a:off x="5364163" y="5453208"/>
                <a:ext cx="370327" cy="333864"/>
                <a:chOff x="5364163" y="5453208"/>
                <a:chExt cx="370327" cy="333864"/>
              </a:xfrm>
              <a:solidFill>
                <a:srgbClr val="A0A58F"/>
              </a:solidFill>
            </p:grpSpPr>
            <p:sp>
              <p:nvSpPr>
                <p:cNvPr id="691" name="Freeform: Shape 2326">
                  <a:extLst>
                    <a:ext uri="{FF2B5EF4-FFF2-40B4-BE49-F238E27FC236}">
                      <a16:creationId xmlns:a16="http://schemas.microsoft.com/office/drawing/2014/main" id="{815A85CC-0239-4B19-AE10-734F64E57535}"/>
                    </a:ext>
                  </a:extLst>
                </p:cNvPr>
                <p:cNvSpPr/>
                <p:nvPr/>
              </p:nvSpPr>
              <p:spPr>
                <a:xfrm>
                  <a:off x="5365764" y="5459701"/>
                  <a:ext cx="118462" cy="215639"/>
                </a:xfrm>
                <a:custGeom>
                  <a:avLst/>
                  <a:gdLst>
                    <a:gd name="connsiteX0" fmla="*/ 1986 w 118462"/>
                    <a:gd name="connsiteY0" fmla="*/ 215639 h 215639"/>
                    <a:gd name="connsiteX1" fmla="*/ 4210 w 118462"/>
                    <a:gd name="connsiteY1" fmla="*/ 200283 h 215639"/>
                    <a:gd name="connsiteX2" fmla="*/ 8093 w 118462"/>
                    <a:gd name="connsiteY2" fmla="*/ 185253 h 215639"/>
                    <a:gd name="connsiteX3" fmla="*/ 19092 w 118462"/>
                    <a:gd name="connsiteY3" fmla="*/ 156171 h 215639"/>
                    <a:gd name="connsiteX4" fmla="*/ 31898 w 118462"/>
                    <a:gd name="connsiteY4" fmla="*/ 127771 h 215639"/>
                    <a:gd name="connsiteX5" fmla="*/ 45268 w 118462"/>
                    <a:gd name="connsiteY5" fmla="*/ 99637 h 215639"/>
                    <a:gd name="connsiteX6" fmla="*/ 59854 w 118462"/>
                    <a:gd name="connsiteY6" fmla="*/ 72127 h 215639"/>
                    <a:gd name="connsiteX7" fmla="*/ 76455 w 118462"/>
                    <a:gd name="connsiteY7" fmla="*/ 45802 h 215639"/>
                    <a:gd name="connsiteX8" fmla="*/ 95813 w 118462"/>
                    <a:gd name="connsiteY8" fmla="*/ 21433 h 215639"/>
                    <a:gd name="connsiteX9" fmla="*/ 118462 w 118462"/>
                    <a:gd name="connsiteY9" fmla="*/ 0 h 215639"/>
                    <a:gd name="connsiteX10" fmla="*/ 95635 w 118462"/>
                    <a:gd name="connsiteY10" fmla="*/ 21256 h 215639"/>
                    <a:gd name="connsiteX11" fmla="*/ 76040 w 118462"/>
                    <a:gd name="connsiteY11" fmla="*/ 45505 h 215639"/>
                    <a:gd name="connsiteX12" fmla="*/ 59201 w 118462"/>
                    <a:gd name="connsiteY12" fmla="*/ 71741 h 215639"/>
                    <a:gd name="connsiteX13" fmla="*/ 44349 w 118462"/>
                    <a:gd name="connsiteY13" fmla="*/ 99163 h 215639"/>
                    <a:gd name="connsiteX14" fmla="*/ 30742 w 118462"/>
                    <a:gd name="connsiteY14" fmla="*/ 127237 h 215639"/>
                    <a:gd name="connsiteX15" fmla="*/ 17698 w 118462"/>
                    <a:gd name="connsiteY15" fmla="*/ 155578 h 215639"/>
                    <a:gd name="connsiteX16" fmla="*/ 6403 w 118462"/>
                    <a:gd name="connsiteY16" fmla="*/ 184719 h 215639"/>
                    <a:gd name="connsiteX17" fmla="*/ 2372 w 118462"/>
                    <a:gd name="connsiteY17" fmla="*/ 199868 h 215639"/>
                    <a:gd name="connsiteX18" fmla="*/ 0 w 118462"/>
                    <a:gd name="connsiteY18" fmla="*/ 215432 h 215639"/>
                    <a:gd name="connsiteX19" fmla="*/ 1986 w 118462"/>
                    <a:gd name="connsiteY19" fmla="*/ 215639 h 215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8462" h="215639">
                      <a:moveTo>
                        <a:pt x="1986" y="215639"/>
                      </a:moveTo>
                      <a:cubicBezTo>
                        <a:pt x="2431" y="210481"/>
                        <a:pt x="3172" y="205352"/>
                        <a:pt x="4210" y="200283"/>
                      </a:cubicBezTo>
                      <a:cubicBezTo>
                        <a:pt x="5247" y="195214"/>
                        <a:pt x="6581" y="190203"/>
                        <a:pt x="8093" y="185253"/>
                      </a:cubicBezTo>
                      <a:cubicBezTo>
                        <a:pt x="11117" y="175351"/>
                        <a:pt x="14971" y="165687"/>
                        <a:pt x="19092" y="156171"/>
                      </a:cubicBezTo>
                      <a:cubicBezTo>
                        <a:pt x="23212" y="146655"/>
                        <a:pt x="27600" y="137228"/>
                        <a:pt x="31898" y="127771"/>
                      </a:cubicBezTo>
                      <a:cubicBezTo>
                        <a:pt x="36226" y="118314"/>
                        <a:pt x="40673" y="108946"/>
                        <a:pt x="45268" y="99637"/>
                      </a:cubicBezTo>
                      <a:cubicBezTo>
                        <a:pt x="49863" y="90329"/>
                        <a:pt x="54755" y="81168"/>
                        <a:pt x="59854" y="72127"/>
                      </a:cubicBezTo>
                      <a:cubicBezTo>
                        <a:pt x="65012" y="63115"/>
                        <a:pt x="70556" y="54340"/>
                        <a:pt x="76455" y="45802"/>
                      </a:cubicBezTo>
                      <a:cubicBezTo>
                        <a:pt x="82443" y="37323"/>
                        <a:pt x="88906" y="29171"/>
                        <a:pt x="95813" y="21433"/>
                      </a:cubicBezTo>
                      <a:cubicBezTo>
                        <a:pt x="102839" y="13785"/>
                        <a:pt x="110428" y="6611"/>
                        <a:pt x="118462" y="0"/>
                      </a:cubicBezTo>
                      <a:cubicBezTo>
                        <a:pt x="110369" y="6552"/>
                        <a:pt x="102721" y="13637"/>
                        <a:pt x="95635" y="21256"/>
                      </a:cubicBezTo>
                      <a:cubicBezTo>
                        <a:pt x="88639" y="28963"/>
                        <a:pt x="82088" y="37056"/>
                        <a:pt x="76040" y="45505"/>
                      </a:cubicBezTo>
                      <a:cubicBezTo>
                        <a:pt x="70052" y="54013"/>
                        <a:pt x="64419" y="62759"/>
                        <a:pt x="59201" y="71741"/>
                      </a:cubicBezTo>
                      <a:cubicBezTo>
                        <a:pt x="54014" y="80753"/>
                        <a:pt x="49033" y="89884"/>
                        <a:pt x="44349" y="99163"/>
                      </a:cubicBezTo>
                      <a:cubicBezTo>
                        <a:pt x="39665" y="108442"/>
                        <a:pt x="35130" y="117810"/>
                        <a:pt x="30742" y="127237"/>
                      </a:cubicBezTo>
                      <a:cubicBezTo>
                        <a:pt x="26355" y="136664"/>
                        <a:pt x="21908" y="146062"/>
                        <a:pt x="17698" y="155578"/>
                      </a:cubicBezTo>
                      <a:cubicBezTo>
                        <a:pt x="13489" y="165094"/>
                        <a:pt x="9546" y="174758"/>
                        <a:pt x="6403" y="184719"/>
                      </a:cubicBezTo>
                      <a:cubicBezTo>
                        <a:pt x="4862" y="189699"/>
                        <a:pt x="3439" y="194739"/>
                        <a:pt x="2372" y="199868"/>
                      </a:cubicBezTo>
                      <a:cubicBezTo>
                        <a:pt x="1304" y="204996"/>
                        <a:pt x="504" y="210184"/>
                        <a:pt x="0" y="215432"/>
                      </a:cubicBezTo>
                      <a:lnTo>
                        <a:pt x="1986" y="215639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2" name="Freeform: Shape 2327">
                  <a:extLst>
                    <a:ext uri="{FF2B5EF4-FFF2-40B4-BE49-F238E27FC236}">
                      <a16:creationId xmlns:a16="http://schemas.microsoft.com/office/drawing/2014/main" id="{37A27B2E-FC26-4DAB-BAEE-A36CB623ADA2}"/>
                    </a:ext>
                  </a:extLst>
                </p:cNvPr>
                <p:cNvSpPr/>
                <p:nvPr/>
              </p:nvSpPr>
              <p:spPr>
                <a:xfrm>
                  <a:off x="5430895" y="5456054"/>
                  <a:ext cx="108234" cy="199512"/>
                </a:xfrm>
                <a:custGeom>
                  <a:avLst/>
                  <a:gdLst>
                    <a:gd name="connsiteX0" fmla="*/ 1957 w 108234"/>
                    <a:gd name="connsiteY0" fmla="*/ 199512 h 199512"/>
                    <a:gd name="connsiteX1" fmla="*/ 3380 w 108234"/>
                    <a:gd name="connsiteY1" fmla="*/ 185223 h 199512"/>
                    <a:gd name="connsiteX2" fmla="*/ 6463 w 108234"/>
                    <a:gd name="connsiteY2" fmla="*/ 171201 h 199512"/>
                    <a:gd name="connsiteX3" fmla="*/ 16008 w 108234"/>
                    <a:gd name="connsiteY3" fmla="*/ 144046 h 199512"/>
                    <a:gd name="connsiteX4" fmla="*/ 27481 w 108234"/>
                    <a:gd name="connsiteY4" fmla="*/ 117573 h 199512"/>
                    <a:gd name="connsiteX5" fmla="*/ 39547 w 108234"/>
                    <a:gd name="connsiteY5" fmla="*/ 91366 h 199512"/>
                    <a:gd name="connsiteX6" fmla="*/ 52887 w 108234"/>
                    <a:gd name="connsiteY6" fmla="*/ 65812 h 199512"/>
                    <a:gd name="connsiteX7" fmla="*/ 68332 w 108234"/>
                    <a:gd name="connsiteY7" fmla="*/ 41474 h 199512"/>
                    <a:gd name="connsiteX8" fmla="*/ 86623 w 108234"/>
                    <a:gd name="connsiteY8" fmla="*/ 19180 h 199512"/>
                    <a:gd name="connsiteX9" fmla="*/ 108235 w 108234"/>
                    <a:gd name="connsiteY9" fmla="*/ 0 h 199512"/>
                    <a:gd name="connsiteX10" fmla="*/ 86445 w 108234"/>
                    <a:gd name="connsiteY10" fmla="*/ 19003 h 199512"/>
                    <a:gd name="connsiteX11" fmla="*/ 67917 w 108234"/>
                    <a:gd name="connsiteY11" fmla="*/ 41177 h 199512"/>
                    <a:gd name="connsiteX12" fmla="*/ 52235 w 108234"/>
                    <a:gd name="connsiteY12" fmla="*/ 65427 h 199512"/>
                    <a:gd name="connsiteX13" fmla="*/ 38657 w 108234"/>
                    <a:gd name="connsiteY13" fmla="*/ 90922 h 199512"/>
                    <a:gd name="connsiteX14" fmla="*/ 26355 w 108234"/>
                    <a:gd name="connsiteY14" fmla="*/ 117069 h 199512"/>
                    <a:gd name="connsiteX15" fmla="*/ 14645 w 108234"/>
                    <a:gd name="connsiteY15" fmla="*/ 143483 h 199512"/>
                    <a:gd name="connsiteX16" fmla="*/ 4803 w 108234"/>
                    <a:gd name="connsiteY16" fmla="*/ 170727 h 199512"/>
                    <a:gd name="connsiteX17" fmla="*/ 1571 w 108234"/>
                    <a:gd name="connsiteY17" fmla="*/ 184897 h 199512"/>
                    <a:gd name="connsiteX18" fmla="*/ 0 w 108234"/>
                    <a:gd name="connsiteY18" fmla="*/ 199423 h 199512"/>
                    <a:gd name="connsiteX19" fmla="*/ 1957 w 108234"/>
                    <a:gd name="connsiteY19" fmla="*/ 199512 h 199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08234" h="199512">
                      <a:moveTo>
                        <a:pt x="1957" y="199512"/>
                      </a:moveTo>
                      <a:cubicBezTo>
                        <a:pt x="2134" y="194710"/>
                        <a:pt x="2609" y="189937"/>
                        <a:pt x="3380" y="185223"/>
                      </a:cubicBezTo>
                      <a:cubicBezTo>
                        <a:pt x="4150" y="180480"/>
                        <a:pt x="5218" y="175826"/>
                        <a:pt x="6463" y="171201"/>
                      </a:cubicBezTo>
                      <a:cubicBezTo>
                        <a:pt x="8982" y="161952"/>
                        <a:pt x="12362" y="152940"/>
                        <a:pt x="16008" y="144046"/>
                      </a:cubicBezTo>
                      <a:cubicBezTo>
                        <a:pt x="19684" y="135152"/>
                        <a:pt x="23598" y="126377"/>
                        <a:pt x="27481" y="117573"/>
                      </a:cubicBezTo>
                      <a:cubicBezTo>
                        <a:pt x="31365" y="108768"/>
                        <a:pt x="35367" y="100023"/>
                        <a:pt x="39547" y="91366"/>
                      </a:cubicBezTo>
                      <a:cubicBezTo>
                        <a:pt x="43697" y="82710"/>
                        <a:pt x="48173" y="74172"/>
                        <a:pt x="52887" y="65812"/>
                      </a:cubicBezTo>
                      <a:cubicBezTo>
                        <a:pt x="57630" y="57452"/>
                        <a:pt x="62818" y="49330"/>
                        <a:pt x="68332" y="41474"/>
                      </a:cubicBezTo>
                      <a:cubicBezTo>
                        <a:pt x="73935" y="33647"/>
                        <a:pt x="80072" y="26236"/>
                        <a:pt x="86623" y="19180"/>
                      </a:cubicBezTo>
                      <a:cubicBezTo>
                        <a:pt x="93293" y="12243"/>
                        <a:pt x="100527" y="5840"/>
                        <a:pt x="108235" y="0"/>
                      </a:cubicBezTo>
                      <a:cubicBezTo>
                        <a:pt x="100497" y="5781"/>
                        <a:pt x="93204" y="12095"/>
                        <a:pt x="86445" y="19003"/>
                      </a:cubicBezTo>
                      <a:cubicBezTo>
                        <a:pt x="79805" y="25999"/>
                        <a:pt x="73609" y="33381"/>
                        <a:pt x="67917" y="41177"/>
                      </a:cubicBezTo>
                      <a:cubicBezTo>
                        <a:pt x="62314" y="49003"/>
                        <a:pt x="57067" y="57097"/>
                        <a:pt x="52235" y="65427"/>
                      </a:cubicBezTo>
                      <a:cubicBezTo>
                        <a:pt x="47432" y="73787"/>
                        <a:pt x="42897" y="82265"/>
                        <a:pt x="38657" y="90922"/>
                      </a:cubicBezTo>
                      <a:cubicBezTo>
                        <a:pt x="34418" y="99578"/>
                        <a:pt x="30327" y="108294"/>
                        <a:pt x="26355" y="117069"/>
                      </a:cubicBezTo>
                      <a:cubicBezTo>
                        <a:pt x="22412" y="125844"/>
                        <a:pt x="18410" y="134619"/>
                        <a:pt x="14645" y="143483"/>
                      </a:cubicBezTo>
                      <a:cubicBezTo>
                        <a:pt x="10880" y="152347"/>
                        <a:pt x="7441" y="161388"/>
                        <a:pt x="4803" y="170727"/>
                      </a:cubicBezTo>
                      <a:cubicBezTo>
                        <a:pt x="3498" y="175381"/>
                        <a:pt x="2372" y="180124"/>
                        <a:pt x="1571" y="184897"/>
                      </a:cubicBezTo>
                      <a:cubicBezTo>
                        <a:pt x="771" y="189700"/>
                        <a:pt x="237" y="194532"/>
                        <a:pt x="0" y="199423"/>
                      </a:cubicBezTo>
                      <a:lnTo>
                        <a:pt x="1957" y="199512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3" name="Freeform: Shape 2328">
                  <a:extLst>
                    <a:ext uri="{FF2B5EF4-FFF2-40B4-BE49-F238E27FC236}">
                      <a16:creationId xmlns:a16="http://schemas.microsoft.com/office/drawing/2014/main" id="{A624C84F-8E92-4755-9202-9E217CE5E79B}"/>
                    </a:ext>
                  </a:extLst>
                </p:cNvPr>
                <p:cNvSpPr/>
                <p:nvPr/>
              </p:nvSpPr>
              <p:spPr>
                <a:xfrm>
                  <a:off x="5488436" y="5453208"/>
                  <a:ext cx="117483" cy="179086"/>
                </a:xfrm>
                <a:custGeom>
                  <a:avLst/>
                  <a:gdLst>
                    <a:gd name="connsiteX0" fmla="*/ 1986 w 117483"/>
                    <a:gd name="connsiteY0" fmla="*/ 179087 h 179086"/>
                    <a:gd name="connsiteX1" fmla="*/ 3350 w 117483"/>
                    <a:gd name="connsiteY1" fmla="*/ 165479 h 179086"/>
                    <a:gd name="connsiteX2" fmla="*/ 6522 w 117483"/>
                    <a:gd name="connsiteY2" fmla="*/ 152198 h 179086"/>
                    <a:gd name="connsiteX3" fmla="*/ 16750 w 117483"/>
                    <a:gd name="connsiteY3" fmla="*/ 126822 h 179086"/>
                    <a:gd name="connsiteX4" fmla="*/ 29230 w 117483"/>
                    <a:gd name="connsiteY4" fmla="*/ 102335 h 179086"/>
                    <a:gd name="connsiteX5" fmla="*/ 42393 w 117483"/>
                    <a:gd name="connsiteY5" fmla="*/ 78204 h 179086"/>
                    <a:gd name="connsiteX6" fmla="*/ 57008 w 117483"/>
                    <a:gd name="connsiteY6" fmla="*/ 54962 h 179086"/>
                    <a:gd name="connsiteX7" fmla="*/ 74024 w 117483"/>
                    <a:gd name="connsiteY7" fmla="*/ 33410 h 179086"/>
                    <a:gd name="connsiteX8" fmla="*/ 94123 w 117483"/>
                    <a:gd name="connsiteY8" fmla="*/ 14674 h 179086"/>
                    <a:gd name="connsiteX9" fmla="*/ 117484 w 117483"/>
                    <a:gd name="connsiteY9" fmla="*/ 0 h 179086"/>
                    <a:gd name="connsiteX10" fmla="*/ 93975 w 117483"/>
                    <a:gd name="connsiteY10" fmla="*/ 14467 h 179086"/>
                    <a:gd name="connsiteX11" fmla="*/ 73639 w 117483"/>
                    <a:gd name="connsiteY11" fmla="*/ 33054 h 179086"/>
                    <a:gd name="connsiteX12" fmla="*/ 56385 w 117483"/>
                    <a:gd name="connsiteY12" fmla="*/ 54517 h 179086"/>
                    <a:gd name="connsiteX13" fmla="*/ 41503 w 117483"/>
                    <a:gd name="connsiteY13" fmla="*/ 77670 h 179086"/>
                    <a:gd name="connsiteX14" fmla="*/ 28104 w 117483"/>
                    <a:gd name="connsiteY14" fmla="*/ 101713 h 179086"/>
                    <a:gd name="connsiteX15" fmla="*/ 15386 w 117483"/>
                    <a:gd name="connsiteY15" fmla="*/ 126111 h 179086"/>
                    <a:gd name="connsiteX16" fmla="*/ 4862 w 117483"/>
                    <a:gd name="connsiteY16" fmla="*/ 151635 h 179086"/>
                    <a:gd name="connsiteX17" fmla="*/ 1512 w 117483"/>
                    <a:gd name="connsiteY17" fmla="*/ 165094 h 179086"/>
                    <a:gd name="connsiteX18" fmla="*/ 0 w 117483"/>
                    <a:gd name="connsiteY18" fmla="*/ 178938 h 179086"/>
                    <a:gd name="connsiteX19" fmla="*/ 1986 w 117483"/>
                    <a:gd name="connsiteY19" fmla="*/ 179087 h 179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483" h="179086">
                      <a:moveTo>
                        <a:pt x="1986" y="179087"/>
                      </a:moveTo>
                      <a:cubicBezTo>
                        <a:pt x="2164" y="174521"/>
                        <a:pt x="2609" y="169985"/>
                        <a:pt x="3350" y="165479"/>
                      </a:cubicBezTo>
                      <a:cubicBezTo>
                        <a:pt x="4150" y="161003"/>
                        <a:pt x="5218" y="156556"/>
                        <a:pt x="6522" y="152198"/>
                      </a:cubicBezTo>
                      <a:cubicBezTo>
                        <a:pt x="9190" y="143483"/>
                        <a:pt x="12777" y="135034"/>
                        <a:pt x="16750" y="126822"/>
                      </a:cubicBezTo>
                      <a:cubicBezTo>
                        <a:pt x="20722" y="118581"/>
                        <a:pt x="25020" y="110488"/>
                        <a:pt x="29230" y="102335"/>
                      </a:cubicBezTo>
                      <a:cubicBezTo>
                        <a:pt x="33469" y="94212"/>
                        <a:pt x="37827" y="86149"/>
                        <a:pt x="42393" y="78204"/>
                      </a:cubicBezTo>
                      <a:cubicBezTo>
                        <a:pt x="46958" y="70259"/>
                        <a:pt x="51849" y="62522"/>
                        <a:pt x="57008" y="54962"/>
                      </a:cubicBezTo>
                      <a:cubicBezTo>
                        <a:pt x="62225" y="47432"/>
                        <a:pt x="67917" y="40258"/>
                        <a:pt x="74024" y="33410"/>
                      </a:cubicBezTo>
                      <a:cubicBezTo>
                        <a:pt x="80190" y="26621"/>
                        <a:pt x="86949" y="20396"/>
                        <a:pt x="94123" y="14674"/>
                      </a:cubicBezTo>
                      <a:cubicBezTo>
                        <a:pt x="101386" y="9042"/>
                        <a:pt x="109272" y="4239"/>
                        <a:pt x="117484" y="0"/>
                      </a:cubicBezTo>
                      <a:cubicBezTo>
                        <a:pt x="109243" y="4150"/>
                        <a:pt x="101327" y="8894"/>
                        <a:pt x="93975" y="14467"/>
                      </a:cubicBezTo>
                      <a:cubicBezTo>
                        <a:pt x="86712" y="20129"/>
                        <a:pt x="79894" y="26295"/>
                        <a:pt x="73639" y="33054"/>
                      </a:cubicBezTo>
                      <a:cubicBezTo>
                        <a:pt x="67472" y="39843"/>
                        <a:pt x="61692" y="47017"/>
                        <a:pt x="56385" y="54517"/>
                      </a:cubicBezTo>
                      <a:cubicBezTo>
                        <a:pt x="51138" y="62047"/>
                        <a:pt x="46158" y="69755"/>
                        <a:pt x="41503" y="77670"/>
                      </a:cubicBezTo>
                      <a:cubicBezTo>
                        <a:pt x="36879" y="85586"/>
                        <a:pt x="32402" y="93619"/>
                        <a:pt x="28104" y="101713"/>
                      </a:cubicBezTo>
                      <a:cubicBezTo>
                        <a:pt x="23805" y="109806"/>
                        <a:pt x="19447" y="117869"/>
                        <a:pt x="15386" y="126111"/>
                      </a:cubicBezTo>
                      <a:cubicBezTo>
                        <a:pt x="11324" y="134352"/>
                        <a:pt x="7619" y="142801"/>
                        <a:pt x="4862" y="151635"/>
                      </a:cubicBezTo>
                      <a:cubicBezTo>
                        <a:pt x="3498" y="156052"/>
                        <a:pt x="2372" y="160558"/>
                        <a:pt x="1512" y="165094"/>
                      </a:cubicBezTo>
                      <a:cubicBezTo>
                        <a:pt x="711" y="169659"/>
                        <a:pt x="207" y="174284"/>
                        <a:pt x="0" y="178938"/>
                      </a:cubicBezTo>
                      <a:lnTo>
                        <a:pt x="1986" y="179087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4" name="Freeform: Shape 2329">
                  <a:extLst>
                    <a:ext uri="{FF2B5EF4-FFF2-40B4-BE49-F238E27FC236}">
                      <a16:creationId xmlns:a16="http://schemas.microsoft.com/office/drawing/2014/main" id="{DACE11D6-CFF6-4B7B-81E9-1F1BDC0B25F4}"/>
                    </a:ext>
                  </a:extLst>
                </p:cNvPr>
                <p:cNvSpPr/>
                <p:nvPr/>
              </p:nvSpPr>
              <p:spPr>
                <a:xfrm>
                  <a:off x="5544851" y="5461005"/>
                  <a:ext cx="105773" cy="152969"/>
                </a:xfrm>
                <a:custGeom>
                  <a:avLst/>
                  <a:gdLst>
                    <a:gd name="connsiteX0" fmla="*/ 1957 w 105773"/>
                    <a:gd name="connsiteY0" fmla="*/ 152969 h 152969"/>
                    <a:gd name="connsiteX1" fmla="*/ 7737 w 105773"/>
                    <a:gd name="connsiteY1" fmla="*/ 130498 h 152969"/>
                    <a:gd name="connsiteX2" fmla="*/ 18261 w 105773"/>
                    <a:gd name="connsiteY2" fmla="*/ 109746 h 152969"/>
                    <a:gd name="connsiteX3" fmla="*/ 31276 w 105773"/>
                    <a:gd name="connsiteY3" fmla="*/ 90329 h 152969"/>
                    <a:gd name="connsiteX4" fmla="*/ 45179 w 105773"/>
                    <a:gd name="connsiteY4" fmla="*/ 71504 h 152969"/>
                    <a:gd name="connsiteX5" fmla="*/ 75062 w 105773"/>
                    <a:gd name="connsiteY5" fmla="*/ 35426 h 152969"/>
                    <a:gd name="connsiteX6" fmla="*/ 90566 w 105773"/>
                    <a:gd name="connsiteY6" fmla="*/ 17846 h 152969"/>
                    <a:gd name="connsiteX7" fmla="*/ 105774 w 105773"/>
                    <a:gd name="connsiteY7" fmla="*/ 0 h 152969"/>
                    <a:gd name="connsiteX8" fmla="*/ 90358 w 105773"/>
                    <a:gd name="connsiteY8" fmla="*/ 17669 h 152969"/>
                    <a:gd name="connsiteX9" fmla="*/ 74647 w 105773"/>
                    <a:gd name="connsiteY9" fmla="*/ 35070 h 152969"/>
                    <a:gd name="connsiteX10" fmla="*/ 44319 w 105773"/>
                    <a:gd name="connsiteY10" fmla="*/ 70822 h 152969"/>
                    <a:gd name="connsiteX11" fmla="*/ 30149 w 105773"/>
                    <a:gd name="connsiteY11" fmla="*/ 89528 h 152969"/>
                    <a:gd name="connsiteX12" fmla="*/ 16898 w 105773"/>
                    <a:gd name="connsiteY12" fmla="*/ 108887 h 152969"/>
                    <a:gd name="connsiteX13" fmla="*/ 6077 w 105773"/>
                    <a:gd name="connsiteY13" fmla="*/ 129787 h 152969"/>
                    <a:gd name="connsiteX14" fmla="*/ 0 w 105773"/>
                    <a:gd name="connsiteY14" fmla="*/ 152613 h 152969"/>
                    <a:gd name="connsiteX15" fmla="*/ 1957 w 105773"/>
                    <a:gd name="connsiteY15" fmla="*/ 152969 h 152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5773" h="152969">
                      <a:moveTo>
                        <a:pt x="1957" y="152969"/>
                      </a:moveTo>
                      <a:cubicBezTo>
                        <a:pt x="2935" y="145261"/>
                        <a:pt x="4891" y="137732"/>
                        <a:pt x="7737" y="130498"/>
                      </a:cubicBezTo>
                      <a:cubicBezTo>
                        <a:pt x="10554" y="123265"/>
                        <a:pt x="14200" y="116387"/>
                        <a:pt x="18261" y="109746"/>
                      </a:cubicBezTo>
                      <a:cubicBezTo>
                        <a:pt x="22323" y="103106"/>
                        <a:pt x="26799" y="96732"/>
                        <a:pt x="31276" y="90329"/>
                      </a:cubicBezTo>
                      <a:cubicBezTo>
                        <a:pt x="35811" y="83985"/>
                        <a:pt x="40377" y="77670"/>
                        <a:pt x="45179" y="71504"/>
                      </a:cubicBezTo>
                      <a:cubicBezTo>
                        <a:pt x="54695" y="59142"/>
                        <a:pt x="64804" y="47195"/>
                        <a:pt x="75062" y="35426"/>
                      </a:cubicBezTo>
                      <a:lnTo>
                        <a:pt x="90566" y="17846"/>
                      </a:lnTo>
                      <a:cubicBezTo>
                        <a:pt x="95724" y="11977"/>
                        <a:pt x="100912" y="6107"/>
                        <a:pt x="105774" y="0"/>
                      </a:cubicBezTo>
                      <a:cubicBezTo>
                        <a:pt x="100823" y="6048"/>
                        <a:pt x="95606" y="11858"/>
                        <a:pt x="90358" y="17669"/>
                      </a:cubicBezTo>
                      <a:lnTo>
                        <a:pt x="74647" y="35070"/>
                      </a:lnTo>
                      <a:cubicBezTo>
                        <a:pt x="64241" y="46721"/>
                        <a:pt x="54014" y="58549"/>
                        <a:pt x="44319" y="70822"/>
                      </a:cubicBezTo>
                      <a:cubicBezTo>
                        <a:pt x="39428" y="76929"/>
                        <a:pt x="34774" y="83214"/>
                        <a:pt x="30149" y="89528"/>
                      </a:cubicBezTo>
                      <a:cubicBezTo>
                        <a:pt x="25584" y="95873"/>
                        <a:pt x="21048" y="102246"/>
                        <a:pt x="16898" y="108887"/>
                      </a:cubicBezTo>
                      <a:cubicBezTo>
                        <a:pt x="12747" y="115527"/>
                        <a:pt x="8982" y="122464"/>
                        <a:pt x="6077" y="129787"/>
                      </a:cubicBezTo>
                      <a:cubicBezTo>
                        <a:pt x="3142" y="137079"/>
                        <a:pt x="1038" y="144757"/>
                        <a:pt x="0" y="152613"/>
                      </a:cubicBezTo>
                      <a:lnTo>
                        <a:pt x="1957" y="152969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5" name="Freeform: Shape 2330">
                  <a:extLst>
                    <a:ext uri="{FF2B5EF4-FFF2-40B4-BE49-F238E27FC236}">
                      <a16:creationId xmlns:a16="http://schemas.microsoft.com/office/drawing/2014/main" id="{23D39CFC-9491-41EA-BD0D-5EECE33EE6C5}"/>
                    </a:ext>
                  </a:extLst>
                </p:cNvPr>
                <p:cNvSpPr/>
                <p:nvPr/>
              </p:nvSpPr>
              <p:spPr>
                <a:xfrm>
                  <a:off x="5593172" y="5489286"/>
                  <a:ext cx="103639" cy="114074"/>
                </a:xfrm>
                <a:custGeom>
                  <a:avLst/>
                  <a:gdLst>
                    <a:gd name="connsiteX0" fmla="*/ 1690 w 103639"/>
                    <a:gd name="connsiteY0" fmla="*/ 114075 h 114074"/>
                    <a:gd name="connsiteX1" fmla="*/ 24250 w 103639"/>
                    <a:gd name="connsiteY1" fmla="*/ 83244 h 114074"/>
                    <a:gd name="connsiteX2" fmla="*/ 37353 w 103639"/>
                    <a:gd name="connsiteY2" fmla="*/ 69192 h 114074"/>
                    <a:gd name="connsiteX3" fmla="*/ 50130 w 103639"/>
                    <a:gd name="connsiteY3" fmla="*/ 54814 h 114074"/>
                    <a:gd name="connsiteX4" fmla="*/ 62551 w 103639"/>
                    <a:gd name="connsiteY4" fmla="*/ 40140 h 114074"/>
                    <a:gd name="connsiteX5" fmla="*/ 74973 w 103639"/>
                    <a:gd name="connsiteY5" fmla="*/ 25495 h 114074"/>
                    <a:gd name="connsiteX6" fmla="*/ 88491 w 103639"/>
                    <a:gd name="connsiteY6" fmla="*/ 11888 h 114074"/>
                    <a:gd name="connsiteX7" fmla="*/ 103640 w 103639"/>
                    <a:gd name="connsiteY7" fmla="*/ 0 h 114074"/>
                    <a:gd name="connsiteX8" fmla="*/ 88313 w 103639"/>
                    <a:gd name="connsiteY8" fmla="*/ 11680 h 114074"/>
                    <a:gd name="connsiteX9" fmla="*/ 74558 w 103639"/>
                    <a:gd name="connsiteY9" fmla="*/ 25139 h 114074"/>
                    <a:gd name="connsiteX10" fmla="*/ 61929 w 103639"/>
                    <a:gd name="connsiteY10" fmla="*/ 39636 h 114074"/>
                    <a:gd name="connsiteX11" fmla="*/ 49330 w 103639"/>
                    <a:gd name="connsiteY11" fmla="*/ 54132 h 114074"/>
                    <a:gd name="connsiteX12" fmla="*/ 36375 w 103639"/>
                    <a:gd name="connsiteY12" fmla="*/ 68302 h 114074"/>
                    <a:gd name="connsiteX13" fmla="*/ 23094 w 103639"/>
                    <a:gd name="connsiteY13" fmla="*/ 82206 h 114074"/>
                    <a:gd name="connsiteX14" fmla="*/ 0 w 103639"/>
                    <a:gd name="connsiteY14" fmla="*/ 113037 h 114074"/>
                    <a:gd name="connsiteX15" fmla="*/ 1690 w 103639"/>
                    <a:gd name="connsiteY15" fmla="*/ 114075 h 114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3639" h="114074">
                      <a:moveTo>
                        <a:pt x="1690" y="114075"/>
                      </a:moveTo>
                      <a:cubicBezTo>
                        <a:pt x="8212" y="103106"/>
                        <a:pt x="15623" y="92671"/>
                        <a:pt x="24250" y="83244"/>
                      </a:cubicBezTo>
                      <a:cubicBezTo>
                        <a:pt x="28519" y="78500"/>
                        <a:pt x="33025" y="73935"/>
                        <a:pt x="37353" y="69192"/>
                      </a:cubicBezTo>
                      <a:cubicBezTo>
                        <a:pt x="41681" y="64449"/>
                        <a:pt x="45950" y="59676"/>
                        <a:pt x="50130" y="54814"/>
                      </a:cubicBezTo>
                      <a:cubicBezTo>
                        <a:pt x="54340" y="49982"/>
                        <a:pt x="58460" y="45061"/>
                        <a:pt x="62551" y="40140"/>
                      </a:cubicBezTo>
                      <a:cubicBezTo>
                        <a:pt x="66642" y="35218"/>
                        <a:pt x="70733" y="30268"/>
                        <a:pt x="74973" y="25495"/>
                      </a:cubicBezTo>
                      <a:cubicBezTo>
                        <a:pt x="79212" y="20692"/>
                        <a:pt x="83688" y="16097"/>
                        <a:pt x="88491" y="11888"/>
                      </a:cubicBezTo>
                      <a:cubicBezTo>
                        <a:pt x="93293" y="7648"/>
                        <a:pt x="98392" y="3735"/>
                        <a:pt x="103640" y="0"/>
                      </a:cubicBezTo>
                      <a:cubicBezTo>
                        <a:pt x="98363" y="3646"/>
                        <a:pt x="93204" y="7500"/>
                        <a:pt x="88313" y="11680"/>
                      </a:cubicBezTo>
                      <a:cubicBezTo>
                        <a:pt x="83422" y="15860"/>
                        <a:pt x="78886" y="20396"/>
                        <a:pt x="74558" y="25139"/>
                      </a:cubicBezTo>
                      <a:cubicBezTo>
                        <a:pt x="70229" y="29882"/>
                        <a:pt x="66109" y="34774"/>
                        <a:pt x="61929" y="39636"/>
                      </a:cubicBezTo>
                      <a:cubicBezTo>
                        <a:pt x="57749" y="44497"/>
                        <a:pt x="53569" y="49359"/>
                        <a:pt x="49330" y="54132"/>
                      </a:cubicBezTo>
                      <a:cubicBezTo>
                        <a:pt x="45090" y="58905"/>
                        <a:pt x="40733" y="63619"/>
                        <a:pt x="36375" y="68302"/>
                      </a:cubicBezTo>
                      <a:cubicBezTo>
                        <a:pt x="32017" y="72986"/>
                        <a:pt x="27451" y="77493"/>
                        <a:pt x="23094" y="82206"/>
                      </a:cubicBezTo>
                      <a:cubicBezTo>
                        <a:pt x="14319" y="91604"/>
                        <a:pt x="6700" y="102068"/>
                        <a:pt x="0" y="113037"/>
                      </a:cubicBezTo>
                      <a:lnTo>
                        <a:pt x="1690" y="114075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6" name="Freeform: Shape 2331">
                  <a:extLst>
                    <a:ext uri="{FF2B5EF4-FFF2-40B4-BE49-F238E27FC236}">
                      <a16:creationId xmlns:a16="http://schemas.microsoft.com/office/drawing/2014/main" id="{BF685871-4E7D-4A56-B8B9-C2B00C3F8A6E}"/>
                    </a:ext>
                  </a:extLst>
                </p:cNvPr>
                <p:cNvSpPr/>
                <p:nvPr/>
              </p:nvSpPr>
              <p:spPr>
                <a:xfrm>
                  <a:off x="5678313" y="5507844"/>
                  <a:ext cx="56177" cy="65604"/>
                </a:xfrm>
                <a:custGeom>
                  <a:avLst/>
                  <a:gdLst>
                    <a:gd name="connsiteX0" fmla="*/ 54755 w 56177"/>
                    <a:gd name="connsiteY0" fmla="*/ 4299 h 65604"/>
                    <a:gd name="connsiteX1" fmla="*/ 56178 w 56177"/>
                    <a:gd name="connsiteY1" fmla="*/ 119 h 65604"/>
                    <a:gd name="connsiteX2" fmla="*/ 55199 w 56177"/>
                    <a:gd name="connsiteY2" fmla="*/ 0 h 65604"/>
                    <a:gd name="connsiteX3" fmla="*/ 47077 w 56177"/>
                    <a:gd name="connsiteY3" fmla="*/ 10405 h 65604"/>
                    <a:gd name="connsiteX4" fmla="*/ 46335 w 56177"/>
                    <a:gd name="connsiteY4" fmla="*/ 10969 h 65604"/>
                    <a:gd name="connsiteX5" fmla="*/ 20159 w 56177"/>
                    <a:gd name="connsiteY5" fmla="*/ 40525 h 65604"/>
                    <a:gd name="connsiteX6" fmla="*/ 0 w 56177"/>
                    <a:gd name="connsiteY6" fmla="*/ 64893 h 65604"/>
                    <a:gd name="connsiteX7" fmla="*/ 682 w 56177"/>
                    <a:gd name="connsiteY7" fmla="*/ 65605 h 65604"/>
                    <a:gd name="connsiteX8" fmla="*/ 20959 w 56177"/>
                    <a:gd name="connsiteY8" fmla="*/ 41088 h 65604"/>
                    <a:gd name="connsiteX9" fmla="*/ 46958 w 56177"/>
                    <a:gd name="connsiteY9" fmla="*/ 11740 h 65604"/>
                    <a:gd name="connsiteX10" fmla="*/ 47699 w 56177"/>
                    <a:gd name="connsiteY10" fmla="*/ 11176 h 65604"/>
                    <a:gd name="connsiteX11" fmla="*/ 54755 w 56177"/>
                    <a:gd name="connsiteY11" fmla="*/ 4299 h 65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6177" h="65604">
                      <a:moveTo>
                        <a:pt x="54755" y="4299"/>
                      </a:moveTo>
                      <a:cubicBezTo>
                        <a:pt x="55525" y="3053"/>
                        <a:pt x="56029" y="1660"/>
                        <a:pt x="56178" y="119"/>
                      </a:cubicBezTo>
                      <a:lnTo>
                        <a:pt x="55199" y="0"/>
                      </a:lnTo>
                      <a:cubicBezTo>
                        <a:pt x="54784" y="4476"/>
                        <a:pt x="50871" y="7500"/>
                        <a:pt x="47077" y="10405"/>
                      </a:cubicBezTo>
                      <a:lnTo>
                        <a:pt x="46335" y="10969"/>
                      </a:lnTo>
                      <a:cubicBezTo>
                        <a:pt x="35841" y="19092"/>
                        <a:pt x="27866" y="30001"/>
                        <a:pt x="20159" y="40525"/>
                      </a:cubicBezTo>
                      <a:cubicBezTo>
                        <a:pt x="13993" y="48944"/>
                        <a:pt x="7619" y="57630"/>
                        <a:pt x="0" y="64893"/>
                      </a:cubicBezTo>
                      <a:lnTo>
                        <a:pt x="682" y="65605"/>
                      </a:lnTo>
                      <a:cubicBezTo>
                        <a:pt x="8360" y="58282"/>
                        <a:pt x="14763" y="49537"/>
                        <a:pt x="20959" y="41088"/>
                      </a:cubicBezTo>
                      <a:cubicBezTo>
                        <a:pt x="28637" y="30623"/>
                        <a:pt x="36553" y="19773"/>
                        <a:pt x="46958" y="11740"/>
                      </a:cubicBezTo>
                      <a:lnTo>
                        <a:pt x="47699" y="11176"/>
                      </a:lnTo>
                      <a:cubicBezTo>
                        <a:pt x="50249" y="9220"/>
                        <a:pt x="53095" y="7056"/>
                        <a:pt x="54755" y="4299"/>
                      </a:cubicBez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7" name="Freeform: Shape 2332">
                  <a:extLst>
                    <a:ext uri="{FF2B5EF4-FFF2-40B4-BE49-F238E27FC236}">
                      <a16:creationId xmlns:a16="http://schemas.microsoft.com/office/drawing/2014/main" id="{7908D937-252E-4DE8-8C4C-AA2154B3E2E2}"/>
                    </a:ext>
                  </a:extLst>
                </p:cNvPr>
                <p:cNvSpPr/>
                <p:nvPr/>
              </p:nvSpPr>
              <p:spPr>
                <a:xfrm>
                  <a:off x="5364163" y="5672968"/>
                  <a:ext cx="83569" cy="114104"/>
                </a:xfrm>
                <a:custGeom>
                  <a:avLst/>
                  <a:gdLst>
                    <a:gd name="connsiteX0" fmla="*/ 83570 w 83569"/>
                    <a:gd name="connsiteY0" fmla="*/ 113660 h 114104"/>
                    <a:gd name="connsiteX1" fmla="*/ 57897 w 83569"/>
                    <a:gd name="connsiteY1" fmla="*/ 86801 h 114104"/>
                    <a:gd name="connsiteX2" fmla="*/ 42452 w 83569"/>
                    <a:gd name="connsiteY2" fmla="*/ 73105 h 114104"/>
                    <a:gd name="connsiteX3" fmla="*/ 9279 w 83569"/>
                    <a:gd name="connsiteY3" fmla="*/ 19032 h 114104"/>
                    <a:gd name="connsiteX4" fmla="*/ 919 w 83569"/>
                    <a:gd name="connsiteY4" fmla="*/ 0 h 114104"/>
                    <a:gd name="connsiteX5" fmla="*/ 0 w 83569"/>
                    <a:gd name="connsiteY5" fmla="*/ 326 h 114104"/>
                    <a:gd name="connsiteX6" fmla="*/ 8390 w 83569"/>
                    <a:gd name="connsiteY6" fmla="*/ 19418 h 114104"/>
                    <a:gd name="connsiteX7" fmla="*/ 41770 w 83569"/>
                    <a:gd name="connsiteY7" fmla="*/ 73757 h 114104"/>
                    <a:gd name="connsiteX8" fmla="*/ 57304 w 83569"/>
                    <a:gd name="connsiteY8" fmla="*/ 87513 h 114104"/>
                    <a:gd name="connsiteX9" fmla="*/ 82740 w 83569"/>
                    <a:gd name="connsiteY9" fmla="*/ 114104 h 114104"/>
                    <a:gd name="connsiteX10" fmla="*/ 83570 w 83569"/>
                    <a:gd name="connsiteY10" fmla="*/ 113660 h 114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569" h="114104">
                      <a:moveTo>
                        <a:pt x="83570" y="113660"/>
                      </a:moveTo>
                      <a:cubicBezTo>
                        <a:pt x="77315" y="102839"/>
                        <a:pt x="67443" y="94687"/>
                        <a:pt x="57897" y="86801"/>
                      </a:cubicBezTo>
                      <a:cubicBezTo>
                        <a:pt x="52650" y="82473"/>
                        <a:pt x="47225" y="77996"/>
                        <a:pt x="42452" y="73105"/>
                      </a:cubicBezTo>
                      <a:cubicBezTo>
                        <a:pt x="27363" y="57719"/>
                        <a:pt x="18173" y="38064"/>
                        <a:pt x="9279" y="19032"/>
                      </a:cubicBezTo>
                      <a:cubicBezTo>
                        <a:pt x="6374" y="12836"/>
                        <a:pt x="3409" y="6463"/>
                        <a:pt x="919" y="0"/>
                      </a:cubicBezTo>
                      <a:lnTo>
                        <a:pt x="0" y="326"/>
                      </a:lnTo>
                      <a:cubicBezTo>
                        <a:pt x="2490" y="6818"/>
                        <a:pt x="5484" y="13222"/>
                        <a:pt x="8390" y="19418"/>
                      </a:cubicBezTo>
                      <a:cubicBezTo>
                        <a:pt x="17313" y="38509"/>
                        <a:pt x="26562" y="58253"/>
                        <a:pt x="41770" y="73757"/>
                      </a:cubicBezTo>
                      <a:cubicBezTo>
                        <a:pt x="46573" y="78678"/>
                        <a:pt x="52027" y="83155"/>
                        <a:pt x="57304" y="87513"/>
                      </a:cubicBezTo>
                      <a:cubicBezTo>
                        <a:pt x="66791" y="95339"/>
                        <a:pt x="76603" y="103432"/>
                        <a:pt x="82740" y="114104"/>
                      </a:cubicBezTo>
                      <a:lnTo>
                        <a:pt x="83570" y="113660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8" name="Freeform: Shape 2333">
                  <a:extLst>
                    <a:ext uri="{FF2B5EF4-FFF2-40B4-BE49-F238E27FC236}">
                      <a16:creationId xmlns:a16="http://schemas.microsoft.com/office/drawing/2014/main" id="{BB6062F6-DB5E-437A-B6E5-704E337EE8D1}"/>
                    </a:ext>
                  </a:extLst>
                </p:cNvPr>
                <p:cNvSpPr/>
                <p:nvPr/>
              </p:nvSpPr>
              <p:spPr>
                <a:xfrm>
                  <a:off x="5430065" y="5652513"/>
                  <a:ext cx="102720" cy="89439"/>
                </a:xfrm>
                <a:custGeom>
                  <a:avLst/>
                  <a:gdLst>
                    <a:gd name="connsiteX0" fmla="*/ 102721 w 102720"/>
                    <a:gd name="connsiteY0" fmla="*/ 88609 h 89439"/>
                    <a:gd name="connsiteX1" fmla="*/ 86356 w 102720"/>
                    <a:gd name="connsiteY1" fmla="*/ 78886 h 89439"/>
                    <a:gd name="connsiteX2" fmla="*/ 44320 w 102720"/>
                    <a:gd name="connsiteY2" fmla="*/ 51998 h 89439"/>
                    <a:gd name="connsiteX3" fmla="*/ 919 w 102720"/>
                    <a:gd name="connsiteY3" fmla="*/ 0 h 89439"/>
                    <a:gd name="connsiteX4" fmla="*/ 0 w 102720"/>
                    <a:gd name="connsiteY4" fmla="*/ 356 h 89439"/>
                    <a:gd name="connsiteX5" fmla="*/ 43727 w 102720"/>
                    <a:gd name="connsiteY5" fmla="*/ 52768 h 89439"/>
                    <a:gd name="connsiteX6" fmla="*/ 85882 w 102720"/>
                    <a:gd name="connsiteY6" fmla="*/ 79716 h 89439"/>
                    <a:gd name="connsiteX7" fmla="*/ 102217 w 102720"/>
                    <a:gd name="connsiteY7" fmla="*/ 89440 h 89439"/>
                    <a:gd name="connsiteX8" fmla="*/ 102721 w 102720"/>
                    <a:gd name="connsiteY8" fmla="*/ 88609 h 89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2720" h="89439">
                      <a:moveTo>
                        <a:pt x="102721" y="88609"/>
                      </a:moveTo>
                      <a:cubicBezTo>
                        <a:pt x="97295" y="85319"/>
                        <a:pt x="91752" y="82028"/>
                        <a:pt x="86356" y="78886"/>
                      </a:cubicBezTo>
                      <a:cubicBezTo>
                        <a:pt x="72216" y="70585"/>
                        <a:pt x="57601" y="61988"/>
                        <a:pt x="44320" y="51998"/>
                      </a:cubicBezTo>
                      <a:cubicBezTo>
                        <a:pt x="23153" y="36078"/>
                        <a:pt x="8538" y="18558"/>
                        <a:pt x="919" y="0"/>
                      </a:cubicBezTo>
                      <a:lnTo>
                        <a:pt x="0" y="356"/>
                      </a:lnTo>
                      <a:cubicBezTo>
                        <a:pt x="7678" y="19092"/>
                        <a:pt x="22412" y="36730"/>
                        <a:pt x="43727" y="52768"/>
                      </a:cubicBezTo>
                      <a:cubicBezTo>
                        <a:pt x="57067" y="62818"/>
                        <a:pt x="71712" y="71415"/>
                        <a:pt x="85882" y="79716"/>
                      </a:cubicBezTo>
                      <a:cubicBezTo>
                        <a:pt x="91248" y="82888"/>
                        <a:pt x="96821" y="86149"/>
                        <a:pt x="102217" y="89440"/>
                      </a:cubicBezTo>
                      <a:lnTo>
                        <a:pt x="102721" y="88609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9" name="Freeform: Shape 2334">
                  <a:extLst>
                    <a:ext uri="{FF2B5EF4-FFF2-40B4-BE49-F238E27FC236}">
                      <a16:creationId xmlns:a16="http://schemas.microsoft.com/office/drawing/2014/main" id="{CE56E47E-6A0F-473C-BECC-9F5DC701F330}"/>
                    </a:ext>
                  </a:extLst>
                </p:cNvPr>
                <p:cNvSpPr/>
                <p:nvPr/>
              </p:nvSpPr>
              <p:spPr>
                <a:xfrm>
                  <a:off x="5489474" y="5633303"/>
                  <a:ext cx="115201" cy="81464"/>
                </a:xfrm>
                <a:custGeom>
                  <a:avLst/>
                  <a:gdLst>
                    <a:gd name="connsiteX0" fmla="*/ 115201 w 115201"/>
                    <a:gd name="connsiteY0" fmla="*/ 80724 h 81464"/>
                    <a:gd name="connsiteX1" fmla="*/ 81791 w 115201"/>
                    <a:gd name="connsiteY1" fmla="*/ 65190 h 81464"/>
                    <a:gd name="connsiteX2" fmla="*/ 68006 w 115201"/>
                    <a:gd name="connsiteY2" fmla="*/ 60417 h 81464"/>
                    <a:gd name="connsiteX3" fmla="*/ 889 w 115201"/>
                    <a:gd name="connsiteY3" fmla="*/ 0 h 81464"/>
                    <a:gd name="connsiteX4" fmla="*/ 0 w 115201"/>
                    <a:gd name="connsiteY4" fmla="*/ 415 h 81464"/>
                    <a:gd name="connsiteX5" fmla="*/ 67650 w 115201"/>
                    <a:gd name="connsiteY5" fmla="*/ 61336 h 81464"/>
                    <a:gd name="connsiteX6" fmla="*/ 81495 w 115201"/>
                    <a:gd name="connsiteY6" fmla="*/ 66109 h 81464"/>
                    <a:gd name="connsiteX7" fmla="*/ 114579 w 115201"/>
                    <a:gd name="connsiteY7" fmla="*/ 81465 h 81464"/>
                    <a:gd name="connsiteX8" fmla="*/ 115201 w 115201"/>
                    <a:gd name="connsiteY8" fmla="*/ 80724 h 81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5201" h="81464">
                      <a:moveTo>
                        <a:pt x="115201" y="80724"/>
                      </a:moveTo>
                      <a:cubicBezTo>
                        <a:pt x="105537" y="72897"/>
                        <a:pt x="93471" y="68984"/>
                        <a:pt x="81791" y="65190"/>
                      </a:cubicBezTo>
                      <a:cubicBezTo>
                        <a:pt x="77226" y="63708"/>
                        <a:pt x="72512" y="62166"/>
                        <a:pt x="68006" y="60417"/>
                      </a:cubicBezTo>
                      <a:cubicBezTo>
                        <a:pt x="39280" y="49300"/>
                        <a:pt x="14823" y="27274"/>
                        <a:pt x="889" y="0"/>
                      </a:cubicBezTo>
                      <a:lnTo>
                        <a:pt x="0" y="415"/>
                      </a:lnTo>
                      <a:cubicBezTo>
                        <a:pt x="14022" y="27896"/>
                        <a:pt x="38687" y="50100"/>
                        <a:pt x="67650" y="61336"/>
                      </a:cubicBezTo>
                      <a:cubicBezTo>
                        <a:pt x="72186" y="63085"/>
                        <a:pt x="76900" y="64627"/>
                        <a:pt x="81495" y="66109"/>
                      </a:cubicBezTo>
                      <a:cubicBezTo>
                        <a:pt x="93086" y="69874"/>
                        <a:pt x="105063" y="73757"/>
                        <a:pt x="114579" y="81465"/>
                      </a:cubicBezTo>
                      <a:lnTo>
                        <a:pt x="115201" y="80724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0" name="Freeform: Shape 2335">
                  <a:extLst>
                    <a:ext uri="{FF2B5EF4-FFF2-40B4-BE49-F238E27FC236}">
                      <a16:creationId xmlns:a16="http://schemas.microsoft.com/office/drawing/2014/main" id="{15F5CC37-E768-4F78-8327-07B0CF0BC8B0}"/>
                    </a:ext>
                  </a:extLst>
                </p:cNvPr>
                <p:cNvSpPr/>
                <p:nvPr/>
              </p:nvSpPr>
              <p:spPr>
                <a:xfrm>
                  <a:off x="5543487" y="5611128"/>
                  <a:ext cx="98748" cy="78945"/>
                </a:xfrm>
                <a:custGeom>
                  <a:avLst/>
                  <a:gdLst>
                    <a:gd name="connsiteX0" fmla="*/ 98748 w 98748"/>
                    <a:gd name="connsiteY0" fmla="*/ 78174 h 78945"/>
                    <a:gd name="connsiteX1" fmla="*/ 71949 w 98748"/>
                    <a:gd name="connsiteY1" fmla="*/ 64152 h 78945"/>
                    <a:gd name="connsiteX2" fmla="*/ 53213 w 98748"/>
                    <a:gd name="connsiteY2" fmla="*/ 55525 h 78945"/>
                    <a:gd name="connsiteX3" fmla="*/ 13785 w 98748"/>
                    <a:gd name="connsiteY3" fmla="*/ 19092 h 78945"/>
                    <a:gd name="connsiteX4" fmla="*/ 919 w 98748"/>
                    <a:gd name="connsiteY4" fmla="*/ 0 h 78945"/>
                    <a:gd name="connsiteX5" fmla="*/ 0 w 98748"/>
                    <a:gd name="connsiteY5" fmla="*/ 326 h 78945"/>
                    <a:gd name="connsiteX6" fmla="*/ 13044 w 98748"/>
                    <a:gd name="connsiteY6" fmla="*/ 19714 h 78945"/>
                    <a:gd name="connsiteX7" fmla="*/ 52739 w 98748"/>
                    <a:gd name="connsiteY7" fmla="*/ 56356 h 78945"/>
                    <a:gd name="connsiteX8" fmla="*/ 71593 w 98748"/>
                    <a:gd name="connsiteY8" fmla="*/ 65042 h 78945"/>
                    <a:gd name="connsiteX9" fmla="*/ 98126 w 98748"/>
                    <a:gd name="connsiteY9" fmla="*/ 78945 h 78945"/>
                    <a:gd name="connsiteX10" fmla="*/ 98748 w 98748"/>
                    <a:gd name="connsiteY10" fmla="*/ 78174 h 78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8748" h="78945">
                      <a:moveTo>
                        <a:pt x="98748" y="78174"/>
                      </a:moveTo>
                      <a:cubicBezTo>
                        <a:pt x="90774" y="71860"/>
                        <a:pt x="81198" y="67947"/>
                        <a:pt x="71949" y="64152"/>
                      </a:cubicBezTo>
                      <a:cubicBezTo>
                        <a:pt x="65664" y="61573"/>
                        <a:pt x="59172" y="58905"/>
                        <a:pt x="53213" y="55525"/>
                      </a:cubicBezTo>
                      <a:cubicBezTo>
                        <a:pt x="37412" y="46513"/>
                        <a:pt x="25406" y="32580"/>
                        <a:pt x="13785" y="19092"/>
                      </a:cubicBezTo>
                      <a:cubicBezTo>
                        <a:pt x="8775" y="13281"/>
                        <a:pt x="3587" y="7263"/>
                        <a:pt x="919" y="0"/>
                      </a:cubicBezTo>
                      <a:lnTo>
                        <a:pt x="0" y="326"/>
                      </a:lnTo>
                      <a:cubicBezTo>
                        <a:pt x="2757" y="7767"/>
                        <a:pt x="8212" y="14111"/>
                        <a:pt x="13044" y="19714"/>
                      </a:cubicBezTo>
                      <a:cubicBezTo>
                        <a:pt x="24724" y="33262"/>
                        <a:pt x="36760" y="47284"/>
                        <a:pt x="52739" y="56356"/>
                      </a:cubicBezTo>
                      <a:cubicBezTo>
                        <a:pt x="58757" y="59765"/>
                        <a:pt x="65279" y="62462"/>
                        <a:pt x="71593" y="65042"/>
                      </a:cubicBezTo>
                      <a:cubicBezTo>
                        <a:pt x="80783" y="68806"/>
                        <a:pt x="90299" y="72720"/>
                        <a:pt x="98126" y="78945"/>
                      </a:cubicBezTo>
                      <a:lnTo>
                        <a:pt x="98748" y="78174"/>
                      </a:ln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1" name="Freeform: Shape 2336">
                  <a:extLst>
                    <a:ext uri="{FF2B5EF4-FFF2-40B4-BE49-F238E27FC236}">
                      <a16:creationId xmlns:a16="http://schemas.microsoft.com/office/drawing/2014/main" id="{EE18C66B-2E75-4AB2-9D08-640840A077FC}"/>
                    </a:ext>
                  </a:extLst>
                </p:cNvPr>
                <p:cNvSpPr/>
                <p:nvPr/>
              </p:nvSpPr>
              <p:spPr>
                <a:xfrm>
                  <a:off x="5595514" y="5599804"/>
                  <a:ext cx="83925" cy="48884"/>
                </a:xfrm>
                <a:custGeom>
                  <a:avLst/>
                  <a:gdLst>
                    <a:gd name="connsiteX0" fmla="*/ 83866 w 83925"/>
                    <a:gd name="connsiteY0" fmla="*/ 48885 h 48884"/>
                    <a:gd name="connsiteX1" fmla="*/ 83926 w 83925"/>
                    <a:gd name="connsiteY1" fmla="*/ 47907 h 48884"/>
                    <a:gd name="connsiteX2" fmla="*/ 44942 w 83925"/>
                    <a:gd name="connsiteY2" fmla="*/ 39695 h 48884"/>
                    <a:gd name="connsiteX3" fmla="*/ 21848 w 83925"/>
                    <a:gd name="connsiteY3" fmla="*/ 20989 h 48884"/>
                    <a:gd name="connsiteX4" fmla="*/ 682 w 83925"/>
                    <a:gd name="connsiteY4" fmla="*/ 0 h 48884"/>
                    <a:gd name="connsiteX5" fmla="*/ 0 w 83925"/>
                    <a:gd name="connsiteY5" fmla="*/ 682 h 48884"/>
                    <a:gd name="connsiteX6" fmla="*/ 21167 w 83925"/>
                    <a:gd name="connsiteY6" fmla="*/ 21671 h 48884"/>
                    <a:gd name="connsiteX7" fmla="*/ 44497 w 83925"/>
                    <a:gd name="connsiteY7" fmla="*/ 40555 h 48884"/>
                    <a:gd name="connsiteX8" fmla="*/ 83866 w 83925"/>
                    <a:gd name="connsiteY8" fmla="*/ 48885 h 48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25" h="48884">
                      <a:moveTo>
                        <a:pt x="83866" y="48885"/>
                      </a:moveTo>
                      <a:lnTo>
                        <a:pt x="83926" y="47907"/>
                      </a:lnTo>
                      <a:cubicBezTo>
                        <a:pt x="71297" y="46988"/>
                        <a:pt x="57008" y="45980"/>
                        <a:pt x="44942" y="39695"/>
                      </a:cubicBezTo>
                      <a:cubicBezTo>
                        <a:pt x="36049" y="35070"/>
                        <a:pt x="28845" y="27896"/>
                        <a:pt x="21848" y="20989"/>
                      </a:cubicBezTo>
                      <a:lnTo>
                        <a:pt x="682" y="0"/>
                      </a:lnTo>
                      <a:lnTo>
                        <a:pt x="0" y="682"/>
                      </a:lnTo>
                      <a:lnTo>
                        <a:pt x="21167" y="21671"/>
                      </a:lnTo>
                      <a:cubicBezTo>
                        <a:pt x="28193" y="28637"/>
                        <a:pt x="35485" y="35871"/>
                        <a:pt x="44497" y="40555"/>
                      </a:cubicBezTo>
                      <a:cubicBezTo>
                        <a:pt x="56741" y="46958"/>
                        <a:pt x="71148" y="47996"/>
                        <a:pt x="83866" y="48885"/>
                      </a:cubicBez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2" name="Freeform: Shape 2337">
                  <a:extLst>
                    <a:ext uri="{FF2B5EF4-FFF2-40B4-BE49-F238E27FC236}">
                      <a16:creationId xmlns:a16="http://schemas.microsoft.com/office/drawing/2014/main" id="{B408DCAD-56C9-4352-8910-797B19FFA65E}"/>
                    </a:ext>
                  </a:extLst>
                </p:cNvPr>
                <p:cNvSpPr/>
                <p:nvPr/>
              </p:nvSpPr>
              <p:spPr>
                <a:xfrm>
                  <a:off x="5676535" y="5574783"/>
                  <a:ext cx="52827" cy="19427"/>
                </a:xfrm>
                <a:custGeom>
                  <a:avLst/>
                  <a:gdLst>
                    <a:gd name="connsiteX0" fmla="*/ 52828 w 52827"/>
                    <a:gd name="connsiteY0" fmla="*/ 17609 h 19427"/>
                    <a:gd name="connsiteX1" fmla="*/ 52531 w 52827"/>
                    <a:gd name="connsiteY1" fmla="*/ 16690 h 19427"/>
                    <a:gd name="connsiteX2" fmla="*/ 771 w 52827"/>
                    <a:gd name="connsiteY2" fmla="*/ 0 h 19427"/>
                    <a:gd name="connsiteX3" fmla="*/ 0 w 52827"/>
                    <a:gd name="connsiteY3" fmla="*/ 593 h 19427"/>
                    <a:gd name="connsiteX4" fmla="*/ 52828 w 52827"/>
                    <a:gd name="connsiteY4" fmla="*/ 17609 h 19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827" h="19427">
                      <a:moveTo>
                        <a:pt x="52828" y="17609"/>
                      </a:moveTo>
                      <a:lnTo>
                        <a:pt x="52531" y="16690"/>
                      </a:lnTo>
                      <a:cubicBezTo>
                        <a:pt x="34388" y="22026"/>
                        <a:pt x="12599" y="15030"/>
                        <a:pt x="771" y="0"/>
                      </a:cubicBezTo>
                      <a:lnTo>
                        <a:pt x="0" y="593"/>
                      </a:lnTo>
                      <a:cubicBezTo>
                        <a:pt x="12066" y="15919"/>
                        <a:pt x="34299" y="23064"/>
                        <a:pt x="52828" y="17609"/>
                      </a:cubicBezTo>
                      <a:close/>
                    </a:path>
                  </a:pathLst>
                </a:custGeom>
                <a:solidFill>
                  <a:srgbClr val="A0A58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548" name="Graphic 3339">
              <a:extLst>
                <a:ext uri="{FF2B5EF4-FFF2-40B4-BE49-F238E27FC236}">
                  <a16:creationId xmlns:a16="http://schemas.microsoft.com/office/drawing/2014/main" id="{C91C36AD-8E2D-436E-A635-723C88B5E8A1}"/>
                </a:ext>
              </a:extLst>
            </p:cNvPr>
            <p:cNvGrpSpPr/>
            <p:nvPr/>
          </p:nvGrpSpPr>
          <p:grpSpPr>
            <a:xfrm>
              <a:off x="5130193" y="6290496"/>
              <a:ext cx="438869" cy="517201"/>
              <a:chOff x="5130193" y="6290496"/>
              <a:chExt cx="438869" cy="517201"/>
            </a:xfrm>
          </p:grpSpPr>
          <p:grpSp>
            <p:nvGrpSpPr>
              <p:cNvPr id="669" name="Graphic 3339">
                <a:extLst>
                  <a:ext uri="{FF2B5EF4-FFF2-40B4-BE49-F238E27FC236}">
                    <a16:creationId xmlns:a16="http://schemas.microsoft.com/office/drawing/2014/main" id="{C0CF0987-3828-4C2D-8442-C9F88371420E}"/>
                  </a:ext>
                </a:extLst>
              </p:cNvPr>
              <p:cNvGrpSpPr/>
              <p:nvPr/>
            </p:nvGrpSpPr>
            <p:grpSpPr>
              <a:xfrm>
                <a:off x="5130193" y="6290496"/>
                <a:ext cx="438869" cy="517201"/>
                <a:chOff x="5130193" y="6290496"/>
                <a:chExt cx="438869" cy="517201"/>
              </a:xfrm>
              <a:solidFill>
                <a:srgbClr val="FBFFFF"/>
              </a:solidFill>
            </p:grpSpPr>
            <p:sp>
              <p:nvSpPr>
                <p:cNvPr id="685" name="Freeform: Shape 2320">
                  <a:extLst>
                    <a:ext uri="{FF2B5EF4-FFF2-40B4-BE49-F238E27FC236}">
                      <a16:creationId xmlns:a16="http://schemas.microsoft.com/office/drawing/2014/main" id="{A5591B11-10FD-4066-BEEC-DC8AA5DBEF7C}"/>
                    </a:ext>
                  </a:extLst>
                </p:cNvPr>
                <p:cNvSpPr/>
                <p:nvPr/>
              </p:nvSpPr>
              <p:spPr>
                <a:xfrm>
                  <a:off x="5130193" y="6290496"/>
                  <a:ext cx="390615" cy="516400"/>
                </a:xfrm>
                <a:custGeom>
                  <a:avLst/>
                  <a:gdLst>
                    <a:gd name="connsiteX0" fmla="*/ 390616 w 390615"/>
                    <a:gd name="connsiteY0" fmla="*/ 29241 h 516400"/>
                    <a:gd name="connsiteX1" fmla="*/ 369123 w 390615"/>
                    <a:gd name="connsiteY1" fmla="*/ 9883 h 516400"/>
                    <a:gd name="connsiteX2" fmla="*/ 186271 w 390615"/>
                    <a:gd name="connsiteY2" fmla="*/ 62918 h 516400"/>
                    <a:gd name="connsiteX3" fmla="*/ 28025 w 390615"/>
                    <a:gd name="connsiteY3" fmla="*/ 242924 h 516400"/>
                    <a:gd name="connsiteX4" fmla="*/ 3034 w 390615"/>
                    <a:gd name="connsiteY4" fmla="*/ 387118 h 516400"/>
                    <a:gd name="connsiteX5" fmla="*/ 26247 w 390615"/>
                    <a:gd name="connsiteY5" fmla="*/ 516401 h 516400"/>
                    <a:gd name="connsiteX6" fmla="*/ 390616 w 390615"/>
                    <a:gd name="connsiteY6" fmla="*/ 29241 h 516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0615" h="516400">
                      <a:moveTo>
                        <a:pt x="390616" y="29241"/>
                      </a:moveTo>
                      <a:cubicBezTo>
                        <a:pt x="390616" y="29241"/>
                        <a:pt x="389044" y="12521"/>
                        <a:pt x="369123" y="9883"/>
                      </a:cubicBezTo>
                      <a:cubicBezTo>
                        <a:pt x="349201" y="7244"/>
                        <a:pt x="301947" y="-30909"/>
                        <a:pt x="186271" y="62918"/>
                      </a:cubicBezTo>
                      <a:cubicBezTo>
                        <a:pt x="70596" y="156745"/>
                        <a:pt x="45575" y="217281"/>
                        <a:pt x="28025" y="242924"/>
                      </a:cubicBezTo>
                      <a:cubicBezTo>
                        <a:pt x="10505" y="268567"/>
                        <a:pt x="-7252" y="349320"/>
                        <a:pt x="3034" y="387118"/>
                      </a:cubicBezTo>
                      <a:cubicBezTo>
                        <a:pt x="13321" y="424915"/>
                        <a:pt x="41632" y="491024"/>
                        <a:pt x="26247" y="516401"/>
                      </a:cubicBezTo>
                      <a:cubicBezTo>
                        <a:pt x="26276" y="516401"/>
                        <a:pt x="338381" y="144264"/>
                        <a:pt x="390616" y="29241"/>
                      </a:cubicBezTo>
                      <a:close/>
                    </a:path>
                  </a:pathLst>
                </a:custGeom>
                <a:solidFill>
                  <a:srgbClr val="FBFFF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6" name="Freeform: Shape 2321">
                  <a:extLst>
                    <a:ext uri="{FF2B5EF4-FFF2-40B4-BE49-F238E27FC236}">
                      <a16:creationId xmlns:a16="http://schemas.microsoft.com/office/drawing/2014/main" id="{33D583D5-39DA-4121-9CEC-0143E78A887B}"/>
                    </a:ext>
                  </a:extLst>
                </p:cNvPr>
                <p:cNvSpPr/>
                <p:nvPr/>
              </p:nvSpPr>
              <p:spPr>
                <a:xfrm>
                  <a:off x="5156469" y="6318864"/>
                  <a:ext cx="412593" cy="488833"/>
                </a:xfrm>
                <a:custGeom>
                  <a:avLst/>
                  <a:gdLst>
                    <a:gd name="connsiteX0" fmla="*/ 353697 w 412593"/>
                    <a:gd name="connsiteY0" fmla="*/ 2296 h 488833"/>
                    <a:gd name="connsiteX1" fmla="*/ 400773 w 412593"/>
                    <a:gd name="connsiteY1" fmla="*/ 21417 h 488833"/>
                    <a:gd name="connsiteX2" fmla="*/ 321650 w 412593"/>
                    <a:gd name="connsiteY2" fmla="*/ 306278 h 488833"/>
                    <a:gd name="connsiteX3" fmla="*/ 72482 w 412593"/>
                    <a:gd name="connsiteY3" fmla="*/ 487855 h 488833"/>
                    <a:gd name="connsiteX4" fmla="*/ 0 w 412593"/>
                    <a:gd name="connsiteY4" fmla="*/ 488003 h 488833"/>
                    <a:gd name="connsiteX5" fmla="*/ 353697 w 412593"/>
                    <a:gd name="connsiteY5" fmla="*/ 2296 h 48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2593" h="488833">
                      <a:moveTo>
                        <a:pt x="353697" y="2296"/>
                      </a:moveTo>
                      <a:cubicBezTo>
                        <a:pt x="353697" y="2296"/>
                        <a:pt x="380585" y="-9770"/>
                        <a:pt x="400773" y="21417"/>
                      </a:cubicBezTo>
                      <a:cubicBezTo>
                        <a:pt x="420962" y="52604"/>
                        <a:pt x="426772" y="146075"/>
                        <a:pt x="321650" y="306278"/>
                      </a:cubicBezTo>
                      <a:cubicBezTo>
                        <a:pt x="216528" y="466480"/>
                        <a:pt x="162070" y="494940"/>
                        <a:pt x="72482" y="487855"/>
                      </a:cubicBezTo>
                      <a:cubicBezTo>
                        <a:pt x="72482" y="487855"/>
                        <a:pt x="17580" y="465532"/>
                        <a:pt x="0" y="488003"/>
                      </a:cubicBezTo>
                      <a:cubicBezTo>
                        <a:pt x="0" y="488032"/>
                        <a:pt x="183800" y="149988"/>
                        <a:pt x="353697" y="2296"/>
                      </a:cubicBezTo>
                      <a:close/>
                    </a:path>
                  </a:pathLst>
                </a:custGeom>
                <a:solidFill>
                  <a:srgbClr val="FBFFF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pic>
            <p:nvPicPr>
              <p:cNvPr id="670" name="Picture 2305">
                <a:extLst>
                  <a:ext uri="{FF2B5EF4-FFF2-40B4-BE49-F238E27FC236}">
                    <a16:creationId xmlns:a16="http://schemas.microsoft.com/office/drawing/2014/main" id="{E706A860-B2FC-41C2-A781-414A3241DA4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8" cstate="print"/>
              <a:stretch>
                <a:fillRect/>
              </a:stretch>
            </p:blipFill>
            <p:spPr>
              <a:xfrm>
                <a:off x="5133481" y="6294879"/>
                <a:ext cx="385387" cy="509897"/>
              </a:xfrm>
              <a:custGeom>
                <a:avLst/>
                <a:gdLst>
                  <a:gd name="connsiteX0" fmla="*/ 102 w 385387"/>
                  <a:gd name="connsiteY0" fmla="*/ 460 h 509897"/>
                  <a:gd name="connsiteX1" fmla="*/ 385490 w 385387"/>
                  <a:gd name="connsiteY1" fmla="*/ 460 h 509897"/>
                  <a:gd name="connsiteX2" fmla="*/ 385490 w 385387"/>
                  <a:gd name="connsiteY2" fmla="*/ 510358 h 509897"/>
                  <a:gd name="connsiteX3" fmla="*/ 102 w 385387"/>
                  <a:gd name="connsiteY3" fmla="*/ 510358 h 50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5387" h="509897">
                    <a:moveTo>
                      <a:pt x="102" y="460"/>
                    </a:moveTo>
                    <a:lnTo>
                      <a:pt x="385490" y="460"/>
                    </a:lnTo>
                    <a:lnTo>
                      <a:pt x="385490" y="510358"/>
                    </a:lnTo>
                    <a:lnTo>
                      <a:pt x="102" y="510358"/>
                    </a:lnTo>
                    <a:close/>
                  </a:path>
                </a:pathLst>
              </a:custGeom>
            </p:spPr>
          </p:pic>
          <p:pic>
            <p:nvPicPr>
              <p:cNvPr id="671" name="Picture 2306">
                <a:extLst>
                  <a:ext uri="{FF2B5EF4-FFF2-40B4-BE49-F238E27FC236}">
                    <a16:creationId xmlns:a16="http://schemas.microsoft.com/office/drawing/2014/main" id="{3330D681-F803-46A7-B65D-EC8E54CC93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9" cstate="print"/>
              <a:stretch>
                <a:fillRect/>
              </a:stretch>
            </p:blipFill>
            <p:spPr>
              <a:xfrm>
                <a:off x="5157198" y="6321560"/>
                <a:ext cx="406138" cy="483216"/>
              </a:xfrm>
              <a:custGeom>
                <a:avLst/>
                <a:gdLst>
                  <a:gd name="connsiteX0" fmla="*/ 110 w 406138"/>
                  <a:gd name="connsiteY0" fmla="*/ 469 h 483216"/>
                  <a:gd name="connsiteX1" fmla="*/ 406249 w 406138"/>
                  <a:gd name="connsiteY1" fmla="*/ 469 h 483216"/>
                  <a:gd name="connsiteX2" fmla="*/ 406249 w 406138"/>
                  <a:gd name="connsiteY2" fmla="*/ 483686 h 483216"/>
                  <a:gd name="connsiteX3" fmla="*/ 110 w 406138"/>
                  <a:gd name="connsiteY3" fmla="*/ 483686 h 483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6138" h="483216">
                    <a:moveTo>
                      <a:pt x="110" y="469"/>
                    </a:moveTo>
                    <a:lnTo>
                      <a:pt x="406249" y="469"/>
                    </a:lnTo>
                    <a:lnTo>
                      <a:pt x="406249" y="483686"/>
                    </a:lnTo>
                    <a:lnTo>
                      <a:pt x="110" y="483686"/>
                    </a:lnTo>
                    <a:close/>
                  </a:path>
                </a:pathLst>
              </a:custGeom>
            </p:spPr>
          </p:pic>
          <p:grpSp>
            <p:nvGrpSpPr>
              <p:cNvPr id="672" name="Graphic 3339">
                <a:extLst>
                  <a:ext uri="{FF2B5EF4-FFF2-40B4-BE49-F238E27FC236}">
                    <a16:creationId xmlns:a16="http://schemas.microsoft.com/office/drawing/2014/main" id="{94EE5EB3-DDF8-4C35-8384-D7C294EF0ADB}"/>
                  </a:ext>
                </a:extLst>
              </p:cNvPr>
              <p:cNvGrpSpPr/>
              <p:nvPr/>
            </p:nvGrpSpPr>
            <p:grpSpPr>
              <a:xfrm>
                <a:off x="5195275" y="6340385"/>
                <a:ext cx="298443" cy="367021"/>
                <a:chOff x="5195275" y="6340385"/>
                <a:chExt cx="298443" cy="367021"/>
              </a:xfrm>
              <a:solidFill>
                <a:srgbClr val="A0BDAB"/>
              </a:solidFill>
            </p:grpSpPr>
            <p:sp>
              <p:nvSpPr>
                <p:cNvPr id="673" name="Freeform: Shape 2308">
                  <a:extLst>
                    <a:ext uri="{FF2B5EF4-FFF2-40B4-BE49-F238E27FC236}">
                      <a16:creationId xmlns:a16="http://schemas.microsoft.com/office/drawing/2014/main" id="{609CEEDC-9263-4C44-8077-F3A2B33BD58F}"/>
                    </a:ext>
                  </a:extLst>
                </p:cNvPr>
                <p:cNvSpPr/>
                <p:nvPr/>
              </p:nvSpPr>
              <p:spPr>
                <a:xfrm>
                  <a:off x="5322808" y="6340385"/>
                  <a:ext cx="159550" cy="43236"/>
                </a:xfrm>
                <a:custGeom>
                  <a:avLst/>
                  <a:gdLst>
                    <a:gd name="connsiteX0" fmla="*/ 155845 w 159550"/>
                    <a:gd name="connsiteY0" fmla="*/ 73 h 43236"/>
                    <a:gd name="connsiteX1" fmla="*/ 0 w 159550"/>
                    <a:gd name="connsiteY1" fmla="*/ 43237 h 43236"/>
                    <a:gd name="connsiteX2" fmla="*/ 159550 w 159550"/>
                    <a:gd name="connsiteY2" fmla="*/ 1141 h 43236"/>
                    <a:gd name="connsiteX3" fmla="*/ 155845 w 159550"/>
                    <a:gd name="connsiteY3" fmla="*/ 73 h 43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9550" h="43236">
                      <a:moveTo>
                        <a:pt x="155845" y="73"/>
                      </a:moveTo>
                      <a:cubicBezTo>
                        <a:pt x="97236" y="-1142"/>
                        <a:pt x="42185" y="12702"/>
                        <a:pt x="0" y="43237"/>
                      </a:cubicBezTo>
                      <a:cubicBezTo>
                        <a:pt x="42570" y="13117"/>
                        <a:pt x="101238" y="-579"/>
                        <a:pt x="159550" y="1141"/>
                      </a:cubicBezTo>
                      <a:lnTo>
                        <a:pt x="155845" y="73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4" name="Freeform: Shape 2309">
                  <a:extLst>
                    <a:ext uri="{FF2B5EF4-FFF2-40B4-BE49-F238E27FC236}">
                      <a16:creationId xmlns:a16="http://schemas.microsoft.com/office/drawing/2014/main" id="{45DE4BBF-61ED-4679-AA06-FA06F69E9A2D}"/>
                    </a:ext>
                  </a:extLst>
                </p:cNvPr>
                <p:cNvSpPr/>
                <p:nvPr/>
              </p:nvSpPr>
              <p:spPr>
                <a:xfrm>
                  <a:off x="5276829" y="6392071"/>
                  <a:ext cx="157149" cy="41562"/>
                </a:xfrm>
                <a:custGeom>
                  <a:avLst/>
                  <a:gdLst>
                    <a:gd name="connsiteX0" fmla="*/ 144105 w 157149"/>
                    <a:gd name="connsiteY0" fmla="*/ 1897 h 41562"/>
                    <a:gd name="connsiteX1" fmla="*/ 107286 w 157149"/>
                    <a:gd name="connsiteY1" fmla="*/ 10257 h 41562"/>
                    <a:gd name="connsiteX2" fmla="*/ 70941 w 157149"/>
                    <a:gd name="connsiteY2" fmla="*/ 19595 h 41562"/>
                    <a:gd name="connsiteX3" fmla="*/ 34803 w 157149"/>
                    <a:gd name="connsiteY3" fmla="*/ 29349 h 41562"/>
                    <a:gd name="connsiteX4" fmla="*/ 0 w 157149"/>
                    <a:gd name="connsiteY4" fmla="*/ 41563 h 41562"/>
                    <a:gd name="connsiteX5" fmla="*/ 35011 w 157149"/>
                    <a:gd name="connsiteY5" fmla="*/ 29734 h 41562"/>
                    <a:gd name="connsiteX6" fmla="*/ 71326 w 157149"/>
                    <a:gd name="connsiteY6" fmla="*/ 20366 h 41562"/>
                    <a:gd name="connsiteX7" fmla="*/ 107820 w 157149"/>
                    <a:gd name="connsiteY7" fmla="*/ 11413 h 41562"/>
                    <a:gd name="connsiteX8" fmla="*/ 157149 w 157149"/>
                    <a:gd name="connsiteY8" fmla="*/ 0 h 41562"/>
                    <a:gd name="connsiteX9" fmla="*/ 144105 w 157149"/>
                    <a:gd name="connsiteY9" fmla="*/ 1897 h 41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7149" h="41562">
                      <a:moveTo>
                        <a:pt x="144105" y="1897"/>
                      </a:moveTo>
                      <a:cubicBezTo>
                        <a:pt x="131684" y="4328"/>
                        <a:pt x="119440" y="7204"/>
                        <a:pt x="107286" y="10257"/>
                      </a:cubicBezTo>
                      <a:cubicBezTo>
                        <a:pt x="95131" y="13311"/>
                        <a:pt x="83066" y="16483"/>
                        <a:pt x="70941" y="19595"/>
                      </a:cubicBezTo>
                      <a:cubicBezTo>
                        <a:pt x="58846" y="22708"/>
                        <a:pt x="46721" y="25821"/>
                        <a:pt x="34803" y="29349"/>
                      </a:cubicBezTo>
                      <a:cubicBezTo>
                        <a:pt x="22886" y="32876"/>
                        <a:pt x="11176" y="36790"/>
                        <a:pt x="0" y="41563"/>
                      </a:cubicBezTo>
                      <a:cubicBezTo>
                        <a:pt x="11265" y="36938"/>
                        <a:pt x="23034" y="33114"/>
                        <a:pt x="35011" y="29734"/>
                      </a:cubicBezTo>
                      <a:cubicBezTo>
                        <a:pt x="46988" y="26355"/>
                        <a:pt x="59142" y="23360"/>
                        <a:pt x="71326" y="20366"/>
                      </a:cubicBezTo>
                      <a:cubicBezTo>
                        <a:pt x="83481" y="17372"/>
                        <a:pt x="95635" y="14348"/>
                        <a:pt x="107820" y="11413"/>
                      </a:cubicBezTo>
                      <a:cubicBezTo>
                        <a:pt x="120004" y="8508"/>
                        <a:pt x="144728" y="2312"/>
                        <a:pt x="157149" y="0"/>
                      </a:cubicBezTo>
                      <a:lnTo>
                        <a:pt x="144105" y="1897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5" name="Freeform: Shape 2310">
                  <a:extLst>
                    <a:ext uri="{FF2B5EF4-FFF2-40B4-BE49-F238E27FC236}">
                      <a16:creationId xmlns:a16="http://schemas.microsoft.com/office/drawing/2014/main" id="{D93B341A-A7CA-4810-A480-75C3440F83E8}"/>
                    </a:ext>
                  </a:extLst>
                </p:cNvPr>
                <p:cNvSpPr/>
                <p:nvPr/>
              </p:nvSpPr>
              <p:spPr>
                <a:xfrm>
                  <a:off x="5229663" y="6455551"/>
                  <a:ext cx="142089" cy="41612"/>
                </a:xfrm>
                <a:custGeom>
                  <a:avLst/>
                  <a:gdLst>
                    <a:gd name="connsiteX0" fmla="*/ 142089 w 142089"/>
                    <a:gd name="connsiteY0" fmla="*/ 7461 h 41612"/>
                    <a:gd name="connsiteX1" fmla="*/ 121960 w 142089"/>
                    <a:gd name="connsiteY1" fmla="*/ 2570 h 41612"/>
                    <a:gd name="connsiteX2" fmla="*/ 101713 w 142089"/>
                    <a:gd name="connsiteY2" fmla="*/ 20 h 41612"/>
                    <a:gd name="connsiteX3" fmla="*/ 82384 w 142089"/>
                    <a:gd name="connsiteY3" fmla="*/ 2451 h 41612"/>
                    <a:gd name="connsiteX4" fmla="*/ 65545 w 142089"/>
                    <a:gd name="connsiteY4" fmla="*/ 9833 h 41612"/>
                    <a:gd name="connsiteX5" fmla="*/ 0 w 142089"/>
                    <a:gd name="connsiteY5" fmla="*/ 41612 h 41612"/>
                    <a:gd name="connsiteX6" fmla="*/ 66049 w 142089"/>
                    <a:gd name="connsiteY6" fmla="*/ 10544 h 41612"/>
                    <a:gd name="connsiteX7" fmla="*/ 82888 w 142089"/>
                    <a:gd name="connsiteY7" fmla="*/ 3400 h 41612"/>
                    <a:gd name="connsiteX8" fmla="*/ 101890 w 142089"/>
                    <a:gd name="connsiteY8" fmla="*/ 1236 h 41612"/>
                    <a:gd name="connsiteX9" fmla="*/ 121871 w 142089"/>
                    <a:gd name="connsiteY9" fmla="*/ 3933 h 41612"/>
                    <a:gd name="connsiteX10" fmla="*/ 141852 w 142089"/>
                    <a:gd name="connsiteY10" fmla="*/ 8973 h 41612"/>
                    <a:gd name="connsiteX11" fmla="*/ 142089 w 142089"/>
                    <a:gd name="connsiteY11" fmla="*/ 7461 h 41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2089" h="41612">
                      <a:moveTo>
                        <a:pt x="142089" y="7461"/>
                      </a:moveTo>
                      <a:cubicBezTo>
                        <a:pt x="135419" y="5682"/>
                        <a:pt x="128719" y="3933"/>
                        <a:pt x="121960" y="2570"/>
                      </a:cubicBezTo>
                      <a:cubicBezTo>
                        <a:pt x="115231" y="1176"/>
                        <a:pt x="108412" y="228"/>
                        <a:pt x="101713" y="20"/>
                      </a:cubicBezTo>
                      <a:cubicBezTo>
                        <a:pt x="95013" y="-128"/>
                        <a:pt x="88402" y="524"/>
                        <a:pt x="82384" y="2451"/>
                      </a:cubicBezTo>
                      <a:cubicBezTo>
                        <a:pt x="76366" y="4348"/>
                        <a:pt x="71030" y="7224"/>
                        <a:pt x="65545" y="9833"/>
                      </a:cubicBezTo>
                      <a:lnTo>
                        <a:pt x="0" y="41612"/>
                      </a:lnTo>
                      <a:lnTo>
                        <a:pt x="66049" y="10544"/>
                      </a:lnTo>
                      <a:cubicBezTo>
                        <a:pt x="71563" y="7995"/>
                        <a:pt x="76959" y="5178"/>
                        <a:pt x="82888" y="3400"/>
                      </a:cubicBezTo>
                      <a:cubicBezTo>
                        <a:pt x="88817" y="1591"/>
                        <a:pt x="95309" y="998"/>
                        <a:pt x="101890" y="1236"/>
                      </a:cubicBezTo>
                      <a:cubicBezTo>
                        <a:pt x="108501" y="1502"/>
                        <a:pt x="115201" y="2510"/>
                        <a:pt x="121871" y="3933"/>
                      </a:cubicBezTo>
                      <a:cubicBezTo>
                        <a:pt x="128542" y="5327"/>
                        <a:pt x="135212" y="7165"/>
                        <a:pt x="141852" y="8973"/>
                      </a:cubicBezTo>
                      <a:lnTo>
                        <a:pt x="142089" y="7461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6" name="Freeform: Shape 2311">
                  <a:extLst>
                    <a:ext uri="{FF2B5EF4-FFF2-40B4-BE49-F238E27FC236}">
                      <a16:creationId xmlns:a16="http://schemas.microsoft.com/office/drawing/2014/main" id="{C4A8B55E-6BA5-42F4-8368-7EAE3C2E65B7}"/>
                    </a:ext>
                  </a:extLst>
                </p:cNvPr>
                <p:cNvSpPr/>
                <p:nvPr/>
              </p:nvSpPr>
              <p:spPr>
                <a:xfrm>
                  <a:off x="5202301" y="6509318"/>
                  <a:ext cx="136101" cy="32164"/>
                </a:xfrm>
                <a:custGeom>
                  <a:avLst/>
                  <a:gdLst>
                    <a:gd name="connsiteX0" fmla="*/ 135805 w 136101"/>
                    <a:gd name="connsiteY0" fmla="*/ 0 h 32164"/>
                    <a:gd name="connsiteX1" fmla="*/ 100556 w 136101"/>
                    <a:gd name="connsiteY1" fmla="*/ 5129 h 32164"/>
                    <a:gd name="connsiteX2" fmla="*/ 66761 w 136101"/>
                    <a:gd name="connsiteY2" fmla="*/ 13577 h 32164"/>
                    <a:gd name="connsiteX3" fmla="*/ 0 w 136101"/>
                    <a:gd name="connsiteY3" fmla="*/ 32165 h 32164"/>
                    <a:gd name="connsiteX4" fmla="*/ 67117 w 136101"/>
                    <a:gd name="connsiteY4" fmla="*/ 14348 h 32164"/>
                    <a:gd name="connsiteX5" fmla="*/ 101060 w 136101"/>
                    <a:gd name="connsiteY5" fmla="*/ 6285 h 32164"/>
                    <a:gd name="connsiteX6" fmla="*/ 136101 w 136101"/>
                    <a:gd name="connsiteY6" fmla="*/ 1571 h 32164"/>
                    <a:gd name="connsiteX7" fmla="*/ 135805 w 136101"/>
                    <a:gd name="connsiteY7" fmla="*/ 0 h 32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101" h="32164">
                      <a:moveTo>
                        <a:pt x="135805" y="0"/>
                      </a:moveTo>
                      <a:cubicBezTo>
                        <a:pt x="123531" y="178"/>
                        <a:pt x="111881" y="2460"/>
                        <a:pt x="100556" y="5129"/>
                      </a:cubicBezTo>
                      <a:cubicBezTo>
                        <a:pt x="89232" y="7826"/>
                        <a:pt x="77996" y="10672"/>
                        <a:pt x="66761" y="13577"/>
                      </a:cubicBezTo>
                      <a:cubicBezTo>
                        <a:pt x="44320" y="19418"/>
                        <a:pt x="22086" y="25613"/>
                        <a:pt x="0" y="32165"/>
                      </a:cubicBezTo>
                      <a:cubicBezTo>
                        <a:pt x="22204" y="25851"/>
                        <a:pt x="44557" y="19921"/>
                        <a:pt x="67117" y="14348"/>
                      </a:cubicBezTo>
                      <a:cubicBezTo>
                        <a:pt x="78382" y="11562"/>
                        <a:pt x="89706" y="8864"/>
                        <a:pt x="101060" y="6285"/>
                      </a:cubicBezTo>
                      <a:cubicBezTo>
                        <a:pt x="112415" y="3735"/>
                        <a:pt x="124006" y="1601"/>
                        <a:pt x="136101" y="1571"/>
                      </a:cubicBezTo>
                      <a:lnTo>
                        <a:pt x="135805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7" name="Freeform: Shape 2312">
                  <a:extLst>
                    <a:ext uri="{FF2B5EF4-FFF2-40B4-BE49-F238E27FC236}">
                      <a16:creationId xmlns:a16="http://schemas.microsoft.com/office/drawing/2014/main" id="{53F394C0-5E45-4AA6-A5BA-91ACCDEF3759}"/>
                    </a:ext>
                  </a:extLst>
                </p:cNvPr>
                <p:cNvSpPr/>
                <p:nvPr/>
              </p:nvSpPr>
              <p:spPr>
                <a:xfrm>
                  <a:off x="5195275" y="6567126"/>
                  <a:ext cx="101149" cy="31927"/>
                </a:xfrm>
                <a:custGeom>
                  <a:avLst/>
                  <a:gdLst>
                    <a:gd name="connsiteX0" fmla="*/ 100023 w 101149"/>
                    <a:gd name="connsiteY0" fmla="*/ 0 h 31927"/>
                    <a:gd name="connsiteX1" fmla="*/ 88254 w 101149"/>
                    <a:gd name="connsiteY1" fmla="*/ 5188 h 31927"/>
                    <a:gd name="connsiteX2" fmla="*/ 75062 w 101149"/>
                    <a:gd name="connsiteY2" fmla="*/ 7767 h 31927"/>
                    <a:gd name="connsiteX3" fmla="*/ 61247 w 101149"/>
                    <a:gd name="connsiteY3" fmla="*/ 8982 h 31927"/>
                    <a:gd name="connsiteX4" fmla="*/ 54369 w 101149"/>
                    <a:gd name="connsiteY4" fmla="*/ 9753 h 31927"/>
                    <a:gd name="connsiteX5" fmla="*/ 47640 w 101149"/>
                    <a:gd name="connsiteY5" fmla="*/ 10969 h 31927"/>
                    <a:gd name="connsiteX6" fmla="*/ 22679 w 101149"/>
                    <a:gd name="connsiteY6" fmla="*/ 19744 h 31927"/>
                    <a:gd name="connsiteX7" fmla="*/ 0 w 101149"/>
                    <a:gd name="connsiteY7" fmla="*/ 31928 h 31927"/>
                    <a:gd name="connsiteX8" fmla="*/ 22945 w 101149"/>
                    <a:gd name="connsiteY8" fmla="*/ 20129 h 31927"/>
                    <a:gd name="connsiteX9" fmla="*/ 47966 w 101149"/>
                    <a:gd name="connsiteY9" fmla="*/ 11769 h 31927"/>
                    <a:gd name="connsiteX10" fmla="*/ 75447 w 101149"/>
                    <a:gd name="connsiteY10" fmla="*/ 8953 h 31927"/>
                    <a:gd name="connsiteX11" fmla="*/ 88965 w 101149"/>
                    <a:gd name="connsiteY11" fmla="*/ 6522 h 31927"/>
                    <a:gd name="connsiteX12" fmla="*/ 101149 w 101149"/>
                    <a:gd name="connsiteY12" fmla="*/ 1393 h 31927"/>
                    <a:gd name="connsiteX13" fmla="*/ 100023 w 101149"/>
                    <a:gd name="connsiteY13" fmla="*/ 0 h 31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1149" h="31927">
                      <a:moveTo>
                        <a:pt x="100023" y="0"/>
                      </a:moveTo>
                      <a:cubicBezTo>
                        <a:pt x="96406" y="2164"/>
                        <a:pt x="92463" y="3884"/>
                        <a:pt x="88254" y="5188"/>
                      </a:cubicBezTo>
                      <a:cubicBezTo>
                        <a:pt x="84074" y="6492"/>
                        <a:pt x="79597" y="7263"/>
                        <a:pt x="75062" y="7767"/>
                      </a:cubicBezTo>
                      <a:cubicBezTo>
                        <a:pt x="70496" y="8271"/>
                        <a:pt x="65872" y="8567"/>
                        <a:pt x="61247" y="8982"/>
                      </a:cubicBezTo>
                      <a:cubicBezTo>
                        <a:pt x="58935" y="9190"/>
                        <a:pt x="56622" y="9427"/>
                        <a:pt x="54369" y="9753"/>
                      </a:cubicBezTo>
                      <a:cubicBezTo>
                        <a:pt x="52116" y="10109"/>
                        <a:pt x="49834" y="10465"/>
                        <a:pt x="47640" y="10969"/>
                      </a:cubicBezTo>
                      <a:cubicBezTo>
                        <a:pt x="38776" y="12925"/>
                        <a:pt x="30505" y="16038"/>
                        <a:pt x="22679" y="19744"/>
                      </a:cubicBezTo>
                      <a:cubicBezTo>
                        <a:pt x="14852" y="23449"/>
                        <a:pt x="7411" y="27659"/>
                        <a:pt x="0" y="31928"/>
                      </a:cubicBezTo>
                      <a:cubicBezTo>
                        <a:pt x="7500" y="27807"/>
                        <a:pt x="15030" y="23686"/>
                        <a:pt x="22945" y="20129"/>
                      </a:cubicBezTo>
                      <a:cubicBezTo>
                        <a:pt x="30831" y="16542"/>
                        <a:pt x="39132" y="13548"/>
                        <a:pt x="47966" y="11769"/>
                      </a:cubicBezTo>
                      <a:cubicBezTo>
                        <a:pt x="56771" y="9842"/>
                        <a:pt x="66198" y="9842"/>
                        <a:pt x="75447" y="8953"/>
                      </a:cubicBezTo>
                      <a:cubicBezTo>
                        <a:pt x="80072" y="8508"/>
                        <a:pt x="84637" y="7797"/>
                        <a:pt x="88965" y="6522"/>
                      </a:cubicBezTo>
                      <a:cubicBezTo>
                        <a:pt x="93293" y="5277"/>
                        <a:pt x="97384" y="3557"/>
                        <a:pt x="101149" y="1393"/>
                      </a:cubicBezTo>
                      <a:lnTo>
                        <a:pt x="100023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8" name="Freeform: Shape 2313">
                  <a:extLst>
                    <a:ext uri="{FF2B5EF4-FFF2-40B4-BE49-F238E27FC236}">
                      <a16:creationId xmlns:a16="http://schemas.microsoft.com/office/drawing/2014/main" id="{5B431FAF-6FDF-404B-A041-D53AE69F5E42}"/>
                    </a:ext>
                  </a:extLst>
                </p:cNvPr>
                <p:cNvSpPr/>
                <p:nvPr/>
              </p:nvSpPr>
              <p:spPr>
                <a:xfrm>
                  <a:off x="5196253" y="6629083"/>
                  <a:ext cx="60535" cy="16365"/>
                </a:xfrm>
                <a:custGeom>
                  <a:avLst/>
                  <a:gdLst>
                    <a:gd name="connsiteX0" fmla="*/ 60535 w 60535"/>
                    <a:gd name="connsiteY0" fmla="*/ 3885 h 16365"/>
                    <a:gd name="connsiteX1" fmla="*/ 54903 w 60535"/>
                    <a:gd name="connsiteY1" fmla="*/ 653 h 16365"/>
                    <a:gd name="connsiteX2" fmla="*/ 50575 w 60535"/>
                    <a:gd name="connsiteY2" fmla="*/ 1 h 16365"/>
                    <a:gd name="connsiteX3" fmla="*/ 42659 w 60535"/>
                    <a:gd name="connsiteY3" fmla="*/ 1128 h 16365"/>
                    <a:gd name="connsiteX4" fmla="*/ 27896 w 60535"/>
                    <a:gd name="connsiteY4" fmla="*/ 5278 h 16365"/>
                    <a:gd name="connsiteX5" fmla="*/ 0 w 60535"/>
                    <a:gd name="connsiteY5" fmla="*/ 16365 h 16365"/>
                    <a:gd name="connsiteX6" fmla="*/ 28282 w 60535"/>
                    <a:gd name="connsiteY6" fmla="*/ 6019 h 16365"/>
                    <a:gd name="connsiteX7" fmla="*/ 43163 w 60535"/>
                    <a:gd name="connsiteY7" fmla="*/ 2254 h 16365"/>
                    <a:gd name="connsiteX8" fmla="*/ 50782 w 60535"/>
                    <a:gd name="connsiteY8" fmla="*/ 1365 h 16365"/>
                    <a:gd name="connsiteX9" fmla="*/ 58668 w 60535"/>
                    <a:gd name="connsiteY9" fmla="*/ 4418 h 16365"/>
                    <a:gd name="connsiteX10" fmla="*/ 60535 w 60535"/>
                    <a:gd name="connsiteY10" fmla="*/ 3885 h 16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535" h="16365">
                      <a:moveTo>
                        <a:pt x="60535" y="3885"/>
                      </a:moveTo>
                      <a:cubicBezTo>
                        <a:pt x="59350" y="2818"/>
                        <a:pt x="56355" y="1098"/>
                        <a:pt x="54903" y="653"/>
                      </a:cubicBezTo>
                      <a:cubicBezTo>
                        <a:pt x="53450" y="209"/>
                        <a:pt x="51968" y="31"/>
                        <a:pt x="50575" y="1"/>
                      </a:cubicBezTo>
                      <a:cubicBezTo>
                        <a:pt x="47758" y="-28"/>
                        <a:pt x="45150" y="505"/>
                        <a:pt x="42659" y="1128"/>
                      </a:cubicBezTo>
                      <a:cubicBezTo>
                        <a:pt x="37649" y="2343"/>
                        <a:pt x="32728" y="3737"/>
                        <a:pt x="27896" y="5278"/>
                      </a:cubicBezTo>
                      <a:cubicBezTo>
                        <a:pt x="18232" y="8361"/>
                        <a:pt x="8923" y="12067"/>
                        <a:pt x="0" y="16365"/>
                      </a:cubicBezTo>
                      <a:cubicBezTo>
                        <a:pt x="9071" y="12304"/>
                        <a:pt x="18499" y="8836"/>
                        <a:pt x="28282" y="6019"/>
                      </a:cubicBezTo>
                      <a:cubicBezTo>
                        <a:pt x="33173" y="4596"/>
                        <a:pt x="38124" y="3351"/>
                        <a:pt x="43163" y="2254"/>
                      </a:cubicBezTo>
                      <a:cubicBezTo>
                        <a:pt x="45654" y="1691"/>
                        <a:pt x="48203" y="1276"/>
                        <a:pt x="50782" y="1365"/>
                      </a:cubicBezTo>
                      <a:cubicBezTo>
                        <a:pt x="53361" y="1454"/>
                        <a:pt x="56800" y="2669"/>
                        <a:pt x="58668" y="4418"/>
                      </a:cubicBezTo>
                      <a:lnTo>
                        <a:pt x="60535" y="3885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9" name="Freeform: Shape 2314">
                  <a:extLst>
                    <a:ext uri="{FF2B5EF4-FFF2-40B4-BE49-F238E27FC236}">
                      <a16:creationId xmlns:a16="http://schemas.microsoft.com/office/drawing/2014/main" id="{5C89FD91-90F0-4235-9560-AC4EAD73FF45}"/>
                    </a:ext>
                  </a:extLst>
                </p:cNvPr>
                <p:cNvSpPr/>
                <p:nvPr/>
              </p:nvSpPr>
              <p:spPr>
                <a:xfrm>
                  <a:off x="5484493" y="6343720"/>
                  <a:ext cx="9224" cy="122612"/>
                </a:xfrm>
                <a:custGeom>
                  <a:avLst/>
                  <a:gdLst>
                    <a:gd name="connsiteX0" fmla="*/ 0 w 9224"/>
                    <a:gd name="connsiteY0" fmla="*/ 504 h 122612"/>
                    <a:gd name="connsiteX1" fmla="*/ 5099 w 9224"/>
                    <a:gd name="connsiteY1" fmla="*/ 15623 h 122612"/>
                    <a:gd name="connsiteX2" fmla="*/ 6463 w 9224"/>
                    <a:gd name="connsiteY2" fmla="*/ 31068 h 122612"/>
                    <a:gd name="connsiteX3" fmla="*/ 7648 w 9224"/>
                    <a:gd name="connsiteY3" fmla="*/ 61958 h 122612"/>
                    <a:gd name="connsiteX4" fmla="*/ 8805 w 9224"/>
                    <a:gd name="connsiteY4" fmla="*/ 92849 h 122612"/>
                    <a:gd name="connsiteX5" fmla="*/ 8360 w 9224"/>
                    <a:gd name="connsiteY5" fmla="*/ 108116 h 122612"/>
                    <a:gd name="connsiteX6" fmla="*/ 5069 w 9224"/>
                    <a:gd name="connsiteY6" fmla="*/ 122613 h 122612"/>
                    <a:gd name="connsiteX7" fmla="*/ 8567 w 9224"/>
                    <a:gd name="connsiteY7" fmla="*/ 108146 h 122612"/>
                    <a:gd name="connsiteX8" fmla="*/ 9220 w 9224"/>
                    <a:gd name="connsiteY8" fmla="*/ 92908 h 122612"/>
                    <a:gd name="connsiteX9" fmla="*/ 8508 w 9224"/>
                    <a:gd name="connsiteY9" fmla="*/ 62077 h 122612"/>
                    <a:gd name="connsiteX10" fmla="*/ 7737 w 9224"/>
                    <a:gd name="connsiteY10" fmla="*/ 31246 h 122612"/>
                    <a:gd name="connsiteX11" fmla="*/ 6581 w 9224"/>
                    <a:gd name="connsiteY11" fmla="*/ 15653 h 122612"/>
                    <a:gd name="connsiteX12" fmla="*/ 1482 w 9224"/>
                    <a:gd name="connsiteY12" fmla="*/ 0 h 122612"/>
                    <a:gd name="connsiteX13" fmla="*/ 0 w 9224"/>
                    <a:gd name="connsiteY13" fmla="*/ 504 h 122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224" h="122612">
                      <a:moveTo>
                        <a:pt x="0" y="504"/>
                      </a:moveTo>
                      <a:cubicBezTo>
                        <a:pt x="2698" y="5336"/>
                        <a:pt x="4239" y="10494"/>
                        <a:pt x="5099" y="15623"/>
                      </a:cubicBezTo>
                      <a:cubicBezTo>
                        <a:pt x="5988" y="20781"/>
                        <a:pt x="6255" y="25910"/>
                        <a:pt x="6463" y="31068"/>
                      </a:cubicBezTo>
                      <a:lnTo>
                        <a:pt x="7648" y="61958"/>
                      </a:lnTo>
                      <a:cubicBezTo>
                        <a:pt x="8034" y="72245"/>
                        <a:pt x="8479" y="82562"/>
                        <a:pt x="8805" y="92849"/>
                      </a:cubicBezTo>
                      <a:cubicBezTo>
                        <a:pt x="8923" y="97977"/>
                        <a:pt x="8894" y="103106"/>
                        <a:pt x="8360" y="108116"/>
                      </a:cubicBezTo>
                      <a:cubicBezTo>
                        <a:pt x="7856" y="113126"/>
                        <a:pt x="6818" y="118017"/>
                        <a:pt x="5069" y="122613"/>
                      </a:cubicBezTo>
                      <a:cubicBezTo>
                        <a:pt x="6878" y="118047"/>
                        <a:pt x="8004" y="113156"/>
                        <a:pt x="8567" y="108146"/>
                      </a:cubicBezTo>
                      <a:cubicBezTo>
                        <a:pt x="9160" y="103136"/>
                        <a:pt x="9249" y="98037"/>
                        <a:pt x="9220" y="92908"/>
                      </a:cubicBezTo>
                      <a:cubicBezTo>
                        <a:pt x="9042" y="82651"/>
                        <a:pt x="8745" y="72364"/>
                        <a:pt x="8508" y="62077"/>
                      </a:cubicBezTo>
                      <a:lnTo>
                        <a:pt x="7737" y="31246"/>
                      </a:lnTo>
                      <a:cubicBezTo>
                        <a:pt x="7589" y="26117"/>
                        <a:pt x="7411" y="20929"/>
                        <a:pt x="6581" y="15653"/>
                      </a:cubicBezTo>
                      <a:cubicBezTo>
                        <a:pt x="5751" y="10405"/>
                        <a:pt x="4239" y="5069"/>
                        <a:pt x="1482" y="0"/>
                      </a:cubicBezTo>
                      <a:lnTo>
                        <a:pt x="0" y="504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0" name="Freeform: Shape 2315">
                  <a:extLst>
                    <a:ext uri="{FF2B5EF4-FFF2-40B4-BE49-F238E27FC236}">
                      <a16:creationId xmlns:a16="http://schemas.microsoft.com/office/drawing/2014/main" id="{54307F95-D55A-485F-8705-341D8261DAE5}"/>
                    </a:ext>
                  </a:extLst>
                </p:cNvPr>
                <p:cNvSpPr/>
                <p:nvPr/>
              </p:nvSpPr>
              <p:spPr>
                <a:xfrm>
                  <a:off x="5433148" y="6393850"/>
                  <a:ext cx="12276" cy="157890"/>
                </a:xfrm>
                <a:custGeom>
                  <a:avLst/>
                  <a:gdLst>
                    <a:gd name="connsiteX0" fmla="*/ 0 w 12276"/>
                    <a:gd name="connsiteY0" fmla="*/ 89 h 157890"/>
                    <a:gd name="connsiteX1" fmla="*/ 9368 w 12276"/>
                    <a:gd name="connsiteY1" fmla="*/ 40110 h 157890"/>
                    <a:gd name="connsiteX2" fmla="*/ 11206 w 12276"/>
                    <a:gd name="connsiteY2" fmla="*/ 60002 h 157890"/>
                    <a:gd name="connsiteX3" fmla="*/ 9694 w 12276"/>
                    <a:gd name="connsiteY3" fmla="*/ 79390 h 157890"/>
                    <a:gd name="connsiteX4" fmla="*/ 8152 w 12276"/>
                    <a:gd name="connsiteY4" fmla="*/ 88936 h 157890"/>
                    <a:gd name="connsiteX5" fmla="*/ 7174 w 12276"/>
                    <a:gd name="connsiteY5" fmla="*/ 98630 h 157890"/>
                    <a:gd name="connsiteX6" fmla="*/ 6818 w 12276"/>
                    <a:gd name="connsiteY6" fmla="*/ 118344 h 157890"/>
                    <a:gd name="connsiteX7" fmla="*/ 6996 w 12276"/>
                    <a:gd name="connsiteY7" fmla="*/ 157890 h 157890"/>
                    <a:gd name="connsiteX8" fmla="*/ 7263 w 12276"/>
                    <a:gd name="connsiteY8" fmla="*/ 118433 h 157890"/>
                    <a:gd name="connsiteX9" fmla="*/ 7826 w 12276"/>
                    <a:gd name="connsiteY9" fmla="*/ 98778 h 157890"/>
                    <a:gd name="connsiteX10" fmla="*/ 8923 w 12276"/>
                    <a:gd name="connsiteY10" fmla="*/ 89143 h 157890"/>
                    <a:gd name="connsiteX11" fmla="*/ 10554 w 12276"/>
                    <a:gd name="connsiteY11" fmla="*/ 79657 h 157890"/>
                    <a:gd name="connsiteX12" fmla="*/ 12273 w 12276"/>
                    <a:gd name="connsiteY12" fmla="*/ 60180 h 157890"/>
                    <a:gd name="connsiteX13" fmla="*/ 10613 w 12276"/>
                    <a:gd name="connsiteY13" fmla="*/ 40169 h 157890"/>
                    <a:gd name="connsiteX14" fmla="*/ 1630 w 12276"/>
                    <a:gd name="connsiteY14" fmla="*/ 0 h 157890"/>
                    <a:gd name="connsiteX15" fmla="*/ 0 w 12276"/>
                    <a:gd name="connsiteY15" fmla="*/ 89 h 157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276" h="157890">
                      <a:moveTo>
                        <a:pt x="0" y="89"/>
                      </a:moveTo>
                      <a:cubicBezTo>
                        <a:pt x="3617" y="13429"/>
                        <a:pt x="7233" y="26770"/>
                        <a:pt x="9368" y="40110"/>
                      </a:cubicBezTo>
                      <a:cubicBezTo>
                        <a:pt x="10435" y="46780"/>
                        <a:pt x="11117" y="53421"/>
                        <a:pt x="11206" y="60002"/>
                      </a:cubicBezTo>
                      <a:cubicBezTo>
                        <a:pt x="11324" y="66583"/>
                        <a:pt x="10791" y="73046"/>
                        <a:pt x="9694" y="79390"/>
                      </a:cubicBezTo>
                      <a:cubicBezTo>
                        <a:pt x="9190" y="82562"/>
                        <a:pt x="8627" y="85734"/>
                        <a:pt x="8152" y="88936"/>
                      </a:cubicBezTo>
                      <a:cubicBezTo>
                        <a:pt x="7678" y="92137"/>
                        <a:pt x="7382" y="95369"/>
                        <a:pt x="7174" y="98630"/>
                      </a:cubicBezTo>
                      <a:cubicBezTo>
                        <a:pt x="6759" y="105151"/>
                        <a:pt x="6789" y="111762"/>
                        <a:pt x="6818" y="118344"/>
                      </a:cubicBezTo>
                      <a:lnTo>
                        <a:pt x="6996" y="157890"/>
                      </a:lnTo>
                      <a:lnTo>
                        <a:pt x="7263" y="118433"/>
                      </a:lnTo>
                      <a:cubicBezTo>
                        <a:pt x="7293" y="111851"/>
                        <a:pt x="7352" y="105270"/>
                        <a:pt x="7826" y="98778"/>
                      </a:cubicBezTo>
                      <a:cubicBezTo>
                        <a:pt x="8063" y="95546"/>
                        <a:pt x="8419" y="92315"/>
                        <a:pt x="8923" y="89143"/>
                      </a:cubicBezTo>
                      <a:cubicBezTo>
                        <a:pt x="9427" y="85971"/>
                        <a:pt x="10020" y="82829"/>
                        <a:pt x="10554" y="79657"/>
                      </a:cubicBezTo>
                      <a:cubicBezTo>
                        <a:pt x="11710" y="73342"/>
                        <a:pt x="12332" y="66791"/>
                        <a:pt x="12273" y="60180"/>
                      </a:cubicBezTo>
                      <a:cubicBezTo>
                        <a:pt x="12243" y="53569"/>
                        <a:pt x="11651" y="46869"/>
                        <a:pt x="10613" y="40169"/>
                      </a:cubicBezTo>
                      <a:cubicBezTo>
                        <a:pt x="8597" y="26740"/>
                        <a:pt x="5129" y="13340"/>
                        <a:pt x="1630" y="0"/>
                      </a:cubicBezTo>
                      <a:lnTo>
                        <a:pt x="0" y="89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1" name="Freeform: Shape 2316">
                  <a:extLst>
                    <a:ext uri="{FF2B5EF4-FFF2-40B4-BE49-F238E27FC236}">
                      <a16:creationId xmlns:a16="http://schemas.microsoft.com/office/drawing/2014/main" id="{42FD35EB-C2B8-455B-BFBE-CCB4F17972D4}"/>
                    </a:ext>
                  </a:extLst>
                </p:cNvPr>
                <p:cNvSpPr/>
                <p:nvPr/>
              </p:nvSpPr>
              <p:spPr>
                <a:xfrm>
                  <a:off x="5376140" y="6459899"/>
                  <a:ext cx="18528" cy="142949"/>
                </a:xfrm>
                <a:custGeom>
                  <a:avLst/>
                  <a:gdLst>
                    <a:gd name="connsiteX0" fmla="*/ 0 w 18528"/>
                    <a:gd name="connsiteY0" fmla="*/ 385 h 142949"/>
                    <a:gd name="connsiteX1" fmla="*/ 6996 w 18528"/>
                    <a:gd name="connsiteY1" fmla="*/ 17965 h 142949"/>
                    <a:gd name="connsiteX2" fmla="*/ 8360 w 18528"/>
                    <a:gd name="connsiteY2" fmla="*/ 22412 h 142949"/>
                    <a:gd name="connsiteX3" fmla="*/ 9605 w 18528"/>
                    <a:gd name="connsiteY3" fmla="*/ 26888 h 142949"/>
                    <a:gd name="connsiteX4" fmla="*/ 10732 w 18528"/>
                    <a:gd name="connsiteY4" fmla="*/ 31365 h 142949"/>
                    <a:gd name="connsiteX5" fmla="*/ 11710 w 18528"/>
                    <a:gd name="connsiteY5" fmla="*/ 35841 h 142949"/>
                    <a:gd name="connsiteX6" fmla="*/ 14645 w 18528"/>
                    <a:gd name="connsiteY6" fmla="*/ 53806 h 142949"/>
                    <a:gd name="connsiteX7" fmla="*/ 15623 w 18528"/>
                    <a:gd name="connsiteY7" fmla="*/ 62759 h 142949"/>
                    <a:gd name="connsiteX8" fmla="*/ 16305 w 18528"/>
                    <a:gd name="connsiteY8" fmla="*/ 71712 h 142949"/>
                    <a:gd name="connsiteX9" fmla="*/ 17609 w 18528"/>
                    <a:gd name="connsiteY9" fmla="*/ 107345 h 142949"/>
                    <a:gd name="connsiteX10" fmla="*/ 18528 w 18528"/>
                    <a:gd name="connsiteY10" fmla="*/ 142949 h 142949"/>
                    <a:gd name="connsiteX11" fmla="*/ 18054 w 18528"/>
                    <a:gd name="connsiteY11" fmla="*/ 107405 h 142949"/>
                    <a:gd name="connsiteX12" fmla="*/ 17165 w 18528"/>
                    <a:gd name="connsiteY12" fmla="*/ 71801 h 142949"/>
                    <a:gd name="connsiteX13" fmla="*/ 16601 w 18528"/>
                    <a:gd name="connsiteY13" fmla="*/ 62848 h 142949"/>
                    <a:gd name="connsiteX14" fmla="*/ 15742 w 18528"/>
                    <a:gd name="connsiteY14" fmla="*/ 53865 h 142949"/>
                    <a:gd name="connsiteX15" fmla="*/ 13014 w 18528"/>
                    <a:gd name="connsiteY15" fmla="*/ 35841 h 142949"/>
                    <a:gd name="connsiteX16" fmla="*/ 12095 w 18528"/>
                    <a:gd name="connsiteY16" fmla="*/ 31335 h 142949"/>
                    <a:gd name="connsiteX17" fmla="*/ 10998 w 18528"/>
                    <a:gd name="connsiteY17" fmla="*/ 26829 h 142949"/>
                    <a:gd name="connsiteX18" fmla="*/ 9783 w 18528"/>
                    <a:gd name="connsiteY18" fmla="*/ 22323 h 142949"/>
                    <a:gd name="connsiteX19" fmla="*/ 8449 w 18528"/>
                    <a:gd name="connsiteY19" fmla="*/ 17817 h 142949"/>
                    <a:gd name="connsiteX20" fmla="*/ 1601 w 18528"/>
                    <a:gd name="connsiteY20" fmla="*/ 0 h 142949"/>
                    <a:gd name="connsiteX21" fmla="*/ 0 w 18528"/>
                    <a:gd name="connsiteY21" fmla="*/ 385 h 142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8528" h="142949">
                      <a:moveTo>
                        <a:pt x="0" y="385"/>
                      </a:moveTo>
                      <a:cubicBezTo>
                        <a:pt x="2668" y="6166"/>
                        <a:pt x="5069" y="12036"/>
                        <a:pt x="6996" y="17965"/>
                      </a:cubicBezTo>
                      <a:cubicBezTo>
                        <a:pt x="7500" y="19447"/>
                        <a:pt x="7915" y="20929"/>
                        <a:pt x="8360" y="22412"/>
                      </a:cubicBezTo>
                      <a:cubicBezTo>
                        <a:pt x="8805" y="23894"/>
                        <a:pt x="9249" y="25376"/>
                        <a:pt x="9605" y="26888"/>
                      </a:cubicBezTo>
                      <a:lnTo>
                        <a:pt x="10732" y="31365"/>
                      </a:lnTo>
                      <a:lnTo>
                        <a:pt x="11710" y="35841"/>
                      </a:lnTo>
                      <a:cubicBezTo>
                        <a:pt x="12955" y="41829"/>
                        <a:pt x="13933" y="47818"/>
                        <a:pt x="14645" y="53806"/>
                      </a:cubicBezTo>
                      <a:cubicBezTo>
                        <a:pt x="15060" y="56800"/>
                        <a:pt x="15297" y="59794"/>
                        <a:pt x="15623" y="62759"/>
                      </a:cubicBezTo>
                      <a:cubicBezTo>
                        <a:pt x="15860" y="65753"/>
                        <a:pt x="16127" y="68718"/>
                        <a:pt x="16305" y="71712"/>
                      </a:cubicBezTo>
                      <a:cubicBezTo>
                        <a:pt x="17076" y="83629"/>
                        <a:pt x="17313" y="95487"/>
                        <a:pt x="17609" y="107345"/>
                      </a:cubicBezTo>
                      <a:lnTo>
                        <a:pt x="18528" y="142949"/>
                      </a:lnTo>
                      <a:lnTo>
                        <a:pt x="18054" y="107405"/>
                      </a:lnTo>
                      <a:cubicBezTo>
                        <a:pt x="17876" y="95547"/>
                        <a:pt x="17817" y="83718"/>
                        <a:pt x="17165" y="71801"/>
                      </a:cubicBezTo>
                      <a:cubicBezTo>
                        <a:pt x="17046" y="68836"/>
                        <a:pt x="16779" y="65842"/>
                        <a:pt x="16601" y="62848"/>
                      </a:cubicBezTo>
                      <a:cubicBezTo>
                        <a:pt x="16334" y="59854"/>
                        <a:pt x="16127" y="56860"/>
                        <a:pt x="15742" y="53865"/>
                      </a:cubicBezTo>
                      <a:cubicBezTo>
                        <a:pt x="15119" y="47877"/>
                        <a:pt x="14170" y="41859"/>
                        <a:pt x="13014" y="35841"/>
                      </a:cubicBezTo>
                      <a:lnTo>
                        <a:pt x="12095" y="31335"/>
                      </a:lnTo>
                      <a:lnTo>
                        <a:pt x="10998" y="26829"/>
                      </a:lnTo>
                      <a:cubicBezTo>
                        <a:pt x="10643" y="25317"/>
                        <a:pt x="10228" y="23835"/>
                        <a:pt x="9783" y="22323"/>
                      </a:cubicBezTo>
                      <a:cubicBezTo>
                        <a:pt x="9338" y="20811"/>
                        <a:pt x="8953" y="19329"/>
                        <a:pt x="8449" y="17817"/>
                      </a:cubicBezTo>
                      <a:cubicBezTo>
                        <a:pt x="6581" y="11829"/>
                        <a:pt x="4239" y="5870"/>
                        <a:pt x="1601" y="0"/>
                      </a:cubicBezTo>
                      <a:lnTo>
                        <a:pt x="0" y="385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2" name="Freeform: Shape 2317">
                  <a:extLst>
                    <a:ext uri="{FF2B5EF4-FFF2-40B4-BE49-F238E27FC236}">
                      <a16:creationId xmlns:a16="http://schemas.microsoft.com/office/drawing/2014/main" id="{612AE096-87A9-4A85-9249-8A7442E5DF8A}"/>
                    </a:ext>
                  </a:extLst>
                </p:cNvPr>
                <p:cNvSpPr/>
                <p:nvPr/>
              </p:nvSpPr>
              <p:spPr>
                <a:xfrm>
                  <a:off x="5341307" y="6505049"/>
                  <a:ext cx="13192" cy="137612"/>
                </a:xfrm>
                <a:custGeom>
                  <a:avLst/>
                  <a:gdLst>
                    <a:gd name="connsiteX0" fmla="*/ 0 w 13192"/>
                    <a:gd name="connsiteY0" fmla="*/ 0 h 137612"/>
                    <a:gd name="connsiteX1" fmla="*/ 4387 w 13192"/>
                    <a:gd name="connsiteY1" fmla="*/ 34448 h 137612"/>
                    <a:gd name="connsiteX2" fmla="*/ 7382 w 13192"/>
                    <a:gd name="connsiteY2" fmla="*/ 68836 h 137612"/>
                    <a:gd name="connsiteX3" fmla="*/ 13192 w 13192"/>
                    <a:gd name="connsiteY3" fmla="*/ 137613 h 137612"/>
                    <a:gd name="connsiteX4" fmla="*/ 8241 w 13192"/>
                    <a:gd name="connsiteY4" fmla="*/ 68925 h 137612"/>
                    <a:gd name="connsiteX5" fmla="*/ 5692 w 13192"/>
                    <a:gd name="connsiteY5" fmla="*/ 34566 h 137612"/>
                    <a:gd name="connsiteX6" fmla="*/ 1719 w 13192"/>
                    <a:gd name="connsiteY6" fmla="*/ 59 h 137612"/>
                    <a:gd name="connsiteX7" fmla="*/ 0 w 13192"/>
                    <a:gd name="connsiteY7" fmla="*/ 0 h 137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192" h="137612">
                      <a:moveTo>
                        <a:pt x="0" y="0"/>
                      </a:moveTo>
                      <a:cubicBezTo>
                        <a:pt x="1957" y="11502"/>
                        <a:pt x="3291" y="22975"/>
                        <a:pt x="4387" y="34448"/>
                      </a:cubicBezTo>
                      <a:cubicBezTo>
                        <a:pt x="5484" y="45920"/>
                        <a:pt x="6374" y="57363"/>
                        <a:pt x="7382" y="68836"/>
                      </a:cubicBezTo>
                      <a:lnTo>
                        <a:pt x="13192" y="137613"/>
                      </a:lnTo>
                      <a:lnTo>
                        <a:pt x="8241" y="68925"/>
                      </a:lnTo>
                      <a:cubicBezTo>
                        <a:pt x="7411" y="57482"/>
                        <a:pt x="6641" y="46039"/>
                        <a:pt x="5692" y="34566"/>
                      </a:cubicBezTo>
                      <a:cubicBezTo>
                        <a:pt x="4743" y="23094"/>
                        <a:pt x="3528" y="11591"/>
                        <a:pt x="1719" y="59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3" name="Freeform: Shape 2318">
                  <a:extLst>
                    <a:ext uri="{FF2B5EF4-FFF2-40B4-BE49-F238E27FC236}">
                      <a16:creationId xmlns:a16="http://schemas.microsoft.com/office/drawing/2014/main" id="{E66D2AFA-0FF5-4D5E-AD7E-B92B1D8E4549}"/>
                    </a:ext>
                  </a:extLst>
                </p:cNvPr>
                <p:cNvSpPr/>
                <p:nvPr/>
              </p:nvSpPr>
              <p:spPr>
                <a:xfrm>
                  <a:off x="5302857" y="6563657"/>
                  <a:ext cx="16196" cy="108797"/>
                </a:xfrm>
                <a:custGeom>
                  <a:avLst/>
                  <a:gdLst>
                    <a:gd name="connsiteX0" fmla="*/ 0 w 16196"/>
                    <a:gd name="connsiteY0" fmla="*/ 148 h 108797"/>
                    <a:gd name="connsiteX1" fmla="*/ 16157 w 16196"/>
                    <a:gd name="connsiteY1" fmla="*/ 108798 h 108797"/>
                    <a:gd name="connsiteX2" fmla="*/ 1660 w 16196"/>
                    <a:gd name="connsiteY2" fmla="*/ 0 h 108797"/>
                    <a:gd name="connsiteX3" fmla="*/ 0 w 16196"/>
                    <a:gd name="connsiteY3" fmla="*/ 148 h 10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6" h="108797">
                      <a:moveTo>
                        <a:pt x="0" y="148"/>
                      </a:moveTo>
                      <a:cubicBezTo>
                        <a:pt x="10643" y="36286"/>
                        <a:pt x="16097" y="72957"/>
                        <a:pt x="16157" y="108798"/>
                      </a:cubicBezTo>
                      <a:cubicBezTo>
                        <a:pt x="16690" y="73046"/>
                        <a:pt x="11799" y="36345"/>
                        <a:pt x="1660" y="0"/>
                      </a:cubicBez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4" name="Freeform: Shape 2319">
                  <a:extLst>
                    <a:ext uri="{FF2B5EF4-FFF2-40B4-BE49-F238E27FC236}">
                      <a16:creationId xmlns:a16="http://schemas.microsoft.com/office/drawing/2014/main" id="{B1ADC6AA-164B-4155-A989-733FB674C8DE}"/>
                    </a:ext>
                  </a:extLst>
                </p:cNvPr>
                <p:cNvSpPr/>
                <p:nvPr/>
              </p:nvSpPr>
              <p:spPr>
                <a:xfrm>
                  <a:off x="5263725" y="6625823"/>
                  <a:ext cx="6572" cy="81583"/>
                </a:xfrm>
                <a:custGeom>
                  <a:avLst/>
                  <a:gdLst>
                    <a:gd name="connsiteX0" fmla="*/ 0 w 6572"/>
                    <a:gd name="connsiteY0" fmla="*/ 89 h 81583"/>
                    <a:gd name="connsiteX1" fmla="*/ 771 w 6572"/>
                    <a:gd name="connsiteY1" fmla="*/ 81584 h 81583"/>
                    <a:gd name="connsiteX2" fmla="*/ 1660 w 6572"/>
                    <a:gd name="connsiteY2" fmla="*/ 0 h 81583"/>
                    <a:gd name="connsiteX3" fmla="*/ 0 w 6572"/>
                    <a:gd name="connsiteY3" fmla="*/ 89 h 8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" h="81583">
                      <a:moveTo>
                        <a:pt x="0" y="89"/>
                      </a:moveTo>
                      <a:cubicBezTo>
                        <a:pt x="7322" y="27748"/>
                        <a:pt x="7619" y="55940"/>
                        <a:pt x="771" y="81584"/>
                      </a:cubicBezTo>
                      <a:cubicBezTo>
                        <a:pt x="8182" y="56148"/>
                        <a:pt x="8508" y="27955"/>
                        <a:pt x="1660" y="0"/>
                      </a:cubicBezTo>
                      <a:lnTo>
                        <a:pt x="0" y="89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pic>
          <p:nvPicPr>
            <p:cNvPr id="549" name="Picture 2184">
              <a:extLst>
                <a:ext uri="{FF2B5EF4-FFF2-40B4-BE49-F238E27FC236}">
                  <a16:creationId xmlns:a16="http://schemas.microsoft.com/office/drawing/2014/main" id="{6339C16C-4405-4297-A36D-FE40AFAC23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257991" y="5731620"/>
              <a:ext cx="50396" cy="59290"/>
            </a:xfrm>
            <a:custGeom>
              <a:avLst/>
              <a:gdLst>
                <a:gd name="connsiteX0" fmla="*/ 144 w 50396"/>
                <a:gd name="connsiteY0" fmla="*/ 270 h 59290"/>
                <a:gd name="connsiteX1" fmla="*/ 50541 w 50396"/>
                <a:gd name="connsiteY1" fmla="*/ 270 h 59290"/>
                <a:gd name="connsiteX2" fmla="*/ 50541 w 50396"/>
                <a:gd name="connsiteY2" fmla="*/ 59561 h 59290"/>
                <a:gd name="connsiteX3" fmla="*/ 144 w 50396"/>
                <a:gd name="connsiteY3" fmla="*/ 59561 h 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96" h="59290">
                  <a:moveTo>
                    <a:pt x="144" y="270"/>
                  </a:moveTo>
                  <a:lnTo>
                    <a:pt x="50541" y="270"/>
                  </a:lnTo>
                  <a:lnTo>
                    <a:pt x="50541" y="59561"/>
                  </a:lnTo>
                  <a:lnTo>
                    <a:pt x="144" y="59561"/>
                  </a:lnTo>
                  <a:close/>
                </a:path>
              </a:pathLst>
            </a:custGeom>
          </p:spPr>
        </p:pic>
        <p:pic>
          <p:nvPicPr>
            <p:cNvPr id="550" name="Picture 2185">
              <a:extLst>
                <a:ext uri="{FF2B5EF4-FFF2-40B4-BE49-F238E27FC236}">
                  <a16:creationId xmlns:a16="http://schemas.microsoft.com/office/drawing/2014/main" id="{AD43ADB6-316C-446E-AF8F-805BB0CCAD26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361749" y="6007321"/>
              <a:ext cx="50396" cy="56325"/>
            </a:xfrm>
            <a:custGeom>
              <a:avLst/>
              <a:gdLst>
                <a:gd name="connsiteX0" fmla="*/ 179 w 50396"/>
                <a:gd name="connsiteY0" fmla="*/ 363 h 56325"/>
                <a:gd name="connsiteX1" fmla="*/ 50576 w 50396"/>
                <a:gd name="connsiteY1" fmla="*/ 363 h 56325"/>
                <a:gd name="connsiteX2" fmla="*/ 50576 w 50396"/>
                <a:gd name="connsiteY2" fmla="*/ 56689 h 56325"/>
                <a:gd name="connsiteX3" fmla="*/ 179 w 50396"/>
                <a:gd name="connsiteY3" fmla="*/ 56689 h 5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96" h="56325">
                  <a:moveTo>
                    <a:pt x="179" y="363"/>
                  </a:moveTo>
                  <a:lnTo>
                    <a:pt x="50576" y="363"/>
                  </a:lnTo>
                  <a:lnTo>
                    <a:pt x="50576" y="56689"/>
                  </a:lnTo>
                  <a:lnTo>
                    <a:pt x="179" y="56689"/>
                  </a:lnTo>
                  <a:close/>
                </a:path>
              </a:pathLst>
            </a:custGeom>
          </p:spPr>
        </p:pic>
        <p:pic>
          <p:nvPicPr>
            <p:cNvPr id="551" name="Picture 2186">
              <a:extLst>
                <a:ext uri="{FF2B5EF4-FFF2-40B4-BE49-F238E27FC236}">
                  <a16:creationId xmlns:a16="http://schemas.microsoft.com/office/drawing/2014/main" id="{13DD207C-0CE7-430F-B1AD-0E6492479718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501082" y="6277092"/>
              <a:ext cx="50396" cy="59290"/>
            </a:xfrm>
            <a:custGeom>
              <a:avLst/>
              <a:gdLst>
                <a:gd name="connsiteX0" fmla="*/ 226 w 50396"/>
                <a:gd name="connsiteY0" fmla="*/ 454 h 59290"/>
                <a:gd name="connsiteX1" fmla="*/ 50623 w 50396"/>
                <a:gd name="connsiteY1" fmla="*/ 454 h 59290"/>
                <a:gd name="connsiteX2" fmla="*/ 50623 w 50396"/>
                <a:gd name="connsiteY2" fmla="*/ 59745 h 59290"/>
                <a:gd name="connsiteX3" fmla="*/ 226 w 50396"/>
                <a:gd name="connsiteY3" fmla="*/ 59745 h 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396" h="59290">
                  <a:moveTo>
                    <a:pt x="226" y="454"/>
                  </a:moveTo>
                  <a:lnTo>
                    <a:pt x="50623" y="454"/>
                  </a:lnTo>
                  <a:lnTo>
                    <a:pt x="50623" y="59745"/>
                  </a:lnTo>
                  <a:lnTo>
                    <a:pt x="226" y="59745"/>
                  </a:lnTo>
                  <a:close/>
                </a:path>
              </a:pathLst>
            </a:custGeom>
          </p:spPr>
        </p:pic>
        <p:pic>
          <p:nvPicPr>
            <p:cNvPr id="552" name="Picture 2187">
              <a:extLst>
                <a:ext uri="{FF2B5EF4-FFF2-40B4-BE49-F238E27FC236}">
                  <a16:creationId xmlns:a16="http://schemas.microsoft.com/office/drawing/2014/main" id="{925230BC-C338-490D-986B-2C7C335F67E9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592982" y="6395672"/>
              <a:ext cx="35574" cy="68183"/>
            </a:xfrm>
            <a:custGeom>
              <a:avLst/>
              <a:gdLst>
                <a:gd name="connsiteX0" fmla="*/ 257 w 35574"/>
                <a:gd name="connsiteY0" fmla="*/ 494 h 68183"/>
                <a:gd name="connsiteX1" fmla="*/ 35832 w 35574"/>
                <a:gd name="connsiteY1" fmla="*/ 494 h 68183"/>
                <a:gd name="connsiteX2" fmla="*/ 35832 w 35574"/>
                <a:gd name="connsiteY2" fmla="*/ 68678 h 68183"/>
                <a:gd name="connsiteX3" fmla="*/ 257 w 35574"/>
                <a:gd name="connsiteY3" fmla="*/ 68678 h 68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74" h="68183">
                  <a:moveTo>
                    <a:pt x="257" y="494"/>
                  </a:moveTo>
                  <a:lnTo>
                    <a:pt x="35832" y="494"/>
                  </a:lnTo>
                  <a:lnTo>
                    <a:pt x="35832" y="68678"/>
                  </a:lnTo>
                  <a:lnTo>
                    <a:pt x="257" y="68678"/>
                  </a:lnTo>
                  <a:close/>
                </a:path>
              </a:pathLst>
            </a:custGeom>
          </p:spPr>
        </p:pic>
        <p:grpSp>
          <p:nvGrpSpPr>
            <p:cNvPr id="553" name="Graphic 3339">
              <a:extLst>
                <a:ext uri="{FF2B5EF4-FFF2-40B4-BE49-F238E27FC236}">
                  <a16:creationId xmlns:a16="http://schemas.microsoft.com/office/drawing/2014/main" id="{DF034978-F2A1-4E02-8B23-8754BBA508EA}"/>
                </a:ext>
              </a:extLst>
            </p:cNvPr>
            <p:cNvGrpSpPr/>
            <p:nvPr/>
          </p:nvGrpSpPr>
          <p:grpSpPr>
            <a:xfrm>
              <a:off x="4955894" y="6032381"/>
              <a:ext cx="457741" cy="586476"/>
              <a:chOff x="4955894" y="6032381"/>
              <a:chExt cx="457741" cy="586476"/>
            </a:xfrm>
          </p:grpSpPr>
          <p:grpSp>
            <p:nvGrpSpPr>
              <p:cNvPr id="650" name="Graphic 3339">
                <a:extLst>
                  <a:ext uri="{FF2B5EF4-FFF2-40B4-BE49-F238E27FC236}">
                    <a16:creationId xmlns:a16="http://schemas.microsoft.com/office/drawing/2014/main" id="{A693017B-69F0-4243-B83D-EDD90DBA1DEA}"/>
                  </a:ext>
                </a:extLst>
              </p:cNvPr>
              <p:cNvGrpSpPr/>
              <p:nvPr/>
            </p:nvGrpSpPr>
            <p:grpSpPr>
              <a:xfrm>
                <a:off x="4955894" y="6032381"/>
                <a:ext cx="457741" cy="586476"/>
                <a:chOff x="4955894" y="6032381"/>
                <a:chExt cx="457741" cy="586476"/>
              </a:xfrm>
              <a:solidFill>
                <a:srgbClr val="FBFFFF"/>
              </a:solidFill>
            </p:grpSpPr>
            <p:sp>
              <p:nvSpPr>
                <p:cNvPr id="667" name="Freeform: Shape 2302">
                  <a:extLst>
                    <a:ext uri="{FF2B5EF4-FFF2-40B4-BE49-F238E27FC236}">
                      <a16:creationId xmlns:a16="http://schemas.microsoft.com/office/drawing/2014/main" id="{121B7EEF-945E-4F00-8B3F-8DDFE3EDB5E1}"/>
                    </a:ext>
                  </a:extLst>
                </p:cNvPr>
                <p:cNvSpPr/>
                <p:nvPr/>
              </p:nvSpPr>
              <p:spPr>
                <a:xfrm>
                  <a:off x="4955894" y="6032381"/>
                  <a:ext cx="416214" cy="586476"/>
                </a:xfrm>
                <a:custGeom>
                  <a:avLst/>
                  <a:gdLst>
                    <a:gd name="connsiteX0" fmla="*/ 416214 w 416214"/>
                    <a:gd name="connsiteY0" fmla="*/ 25530 h 586476"/>
                    <a:gd name="connsiteX1" fmla="*/ 396826 w 416214"/>
                    <a:gd name="connsiteY1" fmla="*/ 6587 h 586476"/>
                    <a:gd name="connsiteX2" fmla="*/ 211751 w 416214"/>
                    <a:gd name="connsiteY2" fmla="*/ 80966 h 586476"/>
                    <a:gd name="connsiteX3" fmla="*/ 39098 w 416214"/>
                    <a:gd name="connsiteY3" fmla="*/ 290439 h 586476"/>
                    <a:gd name="connsiteX4" fmla="*/ 1093 w 416214"/>
                    <a:gd name="connsiteY4" fmla="*/ 448774 h 586476"/>
                    <a:gd name="connsiteX5" fmla="*/ 11943 w 416214"/>
                    <a:gd name="connsiteY5" fmla="*/ 586476 h 586476"/>
                    <a:gd name="connsiteX6" fmla="*/ 416214 w 416214"/>
                    <a:gd name="connsiteY6" fmla="*/ 25530 h 586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6214" h="586476">
                      <a:moveTo>
                        <a:pt x="416214" y="25530"/>
                      </a:moveTo>
                      <a:cubicBezTo>
                        <a:pt x="416214" y="25530"/>
                        <a:pt x="416214" y="7565"/>
                        <a:pt x="396826" y="6587"/>
                      </a:cubicBezTo>
                      <a:cubicBezTo>
                        <a:pt x="377438" y="5579"/>
                        <a:pt x="334453" y="-31300"/>
                        <a:pt x="211751" y="80966"/>
                      </a:cubicBezTo>
                      <a:cubicBezTo>
                        <a:pt x="89050" y="193233"/>
                        <a:pt x="58753" y="261061"/>
                        <a:pt x="39098" y="290439"/>
                      </a:cubicBezTo>
                      <a:cubicBezTo>
                        <a:pt x="19443" y="319818"/>
                        <a:pt x="-5548" y="408813"/>
                        <a:pt x="1093" y="448774"/>
                      </a:cubicBezTo>
                      <a:cubicBezTo>
                        <a:pt x="7733" y="488736"/>
                        <a:pt x="29463" y="557602"/>
                        <a:pt x="11943" y="586476"/>
                      </a:cubicBezTo>
                      <a:cubicBezTo>
                        <a:pt x="11943" y="586447"/>
                        <a:pt x="354048" y="154813"/>
                        <a:pt x="416214" y="25530"/>
                      </a:cubicBezTo>
                      <a:close/>
                    </a:path>
                  </a:pathLst>
                </a:custGeom>
                <a:solidFill>
                  <a:srgbClr val="FBFFF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8" name="Freeform: Shape 2303">
                  <a:extLst>
                    <a:ext uri="{FF2B5EF4-FFF2-40B4-BE49-F238E27FC236}">
                      <a16:creationId xmlns:a16="http://schemas.microsoft.com/office/drawing/2014/main" id="{88FC3FAC-4591-4199-8687-8907D3C06295}"/>
                    </a:ext>
                  </a:extLst>
                </p:cNvPr>
                <p:cNvSpPr/>
                <p:nvPr/>
              </p:nvSpPr>
              <p:spPr>
                <a:xfrm>
                  <a:off x="4967867" y="6056631"/>
                  <a:ext cx="445769" cy="562166"/>
                </a:xfrm>
                <a:custGeom>
                  <a:avLst/>
                  <a:gdLst>
                    <a:gd name="connsiteX0" fmla="*/ 393629 w 445769"/>
                    <a:gd name="connsiteY0" fmla="*/ 3800 h 562166"/>
                    <a:gd name="connsiteX1" fmla="*/ 438245 w 445769"/>
                    <a:gd name="connsiteY1" fmla="*/ 20105 h 562166"/>
                    <a:gd name="connsiteX2" fmla="*/ 333805 w 445769"/>
                    <a:gd name="connsiteY2" fmla="*/ 335648 h 562166"/>
                    <a:gd name="connsiteX3" fmla="*/ 71415 w 445769"/>
                    <a:gd name="connsiteY3" fmla="*/ 555260 h 562166"/>
                    <a:gd name="connsiteX4" fmla="*/ 0 w 445769"/>
                    <a:gd name="connsiteY4" fmla="*/ 562167 h 562166"/>
                    <a:gd name="connsiteX5" fmla="*/ 393629 w 445769"/>
                    <a:gd name="connsiteY5" fmla="*/ 3800 h 562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5769" h="562166">
                      <a:moveTo>
                        <a:pt x="393629" y="3800"/>
                      </a:moveTo>
                      <a:cubicBezTo>
                        <a:pt x="393629" y="3800"/>
                        <a:pt x="421258" y="-11764"/>
                        <a:pt x="438245" y="20105"/>
                      </a:cubicBezTo>
                      <a:cubicBezTo>
                        <a:pt x="455231" y="51973"/>
                        <a:pt x="452267" y="152559"/>
                        <a:pt x="333805" y="335648"/>
                      </a:cubicBezTo>
                      <a:cubicBezTo>
                        <a:pt x="215343" y="518737"/>
                        <a:pt x="159017" y="554607"/>
                        <a:pt x="71415" y="555260"/>
                      </a:cubicBezTo>
                      <a:cubicBezTo>
                        <a:pt x="71415" y="555260"/>
                        <a:pt x="19388" y="536227"/>
                        <a:pt x="0" y="562167"/>
                      </a:cubicBezTo>
                      <a:cubicBezTo>
                        <a:pt x="-30" y="562197"/>
                        <a:pt x="212497" y="179388"/>
                        <a:pt x="393629" y="3800"/>
                      </a:cubicBezTo>
                      <a:close/>
                    </a:path>
                  </a:pathLst>
                </a:custGeom>
                <a:solidFill>
                  <a:srgbClr val="FBFFF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51" name="Graphic 3339">
                <a:extLst>
                  <a:ext uri="{FF2B5EF4-FFF2-40B4-BE49-F238E27FC236}">
                    <a16:creationId xmlns:a16="http://schemas.microsoft.com/office/drawing/2014/main" id="{225048EC-21A2-48D3-B9F0-84C6FF05B68F}"/>
                  </a:ext>
                </a:extLst>
              </p:cNvPr>
              <p:cNvGrpSpPr/>
              <p:nvPr/>
            </p:nvGrpSpPr>
            <p:grpSpPr>
              <a:xfrm>
                <a:off x="4958575" y="6036966"/>
                <a:ext cx="450606" cy="578081"/>
                <a:chOff x="4958575" y="6036966"/>
                <a:chExt cx="450606" cy="578081"/>
              </a:xfrm>
              <a:solidFill>
                <a:srgbClr val="A0BDAB"/>
              </a:solidFill>
            </p:grpSpPr>
            <p:pic>
              <p:nvPicPr>
                <p:cNvPr id="652" name="Picture 2287">
                  <a:extLst>
                    <a:ext uri="{FF2B5EF4-FFF2-40B4-BE49-F238E27FC236}">
                      <a16:creationId xmlns:a16="http://schemas.microsoft.com/office/drawing/2014/main" id="{FEE9F131-2934-425B-AB93-2E9E014B3E8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4" cstate="print"/>
                <a:stretch>
                  <a:fillRect/>
                </a:stretch>
              </p:blipFill>
              <p:spPr>
                <a:xfrm>
                  <a:off x="4958575" y="6036966"/>
                  <a:ext cx="409103" cy="578081"/>
                </a:xfrm>
                <a:custGeom>
                  <a:avLst/>
                  <a:gdLst>
                    <a:gd name="connsiteX0" fmla="*/ 43 w 409103"/>
                    <a:gd name="connsiteY0" fmla="*/ 373 h 578081"/>
                    <a:gd name="connsiteX1" fmla="*/ 409147 w 409103"/>
                    <a:gd name="connsiteY1" fmla="*/ 373 h 578081"/>
                    <a:gd name="connsiteX2" fmla="*/ 409147 w 409103"/>
                    <a:gd name="connsiteY2" fmla="*/ 578455 h 578081"/>
                    <a:gd name="connsiteX3" fmla="*/ 43 w 409103"/>
                    <a:gd name="connsiteY3" fmla="*/ 578455 h 578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03" h="578081">
                      <a:moveTo>
                        <a:pt x="43" y="373"/>
                      </a:moveTo>
                      <a:lnTo>
                        <a:pt x="409147" y="373"/>
                      </a:lnTo>
                      <a:lnTo>
                        <a:pt x="409147" y="578455"/>
                      </a:lnTo>
                      <a:lnTo>
                        <a:pt x="43" y="578455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653" name="Picture 2288">
                  <a:extLst>
                    <a:ext uri="{FF2B5EF4-FFF2-40B4-BE49-F238E27FC236}">
                      <a16:creationId xmlns:a16="http://schemas.microsoft.com/office/drawing/2014/main" id="{D82EDDB0-B1BD-4438-A143-BFB4DA9E476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5" cstate="print"/>
                <a:stretch>
                  <a:fillRect/>
                </a:stretch>
              </p:blipFill>
              <p:spPr>
                <a:xfrm>
                  <a:off x="4967468" y="6060682"/>
                  <a:ext cx="441713" cy="554364"/>
                </a:xfrm>
                <a:custGeom>
                  <a:avLst/>
                  <a:gdLst>
                    <a:gd name="connsiteX0" fmla="*/ 46 w 441713"/>
                    <a:gd name="connsiteY0" fmla="*/ 381 h 554364"/>
                    <a:gd name="connsiteX1" fmla="*/ 441760 w 441713"/>
                    <a:gd name="connsiteY1" fmla="*/ 381 h 554364"/>
                    <a:gd name="connsiteX2" fmla="*/ 441760 w 441713"/>
                    <a:gd name="connsiteY2" fmla="*/ 554746 h 554364"/>
                    <a:gd name="connsiteX3" fmla="*/ 46 w 441713"/>
                    <a:gd name="connsiteY3" fmla="*/ 554746 h 55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1713" h="554364">
                      <a:moveTo>
                        <a:pt x="46" y="381"/>
                      </a:moveTo>
                      <a:lnTo>
                        <a:pt x="441760" y="381"/>
                      </a:lnTo>
                      <a:lnTo>
                        <a:pt x="441760" y="554746"/>
                      </a:lnTo>
                      <a:lnTo>
                        <a:pt x="46" y="554746"/>
                      </a:lnTo>
                      <a:close/>
                    </a:path>
                  </a:pathLst>
                </a:custGeom>
              </p:spPr>
            </p:pic>
            <p:grpSp>
              <p:nvGrpSpPr>
                <p:cNvPr id="654" name="Graphic 3339">
                  <a:extLst>
                    <a:ext uri="{FF2B5EF4-FFF2-40B4-BE49-F238E27FC236}">
                      <a16:creationId xmlns:a16="http://schemas.microsoft.com/office/drawing/2014/main" id="{C3D8BBBA-5BC7-4274-AC95-70434A0F6168}"/>
                    </a:ext>
                  </a:extLst>
                </p:cNvPr>
                <p:cNvGrpSpPr/>
                <p:nvPr/>
              </p:nvGrpSpPr>
              <p:grpSpPr>
                <a:xfrm>
                  <a:off x="4980229" y="6072822"/>
                  <a:ext cx="378118" cy="496971"/>
                  <a:chOff x="4980229" y="6072822"/>
                  <a:chExt cx="378118" cy="496971"/>
                </a:xfrm>
                <a:solidFill>
                  <a:srgbClr val="A0BDAB"/>
                </a:solidFill>
              </p:grpSpPr>
              <p:sp>
                <p:nvSpPr>
                  <p:cNvPr id="655" name="Freeform: Shape 2290">
                    <a:extLst>
                      <a:ext uri="{FF2B5EF4-FFF2-40B4-BE49-F238E27FC236}">
                        <a16:creationId xmlns:a16="http://schemas.microsoft.com/office/drawing/2014/main" id="{3E3535DB-82F8-4C7A-84FC-1DC2DB73B804}"/>
                      </a:ext>
                    </a:extLst>
                  </p:cNvPr>
                  <p:cNvSpPr/>
                  <p:nvPr/>
                </p:nvSpPr>
                <p:spPr>
                  <a:xfrm>
                    <a:off x="5157863" y="6072822"/>
                    <a:ext cx="192071" cy="72956"/>
                  </a:xfrm>
                  <a:custGeom>
                    <a:avLst/>
                    <a:gdLst>
                      <a:gd name="connsiteX0" fmla="*/ 187802 w 192071"/>
                      <a:gd name="connsiteY0" fmla="*/ 0 h 72956"/>
                      <a:gd name="connsiteX1" fmla="*/ 0 w 192071"/>
                      <a:gd name="connsiteY1" fmla="*/ 72957 h 72956"/>
                      <a:gd name="connsiteX2" fmla="*/ 192071 w 192071"/>
                      <a:gd name="connsiteY2" fmla="*/ 1008 h 72956"/>
                      <a:gd name="connsiteX3" fmla="*/ 187802 w 192071"/>
                      <a:gd name="connsiteY3" fmla="*/ 0 h 72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071" h="72956">
                        <a:moveTo>
                          <a:pt x="187802" y="0"/>
                        </a:moveTo>
                        <a:cubicBezTo>
                          <a:pt x="119114" y="4951"/>
                          <a:pt x="52917" y="28874"/>
                          <a:pt x="0" y="72957"/>
                        </a:cubicBezTo>
                        <a:cubicBezTo>
                          <a:pt x="53332" y="29408"/>
                          <a:pt x="123769" y="5247"/>
                          <a:pt x="192071" y="1008"/>
                        </a:cubicBezTo>
                        <a:lnTo>
                          <a:pt x="187802" y="0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6" name="Freeform: Shape 2291">
                    <a:extLst>
                      <a:ext uri="{FF2B5EF4-FFF2-40B4-BE49-F238E27FC236}">
                        <a16:creationId xmlns:a16="http://schemas.microsoft.com/office/drawing/2014/main" id="{590847E5-7E18-4E40-A706-894ED9E9C7C7}"/>
                      </a:ext>
                    </a:extLst>
                  </p:cNvPr>
                  <p:cNvSpPr/>
                  <p:nvPr/>
                </p:nvSpPr>
                <p:spPr>
                  <a:xfrm>
                    <a:off x="5098305" y="6144326"/>
                    <a:ext cx="189165" cy="70970"/>
                  </a:xfrm>
                  <a:custGeom>
                    <a:avLst/>
                    <a:gdLst>
                      <a:gd name="connsiteX0" fmla="*/ 173632 w 189165"/>
                      <a:gd name="connsiteY0" fmla="*/ 3884 h 70970"/>
                      <a:gd name="connsiteX1" fmla="*/ 129461 w 189165"/>
                      <a:gd name="connsiteY1" fmla="*/ 18736 h 70970"/>
                      <a:gd name="connsiteX2" fmla="*/ 85764 w 189165"/>
                      <a:gd name="connsiteY2" fmla="*/ 34804 h 70970"/>
                      <a:gd name="connsiteX3" fmla="*/ 42244 w 189165"/>
                      <a:gd name="connsiteY3" fmla="*/ 51375 h 70970"/>
                      <a:gd name="connsiteX4" fmla="*/ 0 w 189165"/>
                      <a:gd name="connsiteY4" fmla="*/ 70971 h 70970"/>
                      <a:gd name="connsiteX5" fmla="*/ 42422 w 189165"/>
                      <a:gd name="connsiteY5" fmla="*/ 51849 h 70970"/>
                      <a:gd name="connsiteX6" fmla="*/ 86090 w 189165"/>
                      <a:gd name="connsiteY6" fmla="*/ 35752 h 70970"/>
                      <a:gd name="connsiteX7" fmla="*/ 129964 w 189165"/>
                      <a:gd name="connsiteY7" fmla="*/ 20188 h 70970"/>
                      <a:gd name="connsiteX8" fmla="*/ 189166 w 189165"/>
                      <a:gd name="connsiteY8" fmla="*/ 0 h 70970"/>
                      <a:gd name="connsiteX9" fmla="*/ 173632 w 189165"/>
                      <a:gd name="connsiteY9" fmla="*/ 3884 h 7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9165" h="70970">
                        <a:moveTo>
                          <a:pt x="173632" y="3884"/>
                        </a:moveTo>
                        <a:cubicBezTo>
                          <a:pt x="158750" y="8390"/>
                          <a:pt x="144076" y="13489"/>
                          <a:pt x="129461" y="18736"/>
                        </a:cubicBezTo>
                        <a:cubicBezTo>
                          <a:pt x="114845" y="24013"/>
                          <a:pt x="100319" y="29438"/>
                          <a:pt x="85764" y="34804"/>
                        </a:cubicBezTo>
                        <a:cubicBezTo>
                          <a:pt x="71208" y="40169"/>
                          <a:pt x="56622" y="45535"/>
                          <a:pt x="42244" y="51375"/>
                        </a:cubicBezTo>
                        <a:cubicBezTo>
                          <a:pt x="27866" y="57215"/>
                          <a:pt x="13666" y="63589"/>
                          <a:pt x="0" y="70971"/>
                        </a:cubicBezTo>
                        <a:cubicBezTo>
                          <a:pt x="13755" y="63737"/>
                          <a:pt x="27985" y="57541"/>
                          <a:pt x="42422" y="51849"/>
                        </a:cubicBezTo>
                        <a:cubicBezTo>
                          <a:pt x="56859" y="46158"/>
                          <a:pt x="71475" y="40970"/>
                          <a:pt x="86090" y="35752"/>
                        </a:cubicBezTo>
                        <a:cubicBezTo>
                          <a:pt x="100705" y="30564"/>
                          <a:pt x="115320" y="25287"/>
                          <a:pt x="129964" y="20188"/>
                        </a:cubicBezTo>
                        <a:cubicBezTo>
                          <a:pt x="144609" y="15089"/>
                          <a:pt x="174314" y="4358"/>
                          <a:pt x="189166" y="0"/>
                        </a:cubicBezTo>
                        <a:lnTo>
                          <a:pt x="173632" y="3884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7" name="Freeform: Shape 2292">
                    <a:extLst>
                      <a:ext uri="{FF2B5EF4-FFF2-40B4-BE49-F238E27FC236}">
                        <a16:creationId xmlns:a16="http://schemas.microsoft.com/office/drawing/2014/main" id="{D2D8F42A-C460-4378-ACAF-0DD77E5C3000}"/>
                      </a:ext>
                    </a:extLst>
                  </p:cNvPr>
                  <p:cNvSpPr/>
                  <p:nvPr/>
                </p:nvSpPr>
                <p:spPr>
                  <a:xfrm>
                    <a:off x="5035902" y="6237452"/>
                    <a:ext cx="170637" cy="65120"/>
                  </a:xfrm>
                  <a:custGeom>
                    <a:avLst/>
                    <a:gdLst>
                      <a:gd name="connsiteX0" fmla="*/ 170638 w 170637"/>
                      <a:gd name="connsiteY0" fmla="*/ 5296 h 65120"/>
                      <a:gd name="connsiteX1" fmla="*/ 147544 w 170637"/>
                      <a:gd name="connsiteY1" fmla="*/ 1235 h 65120"/>
                      <a:gd name="connsiteX2" fmla="*/ 124035 w 170637"/>
                      <a:gd name="connsiteY2" fmla="*/ 197 h 65120"/>
                      <a:gd name="connsiteX3" fmla="*/ 101090 w 170637"/>
                      <a:gd name="connsiteY3" fmla="*/ 5474 h 65120"/>
                      <a:gd name="connsiteX4" fmla="*/ 80516 w 170637"/>
                      <a:gd name="connsiteY4" fmla="*/ 16858 h 65120"/>
                      <a:gd name="connsiteX5" fmla="*/ 0 w 170637"/>
                      <a:gd name="connsiteY5" fmla="*/ 65120 h 65120"/>
                      <a:gd name="connsiteX6" fmla="*/ 81020 w 170637"/>
                      <a:gd name="connsiteY6" fmla="*/ 17717 h 65120"/>
                      <a:gd name="connsiteX7" fmla="*/ 101594 w 170637"/>
                      <a:gd name="connsiteY7" fmla="*/ 6630 h 65120"/>
                      <a:gd name="connsiteX8" fmla="*/ 124154 w 170637"/>
                      <a:gd name="connsiteY8" fmla="*/ 1709 h 65120"/>
                      <a:gd name="connsiteX9" fmla="*/ 147307 w 170637"/>
                      <a:gd name="connsiteY9" fmla="*/ 2984 h 65120"/>
                      <a:gd name="connsiteX10" fmla="*/ 170223 w 170637"/>
                      <a:gd name="connsiteY10" fmla="*/ 7282 h 65120"/>
                      <a:gd name="connsiteX11" fmla="*/ 170638 w 170637"/>
                      <a:gd name="connsiteY11" fmla="*/ 5296 h 65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0637" h="65120">
                        <a:moveTo>
                          <a:pt x="170638" y="5296"/>
                        </a:moveTo>
                        <a:cubicBezTo>
                          <a:pt x="162989" y="3755"/>
                          <a:pt x="155311" y="2243"/>
                          <a:pt x="147544" y="1235"/>
                        </a:cubicBezTo>
                        <a:cubicBezTo>
                          <a:pt x="139777" y="197"/>
                          <a:pt x="131921" y="-307"/>
                          <a:pt x="124035" y="197"/>
                        </a:cubicBezTo>
                        <a:cubicBezTo>
                          <a:pt x="116209" y="760"/>
                          <a:pt x="108353" y="2332"/>
                          <a:pt x="101090" y="5474"/>
                        </a:cubicBezTo>
                        <a:cubicBezTo>
                          <a:pt x="93827" y="8587"/>
                          <a:pt x="87216" y="12885"/>
                          <a:pt x="80516" y="16858"/>
                        </a:cubicBezTo>
                        <a:lnTo>
                          <a:pt x="0" y="65120"/>
                        </a:lnTo>
                        <a:lnTo>
                          <a:pt x="81020" y="17717"/>
                        </a:lnTo>
                        <a:cubicBezTo>
                          <a:pt x="87809" y="13804"/>
                          <a:pt x="94420" y="9595"/>
                          <a:pt x="101594" y="6630"/>
                        </a:cubicBezTo>
                        <a:cubicBezTo>
                          <a:pt x="108739" y="3636"/>
                          <a:pt x="116446" y="2183"/>
                          <a:pt x="124154" y="1709"/>
                        </a:cubicBezTo>
                        <a:cubicBezTo>
                          <a:pt x="131891" y="1324"/>
                          <a:pt x="139629" y="1887"/>
                          <a:pt x="147307" y="2984"/>
                        </a:cubicBezTo>
                        <a:cubicBezTo>
                          <a:pt x="154985" y="4051"/>
                          <a:pt x="162604" y="5652"/>
                          <a:pt x="170223" y="7282"/>
                        </a:cubicBezTo>
                        <a:lnTo>
                          <a:pt x="170638" y="5296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8" name="Freeform: Shape 2293">
                    <a:extLst>
                      <a:ext uri="{FF2B5EF4-FFF2-40B4-BE49-F238E27FC236}">
                        <a16:creationId xmlns:a16="http://schemas.microsoft.com/office/drawing/2014/main" id="{F8FF9F79-7844-4A00-B2D5-941FC048C860}"/>
                      </a:ext>
                    </a:extLst>
                  </p:cNvPr>
                  <p:cNvSpPr/>
                  <p:nvPr/>
                </p:nvSpPr>
                <p:spPr>
                  <a:xfrm>
                    <a:off x="4998875" y="6306189"/>
                    <a:ext cx="163256" cy="56533"/>
                  </a:xfrm>
                  <a:custGeom>
                    <a:avLst/>
                    <a:gdLst>
                      <a:gd name="connsiteX0" fmla="*/ 163019 w 163256"/>
                      <a:gd name="connsiteY0" fmla="*/ 0 h 56533"/>
                      <a:gd name="connsiteX1" fmla="*/ 121071 w 163256"/>
                      <a:gd name="connsiteY1" fmla="*/ 10524 h 56533"/>
                      <a:gd name="connsiteX2" fmla="*/ 80457 w 163256"/>
                      <a:gd name="connsiteY2" fmla="*/ 25169 h 56533"/>
                      <a:gd name="connsiteX3" fmla="*/ 0 w 163256"/>
                      <a:gd name="connsiteY3" fmla="*/ 56533 h 56533"/>
                      <a:gd name="connsiteX4" fmla="*/ 80813 w 163256"/>
                      <a:gd name="connsiteY4" fmla="*/ 26117 h 56533"/>
                      <a:gd name="connsiteX5" fmla="*/ 121575 w 163256"/>
                      <a:gd name="connsiteY5" fmla="*/ 11947 h 56533"/>
                      <a:gd name="connsiteX6" fmla="*/ 163256 w 163256"/>
                      <a:gd name="connsiteY6" fmla="*/ 1986 h 56533"/>
                      <a:gd name="connsiteX7" fmla="*/ 163019 w 163256"/>
                      <a:gd name="connsiteY7" fmla="*/ 0 h 56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3256" h="56533">
                        <a:moveTo>
                          <a:pt x="163019" y="0"/>
                        </a:moveTo>
                        <a:cubicBezTo>
                          <a:pt x="148582" y="1571"/>
                          <a:pt x="134648" y="5840"/>
                          <a:pt x="121071" y="10524"/>
                        </a:cubicBezTo>
                        <a:cubicBezTo>
                          <a:pt x="107464" y="15267"/>
                          <a:pt x="93946" y="20188"/>
                          <a:pt x="80457" y="25169"/>
                        </a:cubicBezTo>
                        <a:cubicBezTo>
                          <a:pt x="53450" y="35159"/>
                          <a:pt x="26651" y="45624"/>
                          <a:pt x="0" y="56533"/>
                        </a:cubicBezTo>
                        <a:cubicBezTo>
                          <a:pt x="26770" y="45920"/>
                          <a:pt x="53687" y="35782"/>
                          <a:pt x="80813" y="26117"/>
                        </a:cubicBezTo>
                        <a:cubicBezTo>
                          <a:pt x="94361" y="21285"/>
                          <a:pt x="107938" y="16542"/>
                          <a:pt x="121575" y="11947"/>
                        </a:cubicBezTo>
                        <a:cubicBezTo>
                          <a:pt x="135182" y="7411"/>
                          <a:pt x="149056" y="3380"/>
                          <a:pt x="163256" y="1986"/>
                        </a:cubicBezTo>
                        <a:lnTo>
                          <a:pt x="163019" y="0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9" name="Freeform: Shape 2294">
                    <a:extLst>
                      <a:ext uri="{FF2B5EF4-FFF2-40B4-BE49-F238E27FC236}">
                        <a16:creationId xmlns:a16="http://schemas.microsoft.com/office/drawing/2014/main" id="{42459D96-D0ED-428B-AAA1-03991ABA2C55}"/>
                      </a:ext>
                    </a:extLst>
                  </p:cNvPr>
                  <p:cNvSpPr/>
                  <p:nvPr/>
                </p:nvSpPr>
                <p:spPr>
                  <a:xfrm>
                    <a:off x="4984171" y="6385490"/>
                    <a:ext cx="122167" cy="52234"/>
                  </a:xfrm>
                  <a:custGeom>
                    <a:avLst/>
                    <a:gdLst>
                      <a:gd name="connsiteX0" fmla="*/ 121012 w 122167"/>
                      <a:gd name="connsiteY0" fmla="*/ 0 h 52234"/>
                      <a:gd name="connsiteX1" fmla="*/ 106634 w 122167"/>
                      <a:gd name="connsiteY1" fmla="*/ 7975 h 52234"/>
                      <a:gd name="connsiteX2" fmla="*/ 90833 w 122167"/>
                      <a:gd name="connsiteY2" fmla="*/ 12747 h 52234"/>
                      <a:gd name="connsiteX3" fmla="*/ 74469 w 122167"/>
                      <a:gd name="connsiteY3" fmla="*/ 15831 h 52234"/>
                      <a:gd name="connsiteX4" fmla="*/ 66287 w 122167"/>
                      <a:gd name="connsiteY4" fmla="*/ 17609 h 52234"/>
                      <a:gd name="connsiteX5" fmla="*/ 58253 w 122167"/>
                      <a:gd name="connsiteY5" fmla="*/ 19951 h 52234"/>
                      <a:gd name="connsiteX6" fmla="*/ 27985 w 122167"/>
                      <a:gd name="connsiteY6" fmla="*/ 34033 h 52234"/>
                      <a:gd name="connsiteX7" fmla="*/ 0 w 122167"/>
                      <a:gd name="connsiteY7" fmla="*/ 52235 h 52234"/>
                      <a:gd name="connsiteX8" fmla="*/ 28252 w 122167"/>
                      <a:gd name="connsiteY8" fmla="*/ 34448 h 52234"/>
                      <a:gd name="connsiteX9" fmla="*/ 58579 w 122167"/>
                      <a:gd name="connsiteY9" fmla="*/ 20870 h 52234"/>
                      <a:gd name="connsiteX10" fmla="*/ 91159 w 122167"/>
                      <a:gd name="connsiteY10" fmla="*/ 14200 h 52234"/>
                      <a:gd name="connsiteX11" fmla="*/ 107316 w 122167"/>
                      <a:gd name="connsiteY11" fmla="*/ 9575 h 52234"/>
                      <a:gd name="connsiteX12" fmla="*/ 122168 w 122167"/>
                      <a:gd name="connsiteY12" fmla="*/ 1601 h 52234"/>
                      <a:gd name="connsiteX13" fmla="*/ 121012 w 122167"/>
                      <a:gd name="connsiteY13" fmla="*/ 0 h 52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2167" h="52234">
                        <a:moveTo>
                          <a:pt x="121012" y="0"/>
                        </a:moveTo>
                        <a:cubicBezTo>
                          <a:pt x="116535" y="3172"/>
                          <a:pt x="111703" y="5870"/>
                          <a:pt x="106634" y="7975"/>
                        </a:cubicBezTo>
                        <a:cubicBezTo>
                          <a:pt x="101564" y="10109"/>
                          <a:pt x="96258" y="11591"/>
                          <a:pt x="90833" y="12747"/>
                        </a:cubicBezTo>
                        <a:cubicBezTo>
                          <a:pt x="85437" y="13904"/>
                          <a:pt x="79953" y="14793"/>
                          <a:pt x="74469" y="15831"/>
                        </a:cubicBezTo>
                        <a:cubicBezTo>
                          <a:pt x="71741" y="16364"/>
                          <a:pt x="69014" y="16927"/>
                          <a:pt x="66287" y="17609"/>
                        </a:cubicBezTo>
                        <a:cubicBezTo>
                          <a:pt x="63589" y="18321"/>
                          <a:pt x="60891" y="19032"/>
                          <a:pt x="58253" y="19951"/>
                        </a:cubicBezTo>
                        <a:cubicBezTo>
                          <a:pt x="47640" y="23449"/>
                          <a:pt x="37590" y="28400"/>
                          <a:pt x="27985" y="34033"/>
                        </a:cubicBezTo>
                        <a:cubicBezTo>
                          <a:pt x="18380" y="39665"/>
                          <a:pt x="9160" y="45950"/>
                          <a:pt x="0" y="52235"/>
                        </a:cubicBezTo>
                        <a:cubicBezTo>
                          <a:pt x="9279" y="46069"/>
                          <a:pt x="18588" y="39932"/>
                          <a:pt x="28252" y="34448"/>
                        </a:cubicBezTo>
                        <a:cubicBezTo>
                          <a:pt x="37916" y="28963"/>
                          <a:pt x="47996" y="24190"/>
                          <a:pt x="58579" y="20870"/>
                        </a:cubicBezTo>
                        <a:cubicBezTo>
                          <a:pt x="69133" y="17431"/>
                          <a:pt x="80220" y="16364"/>
                          <a:pt x="91159" y="14200"/>
                        </a:cubicBezTo>
                        <a:cubicBezTo>
                          <a:pt x="96643" y="13133"/>
                          <a:pt x="102098" y="11680"/>
                          <a:pt x="107316" y="9575"/>
                        </a:cubicBezTo>
                        <a:cubicBezTo>
                          <a:pt x="112533" y="7471"/>
                          <a:pt x="117543" y="4803"/>
                          <a:pt x="122168" y="1601"/>
                        </a:cubicBezTo>
                        <a:lnTo>
                          <a:pt x="121012" y="0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0" name="Freeform: Shape 2295">
                    <a:extLst>
                      <a:ext uri="{FF2B5EF4-FFF2-40B4-BE49-F238E27FC236}">
                        <a16:creationId xmlns:a16="http://schemas.microsoft.com/office/drawing/2014/main" id="{E1EC1583-9167-4F0E-BD96-886A7FE15D11}"/>
                      </a:ext>
                    </a:extLst>
                  </p:cNvPr>
                  <p:cNvSpPr/>
                  <p:nvPr/>
                </p:nvSpPr>
                <p:spPr>
                  <a:xfrm>
                    <a:off x="4980229" y="6470690"/>
                    <a:ext cx="72452" cy="26799"/>
                  </a:xfrm>
                  <a:custGeom>
                    <a:avLst/>
                    <a:gdLst>
                      <a:gd name="connsiteX0" fmla="*/ 72453 w 72452"/>
                      <a:gd name="connsiteY0" fmla="*/ 3943 h 26799"/>
                      <a:gd name="connsiteX1" fmla="*/ 66198 w 72452"/>
                      <a:gd name="connsiteY1" fmla="*/ 415 h 26799"/>
                      <a:gd name="connsiteX2" fmla="*/ 61188 w 72452"/>
                      <a:gd name="connsiteY2" fmla="*/ 60 h 26799"/>
                      <a:gd name="connsiteX3" fmla="*/ 51760 w 72452"/>
                      <a:gd name="connsiteY3" fmla="*/ 2402 h 26799"/>
                      <a:gd name="connsiteX4" fmla="*/ 33973 w 72452"/>
                      <a:gd name="connsiteY4" fmla="*/ 9398 h 26799"/>
                      <a:gd name="connsiteX5" fmla="*/ 0 w 72452"/>
                      <a:gd name="connsiteY5" fmla="*/ 26800 h 26799"/>
                      <a:gd name="connsiteX6" fmla="*/ 34359 w 72452"/>
                      <a:gd name="connsiteY6" fmla="*/ 10317 h 26799"/>
                      <a:gd name="connsiteX7" fmla="*/ 52235 w 72452"/>
                      <a:gd name="connsiteY7" fmla="*/ 3825 h 26799"/>
                      <a:gd name="connsiteX8" fmla="*/ 61306 w 72452"/>
                      <a:gd name="connsiteY8" fmla="*/ 1809 h 26799"/>
                      <a:gd name="connsiteX9" fmla="*/ 70229 w 72452"/>
                      <a:gd name="connsiteY9" fmla="*/ 4862 h 26799"/>
                      <a:gd name="connsiteX10" fmla="*/ 72453 w 72452"/>
                      <a:gd name="connsiteY10" fmla="*/ 3943 h 26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2452" h="26799">
                        <a:moveTo>
                          <a:pt x="72453" y="3943"/>
                        </a:moveTo>
                        <a:cubicBezTo>
                          <a:pt x="71178" y="2728"/>
                          <a:pt x="67858" y="830"/>
                          <a:pt x="66198" y="415"/>
                        </a:cubicBezTo>
                        <a:cubicBezTo>
                          <a:pt x="64538" y="-29"/>
                          <a:pt x="62818" y="-59"/>
                          <a:pt x="61188" y="60"/>
                        </a:cubicBezTo>
                        <a:cubicBezTo>
                          <a:pt x="57897" y="326"/>
                          <a:pt x="54755" y="1305"/>
                          <a:pt x="51760" y="2402"/>
                        </a:cubicBezTo>
                        <a:cubicBezTo>
                          <a:pt x="45743" y="4536"/>
                          <a:pt x="39813" y="6878"/>
                          <a:pt x="33973" y="9398"/>
                        </a:cubicBezTo>
                        <a:cubicBezTo>
                          <a:pt x="22264" y="14438"/>
                          <a:pt x="10909" y="20278"/>
                          <a:pt x="0" y="26800"/>
                        </a:cubicBezTo>
                        <a:cubicBezTo>
                          <a:pt x="11087" y="20574"/>
                          <a:pt x="22590" y="15030"/>
                          <a:pt x="34359" y="10317"/>
                        </a:cubicBezTo>
                        <a:cubicBezTo>
                          <a:pt x="40258" y="7945"/>
                          <a:pt x="46217" y="5781"/>
                          <a:pt x="52235" y="3825"/>
                        </a:cubicBezTo>
                        <a:cubicBezTo>
                          <a:pt x="55229" y="2817"/>
                          <a:pt x="58253" y="1986"/>
                          <a:pt x="61306" y="1809"/>
                        </a:cubicBezTo>
                        <a:cubicBezTo>
                          <a:pt x="64330" y="1631"/>
                          <a:pt x="68243" y="2817"/>
                          <a:pt x="70229" y="4862"/>
                        </a:cubicBezTo>
                        <a:lnTo>
                          <a:pt x="72453" y="3943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1" name="Freeform: Shape 2296">
                    <a:extLst>
                      <a:ext uri="{FF2B5EF4-FFF2-40B4-BE49-F238E27FC236}">
                        <a16:creationId xmlns:a16="http://schemas.microsoft.com/office/drawing/2014/main" id="{975F26C3-EFB7-4EA0-A0DF-9BFA619E1D23}"/>
                      </a:ext>
                    </a:extLst>
                  </p:cNvPr>
                  <p:cNvSpPr/>
                  <p:nvPr/>
                </p:nvSpPr>
                <p:spPr>
                  <a:xfrm>
                    <a:off x="5344538" y="6076231"/>
                    <a:ext cx="13808" cy="157742"/>
                  </a:xfrm>
                  <a:custGeom>
                    <a:avLst/>
                    <a:gdLst>
                      <a:gd name="connsiteX0" fmla="*/ 7560 w 13808"/>
                      <a:gd name="connsiteY0" fmla="*/ 830 h 157742"/>
                      <a:gd name="connsiteX1" fmla="*/ 11888 w 13808"/>
                      <a:gd name="connsiteY1" fmla="*/ 19773 h 157742"/>
                      <a:gd name="connsiteX2" fmla="*/ 11769 w 13808"/>
                      <a:gd name="connsiteY2" fmla="*/ 39547 h 157742"/>
                      <a:gd name="connsiteX3" fmla="*/ 9753 w 13808"/>
                      <a:gd name="connsiteY3" fmla="*/ 79242 h 157742"/>
                      <a:gd name="connsiteX4" fmla="*/ 7678 w 13808"/>
                      <a:gd name="connsiteY4" fmla="*/ 118936 h 157742"/>
                      <a:gd name="connsiteX5" fmla="*/ 5455 w 13808"/>
                      <a:gd name="connsiteY5" fmla="*/ 138680 h 157742"/>
                      <a:gd name="connsiteX6" fmla="*/ 0 w 13808"/>
                      <a:gd name="connsiteY6" fmla="*/ 157742 h 157742"/>
                      <a:gd name="connsiteX7" fmla="*/ 5722 w 13808"/>
                      <a:gd name="connsiteY7" fmla="*/ 138710 h 157742"/>
                      <a:gd name="connsiteX8" fmla="*/ 8182 w 13808"/>
                      <a:gd name="connsiteY8" fmla="*/ 118966 h 157742"/>
                      <a:gd name="connsiteX9" fmla="*/ 10761 w 13808"/>
                      <a:gd name="connsiteY9" fmla="*/ 79271 h 157742"/>
                      <a:gd name="connsiteX10" fmla="*/ 13281 w 13808"/>
                      <a:gd name="connsiteY10" fmla="*/ 39576 h 157742"/>
                      <a:gd name="connsiteX11" fmla="*/ 13637 w 13808"/>
                      <a:gd name="connsiteY11" fmla="*/ 19625 h 157742"/>
                      <a:gd name="connsiteX12" fmla="*/ 9398 w 13808"/>
                      <a:gd name="connsiteY12" fmla="*/ 0 h 157742"/>
                      <a:gd name="connsiteX13" fmla="*/ 7560 w 13808"/>
                      <a:gd name="connsiteY13" fmla="*/ 830 h 157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3808" h="157742">
                        <a:moveTo>
                          <a:pt x="7560" y="830"/>
                        </a:moveTo>
                        <a:cubicBezTo>
                          <a:pt x="10168" y="6759"/>
                          <a:pt x="11413" y="13251"/>
                          <a:pt x="11888" y="19773"/>
                        </a:cubicBezTo>
                        <a:cubicBezTo>
                          <a:pt x="12362" y="26325"/>
                          <a:pt x="12095" y="32936"/>
                          <a:pt x="11769" y="39547"/>
                        </a:cubicBezTo>
                        <a:lnTo>
                          <a:pt x="9753" y="79242"/>
                        </a:lnTo>
                        <a:cubicBezTo>
                          <a:pt x="9071" y="92463"/>
                          <a:pt x="8449" y="105715"/>
                          <a:pt x="7678" y="118936"/>
                        </a:cubicBezTo>
                        <a:cubicBezTo>
                          <a:pt x="7233" y="125547"/>
                          <a:pt x="6641" y="132158"/>
                          <a:pt x="5455" y="138680"/>
                        </a:cubicBezTo>
                        <a:cubicBezTo>
                          <a:pt x="4328" y="145202"/>
                          <a:pt x="2549" y="151635"/>
                          <a:pt x="0" y="157742"/>
                        </a:cubicBezTo>
                        <a:cubicBezTo>
                          <a:pt x="2638" y="151665"/>
                          <a:pt x="4476" y="145232"/>
                          <a:pt x="5722" y="138710"/>
                        </a:cubicBezTo>
                        <a:cubicBezTo>
                          <a:pt x="6967" y="132188"/>
                          <a:pt x="7648" y="125577"/>
                          <a:pt x="8182" y="118966"/>
                        </a:cubicBezTo>
                        <a:cubicBezTo>
                          <a:pt x="9131" y="105744"/>
                          <a:pt x="9901" y="92523"/>
                          <a:pt x="10761" y="79271"/>
                        </a:cubicBezTo>
                        <a:lnTo>
                          <a:pt x="13281" y="39576"/>
                        </a:lnTo>
                        <a:cubicBezTo>
                          <a:pt x="13696" y="32965"/>
                          <a:pt x="14022" y="26295"/>
                          <a:pt x="13637" y="19625"/>
                        </a:cubicBezTo>
                        <a:cubicBezTo>
                          <a:pt x="13251" y="12955"/>
                          <a:pt x="12066" y="6226"/>
                          <a:pt x="9398" y="0"/>
                        </a:cubicBezTo>
                        <a:lnTo>
                          <a:pt x="7560" y="830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2" name="Freeform: Shape 2297">
                    <a:extLst>
                      <a:ext uri="{FF2B5EF4-FFF2-40B4-BE49-F238E27FC236}">
                        <a16:creationId xmlns:a16="http://schemas.microsoft.com/office/drawing/2014/main" id="{A426FA9C-BF8A-46F1-ABF5-BA91EFB83608}"/>
                      </a:ext>
                    </a:extLst>
                  </p:cNvPr>
                  <p:cNvSpPr/>
                  <p:nvPr/>
                </p:nvSpPr>
                <p:spPr>
                  <a:xfrm>
                    <a:off x="5277066" y="6146550"/>
                    <a:ext cx="17636" cy="203010"/>
                  </a:xfrm>
                  <a:custGeom>
                    <a:avLst/>
                    <a:gdLst>
                      <a:gd name="connsiteX0" fmla="*/ 9220 w 17636"/>
                      <a:gd name="connsiteY0" fmla="*/ 296 h 203010"/>
                      <a:gd name="connsiteX1" fmla="*/ 15771 w 17636"/>
                      <a:gd name="connsiteY1" fmla="*/ 50841 h 203010"/>
                      <a:gd name="connsiteX2" fmla="*/ 15742 w 17636"/>
                      <a:gd name="connsiteY2" fmla="*/ 76307 h 203010"/>
                      <a:gd name="connsiteX3" fmla="*/ 11828 w 17636"/>
                      <a:gd name="connsiteY3" fmla="*/ 101475 h 203010"/>
                      <a:gd name="connsiteX4" fmla="*/ 8982 w 17636"/>
                      <a:gd name="connsiteY4" fmla="*/ 113956 h 203010"/>
                      <a:gd name="connsiteX5" fmla="*/ 6759 w 17636"/>
                      <a:gd name="connsiteY5" fmla="*/ 126585 h 203010"/>
                      <a:gd name="connsiteX6" fmla="*/ 4180 w 17636"/>
                      <a:gd name="connsiteY6" fmla="*/ 152050 h 203010"/>
                      <a:gd name="connsiteX7" fmla="*/ 0 w 17636"/>
                      <a:gd name="connsiteY7" fmla="*/ 203010 h 203010"/>
                      <a:gd name="connsiteX8" fmla="*/ 4684 w 17636"/>
                      <a:gd name="connsiteY8" fmla="*/ 152080 h 203010"/>
                      <a:gd name="connsiteX9" fmla="*/ 7530 w 17636"/>
                      <a:gd name="connsiteY9" fmla="*/ 126674 h 203010"/>
                      <a:gd name="connsiteX10" fmla="*/ 9872 w 17636"/>
                      <a:gd name="connsiteY10" fmla="*/ 114134 h 203010"/>
                      <a:gd name="connsiteX11" fmla="*/ 12866 w 17636"/>
                      <a:gd name="connsiteY11" fmla="*/ 101713 h 203010"/>
                      <a:gd name="connsiteX12" fmla="*/ 17046 w 17636"/>
                      <a:gd name="connsiteY12" fmla="*/ 76425 h 203010"/>
                      <a:gd name="connsiteX13" fmla="*/ 17342 w 17636"/>
                      <a:gd name="connsiteY13" fmla="*/ 50782 h 203010"/>
                      <a:gd name="connsiteX14" fmla="*/ 11265 w 17636"/>
                      <a:gd name="connsiteY14" fmla="*/ 0 h 203010"/>
                      <a:gd name="connsiteX15" fmla="*/ 9220 w 17636"/>
                      <a:gd name="connsiteY15" fmla="*/ 296 h 203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636" h="203010">
                        <a:moveTo>
                          <a:pt x="9220" y="296"/>
                        </a:moveTo>
                        <a:cubicBezTo>
                          <a:pt x="12006" y="17076"/>
                          <a:pt x="14734" y="33884"/>
                          <a:pt x="15771" y="50841"/>
                        </a:cubicBezTo>
                        <a:cubicBezTo>
                          <a:pt x="16305" y="59320"/>
                          <a:pt x="16364" y="67828"/>
                          <a:pt x="15742" y="76307"/>
                        </a:cubicBezTo>
                        <a:cubicBezTo>
                          <a:pt x="15149" y="84785"/>
                          <a:pt x="13815" y="93175"/>
                          <a:pt x="11828" y="101475"/>
                        </a:cubicBezTo>
                        <a:cubicBezTo>
                          <a:pt x="10880" y="105626"/>
                          <a:pt x="9872" y="109776"/>
                          <a:pt x="8982" y="113956"/>
                        </a:cubicBezTo>
                        <a:cubicBezTo>
                          <a:pt x="8093" y="118136"/>
                          <a:pt x="7352" y="122346"/>
                          <a:pt x="6759" y="126585"/>
                        </a:cubicBezTo>
                        <a:cubicBezTo>
                          <a:pt x="5573" y="135034"/>
                          <a:pt x="4862" y="143542"/>
                          <a:pt x="4180" y="152050"/>
                        </a:cubicBezTo>
                        <a:lnTo>
                          <a:pt x="0" y="203010"/>
                        </a:lnTo>
                        <a:lnTo>
                          <a:pt x="4684" y="152080"/>
                        </a:lnTo>
                        <a:cubicBezTo>
                          <a:pt x="5455" y="143601"/>
                          <a:pt x="6225" y="135093"/>
                          <a:pt x="7530" y="126674"/>
                        </a:cubicBezTo>
                        <a:cubicBezTo>
                          <a:pt x="8152" y="122464"/>
                          <a:pt x="8923" y="118284"/>
                          <a:pt x="9872" y="114134"/>
                        </a:cubicBezTo>
                        <a:cubicBezTo>
                          <a:pt x="10791" y="109984"/>
                          <a:pt x="11858" y="105863"/>
                          <a:pt x="12866" y="101713"/>
                        </a:cubicBezTo>
                        <a:cubicBezTo>
                          <a:pt x="14941" y="93412"/>
                          <a:pt x="16364" y="84933"/>
                          <a:pt x="17046" y="76425"/>
                        </a:cubicBezTo>
                        <a:cubicBezTo>
                          <a:pt x="17757" y="67887"/>
                          <a:pt x="17787" y="59320"/>
                          <a:pt x="17342" y="50782"/>
                        </a:cubicBezTo>
                        <a:cubicBezTo>
                          <a:pt x="16483" y="33707"/>
                          <a:pt x="13874" y="16809"/>
                          <a:pt x="11265" y="0"/>
                        </a:cubicBezTo>
                        <a:lnTo>
                          <a:pt x="9220" y="296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3" name="Freeform: Shape 2298">
                    <a:extLst>
                      <a:ext uri="{FF2B5EF4-FFF2-40B4-BE49-F238E27FC236}">
                        <a16:creationId xmlns:a16="http://schemas.microsoft.com/office/drawing/2014/main" id="{1975D34B-B49C-4346-A778-CC4953AB24E7}"/>
                      </a:ext>
                    </a:extLst>
                  </p:cNvPr>
                  <p:cNvSpPr/>
                  <p:nvPr/>
                </p:nvSpPr>
                <p:spPr>
                  <a:xfrm>
                    <a:off x="5211965" y="6238153"/>
                    <a:ext cx="12571" cy="182495"/>
                  </a:xfrm>
                  <a:custGeom>
                    <a:avLst/>
                    <a:gdLst>
                      <a:gd name="connsiteX0" fmla="*/ 0 w 12571"/>
                      <a:gd name="connsiteY0" fmla="*/ 593 h 182495"/>
                      <a:gd name="connsiteX1" fmla="*/ 6255 w 12571"/>
                      <a:gd name="connsiteY1" fmla="*/ 22501 h 182495"/>
                      <a:gd name="connsiteX2" fmla="*/ 7352 w 12571"/>
                      <a:gd name="connsiteY2" fmla="*/ 28104 h 182495"/>
                      <a:gd name="connsiteX3" fmla="*/ 8330 w 12571"/>
                      <a:gd name="connsiteY3" fmla="*/ 33736 h 182495"/>
                      <a:gd name="connsiteX4" fmla="*/ 9160 w 12571"/>
                      <a:gd name="connsiteY4" fmla="*/ 39398 h 182495"/>
                      <a:gd name="connsiteX5" fmla="*/ 9813 w 12571"/>
                      <a:gd name="connsiteY5" fmla="*/ 45090 h 182495"/>
                      <a:gd name="connsiteX6" fmla="*/ 11265 w 12571"/>
                      <a:gd name="connsiteY6" fmla="*/ 67917 h 182495"/>
                      <a:gd name="connsiteX7" fmla="*/ 11413 w 12571"/>
                      <a:gd name="connsiteY7" fmla="*/ 79360 h 182495"/>
                      <a:gd name="connsiteX8" fmla="*/ 11206 w 12571"/>
                      <a:gd name="connsiteY8" fmla="*/ 90833 h 182495"/>
                      <a:gd name="connsiteX9" fmla="*/ 8805 w 12571"/>
                      <a:gd name="connsiteY9" fmla="*/ 136664 h 182495"/>
                      <a:gd name="connsiteX10" fmla="*/ 5929 w 12571"/>
                      <a:gd name="connsiteY10" fmla="*/ 182496 h 182495"/>
                      <a:gd name="connsiteX11" fmla="*/ 9309 w 12571"/>
                      <a:gd name="connsiteY11" fmla="*/ 136724 h 182495"/>
                      <a:gd name="connsiteX12" fmla="*/ 12214 w 12571"/>
                      <a:gd name="connsiteY12" fmla="*/ 90892 h 182495"/>
                      <a:gd name="connsiteX13" fmla="*/ 12540 w 12571"/>
                      <a:gd name="connsiteY13" fmla="*/ 79419 h 182495"/>
                      <a:gd name="connsiteX14" fmla="*/ 12510 w 12571"/>
                      <a:gd name="connsiteY14" fmla="*/ 67917 h 182495"/>
                      <a:gd name="connsiteX15" fmla="*/ 11295 w 12571"/>
                      <a:gd name="connsiteY15" fmla="*/ 44972 h 182495"/>
                      <a:gd name="connsiteX16" fmla="*/ 10702 w 12571"/>
                      <a:gd name="connsiteY16" fmla="*/ 39250 h 182495"/>
                      <a:gd name="connsiteX17" fmla="*/ 9901 w 12571"/>
                      <a:gd name="connsiteY17" fmla="*/ 33558 h 182495"/>
                      <a:gd name="connsiteX18" fmla="*/ 8982 w 12571"/>
                      <a:gd name="connsiteY18" fmla="*/ 27867 h 182495"/>
                      <a:gd name="connsiteX19" fmla="*/ 7915 w 12571"/>
                      <a:gd name="connsiteY19" fmla="*/ 22204 h 182495"/>
                      <a:gd name="connsiteX20" fmla="*/ 1838 w 12571"/>
                      <a:gd name="connsiteY20" fmla="*/ 0 h 182495"/>
                      <a:gd name="connsiteX21" fmla="*/ 0 w 12571"/>
                      <a:gd name="connsiteY21" fmla="*/ 593 h 182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2571" h="182495">
                        <a:moveTo>
                          <a:pt x="0" y="593"/>
                        </a:moveTo>
                        <a:cubicBezTo>
                          <a:pt x="2490" y="7767"/>
                          <a:pt x="4654" y="15060"/>
                          <a:pt x="6255" y="22501"/>
                        </a:cubicBezTo>
                        <a:cubicBezTo>
                          <a:pt x="6700" y="24339"/>
                          <a:pt x="6996" y="26236"/>
                          <a:pt x="7352" y="28104"/>
                        </a:cubicBezTo>
                        <a:cubicBezTo>
                          <a:pt x="7708" y="29971"/>
                          <a:pt x="8063" y="31839"/>
                          <a:pt x="8330" y="33736"/>
                        </a:cubicBezTo>
                        <a:lnTo>
                          <a:pt x="9160" y="39398"/>
                        </a:lnTo>
                        <a:lnTo>
                          <a:pt x="9813" y="45090"/>
                        </a:lnTo>
                        <a:cubicBezTo>
                          <a:pt x="10583" y="52680"/>
                          <a:pt x="11117" y="60298"/>
                          <a:pt x="11265" y="67917"/>
                        </a:cubicBezTo>
                        <a:cubicBezTo>
                          <a:pt x="11413" y="71741"/>
                          <a:pt x="11354" y="75566"/>
                          <a:pt x="11413" y="79360"/>
                        </a:cubicBezTo>
                        <a:cubicBezTo>
                          <a:pt x="11354" y="83184"/>
                          <a:pt x="11354" y="87009"/>
                          <a:pt x="11206" y="90833"/>
                        </a:cubicBezTo>
                        <a:cubicBezTo>
                          <a:pt x="10791" y="106100"/>
                          <a:pt x="9753" y="121397"/>
                          <a:pt x="8805" y="136664"/>
                        </a:cubicBezTo>
                        <a:lnTo>
                          <a:pt x="5929" y="182496"/>
                        </a:lnTo>
                        <a:lnTo>
                          <a:pt x="9309" y="136724"/>
                        </a:lnTo>
                        <a:cubicBezTo>
                          <a:pt x="10405" y="121456"/>
                          <a:pt x="11651" y="106189"/>
                          <a:pt x="12214" y="90892"/>
                        </a:cubicBezTo>
                        <a:cubicBezTo>
                          <a:pt x="12392" y="87068"/>
                          <a:pt x="12451" y="83244"/>
                          <a:pt x="12540" y="79419"/>
                        </a:cubicBezTo>
                        <a:cubicBezTo>
                          <a:pt x="12540" y="75595"/>
                          <a:pt x="12629" y="71771"/>
                          <a:pt x="12510" y="67917"/>
                        </a:cubicBezTo>
                        <a:cubicBezTo>
                          <a:pt x="12421" y="60269"/>
                          <a:pt x="12006" y="52591"/>
                          <a:pt x="11295" y="44972"/>
                        </a:cubicBezTo>
                        <a:lnTo>
                          <a:pt x="10702" y="39250"/>
                        </a:lnTo>
                        <a:lnTo>
                          <a:pt x="9901" y="33558"/>
                        </a:lnTo>
                        <a:cubicBezTo>
                          <a:pt x="9664" y="31661"/>
                          <a:pt x="9338" y="29764"/>
                          <a:pt x="8982" y="27867"/>
                        </a:cubicBezTo>
                        <a:cubicBezTo>
                          <a:pt x="8627" y="25969"/>
                          <a:pt x="8360" y="24072"/>
                          <a:pt x="7915" y="22204"/>
                        </a:cubicBezTo>
                        <a:cubicBezTo>
                          <a:pt x="6374" y="14674"/>
                          <a:pt x="4269" y="7293"/>
                          <a:pt x="1838" y="0"/>
                        </a:cubicBezTo>
                        <a:lnTo>
                          <a:pt x="0" y="593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4" name="Freeform: Shape 2299">
                    <a:extLst>
                      <a:ext uri="{FF2B5EF4-FFF2-40B4-BE49-F238E27FC236}">
                        <a16:creationId xmlns:a16="http://schemas.microsoft.com/office/drawing/2014/main" id="{B26E4CE8-E924-4A5E-97F5-E66673F57A2F}"/>
                      </a:ext>
                    </a:extLst>
                  </p:cNvPr>
                  <p:cNvSpPr/>
                  <p:nvPr/>
                </p:nvSpPr>
                <p:spPr>
                  <a:xfrm>
                    <a:off x="5166134" y="6300230"/>
                    <a:ext cx="2899" cy="176092"/>
                  </a:xfrm>
                  <a:custGeom>
                    <a:avLst/>
                    <a:gdLst>
                      <a:gd name="connsiteX0" fmla="*/ 0 w 2899"/>
                      <a:gd name="connsiteY0" fmla="*/ 89 h 176092"/>
                      <a:gd name="connsiteX1" fmla="*/ 1334 w 2899"/>
                      <a:gd name="connsiteY1" fmla="*/ 44023 h 176092"/>
                      <a:gd name="connsiteX2" fmla="*/ 1038 w 2899"/>
                      <a:gd name="connsiteY2" fmla="*/ 88046 h 176092"/>
                      <a:gd name="connsiteX3" fmla="*/ 267 w 2899"/>
                      <a:gd name="connsiteY3" fmla="*/ 176092 h 176092"/>
                      <a:gd name="connsiteX4" fmla="*/ 2046 w 2899"/>
                      <a:gd name="connsiteY4" fmla="*/ 88076 h 176092"/>
                      <a:gd name="connsiteX5" fmla="*/ 2846 w 2899"/>
                      <a:gd name="connsiteY5" fmla="*/ 44053 h 176092"/>
                      <a:gd name="connsiteX6" fmla="*/ 1986 w 2899"/>
                      <a:gd name="connsiteY6" fmla="*/ 0 h 176092"/>
                      <a:gd name="connsiteX7" fmla="*/ 0 w 2899"/>
                      <a:gd name="connsiteY7" fmla="*/ 89 h 176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99" h="176092">
                        <a:moveTo>
                          <a:pt x="0" y="89"/>
                        </a:moveTo>
                        <a:cubicBezTo>
                          <a:pt x="1038" y="14674"/>
                          <a:pt x="1334" y="29349"/>
                          <a:pt x="1334" y="44023"/>
                        </a:cubicBezTo>
                        <a:cubicBezTo>
                          <a:pt x="1334" y="58698"/>
                          <a:pt x="1127" y="73372"/>
                          <a:pt x="1038" y="88046"/>
                        </a:cubicBezTo>
                        <a:lnTo>
                          <a:pt x="267" y="176092"/>
                        </a:lnTo>
                        <a:lnTo>
                          <a:pt x="2046" y="88076"/>
                        </a:lnTo>
                        <a:cubicBezTo>
                          <a:pt x="2312" y="73402"/>
                          <a:pt x="2698" y="58727"/>
                          <a:pt x="2846" y="44053"/>
                        </a:cubicBezTo>
                        <a:cubicBezTo>
                          <a:pt x="2994" y="29378"/>
                          <a:pt x="2876" y="14674"/>
                          <a:pt x="1986" y="0"/>
                        </a:cubicBezTo>
                        <a:lnTo>
                          <a:pt x="0" y="89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5" name="Freeform: Shape 2300">
                    <a:extLst>
                      <a:ext uri="{FF2B5EF4-FFF2-40B4-BE49-F238E27FC236}">
                        <a16:creationId xmlns:a16="http://schemas.microsoft.com/office/drawing/2014/main" id="{51B16A1B-B921-41EE-A25A-FCB3ECE100E6}"/>
                      </a:ext>
                    </a:extLst>
                  </p:cNvPr>
                  <p:cNvSpPr/>
                  <p:nvPr/>
                </p:nvSpPr>
                <p:spPr>
                  <a:xfrm>
                    <a:off x="5114432" y="6380006"/>
                    <a:ext cx="9449" cy="138680"/>
                  </a:xfrm>
                  <a:custGeom>
                    <a:avLst/>
                    <a:gdLst>
                      <a:gd name="connsiteX0" fmla="*/ 0 w 9449"/>
                      <a:gd name="connsiteY0" fmla="*/ 356 h 138680"/>
                      <a:gd name="connsiteX1" fmla="*/ 6937 w 9449"/>
                      <a:gd name="connsiteY1" fmla="*/ 138680 h 138680"/>
                      <a:gd name="connsiteX2" fmla="*/ 1986 w 9449"/>
                      <a:gd name="connsiteY2" fmla="*/ 0 h 138680"/>
                      <a:gd name="connsiteX3" fmla="*/ 0 w 9449"/>
                      <a:gd name="connsiteY3" fmla="*/ 356 h 138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449" h="138680">
                        <a:moveTo>
                          <a:pt x="0" y="356"/>
                        </a:moveTo>
                        <a:cubicBezTo>
                          <a:pt x="8508" y="45802"/>
                          <a:pt x="10850" y="92463"/>
                          <a:pt x="6937" y="138680"/>
                        </a:cubicBezTo>
                        <a:cubicBezTo>
                          <a:pt x="11502" y="92523"/>
                          <a:pt x="9842" y="45742"/>
                          <a:pt x="1986" y="0"/>
                        </a:cubicBezTo>
                        <a:lnTo>
                          <a:pt x="0" y="356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6" name="Freeform: Shape 2301">
                    <a:extLst>
                      <a:ext uri="{FF2B5EF4-FFF2-40B4-BE49-F238E27FC236}">
                        <a16:creationId xmlns:a16="http://schemas.microsoft.com/office/drawing/2014/main" id="{A2AB322A-9036-41CB-8885-C2951E25A846}"/>
                      </a:ext>
                    </a:extLst>
                  </p:cNvPr>
                  <p:cNvSpPr/>
                  <p:nvPr/>
                </p:nvSpPr>
                <p:spPr>
                  <a:xfrm>
                    <a:off x="5053482" y="6464494"/>
                    <a:ext cx="12270" cy="105299"/>
                  </a:xfrm>
                  <a:custGeom>
                    <a:avLst/>
                    <a:gdLst>
                      <a:gd name="connsiteX0" fmla="*/ 8123 w 12270"/>
                      <a:gd name="connsiteY0" fmla="*/ 296 h 105299"/>
                      <a:gd name="connsiteX1" fmla="*/ 0 w 12270"/>
                      <a:gd name="connsiteY1" fmla="*/ 105300 h 105299"/>
                      <a:gd name="connsiteX2" fmla="*/ 10109 w 12270"/>
                      <a:gd name="connsiteY2" fmla="*/ 0 h 105299"/>
                      <a:gd name="connsiteX3" fmla="*/ 8123 w 12270"/>
                      <a:gd name="connsiteY3" fmla="*/ 296 h 10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70" h="105299">
                        <a:moveTo>
                          <a:pt x="8123" y="296"/>
                        </a:moveTo>
                        <a:cubicBezTo>
                          <a:pt x="13666" y="35159"/>
                          <a:pt x="10880" y="71474"/>
                          <a:pt x="0" y="105300"/>
                        </a:cubicBezTo>
                        <a:cubicBezTo>
                          <a:pt x="11502" y="71682"/>
                          <a:pt x="15030" y="35278"/>
                          <a:pt x="10109" y="0"/>
                        </a:cubicBezTo>
                        <a:lnTo>
                          <a:pt x="8123" y="296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554" name="Graphic 3339">
              <a:extLst>
                <a:ext uri="{FF2B5EF4-FFF2-40B4-BE49-F238E27FC236}">
                  <a16:creationId xmlns:a16="http://schemas.microsoft.com/office/drawing/2014/main" id="{30EE0045-1448-4686-9BB4-EE5FDAD41D48}"/>
                </a:ext>
              </a:extLst>
            </p:cNvPr>
            <p:cNvGrpSpPr/>
            <p:nvPr/>
          </p:nvGrpSpPr>
          <p:grpSpPr>
            <a:xfrm>
              <a:off x="4852700" y="5752331"/>
              <a:ext cx="455471" cy="582377"/>
              <a:chOff x="4852700" y="5752331"/>
              <a:chExt cx="455471" cy="582377"/>
            </a:xfrm>
          </p:grpSpPr>
          <p:grpSp>
            <p:nvGrpSpPr>
              <p:cNvPr id="631" name="Graphic 3339">
                <a:extLst>
                  <a:ext uri="{FF2B5EF4-FFF2-40B4-BE49-F238E27FC236}">
                    <a16:creationId xmlns:a16="http://schemas.microsoft.com/office/drawing/2014/main" id="{985ABC29-0F87-4331-8FE4-0A7951831238}"/>
                  </a:ext>
                </a:extLst>
              </p:cNvPr>
              <p:cNvGrpSpPr/>
              <p:nvPr/>
            </p:nvGrpSpPr>
            <p:grpSpPr>
              <a:xfrm>
                <a:off x="4852700" y="5752331"/>
                <a:ext cx="455471" cy="582377"/>
                <a:chOff x="4852700" y="5752331"/>
                <a:chExt cx="455471" cy="582377"/>
              </a:xfrm>
              <a:solidFill>
                <a:srgbClr val="FBFFFF"/>
              </a:solidFill>
            </p:grpSpPr>
            <p:sp>
              <p:nvSpPr>
                <p:cNvPr id="648" name="Freeform: Shape 2283">
                  <a:extLst>
                    <a:ext uri="{FF2B5EF4-FFF2-40B4-BE49-F238E27FC236}">
                      <a16:creationId xmlns:a16="http://schemas.microsoft.com/office/drawing/2014/main" id="{605BD37F-C04D-465B-897F-8BE61125F8C0}"/>
                    </a:ext>
                  </a:extLst>
                </p:cNvPr>
                <p:cNvSpPr/>
                <p:nvPr/>
              </p:nvSpPr>
              <p:spPr>
                <a:xfrm>
                  <a:off x="4852700" y="5752331"/>
                  <a:ext cx="413960" cy="582377"/>
                </a:xfrm>
                <a:custGeom>
                  <a:avLst/>
                  <a:gdLst>
                    <a:gd name="connsiteX0" fmla="*/ 413960 w 413960"/>
                    <a:gd name="connsiteY0" fmla="*/ 25522 h 582377"/>
                    <a:gd name="connsiteX1" fmla="*/ 394602 w 413960"/>
                    <a:gd name="connsiteY1" fmla="*/ 6638 h 582377"/>
                    <a:gd name="connsiteX2" fmla="*/ 210268 w 413960"/>
                    <a:gd name="connsiteY2" fmla="*/ 80158 h 582377"/>
                    <a:gd name="connsiteX3" fmla="*/ 38652 w 413960"/>
                    <a:gd name="connsiteY3" fmla="*/ 288060 h 582377"/>
                    <a:gd name="connsiteX4" fmla="*/ 1121 w 413960"/>
                    <a:gd name="connsiteY4" fmla="*/ 445417 h 582377"/>
                    <a:gd name="connsiteX5" fmla="*/ 12268 w 413960"/>
                    <a:gd name="connsiteY5" fmla="*/ 582377 h 582377"/>
                    <a:gd name="connsiteX6" fmla="*/ 413960 w 413960"/>
                    <a:gd name="connsiteY6" fmla="*/ 25522 h 582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3960" h="582377">
                      <a:moveTo>
                        <a:pt x="413960" y="25522"/>
                      </a:moveTo>
                      <a:cubicBezTo>
                        <a:pt x="413960" y="25522"/>
                        <a:pt x="413931" y="7676"/>
                        <a:pt x="394602" y="6638"/>
                      </a:cubicBezTo>
                      <a:cubicBezTo>
                        <a:pt x="375273" y="5601"/>
                        <a:pt x="332317" y="-31189"/>
                        <a:pt x="210268" y="80158"/>
                      </a:cubicBezTo>
                      <a:cubicBezTo>
                        <a:pt x="88219" y="191505"/>
                        <a:pt x="58188" y="258889"/>
                        <a:pt x="38652" y="288060"/>
                      </a:cubicBezTo>
                      <a:cubicBezTo>
                        <a:pt x="19116" y="317231"/>
                        <a:pt x="-5578" y="405662"/>
                        <a:pt x="1121" y="445417"/>
                      </a:cubicBezTo>
                      <a:cubicBezTo>
                        <a:pt x="7821" y="485171"/>
                        <a:pt x="29670" y="553710"/>
                        <a:pt x="12268" y="582377"/>
                      </a:cubicBezTo>
                      <a:cubicBezTo>
                        <a:pt x="12238" y="582377"/>
                        <a:pt x="352269" y="153945"/>
                        <a:pt x="413960" y="25522"/>
                      </a:cubicBezTo>
                      <a:close/>
                    </a:path>
                  </a:pathLst>
                </a:custGeom>
                <a:solidFill>
                  <a:srgbClr val="FBFFF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9" name="Freeform: Shape 2284">
                  <a:extLst>
                    <a:ext uri="{FF2B5EF4-FFF2-40B4-BE49-F238E27FC236}">
                      <a16:creationId xmlns:a16="http://schemas.microsoft.com/office/drawing/2014/main" id="{CC8E5022-E064-4A9F-83E5-6098F575FE87}"/>
                    </a:ext>
                  </a:extLst>
                </p:cNvPr>
                <p:cNvSpPr/>
                <p:nvPr/>
              </p:nvSpPr>
              <p:spPr>
                <a:xfrm>
                  <a:off x="4864968" y="5776601"/>
                  <a:ext cx="443203" cy="558106"/>
                </a:xfrm>
                <a:custGeom>
                  <a:avLst/>
                  <a:gdLst>
                    <a:gd name="connsiteX0" fmla="*/ 391109 w 443203"/>
                    <a:gd name="connsiteY0" fmla="*/ 3741 h 558106"/>
                    <a:gd name="connsiteX1" fmla="*/ 435606 w 443203"/>
                    <a:gd name="connsiteY1" fmla="*/ 20076 h 558106"/>
                    <a:gd name="connsiteX2" fmla="*/ 332234 w 443203"/>
                    <a:gd name="connsiteY2" fmla="*/ 333633 h 558106"/>
                    <a:gd name="connsiteX3" fmla="*/ 71178 w 443203"/>
                    <a:gd name="connsiteY3" fmla="*/ 551407 h 558106"/>
                    <a:gd name="connsiteX4" fmla="*/ 0 w 443203"/>
                    <a:gd name="connsiteY4" fmla="*/ 558106 h 558106"/>
                    <a:gd name="connsiteX5" fmla="*/ 391109 w 443203"/>
                    <a:gd name="connsiteY5" fmla="*/ 3741 h 558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3203" h="558106">
                      <a:moveTo>
                        <a:pt x="391109" y="3741"/>
                      </a:moveTo>
                      <a:cubicBezTo>
                        <a:pt x="391109" y="3741"/>
                        <a:pt x="418590" y="-11674"/>
                        <a:pt x="435606" y="20076"/>
                      </a:cubicBezTo>
                      <a:cubicBezTo>
                        <a:pt x="452623" y="51796"/>
                        <a:pt x="449895" y="151819"/>
                        <a:pt x="332234" y="333633"/>
                      </a:cubicBezTo>
                      <a:cubicBezTo>
                        <a:pt x="214572" y="515417"/>
                        <a:pt x="158513" y="550962"/>
                        <a:pt x="71178" y="551407"/>
                      </a:cubicBezTo>
                      <a:cubicBezTo>
                        <a:pt x="71178" y="551407"/>
                        <a:pt x="19269" y="532345"/>
                        <a:pt x="0" y="558106"/>
                      </a:cubicBezTo>
                      <a:cubicBezTo>
                        <a:pt x="-30" y="558106"/>
                        <a:pt x="210955" y="177907"/>
                        <a:pt x="391109" y="3741"/>
                      </a:cubicBezTo>
                      <a:close/>
                    </a:path>
                  </a:pathLst>
                </a:custGeom>
                <a:solidFill>
                  <a:srgbClr val="FBFFF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32" name="Graphic 3339">
                <a:extLst>
                  <a:ext uri="{FF2B5EF4-FFF2-40B4-BE49-F238E27FC236}">
                    <a16:creationId xmlns:a16="http://schemas.microsoft.com/office/drawing/2014/main" id="{81A9DD50-117B-4B89-955F-FB3B419AAFE3}"/>
                  </a:ext>
                </a:extLst>
              </p:cNvPr>
              <p:cNvGrpSpPr/>
              <p:nvPr/>
            </p:nvGrpSpPr>
            <p:grpSpPr>
              <a:xfrm>
                <a:off x="4854817" y="5755337"/>
                <a:ext cx="447642" cy="578081"/>
                <a:chOff x="4854817" y="5755337"/>
                <a:chExt cx="447642" cy="578081"/>
              </a:xfrm>
              <a:solidFill>
                <a:srgbClr val="A0BDAB"/>
              </a:solidFill>
            </p:grpSpPr>
            <p:pic>
              <p:nvPicPr>
                <p:cNvPr id="633" name="Picture 2268">
                  <a:extLst>
                    <a:ext uri="{FF2B5EF4-FFF2-40B4-BE49-F238E27FC236}">
                      <a16:creationId xmlns:a16="http://schemas.microsoft.com/office/drawing/2014/main" id="{33F6A75E-4490-4168-BAA3-4E581F39395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6" cstate="print"/>
                <a:stretch>
                  <a:fillRect/>
                </a:stretch>
              </p:blipFill>
              <p:spPr>
                <a:xfrm>
                  <a:off x="4854817" y="5755337"/>
                  <a:ext cx="409103" cy="578081"/>
                </a:xfrm>
                <a:custGeom>
                  <a:avLst/>
                  <a:gdLst>
                    <a:gd name="connsiteX0" fmla="*/ 8 w 409103"/>
                    <a:gd name="connsiteY0" fmla="*/ 278 h 578081"/>
                    <a:gd name="connsiteX1" fmla="*/ 409112 w 409103"/>
                    <a:gd name="connsiteY1" fmla="*/ 278 h 578081"/>
                    <a:gd name="connsiteX2" fmla="*/ 409112 w 409103"/>
                    <a:gd name="connsiteY2" fmla="*/ 578360 h 578081"/>
                    <a:gd name="connsiteX3" fmla="*/ 8 w 409103"/>
                    <a:gd name="connsiteY3" fmla="*/ 578360 h 578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9103" h="578081">
                      <a:moveTo>
                        <a:pt x="8" y="278"/>
                      </a:moveTo>
                      <a:lnTo>
                        <a:pt x="409112" y="278"/>
                      </a:lnTo>
                      <a:lnTo>
                        <a:pt x="409112" y="578360"/>
                      </a:lnTo>
                      <a:lnTo>
                        <a:pt x="8" y="578360"/>
                      </a:lnTo>
                      <a:close/>
                    </a:path>
                  </a:pathLst>
                </a:custGeom>
              </p:spPr>
            </p:pic>
            <p:pic>
              <p:nvPicPr>
                <p:cNvPr id="634" name="Picture 2269">
                  <a:extLst>
                    <a:ext uri="{FF2B5EF4-FFF2-40B4-BE49-F238E27FC236}">
                      <a16:creationId xmlns:a16="http://schemas.microsoft.com/office/drawing/2014/main" id="{BBD6DF89-5E34-43D8-9AA8-82BC55F91D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7" cstate="print"/>
                <a:stretch>
                  <a:fillRect/>
                </a:stretch>
              </p:blipFill>
              <p:spPr>
                <a:xfrm>
                  <a:off x="4866675" y="5779053"/>
                  <a:ext cx="435784" cy="554364"/>
                </a:xfrm>
                <a:custGeom>
                  <a:avLst/>
                  <a:gdLst>
                    <a:gd name="connsiteX0" fmla="*/ 12 w 435784"/>
                    <a:gd name="connsiteY0" fmla="*/ 286 h 554364"/>
                    <a:gd name="connsiteX1" fmla="*/ 435797 w 435784"/>
                    <a:gd name="connsiteY1" fmla="*/ 286 h 554364"/>
                    <a:gd name="connsiteX2" fmla="*/ 435797 w 435784"/>
                    <a:gd name="connsiteY2" fmla="*/ 554651 h 554364"/>
                    <a:gd name="connsiteX3" fmla="*/ 12 w 435784"/>
                    <a:gd name="connsiteY3" fmla="*/ 554651 h 554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784" h="554364">
                      <a:moveTo>
                        <a:pt x="12" y="286"/>
                      </a:moveTo>
                      <a:lnTo>
                        <a:pt x="435797" y="286"/>
                      </a:lnTo>
                      <a:lnTo>
                        <a:pt x="435797" y="554651"/>
                      </a:lnTo>
                      <a:lnTo>
                        <a:pt x="12" y="554651"/>
                      </a:lnTo>
                      <a:close/>
                    </a:path>
                  </a:pathLst>
                </a:custGeom>
              </p:spPr>
            </p:pic>
            <p:grpSp>
              <p:nvGrpSpPr>
                <p:cNvPr id="635" name="Graphic 3339">
                  <a:extLst>
                    <a:ext uri="{FF2B5EF4-FFF2-40B4-BE49-F238E27FC236}">
                      <a16:creationId xmlns:a16="http://schemas.microsoft.com/office/drawing/2014/main" id="{F5B5CD4F-92C5-4055-9854-9C1C94518072}"/>
                    </a:ext>
                  </a:extLst>
                </p:cNvPr>
                <p:cNvGrpSpPr/>
                <p:nvPr/>
              </p:nvGrpSpPr>
              <p:grpSpPr>
                <a:xfrm>
                  <a:off x="4876974" y="5792646"/>
                  <a:ext cx="376005" cy="493503"/>
                  <a:chOff x="4876974" y="5792646"/>
                  <a:chExt cx="376005" cy="493503"/>
                </a:xfrm>
                <a:solidFill>
                  <a:srgbClr val="A0BDAB"/>
                </a:solidFill>
              </p:grpSpPr>
              <p:sp>
                <p:nvSpPr>
                  <p:cNvPr id="636" name="Freeform: Shape 2271">
                    <a:extLst>
                      <a:ext uri="{FF2B5EF4-FFF2-40B4-BE49-F238E27FC236}">
                        <a16:creationId xmlns:a16="http://schemas.microsoft.com/office/drawing/2014/main" id="{37B13F58-C184-4004-B11C-F7628B1B3EE1}"/>
                      </a:ext>
                    </a:extLst>
                  </p:cNvPr>
                  <p:cNvSpPr/>
                  <p:nvPr/>
                </p:nvSpPr>
                <p:spPr>
                  <a:xfrm>
                    <a:off x="5053245" y="5792646"/>
                    <a:ext cx="191300" cy="72097"/>
                  </a:xfrm>
                  <a:custGeom>
                    <a:avLst/>
                    <a:gdLst>
                      <a:gd name="connsiteX0" fmla="*/ 187061 w 191300"/>
                      <a:gd name="connsiteY0" fmla="*/ 0 h 72097"/>
                      <a:gd name="connsiteX1" fmla="*/ 0 w 191300"/>
                      <a:gd name="connsiteY1" fmla="*/ 72097 h 72097"/>
                      <a:gd name="connsiteX2" fmla="*/ 191300 w 191300"/>
                      <a:gd name="connsiteY2" fmla="*/ 978 h 72097"/>
                      <a:gd name="connsiteX3" fmla="*/ 187061 w 191300"/>
                      <a:gd name="connsiteY3" fmla="*/ 0 h 72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1300" h="72097">
                        <a:moveTo>
                          <a:pt x="187061" y="0"/>
                        </a:moveTo>
                        <a:cubicBezTo>
                          <a:pt x="118581" y="4743"/>
                          <a:pt x="52650" y="28400"/>
                          <a:pt x="0" y="72097"/>
                        </a:cubicBezTo>
                        <a:cubicBezTo>
                          <a:pt x="53065" y="28904"/>
                          <a:pt x="123205" y="5040"/>
                          <a:pt x="191300" y="978"/>
                        </a:cubicBezTo>
                        <a:lnTo>
                          <a:pt x="187061" y="0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37" name="Freeform: Shape 2272">
                    <a:extLst>
                      <a:ext uri="{FF2B5EF4-FFF2-40B4-BE49-F238E27FC236}">
                        <a16:creationId xmlns:a16="http://schemas.microsoft.com/office/drawing/2014/main" id="{1492BCE8-4FF7-45A1-BFC8-2284FAA7A9F6}"/>
                      </a:ext>
                    </a:extLst>
                  </p:cNvPr>
                  <p:cNvSpPr/>
                  <p:nvPr/>
                </p:nvSpPr>
                <p:spPr>
                  <a:xfrm>
                    <a:off x="4994073" y="5863616"/>
                    <a:ext cx="188424" cy="70110"/>
                  </a:xfrm>
                  <a:custGeom>
                    <a:avLst/>
                    <a:gdLst>
                      <a:gd name="connsiteX0" fmla="*/ 172920 w 188424"/>
                      <a:gd name="connsiteY0" fmla="*/ 3824 h 70110"/>
                      <a:gd name="connsiteX1" fmla="*/ 128927 w 188424"/>
                      <a:gd name="connsiteY1" fmla="*/ 18499 h 70110"/>
                      <a:gd name="connsiteX2" fmla="*/ 85408 w 188424"/>
                      <a:gd name="connsiteY2" fmla="*/ 34359 h 70110"/>
                      <a:gd name="connsiteX3" fmla="*/ 42067 w 188424"/>
                      <a:gd name="connsiteY3" fmla="*/ 50723 h 70110"/>
                      <a:gd name="connsiteX4" fmla="*/ 0 w 188424"/>
                      <a:gd name="connsiteY4" fmla="*/ 70111 h 70110"/>
                      <a:gd name="connsiteX5" fmla="*/ 42244 w 188424"/>
                      <a:gd name="connsiteY5" fmla="*/ 51197 h 70110"/>
                      <a:gd name="connsiteX6" fmla="*/ 85734 w 188424"/>
                      <a:gd name="connsiteY6" fmla="*/ 35307 h 70110"/>
                      <a:gd name="connsiteX7" fmla="*/ 129431 w 188424"/>
                      <a:gd name="connsiteY7" fmla="*/ 19922 h 70110"/>
                      <a:gd name="connsiteX8" fmla="*/ 188425 w 188424"/>
                      <a:gd name="connsiteY8" fmla="*/ 0 h 70110"/>
                      <a:gd name="connsiteX9" fmla="*/ 172920 w 188424"/>
                      <a:gd name="connsiteY9" fmla="*/ 3824 h 70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8424" h="70110">
                        <a:moveTo>
                          <a:pt x="172920" y="3824"/>
                        </a:moveTo>
                        <a:cubicBezTo>
                          <a:pt x="158098" y="8271"/>
                          <a:pt x="143483" y="13281"/>
                          <a:pt x="128927" y="18499"/>
                        </a:cubicBezTo>
                        <a:cubicBezTo>
                          <a:pt x="114371" y="23716"/>
                          <a:pt x="99904" y="29082"/>
                          <a:pt x="85408" y="34359"/>
                        </a:cubicBezTo>
                        <a:cubicBezTo>
                          <a:pt x="70911" y="39665"/>
                          <a:pt x="56385" y="44942"/>
                          <a:pt x="42067" y="50723"/>
                        </a:cubicBezTo>
                        <a:cubicBezTo>
                          <a:pt x="27748" y="56504"/>
                          <a:pt x="13607" y="62818"/>
                          <a:pt x="0" y="70111"/>
                        </a:cubicBezTo>
                        <a:cubicBezTo>
                          <a:pt x="13696" y="62966"/>
                          <a:pt x="27866" y="56800"/>
                          <a:pt x="42244" y="51197"/>
                        </a:cubicBezTo>
                        <a:cubicBezTo>
                          <a:pt x="56622" y="45565"/>
                          <a:pt x="71178" y="40436"/>
                          <a:pt x="85734" y="35307"/>
                        </a:cubicBezTo>
                        <a:cubicBezTo>
                          <a:pt x="100290" y="30179"/>
                          <a:pt x="114845" y="24961"/>
                          <a:pt x="129431" y="19922"/>
                        </a:cubicBezTo>
                        <a:cubicBezTo>
                          <a:pt x="144016" y="14882"/>
                          <a:pt x="173602" y="4269"/>
                          <a:pt x="188425" y="0"/>
                        </a:cubicBezTo>
                        <a:lnTo>
                          <a:pt x="172920" y="3824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38" name="Freeform: Shape 2273">
                    <a:extLst>
                      <a:ext uri="{FF2B5EF4-FFF2-40B4-BE49-F238E27FC236}">
                        <a16:creationId xmlns:a16="http://schemas.microsoft.com/office/drawing/2014/main" id="{DB642108-0BE7-47B1-922C-0C784D184969}"/>
                      </a:ext>
                    </a:extLst>
                  </p:cNvPr>
                  <p:cNvSpPr/>
                  <p:nvPr/>
                </p:nvSpPr>
                <p:spPr>
                  <a:xfrm>
                    <a:off x="4932085" y="5955905"/>
                    <a:ext cx="169926" cy="64445"/>
                  </a:xfrm>
                  <a:custGeom>
                    <a:avLst/>
                    <a:gdLst>
                      <a:gd name="connsiteX0" fmla="*/ 169926 w 169926"/>
                      <a:gd name="connsiteY0" fmla="*/ 5363 h 64445"/>
                      <a:gd name="connsiteX1" fmla="*/ 146892 w 169926"/>
                      <a:gd name="connsiteY1" fmla="*/ 1271 h 64445"/>
                      <a:gd name="connsiteX2" fmla="*/ 123472 w 169926"/>
                      <a:gd name="connsiteY2" fmla="*/ 175 h 64445"/>
                      <a:gd name="connsiteX3" fmla="*/ 100616 w 169926"/>
                      <a:gd name="connsiteY3" fmla="*/ 5363 h 64445"/>
                      <a:gd name="connsiteX4" fmla="*/ 80131 w 169926"/>
                      <a:gd name="connsiteY4" fmla="*/ 16628 h 64445"/>
                      <a:gd name="connsiteX5" fmla="*/ 0 w 169926"/>
                      <a:gd name="connsiteY5" fmla="*/ 64445 h 64445"/>
                      <a:gd name="connsiteX6" fmla="*/ 80635 w 169926"/>
                      <a:gd name="connsiteY6" fmla="*/ 17517 h 64445"/>
                      <a:gd name="connsiteX7" fmla="*/ 101090 w 169926"/>
                      <a:gd name="connsiteY7" fmla="*/ 6548 h 64445"/>
                      <a:gd name="connsiteX8" fmla="*/ 123561 w 169926"/>
                      <a:gd name="connsiteY8" fmla="*/ 1716 h 64445"/>
                      <a:gd name="connsiteX9" fmla="*/ 146655 w 169926"/>
                      <a:gd name="connsiteY9" fmla="*/ 3050 h 64445"/>
                      <a:gd name="connsiteX10" fmla="*/ 169511 w 169926"/>
                      <a:gd name="connsiteY10" fmla="*/ 7378 h 64445"/>
                      <a:gd name="connsiteX11" fmla="*/ 169926 w 169926"/>
                      <a:gd name="connsiteY11" fmla="*/ 5363 h 6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9926" h="64445">
                        <a:moveTo>
                          <a:pt x="169926" y="5363"/>
                        </a:moveTo>
                        <a:cubicBezTo>
                          <a:pt x="162307" y="3821"/>
                          <a:pt x="154659" y="2279"/>
                          <a:pt x="146892" y="1271"/>
                        </a:cubicBezTo>
                        <a:cubicBezTo>
                          <a:pt x="139154" y="234"/>
                          <a:pt x="131299" y="-300"/>
                          <a:pt x="123472" y="175"/>
                        </a:cubicBezTo>
                        <a:cubicBezTo>
                          <a:pt x="115646" y="708"/>
                          <a:pt x="107849" y="2250"/>
                          <a:pt x="100616" y="5363"/>
                        </a:cubicBezTo>
                        <a:cubicBezTo>
                          <a:pt x="93382" y="8446"/>
                          <a:pt x="86801" y="12715"/>
                          <a:pt x="80131" y="16628"/>
                        </a:cubicBezTo>
                        <a:lnTo>
                          <a:pt x="0" y="64445"/>
                        </a:lnTo>
                        <a:lnTo>
                          <a:pt x="80635" y="17517"/>
                        </a:lnTo>
                        <a:cubicBezTo>
                          <a:pt x="87364" y="13663"/>
                          <a:pt x="93975" y="9483"/>
                          <a:pt x="101090" y="6548"/>
                        </a:cubicBezTo>
                        <a:cubicBezTo>
                          <a:pt x="108205" y="3584"/>
                          <a:pt x="115883" y="2161"/>
                          <a:pt x="123561" y="1716"/>
                        </a:cubicBezTo>
                        <a:cubicBezTo>
                          <a:pt x="131269" y="1331"/>
                          <a:pt x="139006" y="1924"/>
                          <a:pt x="146655" y="3050"/>
                        </a:cubicBezTo>
                        <a:cubicBezTo>
                          <a:pt x="154333" y="4147"/>
                          <a:pt x="161922" y="5748"/>
                          <a:pt x="169511" y="7378"/>
                        </a:cubicBezTo>
                        <a:lnTo>
                          <a:pt x="169926" y="5363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39" name="Freeform: Shape 2274">
                    <a:extLst>
                      <a:ext uri="{FF2B5EF4-FFF2-40B4-BE49-F238E27FC236}">
                        <a16:creationId xmlns:a16="http://schemas.microsoft.com/office/drawing/2014/main" id="{8C0E6EEF-F466-449F-83A0-D0FD3305BD7E}"/>
                      </a:ext>
                    </a:extLst>
                  </p:cNvPr>
                  <p:cNvSpPr/>
                  <p:nvPr/>
                </p:nvSpPr>
                <p:spPr>
                  <a:xfrm>
                    <a:off x="4895266" y="6024263"/>
                    <a:ext cx="162633" cy="55851"/>
                  </a:xfrm>
                  <a:custGeom>
                    <a:avLst/>
                    <a:gdLst>
                      <a:gd name="connsiteX0" fmla="*/ 162396 w 162633"/>
                      <a:gd name="connsiteY0" fmla="*/ 0 h 55851"/>
                      <a:gd name="connsiteX1" fmla="*/ 120597 w 162633"/>
                      <a:gd name="connsiteY1" fmla="*/ 10376 h 55851"/>
                      <a:gd name="connsiteX2" fmla="*/ 80131 w 162633"/>
                      <a:gd name="connsiteY2" fmla="*/ 24843 h 55851"/>
                      <a:gd name="connsiteX3" fmla="*/ 0 w 162633"/>
                      <a:gd name="connsiteY3" fmla="*/ 55852 h 55851"/>
                      <a:gd name="connsiteX4" fmla="*/ 80487 w 162633"/>
                      <a:gd name="connsiteY4" fmla="*/ 25791 h 55851"/>
                      <a:gd name="connsiteX5" fmla="*/ 121101 w 162633"/>
                      <a:gd name="connsiteY5" fmla="*/ 11799 h 55851"/>
                      <a:gd name="connsiteX6" fmla="*/ 162633 w 162633"/>
                      <a:gd name="connsiteY6" fmla="*/ 1986 h 55851"/>
                      <a:gd name="connsiteX7" fmla="*/ 162396 w 162633"/>
                      <a:gd name="connsiteY7" fmla="*/ 0 h 55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2633" h="55851">
                        <a:moveTo>
                          <a:pt x="162396" y="0"/>
                        </a:moveTo>
                        <a:cubicBezTo>
                          <a:pt x="147989" y="1542"/>
                          <a:pt x="134144" y="5721"/>
                          <a:pt x="120597" y="10376"/>
                        </a:cubicBezTo>
                        <a:cubicBezTo>
                          <a:pt x="107049" y="15060"/>
                          <a:pt x="93590" y="19922"/>
                          <a:pt x="80131" y="24843"/>
                        </a:cubicBezTo>
                        <a:cubicBezTo>
                          <a:pt x="53243" y="34714"/>
                          <a:pt x="26532" y="45061"/>
                          <a:pt x="0" y="55852"/>
                        </a:cubicBezTo>
                        <a:cubicBezTo>
                          <a:pt x="26651" y="45387"/>
                          <a:pt x="53480" y="35337"/>
                          <a:pt x="80487" y="25791"/>
                        </a:cubicBezTo>
                        <a:cubicBezTo>
                          <a:pt x="93975" y="21018"/>
                          <a:pt x="107523" y="16335"/>
                          <a:pt x="121101" y="11799"/>
                        </a:cubicBezTo>
                        <a:cubicBezTo>
                          <a:pt x="134648" y="7322"/>
                          <a:pt x="148463" y="3320"/>
                          <a:pt x="162633" y="1986"/>
                        </a:cubicBezTo>
                        <a:lnTo>
                          <a:pt x="162396" y="0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0" name="Freeform: Shape 2275">
                    <a:extLst>
                      <a:ext uri="{FF2B5EF4-FFF2-40B4-BE49-F238E27FC236}">
                        <a16:creationId xmlns:a16="http://schemas.microsoft.com/office/drawing/2014/main" id="{3C67C0EC-3A7E-4B39-B722-8BD9D80BCD6D}"/>
                      </a:ext>
                    </a:extLst>
                  </p:cNvPr>
                  <p:cNvSpPr/>
                  <p:nvPr/>
                </p:nvSpPr>
                <p:spPr>
                  <a:xfrm>
                    <a:off x="4880799" y="6102971"/>
                    <a:ext cx="121663" cy="51701"/>
                  </a:xfrm>
                  <a:custGeom>
                    <a:avLst/>
                    <a:gdLst>
                      <a:gd name="connsiteX0" fmla="*/ 120537 w 121663"/>
                      <a:gd name="connsiteY0" fmla="*/ 0 h 51701"/>
                      <a:gd name="connsiteX1" fmla="*/ 106219 w 121663"/>
                      <a:gd name="connsiteY1" fmla="*/ 7915 h 51701"/>
                      <a:gd name="connsiteX2" fmla="*/ 90477 w 121663"/>
                      <a:gd name="connsiteY2" fmla="*/ 12629 h 51701"/>
                      <a:gd name="connsiteX3" fmla="*/ 74172 w 121663"/>
                      <a:gd name="connsiteY3" fmla="*/ 15653 h 51701"/>
                      <a:gd name="connsiteX4" fmla="*/ 66020 w 121663"/>
                      <a:gd name="connsiteY4" fmla="*/ 17402 h 51701"/>
                      <a:gd name="connsiteX5" fmla="*/ 58016 w 121663"/>
                      <a:gd name="connsiteY5" fmla="*/ 19714 h 51701"/>
                      <a:gd name="connsiteX6" fmla="*/ 27866 w 121663"/>
                      <a:gd name="connsiteY6" fmla="*/ 33647 h 51701"/>
                      <a:gd name="connsiteX7" fmla="*/ 0 w 121663"/>
                      <a:gd name="connsiteY7" fmla="*/ 51701 h 51701"/>
                      <a:gd name="connsiteX8" fmla="*/ 28104 w 121663"/>
                      <a:gd name="connsiteY8" fmla="*/ 34092 h 51701"/>
                      <a:gd name="connsiteX9" fmla="*/ 58312 w 121663"/>
                      <a:gd name="connsiteY9" fmla="*/ 20663 h 51701"/>
                      <a:gd name="connsiteX10" fmla="*/ 90774 w 121663"/>
                      <a:gd name="connsiteY10" fmla="*/ 14111 h 51701"/>
                      <a:gd name="connsiteX11" fmla="*/ 106871 w 121663"/>
                      <a:gd name="connsiteY11" fmla="*/ 9546 h 51701"/>
                      <a:gd name="connsiteX12" fmla="*/ 121664 w 121663"/>
                      <a:gd name="connsiteY12" fmla="*/ 1660 h 51701"/>
                      <a:gd name="connsiteX13" fmla="*/ 120537 w 121663"/>
                      <a:gd name="connsiteY13" fmla="*/ 0 h 5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1663" h="51701">
                        <a:moveTo>
                          <a:pt x="120537" y="0"/>
                        </a:moveTo>
                        <a:cubicBezTo>
                          <a:pt x="116091" y="3142"/>
                          <a:pt x="111258" y="5810"/>
                          <a:pt x="106219" y="7915"/>
                        </a:cubicBezTo>
                        <a:cubicBezTo>
                          <a:pt x="101179" y="10020"/>
                          <a:pt x="95873" y="11502"/>
                          <a:pt x="90477" y="12629"/>
                        </a:cubicBezTo>
                        <a:cubicBezTo>
                          <a:pt x="85082" y="13785"/>
                          <a:pt x="79627" y="14645"/>
                          <a:pt x="74172" y="15653"/>
                        </a:cubicBezTo>
                        <a:cubicBezTo>
                          <a:pt x="71445" y="16157"/>
                          <a:pt x="68718" y="16720"/>
                          <a:pt x="66020" y="17402"/>
                        </a:cubicBezTo>
                        <a:cubicBezTo>
                          <a:pt x="63322" y="18083"/>
                          <a:pt x="60654" y="18825"/>
                          <a:pt x="58016" y="19714"/>
                        </a:cubicBezTo>
                        <a:cubicBezTo>
                          <a:pt x="47432" y="23153"/>
                          <a:pt x="37412" y="28074"/>
                          <a:pt x="27866" y="33647"/>
                        </a:cubicBezTo>
                        <a:cubicBezTo>
                          <a:pt x="18291" y="39250"/>
                          <a:pt x="9131" y="45446"/>
                          <a:pt x="0" y="51701"/>
                        </a:cubicBezTo>
                        <a:cubicBezTo>
                          <a:pt x="9220" y="45594"/>
                          <a:pt x="18499" y="39517"/>
                          <a:pt x="28104" y="34092"/>
                        </a:cubicBezTo>
                        <a:cubicBezTo>
                          <a:pt x="37709" y="28667"/>
                          <a:pt x="47758" y="23924"/>
                          <a:pt x="58312" y="20663"/>
                        </a:cubicBezTo>
                        <a:cubicBezTo>
                          <a:pt x="68806" y="17253"/>
                          <a:pt x="79864" y="16246"/>
                          <a:pt x="90774" y="14111"/>
                        </a:cubicBezTo>
                        <a:cubicBezTo>
                          <a:pt x="96228" y="13044"/>
                          <a:pt x="101653" y="11651"/>
                          <a:pt x="106871" y="9546"/>
                        </a:cubicBezTo>
                        <a:cubicBezTo>
                          <a:pt x="112059" y="7471"/>
                          <a:pt x="117039" y="4832"/>
                          <a:pt x="121664" y="1660"/>
                        </a:cubicBezTo>
                        <a:lnTo>
                          <a:pt x="120537" y="0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1" name="Freeform: Shape 2276">
                    <a:extLst>
                      <a:ext uri="{FF2B5EF4-FFF2-40B4-BE49-F238E27FC236}">
                        <a16:creationId xmlns:a16="http://schemas.microsoft.com/office/drawing/2014/main" id="{96F83F46-7CA9-42D8-8C36-9EFF6FCBFC04}"/>
                      </a:ext>
                    </a:extLst>
                  </p:cNvPr>
                  <p:cNvSpPr/>
                  <p:nvPr/>
                </p:nvSpPr>
                <p:spPr>
                  <a:xfrm>
                    <a:off x="4876974" y="6187555"/>
                    <a:ext cx="72215" cy="26467"/>
                  </a:xfrm>
                  <a:custGeom>
                    <a:avLst/>
                    <a:gdLst>
                      <a:gd name="connsiteX0" fmla="*/ 72216 w 72215"/>
                      <a:gd name="connsiteY0" fmla="*/ 3966 h 26467"/>
                      <a:gd name="connsiteX1" fmla="*/ 65961 w 72215"/>
                      <a:gd name="connsiteY1" fmla="*/ 439 h 26467"/>
                      <a:gd name="connsiteX2" fmla="*/ 60950 w 72215"/>
                      <a:gd name="connsiteY2" fmla="*/ 53 h 26467"/>
                      <a:gd name="connsiteX3" fmla="*/ 51553 w 72215"/>
                      <a:gd name="connsiteY3" fmla="*/ 2336 h 26467"/>
                      <a:gd name="connsiteX4" fmla="*/ 33825 w 72215"/>
                      <a:gd name="connsiteY4" fmla="*/ 9243 h 26467"/>
                      <a:gd name="connsiteX5" fmla="*/ 0 w 72215"/>
                      <a:gd name="connsiteY5" fmla="*/ 26467 h 26467"/>
                      <a:gd name="connsiteX6" fmla="*/ 34211 w 72215"/>
                      <a:gd name="connsiteY6" fmla="*/ 10162 h 26467"/>
                      <a:gd name="connsiteX7" fmla="*/ 52027 w 72215"/>
                      <a:gd name="connsiteY7" fmla="*/ 3729 h 26467"/>
                      <a:gd name="connsiteX8" fmla="*/ 61069 w 72215"/>
                      <a:gd name="connsiteY8" fmla="*/ 1773 h 26467"/>
                      <a:gd name="connsiteX9" fmla="*/ 69963 w 72215"/>
                      <a:gd name="connsiteY9" fmla="*/ 4826 h 26467"/>
                      <a:gd name="connsiteX10" fmla="*/ 72216 w 72215"/>
                      <a:gd name="connsiteY10" fmla="*/ 3966 h 26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2215" h="26467">
                        <a:moveTo>
                          <a:pt x="72216" y="3966"/>
                        </a:moveTo>
                        <a:cubicBezTo>
                          <a:pt x="70941" y="2751"/>
                          <a:pt x="67621" y="854"/>
                          <a:pt x="65961" y="439"/>
                        </a:cubicBezTo>
                        <a:cubicBezTo>
                          <a:pt x="64300" y="-6"/>
                          <a:pt x="62581" y="-65"/>
                          <a:pt x="60950" y="53"/>
                        </a:cubicBezTo>
                        <a:cubicBezTo>
                          <a:pt x="57660" y="320"/>
                          <a:pt x="54547" y="1269"/>
                          <a:pt x="51553" y="2336"/>
                        </a:cubicBezTo>
                        <a:cubicBezTo>
                          <a:pt x="45565" y="4441"/>
                          <a:pt x="39665" y="6753"/>
                          <a:pt x="33825" y="9243"/>
                        </a:cubicBezTo>
                        <a:cubicBezTo>
                          <a:pt x="22175" y="14224"/>
                          <a:pt x="10880" y="20004"/>
                          <a:pt x="0" y="26467"/>
                        </a:cubicBezTo>
                        <a:cubicBezTo>
                          <a:pt x="11058" y="20301"/>
                          <a:pt x="22471" y="14817"/>
                          <a:pt x="34211" y="10162"/>
                        </a:cubicBezTo>
                        <a:cubicBezTo>
                          <a:pt x="40080" y="7820"/>
                          <a:pt x="46009" y="5686"/>
                          <a:pt x="52027" y="3729"/>
                        </a:cubicBezTo>
                        <a:cubicBezTo>
                          <a:pt x="54992" y="2751"/>
                          <a:pt x="58016" y="1921"/>
                          <a:pt x="61069" y="1773"/>
                        </a:cubicBezTo>
                        <a:cubicBezTo>
                          <a:pt x="64063" y="1595"/>
                          <a:pt x="67976" y="2781"/>
                          <a:pt x="69963" y="4826"/>
                        </a:cubicBezTo>
                        <a:lnTo>
                          <a:pt x="72216" y="3966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2" name="Freeform: Shape 2277">
                    <a:extLst>
                      <a:ext uri="{FF2B5EF4-FFF2-40B4-BE49-F238E27FC236}">
                        <a16:creationId xmlns:a16="http://schemas.microsoft.com/office/drawing/2014/main" id="{377194C1-1570-4334-9670-46AA3847B56A}"/>
                      </a:ext>
                    </a:extLst>
                  </p:cNvPr>
                  <p:cNvSpPr/>
                  <p:nvPr/>
                </p:nvSpPr>
                <p:spPr>
                  <a:xfrm>
                    <a:off x="5239565" y="5796055"/>
                    <a:ext cx="13415" cy="156852"/>
                  </a:xfrm>
                  <a:custGeom>
                    <a:avLst/>
                    <a:gdLst>
                      <a:gd name="connsiteX0" fmla="*/ 7144 w 13415"/>
                      <a:gd name="connsiteY0" fmla="*/ 800 h 156852"/>
                      <a:gd name="connsiteX1" fmla="*/ 11502 w 13415"/>
                      <a:gd name="connsiteY1" fmla="*/ 19655 h 156852"/>
                      <a:gd name="connsiteX2" fmla="*/ 11443 w 13415"/>
                      <a:gd name="connsiteY2" fmla="*/ 39309 h 156852"/>
                      <a:gd name="connsiteX3" fmla="*/ 9516 w 13415"/>
                      <a:gd name="connsiteY3" fmla="*/ 78797 h 156852"/>
                      <a:gd name="connsiteX4" fmla="*/ 7560 w 13415"/>
                      <a:gd name="connsiteY4" fmla="*/ 118284 h 156852"/>
                      <a:gd name="connsiteX5" fmla="*/ 5395 w 13415"/>
                      <a:gd name="connsiteY5" fmla="*/ 137909 h 156852"/>
                      <a:gd name="connsiteX6" fmla="*/ 0 w 13415"/>
                      <a:gd name="connsiteY6" fmla="*/ 156853 h 156852"/>
                      <a:gd name="connsiteX7" fmla="*/ 5662 w 13415"/>
                      <a:gd name="connsiteY7" fmla="*/ 137939 h 156852"/>
                      <a:gd name="connsiteX8" fmla="*/ 8063 w 13415"/>
                      <a:gd name="connsiteY8" fmla="*/ 118314 h 156852"/>
                      <a:gd name="connsiteX9" fmla="*/ 10524 w 13415"/>
                      <a:gd name="connsiteY9" fmla="*/ 78856 h 156852"/>
                      <a:gd name="connsiteX10" fmla="*/ 12925 w 13415"/>
                      <a:gd name="connsiteY10" fmla="*/ 39398 h 156852"/>
                      <a:gd name="connsiteX11" fmla="*/ 13222 w 13415"/>
                      <a:gd name="connsiteY11" fmla="*/ 19536 h 156852"/>
                      <a:gd name="connsiteX12" fmla="*/ 8953 w 13415"/>
                      <a:gd name="connsiteY12" fmla="*/ 0 h 156852"/>
                      <a:gd name="connsiteX13" fmla="*/ 7144 w 13415"/>
                      <a:gd name="connsiteY13" fmla="*/ 800 h 156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3415" h="156852">
                        <a:moveTo>
                          <a:pt x="7144" y="800"/>
                        </a:moveTo>
                        <a:cubicBezTo>
                          <a:pt x="9783" y="6700"/>
                          <a:pt x="11028" y="13162"/>
                          <a:pt x="11502" y="19655"/>
                        </a:cubicBezTo>
                        <a:cubicBezTo>
                          <a:pt x="11977" y="26177"/>
                          <a:pt x="11740" y="32728"/>
                          <a:pt x="11443" y="39309"/>
                        </a:cubicBezTo>
                        <a:lnTo>
                          <a:pt x="9516" y="78797"/>
                        </a:lnTo>
                        <a:cubicBezTo>
                          <a:pt x="8864" y="91959"/>
                          <a:pt x="8301" y="105122"/>
                          <a:pt x="7560" y="118284"/>
                        </a:cubicBezTo>
                        <a:cubicBezTo>
                          <a:pt x="7144" y="124865"/>
                          <a:pt x="6552" y="131417"/>
                          <a:pt x="5395" y="137909"/>
                        </a:cubicBezTo>
                        <a:cubicBezTo>
                          <a:pt x="4269" y="144402"/>
                          <a:pt x="2549" y="150775"/>
                          <a:pt x="0" y="156853"/>
                        </a:cubicBezTo>
                        <a:cubicBezTo>
                          <a:pt x="2609" y="150805"/>
                          <a:pt x="4447" y="144431"/>
                          <a:pt x="5662" y="137939"/>
                        </a:cubicBezTo>
                        <a:cubicBezTo>
                          <a:pt x="6907" y="131447"/>
                          <a:pt x="7560" y="124895"/>
                          <a:pt x="8063" y="118314"/>
                        </a:cubicBezTo>
                        <a:cubicBezTo>
                          <a:pt x="8982" y="105151"/>
                          <a:pt x="9694" y="92019"/>
                          <a:pt x="10524" y="78856"/>
                        </a:cubicBezTo>
                        <a:lnTo>
                          <a:pt x="12925" y="39398"/>
                        </a:lnTo>
                        <a:cubicBezTo>
                          <a:pt x="13311" y="32817"/>
                          <a:pt x="13637" y="26206"/>
                          <a:pt x="13222" y="19536"/>
                        </a:cubicBezTo>
                        <a:cubicBezTo>
                          <a:pt x="12807" y="12896"/>
                          <a:pt x="11621" y="6225"/>
                          <a:pt x="8953" y="0"/>
                        </a:cubicBezTo>
                        <a:lnTo>
                          <a:pt x="7144" y="800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3" name="Freeform: Shape 2278">
                    <a:extLst>
                      <a:ext uri="{FF2B5EF4-FFF2-40B4-BE49-F238E27FC236}">
                        <a16:creationId xmlns:a16="http://schemas.microsoft.com/office/drawing/2014/main" id="{F98EDB3E-C02C-4956-87B7-84B22C92A5C9}"/>
                      </a:ext>
                    </a:extLst>
                  </p:cNvPr>
                  <p:cNvSpPr/>
                  <p:nvPr/>
                </p:nvSpPr>
                <p:spPr>
                  <a:xfrm>
                    <a:off x="5172537" y="5865780"/>
                    <a:ext cx="17206" cy="201883"/>
                  </a:xfrm>
                  <a:custGeom>
                    <a:avLst/>
                    <a:gdLst>
                      <a:gd name="connsiteX0" fmla="*/ 8745 w 17206"/>
                      <a:gd name="connsiteY0" fmla="*/ 326 h 201883"/>
                      <a:gd name="connsiteX1" fmla="*/ 15415 w 17206"/>
                      <a:gd name="connsiteY1" fmla="*/ 50604 h 201883"/>
                      <a:gd name="connsiteX2" fmla="*/ 15445 w 17206"/>
                      <a:gd name="connsiteY2" fmla="*/ 75921 h 201883"/>
                      <a:gd name="connsiteX3" fmla="*/ 11591 w 17206"/>
                      <a:gd name="connsiteY3" fmla="*/ 100942 h 201883"/>
                      <a:gd name="connsiteX4" fmla="*/ 8775 w 17206"/>
                      <a:gd name="connsiteY4" fmla="*/ 113334 h 201883"/>
                      <a:gd name="connsiteX5" fmla="*/ 6581 w 17206"/>
                      <a:gd name="connsiteY5" fmla="*/ 125873 h 201883"/>
                      <a:gd name="connsiteX6" fmla="*/ 4061 w 17206"/>
                      <a:gd name="connsiteY6" fmla="*/ 151190 h 201883"/>
                      <a:gd name="connsiteX7" fmla="*/ 0 w 17206"/>
                      <a:gd name="connsiteY7" fmla="*/ 201884 h 201883"/>
                      <a:gd name="connsiteX8" fmla="*/ 4536 w 17206"/>
                      <a:gd name="connsiteY8" fmla="*/ 151250 h 201883"/>
                      <a:gd name="connsiteX9" fmla="*/ 7293 w 17206"/>
                      <a:gd name="connsiteY9" fmla="*/ 125992 h 201883"/>
                      <a:gd name="connsiteX10" fmla="*/ 9605 w 17206"/>
                      <a:gd name="connsiteY10" fmla="*/ 113511 h 201883"/>
                      <a:gd name="connsiteX11" fmla="*/ 12540 w 17206"/>
                      <a:gd name="connsiteY11" fmla="*/ 101149 h 201883"/>
                      <a:gd name="connsiteX12" fmla="*/ 16661 w 17206"/>
                      <a:gd name="connsiteY12" fmla="*/ 76010 h 201883"/>
                      <a:gd name="connsiteX13" fmla="*/ 16898 w 17206"/>
                      <a:gd name="connsiteY13" fmla="*/ 50515 h 201883"/>
                      <a:gd name="connsiteX14" fmla="*/ 10702 w 17206"/>
                      <a:gd name="connsiteY14" fmla="*/ 0 h 201883"/>
                      <a:gd name="connsiteX15" fmla="*/ 8745 w 17206"/>
                      <a:gd name="connsiteY15" fmla="*/ 326 h 201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206" h="201883">
                        <a:moveTo>
                          <a:pt x="8745" y="326"/>
                        </a:moveTo>
                        <a:cubicBezTo>
                          <a:pt x="11562" y="17016"/>
                          <a:pt x="14348" y="33736"/>
                          <a:pt x="15415" y="50604"/>
                        </a:cubicBezTo>
                        <a:cubicBezTo>
                          <a:pt x="15949" y="59024"/>
                          <a:pt x="16038" y="67502"/>
                          <a:pt x="15445" y="75921"/>
                        </a:cubicBezTo>
                        <a:cubicBezTo>
                          <a:pt x="14852" y="84341"/>
                          <a:pt x="13548" y="92700"/>
                          <a:pt x="11591" y="100942"/>
                        </a:cubicBezTo>
                        <a:cubicBezTo>
                          <a:pt x="10643" y="105063"/>
                          <a:pt x="9664" y="109183"/>
                          <a:pt x="8775" y="113334"/>
                        </a:cubicBezTo>
                        <a:cubicBezTo>
                          <a:pt x="7886" y="117484"/>
                          <a:pt x="7174" y="121664"/>
                          <a:pt x="6581" y="125873"/>
                        </a:cubicBezTo>
                        <a:cubicBezTo>
                          <a:pt x="5395" y="134293"/>
                          <a:pt x="4743" y="142742"/>
                          <a:pt x="4061" y="151190"/>
                        </a:cubicBezTo>
                        <a:lnTo>
                          <a:pt x="0" y="201884"/>
                        </a:lnTo>
                        <a:lnTo>
                          <a:pt x="4536" y="151250"/>
                        </a:lnTo>
                        <a:cubicBezTo>
                          <a:pt x="5306" y="142801"/>
                          <a:pt x="6048" y="134382"/>
                          <a:pt x="7293" y="125992"/>
                        </a:cubicBezTo>
                        <a:cubicBezTo>
                          <a:pt x="7915" y="121812"/>
                          <a:pt x="8686" y="117662"/>
                          <a:pt x="9605" y="113511"/>
                        </a:cubicBezTo>
                        <a:cubicBezTo>
                          <a:pt x="10524" y="109391"/>
                          <a:pt x="11562" y="105270"/>
                          <a:pt x="12540" y="101149"/>
                        </a:cubicBezTo>
                        <a:cubicBezTo>
                          <a:pt x="14585" y="92908"/>
                          <a:pt x="15979" y="84489"/>
                          <a:pt x="16661" y="76010"/>
                        </a:cubicBezTo>
                        <a:cubicBezTo>
                          <a:pt x="17342" y="67532"/>
                          <a:pt x="17342" y="58994"/>
                          <a:pt x="16898" y="50515"/>
                        </a:cubicBezTo>
                        <a:cubicBezTo>
                          <a:pt x="15979" y="33529"/>
                          <a:pt x="13370" y="16720"/>
                          <a:pt x="10702" y="0"/>
                        </a:cubicBezTo>
                        <a:lnTo>
                          <a:pt x="8745" y="326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4" name="Freeform: Shape 2279">
                    <a:extLst>
                      <a:ext uri="{FF2B5EF4-FFF2-40B4-BE49-F238E27FC236}">
                        <a16:creationId xmlns:a16="http://schemas.microsoft.com/office/drawing/2014/main" id="{3D171E24-6F36-46BA-82F7-C3433FE8B4F3}"/>
                      </a:ext>
                    </a:extLst>
                  </p:cNvPr>
                  <p:cNvSpPr/>
                  <p:nvPr/>
                </p:nvSpPr>
                <p:spPr>
                  <a:xfrm>
                    <a:off x="5107406" y="5956672"/>
                    <a:ext cx="12737" cy="181487"/>
                  </a:xfrm>
                  <a:custGeom>
                    <a:avLst/>
                    <a:gdLst>
                      <a:gd name="connsiteX0" fmla="*/ 0 w 12737"/>
                      <a:gd name="connsiteY0" fmla="*/ 623 h 181487"/>
                      <a:gd name="connsiteX1" fmla="*/ 6285 w 12737"/>
                      <a:gd name="connsiteY1" fmla="*/ 22412 h 181487"/>
                      <a:gd name="connsiteX2" fmla="*/ 7411 w 12737"/>
                      <a:gd name="connsiteY2" fmla="*/ 27985 h 181487"/>
                      <a:gd name="connsiteX3" fmla="*/ 8390 w 12737"/>
                      <a:gd name="connsiteY3" fmla="*/ 33588 h 181487"/>
                      <a:gd name="connsiteX4" fmla="*/ 9249 w 12737"/>
                      <a:gd name="connsiteY4" fmla="*/ 39221 h 181487"/>
                      <a:gd name="connsiteX5" fmla="*/ 9902 w 12737"/>
                      <a:gd name="connsiteY5" fmla="*/ 44883 h 181487"/>
                      <a:gd name="connsiteX6" fmla="*/ 11413 w 12737"/>
                      <a:gd name="connsiteY6" fmla="*/ 67591 h 181487"/>
                      <a:gd name="connsiteX7" fmla="*/ 11591 w 12737"/>
                      <a:gd name="connsiteY7" fmla="*/ 78975 h 181487"/>
                      <a:gd name="connsiteX8" fmla="*/ 11413 w 12737"/>
                      <a:gd name="connsiteY8" fmla="*/ 90358 h 181487"/>
                      <a:gd name="connsiteX9" fmla="*/ 9131 w 12737"/>
                      <a:gd name="connsiteY9" fmla="*/ 135923 h 181487"/>
                      <a:gd name="connsiteX10" fmla="*/ 6374 w 12737"/>
                      <a:gd name="connsiteY10" fmla="*/ 181488 h 181487"/>
                      <a:gd name="connsiteX11" fmla="*/ 9635 w 12737"/>
                      <a:gd name="connsiteY11" fmla="*/ 135953 h 181487"/>
                      <a:gd name="connsiteX12" fmla="*/ 12421 w 12737"/>
                      <a:gd name="connsiteY12" fmla="*/ 90388 h 181487"/>
                      <a:gd name="connsiteX13" fmla="*/ 12718 w 12737"/>
                      <a:gd name="connsiteY13" fmla="*/ 78975 h 181487"/>
                      <a:gd name="connsiteX14" fmla="*/ 12688 w 12737"/>
                      <a:gd name="connsiteY14" fmla="*/ 67561 h 181487"/>
                      <a:gd name="connsiteX15" fmla="*/ 11413 w 12737"/>
                      <a:gd name="connsiteY15" fmla="*/ 44735 h 181487"/>
                      <a:gd name="connsiteX16" fmla="*/ 10820 w 12737"/>
                      <a:gd name="connsiteY16" fmla="*/ 39043 h 181487"/>
                      <a:gd name="connsiteX17" fmla="*/ 10020 w 12737"/>
                      <a:gd name="connsiteY17" fmla="*/ 33380 h 181487"/>
                      <a:gd name="connsiteX18" fmla="*/ 9101 w 12737"/>
                      <a:gd name="connsiteY18" fmla="*/ 27718 h 181487"/>
                      <a:gd name="connsiteX19" fmla="*/ 8034 w 12737"/>
                      <a:gd name="connsiteY19" fmla="*/ 22086 h 181487"/>
                      <a:gd name="connsiteX20" fmla="*/ 1927 w 12737"/>
                      <a:gd name="connsiteY20" fmla="*/ 0 h 181487"/>
                      <a:gd name="connsiteX21" fmla="*/ 0 w 12737"/>
                      <a:gd name="connsiteY21" fmla="*/ 623 h 181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12737" h="181487">
                        <a:moveTo>
                          <a:pt x="0" y="623"/>
                        </a:moveTo>
                        <a:cubicBezTo>
                          <a:pt x="2520" y="7767"/>
                          <a:pt x="4684" y="15000"/>
                          <a:pt x="6285" y="22412"/>
                        </a:cubicBezTo>
                        <a:cubicBezTo>
                          <a:pt x="6729" y="24250"/>
                          <a:pt x="7026" y="26117"/>
                          <a:pt x="7411" y="27985"/>
                        </a:cubicBezTo>
                        <a:cubicBezTo>
                          <a:pt x="7767" y="29853"/>
                          <a:pt x="8123" y="31691"/>
                          <a:pt x="8390" y="33588"/>
                        </a:cubicBezTo>
                        <a:lnTo>
                          <a:pt x="9249" y="39221"/>
                        </a:lnTo>
                        <a:lnTo>
                          <a:pt x="9902" y="44883"/>
                        </a:lnTo>
                        <a:cubicBezTo>
                          <a:pt x="10702" y="52413"/>
                          <a:pt x="11236" y="60002"/>
                          <a:pt x="11413" y="67591"/>
                        </a:cubicBezTo>
                        <a:cubicBezTo>
                          <a:pt x="11562" y="71386"/>
                          <a:pt x="11532" y="75180"/>
                          <a:pt x="11591" y="78975"/>
                        </a:cubicBezTo>
                        <a:cubicBezTo>
                          <a:pt x="11532" y="82769"/>
                          <a:pt x="11532" y="86564"/>
                          <a:pt x="11413" y="90358"/>
                        </a:cubicBezTo>
                        <a:cubicBezTo>
                          <a:pt x="11028" y="105566"/>
                          <a:pt x="10020" y="120745"/>
                          <a:pt x="9131" y="135923"/>
                        </a:cubicBezTo>
                        <a:lnTo>
                          <a:pt x="6374" y="181488"/>
                        </a:lnTo>
                        <a:lnTo>
                          <a:pt x="9635" y="135953"/>
                        </a:lnTo>
                        <a:cubicBezTo>
                          <a:pt x="10702" y="120774"/>
                          <a:pt x="11888" y="105596"/>
                          <a:pt x="12421" y="90388"/>
                        </a:cubicBezTo>
                        <a:cubicBezTo>
                          <a:pt x="12599" y="86594"/>
                          <a:pt x="12629" y="82769"/>
                          <a:pt x="12718" y="78975"/>
                        </a:cubicBezTo>
                        <a:cubicBezTo>
                          <a:pt x="12718" y="75180"/>
                          <a:pt x="12777" y="71356"/>
                          <a:pt x="12688" y="67561"/>
                        </a:cubicBezTo>
                        <a:cubicBezTo>
                          <a:pt x="12599" y="59943"/>
                          <a:pt x="12155" y="52324"/>
                          <a:pt x="11413" y="44735"/>
                        </a:cubicBezTo>
                        <a:lnTo>
                          <a:pt x="10820" y="39043"/>
                        </a:lnTo>
                        <a:lnTo>
                          <a:pt x="10020" y="33380"/>
                        </a:lnTo>
                        <a:cubicBezTo>
                          <a:pt x="9783" y="31483"/>
                          <a:pt x="9427" y="29616"/>
                          <a:pt x="9101" y="27718"/>
                        </a:cubicBezTo>
                        <a:cubicBezTo>
                          <a:pt x="8745" y="25851"/>
                          <a:pt x="8449" y="23953"/>
                          <a:pt x="8034" y="22086"/>
                        </a:cubicBezTo>
                        <a:cubicBezTo>
                          <a:pt x="6492" y="14585"/>
                          <a:pt x="4387" y="7233"/>
                          <a:pt x="1927" y="0"/>
                        </a:cubicBezTo>
                        <a:lnTo>
                          <a:pt x="0" y="623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5" name="Freeform: Shape 2280">
                    <a:extLst>
                      <a:ext uri="{FF2B5EF4-FFF2-40B4-BE49-F238E27FC236}">
                        <a16:creationId xmlns:a16="http://schemas.microsoft.com/office/drawing/2014/main" id="{31FA30F6-EE3D-473B-894F-33624AD1A69D}"/>
                      </a:ext>
                    </a:extLst>
                  </p:cNvPr>
                  <p:cNvSpPr/>
                  <p:nvPr/>
                </p:nvSpPr>
                <p:spPr>
                  <a:xfrm>
                    <a:off x="5061871" y="6018245"/>
                    <a:ext cx="2997" cy="175143"/>
                  </a:xfrm>
                  <a:custGeom>
                    <a:avLst/>
                    <a:gdLst>
                      <a:gd name="connsiteX0" fmla="*/ 0 w 2997"/>
                      <a:gd name="connsiteY0" fmla="*/ 178 h 175143"/>
                      <a:gd name="connsiteX1" fmla="*/ 1453 w 2997"/>
                      <a:gd name="connsiteY1" fmla="*/ 43845 h 175143"/>
                      <a:gd name="connsiteX2" fmla="*/ 1245 w 2997"/>
                      <a:gd name="connsiteY2" fmla="*/ 87602 h 175143"/>
                      <a:gd name="connsiteX3" fmla="*/ 682 w 2997"/>
                      <a:gd name="connsiteY3" fmla="*/ 175144 h 175143"/>
                      <a:gd name="connsiteX4" fmla="*/ 2253 w 2997"/>
                      <a:gd name="connsiteY4" fmla="*/ 87602 h 175143"/>
                      <a:gd name="connsiteX5" fmla="*/ 2965 w 2997"/>
                      <a:gd name="connsiteY5" fmla="*/ 43816 h 175143"/>
                      <a:gd name="connsiteX6" fmla="*/ 2016 w 2997"/>
                      <a:gd name="connsiteY6" fmla="*/ 0 h 175143"/>
                      <a:gd name="connsiteX7" fmla="*/ 0 w 2997"/>
                      <a:gd name="connsiteY7" fmla="*/ 178 h 175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97" h="175143">
                        <a:moveTo>
                          <a:pt x="0" y="178"/>
                        </a:moveTo>
                        <a:cubicBezTo>
                          <a:pt x="1067" y="14704"/>
                          <a:pt x="1393" y="29289"/>
                          <a:pt x="1453" y="43845"/>
                        </a:cubicBezTo>
                        <a:cubicBezTo>
                          <a:pt x="1482" y="58431"/>
                          <a:pt x="1334" y="73016"/>
                          <a:pt x="1245" y="87602"/>
                        </a:cubicBezTo>
                        <a:lnTo>
                          <a:pt x="682" y="175144"/>
                        </a:lnTo>
                        <a:lnTo>
                          <a:pt x="2253" y="87602"/>
                        </a:lnTo>
                        <a:cubicBezTo>
                          <a:pt x="2490" y="73016"/>
                          <a:pt x="2816" y="58431"/>
                          <a:pt x="2965" y="43816"/>
                        </a:cubicBezTo>
                        <a:cubicBezTo>
                          <a:pt x="3083" y="29230"/>
                          <a:pt x="2905" y="14585"/>
                          <a:pt x="2016" y="0"/>
                        </a:cubicBezTo>
                        <a:lnTo>
                          <a:pt x="0" y="178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6" name="Freeform: Shape 2281">
                    <a:extLst>
                      <a:ext uri="{FF2B5EF4-FFF2-40B4-BE49-F238E27FC236}">
                        <a16:creationId xmlns:a16="http://schemas.microsoft.com/office/drawing/2014/main" id="{8331D8A8-83DA-47F1-8677-B7501324F049}"/>
                      </a:ext>
                    </a:extLst>
                  </p:cNvPr>
                  <p:cNvSpPr/>
                  <p:nvPr/>
                </p:nvSpPr>
                <p:spPr>
                  <a:xfrm>
                    <a:off x="5010526" y="6097546"/>
                    <a:ext cx="9618" cy="137939"/>
                  </a:xfrm>
                  <a:custGeom>
                    <a:avLst/>
                    <a:gdLst>
                      <a:gd name="connsiteX0" fmla="*/ 0 w 9618"/>
                      <a:gd name="connsiteY0" fmla="*/ 356 h 137939"/>
                      <a:gd name="connsiteX1" fmla="*/ 7233 w 9618"/>
                      <a:gd name="connsiteY1" fmla="*/ 137939 h 137939"/>
                      <a:gd name="connsiteX2" fmla="*/ 1957 w 9618"/>
                      <a:gd name="connsiteY2" fmla="*/ 0 h 137939"/>
                      <a:gd name="connsiteX3" fmla="*/ 0 w 9618"/>
                      <a:gd name="connsiteY3" fmla="*/ 356 h 137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8" h="137939">
                        <a:moveTo>
                          <a:pt x="0" y="356"/>
                        </a:moveTo>
                        <a:cubicBezTo>
                          <a:pt x="8597" y="45565"/>
                          <a:pt x="11028" y="91989"/>
                          <a:pt x="7233" y="137939"/>
                        </a:cubicBezTo>
                        <a:cubicBezTo>
                          <a:pt x="11680" y="92048"/>
                          <a:pt x="9902" y="45505"/>
                          <a:pt x="1957" y="0"/>
                        </a:cubicBezTo>
                        <a:lnTo>
                          <a:pt x="0" y="356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7" name="Freeform: Shape 2282">
                    <a:extLst>
                      <a:ext uri="{FF2B5EF4-FFF2-40B4-BE49-F238E27FC236}">
                        <a16:creationId xmlns:a16="http://schemas.microsoft.com/office/drawing/2014/main" id="{6360ED8E-B8AF-4148-8CC6-CA720716240D}"/>
                      </a:ext>
                    </a:extLst>
                  </p:cNvPr>
                  <p:cNvSpPr/>
                  <p:nvPr/>
                </p:nvSpPr>
                <p:spPr>
                  <a:xfrm>
                    <a:off x="4950228" y="6181442"/>
                    <a:ext cx="12054" cy="104706"/>
                  </a:xfrm>
                  <a:custGeom>
                    <a:avLst/>
                    <a:gdLst>
                      <a:gd name="connsiteX0" fmla="*/ 7826 w 12054"/>
                      <a:gd name="connsiteY0" fmla="*/ 296 h 104706"/>
                      <a:gd name="connsiteX1" fmla="*/ 0 w 12054"/>
                      <a:gd name="connsiteY1" fmla="*/ 104707 h 104706"/>
                      <a:gd name="connsiteX2" fmla="*/ 9813 w 12054"/>
                      <a:gd name="connsiteY2" fmla="*/ 0 h 104706"/>
                      <a:gd name="connsiteX3" fmla="*/ 7826 w 12054"/>
                      <a:gd name="connsiteY3" fmla="*/ 296 h 104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54" h="104706">
                        <a:moveTo>
                          <a:pt x="7826" y="296"/>
                        </a:moveTo>
                        <a:cubicBezTo>
                          <a:pt x="13429" y="34981"/>
                          <a:pt x="10732" y="71060"/>
                          <a:pt x="0" y="104707"/>
                        </a:cubicBezTo>
                        <a:cubicBezTo>
                          <a:pt x="11384" y="71297"/>
                          <a:pt x="14823" y="35129"/>
                          <a:pt x="9813" y="0"/>
                        </a:cubicBezTo>
                        <a:lnTo>
                          <a:pt x="7826" y="296"/>
                        </a:lnTo>
                        <a:close/>
                      </a:path>
                    </a:pathLst>
                  </a:custGeom>
                  <a:solidFill>
                    <a:srgbClr val="A0BDAB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555" name="Graphic 3339">
              <a:extLst>
                <a:ext uri="{FF2B5EF4-FFF2-40B4-BE49-F238E27FC236}">
                  <a16:creationId xmlns:a16="http://schemas.microsoft.com/office/drawing/2014/main" id="{388AAB5C-B8CC-47AD-BEC8-7EBBA69CC84F}"/>
                </a:ext>
              </a:extLst>
            </p:cNvPr>
            <p:cNvGrpSpPr/>
            <p:nvPr/>
          </p:nvGrpSpPr>
          <p:grpSpPr>
            <a:xfrm>
              <a:off x="4830056" y="5301765"/>
              <a:ext cx="471265" cy="599974"/>
              <a:chOff x="4830056" y="5301765"/>
              <a:chExt cx="471265" cy="599974"/>
            </a:xfrm>
          </p:grpSpPr>
          <p:pic>
            <p:nvPicPr>
              <p:cNvPr id="610" name="Picture 2245">
                <a:extLst>
                  <a:ext uri="{FF2B5EF4-FFF2-40B4-BE49-F238E27FC236}">
                    <a16:creationId xmlns:a16="http://schemas.microsoft.com/office/drawing/2014/main" id="{AC70B813-80D6-406A-BBC1-75020DCC8E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8" cstate="print"/>
              <a:stretch>
                <a:fillRect/>
              </a:stretch>
            </p:blipFill>
            <p:spPr>
              <a:xfrm>
                <a:off x="5246133" y="5301765"/>
                <a:ext cx="53361" cy="59290"/>
              </a:xfrm>
              <a:custGeom>
                <a:avLst/>
                <a:gdLst>
                  <a:gd name="connsiteX0" fmla="*/ 140 w 53361"/>
                  <a:gd name="connsiteY0" fmla="*/ 125 h 59290"/>
                  <a:gd name="connsiteX1" fmla="*/ 53502 w 53361"/>
                  <a:gd name="connsiteY1" fmla="*/ 125 h 59290"/>
                  <a:gd name="connsiteX2" fmla="*/ 53502 w 53361"/>
                  <a:gd name="connsiteY2" fmla="*/ 59416 h 59290"/>
                  <a:gd name="connsiteX3" fmla="*/ 140 w 53361"/>
                  <a:gd name="connsiteY3" fmla="*/ 59416 h 59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361" h="59290">
                    <a:moveTo>
                      <a:pt x="140" y="125"/>
                    </a:moveTo>
                    <a:lnTo>
                      <a:pt x="53502" y="125"/>
                    </a:lnTo>
                    <a:lnTo>
                      <a:pt x="53502" y="59416"/>
                    </a:lnTo>
                    <a:lnTo>
                      <a:pt x="140" y="59416"/>
                    </a:lnTo>
                    <a:close/>
                  </a:path>
                </a:pathLst>
              </a:custGeom>
            </p:spPr>
          </p:pic>
          <p:grpSp>
            <p:nvGrpSpPr>
              <p:cNvPr id="611" name="Graphic 3339">
                <a:extLst>
                  <a:ext uri="{FF2B5EF4-FFF2-40B4-BE49-F238E27FC236}">
                    <a16:creationId xmlns:a16="http://schemas.microsoft.com/office/drawing/2014/main" id="{C6BD3651-CD97-4795-AEC8-0FF728295298}"/>
                  </a:ext>
                </a:extLst>
              </p:cNvPr>
              <p:cNvGrpSpPr/>
              <p:nvPr/>
            </p:nvGrpSpPr>
            <p:grpSpPr>
              <a:xfrm>
                <a:off x="4830056" y="5318872"/>
                <a:ext cx="471265" cy="582867"/>
                <a:chOff x="4830056" y="5318872"/>
                <a:chExt cx="471265" cy="582867"/>
              </a:xfrm>
            </p:grpSpPr>
            <p:grpSp>
              <p:nvGrpSpPr>
                <p:cNvPr id="612" name="Graphic 3339">
                  <a:extLst>
                    <a:ext uri="{FF2B5EF4-FFF2-40B4-BE49-F238E27FC236}">
                      <a16:creationId xmlns:a16="http://schemas.microsoft.com/office/drawing/2014/main" id="{F0541F67-0CD8-49C6-AFCD-B833F0191AE0}"/>
                    </a:ext>
                  </a:extLst>
                </p:cNvPr>
                <p:cNvGrpSpPr/>
                <p:nvPr/>
              </p:nvGrpSpPr>
              <p:grpSpPr>
                <a:xfrm>
                  <a:off x="4830056" y="5318872"/>
                  <a:ext cx="471265" cy="582867"/>
                  <a:chOff x="4830056" y="5318872"/>
                  <a:chExt cx="471265" cy="582867"/>
                </a:xfrm>
                <a:solidFill>
                  <a:srgbClr val="FBFFFF"/>
                </a:solidFill>
              </p:grpSpPr>
              <p:sp>
                <p:nvSpPr>
                  <p:cNvPr id="629" name="Freeform: Shape 2264">
                    <a:extLst>
                      <a:ext uri="{FF2B5EF4-FFF2-40B4-BE49-F238E27FC236}">
                        <a16:creationId xmlns:a16="http://schemas.microsoft.com/office/drawing/2014/main" id="{37CF853D-1800-4186-8916-8E67CF18F664}"/>
                      </a:ext>
                    </a:extLst>
                  </p:cNvPr>
                  <p:cNvSpPr/>
                  <p:nvPr/>
                </p:nvSpPr>
                <p:spPr>
                  <a:xfrm>
                    <a:off x="4830056" y="5318872"/>
                    <a:ext cx="424746" cy="582838"/>
                  </a:xfrm>
                  <a:custGeom>
                    <a:avLst/>
                    <a:gdLst>
                      <a:gd name="connsiteX0" fmla="*/ 424746 w 424746"/>
                      <a:gd name="connsiteY0" fmla="*/ 28444 h 582838"/>
                      <a:gd name="connsiteX1" fmla="*/ 403431 w 424746"/>
                      <a:gd name="connsiteY1" fmla="*/ 8344 h 582838"/>
                      <a:gd name="connsiteX2" fmla="*/ 210204 w 424746"/>
                      <a:gd name="connsiteY2" fmla="*/ 76469 h 582838"/>
                      <a:gd name="connsiteX3" fmla="*/ 35712 w 424746"/>
                      <a:gd name="connsiteY3" fmla="*/ 282621 h 582838"/>
                      <a:gd name="connsiteX4" fmla="*/ 1887 w 424746"/>
                      <a:gd name="connsiteY4" fmla="*/ 442231 h 582838"/>
                      <a:gd name="connsiteX5" fmla="*/ 19022 w 424746"/>
                      <a:gd name="connsiteY5" fmla="*/ 582838 h 582838"/>
                      <a:gd name="connsiteX6" fmla="*/ 424746 w 424746"/>
                      <a:gd name="connsiteY6" fmla="*/ 28444 h 582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4746" h="582838">
                        <a:moveTo>
                          <a:pt x="424746" y="28444"/>
                        </a:moveTo>
                        <a:cubicBezTo>
                          <a:pt x="424746" y="28444"/>
                          <a:pt x="424005" y="10153"/>
                          <a:pt x="403431" y="8344"/>
                        </a:cubicBezTo>
                        <a:cubicBezTo>
                          <a:pt x="382828" y="6536"/>
                          <a:pt x="335722" y="-32774"/>
                          <a:pt x="210204" y="76469"/>
                        </a:cubicBezTo>
                        <a:cubicBezTo>
                          <a:pt x="84686" y="185711"/>
                          <a:pt x="55337" y="253510"/>
                          <a:pt x="35712" y="282621"/>
                        </a:cubicBezTo>
                        <a:cubicBezTo>
                          <a:pt x="16058" y="311703"/>
                          <a:pt x="-6769" y="401291"/>
                          <a:pt x="1887" y="442231"/>
                        </a:cubicBezTo>
                        <a:cubicBezTo>
                          <a:pt x="10544" y="483171"/>
                          <a:pt x="36454" y="554171"/>
                          <a:pt x="19022" y="582838"/>
                        </a:cubicBezTo>
                        <a:cubicBezTo>
                          <a:pt x="18992" y="582838"/>
                          <a:pt x="364122" y="157519"/>
                          <a:pt x="424746" y="28444"/>
                        </a:cubicBezTo>
                        <a:close/>
                      </a:path>
                    </a:pathLst>
                  </a:custGeom>
                  <a:solidFill>
                    <a:srgbClr val="FBFFFF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30" name="Freeform: Shape 2265">
                    <a:extLst>
                      <a:ext uri="{FF2B5EF4-FFF2-40B4-BE49-F238E27FC236}">
                        <a16:creationId xmlns:a16="http://schemas.microsoft.com/office/drawing/2014/main" id="{13652B50-E0D1-41A3-887F-D03F53004C0D}"/>
                      </a:ext>
                    </a:extLst>
                  </p:cNvPr>
                  <p:cNvSpPr/>
                  <p:nvPr/>
                </p:nvSpPr>
                <p:spPr>
                  <a:xfrm>
                    <a:off x="4849019" y="5346230"/>
                    <a:ext cx="452302" cy="555510"/>
                  </a:xfrm>
                  <a:custGeom>
                    <a:avLst/>
                    <a:gdLst>
                      <a:gd name="connsiteX0" fmla="*/ 394607 w 452302"/>
                      <a:gd name="connsiteY0" fmla="*/ 3250 h 555510"/>
                      <a:gd name="connsiteX1" fmla="*/ 442573 w 452302"/>
                      <a:gd name="connsiteY1" fmla="*/ 21689 h 555510"/>
                      <a:gd name="connsiteX2" fmla="*/ 344744 w 452302"/>
                      <a:gd name="connsiteY2" fmla="*/ 338626 h 555510"/>
                      <a:gd name="connsiteX3" fmla="*/ 75477 w 452302"/>
                      <a:gd name="connsiteY3" fmla="*/ 551419 h 555510"/>
                      <a:gd name="connsiteX4" fmla="*/ 0 w 452302"/>
                      <a:gd name="connsiteY4" fmla="*/ 555510 h 555510"/>
                      <a:gd name="connsiteX5" fmla="*/ 394607 w 452302"/>
                      <a:gd name="connsiteY5" fmla="*/ 3250 h 555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2302" h="555510">
                        <a:moveTo>
                          <a:pt x="394607" y="3250"/>
                        </a:moveTo>
                        <a:cubicBezTo>
                          <a:pt x="394607" y="3250"/>
                          <a:pt x="423244" y="-11454"/>
                          <a:pt x="442573" y="21689"/>
                        </a:cubicBezTo>
                        <a:cubicBezTo>
                          <a:pt x="461902" y="54833"/>
                          <a:pt x="462880" y="157109"/>
                          <a:pt x="344744" y="338626"/>
                        </a:cubicBezTo>
                        <a:cubicBezTo>
                          <a:pt x="226608" y="520144"/>
                          <a:pt x="168385" y="554324"/>
                          <a:pt x="75477" y="551419"/>
                        </a:cubicBezTo>
                        <a:cubicBezTo>
                          <a:pt x="75477" y="551419"/>
                          <a:pt x="19507" y="529926"/>
                          <a:pt x="0" y="555510"/>
                        </a:cubicBezTo>
                        <a:cubicBezTo>
                          <a:pt x="30" y="555481"/>
                          <a:pt x="209710" y="174540"/>
                          <a:pt x="394607" y="3250"/>
                        </a:cubicBezTo>
                        <a:close/>
                      </a:path>
                    </a:pathLst>
                  </a:custGeom>
                  <a:solidFill>
                    <a:srgbClr val="FBFFFF"/>
                  </a:solidFill>
                  <a:ln w="29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13" name="Graphic 3339">
                  <a:extLst>
                    <a:ext uri="{FF2B5EF4-FFF2-40B4-BE49-F238E27FC236}">
                      <a16:creationId xmlns:a16="http://schemas.microsoft.com/office/drawing/2014/main" id="{6A34DFB6-6F55-4083-91A6-AC9DF532D9D4}"/>
                    </a:ext>
                  </a:extLst>
                </p:cNvPr>
                <p:cNvGrpSpPr/>
                <p:nvPr/>
              </p:nvGrpSpPr>
              <p:grpSpPr>
                <a:xfrm>
                  <a:off x="4831101" y="5322517"/>
                  <a:ext cx="465429" cy="578081"/>
                  <a:chOff x="4831101" y="5322517"/>
                  <a:chExt cx="465429" cy="578081"/>
                </a:xfrm>
                <a:solidFill>
                  <a:srgbClr val="A0BDAB"/>
                </a:solidFill>
              </p:grpSpPr>
              <p:pic>
                <p:nvPicPr>
                  <p:cNvPr id="614" name="Picture 2249">
                    <a:extLst>
                      <a:ext uri="{FF2B5EF4-FFF2-40B4-BE49-F238E27FC236}">
                        <a16:creationId xmlns:a16="http://schemas.microsoft.com/office/drawing/2014/main" id="{B60094E6-0400-4291-8F1F-3A6E760B2394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59" cstate="print"/>
                  <a:stretch>
                    <a:fillRect/>
                  </a:stretch>
                </p:blipFill>
                <p:spPr>
                  <a:xfrm>
                    <a:off x="4831101" y="5322517"/>
                    <a:ext cx="420961" cy="578081"/>
                  </a:xfrm>
                  <a:custGeom>
                    <a:avLst/>
                    <a:gdLst>
                      <a:gd name="connsiteX0" fmla="*/ 0 w 420961"/>
                      <a:gd name="connsiteY0" fmla="*/ 132 h 578081"/>
                      <a:gd name="connsiteX1" fmla="*/ 420962 w 420961"/>
                      <a:gd name="connsiteY1" fmla="*/ 132 h 578081"/>
                      <a:gd name="connsiteX2" fmla="*/ 420962 w 420961"/>
                      <a:gd name="connsiteY2" fmla="*/ 578214 h 578081"/>
                      <a:gd name="connsiteX3" fmla="*/ 0 w 420961"/>
                      <a:gd name="connsiteY3" fmla="*/ 578214 h 578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961" h="578081">
                        <a:moveTo>
                          <a:pt x="0" y="132"/>
                        </a:moveTo>
                        <a:lnTo>
                          <a:pt x="420962" y="132"/>
                        </a:lnTo>
                        <a:lnTo>
                          <a:pt x="420962" y="578214"/>
                        </a:lnTo>
                        <a:lnTo>
                          <a:pt x="0" y="578214"/>
                        </a:lnTo>
                        <a:close/>
                      </a:path>
                    </a:pathLst>
                  </a:custGeom>
                </p:spPr>
              </p:pic>
              <p:pic>
                <p:nvPicPr>
                  <p:cNvPr id="615" name="Picture 2250">
                    <a:extLst>
                      <a:ext uri="{FF2B5EF4-FFF2-40B4-BE49-F238E27FC236}">
                        <a16:creationId xmlns:a16="http://schemas.microsoft.com/office/drawing/2014/main" id="{F7E08F4E-3B87-4BBA-9EAF-B4E407BE2A7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60" cstate="print"/>
                  <a:stretch>
                    <a:fillRect/>
                  </a:stretch>
                </p:blipFill>
                <p:spPr>
                  <a:xfrm>
                    <a:off x="4848888" y="5349198"/>
                    <a:ext cx="447642" cy="551400"/>
                  </a:xfrm>
                  <a:custGeom>
                    <a:avLst/>
                    <a:gdLst>
                      <a:gd name="connsiteX0" fmla="*/ 6 w 447642"/>
                      <a:gd name="connsiteY0" fmla="*/ 141 h 551400"/>
                      <a:gd name="connsiteX1" fmla="*/ 447649 w 447642"/>
                      <a:gd name="connsiteY1" fmla="*/ 141 h 551400"/>
                      <a:gd name="connsiteX2" fmla="*/ 447649 w 447642"/>
                      <a:gd name="connsiteY2" fmla="*/ 551542 h 551400"/>
                      <a:gd name="connsiteX3" fmla="*/ 6 w 447642"/>
                      <a:gd name="connsiteY3" fmla="*/ 551542 h 55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7642" h="551400">
                        <a:moveTo>
                          <a:pt x="6" y="141"/>
                        </a:moveTo>
                        <a:lnTo>
                          <a:pt x="447649" y="141"/>
                        </a:lnTo>
                        <a:lnTo>
                          <a:pt x="447649" y="551542"/>
                        </a:lnTo>
                        <a:lnTo>
                          <a:pt x="6" y="551542"/>
                        </a:lnTo>
                        <a:close/>
                      </a:path>
                    </a:pathLst>
                  </a:custGeom>
                </p:spPr>
              </p:pic>
              <p:grpSp>
                <p:nvGrpSpPr>
                  <p:cNvPr id="616" name="Graphic 3339">
                    <a:extLst>
                      <a:ext uri="{FF2B5EF4-FFF2-40B4-BE49-F238E27FC236}">
                        <a16:creationId xmlns:a16="http://schemas.microsoft.com/office/drawing/2014/main" id="{94FC70B8-D380-413D-B082-249281BE5F1A}"/>
                      </a:ext>
                    </a:extLst>
                  </p:cNvPr>
                  <p:cNvGrpSpPr/>
                  <p:nvPr/>
                </p:nvGrpSpPr>
                <p:grpSpPr>
                  <a:xfrm>
                    <a:off x="4857171" y="5361427"/>
                    <a:ext cx="384936" cy="493859"/>
                    <a:chOff x="4857171" y="5361427"/>
                    <a:chExt cx="384936" cy="493859"/>
                  </a:xfrm>
                  <a:solidFill>
                    <a:srgbClr val="A0BDAB"/>
                  </a:solidFill>
                </p:grpSpPr>
                <p:sp>
                  <p:nvSpPr>
                    <p:cNvPr id="617" name="Freeform: Shape 2252">
                      <a:extLst>
                        <a:ext uri="{FF2B5EF4-FFF2-40B4-BE49-F238E27FC236}">
                          <a16:creationId xmlns:a16="http://schemas.microsoft.com/office/drawing/2014/main" id="{4391007A-3722-44EC-8697-3D9712695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31159" y="5361427"/>
                      <a:ext cx="200757" cy="66553"/>
                    </a:xfrm>
                    <a:custGeom>
                      <a:avLst/>
                      <a:gdLst>
                        <a:gd name="connsiteX0" fmla="*/ 196192 w 200757"/>
                        <a:gd name="connsiteY0" fmla="*/ 0 h 66553"/>
                        <a:gd name="connsiteX1" fmla="*/ 0 w 200757"/>
                        <a:gd name="connsiteY1" fmla="*/ 66553 h 66553"/>
                        <a:gd name="connsiteX2" fmla="*/ 200757 w 200757"/>
                        <a:gd name="connsiteY2" fmla="*/ 1186 h 66553"/>
                        <a:gd name="connsiteX3" fmla="*/ 196192 w 200757"/>
                        <a:gd name="connsiteY3" fmla="*/ 0 h 665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0757" h="66553">
                          <a:moveTo>
                            <a:pt x="196192" y="0"/>
                          </a:moveTo>
                          <a:cubicBezTo>
                            <a:pt x="123531" y="2223"/>
                            <a:pt x="54310" y="23864"/>
                            <a:pt x="0" y="66553"/>
                          </a:cubicBezTo>
                          <a:cubicBezTo>
                            <a:pt x="54784" y="24398"/>
                            <a:pt x="128482" y="2698"/>
                            <a:pt x="200757" y="1186"/>
                          </a:cubicBezTo>
                          <a:lnTo>
                            <a:pt x="196192" y="0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8" name="Freeform: Shape 2253">
                      <a:extLst>
                        <a:ext uri="{FF2B5EF4-FFF2-40B4-BE49-F238E27FC236}">
                          <a16:creationId xmlns:a16="http://schemas.microsoft.com/office/drawing/2014/main" id="{3BD19B67-9A9B-49F7-ABEF-5DF0FD3F13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70890" y="5431864"/>
                      <a:ext cx="197703" cy="64478"/>
                    </a:xfrm>
                    <a:custGeom>
                      <a:avLst/>
                      <a:gdLst>
                        <a:gd name="connsiteX0" fmla="*/ 181369 w 197703"/>
                        <a:gd name="connsiteY0" fmla="*/ 3291 h 64478"/>
                        <a:gd name="connsiteX1" fmla="*/ 135152 w 197703"/>
                        <a:gd name="connsiteY1" fmla="*/ 16601 h 64478"/>
                        <a:gd name="connsiteX2" fmla="*/ 89469 w 197703"/>
                        <a:gd name="connsiteY2" fmla="*/ 31157 h 64478"/>
                        <a:gd name="connsiteX3" fmla="*/ 43993 w 197703"/>
                        <a:gd name="connsiteY3" fmla="*/ 46246 h 64478"/>
                        <a:gd name="connsiteX4" fmla="*/ 0 w 197703"/>
                        <a:gd name="connsiteY4" fmla="*/ 64478 h 64478"/>
                        <a:gd name="connsiteX5" fmla="*/ 44201 w 197703"/>
                        <a:gd name="connsiteY5" fmla="*/ 46750 h 64478"/>
                        <a:gd name="connsiteX6" fmla="*/ 89855 w 197703"/>
                        <a:gd name="connsiteY6" fmla="*/ 32165 h 64478"/>
                        <a:gd name="connsiteX7" fmla="*/ 135745 w 197703"/>
                        <a:gd name="connsiteY7" fmla="*/ 18113 h 64478"/>
                        <a:gd name="connsiteX8" fmla="*/ 197704 w 197703"/>
                        <a:gd name="connsiteY8" fmla="*/ 0 h 64478"/>
                        <a:gd name="connsiteX9" fmla="*/ 181369 w 197703"/>
                        <a:gd name="connsiteY9" fmla="*/ 3291 h 644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7703" h="64478">
                          <a:moveTo>
                            <a:pt x="181369" y="3291"/>
                          </a:moveTo>
                          <a:cubicBezTo>
                            <a:pt x="165776" y="7293"/>
                            <a:pt x="150420" y="11828"/>
                            <a:pt x="135152" y="16601"/>
                          </a:cubicBezTo>
                          <a:cubicBezTo>
                            <a:pt x="119885" y="21374"/>
                            <a:pt x="104677" y="26295"/>
                            <a:pt x="89469" y="31157"/>
                          </a:cubicBezTo>
                          <a:cubicBezTo>
                            <a:pt x="74261" y="36019"/>
                            <a:pt x="58994" y="40881"/>
                            <a:pt x="43993" y="46246"/>
                          </a:cubicBezTo>
                          <a:cubicBezTo>
                            <a:pt x="28993" y="51612"/>
                            <a:pt x="14200" y="57512"/>
                            <a:pt x="0" y="64478"/>
                          </a:cubicBezTo>
                          <a:cubicBezTo>
                            <a:pt x="14289" y="57690"/>
                            <a:pt x="29141" y="51938"/>
                            <a:pt x="44201" y="46750"/>
                          </a:cubicBezTo>
                          <a:cubicBezTo>
                            <a:pt x="59261" y="41533"/>
                            <a:pt x="74558" y="36879"/>
                            <a:pt x="89855" y="32165"/>
                          </a:cubicBezTo>
                          <a:cubicBezTo>
                            <a:pt x="105151" y="27481"/>
                            <a:pt x="120419" y="22708"/>
                            <a:pt x="135745" y="18113"/>
                          </a:cubicBezTo>
                          <a:cubicBezTo>
                            <a:pt x="151072" y="13518"/>
                            <a:pt x="182110" y="3824"/>
                            <a:pt x="197704" y="0"/>
                          </a:cubicBezTo>
                          <a:lnTo>
                            <a:pt x="181369" y="3291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9" name="Freeform: Shape 2254">
                      <a:extLst>
                        <a:ext uri="{FF2B5EF4-FFF2-40B4-BE49-F238E27FC236}">
                          <a16:creationId xmlns:a16="http://schemas.microsoft.com/office/drawing/2014/main" id="{41681730-924F-46E4-8707-4D180C738A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08250" y="5521546"/>
                      <a:ext cx="178523" cy="61033"/>
                    </a:xfrm>
                    <a:custGeom>
                      <a:avLst/>
                      <a:gdLst>
                        <a:gd name="connsiteX0" fmla="*/ 178523 w 178523"/>
                        <a:gd name="connsiteY0" fmla="*/ 7139 h 61033"/>
                        <a:gd name="connsiteX1" fmla="*/ 153858 w 178523"/>
                        <a:gd name="connsiteY1" fmla="*/ 2040 h 61033"/>
                        <a:gd name="connsiteX2" fmla="*/ 128897 w 178523"/>
                        <a:gd name="connsiteY2" fmla="*/ 24 h 61033"/>
                        <a:gd name="connsiteX3" fmla="*/ 104766 w 178523"/>
                        <a:gd name="connsiteY3" fmla="*/ 4441 h 61033"/>
                        <a:gd name="connsiteX4" fmla="*/ 83392 w 178523"/>
                        <a:gd name="connsiteY4" fmla="*/ 15202 h 61033"/>
                        <a:gd name="connsiteX5" fmla="*/ 0 w 178523"/>
                        <a:gd name="connsiteY5" fmla="*/ 61034 h 61033"/>
                        <a:gd name="connsiteX6" fmla="*/ 83985 w 178523"/>
                        <a:gd name="connsiteY6" fmla="*/ 16092 h 61033"/>
                        <a:gd name="connsiteX7" fmla="*/ 105329 w 178523"/>
                        <a:gd name="connsiteY7" fmla="*/ 5656 h 61033"/>
                        <a:gd name="connsiteX8" fmla="*/ 129045 w 178523"/>
                        <a:gd name="connsiteY8" fmla="*/ 1565 h 61033"/>
                        <a:gd name="connsiteX9" fmla="*/ 153651 w 178523"/>
                        <a:gd name="connsiteY9" fmla="*/ 3818 h 61033"/>
                        <a:gd name="connsiteX10" fmla="*/ 178138 w 178523"/>
                        <a:gd name="connsiteY10" fmla="*/ 9125 h 61033"/>
                        <a:gd name="connsiteX11" fmla="*/ 178523 w 178523"/>
                        <a:gd name="connsiteY11" fmla="*/ 7139 h 61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8523" h="61033">
                          <a:moveTo>
                            <a:pt x="178523" y="7139"/>
                          </a:moveTo>
                          <a:cubicBezTo>
                            <a:pt x="170341" y="5271"/>
                            <a:pt x="162159" y="3403"/>
                            <a:pt x="153858" y="2040"/>
                          </a:cubicBezTo>
                          <a:cubicBezTo>
                            <a:pt x="145587" y="676"/>
                            <a:pt x="137228" y="-154"/>
                            <a:pt x="128897" y="24"/>
                          </a:cubicBezTo>
                          <a:cubicBezTo>
                            <a:pt x="120597" y="261"/>
                            <a:pt x="112355" y="1565"/>
                            <a:pt x="104766" y="4441"/>
                          </a:cubicBezTo>
                          <a:cubicBezTo>
                            <a:pt x="97177" y="7317"/>
                            <a:pt x="90359" y="11437"/>
                            <a:pt x="83392" y="15202"/>
                          </a:cubicBezTo>
                          <a:lnTo>
                            <a:pt x="0" y="61034"/>
                          </a:lnTo>
                          <a:lnTo>
                            <a:pt x="83985" y="16092"/>
                          </a:lnTo>
                          <a:cubicBezTo>
                            <a:pt x="91011" y="12386"/>
                            <a:pt x="97859" y="8384"/>
                            <a:pt x="105329" y="5656"/>
                          </a:cubicBezTo>
                          <a:cubicBezTo>
                            <a:pt x="112800" y="2899"/>
                            <a:pt x="120893" y="1743"/>
                            <a:pt x="129045" y="1565"/>
                          </a:cubicBezTo>
                          <a:cubicBezTo>
                            <a:pt x="137228" y="1477"/>
                            <a:pt x="145469" y="2366"/>
                            <a:pt x="153651" y="3818"/>
                          </a:cubicBezTo>
                          <a:cubicBezTo>
                            <a:pt x="161833" y="5212"/>
                            <a:pt x="169985" y="7168"/>
                            <a:pt x="178138" y="9125"/>
                          </a:cubicBezTo>
                          <a:lnTo>
                            <a:pt x="178523" y="7139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20" name="Freeform: Shape 2255">
                      <a:extLst>
                        <a:ext uri="{FF2B5EF4-FFF2-40B4-BE49-F238E27FC236}">
                          <a16:creationId xmlns:a16="http://schemas.microsoft.com/office/drawing/2014/main" id="{61B99DC8-840E-45C5-BC76-377AA02608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71460" y="5591414"/>
                      <a:ext cx="170874" cy="50900"/>
                    </a:xfrm>
                    <a:custGeom>
                      <a:avLst/>
                      <a:gdLst>
                        <a:gd name="connsiteX0" fmla="*/ 170578 w 170874"/>
                        <a:gd name="connsiteY0" fmla="*/ 0 h 50900"/>
                        <a:gd name="connsiteX1" fmla="*/ 126526 w 170874"/>
                        <a:gd name="connsiteY1" fmla="*/ 9012 h 50900"/>
                        <a:gd name="connsiteX2" fmla="*/ 84044 w 170874"/>
                        <a:gd name="connsiteY2" fmla="*/ 22264 h 50900"/>
                        <a:gd name="connsiteX3" fmla="*/ 0 w 170874"/>
                        <a:gd name="connsiteY3" fmla="*/ 50901 h 50900"/>
                        <a:gd name="connsiteX4" fmla="*/ 84429 w 170874"/>
                        <a:gd name="connsiteY4" fmla="*/ 23242 h 50900"/>
                        <a:gd name="connsiteX5" fmla="*/ 127089 w 170874"/>
                        <a:gd name="connsiteY5" fmla="*/ 10494 h 50900"/>
                        <a:gd name="connsiteX6" fmla="*/ 170875 w 170874"/>
                        <a:gd name="connsiteY6" fmla="*/ 2075 h 50900"/>
                        <a:gd name="connsiteX7" fmla="*/ 170578 w 170874"/>
                        <a:gd name="connsiteY7" fmla="*/ 0 h 50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0874" h="50900">
                          <a:moveTo>
                            <a:pt x="170578" y="0"/>
                          </a:moveTo>
                          <a:cubicBezTo>
                            <a:pt x="155311" y="1008"/>
                            <a:pt x="140726" y="4773"/>
                            <a:pt x="126526" y="9012"/>
                          </a:cubicBezTo>
                          <a:cubicBezTo>
                            <a:pt x="112296" y="13281"/>
                            <a:pt x="98155" y="17728"/>
                            <a:pt x="84044" y="22264"/>
                          </a:cubicBezTo>
                          <a:cubicBezTo>
                            <a:pt x="55822" y="31335"/>
                            <a:pt x="27807" y="40881"/>
                            <a:pt x="0" y="50901"/>
                          </a:cubicBezTo>
                          <a:cubicBezTo>
                            <a:pt x="27955" y="41207"/>
                            <a:pt x="56089" y="31987"/>
                            <a:pt x="84429" y="23242"/>
                          </a:cubicBezTo>
                          <a:cubicBezTo>
                            <a:pt x="98600" y="18884"/>
                            <a:pt x="112830" y="14615"/>
                            <a:pt x="127089" y="10494"/>
                          </a:cubicBezTo>
                          <a:cubicBezTo>
                            <a:pt x="141348" y="6433"/>
                            <a:pt x="155874" y="2876"/>
                            <a:pt x="170875" y="2075"/>
                          </a:cubicBezTo>
                          <a:lnTo>
                            <a:pt x="170578" y="0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21" name="Freeform: Shape 2256">
                      <a:extLst>
                        <a:ext uri="{FF2B5EF4-FFF2-40B4-BE49-F238E27FC236}">
                          <a16:creationId xmlns:a16="http://schemas.microsoft.com/office/drawing/2014/main" id="{80C04B71-E483-4421-980B-D6B5C0CC18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59009" y="5669826"/>
                      <a:ext cx="127474" cy="48203"/>
                    </a:xfrm>
                    <a:custGeom>
                      <a:avLst/>
                      <a:gdLst>
                        <a:gd name="connsiteX0" fmla="*/ 126140 w 127474"/>
                        <a:gd name="connsiteY0" fmla="*/ 0 h 48203"/>
                        <a:gd name="connsiteX1" fmla="*/ 111229 w 127474"/>
                        <a:gd name="connsiteY1" fmla="*/ 7530 h 48203"/>
                        <a:gd name="connsiteX2" fmla="*/ 94687 w 127474"/>
                        <a:gd name="connsiteY2" fmla="*/ 11740 h 48203"/>
                        <a:gd name="connsiteX3" fmla="*/ 77463 w 127474"/>
                        <a:gd name="connsiteY3" fmla="*/ 14200 h 48203"/>
                        <a:gd name="connsiteX4" fmla="*/ 68866 w 127474"/>
                        <a:gd name="connsiteY4" fmla="*/ 15653 h 48203"/>
                        <a:gd name="connsiteX5" fmla="*/ 60447 w 127474"/>
                        <a:gd name="connsiteY5" fmla="*/ 17698 h 48203"/>
                        <a:gd name="connsiteX6" fmla="*/ 28934 w 127474"/>
                        <a:gd name="connsiteY6" fmla="*/ 30801 h 48203"/>
                        <a:gd name="connsiteX7" fmla="*/ 0 w 127474"/>
                        <a:gd name="connsiteY7" fmla="*/ 48203 h 48203"/>
                        <a:gd name="connsiteX8" fmla="*/ 29230 w 127474"/>
                        <a:gd name="connsiteY8" fmla="*/ 31276 h 48203"/>
                        <a:gd name="connsiteX9" fmla="*/ 60832 w 127474"/>
                        <a:gd name="connsiteY9" fmla="*/ 18706 h 48203"/>
                        <a:gd name="connsiteX10" fmla="*/ 95102 w 127474"/>
                        <a:gd name="connsiteY10" fmla="*/ 13251 h 48203"/>
                        <a:gd name="connsiteX11" fmla="*/ 112029 w 127474"/>
                        <a:gd name="connsiteY11" fmla="*/ 9190 h 48203"/>
                        <a:gd name="connsiteX12" fmla="*/ 127474 w 127474"/>
                        <a:gd name="connsiteY12" fmla="*/ 1690 h 48203"/>
                        <a:gd name="connsiteX13" fmla="*/ 126140 w 127474"/>
                        <a:gd name="connsiteY13" fmla="*/ 0 h 48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27474" h="48203">
                          <a:moveTo>
                            <a:pt x="126140" y="0"/>
                          </a:moveTo>
                          <a:cubicBezTo>
                            <a:pt x="121516" y="3053"/>
                            <a:pt x="116506" y="5573"/>
                            <a:pt x="111229" y="7530"/>
                          </a:cubicBezTo>
                          <a:cubicBezTo>
                            <a:pt x="105952" y="9516"/>
                            <a:pt x="100379" y="10791"/>
                            <a:pt x="94687" y="11740"/>
                          </a:cubicBezTo>
                          <a:cubicBezTo>
                            <a:pt x="88995" y="12688"/>
                            <a:pt x="83214" y="13370"/>
                            <a:pt x="77463" y="14200"/>
                          </a:cubicBezTo>
                          <a:cubicBezTo>
                            <a:pt x="74587" y="14615"/>
                            <a:pt x="71712" y="15089"/>
                            <a:pt x="68866" y="15653"/>
                          </a:cubicBezTo>
                          <a:cubicBezTo>
                            <a:pt x="66020" y="16246"/>
                            <a:pt x="63204" y="16898"/>
                            <a:pt x="60447" y="17698"/>
                          </a:cubicBezTo>
                          <a:cubicBezTo>
                            <a:pt x="49330" y="20811"/>
                            <a:pt x="38865" y="25436"/>
                            <a:pt x="28934" y="30801"/>
                          </a:cubicBezTo>
                          <a:cubicBezTo>
                            <a:pt x="18973" y="36137"/>
                            <a:pt x="9457" y="42155"/>
                            <a:pt x="0" y="48203"/>
                          </a:cubicBezTo>
                          <a:cubicBezTo>
                            <a:pt x="9575" y="42333"/>
                            <a:pt x="19180" y="36464"/>
                            <a:pt x="29230" y="31276"/>
                          </a:cubicBezTo>
                          <a:cubicBezTo>
                            <a:pt x="39250" y="26088"/>
                            <a:pt x="49745" y="21641"/>
                            <a:pt x="60832" y="18706"/>
                          </a:cubicBezTo>
                          <a:cubicBezTo>
                            <a:pt x="71890" y="15623"/>
                            <a:pt x="83599" y="15000"/>
                            <a:pt x="95102" y="13251"/>
                          </a:cubicBezTo>
                          <a:cubicBezTo>
                            <a:pt x="100853" y="12392"/>
                            <a:pt x="106604" y="11147"/>
                            <a:pt x="112029" y="9190"/>
                          </a:cubicBezTo>
                          <a:cubicBezTo>
                            <a:pt x="117484" y="7263"/>
                            <a:pt x="122672" y="4743"/>
                            <a:pt x="127474" y="1690"/>
                          </a:cubicBezTo>
                          <a:lnTo>
                            <a:pt x="126140" y="0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22" name="Freeform: Shape 2257">
                      <a:extLst>
                        <a:ext uri="{FF2B5EF4-FFF2-40B4-BE49-F238E27FC236}">
                          <a16:creationId xmlns:a16="http://schemas.microsoft.com/office/drawing/2014/main" id="{90AC2D75-F0A9-45A3-97B4-2585EBA72A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57171" y="5754004"/>
                      <a:ext cx="75950" cy="24708"/>
                    </a:xfrm>
                    <a:custGeom>
                      <a:avLst/>
                      <a:gdLst>
                        <a:gd name="connsiteX0" fmla="*/ 75951 w 75950"/>
                        <a:gd name="connsiteY0" fmla="*/ 4431 h 24708"/>
                        <a:gd name="connsiteX1" fmla="*/ 69162 w 75950"/>
                        <a:gd name="connsiteY1" fmla="*/ 577 h 24708"/>
                        <a:gd name="connsiteX2" fmla="*/ 63826 w 75950"/>
                        <a:gd name="connsiteY2" fmla="*/ 14 h 24708"/>
                        <a:gd name="connsiteX3" fmla="*/ 53925 w 75950"/>
                        <a:gd name="connsiteY3" fmla="*/ 2000 h 24708"/>
                        <a:gd name="connsiteX4" fmla="*/ 35337 w 75950"/>
                        <a:gd name="connsiteY4" fmla="*/ 8404 h 24708"/>
                        <a:gd name="connsiteX5" fmla="*/ 0 w 75950"/>
                        <a:gd name="connsiteY5" fmla="*/ 24708 h 24708"/>
                        <a:gd name="connsiteX6" fmla="*/ 35782 w 75950"/>
                        <a:gd name="connsiteY6" fmla="*/ 9352 h 24708"/>
                        <a:gd name="connsiteX7" fmla="*/ 54488 w 75950"/>
                        <a:gd name="connsiteY7" fmla="*/ 3482 h 24708"/>
                        <a:gd name="connsiteX8" fmla="*/ 64034 w 75950"/>
                        <a:gd name="connsiteY8" fmla="*/ 1822 h 24708"/>
                        <a:gd name="connsiteX9" fmla="*/ 73609 w 75950"/>
                        <a:gd name="connsiteY9" fmla="*/ 5291 h 24708"/>
                        <a:gd name="connsiteX10" fmla="*/ 75951 w 75950"/>
                        <a:gd name="connsiteY10" fmla="*/ 4431 h 247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75950" h="24708">
                          <a:moveTo>
                            <a:pt x="75951" y="4431"/>
                          </a:moveTo>
                          <a:cubicBezTo>
                            <a:pt x="74558" y="3127"/>
                            <a:pt x="70941" y="1081"/>
                            <a:pt x="69162" y="577"/>
                          </a:cubicBezTo>
                          <a:cubicBezTo>
                            <a:pt x="67383" y="73"/>
                            <a:pt x="65575" y="-45"/>
                            <a:pt x="63826" y="14"/>
                          </a:cubicBezTo>
                          <a:cubicBezTo>
                            <a:pt x="60328" y="162"/>
                            <a:pt x="57037" y="1022"/>
                            <a:pt x="53925" y="2000"/>
                          </a:cubicBezTo>
                          <a:cubicBezTo>
                            <a:pt x="47640" y="3927"/>
                            <a:pt x="41444" y="6062"/>
                            <a:pt x="35337" y="8404"/>
                          </a:cubicBezTo>
                          <a:cubicBezTo>
                            <a:pt x="23123" y="13058"/>
                            <a:pt x="11324" y="18542"/>
                            <a:pt x="0" y="24708"/>
                          </a:cubicBezTo>
                          <a:cubicBezTo>
                            <a:pt x="11502" y="18809"/>
                            <a:pt x="23449" y="13680"/>
                            <a:pt x="35782" y="9352"/>
                          </a:cubicBezTo>
                          <a:cubicBezTo>
                            <a:pt x="41918" y="7188"/>
                            <a:pt x="48173" y="5232"/>
                            <a:pt x="54488" y="3482"/>
                          </a:cubicBezTo>
                          <a:cubicBezTo>
                            <a:pt x="57630" y="2593"/>
                            <a:pt x="60802" y="1852"/>
                            <a:pt x="64034" y="1822"/>
                          </a:cubicBezTo>
                          <a:cubicBezTo>
                            <a:pt x="67206" y="1763"/>
                            <a:pt x="71415" y="3127"/>
                            <a:pt x="73609" y="5291"/>
                          </a:cubicBezTo>
                          <a:lnTo>
                            <a:pt x="75951" y="4431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23" name="Freeform: Shape 2258">
                      <a:extLst>
                        <a:ext uri="{FF2B5EF4-FFF2-40B4-BE49-F238E27FC236}">
                          <a16:creationId xmlns:a16="http://schemas.microsoft.com/office/drawing/2014/main" id="{24EF17FE-F073-4506-BCAE-76EFB1BCE3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32776" y="5365221"/>
                      <a:ext cx="9332" cy="160143"/>
                    </a:xfrm>
                    <a:custGeom>
                      <a:avLst/>
                      <a:gdLst>
                        <a:gd name="connsiteX0" fmla="*/ 1571 w 9332"/>
                        <a:gd name="connsiteY0" fmla="*/ 771 h 160143"/>
                        <a:gd name="connsiteX1" fmla="*/ 6937 w 9332"/>
                        <a:gd name="connsiteY1" fmla="*/ 20218 h 160143"/>
                        <a:gd name="connsiteX2" fmla="*/ 7619 w 9332"/>
                        <a:gd name="connsiteY2" fmla="*/ 40317 h 160143"/>
                        <a:gd name="connsiteX3" fmla="*/ 7115 w 9332"/>
                        <a:gd name="connsiteY3" fmla="*/ 80665 h 160143"/>
                        <a:gd name="connsiteX4" fmla="*/ 6552 w 9332"/>
                        <a:gd name="connsiteY4" fmla="*/ 120982 h 160143"/>
                        <a:gd name="connsiteX5" fmla="*/ 5010 w 9332"/>
                        <a:gd name="connsiteY5" fmla="*/ 140963 h 160143"/>
                        <a:gd name="connsiteX6" fmla="*/ 0 w 9332"/>
                        <a:gd name="connsiteY6" fmla="*/ 160143 h 160143"/>
                        <a:gd name="connsiteX7" fmla="*/ 5277 w 9332"/>
                        <a:gd name="connsiteY7" fmla="*/ 141022 h 160143"/>
                        <a:gd name="connsiteX8" fmla="*/ 7085 w 9332"/>
                        <a:gd name="connsiteY8" fmla="*/ 121041 h 160143"/>
                        <a:gd name="connsiteX9" fmla="*/ 8182 w 9332"/>
                        <a:gd name="connsiteY9" fmla="*/ 80753 h 160143"/>
                        <a:gd name="connsiteX10" fmla="*/ 9220 w 9332"/>
                        <a:gd name="connsiteY10" fmla="*/ 40466 h 160143"/>
                        <a:gd name="connsiteX11" fmla="*/ 8775 w 9332"/>
                        <a:gd name="connsiteY11" fmla="*/ 20159 h 160143"/>
                        <a:gd name="connsiteX12" fmla="*/ 3468 w 9332"/>
                        <a:gd name="connsiteY12" fmla="*/ 0 h 160143"/>
                        <a:gd name="connsiteX13" fmla="*/ 1571 w 9332"/>
                        <a:gd name="connsiteY13" fmla="*/ 771 h 1601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9332" h="160143">
                          <a:moveTo>
                            <a:pt x="1571" y="771"/>
                          </a:moveTo>
                          <a:cubicBezTo>
                            <a:pt x="4595" y="6907"/>
                            <a:pt x="6166" y="13577"/>
                            <a:pt x="6937" y="20218"/>
                          </a:cubicBezTo>
                          <a:cubicBezTo>
                            <a:pt x="7708" y="26888"/>
                            <a:pt x="7708" y="33618"/>
                            <a:pt x="7619" y="40317"/>
                          </a:cubicBezTo>
                          <a:lnTo>
                            <a:pt x="7115" y="80665"/>
                          </a:lnTo>
                          <a:cubicBezTo>
                            <a:pt x="6907" y="94094"/>
                            <a:pt x="6818" y="107553"/>
                            <a:pt x="6552" y="120982"/>
                          </a:cubicBezTo>
                          <a:cubicBezTo>
                            <a:pt x="6344" y="127682"/>
                            <a:pt x="5988" y="134382"/>
                            <a:pt x="5010" y="140963"/>
                          </a:cubicBezTo>
                          <a:cubicBezTo>
                            <a:pt x="4061" y="147544"/>
                            <a:pt x="2461" y="154036"/>
                            <a:pt x="0" y="160143"/>
                          </a:cubicBezTo>
                          <a:cubicBezTo>
                            <a:pt x="2549" y="154066"/>
                            <a:pt x="4239" y="147603"/>
                            <a:pt x="5277" y="141022"/>
                          </a:cubicBezTo>
                          <a:cubicBezTo>
                            <a:pt x="6344" y="134441"/>
                            <a:pt x="6789" y="127741"/>
                            <a:pt x="7085" y="121041"/>
                          </a:cubicBezTo>
                          <a:cubicBezTo>
                            <a:pt x="7530" y="107612"/>
                            <a:pt x="7797" y="94183"/>
                            <a:pt x="8182" y="80753"/>
                          </a:cubicBezTo>
                          <a:lnTo>
                            <a:pt x="9220" y="40466"/>
                          </a:lnTo>
                          <a:cubicBezTo>
                            <a:pt x="9368" y="33736"/>
                            <a:pt x="9486" y="26977"/>
                            <a:pt x="8775" y="20159"/>
                          </a:cubicBezTo>
                          <a:cubicBezTo>
                            <a:pt x="8093" y="13370"/>
                            <a:pt x="6552" y="6463"/>
                            <a:pt x="3468" y="0"/>
                          </a:cubicBezTo>
                          <a:lnTo>
                            <a:pt x="1571" y="771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24" name="Freeform: Shape 2259">
                      <a:extLst>
                        <a:ext uri="{FF2B5EF4-FFF2-40B4-BE49-F238E27FC236}">
                          <a16:creationId xmlns:a16="http://schemas.microsoft.com/office/drawing/2014/main" id="{F19728C3-90A1-42BC-8D39-21BC391754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65956" y="5434087"/>
                      <a:ext cx="12997" cy="206211"/>
                    </a:xfrm>
                    <a:custGeom>
                      <a:avLst/>
                      <a:gdLst>
                        <a:gd name="connsiteX0" fmla="*/ 1453 w 12997"/>
                        <a:gd name="connsiteY0" fmla="*/ 267 h 206211"/>
                        <a:gd name="connsiteX1" fmla="*/ 10494 w 12997"/>
                        <a:gd name="connsiteY1" fmla="*/ 51998 h 206211"/>
                        <a:gd name="connsiteX2" fmla="*/ 11502 w 12997"/>
                        <a:gd name="connsiteY2" fmla="*/ 77908 h 206211"/>
                        <a:gd name="connsiteX3" fmla="*/ 8390 w 12997"/>
                        <a:gd name="connsiteY3" fmla="*/ 103343 h 206211"/>
                        <a:gd name="connsiteX4" fmla="*/ 5870 w 12997"/>
                        <a:gd name="connsiteY4" fmla="*/ 115913 h 206211"/>
                        <a:gd name="connsiteX5" fmla="*/ 4032 w 12997"/>
                        <a:gd name="connsiteY5" fmla="*/ 128660 h 206211"/>
                        <a:gd name="connsiteX6" fmla="*/ 2342 w 12997"/>
                        <a:gd name="connsiteY6" fmla="*/ 154481 h 206211"/>
                        <a:gd name="connsiteX7" fmla="*/ 0 w 12997"/>
                        <a:gd name="connsiteY7" fmla="*/ 206212 h 206211"/>
                        <a:gd name="connsiteX8" fmla="*/ 2876 w 12997"/>
                        <a:gd name="connsiteY8" fmla="*/ 154570 h 206211"/>
                        <a:gd name="connsiteX9" fmla="*/ 4832 w 12997"/>
                        <a:gd name="connsiteY9" fmla="*/ 128838 h 206211"/>
                        <a:gd name="connsiteX10" fmla="*/ 6789 w 12997"/>
                        <a:gd name="connsiteY10" fmla="*/ 116179 h 206211"/>
                        <a:gd name="connsiteX11" fmla="*/ 9427 w 12997"/>
                        <a:gd name="connsiteY11" fmla="*/ 103640 h 206211"/>
                        <a:gd name="connsiteX12" fmla="*/ 12836 w 12997"/>
                        <a:gd name="connsiteY12" fmla="*/ 78056 h 206211"/>
                        <a:gd name="connsiteX13" fmla="*/ 12095 w 12997"/>
                        <a:gd name="connsiteY13" fmla="*/ 51968 h 206211"/>
                        <a:gd name="connsiteX14" fmla="*/ 3557 w 12997"/>
                        <a:gd name="connsiteY14" fmla="*/ 0 h 206211"/>
                        <a:gd name="connsiteX15" fmla="*/ 1453 w 12997"/>
                        <a:gd name="connsiteY15" fmla="*/ 267 h 2062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2997" h="206211">
                          <a:moveTo>
                            <a:pt x="1453" y="267"/>
                          </a:moveTo>
                          <a:cubicBezTo>
                            <a:pt x="5099" y="17461"/>
                            <a:pt x="8686" y="34685"/>
                            <a:pt x="10494" y="51998"/>
                          </a:cubicBezTo>
                          <a:cubicBezTo>
                            <a:pt x="11384" y="60654"/>
                            <a:pt x="11799" y="69310"/>
                            <a:pt x="11502" y="77908"/>
                          </a:cubicBezTo>
                          <a:cubicBezTo>
                            <a:pt x="11206" y="86505"/>
                            <a:pt x="10139" y="95013"/>
                            <a:pt x="8390" y="103343"/>
                          </a:cubicBezTo>
                          <a:cubicBezTo>
                            <a:pt x="7560" y="107523"/>
                            <a:pt x="6641" y="111703"/>
                            <a:pt x="5870" y="115913"/>
                          </a:cubicBezTo>
                          <a:cubicBezTo>
                            <a:pt x="5099" y="120122"/>
                            <a:pt x="4476" y="124391"/>
                            <a:pt x="4032" y="128660"/>
                          </a:cubicBezTo>
                          <a:cubicBezTo>
                            <a:pt x="3113" y="137228"/>
                            <a:pt x="2727" y="145854"/>
                            <a:pt x="2342" y="154481"/>
                          </a:cubicBezTo>
                          <a:lnTo>
                            <a:pt x="0" y="206212"/>
                          </a:lnTo>
                          <a:lnTo>
                            <a:pt x="2876" y="154570"/>
                          </a:lnTo>
                          <a:cubicBezTo>
                            <a:pt x="3350" y="145973"/>
                            <a:pt x="3824" y="137346"/>
                            <a:pt x="4832" y="128838"/>
                          </a:cubicBezTo>
                          <a:cubicBezTo>
                            <a:pt x="5336" y="124569"/>
                            <a:pt x="5988" y="120359"/>
                            <a:pt x="6789" y="116179"/>
                          </a:cubicBezTo>
                          <a:cubicBezTo>
                            <a:pt x="7619" y="111999"/>
                            <a:pt x="8567" y="107820"/>
                            <a:pt x="9427" y="103640"/>
                          </a:cubicBezTo>
                          <a:cubicBezTo>
                            <a:pt x="11265" y="95280"/>
                            <a:pt x="12451" y="86712"/>
                            <a:pt x="12836" y="78056"/>
                          </a:cubicBezTo>
                          <a:cubicBezTo>
                            <a:pt x="13222" y="69399"/>
                            <a:pt x="12896" y="60684"/>
                            <a:pt x="12095" y="51968"/>
                          </a:cubicBezTo>
                          <a:cubicBezTo>
                            <a:pt x="10465" y="34537"/>
                            <a:pt x="7026" y="17253"/>
                            <a:pt x="3557" y="0"/>
                          </a:cubicBezTo>
                          <a:lnTo>
                            <a:pt x="1453" y="267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25" name="Freeform: Shape 2260">
                      <a:extLst>
                        <a:ext uri="{FF2B5EF4-FFF2-40B4-BE49-F238E27FC236}">
                          <a16:creationId xmlns:a16="http://schemas.microsoft.com/office/drawing/2014/main" id="{5DBB9699-DFE2-44D5-866A-5AEC48DA22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92376" y="5524149"/>
                      <a:ext cx="16694" cy="185964"/>
                    </a:xfrm>
                    <a:custGeom>
                      <a:avLst/>
                      <a:gdLst>
                        <a:gd name="connsiteX0" fmla="*/ 0 w 16694"/>
                        <a:gd name="connsiteY0" fmla="*/ 682 h 185964"/>
                        <a:gd name="connsiteX1" fmla="*/ 7530 w 16694"/>
                        <a:gd name="connsiteY1" fmla="*/ 23212 h 185964"/>
                        <a:gd name="connsiteX2" fmla="*/ 8923 w 16694"/>
                        <a:gd name="connsiteY2" fmla="*/ 28963 h 185964"/>
                        <a:gd name="connsiteX3" fmla="*/ 10198 w 16694"/>
                        <a:gd name="connsiteY3" fmla="*/ 34715 h 185964"/>
                        <a:gd name="connsiteX4" fmla="*/ 11324 w 16694"/>
                        <a:gd name="connsiteY4" fmla="*/ 40495 h 185964"/>
                        <a:gd name="connsiteX5" fmla="*/ 12243 w 16694"/>
                        <a:gd name="connsiteY5" fmla="*/ 46306 h 185964"/>
                        <a:gd name="connsiteX6" fmla="*/ 14734 w 16694"/>
                        <a:gd name="connsiteY6" fmla="*/ 69607 h 185964"/>
                        <a:gd name="connsiteX7" fmla="*/ 15356 w 16694"/>
                        <a:gd name="connsiteY7" fmla="*/ 81257 h 185964"/>
                        <a:gd name="connsiteX8" fmla="*/ 15623 w 16694"/>
                        <a:gd name="connsiteY8" fmla="*/ 92908 h 185964"/>
                        <a:gd name="connsiteX9" fmla="*/ 14941 w 16694"/>
                        <a:gd name="connsiteY9" fmla="*/ 139451 h 185964"/>
                        <a:gd name="connsiteX10" fmla="*/ 13785 w 16694"/>
                        <a:gd name="connsiteY10" fmla="*/ 185964 h 185964"/>
                        <a:gd name="connsiteX11" fmla="*/ 15475 w 16694"/>
                        <a:gd name="connsiteY11" fmla="*/ 139510 h 185964"/>
                        <a:gd name="connsiteX12" fmla="*/ 16690 w 16694"/>
                        <a:gd name="connsiteY12" fmla="*/ 92967 h 185964"/>
                        <a:gd name="connsiteX13" fmla="*/ 16572 w 16694"/>
                        <a:gd name="connsiteY13" fmla="*/ 81287 h 185964"/>
                        <a:gd name="connsiteX14" fmla="*/ 16097 w 16694"/>
                        <a:gd name="connsiteY14" fmla="*/ 69577 h 185964"/>
                        <a:gd name="connsiteX15" fmla="*/ 13874 w 16694"/>
                        <a:gd name="connsiteY15" fmla="*/ 46158 h 185964"/>
                        <a:gd name="connsiteX16" fmla="*/ 13014 w 16694"/>
                        <a:gd name="connsiteY16" fmla="*/ 40317 h 185964"/>
                        <a:gd name="connsiteX17" fmla="*/ 11947 w 16694"/>
                        <a:gd name="connsiteY17" fmla="*/ 34477 h 185964"/>
                        <a:gd name="connsiteX18" fmla="*/ 10732 w 16694"/>
                        <a:gd name="connsiteY18" fmla="*/ 28667 h 185964"/>
                        <a:gd name="connsiteX19" fmla="*/ 9368 w 16694"/>
                        <a:gd name="connsiteY19" fmla="*/ 22856 h 185964"/>
                        <a:gd name="connsiteX20" fmla="*/ 2016 w 16694"/>
                        <a:gd name="connsiteY20" fmla="*/ 0 h 185964"/>
                        <a:gd name="connsiteX21" fmla="*/ 0 w 16694"/>
                        <a:gd name="connsiteY21" fmla="*/ 682 h 1859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6694" h="185964">
                          <a:moveTo>
                            <a:pt x="0" y="682"/>
                          </a:moveTo>
                          <a:cubicBezTo>
                            <a:pt x="2935" y="8063"/>
                            <a:pt x="5514" y="15593"/>
                            <a:pt x="7530" y="23212"/>
                          </a:cubicBezTo>
                          <a:cubicBezTo>
                            <a:pt x="8063" y="25109"/>
                            <a:pt x="8449" y="27036"/>
                            <a:pt x="8923" y="28963"/>
                          </a:cubicBezTo>
                          <a:cubicBezTo>
                            <a:pt x="9398" y="30890"/>
                            <a:pt x="9842" y="32788"/>
                            <a:pt x="10198" y="34715"/>
                          </a:cubicBezTo>
                          <a:lnTo>
                            <a:pt x="11324" y="40495"/>
                          </a:lnTo>
                          <a:lnTo>
                            <a:pt x="12243" y="46306"/>
                          </a:lnTo>
                          <a:cubicBezTo>
                            <a:pt x="13400" y="54043"/>
                            <a:pt x="14259" y="61840"/>
                            <a:pt x="14734" y="69607"/>
                          </a:cubicBezTo>
                          <a:cubicBezTo>
                            <a:pt x="15060" y="73490"/>
                            <a:pt x="15149" y="77374"/>
                            <a:pt x="15356" y="81257"/>
                          </a:cubicBezTo>
                          <a:cubicBezTo>
                            <a:pt x="15445" y="85141"/>
                            <a:pt x="15593" y="89024"/>
                            <a:pt x="15623" y="92908"/>
                          </a:cubicBezTo>
                          <a:cubicBezTo>
                            <a:pt x="15831" y="108442"/>
                            <a:pt x="15327" y="123947"/>
                            <a:pt x="14941" y="139451"/>
                          </a:cubicBezTo>
                          <a:lnTo>
                            <a:pt x="13785" y="185964"/>
                          </a:lnTo>
                          <a:lnTo>
                            <a:pt x="15475" y="139510"/>
                          </a:lnTo>
                          <a:cubicBezTo>
                            <a:pt x="16038" y="124006"/>
                            <a:pt x="16690" y="108531"/>
                            <a:pt x="16690" y="92967"/>
                          </a:cubicBezTo>
                          <a:cubicBezTo>
                            <a:pt x="16720" y="89084"/>
                            <a:pt x="16601" y="85171"/>
                            <a:pt x="16572" y="81287"/>
                          </a:cubicBezTo>
                          <a:cubicBezTo>
                            <a:pt x="16423" y="77374"/>
                            <a:pt x="16364" y="73490"/>
                            <a:pt x="16097" y="69577"/>
                          </a:cubicBezTo>
                          <a:cubicBezTo>
                            <a:pt x="15712" y="61781"/>
                            <a:pt x="14941" y="53954"/>
                            <a:pt x="13874" y="46158"/>
                          </a:cubicBezTo>
                          <a:lnTo>
                            <a:pt x="13014" y="40317"/>
                          </a:lnTo>
                          <a:lnTo>
                            <a:pt x="11947" y="34477"/>
                          </a:lnTo>
                          <a:cubicBezTo>
                            <a:pt x="11621" y="32521"/>
                            <a:pt x="11176" y="30594"/>
                            <a:pt x="10732" y="28667"/>
                          </a:cubicBezTo>
                          <a:cubicBezTo>
                            <a:pt x="10287" y="26740"/>
                            <a:pt x="9901" y="24783"/>
                            <a:pt x="9368" y="22856"/>
                          </a:cubicBezTo>
                          <a:cubicBezTo>
                            <a:pt x="7441" y="15119"/>
                            <a:pt x="4891" y="7530"/>
                            <a:pt x="2016" y="0"/>
                          </a:cubicBezTo>
                          <a:lnTo>
                            <a:pt x="0" y="682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26" name="Freeform: Shape 2261">
                      <a:extLst>
                        <a:ext uri="{FF2B5EF4-FFF2-40B4-BE49-F238E27FC236}">
                          <a16:creationId xmlns:a16="http://schemas.microsoft.com/office/drawing/2014/main" id="{D3250E35-8B1B-4CF0-B930-A09D39DB61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6278" y="5585574"/>
                      <a:ext cx="7500" cy="179175"/>
                    </a:xfrm>
                    <a:custGeom>
                      <a:avLst/>
                      <a:gdLst>
                        <a:gd name="connsiteX0" fmla="*/ 0 w 7500"/>
                        <a:gd name="connsiteY0" fmla="*/ 30 h 179175"/>
                        <a:gd name="connsiteX1" fmla="*/ 3231 w 7500"/>
                        <a:gd name="connsiteY1" fmla="*/ 44794 h 179175"/>
                        <a:gd name="connsiteX2" fmla="*/ 4714 w 7500"/>
                        <a:gd name="connsiteY2" fmla="*/ 89588 h 179175"/>
                        <a:gd name="connsiteX3" fmla="*/ 7500 w 7500"/>
                        <a:gd name="connsiteY3" fmla="*/ 179175 h 179175"/>
                        <a:gd name="connsiteX4" fmla="*/ 5781 w 7500"/>
                        <a:gd name="connsiteY4" fmla="*/ 89647 h 179175"/>
                        <a:gd name="connsiteX5" fmla="*/ 4832 w 7500"/>
                        <a:gd name="connsiteY5" fmla="*/ 44883 h 179175"/>
                        <a:gd name="connsiteX6" fmla="*/ 2134 w 7500"/>
                        <a:gd name="connsiteY6" fmla="*/ 0 h 179175"/>
                        <a:gd name="connsiteX7" fmla="*/ 0 w 7500"/>
                        <a:gd name="connsiteY7" fmla="*/ 30 h 1791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500" h="179175">
                          <a:moveTo>
                            <a:pt x="0" y="30"/>
                          </a:moveTo>
                          <a:cubicBezTo>
                            <a:pt x="1690" y="14941"/>
                            <a:pt x="2609" y="29853"/>
                            <a:pt x="3231" y="44794"/>
                          </a:cubicBezTo>
                          <a:cubicBezTo>
                            <a:pt x="3854" y="59705"/>
                            <a:pt x="4239" y="74647"/>
                            <a:pt x="4714" y="89588"/>
                          </a:cubicBezTo>
                          <a:lnTo>
                            <a:pt x="7500" y="179175"/>
                          </a:lnTo>
                          <a:lnTo>
                            <a:pt x="5781" y="89647"/>
                          </a:lnTo>
                          <a:cubicBezTo>
                            <a:pt x="5484" y="74736"/>
                            <a:pt x="5277" y="59794"/>
                            <a:pt x="4832" y="44883"/>
                          </a:cubicBezTo>
                          <a:cubicBezTo>
                            <a:pt x="4387" y="29942"/>
                            <a:pt x="3646" y="14971"/>
                            <a:pt x="2134" y="0"/>
                          </a:cubicBezTo>
                          <a:lnTo>
                            <a:pt x="0" y="30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27" name="Freeform: Shape 2262">
                      <a:extLst>
                        <a:ext uri="{FF2B5EF4-FFF2-40B4-BE49-F238E27FC236}">
                          <a16:creationId xmlns:a16="http://schemas.microsoft.com/office/drawing/2014/main" id="{D2871CC1-ED6B-4AD2-A518-593F49B66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94755" y="5664697"/>
                      <a:ext cx="14037" cy="141377"/>
                    </a:xfrm>
                    <a:custGeom>
                      <a:avLst/>
                      <a:gdLst>
                        <a:gd name="connsiteX0" fmla="*/ 0 w 14037"/>
                        <a:gd name="connsiteY0" fmla="*/ 296 h 141377"/>
                        <a:gd name="connsiteX1" fmla="*/ 13044 w 14037"/>
                        <a:gd name="connsiteY1" fmla="*/ 141378 h 141377"/>
                        <a:gd name="connsiteX2" fmla="*/ 2105 w 14037"/>
                        <a:gd name="connsiteY2" fmla="*/ 0 h 141377"/>
                        <a:gd name="connsiteX3" fmla="*/ 0 w 14037"/>
                        <a:gd name="connsiteY3" fmla="*/ 296 h 1413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037" h="141377">
                          <a:moveTo>
                            <a:pt x="0" y="296"/>
                          </a:moveTo>
                          <a:cubicBezTo>
                            <a:pt x="10880" y="46899"/>
                            <a:pt x="15297" y="94509"/>
                            <a:pt x="13044" y="141378"/>
                          </a:cubicBezTo>
                          <a:cubicBezTo>
                            <a:pt x="16008" y="94568"/>
                            <a:pt x="12332" y="46869"/>
                            <a:pt x="2105" y="0"/>
                          </a:cubicBezTo>
                          <a:lnTo>
                            <a:pt x="0" y="296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28" name="Freeform: Shape 2263">
                      <a:extLst>
                        <a:ext uri="{FF2B5EF4-FFF2-40B4-BE49-F238E27FC236}">
                          <a16:creationId xmlns:a16="http://schemas.microsoft.com/office/drawing/2014/main" id="{23C0BD0F-D5CD-4D70-B5DE-ACC568F29F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7866" y="5748504"/>
                      <a:ext cx="10161" cy="106781"/>
                    </a:xfrm>
                    <a:custGeom>
                      <a:avLst/>
                      <a:gdLst>
                        <a:gd name="connsiteX0" fmla="*/ 4299 w 10161"/>
                        <a:gd name="connsiteY0" fmla="*/ 237 h 106781"/>
                        <a:gd name="connsiteX1" fmla="*/ 0 w 10161"/>
                        <a:gd name="connsiteY1" fmla="*/ 106782 h 106781"/>
                        <a:gd name="connsiteX2" fmla="*/ 6403 w 10161"/>
                        <a:gd name="connsiteY2" fmla="*/ 0 h 106781"/>
                        <a:gd name="connsiteX3" fmla="*/ 4299 w 10161"/>
                        <a:gd name="connsiteY3" fmla="*/ 237 h 1067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0161" h="106781">
                          <a:moveTo>
                            <a:pt x="4299" y="237"/>
                          </a:moveTo>
                          <a:cubicBezTo>
                            <a:pt x="11591" y="35960"/>
                            <a:pt x="10139" y="72779"/>
                            <a:pt x="0" y="106782"/>
                          </a:cubicBezTo>
                          <a:cubicBezTo>
                            <a:pt x="10820" y="73016"/>
                            <a:pt x="13074" y="36137"/>
                            <a:pt x="6403" y="0"/>
                          </a:cubicBezTo>
                          <a:lnTo>
                            <a:pt x="4299" y="237"/>
                          </a:lnTo>
                          <a:close/>
                        </a:path>
                      </a:pathLst>
                    </a:custGeom>
                    <a:solidFill>
                      <a:srgbClr val="A0BDAB"/>
                    </a:solidFill>
                    <a:ln w="29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</p:grpSp>
        <p:sp>
          <p:nvSpPr>
            <p:cNvPr id="556" name="Freeform: Shape 2191">
              <a:extLst>
                <a:ext uri="{FF2B5EF4-FFF2-40B4-BE49-F238E27FC236}">
                  <a16:creationId xmlns:a16="http://schemas.microsoft.com/office/drawing/2014/main" id="{7B8E51C6-1285-497C-915D-7BCEEC9479B6}"/>
                </a:ext>
              </a:extLst>
            </p:cNvPr>
            <p:cNvSpPr/>
            <p:nvPr/>
          </p:nvSpPr>
          <p:spPr>
            <a:xfrm>
              <a:off x="5469740" y="6443667"/>
              <a:ext cx="378210" cy="683012"/>
            </a:xfrm>
            <a:custGeom>
              <a:avLst/>
              <a:gdLst>
                <a:gd name="connsiteX0" fmla="*/ 146793 w 378210"/>
                <a:gd name="connsiteY0" fmla="*/ 6776 h 683012"/>
                <a:gd name="connsiteX1" fmla="*/ 524 w 378210"/>
                <a:gd name="connsiteY1" fmla="*/ 293860 h 683012"/>
                <a:gd name="connsiteX2" fmla="*/ 170568 w 378210"/>
                <a:gd name="connsiteY2" fmla="*/ 609670 h 683012"/>
                <a:gd name="connsiteX3" fmla="*/ 297479 w 378210"/>
                <a:gd name="connsiteY3" fmla="*/ 664039 h 683012"/>
                <a:gd name="connsiteX4" fmla="*/ 308685 w 378210"/>
                <a:gd name="connsiteY4" fmla="*/ 683012 h 683012"/>
                <a:gd name="connsiteX5" fmla="*/ 307144 w 378210"/>
                <a:gd name="connsiteY5" fmla="*/ 636410 h 683012"/>
                <a:gd name="connsiteX6" fmla="*/ 374320 w 378210"/>
                <a:gd name="connsiteY6" fmla="*/ 401442 h 683012"/>
                <a:gd name="connsiteX7" fmla="*/ 239820 w 378210"/>
                <a:gd name="connsiteY7" fmla="*/ 38704 h 683012"/>
                <a:gd name="connsiteX8" fmla="*/ 146793 w 378210"/>
                <a:gd name="connsiteY8" fmla="*/ 6776 h 6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210" h="683012">
                  <a:moveTo>
                    <a:pt x="146793" y="6776"/>
                  </a:moveTo>
                  <a:cubicBezTo>
                    <a:pt x="146793" y="6776"/>
                    <a:pt x="15910" y="55453"/>
                    <a:pt x="524" y="293860"/>
                  </a:cubicBezTo>
                  <a:cubicBezTo>
                    <a:pt x="2184" y="294897"/>
                    <a:pt x="-25742" y="530873"/>
                    <a:pt x="170568" y="609670"/>
                  </a:cubicBezTo>
                  <a:cubicBezTo>
                    <a:pt x="170568" y="609670"/>
                    <a:pt x="290187" y="649039"/>
                    <a:pt x="297479" y="664039"/>
                  </a:cubicBezTo>
                  <a:cubicBezTo>
                    <a:pt x="304772" y="679040"/>
                    <a:pt x="308685" y="683012"/>
                    <a:pt x="308685" y="683012"/>
                  </a:cubicBezTo>
                  <a:cubicBezTo>
                    <a:pt x="308685" y="683012"/>
                    <a:pt x="293596" y="654197"/>
                    <a:pt x="307144" y="636410"/>
                  </a:cubicBezTo>
                  <a:cubicBezTo>
                    <a:pt x="320692" y="618623"/>
                    <a:pt x="395990" y="539292"/>
                    <a:pt x="374320" y="401442"/>
                  </a:cubicBezTo>
                  <a:cubicBezTo>
                    <a:pt x="352708" y="263859"/>
                    <a:pt x="315059" y="123044"/>
                    <a:pt x="239820" y="38704"/>
                  </a:cubicBezTo>
                  <a:cubicBezTo>
                    <a:pt x="185776" y="-21891"/>
                    <a:pt x="146793" y="6776"/>
                    <a:pt x="146793" y="6776"/>
                  </a:cubicBezTo>
                  <a:close/>
                </a:path>
              </a:pathLst>
            </a:custGeom>
            <a:solidFill>
              <a:srgbClr val="E2E2E2"/>
            </a:solidFill>
            <a:ln w="29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57" name="Graphic 3339">
              <a:extLst>
                <a:ext uri="{FF2B5EF4-FFF2-40B4-BE49-F238E27FC236}">
                  <a16:creationId xmlns:a16="http://schemas.microsoft.com/office/drawing/2014/main" id="{0D98CFD2-1828-47C5-8404-F70A36BB9CDF}"/>
                </a:ext>
              </a:extLst>
            </p:cNvPr>
            <p:cNvGrpSpPr/>
            <p:nvPr/>
          </p:nvGrpSpPr>
          <p:grpSpPr>
            <a:xfrm>
              <a:off x="5471437" y="6449034"/>
              <a:ext cx="370564" cy="637371"/>
              <a:chOff x="5471437" y="6449034"/>
              <a:chExt cx="370564" cy="637371"/>
            </a:xfrm>
            <a:solidFill>
              <a:srgbClr val="93B79F"/>
            </a:solidFill>
          </p:grpSpPr>
          <p:pic>
            <p:nvPicPr>
              <p:cNvPr id="596" name="Picture 2231">
                <a:extLst>
                  <a:ext uri="{FF2B5EF4-FFF2-40B4-BE49-F238E27FC236}">
                    <a16:creationId xmlns:a16="http://schemas.microsoft.com/office/drawing/2014/main" id="{9D9E5DDF-B256-4757-BE6C-1D69642C93D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1" cstate="print"/>
              <a:stretch>
                <a:fillRect/>
              </a:stretch>
            </p:blipFill>
            <p:spPr>
              <a:xfrm>
                <a:off x="5471437" y="6457927"/>
                <a:ext cx="293487" cy="628477"/>
              </a:xfrm>
              <a:custGeom>
                <a:avLst/>
                <a:gdLst>
                  <a:gd name="connsiteX0" fmla="*/ 216 w 293487"/>
                  <a:gd name="connsiteY0" fmla="*/ 515 h 628477"/>
                  <a:gd name="connsiteX1" fmla="*/ 293704 w 293487"/>
                  <a:gd name="connsiteY1" fmla="*/ 515 h 628477"/>
                  <a:gd name="connsiteX2" fmla="*/ 293704 w 293487"/>
                  <a:gd name="connsiteY2" fmla="*/ 628993 h 628477"/>
                  <a:gd name="connsiteX3" fmla="*/ 216 w 293487"/>
                  <a:gd name="connsiteY3" fmla="*/ 628993 h 62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487" h="628477">
                    <a:moveTo>
                      <a:pt x="216" y="515"/>
                    </a:moveTo>
                    <a:lnTo>
                      <a:pt x="293704" y="515"/>
                    </a:lnTo>
                    <a:lnTo>
                      <a:pt x="293704" y="628993"/>
                    </a:lnTo>
                    <a:lnTo>
                      <a:pt x="216" y="628993"/>
                    </a:lnTo>
                    <a:close/>
                  </a:path>
                </a:pathLst>
              </a:custGeom>
            </p:spPr>
          </p:pic>
          <p:pic>
            <p:nvPicPr>
              <p:cNvPr id="597" name="Picture 2232">
                <a:extLst>
                  <a:ext uri="{FF2B5EF4-FFF2-40B4-BE49-F238E27FC236}">
                    <a16:creationId xmlns:a16="http://schemas.microsoft.com/office/drawing/2014/main" id="{4E5372E9-8721-469E-9ACF-0C45949378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2" cstate="print"/>
              <a:stretch>
                <a:fillRect/>
              </a:stretch>
            </p:blipFill>
            <p:spPr>
              <a:xfrm>
                <a:off x="5616698" y="6449034"/>
                <a:ext cx="225303" cy="637371"/>
              </a:xfrm>
              <a:custGeom>
                <a:avLst/>
                <a:gdLst>
                  <a:gd name="connsiteX0" fmla="*/ 265 w 225303"/>
                  <a:gd name="connsiteY0" fmla="*/ 512 h 637371"/>
                  <a:gd name="connsiteX1" fmla="*/ 225569 w 225303"/>
                  <a:gd name="connsiteY1" fmla="*/ 512 h 637371"/>
                  <a:gd name="connsiteX2" fmla="*/ 225569 w 225303"/>
                  <a:gd name="connsiteY2" fmla="*/ 637884 h 637371"/>
                  <a:gd name="connsiteX3" fmla="*/ 265 w 225303"/>
                  <a:gd name="connsiteY3" fmla="*/ 637884 h 63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303" h="637371">
                    <a:moveTo>
                      <a:pt x="265" y="512"/>
                    </a:moveTo>
                    <a:lnTo>
                      <a:pt x="225569" y="512"/>
                    </a:lnTo>
                    <a:lnTo>
                      <a:pt x="225569" y="637884"/>
                    </a:lnTo>
                    <a:lnTo>
                      <a:pt x="265" y="637884"/>
                    </a:lnTo>
                    <a:close/>
                  </a:path>
                </a:pathLst>
              </a:custGeom>
            </p:spPr>
          </p:pic>
          <p:grpSp>
            <p:nvGrpSpPr>
              <p:cNvPr id="598" name="Graphic 3339">
                <a:extLst>
                  <a:ext uri="{FF2B5EF4-FFF2-40B4-BE49-F238E27FC236}">
                    <a16:creationId xmlns:a16="http://schemas.microsoft.com/office/drawing/2014/main" id="{80964776-4A2B-4576-9456-0ACA5AFC7267}"/>
                  </a:ext>
                </a:extLst>
              </p:cNvPr>
              <p:cNvGrpSpPr/>
              <p:nvPr/>
            </p:nvGrpSpPr>
            <p:grpSpPr>
              <a:xfrm>
                <a:off x="5538032" y="6491531"/>
                <a:ext cx="256325" cy="514788"/>
                <a:chOff x="5538032" y="6491531"/>
                <a:chExt cx="256325" cy="514788"/>
              </a:xfrm>
              <a:solidFill>
                <a:srgbClr val="93B79F"/>
              </a:solidFill>
            </p:grpSpPr>
            <p:sp>
              <p:nvSpPr>
                <p:cNvPr id="599" name="Freeform: Shape 2234">
                  <a:extLst>
                    <a:ext uri="{FF2B5EF4-FFF2-40B4-BE49-F238E27FC236}">
                      <a16:creationId xmlns:a16="http://schemas.microsoft.com/office/drawing/2014/main" id="{E14771B1-E763-4350-9382-A95284B492D8}"/>
                    </a:ext>
                  </a:extLst>
                </p:cNvPr>
                <p:cNvSpPr/>
                <p:nvPr/>
              </p:nvSpPr>
              <p:spPr>
                <a:xfrm>
                  <a:off x="5538032" y="6518923"/>
                  <a:ext cx="90180" cy="153591"/>
                </a:xfrm>
                <a:custGeom>
                  <a:avLst/>
                  <a:gdLst>
                    <a:gd name="connsiteX0" fmla="*/ 88906 w 90180"/>
                    <a:gd name="connsiteY0" fmla="*/ 0 h 153591"/>
                    <a:gd name="connsiteX1" fmla="*/ 71712 w 90180"/>
                    <a:gd name="connsiteY1" fmla="*/ 14793 h 153591"/>
                    <a:gd name="connsiteX2" fmla="*/ 56296 w 90180"/>
                    <a:gd name="connsiteY2" fmla="*/ 31394 h 153591"/>
                    <a:gd name="connsiteX3" fmla="*/ 54488 w 90180"/>
                    <a:gd name="connsiteY3" fmla="*/ 33558 h 153591"/>
                    <a:gd name="connsiteX4" fmla="*/ 52739 w 90180"/>
                    <a:gd name="connsiteY4" fmla="*/ 35782 h 153591"/>
                    <a:gd name="connsiteX5" fmla="*/ 49270 w 90180"/>
                    <a:gd name="connsiteY5" fmla="*/ 40258 h 153591"/>
                    <a:gd name="connsiteX6" fmla="*/ 42808 w 90180"/>
                    <a:gd name="connsiteY6" fmla="*/ 49537 h 153591"/>
                    <a:gd name="connsiteX7" fmla="*/ 36819 w 90180"/>
                    <a:gd name="connsiteY7" fmla="*/ 59142 h 153591"/>
                    <a:gd name="connsiteX8" fmla="*/ 34062 w 90180"/>
                    <a:gd name="connsiteY8" fmla="*/ 64093 h 153591"/>
                    <a:gd name="connsiteX9" fmla="*/ 32699 w 90180"/>
                    <a:gd name="connsiteY9" fmla="*/ 66583 h 153591"/>
                    <a:gd name="connsiteX10" fmla="*/ 31424 w 90180"/>
                    <a:gd name="connsiteY10" fmla="*/ 69103 h 153591"/>
                    <a:gd name="connsiteX11" fmla="*/ 28874 w 90180"/>
                    <a:gd name="connsiteY11" fmla="*/ 74172 h 153591"/>
                    <a:gd name="connsiteX12" fmla="*/ 26532 w 90180"/>
                    <a:gd name="connsiteY12" fmla="*/ 79331 h 153591"/>
                    <a:gd name="connsiteX13" fmla="*/ 24309 w 90180"/>
                    <a:gd name="connsiteY13" fmla="*/ 84548 h 153591"/>
                    <a:gd name="connsiteX14" fmla="*/ 22204 w 90180"/>
                    <a:gd name="connsiteY14" fmla="*/ 89795 h 153591"/>
                    <a:gd name="connsiteX15" fmla="*/ 20277 w 90180"/>
                    <a:gd name="connsiteY15" fmla="*/ 95102 h 153591"/>
                    <a:gd name="connsiteX16" fmla="*/ 18528 w 90180"/>
                    <a:gd name="connsiteY16" fmla="*/ 100468 h 153591"/>
                    <a:gd name="connsiteX17" fmla="*/ 15386 w 90180"/>
                    <a:gd name="connsiteY17" fmla="*/ 111318 h 153591"/>
                    <a:gd name="connsiteX18" fmla="*/ 9309 w 90180"/>
                    <a:gd name="connsiteY18" fmla="*/ 133077 h 153591"/>
                    <a:gd name="connsiteX19" fmla="*/ 0 w 90180"/>
                    <a:gd name="connsiteY19" fmla="*/ 153592 h 153591"/>
                    <a:gd name="connsiteX20" fmla="*/ 9546 w 90180"/>
                    <a:gd name="connsiteY20" fmla="*/ 133166 h 153591"/>
                    <a:gd name="connsiteX21" fmla="*/ 15860 w 90180"/>
                    <a:gd name="connsiteY21" fmla="*/ 111466 h 153591"/>
                    <a:gd name="connsiteX22" fmla="*/ 19121 w 90180"/>
                    <a:gd name="connsiteY22" fmla="*/ 100675 h 153591"/>
                    <a:gd name="connsiteX23" fmla="*/ 20929 w 90180"/>
                    <a:gd name="connsiteY23" fmla="*/ 95339 h 153591"/>
                    <a:gd name="connsiteX24" fmla="*/ 22916 w 90180"/>
                    <a:gd name="connsiteY24" fmla="*/ 90062 h 153591"/>
                    <a:gd name="connsiteX25" fmla="*/ 25050 w 90180"/>
                    <a:gd name="connsiteY25" fmla="*/ 84845 h 153591"/>
                    <a:gd name="connsiteX26" fmla="*/ 27303 w 90180"/>
                    <a:gd name="connsiteY26" fmla="*/ 79686 h 153591"/>
                    <a:gd name="connsiteX27" fmla="*/ 29704 w 90180"/>
                    <a:gd name="connsiteY27" fmla="*/ 74587 h 153591"/>
                    <a:gd name="connsiteX28" fmla="*/ 32284 w 90180"/>
                    <a:gd name="connsiteY28" fmla="*/ 69577 h 153591"/>
                    <a:gd name="connsiteX29" fmla="*/ 33588 w 90180"/>
                    <a:gd name="connsiteY29" fmla="*/ 67087 h 153591"/>
                    <a:gd name="connsiteX30" fmla="*/ 34981 w 90180"/>
                    <a:gd name="connsiteY30" fmla="*/ 64626 h 153591"/>
                    <a:gd name="connsiteX31" fmla="*/ 37798 w 90180"/>
                    <a:gd name="connsiteY31" fmla="*/ 59735 h 153591"/>
                    <a:gd name="connsiteX32" fmla="*/ 43875 w 90180"/>
                    <a:gd name="connsiteY32" fmla="*/ 50249 h 153591"/>
                    <a:gd name="connsiteX33" fmla="*/ 50426 w 90180"/>
                    <a:gd name="connsiteY33" fmla="*/ 41088 h 153591"/>
                    <a:gd name="connsiteX34" fmla="*/ 53925 w 90180"/>
                    <a:gd name="connsiteY34" fmla="*/ 36671 h 153591"/>
                    <a:gd name="connsiteX35" fmla="*/ 55674 w 90180"/>
                    <a:gd name="connsiteY35" fmla="*/ 34477 h 153591"/>
                    <a:gd name="connsiteX36" fmla="*/ 57512 w 90180"/>
                    <a:gd name="connsiteY36" fmla="*/ 32343 h 153591"/>
                    <a:gd name="connsiteX37" fmla="*/ 72986 w 90180"/>
                    <a:gd name="connsiteY37" fmla="*/ 16038 h 153591"/>
                    <a:gd name="connsiteX38" fmla="*/ 90181 w 90180"/>
                    <a:gd name="connsiteY38" fmla="*/ 1571 h 153591"/>
                    <a:gd name="connsiteX39" fmla="*/ 88906 w 90180"/>
                    <a:gd name="connsiteY39" fmla="*/ 0 h 15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90180" h="153591">
                      <a:moveTo>
                        <a:pt x="88906" y="0"/>
                      </a:moveTo>
                      <a:cubicBezTo>
                        <a:pt x="82947" y="4654"/>
                        <a:pt x="77137" y="9546"/>
                        <a:pt x="71712" y="14793"/>
                      </a:cubicBezTo>
                      <a:cubicBezTo>
                        <a:pt x="66316" y="20070"/>
                        <a:pt x="61069" y="25524"/>
                        <a:pt x="56296" y="31394"/>
                      </a:cubicBezTo>
                      <a:lnTo>
                        <a:pt x="54488" y="33558"/>
                      </a:lnTo>
                      <a:lnTo>
                        <a:pt x="52739" y="35782"/>
                      </a:lnTo>
                      <a:cubicBezTo>
                        <a:pt x="51583" y="37294"/>
                        <a:pt x="50397" y="38746"/>
                        <a:pt x="49270" y="40258"/>
                      </a:cubicBezTo>
                      <a:cubicBezTo>
                        <a:pt x="47077" y="43341"/>
                        <a:pt x="44824" y="46365"/>
                        <a:pt x="42808" y="49537"/>
                      </a:cubicBezTo>
                      <a:cubicBezTo>
                        <a:pt x="40673" y="52650"/>
                        <a:pt x="38776" y="55911"/>
                        <a:pt x="36819" y="59142"/>
                      </a:cubicBezTo>
                      <a:cubicBezTo>
                        <a:pt x="35841" y="60773"/>
                        <a:pt x="34981" y="62433"/>
                        <a:pt x="34062" y="64093"/>
                      </a:cubicBezTo>
                      <a:lnTo>
                        <a:pt x="32699" y="66583"/>
                      </a:lnTo>
                      <a:cubicBezTo>
                        <a:pt x="32254" y="67413"/>
                        <a:pt x="31839" y="68273"/>
                        <a:pt x="31424" y="69103"/>
                      </a:cubicBezTo>
                      <a:lnTo>
                        <a:pt x="28874" y="74172"/>
                      </a:lnTo>
                      <a:lnTo>
                        <a:pt x="26532" y="79331"/>
                      </a:lnTo>
                      <a:cubicBezTo>
                        <a:pt x="25732" y="81050"/>
                        <a:pt x="25021" y="82799"/>
                        <a:pt x="24309" y="84548"/>
                      </a:cubicBezTo>
                      <a:cubicBezTo>
                        <a:pt x="23627" y="86297"/>
                        <a:pt x="22856" y="88017"/>
                        <a:pt x="22204" y="89795"/>
                      </a:cubicBezTo>
                      <a:lnTo>
                        <a:pt x="20277" y="95102"/>
                      </a:lnTo>
                      <a:cubicBezTo>
                        <a:pt x="19625" y="96880"/>
                        <a:pt x="19121" y="98689"/>
                        <a:pt x="18528" y="100468"/>
                      </a:cubicBezTo>
                      <a:cubicBezTo>
                        <a:pt x="17342" y="104055"/>
                        <a:pt x="16364" y="107701"/>
                        <a:pt x="15386" y="111318"/>
                      </a:cubicBezTo>
                      <a:cubicBezTo>
                        <a:pt x="13429" y="118581"/>
                        <a:pt x="11651" y="125903"/>
                        <a:pt x="9309" y="133077"/>
                      </a:cubicBezTo>
                      <a:cubicBezTo>
                        <a:pt x="6996" y="140222"/>
                        <a:pt x="4061" y="147218"/>
                        <a:pt x="0" y="153592"/>
                      </a:cubicBezTo>
                      <a:cubicBezTo>
                        <a:pt x="4121" y="147277"/>
                        <a:pt x="7144" y="140311"/>
                        <a:pt x="9546" y="133166"/>
                      </a:cubicBezTo>
                      <a:cubicBezTo>
                        <a:pt x="11947" y="126022"/>
                        <a:pt x="13844" y="118729"/>
                        <a:pt x="15860" y="111466"/>
                      </a:cubicBezTo>
                      <a:cubicBezTo>
                        <a:pt x="16868" y="107849"/>
                        <a:pt x="17906" y="104232"/>
                        <a:pt x="19121" y="100675"/>
                      </a:cubicBezTo>
                      <a:cubicBezTo>
                        <a:pt x="19744" y="98896"/>
                        <a:pt x="20248" y="97088"/>
                        <a:pt x="20929" y="95339"/>
                      </a:cubicBezTo>
                      <a:lnTo>
                        <a:pt x="22916" y="90062"/>
                      </a:lnTo>
                      <a:cubicBezTo>
                        <a:pt x="23568" y="88283"/>
                        <a:pt x="24339" y="86593"/>
                        <a:pt x="25050" y="84845"/>
                      </a:cubicBezTo>
                      <a:cubicBezTo>
                        <a:pt x="25791" y="83125"/>
                        <a:pt x="26503" y="81376"/>
                        <a:pt x="27303" y="79686"/>
                      </a:cubicBezTo>
                      <a:lnTo>
                        <a:pt x="29704" y="74587"/>
                      </a:lnTo>
                      <a:lnTo>
                        <a:pt x="32284" y="69577"/>
                      </a:lnTo>
                      <a:cubicBezTo>
                        <a:pt x="32728" y="68747"/>
                        <a:pt x="33143" y="67917"/>
                        <a:pt x="33588" y="67087"/>
                      </a:cubicBezTo>
                      <a:lnTo>
                        <a:pt x="34981" y="64626"/>
                      </a:lnTo>
                      <a:cubicBezTo>
                        <a:pt x="35930" y="62996"/>
                        <a:pt x="36819" y="61336"/>
                        <a:pt x="37798" y="59735"/>
                      </a:cubicBezTo>
                      <a:cubicBezTo>
                        <a:pt x="39784" y="56533"/>
                        <a:pt x="41711" y="53332"/>
                        <a:pt x="43875" y="50249"/>
                      </a:cubicBezTo>
                      <a:cubicBezTo>
                        <a:pt x="45920" y="47106"/>
                        <a:pt x="48203" y="44112"/>
                        <a:pt x="50426" y="41088"/>
                      </a:cubicBezTo>
                      <a:cubicBezTo>
                        <a:pt x="51553" y="39606"/>
                        <a:pt x="52739" y="38153"/>
                        <a:pt x="53925" y="36671"/>
                      </a:cubicBezTo>
                      <a:lnTo>
                        <a:pt x="55674" y="34477"/>
                      </a:lnTo>
                      <a:lnTo>
                        <a:pt x="57512" y="32343"/>
                      </a:lnTo>
                      <a:cubicBezTo>
                        <a:pt x="62314" y="26562"/>
                        <a:pt x="67591" y="21226"/>
                        <a:pt x="72986" y="16038"/>
                      </a:cubicBezTo>
                      <a:cubicBezTo>
                        <a:pt x="78441" y="10880"/>
                        <a:pt x="84222" y="6137"/>
                        <a:pt x="90181" y="1571"/>
                      </a:cubicBezTo>
                      <a:lnTo>
                        <a:pt x="88906" y="0"/>
                      </a:lnTo>
                      <a:close/>
                    </a:path>
                  </a:pathLst>
                </a:custGeom>
                <a:solidFill>
                  <a:srgbClr val="93B79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0" name="Freeform: Shape 2235">
                  <a:extLst>
                    <a:ext uri="{FF2B5EF4-FFF2-40B4-BE49-F238E27FC236}">
                      <a16:creationId xmlns:a16="http://schemas.microsoft.com/office/drawing/2014/main" id="{E8119406-763E-4731-B65B-E45167484F9E}"/>
                    </a:ext>
                  </a:extLst>
                </p:cNvPr>
                <p:cNvSpPr/>
                <p:nvPr/>
              </p:nvSpPr>
              <p:spPr>
                <a:xfrm>
                  <a:off x="5552055" y="6593362"/>
                  <a:ext cx="93975" cy="163285"/>
                </a:xfrm>
                <a:custGeom>
                  <a:avLst/>
                  <a:gdLst>
                    <a:gd name="connsiteX0" fmla="*/ 92404 w 93975"/>
                    <a:gd name="connsiteY0" fmla="*/ 0 h 163285"/>
                    <a:gd name="connsiteX1" fmla="*/ 38272 w 93975"/>
                    <a:gd name="connsiteY1" fmla="*/ 77344 h 163285"/>
                    <a:gd name="connsiteX2" fmla="*/ 17105 w 93975"/>
                    <a:gd name="connsiteY2" fmla="*/ 119470 h 163285"/>
                    <a:gd name="connsiteX3" fmla="*/ 9842 w 93975"/>
                    <a:gd name="connsiteY3" fmla="*/ 141911 h 163285"/>
                    <a:gd name="connsiteX4" fmla="*/ 0 w 93975"/>
                    <a:gd name="connsiteY4" fmla="*/ 163286 h 163285"/>
                    <a:gd name="connsiteX5" fmla="*/ 10079 w 93975"/>
                    <a:gd name="connsiteY5" fmla="*/ 142001 h 163285"/>
                    <a:gd name="connsiteX6" fmla="*/ 17580 w 93975"/>
                    <a:gd name="connsiteY6" fmla="*/ 119648 h 163285"/>
                    <a:gd name="connsiteX7" fmla="*/ 39132 w 93975"/>
                    <a:gd name="connsiteY7" fmla="*/ 77878 h 163285"/>
                    <a:gd name="connsiteX8" fmla="*/ 93975 w 93975"/>
                    <a:gd name="connsiteY8" fmla="*/ 1275 h 163285"/>
                    <a:gd name="connsiteX9" fmla="*/ 92404 w 93975"/>
                    <a:gd name="connsiteY9" fmla="*/ 0 h 163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975" h="163285">
                      <a:moveTo>
                        <a:pt x="92404" y="0"/>
                      </a:moveTo>
                      <a:cubicBezTo>
                        <a:pt x="72749" y="24635"/>
                        <a:pt x="54666" y="50456"/>
                        <a:pt x="38272" y="77344"/>
                      </a:cubicBezTo>
                      <a:cubicBezTo>
                        <a:pt x="30090" y="90744"/>
                        <a:pt x="22115" y="104499"/>
                        <a:pt x="17105" y="119470"/>
                      </a:cubicBezTo>
                      <a:cubicBezTo>
                        <a:pt x="14556" y="126911"/>
                        <a:pt x="12392" y="134471"/>
                        <a:pt x="9842" y="141911"/>
                      </a:cubicBezTo>
                      <a:cubicBezTo>
                        <a:pt x="7263" y="149323"/>
                        <a:pt x="4239" y="156645"/>
                        <a:pt x="0" y="163286"/>
                      </a:cubicBezTo>
                      <a:cubicBezTo>
                        <a:pt x="4299" y="156704"/>
                        <a:pt x="7441" y="149412"/>
                        <a:pt x="10079" y="142001"/>
                      </a:cubicBezTo>
                      <a:cubicBezTo>
                        <a:pt x="12718" y="134589"/>
                        <a:pt x="14971" y="127030"/>
                        <a:pt x="17580" y="119648"/>
                      </a:cubicBezTo>
                      <a:cubicBezTo>
                        <a:pt x="22738" y="104766"/>
                        <a:pt x="30801" y="91189"/>
                        <a:pt x="39132" y="77878"/>
                      </a:cubicBezTo>
                      <a:cubicBezTo>
                        <a:pt x="55792" y="51227"/>
                        <a:pt x="74113" y="25613"/>
                        <a:pt x="93975" y="1275"/>
                      </a:cubicBezTo>
                      <a:lnTo>
                        <a:pt x="92404" y="0"/>
                      </a:lnTo>
                      <a:close/>
                    </a:path>
                  </a:pathLst>
                </a:custGeom>
                <a:solidFill>
                  <a:srgbClr val="93B79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1" name="Freeform: Shape 2236">
                  <a:extLst>
                    <a:ext uri="{FF2B5EF4-FFF2-40B4-BE49-F238E27FC236}">
                      <a16:creationId xmlns:a16="http://schemas.microsoft.com/office/drawing/2014/main" id="{7EB7095D-3FA6-4FA1-B098-A1579342B93C}"/>
                    </a:ext>
                  </a:extLst>
                </p:cNvPr>
                <p:cNvSpPr/>
                <p:nvPr/>
              </p:nvSpPr>
              <p:spPr>
                <a:xfrm>
                  <a:off x="5561867" y="6672307"/>
                  <a:ext cx="101860" cy="146210"/>
                </a:xfrm>
                <a:custGeom>
                  <a:avLst/>
                  <a:gdLst>
                    <a:gd name="connsiteX0" fmla="*/ 100201 w 101860"/>
                    <a:gd name="connsiteY0" fmla="*/ 0 h 146210"/>
                    <a:gd name="connsiteX1" fmla="*/ 86653 w 101860"/>
                    <a:gd name="connsiteY1" fmla="*/ 17431 h 146210"/>
                    <a:gd name="connsiteX2" fmla="*/ 79153 w 101860"/>
                    <a:gd name="connsiteY2" fmla="*/ 25643 h 146210"/>
                    <a:gd name="connsiteX3" fmla="*/ 71741 w 101860"/>
                    <a:gd name="connsiteY3" fmla="*/ 33973 h 146210"/>
                    <a:gd name="connsiteX4" fmla="*/ 44201 w 101860"/>
                    <a:gd name="connsiteY4" fmla="*/ 69014 h 146210"/>
                    <a:gd name="connsiteX5" fmla="*/ 20218 w 101860"/>
                    <a:gd name="connsiteY5" fmla="*/ 106545 h 146210"/>
                    <a:gd name="connsiteX6" fmla="*/ 0 w 101860"/>
                    <a:gd name="connsiteY6" fmla="*/ 146210 h 146210"/>
                    <a:gd name="connsiteX7" fmla="*/ 20663 w 101860"/>
                    <a:gd name="connsiteY7" fmla="*/ 106812 h 146210"/>
                    <a:gd name="connsiteX8" fmla="*/ 45031 w 101860"/>
                    <a:gd name="connsiteY8" fmla="*/ 69607 h 146210"/>
                    <a:gd name="connsiteX9" fmla="*/ 72868 w 101860"/>
                    <a:gd name="connsiteY9" fmla="*/ 34952 h 146210"/>
                    <a:gd name="connsiteX10" fmla="*/ 80338 w 101860"/>
                    <a:gd name="connsiteY10" fmla="*/ 26740 h 146210"/>
                    <a:gd name="connsiteX11" fmla="*/ 87928 w 101860"/>
                    <a:gd name="connsiteY11" fmla="*/ 18588 h 146210"/>
                    <a:gd name="connsiteX12" fmla="*/ 101861 w 101860"/>
                    <a:gd name="connsiteY12" fmla="*/ 1067 h 146210"/>
                    <a:gd name="connsiteX13" fmla="*/ 100201 w 101860"/>
                    <a:gd name="connsiteY13" fmla="*/ 0 h 146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1860" h="146210">
                      <a:moveTo>
                        <a:pt x="100201" y="0"/>
                      </a:moveTo>
                      <a:cubicBezTo>
                        <a:pt x="96317" y="6225"/>
                        <a:pt x="91604" y="11917"/>
                        <a:pt x="86653" y="17431"/>
                      </a:cubicBezTo>
                      <a:lnTo>
                        <a:pt x="79153" y="25643"/>
                      </a:lnTo>
                      <a:cubicBezTo>
                        <a:pt x="76662" y="28400"/>
                        <a:pt x="74202" y="31187"/>
                        <a:pt x="71741" y="33973"/>
                      </a:cubicBezTo>
                      <a:cubicBezTo>
                        <a:pt x="62018" y="45209"/>
                        <a:pt x="52828" y="56919"/>
                        <a:pt x="44201" y="69014"/>
                      </a:cubicBezTo>
                      <a:cubicBezTo>
                        <a:pt x="35634" y="81139"/>
                        <a:pt x="27600" y="93679"/>
                        <a:pt x="20218" y="106545"/>
                      </a:cubicBezTo>
                      <a:cubicBezTo>
                        <a:pt x="12866" y="119440"/>
                        <a:pt x="6107" y="132692"/>
                        <a:pt x="0" y="146210"/>
                      </a:cubicBezTo>
                      <a:cubicBezTo>
                        <a:pt x="6255" y="132751"/>
                        <a:pt x="13162" y="119589"/>
                        <a:pt x="20663" y="106812"/>
                      </a:cubicBezTo>
                      <a:cubicBezTo>
                        <a:pt x="28193" y="94034"/>
                        <a:pt x="36345" y="81613"/>
                        <a:pt x="45031" y="69607"/>
                      </a:cubicBezTo>
                      <a:cubicBezTo>
                        <a:pt x="53747" y="57630"/>
                        <a:pt x="63055" y="46069"/>
                        <a:pt x="72868" y="34952"/>
                      </a:cubicBezTo>
                      <a:cubicBezTo>
                        <a:pt x="75328" y="32195"/>
                        <a:pt x="77819" y="29438"/>
                        <a:pt x="80338" y="26740"/>
                      </a:cubicBezTo>
                      <a:lnTo>
                        <a:pt x="87928" y="18588"/>
                      </a:lnTo>
                      <a:cubicBezTo>
                        <a:pt x="92938" y="13103"/>
                        <a:pt x="97829" y="7382"/>
                        <a:pt x="101861" y="1067"/>
                      </a:cubicBezTo>
                      <a:lnTo>
                        <a:pt x="100201" y="0"/>
                      </a:lnTo>
                      <a:close/>
                    </a:path>
                  </a:pathLst>
                </a:custGeom>
                <a:solidFill>
                  <a:srgbClr val="93B79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2" name="Freeform: Shape 2237">
                  <a:extLst>
                    <a:ext uri="{FF2B5EF4-FFF2-40B4-BE49-F238E27FC236}">
                      <a16:creationId xmlns:a16="http://schemas.microsoft.com/office/drawing/2014/main" id="{D41322C7-5260-42B1-82F2-2380D69013FF}"/>
                    </a:ext>
                  </a:extLst>
                </p:cNvPr>
                <p:cNvSpPr/>
                <p:nvPr/>
              </p:nvSpPr>
              <p:spPr>
                <a:xfrm>
                  <a:off x="5606068" y="6745116"/>
                  <a:ext cx="76395" cy="126377"/>
                </a:xfrm>
                <a:custGeom>
                  <a:avLst/>
                  <a:gdLst>
                    <a:gd name="connsiteX0" fmla="*/ 74735 w 76395"/>
                    <a:gd name="connsiteY0" fmla="*/ 0 h 126377"/>
                    <a:gd name="connsiteX1" fmla="*/ 55733 w 76395"/>
                    <a:gd name="connsiteY1" fmla="*/ 31987 h 126377"/>
                    <a:gd name="connsiteX2" fmla="*/ 35070 w 76395"/>
                    <a:gd name="connsiteY2" fmla="*/ 62581 h 126377"/>
                    <a:gd name="connsiteX3" fmla="*/ 22471 w 76395"/>
                    <a:gd name="connsiteY3" fmla="*/ 76188 h 126377"/>
                    <a:gd name="connsiteX4" fmla="*/ 11502 w 76395"/>
                    <a:gd name="connsiteY4" fmla="*/ 91189 h 126377"/>
                    <a:gd name="connsiteX5" fmla="*/ 4536 w 76395"/>
                    <a:gd name="connsiteY5" fmla="*/ 108383 h 126377"/>
                    <a:gd name="connsiteX6" fmla="*/ 0 w 76395"/>
                    <a:gd name="connsiteY6" fmla="*/ 126377 h 126377"/>
                    <a:gd name="connsiteX7" fmla="*/ 4773 w 76395"/>
                    <a:gd name="connsiteY7" fmla="*/ 108442 h 126377"/>
                    <a:gd name="connsiteX8" fmla="*/ 11947 w 76395"/>
                    <a:gd name="connsiteY8" fmla="*/ 91396 h 126377"/>
                    <a:gd name="connsiteX9" fmla="*/ 23034 w 76395"/>
                    <a:gd name="connsiteY9" fmla="*/ 76662 h 126377"/>
                    <a:gd name="connsiteX10" fmla="*/ 35841 w 76395"/>
                    <a:gd name="connsiteY10" fmla="*/ 63204 h 126377"/>
                    <a:gd name="connsiteX11" fmla="*/ 57067 w 76395"/>
                    <a:gd name="connsiteY11" fmla="*/ 32699 h 126377"/>
                    <a:gd name="connsiteX12" fmla="*/ 76396 w 76395"/>
                    <a:gd name="connsiteY12" fmla="*/ 1127 h 126377"/>
                    <a:gd name="connsiteX13" fmla="*/ 74735 w 76395"/>
                    <a:gd name="connsiteY13" fmla="*/ 0 h 126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6395" h="126377">
                      <a:moveTo>
                        <a:pt x="74735" y="0"/>
                      </a:moveTo>
                      <a:cubicBezTo>
                        <a:pt x="67532" y="10198"/>
                        <a:pt x="61781" y="21226"/>
                        <a:pt x="55733" y="31987"/>
                      </a:cubicBezTo>
                      <a:cubicBezTo>
                        <a:pt x="49715" y="42748"/>
                        <a:pt x="43312" y="53391"/>
                        <a:pt x="35070" y="62581"/>
                      </a:cubicBezTo>
                      <a:cubicBezTo>
                        <a:pt x="30979" y="67206"/>
                        <a:pt x="26592" y="71564"/>
                        <a:pt x="22471" y="76188"/>
                      </a:cubicBezTo>
                      <a:cubicBezTo>
                        <a:pt x="18350" y="80813"/>
                        <a:pt x="14467" y="85734"/>
                        <a:pt x="11502" y="91189"/>
                      </a:cubicBezTo>
                      <a:cubicBezTo>
                        <a:pt x="8508" y="96643"/>
                        <a:pt x="6285" y="102454"/>
                        <a:pt x="4536" y="108383"/>
                      </a:cubicBezTo>
                      <a:cubicBezTo>
                        <a:pt x="2757" y="114312"/>
                        <a:pt x="1364" y="120359"/>
                        <a:pt x="0" y="126377"/>
                      </a:cubicBezTo>
                      <a:cubicBezTo>
                        <a:pt x="1453" y="120359"/>
                        <a:pt x="2905" y="114341"/>
                        <a:pt x="4773" y="108442"/>
                      </a:cubicBezTo>
                      <a:cubicBezTo>
                        <a:pt x="6611" y="102543"/>
                        <a:pt x="8894" y="96762"/>
                        <a:pt x="11947" y="91396"/>
                      </a:cubicBezTo>
                      <a:cubicBezTo>
                        <a:pt x="14971" y="86001"/>
                        <a:pt x="18884" y="81198"/>
                        <a:pt x="23034" y="76662"/>
                      </a:cubicBezTo>
                      <a:cubicBezTo>
                        <a:pt x="27214" y="72097"/>
                        <a:pt x="31631" y="67799"/>
                        <a:pt x="35841" y="63204"/>
                      </a:cubicBezTo>
                      <a:cubicBezTo>
                        <a:pt x="44320" y="54073"/>
                        <a:pt x="50901" y="43401"/>
                        <a:pt x="57067" y="32699"/>
                      </a:cubicBezTo>
                      <a:cubicBezTo>
                        <a:pt x="63263" y="21967"/>
                        <a:pt x="69133" y="11087"/>
                        <a:pt x="76396" y="1127"/>
                      </a:cubicBezTo>
                      <a:lnTo>
                        <a:pt x="74735" y="0"/>
                      </a:lnTo>
                      <a:close/>
                    </a:path>
                  </a:pathLst>
                </a:custGeom>
                <a:solidFill>
                  <a:srgbClr val="93B79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3" name="Freeform: Shape 2238">
                  <a:extLst>
                    <a:ext uri="{FF2B5EF4-FFF2-40B4-BE49-F238E27FC236}">
                      <a16:creationId xmlns:a16="http://schemas.microsoft.com/office/drawing/2014/main" id="{C93E9EFD-998C-4CA9-9454-A0F45D3469C6}"/>
                    </a:ext>
                  </a:extLst>
                </p:cNvPr>
                <p:cNvSpPr/>
                <p:nvPr/>
              </p:nvSpPr>
              <p:spPr>
                <a:xfrm>
                  <a:off x="5627620" y="6831235"/>
                  <a:ext cx="66968" cy="106692"/>
                </a:xfrm>
                <a:custGeom>
                  <a:avLst/>
                  <a:gdLst>
                    <a:gd name="connsiteX0" fmla="*/ 65516 w 66968"/>
                    <a:gd name="connsiteY0" fmla="*/ 0 h 106692"/>
                    <a:gd name="connsiteX1" fmla="*/ 46780 w 66968"/>
                    <a:gd name="connsiteY1" fmla="*/ 25287 h 106692"/>
                    <a:gd name="connsiteX2" fmla="*/ 31750 w 66968"/>
                    <a:gd name="connsiteY2" fmla="*/ 52828 h 106692"/>
                    <a:gd name="connsiteX3" fmla="*/ 17224 w 66968"/>
                    <a:gd name="connsiteY3" fmla="*/ 80576 h 106692"/>
                    <a:gd name="connsiteX4" fmla="*/ 0 w 66968"/>
                    <a:gd name="connsiteY4" fmla="*/ 106693 h 106692"/>
                    <a:gd name="connsiteX5" fmla="*/ 17669 w 66968"/>
                    <a:gd name="connsiteY5" fmla="*/ 80813 h 106692"/>
                    <a:gd name="connsiteX6" fmla="*/ 32639 w 66968"/>
                    <a:gd name="connsiteY6" fmla="*/ 53272 h 106692"/>
                    <a:gd name="connsiteX7" fmla="*/ 48055 w 66968"/>
                    <a:gd name="connsiteY7" fmla="*/ 26058 h 106692"/>
                    <a:gd name="connsiteX8" fmla="*/ 66969 w 66968"/>
                    <a:gd name="connsiteY8" fmla="*/ 1364 h 106692"/>
                    <a:gd name="connsiteX9" fmla="*/ 65516 w 66968"/>
                    <a:gd name="connsiteY9" fmla="*/ 0 h 106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968" h="106692">
                      <a:moveTo>
                        <a:pt x="65516" y="0"/>
                      </a:moveTo>
                      <a:cubicBezTo>
                        <a:pt x="58342" y="7737"/>
                        <a:pt x="52235" y="16335"/>
                        <a:pt x="46780" y="25287"/>
                      </a:cubicBezTo>
                      <a:cubicBezTo>
                        <a:pt x="41325" y="34240"/>
                        <a:pt x="36493" y="43519"/>
                        <a:pt x="31750" y="52828"/>
                      </a:cubicBezTo>
                      <a:cubicBezTo>
                        <a:pt x="27007" y="62136"/>
                        <a:pt x="22352" y="71474"/>
                        <a:pt x="17224" y="80576"/>
                      </a:cubicBezTo>
                      <a:cubicBezTo>
                        <a:pt x="12125" y="89677"/>
                        <a:pt x="6522" y="98541"/>
                        <a:pt x="0" y="106693"/>
                      </a:cubicBezTo>
                      <a:cubicBezTo>
                        <a:pt x="6670" y="98630"/>
                        <a:pt x="12392" y="89855"/>
                        <a:pt x="17669" y="80813"/>
                      </a:cubicBezTo>
                      <a:cubicBezTo>
                        <a:pt x="22945" y="71771"/>
                        <a:pt x="27748" y="62492"/>
                        <a:pt x="32639" y="53272"/>
                      </a:cubicBezTo>
                      <a:cubicBezTo>
                        <a:pt x="37531" y="44053"/>
                        <a:pt x="42482" y="34863"/>
                        <a:pt x="48055" y="26058"/>
                      </a:cubicBezTo>
                      <a:cubicBezTo>
                        <a:pt x="53599" y="17254"/>
                        <a:pt x="59794" y="8834"/>
                        <a:pt x="66969" y="1364"/>
                      </a:cubicBezTo>
                      <a:lnTo>
                        <a:pt x="65516" y="0"/>
                      </a:lnTo>
                      <a:close/>
                    </a:path>
                  </a:pathLst>
                </a:custGeom>
                <a:solidFill>
                  <a:srgbClr val="93B79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4" name="Freeform: Shape 2239">
                  <a:extLst>
                    <a:ext uri="{FF2B5EF4-FFF2-40B4-BE49-F238E27FC236}">
                      <a16:creationId xmlns:a16="http://schemas.microsoft.com/office/drawing/2014/main" id="{4968C7A7-9ABD-425E-9FDA-92B74D3AD28D}"/>
                    </a:ext>
                  </a:extLst>
                </p:cNvPr>
                <p:cNvSpPr/>
                <p:nvPr/>
              </p:nvSpPr>
              <p:spPr>
                <a:xfrm>
                  <a:off x="5662839" y="6903184"/>
                  <a:ext cx="51137" cy="103135"/>
                </a:xfrm>
                <a:custGeom>
                  <a:avLst/>
                  <a:gdLst>
                    <a:gd name="connsiteX0" fmla="*/ 49537 w 51137"/>
                    <a:gd name="connsiteY0" fmla="*/ 0 h 103135"/>
                    <a:gd name="connsiteX1" fmla="*/ 32432 w 51137"/>
                    <a:gd name="connsiteY1" fmla="*/ 23331 h 103135"/>
                    <a:gd name="connsiteX2" fmla="*/ 17431 w 51137"/>
                    <a:gd name="connsiteY2" fmla="*/ 48114 h 103135"/>
                    <a:gd name="connsiteX3" fmla="*/ 11502 w 51137"/>
                    <a:gd name="connsiteY3" fmla="*/ 61336 h 103135"/>
                    <a:gd name="connsiteX4" fmla="*/ 6878 w 51137"/>
                    <a:gd name="connsiteY4" fmla="*/ 75062 h 103135"/>
                    <a:gd name="connsiteX5" fmla="*/ 0 w 51137"/>
                    <a:gd name="connsiteY5" fmla="*/ 103136 h 103135"/>
                    <a:gd name="connsiteX6" fmla="*/ 7352 w 51137"/>
                    <a:gd name="connsiteY6" fmla="*/ 75210 h 103135"/>
                    <a:gd name="connsiteX7" fmla="*/ 12214 w 51137"/>
                    <a:gd name="connsiteY7" fmla="*/ 61632 h 103135"/>
                    <a:gd name="connsiteX8" fmla="*/ 18350 w 51137"/>
                    <a:gd name="connsiteY8" fmla="*/ 48588 h 103135"/>
                    <a:gd name="connsiteX9" fmla="*/ 33677 w 51137"/>
                    <a:gd name="connsiteY9" fmla="*/ 24220 h 103135"/>
                    <a:gd name="connsiteX10" fmla="*/ 51138 w 51137"/>
                    <a:gd name="connsiteY10" fmla="*/ 1245 h 103135"/>
                    <a:gd name="connsiteX11" fmla="*/ 49537 w 51137"/>
                    <a:gd name="connsiteY11" fmla="*/ 0 h 10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137" h="103135">
                      <a:moveTo>
                        <a:pt x="49537" y="0"/>
                      </a:moveTo>
                      <a:cubicBezTo>
                        <a:pt x="43727" y="7678"/>
                        <a:pt x="37916" y="15386"/>
                        <a:pt x="32432" y="23331"/>
                      </a:cubicBezTo>
                      <a:cubicBezTo>
                        <a:pt x="26947" y="31276"/>
                        <a:pt x="21819" y="39487"/>
                        <a:pt x="17431" y="48114"/>
                      </a:cubicBezTo>
                      <a:cubicBezTo>
                        <a:pt x="15208" y="52413"/>
                        <a:pt x="13281" y="56830"/>
                        <a:pt x="11502" y="61336"/>
                      </a:cubicBezTo>
                      <a:cubicBezTo>
                        <a:pt x="9724" y="65842"/>
                        <a:pt x="8241" y="70437"/>
                        <a:pt x="6878" y="75062"/>
                      </a:cubicBezTo>
                      <a:cubicBezTo>
                        <a:pt x="4150" y="84311"/>
                        <a:pt x="2075" y="93738"/>
                        <a:pt x="0" y="103136"/>
                      </a:cubicBezTo>
                      <a:cubicBezTo>
                        <a:pt x="2223" y="93768"/>
                        <a:pt x="4476" y="84400"/>
                        <a:pt x="7352" y="75210"/>
                      </a:cubicBezTo>
                      <a:cubicBezTo>
                        <a:pt x="8805" y="70615"/>
                        <a:pt x="10376" y="66079"/>
                        <a:pt x="12214" y="61632"/>
                      </a:cubicBezTo>
                      <a:cubicBezTo>
                        <a:pt x="14052" y="57185"/>
                        <a:pt x="16068" y="52828"/>
                        <a:pt x="18350" y="48588"/>
                      </a:cubicBezTo>
                      <a:cubicBezTo>
                        <a:pt x="22857" y="40110"/>
                        <a:pt x="28104" y="32017"/>
                        <a:pt x="33677" y="24220"/>
                      </a:cubicBezTo>
                      <a:cubicBezTo>
                        <a:pt x="39250" y="16394"/>
                        <a:pt x="45209" y="8834"/>
                        <a:pt x="51138" y="1245"/>
                      </a:cubicBezTo>
                      <a:lnTo>
                        <a:pt x="49537" y="0"/>
                      </a:lnTo>
                      <a:close/>
                    </a:path>
                  </a:pathLst>
                </a:custGeom>
                <a:solidFill>
                  <a:srgbClr val="93B79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5" name="Freeform: Shape 2240">
                  <a:extLst>
                    <a:ext uri="{FF2B5EF4-FFF2-40B4-BE49-F238E27FC236}">
                      <a16:creationId xmlns:a16="http://schemas.microsoft.com/office/drawing/2014/main" id="{097ED6A7-2BE7-4CCD-BD43-9EA344CF8D90}"/>
                    </a:ext>
                  </a:extLst>
                </p:cNvPr>
                <p:cNvSpPr/>
                <p:nvPr/>
              </p:nvSpPr>
              <p:spPr>
                <a:xfrm>
                  <a:off x="5631178" y="6491531"/>
                  <a:ext cx="83599" cy="83628"/>
                </a:xfrm>
                <a:custGeom>
                  <a:avLst/>
                  <a:gdLst>
                    <a:gd name="connsiteX0" fmla="*/ 0 w 83599"/>
                    <a:gd name="connsiteY0" fmla="*/ 1808 h 83628"/>
                    <a:gd name="connsiteX1" fmla="*/ 25258 w 83599"/>
                    <a:gd name="connsiteY1" fmla="*/ 17135 h 83628"/>
                    <a:gd name="connsiteX2" fmla="*/ 47610 w 83599"/>
                    <a:gd name="connsiteY2" fmla="*/ 36552 h 83628"/>
                    <a:gd name="connsiteX3" fmla="*/ 66405 w 83599"/>
                    <a:gd name="connsiteY3" fmla="*/ 59468 h 83628"/>
                    <a:gd name="connsiteX4" fmla="*/ 70496 w 83599"/>
                    <a:gd name="connsiteY4" fmla="*/ 65664 h 83628"/>
                    <a:gd name="connsiteX5" fmla="*/ 74380 w 83599"/>
                    <a:gd name="connsiteY5" fmla="*/ 72008 h 83628"/>
                    <a:gd name="connsiteX6" fmla="*/ 83599 w 83599"/>
                    <a:gd name="connsiteY6" fmla="*/ 83629 h 83628"/>
                    <a:gd name="connsiteX7" fmla="*/ 74587 w 83599"/>
                    <a:gd name="connsiteY7" fmla="*/ 71860 h 83628"/>
                    <a:gd name="connsiteX8" fmla="*/ 70793 w 83599"/>
                    <a:gd name="connsiteY8" fmla="*/ 65456 h 83628"/>
                    <a:gd name="connsiteX9" fmla="*/ 66820 w 83599"/>
                    <a:gd name="connsiteY9" fmla="*/ 59172 h 83628"/>
                    <a:gd name="connsiteX10" fmla="*/ 48351 w 83599"/>
                    <a:gd name="connsiteY10" fmla="*/ 35841 h 83628"/>
                    <a:gd name="connsiteX11" fmla="*/ 26177 w 83599"/>
                    <a:gd name="connsiteY11" fmla="*/ 15919 h 83628"/>
                    <a:gd name="connsiteX12" fmla="*/ 919 w 83599"/>
                    <a:gd name="connsiteY12" fmla="*/ 0 h 83628"/>
                    <a:gd name="connsiteX13" fmla="*/ 0 w 83599"/>
                    <a:gd name="connsiteY13" fmla="*/ 1808 h 83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3599" h="83628">
                      <a:moveTo>
                        <a:pt x="0" y="1808"/>
                      </a:moveTo>
                      <a:cubicBezTo>
                        <a:pt x="8834" y="6196"/>
                        <a:pt x="17283" y="11324"/>
                        <a:pt x="25258" y="17135"/>
                      </a:cubicBezTo>
                      <a:cubicBezTo>
                        <a:pt x="33232" y="22945"/>
                        <a:pt x="40703" y="29467"/>
                        <a:pt x="47610" y="36552"/>
                      </a:cubicBezTo>
                      <a:cubicBezTo>
                        <a:pt x="54518" y="43608"/>
                        <a:pt x="60773" y="51345"/>
                        <a:pt x="66405" y="59468"/>
                      </a:cubicBezTo>
                      <a:cubicBezTo>
                        <a:pt x="67858" y="61484"/>
                        <a:pt x="69133" y="63618"/>
                        <a:pt x="70496" y="65664"/>
                      </a:cubicBezTo>
                      <a:lnTo>
                        <a:pt x="74380" y="72008"/>
                      </a:lnTo>
                      <a:cubicBezTo>
                        <a:pt x="76989" y="76218"/>
                        <a:pt x="79864" y="80338"/>
                        <a:pt x="83599" y="83629"/>
                      </a:cubicBezTo>
                      <a:cubicBezTo>
                        <a:pt x="79953" y="80250"/>
                        <a:pt x="77137" y="76099"/>
                        <a:pt x="74587" y="71860"/>
                      </a:cubicBezTo>
                      <a:lnTo>
                        <a:pt x="70793" y="65456"/>
                      </a:lnTo>
                      <a:cubicBezTo>
                        <a:pt x="69459" y="63352"/>
                        <a:pt x="68214" y="61217"/>
                        <a:pt x="66820" y="59172"/>
                      </a:cubicBezTo>
                      <a:cubicBezTo>
                        <a:pt x="61306" y="50901"/>
                        <a:pt x="55170" y="43045"/>
                        <a:pt x="48351" y="35841"/>
                      </a:cubicBezTo>
                      <a:cubicBezTo>
                        <a:pt x="41533" y="28607"/>
                        <a:pt x="34122" y="21908"/>
                        <a:pt x="26177" y="15919"/>
                      </a:cubicBezTo>
                      <a:cubicBezTo>
                        <a:pt x="18232" y="9931"/>
                        <a:pt x="9753" y="4595"/>
                        <a:pt x="919" y="0"/>
                      </a:cubicBezTo>
                      <a:lnTo>
                        <a:pt x="0" y="1808"/>
                      </a:lnTo>
                      <a:close/>
                    </a:path>
                  </a:pathLst>
                </a:custGeom>
                <a:solidFill>
                  <a:srgbClr val="93B79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6" name="Freeform: Shape 2241">
                  <a:extLst>
                    <a:ext uri="{FF2B5EF4-FFF2-40B4-BE49-F238E27FC236}">
                      <a16:creationId xmlns:a16="http://schemas.microsoft.com/office/drawing/2014/main" id="{BF752B24-B475-4354-9813-4216F8FFFFBE}"/>
                    </a:ext>
                  </a:extLst>
                </p:cNvPr>
                <p:cNvSpPr/>
                <p:nvPr/>
              </p:nvSpPr>
              <p:spPr>
                <a:xfrm>
                  <a:off x="5643391" y="6575753"/>
                  <a:ext cx="88342" cy="111525"/>
                </a:xfrm>
                <a:custGeom>
                  <a:avLst/>
                  <a:gdLst>
                    <a:gd name="connsiteX0" fmla="*/ 0 w 88342"/>
                    <a:gd name="connsiteY0" fmla="*/ 1897 h 111525"/>
                    <a:gd name="connsiteX1" fmla="*/ 7975 w 88342"/>
                    <a:gd name="connsiteY1" fmla="*/ 5188 h 111525"/>
                    <a:gd name="connsiteX2" fmla="*/ 15030 w 88342"/>
                    <a:gd name="connsiteY2" fmla="*/ 10435 h 111525"/>
                    <a:gd name="connsiteX3" fmla="*/ 27363 w 88342"/>
                    <a:gd name="connsiteY3" fmla="*/ 23301 h 111525"/>
                    <a:gd name="connsiteX4" fmla="*/ 50071 w 88342"/>
                    <a:gd name="connsiteY4" fmla="*/ 50990 h 111525"/>
                    <a:gd name="connsiteX5" fmla="*/ 70437 w 88342"/>
                    <a:gd name="connsiteY5" fmla="*/ 80457 h 111525"/>
                    <a:gd name="connsiteX6" fmla="*/ 88343 w 88342"/>
                    <a:gd name="connsiteY6" fmla="*/ 111525 h 111525"/>
                    <a:gd name="connsiteX7" fmla="*/ 70852 w 88342"/>
                    <a:gd name="connsiteY7" fmla="*/ 80190 h 111525"/>
                    <a:gd name="connsiteX8" fmla="*/ 50841 w 88342"/>
                    <a:gd name="connsiteY8" fmla="*/ 50397 h 111525"/>
                    <a:gd name="connsiteX9" fmla="*/ 28459 w 88342"/>
                    <a:gd name="connsiteY9" fmla="*/ 22323 h 111525"/>
                    <a:gd name="connsiteX10" fmla="*/ 16157 w 88342"/>
                    <a:gd name="connsiteY10" fmla="*/ 9160 h 111525"/>
                    <a:gd name="connsiteX11" fmla="*/ 8923 w 88342"/>
                    <a:gd name="connsiteY11" fmla="*/ 3617 h 111525"/>
                    <a:gd name="connsiteX12" fmla="*/ 445 w 88342"/>
                    <a:gd name="connsiteY12" fmla="*/ 0 h 111525"/>
                    <a:gd name="connsiteX13" fmla="*/ 0 w 88342"/>
                    <a:gd name="connsiteY13" fmla="*/ 1897 h 11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8342" h="111525">
                      <a:moveTo>
                        <a:pt x="0" y="1897"/>
                      </a:moveTo>
                      <a:cubicBezTo>
                        <a:pt x="2787" y="2579"/>
                        <a:pt x="5484" y="3706"/>
                        <a:pt x="7975" y="5188"/>
                      </a:cubicBezTo>
                      <a:cubicBezTo>
                        <a:pt x="10465" y="6670"/>
                        <a:pt x="12807" y="8478"/>
                        <a:pt x="15030" y="10435"/>
                      </a:cubicBezTo>
                      <a:cubicBezTo>
                        <a:pt x="19447" y="14348"/>
                        <a:pt x="23360" y="18884"/>
                        <a:pt x="27363" y="23301"/>
                      </a:cubicBezTo>
                      <a:cubicBezTo>
                        <a:pt x="35278" y="32224"/>
                        <a:pt x="42867" y="41474"/>
                        <a:pt x="50071" y="50990"/>
                      </a:cubicBezTo>
                      <a:cubicBezTo>
                        <a:pt x="57245" y="60535"/>
                        <a:pt x="64034" y="70378"/>
                        <a:pt x="70437" y="80457"/>
                      </a:cubicBezTo>
                      <a:cubicBezTo>
                        <a:pt x="76811" y="90566"/>
                        <a:pt x="82769" y="100942"/>
                        <a:pt x="88343" y="111525"/>
                      </a:cubicBezTo>
                      <a:cubicBezTo>
                        <a:pt x="82947" y="100853"/>
                        <a:pt x="77107" y="90418"/>
                        <a:pt x="70852" y="80190"/>
                      </a:cubicBezTo>
                      <a:cubicBezTo>
                        <a:pt x="64597" y="69992"/>
                        <a:pt x="57897" y="60061"/>
                        <a:pt x="50841" y="50397"/>
                      </a:cubicBezTo>
                      <a:cubicBezTo>
                        <a:pt x="43756" y="40732"/>
                        <a:pt x="36286" y="31365"/>
                        <a:pt x="28459" y="22323"/>
                      </a:cubicBezTo>
                      <a:cubicBezTo>
                        <a:pt x="24487" y="17846"/>
                        <a:pt x="20633" y="13251"/>
                        <a:pt x="16157" y="9160"/>
                      </a:cubicBezTo>
                      <a:cubicBezTo>
                        <a:pt x="13933" y="7115"/>
                        <a:pt x="11532" y="5218"/>
                        <a:pt x="8923" y="3617"/>
                      </a:cubicBezTo>
                      <a:cubicBezTo>
                        <a:pt x="6314" y="2016"/>
                        <a:pt x="3439" y="771"/>
                        <a:pt x="445" y="0"/>
                      </a:cubicBezTo>
                      <a:lnTo>
                        <a:pt x="0" y="1897"/>
                      </a:lnTo>
                      <a:close/>
                    </a:path>
                  </a:pathLst>
                </a:custGeom>
                <a:solidFill>
                  <a:srgbClr val="93B79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7" name="Freeform: Shape 2242">
                  <a:extLst>
                    <a:ext uri="{FF2B5EF4-FFF2-40B4-BE49-F238E27FC236}">
                      <a16:creationId xmlns:a16="http://schemas.microsoft.com/office/drawing/2014/main" id="{70099D16-0803-43B1-84F5-302DC1F156CC}"/>
                    </a:ext>
                  </a:extLst>
                </p:cNvPr>
                <p:cNvSpPr/>
                <p:nvPr/>
              </p:nvSpPr>
              <p:spPr>
                <a:xfrm>
                  <a:off x="5665151" y="6678829"/>
                  <a:ext cx="129206" cy="138946"/>
                </a:xfrm>
                <a:custGeom>
                  <a:avLst/>
                  <a:gdLst>
                    <a:gd name="connsiteX0" fmla="*/ 0 w 129206"/>
                    <a:gd name="connsiteY0" fmla="*/ 1779 h 138946"/>
                    <a:gd name="connsiteX1" fmla="*/ 42452 w 129206"/>
                    <a:gd name="connsiteY1" fmla="*/ 25050 h 138946"/>
                    <a:gd name="connsiteX2" fmla="*/ 61484 w 129206"/>
                    <a:gd name="connsiteY2" fmla="*/ 39902 h 138946"/>
                    <a:gd name="connsiteX3" fmla="*/ 77285 w 129206"/>
                    <a:gd name="connsiteY3" fmla="*/ 58134 h 138946"/>
                    <a:gd name="connsiteX4" fmla="*/ 101920 w 129206"/>
                    <a:gd name="connsiteY4" fmla="*/ 99934 h 138946"/>
                    <a:gd name="connsiteX5" fmla="*/ 116239 w 129206"/>
                    <a:gd name="connsiteY5" fmla="*/ 119559 h 138946"/>
                    <a:gd name="connsiteX6" fmla="*/ 124806 w 129206"/>
                    <a:gd name="connsiteY6" fmla="*/ 128156 h 138946"/>
                    <a:gd name="connsiteX7" fmla="*/ 128334 w 129206"/>
                    <a:gd name="connsiteY7" fmla="*/ 133048 h 138946"/>
                    <a:gd name="connsiteX8" fmla="*/ 129164 w 129206"/>
                    <a:gd name="connsiteY8" fmla="*/ 135953 h 138946"/>
                    <a:gd name="connsiteX9" fmla="*/ 128779 w 129206"/>
                    <a:gd name="connsiteY9" fmla="*/ 138947 h 138946"/>
                    <a:gd name="connsiteX10" fmla="*/ 129194 w 129206"/>
                    <a:gd name="connsiteY10" fmla="*/ 135953 h 138946"/>
                    <a:gd name="connsiteX11" fmla="*/ 128393 w 129206"/>
                    <a:gd name="connsiteY11" fmla="*/ 133048 h 138946"/>
                    <a:gd name="connsiteX12" fmla="*/ 124895 w 129206"/>
                    <a:gd name="connsiteY12" fmla="*/ 128097 h 138946"/>
                    <a:gd name="connsiteX13" fmla="*/ 116417 w 129206"/>
                    <a:gd name="connsiteY13" fmla="*/ 119411 h 138946"/>
                    <a:gd name="connsiteX14" fmla="*/ 102335 w 129206"/>
                    <a:gd name="connsiteY14" fmla="*/ 99697 h 138946"/>
                    <a:gd name="connsiteX15" fmla="*/ 78085 w 129206"/>
                    <a:gd name="connsiteY15" fmla="*/ 57601 h 138946"/>
                    <a:gd name="connsiteX16" fmla="*/ 62314 w 129206"/>
                    <a:gd name="connsiteY16" fmla="*/ 39043 h 138946"/>
                    <a:gd name="connsiteX17" fmla="*/ 43282 w 129206"/>
                    <a:gd name="connsiteY17" fmla="*/ 23835 h 138946"/>
                    <a:gd name="connsiteX18" fmla="*/ 860 w 129206"/>
                    <a:gd name="connsiteY18" fmla="*/ 0 h 138946"/>
                    <a:gd name="connsiteX19" fmla="*/ 0 w 129206"/>
                    <a:gd name="connsiteY19" fmla="*/ 1779 h 138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29206" h="138946">
                      <a:moveTo>
                        <a:pt x="0" y="1779"/>
                      </a:moveTo>
                      <a:cubicBezTo>
                        <a:pt x="14526" y="8923"/>
                        <a:pt x="29023" y="16127"/>
                        <a:pt x="42452" y="25050"/>
                      </a:cubicBezTo>
                      <a:cubicBezTo>
                        <a:pt x="49181" y="29497"/>
                        <a:pt x="55585" y="34418"/>
                        <a:pt x="61484" y="39902"/>
                      </a:cubicBezTo>
                      <a:cubicBezTo>
                        <a:pt x="67384" y="45387"/>
                        <a:pt x="72660" y="51494"/>
                        <a:pt x="77285" y="58134"/>
                      </a:cubicBezTo>
                      <a:cubicBezTo>
                        <a:pt x="86564" y="71356"/>
                        <a:pt x="93442" y="86119"/>
                        <a:pt x="101920" y="99934"/>
                      </a:cubicBezTo>
                      <a:cubicBezTo>
                        <a:pt x="106159" y="106841"/>
                        <a:pt x="110784" y="113541"/>
                        <a:pt x="116239" y="119559"/>
                      </a:cubicBezTo>
                      <a:cubicBezTo>
                        <a:pt x="118907" y="122612"/>
                        <a:pt x="121990" y="125251"/>
                        <a:pt x="124806" y="128156"/>
                      </a:cubicBezTo>
                      <a:cubicBezTo>
                        <a:pt x="126170" y="129638"/>
                        <a:pt x="127474" y="131210"/>
                        <a:pt x="128334" y="133048"/>
                      </a:cubicBezTo>
                      <a:cubicBezTo>
                        <a:pt x="128749" y="133967"/>
                        <a:pt x="129075" y="134945"/>
                        <a:pt x="129164" y="135953"/>
                      </a:cubicBezTo>
                      <a:cubicBezTo>
                        <a:pt x="129253" y="136961"/>
                        <a:pt x="129105" y="137969"/>
                        <a:pt x="128779" y="138947"/>
                      </a:cubicBezTo>
                      <a:cubicBezTo>
                        <a:pt x="129105" y="137998"/>
                        <a:pt x="129253" y="136961"/>
                        <a:pt x="129194" y="135953"/>
                      </a:cubicBezTo>
                      <a:cubicBezTo>
                        <a:pt x="129105" y="134945"/>
                        <a:pt x="128808" y="133967"/>
                        <a:pt x="128393" y="133048"/>
                      </a:cubicBezTo>
                      <a:cubicBezTo>
                        <a:pt x="127534" y="131210"/>
                        <a:pt x="126259" y="129609"/>
                        <a:pt x="124895" y="128097"/>
                      </a:cubicBezTo>
                      <a:cubicBezTo>
                        <a:pt x="122109" y="125162"/>
                        <a:pt x="119055" y="122494"/>
                        <a:pt x="116417" y="119411"/>
                      </a:cubicBezTo>
                      <a:cubicBezTo>
                        <a:pt x="111051" y="113363"/>
                        <a:pt x="106486" y="106634"/>
                        <a:pt x="102335" y="99697"/>
                      </a:cubicBezTo>
                      <a:cubicBezTo>
                        <a:pt x="94035" y="85823"/>
                        <a:pt x="87305" y="71030"/>
                        <a:pt x="78085" y="57601"/>
                      </a:cubicBezTo>
                      <a:cubicBezTo>
                        <a:pt x="73520" y="50871"/>
                        <a:pt x="68243" y="44646"/>
                        <a:pt x="62314" y="39043"/>
                      </a:cubicBezTo>
                      <a:cubicBezTo>
                        <a:pt x="56415" y="33440"/>
                        <a:pt x="50011" y="28400"/>
                        <a:pt x="43282" y="23835"/>
                      </a:cubicBezTo>
                      <a:cubicBezTo>
                        <a:pt x="29823" y="14704"/>
                        <a:pt x="15327" y="7322"/>
                        <a:pt x="860" y="0"/>
                      </a:cubicBezTo>
                      <a:lnTo>
                        <a:pt x="0" y="1779"/>
                      </a:lnTo>
                      <a:close/>
                    </a:path>
                  </a:pathLst>
                </a:custGeom>
                <a:solidFill>
                  <a:srgbClr val="93B79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8" name="Freeform: Shape 2243">
                  <a:extLst>
                    <a:ext uri="{FF2B5EF4-FFF2-40B4-BE49-F238E27FC236}">
                      <a16:creationId xmlns:a16="http://schemas.microsoft.com/office/drawing/2014/main" id="{DC9C023F-861F-45EE-BF07-577A4A045553}"/>
                    </a:ext>
                  </a:extLst>
                </p:cNvPr>
                <p:cNvSpPr/>
                <p:nvPr/>
              </p:nvSpPr>
              <p:spPr>
                <a:xfrm>
                  <a:off x="5680744" y="6753772"/>
                  <a:ext cx="94508" cy="122612"/>
                </a:xfrm>
                <a:custGeom>
                  <a:avLst/>
                  <a:gdLst>
                    <a:gd name="connsiteX0" fmla="*/ 0 w 94508"/>
                    <a:gd name="connsiteY0" fmla="*/ 1660 h 122612"/>
                    <a:gd name="connsiteX1" fmla="*/ 28104 w 94508"/>
                    <a:gd name="connsiteY1" fmla="*/ 27748 h 122612"/>
                    <a:gd name="connsiteX2" fmla="*/ 51464 w 94508"/>
                    <a:gd name="connsiteY2" fmla="*/ 58431 h 122612"/>
                    <a:gd name="connsiteX3" fmla="*/ 73431 w 94508"/>
                    <a:gd name="connsiteY3" fmla="*/ 90240 h 122612"/>
                    <a:gd name="connsiteX4" fmla="*/ 94509 w 94508"/>
                    <a:gd name="connsiteY4" fmla="*/ 122613 h 122612"/>
                    <a:gd name="connsiteX5" fmla="*/ 73846 w 94508"/>
                    <a:gd name="connsiteY5" fmla="*/ 89944 h 122612"/>
                    <a:gd name="connsiteX6" fmla="*/ 52294 w 94508"/>
                    <a:gd name="connsiteY6" fmla="*/ 57838 h 122612"/>
                    <a:gd name="connsiteX7" fmla="*/ 29260 w 94508"/>
                    <a:gd name="connsiteY7" fmla="*/ 26740 h 122612"/>
                    <a:gd name="connsiteX8" fmla="*/ 1156 w 94508"/>
                    <a:gd name="connsiteY8" fmla="*/ 0 h 122612"/>
                    <a:gd name="connsiteX9" fmla="*/ 0 w 94508"/>
                    <a:gd name="connsiteY9" fmla="*/ 1660 h 122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4508" h="122612">
                      <a:moveTo>
                        <a:pt x="0" y="1660"/>
                      </a:moveTo>
                      <a:cubicBezTo>
                        <a:pt x="10435" y="9071"/>
                        <a:pt x="19714" y="18054"/>
                        <a:pt x="28104" y="27748"/>
                      </a:cubicBezTo>
                      <a:cubicBezTo>
                        <a:pt x="36493" y="37472"/>
                        <a:pt x="44082" y="47877"/>
                        <a:pt x="51464" y="58431"/>
                      </a:cubicBezTo>
                      <a:lnTo>
                        <a:pt x="73431" y="90240"/>
                      </a:lnTo>
                      <a:cubicBezTo>
                        <a:pt x="80753" y="100853"/>
                        <a:pt x="88046" y="111466"/>
                        <a:pt x="94509" y="122613"/>
                      </a:cubicBezTo>
                      <a:cubicBezTo>
                        <a:pt x="88194" y="111377"/>
                        <a:pt x="81020" y="100645"/>
                        <a:pt x="73846" y="89944"/>
                      </a:cubicBezTo>
                      <a:lnTo>
                        <a:pt x="52294" y="57838"/>
                      </a:lnTo>
                      <a:cubicBezTo>
                        <a:pt x="45031" y="47195"/>
                        <a:pt x="37590" y="36642"/>
                        <a:pt x="29260" y="26740"/>
                      </a:cubicBezTo>
                      <a:cubicBezTo>
                        <a:pt x="20929" y="16868"/>
                        <a:pt x="11680" y="7678"/>
                        <a:pt x="1156" y="0"/>
                      </a:cubicBezTo>
                      <a:lnTo>
                        <a:pt x="0" y="1660"/>
                      </a:lnTo>
                      <a:close/>
                    </a:path>
                  </a:pathLst>
                </a:custGeom>
                <a:solidFill>
                  <a:srgbClr val="93B79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9" name="Freeform: Shape 2244">
                  <a:extLst>
                    <a:ext uri="{FF2B5EF4-FFF2-40B4-BE49-F238E27FC236}">
                      <a16:creationId xmlns:a16="http://schemas.microsoft.com/office/drawing/2014/main" id="{598B03D9-0F00-459C-BF6E-387C2948D8A8}"/>
                    </a:ext>
                  </a:extLst>
                </p:cNvPr>
                <p:cNvSpPr/>
                <p:nvPr/>
              </p:nvSpPr>
              <p:spPr>
                <a:xfrm>
                  <a:off x="5710093" y="6873568"/>
                  <a:ext cx="70199" cy="82324"/>
                </a:xfrm>
                <a:custGeom>
                  <a:avLst/>
                  <a:gdLst>
                    <a:gd name="connsiteX0" fmla="*/ 0 w 70199"/>
                    <a:gd name="connsiteY0" fmla="*/ 1808 h 82324"/>
                    <a:gd name="connsiteX1" fmla="*/ 20870 w 70199"/>
                    <a:gd name="connsiteY1" fmla="*/ 18173 h 82324"/>
                    <a:gd name="connsiteX2" fmla="*/ 37709 w 70199"/>
                    <a:gd name="connsiteY2" fmla="*/ 39191 h 82324"/>
                    <a:gd name="connsiteX3" fmla="*/ 70200 w 70199"/>
                    <a:gd name="connsiteY3" fmla="*/ 82325 h 82324"/>
                    <a:gd name="connsiteX4" fmla="*/ 38509 w 70199"/>
                    <a:gd name="connsiteY4" fmla="*/ 38598 h 82324"/>
                    <a:gd name="connsiteX5" fmla="*/ 21997 w 70199"/>
                    <a:gd name="connsiteY5" fmla="*/ 17164 h 82324"/>
                    <a:gd name="connsiteX6" fmla="*/ 919 w 70199"/>
                    <a:gd name="connsiteY6" fmla="*/ 0 h 82324"/>
                    <a:gd name="connsiteX7" fmla="*/ 0 w 70199"/>
                    <a:gd name="connsiteY7" fmla="*/ 1808 h 82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199" h="82324">
                      <a:moveTo>
                        <a:pt x="0" y="1808"/>
                      </a:moveTo>
                      <a:cubicBezTo>
                        <a:pt x="7945" y="5721"/>
                        <a:pt x="14823" y="11621"/>
                        <a:pt x="20870" y="18173"/>
                      </a:cubicBezTo>
                      <a:cubicBezTo>
                        <a:pt x="26947" y="24754"/>
                        <a:pt x="32284" y="32017"/>
                        <a:pt x="37709" y="39191"/>
                      </a:cubicBezTo>
                      <a:lnTo>
                        <a:pt x="70200" y="82325"/>
                      </a:lnTo>
                      <a:lnTo>
                        <a:pt x="38509" y="38598"/>
                      </a:lnTo>
                      <a:cubicBezTo>
                        <a:pt x="33232" y="31335"/>
                        <a:pt x="28015" y="23953"/>
                        <a:pt x="21997" y="17164"/>
                      </a:cubicBezTo>
                      <a:cubicBezTo>
                        <a:pt x="16008" y="10405"/>
                        <a:pt x="9101" y="4210"/>
                        <a:pt x="919" y="0"/>
                      </a:cubicBezTo>
                      <a:lnTo>
                        <a:pt x="0" y="1808"/>
                      </a:lnTo>
                      <a:close/>
                    </a:path>
                  </a:pathLst>
                </a:custGeom>
                <a:solidFill>
                  <a:srgbClr val="93B79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558" name="Graphic 3339">
              <a:extLst>
                <a:ext uri="{FF2B5EF4-FFF2-40B4-BE49-F238E27FC236}">
                  <a16:creationId xmlns:a16="http://schemas.microsoft.com/office/drawing/2014/main" id="{396D2E07-AB7D-4A33-91FB-48E4CEDE53DC}"/>
                </a:ext>
              </a:extLst>
            </p:cNvPr>
            <p:cNvGrpSpPr/>
            <p:nvPr/>
          </p:nvGrpSpPr>
          <p:grpSpPr>
            <a:xfrm>
              <a:off x="5555179" y="6094277"/>
              <a:ext cx="425723" cy="350034"/>
              <a:chOff x="5555179" y="6094277"/>
              <a:chExt cx="425723" cy="350034"/>
            </a:xfrm>
          </p:grpSpPr>
          <p:grpSp>
            <p:nvGrpSpPr>
              <p:cNvPr id="578" name="Graphic 3339">
                <a:extLst>
                  <a:ext uri="{FF2B5EF4-FFF2-40B4-BE49-F238E27FC236}">
                    <a16:creationId xmlns:a16="http://schemas.microsoft.com/office/drawing/2014/main" id="{46FB91B3-A81C-4F8F-A092-6219A13423DC}"/>
                  </a:ext>
                </a:extLst>
              </p:cNvPr>
              <p:cNvGrpSpPr/>
              <p:nvPr/>
            </p:nvGrpSpPr>
            <p:grpSpPr>
              <a:xfrm>
                <a:off x="5555179" y="6094277"/>
                <a:ext cx="425723" cy="350034"/>
                <a:chOff x="5555179" y="6094277"/>
                <a:chExt cx="425723" cy="350034"/>
              </a:xfrm>
              <a:solidFill>
                <a:srgbClr val="FBFFFF"/>
              </a:solidFill>
            </p:grpSpPr>
            <p:sp>
              <p:nvSpPr>
                <p:cNvPr id="594" name="Freeform: Shape 2229">
                  <a:extLst>
                    <a:ext uri="{FF2B5EF4-FFF2-40B4-BE49-F238E27FC236}">
                      <a16:creationId xmlns:a16="http://schemas.microsoft.com/office/drawing/2014/main" id="{C81A5E38-7242-44B8-A67F-0AF1A4A52974}"/>
                    </a:ext>
                  </a:extLst>
                </p:cNvPr>
                <p:cNvSpPr/>
                <p:nvPr/>
              </p:nvSpPr>
              <p:spPr>
                <a:xfrm>
                  <a:off x="5558206" y="6094277"/>
                  <a:ext cx="422695" cy="204713"/>
                </a:xfrm>
                <a:custGeom>
                  <a:avLst/>
                  <a:gdLst>
                    <a:gd name="connsiteX0" fmla="*/ 3928 w 422695"/>
                    <a:gd name="connsiteY0" fmla="*/ 198246 h 204713"/>
                    <a:gd name="connsiteX1" fmla="*/ 3039 w 422695"/>
                    <a:gd name="connsiteY1" fmla="*/ 166703 h 204713"/>
                    <a:gd name="connsiteX2" fmla="*/ 111392 w 422695"/>
                    <a:gd name="connsiteY2" fmla="*/ 33834 h 204713"/>
                    <a:gd name="connsiteX3" fmla="*/ 276486 w 422695"/>
                    <a:gd name="connsiteY3" fmla="*/ 2350 h 204713"/>
                    <a:gd name="connsiteX4" fmla="*/ 364117 w 422695"/>
                    <a:gd name="connsiteY4" fmla="*/ 69467 h 204713"/>
                    <a:gd name="connsiteX5" fmla="*/ 422696 w 422695"/>
                    <a:gd name="connsiteY5" fmla="*/ 171002 h 204713"/>
                    <a:gd name="connsiteX6" fmla="*/ 3928 w 422695"/>
                    <a:gd name="connsiteY6" fmla="*/ 198246 h 20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2695" h="204713">
                      <a:moveTo>
                        <a:pt x="3928" y="198246"/>
                      </a:moveTo>
                      <a:cubicBezTo>
                        <a:pt x="3928" y="198246"/>
                        <a:pt x="-4284" y="186388"/>
                        <a:pt x="3039" y="166703"/>
                      </a:cubicBezTo>
                      <a:cubicBezTo>
                        <a:pt x="10361" y="146989"/>
                        <a:pt x="10776" y="80376"/>
                        <a:pt x="111392" y="33834"/>
                      </a:cubicBezTo>
                      <a:cubicBezTo>
                        <a:pt x="212008" y="-12709"/>
                        <a:pt x="255171" y="2291"/>
                        <a:pt x="276486" y="2350"/>
                      </a:cubicBezTo>
                      <a:cubicBezTo>
                        <a:pt x="297801" y="2410"/>
                        <a:pt x="348524" y="36590"/>
                        <a:pt x="364117" y="69467"/>
                      </a:cubicBezTo>
                      <a:cubicBezTo>
                        <a:pt x="379710" y="102344"/>
                        <a:pt x="402478" y="169193"/>
                        <a:pt x="422696" y="171002"/>
                      </a:cubicBezTo>
                      <a:cubicBezTo>
                        <a:pt x="422726" y="170972"/>
                        <a:pt x="88002" y="222436"/>
                        <a:pt x="3928" y="198246"/>
                      </a:cubicBezTo>
                      <a:close/>
                    </a:path>
                  </a:pathLst>
                </a:custGeom>
                <a:solidFill>
                  <a:srgbClr val="FBFFF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5" name="Freeform: Shape 2230">
                  <a:extLst>
                    <a:ext uri="{FF2B5EF4-FFF2-40B4-BE49-F238E27FC236}">
                      <a16:creationId xmlns:a16="http://schemas.microsoft.com/office/drawing/2014/main" id="{AC328C35-61A5-47F3-8F06-618D60A1ECFF}"/>
                    </a:ext>
                  </a:extLst>
                </p:cNvPr>
                <p:cNvSpPr/>
                <p:nvPr/>
              </p:nvSpPr>
              <p:spPr>
                <a:xfrm>
                  <a:off x="5555179" y="6250332"/>
                  <a:ext cx="425693" cy="193979"/>
                </a:xfrm>
                <a:custGeom>
                  <a:avLst/>
                  <a:gdLst>
                    <a:gd name="connsiteX0" fmla="*/ 12380 w 425693"/>
                    <a:gd name="connsiteY0" fmla="*/ 33415 h 193979"/>
                    <a:gd name="connsiteX1" fmla="*/ 1916 w 425693"/>
                    <a:gd name="connsiteY1" fmla="*/ 88022 h 193979"/>
                    <a:gd name="connsiteX2" fmla="*/ 188087 w 425693"/>
                    <a:gd name="connsiteY2" fmla="*/ 193588 h 193979"/>
                    <a:gd name="connsiteX3" fmla="*/ 393854 w 425693"/>
                    <a:gd name="connsiteY3" fmla="*/ 80551 h 193979"/>
                    <a:gd name="connsiteX4" fmla="*/ 425693 w 425693"/>
                    <a:gd name="connsiteY4" fmla="*/ 14887 h 193979"/>
                    <a:gd name="connsiteX5" fmla="*/ 12380 w 425693"/>
                    <a:gd name="connsiteY5" fmla="*/ 33415 h 193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5693" h="193979">
                      <a:moveTo>
                        <a:pt x="12380" y="33415"/>
                      </a:moveTo>
                      <a:cubicBezTo>
                        <a:pt x="12380" y="33415"/>
                        <a:pt x="-5822" y="50313"/>
                        <a:pt x="1916" y="88022"/>
                      </a:cubicBezTo>
                      <a:cubicBezTo>
                        <a:pt x="9653" y="125760"/>
                        <a:pt x="56818" y="189230"/>
                        <a:pt x="188087" y="193588"/>
                      </a:cubicBezTo>
                      <a:cubicBezTo>
                        <a:pt x="319356" y="197946"/>
                        <a:pt x="358369" y="166255"/>
                        <a:pt x="393854" y="80551"/>
                      </a:cubicBezTo>
                      <a:cubicBezTo>
                        <a:pt x="393854" y="80551"/>
                        <a:pt x="406068" y="16844"/>
                        <a:pt x="425693" y="14887"/>
                      </a:cubicBezTo>
                      <a:cubicBezTo>
                        <a:pt x="425753" y="14917"/>
                        <a:pt x="165409" y="-28780"/>
                        <a:pt x="12380" y="33415"/>
                      </a:cubicBezTo>
                      <a:close/>
                    </a:path>
                  </a:pathLst>
                </a:custGeom>
                <a:solidFill>
                  <a:srgbClr val="FBFFF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pic>
            <p:nvPicPr>
              <p:cNvPr id="579" name="Picture 2214">
                <a:extLst>
                  <a:ext uri="{FF2B5EF4-FFF2-40B4-BE49-F238E27FC236}">
                    <a16:creationId xmlns:a16="http://schemas.microsoft.com/office/drawing/2014/main" id="{889359F7-FBF5-4C59-8E0B-184CF92BFA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3" cstate="print"/>
              <a:stretch>
                <a:fillRect/>
              </a:stretch>
            </p:blipFill>
            <p:spPr>
              <a:xfrm>
                <a:off x="5560372" y="6096256"/>
                <a:ext cx="417997" cy="201587"/>
              </a:xfrm>
              <a:custGeom>
                <a:avLst/>
                <a:gdLst>
                  <a:gd name="connsiteX0" fmla="*/ 246 w 417997"/>
                  <a:gd name="connsiteY0" fmla="*/ 393 h 201587"/>
                  <a:gd name="connsiteX1" fmla="*/ 418243 w 417997"/>
                  <a:gd name="connsiteY1" fmla="*/ 393 h 201587"/>
                  <a:gd name="connsiteX2" fmla="*/ 418243 w 417997"/>
                  <a:gd name="connsiteY2" fmla="*/ 201981 h 201587"/>
                  <a:gd name="connsiteX3" fmla="*/ 246 w 417997"/>
                  <a:gd name="connsiteY3" fmla="*/ 201981 h 201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997" h="201587">
                    <a:moveTo>
                      <a:pt x="246" y="393"/>
                    </a:moveTo>
                    <a:lnTo>
                      <a:pt x="418243" y="393"/>
                    </a:lnTo>
                    <a:lnTo>
                      <a:pt x="418243" y="201981"/>
                    </a:lnTo>
                    <a:lnTo>
                      <a:pt x="246" y="201981"/>
                    </a:lnTo>
                    <a:close/>
                  </a:path>
                </a:pathLst>
              </a:custGeom>
            </p:spPr>
          </p:pic>
          <p:pic>
            <p:nvPicPr>
              <p:cNvPr id="580" name="Picture 2215">
                <a:extLst>
                  <a:ext uri="{FF2B5EF4-FFF2-40B4-BE49-F238E27FC236}">
                    <a16:creationId xmlns:a16="http://schemas.microsoft.com/office/drawing/2014/main" id="{B67A596F-3617-4AB9-8659-3A3917FE5E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4" cstate="print"/>
              <a:stretch>
                <a:fillRect/>
              </a:stretch>
            </p:blipFill>
            <p:spPr>
              <a:xfrm>
                <a:off x="5557408" y="6247447"/>
                <a:ext cx="420961" cy="192693"/>
              </a:xfrm>
              <a:custGeom>
                <a:avLst/>
                <a:gdLst>
                  <a:gd name="connsiteX0" fmla="*/ 245 w 420961"/>
                  <a:gd name="connsiteY0" fmla="*/ 444 h 192693"/>
                  <a:gd name="connsiteX1" fmla="*/ 421207 w 420961"/>
                  <a:gd name="connsiteY1" fmla="*/ 444 h 192693"/>
                  <a:gd name="connsiteX2" fmla="*/ 421207 w 420961"/>
                  <a:gd name="connsiteY2" fmla="*/ 193138 h 192693"/>
                  <a:gd name="connsiteX3" fmla="*/ 245 w 420961"/>
                  <a:gd name="connsiteY3" fmla="*/ 193138 h 192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961" h="192693">
                    <a:moveTo>
                      <a:pt x="245" y="444"/>
                    </a:moveTo>
                    <a:lnTo>
                      <a:pt x="421207" y="444"/>
                    </a:lnTo>
                    <a:lnTo>
                      <a:pt x="421207" y="193138"/>
                    </a:lnTo>
                    <a:lnTo>
                      <a:pt x="245" y="193138"/>
                    </a:lnTo>
                    <a:close/>
                  </a:path>
                </a:pathLst>
              </a:custGeom>
            </p:spPr>
          </p:pic>
          <p:grpSp>
            <p:nvGrpSpPr>
              <p:cNvPr id="581" name="Graphic 3339">
                <a:extLst>
                  <a:ext uri="{FF2B5EF4-FFF2-40B4-BE49-F238E27FC236}">
                    <a16:creationId xmlns:a16="http://schemas.microsoft.com/office/drawing/2014/main" id="{01552B5D-A153-41A0-A9F0-612E03D006D9}"/>
                  </a:ext>
                </a:extLst>
              </p:cNvPr>
              <p:cNvGrpSpPr/>
              <p:nvPr/>
            </p:nvGrpSpPr>
            <p:grpSpPr>
              <a:xfrm>
                <a:off x="5590178" y="6138901"/>
                <a:ext cx="290463" cy="224858"/>
                <a:chOff x="5590178" y="6138901"/>
                <a:chExt cx="290463" cy="224858"/>
              </a:xfrm>
              <a:solidFill>
                <a:srgbClr val="A0BDAB"/>
              </a:solidFill>
            </p:grpSpPr>
            <p:sp>
              <p:nvSpPr>
                <p:cNvPr id="582" name="Freeform: Shape 2217">
                  <a:extLst>
                    <a:ext uri="{FF2B5EF4-FFF2-40B4-BE49-F238E27FC236}">
                      <a16:creationId xmlns:a16="http://schemas.microsoft.com/office/drawing/2014/main" id="{59D526B0-1626-45B3-B3AB-6E57A5F7A388}"/>
                    </a:ext>
                  </a:extLst>
                </p:cNvPr>
                <p:cNvSpPr/>
                <p:nvPr/>
              </p:nvSpPr>
              <p:spPr>
                <a:xfrm>
                  <a:off x="5590564" y="6152657"/>
                  <a:ext cx="92315" cy="118580"/>
                </a:xfrm>
                <a:custGeom>
                  <a:avLst/>
                  <a:gdLst>
                    <a:gd name="connsiteX0" fmla="*/ 1067 w 92315"/>
                    <a:gd name="connsiteY0" fmla="*/ 114519 h 118580"/>
                    <a:gd name="connsiteX1" fmla="*/ 92315 w 92315"/>
                    <a:gd name="connsiteY1" fmla="*/ 0 h 118580"/>
                    <a:gd name="connsiteX2" fmla="*/ 0 w 92315"/>
                    <a:gd name="connsiteY2" fmla="*/ 118581 h 118580"/>
                    <a:gd name="connsiteX3" fmla="*/ 1067 w 92315"/>
                    <a:gd name="connsiteY3" fmla="*/ 114519 h 118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2315" h="118580">
                      <a:moveTo>
                        <a:pt x="1067" y="114519"/>
                      </a:moveTo>
                      <a:cubicBezTo>
                        <a:pt x="26117" y="60595"/>
                        <a:pt x="57601" y="19269"/>
                        <a:pt x="92315" y="0"/>
                      </a:cubicBezTo>
                      <a:cubicBezTo>
                        <a:pt x="57630" y="19862"/>
                        <a:pt x="24635" y="64567"/>
                        <a:pt x="0" y="118581"/>
                      </a:cubicBezTo>
                      <a:lnTo>
                        <a:pt x="1067" y="114519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3" name="Freeform: Shape 2218">
                  <a:extLst>
                    <a:ext uri="{FF2B5EF4-FFF2-40B4-BE49-F238E27FC236}">
                      <a16:creationId xmlns:a16="http://schemas.microsoft.com/office/drawing/2014/main" id="{F56237F3-25A2-418F-88D8-64F29376FDCB}"/>
                    </a:ext>
                  </a:extLst>
                </p:cNvPr>
                <p:cNvSpPr/>
                <p:nvPr/>
              </p:nvSpPr>
              <p:spPr>
                <a:xfrm>
                  <a:off x="5638618" y="6142073"/>
                  <a:ext cx="90981" cy="116683"/>
                </a:xfrm>
                <a:custGeom>
                  <a:avLst/>
                  <a:gdLst>
                    <a:gd name="connsiteX0" fmla="*/ 6759 w 90981"/>
                    <a:gd name="connsiteY0" fmla="*/ 106041 h 116683"/>
                    <a:gd name="connsiteX1" fmla="*/ 27333 w 90981"/>
                    <a:gd name="connsiteY1" fmla="*/ 77848 h 116683"/>
                    <a:gd name="connsiteX2" fmla="*/ 48203 w 90981"/>
                    <a:gd name="connsiteY2" fmla="*/ 50693 h 116683"/>
                    <a:gd name="connsiteX3" fmla="*/ 69221 w 90981"/>
                    <a:gd name="connsiteY3" fmla="*/ 23983 h 116683"/>
                    <a:gd name="connsiteX4" fmla="*/ 90981 w 90981"/>
                    <a:gd name="connsiteY4" fmla="*/ 0 h 116683"/>
                    <a:gd name="connsiteX5" fmla="*/ 69340 w 90981"/>
                    <a:gd name="connsiteY5" fmla="*/ 24398 h 116683"/>
                    <a:gd name="connsiteX6" fmla="*/ 48440 w 90981"/>
                    <a:gd name="connsiteY6" fmla="*/ 51494 h 116683"/>
                    <a:gd name="connsiteX7" fmla="*/ 27689 w 90981"/>
                    <a:gd name="connsiteY7" fmla="*/ 79034 h 116683"/>
                    <a:gd name="connsiteX8" fmla="*/ 0 w 90981"/>
                    <a:gd name="connsiteY8" fmla="*/ 116683 h 116683"/>
                    <a:gd name="connsiteX9" fmla="*/ 6759 w 90981"/>
                    <a:gd name="connsiteY9" fmla="*/ 106041 h 116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0981" h="116683">
                      <a:moveTo>
                        <a:pt x="6759" y="106041"/>
                      </a:moveTo>
                      <a:cubicBezTo>
                        <a:pt x="13489" y="96287"/>
                        <a:pt x="20396" y="86979"/>
                        <a:pt x="27333" y="77848"/>
                      </a:cubicBezTo>
                      <a:cubicBezTo>
                        <a:pt x="34270" y="68718"/>
                        <a:pt x="41266" y="59735"/>
                        <a:pt x="48203" y="50693"/>
                      </a:cubicBezTo>
                      <a:cubicBezTo>
                        <a:pt x="55170" y="41651"/>
                        <a:pt x="62136" y="32610"/>
                        <a:pt x="69221" y="23983"/>
                      </a:cubicBezTo>
                      <a:cubicBezTo>
                        <a:pt x="76307" y="15356"/>
                        <a:pt x="83540" y="7174"/>
                        <a:pt x="90981" y="0"/>
                      </a:cubicBezTo>
                      <a:cubicBezTo>
                        <a:pt x="83570" y="7352"/>
                        <a:pt x="76396" y="15653"/>
                        <a:pt x="69340" y="24398"/>
                      </a:cubicBezTo>
                      <a:cubicBezTo>
                        <a:pt x="62284" y="33143"/>
                        <a:pt x="55377" y="42333"/>
                        <a:pt x="48440" y="51494"/>
                      </a:cubicBezTo>
                      <a:cubicBezTo>
                        <a:pt x="41533" y="60684"/>
                        <a:pt x="34596" y="69814"/>
                        <a:pt x="27689" y="79034"/>
                      </a:cubicBezTo>
                      <a:cubicBezTo>
                        <a:pt x="20781" y="88283"/>
                        <a:pt x="6670" y="106841"/>
                        <a:pt x="0" y="116683"/>
                      </a:cubicBezTo>
                      <a:lnTo>
                        <a:pt x="6759" y="106041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4" name="Freeform: Shape 2219">
                  <a:extLst>
                    <a:ext uri="{FF2B5EF4-FFF2-40B4-BE49-F238E27FC236}">
                      <a16:creationId xmlns:a16="http://schemas.microsoft.com/office/drawing/2014/main" id="{C0508043-89C5-4ECD-BBE6-AC37DC31876F}"/>
                    </a:ext>
                  </a:extLst>
                </p:cNvPr>
                <p:cNvSpPr/>
                <p:nvPr/>
              </p:nvSpPr>
              <p:spPr>
                <a:xfrm>
                  <a:off x="5703690" y="6138901"/>
                  <a:ext cx="80427" cy="108353"/>
                </a:xfrm>
                <a:custGeom>
                  <a:avLst/>
                  <a:gdLst>
                    <a:gd name="connsiteX0" fmla="*/ 0 w 80427"/>
                    <a:gd name="connsiteY0" fmla="*/ 107582 h 108353"/>
                    <a:gd name="connsiteX1" fmla="*/ 6226 w 80427"/>
                    <a:gd name="connsiteY1" fmla="*/ 86297 h 108353"/>
                    <a:gd name="connsiteX2" fmla="*/ 13755 w 80427"/>
                    <a:gd name="connsiteY2" fmla="*/ 66346 h 108353"/>
                    <a:gd name="connsiteX3" fmla="*/ 23509 w 80427"/>
                    <a:gd name="connsiteY3" fmla="*/ 50337 h 108353"/>
                    <a:gd name="connsiteX4" fmla="*/ 34804 w 80427"/>
                    <a:gd name="connsiteY4" fmla="*/ 39665 h 108353"/>
                    <a:gd name="connsiteX5" fmla="*/ 80427 w 80427"/>
                    <a:gd name="connsiteY5" fmla="*/ 0 h 108353"/>
                    <a:gd name="connsiteX6" fmla="*/ 34952 w 80427"/>
                    <a:gd name="connsiteY6" fmla="*/ 40555 h 108353"/>
                    <a:gd name="connsiteX7" fmla="*/ 23775 w 80427"/>
                    <a:gd name="connsiteY7" fmla="*/ 51375 h 108353"/>
                    <a:gd name="connsiteX8" fmla="*/ 14289 w 80427"/>
                    <a:gd name="connsiteY8" fmla="*/ 67265 h 108353"/>
                    <a:gd name="connsiteX9" fmla="*/ 6967 w 80427"/>
                    <a:gd name="connsiteY9" fmla="*/ 87068 h 108353"/>
                    <a:gd name="connsiteX10" fmla="*/ 889 w 80427"/>
                    <a:gd name="connsiteY10" fmla="*/ 108353 h 108353"/>
                    <a:gd name="connsiteX11" fmla="*/ 0 w 80427"/>
                    <a:gd name="connsiteY11" fmla="*/ 107582 h 10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427" h="108353">
                      <a:moveTo>
                        <a:pt x="0" y="107582"/>
                      </a:moveTo>
                      <a:cubicBezTo>
                        <a:pt x="1986" y="100438"/>
                        <a:pt x="3972" y="93264"/>
                        <a:pt x="6226" y="86297"/>
                      </a:cubicBezTo>
                      <a:cubicBezTo>
                        <a:pt x="8449" y="79330"/>
                        <a:pt x="10909" y="72542"/>
                        <a:pt x="13755" y="66346"/>
                      </a:cubicBezTo>
                      <a:cubicBezTo>
                        <a:pt x="16601" y="60180"/>
                        <a:pt x="19862" y="54606"/>
                        <a:pt x="23509" y="50337"/>
                      </a:cubicBezTo>
                      <a:cubicBezTo>
                        <a:pt x="27155" y="46069"/>
                        <a:pt x="31009" y="43015"/>
                        <a:pt x="34804" y="39665"/>
                      </a:cubicBezTo>
                      <a:lnTo>
                        <a:pt x="80427" y="0"/>
                      </a:lnTo>
                      <a:lnTo>
                        <a:pt x="34952" y="40555"/>
                      </a:lnTo>
                      <a:cubicBezTo>
                        <a:pt x="31187" y="43993"/>
                        <a:pt x="27333" y="47106"/>
                        <a:pt x="23775" y="51375"/>
                      </a:cubicBezTo>
                      <a:cubicBezTo>
                        <a:pt x="20218" y="55614"/>
                        <a:pt x="17076" y="61158"/>
                        <a:pt x="14289" y="67265"/>
                      </a:cubicBezTo>
                      <a:cubicBezTo>
                        <a:pt x="11532" y="73431"/>
                        <a:pt x="9131" y="80131"/>
                        <a:pt x="6967" y="87068"/>
                      </a:cubicBezTo>
                      <a:cubicBezTo>
                        <a:pt x="4803" y="94005"/>
                        <a:pt x="2846" y="101179"/>
                        <a:pt x="889" y="108353"/>
                      </a:cubicBezTo>
                      <a:lnTo>
                        <a:pt x="0" y="107582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5" name="Freeform: Shape 2220">
                  <a:extLst>
                    <a:ext uri="{FF2B5EF4-FFF2-40B4-BE49-F238E27FC236}">
                      <a16:creationId xmlns:a16="http://schemas.microsoft.com/office/drawing/2014/main" id="{412B0EDA-94B5-415A-8BCF-4193903274C4}"/>
                    </a:ext>
                  </a:extLst>
                </p:cNvPr>
                <p:cNvSpPr/>
                <p:nvPr/>
              </p:nvSpPr>
              <p:spPr>
                <a:xfrm>
                  <a:off x="5743058" y="6141629"/>
                  <a:ext cx="76603" cy="104440"/>
                </a:xfrm>
                <a:custGeom>
                  <a:avLst/>
                  <a:gdLst>
                    <a:gd name="connsiteX0" fmla="*/ 0 w 76603"/>
                    <a:gd name="connsiteY0" fmla="*/ 103165 h 104440"/>
                    <a:gd name="connsiteX1" fmla="*/ 18173 w 76603"/>
                    <a:gd name="connsiteY1" fmla="*/ 74380 h 104440"/>
                    <a:gd name="connsiteX2" fmla="*/ 37472 w 76603"/>
                    <a:gd name="connsiteY2" fmla="*/ 48974 h 104440"/>
                    <a:gd name="connsiteX3" fmla="*/ 76603 w 76603"/>
                    <a:gd name="connsiteY3" fmla="*/ 0 h 104440"/>
                    <a:gd name="connsiteX4" fmla="*/ 37709 w 76603"/>
                    <a:gd name="connsiteY4" fmla="*/ 49804 h 104440"/>
                    <a:gd name="connsiteX5" fmla="*/ 18528 w 76603"/>
                    <a:gd name="connsiteY5" fmla="*/ 75595 h 104440"/>
                    <a:gd name="connsiteX6" fmla="*/ 652 w 76603"/>
                    <a:gd name="connsiteY6" fmla="*/ 104440 h 104440"/>
                    <a:gd name="connsiteX7" fmla="*/ 0 w 76603"/>
                    <a:gd name="connsiteY7" fmla="*/ 103165 h 104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603" h="104440">
                      <a:moveTo>
                        <a:pt x="0" y="103165"/>
                      </a:moveTo>
                      <a:cubicBezTo>
                        <a:pt x="5484" y="92137"/>
                        <a:pt x="11799" y="83007"/>
                        <a:pt x="18173" y="74380"/>
                      </a:cubicBezTo>
                      <a:cubicBezTo>
                        <a:pt x="24576" y="65783"/>
                        <a:pt x="31009" y="57363"/>
                        <a:pt x="37472" y="48974"/>
                      </a:cubicBezTo>
                      <a:cubicBezTo>
                        <a:pt x="50397" y="32254"/>
                        <a:pt x="63441" y="15919"/>
                        <a:pt x="76603" y="0"/>
                      </a:cubicBezTo>
                      <a:cubicBezTo>
                        <a:pt x="63530" y="16216"/>
                        <a:pt x="50545" y="32817"/>
                        <a:pt x="37709" y="49804"/>
                      </a:cubicBezTo>
                      <a:cubicBezTo>
                        <a:pt x="31276" y="58312"/>
                        <a:pt x="24902" y="66880"/>
                        <a:pt x="18528" y="75595"/>
                      </a:cubicBezTo>
                      <a:cubicBezTo>
                        <a:pt x="12214" y="84311"/>
                        <a:pt x="5988" y="93501"/>
                        <a:pt x="652" y="104440"/>
                      </a:cubicBezTo>
                      <a:lnTo>
                        <a:pt x="0" y="103165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6" name="Freeform: Shape 2221">
                  <a:extLst>
                    <a:ext uri="{FF2B5EF4-FFF2-40B4-BE49-F238E27FC236}">
                      <a16:creationId xmlns:a16="http://schemas.microsoft.com/office/drawing/2014/main" id="{1312293C-9374-4597-B71A-A5790CC01348}"/>
                    </a:ext>
                  </a:extLst>
                </p:cNvPr>
                <p:cNvSpPr/>
                <p:nvPr/>
              </p:nvSpPr>
              <p:spPr>
                <a:xfrm>
                  <a:off x="5792566" y="6171066"/>
                  <a:ext cx="60831" cy="72749"/>
                </a:xfrm>
                <a:custGeom>
                  <a:avLst/>
                  <a:gdLst>
                    <a:gd name="connsiteX0" fmla="*/ 0 w 60831"/>
                    <a:gd name="connsiteY0" fmla="*/ 70852 h 72749"/>
                    <a:gd name="connsiteX1" fmla="*/ 7915 w 60831"/>
                    <a:gd name="connsiteY1" fmla="*/ 63411 h 72749"/>
                    <a:gd name="connsiteX2" fmla="*/ 15060 w 60831"/>
                    <a:gd name="connsiteY2" fmla="*/ 53035 h 72749"/>
                    <a:gd name="connsiteX3" fmla="*/ 21760 w 60831"/>
                    <a:gd name="connsiteY3" fmla="*/ 41266 h 72749"/>
                    <a:gd name="connsiteX4" fmla="*/ 25198 w 60831"/>
                    <a:gd name="connsiteY4" fmla="*/ 35515 h 72749"/>
                    <a:gd name="connsiteX5" fmla="*/ 28815 w 60831"/>
                    <a:gd name="connsiteY5" fmla="*/ 30179 h 72749"/>
                    <a:gd name="connsiteX6" fmla="*/ 44409 w 60831"/>
                    <a:gd name="connsiteY6" fmla="*/ 13014 h 72749"/>
                    <a:gd name="connsiteX7" fmla="*/ 60832 w 60831"/>
                    <a:gd name="connsiteY7" fmla="*/ 0 h 72749"/>
                    <a:gd name="connsiteX8" fmla="*/ 44497 w 60831"/>
                    <a:gd name="connsiteY8" fmla="*/ 13459 h 72749"/>
                    <a:gd name="connsiteX9" fmla="*/ 29082 w 60831"/>
                    <a:gd name="connsiteY9" fmla="*/ 30949 h 72749"/>
                    <a:gd name="connsiteX10" fmla="*/ 15564 w 60831"/>
                    <a:gd name="connsiteY10" fmla="*/ 54132 h 72749"/>
                    <a:gd name="connsiteX11" fmla="*/ 8360 w 60831"/>
                    <a:gd name="connsiteY11" fmla="*/ 64893 h 72749"/>
                    <a:gd name="connsiteX12" fmla="*/ 296 w 60831"/>
                    <a:gd name="connsiteY12" fmla="*/ 72749 h 72749"/>
                    <a:gd name="connsiteX13" fmla="*/ 0 w 60831"/>
                    <a:gd name="connsiteY13" fmla="*/ 70852 h 72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831" h="72749">
                      <a:moveTo>
                        <a:pt x="0" y="70852"/>
                      </a:moveTo>
                      <a:cubicBezTo>
                        <a:pt x="2727" y="68925"/>
                        <a:pt x="5395" y="66405"/>
                        <a:pt x="7915" y="63411"/>
                      </a:cubicBezTo>
                      <a:cubicBezTo>
                        <a:pt x="10435" y="60417"/>
                        <a:pt x="12807" y="56859"/>
                        <a:pt x="15060" y="53035"/>
                      </a:cubicBezTo>
                      <a:cubicBezTo>
                        <a:pt x="17313" y="49211"/>
                        <a:pt x="19506" y="45179"/>
                        <a:pt x="21760" y="41266"/>
                      </a:cubicBezTo>
                      <a:cubicBezTo>
                        <a:pt x="22886" y="39309"/>
                        <a:pt x="24013" y="37353"/>
                        <a:pt x="25198" y="35515"/>
                      </a:cubicBezTo>
                      <a:cubicBezTo>
                        <a:pt x="26384" y="33677"/>
                        <a:pt x="27570" y="31869"/>
                        <a:pt x="28815" y="30179"/>
                      </a:cubicBezTo>
                      <a:cubicBezTo>
                        <a:pt x="33736" y="23360"/>
                        <a:pt x="39013" y="17787"/>
                        <a:pt x="44409" y="13014"/>
                      </a:cubicBezTo>
                      <a:cubicBezTo>
                        <a:pt x="49804" y="8212"/>
                        <a:pt x="55318" y="4091"/>
                        <a:pt x="60832" y="0"/>
                      </a:cubicBezTo>
                      <a:cubicBezTo>
                        <a:pt x="55348" y="4239"/>
                        <a:pt x="49863" y="8508"/>
                        <a:pt x="44497" y="13459"/>
                      </a:cubicBezTo>
                      <a:cubicBezTo>
                        <a:pt x="39132" y="18380"/>
                        <a:pt x="33914" y="24072"/>
                        <a:pt x="29082" y="30949"/>
                      </a:cubicBezTo>
                      <a:cubicBezTo>
                        <a:pt x="24190" y="37738"/>
                        <a:pt x="20070" y="46306"/>
                        <a:pt x="15564" y="54132"/>
                      </a:cubicBezTo>
                      <a:cubicBezTo>
                        <a:pt x="13311" y="58045"/>
                        <a:pt x="10909" y="61751"/>
                        <a:pt x="8360" y="64893"/>
                      </a:cubicBezTo>
                      <a:cubicBezTo>
                        <a:pt x="5810" y="68036"/>
                        <a:pt x="3083" y="70674"/>
                        <a:pt x="296" y="72749"/>
                      </a:cubicBezTo>
                      <a:lnTo>
                        <a:pt x="0" y="70852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7" name="Freeform: Shape 2222">
                  <a:extLst>
                    <a:ext uri="{FF2B5EF4-FFF2-40B4-BE49-F238E27FC236}">
                      <a16:creationId xmlns:a16="http://schemas.microsoft.com/office/drawing/2014/main" id="{A388F651-E51A-4359-937E-95B15B26D989}"/>
                    </a:ext>
                  </a:extLst>
                </p:cNvPr>
                <p:cNvSpPr/>
                <p:nvPr/>
              </p:nvSpPr>
              <p:spPr>
                <a:xfrm>
                  <a:off x="5844443" y="6200889"/>
                  <a:ext cx="33144" cy="47106"/>
                </a:xfrm>
                <a:custGeom>
                  <a:avLst/>
                  <a:gdLst>
                    <a:gd name="connsiteX0" fmla="*/ 2 w 33144"/>
                    <a:gd name="connsiteY0" fmla="*/ 47106 h 47106"/>
                    <a:gd name="connsiteX1" fmla="*/ 743 w 33144"/>
                    <a:gd name="connsiteY1" fmla="*/ 39991 h 47106"/>
                    <a:gd name="connsiteX2" fmla="*/ 2284 w 33144"/>
                    <a:gd name="connsiteY2" fmla="*/ 35663 h 47106"/>
                    <a:gd name="connsiteX3" fmla="*/ 6346 w 33144"/>
                    <a:gd name="connsiteY3" fmla="*/ 29171 h 47106"/>
                    <a:gd name="connsiteX4" fmla="*/ 15032 w 33144"/>
                    <a:gd name="connsiteY4" fmla="*/ 18380 h 47106"/>
                    <a:gd name="connsiteX5" fmla="*/ 33145 w 33144"/>
                    <a:gd name="connsiteY5" fmla="*/ 0 h 47106"/>
                    <a:gd name="connsiteX6" fmla="*/ 15239 w 33144"/>
                    <a:gd name="connsiteY6" fmla="*/ 19210 h 47106"/>
                    <a:gd name="connsiteX7" fmla="*/ 6731 w 33144"/>
                    <a:gd name="connsiteY7" fmla="*/ 30357 h 47106"/>
                    <a:gd name="connsiteX8" fmla="*/ 2907 w 33144"/>
                    <a:gd name="connsiteY8" fmla="*/ 36730 h 47106"/>
                    <a:gd name="connsiteX9" fmla="*/ 1069 w 33144"/>
                    <a:gd name="connsiteY9" fmla="*/ 45772 h 47106"/>
                    <a:gd name="connsiteX10" fmla="*/ 2 w 33144"/>
                    <a:gd name="connsiteY10" fmla="*/ 47106 h 47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144" h="47106">
                      <a:moveTo>
                        <a:pt x="2" y="47106"/>
                      </a:moveTo>
                      <a:cubicBezTo>
                        <a:pt x="-28" y="45387"/>
                        <a:pt x="357" y="41592"/>
                        <a:pt x="743" y="39991"/>
                      </a:cubicBezTo>
                      <a:cubicBezTo>
                        <a:pt x="1128" y="38361"/>
                        <a:pt x="1691" y="36938"/>
                        <a:pt x="2284" y="35663"/>
                      </a:cubicBezTo>
                      <a:cubicBezTo>
                        <a:pt x="3500" y="33084"/>
                        <a:pt x="4923" y="31039"/>
                        <a:pt x="6346" y="29171"/>
                      </a:cubicBezTo>
                      <a:cubicBezTo>
                        <a:pt x="9192" y="25406"/>
                        <a:pt x="12067" y="21789"/>
                        <a:pt x="15032" y="18380"/>
                      </a:cubicBezTo>
                      <a:cubicBezTo>
                        <a:pt x="20901" y="11532"/>
                        <a:pt x="26979" y="5395"/>
                        <a:pt x="33145" y="0"/>
                      </a:cubicBezTo>
                      <a:cubicBezTo>
                        <a:pt x="27008" y="5692"/>
                        <a:pt x="21020" y="12125"/>
                        <a:pt x="15239" y="19210"/>
                      </a:cubicBezTo>
                      <a:cubicBezTo>
                        <a:pt x="12334" y="22767"/>
                        <a:pt x="9518" y="26473"/>
                        <a:pt x="6731" y="30357"/>
                      </a:cubicBezTo>
                      <a:cubicBezTo>
                        <a:pt x="5338" y="32284"/>
                        <a:pt x="4004" y="34299"/>
                        <a:pt x="2907" y="36730"/>
                      </a:cubicBezTo>
                      <a:cubicBezTo>
                        <a:pt x="1810" y="39102"/>
                        <a:pt x="950" y="43015"/>
                        <a:pt x="1069" y="45772"/>
                      </a:cubicBezTo>
                      <a:lnTo>
                        <a:pt x="2" y="47106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8" name="Freeform: Shape 2223">
                  <a:extLst>
                    <a:ext uri="{FF2B5EF4-FFF2-40B4-BE49-F238E27FC236}">
                      <a16:creationId xmlns:a16="http://schemas.microsoft.com/office/drawing/2014/main" id="{CF919D07-1614-45B3-B8F4-42C0985CF86D}"/>
                    </a:ext>
                  </a:extLst>
                </p:cNvPr>
                <p:cNvSpPr/>
                <p:nvPr/>
              </p:nvSpPr>
              <p:spPr>
                <a:xfrm>
                  <a:off x="5590178" y="6274795"/>
                  <a:ext cx="63648" cy="80634"/>
                </a:xfrm>
                <a:custGeom>
                  <a:avLst/>
                  <a:gdLst>
                    <a:gd name="connsiteX0" fmla="*/ 919 w 63648"/>
                    <a:gd name="connsiteY0" fmla="*/ 0 h 80634"/>
                    <a:gd name="connsiteX1" fmla="*/ 6729 w 63648"/>
                    <a:gd name="connsiteY1" fmla="*/ 14052 h 80634"/>
                    <a:gd name="connsiteX2" fmla="*/ 14348 w 63648"/>
                    <a:gd name="connsiteY2" fmla="*/ 24902 h 80634"/>
                    <a:gd name="connsiteX3" fmla="*/ 30268 w 63648"/>
                    <a:gd name="connsiteY3" fmla="*/ 45209 h 80634"/>
                    <a:gd name="connsiteX4" fmla="*/ 46187 w 63648"/>
                    <a:gd name="connsiteY4" fmla="*/ 65486 h 80634"/>
                    <a:gd name="connsiteX5" fmla="*/ 54488 w 63648"/>
                    <a:gd name="connsiteY5" fmla="*/ 74587 h 80634"/>
                    <a:gd name="connsiteX6" fmla="*/ 63648 w 63648"/>
                    <a:gd name="connsiteY6" fmla="*/ 80635 h 80634"/>
                    <a:gd name="connsiteX7" fmla="*/ 54429 w 63648"/>
                    <a:gd name="connsiteY7" fmla="*/ 74824 h 80634"/>
                    <a:gd name="connsiteX8" fmla="*/ 46039 w 63648"/>
                    <a:gd name="connsiteY8" fmla="*/ 65931 h 80634"/>
                    <a:gd name="connsiteX9" fmla="*/ 29942 w 63648"/>
                    <a:gd name="connsiteY9" fmla="*/ 46069 h 80634"/>
                    <a:gd name="connsiteX10" fmla="*/ 13874 w 63648"/>
                    <a:gd name="connsiteY10" fmla="*/ 26177 h 80634"/>
                    <a:gd name="connsiteX11" fmla="*/ 6107 w 63648"/>
                    <a:gd name="connsiteY11" fmla="*/ 15415 h 80634"/>
                    <a:gd name="connsiteX12" fmla="*/ 0 w 63648"/>
                    <a:gd name="connsiteY12" fmla="*/ 1067 h 80634"/>
                    <a:gd name="connsiteX13" fmla="*/ 919 w 63648"/>
                    <a:gd name="connsiteY13" fmla="*/ 0 h 80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3648" h="80634">
                      <a:moveTo>
                        <a:pt x="919" y="0"/>
                      </a:moveTo>
                      <a:cubicBezTo>
                        <a:pt x="2312" y="5425"/>
                        <a:pt x="4387" y="10050"/>
                        <a:pt x="6729" y="14052"/>
                      </a:cubicBezTo>
                      <a:cubicBezTo>
                        <a:pt x="9071" y="18054"/>
                        <a:pt x="11710" y="21522"/>
                        <a:pt x="14348" y="24902"/>
                      </a:cubicBezTo>
                      <a:lnTo>
                        <a:pt x="30268" y="45209"/>
                      </a:lnTo>
                      <a:cubicBezTo>
                        <a:pt x="35574" y="51968"/>
                        <a:pt x="40851" y="58816"/>
                        <a:pt x="46187" y="65486"/>
                      </a:cubicBezTo>
                      <a:cubicBezTo>
                        <a:pt x="48855" y="68777"/>
                        <a:pt x="51612" y="71949"/>
                        <a:pt x="54488" y="74587"/>
                      </a:cubicBezTo>
                      <a:cubicBezTo>
                        <a:pt x="57363" y="77255"/>
                        <a:pt x="60417" y="79360"/>
                        <a:pt x="63648" y="80635"/>
                      </a:cubicBezTo>
                      <a:cubicBezTo>
                        <a:pt x="60417" y="79449"/>
                        <a:pt x="57334" y="77404"/>
                        <a:pt x="54429" y="74824"/>
                      </a:cubicBezTo>
                      <a:cubicBezTo>
                        <a:pt x="51494" y="72245"/>
                        <a:pt x="48737" y="69162"/>
                        <a:pt x="46039" y="65931"/>
                      </a:cubicBezTo>
                      <a:cubicBezTo>
                        <a:pt x="40644" y="59379"/>
                        <a:pt x="35307" y="52679"/>
                        <a:pt x="29942" y="46069"/>
                      </a:cubicBezTo>
                      <a:lnTo>
                        <a:pt x="13874" y="26177"/>
                      </a:lnTo>
                      <a:cubicBezTo>
                        <a:pt x="11206" y="22856"/>
                        <a:pt x="8538" y="19447"/>
                        <a:pt x="6107" y="15415"/>
                      </a:cubicBezTo>
                      <a:cubicBezTo>
                        <a:pt x="3676" y="11413"/>
                        <a:pt x="1512" y="6700"/>
                        <a:pt x="0" y="1067"/>
                      </a:cubicBezTo>
                      <a:lnTo>
                        <a:pt x="919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9" name="Freeform: Shape 2224">
                  <a:extLst>
                    <a:ext uri="{FF2B5EF4-FFF2-40B4-BE49-F238E27FC236}">
                      <a16:creationId xmlns:a16="http://schemas.microsoft.com/office/drawing/2014/main" id="{28D09576-3DD0-411B-A078-9E37F64B88FB}"/>
                    </a:ext>
                  </a:extLst>
                </p:cNvPr>
                <p:cNvSpPr/>
                <p:nvPr/>
              </p:nvSpPr>
              <p:spPr>
                <a:xfrm>
                  <a:off x="5639241" y="6259172"/>
                  <a:ext cx="81672" cy="104588"/>
                </a:xfrm>
                <a:custGeom>
                  <a:avLst/>
                  <a:gdLst>
                    <a:gd name="connsiteX0" fmla="*/ 800 w 81672"/>
                    <a:gd name="connsiteY0" fmla="*/ 0 h 104588"/>
                    <a:gd name="connsiteX1" fmla="*/ 17965 w 81672"/>
                    <a:gd name="connsiteY1" fmla="*/ 33410 h 104588"/>
                    <a:gd name="connsiteX2" fmla="*/ 27748 w 81672"/>
                    <a:gd name="connsiteY2" fmla="*/ 47462 h 104588"/>
                    <a:gd name="connsiteX3" fmla="*/ 38717 w 81672"/>
                    <a:gd name="connsiteY3" fmla="*/ 58164 h 104588"/>
                    <a:gd name="connsiteX4" fmla="*/ 44468 w 81672"/>
                    <a:gd name="connsiteY4" fmla="*/ 62700 h 104588"/>
                    <a:gd name="connsiteX5" fmla="*/ 50071 w 81672"/>
                    <a:gd name="connsiteY5" fmla="*/ 67858 h 104588"/>
                    <a:gd name="connsiteX6" fmla="*/ 60713 w 81672"/>
                    <a:gd name="connsiteY6" fmla="*/ 79805 h 104588"/>
                    <a:gd name="connsiteX7" fmla="*/ 81672 w 81672"/>
                    <a:gd name="connsiteY7" fmla="*/ 104588 h 104588"/>
                    <a:gd name="connsiteX8" fmla="*/ 60565 w 81672"/>
                    <a:gd name="connsiteY8" fmla="*/ 80249 h 104588"/>
                    <a:gd name="connsiteX9" fmla="*/ 49863 w 81672"/>
                    <a:gd name="connsiteY9" fmla="*/ 68540 h 104588"/>
                    <a:gd name="connsiteX10" fmla="*/ 44260 w 81672"/>
                    <a:gd name="connsiteY10" fmla="*/ 63530 h 104588"/>
                    <a:gd name="connsiteX11" fmla="*/ 38479 w 81672"/>
                    <a:gd name="connsiteY11" fmla="*/ 59112 h 104588"/>
                    <a:gd name="connsiteX12" fmla="*/ 27363 w 81672"/>
                    <a:gd name="connsiteY12" fmla="*/ 48559 h 104588"/>
                    <a:gd name="connsiteX13" fmla="*/ 17431 w 81672"/>
                    <a:gd name="connsiteY13" fmla="*/ 34596 h 104588"/>
                    <a:gd name="connsiteX14" fmla="*/ 0 w 81672"/>
                    <a:gd name="connsiteY14" fmla="*/ 1453 h 104588"/>
                    <a:gd name="connsiteX15" fmla="*/ 800 w 81672"/>
                    <a:gd name="connsiteY15" fmla="*/ 0 h 104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1672" h="104588">
                      <a:moveTo>
                        <a:pt x="800" y="0"/>
                      </a:moveTo>
                      <a:cubicBezTo>
                        <a:pt x="6285" y="11591"/>
                        <a:pt x="11828" y="23153"/>
                        <a:pt x="17965" y="33410"/>
                      </a:cubicBezTo>
                      <a:cubicBezTo>
                        <a:pt x="21048" y="38539"/>
                        <a:pt x="24279" y="43282"/>
                        <a:pt x="27748" y="47462"/>
                      </a:cubicBezTo>
                      <a:cubicBezTo>
                        <a:pt x="31187" y="51642"/>
                        <a:pt x="34863" y="55199"/>
                        <a:pt x="38717" y="58164"/>
                      </a:cubicBezTo>
                      <a:cubicBezTo>
                        <a:pt x="40644" y="59676"/>
                        <a:pt x="42570" y="61128"/>
                        <a:pt x="44468" y="62700"/>
                      </a:cubicBezTo>
                      <a:cubicBezTo>
                        <a:pt x="46365" y="64271"/>
                        <a:pt x="48233" y="65990"/>
                        <a:pt x="50071" y="67858"/>
                      </a:cubicBezTo>
                      <a:cubicBezTo>
                        <a:pt x="53717" y="71563"/>
                        <a:pt x="57215" y="75684"/>
                        <a:pt x="60713" y="79805"/>
                      </a:cubicBezTo>
                      <a:lnTo>
                        <a:pt x="81672" y="104588"/>
                      </a:lnTo>
                      <a:lnTo>
                        <a:pt x="60565" y="80249"/>
                      </a:lnTo>
                      <a:cubicBezTo>
                        <a:pt x="57037" y="76188"/>
                        <a:pt x="53539" y="72127"/>
                        <a:pt x="49863" y="68540"/>
                      </a:cubicBezTo>
                      <a:cubicBezTo>
                        <a:pt x="48025" y="66731"/>
                        <a:pt x="46158" y="65041"/>
                        <a:pt x="44260" y="63530"/>
                      </a:cubicBezTo>
                      <a:cubicBezTo>
                        <a:pt x="42363" y="61988"/>
                        <a:pt x="40406" y="60595"/>
                        <a:pt x="38479" y="59112"/>
                      </a:cubicBezTo>
                      <a:cubicBezTo>
                        <a:pt x="34596" y="56237"/>
                        <a:pt x="30861" y="52709"/>
                        <a:pt x="27363" y="48559"/>
                      </a:cubicBezTo>
                      <a:cubicBezTo>
                        <a:pt x="23864" y="44408"/>
                        <a:pt x="20574" y="39695"/>
                        <a:pt x="17431" y="34596"/>
                      </a:cubicBezTo>
                      <a:cubicBezTo>
                        <a:pt x="11176" y="24428"/>
                        <a:pt x="5573" y="12925"/>
                        <a:pt x="0" y="1453"/>
                      </a:cubicBezTo>
                      <a:lnTo>
                        <a:pt x="800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0" name="Freeform: Shape 2225">
                  <a:extLst>
                    <a:ext uri="{FF2B5EF4-FFF2-40B4-BE49-F238E27FC236}">
                      <a16:creationId xmlns:a16="http://schemas.microsoft.com/office/drawing/2014/main" id="{DCAE5304-06E1-489D-9618-A132C6210220}"/>
                    </a:ext>
                  </a:extLst>
                </p:cNvPr>
                <p:cNvSpPr/>
                <p:nvPr/>
              </p:nvSpPr>
              <p:spPr>
                <a:xfrm>
                  <a:off x="5699450" y="6248737"/>
                  <a:ext cx="68598" cy="105566"/>
                </a:xfrm>
                <a:custGeom>
                  <a:avLst/>
                  <a:gdLst>
                    <a:gd name="connsiteX0" fmla="*/ 860 w 68598"/>
                    <a:gd name="connsiteY0" fmla="*/ 0 h 105566"/>
                    <a:gd name="connsiteX1" fmla="*/ 7144 w 68598"/>
                    <a:gd name="connsiteY1" fmla="*/ 17283 h 105566"/>
                    <a:gd name="connsiteX2" fmla="*/ 8923 w 68598"/>
                    <a:gd name="connsiteY2" fmla="*/ 21285 h 105566"/>
                    <a:gd name="connsiteX3" fmla="*/ 10761 w 68598"/>
                    <a:gd name="connsiteY3" fmla="*/ 25198 h 105566"/>
                    <a:gd name="connsiteX4" fmla="*/ 12629 w 68598"/>
                    <a:gd name="connsiteY4" fmla="*/ 29023 h 105566"/>
                    <a:gd name="connsiteX5" fmla="*/ 14585 w 68598"/>
                    <a:gd name="connsiteY5" fmla="*/ 32699 h 105566"/>
                    <a:gd name="connsiteX6" fmla="*/ 22856 w 68598"/>
                    <a:gd name="connsiteY6" fmla="*/ 46543 h 105566"/>
                    <a:gd name="connsiteX7" fmla="*/ 27214 w 68598"/>
                    <a:gd name="connsiteY7" fmla="*/ 53006 h 105566"/>
                    <a:gd name="connsiteX8" fmla="*/ 31691 w 68598"/>
                    <a:gd name="connsiteY8" fmla="*/ 59172 h 105566"/>
                    <a:gd name="connsiteX9" fmla="*/ 50071 w 68598"/>
                    <a:gd name="connsiteY9" fmla="*/ 82562 h 105566"/>
                    <a:gd name="connsiteX10" fmla="*/ 68599 w 68598"/>
                    <a:gd name="connsiteY10" fmla="*/ 105567 h 105566"/>
                    <a:gd name="connsiteX11" fmla="*/ 49893 w 68598"/>
                    <a:gd name="connsiteY11" fmla="*/ 83007 h 105566"/>
                    <a:gd name="connsiteX12" fmla="*/ 31335 w 68598"/>
                    <a:gd name="connsiteY12" fmla="*/ 60031 h 105566"/>
                    <a:gd name="connsiteX13" fmla="*/ 26829 w 68598"/>
                    <a:gd name="connsiteY13" fmla="*/ 53954 h 105566"/>
                    <a:gd name="connsiteX14" fmla="*/ 22441 w 68598"/>
                    <a:gd name="connsiteY14" fmla="*/ 47581 h 105566"/>
                    <a:gd name="connsiteX15" fmla="*/ 14052 w 68598"/>
                    <a:gd name="connsiteY15" fmla="*/ 33855 h 105566"/>
                    <a:gd name="connsiteX16" fmla="*/ 12066 w 68598"/>
                    <a:gd name="connsiteY16" fmla="*/ 30208 h 105566"/>
                    <a:gd name="connsiteX17" fmla="*/ 10139 w 68598"/>
                    <a:gd name="connsiteY17" fmla="*/ 26414 h 105566"/>
                    <a:gd name="connsiteX18" fmla="*/ 8271 w 68598"/>
                    <a:gd name="connsiteY18" fmla="*/ 22501 h 105566"/>
                    <a:gd name="connsiteX19" fmla="*/ 6463 w 68598"/>
                    <a:gd name="connsiteY19" fmla="*/ 18499 h 105566"/>
                    <a:gd name="connsiteX20" fmla="*/ 0 w 68598"/>
                    <a:gd name="connsiteY20" fmla="*/ 1186 h 105566"/>
                    <a:gd name="connsiteX21" fmla="*/ 860 w 68598"/>
                    <a:gd name="connsiteY21" fmla="*/ 0 h 105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8598" h="105566">
                      <a:moveTo>
                        <a:pt x="860" y="0"/>
                      </a:moveTo>
                      <a:cubicBezTo>
                        <a:pt x="2757" y="6018"/>
                        <a:pt x="4832" y="11828"/>
                        <a:pt x="7144" y="17283"/>
                      </a:cubicBezTo>
                      <a:cubicBezTo>
                        <a:pt x="7708" y="18677"/>
                        <a:pt x="8330" y="19951"/>
                        <a:pt x="8923" y="21285"/>
                      </a:cubicBezTo>
                      <a:cubicBezTo>
                        <a:pt x="9516" y="22619"/>
                        <a:pt x="10109" y="23953"/>
                        <a:pt x="10761" y="25198"/>
                      </a:cubicBezTo>
                      <a:lnTo>
                        <a:pt x="12629" y="29023"/>
                      </a:lnTo>
                      <a:lnTo>
                        <a:pt x="14585" y="32699"/>
                      </a:lnTo>
                      <a:cubicBezTo>
                        <a:pt x="17224" y="37531"/>
                        <a:pt x="19981" y="42185"/>
                        <a:pt x="22856" y="46543"/>
                      </a:cubicBezTo>
                      <a:cubicBezTo>
                        <a:pt x="24279" y="48766"/>
                        <a:pt x="25762" y="50841"/>
                        <a:pt x="27214" y="53006"/>
                      </a:cubicBezTo>
                      <a:cubicBezTo>
                        <a:pt x="28697" y="55081"/>
                        <a:pt x="30179" y="57186"/>
                        <a:pt x="31691" y="59172"/>
                      </a:cubicBezTo>
                      <a:cubicBezTo>
                        <a:pt x="37679" y="67295"/>
                        <a:pt x="43905" y="74884"/>
                        <a:pt x="50071" y="82562"/>
                      </a:cubicBezTo>
                      <a:lnTo>
                        <a:pt x="68599" y="105567"/>
                      </a:lnTo>
                      <a:lnTo>
                        <a:pt x="49893" y="83007"/>
                      </a:lnTo>
                      <a:cubicBezTo>
                        <a:pt x="43667" y="75477"/>
                        <a:pt x="37412" y="68036"/>
                        <a:pt x="31335" y="60031"/>
                      </a:cubicBezTo>
                      <a:cubicBezTo>
                        <a:pt x="29793" y="58075"/>
                        <a:pt x="28311" y="55970"/>
                        <a:pt x="26829" y="53954"/>
                      </a:cubicBezTo>
                      <a:cubicBezTo>
                        <a:pt x="25347" y="51849"/>
                        <a:pt x="23864" y="49774"/>
                        <a:pt x="22441" y="47581"/>
                      </a:cubicBezTo>
                      <a:cubicBezTo>
                        <a:pt x="19536" y="43282"/>
                        <a:pt x="16750" y="38687"/>
                        <a:pt x="14052" y="33855"/>
                      </a:cubicBezTo>
                      <a:lnTo>
                        <a:pt x="12066" y="30208"/>
                      </a:lnTo>
                      <a:lnTo>
                        <a:pt x="10139" y="26414"/>
                      </a:lnTo>
                      <a:cubicBezTo>
                        <a:pt x="9486" y="25169"/>
                        <a:pt x="8864" y="23835"/>
                        <a:pt x="8271" y="22501"/>
                      </a:cubicBezTo>
                      <a:cubicBezTo>
                        <a:pt x="7678" y="21167"/>
                        <a:pt x="7026" y="19892"/>
                        <a:pt x="6463" y="18499"/>
                      </a:cubicBezTo>
                      <a:cubicBezTo>
                        <a:pt x="4091" y="13074"/>
                        <a:pt x="1957" y="7233"/>
                        <a:pt x="0" y="1186"/>
                      </a:cubicBezTo>
                      <a:lnTo>
                        <a:pt x="860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1" name="Freeform: Shape 2226">
                  <a:extLst>
                    <a:ext uri="{FF2B5EF4-FFF2-40B4-BE49-F238E27FC236}">
                      <a16:creationId xmlns:a16="http://schemas.microsoft.com/office/drawing/2014/main" id="{267B1040-1948-4E22-A776-5B5CA0EAF9D4}"/>
                    </a:ext>
                  </a:extLst>
                </p:cNvPr>
                <p:cNvSpPr/>
                <p:nvPr/>
              </p:nvSpPr>
              <p:spPr>
                <a:xfrm>
                  <a:off x="5738641" y="6245031"/>
                  <a:ext cx="68124" cy="97621"/>
                </a:xfrm>
                <a:custGeom>
                  <a:avLst/>
                  <a:gdLst>
                    <a:gd name="connsiteX0" fmla="*/ 711 w 68124"/>
                    <a:gd name="connsiteY0" fmla="*/ 0 h 97621"/>
                    <a:gd name="connsiteX1" fmla="*/ 17105 w 68124"/>
                    <a:gd name="connsiteY1" fmla="*/ 25436 h 97621"/>
                    <a:gd name="connsiteX2" fmla="*/ 34092 w 68124"/>
                    <a:gd name="connsiteY2" fmla="*/ 49537 h 97621"/>
                    <a:gd name="connsiteX3" fmla="*/ 68125 w 68124"/>
                    <a:gd name="connsiteY3" fmla="*/ 97622 h 97621"/>
                    <a:gd name="connsiteX4" fmla="*/ 33766 w 68124"/>
                    <a:gd name="connsiteY4" fmla="*/ 50367 h 97621"/>
                    <a:gd name="connsiteX5" fmla="*/ 16601 w 68124"/>
                    <a:gd name="connsiteY5" fmla="*/ 26651 h 97621"/>
                    <a:gd name="connsiteX6" fmla="*/ 0 w 68124"/>
                    <a:gd name="connsiteY6" fmla="*/ 1571 h 97621"/>
                    <a:gd name="connsiteX7" fmla="*/ 711 w 68124"/>
                    <a:gd name="connsiteY7" fmla="*/ 0 h 97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124" h="97621">
                      <a:moveTo>
                        <a:pt x="711" y="0"/>
                      </a:moveTo>
                      <a:cubicBezTo>
                        <a:pt x="5959" y="8923"/>
                        <a:pt x="11473" y="17283"/>
                        <a:pt x="17105" y="25436"/>
                      </a:cubicBezTo>
                      <a:cubicBezTo>
                        <a:pt x="22738" y="33558"/>
                        <a:pt x="28430" y="41533"/>
                        <a:pt x="34092" y="49537"/>
                      </a:cubicBezTo>
                      <a:lnTo>
                        <a:pt x="68125" y="97622"/>
                      </a:lnTo>
                      <a:lnTo>
                        <a:pt x="33766" y="50367"/>
                      </a:lnTo>
                      <a:cubicBezTo>
                        <a:pt x="28044" y="42482"/>
                        <a:pt x="22293" y="34655"/>
                        <a:pt x="16601" y="26651"/>
                      </a:cubicBezTo>
                      <a:cubicBezTo>
                        <a:pt x="10909" y="18647"/>
                        <a:pt x="5336" y="10405"/>
                        <a:pt x="0" y="1571"/>
                      </a:cubicBezTo>
                      <a:lnTo>
                        <a:pt x="711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2" name="Freeform: Shape 2227">
                  <a:extLst>
                    <a:ext uri="{FF2B5EF4-FFF2-40B4-BE49-F238E27FC236}">
                      <a16:creationId xmlns:a16="http://schemas.microsoft.com/office/drawing/2014/main" id="{53730ECE-BB57-4619-B695-336B03172CB2}"/>
                    </a:ext>
                  </a:extLst>
                </p:cNvPr>
                <p:cNvSpPr/>
                <p:nvPr/>
              </p:nvSpPr>
              <p:spPr>
                <a:xfrm>
                  <a:off x="5786637" y="6246721"/>
                  <a:ext cx="51523" cy="82295"/>
                </a:xfrm>
                <a:custGeom>
                  <a:avLst/>
                  <a:gdLst>
                    <a:gd name="connsiteX0" fmla="*/ 830 w 51523"/>
                    <a:gd name="connsiteY0" fmla="*/ 0 h 82295"/>
                    <a:gd name="connsiteX1" fmla="*/ 51523 w 51523"/>
                    <a:gd name="connsiteY1" fmla="*/ 82295 h 82295"/>
                    <a:gd name="connsiteX2" fmla="*/ 0 w 51523"/>
                    <a:gd name="connsiteY2" fmla="*/ 1423 h 82295"/>
                    <a:gd name="connsiteX3" fmla="*/ 830 w 51523"/>
                    <a:gd name="connsiteY3" fmla="*/ 0 h 82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523" h="82295">
                      <a:moveTo>
                        <a:pt x="830" y="0"/>
                      </a:moveTo>
                      <a:cubicBezTo>
                        <a:pt x="15386" y="32165"/>
                        <a:pt x="32491" y="59943"/>
                        <a:pt x="51523" y="82295"/>
                      </a:cubicBezTo>
                      <a:cubicBezTo>
                        <a:pt x="32284" y="60506"/>
                        <a:pt x="14912" y="33232"/>
                        <a:pt x="0" y="1423"/>
                      </a:cubicBezTo>
                      <a:lnTo>
                        <a:pt x="830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3" name="Freeform: Shape 2228">
                  <a:extLst>
                    <a:ext uri="{FF2B5EF4-FFF2-40B4-BE49-F238E27FC236}">
                      <a16:creationId xmlns:a16="http://schemas.microsoft.com/office/drawing/2014/main" id="{7D013EEB-F7DF-4FC2-B6A2-C9E3DD645C5C}"/>
                    </a:ext>
                  </a:extLst>
                </p:cNvPr>
                <p:cNvSpPr/>
                <p:nvPr/>
              </p:nvSpPr>
              <p:spPr>
                <a:xfrm>
                  <a:off x="5836856" y="6249863"/>
                  <a:ext cx="43785" cy="51434"/>
                </a:xfrm>
                <a:custGeom>
                  <a:avLst/>
                  <a:gdLst>
                    <a:gd name="connsiteX0" fmla="*/ 800 w 43785"/>
                    <a:gd name="connsiteY0" fmla="*/ 0 h 51434"/>
                    <a:gd name="connsiteX1" fmla="*/ 43786 w 43785"/>
                    <a:gd name="connsiteY1" fmla="*/ 51434 h 51434"/>
                    <a:gd name="connsiteX2" fmla="*/ 0 w 43785"/>
                    <a:gd name="connsiteY2" fmla="*/ 1453 h 51434"/>
                    <a:gd name="connsiteX3" fmla="*/ 800 w 43785"/>
                    <a:gd name="connsiteY3" fmla="*/ 0 h 51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785" h="51434">
                      <a:moveTo>
                        <a:pt x="800" y="0"/>
                      </a:moveTo>
                      <a:cubicBezTo>
                        <a:pt x="12303" y="23864"/>
                        <a:pt x="27155" y="41681"/>
                        <a:pt x="43786" y="51434"/>
                      </a:cubicBezTo>
                      <a:cubicBezTo>
                        <a:pt x="27007" y="42304"/>
                        <a:pt x="11888" y="25050"/>
                        <a:pt x="0" y="1453"/>
                      </a:cubicBezTo>
                      <a:lnTo>
                        <a:pt x="800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559" name="Graphic 3339">
              <a:extLst>
                <a:ext uri="{FF2B5EF4-FFF2-40B4-BE49-F238E27FC236}">
                  <a16:creationId xmlns:a16="http://schemas.microsoft.com/office/drawing/2014/main" id="{ABE4E47F-771C-476A-AD13-AF27C4A8C67A}"/>
                </a:ext>
              </a:extLst>
            </p:cNvPr>
            <p:cNvGrpSpPr/>
            <p:nvPr/>
          </p:nvGrpSpPr>
          <p:grpSpPr>
            <a:xfrm>
              <a:off x="5304010" y="5105829"/>
              <a:ext cx="420520" cy="308162"/>
              <a:chOff x="5304010" y="5105829"/>
              <a:chExt cx="420520" cy="308162"/>
            </a:xfrm>
          </p:grpSpPr>
          <p:grpSp>
            <p:nvGrpSpPr>
              <p:cNvPr id="560" name="Graphic 3339">
                <a:extLst>
                  <a:ext uri="{FF2B5EF4-FFF2-40B4-BE49-F238E27FC236}">
                    <a16:creationId xmlns:a16="http://schemas.microsoft.com/office/drawing/2014/main" id="{959E7DB4-4419-47BD-8E17-D3668774CE33}"/>
                  </a:ext>
                </a:extLst>
              </p:cNvPr>
              <p:cNvGrpSpPr/>
              <p:nvPr/>
            </p:nvGrpSpPr>
            <p:grpSpPr>
              <a:xfrm>
                <a:off x="5304010" y="5105829"/>
                <a:ext cx="420520" cy="308162"/>
                <a:chOff x="5304010" y="5105829"/>
                <a:chExt cx="420520" cy="308162"/>
              </a:xfrm>
              <a:solidFill>
                <a:srgbClr val="FBFFFF"/>
              </a:solidFill>
            </p:grpSpPr>
            <p:sp>
              <p:nvSpPr>
                <p:cNvPr id="576" name="Freeform: Shape 2211">
                  <a:extLst>
                    <a:ext uri="{FF2B5EF4-FFF2-40B4-BE49-F238E27FC236}">
                      <a16:creationId xmlns:a16="http://schemas.microsoft.com/office/drawing/2014/main" id="{C4B39CEE-38DD-4558-B4B0-EB1391EAEB58}"/>
                    </a:ext>
                  </a:extLst>
                </p:cNvPr>
                <p:cNvSpPr/>
                <p:nvPr/>
              </p:nvSpPr>
              <p:spPr>
                <a:xfrm>
                  <a:off x="5306583" y="5105829"/>
                  <a:ext cx="417947" cy="178823"/>
                </a:xfrm>
                <a:custGeom>
                  <a:avLst/>
                  <a:gdLst>
                    <a:gd name="connsiteX0" fmla="*/ 4041 w 417947"/>
                    <a:gd name="connsiteY0" fmla="*/ 172383 h 178823"/>
                    <a:gd name="connsiteX1" fmla="*/ 2855 w 417947"/>
                    <a:gd name="connsiteY1" fmla="*/ 144576 h 178823"/>
                    <a:gd name="connsiteX2" fmla="*/ 108718 w 417947"/>
                    <a:gd name="connsiteY2" fmla="*/ 28575 h 178823"/>
                    <a:gd name="connsiteX3" fmla="*/ 271678 w 417947"/>
                    <a:gd name="connsiteY3" fmla="*/ 2428 h 178823"/>
                    <a:gd name="connsiteX4" fmla="*/ 359013 w 417947"/>
                    <a:gd name="connsiteY4" fmla="*/ 62400 h 178823"/>
                    <a:gd name="connsiteX5" fmla="*/ 417947 w 417947"/>
                    <a:gd name="connsiteY5" fmla="*/ 152432 h 178823"/>
                    <a:gd name="connsiteX6" fmla="*/ 4041 w 417947"/>
                    <a:gd name="connsiteY6" fmla="*/ 172383 h 178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7947" h="178823">
                      <a:moveTo>
                        <a:pt x="4041" y="172383"/>
                      </a:moveTo>
                      <a:cubicBezTo>
                        <a:pt x="4041" y="172383"/>
                        <a:pt x="-4200" y="161859"/>
                        <a:pt x="2855" y="144576"/>
                      </a:cubicBezTo>
                      <a:cubicBezTo>
                        <a:pt x="9911" y="127293"/>
                        <a:pt x="9674" y="68596"/>
                        <a:pt x="108718" y="28575"/>
                      </a:cubicBezTo>
                      <a:cubicBezTo>
                        <a:pt x="207763" y="-11446"/>
                        <a:pt x="250600" y="2190"/>
                        <a:pt x="271678" y="2428"/>
                      </a:cubicBezTo>
                      <a:cubicBezTo>
                        <a:pt x="292756" y="2694"/>
                        <a:pt x="343271" y="33288"/>
                        <a:pt x="359013" y="62400"/>
                      </a:cubicBezTo>
                      <a:cubicBezTo>
                        <a:pt x="374754" y="91511"/>
                        <a:pt x="397907" y="150624"/>
                        <a:pt x="417947" y="152432"/>
                      </a:cubicBezTo>
                      <a:cubicBezTo>
                        <a:pt x="417947" y="152462"/>
                        <a:pt x="87403" y="194528"/>
                        <a:pt x="4041" y="172383"/>
                      </a:cubicBezTo>
                      <a:close/>
                    </a:path>
                  </a:pathLst>
                </a:custGeom>
                <a:solidFill>
                  <a:srgbClr val="FBFFF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7" name="Freeform: Shape 2212">
                  <a:extLst>
                    <a:ext uri="{FF2B5EF4-FFF2-40B4-BE49-F238E27FC236}">
                      <a16:creationId xmlns:a16="http://schemas.microsoft.com/office/drawing/2014/main" id="{4A3DD839-581D-4AC0-B44E-6B0A822FEFA3}"/>
                    </a:ext>
                  </a:extLst>
                </p:cNvPr>
                <p:cNvSpPr/>
                <p:nvPr/>
              </p:nvSpPr>
              <p:spPr>
                <a:xfrm>
                  <a:off x="5304010" y="5243193"/>
                  <a:ext cx="420520" cy="170798"/>
                </a:xfrm>
                <a:custGeom>
                  <a:avLst/>
                  <a:gdLst>
                    <a:gd name="connsiteX0" fmla="*/ 11891 w 420520"/>
                    <a:gd name="connsiteY0" fmla="*/ 27341 h 170798"/>
                    <a:gd name="connsiteX1" fmla="*/ 2078 w 420520"/>
                    <a:gd name="connsiteY1" fmla="*/ 75366 h 170798"/>
                    <a:gd name="connsiteX2" fmla="*/ 187242 w 420520"/>
                    <a:gd name="connsiteY2" fmla="*/ 170201 h 170798"/>
                    <a:gd name="connsiteX3" fmla="*/ 389660 w 420520"/>
                    <a:gd name="connsiteY3" fmla="*/ 72639 h 170798"/>
                    <a:gd name="connsiteX4" fmla="*/ 420520 w 420520"/>
                    <a:gd name="connsiteY4" fmla="*/ 15098 h 170798"/>
                    <a:gd name="connsiteX5" fmla="*/ 11891 w 420520"/>
                    <a:gd name="connsiteY5" fmla="*/ 27341 h 170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0520" h="170798">
                      <a:moveTo>
                        <a:pt x="11891" y="27341"/>
                      </a:moveTo>
                      <a:cubicBezTo>
                        <a:pt x="11891" y="27341"/>
                        <a:pt x="-5955" y="42045"/>
                        <a:pt x="2078" y="75366"/>
                      </a:cubicBezTo>
                      <a:cubicBezTo>
                        <a:pt x="10112" y="108688"/>
                        <a:pt x="57367" y="165073"/>
                        <a:pt x="187242" y="170201"/>
                      </a:cubicBezTo>
                      <a:cubicBezTo>
                        <a:pt x="317118" y="175330"/>
                        <a:pt x="355390" y="147790"/>
                        <a:pt x="389660" y="72639"/>
                      </a:cubicBezTo>
                      <a:cubicBezTo>
                        <a:pt x="389660" y="72639"/>
                        <a:pt x="401103" y="16610"/>
                        <a:pt x="420520" y="15098"/>
                      </a:cubicBezTo>
                      <a:cubicBezTo>
                        <a:pt x="420520" y="15098"/>
                        <a:pt x="162607" y="-25961"/>
                        <a:pt x="11891" y="27341"/>
                      </a:cubicBezTo>
                      <a:close/>
                    </a:path>
                  </a:pathLst>
                </a:custGeom>
                <a:solidFill>
                  <a:srgbClr val="FBFFFF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pic>
            <p:nvPicPr>
              <p:cNvPr id="561" name="Picture 2196">
                <a:extLst>
                  <a:ext uri="{FF2B5EF4-FFF2-40B4-BE49-F238E27FC236}">
                    <a16:creationId xmlns:a16="http://schemas.microsoft.com/office/drawing/2014/main" id="{A0CF1AE3-D599-43CB-A6E5-2C6753CAAAA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5" cstate="print"/>
              <a:stretch>
                <a:fillRect/>
              </a:stretch>
            </p:blipFill>
            <p:spPr>
              <a:xfrm>
                <a:off x="5308388" y="5109072"/>
                <a:ext cx="415032" cy="174906"/>
              </a:xfrm>
              <a:custGeom>
                <a:avLst/>
                <a:gdLst>
                  <a:gd name="connsiteX0" fmla="*/ 161 w 415032"/>
                  <a:gd name="connsiteY0" fmla="*/ 60 h 174906"/>
                  <a:gd name="connsiteX1" fmla="*/ 415194 w 415032"/>
                  <a:gd name="connsiteY1" fmla="*/ 60 h 174906"/>
                  <a:gd name="connsiteX2" fmla="*/ 415194 w 415032"/>
                  <a:gd name="connsiteY2" fmla="*/ 174967 h 174906"/>
                  <a:gd name="connsiteX3" fmla="*/ 161 w 415032"/>
                  <a:gd name="connsiteY3" fmla="*/ 174967 h 17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32" h="174906">
                    <a:moveTo>
                      <a:pt x="161" y="60"/>
                    </a:moveTo>
                    <a:lnTo>
                      <a:pt x="415194" y="60"/>
                    </a:lnTo>
                    <a:lnTo>
                      <a:pt x="415194" y="174967"/>
                    </a:lnTo>
                    <a:lnTo>
                      <a:pt x="161" y="174967"/>
                    </a:lnTo>
                    <a:close/>
                  </a:path>
                </a:pathLst>
              </a:custGeom>
            </p:spPr>
          </p:pic>
          <p:pic>
            <p:nvPicPr>
              <p:cNvPr id="562" name="Picture 2197">
                <a:extLst>
                  <a:ext uri="{FF2B5EF4-FFF2-40B4-BE49-F238E27FC236}">
                    <a16:creationId xmlns:a16="http://schemas.microsoft.com/office/drawing/2014/main" id="{EB780E02-BC9B-48E7-A75E-C202235B459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6" cstate="print"/>
              <a:stretch>
                <a:fillRect/>
              </a:stretch>
            </p:blipFill>
            <p:spPr>
              <a:xfrm>
                <a:off x="5305424" y="5242475"/>
                <a:ext cx="417997" cy="166013"/>
              </a:xfrm>
              <a:custGeom>
                <a:avLst/>
                <a:gdLst>
                  <a:gd name="connsiteX0" fmla="*/ 160 w 417997"/>
                  <a:gd name="connsiteY0" fmla="*/ 105 h 166013"/>
                  <a:gd name="connsiteX1" fmla="*/ 418157 w 417997"/>
                  <a:gd name="connsiteY1" fmla="*/ 105 h 166013"/>
                  <a:gd name="connsiteX2" fmla="*/ 418157 w 417997"/>
                  <a:gd name="connsiteY2" fmla="*/ 166118 h 166013"/>
                  <a:gd name="connsiteX3" fmla="*/ 160 w 417997"/>
                  <a:gd name="connsiteY3" fmla="*/ 166118 h 166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997" h="166013">
                    <a:moveTo>
                      <a:pt x="160" y="105"/>
                    </a:moveTo>
                    <a:lnTo>
                      <a:pt x="418157" y="105"/>
                    </a:lnTo>
                    <a:lnTo>
                      <a:pt x="418157" y="166118"/>
                    </a:lnTo>
                    <a:lnTo>
                      <a:pt x="160" y="166118"/>
                    </a:lnTo>
                    <a:close/>
                  </a:path>
                </a:pathLst>
              </a:custGeom>
            </p:spPr>
          </p:pic>
          <p:grpSp>
            <p:nvGrpSpPr>
              <p:cNvPr id="563" name="Graphic 3339">
                <a:extLst>
                  <a:ext uri="{FF2B5EF4-FFF2-40B4-BE49-F238E27FC236}">
                    <a16:creationId xmlns:a16="http://schemas.microsoft.com/office/drawing/2014/main" id="{C8D9B5AE-C9CB-4CE8-B9B0-8683AA1824F7}"/>
                  </a:ext>
                </a:extLst>
              </p:cNvPr>
              <p:cNvGrpSpPr/>
              <p:nvPr/>
            </p:nvGrpSpPr>
            <p:grpSpPr>
              <a:xfrm>
                <a:off x="5338135" y="5145017"/>
                <a:ext cx="287558" cy="197525"/>
                <a:chOff x="5338135" y="5145017"/>
                <a:chExt cx="287558" cy="197525"/>
              </a:xfrm>
              <a:solidFill>
                <a:srgbClr val="A0BDAB"/>
              </a:solidFill>
            </p:grpSpPr>
            <p:sp>
              <p:nvSpPr>
                <p:cNvPr id="564" name="Freeform: Shape 2199">
                  <a:extLst>
                    <a:ext uri="{FF2B5EF4-FFF2-40B4-BE49-F238E27FC236}">
                      <a16:creationId xmlns:a16="http://schemas.microsoft.com/office/drawing/2014/main" id="{C3A90B37-DBFD-4E31-B7C4-3B99F6F05C86}"/>
                    </a:ext>
                  </a:extLst>
                </p:cNvPr>
                <p:cNvSpPr/>
                <p:nvPr/>
              </p:nvSpPr>
              <p:spPr>
                <a:xfrm>
                  <a:off x="5338520" y="5156193"/>
                  <a:ext cx="90151" cy="103550"/>
                </a:xfrm>
                <a:custGeom>
                  <a:avLst/>
                  <a:gdLst>
                    <a:gd name="connsiteX0" fmla="*/ 1008 w 90151"/>
                    <a:gd name="connsiteY0" fmla="*/ 99993 h 103550"/>
                    <a:gd name="connsiteX1" fmla="*/ 90151 w 90151"/>
                    <a:gd name="connsiteY1" fmla="*/ 0 h 103550"/>
                    <a:gd name="connsiteX2" fmla="*/ 0 w 90151"/>
                    <a:gd name="connsiteY2" fmla="*/ 103551 h 103550"/>
                    <a:gd name="connsiteX3" fmla="*/ 1008 w 90151"/>
                    <a:gd name="connsiteY3" fmla="*/ 99993 h 103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0151" h="103550">
                      <a:moveTo>
                        <a:pt x="1008" y="99993"/>
                      </a:moveTo>
                      <a:cubicBezTo>
                        <a:pt x="25258" y="52739"/>
                        <a:pt x="55970" y="16601"/>
                        <a:pt x="90151" y="0"/>
                      </a:cubicBezTo>
                      <a:cubicBezTo>
                        <a:pt x="56059" y="17165"/>
                        <a:pt x="23864" y="56237"/>
                        <a:pt x="0" y="103551"/>
                      </a:cubicBezTo>
                      <a:lnTo>
                        <a:pt x="1008" y="99993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5" name="Freeform: Shape 2200">
                  <a:extLst>
                    <a:ext uri="{FF2B5EF4-FFF2-40B4-BE49-F238E27FC236}">
                      <a16:creationId xmlns:a16="http://schemas.microsoft.com/office/drawing/2014/main" id="{DF847496-424F-4282-BA3C-12215A61926F}"/>
                    </a:ext>
                  </a:extLst>
                </p:cNvPr>
                <p:cNvSpPr/>
                <p:nvPr/>
              </p:nvSpPr>
              <p:spPr>
                <a:xfrm>
                  <a:off x="5385953" y="5147300"/>
                  <a:ext cx="88816" cy="101949"/>
                </a:xfrm>
                <a:custGeom>
                  <a:avLst/>
                  <a:gdLst>
                    <a:gd name="connsiteX0" fmla="*/ 6552 w 88816"/>
                    <a:gd name="connsiteY0" fmla="*/ 92612 h 101949"/>
                    <a:gd name="connsiteX1" fmla="*/ 26621 w 88816"/>
                    <a:gd name="connsiteY1" fmla="*/ 67976 h 101949"/>
                    <a:gd name="connsiteX2" fmla="*/ 47017 w 88816"/>
                    <a:gd name="connsiteY2" fmla="*/ 44260 h 101949"/>
                    <a:gd name="connsiteX3" fmla="*/ 67532 w 88816"/>
                    <a:gd name="connsiteY3" fmla="*/ 20929 h 101949"/>
                    <a:gd name="connsiteX4" fmla="*/ 88817 w 88816"/>
                    <a:gd name="connsiteY4" fmla="*/ 0 h 101949"/>
                    <a:gd name="connsiteX5" fmla="*/ 67650 w 88816"/>
                    <a:gd name="connsiteY5" fmla="*/ 21285 h 101949"/>
                    <a:gd name="connsiteX6" fmla="*/ 47254 w 88816"/>
                    <a:gd name="connsiteY6" fmla="*/ 44972 h 101949"/>
                    <a:gd name="connsiteX7" fmla="*/ 27007 w 88816"/>
                    <a:gd name="connsiteY7" fmla="*/ 69044 h 101949"/>
                    <a:gd name="connsiteX8" fmla="*/ 0 w 88816"/>
                    <a:gd name="connsiteY8" fmla="*/ 101950 h 101949"/>
                    <a:gd name="connsiteX9" fmla="*/ 6552 w 88816"/>
                    <a:gd name="connsiteY9" fmla="*/ 92612 h 101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816" h="101949">
                      <a:moveTo>
                        <a:pt x="6552" y="92612"/>
                      </a:moveTo>
                      <a:cubicBezTo>
                        <a:pt x="13133" y="84074"/>
                        <a:pt x="19862" y="75951"/>
                        <a:pt x="26621" y="67976"/>
                      </a:cubicBezTo>
                      <a:cubicBezTo>
                        <a:pt x="33410" y="60002"/>
                        <a:pt x="40229" y="52146"/>
                        <a:pt x="47017" y="44260"/>
                      </a:cubicBezTo>
                      <a:cubicBezTo>
                        <a:pt x="53806" y="36375"/>
                        <a:pt x="60624" y="28459"/>
                        <a:pt x="67532" y="20929"/>
                      </a:cubicBezTo>
                      <a:cubicBezTo>
                        <a:pt x="74469" y="13400"/>
                        <a:pt x="81524" y="6285"/>
                        <a:pt x="88817" y="0"/>
                      </a:cubicBezTo>
                      <a:cubicBezTo>
                        <a:pt x="81554" y="6403"/>
                        <a:pt x="74528" y="13637"/>
                        <a:pt x="67650" y="21285"/>
                      </a:cubicBezTo>
                      <a:cubicBezTo>
                        <a:pt x="60773" y="28934"/>
                        <a:pt x="54014" y="36968"/>
                        <a:pt x="47254" y="44972"/>
                      </a:cubicBezTo>
                      <a:cubicBezTo>
                        <a:pt x="40495" y="53006"/>
                        <a:pt x="33736" y="60980"/>
                        <a:pt x="27007" y="69044"/>
                      </a:cubicBezTo>
                      <a:cubicBezTo>
                        <a:pt x="20277" y="77137"/>
                        <a:pt x="6492" y="93323"/>
                        <a:pt x="0" y="101950"/>
                      </a:cubicBezTo>
                      <a:lnTo>
                        <a:pt x="6552" y="92612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6" name="Freeform: Shape 2201">
                  <a:extLst>
                    <a:ext uri="{FF2B5EF4-FFF2-40B4-BE49-F238E27FC236}">
                      <a16:creationId xmlns:a16="http://schemas.microsoft.com/office/drawing/2014/main" id="{C776545C-15AD-4EAB-BC0C-4098076D61DA}"/>
                    </a:ext>
                  </a:extLst>
                </p:cNvPr>
                <p:cNvSpPr/>
                <p:nvPr/>
              </p:nvSpPr>
              <p:spPr>
                <a:xfrm>
                  <a:off x="5450134" y="5145017"/>
                  <a:ext cx="78500" cy="94686"/>
                </a:xfrm>
                <a:custGeom>
                  <a:avLst/>
                  <a:gdLst>
                    <a:gd name="connsiteX0" fmla="*/ 0 w 78500"/>
                    <a:gd name="connsiteY0" fmla="*/ 94035 h 94686"/>
                    <a:gd name="connsiteX1" fmla="*/ 5959 w 78500"/>
                    <a:gd name="connsiteY1" fmla="*/ 75328 h 94686"/>
                    <a:gd name="connsiteX2" fmla="*/ 13192 w 78500"/>
                    <a:gd name="connsiteY2" fmla="*/ 57838 h 94686"/>
                    <a:gd name="connsiteX3" fmla="*/ 22679 w 78500"/>
                    <a:gd name="connsiteY3" fmla="*/ 43816 h 94686"/>
                    <a:gd name="connsiteX4" fmla="*/ 33766 w 78500"/>
                    <a:gd name="connsiteY4" fmla="*/ 34507 h 94686"/>
                    <a:gd name="connsiteX5" fmla="*/ 78500 w 78500"/>
                    <a:gd name="connsiteY5" fmla="*/ 0 h 94686"/>
                    <a:gd name="connsiteX6" fmla="*/ 33914 w 78500"/>
                    <a:gd name="connsiteY6" fmla="*/ 35307 h 94686"/>
                    <a:gd name="connsiteX7" fmla="*/ 22975 w 78500"/>
                    <a:gd name="connsiteY7" fmla="*/ 44735 h 94686"/>
                    <a:gd name="connsiteX8" fmla="*/ 13755 w 78500"/>
                    <a:gd name="connsiteY8" fmla="*/ 58638 h 94686"/>
                    <a:gd name="connsiteX9" fmla="*/ 6700 w 78500"/>
                    <a:gd name="connsiteY9" fmla="*/ 76010 h 94686"/>
                    <a:gd name="connsiteX10" fmla="*/ 889 w 78500"/>
                    <a:gd name="connsiteY10" fmla="*/ 94687 h 94686"/>
                    <a:gd name="connsiteX11" fmla="*/ 0 w 78500"/>
                    <a:gd name="connsiteY11" fmla="*/ 94035 h 94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8500" h="94686">
                      <a:moveTo>
                        <a:pt x="0" y="94035"/>
                      </a:moveTo>
                      <a:cubicBezTo>
                        <a:pt x="1897" y="87750"/>
                        <a:pt x="3795" y="81435"/>
                        <a:pt x="5959" y="75328"/>
                      </a:cubicBezTo>
                      <a:cubicBezTo>
                        <a:pt x="8093" y="69192"/>
                        <a:pt x="10465" y="63263"/>
                        <a:pt x="13192" y="57838"/>
                      </a:cubicBezTo>
                      <a:cubicBezTo>
                        <a:pt x="15949" y="52442"/>
                        <a:pt x="19121" y="47551"/>
                        <a:pt x="22679" y="43816"/>
                      </a:cubicBezTo>
                      <a:cubicBezTo>
                        <a:pt x="26236" y="40080"/>
                        <a:pt x="30031" y="37442"/>
                        <a:pt x="33766" y="34507"/>
                      </a:cubicBezTo>
                      <a:lnTo>
                        <a:pt x="78500" y="0"/>
                      </a:lnTo>
                      <a:lnTo>
                        <a:pt x="33914" y="35307"/>
                      </a:lnTo>
                      <a:cubicBezTo>
                        <a:pt x="30208" y="38302"/>
                        <a:pt x="26444" y="41029"/>
                        <a:pt x="22975" y="44735"/>
                      </a:cubicBezTo>
                      <a:cubicBezTo>
                        <a:pt x="19507" y="48440"/>
                        <a:pt x="16423" y="53272"/>
                        <a:pt x="13755" y="58638"/>
                      </a:cubicBezTo>
                      <a:cubicBezTo>
                        <a:pt x="11087" y="64034"/>
                        <a:pt x="8775" y="69933"/>
                        <a:pt x="6700" y="76010"/>
                      </a:cubicBezTo>
                      <a:cubicBezTo>
                        <a:pt x="4625" y="82088"/>
                        <a:pt x="2757" y="88402"/>
                        <a:pt x="889" y="94687"/>
                      </a:cubicBezTo>
                      <a:lnTo>
                        <a:pt x="0" y="94035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7" name="Freeform: Shape 2202">
                  <a:extLst>
                    <a:ext uri="{FF2B5EF4-FFF2-40B4-BE49-F238E27FC236}">
                      <a16:creationId xmlns:a16="http://schemas.microsoft.com/office/drawing/2014/main" id="{323B87DE-0DA8-4C61-A3A4-707220A677E8}"/>
                    </a:ext>
                  </a:extLst>
                </p:cNvPr>
                <p:cNvSpPr/>
                <p:nvPr/>
              </p:nvSpPr>
              <p:spPr>
                <a:xfrm>
                  <a:off x="5489058" y="5147804"/>
                  <a:ext cx="74794" cy="91277"/>
                </a:xfrm>
                <a:custGeom>
                  <a:avLst/>
                  <a:gdLst>
                    <a:gd name="connsiteX0" fmla="*/ 0 w 74794"/>
                    <a:gd name="connsiteY0" fmla="*/ 90121 h 91277"/>
                    <a:gd name="connsiteX1" fmla="*/ 17698 w 74794"/>
                    <a:gd name="connsiteY1" fmla="*/ 64953 h 91277"/>
                    <a:gd name="connsiteX2" fmla="*/ 36553 w 74794"/>
                    <a:gd name="connsiteY2" fmla="*/ 42778 h 91277"/>
                    <a:gd name="connsiteX3" fmla="*/ 74795 w 74794"/>
                    <a:gd name="connsiteY3" fmla="*/ 0 h 91277"/>
                    <a:gd name="connsiteX4" fmla="*/ 36819 w 74794"/>
                    <a:gd name="connsiteY4" fmla="*/ 43489 h 91277"/>
                    <a:gd name="connsiteX5" fmla="*/ 18113 w 74794"/>
                    <a:gd name="connsiteY5" fmla="*/ 66020 h 91277"/>
                    <a:gd name="connsiteX6" fmla="*/ 741 w 74794"/>
                    <a:gd name="connsiteY6" fmla="*/ 91278 h 91277"/>
                    <a:gd name="connsiteX7" fmla="*/ 0 w 74794"/>
                    <a:gd name="connsiteY7" fmla="*/ 90121 h 91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794" h="91277">
                      <a:moveTo>
                        <a:pt x="0" y="90121"/>
                      </a:moveTo>
                      <a:cubicBezTo>
                        <a:pt x="5307" y="80457"/>
                        <a:pt x="11473" y="72482"/>
                        <a:pt x="17698" y="64953"/>
                      </a:cubicBezTo>
                      <a:cubicBezTo>
                        <a:pt x="23953" y="57452"/>
                        <a:pt x="30238" y="50071"/>
                        <a:pt x="36553" y="42778"/>
                      </a:cubicBezTo>
                      <a:cubicBezTo>
                        <a:pt x="49181" y="28163"/>
                        <a:pt x="61929" y="13904"/>
                        <a:pt x="74795" y="0"/>
                      </a:cubicBezTo>
                      <a:cubicBezTo>
                        <a:pt x="62018" y="14141"/>
                        <a:pt x="49359" y="28637"/>
                        <a:pt x="36819" y="43489"/>
                      </a:cubicBezTo>
                      <a:cubicBezTo>
                        <a:pt x="30564" y="50901"/>
                        <a:pt x="24309" y="58401"/>
                        <a:pt x="18113" y="66020"/>
                      </a:cubicBezTo>
                      <a:cubicBezTo>
                        <a:pt x="11947" y="73639"/>
                        <a:pt x="5870" y="81672"/>
                        <a:pt x="741" y="91278"/>
                      </a:cubicBezTo>
                      <a:lnTo>
                        <a:pt x="0" y="90121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8" name="Freeform: Shape 2203">
                  <a:extLst>
                    <a:ext uri="{FF2B5EF4-FFF2-40B4-BE49-F238E27FC236}">
                      <a16:creationId xmlns:a16="http://schemas.microsoft.com/office/drawing/2014/main" id="{CBC7B910-53AF-49BF-80BB-F96BFB1A7F27}"/>
                    </a:ext>
                  </a:extLst>
                </p:cNvPr>
                <p:cNvSpPr/>
                <p:nvPr/>
              </p:nvSpPr>
              <p:spPr>
                <a:xfrm>
                  <a:off x="5538003" y="5174010"/>
                  <a:ext cx="59408" cy="63499"/>
                </a:xfrm>
                <a:custGeom>
                  <a:avLst/>
                  <a:gdLst>
                    <a:gd name="connsiteX0" fmla="*/ 0 w 59408"/>
                    <a:gd name="connsiteY0" fmla="*/ 61870 h 63499"/>
                    <a:gd name="connsiteX1" fmla="*/ 7737 w 59408"/>
                    <a:gd name="connsiteY1" fmla="*/ 55377 h 63499"/>
                    <a:gd name="connsiteX2" fmla="*/ 14704 w 59408"/>
                    <a:gd name="connsiteY2" fmla="*/ 46306 h 63499"/>
                    <a:gd name="connsiteX3" fmla="*/ 21196 w 59408"/>
                    <a:gd name="connsiteY3" fmla="*/ 35989 h 63499"/>
                    <a:gd name="connsiteX4" fmla="*/ 24546 w 59408"/>
                    <a:gd name="connsiteY4" fmla="*/ 30950 h 63499"/>
                    <a:gd name="connsiteX5" fmla="*/ 28044 w 59408"/>
                    <a:gd name="connsiteY5" fmla="*/ 26266 h 63499"/>
                    <a:gd name="connsiteX6" fmla="*/ 43312 w 59408"/>
                    <a:gd name="connsiteY6" fmla="*/ 11295 h 63499"/>
                    <a:gd name="connsiteX7" fmla="*/ 59409 w 59408"/>
                    <a:gd name="connsiteY7" fmla="*/ 0 h 63499"/>
                    <a:gd name="connsiteX8" fmla="*/ 43401 w 59408"/>
                    <a:gd name="connsiteY8" fmla="*/ 11710 h 63499"/>
                    <a:gd name="connsiteX9" fmla="*/ 28311 w 59408"/>
                    <a:gd name="connsiteY9" fmla="*/ 26977 h 63499"/>
                    <a:gd name="connsiteX10" fmla="*/ 15149 w 59408"/>
                    <a:gd name="connsiteY10" fmla="*/ 47254 h 63499"/>
                    <a:gd name="connsiteX11" fmla="*/ 8123 w 59408"/>
                    <a:gd name="connsiteY11" fmla="*/ 56652 h 63499"/>
                    <a:gd name="connsiteX12" fmla="*/ 237 w 59408"/>
                    <a:gd name="connsiteY12" fmla="*/ 63500 h 63499"/>
                    <a:gd name="connsiteX13" fmla="*/ 0 w 59408"/>
                    <a:gd name="connsiteY13" fmla="*/ 61870 h 63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408" h="63499">
                      <a:moveTo>
                        <a:pt x="0" y="61870"/>
                      </a:moveTo>
                      <a:cubicBezTo>
                        <a:pt x="2668" y="60180"/>
                        <a:pt x="5277" y="58016"/>
                        <a:pt x="7737" y="55377"/>
                      </a:cubicBezTo>
                      <a:cubicBezTo>
                        <a:pt x="10198" y="52768"/>
                        <a:pt x="12510" y="49656"/>
                        <a:pt x="14704" y="46306"/>
                      </a:cubicBezTo>
                      <a:cubicBezTo>
                        <a:pt x="16898" y="42956"/>
                        <a:pt x="19032" y="39428"/>
                        <a:pt x="21196" y="35989"/>
                      </a:cubicBezTo>
                      <a:cubicBezTo>
                        <a:pt x="22293" y="34270"/>
                        <a:pt x="23390" y="32580"/>
                        <a:pt x="24546" y="30950"/>
                      </a:cubicBezTo>
                      <a:cubicBezTo>
                        <a:pt x="25702" y="29349"/>
                        <a:pt x="26859" y="27748"/>
                        <a:pt x="28044" y="26266"/>
                      </a:cubicBezTo>
                      <a:cubicBezTo>
                        <a:pt x="32847" y="20307"/>
                        <a:pt x="38005" y="15475"/>
                        <a:pt x="43312" y="11295"/>
                      </a:cubicBezTo>
                      <a:cubicBezTo>
                        <a:pt x="48618" y="7115"/>
                        <a:pt x="54014" y="3528"/>
                        <a:pt x="59409" y="0"/>
                      </a:cubicBezTo>
                      <a:cubicBezTo>
                        <a:pt x="54014" y="3676"/>
                        <a:pt x="48648" y="7382"/>
                        <a:pt x="43401" y="11710"/>
                      </a:cubicBezTo>
                      <a:cubicBezTo>
                        <a:pt x="38153" y="16008"/>
                        <a:pt x="33025" y="20959"/>
                        <a:pt x="28311" y="26977"/>
                      </a:cubicBezTo>
                      <a:cubicBezTo>
                        <a:pt x="23568" y="32906"/>
                        <a:pt x="19536" y="40406"/>
                        <a:pt x="15149" y="47254"/>
                      </a:cubicBezTo>
                      <a:cubicBezTo>
                        <a:pt x="12955" y="50693"/>
                        <a:pt x="10613" y="53925"/>
                        <a:pt x="8123" y="56652"/>
                      </a:cubicBezTo>
                      <a:cubicBezTo>
                        <a:pt x="5633" y="59409"/>
                        <a:pt x="2965" y="61692"/>
                        <a:pt x="237" y="63500"/>
                      </a:cubicBezTo>
                      <a:lnTo>
                        <a:pt x="0" y="6187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9" name="Freeform: Shape 2204">
                  <a:extLst>
                    <a:ext uri="{FF2B5EF4-FFF2-40B4-BE49-F238E27FC236}">
                      <a16:creationId xmlns:a16="http://schemas.microsoft.com/office/drawing/2014/main" id="{A0A4A061-76FC-4524-9BAD-6B755FF914F5}"/>
                    </a:ext>
                  </a:extLst>
                </p:cNvPr>
                <p:cNvSpPr/>
                <p:nvPr/>
              </p:nvSpPr>
              <p:spPr>
                <a:xfrm>
                  <a:off x="5589371" y="5200483"/>
                  <a:ext cx="32379" cy="41266"/>
                </a:xfrm>
                <a:custGeom>
                  <a:avLst/>
                  <a:gdLst>
                    <a:gd name="connsiteX0" fmla="*/ 6 w 32379"/>
                    <a:gd name="connsiteY0" fmla="*/ 41266 h 41266"/>
                    <a:gd name="connsiteX1" fmla="*/ 688 w 32379"/>
                    <a:gd name="connsiteY1" fmla="*/ 34981 h 41266"/>
                    <a:gd name="connsiteX2" fmla="*/ 2171 w 32379"/>
                    <a:gd name="connsiteY2" fmla="*/ 31157 h 41266"/>
                    <a:gd name="connsiteX3" fmla="*/ 6143 w 32379"/>
                    <a:gd name="connsiteY3" fmla="*/ 25465 h 41266"/>
                    <a:gd name="connsiteX4" fmla="*/ 14622 w 32379"/>
                    <a:gd name="connsiteY4" fmla="*/ 16038 h 41266"/>
                    <a:gd name="connsiteX5" fmla="*/ 32379 w 32379"/>
                    <a:gd name="connsiteY5" fmla="*/ 0 h 41266"/>
                    <a:gd name="connsiteX6" fmla="*/ 14859 w 32379"/>
                    <a:gd name="connsiteY6" fmla="*/ 16750 h 41266"/>
                    <a:gd name="connsiteX7" fmla="*/ 6528 w 32379"/>
                    <a:gd name="connsiteY7" fmla="*/ 26503 h 41266"/>
                    <a:gd name="connsiteX8" fmla="*/ 2823 w 32379"/>
                    <a:gd name="connsiteY8" fmla="*/ 32076 h 41266"/>
                    <a:gd name="connsiteX9" fmla="*/ 1103 w 32379"/>
                    <a:gd name="connsiteY9" fmla="*/ 40021 h 41266"/>
                    <a:gd name="connsiteX10" fmla="*/ 6 w 32379"/>
                    <a:gd name="connsiteY10" fmla="*/ 41266 h 4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379" h="41266">
                      <a:moveTo>
                        <a:pt x="6" y="41266"/>
                      </a:moveTo>
                      <a:cubicBezTo>
                        <a:pt x="-53" y="39754"/>
                        <a:pt x="303" y="36404"/>
                        <a:pt x="688" y="34981"/>
                      </a:cubicBezTo>
                      <a:cubicBezTo>
                        <a:pt x="1074" y="33558"/>
                        <a:pt x="1607" y="32313"/>
                        <a:pt x="2171" y="31157"/>
                      </a:cubicBezTo>
                      <a:cubicBezTo>
                        <a:pt x="3356" y="28904"/>
                        <a:pt x="4750" y="27125"/>
                        <a:pt x="6143" y="25465"/>
                      </a:cubicBezTo>
                      <a:cubicBezTo>
                        <a:pt x="8930" y="22175"/>
                        <a:pt x="11746" y="19032"/>
                        <a:pt x="14622" y="16038"/>
                      </a:cubicBezTo>
                      <a:cubicBezTo>
                        <a:pt x="20373" y="10050"/>
                        <a:pt x="26302" y="4714"/>
                        <a:pt x="32379" y="0"/>
                      </a:cubicBezTo>
                      <a:cubicBezTo>
                        <a:pt x="26361" y="4951"/>
                        <a:pt x="20521" y="10554"/>
                        <a:pt x="14859" y="16750"/>
                      </a:cubicBezTo>
                      <a:cubicBezTo>
                        <a:pt x="12042" y="19833"/>
                        <a:pt x="9256" y="23094"/>
                        <a:pt x="6528" y="26503"/>
                      </a:cubicBezTo>
                      <a:cubicBezTo>
                        <a:pt x="5165" y="28163"/>
                        <a:pt x="3860" y="29971"/>
                        <a:pt x="2823" y="32076"/>
                      </a:cubicBezTo>
                      <a:cubicBezTo>
                        <a:pt x="1785" y="34151"/>
                        <a:pt x="955" y="37590"/>
                        <a:pt x="1103" y="40021"/>
                      </a:cubicBezTo>
                      <a:lnTo>
                        <a:pt x="6" y="41266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0" name="Freeform: Shape 2205">
                  <a:extLst>
                    <a:ext uri="{FF2B5EF4-FFF2-40B4-BE49-F238E27FC236}">
                      <a16:creationId xmlns:a16="http://schemas.microsoft.com/office/drawing/2014/main" id="{E205654F-09C0-4B51-A41F-5639BC601C71}"/>
                    </a:ext>
                  </a:extLst>
                </p:cNvPr>
                <p:cNvSpPr/>
                <p:nvPr/>
              </p:nvSpPr>
              <p:spPr>
                <a:xfrm>
                  <a:off x="5338135" y="5262886"/>
                  <a:ext cx="63737" cy="71682"/>
                </a:xfrm>
                <a:custGeom>
                  <a:avLst/>
                  <a:gdLst>
                    <a:gd name="connsiteX0" fmla="*/ 949 w 63737"/>
                    <a:gd name="connsiteY0" fmla="*/ 0 h 71682"/>
                    <a:gd name="connsiteX1" fmla="*/ 6818 w 63737"/>
                    <a:gd name="connsiteY1" fmla="*/ 12451 h 71682"/>
                    <a:gd name="connsiteX2" fmla="*/ 14467 w 63737"/>
                    <a:gd name="connsiteY2" fmla="*/ 22086 h 71682"/>
                    <a:gd name="connsiteX3" fmla="*/ 30386 w 63737"/>
                    <a:gd name="connsiteY3" fmla="*/ 40140 h 71682"/>
                    <a:gd name="connsiteX4" fmla="*/ 46335 w 63737"/>
                    <a:gd name="connsiteY4" fmla="*/ 58164 h 71682"/>
                    <a:gd name="connsiteX5" fmla="*/ 54636 w 63737"/>
                    <a:gd name="connsiteY5" fmla="*/ 66257 h 71682"/>
                    <a:gd name="connsiteX6" fmla="*/ 63737 w 63737"/>
                    <a:gd name="connsiteY6" fmla="*/ 71682 h 71682"/>
                    <a:gd name="connsiteX7" fmla="*/ 54547 w 63737"/>
                    <a:gd name="connsiteY7" fmla="*/ 66465 h 71682"/>
                    <a:gd name="connsiteX8" fmla="*/ 46158 w 63737"/>
                    <a:gd name="connsiteY8" fmla="*/ 58549 h 71682"/>
                    <a:gd name="connsiteX9" fmla="*/ 30060 w 63737"/>
                    <a:gd name="connsiteY9" fmla="*/ 40910 h 71682"/>
                    <a:gd name="connsiteX10" fmla="*/ 13963 w 63737"/>
                    <a:gd name="connsiteY10" fmla="*/ 23212 h 71682"/>
                    <a:gd name="connsiteX11" fmla="*/ 6166 w 63737"/>
                    <a:gd name="connsiteY11" fmla="*/ 13666 h 71682"/>
                    <a:gd name="connsiteX12" fmla="*/ 0 w 63737"/>
                    <a:gd name="connsiteY12" fmla="*/ 949 h 71682"/>
                    <a:gd name="connsiteX13" fmla="*/ 949 w 63737"/>
                    <a:gd name="connsiteY13" fmla="*/ 0 h 71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3737" h="71682">
                      <a:moveTo>
                        <a:pt x="949" y="0"/>
                      </a:moveTo>
                      <a:cubicBezTo>
                        <a:pt x="2372" y="4803"/>
                        <a:pt x="4476" y="8894"/>
                        <a:pt x="6818" y="12451"/>
                      </a:cubicBezTo>
                      <a:cubicBezTo>
                        <a:pt x="9190" y="16008"/>
                        <a:pt x="11799" y="19062"/>
                        <a:pt x="14467" y="22086"/>
                      </a:cubicBezTo>
                      <a:lnTo>
                        <a:pt x="30386" y="40140"/>
                      </a:lnTo>
                      <a:cubicBezTo>
                        <a:pt x="35693" y="46128"/>
                        <a:pt x="40999" y="52205"/>
                        <a:pt x="46335" y="58164"/>
                      </a:cubicBezTo>
                      <a:cubicBezTo>
                        <a:pt x="49033" y="61099"/>
                        <a:pt x="51761" y="63915"/>
                        <a:pt x="54636" y="66257"/>
                      </a:cubicBezTo>
                      <a:cubicBezTo>
                        <a:pt x="57512" y="68629"/>
                        <a:pt x="60565" y="70526"/>
                        <a:pt x="63737" y="71682"/>
                      </a:cubicBezTo>
                      <a:cubicBezTo>
                        <a:pt x="60536" y="70615"/>
                        <a:pt x="57452" y="68777"/>
                        <a:pt x="54547" y="66465"/>
                      </a:cubicBezTo>
                      <a:cubicBezTo>
                        <a:pt x="51642" y="64182"/>
                        <a:pt x="48855" y="61425"/>
                        <a:pt x="46158" y="58549"/>
                      </a:cubicBezTo>
                      <a:cubicBezTo>
                        <a:pt x="40762" y="52739"/>
                        <a:pt x="35426" y="46780"/>
                        <a:pt x="30060" y="40910"/>
                      </a:cubicBezTo>
                      <a:lnTo>
                        <a:pt x="13963" y="23212"/>
                      </a:lnTo>
                      <a:cubicBezTo>
                        <a:pt x="11295" y="20248"/>
                        <a:pt x="8597" y="17224"/>
                        <a:pt x="6166" y="13666"/>
                      </a:cubicBezTo>
                      <a:cubicBezTo>
                        <a:pt x="3735" y="10109"/>
                        <a:pt x="1512" y="5959"/>
                        <a:pt x="0" y="949"/>
                      </a:cubicBezTo>
                      <a:lnTo>
                        <a:pt x="949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1" name="Freeform: Shape 2206">
                  <a:extLst>
                    <a:ext uri="{FF2B5EF4-FFF2-40B4-BE49-F238E27FC236}">
                      <a16:creationId xmlns:a16="http://schemas.microsoft.com/office/drawing/2014/main" id="{477D09FD-99D9-4BED-823C-723C26A5BCF9}"/>
                    </a:ext>
                  </a:extLst>
                </p:cNvPr>
                <p:cNvSpPr/>
                <p:nvPr/>
              </p:nvSpPr>
              <p:spPr>
                <a:xfrm>
                  <a:off x="5386545" y="5249605"/>
                  <a:ext cx="81731" cy="92937"/>
                </a:xfrm>
                <a:custGeom>
                  <a:avLst/>
                  <a:gdLst>
                    <a:gd name="connsiteX0" fmla="*/ 771 w 81731"/>
                    <a:gd name="connsiteY0" fmla="*/ 0 h 92937"/>
                    <a:gd name="connsiteX1" fmla="*/ 18084 w 81731"/>
                    <a:gd name="connsiteY1" fmla="*/ 29586 h 92937"/>
                    <a:gd name="connsiteX2" fmla="*/ 27896 w 81731"/>
                    <a:gd name="connsiteY2" fmla="*/ 42067 h 92937"/>
                    <a:gd name="connsiteX3" fmla="*/ 38835 w 81731"/>
                    <a:gd name="connsiteY3" fmla="*/ 51612 h 92937"/>
                    <a:gd name="connsiteX4" fmla="*/ 44557 w 81731"/>
                    <a:gd name="connsiteY4" fmla="*/ 55674 h 92937"/>
                    <a:gd name="connsiteX5" fmla="*/ 50130 w 81731"/>
                    <a:gd name="connsiteY5" fmla="*/ 60269 h 92937"/>
                    <a:gd name="connsiteX6" fmla="*/ 60773 w 81731"/>
                    <a:gd name="connsiteY6" fmla="*/ 70911 h 92937"/>
                    <a:gd name="connsiteX7" fmla="*/ 81732 w 81731"/>
                    <a:gd name="connsiteY7" fmla="*/ 92938 h 92937"/>
                    <a:gd name="connsiteX8" fmla="*/ 60624 w 81731"/>
                    <a:gd name="connsiteY8" fmla="*/ 71297 h 92937"/>
                    <a:gd name="connsiteX9" fmla="*/ 49923 w 81731"/>
                    <a:gd name="connsiteY9" fmla="*/ 60862 h 92937"/>
                    <a:gd name="connsiteX10" fmla="*/ 44349 w 81731"/>
                    <a:gd name="connsiteY10" fmla="*/ 56385 h 92937"/>
                    <a:gd name="connsiteX11" fmla="*/ 38598 w 81731"/>
                    <a:gd name="connsiteY11" fmla="*/ 52442 h 92937"/>
                    <a:gd name="connsiteX12" fmla="*/ 27511 w 81731"/>
                    <a:gd name="connsiteY12" fmla="*/ 43045 h 92937"/>
                    <a:gd name="connsiteX13" fmla="*/ 17550 w 81731"/>
                    <a:gd name="connsiteY13" fmla="*/ 30653 h 92937"/>
                    <a:gd name="connsiteX14" fmla="*/ 0 w 81731"/>
                    <a:gd name="connsiteY14" fmla="*/ 1275 h 92937"/>
                    <a:gd name="connsiteX15" fmla="*/ 771 w 81731"/>
                    <a:gd name="connsiteY15" fmla="*/ 0 h 9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1731" h="92937">
                      <a:moveTo>
                        <a:pt x="771" y="0"/>
                      </a:moveTo>
                      <a:cubicBezTo>
                        <a:pt x="6314" y="10257"/>
                        <a:pt x="11888" y="20514"/>
                        <a:pt x="18084" y="29586"/>
                      </a:cubicBezTo>
                      <a:cubicBezTo>
                        <a:pt x="21167" y="34122"/>
                        <a:pt x="24428" y="38361"/>
                        <a:pt x="27896" y="42067"/>
                      </a:cubicBezTo>
                      <a:cubicBezTo>
                        <a:pt x="31365" y="45802"/>
                        <a:pt x="35011" y="48944"/>
                        <a:pt x="38835" y="51612"/>
                      </a:cubicBezTo>
                      <a:cubicBezTo>
                        <a:pt x="40732" y="52976"/>
                        <a:pt x="42659" y="54280"/>
                        <a:pt x="44557" y="55674"/>
                      </a:cubicBezTo>
                      <a:cubicBezTo>
                        <a:pt x="46454" y="57067"/>
                        <a:pt x="48322" y="58609"/>
                        <a:pt x="50130" y="60269"/>
                      </a:cubicBezTo>
                      <a:cubicBezTo>
                        <a:pt x="53776" y="63559"/>
                        <a:pt x="57275" y="67235"/>
                        <a:pt x="60773" y="70911"/>
                      </a:cubicBezTo>
                      <a:lnTo>
                        <a:pt x="81732" y="92938"/>
                      </a:lnTo>
                      <a:lnTo>
                        <a:pt x="60624" y="71297"/>
                      </a:lnTo>
                      <a:cubicBezTo>
                        <a:pt x="57097" y="67680"/>
                        <a:pt x="53598" y="64063"/>
                        <a:pt x="49923" y="60862"/>
                      </a:cubicBezTo>
                      <a:cubicBezTo>
                        <a:pt x="48084" y="59261"/>
                        <a:pt x="46247" y="57749"/>
                        <a:pt x="44349" y="56385"/>
                      </a:cubicBezTo>
                      <a:cubicBezTo>
                        <a:pt x="42452" y="55021"/>
                        <a:pt x="40525" y="53747"/>
                        <a:pt x="38598" y="52442"/>
                      </a:cubicBezTo>
                      <a:cubicBezTo>
                        <a:pt x="34744" y="49863"/>
                        <a:pt x="31009" y="46721"/>
                        <a:pt x="27511" y="43045"/>
                      </a:cubicBezTo>
                      <a:cubicBezTo>
                        <a:pt x="24013" y="39369"/>
                        <a:pt x="20692" y="35159"/>
                        <a:pt x="17550" y="30653"/>
                      </a:cubicBezTo>
                      <a:cubicBezTo>
                        <a:pt x="11265" y="21641"/>
                        <a:pt x="5603" y="11443"/>
                        <a:pt x="0" y="1275"/>
                      </a:cubicBezTo>
                      <a:lnTo>
                        <a:pt x="771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2" name="Freeform: Shape 2207">
                  <a:extLst>
                    <a:ext uri="{FF2B5EF4-FFF2-40B4-BE49-F238E27FC236}">
                      <a16:creationId xmlns:a16="http://schemas.microsoft.com/office/drawing/2014/main" id="{A7C1EB37-F046-4D69-BB13-57338C1218FB}"/>
                    </a:ext>
                  </a:extLst>
                </p:cNvPr>
                <p:cNvSpPr/>
                <p:nvPr/>
              </p:nvSpPr>
              <p:spPr>
                <a:xfrm>
                  <a:off x="5445895" y="5241008"/>
                  <a:ext cx="68925" cy="93678"/>
                </a:xfrm>
                <a:custGeom>
                  <a:avLst/>
                  <a:gdLst>
                    <a:gd name="connsiteX0" fmla="*/ 949 w 68925"/>
                    <a:gd name="connsiteY0" fmla="*/ 0 h 93678"/>
                    <a:gd name="connsiteX1" fmla="*/ 7322 w 68925"/>
                    <a:gd name="connsiteY1" fmla="*/ 15297 h 93678"/>
                    <a:gd name="connsiteX2" fmla="*/ 9101 w 68925"/>
                    <a:gd name="connsiteY2" fmla="*/ 18854 h 93678"/>
                    <a:gd name="connsiteX3" fmla="*/ 10939 w 68925"/>
                    <a:gd name="connsiteY3" fmla="*/ 22323 h 93678"/>
                    <a:gd name="connsiteX4" fmla="*/ 12836 w 68925"/>
                    <a:gd name="connsiteY4" fmla="*/ 25702 h 93678"/>
                    <a:gd name="connsiteX5" fmla="*/ 14823 w 68925"/>
                    <a:gd name="connsiteY5" fmla="*/ 28963 h 93678"/>
                    <a:gd name="connsiteX6" fmla="*/ 23123 w 68925"/>
                    <a:gd name="connsiteY6" fmla="*/ 41236 h 93678"/>
                    <a:gd name="connsiteX7" fmla="*/ 27481 w 68925"/>
                    <a:gd name="connsiteY7" fmla="*/ 46958 h 93678"/>
                    <a:gd name="connsiteX8" fmla="*/ 31958 w 68925"/>
                    <a:gd name="connsiteY8" fmla="*/ 52442 h 93678"/>
                    <a:gd name="connsiteX9" fmla="*/ 50367 w 68925"/>
                    <a:gd name="connsiteY9" fmla="*/ 73224 h 93678"/>
                    <a:gd name="connsiteX10" fmla="*/ 68925 w 68925"/>
                    <a:gd name="connsiteY10" fmla="*/ 93679 h 93678"/>
                    <a:gd name="connsiteX11" fmla="*/ 50219 w 68925"/>
                    <a:gd name="connsiteY11" fmla="*/ 73609 h 93678"/>
                    <a:gd name="connsiteX12" fmla="*/ 31631 w 68925"/>
                    <a:gd name="connsiteY12" fmla="*/ 53183 h 93678"/>
                    <a:gd name="connsiteX13" fmla="*/ 27096 w 68925"/>
                    <a:gd name="connsiteY13" fmla="*/ 47788 h 93678"/>
                    <a:gd name="connsiteX14" fmla="*/ 22679 w 68925"/>
                    <a:gd name="connsiteY14" fmla="*/ 42126 h 93678"/>
                    <a:gd name="connsiteX15" fmla="*/ 14230 w 68925"/>
                    <a:gd name="connsiteY15" fmla="*/ 29971 h 93678"/>
                    <a:gd name="connsiteX16" fmla="*/ 12214 w 68925"/>
                    <a:gd name="connsiteY16" fmla="*/ 26740 h 93678"/>
                    <a:gd name="connsiteX17" fmla="*/ 10287 w 68925"/>
                    <a:gd name="connsiteY17" fmla="*/ 23360 h 93678"/>
                    <a:gd name="connsiteX18" fmla="*/ 8390 w 68925"/>
                    <a:gd name="connsiteY18" fmla="*/ 19892 h 93678"/>
                    <a:gd name="connsiteX19" fmla="*/ 6552 w 68925"/>
                    <a:gd name="connsiteY19" fmla="*/ 16334 h 93678"/>
                    <a:gd name="connsiteX20" fmla="*/ 0 w 68925"/>
                    <a:gd name="connsiteY20" fmla="*/ 1008 h 93678"/>
                    <a:gd name="connsiteX21" fmla="*/ 949 w 68925"/>
                    <a:gd name="connsiteY21" fmla="*/ 0 h 93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8925" h="93678">
                      <a:moveTo>
                        <a:pt x="949" y="0"/>
                      </a:moveTo>
                      <a:cubicBezTo>
                        <a:pt x="2905" y="5336"/>
                        <a:pt x="5010" y="10465"/>
                        <a:pt x="7322" y="15297"/>
                      </a:cubicBezTo>
                      <a:cubicBezTo>
                        <a:pt x="7886" y="16512"/>
                        <a:pt x="8508" y="17669"/>
                        <a:pt x="9101" y="18854"/>
                      </a:cubicBezTo>
                      <a:cubicBezTo>
                        <a:pt x="9694" y="20040"/>
                        <a:pt x="10317" y="21226"/>
                        <a:pt x="10939" y="22323"/>
                      </a:cubicBezTo>
                      <a:lnTo>
                        <a:pt x="12836" y="25702"/>
                      </a:lnTo>
                      <a:lnTo>
                        <a:pt x="14823" y="28963"/>
                      </a:lnTo>
                      <a:cubicBezTo>
                        <a:pt x="17491" y="33262"/>
                        <a:pt x="20248" y="37383"/>
                        <a:pt x="23123" y="41236"/>
                      </a:cubicBezTo>
                      <a:cubicBezTo>
                        <a:pt x="24546" y="43223"/>
                        <a:pt x="26028" y="45061"/>
                        <a:pt x="27481" y="46958"/>
                      </a:cubicBezTo>
                      <a:cubicBezTo>
                        <a:pt x="28963" y="48796"/>
                        <a:pt x="30446" y="50664"/>
                        <a:pt x="31958" y="52442"/>
                      </a:cubicBezTo>
                      <a:cubicBezTo>
                        <a:pt x="37975" y="59646"/>
                        <a:pt x="44171" y="66405"/>
                        <a:pt x="50367" y="73224"/>
                      </a:cubicBezTo>
                      <a:lnTo>
                        <a:pt x="68925" y="93679"/>
                      </a:lnTo>
                      <a:lnTo>
                        <a:pt x="50219" y="73609"/>
                      </a:lnTo>
                      <a:cubicBezTo>
                        <a:pt x="43993" y="66909"/>
                        <a:pt x="37709" y="60298"/>
                        <a:pt x="31631" y="53183"/>
                      </a:cubicBezTo>
                      <a:cubicBezTo>
                        <a:pt x="30090" y="51434"/>
                        <a:pt x="28608" y="49596"/>
                        <a:pt x="27096" y="47788"/>
                      </a:cubicBezTo>
                      <a:cubicBezTo>
                        <a:pt x="25613" y="45920"/>
                        <a:pt x="24131" y="44082"/>
                        <a:pt x="22679" y="42126"/>
                      </a:cubicBezTo>
                      <a:cubicBezTo>
                        <a:pt x="19744" y="38302"/>
                        <a:pt x="16957" y="34240"/>
                        <a:pt x="14230" y="29971"/>
                      </a:cubicBezTo>
                      <a:lnTo>
                        <a:pt x="12214" y="26740"/>
                      </a:lnTo>
                      <a:lnTo>
                        <a:pt x="10287" y="23360"/>
                      </a:lnTo>
                      <a:cubicBezTo>
                        <a:pt x="9635" y="22264"/>
                        <a:pt x="9012" y="21078"/>
                        <a:pt x="8390" y="19892"/>
                      </a:cubicBezTo>
                      <a:cubicBezTo>
                        <a:pt x="7767" y="18706"/>
                        <a:pt x="7144" y="17580"/>
                        <a:pt x="6552" y="16334"/>
                      </a:cubicBezTo>
                      <a:cubicBezTo>
                        <a:pt x="4150" y="11532"/>
                        <a:pt x="1986" y="6374"/>
                        <a:pt x="0" y="1008"/>
                      </a:cubicBezTo>
                      <a:lnTo>
                        <a:pt x="949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3" name="Freeform: Shape 2208">
                  <a:extLst>
                    <a:ext uri="{FF2B5EF4-FFF2-40B4-BE49-F238E27FC236}">
                      <a16:creationId xmlns:a16="http://schemas.microsoft.com/office/drawing/2014/main" id="{E4DBCB39-E1EC-4A51-8998-8345BD6E6BEB}"/>
                    </a:ext>
                  </a:extLst>
                </p:cNvPr>
                <p:cNvSpPr/>
                <p:nvPr/>
              </p:nvSpPr>
              <p:spPr>
                <a:xfrm>
                  <a:off x="5484701" y="5238103"/>
                  <a:ext cx="68302" cy="86682"/>
                </a:xfrm>
                <a:custGeom>
                  <a:avLst/>
                  <a:gdLst>
                    <a:gd name="connsiteX0" fmla="*/ 712 w 68302"/>
                    <a:gd name="connsiteY0" fmla="*/ 0 h 86682"/>
                    <a:gd name="connsiteX1" fmla="*/ 17165 w 68302"/>
                    <a:gd name="connsiteY1" fmla="*/ 22560 h 86682"/>
                    <a:gd name="connsiteX2" fmla="*/ 34181 w 68302"/>
                    <a:gd name="connsiteY2" fmla="*/ 43964 h 86682"/>
                    <a:gd name="connsiteX3" fmla="*/ 68303 w 68302"/>
                    <a:gd name="connsiteY3" fmla="*/ 86683 h 86682"/>
                    <a:gd name="connsiteX4" fmla="*/ 33855 w 68302"/>
                    <a:gd name="connsiteY4" fmla="*/ 44705 h 86682"/>
                    <a:gd name="connsiteX5" fmla="*/ 16661 w 68302"/>
                    <a:gd name="connsiteY5" fmla="*/ 23657 h 86682"/>
                    <a:gd name="connsiteX6" fmla="*/ 0 w 68302"/>
                    <a:gd name="connsiteY6" fmla="*/ 1393 h 86682"/>
                    <a:gd name="connsiteX7" fmla="*/ 712 w 68302"/>
                    <a:gd name="connsiteY7" fmla="*/ 0 h 86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302" h="86682">
                      <a:moveTo>
                        <a:pt x="712" y="0"/>
                      </a:moveTo>
                      <a:cubicBezTo>
                        <a:pt x="5988" y="7915"/>
                        <a:pt x="11532" y="15327"/>
                        <a:pt x="17165" y="22560"/>
                      </a:cubicBezTo>
                      <a:cubicBezTo>
                        <a:pt x="22797" y="29764"/>
                        <a:pt x="28519" y="36849"/>
                        <a:pt x="34181" y="43964"/>
                      </a:cubicBezTo>
                      <a:lnTo>
                        <a:pt x="68303" y="86683"/>
                      </a:lnTo>
                      <a:lnTo>
                        <a:pt x="33855" y="44705"/>
                      </a:lnTo>
                      <a:cubicBezTo>
                        <a:pt x="28133" y="37709"/>
                        <a:pt x="22352" y="30742"/>
                        <a:pt x="16661" y="23657"/>
                      </a:cubicBezTo>
                      <a:cubicBezTo>
                        <a:pt x="10969" y="16542"/>
                        <a:pt x="5366" y="9220"/>
                        <a:pt x="0" y="1393"/>
                      </a:cubicBezTo>
                      <a:lnTo>
                        <a:pt x="712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4" name="Freeform: Shape 2209">
                  <a:extLst>
                    <a:ext uri="{FF2B5EF4-FFF2-40B4-BE49-F238E27FC236}">
                      <a16:creationId xmlns:a16="http://schemas.microsoft.com/office/drawing/2014/main" id="{48E17D36-2D2A-46B7-AB0A-C72317736B1C}"/>
                    </a:ext>
                  </a:extLst>
                </p:cNvPr>
                <p:cNvSpPr/>
                <p:nvPr/>
              </p:nvSpPr>
              <p:spPr>
                <a:xfrm>
                  <a:off x="5532252" y="5240059"/>
                  <a:ext cx="51730" cy="73016"/>
                </a:xfrm>
                <a:custGeom>
                  <a:avLst/>
                  <a:gdLst>
                    <a:gd name="connsiteX0" fmla="*/ 771 w 51730"/>
                    <a:gd name="connsiteY0" fmla="*/ 0 h 73016"/>
                    <a:gd name="connsiteX1" fmla="*/ 51731 w 51730"/>
                    <a:gd name="connsiteY1" fmla="*/ 73016 h 73016"/>
                    <a:gd name="connsiteX2" fmla="*/ 0 w 51730"/>
                    <a:gd name="connsiteY2" fmla="*/ 1245 h 73016"/>
                    <a:gd name="connsiteX3" fmla="*/ 771 w 51730"/>
                    <a:gd name="connsiteY3" fmla="*/ 0 h 73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730" h="73016">
                      <a:moveTo>
                        <a:pt x="771" y="0"/>
                      </a:moveTo>
                      <a:cubicBezTo>
                        <a:pt x="15475" y="28489"/>
                        <a:pt x="32669" y="53124"/>
                        <a:pt x="51731" y="73016"/>
                      </a:cubicBezTo>
                      <a:cubicBezTo>
                        <a:pt x="32491" y="53628"/>
                        <a:pt x="15030" y="29438"/>
                        <a:pt x="0" y="1245"/>
                      </a:cubicBezTo>
                      <a:lnTo>
                        <a:pt x="771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5" name="Freeform: Shape 2210">
                  <a:extLst>
                    <a:ext uri="{FF2B5EF4-FFF2-40B4-BE49-F238E27FC236}">
                      <a16:creationId xmlns:a16="http://schemas.microsoft.com/office/drawing/2014/main" id="{5F01B047-2852-4628-A1B3-8E1C1A785634}"/>
                    </a:ext>
                  </a:extLst>
                </p:cNvPr>
                <p:cNvSpPr/>
                <p:nvPr/>
              </p:nvSpPr>
              <p:spPr>
                <a:xfrm>
                  <a:off x="5581907" y="5243320"/>
                  <a:ext cx="43785" cy="45742"/>
                </a:xfrm>
                <a:custGeom>
                  <a:avLst/>
                  <a:gdLst>
                    <a:gd name="connsiteX0" fmla="*/ 771 w 43785"/>
                    <a:gd name="connsiteY0" fmla="*/ 0 h 45742"/>
                    <a:gd name="connsiteX1" fmla="*/ 43786 w 43785"/>
                    <a:gd name="connsiteY1" fmla="*/ 45743 h 45742"/>
                    <a:gd name="connsiteX2" fmla="*/ 0 w 43785"/>
                    <a:gd name="connsiteY2" fmla="*/ 1275 h 45742"/>
                    <a:gd name="connsiteX3" fmla="*/ 771 w 43785"/>
                    <a:gd name="connsiteY3" fmla="*/ 0 h 4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785" h="45742">
                      <a:moveTo>
                        <a:pt x="771" y="0"/>
                      </a:moveTo>
                      <a:cubicBezTo>
                        <a:pt x="12392" y="21137"/>
                        <a:pt x="27244" y="36968"/>
                        <a:pt x="43786" y="45743"/>
                      </a:cubicBezTo>
                      <a:cubicBezTo>
                        <a:pt x="27096" y="37531"/>
                        <a:pt x="11977" y="22204"/>
                        <a:pt x="0" y="1275"/>
                      </a:cubicBezTo>
                      <a:lnTo>
                        <a:pt x="771" y="0"/>
                      </a:lnTo>
                      <a:close/>
                    </a:path>
                  </a:pathLst>
                </a:custGeom>
                <a:solidFill>
                  <a:srgbClr val="A0BDAB"/>
                </a:solidFill>
                <a:ln w="29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11" name="مربع نص 10">
            <a:extLst>
              <a:ext uri="{FF2B5EF4-FFF2-40B4-BE49-F238E27FC236}">
                <a16:creationId xmlns:a16="http://schemas.microsoft.com/office/drawing/2014/main" id="{F28C9AEF-1967-4B28-81E1-26D410FE571E}"/>
              </a:ext>
            </a:extLst>
          </p:cNvPr>
          <p:cNvSpPr txBox="1"/>
          <p:nvPr/>
        </p:nvSpPr>
        <p:spPr>
          <a:xfrm>
            <a:off x="3657600" y="2917912"/>
            <a:ext cx="4612640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dirty="0"/>
              <a:t>T. </a:t>
            </a:r>
            <a:r>
              <a:rPr lang="en-US" dirty="0" err="1"/>
              <a:t>Wala’a</a:t>
            </a:r>
            <a:r>
              <a:rPr lang="en-US" dirty="0"/>
              <a:t> </a:t>
            </a:r>
            <a:r>
              <a:rPr lang="en-US" dirty="0" err="1"/>
              <a:t>Alradadi</a:t>
            </a:r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153790497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raphic 605">
            <a:extLst>
              <a:ext uri="{FF2B5EF4-FFF2-40B4-BE49-F238E27FC236}">
                <a16:creationId xmlns:a16="http://schemas.microsoft.com/office/drawing/2014/main" id="{2F8145DC-B578-4EFA-904C-827A624FE083}"/>
              </a:ext>
            </a:extLst>
          </p:cNvPr>
          <p:cNvSpPr/>
          <p:nvPr/>
        </p:nvSpPr>
        <p:spPr>
          <a:xfrm rot="20017563">
            <a:off x="-14708" y="-1655757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130" name="Graphic 605">
            <a:extLst>
              <a:ext uri="{FF2B5EF4-FFF2-40B4-BE49-F238E27FC236}">
                <a16:creationId xmlns:a16="http://schemas.microsoft.com/office/drawing/2014/main" id="{B5A1BA02-074F-4446-94AA-6BED2139C881}"/>
              </a:ext>
            </a:extLst>
          </p:cNvPr>
          <p:cNvSpPr/>
          <p:nvPr/>
        </p:nvSpPr>
        <p:spPr>
          <a:xfrm rot="7205542">
            <a:off x="6069765" y="-1415887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pic>
        <p:nvPicPr>
          <p:cNvPr id="557" name="صورة 556">
            <a:extLst>
              <a:ext uri="{FF2B5EF4-FFF2-40B4-BE49-F238E27FC236}">
                <a16:creationId xmlns:a16="http://schemas.microsoft.com/office/drawing/2014/main" id="{F8A72268-8653-40D2-B2CC-429F08E3A14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955040"/>
            <a:ext cx="7536180" cy="5528310"/>
          </a:xfrm>
          <a:prstGeom prst="rect">
            <a:avLst/>
          </a:prstGeom>
        </p:spPr>
      </p:pic>
      <p:pic>
        <p:nvPicPr>
          <p:cNvPr id="589" name="صورة 588">
            <a:extLst>
              <a:ext uri="{FF2B5EF4-FFF2-40B4-BE49-F238E27FC236}">
                <a16:creationId xmlns:a16="http://schemas.microsoft.com/office/drawing/2014/main" id="{E3CD98BA-AD63-4461-973B-1BA91FEDAE7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2995" y="1414756"/>
            <a:ext cx="3218123" cy="1674230"/>
          </a:xfrm>
          <a:prstGeom prst="rect">
            <a:avLst/>
          </a:prstGeom>
        </p:spPr>
      </p:pic>
      <p:pic>
        <p:nvPicPr>
          <p:cNvPr id="590" name="صورة 589">
            <a:extLst>
              <a:ext uri="{FF2B5EF4-FFF2-40B4-BE49-F238E27FC236}">
                <a16:creationId xmlns:a16="http://schemas.microsoft.com/office/drawing/2014/main" id="{6999F90D-AE2D-455C-916E-D336FBC794A7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74" r="34466" b="15741"/>
          <a:stretch/>
        </p:blipFill>
        <p:spPr>
          <a:xfrm>
            <a:off x="8046391" y="3018586"/>
            <a:ext cx="3565900" cy="3429594"/>
          </a:xfrm>
          <a:prstGeom prst="rect">
            <a:avLst/>
          </a:prstGeom>
        </p:spPr>
      </p:pic>
      <p:sp>
        <p:nvSpPr>
          <p:cNvPr id="591" name="مربع نص 590">
            <a:extLst>
              <a:ext uri="{FF2B5EF4-FFF2-40B4-BE49-F238E27FC236}">
                <a16:creationId xmlns:a16="http://schemas.microsoft.com/office/drawing/2014/main" id="{7BD8E63D-B3C9-4E3E-9504-41EEACBA883C}"/>
              </a:ext>
            </a:extLst>
          </p:cNvPr>
          <p:cNvSpPr txBox="1"/>
          <p:nvPr/>
        </p:nvSpPr>
        <p:spPr>
          <a:xfrm>
            <a:off x="3768090" y="2369261"/>
            <a:ext cx="6786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ar-SA" dirty="0"/>
          </a:p>
        </p:txBody>
      </p:sp>
      <p:pic>
        <p:nvPicPr>
          <p:cNvPr id="592" name="صورة 591">
            <a:extLst>
              <a:ext uri="{FF2B5EF4-FFF2-40B4-BE49-F238E27FC236}">
                <a16:creationId xmlns:a16="http://schemas.microsoft.com/office/drawing/2014/main" id="{BEEAFE45-87BF-418D-A0D5-25C487419C6D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0" y="0"/>
            <a:ext cx="12192000" cy="650906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sp>
        <p:nvSpPr>
          <p:cNvPr id="15" name="مستطيل مستدير الزوايا 14">
            <a:hlinkClick r:id="rId10" action="ppaction://hlinksldjump"/>
          </p:cNvPr>
          <p:cNvSpPr/>
          <p:nvPr/>
        </p:nvSpPr>
        <p:spPr>
          <a:xfrm rot="21373672">
            <a:off x="8414236" y="3675187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sneezing</a:t>
            </a:r>
            <a:endParaRPr lang="ar-EG" sz="2000" dirty="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6" name="مستطيل مستدير الزوايا 15">
            <a:hlinkClick r:id="rId12" action="ppaction://hlinksldjump"/>
          </p:cNvPr>
          <p:cNvSpPr/>
          <p:nvPr/>
        </p:nvSpPr>
        <p:spPr>
          <a:xfrm>
            <a:off x="8381997" y="5471732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diarrhea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17" name="مستطيل مستدير الزوايا 16">
            <a:hlinkClick r:id="rId13" action="ppaction://hlinksldjump"/>
          </p:cNvPr>
          <p:cNvSpPr/>
          <p:nvPr/>
        </p:nvSpPr>
        <p:spPr>
          <a:xfrm rot="151123">
            <a:off x="10160970" y="5492238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vomiting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18" name="مستطيل مستدير الزوايا 17">
            <a:hlinkClick r:id="rId14" action="ppaction://hlinksldjump"/>
          </p:cNvPr>
          <p:cNvSpPr/>
          <p:nvPr/>
        </p:nvSpPr>
        <p:spPr>
          <a:xfrm rot="268626">
            <a:off x="10184419" y="3660535"/>
            <a:ext cx="1060941" cy="339967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en-US" sz="1800" spc="-150" dirty="0">
                <a:solidFill>
                  <a:schemeClr val="tx1"/>
                </a:solidFill>
              </a:rPr>
              <a:t>Sore chest</a:t>
            </a:r>
            <a:endParaRPr lang="ar-SA" sz="1800" spc="-150" dirty="0">
              <a:solidFill>
                <a:schemeClr val="tx1"/>
              </a:solidFill>
            </a:endParaRPr>
          </a:p>
        </p:txBody>
      </p:sp>
      <p:sp>
        <p:nvSpPr>
          <p:cNvPr id="14" name="Thought Bubble: Cloud 4">
            <a:extLst>
              <a:ext uri="{FF2B5EF4-FFF2-40B4-BE49-F238E27FC236}">
                <a16:creationId xmlns:a16="http://schemas.microsoft.com/office/drawing/2014/main" id="{A7BDF263-CCB3-4953-8F99-2D366736532A}"/>
              </a:ext>
            </a:extLst>
          </p:cNvPr>
          <p:cNvSpPr/>
          <p:nvPr/>
        </p:nvSpPr>
        <p:spPr>
          <a:xfrm>
            <a:off x="6744563" y="662106"/>
            <a:ext cx="2495451" cy="1597419"/>
          </a:xfrm>
          <a:prstGeom prst="cloudCallou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b="1" dirty="0"/>
              <a:t>What happened to the kids? </a:t>
            </a:r>
            <a:endParaRPr lang="ar-SA" sz="2000" b="1" dirty="0"/>
          </a:p>
        </p:txBody>
      </p:sp>
      <p:pic>
        <p:nvPicPr>
          <p:cNvPr id="19" name="SG Bk 3 F-SA__18_2-20">
            <a:hlinkClick r:id="" action="ppaction://media"/>
            <a:extLst>
              <a:ext uri="{FF2B5EF4-FFF2-40B4-BE49-F238E27FC236}">
                <a16:creationId xmlns:a16="http://schemas.microsoft.com/office/drawing/2014/main" id="{27657BE1-18A9-470C-A84D-EC2C2DEDA11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9373.4375"/>
                </p14:media>
              </p:ext>
            </p:extLst>
          </p:nvPr>
        </p:nvPicPr>
        <p:blipFill>
          <a:blip r:embed="rId15"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059809" y="-114275"/>
            <a:ext cx="1345324" cy="1345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1200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2974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id="{CF87356B-8C8F-44F7-9DD0-2903F530D9C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1" y="0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pic>
        <p:nvPicPr>
          <p:cNvPr id="3" name="صورة 2">
            <a:hlinkClick r:id="rId4" action="ppaction://hlinksldjump"/>
            <a:extLst>
              <a:ext uri="{FF2B5EF4-FFF2-40B4-BE49-F238E27FC236}">
                <a16:creationId xmlns:a16="http://schemas.microsoft.com/office/drawing/2014/main" id="{B5EE5E1C-B1DE-4BAE-B407-4C4C465BAED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2880" y="1199514"/>
            <a:ext cx="6192520" cy="5584826"/>
          </a:xfrm>
          <a:prstGeom prst="rect">
            <a:avLst/>
          </a:prstGeom>
        </p:spPr>
      </p:pic>
      <p:pic>
        <p:nvPicPr>
          <p:cNvPr id="4" name="صورة 3">
            <a:extLst>
              <a:ext uri="{FF2B5EF4-FFF2-40B4-BE49-F238E27FC236}">
                <a16:creationId xmlns:a16="http://schemas.microsoft.com/office/drawing/2014/main" id="{38103236-703A-45B2-82A3-C3F7F719103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6200" y="1000291"/>
            <a:ext cx="6299200" cy="5584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436166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raphic 605">
            <a:extLst>
              <a:ext uri="{FF2B5EF4-FFF2-40B4-BE49-F238E27FC236}">
                <a16:creationId xmlns:a16="http://schemas.microsoft.com/office/drawing/2014/main" id="{2F8145DC-B578-4EFA-904C-827A624FE083}"/>
              </a:ext>
            </a:extLst>
          </p:cNvPr>
          <p:cNvSpPr/>
          <p:nvPr/>
        </p:nvSpPr>
        <p:spPr>
          <a:xfrm rot="20017563">
            <a:off x="-14708" y="-1655757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130" name="Graphic 605">
            <a:extLst>
              <a:ext uri="{FF2B5EF4-FFF2-40B4-BE49-F238E27FC236}">
                <a16:creationId xmlns:a16="http://schemas.microsoft.com/office/drawing/2014/main" id="{B5A1BA02-074F-4446-94AA-6BED2139C881}"/>
              </a:ext>
            </a:extLst>
          </p:cNvPr>
          <p:cNvSpPr/>
          <p:nvPr/>
        </p:nvSpPr>
        <p:spPr>
          <a:xfrm rot="7205542">
            <a:off x="6069765" y="-1415887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pic>
        <p:nvPicPr>
          <p:cNvPr id="557" name="صورة 556">
            <a:extLst>
              <a:ext uri="{FF2B5EF4-FFF2-40B4-BE49-F238E27FC236}">
                <a16:creationId xmlns:a16="http://schemas.microsoft.com/office/drawing/2014/main" id="{F8A72268-8653-40D2-B2CC-429F08E3A14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955040"/>
            <a:ext cx="7536180" cy="5528310"/>
          </a:xfrm>
          <a:prstGeom prst="rect">
            <a:avLst/>
          </a:prstGeom>
        </p:spPr>
      </p:pic>
      <p:pic>
        <p:nvPicPr>
          <p:cNvPr id="589" name="صورة 588">
            <a:extLst>
              <a:ext uri="{FF2B5EF4-FFF2-40B4-BE49-F238E27FC236}">
                <a16:creationId xmlns:a16="http://schemas.microsoft.com/office/drawing/2014/main" id="{E3CD98BA-AD63-4461-973B-1BA91FEDAE7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2995" y="1414756"/>
            <a:ext cx="3218123" cy="1674230"/>
          </a:xfrm>
          <a:prstGeom prst="rect">
            <a:avLst/>
          </a:prstGeom>
        </p:spPr>
      </p:pic>
      <p:pic>
        <p:nvPicPr>
          <p:cNvPr id="590" name="صورة 589">
            <a:extLst>
              <a:ext uri="{FF2B5EF4-FFF2-40B4-BE49-F238E27FC236}">
                <a16:creationId xmlns:a16="http://schemas.microsoft.com/office/drawing/2014/main" id="{6999F90D-AE2D-455C-916E-D336FBC794A7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74" r="34466" b="15741"/>
          <a:stretch/>
        </p:blipFill>
        <p:spPr>
          <a:xfrm>
            <a:off x="8046391" y="3018586"/>
            <a:ext cx="3565900" cy="3429594"/>
          </a:xfrm>
          <a:prstGeom prst="rect">
            <a:avLst/>
          </a:prstGeom>
        </p:spPr>
      </p:pic>
      <p:sp>
        <p:nvSpPr>
          <p:cNvPr id="591" name="مربع نص 590">
            <a:extLst>
              <a:ext uri="{FF2B5EF4-FFF2-40B4-BE49-F238E27FC236}">
                <a16:creationId xmlns:a16="http://schemas.microsoft.com/office/drawing/2014/main" id="{7BD8E63D-B3C9-4E3E-9504-41EEACBA883C}"/>
              </a:ext>
            </a:extLst>
          </p:cNvPr>
          <p:cNvSpPr txBox="1"/>
          <p:nvPr/>
        </p:nvSpPr>
        <p:spPr>
          <a:xfrm>
            <a:off x="3768090" y="2369261"/>
            <a:ext cx="6786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ar-SA" dirty="0"/>
          </a:p>
        </p:txBody>
      </p:sp>
      <p:pic>
        <p:nvPicPr>
          <p:cNvPr id="592" name="صورة 591">
            <a:extLst>
              <a:ext uri="{FF2B5EF4-FFF2-40B4-BE49-F238E27FC236}">
                <a16:creationId xmlns:a16="http://schemas.microsoft.com/office/drawing/2014/main" id="{BEEAFE45-87BF-418D-A0D5-25C487419C6D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0" y="0"/>
            <a:ext cx="12192000" cy="650906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sp>
        <p:nvSpPr>
          <p:cNvPr id="15" name="مستطيل مستدير الزوايا 14">
            <a:hlinkClick r:id="rId10" action="ppaction://hlinksldjump"/>
          </p:cNvPr>
          <p:cNvSpPr/>
          <p:nvPr/>
        </p:nvSpPr>
        <p:spPr>
          <a:xfrm rot="21373672">
            <a:off x="8414236" y="3675187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sneezing</a:t>
            </a:r>
            <a:endParaRPr lang="ar-EG" sz="2000" dirty="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6" name="مستطيل مستدير الزوايا 15">
            <a:hlinkClick r:id="rId12" action="ppaction://hlinksldjump"/>
          </p:cNvPr>
          <p:cNvSpPr/>
          <p:nvPr/>
        </p:nvSpPr>
        <p:spPr>
          <a:xfrm>
            <a:off x="8381997" y="5471732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diarrhea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17" name="مستطيل مستدير الزوايا 16">
            <a:hlinkClick r:id="rId13" action="ppaction://hlinksldjump"/>
          </p:cNvPr>
          <p:cNvSpPr/>
          <p:nvPr/>
        </p:nvSpPr>
        <p:spPr>
          <a:xfrm rot="151123">
            <a:off x="10160970" y="5492238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vomiting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18" name="مستطيل مستدير الزوايا 17">
            <a:hlinkClick r:id="rId14" action="ppaction://hlinksldjump"/>
          </p:cNvPr>
          <p:cNvSpPr/>
          <p:nvPr/>
        </p:nvSpPr>
        <p:spPr>
          <a:xfrm rot="268626">
            <a:off x="10184419" y="3660535"/>
            <a:ext cx="1060941" cy="339967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en-US" sz="1800" spc="-150" dirty="0">
                <a:solidFill>
                  <a:schemeClr val="tx1"/>
                </a:solidFill>
              </a:rPr>
              <a:t>Sore chest</a:t>
            </a:r>
            <a:endParaRPr lang="ar-SA" sz="1800" spc="-150" dirty="0">
              <a:solidFill>
                <a:schemeClr val="tx1"/>
              </a:solidFill>
            </a:endParaRPr>
          </a:p>
        </p:txBody>
      </p:sp>
      <p:sp>
        <p:nvSpPr>
          <p:cNvPr id="14" name="Thought Bubble: Cloud 4">
            <a:extLst>
              <a:ext uri="{FF2B5EF4-FFF2-40B4-BE49-F238E27FC236}">
                <a16:creationId xmlns:a16="http://schemas.microsoft.com/office/drawing/2014/main" id="{A7BDF263-CCB3-4953-8F99-2D366736532A}"/>
              </a:ext>
            </a:extLst>
          </p:cNvPr>
          <p:cNvSpPr/>
          <p:nvPr/>
        </p:nvSpPr>
        <p:spPr>
          <a:xfrm>
            <a:off x="6744563" y="662106"/>
            <a:ext cx="2495451" cy="1597419"/>
          </a:xfrm>
          <a:prstGeom prst="cloudCallou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b="1" dirty="0"/>
              <a:t>What happened to the kids? </a:t>
            </a:r>
            <a:endParaRPr lang="ar-SA" sz="2000" b="1" dirty="0"/>
          </a:p>
        </p:txBody>
      </p:sp>
      <p:pic>
        <p:nvPicPr>
          <p:cNvPr id="19" name="SG Bk 3 F-SA__18_2-20">
            <a:hlinkClick r:id="" action="ppaction://media"/>
            <a:extLst>
              <a:ext uri="{FF2B5EF4-FFF2-40B4-BE49-F238E27FC236}">
                <a16:creationId xmlns:a16="http://schemas.microsoft.com/office/drawing/2014/main" id="{27657BE1-18A9-470C-A84D-EC2C2DEDA11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9373.4375"/>
                </p14:media>
              </p:ext>
            </p:extLst>
          </p:nvPr>
        </p:nvPicPr>
        <p:blipFill>
          <a:blip r:embed="rId15"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059809" y="-114275"/>
            <a:ext cx="1345324" cy="1345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968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2974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id="{FA9D57F1-25E8-4E44-B27E-0AE60835870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1" y="-60960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96B45057-ACE7-45BC-B033-3F53EADAB71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2760" y="965200"/>
            <a:ext cx="5857709" cy="5831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969739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raphic 532">
            <a:extLst>
              <a:ext uri="{FF2B5EF4-FFF2-40B4-BE49-F238E27FC236}">
                <a16:creationId xmlns:a16="http://schemas.microsoft.com/office/drawing/2014/main" id="{5173AD66-0E17-4D66-8C5B-46921F3CD424}"/>
              </a:ext>
            </a:extLst>
          </p:cNvPr>
          <p:cNvGrpSpPr/>
          <p:nvPr/>
        </p:nvGrpSpPr>
        <p:grpSpPr>
          <a:xfrm>
            <a:off x="3164114" y="-511652"/>
            <a:ext cx="994277" cy="977384"/>
            <a:chOff x="6005512" y="3328987"/>
            <a:chExt cx="184022" cy="199072"/>
          </a:xfrm>
        </p:grpSpPr>
        <p:grpSp>
          <p:nvGrpSpPr>
            <p:cNvPr id="283" name="Graphic 532">
              <a:extLst>
                <a:ext uri="{FF2B5EF4-FFF2-40B4-BE49-F238E27FC236}">
                  <a16:creationId xmlns:a16="http://schemas.microsoft.com/office/drawing/2014/main" id="{B404DE0C-905A-4CA5-98F8-FD584C117395}"/>
                </a:ext>
              </a:extLst>
            </p:cNvPr>
            <p:cNvGrpSpPr/>
            <p:nvPr/>
          </p:nvGrpSpPr>
          <p:grpSpPr>
            <a:xfrm>
              <a:off x="6005512" y="3328987"/>
              <a:ext cx="184022" cy="199072"/>
              <a:chOff x="6005512" y="3328987"/>
              <a:chExt cx="184022" cy="199072"/>
            </a:xfrm>
            <a:solidFill>
              <a:srgbClr val="E54545"/>
            </a:solidFill>
          </p:grpSpPr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37752A9E-4C7F-4A72-80D5-1B64F2C0B592}"/>
                  </a:ext>
                </a:extLst>
              </p:cNvPr>
              <p:cNvSpPr/>
              <p:nvPr/>
            </p:nvSpPr>
            <p:spPr>
              <a:xfrm>
                <a:off x="6037251" y="3369795"/>
                <a:ext cx="114275" cy="117475"/>
              </a:xfrm>
              <a:custGeom>
                <a:avLst/>
                <a:gdLst>
                  <a:gd name="connsiteX0" fmla="*/ 75131 w 114275"/>
                  <a:gd name="connsiteY0" fmla="*/ 115401 h 117475"/>
                  <a:gd name="connsiteX1" fmla="*/ 29030 w 114275"/>
                  <a:gd name="connsiteY1" fmla="*/ 109020 h 117475"/>
                  <a:gd name="connsiteX2" fmla="*/ 2646 w 114275"/>
                  <a:gd name="connsiteY2" fmla="*/ 75015 h 117475"/>
                  <a:gd name="connsiteX3" fmla="*/ 646 w 114275"/>
                  <a:gd name="connsiteY3" fmla="*/ 49298 h 117475"/>
                  <a:gd name="connsiteX4" fmla="*/ 10361 w 114275"/>
                  <a:gd name="connsiteY4" fmla="*/ 25485 h 117475"/>
                  <a:gd name="connsiteX5" fmla="*/ 28268 w 114275"/>
                  <a:gd name="connsiteY5" fmla="*/ 8721 h 117475"/>
                  <a:gd name="connsiteX6" fmla="*/ 109612 w 114275"/>
                  <a:gd name="connsiteY6" fmla="*/ 31677 h 117475"/>
                  <a:gd name="connsiteX7" fmla="*/ 109898 w 114275"/>
                  <a:gd name="connsiteY7" fmla="*/ 32248 h 117475"/>
                  <a:gd name="connsiteX8" fmla="*/ 75131 w 114275"/>
                  <a:gd name="connsiteY8" fmla="*/ 115401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475">
                    <a:moveTo>
                      <a:pt x="75131" y="115401"/>
                    </a:moveTo>
                    <a:cubicBezTo>
                      <a:pt x="59701" y="119783"/>
                      <a:pt x="42746" y="117021"/>
                      <a:pt x="29030" y="109020"/>
                    </a:cubicBezTo>
                    <a:cubicBezTo>
                      <a:pt x="16362" y="101590"/>
                      <a:pt x="6932" y="89112"/>
                      <a:pt x="2646" y="75015"/>
                    </a:cubicBezTo>
                    <a:cubicBezTo>
                      <a:pt x="74" y="66729"/>
                      <a:pt x="-688" y="57870"/>
                      <a:pt x="646" y="49298"/>
                    </a:cubicBezTo>
                    <a:cubicBezTo>
                      <a:pt x="1979" y="40725"/>
                      <a:pt x="5408" y="32534"/>
                      <a:pt x="10361" y="25485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2061"/>
                      <a:pt x="108278" y="105876"/>
                      <a:pt x="75131" y="1154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78E49E86-B917-4EE7-85D9-2B91BBC37F9D}"/>
                  </a:ext>
                </a:extLst>
              </p:cNvPr>
              <p:cNvSpPr/>
              <p:nvPr/>
            </p:nvSpPr>
            <p:spPr>
              <a:xfrm>
                <a:off x="6093046" y="3328987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BE72E0AC-1E5A-44C1-8844-A4FD0404871B}"/>
                  </a:ext>
                </a:extLst>
              </p:cNvPr>
              <p:cNvSpPr/>
              <p:nvPr/>
            </p:nvSpPr>
            <p:spPr>
              <a:xfrm>
                <a:off x="6144100" y="3388518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810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810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3D54BFA-13F7-4F89-AAE9-72595CBF2D6E}"/>
                  </a:ext>
                </a:extLst>
              </p:cNvPr>
              <p:cNvSpPr/>
              <p:nvPr/>
            </p:nvSpPr>
            <p:spPr>
              <a:xfrm>
                <a:off x="6130956" y="3451478"/>
                <a:ext cx="41147" cy="33337"/>
              </a:xfrm>
              <a:custGeom>
                <a:avLst/>
                <a:gdLst>
                  <a:gd name="connsiteX0" fmla="*/ 7906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11DF1213-4AD4-4CA7-B4F5-5419BCA844FD}"/>
                  </a:ext>
                </a:extLst>
              </p:cNvPr>
              <p:cNvSpPr/>
              <p:nvPr/>
            </p:nvSpPr>
            <p:spPr>
              <a:xfrm>
                <a:off x="6085331" y="3481291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B74452FA-8421-42AB-B16D-9F5E2D0C7F29}"/>
                  </a:ext>
                </a:extLst>
              </p:cNvPr>
              <p:cNvSpPr/>
              <p:nvPr/>
            </p:nvSpPr>
            <p:spPr>
              <a:xfrm>
                <a:off x="6005512" y="3444239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BD80A5FD-6ABA-4B3C-95EE-421EE43D4C3B}"/>
                  </a:ext>
                </a:extLst>
              </p:cNvPr>
              <p:cNvSpPr/>
              <p:nvPr/>
            </p:nvSpPr>
            <p:spPr>
              <a:xfrm>
                <a:off x="6013703" y="3369563"/>
                <a:ext cx="40576" cy="34194"/>
              </a:xfrm>
              <a:custGeom>
                <a:avLst/>
                <a:gdLst>
                  <a:gd name="connsiteX0" fmla="*/ 32480 w 40576"/>
                  <a:gd name="connsiteY0" fmla="*/ 34195 h 34194"/>
                  <a:gd name="connsiteX1" fmla="*/ 0 w 40576"/>
                  <a:gd name="connsiteY1" fmla="*/ 0 h 34194"/>
                  <a:gd name="connsiteX2" fmla="*/ 40577 w 40576"/>
                  <a:gd name="connsiteY2" fmla="*/ 23241 h 3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194">
                    <a:moveTo>
                      <a:pt x="32480" y="34195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F03E74B1-3629-4A55-9B1B-4521072ED0E4}"/>
                  </a:ext>
                </a:extLst>
              </p:cNvPr>
              <p:cNvSpPr/>
              <p:nvPr/>
            </p:nvSpPr>
            <p:spPr>
              <a:xfrm>
                <a:off x="6068091" y="3353847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1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370D2585-F832-4ADE-8B1F-07D049E8C815}"/>
                  </a:ext>
                </a:extLst>
              </p:cNvPr>
              <p:cNvSpPr/>
              <p:nvPr/>
            </p:nvSpPr>
            <p:spPr>
              <a:xfrm>
                <a:off x="6112668" y="3354418"/>
                <a:ext cx="16573" cy="25526"/>
              </a:xfrm>
              <a:custGeom>
                <a:avLst/>
                <a:gdLst>
                  <a:gd name="connsiteX0" fmla="*/ 0 w 16573"/>
                  <a:gd name="connsiteY0" fmla="*/ 22098 h 25526"/>
                  <a:gd name="connsiteX1" fmla="*/ 16573 w 16573"/>
                  <a:gd name="connsiteY1" fmla="*/ 0 h 25526"/>
                  <a:gd name="connsiteX2" fmla="*/ 10097 w 16573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526">
                    <a:moveTo>
                      <a:pt x="0" y="22098"/>
                    </a:moveTo>
                    <a:lnTo>
                      <a:pt x="16573" y="0"/>
                    </a:lnTo>
                    <a:lnTo>
                      <a:pt x="10097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B9444C2A-BDDB-4EBF-A527-482D932B7A3C}"/>
                  </a:ext>
                </a:extLst>
              </p:cNvPr>
              <p:cNvSpPr/>
              <p:nvPr/>
            </p:nvSpPr>
            <p:spPr>
              <a:xfrm>
                <a:off x="6139623" y="3402710"/>
                <a:ext cx="27336" cy="14192"/>
              </a:xfrm>
              <a:custGeom>
                <a:avLst/>
                <a:gdLst>
                  <a:gd name="connsiteX0" fmla="*/ 0 w 27336"/>
                  <a:gd name="connsiteY0" fmla="*/ 4667 h 14192"/>
                  <a:gd name="connsiteX1" fmla="*/ 27337 w 27336"/>
                  <a:gd name="connsiteY1" fmla="*/ 0 h 14192"/>
                  <a:gd name="connsiteX2" fmla="*/ 5048 w 27336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6" h="14192">
                    <a:moveTo>
                      <a:pt x="0" y="4667"/>
                    </a:moveTo>
                    <a:lnTo>
                      <a:pt x="27337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1F8154D3-06C9-4347-A415-5DE5E61D818C}"/>
                  </a:ext>
                </a:extLst>
              </p:cNvPr>
              <p:cNvSpPr/>
              <p:nvPr/>
            </p:nvSpPr>
            <p:spPr>
              <a:xfrm>
                <a:off x="6144672" y="3431571"/>
                <a:ext cx="25908" cy="15335"/>
              </a:xfrm>
              <a:custGeom>
                <a:avLst/>
                <a:gdLst>
                  <a:gd name="connsiteX0" fmla="*/ 2858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8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577221A-EFB1-476F-846F-5E0D02CA43BF}"/>
                  </a:ext>
                </a:extLst>
              </p:cNvPr>
              <p:cNvSpPr/>
              <p:nvPr/>
            </p:nvSpPr>
            <p:spPr>
              <a:xfrm>
                <a:off x="6114477" y="3474814"/>
                <a:ext cx="15430" cy="26955"/>
              </a:xfrm>
              <a:custGeom>
                <a:avLst/>
                <a:gdLst>
                  <a:gd name="connsiteX0" fmla="*/ 9239 w 15430"/>
                  <a:gd name="connsiteY0" fmla="*/ 0 h 26955"/>
                  <a:gd name="connsiteX1" fmla="*/ 15431 w 15430"/>
                  <a:gd name="connsiteY1" fmla="*/ 26956 h 26955"/>
                  <a:gd name="connsiteX2" fmla="*/ 0 w 15430"/>
                  <a:gd name="connsiteY2" fmla="*/ 5620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239" y="0"/>
                    </a:moveTo>
                    <a:lnTo>
                      <a:pt x="15431" y="26956"/>
                    </a:lnTo>
                    <a:lnTo>
                      <a:pt x="0" y="562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38CF3514-350E-4A5C-BCA1-75BEDA89D18D}"/>
                  </a:ext>
                </a:extLst>
              </p:cNvPr>
              <p:cNvSpPr/>
              <p:nvPr/>
            </p:nvSpPr>
            <p:spPr>
              <a:xfrm>
                <a:off x="6061995" y="3475195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68E64DBA-3A7A-4001-8666-18A9C9B724DA}"/>
                  </a:ext>
                </a:extLst>
              </p:cNvPr>
              <p:cNvSpPr/>
              <p:nvPr/>
            </p:nvSpPr>
            <p:spPr>
              <a:xfrm>
                <a:off x="6015037" y="3433952"/>
                <a:ext cx="27622" cy="10286"/>
              </a:xfrm>
              <a:custGeom>
                <a:avLst/>
                <a:gdLst>
                  <a:gd name="connsiteX0" fmla="*/ 27623 w 27622"/>
                  <a:gd name="connsiteY0" fmla="*/ 10287 h 10286"/>
                  <a:gd name="connsiteX1" fmla="*/ 0 w 27622"/>
                  <a:gd name="connsiteY1" fmla="*/ 9049 h 10286"/>
                  <a:gd name="connsiteX2" fmla="*/ 24670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3" y="10287"/>
                    </a:moveTo>
                    <a:lnTo>
                      <a:pt x="0" y="9049"/>
                    </a:lnTo>
                    <a:lnTo>
                      <a:pt x="2467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4CE0ACC-3423-48BC-988C-3053356E567E}"/>
                  </a:ext>
                </a:extLst>
              </p:cNvPr>
              <p:cNvSpPr/>
              <p:nvPr/>
            </p:nvSpPr>
            <p:spPr>
              <a:xfrm>
                <a:off x="6017513" y="3407758"/>
                <a:ext cx="26288" cy="12572"/>
              </a:xfrm>
              <a:custGeom>
                <a:avLst/>
                <a:gdLst>
                  <a:gd name="connsiteX0" fmla="*/ 24670 w 26288"/>
                  <a:gd name="connsiteY0" fmla="*/ 12573 h 12572"/>
                  <a:gd name="connsiteX1" fmla="*/ 0 w 26288"/>
                  <a:gd name="connsiteY1" fmla="*/ 0 h 12572"/>
                  <a:gd name="connsiteX2" fmla="*/ 26289 w 26288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8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84" name="Graphic 532">
              <a:extLst>
                <a:ext uri="{FF2B5EF4-FFF2-40B4-BE49-F238E27FC236}">
                  <a16:creationId xmlns:a16="http://schemas.microsoft.com/office/drawing/2014/main" id="{2A6179BD-3458-4512-93EB-C1C1EFC45BD8}"/>
                </a:ext>
              </a:extLst>
            </p:cNvPr>
            <p:cNvGrpSpPr/>
            <p:nvPr/>
          </p:nvGrpSpPr>
          <p:grpSpPr>
            <a:xfrm>
              <a:off x="6050565" y="3398519"/>
              <a:ext cx="73056" cy="70199"/>
              <a:chOff x="6050565" y="3398519"/>
              <a:chExt cx="73056" cy="70199"/>
            </a:xfrm>
            <a:solidFill>
              <a:srgbClr val="E54545"/>
            </a:solidFill>
          </p:grpSpPr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41729C01-5D35-4A2B-BBD2-0063DDB89460}"/>
                  </a:ext>
                </a:extLst>
              </p:cNvPr>
              <p:cNvSpPr/>
              <p:nvPr/>
            </p:nvSpPr>
            <p:spPr>
              <a:xfrm>
                <a:off x="6050565" y="3417188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3"/>
                      <a:pt x="19665" y="33528"/>
                      <a:pt x="12668" y="33528"/>
                    </a:cubicBezTo>
                    <a:cubicBezTo>
                      <a:pt x="5672" y="33528"/>
                      <a:pt x="0" y="26023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CA005A32-042D-4E1C-882C-CB520E102867}"/>
                  </a:ext>
                </a:extLst>
              </p:cNvPr>
              <p:cNvSpPr/>
              <p:nvPr/>
            </p:nvSpPr>
            <p:spPr>
              <a:xfrm>
                <a:off x="6075901" y="3440810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9EB49D66-3B78-463A-9DED-7C57153D9CFA}"/>
                  </a:ext>
                </a:extLst>
              </p:cNvPr>
              <p:cNvSpPr/>
              <p:nvPr/>
            </p:nvSpPr>
            <p:spPr>
              <a:xfrm>
                <a:off x="6097523" y="3427856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D7D52E5D-EA1E-4D3D-8F08-08F18BD33899}"/>
                  </a:ext>
                </a:extLst>
              </p:cNvPr>
              <p:cNvSpPr/>
              <p:nvPr/>
            </p:nvSpPr>
            <p:spPr>
              <a:xfrm>
                <a:off x="6079902" y="3413283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5CAF3524-8240-41BB-96A0-DC93DB69E6EA}"/>
                  </a:ext>
                </a:extLst>
              </p:cNvPr>
              <p:cNvSpPr/>
              <p:nvPr/>
            </p:nvSpPr>
            <p:spPr>
              <a:xfrm>
                <a:off x="6062662" y="3398519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477" y="0"/>
                      <a:pt x="5429" y="0"/>
                    </a:cubicBezTo>
                    <a:cubicBezTo>
                      <a:pt x="8382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A6DF4866-7561-4CC6-BC8A-C5E143EF9EA7}"/>
                  </a:ext>
                </a:extLst>
              </p:cNvPr>
              <p:cNvSpPr/>
              <p:nvPr/>
            </p:nvSpPr>
            <p:spPr>
              <a:xfrm>
                <a:off x="6104476" y="34006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901DAEFF-08FB-48DC-9705-1B6E79745A53}"/>
                  </a:ext>
                </a:extLst>
              </p:cNvPr>
              <p:cNvSpPr/>
              <p:nvPr/>
            </p:nvSpPr>
            <p:spPr>
              <a:xfrm>
                <a:off x="6059804" y="3454431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144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9" y="3239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3AB4B6D-F334-4CF2-8B36-AE2313DE48AC}"/>
                </a:ext>
              </a:extLst>
            </p:cNvPr>
            <p:cNvSpPr/>
            <p:nvPr/>
          </p:nvSpPr>
          <p:spPr>
            <a:xfrm>
              <a:off x="6051108" y="3377639"/>
              <a:ext cx="61050" cy="59719"/>
            </a:xfrm>
            <a:custGeom>
              <a:avLst/>
              <a:gdLst>
                <a:gd name="connsiteX0" fmla="*/ 13935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365 w 61050"/>
                <a:gd name="connsiteY10" fmla="*/ 6307 h 59719"/>
                <a:gd name="connsiteX11" fmla="*/ 13935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935" y="13070"/>
                  </a:moveTo>
                  <a:cubicBezTo>
                    <a:pt x="7077" y="19451"/>
                    <a:pt x="2410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365" y="6307"/>
                  </a:cubicBezTo>
                  <a:cubicBezTo>
                    <a:pt x="19936" y="8117"/>
                    <a:pt x="16697" y="10403"/>
                    <a:pt x="13935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95B346E-6275-4C88-8FB5-84633932003D}"/>
                </a:ext>
              </a:extLst>
            </p:cNvPr>
            <p:cNvSpPr/>
            <p:nvPr/>
          </p:nvSpPr>
          <p:spPr>
            <a:xfrm>
              <a:off x="6039897" y="3401376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8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1"/>
                    <a:pt x="65627" y="75629"/>
                    <a:pt x="79058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3" name="Graphic 560">
            <a:extLst>
              <a:ext uri="{FF2B5EF4-FFF2-40B4-BE49-F238E27FC236}">
                <a16:creationId xmlns:a16="http://schemas.microsoft.com/office/drawing/2014/main" id="{D08904A9-A5ED-4E8D-A4AE-F411AE42EC87}"/>
              </a:ext>
            </a:extLst>
          </p:cNvPr>
          <p:cNvGrpSpPr/>
          <p:nvPr/>
        </p:nvGrpSpPr>
        <p:grpSpPr>
          <a:xfrm>
            <a:off x="2930156" y="1493404"/>
            <a:ext cx="930017" cy="912744"/>
            <a:chOff x="5976934" y="3305147"/>
            <a:chExt cx="242794" cy="245216"/>
          </a:xfrm>
        </p:grpSpPr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1854BEB-35E0-4139-A6AF-98AC0C991017}"/>
                </a:ext>
              </a:extLst>
            </p:cNvPr>
            <p:cNvSpPr/>
            <p:nvPr/>
          </p:nvSpPr>
          <p:spPr>
            <a:xfrm>
              <a:off x="5976934" y="3305147"/>
              <a:ext cx="242794" cy="245216"/>
            </a:xfrm>
            <a:custGeom>
              <a:avLst/>
              <a:gdLst>
                <a:gd name="connsiteX0" fmla="*/ 237746 w 242794"/>
                <a:gd name="connsiteY0" fmla="*/ 134140 h 245216"/>
                <a:gd name="connsiteX1" fmla="*/ 219554 w 242794"/>
                <a:gd name="connsiteY1" fmla="*/ 136330 h 245216"/>
                <a:gd name="connsiteX2" fmla="*/ 216887 w 242794"/>
                <a:gd name="connsiteY2" fmla="*/ 139664 h 245216"/>
                <a:gd name="connsiteX3" fmla="*/ 206600 w 242794"/>
                <a:gd name="connsiteY3" fmla="*/ 137473 h 245216"/>
                <a:gd name="connsiteX4" fmla="*/ 193741 w 242794"/>
                <a:gd name="connsiteY4" fmla="*/ 134902 h 245216"/>
                <a:gd name="connsiteX5" fmla="*/ 193360 w 242794"/>
                <a:gd name="connsiteY5" fmla="*/ 117852 h 245216"/>
                <a:gd name="connsiteX6" fmla="*/ 194408 w 242794"/>
                <a:gd name="connsiteY6" fmla="*/ 117661 h 245216"/>
                <a:gd name="connsiteX7" fmla="*/ 207266 w 242794"/>
                <a:gd name="connsiteY7" fmla="*/ 113851 h 245216"/>
                <a:gd name="connsiteX8" fmla="*/ 216887 w 242794"/>
                <a:gd name="connsiteY8" fmla="*/ 110803 h 245216"/>
                <a:gd name="connsiteX9" fmla="*/ 220411 w 242794"/>
                <a:gd name="connsiteY9" fmla="*/ 113947 h 245216"/>
                <a:gd name="connsiteX10" fmla="*/ 237270 w 242794"/>
                <a:gd name="connsiteY10" fmla="*/ 103279 h 245216"/>
                <a:gd name="connsiteX11" fmla="*/ 218030 w 242794"/>
                <a:gd name="connsiteY11" fmla="*/ 95087 h 245216"/>
                <a:gd name="connsiteX12" fmla="*/ 214029 w 242794"/>
                <a:gd name="connsiteY12" fmla="*/ 103945 h 245216"/>
                <a:gd name="connsiteX13" fmla="*/ 214124 w 242794"/>
                <a:gd name="connsiteY13" fmla="*/ 104231 h 245216"/>
                <a:gd name="connsiteX14" fmla="*/ 205361 w 242794"/>
                <a:gd name="connsiteY14" fmla="*/ 106517 h 245216"/>
                <a:gd name="connsiteX15" fmla="*/ 192217 w 242794"/>
                <a:gd name="connsiteY15" fmla="*/ 110137 h 245216"/>
                <a:gd name="connsiteX16" fmla="*/ 186502 w 242794"/>
                <a:gd name="connsiteY16" fmla="*/ 92801 h 245216"/>
                <a:gd name="connsiteX17" fmla="*/ 199742 w 242794"/>
                <a:gd name="connsiteY17" fmla="*/ 80133 h 245216"/>
                <a:gd name="connsiteX18" fmla="*/ 208124 w 242794"/>
                <a:gd name="connsiteY18" fmla="*/ 72037 h 245216"/>
                <a:gd name="connsiteX19" fmla="*/ 208600 w 242794"/>
                <a:gd name="connsiteY19" fmla="*/ 71560 h 245216"/>
                <a:gd name="connsiteX20" fmla="*/ 223554 w 242794"/>
                <a:gd name="connsiteY20" fmla="*/ 71370 h 245216"/>
                <a:gd name="connsiteX21" fmla="*/ 221268 w 242794"/>
                <a:gd name="connsiteY21" fmla="*/ 47843 h 245216"/>
                <a:gd name="connsiteX22" fmla="*/ 209838 w 242794"/>
                <a:gd name="connsiteY22" fmla="*/ 48034 h 245216"/>
                <a:gd name="connsiteX23" fmla="*/ 204409 w 242794"/>
                <a:gd name="connsiteY23" fmla="*/ 65179 h 245216"/>
                <a:gd name="connsiteX24" fmla="*/ 202790 w 242794"/>
                <a:gd name="connsiteY24" fmla="*/ 66703 h 245216"/>
                <a:gd name="connsiteX25" fmla="*/ 194408 w 242794"/>
                <a:gd name="connsiteY25" fmla="*/ 75275 h 245216"/>
                <a:gd name="connsiteX26" fmla="*/ 183740 w 242794"/>
                <a:gd name="connsiteY26" fmla="*/ 87562 h 245216"/>
                <a:gd name="connsiteX27" fmla="*/ 180977 w 242794"/>
                <a:gd name="connsiteY27" fmla="*/ 83181 h 245216"/>
                <a:gd name="connsiteX28" fmla="*/ 166214 w 242794"/>
                <a:gd name="connsiteY28" fmla="*/ 67846 h 245216"/>
                <a:gd name="connsiteX29" fmla="*/ 171452 w 242794"/>
                <a:gd name="connsiteY29" fmla="*/ 60511 h 245216"/>
                <a:gd name="connsiteX30" fmla="*/ 176977 w 242794"/>
                <a:gd name="connsiteY30" fmla="*/ 53368 h 245216"/>
                <a:gd name="connsiteX31" fmla="*/ 183644 w 242794"/>
                <a:gd name="connsiteY31" fmla="*/ 52796 h 245216"/>
                <a:gd name="connsiteX32" fmla="*/ 186407 w 242794"/>
                <a:gd name="connsiteY32" fmla="*/ 32413 h 245216"/>
                <a:gd name="connsiteX33" fmla="*/ 167166 w 242794"/>
                <a:gd name="connsiteY33" fmla="*/ 42223 h 245216"/>
                <a:gd name="connsiteX34" fmla="*/ 170309 w 242794"/>
                <a:gd name="connsiteY34" fmla="*/ 50224 h 245216"/>
                <a:gd name="connsiteX35" fmla="*/ 165166 w 242794"/>
                <a:gd name="connsiteY35" fmla="*/ 56035 h 245216"/>
                <a:gd name="connsiteX36" fmla="*/ 159165 w 242794"/>
                <a:gd name="connsiteY36" fmla="*/ 63178 h 245216"/>
                <a:gd name="connsiteX37" fmla="*/ 143925 w 242794"/>
                <a:gd name="connsiteY37" fmla="*/ 56701 h 245216"/>
                <a:gd name="connsiteX38" fmla="*/ 144878 w 242794"/>
                <a:gd name="connsiteY38" fmla="*/ 52796 h 245216"/>
                <a:gd name="connsiteX39" fmla="*/ 147735 w 242794"/>
                <a:gd name="connsiteY39" fmla="*/ 39366 h 245216"/>
                <a:gd name="connsiteX40" fmla="*/ 149450 w 242794"/>
                <a:gd name="connsiteY40" fmla="*/ 26412 h 245216"/>
                <a:gd name="connsiteX41" fmla="*/ 158403 w 242794"/>
                <a:gd name="connsiteY41" fmla="*/ 6505 h 245216"/>
                <a:gd name="connsiteX42" fmla="*/ 134114 w 242794"/>
                <a:gd name="connsiteY42" fmla="*/ 8505 h 245216"/>
                <a:gd name="connsiteX43" fmla="*/ 134781 w 242794"/>
                <a:gd name="connsiteY43" fmla="*/ 19840 h 245216"/>
                <a:gd name="connsiteX44" fmla="*/ 144211 w 242794"/>
                <a:gd name="connsiteY44" fmla="*/ 26221 h 245216"/>
                <a:gd name="connsiteX45" fmla="*/ 141449 w 242794"/>
                <a:gd name="connsiteY45" fmla="*/ 38413 h 245216"/>
                <a:gd name="connsiteX46" fmla="*/ 138496 w 242794"/>
                <a:gd name="connsiteY46" fmla="*/ 51844 h 245216"/>
                <a:gd name="connsiteX47" fmla="*/ 137829 w 242794"/>
                <a:gd name="connsiteY47" fmla="*/ 55082 h 245216"/>
                <a:gd name="connsiteX48" fmla="*/ 111254 w 242794"/>
                <a:gd name="connsiteY48" fmla="*/ 54034 h 245216"/>
                <a:gd name="connsiteX49" fmla="*/ 110111 w 242794"/>
                <a:gd name="connsiteY49" fmla="*/ 44509 h 245216"/>
                <a:gd name="connsiteX50" fmla="*/ 109064 w 242794"/>
                <a:gd name="connsiteY50" fmla="*/ 35270 h 245216"/>
                <a:gd name="connsiteX51" fmla="*/ 108683 w 242794"/>
                <a:gd name="connsiteY51" fmla="*/ 31651 h 245216"/>
                <a:gd name="connsiteX52" fmla="*/ 110873 w 242794"/>
                <a:gd name="connsiteY52" fmla="*/ 12124 h 245216"/>
                <a:gd name="connsiteX53" fmla="*/ 92395 w 242794"/>
                <a:gd name="connsiteY53" fmla="*/ 21745 h 245216"/>
                <a:gd name="connsiteX54" fmla="*/ 96586 w 242794"/>
                <a:gd name="connsiteY54" fmla="*/ 30508 h 245216"/>
                <a:gd name="connsiteX55" fmla="*/ 100777 w 242794"/>
                <a:gd name="connsiteY55" fmla="*/ 32317 h 245216"/>
                <a:gd name="connsiteX56" fmla="*/ 101253 w 242794"/>
                <a:gd name="connsiteY56" fmla="*/ 36032 h 245216"/>
                <a:gd name="connsiteX57" fmla="*/ 102587 w 242794"/>
                <a:gd name="connsiteY57" fmla="*/ 45652 h 245216"/>
                <a:gd name="connsiteX58" fmla="*/ 104111 w 242794"/>
                <a:gd name="connsiteY58" fmla="*/ 54892 h 245216"/>
                <a:gd name="connsiteX59" fmla="*/ 104206 w 242794"/>
                <a:gd name="connsiteY59" fmla="*/ 55368 h 245216"/>
                <a:gd name="connsiteX60" fmla="*/ 80393 w 242794"/>
                <a:gd name="connsiteY60" fmla="*/ 65750 h 245216"/>
                <a:gd name="connsiteX61" fmla="*/ 74774 w 242794"/>
                <a:gd name="connsiteY61" fmla="*/ 55558 h 245216"/>
                <a:gd name="connsiteX62" fmla="*/ 66296 w 242794"/>
                <a:gd name="connsiteY62" fmla="*/ 40223 h 245216"/>
                <a:gd name="connsiteX63" fmla="*/ 64868 w 242794"/>
                <a:gd name="connsiteY63" fmla="*/ 21554 h 245216"/>
                <a:gd name="connsiteX64" fmla="*/ 44484 w 242794"/>
                <a:gd name="connsiteY64" fmla="*/ 31841 h 245216"/>
                <a:gd name="connsiteX65" fmla="*/ 49056 w 242794"/>
                <a:gd name="connsiteY65" fmla="*/ 41366 h 245216"/>
                <a:gd name="connsiteX66" fmla="*/ 60962 w 242794"/>
                <a:gd name="connsiteY66" fmla="*/ 43271 h 245216"/>
                <a:gd name="connsiteX67" fmla="*/ 68201 w 242794"/>
                <a:gd name="connsiteY67" fmla="*/ 56701 h 245216"/>
                <a:gd name="connsiteX68" fmla="*/ 76488 w 242794"/>
                <a:gd name="connsiteY68" fmla="*/ 68703 h 245216"/>
                <a:gd name="connsiteX69" fmla="*/ 63629 w 242794"/>
                <a:gd name="connsiteY69" fmla="*/ 82800 h 245216"/>
                <a:gd name="connsiteX70" fmla="*/ 55057 w 242794"/>
                <a:gd name="connsiteY70" fmla="*/ 77466 h 245216"/>
                <a:gd name="connsiteX71" fmla="*/ 44484 w 242794"/>
                <a:gd name="connsiteY71" fmla="*/ 70417 h 245216"/>
                <a:gd name="connsiteX72" fmla="*/ 40007 w 242794"/>
                <a:gd name="connsiteY72" fmla="*/ 58606 h 245216"/>
                <a:gd name="connsiteX73" fmla="*/ 21338 w 242794"/>
                <a:gd name="connsiteY73" fmla="*/ 68131 h 245216"/>
                <a:gd name="connsiteX74" fmla="*/ 25625 w 242794"/>
                <a:gd name="connsiteY74" fmla="*/ 76894 h 245216"/>
                <a:gd name="connsiteX75" fmla="*/ 37340 w 242794"/>
                <a:gd name="connsiteY75" fmla="*/ 78418 h 245216"/>
                <a:gd name="connsiteX76" fmla="*/ 42008 w 242794"/>
                <a:gd name="connsiteY76" fmla="*/ 75180 h 245216"/>
                <a:gd name="connsiteX77" fmla="*/ 61058 w 242794"/>
                <a:gd name="connsiteY77" fmla="*/ 86800 h 245216"/>
                <a:gd name="connsiteX78" fmla="*/ 56105 w 242794"/>
                <a:gd name="connsiteY78" fmla="*/ 97849 h 245216"/>
                <a:gd name="connsiteX79" fmla="*/ 54295 w 242794"/>
                <a:gd name="connsiteY79" fmla="*/ 105088 h 245216"/>
                <a:gd name="connsiteX80" fmla="*/ 53342 w 242794"/>
                <a:gd name="connsiteY80" fmla="*/ 104993 h 245216"/>
                <a:gd name="connsiteX81" fmla="*/ 42293 w 242794"/>
                <a:gd name="connsiteY81" fmla="*/ 104517 h 245216"/>
                <a:gd name="connsiteX82" fmla="*/ 26291 w 242794"/>
                <a:gd name="connsiteY82" fmla="*/ 103945 h 245216"/>
                <a:gd name="connsiteX83" fmla="*/ 25910 w 242794"/>
                <a:gd name="connsiteY83" fmla="*/ 102136 h 245216"/>
                <a:gd name="connsiteX84" fmla="*/ 2955 w 242794"/>
                <a:gd name="connsiteY84" fmla="*/ 98326 h 245216"/>
                <a:gd name="connsiteX85" fmla="*/ 13433 w 242794"/>
                <a:gd name="connsiteY85" fmla="*/ 120424 h 245216"/>
                <a:gd name="connsiteX86" fmla="*/ 23815 w 242794"/>
                <a:gd name="connsiteY86" fmla="*/ 115756 h 245216"/>
                <a:gd name="connsiteX87" fmla="*/ 26006 w 242794"/>
                <a:gd name="connsiteY87" fmla="*/ 110803 h 245216"/>
                <a:gd name="connsiteX88" fmla="*/ 41531 w 242794"/>
                <a:gd name="connsiteY88" fmla="*/ 112042 h 245216"/>
                <a:gd name="connsiteX89" fmla="*/ 52580 w 242794"/>
                <a:gd name="connsiteY89" fmla="*/ 112042 h 245216"/>
                <a:gd name="connsiteX90" fmla="*/ 53342 w 242794"/>
                <a:gd name="connsiteY90" fmla="*/ 111946 h 245216"/>
                <a:gd name="connsiteX91" fmla="*/ 53438 w 242794"/>
                <a:gd name="connsiteY91" fmla="*/ 133378 h 245216"/>
                <a:gd name="connsiteX92" fmla="*/ 47151 w 242794"/>
                <a:gd name="connsiteY92" fmla="*/ 134902 h 245216"/>
                <a:gd name="connsiteX93" fmla="*/ 34483 w 242794"/>
                <a:gd name="connsiteY93" fmla="*/ 139664 h 245216"/>
                <a:gd name="connsiteX94" fmla="*/ 26387 w 242794"/>
                <a:gd name="connsiteY94" fmla="*/ 134616 h 245216"/>
                <a:gd name="connsiteX95" fmla="*/ 14576 w 242794"/>
                <a:gd name="connsiteY95" fmla="*/ 151951 h 245216"/>
                <a:gd name="connsiteX96" fmla="*/ 22481 w 242794"/>
                <a:gd name="connsiteY96" fmla="*/ 157571 h 245216"/>
                <a:gd name="connsiteX97" fmla="*/ 33530 w 242794"/>
                <a:gd name="connsiteY97" fmla="*/ 153285 h 245216"/>
                <a:gd name="connsiteX98" fmla="*/ 36293 w 242794"/>
                <a:gd name="connsiteY98" fmla="*/ 146617 h 245216"/>
                <a:gd name="connsiteX99" fmla="*/ 49151 w 242794"/>
                <a:gd name="connsiteY99" fmla="*/ 143569 h 245216"/>
                <a:gd name="connsiteX100" fmla="*/ 54866 w 242794"/>
                <a:gd name="connsiteY100" fmla="*/ 142141 h 245216"/>
                <a:gd name="connsiteX101" fmla="*/ 61915 w 242794"/>
                <a:gd name="connsiteY101" fmla="*/ 161953 h 245216"/>
                <a:gd name="connsiteX102" fmla="*/ 59629 w 242794"/>
                <a:gd name="connsiteY102" fmla="*/ 163096 h 245216"/>
                <a:gd name="connsiteX103" fmla="*/ 50675 w 242794"/>
                <a:gd name="connsiteY103" fmla="*/ 168239 h 245216"/>
                <a:gd name="connsiteX104" fmla="*/ 38579 w 242794"/>
                <a:gd name="connsiteY104" fmla="*/ 175859 h 245216"/>
                <a:gd name="connsiteX105" fmla="*/ 17147 w 242794"/>
                <a:gd name="connsiteY105" fmla="*/ 181193 h 245216"/>
                <a:gd name="connsiteX106" fmla="*/ 17814 w 242794"/>
                <a:gd name="connsiteY106" fmla="*/ 192528 h 245216"/>
                <a:gd name="connsiteX107" fmla="*/ 29816 w 242794"/>
                <a:gd name="connsiteY107" fmla="*/ 199386 h 245216"/>
                <a:gd name="connsiteX108" fmla="*/ 42389 w 242794"/>
                <a:gd name="connsiteY108" fmla="*/ 181384 h 245216"/>
                <a:gd name="connsiteX109" fmla="*/ 54390 w 242794"/>
                <a:gd name="connsiteY109" fmla="*/ 174811 h 245216"/>
                <a:gd name="connsiteX110" fmla="*/ 63248 w 242794"/>
                <a:gd name="connsiteY110" fmla="*/ 169382 h 245216"/>
                <a:gd name="connsiteX111" fmla="*/ 65344 w 242794"/>
                <a:gd name="connsiteY111" fmla="*/ 167953 h 245216"/>
                <a:gd name="connsiteX112" fmla="*/ 80774 w 242794"/>
                <a:gd name="connsiteY112" fmla="*/ 184432 h 245216"/>
                <a:gd name="connsiteX113" fmla="*/ 76679 w 242794"/>
                <a:gd name="connsiteY113" fmla="*/ 190242 h 245216"/>
                <a:gd name="connsiteX114" fmla="*/ 71726 w 242794"/>
                <a:gd name="connsiteY114" fmla="*/ 197481 h 245216"/>
                <a:gd name="connsiteX115" fmla="*/ 71249 w 242794"/>
                <a:gd name="connsiteY115" fmla="*/ 198338 h 245216"/>
                <a:gd name="connsiteX116" fmla="*/ 56200 w 242794"/>
                <a:gd name="connsiteY116" fmla="*/ 208530 h 245216"/>
                <a:gd name="connsiteX117" fmla="*/ 74393 w 242794"/>
                <a:gd name="connsiteY117" fmla="*/ 218912 h 245216"/>
                <a:gd name="connsiteX118" fmla="*/ 79441 w 242794"/>
                <a:gd name="connsiteY118" fmla="*/ 210530 h 245216"/>
                <a:gd name="connsiteX119" fmla="*/ 77441 w 242794"/>
                <a:gd name="connsiteY119" fmla="*/ 203482 h 245216"/>
                <a:gd name="connsiteX120" fmla="*/ 77536 w 242794"/>
                <a:gd name="connsiteY120" fmla="*/ 203386 h 245216"/>
                <a:gd name="connsiteX121" fmla="*/ 82584 w 242794"/>
                <a:gd name="connsiteY121" fmla="*/ 197290 h 245216"/>
                <a:gd name="connsiteX122" fmla="*/ 88394 w 242794"/>
                <a:gd name="connsiteY122" fmla="*/ 189289 h 245216"/>
                <a:gd name="connsiteX123" fmla="*/ 89252 w 242794"/>
                <a:gd name="connsiteY123" fmla="*/ 189766 h 245216"/>
                <a:gd name="connsiteX124" fmla="*/ 106301 w 242794"/>
                <a:gd name="connsiteY124" fmla="*/ 196052 h 245216"/>
                <a:gd name="connsiteX125" fmla="*/ 106206 w 242794"/>
                <a:gd name="connsiteY125" fmla="*/ 196814 h 245216"/>
                <a:gd name="connsiteX126" fmla="*/ 104396 w 242794"/>
                <a:gd name="connsiteY126" fmla="*/ 206815 h 245216"/>
                <a:gd name="connsiteX127" fmla="*/ 102682 w 242794"/>
                <a:gd name="connsiteY127" fmla="*/ 216912 h 245216"/>
                <a:gd name="connsiteX128" fmla="*/ 102587 w 242794"/>
                <a:gd name="connsiteY128" fmla="*/ 218436 h 245216"/>
                <a:gd name="connsiteX129" fmla="*/ 93728 w 242794"/>
                <a:gd name="connsiteY129" fmla="*/ 240058 h 245216"/>
                <a:gd name="connsiteX130" fmla="*/ 103825 w 242794"/>
                <a:gd name="connsiteY130" fmla="*/ 245201 h 245216"/>
                <a:gd name="connsiteX131" fmla="*/ 115826 w 242794"/>
                <a:gd name="connsiteY131" fmla="*/ 238343 h 245216"/>
                <a:gd name="connsiteX132" fmla="*/ 108968 w 242794"/>
                <a:gd name="connsiteY132" fmla="*/ 218817 h 245216"/>
                <a:gd name="connsiteX133" fmla="*/ 109254 w 242794"/>
                <a:gd name="connsiteY133" fmla="*/ 217769 h 245216"/>
                <a:gd name="connsiteX134" fmla="*/ 110969 w 242794"/>
                <a:gd name="connsiteY134" fmla="*/ 207768 h 245216"/>
                <a:gd name="connsiteX135" fmla="*/ 112683 w 242794"/>
                <a:gd name="connsiteY135" fmla="*/ 197767 h 245216"/>
                <a:gd name="connsiteX136" fmla="*/ 112778 w 242794"/>
                <a:gd name="connsiteY136" fmla="*/ 197100 h 245216"/>
                <a:gd name="connsiteX137" fmla="*/ 136400 w 242794"/>
                <a:gd name="connsiteY137" fmla="*/ 196147 h 245216"/>
                <a:gd name="connsiteX138" fmla="*/ 136400 w 242794"/>
                <a:gd name="connsiteY138" fmla="*/ 196528 h 245216"/>
                <a:gd name="connsiteX139" fmla="*/ 137639 w 242794"/>
                <a:gd name="connsiteY139" fmla="*/ 205101 h 245216"/>
                <a:gd name="connsiteX140" fmla="*/ 139734 w 242794"/>
                <a:gd name="connsiteY140" fmla="*/ 213959 h 245216"/>
                <a:gd name="connsiteX141" fmla="*/ 141258 w 242794"/>
                <a:gd name="connsiteY141" fmla="*/ 231295 h 245216"/>
                <a:gd name="connsiteX142" fmla="*/ 159737 w 242794"/>
                <a:gd name="connsiteY142" fmla="*/ 221389 h 245216"/>
                <a:gd name="connsiteX143" fmla="*/ 155355 w 242794"/>
                <a:gd name="connsiteY143" fmla="*/ 212721 h 245216"/>
                <a:gd name="connsiteX144" fmla="*/ 146878 w 242794"/>
                <a:gd name="connsiteY144" fmla="*/ 210721 h 245216"/>
                <a:gd name="connsiteX145" fmla="*/ 145354 w 242794"/>
                <a:gd name="connsiteY145" fmla="*/ 203386 h 245216"/>
                <a:gd name="connsiteX146" fmla="*/ 143544 w 242794"/>
                <a:gd name="connsiteY146" fmla="*/ 195671 h 245216"/>
                <a:gd name="connsiteX147" fmla="*/ 143163 w 242794"/>
                <a:gd name="connsiteY147" fmla="*/ 194528 h 245216"/>
                <a:gd name="connsiteX148" fmla="*/ 163451 w 242794"/>
                <a:gd name="connsiteY148" fmla="*/ 185098 h 245216"/>
                <a:gd name="connsiteX149" fmla="*/ 170786 w 242794"/>
                <a:gd name="connsiteY149" fmla="*/ 195004 h 245216"/>
                <a:gd name="connsiteX150" fmla="*/ 178025 w 242794"/>
                <a:gd name="connsiteY150" fmla="*/ 202720 h 245216"/>
                <a:gd name="connsiteX151" fmla="*/ 178120 w 242794"/>
                <a:gd name="connsiteY151" fmla="*/ 202815 h 245216"/>
                <a:gd name="connsiteX152" fmla="*/ 176215 w 242794"/>
                <a:gd name="connsiteY152" fmla="*/ 221389 h 245216"/>
                <a:gd name="connsiteX153" fmla="*/ 186311 w 242794"/>
                <a:gd name="connsiteY153" fmla="*/ 226532 h 245216"/>
                <a:gd name="connsiteX154" fmla="*/ 198313 w 242794"/>
                <a:gd name="connsiteY154" fmla="*/ 219674 h 245216"/>
                <a:gd name="connsiteX155" fmla="*/ 186883 w 242794"/>
                <a:gd name="connsiteY155" fmla="*/ 199386 h 245216"/>
                <a:gd name="connsiteX156" fmla="*/ 181454 w 242794"/>
                <a:gd name="connsiteY156" fmla="*/ 200719 h 245216"/>
                <a:gd name="connsiteX157" fmla="*/ 176215 w 242794"/>
                <a:gd name="connsiteY157" fmla="*/ 191385 h 245216"/>
                <a:gd name="connsiteX158" fmla="*/ 169262 w 242794"/>
                <a:gd name="connsiteY158" fmla="*/ 181003 h 245216"/>
                <a:gd name="connsiteX159" fmla="*/ 179930 w 242794"/>
                <a:gd name="connsiteY159" fmla="*/ 170811 h 245216"/>
                <a:gd name="connsiteX160" fmla="*/ 181739 w 242794"/>
                <a:gd name="connsiteY160" fmla="*/ 168334 h 245216"/>
                <a:gd name="connsiteX161" fmla="*/ 188407 w 242794"/>
                <a:gd name="connsiteY161" fmla="*/ 172716 h 245216"/>
                <a:gd name="connsiteX162" fmla="*/ 197932 w 242794"/>
                <a:gd name="connsiteY162" fmla="*/ 178336 h 245216"/>
                <a:gd name="connsiteX163" fmla="*/ 198313 w 242794"/>
                <a:gd name="connsiteY163" fmla="*/ 178621 h 245216"/>
                <a:gd name="connsiteX164" fmla="*/ 207457 w 242794"/>
                <a:gd name="connsiteY164" fmla="*/ 193861 h 245216"/>
                <a:gd name="connsiteX165" fmla="*/ 219268 w 242794"/>
                <a:gd name="connsiteY165" fmla="*/ 176526 h 245216"/>
                <a:gd name="connsiteX166" fmla="*/ 211362 w 242794"/>
                <a:gd name="connsiteY166" fmla="*/ 170906 h 245216"/>
                <a:gd name="connsiteX167" fmla="*/ 200313 w 242794"/>
                <a:gd name="connsiteY167" fmla="*/ 175192 h 245216"/>
                <a:gd name="connsiteX168" fmla="*/ 200027 w 242794"/>
                <a:gd name="connsiteY168" fmla="*/ 175669 h 245216"/>
                <a:gd name="connsiteX169" fmla="*/ 191645 w 242794"/>
                <a:gd name="connsiteY169" fmla="*/ 167953 h 245216"/>
                <a:gd name="connsiteX170" fmla="*/ 185264 w 242794"/>
                <a:gd name="connsiteY170" fmla="*/ 163096 h 245216"/>
                <a:gd name="connsiteX171" fmla="*/ 193265 w 242794"/>
                <a:gd name="connsiteY171" fmla="*/ 139950 h 245216"/>
                <a:gd name="connsiteX172" fmla="*/ 206123 w 242794"/>
                <a:gd name="connsiteY172" fmla="*/ 141474 h 245216"/>
                <a:gd name="connsiteX173" fmla="*/ 215744 w 242794"/>
                <a:gd name="connsiteY173" fmla="*/ 143188 h 245216"/>
                <a:gd name="connsiteX174" fmla="*/ 222221 w 242794"/>
                <a:gd name="connsiteY174" fmla="*/ 155857 h 245216"/>
                <a:gd name="connsiteX175" fmla="*/ 242795 w 242794"/>
                <a:gd name="connsiteY175" fmla="*/ 144141 h 245216"/>
                <a:gd name="connsiteX176" fmla="*/ 237746 w 242794"/>
                <a:gd name="connsiteY176" fmla="*/ 134140 h 24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242794" h="245216">
                  <a:moveTo>
                    <a:pt x="237746" y="134140"/>
                  </a:moveTo>
                  <a:cubicBezTo>
                    <a:pt x="232222" y="130806"/>
                    <a:pt x="224316" y="132425"/>
                    <a:pt x="219554" y="136330"/>
                  </a:cubicBezTo>
                  <a:cubicBezTo>
                    <a:pt x="218315" y="137283"/>
                    <a:pt x="217553" y="138426"/>
                    <a:pt x="216887" y="139664"/>
                  </a:cubicBezTo>
                  <a:cubicBezTo>
                    <a:pt x="213458" y="138902"/>
                    <a:pt x="210029" y="138235"/>
                    <a:pt x="206600" y="137473"/>
                  </a:cubicBezTo>
                  <a:cubicBezTo>
                    <a:pt x="202313" y="136521"/>
                    <a:pt x="198027" y="135664"/>
                    <a:pt x="193741" y="134902"/>
                  </a:cubicBezTo>
                  <a:cubicBezTo>
                    <a:pt x="194217" y="129282"/>
                    <a:pt x="194122" y="123472"/>
                    <a:pt x="193360" y="117852"/>
                  </a:cubicBezTo>
                  <a:cubicBezTo>
                    <a:pt x="193741" y="117757"/>
                    <a:pt x="194027" y="117757"/>
                    <a:pt x="194408" y="117661"/>
                  </a:cubicBezTo>
                  <a:cubicBezTo>
                    <a:pt x="198789" y="116518"/>
                    <a:pt x="202980" y="115280"/>
                    <a:pt x="207266" y="113851"/>
                  </a:cubicBezTo>
                  <a:cubicBezTo>
                    <a:pt x="210410" y="112804"/>
                    <a:pt x="213648" y="111756"/>
                    <a:pt x="216887" y="110803"/>
                  </a:cubicBezTo>
                  <a:cubicBezTo>
                    <a:pt x="217839" y="112042"/>
                    <a:pt x="218982" y="113185"/>
                    <a:pt x="220411" y="113947"/>
                  </a:cubicBezTo>
                  <a:cubicBezTo>
                    <a:pt x="228412" y="118519"/>
                    <a:pt x="238032" y="112423"/>
                    <a:pt x="237270" y="103279"/>
                  </a:cubicBezTo>
                  <a:cubicBezTo>
                    <a:pt x="236413" y="93277"/>
                    <a:pt x="225840" y="89563"/>
                    <a:pt x="218030" y="95087"/>
                  </a:cubicBezTo>
                  <a:cubicBezTo>
                    <a:pt x="214886" y="97278"/>
                    <a:pt x="213743" y="100612"/>
                    <a:pt x="214029" y="103945"/>
                  </a:cubicBezTo>
                  <a:cubicBezTo>
                    <a:pt x="214029" y="104041"/>
                    <a:pt x="214124" y="104136"/>
                    <a:pt x="214124" y="104231"/>
                  </a:cubicBezTo>
                  <a:cubicBezTo>
                    <a:pt x="211172" y="104993"/>
                    <a:pt x="208314" y="105850"/>
                    <a:pt x="205361" y="106517"/>
                  </a:cubicBezTo>
                  <a:cubicBezTo>
                    <a:pt x="200885" y="107565"/>
                    <a:pt x="196503" y="108708"/>
                    <a:pt x="192217" y="110137"/>
                  </a:cubicBezTo>
                  <a:cubicBezTo>
                    <a:pt x="190883" y="104041"/>
                    <a:pt x="188978" y="98230"/>
                    <a:pt x="186502" y="92801"/>
                  </a:cubicBezTo>
                  <a:cubicBezTo>
                    <a:pt x="190883" y="88610"/>
                    <a:pt x="195360" y="84419"/>
                    <a:pt x="199742" y="80133"/>
                  </a:cubicBezTo>
                  <a:cubicBezTo>
                    <a:pt x="202504" y="77466"/>
                    <a:pt x="205361" y="74799"/>
                    <a:pt x="208124" y="72037"/>
                  </a:cubicBezTo>
                  <a:cubicBezTo>
                    <a:pt x="208314" y="71846"/>
                    <a:pt x="208409" y="71751"/>
                    <a:pt x="208600" y="71560"/>
                  </a:cubicBezTo>
                  <a:cubicBezTo>
                    <a:pt x="212696" y="74608"/>
                    <a:pt x="218696" y="74608"/>
                    <a:pt x="223554" y="71370"/>
                  </a:cubicBezTo>
                  <a:cubicBezTo>
                    <a:pt x="233079" y="65083"/>
                    <a:pt x="230984" y="52701"/>
                    <a:pt x="221268" y="47843"/>
                  </a:cubicBezTo>
                  <a:cubicBezTo>
                    <a:pt x="216601" y="45557"/>
                    <a:pt x="212791" y="46033"/>
                    <a:pt x="209838" y="48034"/>
                  </a:cubicBezTo>
                  <a:cubicBezTo>
                    <a:pt x="204695" y="51653"/>
                    <a:pt x="202885" y="59273"/>
                    <a:pt x="204409" y="65179"/>
                  </a:cubicBezTo>
                  <a:cubicBezTo>
                    <a:pt x="203837" y="65655"/>
                    <a:pt x="203361" y="66131"/>
                    <a:pt x="202790" y="66703"/>
                  </a:cubicBezTo>
                  <a:cubicBezTo>
                    <a:pt x="199837" y="69370"/>
                    <a:pt x="197170" y="72322"/>
                    <a:pt x="194408" y="75275"/>
                  </a:cubicBezTo>
                  <a:cubicBezTo>
                    <a:pt x="190502" y="79085"/>
                    <a:pt x="187073" y="83276"/>
                    <a:pt x="183740" y="87562"/>
                  </a:cubicBezTo>
                  <a:cubicBezTo>
                    <a:pt x="182882" y="86038"/>
                    <a:pt x="181930" y="84610"/>
                    <a:pt x="180977" y="83181"/>
                  </a:cubicBezTo>
                  <a:cubicBezTo>
                    <a:pt x="176882" y="77085"/>
                    <a:pt x="171833" y="72037"/>
                    <a:pt x="166214" y="67846"/>
                  </a:cubicBezTo>
                  <a:cubicBezTo>
                    <a:pt x="168023" y="65369"/>
                    <a:pt x="169738" y="62893"/>
                    <a:pt x="171452" y="60511"/>
                  </a:cubicBezTo>
                  <a:cubicBezTo>
                    <a:pt x="173262" y="58035"/>
                    <a:pt x="175072" y="55749"/>
                    <a:pt x="176977" y="53368"/>
                  </a:cubicBezTo>
                  <a:cubicBezTo>
                    <a:pt x="179263" y="53749"/>
                    <a:pt x="181549" y="53653"/>
                    <a:pt x="183644" y="52796"/>
                  </a:cubicBezTo>
                  <a:cubicBezTo>
                    <a:pt x="192503" y="49558"/>
                    <a:pt x="194217" y="37842"/>
                    <a:pt x="186407" y="32413"/>
                  </a:cubicBezTo>
                  <a:cubicBezTo>
                    <a:pt x="177929" y="26412"/>
                    <a:pt x="168023" y="32317"/>
                    <a:pt x="167166" y="42223"/>
                  </a:cubicBezTo>
                  <a:cubicBezTo>
                    <a:pt x="166880" y="45557"/>
                    <a:pt x="168214" y="48319"/>
                    <a:pt x="170309" y="50224"/>
                  </a:cubicBezTo>
                  <a:cubicBezTo>
                    <a:pt x="168595" y="52129"/>
                    <a:pt x="166880" y="54130"/>
                    <a:pt x="165166" y="56035"/>
                  </a:cubicBezTo>
                  <a:cubicBezTo>
                    <a:pt x="163166" y="58321"/>
                    <a:pt x="161165" y="60702"/>
                    <a:pt x="159165" y="63178"/>
                  </a:cubicBezTo>
                  <a:cubicBezTo>
                    <a:pt x="154307" y="60416"/>
                    <a:pt x="149164" y="58321"/>
                    <a:pt x="143925" y="56701"/>
                  </a:cubicBezTo>
                  <a:cubicBezTo>
                    <a:pt x="144211" y="55368"/>
                    <a:pt x="144592" y="54130"/>
                    <a:pt x="144878" y="52796"/>
                  </a:cubicBezTo>
                  <a:cubicBezTo>
                    <a:pt x="145925" y="48415"/>
                    <a:pt x="147068" y="43938"/>
                    <a:pt x="147735" y="39366"/>
                  </a:cubicBezTo>
                  <a:cubicBezTo>
                    <a:pt x="148402" y="35080"/>
                    <a:pt x="148878" y="30698"/>
                    <a:pt x="149450" y="26412"/>
                  </a:cubicBezTo>
                  <a:cubicBezTo>
                    <a:pt x="158498" y="24983"/>
                    <a:pt x="163737" y="14791"/>
                    <a:pt x="158403" y="6505"/>
                  </a:cubicBezTo>
                  <a:cubicBezTo>
                    <a:pt x="152117" y="-3401"/>
                    <a:pt x="139163" y="-1401"/>
                    <a:pt x="134114" y="8505"/>
                  </a:cubicBezTo>
                  <a:cubicBezTo>
                    <a:pt x="132019" y="12505"/>
                    <a:pt x="132686" y="16601"/>
                    <a:pt x="134781" y="19840"/>
                  </a:cubicBezTo>
                  <a:cubicBezTo>
                    <a:pt x="136877" y="23078"/>
                    <a:pt x="140401" y="25364"/>
                    <a:pt x="144211" y="26221"/>
                  </a:cubicBezTo>
                  <a:cubicBezTo>
                    <a:pt x="143639" y="30412"/>
                    <a:pt x="142592" y="34318"/>
                    <a:pt x="141449" y="38413"/>
                  </a:cubicBezTo>
                  <a:cubicBezTo>
                    <a:pt x="140306" y="42795"/>
                    <a:pt x="139353" y="47367"/>
                    <a:pt x="138496" y="51844"/>
                  </a:cubicBezTo>
                  <a:cubicBezTo>
                    <a:pt x="138305" y="52891"/>
                    <a:pt x="138115" y="54034"/>
                    <a:pt x="137829" y="55082"/>
                  </a:cubicBezTo>
                  <a:cubicBezTo>
                    <a:pt x="129066" y="53272"/>
                    <a:pt x="120113" y="52891"/>
                    <a:pt x="111254" y="54034"/>
                  </a:cubicBezTo>
                  <a:cubicBezTo>
                    <a:pt x="110873" y="50891"/>
                    <a:pt x="110492" y="47748"/>
                    <a:pt x="110111" y="44509"/>
                  </a:cubicBezTo>
                  <a:cubicBezTo>
                    <a:pt x="109730" y="41461"/>
                    <a:pt x="109445" y="38318"/>
                    <a:pt x="109064" y="35270"/>
                  </a:cubicBezTo>
                  <a:cubicBezTo>
                    <a:pt x="108968" y="34127"/>
                    <a:pt x="108873" y="32889"/>
                    <a:pt x="108683" y="31651"/>
                  </a:cubicBezTo>
                  <a:cubicBezTo>
                    <a:pt x="116779" y="28222"/>
                    <a:pt x="118208" y="17363"/>
                    <a:pt x="110873" y="12124"/>
                  </a:cubicBezTo>
                  <a:cubicBezTo>
                    <a:pt x="102872" y="6409"/>
                    <a:pt x="93252" y="12124"/>
                    <a:pt x="92395" y="21745"/>
                  </a:cubicBezTo>
                  <a:cubicBezTo>
                    <a:pt x="92014" y="25555"/>
                    <a:pt x="93824" y="28603"/>
                    <a:pt x="96586" y="30508"/>
                  </a:cubicBezTo>
                  <a:cubicBezTo>
                    <a:pt x="97824" y="31365"/>
                    <a:pt x="99253" y="31936"/>
                    <a:pt x="100777" y="32317"/>
                  </a:cubicBezTo>
                  <a:cubicBezTo>
                    <a:pt x="100872" y="33556"/>
                    <a:pt x="101063" y="34889"/>
                    <a:pt x="101253" y="36032"/>
                  </a:cubicBezTo>
                  <a:cubicBezTo>
                    <a:pt x="101634" y="39271"/>
                    <a:pt x="102110" y="42414"/>
                    <a:pt x="102587" y="45652"/>
                  </a:cubicBezTo>
                  <a:cubicBezTo>
                    <a:pt x="103063" y="48700"/>
                    <a:pt x="103634" y="51748"/>
                    <a:pt x="104111" y="54892"/>
                  </a:cubicBezTo>
                  <a:cubicBezTo>
                    <a:pt x="104111" y="55082"/>
                    <a:pt x="104206" y="55273"/>
                    <a:pt x="104206" y="55368"/>
                  </a:cubicBezTo>
                  <a:cubicBezTo>
                    <a:pt x="95729" y="57273"/>
                    <a:pt x="87632" y="60797"/>
                    <a:pt x="80393" y="65750"/>
                  </a:cubicBezTo>
                  <a:cubicBezTo>
                    <a:pt x="78393" y="62416"/>
                    <a:pt x="76488" y="59083"/>
                    <a:pt x="74774" y="55558"/>
                  </a:cubicBezTo>
                  <a:cubicBezTo>
                    <a:pt x="72107" y="50320"/>
                    <a:pt x="69154" y="45271"/>
                    <a:pt x="66296" y="40223"/>
                  </a:cubicBezTo>
                  <a:cubicBezTo>
                    <a:pt x="71440" y="35175"/>
                    <a:pt x="71440" y="26221"/>
                    <a:pt x="64868" y="21554"/>
                  </a:cubicBezTo>
                  <a:cubicBezTo>
                    <a:pt x="55914" y="15172"/>
                    <a:pt x="45437" y="21459"/>
                    <a:pt x="44484" y="31841"/>
                  </a:cubicBezTo>
                  <a:cubicBezTo>
                    <a:pt x="44103" y="36032"/>
                    <a:pt x="46103" y="39271"/>
                    <a:pt x="49056" y="41366"/>
                  </a:cubicBezTo>
                  <a:cubicBezTo>
                    <a:pt x="52390" y="43652"/>
                    <a:pt x="56962" y="44414"/>
                    <a:pt x="60962" y="43271"/>
                  </a:cubicBezTo>
                  <a:cubicBezTo>
                    <a:pt x="63153" y="47843"/>
                    <a:pt x="65439" y="52415"/>
                    <a:pt x="68201" y="56701"/>
                  </a:cubicBezTo>
                  <a:cubicBezTo>
                    <a:pt x="70868" y="60797"/>
                    <a:pt x="73726" y="64702"/>
                    <a:pt x="76488" y="68703"/>
                  </a:cubicBezTo>
                  <a:cubicBezTo>
                    <a:pt x="71535" y="72608"/>
                    <a:pt x="67249" y="77275"/>
                    <a:pt x="63629" y="82800"/>
                  </a:cubicBezTo>
                  <a:cubicBezTo>
                    <a:pt x="60772" y="80990"/>
                    <a:pt x="57914" y="79276"/>
                    <a:pt x="55057" y="77466"/>
                  </a:cubicBezTo>
                  <a:cubicBezTo>
                    <a:pt x="51533" y="75180"/>
                    <a:pt x="48008" y="72799"/>
                    <a:pt x="44484" y="70417"/>
                  </a:cubicBezTo>
                  <a:cubicBezTo>
                    <a:pt x="45437" y="66226"/>
                    <a:pt x="44198" y="61559"/>
                    <a:pt x="40007" y="58606"/>
                  </a:cubicBezTo>
                  <a:cubicBezTo>
                    <a:pt x="31816" y="52796"/>
                    <a:pt x="22196" y="58511"/>
                    <a:pt x="21338" y="68131"/>
                  </a:cubicBezTo>
                  <a:cubicBezTo>
                    <a:pt x="21053" y="71941"/>
                    <a:pt x="22862" y="74989"/>
                    <a:pt x="25625" y="76894"/>
                  </a:cubicBezTo>
                  <a:cubicBezTo>
                    <a:pt x="28863" y="79180"/>
                    <a:pt x="33530" y="79847"/>
                    <a:pt x="37340" y="78418"/>
                  </a:cubicBezTo>
                  <a:cubicBezTo>
                    <a:pt x="39245" y="77656"/>
                    <a:pt x="40865" y="76513"/>
                    <a:pt x="42008" y="75180"/>
                  </a:cubicBezTo>
                  <a:cubicBezTo>
                    <a:pt x="48294" y="79180"/>
                    <a:pt x="54581" y="83086"/>
                    <a:pt x="61058" y="86800"/>
                  </a:cubicBezTo>
                  <a:cubicBezTo>
                    <a:pt x="59153" y="90229"/>
                    <a:pt x="57438" y="93849"/>
                    <a:pt x="56105" y="97849"/>
                  </a:cubicBezTo>
                  <a:cubicBezTo>
                    <a:pt x="55343" y="100231"/>
                    <a:pt x="54771" y="102612"/>
                    <a:pt x="54295" y="105088"/>
                  </a:cubicBezTo>
                  <a:cubicBezTo>
                    <a:pt x="53914" y="105088"/>
                    <a:pt x="53628" y="104993"/>
                    <a:pt x="53342" y="104993"/>
                  </a:cubicBezTo>
                  <a:cubicBezTo>
                    <a:pt x="49628" y="104517"/>
                    <a:pt x="45913" y="104612"/>
                    <a:pt x="42293" y="104517"/>
                  </a:cubicBezTo>
                  <a:cubicBezTo>
                    <a:pt x="36959" y="104326"/>
                    <a:pt x="31625" y="104231"/>
                    <a:pt x="26291" y="103945"/>
                  </a:cubicBezTo>
                  <a:cubicBezTo>
                    <a:pt x="26196" y="103374"/>
                    <a:pt x="26101" y="102707"/>
                    <a:pt x="25910" y="102136"/>
                  </a:cubicBezTo>
                  <a:cubicBezTo>
                    <a:pt x="22481" y="92039"/>
                    <a:pt x="9337" y="89753"/>
                    <a:pt x="2955" y="98326"/>
                  </a:cubicBezTo>
                  <a:cubicBezTo>
                    <a:pt x="-4093" y="107755"/>
                    <a:pt x="2288" y="119090"/>
                    <a:pt x="13433" y="120424"/>
                  </a:cubicBezTo>
                  <a:cubicBezTo>
                    <a:pt x="17909" y="120900"/>
                    <a:pt x="21434" y="118900"/>
                    <a:pt x="23815" y="115756"/>
                  </a:cubicBezTo>
                  <a:cubicBezTo>
                    <a:pt x="24767" y="114328"/>
                    <a:pt x="25529" y="112613"/>
                    <a:pt x="26006" y="110803"/>
                  </a:cubicBezTo>
                  <a:cubicBezTo>
                    <a:pt x="31149" y="111470"/>
                    <a:pt x="36293" y="111946"/>
                    <a:pt x="41531" y="112042"/>
                  </a:cubicBezTo>
                  <a:cubicBezTo>
                    <a:pt x="45246" y="112137"/>
                    <a:pt x="48961" y="112423"/>
                    <a:pt x="52580" y="112042"/>
                  </a:cubicBezTo>
                  <a:cubicBezTo>
                    <a:pt x="52771" y="112042"/>
                    <a:pt x="53057" y="112042"/>
                    <a:pt x="53342" y="111946"/>
                  </a:cubicBezTo>
                  <a:cubicBezTo>
                    <a:pt x="52580" y="119090"/>
                    <a:pt x="52580" y="126329"/>
                    <a:pt x="53438" y="133378"/>
                  </a:cubicBezTo>
                  <a:cubicBezTo>
                    <a:pt x="51342" y="133854"/>
                    <a:pt x="49247" y="134330"/>
                    <a:pt x="47151" y="134902"/>
                  </a:cubicBezTo>
                  <a:cubicBezTo>
                    <a:pt x="42865" y="136140"/>
                    <a:pt x="38674" y="137854"/>
                    <a:pt x="34483" y="139664"/>
                  </a:cubicBezTo>
                  <a:cubicBezTo>
                    <a:pt x="32768" y="136997"/>
                    <a:pt x="30006" y="135092"/>
                    <a:pt x="26387" y="134616"/>
                  </a:cubicBezTo>
                  <a:cubicBezTo>
                    <a:pt x="16385" y="133473"/>
                    <a:pt x="10766" y="143093"/>
                    <a:pt x="14576" y="151951"/>
                  </a:cubicBezTo>
                  <a:cubicBezTo>
                    <a:pt x="16100" y="155476"/>
                    <a:pt x="19148" y="157285"/>
                    <a:pt x="22481" y="157571"/>
                  </a:cubicBezTo>
                  <a:cubicBezTo>
                    <a:pt x="26482" y="157952"/>
                    <a:pt x="30863" y="156333"/>
                    <a:pt x="33530" y="153285"/>
                  </a:cubicBezTo>
                  <a:cubicBezTo>
                    <a:pt x="35245" y="151285"/>
                    <a:pt x="36102" y="148903"/>
                    <a:pt x="36293" y="146617"/>
                  </a:cubicBezTo>
                  <a:cubicBezTo>
                    <a:pt x="40579" y="145570"/>
                    <a:pt x="44865" y="144617"/>
                    <a:pt x="49151" y="143569"/>
                  </a:cubicBezTo>
                  <a:cubicBezTo>
                    <a:pt x="51056" y="143093"/>
                    <a:pt x="52961" y="142617"/>
                    <a:pt x="54866" y="142141"/>
                  </a:cubicBezTo>
                  <a:cubicBezTo>
                    <a:pt x="56390" y="149094"/>
                    <a:pt x="58676" y="155761"/>
                    <a:pt x="61915" y="161953"/>
                  </a:cubicBezTo>
                  <a:cubicBezTo>
                    <a:pt x="61153" y="162334"/>
                    <a:pt x="60391" y="162715"/>
                    <a:pt x="59629" y="163096"/>
                  </a:cubicBezTo>
                  <a:cubicBezTo>
                    <a:pt x="56581" y="164715"/>
                    <a:pt x="53628" y="166429"/>
                    <a:pt x="50675" y="168239"/>
                  </a:cubicBezTo>
                  <a:cubicBezTo>
                    <a:pt x="46580" y="170716"/>
                    <a:pt x="42579" y="173287"/>
                    <a:pt x="38579" y="175859"/>
                  </a:cubicBezTo>
                  <a:cubicBezTo>
                    <a:pt x="31816" y="170049"/>
                    <a:pt x="21624" y="172621"/>
                    <a:pt x="17147" y="181193"/>
                  </a:cubicBezTo>
                  <a:cubicBezTo>
                    <a:pt x="15052" y="185194"/>
                    <a:pt x="15719" y="189289"/>
                    <a:pt x="17814" y="192528"/>
                  </a:cubicBezTo>
                  <a:cubicBezTo>
                    <a:pt x="20386" y="196433"/>
                    <a:pt x="25053" y="199195"/>
                    <a:pt x="29816" y="199386"/>
                  </a:cubicBezTo>
                  <a:cubicBezTo>
                    <a:pt x="39722" y="199672"/>
                    <a:pt x="46008" y="189956"/>
                    <a:pt x="42389" y="181384"/>
                  </a:cubicBezTo>
                  <a:cubicBezTo>
                    <a:pt x="46389" y="179288"/>
                    <a:pt x="50390" y="177097"/>
                    <a:pt x="54390" y="174811"/>
                  </a:cubicBezTo>
                  <a:cubicBezTo>
                    <a:pt x="57343" y="173097"/>
                    <a:pt x="60296" y="171287"/>
                    <a:pt x="63248" y="169382"/>
                  </a:cubicBezTo>
                  <a:cubicBezTo>
                    <a:pt x="63915" y="168906"/>
                    <a:pt x="64677" y="168430"/>
                    <a:pt x="65344" y="167953"/>
                  </a:cubicBezTo>
                  <a:cubicBezTo>
                    <a:pt x="69440" y="174240"/>
                    <a:pt x="74488" y="179764"/>
                    <a:pt x="80774" y="184432"/>
                  </a:cubicBezTo>
                  <a:cubicBezTo>
                    <a:pt x="79441" y="186337"/>
                    <a:pt x="78012" y="188242"/>
                    <a:pt x="76679" y="190242"/>
                  </a:cubicBezTo>
                  <a:cubicBezTo>
                    <a:pt x="75059" y="192718"/>
                    <a:pt x="73250" y="195004"/>
                    <a:pt x="71726" y="197481"/>
                  </a:cubicBezTo>
                  <a:cubicBezTo>
                    <a:pt x="71535" y="197767"/>
                    <a:pt x="71440" y="198052"/>
                    <a:pt x="71249" y="198338"/>
                  </a:cubicBezTo>
                  <a:cubicBezTo>
                    <a:pt x="64296" y="195766"/>
                    <a:pt x="56486" y="200529"/>
                    <a:pt x="56200" y="208530"/>
                  </a:cubicBezTo>
                  <a:cubicBezTo>
                    <a:pt x="55914" y="218626"/>
                    <a:pt x="65915" y="223484"/>
                    <a:pt x="74393" y="218912"/>
                  </a:cubicBezTo>
                  <a:cubicBezTo>
                    <a:pt x="77822" y="217102"/>
                    <a:pt x="79346" y="213864"/>
                    <a:pt x="79441" y="210530"/>
                  </a:cubicBezTo>
                  <a:cubicBezTo>
                    <a:pt x="79536" y="208054"/>
                    <a:pt x="78679" y="205577"/>
                    <a:pt x="77441" y="203482"/>
                  </a:cubicBezTo>
                  <a:cubicBezTo>
                    <a:pt x="77441" y="203482"/>
                    <a:pt x="77536" y="203386"/>
                    <a:pt x="77536" y="203386"/>
                  </a:cubicBezTo>
                  <a:cubicBezTo>
                    <a:pt x="79346" y="201577"/>
                    <a:pt x="80965" y="199386"/>
                    <a:pt x="82584" y="197290"/>
                  </a:cubicBezTo>
                  <a:cubicBezTo>
                    <a:pt x="84584" y="194719"/>
                    <a:pt x="86585" y="192052"/>
                    <a:pt x="88394" y="189289"/>
                  </a:cubicBezTo>
                  <a:cubicBezTo>
                    <a:pt x="88680" y="189480"/>
                    <a:pt x="88966" y="189670"/>
                    <a:pt x="89252" y="189766"/>
                  </a:cubicBezTo>
                  <a:cubicBezTo>
                    <a:pt x="94681" y="192718"/>
                    <a:pt x="100491" y="194719"/>
                    <a:pt x="106301" y="196052"/>
                  </a:cubicBezTo>
                  <a:cubicBezTo>
                    <a:pt x="106301" y="196243"/>
                    <a:pt x="106206" y="196528"/>
                    <a:pt x="106206" y="196814"/>
                  </a:cubicBezTo>
                  <a:cubicBezTo>
                    <a:pt x="105635" y="200148"/>
                    <a:pt x="104968" y="203482"/>
                    <a:pt x="104396" y="206815"/>
                  </a:cubicBezTo>
                  <a:cubicBezTo>
                    <a:pt x="103825" y="210149"/>
                    <a:pt x="103063" y="213578"/>
                    <a:pt x="102682" y="216912"/>
                  </a:cubicBezTo>
                  <a:cubicBezTo>
                    <a:pt x="102587" y="217388"/>
                    <a:pt x="102587" y="217960"/>
                    <a:pt x="102587" y="218436"/>
                  </a:cubicBezTo>
                  <a:cubicBezTo>
                    <a:pt x="92204" y="220055"/>
                    <a:pt x="88204" y="231104"/>
                    <a:pt x="93728" y="240058"/>
                  </a:cubicBezTo>
                  <a:cubicBezTo>
                    <a:pt x="96110" y="243868"/>
                    <a:pt x="99920" y="245392"/>
                    <a:pt x="103825" y="245201"/>
                  </a:cubicBezTo>
                  <a:cubicBezTo>
                    <a:pt x="108492" y="245011"/>
                    <a:pt x="113255" y="242439"/>
                    <a:pt x="115826" y="238343"/>
                  </a:cubicBezTo>
                  <a:cubicBezTo>
                    <a:pt x="120684" y="230723"/>
                    <a:pt x="116779" y="221293"/>
                    <a:pt x="108968" y="218817"/>
                  </a:cubicBezTo>
                  <a:cubicBezTo>
                    <a:pt x="109064" y="218436"/>
                    <a:pt x="109159" y="218150"/>
                    <a:pt x="109254" y="217769"/>
                  </a:cubicBezTo>
                  <a:cubicBezTo>
                    <a:pt x="109921" y="214435"/>
                    <a:pt x="110397" y="211102"/>
                    <a:pt x="110969" y="207768"/>
                  </a:cubicBezTo>
                  <a:cubicBezTo>
                    <a:pt x="111540" y="204434"/>
                    <a:pt x="112112" y="201100"/>
                    <a:pt x="112683" y="197767"/>
                  </a:cubicBezTo>
                  <a:cubicBezTo>
                    <a:pt x="112683" y="197576"/>
                    <a:pt x="112778" y="197386"/>
                    <a:pt x="112778" y="197100"/>
                  </a:cubicBezTo>
                  <a:cubicBezTo>
                    <a:pt x="120684" y="198052"/>
                    <a:pt x="128590" y="197671"/>
                    <a:pt x="136400" y="196147"/>
                  </a:cubicBezTo>
                  <a:cubicBezTo>
                    <a:pt x="136400" y="196243"/>
                    <a:pt x="136400" y="196433"/>
                    <a:pt x="136400" y="196528"/>
                  </a:cubicBezTo>
                  <a:cubicBezTo>
                    <a:pt x="136591" y="199386"/>
                    <a:pt x="137067" y="202243"/>
                    <a:pt x="137639" y="205101"/>
                  </a:cubicBezTo>
                  <a:cubicBezTo>
                    <a:pt x="138115" y="208149"/>
                    <a:pt x="138877" y="211006"/>
                    <a:pt x="139734" y="213959"/>
                  </a:cubicBezTo>
                  <a:cubicBezTo>
                    <a:pt x="134876" y="218722"/>
                    <a:pt x="134972" y="227104"/>
                    <a:pt x="141258" y="231295"/>
                  </a:cubicBezTo>
                  <a:cubicBezTo>
                    <a:pt x="149640" y="236914"/>
                    <a:pt x="159070" y="231009"/>
                    <a:pt x="159737" y="221389"/>
                  </a:cubicBezTo>
                  <a:cubicBezTo>
                    <a:pt x="160022" y="217579"/>
                    <a:pt x="158117" y="214531"/>
                    <a:pt x="155355" y="212721"/>
                  </a:cubicBezTo>
                  <a:cubicBezTo>
                    <a:pt x="152974" y="211102"/>
                    <a:pt x="149926" y="210435"/>
                    <a:pt x="146878" y="210721"/>
                  </a:cubicBezTo>
                  <a:cubicBezTo>
                    <a:pt x="146402" y="208244"/>
                    <a:pt x="145925" y="205768"/>
                    <a:pt x="145354" y="203386"/>
                  </a:cubicBezTo>
                  <a:cubicBezTo>
                    <a:pt x="144687" y="200815"/>
                    <a:pt x="144211" y="198243"/>
                    <a:pt x="143544" y="195671"/>
                  </a:cubicBezTo>
                  <a:cubicBezTo>
                    <a:pt x="143449" y="195290"/>
                    <a:pt x="143258" y="194909"/>
                    <a:pt x="143163" y="194528"/>
                  </a:cubicBezTo>
                  <a:cubicBezTo>
                    <a:pt x="150307" y="192433"/>
                    <a:pt x="157165" y="189194"/>
                    <a:pt x="163451" y="185098"/>
                  </a:cubicBezTo>
                  <a:cubicBezTo>
                    <a:pt x="165737" y="188527"/>
                    <a:pt x="168214" y="191861"/>
                    <a:pt x="170786" y="195004"/>
                  </a:cubicBezTo>
                  <a:cubicBezTo>
                    <a:pt x="173072" y="197671"/>
                    <a:pt x="175834" y="199957"/>
                    <a:pt x="178025" y="202720"/>
                  </a:cubicBezTo>
                  <a:cubicBezTo>
                    <a:pt x="178025" y="202720"/>
                    <a:pt x="178025" y="202720"/>
                    <a:pt x="178120" y="202815"/>
                  </a:cubicBezTo>
                  <a:cubicBezTo>
                    <a:pt x="173262" y="207101"/>
                    <a:pt x="172119" y="214816"/>
                    <a:pt x="176215" y="221389"/>
                  </a:cubicBezTo>
                  <a:cubicBezTo>
                    <a:pt x="178596" y="225199"/>
                    <a:pt x="182406" y="226723"/>
                    <a:pt x="186311" y="226532"/>
                  </a:cubicBezTo>
                  <a:cubicBezTo>
                    <a:pt x="190979" y="226342"/>
                    <a:pt x="195741" y="223770"/>
                    <a:pt x="198313" y="219674"/>
                  </a:cubicBezTo>
                  <a:cubicBezTo>
                    <a:pt x="204028" y="210625"/>
                    <a:pt x="197551" y="199005"/>
                    <a:pt x="186883" y="199386"/>
                  </a:cubicBezTo>
                  <a:cubicBezTo>
                    <a:pt x="184883" y="199481"/>
                    <a:pt x="183073" y="199957"/>
                    <a:pt x="181454" y="200719"/>
                  </a:cubicBezTo>
                  <a:cubicBezTo>
                    <a:pt x="179453" y="197767"/>
                    <a:pt x="178025" y="194433"/>
                    <a:pt x="176215" y="191385"/>
                  </a:cubicBezTo>
                  <a:cubicBezTo>
                    <a:pt x="174119" y="187861"/>
                    <a:pt x="171643" y="184432"/>
                    <a:pt x="169262" y="181003"/>
                  </a:cubicBezTo>
                  <a:cubicBezTo>
                    <a:pt x="173072" y="177955"/>
                    <a:pt x="176691" y="174621"/>
                    <a:pt x="179930" y="170811"/>
                  </a:cubicBezTo>
                  <a:cubicBezTo>
                    <a:pt x="180596" y="170049"/>
                    <a:pt x="181168" y="169192"/>
                    <a:pt x="181739" y="168334"/>
                  </a:cubicBezTo>
                  <a:cubicBezTo>
                    <a:pt x="183930" y="169858"/>
                    <a:pt x="186121" y="171382"/>
                    <a:pt x="188407" y="172716"/>
                  </a:cubicBezTo>
                  <a:cubicBezTo>
                    <a:pt x="191550" y="174621"/>
                    <a:pt x="194789" y="176431"/>
                    <a:pt x="197932" y="178336"/>
                  </a:cubicBezTo>
                  <a:cubicBezTo>
                    <a:pt x="198027" y="178431"/>
                    <a:pt x="198218" y="178526"/>
                    <a:pt x="198313" y="178621"/>
                  </a:cubicBezTo>
                  <a:cubicBezTo>
                    <a:pt x="195741" y="185194"/>
                    <a:pt x="199742" y="193004"/>
                    <a:pt x="207457" y="193861"/>
                  </a:cubicBezTo>
                  <a:cubicBezTo>
                    <a:pt x="217458" y="195004"/>
                    <a:pt x="223078" y="185384"/>
                    <a:pt x="219268" y="176526"/>
                  </a:cubicBezTo>
                  <a:cubicBezTo>
                    <a:pt x="217744" y="173002"/>
                    <a:pt x="214696" y="171192"/>
                    <a:pt x="211362" y="170906"/>
                  </a:cubicBezTo>
                  <a:cubicBezTo>
                    <a:pt x="207362" y="170525"/>
                    <a:pt x="202980" y="172144"/>
                    <a:pt x="200313" y="175192"/>
                  </a:cubicBezTo>
                  <a:cubicBezTo>
                    <a:pt x="200218" y="175383"/>
                    <a:pt x="200123" y="175573"/>
                    <a:pt x="200027" y="175669"/>
                  </a:cubicBezTo>
                  <a:cubicBezTo>
                    <a:pt x="197265" y="173002"/>
                    <a:pt x="194503" y="170430"/>
                    <a:pt x="191645" y="167953"/>
                  </a:cubicBezTo>
                  <a:cubicBezTo>
                    <a:pt x="189645" y="166144"/>
                    <a:pt x="187454" y="164620"/>
                    <a:pt x="185264" y="163096"/>
                  </a:cubicBezTo>
                  <a:cubicBezTo>
                    <a:pt x="189359" y="156142"/>
                    <a:pt x="192026" y="148237"/>
                    <a:pt x="193265" y="139950"/>
                  </a:cubicBezTo>
                  <a:cubicBezTo>
                    <a:pt x="197551" y="140426"/>
                    <a:pt x="201837" y="140902"/>
                    <a:pt x="206123" y="141474"/>
                  </a:cubicBezTo>
                  <a:cubicBezTo>
                    <a:pt x="209362" y="141950"/>
                    <a:pt x="212505" y="142522"/>
                    <a:pt x="215744" y="143188"/>
                  </a:cubicBezTo>
                  <a:cubicBezTo>
                    <a:pt x="215077" y="147951"/>
                    <a:pt x="217649" y="152999"/>
                    <a:pt x="222221" y="155857"/>
                  </a:cubicBezTo>
                  <a:cubicBezTo>
                    <a:pt x="231841" y="161953"/>
                    <a:pt x="242318" y="154999"/>
                    <a:pt x="242795" y="144141"/>
                  </a:cubicBezTo>
                  <a:cubicBezTo>
                    <a:pt x="242795" y="139283"/>
                    <a:pt x="240794" y="135949"/>
                    <a:pt x="237746" y="134140"/>
                  </a:cubicBezTo>
                  <a:close/>
                </a:path>
              </a:pathLst>
            </a:custGeom>
            <a:solidFill>
              <a:srgbClr val="D96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D97A407-74E1-41F5-AF9E-83FB1999FBE9}"/>
                </a:ext>
              </a:extLst>
            </p:cNvPr>
            <p:cNvSpPr/>
            <p:nvPr/>
          </p:nvSpPr>
          <p:spPr>
            <a:xfrm>
              <a:off x="6048249" y="3393843"/>
              <a:ext cx="30392" cy="33165"/>
            </a:xfrm>
            <a:custGeom>
              <a:avLst/>
              <a:gdLst>
                <a:gd name="connsiteX0" fmla="*/ 2126 w 30392"/>
                <a:gd name="connsiteY0" fmla="*/ 28108 h 33165"/>
                <a:gd name="connsiteX1" fmla="*/ 13460 w 30392"/>
                <a:gd name="connsiteY1" fmla="*/ 33061 h 33165"/>
                <a:gd name="connsiteX2" fmla="*/ 24414 w 30392"/>
                <a:gd name="connsiteY2" fmla="*/ 26584 h 33165"/>
                <a:gd name="connsiteX3" fmla="*/ 29843 w 30392"/>
                <a:gd name="connsiteY3" fmla="*/ 14773 h 33165"/>
                <a:gd name="connsiteX4" fmla="*/ 30034 w 30392"/>
                <a:gd name="connsiteY4" fmla="*/ 8296 h 33165"/>
                <a:gd name="connsiteX5" fmla="*/ 8412 w 30392"/>
                <a:gd name="connsiteY5" fmla="*/ 1534 h 33165"/>
                <a:gd name="connsiteX6" fmla="*/ 2126 w 30392"/>
                <a:gd name="connsiteY6" fmla="*/ 28108 h 3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92" h="33165">
                  <a:moveTo>
                    <a:pt x="2126" y="28108"/>
                  </a:moveTo>
                  <a:cubicBezTo>
                    <a:pt x="4507" y="31823"/>
                    <a:pt x="9174" y="33633"/>
                    <a:pt x="13460" y="33061"/>
                  </a:cubicBezTo>
                  <a:cubicBezTo>
                    <a:pt x="17747" y="32585"/>
                    <a:pt x="21747" y="30013"/>
                    <a:pt x="24414" y="26584"/>
                  </a:cubicBezTo>
                  <a:cubicBezTo>
                    <a:pt x="27176" y="23155"/>
                    <a:pt x="28796" y="19060"/>
                    <a:pt x="29843" y="14773"/>
                  </a:cubicBezTo>
                  <a:cubicBezTo>
                    <a:pt x="30320" y="12678"/>
                    <a:pt x="30701" y="10392"/>
                    <a:pt x="30034" y="8296"/>
                  </a:cubicBezTo>
                  <a:cubicBezTo>
                    <a:pt x="27557" y="1153"/>
                    <a:pt x="14699" y="-2181"/>
                    <a:pt x="8412" y="1534"/>
                  </a:cubicBezTo>
                  <a:cubicBezTo>
                    <a:pt x="887" y="6010"/>
                    <a:pt x="-2542" y="20774"/>
                    <a:pt x="2126" y="28108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9B901241-319F-442A-96EA-8FE7C44C6B3D}"/>
                </a:ext>
              </a:extLst>
            </p:cNvPr>
            <p:cNvSpPr/>
            <p:nvPr/>
          </p:nvSpPr>
          <p:spPr>
            <a:xfrm>
              <a:off x="6090673" y="3370129"/>
              <a:ext cx="19153" cy="15821"/>
            </a:xfrm>
            <a:custGeom>
              <a:avLst/>
              <a:gdLst>
                <a:gd name="connsiteX0" fmla="*/ 8088 w 19153"/>
                <a:gd name="connsiteY0" fmla="*/ 15722 h 15821"/>
                <a:gd name="connsiteX1" fmla="*/ 17708 w 19153"/>
                <a:gd name="connsiteY1" fmla="*/ 12103 h 15821"/>
                <a:gd name="connsiteX2" fmla="*/ 16756 w 19153"/>
                <a:gd name="connsiteY2" fmla="*/ 2387 h 15821"/>
                <a:gd name="connsiteX3" fmla="*/ 13136 w 19153"/>
                <a:gd name="connsiteY3" fmla="*/ 673 h 15821"/>
                <a:gd name="connsiteX4" fmla="*/ 8088 w 19153"/>
                <a:gd name="connsiteY4" fmla="*/ 15722 h 15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53" h="15821">
                  <a:moveTo>
                    <a:pt x="8088" y="15722"/>
                  </a:moveTo>
                  <a:cubicBezTo>
                    <a:pt x="11612" y="16199"/>
                    <a:pt x="15613" y="14960"/>
                    <a:pt x="17708" y="12103"/>
                  </a:cubicBezTo>
                  <a:cubicBezTo>
                    <a:pt x="19899" y="9245"/>
                    <a:pt x="19613" y="4578"/>
                    <a:pt x="16756" y="2387"/>
                  </a:cubicBezTo>
                  <a:cubicBezTo>
                    <a:pt x="15708" y="1530"/>
                    <a:pt x="14374" y="1149"/>
                    <a:pt x="13136" y="673"/>
                  </a:cubicBezTo>
                  <a:cubicBezTo>
                    <a:pt x="-389" y="-3613"/>
                    <a:pt x="-5723" y="13913"/>
                    <a:pt x="8088" y="15722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819BA7BA-4A1F-4780-BA0A-575E47D019A5}"/>
                </a:ext>
              </a:extLst>
            </p:cNvPr>
            <p:cNvSpPr/>
            <p:nvPr/>
          </p:nvSpPr>
          <p:spPr>
            <a:xfrm>
              <a:off x="6095816" y="3425257"/>
              <a:ext cx="32119" cy="29072"/>
            </a:xfrm>
            <a:custGeom>
              <a:avLst/>
              <a:gdLst>
                <a:gd name="connsiteX0" fmla="*/ 17518 w 32119"/>
                <a:gd name="connsiteY0" fmla="*/ 28984 h 29072"/>
                <a:gd name="connsiteX1" fmla="*/ 28377 w 32119"/>
                <a:gd name="connsiteY1" fmla="*/ 24221 h 29072"/>
                <a:gd name="connsiteX2" fmla="*/ 31139 w 32119"/>
                <a:gd name="connsiteY2" fmla="*/ 18792 h 29072"/>
                <a:gd name="connsiteX3" fmla="*/ 30948 w 32119"/>
                <a:gd name="connsiteY3" fmla="*/ 8600 h 29072"/>
                <a:gd name="connsiteX4" fmla="*/ 2469 w 32119"/>
                <a:gd name="connsiteY4" fmla="*/ 5362 h 29072"/>
                <a:gd name="connsiteX5" fmla="*/ 17518 w 32119"/>
                <a:gd name="connsiteY5" fmla="*/ 28984 h 2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9" h="29072">
                  <a:moveTo>
                    <a:pt x="17518" y="28984"/>
                  </a:moveTo>
                  <a:cubicBezTo>
                    <a:pt x="21519" y="28508"/>
                    <a:pt x="25710" y="27269"/>
                    <a:pt x="28377" y="24221"/>
                  </a:cubicBezTo>
                  <a:cubicBezTo>
                    <a:pt x="29710" y="22697"/>
                    <a:pt x="30472" y="20697"/>
                    <a:pt x="31139" y="18792"/>
                  </a:cubicBezTo>
                  <a:cubicBezTo>
                    <a:pt x="32187" y="15458"/>
                    <a:pt x="32758" y="11553"/>
                    <a:pt x="30948" y="8600"/>
                  </a:cubicBezTo>
                  <a:cubicBezTo>
                    <a:pt x="25900" y="28"/>
                    <a:pt x="8565" y="-3973"/>
                    <a:pt x="2469" y="5362"/>
                  </a:cubicBezTo>
                  <a:cubicBezTo>
                    <a:pt x="-4866" y="16316"/>
                    <a:pt x="5326" y="30317"/>
                    <a:pt x="17518" y="28984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840A067-2DC9-4698-83C0-0DECCED339A4}"/>
                </a:ext>
              </a:extLst>
            </p:cNvPr>
            <p:cNvSpPr/>
            <p:nvPr/>
          </p:nvSpPr>
          <p:spPr>
            <a:xfrm>
              <a:off x="6129800" y="3396322"/>
              <a:ext cx="22553" cy="21263"/>
            </a:xfrm>
            <a:custGeom>
              <a:avLst/>
              <a:gdLst>
                <a:gd name="connsiteX0" fmla="*/ 6204 w 22553"/>
                <a:gd name="connsiteY0" fmla="*/ 20295 h 21263"/>
                <a:gd name="connsiteX1" fmla="*/ 20206 w 22553"/>
                <a:gd name="connsiteY1" fmla="*/ 16104 h 21263"/>
                <a:gd name="connsiteX2" fmla="*/ 22111 w 22553"/>
                <a:gd name="connsiteY2" fmla="*/ 11151 h 21263"/>
                <a:gd name="connsiteX3" fmla="*/ 22492 w 22553"/>
                <a:gd name="connsiteY3" fmla="*/ 7341 h 21263"/>
                <a:gd name="connsiteX4" fmla="*/ 19634 w 22553"/>
                <a:gd name="connsiteY4" fmla="*/ 2960 h 21263"/>
                <a:gd name="connsiteX5" fmla="*/ 9062 w 22553"/>
                <a:gd name="connsiteY5" fmla="*/ 197 h 21263"/>
                <a:gd name="connsiteX6" fmla="*/ 6204 w 22553"/>
                <a:gd name="connsiteY6" fmla="*/ 20295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53" h="21263">
                  <a:moveTo>
                    <a:pt x="6204" y="20295"/>
                  </a:moveTo>
                  <a:cubicBezTo>
                    <a:pt x="10967" y="22581"/>
                    <a:pt x="17348" y="20676"/>
                    <a:pt x="20206" y="16104"/>
                  </a:cubicBezTo>
                  <a:cubicBezTo>
                    <a:pt x="21158" y="14580"/>
                    <a:pt x="21730" y="12866"/>
                    <a:pt x="22111" y="11151"/>
                  </a:cubicBezTo>
                  <a:cubicBezTo>
                    <a:pt x="22397" y="9913"/>
                    <a:pt x="22682" y="8579"/>
                    <a:pt x="22492" y="7341"/>
                  </a:cubicBezTo>
                  <a:cubicBezTo>
                    <a:pt x="22206" y="5627"/>
                    <a:pt x="21063" y="4103"/>
                    <a:pt x="19634" y="2960"/>
                  </a:cubicBezTo>
                  <a:cubicBezTo>
                    <a:pt x="16777" y="578"/>
                    <a:pt x="12776" y="-469"/>
                    <a:pt x="9062" y="197"/>
                  </a:cubicBezTo>
                  <a:cubicBezTo>
                    <a:pt x="-1130" y="2007"/>
                    <a:pt x="-3607" y="15628"/>
                    <a:pt x="6204" y="20295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1CA48823-45B6-41BB-86D8-CD0A980FC820}"/>
                </a:ext>
              </a:extLst>
            </p:cNvPr>
            <p:cNvSpPr/>
            <p:nvPr/>
          </p:nvSpPr>
          <p:spPr>
            <a:xfrm>
              <a:off x="6055144" y="3449076"/>
              <a:ext cx="30611" cy="32564"/>
            </a:xfrm>
            <a:custGeom>
              <a:avLst/>
              <a:gdLst>
                <a:gd name="connsiteX0" fmla="*/ 374 w 30611"/>
                <a:gd name="connsiteY0" fmla="*/ 12118 h 32564"/>
                <a:gd name="connsiteX1" fmla="*/ 755 w 30611"/>
                <a:gd name="connsiteY1" fmla="*/ 21929 h 32564"/>
                <a:gd name="connsiteX2" fmla="*/ 5231 w 30611"/>
                <a:gd name="connsiteY2" fmla="*/ 30120 h 32564"/>
                <a:gd name="connsiteX3" fmla="*/ 21138 w 30611"/>
                <a:gd name="connsiteY3" fmla="*/ 30501 h 32564"/>
                <a:gd name="connsiteX4" fmla="*/ 27901 w 30611"/>
                <a:gd name="connsiteY4" fmla="*/ 25548 h 32564"/>
                <a:gd name="connsiteX5" fmla="*/ 30568 w 30611"/>
                <a:gd name="connsiteY5" fmla="*/ 17833 h 32564"/>
                <a:gd name="connsiteX6" fmla="*/ 26758 w 30611"/>
                <a:gd name="connsiteY6" fmla="*/ 10023 h 32564"/>
                <a:gd name="connsiteX7" fmla="*/ 19805 w 30611"/>
                <a:gd name="connsiteY7" fmla="*/ 3450 h 32564"/>
                <a:gd name="connsiteX8" fmla="*/ 11994 w 30611"/>
                <a:gd name="connsiteY8" fmla="*/ 21 h 32564"/>
                <a:gd name="connsiteX9" fmla="*/ 374 w 30611"/>
                <a:gd name="connsiteY9" fmla="*/ 12118 h 3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11" h="32564">
                  <a:moveTo>
                    <a:pt x="374" y="12118"/>
                  </a:moveTo>
                  <a:cubicBezTo>
                    <a:pt x="-293" y="15357"/>
                    <a:pt x="-7" y="18690"/>
                    <a:pt x="755" y="21929"/>
                  </a:cubicBezTo>
                  <a:cubicBezTo>
                    <a:pt x="1517" y="24977"/>
                    <a:pt x="2755" y="28120"/>
                    <a:pt x="5231" y="30120"/>
                  </a:cubicBezTo>
                  <a:cubicBezTo>
                    <a:pt x="9518" y="33740"/>
                    <a:pt x="16090" y="32883"/>
                    <a:pt x="21138" y="30501"/>
                  </a:cubicBezTo>
                  <a:cubicBezTo>
                    <a:pt x="23710" y="29263"/>
                    <a:pt x="26091" y="27739"/>
                    <a:pt x="27901" y="25548"/>
                  </a:cubicBezTo>
                  <a:cubicBezTo>
                    <a:pt x="29711" y="23358"/>
                    <a:pt x="30854" y="20595"/>
                    <a:pt x="30568" y="17833"/>
                  </a:cubicBezTo>
                  <a:cubicBezTo>
                    <a:pt x="30282" y="14880"/>
                    <a:pt x="28663" y="12309"/>
                    <a:pt x="26758" y="10023"/>
                  </a:cubicBezTo>
                  <a:cubicBezTo>
                    <a:pt x="24758" y="7546"/>
                    <a:pt x="22376" y="5355"/>
                    <a:pt x="19805" y="3450"/>
                  </a:cubicBezTo>
                  <a:cubicBezTo>
                    <a:pt x="17519" y="1736"/>
                    <a:pt x="14852" y="212"/>
                    <a:pt x="11994" y="21"/>
                  </a:cubicBezTo>
                  <a:cubicBezTo>
                    <a:pt x="6374" y="-455"/>
                    <a:pt x="1421" y="7165"/>
                    <a:pt x="374" y="12118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AE81E75-8845-481B-AB69-297E8BA08A32}"/>
                </a:ext>
              </a:extLst>
            </p:cNvPr>
            <p:cNvSpPr/>
            <p:nvPr/>
          </p:nvSpPr>
          <p:spPr>
            <a:xfrm>
              <a:off x="6131427" y="3455529"/>
              <a:ext cx="22755" cy="23824"/>
            </a:xfrm>
            <a:custGeom>
              <a:avLst/>
              <a:gdLst>
                <a:gd name="connsiteX0" fmla="*/ 5 w 22755"/>
                <a:gd name="connsiteY0" fmla="*/ 14904 h 23824"/>
                <a:gd name="connsiteX1" fmla="*/ 1148 w 22755"/>
                <a:gd name="connsiteY1" fmla="*/ 19667 h 23824"/>
                <a:gd name="connsiteX2" fmla="*/ 11435 w 22755"/>
                <a:gd name="connsiteY2" fmla="*/ 23572 h 23824"/>
                <a:gd name="connsiteX3" fmla="*/ 20674 w 22755"/>
                <a:gd name="connsiteY3" fmla="*/ 16714 h 23824"/>
                <a:gd name="connsiteX4" fmla="*/ 12768 w 22755"/>
                <a:gd name="connsiteY4" fmla="*/ 45 h 23824"/>
                <a:gd name="connsiteX5" fmla="*/ 5 w 22755"/>
                <a:gd name="connsiteY5" fmla="*/ 14904 h 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55" h="23824">
                  <a:moveTo>
                    <a:pt x="5" y="14904"/>
                  </a:moveTo>
                  <a:cubicBezTo>
                    <a:pt x="100" y="16523"/>
                    <a:pt x="386" y="18238"/>
                    <a:pt x="1148" y="19667"/>
                  </a:cubicBezTo>
                  <a:cubicBezTo>
                    <a:pt x="3053" y="23096"/>
                    <a:pt x="7530" y="24429"/>
                    <a:pt x="11435" y="23572"/>
                  </a:cubicBezTo>
                  <a:cubicBezTo>
                    <a:pt x="15245" y="22619"/>
                    <a:pt x="18388" y="19857"/>
                    <a:pt x="20674" y="16714"/>
                  </a:cubicBezTo>
                  <a:cubicBezTo>
                    <a:pt x="25627" y="9951"/>
                    <a:pt x="21246" y="998"/>
                    <a:pt x="12768" y="45"/>
                  </a:cubicBezTo>
                  <a:cubicBezTo>
                    <a:pt x="5244" y="-717"/>
                    <a:pt x="-186" y="8332"/>
                    <a:pt x="5" y="14904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5E201EE4-9F33-4249-845C-883C007B27AF}"/>
              </a:ext>
            </a:extLst>
          </p:cNvPr>
          <p:cNvSpPr txBox="1"/>
          <p:nvPr/>
        </p:nvSpPr>
        <p:spPr>
          <a:xfrm>
            <a:off x="4730498" y="2949086"/>
            <a:ext cx="557682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80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The Virus</a:t>
            </a:r>
            <a:endParaRPr lang="th-TH" sz="8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66433913-E58C-4DB3-9D3A-9BB9C16DFC76}"/>
              </a:ext>
            </a:extLst>
          </p:cNvPr>
          <p:cNvSpPr txBox="1"/>
          <p:nvPr/>
        </p:nvSpPr>
        <p:spPr>
          <a:xfrm>
            <a:off x="8293303" y="1635359"/>
            <a:ext cx="212045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 dirty="0"/>
              <a:t>01</a:t>
            </a:r>
            <a:endParaRPr lang="th-TH" sz="11500" dirty="0"/>
          </a:p>
        </p:txBody>
      </p:sp>
      <p:sp>
        <p:nvSpPr>
          <p:cNvPr id="391" name="TextBox 390">
            <a:extLst>
              <a:ext uri="{FF2B5EF4-FFF2-40B4-BE49-F238E27FC236}">
                <a16:creationId xmlns:a16="http://schemas.microsoft.com/office/drawing/2014/main" id="{CA4BECC2-145C-4284-9AE8-1E70E7F5664A}"/>
              </a:ext>
            </a:extLst>
          </p:cNvPr>
          <p:cNvSpPr txBox="1"/>
          <p:nvPr/>
        </p:nvSpPr>
        <p:spPr>
          <a:xfrm>
            <a:off x="6364501" y="3976111"/>
            <a:ext cx="37811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000" dirty="0"/>
              <a:t>Virus  Nurse</a:t>
            </a:r>
            <a:endParaRPr lang="th-TH" sz="4000" dirty="0"/>
          </a:p>
        </p:txBody>
      </p:sp>
      <p:grpSp>
        <p:nvGrpSpPr>
          <p:cNvPr id="407" name="Graphic 405">
            <a:extLst>
              <a:ext uri="{FF2B5EF4-FFF2-40B4-BE49-F238E27FC236}">
                <a16:creationId xmlns:a16="http://schemas.microsoft.com/office/drawing/2014/main" id="{CAA8E632-6752-4FDD-A138-BD994FD4728E}"/>
              </a:ext>
            </a:extLst>
          </p:cNvPr>
          <p:cNvGrpSpPr/>
          <p:nvPr/>
        </p:nvGrpSpPr>
        <p:grpSpPr>
          <a:xfrm>
            <a:off x="6401456" y="4799873"/>
            <a:ext cx="4004562" cy="431314"/>
            <a:chOff x="4686300" y="3290887"/>
            <a:chExt cx="2822162" cy="277844"/>
          </a:xfrm>
          <a:solidFill>
            <a:srgbClr val="1F4C72"/>
          </a:solidFill>
        </p:grpSpPr>
        <p:grpSp>
          <p:nvGrpSpPr>
            <p:cNvPr id="408" name="Graphic 405">
              <a:extLst>
                <a:ext uri="{FF2B5EF4-FFF2-40B4-BE49-F238E27FC236}">
                  <a16:creationId xmlns:a16="http://schemas.microsoft.com/office/drawing/2014/main" id="{CAA8E632-6752-4FDD-A138-BD994FD4728E}"/>
                </a:ext>
              </a:extLst>
            </p:cNvPr>
            <p:cNvGrpSpPr/>
            <p:nvPr/>
          </p:nvGrpSpPr>
          <p:grpSpPr>
            <a:xfrm>
              <a:off x="4882705" y="3372421"/>
              <a:ext cx="2432304" cy="146494"/>
              <a:chOff x="4882705" y="3372421"/>
              <a:chExt cx="2432304" cy="146494"/>
            </a:xfrm>
          </p:grpSpPr>
          <p:grpSp>
            <p:nvGrpSpPr>
              <p:cNvPr id="40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4882705" y="3372421"/>
                <a:ext cx="121634" cy="146494"/>
                <a:chOff x="4882705" y="3372421"/>
                <a:chExt cx="121634" cy="146494"/>
              </a:xfrm>
            </p:grpSpPr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55C5605F-6E1D-44F2-BB72-2FA542DE789E}"/>
                    </a:ext>
                  </a:extLst>
                </p:cNvPr>
                <p:cNvSpPr/>
                <p:nvPr/>
              </p:nvSpPr>
              <p:spPr>
                <a:xfrm>
                  <a:off x="4882705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6C1CB196-4E18-48C0-A9B2-911DFF7D3610}"/>
                    </a:ext>
                  </a:extLst>
                </p:cNvPr>
                <p:cNvSpPr/>
                <p:nvPr/>
              </p:nvSpPr>
              <p:spPr>
                <a:xfrm>
                  <a:off x="491309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4501E631-055D-4322-A937-0FCFC06C96A2}"/>
                    </a:ext>
                  </a:extLst>
                </p:cNvPr>
                <p:cNvSpPr/>
                <p:nvPr/>
              </p:nvSpPr>
              <p:spPr>
                <a:xfrm>
                  <a:off x="494347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43D12497-7B31-46AC-ACDF-9BAF70B4BE4A}"/>
                    </a:ext>
                  </a:extLst>
                </p:cNvPr>
                <p:cNvSpPr/>
                <p:nvPr/>
              </p:nvSpPr>
              <p:spPr>
                <a:xfrm>
                  <a:off x="497395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4FAAEF6D-D380-4560-B367-7D690F693D8F}"/>
                    </a:ext>
                  </a:extLst>
                </p:cNvPr>
                <p:cNvSpPr/>
                <p:nvPr/>
              </p:nvSpPr>
              <p:spPr>
                <a:xfrm>
                  <a:off x="500433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1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034724" y="3372421"/>
                <a:ext cx="121634" cy="146494"/>
                <a:chOff x="5034724" y="3372421"/>
                <a:chExt cx="121634" cy="146494"/>
              </a:xfrm>
            </p:grpSpPr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3C9E29FE-253E-4CEA-BAFC-78BB5924C3FE}"/>
                    </a:ext>
                  </a:extLst>
                </p:cNvPr>
                <p:cNvSpPr/>
                <p:nvPr/>
              </p:nvSpPr>
              <p:spPr>
                <a:xfrm>
                  <a:off x="5034724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891E1834-47A3-48DE-A5DD-37AA995FEBE0}"/>
                    </a:ext>
                  </a:extLst>
                </p:cNvPr>
                <p:cNvSpPr/>
                <p:nvPr/>
              </p:nvSpPr>
              <p:spPr>
                <a:xfrm>
                  <a:off x="506510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B643BE43-0256-4095-8BC3-2AEC1E3C908A}"/>
                    </a:ext>
                  </a:extLst>
                </p:cNvPr>
                <p:cNvSpPr/>
                <p:nvPr/>
              </p:nvSpPr>
              <p:spPr>
                <a:xfrm>
                  <a:off x="509549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07FC160A-D0A9-406F-81CD-123835D0E6BA}"/>
                    </a:ext>
                  </a:extLst>
                </p:cNvPr>
                <p:cNvSpPr/>
                <p:nvPr/>
              </p:nvSpPr>
              <p:spPr>
                <a:xfrm>
                  <a:off x="512597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1ED59973-82B7-412E-A559-57AB019E727E}"/>
                    </a:ext>
                  </a:extLst>
                </p:cNvPr>
                <p:cNvSpPr/>
                <p:nvPr/>
              </p:nvSpPr>
              <p:spPr>
                <a:xfrm>
                  <a:off x="515635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186743" y="3372421"/>
                <a:ext cx="121634" cy="146494"/>
                <a:chOff x="5186743" y="3372421"/>
                <a:chExt cx="121634" cy="146494"/>
              </a:xfrm>
            </p:grpSpPr>
            <p:sp>
              <p:nvSpPr>
                <p:cNvPr id="422" name="Freeform: Shape 421">
                  <a:extLst>
                    <a:ext uri="{FF2B5EF4-FFF2-40B4-BE49-F238E27FC236}">
                      <a16:creationId xmlns:a16="http://schemas.microsoft.com/office/drawing/2014/main" id="{487D53C6-4C52-4569-A9DA-390ED662FB12}"/>
                    </a:ext>
                  </a:extLst>
                </p:cNvPr>
                <p:cNvSpPr/>
                <p:nvPr/>
              </p:nvSpPr>
              <p:spPr>
                <a:xfrm>
                  <a:off x="5186743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6451A647-7675-47F5-89EF-D80B7B2A7B58}"/>
                    </a:ext>
                  </a:extLst>
                </p:cNvPr>
                <p:cNvSpPr/>
                <p:nvPr/>
              </p:nvSpPr>
              <p:spPr>
                <a:xfrm>
                  <a:off x="521712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4" name="Freeform: Shape 423">
                  <a:extLst>
                    <a:ext uri="{FF2B5EF4-FFF2-40B4-BE49-F238E27FC236}">
                      <a16:creationId xmlns:a16="http://schemas.microsoft.com/office/drawing/2014/main" id="{5BA9F860-1198-4738-8BD0-1304943D47FB}"/>
                    </a:ext>
                  </a:extLst>
                </p:cNvPr>
                <p:cNvSpPr/>
                <p:nvPr/>
              </p:nvSpPr>
              <p:spPr>
                <a:xfrm>
                  <a:off x="524751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5" name="Freeform: Shape 424">
                  <a:extLst>
                    <a:ext uri="{FF2B5EF4-FFF2-40B4-BE49-F238E27FC236}">
                      <a16:creationId xmlns:a16="http://schemas.microsoft.com/office/drawing/2014/main" id="{DADF95D2-C5DB-41CA-9E06-31247247A5EA}"/>
                    </a:ext>
                  </a:extLst>
                </p:cNvPr>
                <p:cNvSpPr/>
                <p:nvPr/>
              </p:nvSpPr>
              <p:spPr>
                <a:xfrm>
                  <a:off x="527799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id="{282581FC-76D9-4B90-913A-0A7C61FE6CF6}"/>
                    </a:ext>
                  </a:extLst>
                </p:cNvPr>
                <p:cNvSpPr/>
                <p:nvPr/>
              </p:nvSpPr>
              <p:spPr>
                <a:xfrm>
                  <a:off x="530837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338762" y="3372421"/>
                <a:ext cx="121634" cy="146494"/>
                <a:chOff x="5338762" y="3372421"/>
                <a:chExt cx="121634" cy="146494"/>
              </a:xfrm>
            </p:grpSpPr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242FDE4C-F51D-4FBD-BD56-5F80C53EAF39}"/>
                    </a:ext>
                  </a:extLst>
                </p:cNvPr>
                <p:cNvSpPr/>
                <p:nvPr/>
              </p:nvSpPr>
              <p:spPr>
                <a:xfrm>
                  <a:off x="5338762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9" name="Freeform: Shape 428">
                  <a:extLst>
                    <a:ext uri="{FF2B5EF4-FFF2-40B4-BE49-F238E27FC236}">
                      <a16:creationId xmlns:a16="http://schemas.microsoft.com/office/drawing/2014/main" id="{B6817068-0D11-47EC-B73F-2CDF7E33678D}"/>
                    </a:ext>
                  </a:extLst>
                </p:cNvPr>
                <p:cNvSpPr/>
                <p:nvPr/>
              </p:nvSpPr>
              <p:spPr>
                <a:xfrm>
                  <a:off x="536914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52437857-B094-4670-942B-0837EC4DDED0}"/>
                    </a:ext>
                  </a:extLst>
                </p:cNvPr>
                <p:cNvSpPr/>
                <p:nvPr/>
              </p:nvSpPr>
              <p:spPr>
                <a:xfrm>
                  <a:off x="539953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E689C781-2803-4AFD-90BF-03D84E3F4BFB}"/>
                    </a:ext>
                  </a:extLst>
                </p:cNvPr>
                <p:cNvSpPr/>
                <p:nvPr/>
              </p:nvSpPr>
              <p:spPr>
                <a:xfrm>
                  <a:off x="543001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FF6EE0C5-E0AA-4A1B-A800-1629E3E2F10E}"/>
                    </a:ext>
                  </a:extLst>
                </p:cNvPr>
                <p:cNvSpPr/>
                <p:nvPr/>
              </p:nvSpPr>
              <p:spPr>
                <a:xfrm>
                  <a:off x="546039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490781" y="3372421"/>
                <a:ext cx="121634" cy="146494"/>
                <a:chOff x="5490781" y="3372421"/>
                <a:chExt cx="121634" cy="146494"/>
              </a:xfrm>
            </p:grpSpPr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F316DAC0-E17B-4453-8540-963D97E525CE}"/>
                    </a:ext>
                  </a:extLst>
                </p:cNvPr>
                <p:cNvSpPr/>
                <p:nvPr/>
              </p:nvSpPr>
              <p:spPr>
                <a:xfrm>
                  <a:off x="5490781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1D6179D5-52C8-4068-9C7C-0FCDD43195EC}"/>
                    </a:ext>
                  </a:extLst>
                </p:cNvPr>
                <p:cNvSpPr/>
                <p:nvPr/>
              </p:nvSpPr>
              <p:spPr>
                <a:xfrm>
                  <a:off x="552116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6D95E0E7-4739-46FB-8E10-5ABF9A526A72}"/>
                    </a:ext>
                  </a:extLst>
                </p:cNvPr>
                <p:cNvSpPr/>
                <p:nvPr/>
              </p:nvSpPr>
              <p:spPr>
                <a:xfrm>
                  <a:off x="555155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15D1DA50-53B8-489A-AD08-E1A68EFC7C87}"/>
                    </a:ext>
                  </a:extLst>
                </p:cNvPr>
                <p:cNvSpPr/>
                <p:nvPr/>
              </p:nvSpPr>
              <p:spPr>
                <a:xfrm>
                  <a:off x="558203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26D8A157-868E-4342-AE03-B350F7E5642E}"/>
                    </a:ext>
                  </a:extLst>
                </p:cNvPr>
                <p:cNvSpPr/>
                <p:nvPr/>
              </p:nvSpPr>
              <p:spPr>
                <a:xfrm>
                  <a:off x="561241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642800" y="3372421"/>
                <a:ext cx="121634" cy="146494"/>
                <a:chOff x="5642800" y="3372421"/>
                <a:chExt cx="121634" cy="146494"/>
              </a:xfrm>
            </p:grpSpPr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71E02505-886A-44B4-BDA0-F1D7A48AB678}"/>
                    </a:ext>
                  </a:extLst>
                </p:cNvPr>
                <p:cNvSpPr/>
                <p:nvPr/>
              </p:nvSpPr>
              <p:spPr>
                <a:xfrm>
                  <a:off x="5642800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E6D61D8F-039A-4C7C-A744-BB11BD79F7D4}"/>
                    </a:ext>
                  </a:extLst>
                </p:cNvPr>
                <p:cNvSpPr/>
                <p:nvPr/>
              </p:nvSpPr>
              <p:spPr>
                <a:xfrm>
                  <a:off x="567318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A68D098D-B68A-4E36-9022-AD09A3884521}"/>
                    </a:ext>
                  </a:extLst>
                </p:cNvPr>
                <p:cNvSpPr/>
                <p:nvPr/>
              </p:nvSpPr>
              <p:spPr>
                <a:xfrm>
                  <a:off x="570357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098C2588-4B84-47EF-9B9A-02B2E4081DF5}"/>
                    </a:ext>
                  </a:extLst>
                </p:cNvPr>
                <p:cNvSpPr/>
                <p:nvPr/>
              </p:nvSpPr>
              <p:spPr>
                <a:xfrm>
                  <a:off x="573405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B1C274B6-7706-4229-867C-3289B629773D}"/>
                    </a:ext>
                  </a:extLst>
                </p:cNvPr>
                <p:cNvSpPr/>
                <p:nvPr/>
              </p:nvSpPr>
              <p:spPr>
                <a:xfrm>
                  <a:off x="576443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794819" y="3372421"/>
                <a:ext cx="121634" cy="146494"/>
                <a:chOff x="5794819" y="3372421"/>
                <a:chExt cx="121634" cy="146494"/>
              </a:xfrm>
            </p:grpSpPr>
            <p:sp>
              <p:nvSpPr>
                <p:cNvPr id="446" name="Freeform: Shape 445">
                  <a:extLst>
                    <a:ext uri="{FF2B5EF4-FFF2-40B4-BE49-F238E27FC236}">
                      <a16:creationId xmlns:a16="http://schemas.microsoft.com/office/drawing/2014/main" id="{2EA75B00-F008-4FAB-A046-B183F8C0D8D5}"/>
                    </a:ext>
                  </a:extLst>
                </p:cNvPr>
                <p:cNvSpPr/>
                <p:nvPr/>
              </p:nvSpPr>
              <p:spPr>
                <a:xfrm>
                  <a:off x="5794819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7" name="Freeform: Shape 446">
                  <a:extLst>
                    <a:ext uri="{FF2B5EF4-FFF2-40B4-BE49-F238E27FC236}">
                      <a16:creationId xmlns:a16="http://schemas.microsoft.com/office/drawing/2014/main" id="{826AD858-75A6-46E8-AE66-FB8A4ACA78A2}"/>
                    </a:ext>
                  </a:extLst>
                </p:cNvPr>
                <p:cNvSpPr/>
                <p:nvPr/>
              </p:nvSpPr>
              <p:spPr>
                <a:xfrm>
                  <a:off x="582520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B0D36D6C-D820-456E-A1A8-932CD3A0567B}"/>
                    </a:ext>
                  </a:extLst>
                </p:cNvPr>
                <p:cNvSpPr/>
                <p:nvPr/>
              </p:nvSpPr>
              <p:spPr>
                <a:xfrm>
                  <a:off x="585558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B87F6DF1-AC99-412A-9772-C00EA43B9FDA}"/>
                    </a:ext>
                  </a:extLst>
                </p:cNvPr>
                <p:cNvSpPr/>
                <p:nvPr/>
              </p:nvSpPr>
              <p:spPr>
                <a:xfrm>
                  <a:off x="588606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A1BC5689-7DED-4BE2-9094-6BD50D69A451}"/>
                    </a:ext>
                  </a:extLst>
                </p:cNvPr>
                <p:cNvSpPr/>
                <p:nvPr/>
              </p:nvSpPr>
              <p:spPr>
                <a:xfrm>
                  <a:off x="591645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5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946838" y="3372421"/>
                <a:ext cx="121634" cy="146494"/>
                <a:chOff x="5946838" y="3372421"/>
                <a:chExt cx="121634" cy="146494"/>
              </a:xfrm>
            </p:grpSpPr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9C03C887-F1A3-4B2B-A5A3-C18E2177D4B0}"/>
                    </a:ext>
                  </a:extLst>
                </p:cNvPr>
                <p:cNvSpPr/>
                <p:nvPr/>
              </p:nvSpPr>
              <p:spPr>
                <a:xfrm>
                  <a:off x="5946838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EC2B4D15-6912-4DA5-BADC-A863934F243F}"/>
                    </a:ext>
                  </a:extLst>
                </p:cNvPr>
                <p:cNvSpPr/>
                <p:nvPr/>
              </p:nvSpPr>
              <p:spPr>
                <a:xfrm>
                  <a:off x="597722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95C08B77-2E3B-4F92-B239-F302EABA3D4C}"/>
                    </a:ext>
                  </a:extLst>
                </p:cNvPr>
                <p:cNvSpPr/>
                <p:nvPr/>
              </p:nvSpPr>
              <p:spPr>
                <a:xfrm>
                  <a:off x="600760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1530D3BC-F35D-41D9-9325-DF15D139EE76}"/>
                    </a:ext>
                  </a:extLst>
                </p:cNvPr>
                <p:cNvSpPr/>
                <p:nvPr/>
              </p:nvSpPr>
              <p:spPr>
                <a:xfrm>
                  <a:off x="603808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FE9F13BA-082C-4D92-AEF1-4F5C98764271}"/>
                    </a:ext>
                  </a:extLst>
                </p:cNvPr>
                <p:cNvSpPr/>
                <p:nvPr/>
              </p:nvSpPr>
              <p:spPr>
                <a:xfrm>
                  <a:off x="606847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5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098857" y="3372421"/>
                <a:ext cx="121634" cy="146494"/>
                <a:chOff x="6098857" y="3372421"/>
                <a:chExt cx="121634" cy="146494"/>
              </a:xfrm>
            </p:grpSpPr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80186F60-F780-40F5-B82E-6DB8984B7812}"/>
                    </a:ext>
                  </a:extLst>
                </p:cNvPr>
                <p:cNvSpPr/>
                <p:nvPr/>
              </p:nvSpPr>
              <p:spPr>
                <a:xfrm>
                  <a:off x="6098857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E4AA2C91-3F68-4757-BDEE-4AEA43FD3254}"/>
                    </a:ext>
                  </a:extLst>
                </p:cNvPr>
                <p:cNvSpPr/>
                <p:nvPr/>
              </p:nvSpPr>
              <p:spPr>
                <a:xfrm>
                  <a:off x="612924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F6A0C4D5-A139-44C2-A45D-5C4FDA4AAD0C}"/>
                    </a:ext>
                  </a:extLst>
                </p:cNvPr>
                <p:cNvSpPr/>
                <p:nvPr/>
              </p:nvSpPr>
              <p:spPr>
                <a:xfrm>
                  <a:off x="615972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93F1C1D9-EB0A-4A98-A6CC-8735C03A3198}"/>
                    </a:ext>
                  </a:extLst>
                </p:cNvPr>
                <p:cNvSpPr/>
                <p:nvPr/>
              </p:nvSpPr>
              <p:spPr>
                <a:xfrm>
                  <a:off x="619010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54557C53-B2F7-4E7E-8D18-64224BE271EF}"/>
                    </a:ext>
                  </a:extLst>
                </p:cNvPr>
                <p:cNvSpPr/>
                <p:nvPr/>
              </p:nvSpPr>
              <p:spPr>
                <a:xfrm>
                  <a:off x="622049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250876" y="3372421"/>
                <a:ext cx="121634" cy="146494"/>
                <a:chOff x="6250876" y="3372421"/>
                <a:chExt cx="121634" cy="146494"/>
              </a:xfrm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45B80A79-7D7C-4FD1-AD6E-D9FA7A8FF13E}"/>
                    </a:ext>
                  </a:extLst>
                </p:cNvPr>
                <p:cNvSpPr/>
                <p:nvPr/>
              </p:nvSpPr>
              <p:spPr>
                <a:xfrm>
                  <a:off x="6250876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0E712E10-CBD8-49A4-BBA4-23CF4054C3FE}"/>
                    </a:ext>
                  </a:extLst>
                </p:cNvPr>
                <p:cNvSpPr/>
                <p:nvPr/>
              </p:nvSpPr>
              <p:spPr>
                <a:xfrm>
                  <a:off x="628126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09ACBB68-F1CE-4853-AA34-B11AA01A1E27}"/>
                    </a:ext>
                  </a:extLst>
                </p:cNvPr>
                <p:cNvSpPr/>
                <p:nvPr/>
              </p:nvSpPr>
              <p:spPr>
                <a:xfrm>
                  <a:off x="631164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DAA883C5-3FD2-48E9-A4B2-5482D326135E}"/>
                    </a:ext>
                  </a:extLst>
                </p:cNvPr>
                <p:cNvSpPr/>
                <p:nvPr/>
              </p:nvSpPr>
              <p:spPr>
                <a:xfrm>
                  <a:off x="634212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E6BB2C17-0E4A-4036-A5A4-E0804E94CCA9}"/>
                    </a:ext>
                  </a:extLst>
                </p:cNvPr>
                <p:cNvSpPr/>
                <p:nvPr/>
              </p:nvSpPr>
              <p:spPr>
                <a:xfrm>
                  <a:off x="637251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402895" y="3372421"/>
                <a:ext cx="121634" cy="146494"/>
                <a:chOff x="6402895" y="3372421"/>
                <a:chExt cx="121634" cy="146494"/>
              </a:xfrm>
            </p:grpSpPr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80729FF0-AB78-4458-BE64-E5EC4CD6E5A2}"/>
                    </a:ext>
                  </a:extLst>
                </p:cNvPr>
                <p:cNvSpPr/>
                <p:nvPr/>
              </p:nvSpPr>
              <p:spPr>
                <a:xfrm>
                  <a:off x="6402895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3990D624-B5FD-4B3E-911D-BAD49469B1B3}"/>
                    </a:ext>
                  </a:extLst>
                </p:cNvPr>
                <p:cNvSpPr/>
                <p:nvPr/>
              </p:nvSpPr>
              <p:spPr>
                <a:xfrm>
                  <a:off x="643328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B41BE351-F1D7-474F-9F3D-EA14BB4D2869}"/>
                    </a:ext>
                  </a:extLst>
                </p:cNvPr>
                <p:cNvSpPr/>
                <p:nvPr/>
              </p:nvSpPr>
              <p:spPr>
                <a:xfrm>
                  <a:off x="646366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B12447F2-F8CA-4125-8FF5-757344534BF3}"/>
                    </a:ext>
                  </a:extLst>
                </p:cNvPr>
                <p:cNvSpPr/>
                <p:nvPr/>
              </p:nvSpPr>
              <p:spPr>
                <a:xfrm>
                  <a:off x="649414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98047908-5442-439C-A60B-D789F024E161}"/>
                    </a:ext>
                  </a:extLst>
                </p:cNvPr>
                <p:cNvSpPr/>
                <p:nvPr/>
              </p:nvSpPr>
              <p:spPr>
                <a:xfrm>
                  <a:off x="652452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7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554914" y="3372421"/>
                <a:ext cx="121634" cy="146494"/>
                <a:chOff x="6554914" y="3372421"/>
                <a:chExt cx="121634" cy="146494"/>
              </a:xfrm>
            </p:grpSpPr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EA85B0CD-5AC4-4184-B88A-8408A74C35B6}"/>
                    </a:ext>
                  </a:extLst>
                </p:cNvPr>
                <p:cNvSpPr/>
                <p:nvPr/>
              </p:nvSpPr>
              <p:spPr>
                <a:xfrm>
                  <a:off x="6554914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15242E97-ED9E-499B-86A3-6B7AA92F306C}"/>
                    </a:ext>
                  </a:extLst>
                </p:cNvPr>
                <p:cNvSpPr/>
                <p:nvPr/>
              </p:nvSpPr>
              <p:spPr>
                <a:xfrm>
                  <a:off x="658529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0EFD1459-A977-4C5F-BCB7-B8312B552AAD}"/>
                    </a:ext>
                  </a:extLst>
                </p:cNvPr>
                <p:cNvSpPr/>
                <p:nvPr/>
              </p:nvSpPr>
              <p:spPr>
                <a:xfrm>
                  <a:off x="661568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0A2FD0EA-9145-4645-8FF8-4784D65C7267}"/>
                    </a:ext>
                  </a:extLst>
                </p:cNvPr>
                <p:cNvSpPr/>
                <p:nvPr/>
              </p:nvSpPr>
              <p:spPr>
                <a:xfrm>
                  <a:off x="664616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984FF014-72E3-454C-A3EE-CB6F63B852E4}"/>
                    </a:ext>
                  </a:extLst>
                </p:cNvPr>
                <p:cNvSpPr/>
                <p:nvPr/>
              </p:nvSpPr>
              <p:spPr>
                <a:xfrm>
                  <a:off x="667654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8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706933" y="3372421"/>
                <a:ext cx="121634" cy="146494"/>
                <a:chOff x="6706933" y="3372421"/>
                <a:chExt cx="121634" cy="146494"/>
              </a:xfrm>
            </p:grpSpPr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0245F98A-9D21-4534-9234-474C3BD23F27}"/>
                    </a:ext>
                  </a:extLst>
                </p:cNvPr>
                <p:cNvSpPr/>
                <p:nvPr/>
              </p:nvSpPr>
              <p:spPr>
                <a:xfrm>
                  <a:off x="6706933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CF8D8291-D8B9-4C89-B124-0E563B3E057E}"/>
                    </a:ext>
                  </a:extLst>
                </p:cNvPr>
                <p:cNvSpPr/>
                <p:nvPr/>
              </p:nvSpPr>
              <p:spPr>
                <a:xfrm>
                  <a:off x="673731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75E6EBB4-DDD1-4C93-9620-E8084F8D518B}"/>
                    </a:ext>
                  </a:extLst>
                </p:cNvPr>
                <p:cNvSpPr/>
                <p:nvPr/>
              </p:nvSpPr>
              <p:spPr>
                <a:xfrm>
                  <a:off x="676770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F4C29605-16C8-4C47-8D32-5F43656004B8}"/>
                    </a:ext>
                  </a:extLst>
                </p:cNvPr>
                <p:cNvSpPr/>
                <p:nvPr/>
              </p:nvSpPr>
              <p:spPr>
                <a:xfrm>
                  <a:off x="679818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C2474A89-B9DB-4DD1-915E-98C7D44BDF94}"/>
                    </a:ext>
                  </a:extLst>
                </p:cNvPr>
                <p:cNvSpPr/>
                <p:nvPr/>
              </p:nvSpPr>
              <p:spPr>
                <a:xfrm>
                  <a:off x="682856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8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858952" y="3372421"/>
                <a:ext cx="121634" cy="146494"/>
                <a:chOff x="6858952" y="3372421"/>
                <a:chExt cx="121634" cy="146494"/>
              </a:xfrm>
            </p:grpSpPr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58F42530-6A0D-4A64-B714-80D5773339D9}"/>
                    </a:ext>
                  </a:extLst>
                </p:cNvPr>
                <p:cNvSpPr/>
                <p:nvPr/>
              </p:nvSpPr>
              <p:spPr>
                <a:xfrm>
                  <a:off x="6858952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A0CA2FBA-DA30-404A-BF0A-E3BA825CDA7A}"/>
                    </a:ext>
                  </a:extLst>
                </p:cNvPr>
                <p:cNvSpPr/>
                <p:nvPr/>
              </p:nvSpPr>
              <p:spPr>
                <a:xfrm>
                  <a:off x="688933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0" name="Freeform: Shape 489">
                  <a:extLst>
                    <a:ext uri="{FF2B5EF4-FFF2-40B4-BE49-F238E27FC236}">
                      <a16:creationId xmlns:a16="http://schemas.microsoft.com/office/drawing/2014/main" id="{F3E8489E-7D70-488D-9E9D-AB247B645493}"/>
                    </a:ext>
                  </a:extLst>
                </p:cNvPr>
                <p:cNvSpPr/>
                <p:nvPr/>
              </p:nvSpPr>
              <p:spPr>
                <a:xfrm>
                  <a:off x="691972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1" name="Freeform: Shape 490">
                  <a:extLst>
                    <a:ext uri="{FF2B5EF4-FFF2-40B4-BE49-F238E27FC236}">
                      <a16:creationId xmlns:a16="http://schemas.microsoft.com/office/drawing/2014/main" id="{16BBD871-B780-423C-96C4-10A95AC3B2A1}"/>
                    </a:ext>
                  </a:extLst>
                </p:cNvPr>
                <p:cNvSpPr/>
                <p:nvPr/>
              </p:nvSpPr>
              <p:spPr>
                <a:xfrm>
                  <a:off x="695020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2" name="Freeform: Shape 491">
                  <a:extLst>
                    <a:ext uri="{FF2B5EF4-FFF2-40B4-BE49-F238E27FC236}">
                      <a16:creationId xmlns:a16="http://schemas.microsoft.com/office/drawing/2014/main" id="{014EEB6C-00B0-4761-8B1A-F85824A2FA64}"/>
                    </a:ext>
                  </a:extLst>
                </p:cNvPr>
                <p:cNvSpPr/>
                <p:nvPr/>
              </p:nvSpPr>
              <p:spPr>
                <a:xfrm>
                  <a:off x="698058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9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7010971" y="3372421"/>
                <a:ext cx="121634" cy="146494"/>
                <a:chOff x="7010971" y="3372421"/>
                <a:chExt cx="121634" cy="146494"/>
              </a:xfrm>
            </p:grpSpPr>
            <p:sp>
              <p:nvSpPr>
                <p:cNvPr id="494" name="Freeform: Shape 493">
                  <a:extLst>
                    <a:ext uri="{FF2B5EF4-FFF2-40B4-BE49-F238E27FC236}">
                      <a16:creationId xmlns:a16="http://schemas.microsoft.com/office/drawing/2014/main" id="{056C18F2-D2E7-42FF-A34F-44B9D7580352}"/>
                    </a:ext>
                  </a:extLst>
                </p:cNvPr>
                <p:cNvSpPr/>
                <p:nvPr/>
              </p:nvSpPr>
              <p:spPr>
                <a:xfrm>
                  <a:off x="7010971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40896E01-3D83-45C7-B4E5-51D83E7BD4E6}"/>
                    </a:ext>
                  </a:extLst>
                </p:cNvPr>
                <p:cNvSpPr/>
                <p:nvPr/>
              </p:nvSpPr>
              <p:spPr>
                <a:xfrm>
                  <a:off x="704135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2A871CB2-DC5A-446F-B725-9391997483D2}"/>
                    </a:ext>
                  </a:extLst>
                </p:cNvPr>
                <p:cNvSpPr/>
                <p:nvPr/>
              </p:nvSpPr>
              <p:spPr>
                <a:xfrm>
                  <a:off x="707174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7" name="Freeform: Shape 496">
                  <a:extLst>
                    <a:ext uri="{FF2B5EF4-FFF2-40B4-BE49-F238E27FC236}">
                      <a16:creationId xmlns:a16="http://schemas.microsoft.com/office/drawing/2014/main" id="{BE9CE9C0-8F72-40ED-9AF5-FBEF173F42C8}"/>
                    </a:ext>
                  </a:extLst>
                </p:cNvPr>
                <p:cNvSpPr/>
                <p:nvPr/>
              </p:nvSpPr>
              <p:spPr>
                <a:xfrm>
                  <a:off x="710222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8" name="Freeform: Shape 497">
                  <a:extLst>
                    <a:ext uri="{FF2B5EF4-FFF2-40B4-BE49-F238E27FC236}">
                      <a16:creationId xmlns:a16="http://schemas.microsoft.com/office/drawing/2014/main" id="{46DEF068-7FE1-406B-B9DF-E30041586C03}"/>
                    </a:ext>
                  </a:extLst>
                </p:cNvPr>
                <p:cNvSpPr/>
                <p:nvPr/>
              </p:nvSpPr>
              <p:spPr>
                <a:xfrm>
                  <a:off x="713260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9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7162990" y="3372421"/>
                <a:ext cx="121634" cy="146494"/>
                <a:chOff x="7162990" y="3372421"/>
                <a:chExt cx="121634" cy="146494"/>
              </a:xfrm>
            </p:grpSpPr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D51C7E5F-955B-427B-9B55-544FF1FC50F2}"/>
                    </a:ext>
                  </a:extLst>
                </p:cNvPr>
                <p:cNvSpPr/>
                <p:nvPr/>
              </p:nvSpPr>
              <p:spPr>
                <a:xfrm>
                  <a:off x="7162990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1" name="Freeform: Shape 500">
                  <a:extLst>
                    <a:ext uri="{FF2B5EF4-FFF2-40B4-BE49-F238E27FC236}">
                      <a16:creationId xmlns:a16="http://schemas.microsoft.com/office/drawing/2014/main" id="{B6403B68-2651-4B34-BB05-D22C7578848D}"/>
                    </a:ext>
                  </a:extLst>
                </p:cNvPr>
                <p:cNvSpPr/>
                <p:nvPr/>
              </p:nvSpPr>
              <p:spPr>
                <a:xfrm>
                  <a:off x="719337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2" name="Freeform: Shape 501">
                  <a:extLst>
                    <a:ext uri="{FF2B5EF4-FFF2-40B4-BE49-F238E27FC236}">
                      <a16:creationId xmlns:a16="http://schemas.microsoft.com/office/drawing/2014/main" id="{4EBBF4C4-656D-4EA4-9CB8-5331AD19A983}"/>
                    </a:ext>
                  </a:extLst>
                </p:cNvPr>
                <p:cNvSpPr/>
                <p:nvPr/>
              </p:nvSpPr>
              <p:spPr>
                <a:xfrm>
                  <a:off x="722376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3" name="Freeform: Shape 502">
                  <a:extLst>
                    <a:ext uri="{FF2B5EF4-FFF2-40B4-BE49-F238E27FC236}">
                      <a16:creationId xmlns:a16="http://schemas.microsoft.com/office/drawing/2014/main" id="{8F64592B-09D2-481B-9846-22C30F48694B}"/>
                    </a:ext>
                  </a:extLst>
                </p:cNvPr>
                <p:cNvSpPr/>
                <p:nvPr/>
              </p:nvSpPr>
              <p:spPr>
                <a:xfrm>
                  <a:off x="725424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3FB046F7-2990-4BE4-BE1B-FEAB6005220E}"/>
                    </a:ext>
                  </a:extLst>
                </p:cNvPr>
                <p:cNvSpPr/>
                <p:nvPr/>
              </p:nvSpPr>
              <p:spPr>
                <a:xfrm>
                  <a:off x="728462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397B5482-FF54-4B5C-B491-3487A6F982DD}"/>
                  </a:ext>
                </a:extLst>
              </p:cNvPr>
              <p:cNvSpPr/>
              <p:nvPr/>
            </p:nvSpPr>
            <p:spPr>
              <a:xfrm>
                <a:off x="7315009" y="3374992"/>
                <a:ext cx="9525" cy="143922"/>
              </a:xfrm>
              <a:custGeom>
                <a:avLst/>
                <a:gdLst>
                  <a:gd name="connsiteX0" fmla="*/ 0 w 9525"/>
                  <a:gd name="connsiteY0" fmla="*/ 0 h 143922"/>
                  <a:gd name="connsiteX1" fmla="*/ 0 w 9525"/>
                  <a:gd name="connsiteY1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43922">
                    <a:moveTo>
                      <a:pt x="0" y="0"/>
                    </a:moveTo>
                    <a:lnTo>
                      <a:pt x="0" y="143923"/>
                    </a:lnTo>
                  </a:path>
                </a:pathLst>
              </a:custGeom>
              <a:ln w="19050" cap="rnd">
                <a:solidFill>
                  <a:srgbClr val="1F4C7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4139925-EB47-42FB-983E-53AD43A678A9}"/>
                </a:ext>
              </a:extLst>
            </p:cNvPr>
            <p:cNvSpPr/>
            <p:nvPr/>
          </p:nvSpPr>
          <p:spPr>
            <a:xfrm>
              <a:off x="4686300" y="3290887"/>
              <a:ext cx="146684" cy="277844"/>
            </a:xfrm>
            <a:custGeom>
              <a:avLst/>
              <a:gdLst>
                <a:gd name="connsiteX0" fmla="*/ 146685 w 146684"/>
                <a:gd name="connsiteY0" fmla="*/ 0 h 277844"/>
                <a:gd name="connsiteX1" fmla="*/ 146685 w 146684"/>
                <a:gd name="connsiteY1" fmla="*/ 277844 h 277844"/>
                <a:gd name="connsiteX2" fmla="*/ 0 w 146684"/>
                <a:gd name="connsiteY2" fmla="*/ 131159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84" h="277844">
                  <a:moveTo>
                    <a:pt x="146685" y="0"/>
                  </a:moveTo>
                  <a:lnTo>
                    <a:pt x="146685" y="277844"/>
                  </a:lnTo>
                  <a:lnTo>
                    <a:pt x="0" y="131159"/>
                  </a:lnTo>
                  <a:close/>
                </a:path>
              </a:pathLst>
            </a:custGeom>
            <a:solidFill>
              <a:srgbClr val="1F4C7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805DD76D-6987-4174-ABA4-E31EF77F519B}"/>
                </a:ext>
              </a:extLst>
            </p:cNvPr>
            <p:cNvSpPr/>
            <p:nvPr/>
          </p:nvSpPr>
          <p:spPr>
            <a:xfrm>
              <a:off x="7361777" y="3290887"/>
              <a:ext cx="146684" cy="277844"/>
            </a:xfrm>
            <a:custGeom>
              <a:avLst/>
              <a:gdLst>
                <a:gd name="connsiteX0" fmla="*/ 0 w 146684"/>
                <a:gd name="connsiteY0" fmla="*/ 0 h 277844"/>
                <a:gd name="connsiteX1" fmla="*/ 0 w 146684"/>
                <a:gd name="connsiteY1" fmla="*/ 277844 h 277844"/>
                <a:gd name="connsiteX2" fmla="*/ 146685 w 146684"/>
                <a:gd name="connsiteY2" fmla="*/ 131159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84" h="277844">
                  <a:moveTo>
                    <a:pt x="0" y="0"/>
                  </a:moveTo>
                  <a:lnTo>
                    <a:pt x="0" y="277844"/>
                  </a:lnTo>
                  <a:lnTo>
                    <a:pt x="146685" y="131159"/>
                  </a:lnTo>
                  <a:close/>
                </a:path>
              </a:pathLst>
            </a:custGeom>
            <a:solidFill>
              <a:srgbClr val="1F4C7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510" name="TextBox 509">
            <a:extLst>
              <a:ext uri="{FF2B5EF4-FFF2-40B4-BE49-F238E27FC236}">
                <a16:creationId xmlns:a16="http://schemas.microsoft.com/office/drawing/2014/main" id="{2754E425-96AA-4537-A7F0-DAC474952223}"/>
              </a:ext>
            </a:extLst>
          </p:cNvPr>
          <p:cNvSpPr txBox="1"/>
          <p:nvPr/>
        </p:nvSpPr>
        <p:spPr>
          <a:xfrm>
            <a:off x="9324211" y="5419072"/>
            <a:ext cx="1973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2 meters</a:t>
            </a:r>
            <a:endParaRPr lang="th-TH" sz="1800" dirty="0"/>
          </a:p>
        </p:txBody>
      </p:sp>
      <p:grpSp>
        <p:nvGrpSpPr>
          <p:cNvPr id="658" name="Graphic 472">
            <a:extLst>
              <a:ext uri="{FF2B5EF4-FFF2-40B4-BE49-F238E27FC236}">
                <a16:creationId xmlns:a16="http://schemas.microsoft.com/office/drawing/2014/main" id="{A5B26F02-D02A-46AC-8F1B-C2ECC92E45D1}"/>
              </a:ext>
            </a:extLst>
          </p:cNvPr>
          <p:cNvGrpSpPr/>
          <p:nvPr/>
        </p:nvGrpSpPr>
        <p:grpSpPr>
          <a:xfrm>
            <a:off x="321884" y="2436484"/>
            <a:ext cx="1317070" cy="1199919"/>
            <a:chOff x="5843607" y="3181243"/>
            <a:chExt cx="503589" cy="497859"/>
          </a:xfrm>
        </p:grpSpPr>
        <p:grpSp>
          <p:nvGrpSpPr>
            <p:cNvPr id="659" name="Graphic 472">
              <a:extLst>
                <a:ext uri="{FF2B5EF4-FFF2-40B4-BE49-F238E27FC236}">
                  <a16:creationId xmlns:a16="http://schemas.microsoft.com/office/drawing/2014/main" id="{CDD7B65E-3C4B-4365-BD5F-CFF29A36A38A}"/>
                </a:ext>
              </a:extLst>
            </p:cNvPr>
            <p:cNvGrpSpPr/>
            <p:nvPr/>
          </p:nvGrpSpPr>
          <p:grpSpPr>
            <a:xfrm>
              <a:off x="5843607" y="3181243"/>
              <a:ext cx="503589" cy="497859"/>
              <a:chOff x="5843607" y="3181243"/>
              <a:chExt cx="503589" cy="497859"/>
            </a:xfrm>
            <a:solidFill>
              <a:srgbClr val="E54545"/>
            </a:solidFill>
          </p:grpSpPr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1CC35905-09E9-43E6-A4F0-C349F5589D98}"/>
                  </a:ext>
                </a:extLst>
              </p:cNvPr>
              <p:cNvSpPr/>
              <p:nvPr/>
            </p:nvSpPr>
            <p:spPr>
              <a:xfrm>
                <a:off x="5929170" y="3275193"/>
                <a:ext cx="327956" cy="337062"/>
              </a:xfrm>
              <a:custGeom>
                <a:avLst/>
                <a:gdLst>
                  <a:gd name="connsiteX0" fmla="*/ 215883 w 327956"/>
                  <a:gd name="connsiteY0" fmla="*/ 331067 h 337062"/>
                  <a:gd name="connsiteX1" fmla="*/ 83485 w 327956"/>
                  <a:gd name="connsiteY1" fmla="*/ 312683 h 337062"/>
                  <a:gd name="connsiteX2" fmla="*/ 22430 w 327956"/>
                  <a:gd name="connsiteY2" fmla="*/ 249723 h 337062"/>
                  <a:gd name="connsiteX3" fmla="*/ 1856 w 327956"/>
                  <a:gd name="connsiteY3" fmla="*/ 141329 h 337062"/>
                  <a:gd name="connsiteX4" fmla="*/ 29764 w 327956"/>
                  <a:gd name="connsiteY4" fmla="*/ 72844 h 337062"/>
                  <a:gd name="connsiteX5" fmla="*/ 81199 w 327956"/>
                  <a:gd name="connsiteY5" fmla="*/ 24933 h 337062"/>
                  <a:gd name="connsiteX6" fmla="*/ 315324 w 327956"/>
                  <a:gd name="connsiteY6" fmla="*/ 92561 h 337062"/>
                  <a:gd name="connsiteX7" fmla="*/ 323992 w 327956"/>
                  <a:gd name="connsiteY7" fmla="*/ 121136 h 337062"/>
                  <a:gd name="connsiteX8" fmla="*/ 215883 w 327956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6" h="337062">
                    <a:moveTo>
                      <a:pt x="215883" y="331067"/>
                    </a:moveTo>
                    <a:cubicBezTo>
                      <a:pt x="171592" y="343735"/>
                      <a:pt x="123014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6"/>
                      <a:pt x="277414" y="168"/>
                      <a:pt x="315324" y="92561"/>
                    </a:cubicBezTo>
                    <a:cubicBezTo>
                      <a:pt x="319039" y="101705"/>
                      <a:pt x="321991" y="111230"/>
                      <a:pt x="323992" y="121136"/>
                    </a:cubicBezTo>
                    <a:cubicBezTo>
                      <a:pt x="341422" y="203813"/>
                      <a:pt x="300655" y="306778"/>
                      <a:pt x="215883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1CACB95F-73DD-478E-880F-CADC985CACB5}"/>
                  </a:ext>
                </a:extLst>
              </p:cNvPr>
              <p:cNvSpPr/>
              <p:nvPr/>
            </p:nvSpPr>
            <p:spPr>
              <a:xfrm>
                <a:off x="6087331" y="3181243"/>
                <a:ext cx="85814" cy="110405"/>
              </a:xfrm>
              <a:custGeom>
                <a:avLst/>
                <a:gdLst>
                  <a:gd name="connsiteX0" fmla="*/ 61246 w 85814"/>
                  <a:gd name="connsiteY0" fmla="*/ 7440 h 110405"/>
                  <a:gd name="connsiteX1" fmla="*/ 35338 w 85814"/>
                  <a:gd name="connsiteY1" fmla="*/ 1630 h 110405"/>
                  <a:gd name="connsiteX2" fmla="*/ 15716 w 85814"/>
                  <a:gd name="connsiteY2" fmla="*/ 106 h 110405"/>
                  <a:gd name="connsiteX3" fmla="*/ 9144 w 85814"/>
                  <a:gd name="connsiteY3" fmla="*/ 1344 h 110405"/>
                  <a:gd name="connsiteX4" fmla="*/ 5334 w 85814"/>
                  <a:gd name="connsiteY4" fmla="*/ 13632 h 110405"/>
                  <a:gd name="connsiteX5" fmla="*/ 12192 w 85814"/>
                  <a:gd name="connsiteY5" fmla="*/ 19061 h 110405"/>
                  <a:gd name="connsiteX6" fmla="*/ 36862 w 85814"/>
                  <a:gd name="connsiteY6" fmla="*/ 29062 h 110405"/>
                  <a:gd name="connsiteX7" fmla="*/ 0 w 85814"/>
                  <a:gd name="connsiteY7" fmla="*/ 101738 h 110405"/>
                  <a:gd name="connsiteX8" fmla="*/ 43148 w 85814"/>
                  <a:gd name="connsiteY8" fmla="*/ 110406 h 110405"/>
                  <a:gd name="connsiteX9" fmla="*/ 44005 w 85814"/>
                  <a:gd name="connsiteY9" fmla="*/ 30872 h 110405"/>
                  <a:gd name="connsiteX10" fmla="*/ 62960 w 85814"/>
                  <a:gd name="connsiteY10" fmla="*/ 34206 h 110405"/>
                  <a:gd name="connsiteX11" fmla="*/ 73819 w 85814"/>
                  <a:gd name="connsiteY11" fmla="*/ 34587 h 110405"/>
                  <a:gd name="connsiteX12" fmla="*/ 83344 w 85814"/>
                  <a:gd name="connsiteY12" fmla="*/ 29824 h 110405"/>
                  <a:gd name="connsiteX13" fmla="*/ 61246 w 85814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14" h="110405">
                    <a:moveTo>
                      <a:pt x="61246" y="7440"/>
                    </a:moveTo>
                    <a:cubicBezTo>
                      <a:pt x="52864" y="4869"/>
                      <a:pt x="44101" y="2868"/>
                      <a:pt x="35338" y="1630"/>
                    </a:cubicBezTo>
                    <a:cubicBezTo>
                      <a:pt x="29528" y="868"/>
                      <a:pt x="22289" y="-370"/>
                      <a:pt x="15716" y="106"/>
                    </a:cubicBezTo>
                    <a:cubicBezTo>
                      <a:pt x="13430" y="297"/>
                      <a:pt x="11240" y="678"/>
                      <a:pt x="9144" y="1344"/>
                    </a:cubicBezTo>
                    <a:cubicBezTo>
                      <a:pt x="3619" y="3154"/>
                      <a:pt x="1905" y="8964"/>
                      <a:pt x="5334" y="13632"/>
                    </a:cubicBezTo>
                    <a:cubicBezTo>
                      <a:pt x="7048" y="16013"/>
                      <a:pt x="9620" y="17632"/>
                      <a:pt x="12192" y="19061"/>
                    </a:cubicBezTo>
                    <a:cubicBezTo>
                      <a:pt x="20003" y="23442"/>
                      <a:pt x="28289" y="26681"/>
                      <a:pt x="36862" y="29062"/>
                    </a:cubicBezTo>
                    <a:cubicBezTo>
                      <a:pt x="32956" y="46683"/>
                      <a:pt x="23051" y="78402"/>
                      <a:pt x="0" y="101738"/>
                    </a:cubicBezTo>
                    <a:cubicBezTo>
                      <a:pt x="0" y="101738"/>
                      <a:pt x="16288" y="110025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631" y="17727"/>
                      <a:pt x="68961" y="9822"/>
                      <a:pt x="61246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20498BD-C6FE-431F-B2D3-C51F8E53233F}"/>
                  </a:ext>
                </a:extLst>
              </p:cNvPr>
              <p:cNvSpPr/>
              <p:nvPr/>
            </p:nvSpPr>
            <p:spPr>
              <a:xfrm>
                <a:off x="6140195" y="3230463"/>
                <a:ext cx="66121" cy="78902"/>
              </a:xfrm>
              <a:custGeom>
                <a:avLst/>
                <a:gdLst>
                  <a:gd name="connsiteX0" fmla="*/ 50482 w 66121"/>
                  <a:gd name="connsiteY0" fmla="*/ 9084 h 78902"/>
                  <a:gd name="connsiteX1" fmla="*/ 33052 w 66121"/>
                  <a:gd name="connsiteY1" fmla="*/ 2798 h 78902"/>
                  <a:gd name="connsiteX2" fmla="*/ 19622 w 66121"/>
                  <a:gd name="connsiteY2" fmla="*/ 36 h 78902"/>
                  <a:gd name="connsiteX3" fmla="*/ 14954 w 66121"/>
                  <a:gd name="connsiteY3" fmla="*/ 321 h 78902"/>
                  <a:gd name="connsiteX4" fmla="*/ 11240 w 66121"/>
                  <a:gd name="connsiteY4" fmla="*/ 8513 h 78902"/>
                  <a:gd name="connsiteX5" fmla="*/ 15526 w 66121"/>
                  <a:gd name="connsiteY5" fmla="*/ 12894 h 78902"/>
                  <a:gd name="connsiteX6" fmla="*/ 31814 w 66121"/>
                  <a:gd name="connsiteY6" fmla="*/ 21943 h 78902"/>
                  <a:gd name="connsiteX7" fmla="*/ 0 w 66121"/>
                  <a:gd name="connsiteY7" fmla="*/ 69187 h 78902"/>
                  <a:gd name="connsiteX8" fmla="*/ 29147 w 66121"/>
                  <a:gd name="connsiteY8" fmla="*/ 78903 h 78902"/>
                  <a:gd name="connsiteX9" fmla="*/ 36671 w 66121"/>
                  <a:gd name="connsiteY9" fmla="*/ 23753 h 78902"/>
                  <a:gd name="connsiteX10" fmla="*/ 49530 w 66121"/>
                  <a:gd name="connsiteY10" fmla="*/ 27658 h 78902"/>
                  <a:gd name="connsiteX11" fmla="*/ 56959 w 66121"/>
                  <a:gd name="connsiteY11" fmla="*/ 28801 h 78902"/>
                  <a:gd name="connsiteX12" fmla="*/ 63913 w 66121"/>
                  <a:gd name="connsiteY12" fmla="*/ 26325 h 78902"/>
                  <a:gd name="connsiteX13" fmla="*/ 50482 w 66121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21" h="78902">
                    <a:moveTo>
                      <a:pt x="50482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4" y="321"/>
                      <a:pt x="19622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3"/>
                      <a:pt x="9239" y="4989"/>
                      <a:pt x="11240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4" y="21943"/>
                    </a:cubicBezTo>
                    <a:cubicBezTo>
                      <a:pt x="27623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7" y="78903"/>
                    </a:cubicBezTo>
                    <a:cubicBezTo>
                      <a:pt x="29147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6" y="28325"/>
                      <a:pt x="54483" y="28896"/>
                      <a:pt x="56959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009" y="18990"/>
                      <a:pt x="55626" y="11370"/>
                      <a:pt x="50482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7584FE1A-F627-4589-95E0-385AAD6AD755}"/>
                  </a:ext>
                </a:extLst>
              </p:cNvPr>
              <p:cNvSpPr/>
              <p:nvPr/>
            </p:nvSpPr>
            <p:spPr>
              <a:xfrm>
                <a:off x="6233159" y="3362001"/>
                <a:ext cx="80181" cy="60235"/>
              </a:xfrm>
              <a:custGeom>
                <a:avLst/>
                <a:gdLst>
                  <a:gd name="connsiteX0" fmla="*/ 78486 w 80181"/>
                  <a:gd name="connsiteY0" fmla="*/ 35185 h 60235"/>
                  <a:gd name="connsiteX1" fmla="*/ 72962 w 80181"/>
                  <a:gd name="connsiteY1" fmla="*/ 17468 h 60235"/>
                  <a:gd name="connsiteX2" fmla="*/ 67056 w 80181"/>
                  <a:gd name="connsiteY2" fmla="*/ 5086 h 60235"/>
                  <a:gd name="connsiteX3" fmla="*/ 64008 w 80181"/>
                  <a:gd name="connsiteY3" fmla="*/ 1561 h 60235"/>
                  <a:gd name="connsiteX4" fmla="*/ 55245 w 80181"/>
                  <a:gd name="connsiteY4" fmla="*/ 3562 h 60235"/>
                  <a:gd name="connsiteX5" fmla="*/ 54292 w 80181"/>
                  <a:gd name="connsiteY5" fmla="*/ 9562 h 60235"/>
                  <a:gd name="connsiteX6" fmla="*/ 56864 w 80181"/>
                  <a:gd name="connsiteY6" fmla="*/ 28041 h 60235"/>
                  <a:gd name="connsiteX7" fmla="*/ 0 w 80181"/>
                  <a:gd name="connsiteY7" fmla="*/ 31089 h 60235"/>
                  <a:gd name="connsiteX8" fmla="*/ 9811 w 80181"/>
                  <a:gd name="connsiteY8" fmla="*/ 60235 h 60235"/>
                  <a:gd name="connsiteX9" fmla="*/ 58293 w 80181"/>
                  <a:gd name="connsiteY9" fmla="*/ 32994 h 60235"/>
                  <a:gd name="connsiteX10" fmla="*/ 62960 w 80181"/>
                  <a:gd name="connsiteY10" fmla="*/ 45662 h 60235"/>
                  <a:gd name="connsiteX11" fmla="*/ 66484 w 80181"/>
                  <a:gd name="connsiteY11" fmla="*/ 52330 h 60235"/>
                  <a:gd name="connsiteX12" fmla="*/ 72676 w 80181"/>
                  <a:gd name="connsiteY12" fmla="*/ 56425 h 60235"/>
                  <a:gd name="connsiteX13" fmla="*/ 78486 w 80181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81" h="60235">
                    <a:moveTo>
                      <a:pt x="78486" y="35185"/>
                    </a:moveTo>
                    <a:cubicBezTo>
                      <a:pt x="77152" y="29184"/>
                      <a:pt x="75247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99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2" y="7562"/>
                      <a:pt x="54292" y="9562"/>
                    </a:cubicBezTo>
                    <a:cubicBezTo>
                      <a:pt x="54292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6" y="37280"/>
                      <a:pt x="61246" y="41471"/>
                      <a:pt x="62960" y="45662"/>
                    </a:cubicBezTo>
                    <a:cubicBezTo>
                      <a:pt x="63913" y="48043"/>
                      <a:pt x="64960" y="50329"/>
                      <a:pt x="66484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629" y="58426"/>
                      <a:pt x="79724" y="40709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06C734BA-AE1E-484B-A75C-BCCD06DF58A2}"/>
                  </a:ext>
                </a:extLst>
              </p:cNvPr>
              <p:cNvSpPr/>
              <p:nvPr/>
            </p:nvSpPr>
            <p:spPr>
              <a:xfrm>
                <a:off x="6197535" y="3523583"/>
                <a:ext cx="79360" cy="76858"/>
              </a:xfrm>
              <a:custGeom>
                <a:avLst/>
                <a:gdLst>
                  <a:gd name="connsiteX0" fmla="*/ 61246 w 79360"/>
                  <a:gd name="connsiteY0" fmla="*/ 65151 h 76858"/>
                  <a:gd name="connsiteX1" fmla="*/ 72009 w 79360"/>
                  <a:gd name="connsiteY1" fmla="*/ 50101 h 76858"/>
                  <a:gd name="connsiteX2" fmla="*/ 78296 w 79360"/>
                  <a:gd name="connsiteY2" fmla="*/ 37909 h 76858"/>
                  <a:gd name="connsiteX3" fmla="*/ 79343 w 79360"/>
                  <a:gd name="connsiteY3" fmla="*/ 33338 h 76858"/>
                  <a:gd name="connsiteX4" fmla="*/ 72485 w 79360"/>
                  <a:gd name="connsiteY4" fmla="*/ 27527 h 76858"/>
                  <a:gd name="connsiteX5" fmla="*/ 67151 w 79360"/>
                  <a:gd name="connsiteY5" fmla="*/ 30385 h 76858"/>
                  <a:gd name="connsiteX6" fmla="*/ 54007 w 79360"/>
                  <a:gd name="connsiteY6" fmla="*/ 43529 h 76858"/>
                  <a:gd name="connsiteX7" fmla="*/ 17335 w 79360"/>
                  <a:gd name="connsiteY7" fmla="*/ 0 h 76858"/>
                  <a:gd name="connsiteX8" fmla="*/ 0 w 79360"/>
                  <a:gd name="connsiteY8" fmla="*/ 25432 h 76858"/>
                  <a:gd name="connsiteX9" fmla="*/ 50959 w 79360"/>
                  <a:gd name="connsiteY9" fmla="*/ 47720 h 76858"/>
                  <a:gd name="connsiteX10" fmla="*/ 43625 w 79360"/>
                  <a:gd name="connsiteY10" fmla="*/ 59055 h 76858"/>
                  <a:gd name="connsiteX11" fmla="*/ 40481 w 79360"/>
                  <a:gd name="connsiteY11" fmla="*/ 65913 h 76858"/>
                  <a:gd name="connsiteX12" fmla="*/ 40957 w 79360"/>
                  <a:gd name="connsiteY12" fmla="*/ 73343 h 76858"/>
                  <a:gd name="connsiteX13" fmla="*/ 61246 w 79360"/>
                  <a:gd name="connsiteY13" fmla="*/ 65151 h 7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58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1"/>
                    </a:cubicBezTo>
                    <a:cubicBezTo>
                      <a:pt x="74104" y="46577"/>
                      <a:pt x="76867" y="42196"/>
                      <a:pt x="78296" y="37909"/>
                    </a:cubicBezTo>
                    <a:cubicBezTo>
                      <a:pt x="78772" y="36385"/>
                      <a:pt x="79153" y="34862"/>
                      <a:pt x="79343" y="33338"/>
                    </a:cubicBezTo>
                    <a:cubicBezTo>
                      <a:pt x="79629" y="29242"/>
                      <a:pt x="76391" y="26575"/>
                      <a:pt x="72485" y="27527"/>
                    </a:cubicBezTo>
                    <a:cubicBezTo>
                      <a:pt x="70485" y="28003"/>
                      <a:pt x="68771" y="29147"/>
                      <a:pt x="67151" y="30385"/>
                    </a:cubicBezTo>
                    <a:cubicBezTo>
                      <a:pt x="62198" y="34195"/>
                      <a:pt x="57817" y="38672"/>
                      <a:pt x="54007" y="43529"/>
                    </a:cubicBezTo>
                    <a:cubicBezTo>
                      <a:pt x="43720" y="36195"/>
                      <a:pt x="26003" y="21146"/>
                      <a:pt x="17335" y="0"/>
                    </a:cubicBezTo>
                    <a:cubicBezTo>
                      <a:pt x="17335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0" y="55150"/>
                      <a:pt x="43625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5" y="68390"/>
                      <a:pt x="39815" y="71056"/>
                      <a:pt x="40957" y="73343"/>
                    </a:cubicBezTo>
                    <a:cubicBezTo>
                      <a:pt x="45815" y="83248"/>
                      <a:pt x="57531" y="69532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6135C2B0-F6C0-4F45-AECB-E0482B23009B}"/>
                  </a:ext>
                </a:extLst>
              </p:cNvPr>
              <p:cNvSpPr/>
              <p:nvPr/>
            </p:nvSpPr>
            <p:spPr>
              <a:xfrm>
                <a:off x="6054185" y="3586753"/>
                <a:ext cx="58715" cy="75379"/>
              </a:xfrm>
              <a:custGeom>
                <a:avLst/>
                <a:gdLst>
                  <a:gd name="connsiteX0" fmla="*/ 19811 w 58715"/>
                  <a:gd name="connsiteY0" fmla="*/ 75228 h 75379"/>
                  <a:gd name="connsiteX1" fmla="*/ 38290 w 58715"/>
                  <a:gd name="connsiteY1" fmla="*/ 74752 h 75379"/>
                  <a:gd name="connsiteX2" fmla="*/ 51815 w 58715"/>
                  <a:gd name="connsiteY2" fmla="*/ 72466 h 75379"/>
                  <a:gd name="connsiteX3" fmla="*/ 56006 w 58715"/>
                  <a:gd name="connsiteY3" fmla="*/ 70561 h 75379"/>
                  <a:gd name="connsiteX4" fmla="*/ 56482 w 58715"/>
                  <a:gd name="connsiteY4" fmla="*/ 61607 h 75379"/>
                  <a:gd name="connsiteX5" fmla="*/ 50958 w 58715"/>
                  <a:gd name="connsiteY5" fmla="*/ 59036 h 75379"/>
                  <a:gd name="connsiteX6" fmla="*/ 32479 w 58715"/>
                  <a:gd name="connsiteY6" fmla="*/ 56464 h 75379"/>
                  <a:gd name="connsiteX7" fmla="*/ 45148 w 58715"/>
                  <a:gd name="connsiteY7" fmla="*/ 933 h 75379"/>
                  <a:gd name="connsiteX8" fmla="*/ 14382 w 58715"/>
                  <a:gd name="connsiteY8" fmla="*/ 2362 h 75379"/>
                  <a:gd name="connsiteX9" fmla="*/ 27241 w 58715"/>
                  <a:gd name="connsiteY9" fmla="*/ 56464 h 75379"/>
                  <a:gd name="connsiteX10" fmla="*/ 13810 w 58715"/>
                  <a:gd name="connsiteY10" fmla="*/ 57416 h 75379"/>
                  <a:gd name="connsiteX11" fmla="*/ 6381 w 58715"/>
                  <a:gd name="connsiteY11" fmla="*/ 59036 h 75379"/>
                  <a:gd name="connsiteX12" fmla="*/ 761 w 58715"/>
                  <a:gd name="connsiteY12" fmla="*/ 63893 h 75379"/>
                  <a:gd name="connsiteX13" fmla="*/ 19811 w 58715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5" h="75379">
                    <a:moveTo>
                      <a:pt x="19811" y="75228"/>
                    </a:moveTo>
                    <a:cubicBezTo>
                      <a:pt x="25907" y="75514"/>
                      <a:pt x="32194" y="75419"/>
                      <a:pt x="38290" y="74752"/>
                    </a:cubicBezTo>
                    <a:cubicBezTo>
                      <a:pt x="42385" y="74276"/>
                      <a:pt x="47529" y="73895"/>
                      <a:pt x="51815" y="72466"/>
                    </a:cubicBezTo>
                    <a:cubicBezTo>
                      <a:pt x="53339" y="71990"/>
                      <a:pt x="54768" y="71323"/>
                      <a:pt x="56006" y="70561"/>
                    </a:cubicBezTo>
                    <a:cubicBezTo>
                      <a:pt x="59435" y="68370"/>
                      <a:pt x="59626" y="64179"/>
                      <a:pt x="56482" y="61607"/>
                    </a:cubicBezTo>
                    <a:cubicBezTo>
                      <a:pt x="54863" y="60274"/>
                      <a:pt x="52958" y="59607"/>
                      <a:pt x="50958" y="59036"/>
                    </a:cubicBezTo>
                    <a:cubicBezTo>
                      <a:pt x="44957" y="57321"/>
                      <a:pt x="38766" y="56654"/>
                      <a:pt x="32479" y="56464"/>
                    </a:cubicBezTo>
                    <a:cubicBezTo>
                      <a:pt x="32194" y="43891"/>
                      <a:pt x="33432" y="20650"/>
                      <a:pt x="45148" y="933"/>
                    </a:cubicBezTo>
                    <a:cubicBezTo>
                      <a:pt x="45148" y="933"/>
                      <a:pt x="32670" y="-1924"/>
                      <a:pt x="14382" y="2362"/>
                    </a:cubicBezTo>
                    <a:cubicBezTo>
                      <a:pt x="14382" y="2362"/>
                      <a:pt x="25526" y="18745"/>
                      <a:pt x="27241" y="56464"/>
                    </a:cubicBezTo>
                    <a:cubicBezTo>
                      <a:pt x="22764" y="56559"/>
                      <a:pt x="18287" y="56940"/>
                      <a:pt x="13810" y="57416"/>
                    </a:cubicBezTo>
                    <a:cubicBezTo>
                      <a:pt x="11334" y="57702"/>
                      <a:pt x="8762" y="58083"/>
                      <a:pt x="6381" y="59036"/>
                    </a:cubicBezTo>
                    <a:cubicBezTo>
                      <a:pt x="4000" y="59988"/>
                      <a:pt x="1904" y="61607"/>
                      <a:pt x="761" y="63893"/>
                    </a:cubicBezTo>
                    <a:cubicBezTo>
                      <a:pt x="-3906" y="73799"/>
                      <a:pt x="14191" y="74942"/>
                      <a:pt x="19811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A1F64D47-D98B-42B6-AD62-CE9A44AC85AE}"/>
                  </a:ext>
                </a:extLst>
              </p:cNvPr>
              <p:cNvSpPr/>
              <p:nvPr/>
            </p:nvSpPr>
            <p:spPr>
              <a:xfrm>
                <a:off x="5897043" y="3510438"/>
                <a:ext cx="81798" cy="74711"/>
              </a:xfrm>
              <a:custGeom>
                <a:avLst/>
                <a:gdLst>
                  <a:gd name="connsiteX0" fmla="*/ 7218 w 81798"/>
                  <a:gd name="connsiteY0" fmla="*/ 48197 h 74711"/>
                  <a:gd name="connsiteX1" fmla="*/ 18743 w 81798"/>
                  <a:gd name="connsiteY1" fmla="*/ 62675 h 74711"/>
                  <a:gd name="connsiteX2" fmla="*/ 28744 w 81798"/>
                  <a:gd name="connsiteY2" fmla="*/ 72104 h 74711"/>
                  <a:gd name="connsiteX3" fmla="*/ 32840 w 81798"/>
                  <a:gd name="connsiteY3" fmla="*/ 74295 h 74711"/>
                  <a:gd name="connsiteX4" fmla="*/ 40270 w 81798"/>
                  <a:gd name="connsiteY4" fmla="*/ 69247 h 74711"/>
                  <a:gd name="connsiteX5" fmla="*/ 38936 w 81798"/>
                  <a:gd name="connsiteY5" fmla="*/ 63341 h 74711"/>
                  <a:gd name="connsiteX6" fmla="*/ 29887 w 81798"/>
                  <a:gd name="connsiteY6" fmla="*/ 47054 h 74711"/>
                  <a:gd name="connsiteX7" fmla="*/ 81799 w 81798"/>
                  <a:gd name="connsiteY7" fmla="*/ 23622 h 74711"/>
                  <a:gd name="connsiteX8" fmla="*/ 62177 w 81798"/>
                  <a:gd name="connsiteY8" fmla="*/ 0 h 74711"/>
                  <a:gd name="connsiteX9" fmla="*/ 26744 w 81798"/>
                  <a:gd name="connsiteY9" fmla="*/ 42863 h 74711"/>
                  <a:gd name="connsiteX10" fmla="*/ 17886 w 81798"/>
                  <a:gd name="connsiteY10" fmla="*/ 32766 h 74711"/>
                  <a:gd name="connsiteX11" fmla="*/ 12171 w 81798"/>
                  <a:gd name="connsiteY11" fmla="*/ 27813 h 74711"/>
                  <a:gd name="connsiteX12" fmla="*/ 4932 w 81798"/>
                  <a:gd name="connsiteY12" fmla="*/ 26289 h 74711"/>
                  <a:gd name="connsiteX13" fmla="*/ 7218 w 81798"/>
                  <a:gd name="connsiteY13" fmla="*/ 48197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798" h="74711">
                    <a:moveTo>
                      <a:pt x="7218" y="48197"/>
                    </a:moveTo>
                    <a:cubicBezTo>
                      <a:pt x="10647" y="53245"/>
                      <a:pt x="14552" y="58198"/>
                      <a:pt x="18743" y="62675"/>
                    </a:cubicBezTo>
                    <a:cubicBezTo>
                      <a:pt x="21601" y="65627"/>
                      <a:pt x="25030" y="69437"/>
                      <a:pt x="28744" y="72104"/>
                    </a:cubicBezTo>
                    <a:cubicBezTo>
                      <a:pt x="30078" y="73057"/>
                      <a:pt x="31411" y="73819"/>
                      <a:pt x="32840" y="74295"/>
                    </a:cubicBezTo>
                    <a:cubicBezTo>
                      <a:pt x="36650" y="75724"/>
                      <a:pt x="40079" y="73343"/>
                      <a:pt x="40270" y="69247"/>
                    </a:cubicBezTo>
                    <a:cubicBezTo>
                      <a:pt x="40365" y="67247"/>
                      <a:pt x="39698" y="65246"/>
                      <a:pt x="38936" y="63341"/>
                    </a:cubicBezTo>
                    <a:cubicBezTo>
                      <a:pt x="36650" y="57531"/>
                      <a:pt x="33507" y="52102"/>
                      <a:pt x="29887" y="47054"/>
                    </a:cubicBezTo>
                    <a:cubicBezTo>
                      <a:pt x="39698" y="39243"/>
                      <a:pt x="59034" y="26289"/>
                      <a:pt x="81799" y="23622"/>
                    </a:cubicBezTo>
                    <a:cubicBezTo>
                      <a:pt x="81799" y="23622"/>
                      <a:pt x="76560" y="12002"/>
                      <a:pt x="62177" y="0"/>
                    </a:cubicBezTo>
                    <a:cubicBezTo>
                      <a:pt x="62177" y="0"/>
                      <a:pt x="55795" y="18764"/>
                      <a:pt x="26744" y="42863"/>
                    </a:cubicBezTo>
                    <a:cubicBezTo>
                      <a:pt x="23982" y="39338"/>
                      <a:pt x="20934" y="36005"/>
                      <a:pt x="17886" y="32766"/>
                    </a:cubicBezTo>
                    <a:cubicBezTo>
                      <a:pt x="16171" y="30956"/>
                      <a:pt x="14362" y="29147"/>
                      <a:pt x="12171" y="27813"/>
                    </a:cubicBezTo>
                    <a:cubicBezTo>
                      <a:pt x="9980" y="26480"/>
                      <a:pt x="7408" y="25813"/>
                      <a:pt x="4932" y="26289"/>
                    </a:cubicBezTo>
                    <a:cubicBezTo>
                      <a:pt x="-5927" y="28384"/>
                      <a:pt x="4075" y="43529"/>
                      <a:pt x="7218" y="4819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A92324A4-E4A0-46AC-8CB1-DA24B497E5F3}"/>
                  </a:ext>
                </a:extLst>
              </p:cNvPr>
              <p:cNvSpPr/>
              <p:nvPr/>
            </p:nvSpPr>
            <p:spPr>
              <a:xfrm>
                <a:off x="5878346" y="3344042"/>
                <a:ext cx="77635" cy="61525"/>
              </a:xfrm>
              <a:custGeom>
                <a:avLst/>
                <a:gdLst>
                  <a:gd name="connsiteX0" fmla="*/ 6103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5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3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3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1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5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4008" y="-5530"/>
                      <a:pt x="7912" y="11520"/>
                      <a:pt x="6103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BCA894B5-0A04-45AD-86DF-0E1497F3B8F5}"/>
                  </a:ext>
                </a:extLst>
              </p:cNvPr>
              <p:cNvSpPr/>
              <p:nvPr/>
            </p:nvSpPr>
            <p:spPr>
              <a:xfrm>
                <a:off x="5996988" y="3222977"/>
                <a:ext cx="64530" cy="81531"/>
              </a:xfrm>
              <a:custGeom>
                <a:avLst/>
                <a:gdLst>
                  <a:gd name="connsiteX0" fmla="*/ 33289 w 64530"/>
                  <a:gd name="connsiteY0" fmla="*/ 2950 h 81531"/>
                  <a:gd name="connsiteX1" fmla="*/ 16239 w 64530"/>
                  <a:gd name="connsiteY1" fmla="*/ 10094 h 81531"/>
                  <a:gd name="connsiteX2" fmla="*/ 4428 w 64530"/>
                  <a:gd name="connsiteY2" fmla="*/ 17142 h 81531"/>
                  <a:gd name="connsiteX3" fmla="*/ 1189 w 64530"/>
                  <a:gd name="connsiteY3" fmla="*/ 20476 h 81531"/>
                  <a:gd name="connsiteX4" fmla="*/ 3952 w 64530"/>
                  <a:gd name="connsiteY4" fmla="*/ 29048 h 81531"/>
                  <a:gd name="connsiteX5" fmla="*/ 10048 w 64530"/>
                  <a:gd name="connsiteY5" fmla="*/ 29429 h 81531"/>
                  <a:gd name="connsiteX6" fmla="*/ 28145 w 64530"/>
                  <a:gd name="connsiteY6" fmla="*/ 25143 h 81531"/>
                  <a:gd name="connsiteX7" fmla="*/ 36432 w 64530"/>
                  <a:gd name="connsiteY7" fmla="*/ 81531 h 81531"/>
                  <a:gd name="connsiteX8" fmla="*/ 64531 w 64530"/>
                  <a:gd name="connsiteY8" fmla="*/ 69053 h 81531"/>
                  <a:gd name="connsiteX9" fmla="*/ 33003 w 64530"/>
                  <a:gd name="connsiteY9" fmla="*/ 23238 h 81531"/>
                  <a:gd name="connsiteX10" fmla="*/ 45195 w 64530"/>
                  <a:gd name="connsiteY10" fmla="*/ 17428 h 81531"/>
                  <a:gd name="connsiteX11" fmla="*/ 51481 w 64530"/>
                  <a:gd name="connsiteY11" fmla="*/ 13237 h 81531"/>
                  <a:gd name="connsiteX12" fmla="*/ 55006 w 64530"/>
                  <a:gd name="connsiteY12" fmla="*/ 6665 h 81531"/>
                  <a:gd name="connsiteX13" fmla="*/ 33289 w 64530"/>
                  <a:gd name="connsiteY13" fmla="*/ 2950 h 8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531">
                    <a:moveTo>
                      <a:pt x="33289" y="2950"/>
                    </a:moveTo>
                    <a:cubicBezTo>
                      <a:pt x="27478" y="4855"/>
                      <a:pt x="21668" y="7236"/>
                      <a:pt x="16239" y="10094"/>
                    </a:cubicBezTo>
                    <a:cubicBezTo>
                      <a:pt x="12619" y="11999"/>
                      <a:pt x="7952" y="14285"/>
                      <a:pt x="4428" y="17142"/>
                    </a:cubicBezTo>
                    <a:cubicBezTo>
                      <a:pt x="3190" y="18190"/>
                      <a:pt x="2047" y="19238"/>
                      <a:pt x="1189" y="20476"/>
                    </a:cubicBezTo>
                    <a:cubicBezTo>
                      <a:pt x="-1192" y="23714"/>
                      <a:pt x="142" y="27715"/>
                      <a:pt x="3952" y="29048"/>
                    </a:cubicBezTo>
                    <a:cubicBezTo>
                      <a:pt x="5857" y="29715"/>
                      <a:pt x="7952" y="29620"/>
                      <a:pt x="10048" y="29429"/>
                    </a:cubicBezTo>
                    <a:cubicBezTo>
                      <a:pt x="16239" y="28858"/>
                      <a:pt x="22335" y="27334"/>
                      <a:pt x="28145" y="25143"/>
                    </a:cubicBezTo>
                    <a:cubicBezTo>
                      <a:pt x="33003" y="36764"/>
                      <a:pt x="40147" y="58862"/>
                      <a:pt x="36432" y="81531"/>
                    </a:cubicBezTo>
                    <a:cubicBezTo>
                      <a:pt x="36432" y="81531"/>
                      <a:pt x="49100" y="79721"/>
                      <a:pt x="64531" y="69053"/>
                    </a:cubicBezTo>
                    <a:cubicBezTo>
                      <a:pt x="64531" y="69053"/>
                      <a:pt x="48243" y="57814"/>
                      <a:pt x="33003" y="23238"/>
                    </a:cubicBezTo>
                    <a:cubicBezTo>
                      <a:pt x="37099" y="21524"/>
                      <a:pt x="41194" y="19523"/>
                      <a:pt x="45195" y="17428"/>
                    </a:cubicBezTo>
                    <a:cubicBezTo>
                      <a:pt x="47386" y="16285"/>
                      <a:pt x="49672" y="15047"/>
                      <a:pt x="51481" y="13237"/>
                    </a:cubicBezTo>
                    <a:cubicBezTo>
                      <a:pt x="53291" y="11522"/>
                      <a:pt x="54720" y="9236"/>
                      <a:pt x="55006" y="6665"/>
                    </a:cubicBezTo>
                    <a:cubicBezTo>
                      <a:pt x="55958" y="-4289"/>
                      <a:pt x="38718" y="1140"/>
                      <a:pt x="33289" y="295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E481136D-2954-4C9D-84D0-C20083606A48}"/>
                  </a:ext>
                </a:extLst>
              </p:cNvPr>
              <p:cNvSpPr/>
              <p:nvPr/>
            </p:nvSpPr>
            <p:spPr>
              <a:xfrm>
                <a:off x="6202393" y="3253796"/>
                <a:ext cx="117517" cy="104433"/>
              </a:xfrm>
              <a:custGeom>
                <a:avLst/>
                <a:gdLst>
                  <a:gd name="connsiteX0" fmla="*/ 108490 w 117517"/>
                  <a:gd name="connsiteY0" fmla="*/ 40235 h 104433"/>
                  <a:gd name="connsiteX1" fmla="*/ 93250 w 117517"/>
                  <a:gd name="connsiteY1" fmla="*/ 18613 h 104433"/>
                  <a:gd name="connsiteX2" fmla="*/ 79724 w 117517"/>
                  <a:gd name="connsiteY2" fmla="*/ 4325 h 104433"/>
                  <a:gd name="connsiteX3" fmla="*/ 74105 w 117517"/>
                  <a:gd name="connsiteY3" fmla="*/ 801 h 104433"/>
                  <a:gd name="connsiteX4" fmla="*/ 63056 w 117517"/>
                  <a:gd name="connsiteY4" fmla="*/ 7373 h 104433"/>
                  <a:gd name="connsiteX5" fmla="*/ 64484 w 117517"/>
                  <a:gd name="connsiteY5" fmla="*/ 15946 h 104433"/>
                  <a:gd name="connsiteX6" fmla="*/ 76105 w 117517"/>
                  <a:gd name="connsiteY6" fmla="*/ 39949 h 104433"/>
                  <a:gd name="connsiteX7" fmla="*/ 0 w 117517"/>
                  <a:gd name="connsiteY7" fmla="*/ 69000 h 104433"/>
                  <a:gd name="connsiteX8" fmla="*/ 26099 w 117517"/>
                  <a:gd name="connsiteY8" fmla="*/ 104433 h 104433"/>
                  <a:gd name="connsiteX9" fmla="*/ 80201 w 117517"/>
                  <a:gd name="connsiteY9" fmla="*/ 46140 h 104433"/>
                  <a:gd name="connsiteX10" fmla="*/ 92012 w 117517"/>
                  <a:gd name="connsiteY10" fmla="*/ 61285 h 104433"/>
                  <a:gd name="connsiteX11" fmla="*/ 99822 w 117517"/>
                  <a:gd name="connsiteY11" fmla="*/ 68810 h 104433"/>
                  <a:gd name="connsiteX12" fmla="*/ 110014 w 117517"/>
                  <a:gd name="connsiteY12" fmla="*/ 71667 h 104433"/>
                  <a:gd name="connsiteX13" fmla="*/ 108490 w 117517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517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5" y="2897"/>
                      <a:pt x="76010" y="1658"/>
                      <a:pt x="74105" y="801"/>
                    </a:cubicBezTo>
                    <a:cubicBezTo>
                      <a:pt x="68771" y="-1580"/>
                      <a:pt x="63627" y="1563"/>
                      <a:pt x="63056" y="7373"/>
                    </a:cubicBezTo>
                    <a:cubicBezTo>
                      <a:pt x="62770" y="10326"/>
                      <a:pt x="63532" y="13184"/>
                      <a:pt x="64484" y="15946"/>
                    </a:cubicBezTo>
                    <a:cubicBezTo>
                      <a:pt x="67247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9" y="104433"/>
                    </a:cubicBezTo>
                    <a:cubicBezTo>
                      <a:pt x="26099" y="104433"/>
                      <a:pt x="36767" y="78144"/>
                      <a:pt x="80201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90" y="72143"/>
                      <a:pt x="110014" y="71667"/>
                    </a:cubicBezTo>
                    <a:cubicBezTo>
                      <a:pt x="125635" y="69572"/>
                      <a:pt x="112681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E5D06E51-0B01-4A2F-ABEC-B6D9F96BDAAF}"/>
                  </a:ext>
                </a:extLst>
              </p:cNvPr>
              <p:cNvSpPr/>
              <p:nvPr/>
            </p:nvSpPr>
            <p:spPr>
              <a:xfrm>
                <a:off x="6234588" y="3451193"/>
                <a:ext cx="112609" cy="93263"/>
              </a:xfrm>
              <a:custGeom>
                <a:avLst/>
                <a:gdLst>
                  <a:gd name="connsiteX0" fmla="*/ 100775 w 112609"/>
                  <a:gd name="connsiteY0" fmla="*/ 70485 h 93263"/>
                  <a:gd name="connsiteX1" fmla="*/ 109156 w 112609"/>
                  <a:gd name="connsiteY1" fmla="*/ 45339 h 93263"/>
                  <a:gd name="connsiteX2" fmla="*/ 112586 w 112609"/>
                  <a:gd name="connsiteY2" fmla="*/ 26003 h 93263"/>
                  <a:gd name="connsiteX3" fmla="*/ 112014 w 112609"/>
                  <a:gd name="connsiteY3" fmla="*/ 19336 h 93263"/>
                  <a:gd name="connsiteX4" fmla="*/ 100108 w 112609"/>
                  <a:gd name="connsiteY4" fmla="*/ 14288 h 93263"/>
                  <a:gd name="connsiteX5" fmla="*/ 94012 w 112609"/>
                  <a:gd name="connsiteY5" fmla="*/ 20479 h 93263"/>
                  <a:gd name="connsiteX6" fmla="*/ 81534 w 112609"/>
                  <a:gd name="connsiteY6" fmla="*/ 44006 h 93263"/>
                  <a:gd name="connsiteX7" fmla="*/ 12954 w 112609"/>
                  <a:gd name="connsiteY7" fmla="*/ 0 h 93263"/>
                  <a:gd name="connsiteX8" fmla="*/ 0 w 112609"/>
                  <a:gd name="connsiteY8" fmla="*/ 42005 h 93263"/>
                  <a:gd name="connsiteX9" fmla="*/ 79057 w 112609"/>
                  <a:gd name="connsiteY9" fmla="*/ 50959 h 93263"/>
                  <a:gd name="connsiteX10" fmla="*/ 73819 w 112609"/>
                  <a:gd name="connsiteY10" fmla="*/ 69533 h 93263"/>
                  <a:gd name="connsiteX11" fmla="*/ 72390 w 112609"/>
                  <a:gd name="connsiteY11" fmla="*/ 80296 h 93263"/>
                  <a:gd name="connsiteX12" fmla="*/ 76200 w 112609"/>
                  <a:gd name="connsiteY12" fmla="*/ 90202 h 93263"/>
                  <a:gd name="connsiteX13" fmla="*/ 100775 w 112609"/>
                  <a:gd name="connsiteY13" fmla="*/ 70485 h 9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263">
                    <a:moveTo>
                      <a:pt x="100775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6"/>
                      <a:pt x="112586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1"/>
                      <a:pt x="95726" y="18097"/>
                      <a:pt x="94012" y="20479"/>
                    </a:cubicBezTo>
                    <a:cubicBezTo>
                      <a:pt x="88868" y="27718"/>
                      <a:pt x="84773" y="35719"/>
                      <a:pt x="81534" y="44006"/>
                    </a:cubicBezTo>
                    <a:cubicBezTo>
                      <a:pt x="64389" y="38290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005"/>
                    </a:cubicBezTo>
                    <a:cubicBezTo>
                      <a:pt x="0" y="42005"/>
                      <a:pt x="27527" y="34957"/>
                      <a:pt x="79057" y="50959"/>
                    </a:cubicBezTo>
                    <a:cubicBezTo>
                      <a:pt x="77057" y="57055"/>
                      <a:pt x="75343" y="63246"/>
                      <a:pt x="73819" y="69533"/>
                    </a:cubicBezTo>
                    <a:cubicBezTo>
                      <a:pt x="72962" y="73057"/>
                      <a:pt x="72200" y="76676"/>
                      <a:pt x="72390" y="80296"/>
                    </a:cubicBezTo>
                    <a:cubicBezTo>
                      <a:pt x="72485" y="83915"/>
                      <a:pt x="73628" y="87630"/>
                      <a:pt x="76200" y="90202"/>
                    </a:cubicBezTo>
                    <a:cubicBezTo>
                      <a:pt x="87344" y="101632"/>
                      <a:pt x="97631" y="77914"/>
                      <a:pt x="100775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1907783-8790-453D-8DBE-7DB18BF3C055}"/>
                  </a:ext>
                </a:extLst>
              </p:cNvPr>
              <p:cNvSpPr/>
              <p:nvPr/>
            </p:nvSpPr>
            <p:spPr>
              <a:xfrm>
                <a:off x="6129718" y="3564064"/>
                <a:ext cx="87104" cy="115038"/>
              </a:xfrm>
              <a:custGeom>
                <a:avLst/>
                <a:gdLst>
                  <a:gd name="connsiteX0" fmla="*/ 37052 w 87104"/>
                  <a:gd name="connsiteY0" fmla="*/ 112395 h 115038"/>
                  <a:gd name="connsiteX1" fmla="*/ 62294 w 87104"/>
                  <a:gd name="connsiteY1" fmla="*/ 104203 h 115038"/>
                  <a:gd name="connsiteX2" fmla="*/ 79915 w 87104"/>
                  <a:gd name="connsiteY2" fmla="*/ 95536 h 115038"/>
                  <a:gd name="connsiteX3" fmla="*/ 84963 w 87104"/>
                  <a:gd name="connsiteY3" fmla="*/ 91154 h 115038"/>
                  <a:gd name="connsiteX4" fmla="*/ 81915 w 87104"/>
                  <a:gd name="connsiteY4" fmla="*/ 78581 h 115038"/>
                  <a:gd name="connsiteX5" fmla="*/ 73247 w 87104"/>
                  <a:gd name="connsiteY5" fmla="*/ 77343 h 115038"/>
                  <a:gd name="connsiteX6" fmla="*/ 46863 w 87104"/>
                  <a:gd name="connsiteY6" fmla="*/ 81344 h 115038"/>
                  <a:gd name="connsiteX7" fmla="*/ 41529 w 87104"/>
                  <a:gd name="connsiteY7" fmla="*/ 0 h 115038"/>
                  <a:gd name="connsiteX8" fmla="*/ 0 w 87104"/>
                  <a:gd name="connsiteY8" fmla="*/ 14478 h 115038"/>
                  <a:gd name="connsiteX9" fmla="*/ 39719 w 87104"/>
                  <a:gd name="connsiteY9" fmla="*/ 83439 h 115038"/>
                  <a:gd name="connsiteX10" fmla="*/ 21717 w 87104"/>
                  <a:gd name="connsiteY10" fmla="*/ 90297 h 115038"/>
                  <a:gd name="connsiteX11" fmla="*/ 12192 w 87104"/>
                  <a:gd name="connsiteY11" fmla="*/ 95536 h 115038"/>
                  <a:gd name="connsiteX12" fmla="*/ 6477 w 87104"/>
                  <a:gd name="connsiteY12" fmla="*/ 104489 h 115038"/>
                  <a:gd name="connsiteX13" fmla="*/ 37052 w 87104"/>
                  <a:gd name="connsiteY13" fmla="*/ 112395 h 11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4" h="115038">
                    <a:moveTo>
                      <a:pt x="37052" y="112395"/>
                    </a:moveTo>
                    <a:cubicBezTo>
                      <a:pt x="45625" y="110299"/>
                      <a:pt x="54102" y="107632"/>
                      <a:pt x="62294" y="104203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3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8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2" y="87725"/>
                      <a:pt x="21717" y="90297"/>
                    </a:cubicBezTo>
                    <a:cubicBezTo>
                      <a:pt x="18383" y="91726"/>
                      <a:pt x="15049" y="93250"/>
                      <a:pt x="12192" y="95536"/>
                    </a:cubicBezTo>
                    <a:cubicBezTo>
                      <a:pt x="9334" y="97822"/>
                      <a:pt x="7048" y="100870"/>
                      <a:pt x="6477" y="104489"/>
                    </a:cubicBezTo>
                    <a:cubicBezTo>
                      <a:pt x="3905" y="120110"/>
                      <a:pt x="29146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27D4352D-C0A8-46DC-8D68-C562815A5362}"/>
                  </a:ext>
                </a:extLst>
              </p:cNvPr>
              <p:cNvSpPr/>
              <p:nvPr/>
            </p:nvSpPr>
            <p:spPr>
              <a:xfrm>
                <a:off x="5925291" y="3544728"/>
                <a:ext cx="109747" cy="113857"/>
              </a:xfrm>
              <a:custGeom>
                <a:avLst/>
                <a:gdLst>
                  <a:gd name="connsiteX0" fmla="*/ 16784 w 109747"/>
                  <a:gd name="connsiteY0" fmla="*/ 87916 h 113857"/>
                  <a:gd name="connsiteX1" fmla="*/ 38310 w 109747"/>
                  <a:gd name="connsiteY1" fmla="*/ 103346 h 113857"/>
                  <a:gd name="connsiteX2" fmla="*/ 55741 w 109747"/>
                  <a:gd name="connsiteY2" fmla="*/ 112395 h 113857"/>
                  <a:gd name="connsiteX3" fmla="*/ 62218 w 109747"/>
                  <a:gd name="connsiteY3" fmla="*/ 113824 h 113857"/>
                  <a:gd name="connsiteX4" fmla="*/ 70505 w 109747"/>
                  <a:gd name="connsiteY4" fmla="*/ 103918 h 113857"/>
                  <a:gd name="connsiteX5" fmla="*/ 66314 w 109747"/>
                  <a:gd name="connsiteY5" fmla="*/ 96298 h 113857"/>
                  <a:gd name="connsiteX6" fmla="*/ 47454 w 109747"/>
                  <a:gd name="connsiteY6" fmla="*/ 77438 h 113857"/>
                  <a:gd name="connsiteX7" fmla="*/ 109748 w 109747"/>
                  <a:gd name="connsiteY7" fmla="*/ 24860 h 113857"/>
                  <a:gd name="connsiteX8" fmla="*/ 73362 w 109747"/>
                  <a:gd name="connsiteY8" fmla="*/ 0 h 113857"/>
                  <a:gd name="connsiteX9" fmla="*/ 41453 w 109747"/>
                  <a:gd name="connsiteY9" fmla="*/ 72866 h 113857"/>
                  <a:gd name="connsiteX10" fmla="*/ 25261 w 109747"/>
                  <a:gd name="connsiteY10" fmla="*/ 62389 h 113857"/>
                  <a:gd name="connsiteX11" fmla="*/ 15450 w 109747"/>
                  <a:gd name="connsiteY11" fmla="*/ 57817 h 113857"/>
                  <a:gd name="connsiteX12" fmla="*/ 4877 w 109747"/>
                  <a:gd name="connsiteY12" fmla="*/ 58483 h 113857"/>
                  <a:gd name="connsiteX13" fmla="*/ 16784 w 10974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47" h="113857">
                    <a:moveTo>
                      <a:pt x="16784" y="87916"/>
                    </a:moveTo>
                    <a:cubicBezTo>
                      <a:pt x="23546" y="93536"/>
                      <a:pt x="30785" y="98869"/>
                      <a:pt x="38310" y="103346"/>
                    </a:cubicBezTo>
                    <a:cubicBezTo>
                      <a:pt x="43358" y="106394"/>
                      <a:pt x="49550" y="110299"/>
                      <a:pt x="55741" y="112395"/>
                    </a:cubicBezTo>
                    <a:cubicBezTo>
                      <a:pt x="57932" y="113157"/>
                      <a:pt x="60122" y="113633"/>
                      <a:pt x="62218" y="113824"/>
                    </a:cubicBezTo>
                    <a:cubicBezTo>
                      <a:pt x="68028" y="114300"/>
                      <a:pt x="71838" y="109633"/>
                      <a:pt x="70505" y="103918"/>
                    </a:cubicBezTo>
                    <a:cubicBezTo>
                      <a:pt x="69838" y="101060"/>
                      <a:pt x="68123" y="98584"/>
                      <a:pt x="66314" y="96298"/>
                    </a:cubicBezTo>
                    <a:cubicBezTo>
                      <a:pt x="60884" y="89249"/>
                      <a:pt x="54503" y="82963"/>
                      <a:pt x="47454" y="77438"/>
                    </a:cubicBezTo>
                    <a:cubicBezTo>
                      <a:pt x="57932" y="62770"/>
                      <a:pt x="79458" y="37338"/>
                      <a:pt x="109748" y="24860"/>
                    </a:cubicBezTo>
                    <a:cubicBezTo>
                      <a:pt x="109748" y="24860"/>
                      <a:pt x="98032" y="10858"/>
                      <a:pt x="73362" y="0"/>
                    </a:cubicBezTo>
                    <a:cubicBezTo>
                      <a:pt x="73362" y="0"/>
                      <a:pt x="71933" y="28384"/>
                      <a:pt x="41453" y="72866"/>
                    </a:cubicBezTo>
                    <a:cubicBezTo>
                      <a:pt x="36215" y="69151"/>
                      <a:pt x="30785" y="65627"/>
                      <a:pt x="25261" y="62389"/>
                    </a:cubicBezTo>
                    <a:cubicBezTo>
                      <a:pt x="22118" y="60579"/>
                      <a:pt x="18974" y="58769"/>
                      <a:pt x="15450" y="57817"/>
                    </a:cubicBezTo>
                    <a:cubicBezTo>
                      <a:pt x="11926" y="56864"/>
                      <a:pt x="8116" y="56864"/>
                      <a:pt x="4877" y="58483"/>
                    </a:cubicBezTo>
                    <a:cubicBezTo>
                      <a:pt x="-9029" y="65818"/>
                      <a:pt x="10592" y="82772"/>
                      <a:pt x="1678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CDEACFD0-0CEE-4C71-BD0B-1564A3B141F9}"/>
                  </a:ext>
                </a:extLst>
              </p:cNvPr>
              <p:cNvSpPr/>
              <p:nvPr/>
            </p:nvSpPr>
            <p:spPr>
              <a:xfrm>
                <a:off x="5843607" y="3397855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7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2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6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08722B0D-EFC5-42A9-8EF0-4E44E7055012}"/>
                  </a:ext>
                </a:extLst>
              </p:cNvPr>
              <p:cNvSpPr/>
              <p:nvPr/>
            </p:nvSpPr>
            <p:spPr>
              <a:xfrm>
                <a:off x="5913299" y="3214318"/>
                <a:ext cx="106024" cy="117336"/>
              </a:xfrm>
              <a:custGeom>
                <a:avLst/>
                <a:gdLst>
                  <a:gd name="connsiteX0" fmla="*/ 38873 w 106024"/>
                  <a:gd name="connsiteY0" fmla="*/ 9799 h 117336"/>
                  <a:gd name="connsiteX1" fmla="*/ 17823 w 106024"/>
                  <a:gd name="connsiteY1" fmla="*/ 25801 h 117336"/>
                  <a:gd name="connsiteX2" fmla="*/ 4011 w 106024"/>
                  <a:gd name="connsiteY2" fmla="*/ 39803 h 117336"/>
                  <a:gd name="connsiteX3" fmla="*/ 678 w 106024"/>
                  <a:gd name="connsiteY3" fmla="*/ 45613 h 117336"/>
                  <a:gd name="connsiteX4" fmla="*/ 7631 w 106024"/>
                  <a:gd name="connsiteY4" fmla="*/ 56472 h 117336"/>
                  <a:gd name="connsiteX5" fmla="*/ 16203 w 106024"/>
                  <a:gd name="connsiteY5" fmla="*/ 54757 h 117336"/>
                  <a:gd name="connsiteX6" fmla="*/ 39730 w 106024"/>
                  <a:gd name="connsiteY6" fmla="*/ 42279 h 117336"/>
                  <a:gd name="connsiteX7" fmla="*/ 71544 w 106024"/>
                  <a:gd name="connsiteY7" fmla="*/ 117336 h 117336"/>
                  <a:gd name="connsiteX8" fmla="*/ 106024 w 106024"/>
                  <a:gd name="connsiteY8" fmla="*/ 90000 h 117336"/>
                  <a:gd name="connsiteX9" fmla="*/ 45826 w 106024"/>
                  <a:gd name="connsiteY9" fmla="*/ 37993 h 117336"/>
                  <a:gd name="connsiteX10" fmla="*/ 60590 w 106024"/>
                  <a:gd name="connsiteY10" fmla="*/ 25611 h 117336"/>
                  <a:gd name="connsiteX11" fmla="*/ 67829 w 106024"/>
                  <a:gd name="connsiteY11" fmla="*/ 17610 h 117336"/>
                  <a:gd name="connsiteX12" fmla="*/ 70305 w 106024"/>
                  <a:gd name="connsiteY12" fmla="*/ 7323 h 117336"/>
                  <a:gd name="connsiteX13" fmla="*/ 38873 w 106024"/>
                  <a:gd name="connsiteY13" fmla="*/ 9799 h 11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4" h="117336">
                    <a:moveTo>
                      <a:pt x="38873" y="9799"/>
                    </a:moveTo>
                    <a:cubicBezTo>
                      <a:pt x="31443" y="14562"/>
                      <a:pt x="24300" y="19896"/>
                      <a:pt x="17823" y="25801"/>
                    </a:cubicBezTo>
                    <a:cubicBezTo>
                      <a:pt x="13441" y="29802"/>
                      <a:pt x="7821" y="34564"/>
                      <a:pt x="4011" y="39803"/>
                    </a:cubicBezTo>
                    <a:cubicBezTo>
                      <a:pt x="2678" y="41708"/>
                      <a:pt x="1535" y="43613"/>
                      <a:pt x="678" y="45613"/>
                    </a:cubicBezTo>
                    <a:cubicBezTo>
                      <a:pt x="-1513" y="51042"/>
                      <a:pt x="1821" y="56091"/>
                      <a:pt x="7631" y="56472"/>
                    </a:cubicBezTo>
                    <a:cubicBezTo>
                      <a:pt x="10584" y="56662"/>
                      <a:pt x="13441" y="55805"/>
                      <a:pt x="16203" y="54757"/>
                    </a:cubicBezTo>
                    <a:cubicBezTo>
                      <a:pt x="24585" y="51709"/>
                      <a:pt x="32396" y="47328"/>
                      <a:pt x="39730" y="42279"/>
                    </a:cubicBezTo>
                    <a:cubicBezTo>
                      <a:pt x="50684" y="56662"/>
                      <a:pt x="68591" y="84666"/>
                      <a:pt x="71544" y="117336"/>
                    </a:cubicBezTo>
                    <a:cubicBezTo>
                      <a:pt x="71544" y="117336"/>
                      <a:pt x="88403" y="110193"/>
                      <a:pt x="106024" y="90000"/>
                    </a:cubicBezTo>
                    <a:cubicBezTo>
                      <a:pt x="106024" y="90000"/>
                      <a:pt x="79354" y="80284"/>
                      <a:pt x="45826" y="37993"/>
                    </a:cubicBezTo>
                    <a:cubicBezTo>
                      <a:pt x="50970" y="34088"/>
                      <a:pt x="55827" y="29897"/>
                      <a:pt x="60590" y="25611"/>
                    </a:cubicBezTo>
                    <a:cubicBezTo>
                      <a:pt x="63257" y="23134"/>
                      <a:pt x="65924" y="20658"/>
                      <a:pt x="67829" y="17610"/>
                    </a:cubicBezTo>
                    <a:cubicBezTo>
                      <a:pt x="69734" y="14562"/>
                      <a:pt x="70877" y="10847"/>
                      <a:pt x="70305" y="7323"/>
                    </a:cubicBezTo>
                    <a:cubicBezTo>
                      <a:pt x="67638" y="-8394"/>
                      <a:pt x="45636" y="5418"/>
                      <a:pt x="38873" y="979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60" name="Graphic 472">
              <a:extLst>
                <a:ext uri="{FF2B5EF4-FFF2-40B4-BE49-F238E27FC236}">
                  <a16:creationId xmlns:a16="http://schemas.microsoft.com/office/drawing/2014/main" id="{9C3A6A7B-61C5-41B2-8151-BC32113C7D59}"/>
                </a:ext>
              </a:extLst>
            </p:cNvPr>
            <p:cNvGrpSpPr/>
            <p:nvPr/>
          </p:nvGrpSpPr>
          <p:grpSpPr>
            <a:xfrm>
              <a:off x="5956458" y="3317557"/>
              <a:ext cx="271652" cy="263461"/>
              <a:chOff x="5956458" y="3317557"/>
              <a:chExt cx="271652" cy="263461"/>
            </a:xfrm>
            <a:solidFill>
              <a:srgbClr val="E54545"/>
            </a:solidFill>
          </p:grpSpPr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26C165C4-EA4F-4A65-B200-ACB9D895B557}"/>
                  </a:ext>
                </a:extLst>
              </p:cNvPr>
              <p:cNvSpPr/>
              <p:nvPr/>
            </p:nvSpPr>
            <p:spPr>
              <a:xfrm>
                <a:off x="5956458" y="3418522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3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240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27471E4E-0ACB-476B-8C26-A2F659AE8171}"/>
                  </a:ext>
                </a:extLst>
              </p:cNvPr>
              <p:cNvSpPr/>
              <p:nvPr/>
            </p:nvSpPr>
            <p:spPr>
              <a:xfrm>
                <a:off x="6192297" y="3426047"/>
                <a:ext cx="35814" cy="50482"/>
              </a:xfrm>
              <a:custGeom>
                <a:avLst/>
                <a:gdLst>
                  <a:gd name="connsiteX0" fmla="*/ 35814 w 35814"/>
                  <a:gd name="connsiteY0" fmla="*/ 25241 h 50482"/>
                  <a:gd name="connsiteX1" fmla="*/ 17907 w 35814"/>
                  <a:gd name="connsiteY1" fmla="*/ 50482 h 50482"/>
                  <a:gd name="connsiteX2" fmla="*/ 0 w 35814"/>
                  <a:gd name="connsiteY2" fmla="*/ 25241 h 50482"/>
                  <a:gd name="connsiteX3" fmla="*/ 17907 w 35814"/>
                  <a:gd name="connsiteY3" fmla="*/ 0 h 50482"/>
                  <a:gd name="connsiteX4" fmla="*/ 35814 w 35814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013831D-8086-484D-9A2E-A0F1C5462B0C}"/>
                  </a:ext>
                </a:extLst>
              </p:cNvPr>
              <p:cNvSpPr/>
              <p:nvPr/>
            </p:nvSpPr>
            <p:spPr>
              <a:xfrm>
                <a:off x="6138100" y="3324320"/>
                <a:ext cx="35814" cy="50482"/>
              </a:xfrm>
              <a:custGeom>
                <a:avLst/>
                <a:gdLst>
                  <a:gd name="connsiteX0" fmla="*/ 35814 w 35814"/>
                  <a:gd name="connsiteY0" fmla="*/ 25241 h 50482"/>
                  <a:gd name="connsiteX1" fmla="*/ 17907 w 35814"/>
                  <a:gd name="connsiteY1" fmla="*/ 50482 h 50482"/>
                  <a:gd name="connsiteX2" fmla="*/ 0 w 35814"/>
                  <a:gd name="connsiteY2" fmla="*/ 25241 h 50482"/>
                  <a:gd name="connsiteX3" fmla="*/ 17907 w 35814"/>
                  <a:gd name="connsiteY3" fmla="*/ 0 h 50482"/>
                  <a:gd name="connsiteX4" fmla="*/ 35814 w 35814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28DEBA39-FB8C-43B3-A882-E351B3744AB9}"/>
                  </a:ext>
                </a:extLst>
              </p:cNvPr>
              <p:cNvSpPr/>
              <p:nvPr/>
            </p:nvSpPr>
            <p:spPr>
              <a:xfrm>
                <a:off x="6125907" y="3394233"/>
                <a:ext cx="48196" cy="68198"/>
              </a:xfrm>
              <a:custGeom>
                <a:avLst/>
                <a:gdLst>
                  <a:gd name="connsiteX0" fmla="*/ 24098 w 48196"/>
                  <a:gd name="connsiteY0" fmla="*/ 0 h 68198"/>
                  <a:gd name="connsiteX1" fmla="*/ 0 w 48196"/>
                  <a:gd name="connsiteY1" fmla="*/ 34100 h 68198"/>
                  <a:gd name="connsiteX2" fmla="*/ 24098 w 48196"/>
                  <a:gd name="connsiteY2" fmla="*/ 68199 h 68198"/>
                  <a:gd name="connsiteX3" fmla="*/ 48197 w 48196"/>
                  <a:gd name="connsiteY3" fmla="*/ 34100 h 68198"/>
                  <a:gd name="connsiteX4" fmla="*/ 24098 w 48196"/>
                  <a:gd name="connsiteY4" fmla="*/ 0 h 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6" h="68198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7" y="52959"/>
                      <a:pt x="48197" y="34100"/>
                    </a:cubicBezTo>
                    <a:cubicBezTo>
                      <a:pt x="48197" y="15240"/>
                      <a:pt x="37338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29D17AFB-9697-48FB-8E19-82DF9B054E97}"/>
                  </a:ext>
                </a:extLst>
              </p:cNvPr>
              <p:cNvSpPr/>
              <p:nvPr/>
            </p:nvSpPr>
            <p:spPr>
              <a:xfrm>
                <a:off x="5985604" y="3494246"/>
                <a:ext cx="35814" cy="50482"/>
              </a:xfrm>
              <a:custGeom>
                <a:avLst/>
                <a:gdLst>
                  <a:gd name="connsiteX0" fmla="*/ 17907 w 35814"/>
                  <a:gd name="connsiteY0" fmla="*/ 0 h 50482"/>
                  <a:gd name="connsiteX1" fmla="*/ 0 w 35814"/>
                  <a:gd name="connsiteY1" fmla="*/ 25241 h 50482"/>
                  <a:gd name="connsiteX2" fmla="*/ 17907 w 35814"/>
                  <a:gd name="connsiteY2" fmla="*/ 50483 h 50482"/>
                  <a:gd name="connsiteX3" fmla="*/ 35814 w 35814"/>
                  <a:gd name="connsiteY3" fmla="*/ 25241 h 50482"/>
                  <a:gd name="connsiteX4" fmla="*/ 17907 w 35814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8A0427F9-9E7D-41C1-83EC-13CFBAB3D078}"/>
                  </a:ext>
                </a:extLst>
              </p:cNvPr>
              <p:cNvSpPr/>
              <p:nvPr/>
            </p:nvSpPr>
            <p:spPr>
              <a:xfrm>
                <a:off x="6014846" y="3360039"/>
                <a:ext cx="64579" cy="91249"/>
              </a:xfrm>
              <a:custGeom>
                <a:avLst/>
                <a:gdLst>
                  <a:gd name="connsiteX0" fmla="*/ 64580 w 64579"/>
                  <a:gd name="connsiteY0" fmla="*/ 45625 h 91249"/>
                  <a:gd name="connsiteX1" fmla="*/ 32290 w 64579"/>
                  <a:gd name="connsiteY1" fmla="*/ 91250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80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80" y="45625"/>
                    </a:moveTo>
                    <a:cubicBezTo>
                      <a:pt x="64580" y="70823"/>
                      <a:pt x="50123" y="91250"/>
                      <a:pt x="32290" y="91250"/>
                    </a:cubicBezTo>
                    <a:cubicBezTo>
                      <a:pt x="14457" y="91250"/>
                      <a:pt x="0" y="70823"/>
                      <a:pt x="0" y="45625"/>
                    </a:cubicBezTo>
                    <a:cubicBezTo>
                      <a:pt x="0" y="20427"/>
                      <a:pt x="14457" y="0"/>
                      <a:pt x="32290" y="0"/>
                    </a:cubicBezTo>
                    <a:cubicBezTo>
                      <a:pt x="50123" y="0"/>
                      <a:pt x="64580" y="20427"/>
                      <a:pt x="64580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EAB12DD5-2916-4532-8839-38739A23B23B}"/>
                  </a:ext>
                </a:extLst>
              </p:cNvPr>
              <p:cNvSpPr/>
              <p:nvPr/>
            </p:nvSpPr>
            <p:spPr>
              <a:xfrm>
                <a:off x="6073520" y="3481768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49 h 91249"/>
                  <a:gd name="connsiteX3" fmla="*/ 64580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49"/>
                      <a:pt x="32290" y="91249"/>
                    </a:cubicBezTo>
                    <a:cubicBezTo>
                      <a:pt x="50102" y="91249"/>
                      <a:pt x="64580" y="70771"/>
                      <a:pt x="64580" y="45625"/>
                    </a:cubicBezTo>
                    <a:cubicBezTo>
                      <a:pt x="64580" y="20383"/>
                      <a:pt x="50102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7F54635F-0BB8-4FBC-BEFB-BF08B850CE1F}"/>
                  </a:ext>
                </a:extLst>
              </p:cNvPr>
              <p:cNvSpPr/>
              <p:nvPr/>
            </p:nvSpPr>
            <p:spPr>
              <a:xfrm>
                <a:off x="6034372" y="3478625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0 h 26479"/>
                  <a:gd name="connsiteX2" fmla="*/ 0 w 18668"/>
                  <a:gd name="connsiteY2" fmla="*/ 13240 h 26479"/>
                  <a:gd name="connsiteX3" fmla="*/ 9334 w 18668"/>
                  <a:gd name="connsiteY3" fmla="*/ 2648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5906"/>
                      <a:pt x="14478" y="0"/>
                      <a:pt x="9334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9B0779BA-E41D-4E8D-A31B-BABF1B68AB8A}"/>
                  </a:ext>
                </a:extLst>
              </p:cNvPr>
              <p:cNvSpPr/>
              <p:nvPr/>
            </p:nvSpPr>
            <p:spPr>
              <a:xfrm>
                <a:off x="6150006" y="3484054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80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5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DA776EB-BA53-4326-ACB7-85AA0A427027}"/>
                  </a:ext>
                </a:extLst>
              </p:cNvPr>
              <p:cNvSpPr/>
              <p:nvPr/>
            </p:nvSpPr>
            <p:spPr>
              <a:xfrm>
                <a:off x="6202203" y="3365658"/>
                <a:ext cx="18668" cy="26479"/>
              </a:xfrm>
              <a:custGeom>
                <a:avLst/>
                <a:gdLst>
                  <a:gd name="connsiteX0" fmla="*/ 9334 w 18668"/>
                  <a:gd name="connsiteY0" fmla="*/ 26479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916A1A36-FF66-48ED-A8B3-138C6A1D8C9A}"/>
                  </a:ext>
                </a:extLst>
              </p:cNvPr>
              <p:cNvSpPr/>
              <p:nvPr/>
            </p:nvSpPr>
            <p:spPr>
              <a:xfrm>
                <a:off x="6043707" y="3554539"/>
                <a:ext cx="18668" cy="26479"/>
              </a:xfrm>
              <a:custGeom>
                <a:avLst/>
                <a:gdLst>
                  <a:gd name="connsiteX0" fmla="*/ 9334 w 18668"/>
                  <a:gd name="connsiteY0" fmla="*/ 0 h 26479"/>
                  <a:gd name="connsiteX1" fmla="*/ 0 w 18668"/>
                  <a:gd name="connsiteY1" fmla="*/ 13240 h 26479"/>
                  <a:gd name="connsiteX2" fmla="*/ 9334 w 18668"/>
                  <a:gd name="connsiteY2" fmla="*/ 26479 h 26479"/>
                  <a:gd name="connsiteX3" fmla="*/ 18669 w 18668"/>
                  <a:gd name="connsiteY3" fmla="*/ 13240 h 26479"/>
                  <a:gd name="connsiteX4" fmla="*/ 9334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573" y="0"/>
                      <a:pt x="9334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CF2BE4E0-16A3-48ED-AA55-2C3BC7AC1AAE}"/>
                  </a:ext>
                </a:extLst>
              </p:cNvPr>
              <p:cNvSpPr/>
              <p:nvPr/>
            </p:nvSpPr>
            <p:spPr>
              <a:xfrm>
                <a:off x="6074282" y="3317557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5 w 18669"/>
                  <a:gd name="connsiteY1" fmla="*/ 26480 h 26479"/>
                  <a:gd name="connsiteX2" fmla="*/ 0 w 18669"/>
                  <a:gd name="connsiteY2" fmla="*/ 13240 h 26479"/>
                  <a:gd name="connsiteX3" fmla="*/ 9335 w 18669"/>
                  <a:gd name="connsiteY3" fmla="*/ 0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20552"/>
                      <a:pt x="14490" y="26480"/>
                      <a:pt x="9335" y="26480"/>
                    </a:cubicBezTo>
                    <a:cubicBezTo>
                      <a:pt x="4179" y="26480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F4F0CCC7-AB63-4C95-97E8-55C1A953AB69}"/>
                  </a:ext>
                </a:extLst>
              </p:cNvPr>
              <p:cNvSpPr/>
              <p:nvPr/>
            </p:nvSpPr>
            <p:spPr>
              <a:xfrm>
                <a:off x="6096475" y="3392423"/>
                <a:ext cx="18669" cy="26479"/>
              </a:xfrm>
              <a:custGeom>
                <a:avLst/>
                <a:gdLst>
                  <a:gd name="connsiteX0" fmla="*/ 9335 w 18669"/>
                  <a:gd name="connsiteY0" fmla="*/ 26480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5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FDC92DBC-C7CD-48B6-B507-BCED40E54BB5}"/>
                  </a:ext>
                </a:extLst>
              </p:cNvPr>
              <p:cNvSpPr/>
              <p:nvPr/>
            </p:nvSpPr>
            <p:spPr>
              <a:xfrm>
                <a:off x="5980270" y="3354419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26479 h 26479"/>
                  <a:gd name="connsiteX2" fmla="*/ 0 w 18668"/>
                  <a:gd name="connsiteY2" fmla="*/ 13240 h 26479"/>
                  <a:gd name="connsiteX3" fmla="*/ 9334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4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4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FE29E5F5-21DC-4927-BAC4-4B0D094B70FE}"/>
                </a:ext>
              </a:extLst>
            </p:cNvPr>
            <p:cNvSpPr/>
            <p:nvPr/>
          </p:nvSpPr>
          <p:spPr>
            <a:xfrm>
              <a:off x="5951600" y="3396233"/>
              <a:ext cx="305584" cy="216022"/>
            </a:xfrm>
            <a:custGeom>
              <a:avLst/>
              <a:gdLst>
                <a:gd name="connsiteX0" fmla="*/ 193453 w 305584"/>
                <a:gd name="connsiteY0" fmla="*/ 210026 h 216022"/>
                <a:gd name="connsiteX1" fmla="*/ 61055 w 305584"/>
                <a:gd name="connsiteY1" fmla="*/ 191643 h 216022"/>
                <a:gd name="connsiteX2" fmla="*/ 0 w 305584"/>
                <a:gd name="connsiteY2" fmla="*/ 128683 h 216022"/>
                <a:gd name="connsiteX3" fmla="*/ 95 w 305584"/>
                <a:gd name="connsiteY3" fmla="*/ 128683 h 216022"/>
                <a:gd name="connsiteX4" fmla="*/ 56959 w 305584"/>
                <a:gd name="connsiteY4" fmla="*/ 160496 h 216022"/>
                <a:gd name="connsiteX5" fmla="*/ 93631 w 305584"/>
                <a:gd name="connsiteY5" fmla="*/ 168116 h 216022"/>
                <a:gd name="connsiteX6" fmla="*/ 250031 w 305584"/>
                <a:gd name="connsiteY6" fmla="*/ 104394 h 216022"/>
                <a:gd name="connsiteX7" fmla="*/ 301657 w 305584"/>
                <a:gd name="connsiteY7" fmla="*/ 0 h 216022"/>
                <a:gd name="connsiteX8" fmla="*/ 193453 w 305584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4" h="216022">
                  <a:moveTo>
                    <a:pt x="193453" y="210026"/>
                  </a:moveTo>
                  <a:cubicBezTo>
                    <a:pt x="149162" y="222694"/>
                    <a:pt x="100584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59" y="160496"/>
                  </a:cubicBezTo>
                  <a:cubicBezTo>
                    <a:pt x="68866" y="164402"/>
                    <a:pt x="81153" y="166973"/>
                    <a:pt x="93631" y="168116"/>
                  </a:cubicBezTo>
                  <a:cubicBezTo>
                    <a:pt x="151733" y="173355"/>
                    <a:pt x="210884" y="147733"/>
                    <a:pt x="250031" y="104394"/>
                  </a:cubicBezTo>
                  <a:cubicBezTo>
                    <a:pt x="276416" y="75248"/>
                    <a:pt x="293751" y="38576"/>
                    <a:pt x="301657" y="0"/>
                  </a:cubicBezTo>
                  <a:cubicBezTo>
                    <a:pt x="318992" y="82772"/>
                    <a:pt x="278225" y="185738"/>
                    <a:pt x="193453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F3F57A8B-8B32-4E55-8E87-865CE4F404DC}"/>
                </a:ext>
              </a:extLst>
            </p:cNvPr>
            <p:cNvSpPr/>
            <p:nvPr/>
          </p:nvSpPr>
          <p:spPr>
            <a:xfrm>
              <a:off x="5973118" y="3300688"/>
              <a:ext cx="142311" cy="154685"/>
            </a:xfrm>
            <a:custGeom>
              <a:avLst/>
              <a:gdLst>
                <a:gd name="connsiteX0" fmla="*/ 68303 w 142311"/>
                <a:gd name="connsiteY0" fmla="*/ 9820 h 154685"/>
                <a:gd name="connsiteX1" fmla="*/ 39442 w 142311"/>
                <a:gd name="connsiteY1" fmla="*/ 34966 h 154685"/>
                <a:gd name="connsiteX2" fmla="*/ 6295 w 142311"/>
                <a:gd name="connsiteY2" fmla="*/ 89545 h 154685"/>
                <a:gd name="connsiteX3" fmla="*/ 199 w 142311"/>
                <a:gd name="connsiteY3" fmla="*/ 119929 h 154685"/>
                <a:gd name="connsiteX4" fmla="*/ 18392 w 142311"/>
                <a:gd name="connsiteY4" fmla="*/ 149076 h 154685"/>
                <a:gd name="connsiteX5" fmla="*/ 52587 w 142311"/>
                <a:gd name="connsiteY5" fmla="*/ 152124 h 154685"/>
                <a:gd name="connsiteX6" fmla="*/ 98021 w 142311"/>
                <a:gd name="connsiteY6" fmla="*/ 113071 h 154685"/>
                <a:gd name="connsiteX7" fmla="*/ 137359 w 142311"/>
                <a:gd name="connsiteY7" fmla="*/ 86211 h 154685"/>
                <a:gd name="connsiteX8" fmla="*/ 141169 w 142311"/>
                <a:gd name="connsiteY8" fmla="*/ 49635 h 154685"/>
                <a:gd name="connsiteX9" fmla="*/ 133168 w 142311"/>
                <a:gd name="connsiteY9" fmla="*/ 17059 h 154685"/>
                <a:gd name="connsiteX10" fmla="*/ 68303 w 142311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1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8" y="109547"/>
                    <a:pt x="199" y="119929"/>
                  </a:cubicBezTo>
                  <a:cubicBezTo>
                    <a:pt x="1342" y="131740"/>
                    <a:pt x="8296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92" name="Graphic 532">
            <a:extLst>
              <a:ext uri="{FF2B5EF4-FFF2-40B4-BE49-F238E27FC236}">
                <a16:creationId xmlns:a16="http://schemas.microsoft.com/office/drawing/2014/main" id="{CDBE5590-5686-4864-B269-0C1BC83CE91E}"/>
              </a:ext>
            </a:extLst>
          </p:cNvPr>
          <p:cNvGrpSpPr/>
          <p:nvPr/>
        </p:nvGrpSpPr>
        <p:grpSpPr>
          <a:xfrm>
            <a:off x="2369785" y="3805246"/>
            <a:ext cx="598104" cy="581266"/>
            <a:chOff x="6005512" y="3328987"/>
            <a:chExt cx="184022" cy="199072"/>
          </a:xfrm>
        </p:grpSpPr>
        <p:grpSp>
          <p:nvGrpSpPr>
            <p:cNvPr id="693" name="Graphic 532">
              <a:extLst>
                <a:ext uri="{FF2B5EF4-FFF2-40B4-BE49-F238E27FC236}">
                  <a16:creationId xmlns:a16="http://schemas.microsoft.com/office/drawing/2014/main" id="{C04D9EB1-8D7C-4DA4-AECF-FEE0447D2490}"/>
                </a:ext>
              </a:extLst>
            </p:cNvPr>
            <p:cNvGrpSpPr/>
            <p:nvPr/>
          </p:nvGrpSpPr>
          <p:grpSpPr>
            <a:xfrm>
              <a:off x="6005512" y="3328987"/>
              <a:ext cx="184022" cy="199072"/>
              <a:chOff x="6005512" y="3328987"/>
              <a:chExt cx="184022" cy="199072"/>
            </a:xfrm>
            <a:solidFill>
              <a:srgbClr val="E54545"/>
            </a:solidFill>
          </p:grpSpPr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EDF98E3D-2495-44BD-BF62-B09BECCDB5CE}"/>
                  </a:ext>
                </a:extLst>
              </p:cNvPr>
              <p:cNvSpPr/>
              <p:nvPr/>
            </p:nvSpPr>
            <p:spPr>
              <a:xfrm>
                <a:off x="6037251" y="3369795"/>
                <a:ext cx="114275" cy="117475"/>
              </a:xfrm>
              <a:custGeom>
                <a:avLst/>
                <a:gdLst>
                  <a:gd name="connsiteX0" fmla="*/ 75131 w 114275"/>
                  <a:gd name="connsiteY0" fmla="*/ 115401 h 117475"/>
                  <a:gd name="connsiteX1" fmla="*/ 29030 w 114275"/>
                  <a:gd name="connsiteY1" fmla="*/ 109020 h 117475"/>
                  <a:gd name="connsiteX2" fmla="*/ 2646 w 114275"/>
                  <a:gd name="connsiteY2" fmla="*/ 75015 h 117475"/>
                  <a:gd name="connsiteX3" fmla="*/ 646 w 114275"/>
                  <a:gd name="connsiteY3" fmla="*/ 49298 h 117475"/>
                  <a:gd name="connsiteX4" fmla="*/ 10361 w 114275"/>
                  <a:gd name="connsiteY4" fmla="*/ 25485 h 117475"/>
                  <a:gd name="connsiteX5" fmla="*/ 28268 w 114275"/>
                  <a:gd name="connsiteY5" fmla="*/ 8721 h 117475"/>
                  <a:gd name="connsiteX6" fmla="*/ 109612 w 114275"/>
                  <a:gd name="connsiteY6" fmla="*/ 31677 h 117475"/>
                  <a:gd name="connsiteX7" fmla="*/ 109898 w 114275"/>
                  <a:gd name="connsiteY7" fmla="*/ 32248 h 117475"/>
                  <a:gd name="connsiteX8" fmla="*/ 75131 w 114275"/>
                  <a:gd name="connsiteY8" fmla="*/ 115401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475">
                    <a:moveTo>
                      <a:pt x="75131" y="115401"/>
                    </a:moveTo>
                    <a:cubicBezTo>
                      <a:pt x="59701" y="119783"/>
                      <a:pt x="42746" y="117021"/>
                      <a:pt x="29030" y="109020"/>
                    </a:cubicBezTo>
                    <a:cubicBezTo>
                      <a:pt x="16362" y="101590"/>
                      <a:pt x="6932" y="89112"/>
                      <a:pt x="2646" y="75015"/>
                    </a:cubicBezTo>
                    <a:cubicBezTo>
                      <a:pt x="74" y="66729"/>
                      <a:pt x="-688" y="57870"/>
                      <a:pt x="646" y="49298"/>
                    </a:cubicBezTo>
                    <a:cubicBezTo>
                      <a:pt x="1979" y="40725"/>
                      <a:pt x="5408" y="32534"/>
                      <a:pt x="10361" y="25485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2061"/>
                      <a:pt x="108278" y="105876"/>
                      <a:pt x="75131" y="1154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1FD1B9DE-206E-4AA6-A014-751D4D3C3BD4}"/>
                  </a:ext>
                </a:extLst>
              </p:cNvPr>
              <p:cNvSpPr/>
              <p:nvPr/>
            </p:nvSpPr>
            <p:spPr>
              <a:xfrm>
                <a:off x="6093046" y="3328987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4B9662E7-A4DA-465B-BEC6-8E7A02378424}"/>
                  </a:ext>
                </a:extLst>
              </p:cNvPr>
              <p:cNvSpPr/>
              <p:nvPr/>
            </p:nvSpPr>
            <p:spPr>
              <a:xfrm>
                <a:off x="6144100" y="3388518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810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810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C4AE395F-7470-4000-8D25-8CB07346C1A4}"/>
                  </a:ext>
                </a:extLst>
              </p:cNvPr>
              <p:cNvSpPr/>
              <p:nvPr/>
            </p:nvSpPr>
            <p:spPr>
              <a:xfrm>
                <a:off x="6130956" y="3451478"/>
                <a:ext cx="41147" cy="33337"/>
              </a:xfrm>
              <a:custGeom>
                <a:avLst/>
                <a:gdLst>
                  <a:gd name="connsiteX0" fmla="*/ 7906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1482A2C6-2432-4DC0-87B9-D4DB3FC2DD58}"/>
                  </a:ext>
                </a:extLst>
              </p:cNvPr>
              <p:cNvSpPr/>
              <p:nvPr/>
            </p:nvSpPr>
            <p:spPr>
              <a:xfrm>
                <a:off x="6085331" y="3481291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0C69039-B819-45A8-948A-E99EF7B3D3CA}"/>
                  </a:ext>
                </a:extLst>
              </p:cNvPr>
              <p:cNvSpPr/>
              <p:nvPr/>
            </p:nvSpPr>
            <p:spPr>
              <a:xfrm>
                <a:off x="6005512" y="3444239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2540461F-8668-4F62-BDC5-D207C13D5F9F}"/>
                  </a:ext>
                </a:extLst>
              </p:cNvPr>
              <p:cNvSpPr/>
              <p:nvPr/>
            </p:nvSpPr>
            <p:spPr>
              <a:xfrm>
                <a:off x="6013703" y="3369563"/>
                <a:ext cx="40576" cy="34194"/>
              </a:xfrm>
              <a:custGeom>
                <a:avLst/>
                <a:gdLst>
                  <a:gd name="connsiteX0" fmla="*/ 32480 w 40576"/>
                  <a:gd name="connsiteY0" fmla="*/ 34195 h 34194"/>
                  <a:gd name="connsiteX1" fmla="*/ 0 w 40576"/>
                  <a:gd name="connsiteY1" fmla="*/ 0 h 34194"/>
                  <a:gd name="connsiteX2" fmla="*/ 40577 w 40576"/>
                  <a:gd name="connsiteY2" fmla="*/ 23241 h 3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194">
                    <a:moveTo>
                      <a:pt x="32480" y="34195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87611425-84CC-49D0-B7AB-96500A50EFBF}"/>
                  </a:ext>
                </a:extLst>
              </p:cNvPr>
              <p:cNvSpPr/>
              <p:nvPr/>
            </p:nvSpPr>
            <p:spPr>
              <a:xfrm>
                <a:off x="6068091" y="3353847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1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70DF8299-D5C5-44E3-B773-94446B55410C}"/>
                  </a:ext>
                </a:extLst>
              </p:cNvPr>
              <p:cNvSpPr/>
              <p:nvPr/>
            </p:nvSpPr>
            <p:spPr>
              <a:xfrm>
                <a:off x="6112668" y="3354418"/>
                <a:ext cx="16573" cy="25526"/>
              </a:xfrm>
              <a:custGeom>
                <a:avLst/>
                <a:gdLst>
                  <a:gd name="connsiteX0" fmla="*/ 0 w 16573"/>
                  <a:gd name="connsiteY0" fmla="*/ 22098 h 25526"/>
                  <a:gd name="connsiteX1" fmla="*/ 16573 w 16573"/>
                  <a:gd name="connsiteY1" fmla="*/ 0 h 25526"/>
                  <a:gd name="connsiteX2" fmla="*/ 10097 w 16573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526">
                    <a:moveTo>
                      <a:pt x="0" y="22098"/>
                    </a:moveTo>
                    <a:lnTo>
                      <a:pt x="16573" y="0"/>
                    </a:lnTo>
                    <a:lnTo>
                      <a:pt x="10097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BF3B70F4-2345-4346-B9D3-9A85A53F4453}"/>
                  </a:ext>
                </a:extLst>
              </p:cNvPr>
              <p:cNvSpPr/>
              <p:nvPr/>
            </p:nvSpPr>
            <p:spPr>
              <a:xfrm>
                <a:off x="6139623" y="3402710"/>
                <a:ext cx="27336" cy="14192"/>
              </a:xfrm>
              <a:custGeom>
                <a:avLst/>
                <a:gdLst>
                  <a:gd name="connsiteX0" fmla="*/ 0 w 27336"/>
                  <a:gd name="connsiteY0" fmla="*/ 4667 h 14192"/>
                  <a:gd name="connsiteX1" fmla="*/ 27337 w 27336"/>
                  <a:gd name="connsiteY1" fmla="*/ 0 h 14192"/>
                  <a:gd name="connsiteX2" fmla="*/ 5048 w 27336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6" h="14192">
                    <a:moveTo>
                      <a:pt x="0" y="4667"/>
                    </a:moveTo>
                    <a:lnTo>
                      <a:pt x="27337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C2FE127E-FF16-48D8-8349-4D4D886D85DF}"/>
                  </a:ext>
                </a:extLst>
              </p:cNvPr>
              <p:cNvSpPr/>
              <p:nvPr/>
            </p:nvSpPr>
            <p:spPr>
              <a:xfrm>
                <a:off x="6144672" y="3431571"/>
                <a:ext cx="25908" cy="15335"/>
              </a:xfrm>
              <a:custGeom>
                <a:avLst/>
                <a:gdLst>
                  <a:gd name="connsiteX0" fmla="*/ 2858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8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ECD39F5B-EE17-4FFB-BC7E-8E4991990ECA}"/>
                  </a:ext>
                </a:extLst>
              </p:cNvPr>
              <p:cNvSpPr/>
              <p:nvPr/>
            </p:nvSpPr>
            <p:spPr>
              <a:xfrm>
                <a:off x="6114477" y="3474814"/>
                <a:ext cx="15430" cy="26955"/>
              </a:xfrm>
              <a:custGeom>
                <a:avLst/>
                <a:gdLst>
                  <a:gd name="connsiteX0" fmla="*/ 9239 w 15430"/>
                  <a:gd name="connsiteY0" fmla="*/ 0 h 26955"/>
                  <a:gd name="connsiteX1" fmla="*/ 15431 w 15430"/>
                  <a:gd name="connsiteY1" fmla="*/ 26956 h 26955"/>
                  <a:gd name="connsiteX2" fmla="*/ 0 w 15430"/>
                  <a:gd name="connsiteY2" fmla="*/ 5620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239" y="0"/>
                    </a:moveTo>
                    <a:lnTo>
                      <a:pt x="15431" y="26956"/>
                    </a:lnTo>
                    <a:lnTo>
                      <a:pt x="0" y="562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FD00D225-65D5-4BDE-B742-B185B4EAEF6C}"/>
                  </a:ext>
                </a:extLst>
              </p:cNvPr>
              <p:cNvSpPr/>
              <p:nvPr/>
            </p:nvSpPr>
            <p:spPr>
              <a:xfrm>
                <a:off x="6061995" y="3475195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9E91BF5A-0B9F-417B-88FE-7DD8F7E96403}"/>
                  </a:ext>
                </a:extLst>
              </p:cNvPr>
              <p:cNvSpPr/>
              <p:nvPr/>
            </p:nvSpPr>
            <p:spPr>
              <a:xfrm>
                <a:off x="6015037" y="3433952"/>
                <a:ext cx="27622" cy="10286"/>
              </a:xfrm>
              <a:custGeom>
                <a:avLst/>
                <a:gdLst>
                  <a:gd name="connsiteX0" fmla="*/ 27623 w 27622"/>
                  <a:gd name="connsiteY0" fmla="*/ 10287 h 10286"/>
                  <a:gd name="connsiteX1" fmla="*/ 0 w 27622"/>
                  <a:gd name="connsiteY1" fmla="*/ 9049 h 10286"/>
                  <a:gd name="connsiteX2" fmla="*/ 24670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3" y="10287"/>
                    </a:moveTo>
                    <a:lnTo>
                      <a:pt x="0" y="9049"/>
                    </a:lnTo>
                    <a:lnTo>
                      <a:pt x="2467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A28FC4F-01D3-4B36-9144-A881FFB3EC36}"/>
                  </a:ext>
                </a:extLst>
              </p:cNvPr>
              <p:cNvSpPr/>
              <p:nvPr/>
            </p:nvSpPr>
            <p:spPr>
              <a:xfrm>
                <a:off x="6017513" y="3407758"/>
                <a:ext cx="26288" cy="12572"/>
              </a:xfrm>
              <a:custGeom>
                <a:avLst/>
                <a:gdLst>
                  <a:gd name="connsiteX0" fmla="*/ 24670 w 26288"/>
                  <a:gd name="connsiteY0" fmla="*/ 12573 h 12572"/>
                  <a:gd name="connsiteX1" fmla="*/ 0 w 26288"/>
                  <a:gd name="connsiteY1" fmla="*/ 0 h 12572"/>
                  <a:gd name="connsiteX2" fmla="*/ 26289 w 26288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8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94" name="Graphic 532">
              <a:extLst>
                <a:ext uri="{FF2B5EF4-FFF2-40B4-BE49-F238E27FC236}">
                  <a16:creationId xmlns:a16="http://schemas.microsoft.com/office/drawing/2014/main" id="{E4D142A6-5791-47C2-925E-6E3AEABB1653}"/>
                </a:ext>
              </a:extLst>
            </p:cNvPr>
            <p:cNvGrpSpPr/>
            <p:nvPr/>
          </p:nvGrpSpPr>
          <p:grpSpPr>
            <a:xfrm>
              <a:off x="6050565" y="3398519"/>
              <a:ext cx="73056" cy="70199"/>
              <a:chOff x="6050565" y="3398519"/>
              <a:chExt cx="73056" cy="70199"/>
            </a:xfrm>
            <a:solidFill>
              <a:srgbClr val="E54545"/>
            </a:solidFill>
          </p:grpSpPr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5552DA0-8170-4C7D-B0BE-DAB1C736F209}"/>
                  </a:ext>
                </a:extLst>
              </p:cNvPr>
              <p:cNvSpPr/>
              <p:nvPr/>
            </p:nvSpPr>
            <p:spPr>
              <a:xfrm>
                <a:off x="6050565" y="3417188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3"/>
                      <a:pt x="19665" y="33528"/>
                      <a:pt x="12668" y="33528"/>
                    </a:cubicBezTo>
                    <a:cubicBezTo>
                      <a:pt x="5672" y="33528"/>
                      <a:pt x="0" y="26023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AD197E8E-EAAE-411A-AFF6-CDEE31F1EF84}"/>
                  </a:ext>
                </a:extLst>
              </p:cNvPr>
              <p:cNvSpPr/>
              <p:nvPr/>
            </p:nvSpPr>
            <p:spPr>
              <a:xfrm>
                <a:off x="6075901" y="3440810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BC2A395F-F613-4470-BDFC-FA9E8B450E3D}"/>
                  </a:ext>
                </a:extLst>
              </p:cNvPr>
              <p:cNvSpPr/>
              <p:nvPr/>
            </p:nvSpPr>
            <p:spPr>
              <a:xfrm>
                <a:off x="6097523" y="3427856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EFA5A183-97D5-4EAF-8CA9-A2465249A792}"/>
                  </a:ext>
                </a:extLst>
              </p:cNvPr>
              <p:cNvSpPr/>
              <p:nvPr/>
            </p:nvSpPr>
            <p:spPr>
              <a:xfrm>
                <a:off x="6079902" y="3413283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820E89A0-1955-4D90-B9B6-69D9B8442CEE}"/>
                  </a:ext>
                </a:extLst>
              </p:cNvPr>
              <p:cNvSpPr/>
              <p:nvPr/>
            </p:nvSpPr>
            <p:spPr>
              <a:xfrm>
                <a:off x="6062662" y="3398519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477" y="0"/>
                      <a:pt x="5429" y="0"/>
                    </a:cubicBezTo>
                    <a:cubicBezTo>
                      <a:pt x="8382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72FA600F-7B22-4218-9C27-FC6CD5868647}"/>
                  </a:ext>
                </a:extLst>
              </p:cNvPr>
              <p:cNvSpPr/>
              <p:nvPr/>
            </p:nvSpPr>
            <p:spPr>
              <a:xfrm>
                <a:off x="6104476" y="34006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78A7D779-7A78-4F14-B448-2CCABF81BFAB}"/>
                  </a:ext>
                </a:extLst>
              </p:cNvPr>
              <p:cNvSpPr/>
              <p:nvPr/>
            </p:nvSpPr>
            <p:spPr>
              <a:xfrm>
                <a:off x="6059804" y="3454431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144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9" y="3239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4E71CD3-769B-44D5-99E1-FCE1D09D2C89}"/>
                </a:ext>
              </a:extLst>
            </p:cNvPr>
            <p:cNvSpPr/>
            <p:nvPr/>
          </p:nvSpPr>
          <p:spPr>
            <a:xfrm>
              <a:off x="6051108" y="3377639"/>
              <a:ext cx="61050" cy="59719"/>
            </a:xfrm>
            <a:custGeom>
              <a:avLst/>
              <a:gdLst>
                <a:gd name="connsiteX0" fmla="*/ 13935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365 w 61050"/>
                <a:gd name="connsiteY10" fmla="*/ 6307 h 59719"/>
                <a:gd name="connsiteX11" fmla="*/ 13935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935" y="13070"/>
                  </a:moveTo>
                  <a:cubicBezTo>
                    <a:pt x="7077" y="19451"/>
                    <a:pt x="2410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365" y="6307"/>
                  </a:cubicBezTo>
                  <a:cubicBezTo>
                    <a:pt x="19936" y="8117"/>
                    <a:pt x="16697" y="10403"/>
                    <a:pt x="13935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EBB9625-1358-462C-A8F2-508EF36AE1B4}"/>
                </a:ext>
              </a:extLst>
            </p:cNvPr>
            <p:cNvSpPr/>
            <p:nvPr/>
          </p:nvSpPr>
          <p:spPr>
            <a:xfrm>
              <a:off x="6039897" y="3401376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8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1"/>
                    <a:pt x="65627" y="75629"/>
                    <a:pt x="79058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719" name="Graphic 605">
            <a:extLst>
              <a:ext uri="{FF2B5EF4-FFF2-40B4-BE49-F238E27FC236}">
                <a16:creationId xmlns:a16="http://schemas.microsoft.com/office/drawing/2014/main" id="{3B0BC883-DC3B-4652-A722-E1806084E5D0}"/>
              </a:ext>
            </a:extLst>
          </p:cNvPr>
          <p:cNvSpPr/>
          <p:nvPr/>
        </p:nvSpPr>
        <p:spPr>
          <a:xfrm rot="7205542">
            <a:off x="5369867" y="1111156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720" name="Graphic 605">
            <a:extLst>
              <a:ext uri="{FF2B5EF4-FFF2-40B4-BE49-F238E27FC236}">
                <a16:creationId xmlns:a16="http://schemas.microsoft.com/office/drawing/2014/main" id="{FE1EB916-E5A6-493E-92ED-9A7575CECFC1}"/>
              </a:ext>
            </a:extLst>
          </p:cNvPr>
          <p:cNvSpPr/>
          <p:nvPr/>
        </p:nvSpPr>
        <p:spPr>
          <a:xfrm rot="7205542">
            <a:off x="-1205983" y="-219296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pic>
        <p:nvPicPr>
          <p:cNvPr id="721" name="صورة 720">
            <a:extLst>
              <a:ext uri="{FF2B5EF4-FFF2-40B4-BE49-F238E27FC236}">
                <a16:creationId xmlns:a16="http://schemas.microsoft.com/office/drawing/2014/main" id="{5B5BC2EE-24A5-4DAF-B2BA-E2874192F4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477" t="3132" r="4315" b="2090"/>
          <a:stretch/>
        </p:blipFill>
        <p:spPr>
          <a:xfrm>
            <a:off x="55447" y="1518156"/>
            <a:ext cx="5631792" cy="3467099"/>
          </a:xfrm>
          <a:prstGeom prst="rect">
            <a:avLst/>
          </a:prstGeom>
        </p:spPr>
      </p:pic>
      <p:pic>
        <p:nvPicPr>
          <p:cNvPr id="722" name="صورة 721">
            <a:extLst>
              <a:ext uri="{FF2B5EF4-FFF2-40B4-BE49-F238E27FC236}">
                <a16:creationId xmlns:a16="http://schemas.microsoft.com/office/drawing/2014/main" id="{5180D02B-7213-41D2-AE92-37530B474EE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6951" y="737898"/>
            <a:ext cx="4432304" cy="1674230"/>
          </a:xfrm>
          <a:prstGeom prst="rect">
            <a:avLst/>
          </a:prstGeom>
        </p:spPr>
      </p:pic>
      <p:pic>
        <p:nvPicPr>
          <p:cNvPr id="723" name="صورة 722">
            <a:extLst>
              <a:ext uri="{FF2B5EF4-FFF2-40B4-BE49-F238E27FC236}">
                <a16:creationId xmlns:a16="http://schemas.microsoft.com/office/drawing/2014/main" id="{09A831B9-249B-4FD6-A52F-5339FF5AFF0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092" t="-556" b="13148"/>
          <a:stretch/>
        </p:blipFill>
        <p:spPr>
          <a:xfrm>
            <a:off x="7477646" y="2321630"/>
            <a:ext cx="4068994" cy="3699795"/>
          </a:xfrm>
          <a:prstGeom prst="rect">
            <a:avLst/>
          </a:prstGeom>
        </p:spPr>
      </p:pic>
      <p:pic>
        <p:nvPicPr>
          <p:cNvPr id="724" name="صورة 723">
            <a:extLst>
              <a:ext uri="{FF2B5EF4-FFF2-40B4-BE49-F238E27FC236}">
                <a16:creationId xmlns:a16="http://schemas.microsoft.com/office/drawing/2014/main" id="{18CF613A-706C-4DFB-9275-A4341345F0E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34196" y="40184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sp>
        <p:nvSpPr>
          <p:cNvPr id="213" name="مستطيل مستدير الزوايا 212">
            <a:hlinkClick r:id="rId7" action="ppaction://hlinksldjump"/>
          </p:cNvPr>
          <p:cNvSpPr/>
          <p:nvPr/>
        </p:nvSpPr>
        <p:spPr>
          <a:xfrm>
            <a:off x="7986344" y="3194525"/>
            <a:ext cx="937848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Flu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214" name="مستطيل مستدير الزوايا 213">
            <a:hlinkClick r:id="rId9" action="ppaction://hlinksldjump"/>
          </p:cNvPr>
          <p:cNvSpPr/>
          <p:nvPr/>
        </p:nvSpPr>
        <p:spPr>
          <a:xfrm>
            <a:off x="7845667" y="4996948"/>
            <a:ext cx="1289541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7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Runny nose</a:t>
            </a:r>
          </a:p>
        </p:txBody>
      </p:sp>
      <p:sp>
        <p:nvSpPr>
          <p:cNvPr id="215" name="مستطيل مستدير الزوايا 214">
            <a:hlinkClick r:id="rId10" action="ppaction://hlinksldjump"/>
          </p:cNvPr>
          <p:cNvSpPr/>
          <p:nvPr/>
        </p:nvSpPr>
        <p:spPr>
          <a:xfrm>
            <a:off x="9949959" y="3197456"/>
            <a:ext cx="1031633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7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Fever</a:t>
            </a:r>
          </a:p>
        </p:txBody>
      </p:sp>
      <p:sp>
        <p:nvSpPr>
          <p:cNvPr id="216" name="مستطيل مستدير الزوايا 215">
            <a:hlinkClick r:id="rId11" action="ppaction://hlinksldjump"/>
          </p:cNvPr>
          <p:cNvSpPr/>
          <p:nvPr/>
        </p:nvSpPr>
        <p:spPr>
          <a:xfrm>
            <a:off x="9873759" y="4932471"/>
            <a:ext cx="1031633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throat</a:t>
            </a:r>
            <a:endParaRPr lang="en-US" sz="1800" dirty="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859068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id="{200DD49D-81B9-4BCA-AC2C-65F1A52789A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1" y="0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FC90BF40-FD8C-4953-82B3-E950474DAA2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8485" y="806139"/>
            <a:ext cx="5774955" cy="6358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913937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raphic 532">
            <a:extLst>
              <a:ext uri="{FF2B5EF4-FFF2-40B4-BE49-F238E27FC236}">
                <a16:creationId xmlns:a16="http://schemas.microsoft.com/office/drawing/2014/main" id="{5173AD66-0E17-4D66-8C5B-46921F3CD424}"/>
              </a:ext>
            </a:extLst>
          </p:cNvPr>
          <p:cNvGrpSpPr/>
          <p:nvPr/>
        </p:nvGrpSpPr>
        <p:grpSpPr>
          <a:xfrm>
            <a:off x="3164114" y="-511652"/>
            <a:ext cx="994277" cy="977384"/>
            <a:chOff x="6005512" y="3328987"/>
            <a:chExt cx="184022" cy="199072"/>
          </a:xfrm>
        </p:grpSpPr>
        <p:grpSp>
          <p:nvGrpSpPr>
            <p:cNvPr id="283" name="Graphic 532">
              <a:extLst>
                <a:ext uri="{FF2B5EF4-FFF2-40B4-BE49-F238E27FC236}">
                  <a16:creationId xmlns:a16="http://schemas.microsoft.com/office/drawing/2014/main" id="{B404DE0C-905A-4CA5-98F8-FD584C117395}"/>
                </a:ext>
              </a:extLst>
            </p:cNvPr>
            <p:cNvGrpSpPr/>
            <p:nvPr/>
          </p:nvGrpSpPr>
          <p:grpSpPr>
            <a:xfrm>
              <a:off x="6005512" y="3328987"/>
              <a:ext cx="184022" cy="199072"/>
              <a:chOff x="6005512" y="3328987"/>
              <a:chExt cx="184022" cy="199072"/>
            </a:xfrm>
            <a:solidFill>
              <a:srgbClr val="E54545"/>
            </a:solidFill>
          </p:grpSpPr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37752A9E-4C7F-4A72-80D5-1B64F2C0B592}"/>
                  </a:ext>
                </a:extLst>
              </p:cNvPr>
              <p:cNvSpPr/>
              <p:nvPr/>
            </p:nvSpPr>
            <p:spPr>
              <a:xfrm>
                <a:off x="6037251" y="3369795"/>
                <a:ext cx="114275" cy="117475"/>
              </a:xfrm>
              <a:custGeom>
                <a:avLst/>
                <a:gdLst>
                  <a:gd name="connsiteX0" fmla="*/ 75131 w 114275"/>
                  <a:gd name="connsiteY0" fmla="*/ 115401 h 117475"/>
                  <a:gd name="connsiteX1" fmla="*/ 29030 w 114275"/>
                  <a:gd name="connsiteY1" fmla="*/ 109020 h 117475"/>
                  <a:gd name="connsiteX2" fmla="*/ 2646 w 114275"/>
                  <a:gd name="connsiteY2" fmla="*/ 75015 h 117475"/>
                  <a:gd name="connsiteX3" fmla="*/ 646 w 114275"/>
                  <a:gd name="connsiteY3" fmla="*/ 49298 h 117475"/>
                  <a:gd name="connsiteX4" fmla="*/ 10361 w 114275"/>
                  <a:gd name="connsiteY4" fmla="*/ 25485 h 117475"/>
                  <a:gd name="connsiteX5" fmla="*/ 28268 w 114275"/>
                  <a:gd name="connsiteY5" fmla="*/ 8721 h 117475"/>
                  <a:gd name="connsiteX6" fmla="*/ 109612 w 114275"/>
                  <a:gd name="connsiteY6" fmla="*/ 31677 h 117475"/>
                  <a:gd name="connsiteX7" fmla="*/ 109898 w 114275"/>
                  <a:gd name="connsiteY7" fmla="*/ 32248 h 117475"/>
                  <a:gd name="connsiteX8" fmla="*/ 75131 w 114275"/>
                  <a:gd name="connsiteY8" fmla="*/ 115401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475">
                    <a:moveTo>
                      <a:pt x="75131" y="115401"/>
                    </a:moveTo>
                    <a:cubicBezTo>
                      <a:pt x="59701" y="119783"/>
                      <a:pt x="42746" y="117021"/>
                      <a:pt x="29030" y="109020"/>
                    </a:cubicBezTo>
                    <a:cubicBezTo>
                      <a:pt x="16362" y="101590"/>
                      <a:pt x="6932" y="89112"/>
                      <a:pt x="2646" y="75015"/>
                    </a:cubicBezTo>
                    <a:cubicBezTo>
                      <a:pt x="74" y="66729"/>
                      <a:pt x="-688" y="57870"/>
                      <a:pt x="646" y="49298"/>
                    </a:cubicBezTo>
                    <a:cubicBezTo>
                      <a:pt x="1979" y="40725"/>
                      <a:pt x="5408" y="32534"/>
                      <a:pt x="10361" y="25485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2061"/>
                      <a:pt x="108278" y="105876"/>
                      <a:pt x="75131" y="1154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78E49E86-B917-4EE7-85D9-2B91BBC37F9D}"/>
                  </a:ext>
                </a:extLst>
              </p:cNvPr>
              <p:cNvSpPr/>
              <p:nvPr/>
            </p:nvSpPr>
            <p:spPr>
              <a:xfrm>
                <a:off x="6093046" y="3328987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BE72E0AC-1E5A-44C1-8844-A4FD0404871B}"/>
                  </a:ext>
                </a:extLst>
              </p:cNvPr>
              <p:cNvSpPr/>
              <p:nvPr/>
            </p:nvSpPr>
            <p:spPr>
              <a:xfrm>
                <a:off x="6144100" y="3388518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810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810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3D54BFA-13F7-4F89-AAE9-72595CBF2D6E}"/>
                  </a:ext>
                </a:extLst>
              </p:cNvPr>
              <p:cNvSpPr/>
              <p:nvPr/>
            </p:nvSpPr>
            <p:spPr>
              <a:xfrm>
                <a:off x="6130956" y="3451478"/>
                <a:ext cx="41147" cy="33337"/>
              </a:xfrm>
              <a:custGeom>
                <a:avLst/>
                <a:gdLst>
                  <a:gd name="connsiteX0" fmla="*/ 7906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11DF1213-4AD4-4CA7-B4F5-5419BCA844FD}"/>
                  </a:ext>
                </a:extLst>
              </p:cNvPr>
              <p:cNvSpPr/>
              <p:nvPr/>
            </p:nvSpPr>
            <p:spPr>
              <a:xfrm>
                <a:off x="6085331" y="3481291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B74452FA-8421-42AB-B16D-9F5E2D0C7F29}"/>
                  </a:ext>
                </a:extLst>
              </p:cNvPr>
              <p:cNvSpPr/>
              <p:nvPr/>
            </p:nvSpPr>
            <p:spPr>
              <a:xfrm>
                <a:off x="6005512" y="3444239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BD80A5FD-6ABA-4B3C-95EE-421EE43D4C3B}"/>
                  </a:ext>
                </a:extLst>
              </p:cNvPr>
              <p:cNvSpPr/>
              <p:nvPr/>
            </p:nvSpPr>
            <p:spPr>
              <a:xfrm>
                <a:off x="6013703" y="3369563"/>
                <a:ext cx="40576" cy="34194"/>
              </a:xfrm>
              <a:custGeom>
                <a:avLst/>
                <a:gdLst>
                  <a:gd name="connsiteX0" fmla="*/ 32480 w 40576"/>
                  <a:gd name="connsiteY0" fmla="*/ 34195 h 34194"/>
                  <a:gd name="connsiteX1" fmla="*/ 0 w 40576"/>
                  <a:gd name="connsiteY1" fmla="*/ 0 h 34194"/>
                  <a:gd name="connsiteX2" fmla="*/ 40577 w 40576"/>
                  <a:gd name="connsiteY2" fmla="*/ 23241 h 3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194">
                    <a:moveTo>
                      <a:pt x="32480" y="34195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F03E74B1-3629-4A55-9B1B-4521072ED0E4}"/>
                  </a:ext>
                </a:extLst>
              </p:cNvPr>
              <p:cNvSpPr/>
              <p:nvPr/>
            </p:nvSpPr>
            <p:spPr>
              <a:xfrm>
                <a:off x="6068091" y="3353847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1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370D2585-F832-4ADE-8B1F-07D049E8C815}"/>
                  </a:ext>
                </a:extLst>
              </p:cNvPr>
              <p:cNvSpPr/>
              <p:nvPr/>
            </p:nvSpPr>
            <p:spPr>
              <a:xfrm>
                <a:off x="6112668" y="3354418"/>
                <a:ext cx="16573" cy="25526"/>
              </a:xfrm>
              <a:custGeom>
                <a:avLst/>
                <a:gdLst>
                  <a:gd name="connsiteX0" fmla="*/ 0 w 16573"/>
                  <a:gd name="connsiteY0" fmla="*/ 22098 h 25526"/>
                  <a:gd name="connsiteX1" fmla="*/ 16573 w 16573"/>
                  <a:gd name="connsiteY1" fmla="*/ 0 h 25526"/>
                  <a:gd name="connsiteX2" fmla="*/ 10097 w 16573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526">
                    <a:moveTo>
                      <a:pt x="0" y="22098"/>
                    </a:moveTo>
                    <a:lnTo>
                      <a:pt x="16573" y="0"/>
                    </a:lnTo>
                    <a:lnTo>
                      <a:pt x="10097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B9444C2A-BDDB-4EBF-A527-482D932B7A3C}"/>
                  </a:ext>
                </a:extLst>
              </p:cNvPr>
              <p:cNvSpPr/>
              <p:nvPr/>
            </p:nvSpPr>
            <p:spPr>
              <a:xfrm>
                <a:off x="6139623" y="3402710"/>
                <a:ext cx="27336" cy="14192"/>
              </a:xfrm>
              <a:custGeom>
                <a:avLst/>
                <a:gdLst>
                  <a:gd name="connsiteX0" fmla="*/ 0 w 27336"/>
                  <a:gd name="connsiteY0" fmla="*/ 4667 h 14192"/>
                  <a:gd name="connsiteX1" fmla="*/ 27337 w 27336"/>
                  <a:gd name="connsiteY1" fmla="*/ 0 h 14192"/>
                  <a:gd name="connsiteX2" fmla="*/ 5048 w 27336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6" h="14192">
                    <a:moveTo>
                      <a:pt x="0" y="4667"/>
                    </a:moveTo>
                    <a:lnTo>
                      <a:pt x="27337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1F8154D3-06C9-4347-A415-5DE5E61D818C}"/>
                  </a:ext>
                </a:extLst>
              </p:cNvPr>
              <p:cNvSpPr/>
              <p:nvPr/>
            </p:nvSpPr>
            <p:spPr>
              <a:xfrm>
                <a:off x="6144672" y="3431571"/>
                <a:ext cx="25908" cy="15335"/>
              </a:xfrm>
              <a:custGeom>
                <a:avLst/>
                <a:gdLst>
                  <a:gd name="connsiteX0" fmla="*/ 2858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8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577221A-EFB1-476F-846F-5E0D02CA43BF}"/>
                  </a:ext>
                </a:extLst>
              </p:cNvPr>
              <p:cNvSpPr/>
              <p:nvPr/>
            </p:nvSpPr>
            <p:spPr>
              <a:xfrm>
                <a:off x="6114477" y="3474814"/>
                <a:ext cx="15430" cy="26955"/>
              </a:xfrm>
              <a:custGeom>
                <a:avLst/>
                <a:gdLst>
                  <a:gd name="connsiteX0" fmla="*/ 9239 w 15430"/>
                  <a:gd name="connsiteY0" fmla="*/ 0 h 26955"/>
                  <a:gd name="connsiteX1" fmla="*/ 15431 w 15430"/>
                  <a:gd name="connsiteY1" fmla="*/ 26956 h 26955"/>
                  <a:gd name="connsiteX2" fmla="*/ 0 w 15430"/>
                  <a:gd name="connsiteY2" fmla="*/ 5620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239" y="0"/>
                    </a:moveTo>
                    <a:lnTo>
                      <a:pt x="15431" y="26956"/>
                    </a:lnTo>
                    <a:lnTo>
                      <a:pt x="0" y="562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38CF3514-350E-4A5C-BCA1-75BEDA89D18D}"/>
                  </a:ext>
                </a:extLst>
              </p:cNvPr>
              <p:cNvSpPr/>
              <p:nvPr/>
            </p:nvSpPr>
            <p:spPr>
              <a:xfrm>
                <a:off x="6061995" y="3475195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68E64DBA-3A7A-4001-8666-18A9C9B724DA}"/>
                  </a:ext>
                </a:extLst>
              </p:cNvPr>
              <p:cNvSpPr/>
              <p:nvPr/>
            </p:nvSpPr>
            <p:spPr>
              <a:xfrm>
                <a:off x="6015037" y="3433952"/>
                <a:ext cx="27622" cy="10286"/>
              </a:xfrm>
              <a:custGeom>
                <a:avLst/>
                <a:gdLst>
                  <a:gd name="connsiteX0" fmla="*/ 27623 w 27622"/>
                  <a:gd name="connsiteY0" fmla="*/ 10287 h 10286"/>
                  <a:gd name="connsiteX1" fmla="*/ 0 w 27622"/>
                  <a:gd name="connsiteY1" fmla="*/ 9049 h 10286"/>
                  <a:gd name="connsiteX2" fmla="*/ 24670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3" y="10287"/>
                    </a:moveTo>
                    <a:lnTo>
                      <a:pt x="0" y="9049"/>
                    </a:lnTo>
                    <a:lnTo>
                      <a:pt x="2467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4CE0ACC-3423-48BC-988C-3053356E567E}"/>
                  </a:ext>
                </a:extLst>
              </p:cNvPr>
              <p:cNvSpPr/>
              <p:nvPr/>
            </p:nvSpPr>
            <p:spPr>
              <a:xfrm>
                <a:off x="6017513" y="3407758"/>
                <a:ext cx="26288" cy="12572"/>
              </a:xfrm>
              <a:custGeom>
                <a:avLst/>
                <a:gdLst>
                  <a:gd name="connsiteX0" fmla="*/ 24670 w 26288"/>
                  <a:gd name="connsiteY0" fmla="*/ 12573 h 12572"/>
                  <a:gd name="connsiteX1" fmla="*/ 0 w 26288"/>
                  <a:gd name="connsiteY1" fmla="*/ 0 h 12572"/>
                  <a:gd name="connsiteX2" fmla="*/ 26289 w 26288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8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84" name="Graphic 532">
              <a:extLst>
                <a:ext uri="{FF2B5EF4-FFF2-40B4-BE49-F238E27FC236}">
                  <a16:creationId xmlns:a16="http://schemas.microsoft.com/office/drawing/2014/main" id="{2A6179BD-3458-4512-93EB-C1C1EFC45BD8}"/>
                </a:ext>
              </a:extLst>
            </p:cNvPr>
            <p:cNvGrpSpPr/>
            <p:nvPr/>
          </p:nvGrpSpPr>
          <p:grpSpPr>
            <a:xfrm>
              <a:off x="6050565" y="3398519"/>
              <a:ext cx="73056" cy="70199"/>
              <a:chOff x="6050565" y="3398519"/>
              <a:chExt cx="73056" cy="70199"/>
            </a:xfrm>
            <a:solidFill>
              <a:srgbClr val="E54545"/>
            </a:solidFill>
          </p:grpSpPr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41729C01-5D35-4A2B-BBD2-0063DDB89460}"/>
                  </a:ext>
                </a:extLst>
              </p:cNvPr>
              <p:cNvSpPr/>
              <p:nvPr/>
            </p:nvSpPr>
            <p:spPr>
              <a:xfrm>
                <a:off x="6050565" y="3417188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3"/>
                      <a:pt x="19665" y="33528"/>
                      <a:pt x="12668" y="33528"/>
                    </a:cubicBezTo>
                    <a:cubicBezTo>
                      <a:pt x="5672" y="33528"/>
                      <a:pt x="0" y="26023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CA005A32-042D-4E1C-882C-CB520E102867}"/>
                  </a:ext>
                </a:extLst>
              </p:cNvPr>
              <p:cNvSpPr/>
              <p:nvPr/>
            </p:nvSpPr>
            <p:spPr>
              <a:xfrm>
                <a:off x="6075901" y="3440810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9EB49D66-3B78-463A-9DED-7C57153D9CFA}"/>
                  </a:ext>
                </a:extLst>
              </p:cNvPr>
              <p:cNvSpPr/>
              <p:nvPr/>
            </p:nvSpPr>
            <p:spPr>
              <a:xfrm>
                <a:off x="6097523" y="3427856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D7D52E5D-EA1E-4D3D-8F08-08F18BD33899}"/>
                  </a:ext>
                </a:extLst>
              </p:cNvPr>
              <p:cNvSpPr/>
              <p:nvPr/>
            </p:nvSpPr>
            <p:spPr>
              <a:xfrm>
                <a:off x="6079902" y="3413283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5CAF3524-8240-41BB-96A0-DC93DB69E6EA}"/>
                  </a:ext>
                </a:extLst>
              </p:cNvPr>
              <p:cNvSpPr/>
              <p:nvPr/>
            </p:nvSpPr>
            <p:spPr>
              <a:xfrm>
                <a:off x="6062662" y="3398519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477" y="0"/>
                      <a:pt x="5429" y="0"/>
                    </a:cubicBezTo>
                    <a:cubicBezTo>
                      <a:pt x="8382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A6DF4866-7561-4CC6-BC8A-C5E143EF9EA7}"/>
                  </a:ext>
                </a:extLst>
              </p:cNvPr>
              <p:cNvSpPr/>
              <p:nvPr/>
            </p:nvSpPr>
            <p:spPr>
              <a:xfrm>
                <a:off x="6104476" y="34006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901DAEFF-08FB-48DC-9705-1B6E79745A53}"/>
                  </a:ext>
                </a:extLst>
              </p:cNvPr>
              <p:cNvSpPr/>
              <p:nvPr/>
            </p:nvSpPr>
            <p:spPr>
              <a:xfrm>
                <a:off x="6059804" y="3454431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144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9" y="3239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3AB4B6D-F334-4CF2-8B36-AE2313DE48AC}"/>
                </a:ext>
              </a:extLst>
            </p:cNvPr>
            <p:cNvSpPr/>
            <p:nvPr/>
          </p:nvSpPr>
          <p:spPr>
            <a:xfrm>
              <a:off x="6051108" y="3377639"/>
              <a:ext cx="61050" cy="59719"/>
            </a:xfrm>
            <a:custGeom>
              <a:avLst/>
              <a:gdLst>
                <a:gd name="connsiteX0" fmla="*/ 13935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365 w 61050"/>
                <a:gd name="connsiteY10" fmla="*/ 6307 h 59719"/>
                <a:gd name="connsiteX11" fmla="*/ 13935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935" y="13070"/>
                  </a:moveTo>
                  <a:cubicBezTo>
                    <a:pt x="7077" y="19451"/>
                    <a:pt x="2410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365" y="6307"/>
                  </a:cubicBezTo>
                  <a:cubicBezTo>
                    <a:pt x="19936" y="8117"/>
                    <a:pt x="16697" y="10403"/>
                    <a:pt x="13935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95B346E-6275-4C88-8FB5-84633932003D}"/>
                </a:ext>
              </a:extLst>
            </p:cNvPr>
            <p:cNvSpPr/>
            <p:nvPr/>
          </p:nvSpPr>
          <p:spPr>
            <a:xfrm>
              <a:off x="6039897" y="3401376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8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1"/>
                    <a:pt x="65627" y="75629"/>
                    <a:pt x="79058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3" name="Graphic 560">
            <a:extLst>
              <a:ext uri="{FF2B5EF4-FFF2-40B4-BE49-F238E27FC236}">
                <a16:creationId xmlns:a16="http://schemas.microsoft.com/office/drawing/2014/main" id="{D08904A9-A5ED-4E8D-A4AE-F411AE42EC87}"/>
              </a:ext>
            </a:extLst>
          </p:cNvPr>
          <p:cNvGrpSpPr/>
          <p:nvPr/>
        </p:nvGrpSpPr>
        <p:grpSpPr>
          <a:xfrm>
            <a:off x="2930156" y="1493404"/>
            <a:ext cx="930017" cy="912744"/>
            <a:chOff x="5976934" y="3305147"/>
            <a:chExt cx="242794" cy="245216"/>
          </a:xfrm>
        </p:grpSpPr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1854BEB-35E0-4139-A6AF-98AC0C991017}"/>
                </a:ext>
              </a:extLst>
            </p:cNvPr>
            <p:cNvSpPr/>
            <p:nvPr/>
          </p:nvSpPr>
          <p:spPr>
            <a:xfrm>
              <a:off x="5976934" y="3305147"/>
              <a:ext cx="242794" cy="245216"/>
            </a:xfrm>
            <a:custGeom>
              <a:avLst/>
              <a:gdLst>
                <a:gd name="connsiteX0" fmla="*/ 237746 w 242794"/>
                <a:gd name="connsiteY0" fmla="*/ 134140 h 245216"/>
                <a:gd name="connsiteX1" fmla="*/ 219554 w 242794"/>
                <a:gd name="connsiteY1" fmla="*/ 136330 h 245216"/>
                <a:gd name="connsiteX2" fmla="*/ 216887 w 242794"/>
                <a:gd name="connsiteY2" fmla="*/ 139664 h 245216"/>
                <a:gd name="connsiteX3" fmla="*/ 206600 w 242794"/>
                <a:gd name="connsiteY3" fmla="*/ 137473 h 245216"/>
                <a:gd name="connsiteX4" fmla="*/ 193741 w 242794"/>
                <a:gd name="connsiteY4" fmla="*/ 134902 h 245216"/>
                <a:gd name="connsiteX5" fmla="*/ 193360 w 242794"/>
                <a:gd name="connsiteY5" fmla="*/ 117852 h 245216"/>
                <a:gd name="connsiteX6" fmla="*/ 194408 w 242794"/>
                <a:gd name="connsiteY6" fmla="*/ 117661 h 245216"/>
                <a:gd name="connsiteX7" fmla="*/ 207266 w 242794"/>
                <a:gd name="connsiteY7" fmla="*/ 113851 h 245216"/>
                <a:gd name="connsiteX8" fmla="*/ 216887 w 242794"/>
                <a:gd name="connsiteY8" fmla="*/ 110803 h 245216"/>
                <a:gd name="connsiteX9" fmla="*/ 220411 w 242794"/>
                <a:gd name="connsiteY9" fmla="*/ 113947 h 245216"/>
                <a:gd name="connsiteX10" fmla="*/ 237270 w 242794"/>
                <a:gd name="connsiteY10" fmla="*/ 103279 h 245216"/>
                <a:gd name="connsiteX11" fmla="*/ 218030 w 242794"/>
                <a:gd name="connsiteY11" fmla="*/ 95087 h 245216"/>
                <a:gd name="connsiteX12" fmla="*/ 214029 w 242794"/>
                <a:gd name="connsiteY12" fmla="*/ 103945 h 245216"/>
                <a:gd name="connsiteX13" fmla="*/ 214124 w 242794"/>
                <a:gd name="connsiteY13" fmla="*/ 104231 h 245216"/>
                <a:gd name="connsiteX14" fmla="*/ 205361 w 242794"/>
                <a:gd name="connsiteY14" fmla="*/ 106517 h 245216"/>
                <a:gd name="connsiteX15" fmla="*/ 192217 w 242794"/>
                <a:gd name="connsiteY15" fmla="*/ 110137 h 245216"/>
                <a:gd name="connsiteX16" fmla="*/ 186502 w 242794"/>
                <a:gd name="connsiteY16" fmla="*/ 92801 h 245216"/>
                <a:gd name="connsiteX17" fmla="*/ 199742 w 242794"/>
                <a:gd name="connsiteY17" fmla="*/ 80133 h 245216"/>
                <a:gd name="connsiteX18" fmla="*/ 208124 w 242794"/>
                <a:gd name="connsiteY18" fmla="*/ 72037 h 245216"/>
                <a:gd name="connsiteX19" fmla="*/ 208600 w 242794"/>
                <a:gd name="connsiteY19" fmla="*/ 71560 h 245216"/>
                <a:gd name="connsiteX20" fmla="*/ 223554 w 242794"/>
                <a:gd name="connsiteY20" fmla="*/ 71370 h 245216"/>
                <a:gd name="connsiteX21" fmla="*/ 221268 w 242794"/>
                <a:gd name="connsiteY21" fmla="*/ 47843 h 245216"/>
                <a:gd name="connsiteX22" fmla="*/ 209838 w 242794"/>
                <a:gd name="connsiteY22" fmla="*/ 48034 h 245216"/>
                <a:gd name="connsiteX23" fmla="*/ 204409 w 242794"/>
                <a:gd name="connsiteY23" fmla="*/ 65179 h 245216"/>
                <a:gd name="connsiteX24" fmla="*/ 202790 w 242794"/>
                <a:gd name="connsiteY24" fmla="*/ 66703 h 245216"/>
                <a:gd name="connsiteX25" fmla="*/ 194408 w 242794"/>
                <a:gd name="connsiteY25" fmla="*/ 75275 h 245216"/>
                <a:gd name="connsiteX26" fmla="*/ 183740 w 242794"/>
                <a:gd name="connsiteY26" fmla="*/ 87562 h 245216"/>
                <a:gd name="connsiteX27" fmla="*/ 180977 w 242794"/>
                <a:gd name="connsiteY27" fmla="*/ 83181 h 245216"/>
                <a:gd name="connsiteX28" fmla="*/ 166214 w 242794"/>
                <a:gd name="connsiteY28" fmla="*/ 67846 h 245216"/>
                <a:gd name="connsiteX29" fmla="*/ 171452 w 242794"/>
                <a:gd name="connsiteY29" fmla="*/ 60511 h 245216"/>
                <a:gd name="connsiteX30" fmla="*/ 176977 w 242794"/>
                <a:gd name="connsiteY30" fmla="*/ 53368 h 245216"/>
                <a:gd name="connsiteX31" fmla="*/ 183644 w 242794"/>
                <a:gd name="connsiteY31" fmla="*/ 52796 h 245216"/>
                <a:gd name="connsiteX32" fmla="*/ 186407 w 242794"/>
                <a:gd name="connsiteY32" fmla="*/ 32413 h 245216"/>
                <a:gd name="connsiteX33" fmla="*/ 167166 w 242794"/>
                <a:gd name="connsiteY33" fmla="*/ 42223 h 245216"/>
                <a:gd name="connsiteX34" fmla="*/ 170309 w 242794"/>
                <a:gd name="connsiteY34" fmla="*/ 50224 h 245216"/>
                <a:gd name="connsiteX35" fmla="*/ 165166 w 242794"/>
                <a:gd name="connsiteY35" fmla="*/ 56035 h 245216"/>
                <a:gd name="connsiteX36" fmla="*/ 159165 w 242794"/>
                <a:gd name="connsiteY36" fmla="*/ 63178 h 245216"/>
                <a:gd name="connsiteX37" fmla="*/ 143925 w 242794"/>
                <a:gd name="connsiteY37" fmla="*/ 56701 h 245216"/>
                <a:gd name="connsiteX38" fmla="*/ 144878 w 242794"/>
                <a:gd name="connsiteY38" fmla="*/ 52796 h 245216"/>
                <a:gd name="connsiteX39" fmla="*/ 147735 w 242794"/>
                <a:gd name="connsiteY39" fmla="*/ 39366 h 245216"/>
                <a:gd name="connsiteX40" fmla="*/ 149450 w 242794"/>
                <a:gd name="connsiteY40" fmla="*/ 26412 h 245216"/>
                <a:gd name="connsiteX41" fmla="*/ 158403 w 242794"/>
                <a:gd name="connsiteY41" fmla="*/ 6505 h 245216"/>
                <a:gd name="connsiteX42" fmla="*/ 134114 w 242794"/>
                <a:gd name="connsiteY42" fmla="*/ 8505 h 245216"/>
                <a:gd name="connsiteX43" fmla="*/ 134781 w 242794"/>
                <a:gd name="connsiteY43" fmla="*/ 19840 h 245216"/>
                <a:gd name="connsiteX44" fmla="*/ 144211 w 242794"/>
                <a:gd name="connsiteY44" fmla="*/ 26221 h 245216"/>
                <a:gd name="connsiteX45" fmla="*/ 141449 w 242794"/>
                <a:gd name="connsiteY45" fmla="*/ 38413 h 245216"/>
                <a:gd name="connsiteX46" fmla="*/ 138496 w 242794"/>
                <a:gd name="connsiteY46" fmla="*/ 51844 h 245216"/>
                <a:gd name="connsiteX47" fmla="*/ 137829 w 242794"/>
                <a:gd name="connsiteY47" fmla="*/ 55082 h 245216"/>
                <a:gd name="connsiteX48" fmla="*/ 111254 w 242794"/>
                <a:gd name="connsiteY48" fmla="*/ 54034 h 245216"/>
                <a:gd name="connsiteX49" fmla="*/ 110111 w 242794"/>
                <a:gd name="connsiteY49" fmla="*/ 44509 h 245216"/>
                <a:gd name="connsiteX50" fmla="*/ 109064 w 242794"/>
                <a:gd name="connsiteY50" fmla="*/ 35270 h 245216"/>
                <a:gd name="connsiteX51" fmla="*/ 108683 w 242794"/>
                <a:gd name="connsiteY51" fmla="*/ 31651 h 245216"/>
                <a:gd name="connsiteX52" fmla="*/ 110873 w 242794"/>
                <a:gd name="connsiteY52" fmla="*/ 12124 h 245216"/>
                <a:gd name="connsiteX53" fmla="*/ 92395 w 242794"/>
                <a:gd name="connsiteY53" fmla="*/ 21745 h 245216"/>
                <a:gd name="connsiteX54" fmla="*/ 96586 w 242794"/>
                <a:gd name="connsiteY54" fmla="*/ 30508 h 245216"/>
                <a:gd name="connsiteX55" fmla="*/ 100777 w 242794"/>
                <a:gd name="connsiteY55" fmla="*/ 32317 h 245216"/>
                <a:gd name="connsiteX56" fmla="*/ 101253 w 242794"/>
                <a:gd name="connsiteY56" fmla="*/ 36032 h 245216"/>
                <a:gd name="connsiteX57" fmla="*/ 102587 w 242794"/>
                <a:gd name="connsiteY57" fmla="*/ 45652 h 245216"/>
                <a:gd name="connsiteX58" fmla="*/ 104111 w 242794"/>
                <a:gd name="connsiteY58" fmla="*/ 54892 h 245216"/>
                <a:gd name="connsiteX59" fmla="*/ 104206 w 242794"/>
                <a:gd name="connsiteY59" fmla="*/ 55368 h 245216"/>
                <a:gd name="connsiteX60" fmla="*/ 80393 w 242794"/>
                <a:gd name="connsiteY60" fmla="*/ 65750 h 245216"/>
                <a:gd name="connsiteX61" fmla="*/ 74774 w 242794"/>
                <a:gd name="connsiteY61" fmla="*/ 55558 h 245216"/>
                <a:gd name="connsiteX62" fmla="*/ 66296 w 242794"/>
                <a:gd name="connsiteY62" fmla="*/ 40223 h 245216"/>
                <a:gd name="connsiteX63" fmla="*/ 64868 w 242794"/>
                <a:gd name="connsiteY63" fmla="*/ 21554 h 245216"/>
                <a:gd name="connsiteX64" fmla="*/ 44484 w 242794"/>
                <a:gd name="connsiteY64" fmla="*/ 31841 h 245216"/>
                <a:gd name="connsiteX65" fmla="*/ 49056 w 242794"/>
                <a:gd name="connsiteY65" fmla="*/ 41366 h 245216"/>
                <a:gd name="connsiteX66" fmla="*/ 60962 w 242794"/>
                <a:gd name="connsiteY66" fmla="*/ 43271 h 245216"/>
                <a:gd name="connsiteX67" fmla="*/ 68201 w 242794"/>
                <a:gd name="connsiteY67" fmla="*/ 56701 h 245216"/>
                <a:gd name="connsiteX68" fmla="*/ 76488 w 242794"/>
                <a:gd name="connsiteY68" fmla="*/ 68703 h 245216"/>
                <a:gd name="connsiteX69" fmla="*/ 63629 w 242794"/>
                <a:gd name="connsiteY69" fmla="*/ 82800 h 245216"/>
                <a:gd name="connsiteX70" fmla="*/ 55057 w 242794"/>
                <a:gd name="connsiteY70" fmla="*/ 77466 h 245216"/>
                <a:gd name="connsiteX71" fmla="*/ 44484 w 242794"/>
                <a:gd name="connsiteY71" fmla="*/ 70417 h 245216"/>
                <a:gd name="connsiteX72" fmla="*/ 40007 w 242794"/>
                <a:gd name="connsiteY72" fmla="*/ 58606 h 245216"/>
                <a:gd name="connsiteX73" fmla="*/ 21338 w 242794"/>
                <a:gd name="connsiteY73" fmla="*/ 68131 h 245216"/>
                <a:gd name="connsiteX74" fmla="*/ 25625 w 242794"/>
                <a:gd name="connsiteY74" fmla="*/ 76894 h 245216"/>
                <a:gd name="connsiteX75" fmla="*/ 37340 w 242794"/>
                <a:gd name="connsiteY75" fmla="*/ 78418 h 245216"/>
                <a:gd name="connsiteX76" fmla="*/ 42008 w 242794"/>
                <a:gd name="connsiteY76" fmla="*/ 75180 h 245216"/>
                <a:gd name="connsiteX77" fmla="*/ 61058 w 242794"/>
                <a:gd name="connsiteY77" fmla="*/ 86800 h 245216"/>
                <a:gd name="connsiteX78" fmla="*/ 56105 w 242794"/>
                <a:gd name="connsiteY78" fmla="*/ 97849 h 245216"/>
                <a:gd name="connsiteX79" fmla="*/ 54295 w 242794"/>
                <a:gd name="connsiteY79" fmla="*/ 105088 h 245216"/>
                <a:gd name="connsiteX80" fmla="*/ 53342 w 242794"/>
                <a:gd name="connsiteY80" fmla="*/ 104993 h 245216"/>
                <a:gd name="connsiteX81" fmla="*/ 42293 w 242794"/>
                <a:gd name="connsiteY81" fmla="*/ 104517 h 245216"/>
                <a:gd name="connsiteX82" fmla="*/ 26291 w 242794"/>
                <a:gd name="connsiteY82" fmla="*/ 103945 h 245216"/>
                <a:gd name="connsiteX83" fmla="*/ 25910 w 242794"/>
                <a:gd name="connsiteY83" fmla="*/ 102136 h 245216"/>
                <a:gd name="connsiteX84" fmla="*/ 2955 w 242794"/>
                <a:gd name="connsiteY84" fmla="*/ 98326 h 245216"/>
                <a:gd name="connsiteX85" fmla="*/ 13433 w 242794"/>
                <a:gd name="connsiteY85" fmla="*/ 120424 h 245216"/>
                <a:gd name="connsiteX86" fmla="*/ 23815 w 242794"/>
                <a:gd name="connsiteY86" fmla="*/ 115756 h 245216"/>
                <a:gd name="connsiteX87" fmla="*/ 26006 w 242794"/>
                <a:gd name="connsiteY87" fmla="*/ 110803 h 245216"/>
                <a:gd name="connsiteX88" fmla="*/ 41531 w 242794"/>
                <a:gd name="connsiteY88" fmla="*/ 112042 h 245216"/>
                <a:gd name="connsiteX89" fmla="*/ 52580 w 242794"/>
                <a:gd name="connsiteY89" fmla="*/ 112042 h 245216"/>
                <a:gd name="connsiteX90" fmla="*/ 53342 w 242794"/>
                <a:gd name="connsiteY90" fmla="*/ 111946 h 245216"/>
                <a:gd name="connsiteX91" fmla="*/ 53438 w 242794"/>
                <a:gd name="connsiteY91" fmla="*/ 133378 h 245216"/>
                <a:gd name="connsiteX92" fmla="*/ 47151 w 242794"/>
                <a:gd name="connsiteY92" fmla="*/ 134902 h 245216"/>
                <a:gd name="connsiteX93" fmla="*/ 34483 w 242794"/>
                <a:gd name="connsiteY93" fmla="*/ 139664 h 245216"/>
                <a:gd name="connsiteX94" fmla="*/ 26387 w 242794"/>
                <a:gd name="connsiteY94" fmla="*/ 134616 h 245216"/>
                <a:gd name="connsiteX95" fmla="*/ 14576 w 242794"/>
                <a:gd name="connsiteY95" fmla="*/ 151951 h 245216"/>
                <a:gd name="connsiteX96" fmla="*/ 22481 w 242794"/>
                <a:gd name="connsiteY96" fmla="*/ 157571 h 245216"/>
                <a:gd name="connsiteX97" fmla="*/ 33530 w 242794"/>
                <a:gd name="connsiteY97" fmla="*/ 153285 h 245216"/>
                <a:gd name="connsiteX98" fmla="*/ 36293 w 242794"/>
                <a:gd name="connsiteY98" fmla="*/ 146617 h 245216"/>
                <a:gd name="connsiteX99" fmla="*/ 49151 w 242794"/>
                <a:gd name="connsiteY99" fmla="*/ 143569 h 245216"/>
                <a:gd name="connsiteX100" fmla="*/ 54866 w 242794"/>
                <a:gd name="connsiteY100" fmla="*/ 142141 h 245216"/>
                <a:gd name="connsiteX101" fmla="*/ 61915 w 242794"/>
                <a:gd name="connsiteY101" fmla="*/ 161953 h 245216"/>
                <a:gd name="connsiteX102" fmla="*/ 59629 w 242794"/>
                <a:gd name="connsiteY102" fmla="*/ 163096 h 245216"/>
                <a:gd name="connsiteX103" fmla="*/ 50675 w 242794"/>
                <a:gd name="connsiteY103" fmla="*/ 168239 h 245216"/>
                <a:gd name="connsiteX104" fmla="*/ 38579 w 242794"/>
                <a:gd name="connsiteY104" fmla="*/ 175859 h 245216"/>
                <a:gd name="connsiteX105" fmla="*/ 17147 w 242794"/>
                <a:gd name="connsiteY105" fmla="*/ 181193 h 245216"/>
                <a:gd name="connsiteX106" fmla="*/ 17814 w 242794"/>
                <a:gd name="connsiteY106" fmla="*/ 192528 h 245216"/>
                <a:gd name="connsiteX107" fmla="*/ 29816 w 242794"/>
                <a:gd name="connsiteY107" fmla="*/ 199386 h 245216"/>
                <a:gd name="connsiteX108" fmla="*/ 42389 w 242794"/>
                <a:gd name="connsiteY108" fmla="*/ 181384 h 245216"/>
                <a:gd name="connsiteX109" fmla="*/ 54390 w 242794"/>
                <a:gd name="connsiteY109" fmla="*/ 174811 h 245216"/>
                <a:gd name="connsiteX110" fmla="*/ 63248 w 242794"/>
                <a:gd name="connsiteY110" fmla="*/ 169382 h 245216"/>
                <a:gd name="connsiteX111" fmla="*/ 65344 w 242794"/>
                <a:gd name="connsiteY111" fmla="*/ 167953 h 245216"/>
                <a:gd name="connsiteX112" fmla="*/ 80774 w 242794"/>
                <a:gd name="connsiteY112" fmla="*/ 184432 h 245216"/>
                <a:gd name="connsiteX113" fmla="*/ 76679 w 242794"/>
                <a:gd name="connsiteY113" fmla="*/ 190242 h 245216"/>
                <a:gd name="connsiteX114" fmla="*/ 71726 w 242794"/>
                <a:gd name="connsiteY114" fmla="*/ 197481 h 245216"/>
                <a:gd name="connsiteX115" fmla="*/ 71249 w 242794"/>
                <a:gd name="connsiteY115" fmla="*/ 198338 h 245216"/>
                <a:gd name="connsiteX116" fmla="*/ 56200 w 242794"/>
                <a:gd name="connsiteY116" fmla="*/ 208530 h 245216"/>
                <a:gd name="connsiteX117" fmla="*/ 74393 w 242794"/>
                <a:gd name="connsiteY117" fmla="*/ 218912 h 245216"/>
                <a:gd name="connsiteX118" fmla="*/ 79441 w 242794"/>
                <a:gd name="connsiteY118" fmla="*/ 210530 h 245216"/>
                <a:gd name="connsiteX119" fmla="*/ 77441 w 242794"/>
                <a:gd name="connsiteY119" fmla="*/ 203482 h 245216"/>
                <a:gd name="connsiteX120" fmla="*/ 77536 w 242794"/>
                <a:gd name="connsiteY120" fmla="*/ 203386 h 245216"/>
                <a:gd name="connsiteX121" fmla="*/ 82584 w 242794"/>
                <a:gd name="connsiteY121" fmla="*/ 197290 h 245216"/>
                <a:gd name="connsiteX122" fmla="*/ 88394 w 242794"/>
                <a:gd name="connsiteY122" fmla="*/ 189289 h 245216"/>
                <a:gd name="connsiteX123" fmla="*/ 89252 w 242794"/>
                <a:gd name="connsiteY123" fmla="*/ 189766 h 245216"/>
                <a:gd name="connsiteX124" fmla="*/ 106301 w 242794"/>
                <a:gd name="connsiteY124" fmla="*/ 196052 h 245216"/>
                <a:gd name="connsiteX125" fmla="*/ 106206 w 242794"/>
                <a:gd name="connsiteY125" fmla="*/ 196814 h 245216"/>
                <a:gd name="connsiteX126" fmla="*/ 104396 w 242794"/>
                <a:gd name="connsiteY126" fmla="*/ 206815 h 245216"/>
                <a:gd name="connsiteX127" fmla="*/ 102682 w 242794"/>
                <a:gd name="connsiteY127" fmla="*/ 216912 h 245216"/>
                <a:gd name="connsiteX128" fmla="*/ 102587 w 242794"/>
                <a:gd name="connsiteY128" fmla="*/ 218436 h 245216"/>
                <a:gd name="connsiteX129" fmla="*/ 93728 w 242794"/>
                <a:gd name="connsiteY129" fmla="*/ 240058 h 245216"/>
                <a:gd name="connsiteX130" fmla="*/ 103825 w 242794"/>
                <a:gd name="connsiteY130" fmla="*/ 245201 h 245216"/>
                <a:gd name="connsiteX131" fmla="*/ 115826 w 242794"/>
                <a:gd name="connsiteY131" fmla="*/ 238343 h 245216"/>
                <a:gd name="connsiteX132" fmla="*/ 108968 w 242794"/>
                <a:gd name="connsiteY132" fmla="*/ 218817 h 245216"/>
                <a:gd name="connsiteX133" fmla="*/ 109254 w 242794"/>
                <a:gd name="connsiteY133" fmla="*/ 217769 h 245216"/>
                <a:gd name="connsiteX134" fmla="*/ 110969 w 242794"/>
                <a:gd name="connsiteY134" fmla="*/ 207768 h 245216"/>
                <a:gd name="connsiteX135" fmla="*/ 112683 w 242794"/>
                <a:gd name="connsiteY135" fmla="*/ 197767 h 245216"/>
                <a:gd name="connsiteX136" fmla="*/ 112778 w 242794"/>
                <a:gd name="connsiteY136" fmla="*/ 197100 h 245216"/>
                <a:gd name="connsiteX137" fmla="*/ 136400 w 242794"/>
                <a:gd name="connsiteY137" fmla="*/ 196147 h 245216"/>
                <a:gd name="connsiteX138" fmla="*/ 136400 w 242794"/>
                <a:gd name="connsiteY138" fmla="*/ 196528 h 245216"/>
                <a:gd name="connsiteX139" fmla="*/ 137639 w 242794"/>
                <a:gd name="connsiteY139" fmla="*/ 205101 h 245216"/>
                <a:gd name="connsiteX140" fmla="*/ 139734 w 242794"/>
                <a:gd name="connsiteY140" fmla="*/ 213959 h 245216"/>
                <a:gd name="connsiteX141" fmla="*/ 141258 w 242794"/>
                <a:gd name="connsiteY141" fmla="*/ 231295 h 245216"/>
                <a:gd name="connsiteX142" fmla="*/ 159737 w 242794"/>
                <a:gd name="connsiteY142" fmla="*/ 221389 h 245216"/>
                <a:gd name="connsiteX143" fmla="*/ 155355 w 242794"/>
                <a:gd name="connsiteY143" fmla="*/ 212721 h 245216"/>
                <a:gd name="connsiteX144" fmla="*/ 146878 w 242794"/>
                <a:gd name="connsiteY144" fmla="*/ 210721 h 245216"/>
                <a:gd name="connsiteX145" fmla="*/ 145354 w 242794"/>
                <a:gd name="connsiteY145" fmla="*/ 203386 h 245216"/>
                <a:gd name="connsiteX146" fmla="*/ 143544 w 242794"/>
                <a:gd name="connsiteY146" fmla="*/ 195671 h 245216"/>
                <a:gd name="connsiteX147" fmla="*/ 143163 w 242794"/>
                <a:gd name="connsiteY147" fmla="*/ 194528 h 245216"/>
                <a:gd name="connsiteX148" fmla="*/ 163451 w 242794"/>
                <a:gd name="connsiteY148" fmla="*/ 185098 h 245216"/>
                <a:gd name="connsiteX149" fmla="*/ 170786 w 242794"/>
                <a:gd name="connsiteY149" fmla="*/ 195004 h 245216"/>
                <a:gd name="connsiteX150" fmla="*/ 178025 w 242794"/>
                <a:gd name="connsiteY150" fmla="*/ 202720 h 245216"/>
                <a:gd name="connsiteX151" fmla="*/ 178120 w 242794"/>
                <a:gd name="connsiteY151" fmla="*/ 202815 h 245216"/>
                <a:gd name="connsiteX152" fmla="*/ 176215 w 242794"/>
                <a:gd name="connsiteY152" fmla="*/ 221389 h 245216"/>
                <a:gd name="connsiteX153" fmla="*/ 186311 w 242794"/>
                <a:gd name="connsiteY153" fmla="*/ 226532 h 245216"/>
                <a:gd name="connsiteX154" fmla="*/ 198313 w 242794"/>
                <a:gd name="connsiteY154" fmla="*/ 219674 h 245216"/>
                <a:gd name="connsiteX155" fmla="*/ 186883 w 242794"/>
                <a:gd name="connsiteY155" fmla="*/ 199386 h 245216"/>
                <a:gd name="connsiteX156" fmla="*/ 181454 w 242794"/>
                <a:gd name="connsiteY156" fmla="*/ 200719 h 245216"/>
                <a:gd name="connsiteX157" fmla="*/ 176215 w 242794"/>
                <a:gd name="connsiteY157" fmla="*/ 191385 h 245216"/>
                <a:gd name="connsiteX158" fmla="*/ 169262 w 242794"/>
                <a:gd name="connsiteY158" fmla="*/ 181003 h 245216"/>
                <a:gd name="connsiteX159" fmla="*/ 179930 w 242794"/>
                <a:gd name="connsiteY159" fmla="*/ 170811 h 245216"/>
                <a:gd name="connsiteX160" fmla="*/ 181739 w 242794"/>
                <a:gd name="connsiteY160" fmla="*/ 168334 h 245216"/>
                <a:gd name="connsiteX161" fmla="*/ 188407 w 242794"/>
                <a:gd name="connsiteY161" fmla="*/ 172716 h 245216"/>
                <a:gd name="connsiteX162" fmla="*/ 197932 w 242794"/>
                <a:gd name="connsiteY162" fmla="*/ 178336 h 245216"/>
                <a:gd name="connsiteX163" fmla="*/ 198313 w 242794"/>
                <a:gd name="connsiteY163" fmla="*/ 178621 h 245216"/>
                <a:gd name="connsiteX164" fmla="*/ 207457 w 242794"/>
                <a:gd name="connsiteY164" fmla="*/ 193861 h 245216"/>
                <a:gd name="connsiteX165" fmla="*/ 219268 w 242794"/>
                <a:gd name="connsiteY165" fmla="*/ 176526 h 245216"/>
                <a:gd name="connsiteX166" fmla="*/ 211362 w 242794"/>
                <a:gd name="connsiteY166" fmla="*/ 170906 h 245216"/>
                <a:gd name="connsiteX167" fmla="*/ 200313 w 242794"/>
                <a:gd name="connsiteY167" fmla="*/ 175192 h 245216"/>
                <a:gd name="connsiteX168" fmla="*/ 200027 w 242794"/>
                <a:gd name="connsiteY168" fmla="*/ 175669 h 245216"/>
                <a:gd name="connsiteX169" fmla="*/ 191645 w 242794"/>
                <a:gd name="connsiteY169" fmla="*/ 167953 h 245216"/>
                <a:gd name="connsiteX170" fmla="*/ 185264 w 242794"/>
                <a:gd name="connsiteY170" fmla="*/ 163096 h 245216"/>
                <a:gd name="connsiteX171" fmla="*/ 193265 w 242794"/>
                <a:gd name="connsiteY171" fmla="*/ 139950 h 245216"/>
                <a:gd name="connsiteX172" fmla="*/ 206123 w 242794"/>
                <a:gd name="connsiteY172" fmla="*/ 141474 h 245216"/>
                <a:gd name="connsiteX173" fmla="*/ 215744 w 242794"/>
                <a:gd name="connsiteY173" fmla="*/ 143188 h 245216"/>
                <a:gd name="connsiteX174" fmla="*/ 222221 w 242794"/>
                <a:gd name="connsiteY174" fmla="*/ 155857 h 245216"/>
                <a:gd name="connsiteX175" fmla="*/ 242795 w 242794"/>
                <a:gd name="connsiteY175" fmla="*/ 144141 h 245216"/>
                <a:gd name="connsiteX176" fmla="*/ 237746 w 242794"/>
                <a:gd name="connsiteY176" fmla="*/ 134140 h 24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242794" h="245216">
                  <a:moveTo>
                    <a:pt x="237746" y="134140"/>
                  </a:moveTo>
                  <a:cubicBezTo>
                    <a:pt x="232222" y="130806"/>
                    <a:pt x="224316" y="132425"/>
                    <a:pt x="219554" y="136330"/>
                  </a:cubicBezTo>
                  <a:cubicBezTo>
                    <a:pt x="218315" y="137283"/>
                    <a:pt x="217553" y="138426"/>
                    <a:pt x="216887" y="139664"/>
                  </a:cubicBezTo>
                  <a:cubicBezTo>
                    <a:pt x="213458" y="138902"/>
                    <a:pt x="210029" y="138235"/>
                    <a:pt x="206600" y="137473"/>
                  </a:cubicBezTo>
                  <a:cubicBezTo>
                    <a:pt x="202313" y="136521"/>
                    <a:pt x="198027" y="135664"/>
                    <a:pt x="193741" y="134902"/>
                  </a:cubicBezTo>
                  <a:cubicBezTo>
                    <a:pt x="194217" y="129282"/>
                    <a:pt x="194122" y="123472"/>
                    <a:pt x="193360" y="117852"/>
                  </a:cubicBezTo>
                  <a:cubicBezTo>
                    <a:pt x="193741" y="117757"/>
                    <a:pt x="194027" y="117757"/>
                    <a:pt x="194408" y="117661"/>
                  </a:cubicBezTo>
                  <a:cubicBezTo>
                    <a:pt x="198789" y="116518"/>
                    <a:pt x="202980" y="115280"/>
                    <a:pt x="207266" y="113851"/>
                  </a:cubicBezTo>
                  <a:cubicBezTo>
                    <a:pt x="210410" y="112804"/>
                    <a:pt x="213648" y="111756"/>
                    <a:pt x="216887" y="110803"/>
                  </a:cubicBezTo>
                  <a:cubicBezTo>
                    <a:pt x="217839" y="112042"/>
                    <a:pt x="218982" y="113185"/>
                    <a:pt x="220411" y="113947"/>
                  </a:cubicBezTo>
                  <a:cubicBezTo>
                    <a:pt x="228412" y="118519"/>
                    <a:pt x="238032" y="112423"/>
                    <a:pt x="237270" y="103279"/>
                  </a:cubicBezTo>
                  <a:cubicBezTo>
                    <a:pt x="236413" y="93277"/>
                    <a:pt x="225840" y="89563"/>
                    <a:pt x="218030" y="95087"/>
                  </a:cubicBezTo>
                  <a:cubicBezTo>
                    <a:pt x="214886" y="97278"/>
                    <a:pt x="213743" y="100612"/>
                    <a:pt x="214029" y="103945"/>
                  </a:cubicBezTo>
                  <a:cubicBezTo>
                    <a:pt x="214029" y="104041"/>
                    <a:pt x="214124" y="104136"/>
                    <a:pt x="214124" y="104231"/>
                  </a:cubicBezTo>
                  <a:cubicBezTo>
                    <a:pt x="211172" y="104993"/>
                    <a:pt x="208314" y="105850"/>
                    <a:pt x="205361" y="106517"/>
                  </a:cubicBezTo>
                  <a:cubicBezTo>
                    <a:pt x="200885" y="107565"/>
                    <a:pt x="196503" y="108708"/>
                    <a:pt x="192217" y="110137"/>
                  </a:cubicBezTo>
                  <a:cubicBezTo>
                    <a:pt x="190883" y="104041"/>
                    <a:pt x="188978" y="98230"/>
                    <a:pt x="186502" y="92801"/>
                  </a:cubicBezTo>
                  <a:cubicBezTo>
                    <a:pt x="190883" y="88610"/>
                    <a:pt x="195360" y="84419"/>
                    <a:pt x="199742" y="80133"/>
                  </a:cubicBezTo>
                  <a:cubicBezTo>
                    <a:pt x="202504" y="77466"/>
                    <a:pt x="205361" y="74799"/>
                    <a:pt x="208124" y="72037"/>
                  </a:cubicBezTo>
                  <a:cubicBezTo>
                    <a:pt x="208314" y="71846"/>
                    <a:pt x="208409" y="71751"/>
                    <a:pt x="208600" y="71560"/>
                  </a:cubicBezTo>
                  <a:cubicBezTo>
                    <a:pt x="212696" y="74608"/>
                    <a:pt x="218696" y="74608"/>
                    <a:pt x="223554" y="71370"/>
                  </a:cubicBezTo>
                  <a:cubicBezTo>
                    <a:pt x="233079" y="65083"/>
                    <a:pt x="230984" y="52701"/>
                    <a:pt x="221268" y="47843"/>
                  </a:cubicBezTo>
                  <a:cubicBezTo>
                    <a:pt x="216601" y="45557"/>
                    <a:pt x="212791" y="46033"/>
                    <a:pt x="209838" y="48034"/>
                  </a:cubicBezTo>
                  <a:cubicBezTo>
                    <a:pt x="204695" y="51653"/>
                    <a:pt x="202885" y="59273"/>
                    <a:pt x="204409" y="65179"/>
                  </a:cubicBezTo>
                  <a:cubicBezTo>
                    <a:pt x="203837" y="65655"/>
                    <a:pt x="203361" y="66131"/>
                    <a:pt x="202790" y="66703"/>
                  </a:cubicBezTo>
                  <a:cubicBezTo>
                    <a:pt x="199837" y="69370"/>
                    <a:pt x="197170" y="72322"/>
                    <a:pt x="194408" y="75275"/>
                  </a:cubicBezTo>
                  <a:cubicBezTo>
                    <a:pt x="190502" y="79085"/>
                    <a:pt x="187073" y="83276"/>
                    <a:pt x="183740" y="87562"/>
                  </a:cubicBezTo>
                  <a:cubicBezTo>
                    <a:pt x="182882" y="86038"/>
                    <a:pt x="181930" y="84610"/>
                    <a:pt x="180977" y="83181"/>
                  </a:cubicBezTo>
                  <a:cubicBezTo>
                    <a:pt x="176882" y="77085"/>
                    <a:pt x="171833" y="72037"/>
                    <a:pt x="166214" y="67846"/>
                  </a:cubicBezTo>
                  <a:cubicBezTo>
                    <a:pt x="168023" y="65369"/>
                    <a:pt x="169738" y="62893"/>
                    <a:pt x="171452" y="60511"/>
                  </a:cubicBezTo>
                  <a:cubicBezTo>
                    <a:pt x="173262" y="58035"/>
                    <a:pt x="175072" y="55749"/>
                    <a:pt x="176977" y="53368"/>
                  </a:cubicBezTo>
                  <a:cubicBezTo>
                    <a:pt x="179263" y="53749"/>
                    <a:pt x="181549" y="53653"/>
                    <a:pt x="183644" y="52796"/>
                  </a:cubicBezTo>
                  <a:cubicBezTo>
                    <a:pt x="192503" y="49558"/>
                    <a:pt x="194217" y="37842"/>
                    <a:pt x="186407" y="32413"/>
                  </a:cubicBezTo>
                  <a:cubicBezTo>
                    <a:pt x="177929" y="26412"/>
                    <a:pt x="168023" y="32317"/>
                    <a:pt x="167166" y="42223"/>
                  </a:cubicBezTo>
                  <a:cubicBezTo>
                    <a:pt x="166880" y="45557"/>
                    <a:pt x="168214" y="48319"/>
                    <a:pt x="170309" y="50224"/>
                  </a:cubicBezTo>
                  <a:cubicBezTo>
                    <a:pt x="168595" y="52129"/>
                    <a:pt x="166880" y="54130"/>
                    <a:pt x="165166" y="56035"/>
                  </a:cubicBezTo>
                  <a:cubicBezTo>
                    <a:pt x="163166" y="58321"/>
                    <a:pt x="161165" y="60702"/>
                    <a:pt x="159165" y="63178"/>
                  </a:cubicBezTo>
                  <a:cubicBezTo>
                    <a:pt x="154307" y="60416"/>
                    <a:pt x="149164" y="58321"/>
                    <a:pt x="143925" y="56701"/>
                  </a:cubicBezTo>
                  <a:cubicBezTo>
                    <a:pt x="144211" y="55368"/>
                    <a:pt x="144592" y="54130"/>
                    <a:pt x="144878" y="52796"/>
                  </a:cubicBezTo>
                  <a:cubicBezTo>
                    <a:pt x="145925" y="48415"/>
                    <a:pt x="147068" y="43938"/>
                    <a:pt x="147735" y="39366"/>
                  </a:cubicBezTo>
                  <a:cubicBezTo>
                    <a:pt x="148402" y="35080"/>
                    <a:pt x="148878" y="30698"/>
                    <a:pt x="149450" y="26412"/>
                  </a:cubicBezTo>
                  <a:cubicBezTo>
                    <a:pt x="158498" y="24983"/>
                    <a:pt x="163737" y="14791"/>
                    <a:pt x="158403" y="6505"/>
                  </a:cubicBezTo>
                  <a:cubicBezTo>
                    <a:pt x="152117" y="-3401"/>
                    <a:pt x="139163" y="-1401"/>
                    <a:pt x="134114" y="8505"/>
                  </a:cubicBezTo>
                  <a:cubicBezTo>
                    <a:pt x="132019" y="12505"/>
                    <a:pt x="132686" y="16601"/>
                    <a:pt x="134781" y="19840"/>
                  </a:cubicBezTo>
                  <a:cubicBezTo>
                    <a:pt x="136877" y="23078"/>
                    <a:pt x="140401" y="25364"/>
                    <a:pt x="144211" y="26221"/>
                  </a:cubicBezTo>
                  <a:cubicBezTo>
                    <a:pt x="143639" y="30412"/>
                    <a:pt x="142592" y="34318"/>
                    <a:pt x="141449" y="38413"/>
                  </a:cubicBezTo>
                  <a:cubicBezTo>
                    <a:pt x="140306" y="42795"/>
                    <a:pt x="139353" y="47367"/>
                    <a:pt x="138496" y="51844"/>
                  </a:cubicBezTo>
                  <a:cubicBezTo>
                    <a:pt x="138305" y="52891"/>
                    <a:pt x="138115" y="54034"/>
                    <a:pt x="137829" y="55082"/>
                  </a:cubicBezTo>
                  <a:cubicBezTo>
                    <a:pt x="129066" y="53272"/>
                    <a:pt x="120113" y="52891"/>
                    <a:pt x="111254" y="54034"/>
                  </a:cubicBezTo>
                  <a:cubicBezTo>
                    <a:pt x="110873" y="50891"/>
                    <a:pt x="110492" y="47748"/>
                    <a:pt x="110111" y="44509"/>
                  </a:cubicBezTo>
                  <a:cubicBezTo>
                    <a:pt x="109730" y="41461"/>
                    <a:pt x="109445" y="38318"/>
                    <a:pt x="109064" y="35270"/>
                  </a:cubicBezTo>
                  <a:cubicBezTo>
                    <a:pt x="108968" y="34127"/>
                    <a:pt x="108873" y="32889"/>
                    <a:pt x="108683" y="31651"/>
                  </a:cubicBezTo>
                  <a:cubicBezTo>
                    <a:pt x="116779" y="28222"/>
                    <a:pt x="118208" y="17363"/>
                    <a:pt x="110873" y="12124"/>
                  </a:cubicBezTo>
                  <a:cubicBezTo>
                    <a:pt x="102872" y="6409"/>
                    <a:pt x="93252" y="12124"/>
                    <a:pt x="92395" y="21745"/>
                  </a:cubicBezTo>
                  <a:cubicBezTo>
                    <a:pt x="92014" y="25555"/>
                    <a:pt x="93824" y="28603"/>
                    <a:pt x="96586" y="30508"/>
                  </a:cubicBezTo>
                  <a:cubicBezTo>
                    <a:pt x="97824" y="31365"/>
                    <a:pt x="99253" y="31936"/>
                    <a:pt x="100777" y="32317"/>
                  </a:cubicBezTo>
                  <a:cubicBezTo>
                    <a:pt x="100872" y="33556"/>
                    <a:pt x="101063" y="34889"/>
                    <a:pt x="101253" y="36032"/>
                  </a:cubicBezTo>
                  <a:cubicBezTo>
                    <a:pt x="101634" y="39271"/>
                    <a:pt x="102110" y="42414"/>
                    <a:pt x="102587" y="45652"/>
                  </a:cubicBezTo>
                  <a:cubicBezTo>
                    <a:pt x="103063" y="48700"/>
                    <a:pt x="103634" y="51748"/>
                    <a:pt x="104111" y="54892"/>
                  </a:cubicBezTo>
                  <a:cubicBezTo>
                    <a:pt x="104111" y="55082"/>
                    <a:pt x="104206" y="55273"/>
                    <a:pt x="104206" y="55368"/>
                  </a:cubicBezTo>
                  <a:cubicBezTo>
                    <a:pt x="95729" y="57273"/>
                    <a:pt x="87632" y="60797"/>
                    <a:pt x="80393" y="65750"/>
                  </a:cubicBezTo>
                  <a:cubicBezTo>
                    <a:pt x="78393" y="62416"/>
                    <a:pt x="76488" y="59083"/>
                    <a:pt x="74774" y="55558"/>
                  </a:cubicBezTo>
                  <a:cubicBezTo>
                    <a:pt x="72107" y="50320"/>
                    <a:pt x="69154" y="45271"/>
                    <a:pt x="66296" y="40223"/>
                  </a:cubicBezTo>
                  <a:cubicBezTo>
                    <a:pt x="71440" y="35175"/>
                    <a:pt x="71440" y="26221"/>
                    <a:pt x="64868" y="21554"/>
                  </a:cubicBezTo>
                  <a:cubicBezTo>
                    <a:pt x="55914" y="15172"/>
                    <a:pt x="45437" y="21459"/>
                    <a:pt x="44484" y="31841"/>
                  </a:cubicBezTo>
                  <a:cubicBezTo>
                    <a:pt x="44103" y="36032"/>
                    <a:pt x="46103" y="39271"/>
                    <a:pt x="49056" y="41366"/>
                  </a:cubicBezTo>
                  <a:cubicBezTo>
                    <a:pt x="52390" y="43652"/>
                    <a:pt x="56962" y="44414"/>
                    <a:pt x="60962" y="43271"/>
                  </a:cubicBezTo>
                  <a:cubicBezTo>
                    <a:pt x="63153" y="47843"/>
                    <a:pt x="65439" y="52415"/>
                    <a:pt x="68201" y="56701"/>
                  </a:cubicBezTo>
                  <a:cubicBezTo>
                    <a:pt x="70868" y="60797"/>
                    <a:pt x="73726" y="64702"/>
                    <a:pt x="76488" y="68703"/>
                  </a:cubicBezTo>
                  <a:cubicBezTo>
                    <a:pt x="71535" y="72608"/>
                    <a:pt x="67249" y="77275"/>
                    <a:pt x="63629" y="82800"/>
                  </a:cubicBezTo>
                  <a:cubicBezTo>
                    <a:pt x="60772" y="80990"/>
                    <a:pt x="57914" y="79276"/>
                    <a:pt x="55057" y="77466"/>
                  </a:cubicBezTo>
                  <a:cubicBezTo>
                    <a:pt x="51533" y="75180"/>
                    <a:pt x="48008" y="72799"/>
                    <a:pt x="44484" y="70417"/>
                  </a:cubicBezTo>
                  <a:cubicBezTo>
                    <a:pt x="45437" y="66226"/>
                    <a:pt x="44198" y="61559"/>
                    <a:pt x="40007" y="58606"/>
                  </a:cubicBezTo>
                  <a:cubicBezTo>
                    <a:pt x="31816" y="52796"/>
                    <a:pt x="22196" y="58511"/>
                    <a:pt x="21338" y="68131"/>
                  </a:cubicBezTo>
                  <a:cubicBezTo>
                    <a:pt x="21053" y="71941"/>
                    <a:pt x="22862" y="74989"/>
                    <a:pt x="25625" y="76894"/>
                  </a:cubicBezTo>
                  <a:cubicBezTo>
                    <a:pt x="28863" y="79180"/>
                    <a:pt x="33530" y="79847"/>
                    <a:pt x="37340" y="78418"/>
                  </a:cubicBezTo>
                  <a:cubicBezTo>
                    <a:pt x="39245" y="77656"/>
                    <a:pt x="40865" y="76513"/>
                    <a:pt x="42008" y="75180"/>
                  </a:cubicBezTo>
                  <a:cubicBezTo>
                    <a:pt x="48294" y="79180"/>
                    <a:pt x="54581" y="83086"/>
                    <a:pt x="61058" y="86800"/>
                  </a:cubicBezTo>
                  <a:cubicBezTo>
                    <a:pt x="59153" y="90229"/>
                    <a:pt x="57438" y="93849"/>
                    <a:pt x="56105" y="97849"/>
                  </a:cubicBezTo>
                  <a:cubicBezTo>
                    <a:pt x="55343" y="100231"/>
                    <a:pt x="54771" y="102612"/>
                    <a:pt x="54295" y="105088"/>
                  </a:cubicBezTo>
                  <a:cubicBezTo>
                    <a:pt x="53914" y="105088"/>
                    <a:pt x="53628" y="104993"/>
                    <a:pt x="53342" y="104993"/>
                  </a:cubicBezTo>
                  <a:cubicBezTo>
                    <a:pt x="49628" y="104517"/>
                    <a:pt x="45913" y="104612"/>
                    <a:pt x="42293" y="104517"/>
                  </a:cubicBezTo>
                  <a:cubicBezTo>
                    <a:pt x="36959" y="104326"/>
                    <a:pt x="31625" y="104231"/>
                    <a:pt x="26291" y="103945"/>
                  </a:cubicBezTo>
                  <a:cubicBezTo>
                    <a:pt x="26196" y="103374"/>
                    <a:pt x="26101" y="102707"/>
                    <a:pt x="25910" y="102136"/>
                  </a:cubicBezTo>
                  <a:cubicBezTo>
                    <a:pt x="22481" y="92039"/>
                    <a:pt x="9337" y="89753"/>
                    <a:pt x="2955" y="98326"/>
                  </a:cubicBezTo>
                  <a:cubicBezTo>
                    <a:pt x="-4093" y="107755"/>
                    <a:pt x="2288" y="119090"/>
                    <a:pt x="13433" y="120424"/>
                  </a:cubicBezTo>
                  <a:cubicBezTo>
                    <a:pt x="17909" y="120900"/>
                    <a:pt x="21434" y="118900"/>
                    <a:pt x="23815" y="115756"/>
                  </a:cubicBezTo>
                  <a:cubicBezTo>
                    <a:pt x="24767" y="114328"/>
                    <a:pt x="25529" y="112613"/>
                    <a:pt x="26006" y="110803"/>
                  </a:cubicBezTo>
                  <a:cubicBezTo>
                    <a:pt x="31149" y="111470"/>
                    <a:pt x="36293" y="111946"/>
                    <a:pt x="41531" y="112042"/>
                  </a:cubicBezTo>
                  <a:cubicBezTo>
                    <a:pt x="45246" y="112137"/>
                    <a:pt x="48961" y="112423"/>
                    <a:pt x="52580" y="112042"/>
                  </a:cubicBezTo>
                  <a:cubicBezTo>
                    <a:pt x="52771" y="112042"/>
                    <a:pt x="53057" y="112042"/>
                    <a:pt x="53342" y="111946"/>
                  </a:cubicBezTo>
                  <a:cubicBezTo>
                    <a:pt x="52580" y="119090"/>
                    <a:pt x="52580" y="126329"/>
                    <a:pt x="53438" y="133378"/>
                  </a:cubicBezTo>
                  <a:cubicBezTo>
                    <a:pt x="51342" y="133854"/>
                    <a:pt x="49247" y="134330"/>
                    <a:pt x="47151" y="134902"/>
                  </a:cubicBezTo>
                  <a:cubicBezTo>
                    <a:pt x="42865" y="136140"/>
                    <a:pt x="38674" y="137854"/>
                    <a:pt x="34483" y="139664"/>
                  </a:cubicBezTo>
                  <a:cubicBezTo>
                    <a:pt x="32768" y="136997"/>
                    <a:pt x="30006" y="135092"/>
                    <a:pt x="26387" y="134616"/>
                  </a:cubicBezTo>
                  <a:cubicBezTo>
                    <a:pt x="16385" y="133473"/>
                    <a:pt x="10766" y="143093"/>
                    <a:pt x="14576" y="151951"/>
                  </a:cubicBezTo>
                  <a:cubicBezTo>
                    <a:pt x="16100" y="155476"/>
                    <a:pt x="19148" y="157285"/>
                    <a:pt x="22481" y="157571"/>
                  </a:cubicBezTo>
                  <a:cubicBezTo>
                    <a:pt x="26482" y="157952"/>
                    <a:pt x="30863" y="156333"/>
                    <a:pt x="33530" y="153285"/>
                  </a:cubicBezTo>
                  <a:cubicBezTo>
                    <a:pt x="35245" y="151285"/>
                    <a:pt x="36102" y="148903"/>
                    <a:pt x="36293" y="146617"/>
                  </a:cubicBezTo>
                  <a:cubicBezTo>
                    <a:pt x="40579" y="145570"/>
                    <a:pt x="44865" y="144617"/>
                    <a:pt x="49151" y="143569"/>
                  </a:cubicBezTo>
                  <a:cubicBezTo>
                    <a:pt x="51056" y="143093"/>
                    <a:pt x="52961" y="142617"/>
                    <a:pt x="54866" y="142141"/>
                  </a:cubicBezTo>
                  <a:cubicBezTo>
                    <a:pt x="56390" y="149094"/>
                    <a:pt x="58676" y="155761"/>
                    <a:pt x="61915" y="161953"/>
                  </a:cubicBezTo>
                  <a:cubicBezTo>
                    <a:pt x="61153" y="162334"/>
                    <a:pt x="60391" y="162715"/>
                    <a:pt x="59629" y="163096"/>
                  </a:cubicBezTo>
                  <a:cubicBezTo>
                    <a:pt x="56581" y="164715"/>
                    <a:pt x="53628" y="166429"/>
                    <a:pt x="50675" y="168239"/>
                  </a:cubicBezTo>
                  <a:cubicBezTo>
                    <a:pt x="46580" y="170716"/>
                    <a:pt x="42579" y="173287"/>
                    <a:pt x="38579" y="175859"/>
                  </a:cubicBezTo>
                  <a:cubicBezTo>
                    <a:pt x="31816" y="170049"/>
                    <a:pt x="21624" y="172621"/>
                    <a:pt x="17147" y="181193"/>
                  </a:cubicBezTo>
                  <a:cubicBezTo>
                    <a:pt x="15052" y="185194"/>
                    <a:pt x="15719" y="189289"/>
                    <a:pt x="17814" y="192528"/>
                  </a:cubicBezTo>
                  <a:cubicBezTo>
                    <a:pt x="20386" y="196433"/>
                    <a:pt x="25053" y="199195"/>
                    <a:pt x="29816" y="199386"/>
                  </a:cubicBezTo>
                  <a:cubicBezTo>
                    <a:pt x="39722" y="199672"/>
                    <a:pt x="46008" y="189956"/>
                    <a:pt x="42389" y="181384"/>
                  </a:cubicBezTo>
                  <a:cubicBezTo>
                    <a:pt x="46389" y="179288"/>
                    <a:pt x="50390" y="177097"/>
                    <a:pt x="54390" y="174811"/>
                  </a:cubicBezTo>
                  <a:cubicBezTo>
                    <a:pt x="57343" y="173097"/>
                    <a:pt x="60296" y="171287"/>
                    <a:pt x="63248" y="169382"/>
                  </a:cubicBezTo>
                  <a:cubicBezTo>
                    <a:pt x="63915" y="168906"/>
                    <a:pt x="64677" y="168430"/>
                    <a:pt x="65344" y="167953"/>
                  </a:cubicBezTo>
                  <a:cubicBezTo>
                    <a:pt x="69440" y="174240"/>
                    <a:pt x="74488" y="179764"/>
                    <a:pt x="80774" y="184432"/>
                  </a:cubicBezTo>
                  <a:cubicBezTo>
                    <a:pt x="79441" y="186337"/>
                    <a:pt x="78012" y="188242"/>
                    <a:pt x="76679" y="190242"/>
                  </a:cubicBezTo>
                  <a:cubicBezTo>
                    <a:pt x="75059" y="192718"/>
                    <a:pt x="73250" y="195004"/>
                    <a:pt x="71726" y="197481"/>
                  </a:cubicBezTo>
                  <a:cubicBezTo>
                    <a:pt x="71535" y="197767"/>
                    <a:pt x="71440" y="198052"/>
                    <a:pt x="71249" y="198338"/>
                  </a:cubicBezTo>
                  <a:cubicBezTo>
                    <a:pt x="64296" y="195766"/>
                    <a:pt x="56486" y="200529"/>
                    <a:pt x="56200" y="208530"/>
                  </a:cubicBezTo>
                  <a:cubicBezTo>
                    <a:pt x="55914" y="218626"/>
                    <a:pt x="65915" y="223484"/>
                    <a:pt x="74393" y="218912"/>
                  </a:cubicBezTo>
                  <a:cubicBezTo>
                    <a:pt x="77822" y="217102"/>
                    <a:pt x="79346" y="213864"/>
                    <a:pt x="79441" y="210530"/>
                  </a:cubicBezTo>
                  <a:cubicBezTo>
                    <a:pt x="79536" y="208054"/>
                    <a:pt x="78679" y="205577"/>
                    <a:pt x="77441" y="203482"/>
                  </a:cubicBezTo>
                  <a:cubicBezTo>
                    <a:pt x="77441" y="203482"/>
                    <a:pt x="77536" y="203386"/>
                    <a:pt x="77536" y="203386"/>
                  </a:cubicBezTo>
                  <a:cubicBezTo>
                    <a:pt x="79346" y="201577"/>
                    <a:pt x="80965" y="199386"/>
                    <a:pt x="82584" y="197290"/>
                  </a:cubicBezTo>
                  <a:cubicBezTo>
                    <a:pt x="84584" y="194719"/>
                    <a:pt x="86585" y="192052"/>
                    <a:pt x="88394" y="189289"/>
                  </a:cubicBezTo>
                  <a:cubicBezTo>
                    <a:pt x="88680" y="189480"/>
                    <a:pt x="88966" y="189670"/>
                    <a:pt x="89252" y="189766"/>
                  </a:cubicBezTo>
                  <a:cubicBezTo>
                    <a:pt x="94681" y="192718"/>
                    <a:pt x="100491" y="194719"/>
                    <a:pt x="106301" y="196052"/>
                  </a:cubicBezTo>
                  <a:cubicBezTo>
                    <a:pt x="106301" y="196243"/>
                    <a:pt x="106206" y="196528"/>
                    <a:pt x="106206" y="196814"/>
                  </a:cubicBezTo>
                  <a:cubicBezTo>
                    <a:pt x="105635" y="200148"/>
                    <a:pt x="104968" y="203482"/>
                    <a:pt x="104396" y="206815"/>
                  </a:cubicBezTo>
                  <a:cubicBezTo>
                    <a:pt x="103825" y="210149"/>
                    <a:pt x="103063" y="213578"/>
                    <a:pt x="102682" y="216912"/>
                  </a:cubicBezTo>
                  <a:cubicBezTo>
                    <a:pt x="102587" y="217388"/>
                    <a:pt x="102587" y="217960"/>
                    <a:pt x="102587" y="218436"/>
                  </a:cubicBezTo>
                  <a:cubicBezTo>
                    <a:pt x="92204" y="220055"/>
                    <a:pt x="88204" y="231104"/>
                    <a:pt x="93728" y="240058"/>
                  </a:cubicBezTo>
                  <a:cubicBezTo>
                    <a:pt x="96110" y="243868"/>
                    <a:pt x="99920" y="245392"/>
                    <a:pt x="103825" y="245201"/>
                  </a:cubicBezTo>
                  <a:cubicBezTo>
                    <a:pt x="108492" y="245011"/>
                    <a:pt x="113255" y="242439"/>
                    <a:pt x="115826" y="238343"/>
                  </a:cubicBezTo>
                  <a:cubicBezTo>
                    <a:pt x="120684" y="230723"/>
                    <a:pt x="116779" y="221293"/>
                    <a:pt x="108968" y="218817"/>
                  </a:cubicBezTo>
                  <a:cubicBezTo>
                    <a:pt x="109064" y="218436"/>
                    <a:pt x="109159" y="218150"/>
                    <a:pt x="109254" y="217769"/>
                  </a:cubicBezTo>
                  <a:cubicBezTo>
                    <a:pt x="109921" y="214435"/>
                    <a:pt x="110397" y="211102"/>
                    <a:pt x="110969" y="207768"/>
                  </a:cubicBezTo>
                  <a:cubicBezTo>
                    <a:pt x="111540" y="204434"/>
                    <a:pt x="112112" y="201100"/>
                    <a:pt x="112683" y="197767"/>
                  </a:cubicBezTo>
                  <a:cubicBezTo>
                    <a:pt x="112683" y="197576"/>
                    <a:pt x="112778" y="197386"/>
                    <a:pt x="112778" y="197100"/>
                  </a:cubicBezTo>
                  <a:cubicBezTo>
                    <a:pt x="120684" y="198052"/>
                    <a:pt x="128590" y="197671"/>
                    <a:pt x="136400" y="196147"/>
                  </a:cubicBezTo>
                  <a:cubicBezTo>
                    <a:pt x="136400" y="196243"/>
                    <a:pt x="136400" y="196433"/>
                    <a:pt x="136400" y="196528"/>
                  </a:cubicBezTo>
                  <a:cubicBezTo>
                    <a:pt x="136591" y="199386"/>
                    <a:pt x="137067" y="202243"/>
                    <a:pt x="137639" y="205101"/>
                  </a:cubicBezTo>
                  <a:cubicBezTo>
                    <a:pt x="138115" y="208149"/>
                    <a:pt x="138877" y="211006"/>
                    <a:pt x="139734" y="213959"/>
                  </a:cubicBezTo>
                  <a:cubicBezTo>
                    <a:pt x="134876" y="218722"/>
                    <a:pt x="134972" y="227104"/>
                    <a:pt x="141258" y="231295"/>
                  </a:cubicBezTo>
                  <a:cubicBezTo>
                    <a:pt x="149640" y="236914"/>
                    <a:pt x="159070" y="231009"/>
                    <a:pt x="159737" y="221389"/>
                  </a:cubicBezTo>
                  <a:cubicBezTo>
                    <a:pt x="160022" y="217579"/>
                    <a:pt x="158117" y="214531"/>
                    <a:pt x="155355" y="212721"/>
                  </a:cubicBezTo>
                  <a:cubicBezTo>
                    <a:pt x="152974" y="211102"/>
                    <a:pt x="149926" y="210435"/>
                    <a:pt x="146878" y="210721"/>
                  </a:cubicBezTo>
                  <a:cubicBezTo>
                    <a:pt x="146402" y="208244"/>
                    <a:pt x="145925" y="205768"/>
                    <a:pt x="145354" y="203386"/>
                  </a:cubicBezTo>
                  <a:cubicBezTo>
                    <a:pt x="144687" y="200815"/>
                    <a:pt x="144211" y="198243"/>
                    <a:pt x="143544" y="195671"/>
                  </a:cubicBezTo>
                  <a:cubicBezTo>
                    <a:pt x="143449" y="195290"/>
                    <a:pt x="143258" y="194909"/>
                    <a:pt x="143163" y="194528"/>
                  </a:cubicBezTo>
                  <a:cubicBezTo>
                    <a:pt x="150307" y="192433"/>
                    <a:pt x="157165" y="189194"/>
                    <a:pt x="163451" y="185098"/>
                  </a:cubicBezTo>
                  <a:cubicBezTo>
                    <a:pt x="165737" y="188527"/>
                    <a:pt x="168214" y="191861"/>
                    <a:pt x="170786" y="195004"/>
                  </a:cubicBezTo>
                  <a:cubicBezTo>
                    <a:pt x="173072" y="197671"/>
                    <a:pt x="175834" y="199957"/>
                    <a:pt x="178025" y="202720"/>
                  </a:cubicBezTo>
                  <a:cubicBezTo>
                    <a:pt x="178025" y="202720"/>
                    <a:pt x="178025" y="202720"/>
                    <a:pt x="178120" y="202815"/>
                  </a:cubicBezTo>
                  <a:cubicBezTo>
                    <a:pt x="173262" y="207101"/>
                    <a:pt x="172119" y="214816"/>
                    <a:pt x="176215" y="221389"/>
                  </a:cubicBezTo>
                  <a:cubicBezTo>
                    <a:pt x="178596" y="225199"/>
                    <a:pt x="182406" y="226723"/>
                    <a:pt x="186311" y="226532"/>
                  </a:cubicBezTo>
                  <a:cubicBezTo>
                    <a:pt x="190979" y="226342"/>
                    <a:pt x="195741" y="223770"/>
                    <a:pt x="198313" y="219674"/>
                  </a:cubicBezTo>
                  <a:cubicBezTo>
                    <a:pt x="204028" y="210625"/>
                    <a:pt x="197551" y="199005"/>
                    <a:pt x="186883" y="199386"/>
                  </a:cubicBezTo>
                  <a:cubicBezTo>
                    <a:pt x="184883" y="199481"/>
                    <a:pt x="183073" y="199957"/>
                    <a:pt x="181454" y="200719"/>
                  </a:cubicBezTo>
                  <a:cubicBezTo>
                    <a:pt x="179453" y="197767"/>
                    <a:pt x="178025" y="194433"/>
                    <a:pt x="176215" y="191385"/>
                  </a:cubicBezTo>
                  <a:cubicBezTo>
                    <a:pt x="174119" y="187861"/>
                    <a:pt x="171643" y="184432"/>
                    <a:pt x="169262" y="181003"/>
                  </a:cubicBezTo>
                  <a:cubicBezTo>
                    <a:pt x="173072" y="177955"/>
                    <a:pt x="176691" y="174621"/>
                    <a:pt x="179930" y="170811"/>
                  </a:cubicBezTo>
                  <a:cubicBezTo>
                    <a:pt x="180596" y="170049"/>
                    <a:pt x="181168" y="169192"/>
                    <a:pt x="181739" y="168334"/>
                  </a:cubicBezTo>
                  <a:cubicBezTo>
                    <a:pt x="183930" y="169858"/>
                    <a:pt x="186121" y="171382"/>
                    <a:pt x="188407" y="172716"/>
                  </a:cubicBezTo>
                  <a:cubicBezTo>
                    <a:pt x="191550" y="174621"/>
                    <a:pt x="194789" y="176431"/>
                    <a:pt x="197932" y="178336"/>
                  </a:cubicBezTo>
                  <a:cubicBezTo>
                    <a:pt x="198027" y="178431"/>
                    <a:pt x="198218" y="178526"/>
                    <a:pt x="198313" y="178621"/>
                  </a:cubicBezTo>
                  <a:cubicBezTo>
                    <a:pt x="195741" y="185194"/>
                    <a:pt x="199742" y="193004"/>
                    <a:pt x="207457" y="193861"/>
                  </a:cubicBezTo>
                  <a:cubicBezTo>
                    <a:pt x="217458" y="195004"/>
                    <a:pt x="223078" y="185384"/>
                    <a:pt x="219268" y="176526"/>
                  </a:cubicBezTo>
                  <a:cubicBezTo>
                    <a:pt x="217744" y="173002"/>
                    <a:pt x="214696" y="171192"/>
                    <a:pt x="211362" y="170906"/>
                  </a:cubicBezTo>
                  <a:cubicBezTo>
                    <a:pt x="207362" y="170525"/>
                    <a:pt x="202980" y="172144"/>
                    <a:pt x="200313" y="175192"/>
                  </a:cubicBezTo>
                  <a:cubicBezTo>
                    <a:pt x="200218" y="175383"/>
                    <a:pt x="200123" y="175573"/>
                    <a:pt x="200027" y="175669"/>
                  </a:cubicBezTo>
                  <a:cubicBezTo>
                    <a:pt x="197265" y="173002"/>
                    <a:pt x="194503" y="170430"/>
                    <a:pt x="191645" y="167953"/>
                  </a:cubicBezTo>
                  <a:cubicBezTo>
                    <a:pt x="189645" y="166144"/>
                    <a:pt x="187454" y="164620"/>
                    <a:pt x="185264" y="163096"/>
                  </a:cubicBezTo>
                  <a:cubicBezTo>
                    <a:pt x="189359" y="156142"/>
                    <a:pt x="192026" y="148237"/>
                    <a:pt x="193265" y="139950"/>
                  </a:cubicBezTo>
                  <a:cubicBezTo>
                    <a:pt x="197551" y="140426"/>
                    <a:pt x="201837" y="140902"/>
                    <a:pt x="206123" y="141474"/>
                  </a:cubicBezTo>
                  <a:cubicBezTo>
                    <a:pt x="209362" y="141950"/>
                    <a:pt x="212505" y="142522"/>
                    <a:pt x="215744" y="143188"/>
                  </a:cubicBezTo>
                  <a:cubicBezTo>
                    <a:pt x="215077" y="147951"/>
                    <a:pt x="217649" y="152999"/>
                    <a:pt x="222221" y="155857"/>
                  </a:cubicBezTo>
                  <a:cubicBezTo>
                    <a:pt x="231841" y="161953"/>
                    <a:pt x="242318" y="154999"/>
                    <a:pt x="242795" y="144141"/>
                  </a:cubicBezTo>
                  <a:cubicBezTo>
                    <a:pt x="242795" y="139283"/>
                    <a:pt x="240794" y="135949"/>
                    <a:pt x="237746" y="134140"/>
                  </a:cubicBezTo>
                  <a:close/>
                </a:path>
              </a:pathLst>
            </a:custGeom>
            <a:solidFill>
              <a:srgbClr val="D96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D97A407-74E1-41F5-AF9E-83FB1999FBE9}"/>
                </a:ext>
              </a:extLst>
            </p:cNvPr>
            <p:cNvSpPr/>
            <p:nvPr/>
          </p:nvSpPr>
          <p:spPr>
            <a:xfrm>
              <a:off x="6048249" y="3393843"/>
              <a:ext cx="30392" cy="33165"/>
            </a:xfrm>
            <a:custGeom>
              <a:avLst/>
              <a:gdLst>
                <a:gd name="connsiteX0" fmla="*/ 2126 w 30392"/>
                <a:gd name="connsiteY0" fmla="*/ 28108 h 33165"/>
                <a:gd name="connsiteX1" fmla="*/ 13460 w 30392"/>
                <a:gd name="connsiteY1" fmla="*/ 33061 h 33165"/>
                <a:gd name="connsiteX2" fmla="*/ 24414 w 30392"/>
                <a:gd name="connsiteY2" fmla="*/ 26584 h 33165"/>
                <a:gd name="connsiteX3" fmla="*/ 29843 w 30392"/>
                <a:gd name="connsiteY3" fmla="*/ 14773 h 33165"/>
                <a:gd name="connsiteX4" fmla="*/ 30034 w 30392"/>
                <a:gd name="connsiteY4" fmla="*/ 8296 h 33165"/>
                <a:gd name="connsiteX5" fmla="*/ 8412 w 30392"/>
                <a:gd name="connsiteY5" fmla="*/ 1534 h 33165"/>
                <a:gd name="connsiteX6" fmla="*/ 2126 w 30392"/>
                <a:gd name="connsiteY6" fmla="*/ 28108 h 3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92" h="33165">
                  <a:moveTo>
                    <a:pt x="2126" y="28108"/>
                  </a:moveTo>
                  <a:cubicBezTo>
                    <a:pt x="4507" y="31823"/>
                    <a:pt x="9174" y="33633"/>
                    <a:pt x="13460" y="33061"/>
                  </a:cubicBezTo>
                  <a:cubicBezTo>
                    <a:pt x="17747" y="32585"/>
                    <a:pt x="21747" y="30013"/>
                    <a:pt x="24414" y="26584"/>
                  </a:cubicBezTo>
                  <a:cubicBezTo>
                    <a:pt x="27176" y="23155"/>
                    <a:pt x="28796" y="19060"/>
                    <a:pt x="29843" y="14773"/>
                  </a:cubicBezTo>
                  <a:cubicBezTo>
                    <a:pt x="30320" y="12678"/>
                    <a:pt x="30701" y="10392"/>
                    <a:pt x="30034" y="8296"/>
                  </a:cubicBezTo>
                  <a:cubicBezTo>
                    <a:pt x="27557" y="1153"/>
                    <a:pt x="14699" y="-2181"/>
                    <a:pt x="8412" y="1534"/>
                  </a:cubicBezTo>
                  <a:cubicBezTo>
                    <a:pt x="887" y="6010"/>
                    <a:pt x="-2542" y="20774"/>
                    <a:pt x="2126" y="28108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9B901241-319F-442A-96EA-8FE7C44C6B3D}"/>
                </a:ext>
              </a:extLst>
            </p:cNvPr>
            <p:cNvSpPr/>
            <p:nvPr/>
          </p:nvSpPr>
          <p:spPr>
            <a:xfrm>
              <a:off x="6090673" y="3370129"/>
              <a:ext cx="19153" cy="15821"/>
            </a:xfrm>
            <a:custGeom>
              <a:avLst/>
              <a:gdLst>
                <a:gd name="connsiteX0" fmla="*/ 8088 w 19153"/>
                <a:gd name="connsiteY0" fmla="*/ 15722 h 15821"/>
                <a:gd name="connsiteX1" fmla="*/ 17708 w 19153"/>
                <a:gd name="connsiteY1" fmla="*/ 12103 h 15821"/>
                <a:gd name="connsiteX2" fmla="*/ 16756 w 19153"/>
                <a:gd name="connsiteY2" fmla="*/ 2387 h 15821"/>
                <a:gd name="connsiteX3" fmla="*/ 13136 w 19153"/>
                <a:gd name="connsiteY3" fmla="*/ 673 h 15821"/>
                <a:gd name="connsiteX4" fmla="*/ 8088 w 19153"/>
                <a:gd name="connsiteY4" fmla="*/ 15722 h 15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53" h="15821">
                  <a:moveTo>
                    <a:pt x="8088" y="15722"/>
                  </a:moveTo>
                  <a:cubicBezTo>
                    <a:pt x="11612" y="16199"/>
                    <a:pt x="15613" y="14960"/>
                    <a:pt x="17708" y="12103"/>
                  </a:cubicBezTo>
                  <a:cubicBezTo>
                    <a:pt x="19899" y="9245"/>
                    <a:pt x="19613" y="4578"/>
                    <a:pt x="16756" y="2387"/>
                  </a:cubicBezTo>
                  <a:cubicBezTo>
                    <a:pt x="15708" y="1530"/>
                    <a:pt x="14374" y="1149"/>
                    <a:pt x="13136" y="673"/>
                  </a:cubicBezTo>
                  <a:cubicBezTo>
                    <a:pt x="-389" y="-3613"/>
                    <a:pt x="-5723" y="13913"/>
                    <a:pt x="8088" y="15722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819BA7BA-4A1F-4780-BA0A-575E47D019A5}"/>
                </a:ext>
              </a:extLst>
            </p:cNvPr>
            <p:cNvSpPr/>
            <p:nvPr/>
          </p:nvSpPr>
          <p:spPr>
            <a:xfrm>
              <a:off x="6095816" y="3425257"/>
              <a:ext cx="32119" cy="29072"/>
            </a:xfrm>
            <a:custGeom>
              <a:avLst/>
              <a:gdLst>
                <a:gd name="connsiteX0" fmla="*/ 17518 w 32119"/>
                <a:gd name="connsiteY0" fmla="*/ 28984 h 29072"/>
                <a:gd name="connsiteX1" fmla="*/ 28377 w 32119"/>
                <a:gd name="connsiteY1" fmla="*/ 24221 h 29072"/>
                <a:gd name="connsiteX2" fmla="*/ 31139 w 32119"/>
                <a:gd name="connsiteY2" fmla="*/ 18792 h 29072"/>
                <a:gd name="connsiteX3" fmla="*/ 30948 w 32119"/>
                <a:gd name="connsiteY3" fmla="*/ 8600 h 29072"/>
                <a:gd name="connsiteX4" fmla="*/ 2469 w 32119"/>
                <a:gd name="connsiteY4" fmla="*/ 5362 h 29072"/>
                <a:gd name="connsiteX5" fmla="*/ 17518 w 32119"/>
                <a:gd name="connsiteY5" fmla="*/ 28984 h 2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9" h="29072">
                  <a:moveTo>
                    <a:pt x="17518" y="28984"/>
                  </a:moveTo>
                  <a:cubicBezTo>
                    <a:pt x="21519" y="28508"/>
                    <a:pt x="25710" y="27269"/>
                    <a:pt x="28377" y="24221"/>
                  </a:cubicBezTo>
                  <a:cubicBezTo>
                    <a:pt x="29710" y="22697"/>
                    <a:pt x="30472" y="20697"/>
                    <a:pt x="31139" y="18792"/>
                  </a:cubicBezTo>
                  <a:cubicBezTo>
                    <a:pt x="32187" y="15458"/>
                    <a:pt x="32758" y="11553"/>
                    <a:pt x="30948" y="8600"/>
                  </a:cubicBezTo>
                  <a:cubicBezTo>
                    <a:pt x="25900" y="28"/>
                    <a:pt x="8565" y="-3973"/>
                    <a:pt x="2469" y="5362"/>
                  </a:cubicBezTo>
                  <a:cubicBezTo>
                    <a:pt x="-4866" y="16316"/>
                    <a:pt x="5326" y="30317"/>
                    <a:pt x="17518" y="28984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840A067-2DC9-4698-83C0-0DECCED339A4}"/>
                </a:ext>
              </a:extLst>
            </p:cNvPr>
            <p:cNvSpPr/>
            <p:nvPr/>
          </p:nvSpPr>
          <p:spPr>
            <a:xfrm>
              <a:off x="6129800" y="3396322"/>
              <a:ext cx="22553" cy="21263"/>
            </a:xfrm>
            <a:custGeom>
              <a:avLst/>
              <a:gdLst>
                <a:gd name="connsiteX0" fmla="*/ 6204 w 22553"/>
                <a:gd name="connsiteY0" fmla="*/ 20295 h 21263"/>
                <a:gd name="connsiteX1" fmla="*/ 20206 w 22553"/>
                <a:gd name="connsiteY1" fmla="*/ 16104 h 21263"/>
                <a:gd name="connsiteX2" fmla="*/ 22111 w 22553"/>
                <a:gd name="connsiteY2" fmla="*/ 11151 h 21263"/>
                <a:gd name="connsiteX3" fmla="*/ 22492 w 22553"/>
                <a:gd name="connsiteY3" fmla="*/ 7341 h 21263"/>
                <a:gd name="connsiteX4" fmla="*/ 19634 w 22553"/>
                <a:gd name="connsiteY4" fmla="*/ 2960 h 21263"/>
                <a:gd name="connsiteX5" fmla="*/ 9062 w 22553"/>
                <a:gd name="connsiteY5" fmla="*/ 197 h 21263"/>
                <a:gd name="connsiteX6" fmla="*/ 6204 w 22553"/>
                <a:gd name="connsiteY6" fmla="*/ 20295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53" h="21263">
                  <a:moveTo>
                    <a:pt x="6204" y="20295"/>
                  </a:moveTo>
                  <a:cubicBezTo>
                    <a:pt x="10967" y="22581"/>
                    <a:pt x="17348" y="20676"/>
                    <a:pt x="20206" y="16104"/>
                  </a:cubicBezTo>
                  <a:cubicBezTo>
                    <a:pt x="21158" y="14580"/>
                    <a:pt x="21730" y="12866"/>
                    <a:pt x="22111" y="11151"/>
                  </a:cubicBezTo>
                  <a:cubicBezTo>
                    <a:pt x="22397" y="9913"/>
                    <a:pt x="22682" y="8579"/>
                    <a:pt x="22492" y="7341"/>
                  </a:cubicBezTo>
                  <a:cubicBezTo>
                    <a:pt x="22206" y="5627"/>
                    <a:pt x="21063" y="4103"/>
                    <a:pt x="19634" y="2960"/>
                  </a:cubicBezTo>
                  <a:cubicBezTo>
                    <a:pt x="16777" y="578"/>
                    <a:pt x="12776" y="-469"/>
                    <a:pt x="9062" y="197"/>
                  </a:cubicBezTo>
                  <a:cubicBezTo>
                    <a:pt x="-1130" y="2007"/>
                    <a:pt x="-3607" y="15628"/>
                    <a:pt x="6204" y="20295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1CA48823-45B6-41BB-86D8-CD0A980FC820}"/>
                </a:ext>
              </a:extLst>
            </p:cNvPr>
            <p:cNvSpPr/>
            <p:nvPr/>
          </p:nvSpPr>
          <p:spPr>
            <a:xfrm>
              <a:off x="6055144" y="3449076"/>
              <a:ext cx="30611" cy="32564"/>
            </a:xfrm>
            <a:custGeom>
              <a:avLst/>
              <a:gdLst>
                <a:gd name="connsiteX0" fmla="*/ 374 w 30611"/>
                <a:gd name="connsiteY0" fmla="*/ 12118 h 32564"/>
                <a:gd name="connsiteX1" fmla="*/ 755 w 30611"/>
                <a:gd name="connsiteY1" fmla="*/ 21929 h 32564"/>
                <a:gd name="connsiteX2" fmla="*/ 5231 w 30611"/>
                <a:gd name="connsiteY2" fmla="*/ 30120 h 32564"/>
                <a:gd name="connsiteX3" fmla="*/ 21138 w 30611"/>
                <a:gd name="connsiteY3" fmla="*/ 30501 h 32564"/>
                <a:gd name="connsiteX4" fmla="*/ 27901 w 30611"/>
                <a:gd name="connsiteY4" fmla="*/ 25548 h 32564"/>
                <a:gd name="connsiteX5" fmla="*/ 30568 w 30611"/>
                <a:gd name="connsiteY5" fmla="*/ 17833 h 32564"/>
                <a:gd name="connsiteX6" fmla="*/ 26758 w 30611"/>
                <a:gd name="connsiteY6" fmla="*/ 10023 h 32564"/>
                <a:gd name="connsiteX7" fmla="*/ 19805 w 30611"/>
                <a:gd name="connsiteY7" fmla="*/ 3450 h 32564"/>
                <a:gd name="connsiteX8" fmla="*/ 11994 w 30611"/>
                <a:gd name="connsiteY8" fmla="*/ 21 h 32564"/>
                <a:gd name="connsiteX9" fmla="*/ 374 w 30611"/>
                <a:gd name="connsiteY9" fmla="*/ 12118 h 3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11" h="32564">
                  <a:moveTo>
                    <a:pt x="374" y="12118"/>
                  </a:moveTo>
                  <a:cubicBezTo>
                    <a:pt x="-293" y="15357"/>
                    <a:pt x="-7" y="18690"/>
                    <a:pt x="755" y="21929"/>
                  </a:cubicBezTo>
                  <a:cubicBezTo>
                    <a:pt x="1517" y="24977"/>
                    <a:pt x="2755" y="28120"/>
                    <a:pt x="5231" y="30120"/>
                  </a:cubicBezTo>
                  <a:cubicBezTo>
                    <a:pt x="9518" y="33740"/>
                    <a:pt x="16090" y="32883"/>
                    <a:pt x="21138" y="30501"/>
                  </a:cubicBezTo>
                  <a:cubicBezTo>
                    <a:pt x="23710" y="29263"/>
                    <a:pt x="26091" y="27739"/>
                    <a:pt x="27901" y="25548"/>
                  </a:cubicBezTo>
                  <a:cubicBezTo>
                    <a:pt x="29711" y="23358"/>
                    <a:pt x="30854" y="20595"/>
                    <a:pt x="30568" y="17833"/>
                  </a:cubicBezTo>
                  <a:cubicBezTo>
                    <a:pt x="30282" y="14880"/>
                    <a:pt x="28663" y="12309"/>
                    <a:pt x="26758" y="10023"/>
                  </a:cubicBezTo>
                  <a:cubicBezTo>
                    <a:pt x="24758" y="7546"/>
                    <a:pt x="22376" y="5355"/>
                    <a:pt x="19805" y="3450"/>
                  </a:cubicBezTo>
                  <a:cubicBezTo>
                    <a:pt x="17519" y="1736"/>
                    <a:pt x="14852" y="212"/>
                    <a:pt x="11994" y="21"/>
                  </a:cubicBezTo>
                  <a:cubicBezTo>
                    <a:pt x="6374" y="-455"/>
                    <a:pt x="1421" y="7165"/>
                    <a:pt x="374" y="12118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AE81E75-8845-481B-AB69-297E8BA08A32}"/>
                </a:ext>
              </a:extLst>
            </p:cNvPr>
            <p:cNvSpPr/>
            <p:nvPr/>
          </p:nvSpPr>
          <p:spPr>
            <a:xfrm>
              <a:off x="6131427" y="3455529"/>
              <a:ext cx="22755" cy="23824"/>
            </a:xfrm>
            <a:custGeom>
              <a:avLst/>
              <a:gdLst>
                <a:gd name="connsiteX0" fmla="*/ 5 w 22755"/>
                <a:gd name="connsiteY0" fmla="*/ 14904 h 23824"/>
                <a:gd name="connsiteX1" fmla="*/ 1148 w 22755"/>
                <a:gd name="connsiteY1" fmla="*/ 19667 h 23824"/>
                <a:gd name="connsiteX2" fmla="*/ 11435 w 22755"/>
                <a:gd name="connsiteY2" fmla="*/ 23572 h 23824"/>
                <a:gd name="connsiteX3" fmla="*/ 20674 w 22755"/>
                <a:gd name="connsiteY3" fmla="*/ 16714 h 23824"/>
                <a:gd name="connsiteX4" fmla="*/ 12768 w 22755"/>
                <a:gd name="connsiteY4" fmla="*/ 45 h 23824"/>
                <a:gd name="connsiteX5" fmla="*/ 5 w 22755"/>
                <a:gd name="connsiteY5" fmla="*/ 14904 h 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55" h="23824">
                  <a:moveTo>
                    <a:pt x="5" y="14904"/>
                  </a:moveTo>
                  <a:cubicBezTo>
                    <a:pt x="100" y="16523"/>
                    <a:pt x="386" y="18238"/>
                    <a:pt x="1148" y="19667"/>
                  </a:cubicBezTo>
                  <a:cubicBezTo>
                    <a:pt x="3053" y="23096"/>
                    <a:pt x="7530" y="24429"/>
                    <a:pt x="11435" y="23572"/>
                  </a:cubicBezTo>
                  <a:cubicBezTo>
                    <a:pt x="15245" y="22619"/>
                    <a:pt x="18388" y="19857"/>
                    <a:pt x="20674" y="16714"/>
                  </a:cubicBezTo>
                  <a:cubicBezTo>
                    <a:pt x="25627" y="9951"/>
                    <a:pt x="21246" y="998"/>
                    <a:pt x="12768" y="45"/>
                  </a:cubicBezTo>
                  <a:cubicBezTo>
                    <a:pt x="5244" y="-717"/>
                    <a:pt x="-186" y="8332"/>
                    <a:pt x="5" y="14904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5E201EE4-9F33-4249-845C-883C007B27AF}"/>
              </a:ext>
            </a:extLst>
          </p:cNvPr>
          <p:cNvSpPr txBox="1"/>
          <p:nvPr/>
        </p:nvSpPr>
        <p:spPr>
          <a:xfrm>
            <a:off x="4730498" y="2949086"/>
            <a:ext cx="557682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80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The Virus</a:t>
            </a:r>
            <a:endParaRPr lang="th-TH" sz="8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66433913-E58C-4DB3-9D3A-9BB9C16DFC76}"/>
              </a:ext>
            </a:extLst>
          </p:cNvPr>
          <p:cNvSpPr txBox="1"/>
          <p:nvPr/>
        </p:nvSpPr>
        <p:spPr>
          <a:xfrm>
            <a:off x="8293303" y="1635359"/>
            <a:ext cx="212045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 dirty="0"/>
              <a:t>01</a:t>
            </a:r>
            <a:endParaRPr lang="th-TH" sz="11500" dirty="0"/>
          </a:p>
        </p:txBody>
      </p:sp>
      <p:sp>
        <p:nvSpPr>
          <p:cNvPr id="391" name="TextBox 390">
            <a:extLst>
              <a:ext uri="{FF2B5EF4-FFF2-40B4-BE49-F238E27FC236}">
                <a16:creationId xmlns:a16="http://schemas.microsoft.com/office/drawing/2014/main" id="{CA4BECC2-145C-4284-9AE8-1E70E7F5664A}"/>
              </a:ext>
            </a:extLst>
          </p:cNvPr>
          <p:cNvSpPr txBox="1"/>
          <p:nvPr/>
        </p:nvSpPr>
        <p:spPr>
          <a:xfrm>
            <a:off x="6364501" y="3976111"/>
            <a:ext cx="37811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000" dirty="0"/>
              <a:t>Virus  Nurse</a:t>
            </a:r>
            <a:endParaRPr lang="th-TH" sz="4000" dirty="0"/>
          </a:p>
        </p:txBody>
      </p:sp>
      <p:grpSp>
        <p:nvGrpSpPr>
          <p:cNvPr id="407" name="Graphic 405">
            <a:extLst>
              <a:ext uri="{FF2B5EF4-FFF2-40B4-BE49-F238E27FC236}">
                <a16:creationId xmlns:a16="http://schemas.microsoft.com/office/drawing/2014/main" id="{CAA8E632-6752-4FDD-A138-BD994FD4728E}"/>
              </a:ext>
            </a:extLst>
          </p:cNvPr>
          <p:cNvGrpSpPr/>
          <p:nvPr/>
        </p:nvGrpSpPr>
        <p:grpSpPr>
          <a:xfrm>
            <a:off x="6401456" y="4799873"/>
            <a:ext cx="4004562" cy="431314"/>
            <a:chOff x="4686300" y="3290887"/>
            <a:chExt cx="2822162" cy="277844"/>
          </a:xfrm>
          <a:solidFill>
            <a:srgbClr val="1F4C72"/>
          </a:solidFill>
        </p:grpSpPr>
        <p:grpSp>
          <p:nvGrpSpPr>
            <p:cNvPr id="408" name="Graphic 405">
              <a:extLst>
                <a:ext uri="{FF2B5EF4-FFF2-40B4-BE49-F238E27FC236}">
                  <a16:creationId xmlns:a16="http://schemas.microsoft.com/office/drawing/2014/main" id="{CAA8E632-6752-4FDD-A138-BD994FD4728E}"/>
                </a:ext>
              </a:extLst>
            </p:cNvPr>
            <p:cNvGrpSpPr/>
            <p:nvPr/>
          </p:nvGrpSpPr>
          <p:grpSpPr>
            <a:xfrm>
              <a:off x="4882705" y="3372421"/>
              <a:ext cx="2432304" cy="146494"/>
              <a:chOff x="4882705" y="3372421"/>
              <a:chExt cx="2432304" cy="146494"/>
            </a:xfrm>
          </p:grpSpPr>
          <p:grpSp>
            <p:nvGrpSpPr>
              <p:cNvPr id="40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4882705" y="3372421"/>
                <a:ext cx="121634" cy="146494"/>
                <a:chOff x="4882705" y="3372421"/>
                <a:chExt cx="121634" cy="146494"/>
              </a:xfrm>
            </p:grpSpPr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55C5605F-6E1D-44F2-BB72-2FA542DE789E}"/>
                    </a:ext>
                  </a:extLst>
                </p:cNvPr>
                <p:cNvSpPr/>
                <p:nvPr/>
              </p:nvSpPr>
              <p:spPr>
                <a:xfrm>
                  <a:off x="4882705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6C1CB196-4E18-48C0-A9B2-911DFF7D3610}"/>
                    </a:ext>
                  </a:extLst>
                </p:cNvPr>
                <p:cNvSpPr/>
                <p:nvPr/>
              </p:nvSpPr>
              <p:spPr>
                <a:xfrm>
                  <a:off x="491309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4501E631-055D-4322-A937-0FCFC06C96A2}"/>
                    </a:ext>
                  </a:extLst>
                </p:cNvPr>
                <p:cNvSpPr/>
                <p:nvPr/>
              </p:nvSpPr>
              <p:spPr>
                <a:xfrm>
                  <a:off x="494347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43D12497-7B31-46AC-ACDF-9BAF70B4BE4A}"/>
                    </a:ext>
                  </a:extLst>
                </p:cNvPr>
                <p:cNvSpPr/>
                <p:nvPr/>
              </p:nvSpPr>
              <p:spPr>
                <a:xfrm>
                  <a:off x="497395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4FAAEF6D-D380-4560-B367-7D690F693D8F}"/>
                    </a:ext>
                  </a:extLst>
                </p:cNvPr>
                <p:cNvSpPr/>
                <p:nvPr/>
              </p:nvSpPr>
              <p:spPr>
                <a:xfrm>
                  <a:off x="500433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1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034724" y="3372421"/>
                <a:ext cx="121634" cy="146494"/>
                <a:chOff x="5034724" y="3372421"/>
                <a:chExt cx="121634" cy="146494"/>
              </a:xfrm>
            </p:grpSpPr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3C9E29FE-253E-4CEA-BAFC-78BB5924C3FE}"/>
                    </a:ext>
                  </a:extLst>
                </p:cNvPr>
                <p:cNvSpPr/>
                <p:nvPr/>
              </p:nvSpPr>
              <p:spPr>
                <a:xfrm>
                  <a:off x="5034724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891E1834-47A3-48DE-A5DD-37AA995FEBE0}"/>
                    </a:ext>
                  </a:extLst>
                </p:cNvPr>
                <p:cNvSpPr/>
                <p:nvPr/>
              </p:nvSpPr>
              <p:spPr>
                <a:xfrm>
                  <a:off x="506510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B643BE43-0256-4095-8BC3-2AEC1E3C908A}"/>
                    </a:ext>
                  </a:extLst>
                </p:cNvPr>
                <p:cNvSpPr/>
                <p:nvPr/>
              </p:nvSpPr>
              <p:spPr>
                <a:xfrm>
                  <a:off x="509549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07FC160A-D0A9-406F-81CD-123835D0E6BA}"/>
                    </a:ext>
                  </a:extLst>
                </p:cNvPr>
                <p:cNvSpPr/>
                <p:nvPr/>
              </p:nvSpPr>
              <p:spPr>
                <a:xfrm>
                  <a:off x="512597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1ED59973-82B7-412E-A559-57AB019E727E}"/>
                    </a:ext>
                  </a:extLst>
                </p:cNvPr>
                <p:cNvSpPr/>
                <p:nvPr/>
              </p:nvSpPr>
              <p:spPr>
                <a:xfrm>
                  <a:off x="515635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186743" y="3372421"/>
                <a:ext cx="121634" cy="146494"/>
                <a:chOff x="5186743" y="3372421"/>
                <a:chExt cx="121634" cy="146494"/>
              </a:xfrm>
            </p:grpSpPr>
            <p:sp>
              <p:nvSpPr>
                <p:cNvPr id="422" name="Freeform: Shape 421">
                  <a:extLst>
                    <a:ext uri="{FF2B5EF4-FFF2-40B4-BE49-F238E27FC236}">
                      <a16:creationId xmlns:a16="http://schemas.microsoft.com/office/drawing/2014/main" id="{487D53C6-4C52-4569-A9DA-390ED662FB12}"/>
                    </a:ext>
                  </a:extLst>
                </p:cNvPr>
                <p:cNvSpPr/>
                <p:nvPr/>
              </p:nvSpPr>
              <p:spPr>
                <a:xfrm>
                  <a:off x="5186743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6451A647-7675-47F5-89EF-D80B7B2A7B58}"/>
                    </a:ext>
                  </a:extLst>
                </p:cNvPr>
                <p:cNvSpPr/>
                <p:nvPr/>
              </p:nvSpPr>
              <p:spPr>
                <a:xfrm>
                  <a:off x="521712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4" name="Freeform: Shape 423">
                  <a:extLst>
                    <a:ext uri="{FF2B5EF4-FFF2-40B4-BE49-F238E27FC236}">
                      <a16:creationId xmlns:a16="http://schemas.microsoft.com/office/drawing/2014/main" id="{5BA9F860-1198-4738-8BD0-1304943D47FB}"/>
                    </a:ext>
                  </a:extLst>
                </p:cNvPr>
                <p:cNvSpPr/>
                <p:nvPr/>
              </p:nvSpPr>
              <p:spPr>
                <a:xfrm>
                  <a:off x="524751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5" name="Freeform: Shape 424">
                  <a:extLst>
                    <a:ext uri="{FF2B5EF4-FFF2-40B4-BE49-F238E27FC236}">
                      <a16:creationId xmlns:a16="http://schemas.microsoft.com/office/drawing/2014/main" id="{DADF95D2-C5DB-41CA-9E06-31247247A5EA}"/>
                    </a:ext>
                  </a:extLst>
                </p:cNvPr>
                <p:cNvSpPr/>
                <p:nvPr/>
              </p:nvSpPr>
              <p:spPr>
                <a:xfrm>
                  <a:off x="527799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id="{282581FC-76D9-4B90-913A-0A7C61FE6CF6}"/>
                    </a:ext>
                  </a:extLst>
                </p:cNvPr>
                <p:cNvSpPr/>
                <p:nvPr/>
              </p:nvSpPr>
              <p:spPr>
                <a:xfrm>
                  <a:off x="530837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338762" y="3372421"/>
                <a:ext cx="121634" cy="146494"/>
                <a:chOff x="5338762" y="3372421"/>
                <a:chExt cx="121634" cy="146494"/>
              </a:xfrm>
            </p:grpSpPr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242FDE4C-F51D-4FBD-BD56-5F80C53EAF39}"/>
                    </a:ext>
                  </a:extLst>
                </p:cNvPr>
                <p:cNvSpPr/>
                <p:nvPr/>
              </p:nvSpPr>
              <p:spPr>
                <a:xfrm>
                  <a:off x="5338762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9" name="Freeform: Shape 428">
                  <a:extLst>
                    <a:ext uri="{FF2B5EF4-FFF2-40B4-BE49-F238E27FC236}">
                      <a16:creationId xmlns:a16="http://schemas.microsoft.com/office/drawing/2014/main" id="{B6817068-0D11-47EC-B73F-2CDF7E33678D}"/>
                    </a:ext>
                  </a:extLst>
                </p:cNvPr>
                <p:cNvSpPr/>
                <p:nvPr/>
              </p:nvSpPr>
              <p:spPr>
                <a:xfrm>
                  <a:off x="536914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52437857-B094-4670-942B-0837EC4DDED0}"/>
                    </a:ext>
                  </a:extLst>
                </p:cNvPr>
                <p:cNvSpPr/>
                <p:nvPr/>
              </p:nvSpPr>
              <p:spPr>
                <a:xfrm>
                  <a:off x="539953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E689C781-2803-4AFD-90BF-03D84E3F4BFB}"/>
                    </a:ext>
                  </a:extLst>
                </p:cNvPr>
                <p:cNvSpPr/>
                <p:nvPr/>
              </p:nvSpPr>
              <p:spPr>
                <a:xfrm>
                  <a:off x="543001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FF6EE0C5-E0AA-4A1B-A800-1629E3E2F10E}"/>
                    </a:ext>
                  </a:extLst>
                </p:cNvPr>
                <p:cNvSpPr/>
                <p:nvPr/>
              </p:nvSpPr>
              <p:spPr>
                <a:xfrm>
                  <a:off x="546039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490781" y="3372421"/>
                <a:ext cx="121634" cy="146494"/>
                <a:chOff x="5490781" y="3372421"/>
                <a:chExt cx="121634" cy="146494"/>
              </a:xfrm>
            </p:grpSpPr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F316DAC0-E17B-4453-8540-963D97E525CE}"/>
                    </a:ext>
                  </a:extLst>
                </p:cNvPr>
                <p:cNvSpPr/>
                <p:nvPr/>
              </p:nvSpPr>
              <p:spPr>
                <a:xfrm>
                  <a:off x="5490781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1D6179D5-52C8-4068-9C7C-0FCDD43195EC}"/>
                    </a:ext>
                  </a:extLst>
                </p:cNvPr>
                <p:cNvSpPr/>
                <p:nvPr/>
              </p:nvSpPr>
              <p:spPr>
                <a:xfrm>
                  <a:off x="552116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6D95E0E7-4739-46FB-8E10-5ABF9A526A72}"/>
                    </a:ext>
                  </a:extLst>
                </p:cNvPr>
                <p:cNvSpPr/>
                <p:nvPr/>
              </p:nvSpPr>
              <p:spPr>
                <a:xfrm>
                  <a:off x="555155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15D1DA50-53B8-489A-AD08-E1A68EFC7C87}"/>
                    </a:ext>
                  </a:extLst>
                </p:cNvPr>
                <p:cNvSpPr/>
                <p:nvPr/>
              </p:nvSpPr>
              <p:spPr>
                <a:xfrm>
                  <a:off x="558203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26D8A157-868E-4342-AE03-B350F7E5642E}"/>
                    </a:ext>
                  </a:extLst>
                </p:cNvPr>
                <p:cNvSpPr/>
                <p:nvPr/>
              </p:nvSpPr>
              <p:spPr>
                <a:xfrm>
                  <a:off x="561241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642800" y="3372421"/>
                <a:ext cx="121634" cy="146494"/>
                <a:chOff x="5642800" y="3372421"/>
                <a:chExt cx="121634" cy="146494"/>
              </a:xfrm>
            </p:grpSpPr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71E02505-886A-44B4-BDA0-F1D7A48AB678}"/>
                    </a:ext>
                  </a:extLst>
                </p:cNvPr>
                <p:cNvSpPr/>
                <p:nvPr/>
              </p:nvSpPr>
              <p:spPr>
                <a:xfrm>
                  <a:off x="5642800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E6D61D8F-039A-4C7C-A744-BB11BD79F7D4}"/>
                    </a:ext>
                  </a:extLst>
                </p:cNvPr>
                <p:cNvSpPr/>
                <p:nvPr/>
              </p:nvSpPr>
              <p:spPr>
                <a:xfrm>
                  <a:off x="567318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A68D098D-B68A-4E36-9022-AD09A3884521}"/>
                    </a:ext>
                  </a:extLst>
                </p:cNvPr>
                <p:cNvSpPr/>
                <p:nvPr/>
              </p:nvSpPr>
              <p:spPr>
                <a:xfrm>
                  <a:off x="570357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098C2588-4B84-47EF-9B9A-02B2E4081DF5}"/>
                    </a:ext>
                  </a:extLst>
                </p:cNvPr>
                <p:cNvSpPr/>
                <p:nvPr/>
              </p:nvSpPr>
              <p:spPr>
                <a:xfrm>
                  <a:off x="573405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B1C274B6-7706-4229-867C-3289B629773D}"/>
                    </a:ext>
                  </a:extLst>
                </p:cNvPr>
                <p:cNvSpPr/>
                <p:nvPr/>
              </p:nvSpPr>
              <p:spPr>
                <a:xfrm>
                  <a:off x="576443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794819" y="3372421"/>
                <a:ext cx="121634" cy="146494"/>
                <a:chOff x="5794819" y="3372421"/>
                <a:chExt cx="121634" cy="146494"/>
              </a:xfrm>
            </p:grpSpPr>
            <p:sp>
              <p:nvSpPr>
                <p:cNvPr id="446" name="Freeform: Shape 445">
                  <a:extLst>
                    <a:ext uri="{FF2B5EF4-FFF2-40B4-BE49-F238E27FC236}">
                      <a16:creationId xmlns:a16="http://schemas.microsoft.com/office/drawing/2014/main" id="{2EA75B00-F008-4FAB-A046-B183F8C0D8D5}"/>
                    </a:ext>
                  </a:extLst>
                </p:cNvPr>
                <p:cNvSpPr/>
                <p:nvPr/>
              </p:nvSpPr>
              <p:spPr>
                <a:xfrm>
                  <a:off x="5794819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7" name="Freeform: Shape 446">
                  <a:extLst>
                    <a:ext uri="{FF2B5EF4-FFF2-40B4-BE49-F238E27FC236}">
                      <a16:creationId xmlns:a16="http://schemas.microsoft.com/office/drawing/2014/main" id="{826AD858-75A6-46E8-AE66-FB8A4ACA78A2}"/>
                    </a:ext>
                  </a:extLst>
                </p:cNvPr>
                <p:cNvSpPr/>
                <p:nvPr/>
              </p:nvSpPr>
              <p:spPr>
                <a:xfrm>
                  <a:off x="582520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B0D36D6C-D820-456E-A1A8-932CD3A0567B}"/>
                    </a:ext>
                  </a:extLst>
                </p:cNvPr>
                <p:cNvSpPr/>
                <p:nvPr/>
              </p:nvSpPr>
              <p:spPr>
                <a:xfrm>
                  <a:off x="585558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B87F6DF1-AC99-412A-9772-C00EA43B9FDA}"/>
                    </a:ext>
                  </a:extLst>
                </p:cNvPr>
                <p:cNvSpPr/>
                <p:nvPr/>
              </p:nvSpPr>
              <p:spPr>
                <a:xfrm>
                  <a:off x="588606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A1BC5689-7DED-4BE2-9094-6BD50D69A451}"/>
                    </a:ext>
                  </a:extLst>
                </p:cNvPr>
                <p:cNvSpPr/>
                <p:nvPr/>
              </p:nvSpPr>
              <p:spPr>
                <a:xfrm>
                  <a:off x="591645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5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946838" y="3372421"/>
                <a:ext cx="121634" cy="146494"/>
                <a:chOff x="5946838" y="3372421"/>
                <a:chExt cx="121634" cy="146494"/>
              </a:xfrm>
            </p:grpSpPr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9C03C887-F1A3-4B2B-A5A3-C18E2177D4B0}"/>
                    </a:ext>
                  </a:extLst>
                </p:cNvPr>
                <p:cNvSpPr/>
                <p:nvPr/>
              </p:nvSpPr>
              <p:spPr>
                <a:xfrm>
                  <a:off x="5946838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EC2B4D15-6912-4DA5-BADC-A863934F243F}"/>
                    </a:ext>
                  </a:extLst>
                </p:cNvPr>
                <p:cNvSpPr/>
                <p:nvPr/>
              </p:nvSpPr>
              <p:spPr>
                <a:xfrm>
                  <a:off x="597722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95C08B77-2E3B-4F92-B239-F302EABA3D4C}"/>
                    </a:ext>
                  </a:extLst>
                </p:cNvPr>
                <p:cNvSpPr/>
                <p:nvPr/>
              </p:nvSpPr>
              <p:spPr>
                <a:xfrm>
                  <a:off x="600760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1530D3BC-F35D-41D9-9325-DF15D139EE76}"/>
                    </a:ext>
                  </a:extLst>
                </p:cNvPr>
                <p:cNvSpPr/>
                <p:nvPr/>
              </p:nvSpPr>
              <p:spPr>
                <a:xfrm>
                  <a:off x="603808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FE9F13BA-082C-4D92-AEF1-4F5C98764271}"/>
                    </a:ext>
                  </a:extLst>
                </p:cNvPr>
                <p:cNvSpPr/>
                <p:nvPr/>
              </p:nvSpPr>
              <p:spPr>
                <a:xfrm>
                  <a:off x="606847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5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098857" y="3372421"/>
                <a:ext cx="121634" cy="146494"/>
                <a:chOff x="6098857" y="3372421"/>
                <a:chExt cx="121634" cy="146494"/>
              </a:xfrm>
            </p:grpSpPr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80186F60-F780-40F5-B82E-6DB8984B7812}"/>
                    </a:ext>
                  </a:extLst>
                </p:cNvPr>
                <p:cNvSpPr/>
                <p:nvPr/>
              </p:nvSpPr>
              <p:spPr>
                <a:xfrm>
                  <a:off x="6098857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E4AA2C91-3F68-4757-BDEE-4AEA43FD3254}"/>
                    </a:ext>
                  </a:extLst>
                </p:cNvPr>
                <p:cNvSpPr/>
                <p:nvPr/>
              </p:nvSpPr>
              <p:spPr>
                <a:xfrm>
                  <a:off x="612924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F6A0C4D5-A139-44C2-A45D-5C4FDA4AAD0C}"/>
                    </a:ext>
                  </a:extLst>
                </p:cNvPr>
                <p:cNvSpPr/>
                <p:nvPr/>
              </p:nvSpPr>
              <p:spPr>
                <a:xfrm>
                  <a:off x="615972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93F1C1D9-EB0A-4A98-A6CC-8735C03A3198}"/>
                    </a:ext>
                  </a:extLst>
                </p:cNvPr>
                <p:cNvSpPr/>
                <p:nvPr/>
              </p:nvSpPr>
              <p:spPr>
                <a:xfrm>
                  <a:off x="619010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54557C53-B2F7-4E7E-8D18-64224BE271EF}"/>
                    </a:ext>
                  </a:extLst>
                </p:cNvPr>
                <p:cNvSpPr/>
                <p:nvPr/>
              </p:nvSpPr>
              <p:spPr>
                <a:xfrm>
                  <a:off x="622049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250876" y="3372421"/>
                <a:ext cx="121634" cy="146494"/>
                <a:chOff x="6250876" y="3372421"/>
                <a:chExt cx="121634" cy="146494"/>
              </a:xfrm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45B80A79-7D7C-4FD1-AD6E-D9FA7A8FF13E}"/>
                    </a:ext>
                  </a:extLst>
                </p:cNvPr>
                <p:cNvSpPr/>
                <p:nvPr/>
              </p:nvSpPr>
              <p:spPr>
                <a:xfrm>
                  <a:off x="6250876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0E712E10-CBD8-49A4-BBA4-23CF4054C3FE}"/>
                    </a:ext>
                  </a:extLst>
                </p:cNvPr>
                <p:cNvSpPr/>
                <p:nvPr/>
              </p:nvSpPr>
              <p:spPr>
                <a:xfrm>
                  <a:off x="628126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09ACBB68-F1CE-4853-AA34-B11AA01A1E27}"/>
                    </a:ext>
                  </a:extLst>
                </p:cNvPr>
                <p:cNvSpPr/>
                <p:nvPr/>
              </p:nvSpPr>
              <p:spPr>
                <a:xfrm>
                  <a:off x="631164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DAA883C5-3FD2-48E9-A4B2-5482D326135E}"/>
                    </a:ext>
                  </a:extLst>
                </p:cNvPr>
                <p:cNvSpPr/>
                <p:nvPr/>
              </p:nvSpPr>
              <p:spPr>
                <a:xfrm>
                  <a:off x="634212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E6BB2C17-0E4A-4036-A5A4-E0804E94CCA9}"/>
                    </a:ext>
                  </a:extLst>
                </p:cNvPr>
                <p:cNvSpPr/>
                <p:nvPr/>
              </p:nvSpPr>
              <p:spPr>
                <a:xfrm>
                  <a:off x="637251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402895" y="3372421"/>
                <a:ext cx="121634" cy="146494"/>
                <a:chOff x="6402895" y="3372421"/>
                <a:chExt cx="121634" cy="146494"/>
              </a:xfrm>
            </p:grpSpPr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80729FF0-AB78-4458-BE64-E5EC4CD6E5A2}"/>
                    </a:ext>
                  </a:extLst>
                </p:cNvPr>
                <p:cNvSpPr/>
                <p:nvPr/>
              </p:nvSpPr>
              <p:spPr>
                <a:xfrm>
                  <a:off x="6402895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3990D624-B5FD-4B3E-911D-BAD49469B1B3}"/>
                    </a:ext>
                  </a:extLst>
                </p:cNvPr>
                <p:cNvSpPr/>
                <p:nvPr/>
              </p:nvSpPr>
              <p:spPr>
                <a:xfrm>
                  <a:off x="643328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B41BE351-F1D7-474F-9F3D-EA14BB4D2869}"/>
                    </a:ext>
                  </a:extLst>
                </p:cNvPr>
                <p:cNvSpPr/>
                <p:nvPr/>
              </p:nvSpPr>
              <p:spPr>
                <a:xfrm>
                  <a:off x="646366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B12447F2-F8CA-4125-8FF5-757344534BF3}"/>
                    </a:ext>
                  </a:extLst>
                </p:cNvPr>
                <p:cNvSpPr/>
                <p:nvPr/>
              </p:nvSpPr>
              <p:spPr>
                <a:xfrm>
                  <a:off x="649414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98047908-5442-439C-A60B-D789F024E161}"/>
                    </a:ext>
                  </a:extLst>
                </p:cNvPr>
                <p:cNvSpPr/>
                <p:nvPr/>
              </p:nvSpPr>
              <p:spPr>
                <a:xfrm>
                  <a:off x="652452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7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554914" y="3372421"/>
                <a:ext cx="121634" cy="146494"/>
                <a:chOff x="6554914" y="3372421"/>
                <a:chExt cx="121634" cy="146494"/>
              </a:xfrm>
            </p:grpSpPr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EA85B0CD-5AC4-4184-B88A-8408A74C35B6}"/>
                    </a:ext>
                  </a:extLst>
                </p:cNvPr>
                <p:cNvSpPr/>
                <p:nvPr/>
              </p:nvSpPr>
              <p:spPr>
                <a:xfrm>
                  <a:off x="6554914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15242E97-ED9E-499B-86A3-6B7AA92F306C}"/>
                    </a:ext>
                  </a:extLst>
                </p:cNvPr>
                <p:cNvSpPr/>
                <p:nvPr/>
              </p:nvSpPr>
              <p:spPr>
                <a:xfrm>
                  <a:off x="658529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0EFD1459-A977-4C5F-BCB7-B8312B552AAD}"/>
                    </a:ext>
                  </a:extLst>
                </p:cNvPr>
                <p:cNvSpPr/>
                <p:nvPr/>
              </p:nvSpPr>
              <p:spPr>
                <a:xfrm>
                  <a:off x="661568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0A2FD0EA-9145-4645-8FF8-4784D65C7267}"/>
                    </a:ext>
                  </a:extLst>
                </p:cNvPr>
                <p:cNvSpPr/>
                <p:nvPr/>
              </p:nvSpPr>
              <p:spPr>
                <a:xfrm>
                  <a:off x="664616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984FF014-72E3-454C-A3EE-CB6F63B852E4}"/>
                    </a:ext>
                  </a:extLst>
                </p:cNvPr>
                <p:cNvSpPr/>
                <p:nvPr/>
              </p:nvSpPr>
              <p:spPr>
                <a:xfrm>
                  <a:off x="667654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8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706933" y="3372421"/>
                <a:ext cx="121634" cy="146494"/>
                <a:chOff x="6706933" y="3372421"/>
                <a:chExt cx="121634" cy="146494"/>
              </a:xfrm>
            </p:grpSpPr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0245F98A-9D21-4534-9234-474C3BD23F27}"/>
                    </a:ext>
                  </a:extLst>
                </p:cNvPr>
                <p:cNvSpPr/>
                <p:nvPr/>
              </p:nvSpPr>
              <p:spPr>
                <a:xfrm>
                  <a:off x="6706933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CF8D8291-D8B9-4C89-B124-0E563B3E057E}"/>
                    </a:ext>
                  </a:extLst>
                </p:cNvPr>
                <p:cNvSpPr/>
                <p:nvPr/>
              </p:nvSpPr>
              <p:spPr>
                <a:xfrm>
                  <a:off x="673731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75E6EBB4-DDD1-4C93-9620-E8084F8D518B}"/>
                    </a:ext>
                  </a:extLst>
                </p:cNvPr>
                <p:cNvSpPr/>
                <p:nvPr/>
              </p:nvSpPr>
              <p:spPr>
                <a:xfrm>
                  <a:off x="676770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F4C29605-16C8-4C47-8D32-5F43656004B8}"/>
                    </a:ext>
                  </a:extLst>
                </p:cNvPr>
                <p:cNvSpPr/>
                <p:nvPr/>
              </p:nvSpPr>
              <p:spPr>
                <a:xfrm>
                  <a:off x="679818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C2474A89-B9DB-4DD1-915E-98C7D44BDF94}"/>
                    </a:ext>
                  </a:extLst>
                </p:cNvPr>
                <p:cNvSpPr/>
                <p:nvPr/>
              </p:nvSpPr>
              <p:spPr>
                <a:xfrm>
                  <a:off x="682856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8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858952" y="3372421"/>
                <a:ext cx="121634" cy="146494"/>
                <a:chOff x="6858952" y="3372421"/>
                <a:chExt cx="121634" cy="146494"/>
              </a:xfrm>
            </p:grpSpPr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58F42530-6A0D-4A64-B714-80D5773339D9}"/>
                    </a:ext>
                  </a:extLst>
                </p:cNvPr>
                <p:cNvSpPr/>
                <p:nvPr/>
              </p:nvSpPr>
              <p:spPr>
                <a:xfrm>
                  <a:off x="6858952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A0CA2FBA-DA30-404A-BF0A-E3BA825CDA7A}"/>
                    </a:ext>
                  </a:extLst>
                </p:cNvPr>
                <p:cNvSpPr/>
                <p:nvPr/>
              </p:nvSpPr>
              <p:spPr>
                <a:xfrm>
                  <a:off x="688933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0" name="Freeform: Shape 489">
                  <a:extLst>
                    <a:ext uri="{FF2B5EF4-FFF2-40B4-BE49-F238E27FC236}">
                      <a16:creationId xmlns:a16="http://schemas.microsoft.com/office/drawing/2014/main" id="{F3E8489E-7D70-488D-9E9D-AB247B645493}"/>
                    </a:ext>
                  </a:extLst>
                </p:cNvPr>
                <p:cNvSpPr/>
                <p:nvPr/>
              </p:nvSpPr>
              <p:spPr>
                <a:xfrm>
                  <a:off x="691972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1" name="Freeform: Shape 490">
                  <a:extLst>
                    <a:ext uri="{FF2B5EF4-FFF2-40B4-BE49-F238E27FC236}">
                      <a16:creationId xmlns:a16="http://schemas.microsoft.com/office/drawing/2014/main" id="{16BBD871-B780-423C-96C4-10A95AC3B2A1}"/>
                    </a:ext>
                  </a:extLst>
                </p:cNvPr>
                <p:cNvSpPr/>
                <p:nvPr/>
              </p:nvSpPr>
              <p:spPr>
                <a:xfrm>
                  <a:off x="695020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2" name="Freeform: Shape 491">
                  <a:extLst>
                    <a:ext uri="{FF2B5EF4-FFF2-40B4-BE49-F238E27FC236}">
                      <a16:creationId xmlns:a16="http://schemas.microsoft.com/office/drawing/2014/main" id="{014EEB6C-00B0-4761-8B1A-F85824A2FA64}"/>
                    </a:ext>
                  </a:extLst>
                </p:cNvPr>
                <p:cNvSpPr/>
                <p:nvPr/>
              </p:nvSpPr>
              <p:spPr>
                <a:xfrm>
                  <a:off x="698058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9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7010971" y="3372421"/>
                <a:ext cx="121634" cy="146494"/>
                <a:chOff x="7010971" y="3372421"/>
                <a:chExt cx="121634" cy="146494"/>
              </a:xfrm>
            </p:grpSpPr>
            <p:sp>
              <p:nvSpPr>
                <p:cNvPr id="494" name="Freeform: Shape 493">
                  <a:extLst>
                    <a:ext uri="{FF2B5EF4-FFF2-40B4-BE49-F238E27FC236}">
                      <a16:creationId xmlns:a16="http://schemas.microsoft.com/office/drawing/2014/main" id="{056C18F2-D2E7-42FF-A34F-44B9D7580352}"/>
                    </a:ext>
                  </a:extLst>
                </p:cNvPr>
                <p:cNvSpPr/>
                <p:nvPr/>
              </p:nvSpPr>
              <p:spPr>
                <a:xfrm>
                  <a:off x="7010971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40896E01-3D83-45C7-B4E5-51D83E7BD4E6}"/>
                    </a:ext>
                  </a:extLst>
                </p:cNvPr>
                <p:cNvSpPr/>
                <p:nvPr/>
              </p:nvSpPr>
              <p:spPr>
                <a:xfrm>
                  <a:off x="704135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2A871CB2-DC5A-446F-B725-9391997483D2}"/>
                    </a:ext>
                  </a:extLst>
                </p:cNvPr>
                <p:cNvSpPr/>
                <p:nvPr/>
              </p:nvSpPr>
              <p:spPr>
                <a:xfrm>
                  <a:off x="707174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7" name="Freeform: Shape 496">
                  <a:extLst>
                    <a:ext uri="{FF2B5EF4-FFF2-40B4-BE49-F238E27FC236}">
                      <a16:creationId xmlns:a16="http://schemas.microsoft.com/office/drawing/2014/main" id="{BE9CE9C0-8F72-40ED-9AF5-FBEF173F42C8}"/>
                    </a:ext>
                  </a:extLst>
                </p:cNvPr>
                <p:cNvSpPr/>
                <p:nvPr/>
              </p:nvSpPr>
              <p:spPr>
                <a:xfrm>
                  <a:off x="710222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8" name="Freeform: Shape 497">
                  <a:extLst>
                    <a:ext uri="{FF2B5EF4-FFF2-40B4-BE49-F238E27FC236}">
                      <a16:creationId xmlns:a16="http://schemas.microsoft.com/office/drawing/2014/main" id="{46DEF068-7FE1-406B-B9DF-E30041586C03}"/>
                    </a:ext>
                  </a:extLst>
                </p:cNvPr>
                <p:cNvSpPr/>
                <p:nvPr/>
              </p:nvSpPr>
              <p:spPr>
                <a:xfrm>
                  <a:off x="713260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9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7162990" y="3372421"/>
                <a:ext cx="121634" cy="146494"/>
                <a:chOff x="7162990" y="3372421"/>
                <a:chExt cx="121634" cy="146494"/>
              </a:xfrm>
            </p:grpSpPr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D51C7E5F-955B-427B-9B55-544FF1FC50F2}"/>
                    </a:ext>
                  </a:extLst>
                </p:cNvPr>
                <p:cNvSpPr/>
                <p:nvPr/>
              </p:nvSpPr>
              <p:spPr>
                <a:xfrm>
                  <a:off x="7162990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1" name="Freeform: Shape 500">
                  <a:extLst>
                    <a:ext uri="{FF2B5EF4-FFF2-40B4-BE49-F238E27FC236}">
                      <a16:creationId xmlns:a16="http://schemas.microsoft.com/office/drawing/2014/main" id="{B6403B68-2651-4B34-BB05-D22C7578848D}"/>
                    </a:ext>
                  </a:extLst>
                </p:cNvPr>
                <p:cNvSpPr/>
                <p:nvPr/>
              </p:nvSpPr>
              <p:spPr>
                <a:xfrm>
                  <a:off x="719337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2" name="Freeform: Shape 501">
                  <a:extLst>
                    <a:ext uri="{FF2B5EF4-FFF2-40B4-BE49-F238E27FC236}">
                      <a16:creationId xmlns:a16="http://schemas.microsoft.com/office/drawing/2014/main" id="{4EBBF4C4-656D-4EA4-9CB8-5331AD19A983}"/>
                    </a:ext>
                  </a:extLst>
                </p:cNvPr>
                <p:cNvSpPr/>
                <p:nvPr/>
              </p:nvSpPr>
              <p:spPr>
                <a:xfrm>
                  <a:off x="722376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3" name="Freeform: Shape 502">
                  <a:extLst>
                    <a:ext uri="{FF2B5EF4-FFF2-40B4-BE49-F238E27FC236}">
                      <a16:creationId xmlns:a16="http://schemas.microsoft.com/office/drawing/2014/main" id="{8F64592B-09D2-481B-9846-22C30F48694B}"/>
                    </a:ext>
                  </a:extLst>
                </p:cNvPr>
                <p:cNvSpPr/>
                <p:nvPr/>
              </p:nvSpPr>
              <p:spPr>
                <a:xfrm>
                  <a:off x="725424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3FB046F7-2990-4BE4-BE1B-FEAB6005220E}"/>
                    </a:ext>
                  </a:extLst>
                </p:cNvPr>
                <p:cNvSpPr/>
                <p:nvPr/>
              </p:nvSpPr>
              <p:spPr>
                <a:xfrm>
                  <a:off x="728462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397B5482-FF54-4B5C-B491-3487A6F982DD}"/>
                  </a:ext>
                </a:extLst>
              </p:cNvPr>
              <p:cNvSpPr/>
              <p:nvPr/>
            </p:nvSpPr>
            <p:spPr>
              <a:xfrm>
                <a:off x="7315009" y="3374992"/>
                <a:ext cx="9525" cy="143922"/>
              </a:xfrm>
              <a:custGeom>
                <a:avLst/>
                <a:gdLst>
                  <a:gd name="connsiteX0" fmla="*/ 0 w 9525"/>
                  <a:gd name="connsiteY0" fmla="*/ 0 h 143922"/>
                  <a:gd name="connsiteX1" fmla="*/ 0 w 9525"/>
                  <a:gd name="connsiteY1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43922">
                    <a:moveTo>
                      <a:pt x="0" y="0"/>
                    </a:moveTo>
                    <a:lnTo>
                      <a:pt x="0" y="143923"/>
                    </a:lnTo>
                  </a:path>
                </a:pathLst>
              </a:custGeom>
              <a:ln w="19050" cap="rnd">
                <a:solidFill>
                  <a:srgbClr val="1F4C7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4139925-EB47-42FB-983E-53AD43A678A9}"/>
                </a:ext>
              </a:extLst>
            </p:cNvPr>
            <p:cNvSpPr/>
            <p:nvPr/>
          </p:nvSpPr>
          <p:spPr>
            <a:xfrm>
              <a:off x="4686300" y="3290887"/>
              <a:ext cx="146684" cy="277844"/>
            </a:xfrm>
            <a:custGeom>
              <a:avLst/>
              <a:gdLst>
                <a:gd name="connsiteX0" fmla="*/ 146685 w 146684"/>
                <a:gd name="connsiteY0" fmla="*/ 0 h 277844"/>
                <a:gd name="connsiteX1" fmla="*/ 146685 w 146684"/>
                <a:gd name="connsiteY1" fmla="*/ 277844 h 277844"/>
                <a:gd name="connsiteX2" fmla="*/ 0 w 146684"/>
                <a:gd name="connsiteY2" fmla="*/ 131159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84" h="277844">
                  <a:moveTo>
                    <a:pt x="146685" y="0"/>
                  </a:moveTo>
                  <a:lnTo>
                    <a:pt x="146685" y="277844"/>
                  </a:lnTo>
                  <a:lnTo>
                    <a:pt x="0" y="131159"/>
                  </a:lnTo>
                  <a:close/>
                </a:path>
              </a:pathLst>
            </a:custGeom>
            <a:solidFill>
              <a:srgbClr val="1F4C7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805DD76D-6987-4174-ABA4-E31EF77F519B}"/>
                </a:ext>
              </a:extLst>
            </p:cNvPr>
            <p:cNvSpPr/>
            <p:nvPr/>
          </p:nvSpPr>
          <p:spPr>
            <a:xfrm>
              <a:off x="7361777" y="3290887"/>
              <a:ext cx="146684" cy="277844"/>
            </a:xfrm>
            <a:custGeom>
              <a:avLst/>
              <a:gdLst>
                <a:gd name="connsiteX0" fmla="*/ 0 w 146684"/>
                <a:gd name="connsiteY0" fmla="*/ 0 h 277844"/>
                <a:gd name="connsiteX1" fmla="*/ 0 w 146684"/>
                <a:gd name="connsiteY1" fmla="*/ 277844 h 277844"/>
                <a:gd name="connsiteX2" fmla="*/ 146685 w 146684"/>
                <a:gd name="connsiteY2" fmla="*/ 131159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84" h="277844">
                  <a:moveTo>
                    <a:pt x="0" y="0"/>
                  </a:moveTo>
                  <a:lnTo>
                    <a:pt x="0" y="277844"/>
                  </a:lnTo>
                  <a:lnTo>
                    <a:pt x="146685" y="131159"/>
                  </a:lnTo>
                  <a:close/>
                </a:path>
              </a:pathLst>
            </a:custGeom>
            <a:solidFill>
              <a:srgbClr val="1F4C7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510" name="TextBox 509">
            <a:extLst>
              <a:ext uri="{FF2B5EF4-FFF2-40B4-BE49-F238E27FC236}">
                <a16:creationId xmlns:a16="http://schemas.microsoft.com/office/drawing/2014/main" id="{2754E425-96AA-4537-A7F0-DAC474952223}"/>
              </a:ext>
            </a:extLst>
          </p:cNvPr>
          <p:cNvSpPr txBox="1"/>
          <p:nvPr/>
        </p:nvSpPr>
        <p:spPr>
          <a:xfrm>
            <a:off x="9324211" y="5419072"/>
            <a:ext cx="1973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2 meters</a:t>
            </a:r>
            <a:endParaRPr lang="th-TH" sz="1800" dirty="0"/>
          </a:p>
        </p:txBody>
      </p:sp>
      <p:grpSp>
        <p:nvGrpSpPr>
          <p:cNvPr id="658" name="Graphic 472">
            <a:extLst>
              <a:ext uri="{FF2B5EF4-FFF2-40B4-BE49-F238E27FC236}">
                <a16:creationId xmlns:a16="http://schemas.microsoft.com/office/drawing/2014/main" id="{A5B26F02-D02A-46AC-8F1B-C2ECC92E45D1}"/>
              </a:ext>
            </a:extLst>
          </p:cNvPr>
          <p:cNvGrpSpPr/>
          <p:nvPr/>
        </p:nvGrpSpPr>
        <p:grpSpPr>
          <a:xfrm>
            <a:off x="321884" y="2436484"/>
            <a:ext cx="1317070" cy="1199919"/>
            <a:chOff x="5843607" y="3181243"/>
            <a:chExt cx="503589" cy="497859"/>
          </a:xfrm>
        </p:grpSpPr>
        <p:grpSp>
          <p:nvGrpSpPr>
            <p:cNvPr id="659" name="Graphic 472">
              <a:extLst>
                <a:ext uri="{FF2B5EF4-FFF2-40B4-BE49-F238E27FC236}">
                  <a16:creationId xmlns:a16="http://schemas.microsoft.com/office/drawing/2014/main" id="{CDD7B65E-3C4B-4365-BD5F-CFF29A36A38A}"/>
                </a:ext>
              </a:extLst>
            </p:cNvPr>
            <p:cNvGrpSpPr/>
            <p:nvPr/>
          </p:nvGrpSpPr>
          <p:grpSpPr>
            <a:xfrm>
              <a:off x="5843607" y="3181243"/>
              <a:ext cx="503589" cy="497859"/>
              <a:chOff x="5843607" y="3181243"/>
              <a:chExt cx="503589" cy="497859"/>
            </a:xfrm>
            <a:solidFill>
              <a:srgbClr val="E54545"/>
            </a:solidFill>
          </p:grpSpPr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1CC35905-09E9-43E6-A4F0-C349F5589D98}"/>
                  </a:ext>
                </a:extLst>
              </p:cNvPr>
              <p:cNvSpPr/>
              <p:nvPr/>
            </p:nvSpPr>
            <p:spPr>
              <a:xfrm>
                <a:off x="5929170" y="3275193"/>
                <a:ext cx="327956" cy="337062"/>
              </a:xfrm>
              <a:custGeom>
                <a:avLst/>
                <a:gdLst>
                  <a:gd name="connsiteX0" fmla="*/ 215883 w 327956"/>
                  <a:gd name="connsiteY0" fmla="*/ 331067 h 337062"/>
                  <a:gd name="connsiteX1" fmla="*/ 83485 w 327956"/>
                  <a:gd name="connsiteY1" fmla="*/ 312683 h 337062"/>
                  <a:gd name="connsiteX2" fmla="*/ 22430 w 327956"/>
                  <a:gd name="connsiteY2" fmla="*/ 249723 h 337062"/>
                  <a:gd name="connsiteX3" fmla="*/ 1856 w 327956"/>
                  <a:gd name="connsiteY3" fmla="*/ 141329 h 337062"/>
                  <a:gd name="connsiteX4" fmla="*/ 29764 w 327956"/>
                  <a:gd name="connsiteY4" fmla="*/ 72844 h 337062"/>
                  <a:gd name="connsiteX5" fmla="*/ 81199 w 327956"/>
                  <a:gd name="connsiteY5" fmla="*/ 24933 h 337062"/>
                  <a:gd name="connsiteX6" fmla="*/ 315324 w 327956"/>
                  <a:gd name="connsiteY6" fmla="*/ 92561 h 337062"/>
                  <a:gd name="connsiteX7" fmla="*/ 323992 w 327956"/>
                  <a:gd name="connsiteY7" fmla="*/ 121136 h 337062"/>
                  <a:gd name="connsiteX8" fmla="*/ 215883 w 327956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6" h="337062">
                    <a:moveTo>
                      <a:pt x="215883" y="331067"/>
                    </a:moveTo>
                    <a:cubicBezTo>
                      <a:pt x="171592" y="343735"/>
                      <a:pt x="123014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6"/>
                      <a:pt x="277414" y="168"/>
                      <a:pt x="315324" y="92561"/>
                    </a:cubicBezTo>
                    <a:cubicBezTo>
                      <a:pt x="319039" y="101705"/>
                      <a:pt x="321991" y="111230"/>
                      <a:pt x="323992" y="121136"/>
                    </a:cubicBezTo>
                    <a:cubicBezTo>
                      <a:pt x="341422" y="203813"/>
                      <a:pt x="300655" y="306778"/>
                      <a:pt x="215883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1CACB95F-73DD-478E-880F-CADC985CACB5}"/>
                  </a:ext>
                </a:extLst>
              </p:cNvPr>
              <p:cNvSpPr/>
              <p:nvPr/>
            </p:nvSpPr>
            <p:spPr>
              <a:xfrm>
                <a:off x="6087331" y="3181243"/>
                <a:ext cx="85814" cy="110405"/>
              </a:xfrm>
              <a:custGeom>
                <a:avLst/>
                <a:gdLst>
                  <a:gd name="connsiteX0" fmla="*/ 61246 w 85814"/>
                  <a:gd name="connsiteY0" fmla="*/ 7440 h 110405"/>
                  <a:gd name="connsiteX1" fmla="*/ 35338 w 85814"/>
                  <a:gd name="connsiteY1" fmla="*/ 1630 h 110405"/>
                  <a:gd name="connsiteX2" fmla="*/ 15716 w 85814"/>
                  <a:gd name="connsiteY2" fmla="*/ 106 h 110405"/>
                  <a:gd name="connsiteX3" fmla="*/ 9144 w 85814"/>
                  <a:gd name="connsiteY3" fmla="*/ 1344 h 110405"/>
                  <a:gd name="connsiteX4" fmla="*/ 5334 w 85814"/>
                  <a:gd name="connsiteY4" fmla="*/ 13632 h 110405"/>
                  <a:gd name="connsiteX5" fmla="*/ 12192 w 85814"/>
                  <a:gd name="connsiteY5" fmla="*/ 19061 h 110405"/>
                  <a:gd name="connsiteX6" fmla="*/ 36862 w 85814"/>
                  <a:gd name="connsiteY6" fmla="*/ 29062 h 110405"/>
                  <a:gd name="connsiteX7" fmla="*/ 0 w 85814"/>
                  <a:gd name="connsiteY7" fmla="*/ 101738 h 110405"/>
                  <a:gd name="connsiteX8" fmla="*/ 43148 w 85814"/>
                  <a:gd name="connsiteY8" fmla="*/ 110406 h 110405"/>
                  <a:gd name="connsiteX9" fmla="*/ 44005 w 85814"/>
                  <a:gd name="connsiteY9" fmla="*/ 30872 h 110405"/>
                  <a:gd name="connsiteX10" fmla="*/ 62960 w 85814"/>
                  <a:gd name="connsiteY10" fmla="*/ 34206 h 110405"/>
                  <a:gd name="connsiteX11" fmla="*/ 73819 w 85814"/>
                  <a:gd name="connsiteY11" fmla="*/ 34587 h 110405"/>
                  <a:gd name="connsiteX12" fmla="*/ 83344 w 85814"/>
                  <a:gd name="connsiteY12" fmla="*/ 29824 h 110405"/>
                  <a:gd name="connsiteX13" fmla="*/ 61246 w 85814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14" h="110405">
                    <a:moveTo>
                      <a:pt x="61246" y="7440"/>
                    </a:moveTo>
                    <a:cubicBezTo>
                      <a:pt x="52864" y="4869"/>
                      <a:pt x="44101" y="2868"/>
                      <a:pt x="35338" y="1630"/>
                    </a:cubicBezTo>
                    <a:cubicBezTo>
                      <a:pt x="29528" y="868"/>
                      <a:pt x="22289" y="-370"/>
                      <a:pt x="15716" y="106"/>
                    </a:cubicBezTo>
                    <a:cubicBezTo>
                      <a:pt x="13430" y="297"/>
                      <a:pt x="11240" y="678"/>
                      <a:pt x="9144" y="1344"/>
                    </a:cubicBezTo>
                    <a:cubicBezTo>
                      <a:pt x="3619" y="3154"/>
                      <a:pt x="1905" y="8964"/>
                      <a:pt x="5334" y="13632"/>
                    </a:cubicBezTo>
                    <a:cubicBezTo>
                      <a:pt x="7048" y="16013"/>
                      <a:pt x="9620" y="17632"/>
                      <a:pt x="12192" y="19061"/>
                    </a:cubicBezTo>
                    <a:cubicBezTo>
                      <a:pt x="20003" y="23442"/>
                      <a:pt x="28289" y="26681"/>
                      <a:pt x="36862" y="29062"/>
                    </a:cubicBezTo>
                    <a:cubicBezTo>
                      <a:pt x="32956" y="46683"/>
                      <a:pt x="23051" y="78402"/>
                      <a:pt x="0" y="101738"/>
                    </a:cubicBezTo>
                    <a:cubicBezTo>
                      <a:pt x="0" y="101738"/>
                      <a:pt x="16288" y="110025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631" y="17727"/>
                      <a:pt x="68961" y="9822"/>
                      <a:pt x="61246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20498BD-C6FE-431F-B2D3-C51F8E53233F}"/>
                  </a:ext>
                </a:extLst>
              </p:cNvPr>
              <p:cNvSpPr/>
              <p:nvPr/>
            </p:nvSpPr>
            <p:spPr>
              <a:xfrm>
                <a:off x="6140195" y="3230463"/>
                <a:ext cx="66121" cy="78902"/>
              </a:xfrm>
              <a:custGeom>
                <a:avLst/>
                <a:gdLst>
                  <a:gd name="connsiteX0" fmla="*/ 50482 w 66121"/>
                  <a:gd name="connsiteY0" fmla="*/ 9084 h 78902"/>
                  <a:gd name="connsiteX1" fmla="*/ 33052 w 66121"/>
                  <a:gd name="connsiteY1" fmla="*/ 2798 h 78902"/>
                  <a:gd name="connsiteX2" fmla="*/ 19622 w 66121"/>
                  <a:gd name="connsiteY2" fmla="*/ 36 h 78902"/>
                  <a:gd name="connsiteX3" fmla="*/ 14954 w 66121"/>
                  <a:gd name="connsiteY3" fmla="*/ 321 h 78902"/>
                  <a:gd name="connsiteX4" fmla="*/ 11240 w 66121"/>
                  <a:gd name="connsiteY4" fmla="*/ 8513 h 78902"/>
                  <a:gd name="connsiteX5" fmla="*/ 15526 w 66121"/>
                  <a:gd name="connsiteY5" fmla="*/ 12894 h 78902"/>
                  <a:gd name="connsiteX6" fmla="*/ 31814 w 66121"/>
                  <a:gd name="connsiteY6" fmla="*/ 21943 h 78902"/>
                  <a:gd name="connsiteX7" fmla="*/ 0 w 66121"/>
                  <a:gd name="connsiteY7" fmla="*/ 69187 h 78902"/>
                  <a:gd name="connsiteX8" fmla="*/ 29147 w 66121"/>
                  <a:gd name="connsiteY8" fmla="*/ 78903 h 78902"/>
                  <a:gd name="connsiteX9" fmla="*/ 36671 w 66121"/>
                  <a:gd name="connsiteY9" fmla="*/ 23753 h 78902"/>
                  <a:gd name="connsiteX10" fmla="*/ 49530 w 66121"/>
                  <a:gd name="connsiteY10" fmla="*/ 27658 h 78902"/>
                  <a:gd name="connsiteX11" fmla="*/ 56959 w 66121"/>
                  <a:gd name="connsiteY11" fmla="*/ 28801 h 78902"/>
                  <a:gd name="connsiteX12" fmla="*/ 63913 w 66121"/>
                  <a:gd name="connsiteY12" fmla="*/ 26325 h 78902"/>
                  <a:gd name="connsiteX13" fmla="*/ 50482 w 66121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21" h="78902">
                    <a:moveTo>
                      <a:pt x="50482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4" y="321"/>
                      <a:pt x="19622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3"/>
                      <a:pt x="9239" y="4989"/>
                      <a:pt x="11240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4" y="21943"/>
                    </a:cubicBezTo>
                    <a:cubicBezTo>
                      <a:pt x="27623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7" y="78903"/>
                    </a:cubicBezTo>
                    <a:cubicBezTo>
                      <a:pt x="29147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6" y="28325"/>
                      <a:pt x="54483" y="28896"/>
                      <a:pt x="56959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009" y="18990"/>
                      <a:pt x="55626" y="11370"/>
                      <a:pt x="50482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7584FE1A-F627-4589-95E0-385AAD6AD755}"/>
                  </a:ext>
                </a:extLst>
              </p:cNvPr>
              <p:cNvSpPr/>
              <p:nvPr/>
            </p:nvSpPr>
            <p:spPr>
              <a:xfrm>
                <a:off x="6233159" y="3362001"/>
                <a:ext cx="80181" cy="60235"/>
              </a:xfrm>
              <a:custGeom>
                <a:avLst/>
                <a:gdLst>
                  <a:gd name="connsiteX0" fmla="*/ 78486 w 80181"/>
                  <a:gd name="connsiteY0" fmla="*/ 35185 h 60235"/>
                  <a:gd name="connsiteX1" fmla="*/ 72962 w 80181"/>
                  <a:gd name="connsiteY1" fmla="*/ 17468 h 60235"/>
                  <a:gd name="connsiteX2" fmla="*/ 67056 w 80181"/>
                  <a:gd name="connsiteY2" fmla="*/ 5086 h 60235"/>
                  <a:gd name="connsiteX3" fmla="*/ 64008 w 80181"/>
                  <a:gd name="connsiteY3" fmla="*/ 1561 h 60235"/>
                  <a:gd name="connsiteX4" fmla="*/ 55245 w 80181"/>
                  <a:gd name="connsiteY4" fmla="*/ 3562 h 60235"/>
                  <a:gd name="connsiteX5" fmla="*/ 54292 w 80181"/>
                  <a:gd name="connsiteY5" fmla="*/ 9562 h 60235"/>
                  <a:gd name="connsiteX6" fmla="*/ 56864 w 80181"/>
                  <a:gd name="connsiteY6" fmla="*/ 28041 h 60235"/>
                  <a:gd name="connsiteX7" fmla="*/ 0 w 80181"/>
                  <a:gd name="connsiteY7" fmla="*/ 31089 h 60235"/>
                  <a:gd name="connsiteX8" fmla="*/ 9811 w 80181"/>
                  <a:gd name="connsiteY8" fmla="*/ 60235 h 60235"/>
                  <a:gd name="connsiteX9" fmla="*/ 58293 w 80181"/>
                  <a:gd name="connsiteY9" fmla="*/ 32994 h 60235"/>
                  <a:gd name="connsiteX10" fmla="*/ 62960 w 80181"/>
                  <a:gd name="connsiteY10" fmla="*/ 45662 h 60235"/>
                  <a:gd name="connsiteX11" fmla="*/ 66484 w 80181"/>
                  <a:gd name="connsiteY11" fmla="*/ 52330 h 60235"/>
                  <a:gd name="connsiteX12" fmla="*/ 72676 w 80181"/>
                  <a:gd name="connsiteY12" fmla="*/ 56425 h 60235"/>
                  <a:gd name="connsiteX13" fmla="*/ 78486 w 80181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81" h="60235">
                    <a:moveTo>
                      <a:pt x="78486" y="35185"/>
                    </a:moveTo>
                    <a:cubicBezTo>
                      <a:pt x="77152" y="29184"/>
                      <a:pt x="75247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99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2" y="7562"/>
                      <a:pt x="54292" y="9562"/>
                    </a:cubicBezTo>
                    <a:cubicBezTo>
                      <a:pt x="54292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6" y="37280"/>
                      <a:pt x="61246" y="41471"/>
                      <a:pt x="62960" y="45662"/>
                    </a:cubicBezTo>
                    <a:cubicBezTo>
                      <a:pt x="63913" y="48043"/>
                      <a:pt x="64960" y="50329"/>
                      <a:pt x="66484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629" y="58426"/>
                      <a:pt x="79724" y="40709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06C734BA-AE1E-484B-A75C-BCCD06DF58A2}"/>
                  </a:ext>
                </a:extLst>
              </p:cNvPr>
              <p:cNvSpPr/>
              <p:nvPr/>
            </p:nvSpPr>
            <p:spPr>
              <a:xfrm>
                <a:off x="6197535" y="3523583"/>
                <a:ext cx="79360" cy="76858"/>
              </a:xfrm>
              <a:custGeom>
                <a:avLst/>
                <a:gdLst>
                  <a:gd name="connsiteX0" fmla="*/ 61246 w 79360"/>
                  <a:gd name="connsiteY0" fmla="*/ 65151 h 76858"/>
                  <a:gd name="connsiteX1" fmla="*/ 72009 w 79360"/>
                  <a:gd name="connsiteY1" fmla="*/ 50101 h 76858"/>
                  <a:gd name="connsiteX2" fmla="*/ 78296 w 79360"/>
                  <a:gd name="connsiteY2" fmla="*/ 37909 h 76858"/>
                  <a:gd name="connsiteX3" fmla="*/ 79343 w 79360"/>
                  <a:gd name="connsiteY3" fmla="*/ 33338 h 76858"/>
                  <a:gd name="connsiteX4" fmla="*/ 72485 w 79360"/>
                  <a:gd name="connsiteY4" fmla="*/ 27527 h 76858"/>
                  <a:gd name="connsiteX5" fmla="*/ 67151 w 79360"/>
                  <a:gd name="connsiteY5" fmla="*/ 30385 h 76858"/>
                  <a:gd name="connsiteX6" fmla="*/ 54007 w 79360"/>
                  <a:gd name="connsiteY6" fmla="*/ 43529 h 76858"/>
                  <a:gd name="connsiteX7" fmla="*/ 17335 w 79360"/>
                  <a:gd name="connsiteY7" fmla="*/ 0 h 76858"/>
                  <a:gd name="connsiteX8" fmla="*/ 0 w 79360"/>
                  <a:gd name="connsiteY8" fmla="*/ 25432 h 76858"/>
                  <a:gd name="connsiteX9" fmla="*/ 50959 w 79360"/>
                  <a:gd name="connsiteY9" fmla="*/ 47720 h 76858"/>
                  <a:gd name="connsiteX10" fmla="*/ 43625 w 79360"/>
                  <a:gd name="connsiteY10" fmla="*/ 59055 h 76858"/>
                  <a:gd name="connsiteX11" fmla="*/ 40481 w 79360"/>
                  <a:gd name="connsiteY11" fmla="*/ 65913 h 76858"/>
                  <a:gd name="connsiteX12" fmla="*/ 40957 w 79360"/>
                  <a:gd name="connsiteY12" fmla="*/ 73343 h 76858"/>
                  <a:gd name="connsiteX13" fmla="*/ 61246 w 79360"/>
                  <a:gd name="connsiteY13" fmla="*/ 65151 h 7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58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1"/>
                    </a:cubicBezTo>
                    <a:cubicBezTo>
                      <a:pt x="74104" y="46577"/>
                      <a:pt x="76867" y="42196"/>
                      <a:pt x="78296" y="37909"/>
                    </a:cubicBezTo>
                    <a:cubicBezTo>
                      <a:pt x="78772" y="36385"/>
                      <a:pt x="79153" y="34862"/>
                      <a:pt x="79343" y="33338"/>
                    </a:cubicBezTo>
                    <a:cubicBezTo>
                      <a:pt x="79629" y="29242"/>
                      <a:pt x="76391" y="26575"/>
                      <a:pt x="72485" y="27527"/>
                    </a:cubicBezTo>
                    <a:cubicBezTo>
                      <a:pt x="70485" y="28003"/>
                      <a:pt x="68771" y="29147"/>
                      <a:pt x="67151" y="30385"/>
                    </a:cubicBezTo>
                    <a:cubicBezTo>
                      <a:pt x="62198" y="34195"/>
                      <a:pt x="57817" y="38672"/>
                      <a:pt x="54007" y="43529"/>
                    </a:cubicBezTo>
                    <a:cubicBezTo>
                      <a:pt x="43720" y="36195"/>
                      <a:pt x="26003" y="21146"/>
                      <a:pt x="17335" y="0"/>
                    </a:cubicBezTo>
                    <a:cubicBezTo>
                      <a:pt x="17335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0" y="55150"/>
                      <a:pt x="43625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5" y="68390"/>
                      <a:pt x="39815" y="71056"/>
                      <a:pt x="40957" y="73343"/>
                    </a:cubicBezTo>
                    <a:cubicBezTo>
                      <a:pt x="45815" y="83248"/>
                      <a:pt x="57531" y="69532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6135C2B0-F6C0-4F45-AECB-E0482B23009B}"/>
                  </a:ext>
                </a:extLst>
              </p:cNvPr>
              <p:cNvSpPr/>
              <p:nvPr/>
            </p:nvSpPr>
            <p:spPr>
              <a:xfrm>
                <a:off x="6054185" y="3586753"/>
                <a:ext cx="58715" cy="75379"/>
              </a:xfrm>
              <a:custGeom>
                <a:avLst/>
                <a:gdLst>
                  <a:gd name="connsiteX0" fmla="*/ 19811 w 58715"/>
                  <a:gd name="connsiteY0" fmla="*/ 75228 h 75379"/>
                  <a:gd name="connsiteX1" fmla="*/ 38290 w 58715"/>
                  <a:gd name="connsiteY1" fmla="*/ 74752 h 75379"/>
                  <a:gd name="connsiteX2" fmla="*/ 51815 w 58715"/>
                  <a:gd name="connsiteY2" fmla="*/ 72466 h 75379"/>
                  <a:gd name="connsiteX3" fmla="*/ 56006 w 58715"/>
                  <a:gd name="connsiteY3" fmla="*/ 70561 h 75379"/>
                  <a:gd name="connsiteX4" fmla="*/ 56482 w 58715"/>
                  <a:gd name="connsiteY4" fmla="*/ 61607 h 75379"/>
                  <a:gd name="connsiteX5" fmla="*/ 50958 w 58715"/>
                  <a:gd name="connsiteY5" fmla="*/ 59036 h 75379"/>
                  <a:gd name="connsiteX6" fmla="*/ 32479 w 58715"/>
                  <a:gd name="connsiteY6" fmla="*/ 56464 h 75379"/>
                  <a:gd name="connsiteX7" fmla="*/ 45148 w 58715"/>
                  <a:gd name="connsiteY7" fmla="*/ 933 h 75379"/>
                  <a:gd name="connsiteX8" fmla="*/ 14382 w 58715"/>
                  <a:gd name="connsiteY8" fmla="*/ 2362 h 75379"/>
                  <a:gd name="connsiteX9" fmla="*/ 27241 w 58715"/>
                  <a:gd name="connsiteY9" fmla="*/ 56464 h 75379"/>
                  <a:gd name="connsiteX10" fmla="*/ 13810 w 58715"/>
                  <a:gd name="connsiteY10" fmla="*/ 57416 h 75379"/>
                  <a:gd name="connsiteX11" fmla="*/ 6381 w 58715"/>
                  <a:gd name="connsiteY11" fmla="*/ 59036 h 75379"/>
                  <a:gd name="connsiteX12" fmla="*/ 761 w 58715"/>
                  <a:gd name="connsiteY12" fmla="*/ 63893 h 75379"/>
                  <a:gd name="connsiteX13" fmla="*/ 19811 w 58715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5" h="75379">
                    <a:moveTo>
                      <a:pt x="19811" y="75228"/>
                    </a:moveTo>
                    <a:cubicBezTo>
                      <a:pt x="25907" y="75514"/>
                      <a:pt x="32194" y="75419"/>
                      <a:pt x="38290" y="74752"/>
                    </a:cubicBezTo>
                    <a:cubicBezTo>
                      <a:pt x="42385" y="74276"/>
                      <a:pt x="47529" y="73895"/>
                      <a:pt x="51815" y="72466"/>
                    </a:cubicBezTo>
                    <a:cubicBezTo>
                      <a:pt x="53339" y="71990"/>
                      <a:pt x="54768" y="71323"/>
                      <a:pt x="56006" y="70561"/>
                    </a:cubicBezTo>
                    <a:cubicBezTo>
                      <a:pt x="59435" y="68370"/>
                      <a:pt x="59626" y="64179"/>
                      <a:pt x="56482" y="61607"/>
                    </a:cubicBezTo>
                    <a:cubicBezTo>
                      <a:pt x="54863" y="60274"/>
                      <a:pt x="52958" y="59607"/>
                      <a:pt x="50958" y="59036"/>
                    </a:cubicBezTo>
                    <a:cubicBezTo>
                      <a:pt x="44957" y="57321"/>
                      <a:pt x="38766" y="56654"/>
                      <a:pt x="32479" y="56464"/>
                    </a:cubicBezTo>
                    <a:cubicBezTo>
                      <a:pt x="32194" y="43891"/>
                      <a:pt x="33432" y="20650"/>
                      <a:pt x="45148" y="933"/>
                    </a:cubicBezTo>
                    <a:cubicBezTo>
                      <a:pt x="45148" y="933"/>
                      <a:pt x="32670" y="-1924"/>
                      <a:pt x="14382" y="2362"/>
                    </a:cubicBezTo>
                    <a:cubicBezTo>
                      <a:pt x="14382" y="2362"/>
                      <a:pt x="25526" y="18745"/>
                      <a:pt x="27241" y="56464"/>
                    </a:cubicBezTo>
                    <a:cubicBezTo>
                      <a:pt x="22764" y="56559"/>
                      <a:pt x="18287" y="56940"/>
                      <a:pt x="13810" y="57416"/>
                    </a:cubicBezTo>
                    <a:cubicBezTo>
                      <a:pt x="11334" y="57702"/>
                      <a:pt x="8762" y="58083"/>
                      <a:pt x="6381" y="59036"/>
                    </a:cubicBezTo>
                    <a:cubicBezTo>
                      <a:pt x="4000" y="59988"/>
                      <a:pt x="1904" y="61607"/>
                      <a:pt x="761" y="63893"/>
                    </a:cubicBezTo>
                    <a:cubicBezTo>
                      <a:pt x="-3906" y="73799"/>
                      <a:pt x="14191" y="74942"/>
                      <a:pt x="19811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A1F64D47-D98B-42B6-AD62-CE9A44AC85AE}"/>
                  </a:ext>
                </a:extLst>
              </p:cNvPr>
              <p:cNvSpPr/>
              <p:nvPr/>
            </p:nvSpPr>
            <p:spPr>
              <a:xfrm>
                <a:off x="5897043" y="3510438"/>
                <a:ext cx="81798" cy="74711"/>
              </a:xfrm>
              <a:custGeom>
                <a:avLst/>
                <a:gdLst>
                  <a:gd name="connsiteX0" fmla="*/ 7218 w 81798"/>
                  <a:gd name="connsiteY0" fmla="*/ 48197 h 74711"/>
                  <a:gd name="connsiteX1" fmla="*/ 18743 w 81798"/>
                  <a:gd name="connsiteY1" fmla="*/ 62675 h 74711"/>
                  <a:gd name="connsiteX2" fmla="*/ 28744 w 81798"/>
                  <a:gd name="connsiteY2" fmla="*/ 72104 h 74711"/>
                  <a:gd name="connsiteX3" fmla="*/ 32840 w 81798"/>
                  <a:gd name="connsiteY3" fmla="*/ 74295 h 74711"/>
                  <a:gd name="connsiteX4" fmla="*/ 40270 w 81798"/>
                  <a:gd name="connsiteY4" fmla="*/ 69247 h 74711"/>
                  <a:gd name="connsiteX5" fmla="*/ 38936 w 81798"/>
                  <a:gd name="connsiteY5" fmla="*/ 63341 h 74711"/>
                  <a:gd name="connsiteX6" fmla="*/ 29887 w 81798"/>
                  <a:gd name="connsiteY6" fmla="*/ 47054 h 74711"/>
                  <a:gd name="connsiteX7" fmla="*/ 81799 w 81798"/>
                  <a:gd name="connsiteY7" fmla="*/ 23622 h 74711"/>
                  <a:gd name="connsiteX8" fmla="*/ 62177 w 81798"/>
                  <a:gd name="connsiteY8" fmla="*/ 0 h 74711"/>
                  <a:gd name="connsiteX9" fmla="*/ 26744 w 81798"/>
                  <a:gd name="connsiteY9" fmla="*/ 42863 h 74711"/>
                  <a:gd name="connsiteX10" fmla="*/ 17886 w 81798"/>
                  <a:gd name="connsiteY10" fmla="*/ 32766 h 74711"/>
                  <a:gd name="connsiteX11" fmla="*/ 12171 w 81798"/>
                  <a:gd name="connsiteY11" fmla="*/ 27813 h 74711"/>
                  <a:gd name="connsiteX12" fmla="*/ 4932 w 81798"/>
                  <a:gd name="connsiteY12" fmla="*/ 26289 h 74711"/>
                  <a:gd name="connsiteX13" fmla="*/ 7218 w 81798"/>
                  <a:gd name="connsiteY13" fmla="*/ 48197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798" h="74711">
                    <a:moveTo>
                      <a:pt x="7218" y="48197"/>
                    </a:moveTo>
                    <a:cubicBezTo>
                      <a:pt x="10647" y="53245"/>
                      <a:pt x="14552" y="58198"/>
                      <a:pt x="18743" y="62675"/>
                    </a:cubicBezTo>
                    <a:cubicBezTo>
                      <a:pt x="21601" y="65627"/>
                      <a:pt x="25030" y="69437"/>
                      <a:pt x="28744" y="72104"/>
                    </a:cubicBezTo>
                    <a:cubicBezTo>
                      <a:pt x="30078" y="73057"/>
                      <a:pt x="31411" y="73819"/>
                      <a:pt x="32840" y="74295"/>
                    </a:cubicBezTo>
                    <a:cubicBezTo>
                      <a:pt x="36650" y="75724"/>
                      <a:pt x="40079" y="73343"/>
                      <a:pt x="40270" y="69247"/>
                    </a:cubicBezTo>
                    <a:cubicBezTo>
                      <a:pt x="40365" y="67247"/>
                      <a:pt x="39698" y="65246"/>
                      <a:pt x="38936" y="63341"/>
                    </a:cubicBezTo>
                    <a:cubicBezTo>
                      <a:pt x="36650" y="57531"/>
                      <a:pt x="33507" y="52102"/>
                      <a:pt x="29887" y="47054"/>
                    </a:cubicBezTo>
                    <a:cubicBezTo>
                      <a:pt x="39698" y="39243"/>
                      <a:pt x="59034" y="26289"/>
                      <a:pt x="81799" y="23622"/>
                    </a:cubicBezTo>
                    <a:cubicBezTo>
                      <a:pt x="81799" y="23622"/>
                      <a:pt x="76560" y="12002"/>
                      <a:pt x="62177" y="0"/>
                    </a:cubicBezTo>
                    <a:cubicBezTo>
                      <a:pt x="62177" y="0"/>
                      <a:pt x="55795" y="18764"/>
                      <a:pt x="26744" y="42863"/>
                    </a:cubicBezTo>
                    <a:cubicBezTo>
                      <a:pt x="23982" y="39338"/>
                      <a:pt x="20934" y="36005"/>
                      <a:pt x="17886" y="32766"/>
                    </a:cubicBezTo>
                    <a:cubicBezTo>
                      <a:pt x="16171" y="30956"/>
                      <a:pt x="14362" y="29147"/>
                      <a:pt x="12171" y="27813"/>
                    </a:cubicBezTo>
                    <a:cubicBezTo>
                      <a:pt x="9980" y="26480"/>
                      <a:pt x="7408" y="25813"/>
                      <a:pt x="4932" y="26289"/>
                    </a:cubicBezTo>
                    <a:cubicBezTo>
                      <a:pt x="-5927" y="28384"/>
                      <a:pt x="4075" y="43529"/>
                      <a:pt x="7218" y="4819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A92324A4-E4A0-46AC-8CB1-DA24B497E5F3}"/>
                  </a:ext>
                </a:extLst>
              </p:cNvPr>
              <p:cNvSpPr/>
              <p:nvPr/>
            </p:nvSpPr>
            <p:spPr>
              <a:xfrm>
                <a:off x="5878346" y="3344042"/>
                <a:ext cx="77635" cy="61525"/>
              </a:xfrm>
              <a:custGeom>
                <a:avLst/>
                <a:gdLst>
                  <a:gd name="connsiteX0" fmla="*/ 6103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5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3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3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1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5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4008" y="-5530"/>
                      <a:pt x="7912" y="11520"/>
                      <a:pt x="6103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BCA894B5-0A04-45AD-86DF-0E1497F3B8F5}"/>
                  </a:ext>
                </a:extLst>
              </p:cNvPr>
              <p:cNvSpPr/>
              <p:nvPr/>
            </p:nvSpPr>
            <p:spPr>
              <a:xfrm>
                <a:off x="5996988" y="3222977"/>
                <a:ext cx="64530" cy="81531"/>
              </a:xfrm>
              <a:custGeom>
                <a:avLst/>
                <a:gdLst>
                  <a:gd name="connsiteX0" fmla="*/ 33289 w 64530"/>
                  <a:gd name="connsiteY0" fmla="*/ 2950 h 81531"/>
                  <a:gd name="connsiteX1" fmla="*/ 16239 w 64530"/>
                  <a:gd name="connsiteY1" fmla="*/ 10094 h 81531"/>
                  <a:gd name="connsiteX2" fmla="*/ 4428 w 64530"/>
                  <a:gd name="connsiteY2" fmla="*/ 17142 h 81531"/>
                  <a:gd name="connsiteX3" fmla="*/ 1189 w 64530"/>
                  <a:gd name="connsiteY3" fmla="*/ 20476 h 81531"/>
                  <a:gd name="connsiteX4" fmla="*/ 3952 w 64530"/>
                  <a:gd name="connsiteY4" fmla="*/ 29048 h 81531"/>
                  <a:gd name="connsiteX5" fmla="*/ 10048 w 64530"/>
                  <a:gd name="connsiteY5" fmla="*/ 29429 h 81531"/>
                  <a:gd name="connsiteX6" fmla="*/ 28145 w 64530"/>
                  <a:gd name="connsiteY6" fmla="*/ 25143 h 81531"/>
                  <a:gd name="connsiteX7" fmla="*/ 36432 w 64530"/>
                  <a:gd name="connsiteY7" fmla="*/ 81531 h 81531"/>
                  <a:gd name="connsiteX8" fmla="*/ 64531 w 64530"/>
                  <a:gd name="connsiteY8" fmla="*/ 69053 h 81531"/>
                  <a:gd name="connsiteX9" fmla="*/ 33003 w 64530"/>
                  <a:gd name="connsiteY9" fmla="*/ 23238 h 81531"/>
                  <a:gd name="connsiteX10" fmla="*/ 45195 w 64530"/>
                  <a:gd name="connsiteY10" fmla="*/ 17428 h 81531"/>
                  <a:gd name="connsiteX11" fmla="*/ 51481 w 64530"/>
                  <a:gd name="connsiteY11" fmla="*/ 13237 h 81531"/>
                  <a:gd name="connsiteX12" fmla="*/ 55006 w 64530"/>
                  <a:gd name="connsiteY12" fmla="*/ 6665 h 81531"/>
                  <a:gd name="connsiteX13" fmla="*/ 33289 w 64530"/>
                  <a:gd name="connsiteY13" fmla="*/ 2950 h 8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531">
                    <a:moveTo>
                      <a:pt x="33289" y="2950"/>
                    </a:moveTo>
                    <a:cubicBezTo>
                      <a:pt x="27478" y="4855"/>
                      <a:pt x="21668" y="7236"/>
                      <a:pt x="16239" y="10094"/>
                    </a:cubicBezTo>
                    <a:cubicBezTo>
                      <a:pt x="12619" y="11999"/>
                      <a:pt x="7952" y="14285"/>
                      <a:pt x="4428" y="17142"/>
                    </a:cubicBezTo>
                    <a:cubicBezTo>
                      <a:pt x="3190" y="18190"/>
                      <a:pt x="2047" y="19238"/>
                      <a:pt x="1189" y="20476"/>
                    </a:cubicBezTo>
                    <a:cubicBezTo>
                      <a:pt x="-1192" y="23714"/>
                      <a:pt x="142" y="27715"/>
                      <a:pt x="3952" y="29048"/>
                    </a:cubicBezTo>
                    <a:cubicBezTo>
                      <a:pt x="5857" y="29715"/>
                      <a:pt x="7952" y="29620"/>
                      <a:pt x="10048" y="29429"/>
                    </a:cubicBezTo>
                    <a:cubicBezTo>
                      <a:pt x="16239" y="28858"/>
                      <a:pt x="22335" y="27334"/>
                      <a:pt x="28145" y="25143"/>
                    </a:cubicBezTo>
                    <a:cubicBezTo>
                      <a:pt x="33003" y="36764"/>
                      <a:pt x="40147" y="58862"/>
                      <a:pt x="36432" y="81531"/>
                    </a:cubicBezTo>
                    <a:cubicBezTo>
                      <a:pt x="36432" y="81531"/>
                      <a:pt x="49100" y="79721"/>
                      <a:pt x="64531" y="69053"/>
                    </a:cubicBezTo>
                    <a:cubicBezTo>
                      <a:pt x="64531" y="69053"/>
                      <a:pt x="48243" y="57814"/>
                      <a:pt x="33003" y="23238"/>
                    </a:cubicBezTo>
                    <a:cubicBezTo>
                      <a:pt x="37099" y="21524"/>
                      <a:pt x="41194" y="19523"/>
                      <a:pt x="45195" y="17428"/>
                    </a:cubicBezTo>
                    <a:cubicBezTo>
                      <a:pt x="47386" y="16285"/>
                      <a:pt x="49672" y="15047"/>
                      <a:pt x="51481" y="13237"/>
                    </a:cubicBezTo>
                    <a:cubicBezTo>
                      <a:pt x="53291" y="11522"/>
                      <a:pt x="54720" y="9236"/>
                      <a:pt x="55006" y="6665"/>
                    </a:cubicBezTo>
                    <a:cubicBezTo>
                      <a:pt x="55958" y="-4289"/>
                      <a:pt x="38718" y="1140"/>
                      <a:pt x="33289" y="295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E481136D-2954-4C9D-84D0-C20083606A48}"/>
                  </a:ext>
                </a:extLst>
              </p:cNvPr>
              <p:cNvSpPr/>
              <p:nvPr/>
            </p:nvSpPr>
            <p:spPr>
              <a:xfrm>
                <a:off x="6202393" y="3253796"/>
                <a:ext cx="117517" cy="104433"/>
              </a:xfrm>
              <a:custGeom>
                <a:avLst/>
                <a:gdLst>
                  <a:gd name="connsiteX0" fmla="*/ 108490 w 117517"/>
                  <a:gd name="connsiteY0" fmla="*/ 40235 h 104433"/>
                  <a:gd name="connsiteX1" fmla="*/ 93250 w 117517"/>
                  <a:gd name="connsiteY1" fmla="*/ 18613 h 104433"/>
                  <a:gd name="connsiteX2" fmla="*/ 79724 w 117517"/>
                  <a:gd name="connsiteY2" fmla="*/ 4325 h 104433"/>
                  <a:gd name="connsiteX3" fmla="*/ 74105 w 117517"/>
                  <a:gd name="connsiteY3" fmla="*/ 801 h 104433"/>
                  <a:gd name="connsiteX4" fmla="*/ 63056 w 117517"/>
                  <a:gd name="connsiteY4" fmla="*/ 7373 h 104433"/>
                  <a:gd name="connsiteX5" fmla="*/ 64484 w 117517"/>
                  <a:gd name="connsiteY5" fmla="*/ 15946 h 104433"/>
                  <a:gd name="connsiteX6" fmla="*/ 76105 w 117517"/>
                  <a:gd name="connsiteY6" fmla="*/ 39949 h 104433"/>
                  <a:gd name="connsiteX7" fmla="*/ 0 w 117517"/>
                  <a:gd name="connsiteY7" fmla="*/ 69000 h 104433"/>
                  <a:gd name="connsiteX8" fmla="*/ 26099 w 117517"/>
                  <a:gd name="connsiteY8" fmla="*/ 104433 h 104433"/>
                  <a:gd name="connsiteX9" fmla="*/ 80201 w 117517"/>
                  <a:gd name="connsiteY9" fmla="*/ 46140 h 104433"/>
                  <a:gd name="connsiteX10" fmla="*/ 92012 w 117517"/>
                  <a:gd name="connsiteY10" fmla="*/ 61285 h 104433"/>
                  <a:gd name="connsiteX11" fmla="*/ 99822 w 117517"/>
                  <a:gd name="connsiteY11" fmla="*/ 68810 h 104433"/>
                  <a:gd name="connsiteX12" fmla="*/ 110014 w 117517"/>
                  <a:gd name="connsiteY12" fmla="*/ 71667 h 104433"/>
                  <a:gd name="connsiteX13" fmla="*/ 108490 w 117517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517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5" y="2897"/>
                      <a:pt x="76010" y="1658"/>
                      <a:pt x="74105" y="801"/>
                    </a:cubicBezTo>
                    <a:cubicBezTo>
                      <a:pt x="68771" y="-1580"/>
                      <a:pt x="63627" y="1563"/>
                      <a:pt x="63056" y="7373"/>
                    </a:cubicBezTo>
                    <a:cubicBezTo>
                      <a:pt x="62770" y="10326"/>
                      <a:pt x="63532" y="13184"/>
                      <a:pt x="64484" y="15946"/>
                    </a:cubicBezTo>
                    <a:cubicBezTo>
                      <a:pt x="67247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9" y="104433"/>
                    </a:cubicBezTo>
                    <a:cubicBezTo>
                      <a:pt x="26099" y="104433"/>
                      <a:pt x="36767" y="78144"/>
                      <a:pt x="80201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90" y="72143"/>
                      <a:pt x="110014" y="71667"/>
                    </a:cubicBezTo>
                    <a:cubicBezTo>
                      <a:pt x="125635" y="69572"/>
                      <a:pt x="112681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E5D06E51-0B01-4A2F-ABEC-B6D9F96BDAAF}"/>
                  </a:ext>
                </a:extLst>
              </p:cNvPr>
              <p:cNvSpPr/>
              <p:nvPr/>
            </p:nvSpPr>
            <p:spPr>
              <a:xfrm>
                <a:off x="6234588" y="3451193"/>
                <a:ext cx="112609" cy="93263"/>
              </a:xfrm>
              <a:custGeom>
                <a:avLst/>
                <a:gdLst>
                  <a:gd name="connsiteX0" fmla="*/ 100775 w 112609"/>
                  <a:gd name="connsiteY0" fmla="*/ 70485 h 93263"/>
                  <a:gd name="connsiteX1" fmla="*/ 109156 w 112609"/>
                  <a:gd name="connsiteY1" fmla="*/ 45339 h 93263"/>
                  <a:gd name="connsiteX2" fmla="*/ 112586 w 112609"/>
                  <a:gd name="connsiteY2" fmla="*/ 26003 h 93263"/>
                  <a:gd name="connsiteX3" fmla="*/ 112014 w 112609"/>
                  <a:gd name="connsiteY3" fmla="*/ 19336 h 93263"/>
                  <a:gd name="connsiteX4" fmla="*/ 100108 w 112609"/>
                  <a:gd name="connsiteY4" fmla="*/ 14288 h 93263"/>
                  <a:gd name="connsiteX5" fmla="*/ 94012 w 112609"/>
                  <a:gd name="connsiteY5" fmla="*/ 20479 h 93263"/>
                  <a:gd name="connsiteX6" fmla="*/ 81534 w 112609"/>
                  <a:gd name="connsiteY6" fmla="*/ 44006 h 93263"/>
                  <a:gd name="connsiteX7" fmla="*/ 12954 w 112609"/>
                  <a:gd name="connsiteY7" fmla="*/ 0 h 93263"/>
                  <a:gd name="connsiteX8" fmla="*/ 0 w 112609"/>
                  <a:gd name="connsiteY8" fmla="*/ 42005 h 93263"/>
                  <a:gd name="connsiteX9" fmla="*/ 79057 w 112609"/>
                  <a:gd name="connsiteY9" fmla="*/ 50959 h 93263"/>
                  <a:gd name="connsiteX10" fmla="*/ 73819 w 112609"/>
                  <a:gd name="connsiteY10" fmla="*/ 69533 h 93263"/>
                  <a:gd name="connsiteX11" fmla="*/ 72390 w 112609"/>
                  <a:gd name="connsiteY11" fmla="*/ 80296 h 93263"/>
                  <a:gd name="connsiteX12" fmla="*/ 76200 w 112609"/>
                  <a:gd name="connsiteY12" fmla="*/ 90202 h 93263"/>
                  <a:gd name="connsiteX13" fmla="*/ 100775 w 112609"/>
                  <a:gd name="connsiteY13" fmla="*/ 70485 h 9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263">
                    <a:moveTo>
                      <a:pt x="100775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6"/>
                      <a:pt x="112586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1"/>
                      <a:pt x="95726" y="18097"/>
                      <a:pt x="94012" y="20479"/>
                    </a:cubicBezTo>
                    <a:cubicBezTo>
                      <a:pt x="88868" y="27718"/>
                      <a:pt x="84773" y="35719"/>
                      <a:pt x="81534" y="44006"/>
                    </a:cubicBezTo>
                    <a:cubicBezTo>
                      <a:pt x="64389" y="38290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005"/>
                    </a:cubicBezTo>
                    <a:cubicBezTo>
                      <a:pt x="0" y="42005"/>
                      <a:pt x="27527" y="34957"/>
                      <a:pt x="79057" y="50959"/>
                    </a:cubicBezTo>
                    <a:cubicBezTo>
                      <a:pt x="77057" y="57055"/>
                      <a:pt x="75343" y="63246"/>
                      <a:pt x="73819" y="69533"/>
                    </a:cubicBezTo>
                    <a:cubicBezTo>
                      <a:pt x="72962" y="73057"/>
                      <a:pt x="72200" y="76676"/>
                      <a:pt x="72390" y="80296"/>
                    </a:cubicBezTo>
                    <a:cubicBezTo>
                      <a:pt x="72485" y="83915"/>
                      <a:pt x="73628" y="87630"/>
                      <a:pt x="76200" y="90202"/>
                    </a:cubicBezTo>
                    <a:cubicBezTo>
                      <a:pt x="87344" y="101632"/>
                      <a:pt x="97631" y="77914"/>
                      <a:pt x="100775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1907783-8790-453D-8DBE-7DB18BF3C055}"/>
                  </a:ext>
                </a:extLst>
              </p:cNvPr>
              <p:cNvSpPr/>
              <p:nvPr/>
            </p:nvSpPr>
            <p:spPr>
              <a:xfrm>
                <a:off x="6129718" y="3564064"/>
                <a:ext cx="87104" cy="115038"/>
              </a:xfrm>
              <a:custGeom>
                <a:avLst/>
                <a:gdLst>
                  <a:gd name="connsiteX0" fmla="*/ 37052 w 87104"/>
                  <a:gd name="connsiteY0" fmla="*/ 112395 h 115038"/>
                  <a:gd name="connsiteX1" fmla="*/ 62294 w 87104"/>
                  <a:gd name="connsiteY1" fmla="*/ 104203 h 115038"/>
                  <a:gd name="connsiteX2" fmla="*/ 79915 w 87104"/>
                  <a:gd name="connsiteY2" fmla="*/ 95536 h 115038"/>
                  <a:gd name="connsiteX3" fmla="*/ 84963 w 87104"/>
                  <a:gd name="connsiteY3" fmla="*/ 91154 h 115038"/>
                  <a:gd name="connsiteX4" fmla="*/ 81915 w 87104"/>
                  <a:gd name="connsiteY4" fmla="*/ 78581 h 115038"/>
                  <a:gd name="connsiteX5" fmla="*/ 73247 w 87104"/>
                  <a:gd name="connsiteY5" fmla="*/ 77343 h 115038"/>
                  <a:gd name="connsiteX6" fmla="*/ 46863 w 87104"/>
                  <a:gd name="connsiteY6" fmla="*/ 81344 h 115038"/>
                  <a:gd name="connsiteX7" fmla="*/ 41529 w 87104"/>
                  <a:gd name="connsiteY7" fmla="*/ 0 h 115038"/>
                  <a:gd name="connsiteX8" fmla="*/ 0 w 87104"/>
                  <a:gd name="connsiteY8" fmla="*/ 14478 h 115038"/>
                  <a:gd name="connsiteX9" fmla="*/ 39719 w 87104"/>
                  <a:gd name="connsiteY9" fmla="*/ 83439 h 115038"/>
                  <a:gd name="connsiteX10" fmla="*/ 21717 w 87104"/>
                  <a:gd name="connsiteY10" fmla="*/ 90297 h 115038"/>
                  <a:gd name="connsiteX11" fmla="*/ 12192 w 87104"/>
                  <a:gd name="connsiteY11" fmla="*/ 95536 h 115038"/>
                  <a:gd name="connsiteX12" fmla="*/ 6477 w 87104"/>
                  <a:gd name="connsiteY12" fmla="*/ 104489 h 115038"/>
                  <a:gd name="connsiteX13" fmla="*/ 37052 w 87104"/>
                  <a:gd name="connsiteY13" fmla="*/ 112395 h 11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4" h="115038">
                    <a:moveTo>
                      <a:pt x="37052" y="112395"/>
                    </a:moveTo>
                    <a:cubicBezTo>
                      <a:pt x="45625" y="110299"/>
                      <a:pt x="54102" y="107632"/>
                      <a:pt x="62294" y="104203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3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8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2" y="87725"/>
                      <a:pt x="21717" y="90297"/>
                    </a:cubicBezTo>
                    <a:cubicBezTo>
                      <a:pt x="18383" y="91726"/>
                      <a:pt x="15049" y="93250"/>
                      <a:pt x="12192" y="95536"/>
                    </a:cubicBezTo>
                    <a:cubicBezTo>
                      <a:pt x="9334" y="97822"/>
                      <a:pt x="7048" y="100870"/>
                      <a:pt x="6477" y="104489"/>
                    </a:cubicBezTo>
                    <a:cubicBezTo>
                      <a:pt x="3905" y="120110"/>
                      <a:pt x="29146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27D4352D-C0A8-46DC-8D68-C562815A5362}"/>
                  </a:ext>
                </a:extLst>
              </p:cNvPr>
              <p:cNvSpPr/>
              <p:nvPr/>
            </p:nvSpPr>
            <p:spPr>
              <a:xfrm>
                <a:off x="5925291" y="3544728"/>
                <a:ext cx="109747" cy="113857"/>
              </a:xfrm>
              <a:custGeom>
                <a:avLst/>
                <a:gdLst>
                  <a:gd name="connsiteX0" fmla="*/ 16784 w 109747"/>
                  <a:gd name="connsiteY0" fmla="*/ 87916 h 113857"/>
                  <a:gd name="connsiteX1" fmla="*/ 38310 w 109747"/>
                  <a:gd name="connsiteY1" fmla="*/ 103346 h 113857"/>
                  <a:gd name="connsiteX2" fmla="*/ 55741 w 109747"/>
                  <a:gd name="connsiteY2" fmla="*/ 112395 h 113857"/>
                  <a:gd name="connsiteX3" fmla="*/ 62218 w 109747"/>
                  <a:gd name="connsiteY3" fmla="*/ 113824 h 113857"/>
                  <a:gd name="connsiteX4" fmla="*/ 70505 w 109747"/>
                  <a:gd name="connsiteY4" fmla="*/ 103918 h 113857"/>
                  <a:gd name="connsiteX5" fmla="*/ 66314 w 109747"/>
                  <a:gd name="connsiteY5" fmla="*/ 96298 h 113857"/>
                  <a:gd name="connsiteX6" fmla="*/ 47454 w 109747"/>
                  <a:gd name="connsiteY6" fmla="*/ 77438 h 113857"/>
                  <a:gd name="connsiteX7" fmla="*/ 109748 w 109747"/>
                  <a:gd name="connsiteY7" fmla="*/ 24860 h 113857"/>
                  <a:gd name="connsiteX8" fmla="*/ 73362 w 109747"/>
                  <a:gd name="connsiteY8" fmla="*/ 0 h 113857"/>
                  <a:gd name="connsiteX9" fmla="*/ 41453 w 109747"/>
                  <a:gd name="connsiteY9" fmla="*/ 72866 h 113857"/>
                  <a:gd name="connsiteX10" fmla="*/ 25261 w 109747"/>
                  <a:gd name="connsiteY10" fmla="*/ 62389 h 113857"/>
                  <a:gd name="connsiteX11" fmla="*/ 15450 w 109747"/>
                  <a:gd name="connsiteY11" fmla="*/ 57817 h 113857"/>
                  <a:gd name="connsiteX12" fmla="*/ 4877 w 109747"/>
                  <a:gd name="connsiteY12" fmla="*/ 58483 h 113857"/>
                  <a:gd name="connsiteX13" fmla="*/ 16784 w 10974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47" h="113857">
                    <a:moveTo>
                      <a:pt x="16784" y="87916"/>
                    </a:moveTo>
                    <a:cubicBezTo>
                      <a:pt x="23546" y="93536"/>
                      <a:pt x="30785" y="98869"/>
                      <a:pt x="38310" y="103346"/>
                    </a:cubicBezTo>
                    <a:cubicBezTo>
                      <a:pt x="43358" y="106394"/>
                      <a:pt x="49550" y="110299"/>
                      <a:pt x="55741" y="112395"/>
                    </a:cubicBezTo>
                    <a:cubicBezTo>
                      <a:pt x="57932" y="113157"/>
                      <a:pt x="60122" y="113633"/>
                      <a:pt x="62218" y="113824"/>
                    </a:cubicBezTo>
                    <a:cubicBezTo>
                      <a:pt x="68028" y="114300"/>
                      <a:pt x="71838" y="109633"/>
                      <a:pt x="70505" y="103918"/>
                    </a:cubicBezTo>
                    <a:cubicBezTo>
                      <a:pt x="69838" y="101060"/>
                      <a:pt x="68123" y="98584"/>
                      <a:pt x="66314" y="96298"/>
                    </a:cubicBezTo>
                    <a:cubicBezTo>
                      <a:pt x="60884" y="89249"/>
                      <a:pt x="54503" y="82963"/>
                      <a:pt x="47454" y="77438"/>
                    </a:cubicBezTo>
                    <a:cubicBezTo>
                      <a:pt x="57932" y="62770"/>
                      <a:pt x="79458" y="37338"/>
                      <a:pt x="109748" y="24860"/>
                    </a:cubicBezTo>
                    <a:cubicBezTo>
                      <a:pt x="109748" y="24860"/>
                      <a:pt x="98032" y="10858"/>
                      <a:pt x="73362" y="0"/>
                    </a:cubicBezTo>
                    <a:cubicBezTo>
                      <a:pt x="73362" y="0"/>
                      <a:pt x="71933" y="28384"/>
                      <a:pt x="41453" y="72866"/>
                    </a:cubicBezTo>
                    <a:cubicBezTo>
                      <a:pt x="36215" y="69151"/>
                      <a:pt x="30785" y="65627"/>
                      <a:pt x="25261" y="62389"/>
                    </a:cubicBezTo>
                    <a:cubicBezTo>
                      <a:pt x="22118" y="60579"/>
                      <a:pt x="18974" y="58769"/>
                      <a:pt x="15450" y="57817"/>
                    </a:cubicBezTo>
                    <a:cubicBezTo>
                      <a:pt x="11926" y="56864"/>
                      <a:pt x="8116" y="56864"/>
                      <a:pt x="4877" y="58483"/>
                    </a:cubicBezTo>
                    <a:cubicBezTo>
                      <a:pt x="-9029" y="65818"/>
                      <a:pt x="10592" y="82772"/>
                      <a:pt x="1678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CDEACFD0-0CEE-4C71-BD0B-1564A3B141F9}"/>
                  </a:ext>
                </a:extLst>
              </p:cNvPr>
              <p:cNvSpPr/>
              <p:nvPr/>
            </p:nvSpPr>
            <p:spPr>
              <a:xfrm>
                <a:off x="5843607" y="3397855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7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2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6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08722B0D-EFC5-42A9-8EF0-4E44E7055012}"/>
                  </a:ext>
                </a:extLst>
              </p:cNvPr>
              <p:cNvSpPr/>
              <p:nvPr/>
            </p:nvSpPr>
            <p:spPr>
              <a:xfrm>
                <a:off x="5913299" y="3214318"/>
                <a:ext cx="106024" cy="117336"/>
              </a:xfrm>
              <a:custGeom>
                <a:avLst/>
                <a:gdLst>
                  <a:gd name="connsiteX0" fmla="*/ 38873 w 106024"/>
                  <a:gd name="connsiteY0" fmla="*/ 9799 h 117336"/>
                  <a:gd name="connsiteX1" fmla="*/ 17823 w 106024"/>
                  <a:gd name="connsiteY1" fmla="*/ 25801 h 117336"/>
                  <a:gd name="connsiteX2" fmla="*/ 4011 w 106024"/>
                  <a:gd name="connsiteY2" fmla="*/ 39803 h 117336"/>
                  <a:gd name="connsiteX3" fmla="*/ 678 w 106024"/>
                  <a:gd name="connsiteY3" fmla="*/ 45613 h 117336"/>
                  <a:gd name="connsiteX4" fmla="*/ 7631 w 106024"/>
                  <a:gd name="connsiteY4" fmla="*/ 56472 h 117336"/>
                  <a:gd name="connsiteX5" fmla="*/ 16203 w 106024"/>
                  <a:gd name="connsiteY5" fmla="*/ 54757 h 117336"/>
                  <a:gd name="connsiteX6" fmla="*/ 39730 w 106024"/>
                  <a:gd name="connsiteY6" fmla="*/ 42279 h 117336"/>
                  <a:gd name="connsiteX7" fmla="*/ 71544 w 106024"/>
                  <a:gd name="connsiteY7" fmla="*/ 117336 h 117336"/>
                  <a:gd name="connsiteX8" fmla="*/ 106024 w 106024"/>
                  <a:gd name="connsiteY8" fmla="*/ 90000 h 117336"/>
                  <a:gd name="connsiteX9" fmla="*/ 45826 w 106024"/>
                  <a:gd name="connsiteY9" fmla="*/ 37993 h 117336"/>
                  <a:gd name="connsiteX10" fmla="*/ 60590 w 106024"/>
                  <a:gd name="connsiteY10" fmla="*/ 25611 h 117336"/>
                  <a:gd name="connsiteX11" fmla="*/ 67829 w 106024"/>
                  <a:gd name="connsiteY11" fmla="*/ 17610 h 117336"/>
                  <a:gd name="connsiteX12" fmla="*/ 70305 w 106024"/>
                  <a:gd name="connsiteY12" fmla="*/ 7323 h 117336"/>
                  <a:gd name="connsiteX13" fmla="*/ 38873 w 106024"/>
                  <a:gd name="connsiteY13" fmla="*/ 9799 h 11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4" h="117336">
                    <a:moveTo>
                      <a:pt x="38873" y="9799"/>
                    </a:moveTo>
                    <a:cubicBezTo>
                      <a:pt x="31443" y="14562"/>
                      <a:pt x="24300" y="19896"/>
                      <a:pt x="17823" y="25801"/>
                    </a:cubicBezTo>
                    <a:cubicBezTo>
                      <a:pt x="13441" y="29802"/>
                      <a:pt x="7821" y="34564"/>
                      <a:pt x="4011" y="39803"/>
                    </a:cubicBezTo>
                    <a:cubicBezTo>
                      <a:pt x="2678" y="41708"/>
                      <a:pt x="1535" y="43613"/>
                      <a:pt x="678" y="45613"/>
                    </a:cubicBezTo>
                    <a:cubicBezTo>
                      <a:pt x="-1513" y="51042"/>
                      <a:pt x="1821" y="56091"/>
                      <a:pt x="7631" y="56472"/>
                    </a:cubicBezTo>
                    <a:cubicBezTo>
                      <a:pt x="10584" y="56662"/>
                      <a:pt x="13441" y="55805"/>
                      <a:pt x="16203" y="54757"/>
                    </a:cubicBezTo>
                    <a:cubicBezTo>
                      <a:pt x="24585" y="51709"/>
                      <a:pt x="32396" y="47328"/>
                      <a:pt x="39730" y="42279"/>
                    </a:cubicBezTo>
                    <a:cubicBezTo>
                      <a:pt x="50684" y="56662"/>
                      <a:pt x="68591" y="84666"/>
                      <a:pt x="71544" y="117336"/>
                    </a:cubicBezTo>
                    <a:cubicBezTo>
                      <a:pt x="71544" y="117336"/>
                      <a:pt x="88403" y="110193"/>
                      <a:pt x="106024" y="90000"/>
                    </a:cubicBezTo>
                    <a:cubicBezTo>
                      <a:pt x="106024" y="90000"/>
                      <a:pt x="79354" y="80284"/>
                      <a:pt x="45826" y="37993"/>
                    </a:cubicBezTo>
                    <a:cubicBezTo>
                      <a:pt x="50970" y="34088"/>
                      <a:pt x="55827" y="29897"/>
                      <a:pt x="60590" y="25611"/>
                    </a:cubicBezTo>
                    <a:cubicBezTo>
                      <a:pt x="63257" y="23134"/>
                      <a:pt x="65924" y="20658"/>
                      <a:pt x="67829" y="17610"/>
                    </a:cubicBezTo>
                    <a:cubicBezTo>
                      <a:pt x="69734" y="14562"/>
                      <a:pt x="70877" y="10847"/>
                      <a:pt x="70305" y="7323"/>
                    </a:cubicBezTo>
                    <a:cubicBezTo>
                      <a:pt x="67638" y="-8394"/>
                      <a:pt x="45636" y="5418"/>
                      <a:pt x="38873" y="979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60" name="Graphic 472">
              <a:extLst>
                <a:ext uri="{FF2B5EF4-FFF2-40B4-BE49-F238E27FC236}">
                  <a16:creationId xmlns:a16="http://schemas.microsoft.com/office/drawing/2014/main" id="{9C3A6A7B-61C5-41B2-8151-BC32113C7D59}"/>
                </a:ext>
              </a:extLst>
            </p:cNvPr>
            <p:cNvGrpSpPr/>
            <p:nvPr/>
          </p:nvGrpSpPr>
          <p:grpSpPr>
            <a:xfrm>
              <a:off x="5956458" y="3317557"/>
              <a:ext cx="271652" cy="263461"/>
              <a:chOff x="5956458" y="3317557"/>
              <a:chExt cx="271652" cy="263461"/>
            </a:xfrm>
            <a:solidFill>
              <a:srgbClr val="E54545"/>
            </a:solidFill>
          </p:grpSpPr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26C165C4-EA4F-4A65-B200-ACB9D895B557}"/>
                  </a:ext>
                </a:extLst>
              </p:cNvPr>
              <p:cNvSpPr/>
              <p:nvPr/>
            </p:nvSpPr>
            <p:spPr>
              <a:xfrm>
                <a:off x="5956458" y="3418522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3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240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27471E4E-0ACB-476B-8C26-A2F659AE8171}"/>
                  </a:ext>
                </a:extLst>
              </p:cNvPr>
              <p:cNvSpPr/>
              <p:nvPr/>
            </p:nvSpPr>
            <p:spPr>
              <a:xfrm>
                <a:off x="6192297" y="3426047"/>
                <a:ext cx="35814" cy="50482"/>
              </a:xfrm>
              <a:custGeom>
                <a:avLst/>
                <a:gdLst>
                  <a:gd name="connsiteX0" fmla="*/ 35814 w 35814"/>
                  <a:gd name="connsiteY0" fmla="*/ 25241 h 50482"/>
                  <a:gd name="connsiteX1" fmla="*/ 17907 w 35814"/>
                  <a:gd name="connsiteY1" fmla="*/ 50482 h 50482"/>
                  <a:gd name="connsiteX2" fmla="*/ 0 w 35814"/>
                  <a:gd name="connsiteY2" fmla="*/ 25241 h 50482"/>
                  <a:gd name="connsiteX3" fmla="*/ 17907 w 35814"/>
                  <a:gd name="connsiteY3" fmla="*/ 0 h 50482"/>
                  <a:gd name="connsiteX4" fmla="*/ 35814 w 35814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013831D-8086-484D-9A2E-A0F1C5462B0C}"/>
                  </a:ext>
                </a:extLst>
              </p:cNvPr>
              <p:cNvSpPr/>
              <p:nvPr/>
            </p:nvSpPr>
            <p:spPr>
              <a:xfrm>
                <a:off x="6138100" y="3324320"/>
                <a:ext cx="35814" cy="50482"/>
              </a:xfrm>
              <a:custGeom>
                <a:avLst/>
                <a:gdLst>
                  <a:gd name="connsiteX0" fmla="*/ 35814 w 35814"/>
                  <a:gd name="connsiteY0" fmla="*/ 25241 h 50482"/>
                  <a:gd name="connsiteX1" fmla="*/ 17907 w 35814"/>
                  <a:gd name="connsiteY1" fmla="*/ 50482 h 50482"/>
                  <a:gd name="connsiteX2" fmla="*/ 0 w 35814"/>
                  <a:gd name="connsiteY2" fmla="*/ 25241 h 50482"/>
                  <a:gd name="connsiteX3" fmla="*/ 17907 w 35814"/>
                  <a:gd name="connsiteY3" fmla="*/ 0 h 50482"/>
                  <a:gd name="connsiteX4" fmla="*/ 35814 w 35814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28DEBA39-FB8C-43B3-A882-E351B3744AB9}"/>
                  </a:ext>
                </a:extLst>
              </p:cNvPr>
              <p:cNvSpPr/>
              <p:nvPr/>
            </p:nvSpPr>
            <p:spPr>
              <a:xfrm>
                <a:off x="6125907" y="3394233"/>
                <a:ext cx="48196" cy="68198"/>
              </a:xfrm>
              <a:custGeom>
                <a:avLst/>
                <a:gdLst>
                  <a:gd name="connsiteX0" fmla="*/ 24098 w 48196"/>
                  <a:gd name="connsiteY0" fmla="*/ 0 h 68198"/>
                  <a:gd name="connsiteX1" fmla="*/ 0 w 48196"/>
                  <a:gd name="connsiteY1" fmla="*/ 34100 h 68198"/>
                  <a:gd name="connsiteX2" fmla="*/ 24098 w 48196"/>
                  <a:gd name="connsiteY2" fmla="*/ 68199 h 68198"/>
                  <a:gd name="connsiteX3" fmla="*/ 48197 w 48196"/>
                  <a:gd name="connsiteY3" fmla="*/ 34100 h 68198"/>
                  <a:gd name="connsiteX4" fmla="*/ 24098 w 48196"/>
                  <a:gd name="connsiteY4" fmla="*/ 0 h 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6" h="68198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7" y="52959"/>
                      <a:pt x="48197" y="34100"/>
                    </a:cubicBezTo>
                    <a:cubicBezTo>
                      <a:pt x="48197" y="15240"/>
                      <a:pt x="37338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29D17AFB-9697-48FB-8E19-82DF9B054E97}"/>
                  </a:ext>
                </a:extLst>
              </p:cNvPr>
              <p:cNvSpPr/>
              <p:nvPr/>
            </p:nvSpPr>
            <p:spPr>
              <a:xfrm>
                <a:off x="5985604" y="3494246"/>
                <a:ext cx="35814" cy="50482"/>
              </a:xfrm>
              <a:custGeom>
                <a:avLst/>
                <a:gdLst>
                  <a:gd name="connsiteX0" fmla="*/ 17907 w 35814"/>
                  <a:gd name="connsiteY0" fmla="*/ 0 h 50482"/>
                  <a:gd name="connsiteX1" fmla="*/ 0 w 35814"/>
                  <a:gd name="connsiteY1" fmla="*/ 25241 h 50482"/>
                  <a:gd name="connsiteX2" fmla="*/ 17907 w 35814"/>
                  <a:gd name="connsiteY2" fmla="*/ 50483 h 50482"/>
                  <a:gd name="connsiteX3" fmla="*/ 35814 w 35814"/>
                  <a:gd name="connsiteY3" fmla="*/ 25241 h 50482"/>
                  <a:gd name="connsiteX4" fmla="*/ 17907 w 35814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8A0427F9-9E7D-41C1-83EC-13CFBAB3D078}"/>
                  </a:ext>
                </a:extLst>
              </p:cNvPr>
              <p:cNvSpPr/>
              <p:nvPr/>
            </p:nvSpPr>
            <p:spPr>
              <a:xfrm>
                <a:off x="6014846" y="3360039"/>
                <a:ext cx="64579" cy="91249"/>
              </a:xfrm>
              <a:custGeom>
                <a:avLst/>
                <a:gdLst>
                  <a:gd name="connsiteX0" fmla="*/ 64580 w 64579"/>
                  <a:gd name="connsiteY0" fmla="*/ 45625 h 91249"/>
                  <a:gd name="connsiteX1" fmla="*/ 32290 w 64579"/>
                  <a:gd name="connsiteY1" fmla="*/ 91250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80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80" y="45625"/>
                    </a:moveTo>
                    <a:cubicBezTo>
                      <a:pt x="64580" y="70823"/>
                      <a:pt x="50123" y="91250"/>
                      <a:pt x="32290" y="91250"/>
                    </a:cubicBezTo>
                    <a:cubicBezTo>
                      <a:pt x="14457" y="91250"/>
                      <a:pt x="0" y="70823"/>
                      <a:pt x="0" y="45625"/>
                    </a:cubicBezTo>
                    <a:cubicBezTo>
                      <a:pt x="0" y="20427"/>
                      <a:pt x="14457" y="0"/>
                      <a:pt x="32290" y="0"/>
                    </a:cubicBezTo>
                    <a:cubicBezTo>
                      <a:pt x="50123" y="0"/>
                      <a:pt x="64580" y="20427"/>
                      <a:pt x="64580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EAB12DD5-2916-4532-8839-38739A23B23B}"/>
                  </a:ext>
                </a:extLst>
              </p:cNvPr>
              <p:cNvSpPr/>
              <p:nvPr/>
            </p:nvSpPr>
            <p:spPr>
              <a:xfrm>
                <a:off x="6073520" y="3481768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49 h 91249"/>
                  <a:gd name="connsiteX3" fmla="*/ 64580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49"/>
                      <a:pt x="32290" y="91249"/>
                    </a:cubicBezTo>
                    <a:cubicBezTo>
                      <a:pt x="50102" y="91249"/>
                      <a:pt x="64580" y="70771"/>
                      <a:pt x="64580" y="45625"/>
                    </a:cubicBezTo>
                    <a:cubicBezTo>
                      <a:pt x="64580" y="20383"/>
                      <a:pt x="50102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7F54635F-0BB8-4FBC-BEFB-BF08B850CE1F}"/>
                  </a:ext>
                </a:extLst>
              </p:cNvPr>
              <p:cNvSpPr/>
              <p:nvPr/>
            </p:nvSpPr>
            <p:spPr>
              <a:xfrm>
                <a:off x="6034372" y="3478625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0 h 26479"/>
                  <a:gd name="connsiteX2" fmla="*/ 0 w 18668"/>
                  <a:gd name="connsiteY2" fmla="*/ 13240 h 26479"/>
                  <a:gd name="connsiteX3" fmla="*/ 9334 w 18668"/>
                  <a:gd name="connsiteY3" fmla="*/ 2648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5906"/>
                      <a:pt x="14478" y="0"/>
                      <a:pt x="9334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9B0779BA-E41D-4E8D-A31B-BABF1B68AB8A}"/>
                  </a:ext>
                </a:extLst>
              </p:cNvPr>
              <p:cNvSpPr/>
              <p:nvPr/>
            </p:nvSpPr>
            <p:spPr>
              <a:xfrm>
                <a:off x="6150006" y="3484054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80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5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DA776EB-BA53-4326-ACB7-85AA0A427027}"/>
                  </a:ext>
                </a:extLst>
              </p:cNvPr>
              <p:cNvSpPr/>
              <p:nvPr/>
            </p:nvSpPr>
            <p:spPr>
              <a:xfrm>
                <a:off x="6202203" y="3365658"/>
                <a:ext cx="18668" cy="26479"/>
              </a:xfrm>
              <a:custGeom>
                <a:avLst/>
                <a:gdLst>
                  <a:gd name="connsiteX0" fmla="*/ 9334 w 18668"/>
                  <a:gd name="connsiteY0" fmla="*/ 26479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916A1A36-FF66-48ED-A8B3-138C6A1D8C9A}"/>
                  </a:ext>
                </a:extLst>
              </p:cNvPr>
              <p:cNvSpPr/>
              <p:nvPr/>
            </p:nvSpPr>
            <p:spPr>
              <a:xfrm>
                <a:off x="6043707" y="3554539"/>
                <a:ext cx="18668" cy="26479"/>
              </a:xfrm>
              <a:custGeom>
                <a:avLst/>
                <a:gdLst>
                  <a:gd name="connsiteX0" fmla="*/ 9334 w 18668"/>
                  <a:gd name="connsiteY0" fmla="*/ 0 h 26479"/>
                  <a:gd name="connsiteX1" fmla="*/ 0 w 18668"/>
                  <a:gd name="connsiteY1" fmla="*/ 13240 h 26479"/>
                  <a:gd name="connsiteX2" fmla="*/ 9334 w 18668"/>
                  <a:gd name="connsiteY2" fmla="*/ 26479 h 26479"/>
                  <a:gd name="connsiteX3" fmla="*/ 18669 w 18668"/>
                  <a:gd name="connsiteY3" fmla="*/ 13240 h 26479"/>
                  <a:gd name="connsiteX4" fmla="*/ 9334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573" y="0"/>
                      <a:pt x="9334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CF2BE4E0-16A3-48ED-AA55-2C3BC7AC1AAE}"/>
                  </a:ext>
                </a:extLst>
              </p:cNvPr>
              <p:cNvSpPr/>
              <p:nvPr/>
            </p:nvSpPr>
            <p:spPr>
              <a:xfrm>
                <a:off x="6074282" y="3317557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5 w 18669"/>
                  <a:gd name="connsiteY1" fmla="*/ 26480 h 26479"/>
                  <a:gd name="connsiteX2" fmla="*/ 0 w 18669"/>
                  <a:gd name="connsiteY2" fmla="*/ 13240 h 26479"/>
                  <a:gd name="connsiteX3" fmla="*/ 9335 w 18669"/>
                  <a:gd name="connsiteY3" fmla="*/ 0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20552"/>
                      <a:pt x="14490" y="26480"/>
                      <a:pt x="9335" y="26480"/>
                    </a:cubicBezTo>
                    <a:cubicBezTo>
                      <a:pt x="4179" y="26480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F4F0CCC7-AB63-4C95-97E8-55C1A953AB69}"/>
                  </a:ext>
                </a:extLst>
              </p:cNvPr>
              <p:cNvSpPr/>
              <p:nvPr/>
            </p:nvSpPr>
            <p:spPr>
              <a:xfrm>
                <a:off x="6096475" y="3392423"/>
                <a:ext cx="18669" cy="26479"/>
              </a:xfrm>
              <a:custGeom>
                <a:avLst/>
                <a:gdLst>
                  <a:gd name="connsiteX0" fmla="*/ 9335 w 18669"/>
                  <a:gd name="connsiteY0" fmla="*/ 26480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5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FDC92DBC-C7CD-48B6-B507-BCED40E54BB5}"/>
                  </a:ext>
                </a:extLst>
              </p:cNvPr>
              <p:cNvSpPr/>
              <p:nvPr/>
            </p:nvSpPr>
            <p:spPr>
              <a:xfrm>
                <a:off x="5980270" y="3354419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26479 h 26479"/>
                  <a:gd name="connsiteX2" fmla="*/ 0 w 18668"/>
                  <a:gd name="connsiteY2" fmla="*/ 13240 h 26479"/>
                  <a:gd name="connsiteX3" fmla="*/ 9334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4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4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FE29E5F5-21DC-4927-BAC4-4B0D094B70FE}"/>
                </a:ext>
              </a:extLst>
            </p:cNvPr>
            <p:cNvSpPr/>
            <p:nvPr/>
          </p:nvSpPr>
          <p:spPr>
            <a:xfrm>
              <a:off x="5951600" y="3396233"/>
              <a:ext cx="305584" cy="216022"/>
            </a:xfrm>
            <a:custGeom>
              <a:avLst/>
              <a:gdLst>
                <a:gd name="connsiteX0" fmla="*/ 193453 w 305584"/>
                <a:gd name="connsiteY0" fmla="*/ 210026 h 216022"/>
                <a:gd name="connsiteX1" fmla="*/ 61055 w 305584"/>
                <a:gd name="connsiteY1" fmla="*/ 191643 h 216022"/>
                <a:gd name="connsiteX2" fmla="*/ 0 w 305584"/>
                <a:gd name="connsiteY2" fmla="*/ 128683 h 216022"/>
                <a:gd name="connsiteX3" fmla="*/ 95 w 305584"/>
                <a:gd name="connsiteY3" fmla="*/ 128683 h 216022"/>
                <a:gd name="connsiteX4" fmla="*/ 56959 w 305584"/>
                <a:gd name="connsiteY4" fmla="*/ 160496 h 216022"/>
                <a:gd name="connsiteX5" fmla="*/ 93631 w 305584"/>
                <a:gd name="connsiteY5" fmla="*/ 168116 h 216022"/>
                <a:gd name="connsiteX6" fmla="*/ 250031 w 305584"/>
                <a:gd name="connsiteY6" fmla="*/ 104394 h 216022"/>
                <a:gd name="connsiteX7" fmla="*/ 301657 w 305584"/>
                <a:gd name="connsiteY7" fmla="*/ 0 h 216022"/>
                <a:gd name="connsiteX8" fmla="*/ 193453 w 305584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4" h="216022">
                  <a:moveTo>
                    <a:pt x="193453" y="210026"/>
                  </a:moveTo>
                  <a:cubicBezTo>
                    <a:pt x="149162" y="222694"/>
                    <a:pt x="100584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59" y="160496"/>
                  </a:cubicBezTo>
                  <a:cubicBezTo>
                    <a:pt x="68866" y="164402"/>
                    <a:pt x="81153" y="166973"/>
                    <a:pt x="93631" y="168116"/>
                  </a:cubicBezTo>
                  <a:cubicBezTo>
                    <a:pt x="151733" y="173355"/>
                    <a:pt x="210884" y="147733"/>
                    <a:pt x="250031" y="104394"/>
                  </a:cubicBezTo>
                  <a:cubicBezTo>
                    <a:pt x="276416" y="75248"/>
                    <a:pt x="293751" y="38576"/>
                    <a:pt x="301657" y="0"/>
                  </a:cubicBezTo>
                  <a:cubicBezTo>
                    <a:pt x="318992" y="82772"/>
                    <a:pt x="278225" y="185738"/>
                    <a:pt x="193453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F3F57A8B-8B32-4E55-8E87-865CE4F404DC}"/>
                </a:ext>
              </a:extLst>
            </p:cNvPr>
            <p:cNvSpPr/>
            <p:nvPr/>
          </p:nvSpPr>
          <p:spPr>
            <a:xfrm>
              <a:off x="5973118" y="3300688"/>
              <a:ext cx="142311" cy="154685"/>
            </a:xfrm>
            <a:custGeom>
              <a:avLst/>
              <a:gdLst>
                <a:gd name="connsiteX0" fmla="*/ 68303 w 142311"/>
                <a:gd name="connsiteY0" fmla="*/ 9820 h 154685"/>
                <a:gd name="connsiteX1" fmla="*/ 39442 w 142311"/>
                <a:gd name="connsiteY1" fmla="*/ 34966 h 154685"/>
                <a:gd name="connsiteX2" fmla="*/ 6295 w 142311"/>
                <a:gd name="connsiteY2" fmla="*/ 89545 h 154685"/>
                <a:gd name="connsiteX3" fmla="*/ 199 w 142311"/>
                <a:gd name="connsiteY3" fmla="*/ 119929 h 154685"/>
                <a:gd name="connsiteX4" fmla="*/ 18392 w 142311"/>
                <a:gd name="connsiteY4" fmla="*/ 149076 h 154685"/>
                <a:gd name="connsiteX5" fmla="*/ 52587 w 142311"/>
                <a:gd name="connsiteY5" fmla="*/ 152124 h 154685"/>
                <a:gd name="connsiteX6" fmla="*/ 98021 w 142311"/>
                <a:gd name="connsiteY6" fmla="*/ 113071 h 154685"/>
                <a:gd name="connsiteX7" fmla="*/ 137359 w 142311"/>
                <a:gd name="connsiteY7" fmla="*/ 86211 h 154685"/>
                <a:gd name="connsiteX8" fmla="*/ 141169 w 142311"/>
                <a:gd name="connsiteY8" fmla="*/ 49635 h 154685"/>
                <a:gd name="connsiteX9" fmla="*/ 133168 w 142311"/>
                <a:gd name="connsiteY9" fmla="*/ 17059 h 154685"/>
                <a:gd name="connsiteX10" fmla="*/ 68303 w 142311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1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8" y="109547"/>
                    <a:pt x="199" y="119929"/>
                  </a:cubicBezTo>
                  <a:cubicBezTo>
                    <a:pt x="1342" y="131740"/>
                    <a:pt x="8296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92" name="Graphic 532">
            <a:extLst>
              <a:ext uri="{FF2B5EF4-FFF2-40B4-BE49-F238E27FC236}">
                <a16:creationId xmlns:a16="http://schemas.microsoft.com/office/drawing/2014/main" id="{CDBE5590-5686-4864-B269-0C1BC83CE91E}"/>
              </a:ext>
            </a:extLst>
          </p:cNvPr>
          <p:cNvGrpSpPr/>
          <p:nvPr/>
        </p:nvGrpSpPr>
        <p:grpSpPr>
          <a:xfrm>
            <a:off x="2369785" y="3805246"/>
            <a:ext cx="598104" cy="581266"/>
            <a:chOff x="6005512" y="3328987"/>
            <a:chExt cx="184022" cy="199072"/>
          </a:xfrm>
        </p:grpSpPr>
        <p:grpSp>
          <p:nvGrpSpPr>
            <p:cNvPr id="693" name="Graphic 532">
              <a:extLst>
                <a:ext uri="{FF2B5EF4-FFF2-40B4-BE49-F238E27FC236}">
                  <a16:creationId xmlns:a16="http://schemas.microsoft.com/office/drawing/2014/main" id="{C04D9EB1-8D7C-4DA4-AECF-FEE0447D2490}"/>
                </a:ext>
              </a:extLst>
            </p:cNvPr>
            <p:cNvGrpSpPr/>
            <p:nvPr/>
          </p:nvGrpSpPr>
          <p:grpSpPr>
            <a:xfrm>
              <a:off x="6005512" y="3328987"/>
              <a:ext cx="184022" cy="199072"/>
              <a:chOff x="6005512" y="3328987"/>
              <a:chExt cx="184022" cy="199072"/>
            </a:xfrm>
            <a:solidFill>
              <a:srgbClr val="E54545"/>
            </a:solidFill>
          </p:grpSpPr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EDF98E3D-2495-44BD-BF62-B09BECCDB5CE}"/>
                  </a:ext>
                </a:extLst>
              </p:cNvPr>
              <p:cNvSpPr/>
              <p:nvPr/>
            </p:nvSpPr>
            <p:spPr>
              <a:xfrm>
                <a:off x="6037251" y="3369795"/>
                <a:ext cx="114275" cy="117475"/>
              </a:xfrm>
              <a:custGeom>
                <a:avLst/>
                <a:gdLst>
                  <a:gd name="connsiteX0" fmla="*/ 75131 w 114275"/>
                  <a:gd name="connsiteY0" fmla="*/ 115401 h 117475"/>
                  <a:gd name="connsiteX1" fmla="*/ 29030 w 114275"/>
                  <a:gd name="connsiteY1" fmla="*/ 109020 h 117475"/>
                  <a:gd name="connsiteX2" fmla="*/ 2646 w 114275"/>
                  <a:gd name="connsiteY2" fmla="*/ 75015 h 117475"/>
                  <a:gd name="connsiteX3" fmla="*/ 646 w 114275"/>
                  <a:gd name="connsiteY3" fmla="*/ 49298 h 117475"/>
                  <a:gd name="connsiteX4" fmla="*/ 10361 w 114275"/>
                  <a:gd name="connsiteY4" fmla="*/ 25485 h 117475"/>
                  <a:gd name="connsiteX5" fmla="*/ 28268 w 114275"/>
                  <a:gd name="connsiteY5" fmla="*/ 8721 h 117475"/>
                  <a:gd name="connsiteX6" fmla="*/ 109612 w 114275"/>
                  <a:gd name="connsiteY6" fmla="*/ 31677 h 117475"/>
                  <a:gd name="connsiteX7" fmla="*/ 109898 w 114275"/>
                  <a:gd name="connsiteY7" fmla="*/ 32248 h 117475"/>
                  <a:gd name="connsiteX8" fmla="*/ 75131 w 114275"/>
                  <a:gd name="connsiteY8" fmla="*/ 115401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475">
                    <a:moveTo>
                      <a:pt x="75131" y="115401"/>
                    </a:moveTo>
                    <a:cubicBezTo>
                      <a:pt x="59701" y="119783"/>
                      <a:pt x="42746" y="117021"/>
                      <a:pt x="29030" y="109020"/>
                    </a:cubicBezTo>
                    <a:cubicBezTo>
                      <a:pt x="16362" y="101590"/>
                      <a:pt x="6932" y="89112"/>
                      <a:pt x="2646" y="75015"/>
                    </a:cubicBezTo>
                    <a:cubicBezTo>
                      <a:pt x="74" y="66729"/>
                      <a:pt x="-688" y="57870"/>
                      <a:pt x="646" y="49298"/>
                    </a:cubicBezTo>
                    <a:cubicBezTo>
                      <a:pt x="1979" y="40725"/>
                      <a:pt x="5408" y="32534"/>
                      <a:pt x="10361" y="25485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2061"/>
                      <a:pt x="108278" y="105876"/>
                      <a:pt x="75131" y="1154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1FD1B9DE-206E-4AA6-A014-751D4D3C3BD4}"/>
                  </a:ext>
                </a:extLst>
              </p:cNvPr>
              <p:cNvSpPr/>
              <p:nvPr/>
            </p:nvSpPr>
            <p:spPr>
              <a:xfrm>
                <a:off x="6093046" y="3328987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4B9662E7-A4DA-465B-BEC6-8E7A02378424}"/>
                  </a:ext>
                </a:extLst>
              </p:cNvPr>
              <p:cNvSpPr/>
              <p:nvPr/>
            </p:nvSpPr>
            <p:spPr>
              <a:xfrm>
                <a:off x="6144100" y="3388518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810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810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C4AE395F-7470-4000-8D25-8CB07346C1A4}"/>
                  </a:ext>
                </a:extLst>
              </p:cNvPr>
              <p:cNvSpPr/>
              <p:nvPr/>
            </p:nvSpPr>
            <p:spPr>
              <a:xfrm>
                <a:off x="6130956" y="3451478"/>
                <a:ext cx="41147" cy="33337"/>
              </a:xfrm>
              <a:custGeom>
                <a:avLst/>
                <a:gdLst>
                  <a:gd name="connsiteX0" fmla="*/ 7906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1482A2C6-2432-4DC0-87B9-D4DB3FC2DD58}"/>
                  </a:ext>
                </a:extLst>
              </p:cNvPr>
              <p:cNvSpPr/>
              <p:nvPr/>
            </p:nvSpPr>
            <p:spPr>
              <a:xfrm>
                <a:off x="6085331" y="3481291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0C69039-B819-45A8-948A-E99EF7B3D3CA}"/>
                  </a:ext>
                </a:extLst>
              </p:cNvPr>
              <p:cNvSpPr/>
              <p:nvPr/>
            </p:nvSpPr>
            <p:spPr>
              <a:xfrm>
                <a:off x="6005512" y="3444239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2540461F-8668-4F62-BDC5-D207C13D5F9F}"/>
                  </a:ext>
                </a:extLst>
              </p:cNvPr>
              <p:cNvSpPr/>
              <p:nvPr/>
            </p:nvSpPr>
            <p:spPr>
              <a:xfrm>
                <a:off x="6013703" y="3369563"/>
                <a:ext cx="40576" cy="34194"/>
              </a:xfrm>
              <a:custGeom>
                <a:avLst/>
                <a:gdLst>
                  <a:gd name="connsiteX0" fmla="*/ 32480 w 40576"/>
                  <a:gd name="connsiteY0" fmla="*/ 34195 h 34194"/>
                  <a:gd name="connsiteX1" fmla="*/ 0 w 40576"/>
                  <a:gd name="connsiteY1" fmla="*/ 0 h 34194"/>
                  <a:gd name="connsiteX2" fmla="*/ 40577 w 40576"/>
                  <a:gd name="connsiteY2" fmla="*/ 23241 h 3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194">
                    <a:moveTo>
                      <a:pt x="32480" y="34195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87611425-84CC-49D0-B7AB-96500A50EFBF}"/>
                  </a:ext>
                </a:extLst>
              </p:cNvPr>
              <p:cNvSpPr/>
              <p:nvPr/>
            </p:nvSpPr>
            <p:spPr>
              <a:xfrm>
                <a:off x="6068091" y="3353847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1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70DF8299-D5C5-44E3-B773-94446B55410C}"/>
                  </a:ext>
                </a:extLst>
              </p:cNvPr>
              <p:cNvSpPr/>
              <p:nvPr/>
            </p:nvSpPr>
            <p:spPr>
              <a:xfrm>
                <a:off x="6112668" y="3354418"/>
                <a:ext cx="16573" cy="25526"/>
              </a:xfrm>
              <a:custGeom>
                <a:avLst/>
                <a:gdLst>
                  <a:gd name="connsiteX0" fmla="*/ 0 w 16573"/>
                  <a:gd name="connsiteY0" fmla="*/ 22098 h 25526"/>
                  <a:gd name="connsiteX1" fmla="*/ 16573 w 16573"/>
                  <a:gd name="connsiteY1" fmla="*/ 0 h 25526"/>
                  <a:gd name="connsiteX2" fmla="*/ 10097 w 16573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526">
                    <a:moveTo>
                      <a:pt x="0" y="22098"/>
                    </a:moveTo>
                    <a:lnTo>
                      <a:pt x="16573" y="0"/>
                    </a:lnTo>
                    <a:lnTo>
                      <a:pt x="10097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BF3B70F4-2345-4346-B9D3-9A85A53F4453}"/>
                  </a:ext>
                </a:extLst>
              </p:cNvPr>
              <p:cNvSpPr/>
              <p:nvPr/>
            </p:nvSpPr>
            <p:spPr>
              <a:xfrm>
                <a:off x="6139623" y="3402710"/>
                <a:ext cx="27336" cy="14192"/>
              </a:xfrm>
              <a:custGeom>
                <a:avLst/>
                <a:gdLst>
                  <a:gd name="connsiteX0" fmla="*/ 0 w 27336"/>
                  <a:gd name="connsiteY0" fmla="*/ 4667 h 14192"/>
                  <a:gd name="connsiteX1" fmla="*/ 27337 w 27336"/>
                  <a:gd name="connsiteY1" fmla="*/ 0 h 14192"/>
                  <a:gd name="connsiteX2" fmla="*/ 5048 w 27336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6" h="14192">
                    <a:moveTo>
                      <a:pt x="0" y="4667"/>
                    </a:moveTo>
                    <a:lnTo>
                      <a:pt x="27337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C2FE127E-FF16-48D8-8349-4D4D886D85DF}"/>
                  </a:ext>
                </a:extLst>
              </p:cNvPr>
              <p:cNvSpPr/>
              <p:nvPr/>
            </p:nvSpPr>
            <p:spPr>
              <a:xfrm>
                <a:off x="6144672" y="3431571"/>
                <a:ext cx="25908" cy="15335"/>
              </a:xfrm>
              <a:custGeom>
                <a:avLst/>
                <a:gdLst>
                  <a:gd name="connsiteX0" fmla="*/ 2858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8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ECD39F5B-EE17-4FFB-BC7E-8E4991990ECA}"/>
                  </a:ext>
                </a:extLst>
              </p:cNvPr>
              <p:cNvSpPr/>
              <p:nvPr/>
            </p:nvSpPr>
            <p:spPr>
              <a:xfrm>
                <a:off x="6114477" y="3474814"/>
                <a:ext cx="15430" cy="26955"/>
              </a:xfrm>
              <a:custGeom>
                <a:avLst/>
                <a:gdLst>
                  <a:gd name="connsiteX0" fmla="*/ 9239 w 15430"/>
                  <a:gd name="connsiteY0" fmla="*/ 0 h 26955"/>
                  <a:gd name="connsiteX1" fmla="*/ 15431 w 15430"/>
                  <a:gd name="connsiteY1" fmla="*/ 26956 h 26955"/>
                  <a:gd name="connsiteX2" fmla="*/ 0 w 15430"/>
                  <a:gd name="connsiteY2" fmla="*/ 5620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239" y="0"/>
                    </a:moveTo>
                    <a:lnTo>
                      <a:pt x="15431" y="26956"/>
                    </a:lnTo>
                    <a:lnTo>
                      <a:pt x="0" y="562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FD00D225-65D5-4BDE-B742-B185B4EAEF6C}"/>
                  </a:ext>
                </a:extLst>
              </p:cNvPr>
              <p:cNvSpPr/>
              <p:nvPr/>
            </p:nvSpPr>
            <p:spPr>
              <a:xfrm>
                <a:off x="6061995" y="3475195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9E91BF5A-0B9F-417B-88FE-7DD8F7E96403}"/>
                  </a:ext>
                </a:extLst>
              </p:cNvPr>
              <p:cNvSpPr/>
              <p:nvPr/>
            </p:nvSpPr>
            <p:spPr>
              <a:xfrm>
                <a:off x="6015037" y="3433952"/>
                <a:ext cx="27622" cy="10286"/>
              </a:xfrm>
              <a:custGeom>
                <a:avLst/>
                <a:gdLst>
                  <a:gd name="connsiteX0" fmla="*/ 27623 w 27622"/>
                  <a:gd name="connsiteY0" fmla="*/ 10287 h 10286"/>
                  <a:gd name="connsiteX1" fmla="*/ 0 w 27622"/>
                  <a:gd name="connsiteY1" fmla="*/ 9049 h 10286"/>
                  <a:gd name="connsiteX2" fmla="*/ 24670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3" y="10287"/>
                    </a:moveTo>
                    <a:lnTo>
                      <a:pt x="0" y="9049"/>
                    </a:lnTo>
                    <a:lnTo>
                      <a:pt x="2467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A28FC4F-01D3-4B36-9144-A881FFB3EC36}"/>
                  </a:ext>
                </a:extLst>
              </p:cNvPr>
              <p:cNvSpPr/>
              <p:nvPr/>
            </p:nvSpPr>
            <p:spPr>
              <a:xfrm>
                <a:off x="6017513" y="3407758"/>
                <a:ext cx="26288" cy="12572"/>
              </a:xfrm>
              <a:custGeom>
                <a:avLst/>
                <a:gdLst>
                  <a:gd name="connsiteX0" fmla="*/ 24670 w 26288"/>
                  <a:gd name="connsiteY0" fmla="*/ 12573 h 12572"/>
                  <a:gd name="connsiteX1" fmla="*/ 0 w 26288"/>
                  <a:gd name="connsiteY1" fmla="*/ 0 h 12572"/>
                  <a:gd name="connsiteX2" fmla="*/ 26289 w 26288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8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94" name="Graphic 532">
              <a:extLst>
                <a:ext uri="{FF2B5EF4-FFF2-40B4-BE49-F238E27FC236}">
                  <a16:creationId xmlns:a16="http://schemas.microsoft.com/office/drawing/2014/main" id="{E4D142A6-5791-47C2-925E-6E3AEABB1653}"/>
                </a:ext>
              </a:extLst>
            </p:cNvPr>
            <p:cNvGrpSpPr/>
            <p:nvPr/>
          </p:nvGrpSpPr>
          <p:grpSpPr>
            <a:xfrm>
              <a:off x="6050565" y="3398519"/>
              <a:ext cx="73056" cy="70199"/>
              <a:chOff x="6050565" y="3398519"/>
              <a:chExt cx="73056" cy="70199"/>
            </a:xfrm>
            <a:solidFill>
              <a:srgbClr val="E54545"/>
            </a:solidFill>
          </p:grpSpPr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5552DA0-8170-4C7D-B0BE-DAB1C736F209}"/>
                  </a:ext>
                </a:extLst>
              </p:cNvPr>
              <p:cNvSpPr/>
              <p:nvPr/>
            </p:nvSpPr>
            <p:spPr>
              <a:xfrm>
                <a:off x="6050565" y="3417188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3"/>
                      <a:pt x="19665" y="33528"/>
                      <a:pt x="12668" y="33528"/>
                    </a:cubicBezTo>
                    <a:cubicBezTo>
                      <a:pt x="5672" y="33528"/>
                      <a:pt x="0" y="26023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AD197E8E-EAAE-411A-AFF6-CDEE31F1EF84}"/>
                  </a:ext>
                </a:extLst>
              </p:cNvPr>
              <p:cNvSpPr/>
              <p:nvPr/>
            </p:nvSpPr>
            <p:spPr>
              <a:xfrm>
                <a:off x="6075901" y="3440810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BC2A395F-F613-4470-BDFC-FA9E8B450E3D}"/>
                  </a:ext>
                </a:extLst>
              </p:cNvPr>
              <p:cNvSpPr/>
              <p:nvPr/>
            </p:nvSpPr>
            <p:spPr>
              <a:xfrm>
                <a:off x="6097523" y="3427856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EFA5A183-97D5-4EAF-8CA9-A2465249A792}"/>
                  </a:ext>
                </a:extLst>
              </p:cNvPr>
              <p:cNvSpPr/>
              <p:nvPr/>
            </p:nvSpPr>
            <p:spPr>
              <a:xfrm>
                <a:off x="6079902" y="3413283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820E89A0-1955-4D90-B9B6-69D9B8442CEE}"/>
                  </a:ext>
                </a:extLst>
              </p:cNvPr>
              <p:cNvSpPr/>
              <p:nvPr/>
            </p:nvSpPr>
            <p:spPr>
              <a:xfrm>
                <a:off x="6062662" y="3398519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477" y="0"/>
                      <a:pt x="5429" y="0"/>
                    </a:cubicBezTo>
                    <a:cubicBezTo>
                      <a:pt x="8382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72FA600F-7B22-4218-9C27-FC6CD5868647}"/>
                  </a:ext>
                </a:extLst>
              </p:cNvPr>
              <p:cNvSpPr/>
              <p:nvPr/>
            </p:nvSpPr>
            <p:spPr>
              <a:xfrm>
                <a:off x="6104476" y="34006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78A7D779-7A78-4F14-B448-2CCABF81BFAB}"/>
                  </a:ext>
                </a:extLst>
              </p:cNvPr>
              <p:cNvSpPr/>
              <p:nvPr/>
            </p:nvSpPr>
            <p:spPr>
              <a:xfrm>
                <a:off x="6059804" y="3454431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144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9" y="3239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4E71CD3-769B-44D5-99E1-FCE1D09D2C89}"/>
                </a:ext>
              </a:extLst>
            </p:cNvPr>
            <p:cNvSpPr/>
            <p:nvPr/>
          </p:nvSpPr>
          <p:spPr>
            <a:xfrm>
              <a:off x="6051108" y="3377639"/>
              <a:ext cx="61050" cy="59719"/>
            </a:xfrm>
            <a:custGeom>
              <a:avLst/>
              <a:gdLst>
                <a:gd name="connsiteX0" fmla="*/ 13935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365 w 61050"/>
                <a:gd name="connsiteY10" fmla="*/ 6307 h 59719"/>
                <a:gd name="connsiteX11" fmla="*/ 13935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935" y="13070"/>
                  </a:moveTo>
                  <a:cubicBezTo>
                    <a:pt x="7077" y="19451"/>
                    <a:pt x="2410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365" y="6307"/>
                  </a:cubicBezTo>
                  <a:cubicBezTo>
                    <a:pt x="19936" y="8117"/>
                    <a:pt x="16697" y="10403"/>
                    <a:pt x="13935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EBB9625-1358-462C-A8F2-508EF36AE1B4}"/>
                </a:ext>
              </a:extLst>
            </p:cNvPr>
            <p:cNvSpPr/>
            <p:nvPr/>
          </p:nvSpPr>
          <p:spPr>
            <a:xfrm>
              <a:off x="6039897" y="3401376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8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1"/>
                    <a:pt x="65627" y="75629"/>
                    <a:pt x="79058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719" name="Graphic 605">
            <a:extLst>
              <a:ext uri="{FF2B5EF4-FFF2-40B4-BE49-F238E27FC236}">
                <a16:creationId xmlns:a16="http://schemas.microsoft.com/office/drawing/2014/main" id="{3B0BC883-DC3B-4652-A722-E1806084E5D0}"/>
              </a:ext>
            </a:extLst>
          </p:cNvPr>
          <p:cNvSpPr/>
          <p:nvPr/>
        </p:nvSpPr>
        <p:spPr>
          <a:xfrm rot="7205542">
            <a:off x="5369867" y="1111156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720" name="Graphic 605">
            <a:extLst>
              <a:ext uri="{FF2B5EF4-FFF2-40B4-BE49-F238E27FC236}">
                <a16:creationId xmlns:a16="http://schemas.microsoft.com/office/drawing/2014/main" id="{FE1EB916-E5A6-493E-92ED-9A7575CECFC1}"/>
              </a:ext>
            </a:extLst>
          </p:cNvPr>
          <p:cNvSpPr/>
          <p:nvPr/>
        </p:nvSpPr>
        <p:spPr>
          <a:xfrm rot="7205542">
            <a:off x="-1205983" y="-219296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pic>
        <p:nvPicPr>
          <p:cNvPr id="721" name="صورة 720">
            <a:extLst>
              <a:ext uri="{FF2B5EF4-FFF2-40B4-BE49-F238E27FC236}">
                <a16:creationId xmlns:a16="http://schemas.microsoft.com/office/drawing/2014/main" id="{5B5BC2EE-24A5-4DAF-B2BA-E2874192F4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477" t="3132" r="4315" b="2090"/>
          <a:stretch/>
        </p:blipFill>
        <p:spPr>
          <a:xfrm>
            <a:off x="55447" y="1518156"/>
            <a:ext cx="5631792" cy="3467099"/>
          </a:xfrm>
          <a:prstGeom prst="rect">
            <a:avLst/>
          </a:prstGeom>
        </p:spPr>
      </p:pic>
      <p:pic>
        <p:nvPicPr>
          <p:cNvPr id="722" name="صورة 721">
            <a:extLst>
              <a:ext uri="{FF2B5EF4-FFF2-40B4-BE49-F238E27FC236}">
                <a16:creationId xmlns:a16="http://schemas.microsoft.com/office/drawing/2014/main" id="{5180D02B-7213-41D2-AE92-37530B474EE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6951" y="737898"/>
            <a:ext cx="4432304" cy="1674230"/>
          </a:xfrm>
          <a:prstGeom prst="rect">
            <a:avLst/>
          </a:prstGeom>
        </p:spPr>
      </p:pic>
      <p:pic>
        <p:nvPicPr>
          <p:cNvPr id="723" name="صورة 722">
            <a:extLst>
              <a:ext uri="{FF2B5EF4-FFF2-40B4-BE49-F238E27FC236}">
                <a16:creationId xmlns:a16="http://schemas.microsoft.com/office/drawing/2014/main" id="{09A831B9-249B-4FD6-A52F-5339FF5AFF0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092" t="-556" b="13148"/>
          <a:stretch/>
        </p:blipFill>
        <p:spPr>
          <a:xfrm>
            <a:off x="7477646" y="2321630"/>
            <a:ext cx="4068994" cy="3699795"/>
          </a:xfrm>
          <a:prstGeom prst="rect">
            <a:avLst/>
          </a:prstGeom>
        </p:spPr>
      </p:pic>
      <p:pic>
        <p:nvPicPr>
          <p:cNvPr id="724" name="صورة 723">
            <a:extLst>
              <a:ext uri="{FF2B5EF4-FFF2-40B4-BE49-F238E27FC236}">
                <a16:creationId xmlns:a16="http://schemas.microsoft.com/office/drawing/2014/main" id="{18CF613A-706C-4DFB-9275-A4341345F0E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34196" y="40184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sp>
        <p:nvSpPr>
          <p:cNvPr id="213" name="مستطيل مستدير الزوايا 212">
            <a:hlinkClick r:id="rId7" action="ppaction://hlinksldjump"/>
          </p:cNvPr>
          <p:cNvSpPr/>
          <p:nvPr/>
        </p:nvSpPr>
        <p:spPr>
          <a:xfrm>
            <a:off x="7986344" y="3194525"/>
            <a:ext cx="937848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Flu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214" name="مستطيل مستدير الزوايا 213">
            <a:hlinkClick r:id="rId9" action="ppaction://hlinksldjump"/>
          </p:cNvPr>
          <p:cNvSpPr/>
          <p:nvPr/>
        </p:nvSpPr>
        <p:spPr>
          <a:xfrm>
            <a:off x="7845667" y="4996948"/>
            <a:ext cx="1289541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7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Runny nose</a:t>
            </a:r>
          </a:p>
        </p:txBody>
      </p:sp>
      <p:sp>
        <p:nvSpPr>
          <p:cNvPr id="215" name="مستطيل مستدير الزوايا 214">
            <a:hlinkClick r:id="rId10" action="ppaction://hlinksldjump"/>
          </p:cNvPr>
          <p:cNvSpPr/>
          <p:nvPr/>
        </p:nvSpPr>
        <p:spPr>
          <a:xfrm>
            <a:off x="9949959" y="3197456"/>
            <a:ext cx="1031633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7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Fever</a:t>
            </a:r>
          </a:p>
        </p:txBody>
      </p:sp>
      <p:sp>
        <p:nvSpPr>
          <p:cNvPr id="216" name="مستطيل مستدير الزوايا 215">
            <a:hlinkClick r:id="rId11" action="ppaction://hlinksldjump"/>
          </p:cNvPr>
          <p:cNvSpPr/>
          <p:nvPr/>
        </p:nvSpPr>
        <p:spPr>
          <a:xfrm>
            <a:off x="9873759" y="4932471"/>
            <a:ext cx="1031633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throat</a:t>
            </a:r>
            <a:endParaRPr lang="en-US" sz="1800" dirty="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5618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id="{420C1F23-2173-4EE8-A3F8-BFA5F707B6B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1" y="0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75C941E3-E0A3-4B14-9E2A-0E7BDF044A0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6910" y="980095"/>
            <a:ext cx="5827330" cy="554262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59237433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raphic 532">
            <a:extLst>
              <a:ext uri="{FF2B5EF4-FFF2-40B4-BE49-F238E27FC236}">
                <a16:creationId xmlns:a16="http://schemas.microsoft.com/office/drawing/2014/main" id="{5173AD66-0E17-4D66-8C5B-46921F3CD424}"/>
              </a:ext>
            </a:extLst>
          </p:cNvPr>
          <p:cNvGrpSpPr/>
          <p:nvPr/>
        </p:nvGrpSpPr>
        <p:grpSpPr>
          <a:xfrm>
            <a:off x="3164114" y="-511652"/>
            <a:ext cx="994277" cy="977384"/>
            <a:chOff x="6005512" y="3328987"/>
            <a:chExt cx="184022" cy="199072"/>
          </a:xfrm>
        </p:grpSpPr>
        <p:grpSp>
          <p:nvGrpSpPr>
            <p:cNvPr id="283" name="Graphic 532">
              <a:extLst>
                <a:ext uri="{FF2B5EF4-FFF2-40B4-BE49-F238E27FC236}">
                  <a16:creationId xmlns:a16="http://schemas.microsoft.com/office/drawing/2014/main" id="{B404DE0C-905A-4CA5-98F8-FD584C117395}"/>
                </a:ext>
              </a:extLst>
            </p:cNvPr>
            <p:cNvGrpSpPr/>
            <p:nvPr/>
          </p:nvGrpSpPr>
          <p:grpSpPr>
            <a:xfrm>
              <a:off x="6005512" y="3328987"/>
              <a:ext cx="184022" cy="199072"/>
              <a:chOff x="6005512" y="3328987"/>
              <a:chExt cx="184022" cy="199072"/>
            </a:xfrm>
            <a:solidFill>
              <a:srgbClr val="E54545"/>
            </a:solidFill>
          </p:grpSpPr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37752A9E-4C7F-4A72-80D5-1B64F2C0B592}"/>
                  </a:ext>
                </a:extLst>
              </p:cNvPr>
              <p:cNvSpPr/>
              <p:nvPr/>
            </p:nvSpPr>
            <p:spPr>
              <a:xfrm>
                <a:off x="6037251" y="3369795"/>
                <a:ext cx="114275" cy="117475"/>
              </a:xfrm>
              <a:custGeom>
                <a:avLst/>
                <a:gdLst>
                  <a:gd name="connsiteX0" fmla="*/ 75131 w 114275"/>
                  <a:gd name="connsiteY0" fmla="*/ 115401 h 117475"/>
                  <a:gd name="connsiteX1" fmla="*/ 29030 w 114275"/>
                  <a:gd name="connsiteY1" fmla="*/ 109020 h 117475"/>
                  <a:gd name="connsiteX2" fmla="*/ 2646 w 114275"/>
                  <a:gd name="connsiteY2" fmla="*/ 75015 h 117475"/>
                  <a:gd name="connsiteX3" fmla="*/ 646 w 114275"/>
                  <a:gd name="connsiteY3" fmla="*/ 49298 h 117475"/>
                  <a:gd name="connsiteX4" fmla="*/ 10361 w 114275"/>
                  <a:gd name="connsiteY4" fmla="*/ 25485 h 117475"/>
                  <a:gd name="connsiteX5" fmla="*/ 28268 w 114275"/>
                  <a:gd name="connsiteY5" fmla="*/ 8721 h 117475"/>
                  <a:gd name="connsiteX6" fmla="*/ 109612 w 114275"/>
                  <a:gd name="connsiteY6" fmla="*/ 31677 h 117475"/>
                  <a:gd name="connsiteX7" fmla="*/ 109898 w 114275"/>
                  <a:gd name="connsiteY7" fmla="*/ 32248 h 117475"/>
                  <a:gd name="connsiteX8" fmla="*/ 75131 w 114275"/>
                  <a:gd name="connsiteY8" fmla="*/ 115401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475">
                    <a:moveTo>
                      <a:pt x="75131" y="115401"/>
                    </a:moveTo>
                    <a:cubicBezTo>
                      <a:pt x="59701" y="119783"/>
                      <a:pt x="42746" y="117021"/>
                      <a:pt x="29030" y="109020"/>
                    </a:cubicBezTo>
                    <a:cubicBezTo>
                      <a:pt x="16362" y="101590"/>
                      <a:pt x="6932" y="89112"/>
                      <a:pt x="2646" y="75015"/>
                    </a:cubicBezTo>
                    <a:cubicBezTo>
                      <a:pt x="74" y="66729"/>
                      <a:pt x="-688" y="57870"/>
                      <a:pt x="646" y="49298"/>
                    </a:cubicBezTo>
                    <a:cubicBezTo>
                      <a:pt x="1979" y="40725"/>
                      <a:pt x="5408" y="32534"/>
                      <a:pt x="10361" y="25485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2061"/>
                      <a:pt x="108278" y="105876"/>
                      <a:pt x="75131" y="1154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78E49E86-B917-4EE7-85D9-2B91BBC37F9D}"/>
                  </a:ext>
                </a:extLst>
              </p:cNvPr>
              <p:cNvSpPr/>
              <p:nvPr/>
            </p:nvSpPr>
            <p:spPr>
              <a:xfrm>
                <a:off x="6093046" y="3328987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BE72E0AC-1E5A-44C1-8844-A4FD0404871B}"/>
                  </a:ext>
                </a:extLst>
              </p:cNvPr>
              <p:cNvSpPr/>
              <p:nvPr/>
            </p:nvSpPr>
            <p:spPr>
              <a:xfrm>
                <a:off x="6144100" y="3388518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810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810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3D54BFA-13F7-4F89-AAE9-72595CBF2D6E}"/>
                  </a:ext>
                </a:extLst>
              </p:cNvPr>
              <p:cNvSpPr/>
              <p:nvPr/>
            </p:nvSpPr>
            <p:spPr>
              <a:xfrm>
                <a:off x="6130956" y="3451478"/>
                <a:ext cx="41147" cy="33337"/>
              </a:xfrm>
              <a:custGeom>
                <a:avLst/>
                <a:gdLst>
                  <a:gd name="connsiteX0" fmla="*/ 7906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11DF1213-4AD4-4CA7-B4F5-5419BCA844FD}"/>
                  </a:ext>
                </a:extLst>
              </p:cNvPr>
              <p:cNvSpPr/>
              <p:nvPr/>
            </p:nvSpPr>
            <p:spPr>
              <a:xfrm>
                <a:off x="6085331" y="3481291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B74452FA-8421-42AB-B16D-9F5E2D0C7F29}"/>
                  </a:ext>
                </a:extLst>
              </p:cNvPr>
              <p:cNvSpPr/>
              <p:nvPr/>
            </p:nvSpPr>
            <p:spPr>
              <a:xfrm>
                <a:off x="6005512" y="3444239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BD80A5FD-6ABA-4B3C-95EE-421EE43D4C3B}"/>
                  </a:ext>
                </a:extLst>
              </p:cNvPr>
              <p:cNvSpPr/>
              <p:nvPr/>
            </p:nvSpPr>
            <p:spPr>
              <a:xfrm>
                <a:off x="6013703" y="3369563"/>
                <a:ext cx="40576" cy="34194"/>
              </a:xfrm>
              <a:custGeom>
                <a:avLst/>
                <a:gdLst>
                  <a:gd name="connsiteX0" fmla="*/ 32480 w 40576"/>
                  <a:gd name="connsiteY0" fmla="*/ 34195 h 34194"/>
                  <a:gd name="connsiteX1" fmla="*/ 0 w 40576"/>
                  <a:gd name="connsiteY1" fmla="*/ 0 h 34194"/>
                  <a:gd name="connsiteX2" fmla="*/ 40577 w 40576"/>
                  <a:gd name="connsiteY2" fmla="*/ 23241 h 3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194">
                    <a:moveTo>
                      <a:pt x="32480" y="34195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F03E74B1-3629-4A55-9B1B-4521072ED0E4}"/>
                  </a:ext>
                </a:extLst>
              </p:cNvPr>
              <p:cNvSpPr/>
              <p:nvPr/>
            </p:nvSpPr>
            <p:spPr>
              <a:xfrm>
                <a:off x="6068091" y="3353847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1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370D2585-F832-4ADE-8B1F-07D049E8C815}"/>
                  </a:ext>
                </a:extLst>
              </p:cNvPr>
              <p:cNvSpPr/>
              <p:nvPr/>
            </p:nvSpPr>
            <p:spPr>
              <a:xfrm>
                <a:off x="6112668" y="3354418"/>
                <a:ext cx="16573" cy="25526"/>
              </a:xfrm>
              <a:custGeom>
                <a:avLst/>
                <a:gdLst>
                  <a:gd name="connsiteX0" fmla="*/ 0 w 16573"/>
                  <a:gd name="connsiteY0" fmla="*/ 22098 h 25526"/>
                  <a:gd name="connsiteX1" fmla="*/ 16573 w 16573"/>
                  <a:gd name="connsiteY1" fmla="*/ 0 h 25526"/>
                  <a:gd name="connsiteX2" fmla="*/ 10097 w 16573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526">
                    <a:moveTo>
                      <a:pt x="0" y="22098"/>
                    </a:moveTo>
                    <a:lnTo>
                      <a:pt x="16573" y="0"/>
                    </a:lnTo>
                    <a:lnTo>
                      <a:pt x="10097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B9444C2A-BDDB-4EBF-A527-482D932B7A3C}"/>
                  </a:ext>
                </a:extLst>
              </p:cNvPr>
              <p:cNvSpPr/>
              <p:nvPr/>
            </p:nvSpPr>
            <p:spPr>
              <a:xfrm>
                <a:off x="6139623" y="3402710"/>
                <a:ext cx="27336" cy="14192"/>
              </a:xfrm>
              <a:custGeom>
                <a:avLst/>
                <a:gdLst>
                  <a:gd name="connsiteX0" fmla="*/ 0 w 27336"/>
                  <a:gd name="connsiteY0" fmla="*/ 4667 h 14192"/>
                  <a:gd name="connsiteX1" fmla="*/ 27337 w 27336"/>
                  <a:gd name="connsiteY1" fmla="*/ 0 h 14192"/>
                  <a:gd name="connsiteX2" fmla="*/ 5048 w 27336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6" h="14192">
                    <a:moveTo>
                      <a:pt x="0" y="4667"/>
                    </a:moveTo>
                    <a:lnTo>
                      <a:pt x="27337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1F8154D3-06C9-4347-A415-5DE5E61D818C}"/>
                  </a:ext>
                </a:extLst>
              </p:cNvPr>
              <p:cNvSpPr/>
              <p:nvPr/>
            </p:nvSpPr>
            <p:spPr>
              <a:xfrm>
                <a:off x="6144672" y="3431571"/>
                <a:ext cx="25908" cy="15335"/>
              </a:xfrm>
              <a:custGeom>
                <a:avLst/>
                <a:gdLst>
                  <a:gd name="connsiteX0" fmla="*/ 2858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8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577221A-EFB1-476F-846F-5E0D02CA43BF}"/>
                  </a:ext>
                </a:extLst>
              </p:cNvPr>
              <p:cNvSpPr/>
              <p:nvPr/>
            </p:nvSpPr>
            <p:spPr>
              <a:xfrm>
                <a:off x="6114477" y="3474814"/>
                <a:ext cx="15430" cy="26955"/>
              </a:xfrm>
              <a:custGeom>
                <a:avLst/>
                <a:gdLst>
                  <a:gd name="connsiteX0" fmla="*/ 9239 w 15430"/>
                  <a:gd name="connsiteY0" fmla="*/ 0 h 26955"/>
                  <a:gd name="connsiteX1" fmla="*/ 15431 w 15430"/>
                  <a:gd name="connsiteY1" fmla="*/ 26956 h 26955"/>
                  <a:gd name="connsiteX2" fmla="*/ 0 w 15430"/>
                  <a:gd name="connsiteY2" fmla="*/ 5620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239" y="0"/>
                    </a:moveTo>
                    <a:lnTo>
                      <a:pt x="15431" y="26956"/>
                    </a:lnTo>
                    <a:lnTo>
                      <a:pt x="0" y="562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38CF3514-350E-4A5C-BCA1-75BEDA89D18D}"/>
                  </a:ext>
                </a:extLst>
              </p:cNvPr>
              <p:cNvSpPr/>
              <p:nvPr/>
            </p:nvSpPr>
            <p:spPr>
              <a:xfrm>
                <a:off x="6061995" y="3475195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68E64DBA-3A7A-4001-8666-18A9C9B724DA}"/>
                  </a:ext>
                </a:extLst>
              </p:cNvPr>
              <p:cNvSpPr/>
              <p:nvPr/>
            </p:nvSpPr>
            <p:spPr>
              <a:xfrm>
                <a:off x="6015037" y="3433952"/>
                <a:ext cx="27622" cy="10286"/>
              </a:xfrm>
              <a:custGeom>
                <a:avLst/>
                <a:gdLst>
                  <a:gd name="connsiteX0" fmla="*/ 27623 w 27622"/>
                  <a:gd name="connsiteY0" fmla="*/ 10287 h 10286"/>
                  <a:gd name="connsiteX1" fmla="*/ 0 w 27622"/>
                  <a:gd name="connsiteY1" fmla="*/ 9049 h 10286"/>
                  <a:gd name="connsiteX2" fmla="*/ 24670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3" y="10287"/>
                    </a:moveTo>
                    <a:lnTo>
                      <a:pt x="0" y="9049"/>
                    </a:lnTo>
                    <a:lnTo>
                      <a:pt x="2467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4CE0ACC-3423-48BC-988C-3053356E567E}"/>
                  </a:ext>
                </a:extLst>
              </p:cNvPr>
              <p:cNvSpPr/>
              <p:nvPr/>
            </p:nvSpPr>
            <p:spPr>
              <a:xfrm>
                <a:off x="6017513" y="3407758"/>
                <a:ext cx="26288" cy="12572"/>
              </a:xfrm>
              <a:custGeom>
                <a:avLst/>
                <a:gdLst>
                  <a:gd name="connsiteX0" fmla="*/ 24670 w 26288"/>
                  <a:gd name="connsiteY0" fmla="*/ 12573 h 12572"/>
                  <a:gd name="connsiteX1" fmla="*/ 0 w 26288"/>
                  <a:gd name="connsiteY1" fmla="*/ 0 h 12572"/>
                  <a:gd name="connsiteX2" fmla="*/ 26289 w 26288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8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84" name="Graphic 532">
              <a:extLst>
                <a:ext uri="{FF2B5EF4-FFF2-40B4-BE49-F238E27FC236}">
                  <a16:creationId xmlns:a16="http://schemas.microsoft.com/office/drawing/2014/main" id="{2A6179BD-3458-4512-93EB-C1C1EFC45BD8}"/>
                </a:ext>
              </a:extLst>
            </p:cNvPr>
            <p:cNvGrpSpPr/>
            <p:nvPr/>
          </p:nvGrpSpPr>
          <p:grpSpPr>
            <a:xfrm>
              <a:off x="6050565" y="3398519"/>
              <a:ext cx="73056" cy="70199"/>
              <a:chOff x="6050565" y="3398519"/>
              <a:chExt cx="73056" cy="70199"/>
            </a:xfrm>
            <a:solidFill>
              <a:srgbClr val="E54545"/>
            </a:solidFill>
          </p:grpSpPr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41729C01-5D35-4A2B-BBD2-0063DDB89460}"/>
                  </a:ext>
                </a:extLst>
              </p:cNvPr>
              <p:cNvSpPr/>
              <p:nvPr/>
            </p:nvSpPr>
            <p:spPr>
              <a:xfrm>
                <a:off x="6050565" y="3417188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3"/>
                      <a:pt x="19665" y="33528"/>
                      <a:pt x="12668" y="33528"/>
                    </a:cubicBezTo>
                    <a:cubicBezTo>
                      <a:pt x="5672" y="33528"/>
                      <a:pt x="0" y="26023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CA005A32-042D-4E1C-882C-CB520E102867}"/>
                  </a:ext>
                </a:extLst>
              </p:cNvPr>
              <p:cNvSpPr/>
              <p:nvPr/>
            </p:nvSpPr>
            <p:spPr>
              <a:xfrm>
                <a:off x="6075901" y="3440810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9EB49D66-3B78-463A-9DED-7C57153D9CFA}"/>
                  </a:ext>
                </a:extLst>
              </p:cNvPr>
              <p:cNvSpPr/>
              <p:nvPr/>
            </p:nvSpPr>
            <p:spPr>
              <a:xfrm>
                <a:off x="6097523" y="3427856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D7D52E5D-EA1E-4D3D-8F08-08F18BD33899}"/>
                  </a:ext>
                </a:extLst>
              </p:cNvPr>
              <p:cNvSpPr/>
              <p:nvPr/>
            </p:nvSpPr>
            <p:spPr>
              <a:xfrm>
                <a:off x="6079902" y="3413283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5CAF3524-8240-41BB-96A0-DC93DB69E6EA}"/>
                  </a:ext>
                </a:extLst>
              </p:cNvPr>
              <p:cNvSpPr/>
              <p:nvPr/>
            </p:nvSpPr>
            <p:spPr>
              <a:xfrm>
                <a:off x="6062662" y="3398519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477" y="0"/>
                      <a:pt x="5429" y="0"/>
                    </a:cubicBezTo>
                    <a:cubicBezTo>
                      <a:pt x="8382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A6DF4866-7561-4CC6-BC8A-C5E143EF9EA7}"/>
                  </a:ext>
                </a:extLst>
              </p:cNvPr>
              <p:cNvSpPr/>
              <p:nvPr/>
            </p:nvSpPr>
            <p:spPr>
              <a:xfrm>
                <a:off x="6104476" y="34006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901DAEFF-08FB-48DC-9705-1B6E79745A53}"/>
                  </a:ext>
                </a:extLst>
              </p:cNvPr>
              <p:cNvSpPr/>
              <p:nvPr/>
            </p:nvSpPr>
            <p:spPr>
              <a:xfrm>
                <a:off x="6059804" y="3454431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144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9" y="3239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3AB4B6D-F334-4CF2-8B36-AE2313DE48AC}"/>
                </a:ext>
              </a:extLst>
            </p:cNvPr>
            <p:cNvSpPr/>
            <p:nvPr/>
          </p:nvSpPr>
          <p:spPr>
            <a:xfrm>
              <a:off x="6051108" y="3377639"/>
              <a:ext cx="61050" cy="59719"/>
            </a:xfrm>
            <a:custGeom>
              <a:avLst/>
              <a:gdLst>
                <a:gd name="connsiteX0" fmla="*/ 13935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365 w 61050"/>
                <a:gd name="connsiteY10" fmla="*/ 6307 h 59719"/>
                <a:gd name="connsiteX11" fmla="*/ 13935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935" y="13070"/>
                  </a:moveTo>
                  <a:cubicBezTo>
                    <a:pt x="7077" y="19451"/>
                    <a:pt x="2410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365" y="6307"/>
                  </a:cubicBezTo>
                  <a:cubicBezTo>
                    <a:pt x="19936" y="8117"/>
                    <a:pt x="16697" y="10403"/>
                    <a:pt x="13935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95B346E-6275-4C88-8FB5-84633932003D}"/>
                </a:ext>
              </a:extLst>
            </p:cNvPr>
            <p:cNvSpPr/>
            <p:nvPr/>
          </p:nvSpPr>
          <p:spPr>
            <a:xfrm>
              <a:off x="6039897" y="3401376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8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1"/>
                    <a:pt x="65627" y="75629"/>
                    <a:pt x="79058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3" name="Graphic 560">
            <a:extLst>
              <a:ext uri="{FF2B5EF4-FFF2-40B4-BE49-F238E27FC236}">
                <a16:creationId xmlns:a16="http://schemas.microsoft.com/office/drawing/2014/main" id="{D08904A9-A5ED-4E8D-A4AE-F411AE42EC87}"/>
              </a:ext>
            </a:extLst>
          </p:cNvPr>
          <p:cNvGrpSpPr/>
          <p:nvPr/>
        </p:nvGrpSpPr>
        <p:grpSpPr>
          <a:xfrm>
            <a:off x="2930156" y="1493404"/>
            <a:ext cx="930017" cy="912744"/>
            <a:chOff x="5976934" y="3305147"/>
            <a:chExt cx="242794" cy="245216"/>
          </a:xfrm>
        </p:grpSpPr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1854BEB-35E0-4139-A6AF-98AC0C991017}"/>
                </a:ext>
              </a:extLst>
            </p:cNvPr>
            <p:cNvSpPr/>
            <p:nvPr/>
          </p:nvSpPr>
          <p:spPr>
            <a:xfrm>
              <a:off x="5976934" y="3305147"/>
              <a:ext cx="242794" cy="245216"/>
            </a:xfrm>
            <a:custGeom>
              <a:avLst/>
              <a:gdLst>
                <a:gd name="connsiteX0" fmla="*/ 237746 w 242794"/>
                <a:gd name="connsiteY0" fmla="*/ 134140 h 245216"/>
                <a:gd name="connsiteX1" fmla="*/ 219554 w 242794"/>
                <a:gd name="connsiteY1" fmla="*/ 136330 h 245216"/>
                <a:gd name="connsiteX2" fmla="*/ 216887 w 242794"/>
                <a:gd name="connsiteY2" fmla="*/ 139664 h 245216"/>
                <a:gd name="connsiteX3" fmla="*/ 206600 w 242794"/>
                <a:gd name="connsiteY3" fmla="*/ 137473 h 245216"/>
                <a:gd name="connsiteX4" fmla="*/ 193741 w 242794"/>
                <a:gd name="connsiteY4" fmla="*/ 134902 h 245216"/>
                <a:gd name="connsiteX5" fmla="*/ 193360 w 242794"/>
                <a:gd name="connsiteY5" fmla="*/ 117852 h 245216"/>
                <a:gd name="connsiteX6" fmla="*/ 194408 w 242794"/>
                <a:gd name="connsiteY6" fmla="*/ 117661 h 245216"/>
                <a:gd name="connsiteX7" fmla="*/ 207266 w 242794"/>
                <a:gd name="connsiteY7" fmla="*/ 113851 h 245216"/>
                <a:gd name="connsiteX8" fmla="*/ 216887 w 242794"/>
                <a:gd name="connsiteY8" fmla="*/ 110803 h 245216"/>
                <a:gd name="connsiteX9" fmla="*/ 220411 w 242794"/>
                <a:gd name="connsiteY9" fmla="*/ 113947 h 245216"/>
                <a:gd name="connsiteX10" fmla="*/ 237270 w 242794"/>
                <a:gd name="connsiteY10" fmla="*/ 103279 h 245216"/>
                <a:gd name="connsiteX11" fmla="*/ 218030 w 242794"/>
                <a:gd name="connsiteY11" fmla="*/ 95087 h 245216"/>
                <a:gd name="connsiteX12" fmla="*/ 214029 w 242794"/>
                <a:gd name="connsiteY12" fmla="*/ 103945 h 245216"/>
                <a:gd name="connsiteX13" fmla="*/ 214124 w 242794"/>
                <a:gd name="connsiteY13" fmla="*/ 104231 h 245216"/>
                <a:gd name="connsiteX14" fmla="*/ 205361 w 242794"/>
                <a:gd name="connsiteY14" fmla="*/ 106517 h 245216"/>
                <a:gd name="connsiteX15" fmla="*/ 192217 w 242794"/>
                <a:gd name="connsiteY15" fmla="*/ 110137 h 245216"/>
                <a:gd name="connsiteX16" fmla="*/ 186502 w 242794"/>
                <a:gd name="connsiteY16" fmla="*/ 92801 h 245216"/>
                <a:gd name="connsiteX17" fmla="*/ 199742 w 242794"/>
                <a:gd name="connsiteY17" fmla="*/ 80133 h 245216"/>
                <a:gd name="connsiteX18" fmla="*/ 208124 w 242794"/>
                <a:gd name="connsiteY18" fmla="*/ 72037 h 245216"/>
                <a:gd name="connsiteX19" fmla="*/ 208600 w 242794"/>
                <a:gd name="connsiteY19" fmla="*/ 71560 h 245216"/>
                <a:gd name="connsiteX20" fmla="*/ 223554 w 242794"/>
                <a:gd name="connsiteY20" fmla="*/ 71370 h 245216"/>
                <a:gd name="connsiteX21" fmla="*/ 221268 w 242794"/>
                <a:gd name="connsiteY21" fmla="*/ 47843 h 245216"/>
                <a:gd name="connsiteX22" fmla="*/ 209838 w 242794"/>
                <a:gd name="connsiteY22" fmla="*/ 48034 h 245216"/>
                <a:gd name="connsiteX23" fmla="*/ 204409 w 242794"/>
                <a:gd name="connsiteY23" fmla="*/ 65179 h 245216"/>
                <a:gd name="connsiteX24" fmla="*/ 202790 w 242794"/>
                <a:gd name="connsiteY24" fmla="*/ 66703 h 245216"/>
                <a:gd name="connsiteX25" fmla="*/ 194408 w 242794"/>
                <a:gd name="connsiteY25" fmla="*/ 75275 h 245216"/>
                <a:gd name="connsiteX26" fmla="*/ 183740 w 242794"/>
                <a:gd name="connsiteY26" fmla="*/ 87562 h 245216"/>
                <a:gd name="connsiteX27" fmla="*/ 180977 w 242794"/>
                <a:gd name="connsiteY27" fmla="*/ 83181 h 245216"/>
                <a:gd name="connsiteX28" fmla="*/ 166214 w 242794"/>
                <a:gd name="connsiteY28" fmla="*/ 67846 h 245216"/>
                <a:gd name="connsiteX29" fmla="*/ 171452 w 242794"/>
                <a:gd name="connsiteY29" fmla="*/ 60511 h 245216"/>
                <a:gd name="connsiteX30" fmla="*/ 176977 w 242794"/>
                <a:gd name="connsiteY30" fmla="*/ 53368 h 245216"/>
                <a:gd name="connsiteX31" fmla="*/ 183644 w 242794"/>
                <a:gd name="connsiteY31" fmla="*/ 52796 h 245216"/>
                <a:gd name="connsiteX32" fmla="*/ 186407 w 242794"/>
                <a:gd name="connsiteY32" fmla="*/ 32413 h 245216"/>
                <a:gd name="connsiteX33" fmla="*/ 167166 w 242794"/>
                <a:gd name="connsiteY33" fmla="*/ 42223 h 245216"/>
                <a:gd name="connsiteX34" fmla="*/ 170309 w 242794"/>
                <a:gd name="connsiteY34" fmla="*/ 50224 h 245216"/>
                <a:gd name="connsiteX35" fmla="*/ 165166 w 242794"/>
                <a:gd name="connsiteY35" fmla="*/ 56035 h 245216"/>
                <a:gd name="connsiteX36" fmla="*/ 159165 w 242794"/>
                <a:gd name="connsiteY36" fmla="*/ 63178 h 245216"/>
                <a:gd name="connsiteX37" fmla="*/ 143925 w 242794"/>
                <a:gd name="connsiteY37" fmla="*/ 56701 h 245216"/>
                <a:gd name="connsiteX38" fmla="*/ 144878 w 242794"/>
                <a:gd name="connsiteY38" fmla="*/ 52796 h 245216"/>
                <a:gd name="connsiteX39" fmla="*/ 147735 w 242794"/>
                <a:gd name="connsiteY39" fmla="*/ 39366 h 245216"/>
                <a:gd name="connsiteX40" fmla="*/ 149450 w 242794"/>
                <a:gd name="connsiteY40" fmla="*/ 26412 h 245216"/>
                <a:gd name="connsiteX41" fmla="*/ 158403 w 242794"/>
                <a:gd name="connsiteY41" fmla="*/ 6505 h 245216"/>
                <a:gd name="connsiteX42" fmla="*/ 134114 w 242794"/>
                <a:gd name="connsiteY42" fmla="*/ 8505 h 245216"/>
                <a:gd name="connsiteX43" fmla="*/ 134781 w 242794"/>
                <a:gd name="connsiteY43" fmla="*/ 19840 h 245216"/>
                <a:gd name="connsiteX44" fmla="*/ 144211 w 242794"/>
                <a:gd name="connsiteY44" fmla="*/ 26221 h 245216"/>
                <a:gd name="connsiteX45" fmla="*/ 141449 w 242794"/>
                <a:gd name="connsiteY45" fmla="*/ 38413 h 245216"/>
                <a:gd name="connsiteX46" fmla="*/ 138496 w 242794"/>
                <a:gd name="connsiteY46" fmla="*/ 51844 h 245216"/>
                <a:gd name="connsiteX47" fmla="*/ 137829 w 242794"/>
                <a:gd name="connsiteY47" fmla="*/ 55082 h 245216"/>
                <a:gd name="connsiteX48" fmla="*/ 111254 w 242794"/>
                <a:gd name="connsiteY48" fmla="*/ 54034 h 245216"/>
                <a:gd name="connsiteX49" fmla="*/ 110111 w 242794"/>
                <a:gd name="connsiteY49" fmla="*/ 44509 h 245216"/>
                <a:gd name="connsiteX50" fmla="*/ 109064 w 242794"/>
                <a:gd name="connsiteY50" fmla="*/ 35270 h 245216"/>
                <a:gd name="connsiteX51" fmla="*/ 108683 w 242794"/>
                <a:gd name="connsiteY51" fmla="*/ 31651 h 245216"/>
                <a:gd name="connsiteX52" fmla="*/ 110873 w 242794"/>
                <a:gd name="connsiteY52" fmla="*/ 12124 h 245216"/>
                <a:gd name="connsiteX53" fmla="*/ 92395 w 242794"/>
                <a:gd name="connsiteY53" fmla="*/ 21745 h 245216"/>
                <a:gd name="connsiteX54" fmla="*/ 96586 w 242794"/>
                <a:gd name="connsiteY54" fmla="*/ 30508 h 245216"/>
                <a:gd name="connsiteX55" fmla="*/ 100777 w 242794"/>
                <a:gd name="connsiteY55" fmla="*/ 32317 h 245216"/>
                <a:gd name="connsiteX56" fmla="*/ 101253 w 242794"/>
                <a:gd name="connsiteY56" fmla="*/ 36032 h 245216"/>
                <a:gd name="connsiteX57" fmla="*/ 102587 w 242794"/>
                <a:gd name="connsiteY57" fmla="*/ 45652 h 245216"/>
                <a:gd name="connsiteX58" fmla="*/ 104111 w 242794"/>
                <a:gd name="connsiteY58" fmla="*/ 54892 h 245216"/>
                <a:gd name="connsiteX59" fmla="*/ 104206 w 242794"/>
                <a:gd name="connsiteY59" fmla="*/ 55368 h 245216"/>
                <a:gd name="connsiteX60" fmla="*/ 80393 w 242794"/>
                <a:gd name="connsiteY60" fmla="*/ 65750 h 245216"/>
                <a:gd name="connsiteX61" fmla="*/ 74774 w 242794"/>
                <a:gd name="connsiteY61" fmla="*/ 55558 h 245216"/>
                <a:gd name="connsiteX62" fmla="*/ 66296 w 242794"/>
                <a:gd name="connsiteY62" fmla="*/ 40223 h 245216"/>
                <a:gd name="connsiteX63" fmla="*/ 64868 w 242794"/>
                <a:gd name="connsiteY63" fmla="*/ 21554 h 245216"/>
                <a:gd name="connsiteX64" fmla="*/ 44484 w 242794"/>
                <a:gd name="connsiteY64" fmla="*/ 31841 h 245216"/>
                <a:gd name="connsiteX65" fmla="*/ 49056 w 242794"/>
                <a:gd name="connsiteY65" fmla="*/ 41366 h 245216"/>
                <a:gd name="connsiteX66" fmla="*/ 60962 w 242794"/>
                <a:gd name="connsiteY66" fmla="*/ 43271 h 245216"/>
                <a:gd name="connsiteX67" fmla="*/ 68201 w 242794"/>
                <a:gd name="connsiteY67" fmla="*/ 56701 h 245216"/>
                <a:gd name="connsiteX68" fmla="*/ 76488 w 242794"/>
                <a:gd name="connsiteY68" fmla="*/ 68703 h 245216"/>
                <a:gd name="connsiteX69" fmla="*/ 63629 w 242794"/>
                <a:gd name="connsiteY69" fmla="*/ 82800 h 245216"/>
                <a:gd name="connsiteX70" fmla="*/ 55057 w 242794"/>
                <a:gd name="connsiteY70" fmla="*/ 77466 h 245216"/>
                <a:gd name="connsiteX71" fmla="*/ 44484 w 242794"/>
                <a:gd name="connsiteY71" fmla="*/ 70417 h 245216"/>
                <a:gd name="connsiteX72" fmla="*/ 40007 w 242794"/>
                <a:gd name="connsiteY72" fmla="*/ 58606 h 245216"/>
                <a:gd name="connsiteX73" fmla="*/ 21338 w 242794"/>
                <a:gd name="connsiteY73" fmla="*/ 68131 h 245216"/>
                <a:gd name="connsiteX74" fmla="*/ 25625 w 242794"/>
                <a:gd name="connsiteY74" fmla="*/ 76894 h 245216"/>
                <a:gd name="connsiteX75" fmla="*/ 37340 w 242794"/>
                <a:gd name="connsiteY75" fmla="*/ 78418 h 245216"/>
                <a:gd name="connsiteX76" fmla="*/ 42008 w 242794"/>
                <a:gd name="connsiteY76" fmla="*/ 75180 h 245216"/>
                <a:gd name="connsiteX77" fmla="*/ 61058 w 242794"/>
                <a:gd name="connsiteY77" fmla="*/ 86800 h 245216"/>
                <a:gd name="connsiteX78" fmla="*/ 56105 w 242794"/>
                <a:gd name="connsiteY78" fmla="*/ 97849 h 245216"/>
                <a:gd name="connsiteX79" fmla="*/ 54295 w 242794"/>
                <a:gd name="connsiteY79" fmla="*/ 105088 h 245216"/>
                <a:gd name="connsiteX80" fmla="*/ 53342 w 242794"/>
                <a:gd name="connsiteY80" fmla="*/ 104993 h 245216"/>
                <a:gd name="connsiteX81" fmla="*/ 42293 w 242794"/>
                <a:gd name="connsiteY81" fmla="*/ 104517 h 245216"/>
                <a:gd name="connsiteX82" fmla="*/ 26291 w 242794"/>
                <a:gd name="connsiteY82" fmla="*/ 103945 h 245216"/>
                <a:gd name="connsiteX83" fmla="*/ 25910 w 242794"/>
                <a:gd name="connsiteY83" fmla="*/ 102136 h 245216"/>
                <a:gd name="connsiteX84" fmla="*/ 2955 w 242794"/>
                <a:gd name="connsiteY84" fmla="*/ 98326 h 245216"/>
                <a:gd name="connsiteX85" fmla="*/ 13433 w 242794"/>
                <a:gd name="connsiteY85" fmla="*/ 120424 h 245216"/>
                <a:gd name="connsiteX86" fmla="*/ 23815 w 242794"/>
                <a:gd name="connsiteY86" fmla="*/ 115756 h 245216"/>
                <a:gd name="connsiteX87" fmla="*/ 26006 w 242794"/>
                <a:gd name="connsiteY87" fmla="*/ 110803 h 245216"/>
                <a:gd name="connsiteX88" fmla="*/ 41531 w 242794"/>
                <a:gd name="connsiteY88" fmla="*/ 112042 h 245216"/>
                <a:gd name="connsiteX89" fmla="*/ 52580 w 242794"/>
                <a:gd name="connsiteY89" fmla="*/ 112042 h 245216"/>
                <a:gd name="connsiteX90" fmla="*/ 53342 w 242794"/>
                <a:gd name="connsiteY90" fmla="*/ 111946 h 245216"/>
                <a:gd name="connsiteX91" fmla="*/ 53438 w 242794"/>
                <a:gd name="connsiteY91" fmla="*/ 133378 h 245216"/>
                <a:gd name="connsiteX92" fmla="*/ 47151 w 242794"/>
                <a:gd name="connsiteY92" fmla="*/ 134902 h 245216"/>
                <a:gd name="connsiteX93" fmla="*/ 34483 w 242794"/>
                <a:gd name="connsiteY93" fmla="*/ 139664 h 245216"/>
                <a:gd name="connsiteX94" fmla="*/ 26387 w 242794"/>
                <a:gd name="connsiteY94" fmla="*/ 134616 h 245216"/>
                <a:gd name="connsiteX95" fmla="*/ 14576 w 242794"/>
                <a:gd name="connsiteY95" fmla="*/ 151951 h 245216"/>
                <a:gd name="connsiteX96" fmla="*/ 22481 w 242794"/>
                <a:gd name="connsiteY96" fmla="*/ 157571 h 245216"/>
                <a:gd name="connsiteX97" fmla="*/ 33530 w 242794"/>
                <a:gd name="connsiteY97" fmla="*/ 153285 h 245216"/>
                <a:gd name="connsiteX98" fmla="*/ 36293 w 242794"/>
                <a:gd name="connsiteY98" fmla="*/ 146617 h 245216"/>
                <a:gd name="connsiteX99" fmla="*/ 49151 w 242794"/>
                <a:gd name="connsiteY99" fmla="*/ 143569 h 245216"/>
                <a:gd name="connsiteX100" fmla="*/ 54866 w 242794"/>
                <a:gd name="connsiteY100" fmla="*/ 142141 h 245216"/>
                <a:gd name="connsiteX101" fmla="*/ 61915 w 242794"/>
                <a:gd name="connsiteY101" fmla="*/ 161953 h 245216"/>
                <a:gd name="connsiteX102" fmla="*/ 59629 w 242794"/>
                <a:gd name="connsiteY102" fmla="*/ 163096 h 245216"/>
                <a:gd name="connsiteX103" fmla="*/ 50675 w 242794"/>
                <a:gd name="connsiteY103" fmla="*/ 168239 h 245216"/>
                <a:gd name="connsiteX104" fmla="*/ 38579 w 242794"/>
                <a:gd name="connsiteY104" fmla="*/ 175859 h 245216"/>
                <a:gd name="connsiteX105" fmla="*/ 17147 w 242794"/>
                <a:gd name="connsiteY105" fmla="*/ 181193 h 245216"/>
                <a:gd name="connsiteX106" fmla="*/ 17814 w 242794"/>
                <a:gd name="connsiteY106" fmla="*/ 192528 h 245216"/>
                <a:gd name="connsiteX107" fmla="*/ 29816 w 242794"/>
                <a:gd name="connsiteY107" fmla="*/ 199386 h 245216"/>
                <a:gd name="connsiteX108" fmla="*/ 42389 w 242794"/>
                <a:gd name="connsiteY108" fmla="*/ 181384 h 245216"/>
                <a:gd name="connsiteX109" fmla="*/ 54390 w 242794"/>
                <a:gd name="connsiteY109" fmla="*/ 174811 h 245216"/>
                <a:gd name="connsiteX110" fmla="*/ 63248 w 242794"/>
                <a:gd name="connsiteY110" fmla="*/ 169382 h 245216"/>
                <a:gd name="connsiteX111" fmla="*/ 65344 w 242794"/>
                <a:gd name="connsiteY111" fmla="*/ 167953 h 245216"/>
                <a:gd name="connsiteX112" fmla="*/ 80774 w 242794"/>
                <a:gd name="connsiteY112" fmla="*/ 184432 h 245216"/>
                <a:gd name="connsiteX113" fmla="*/ 76679 w 242794"/>
                <a:gd name="connsiteY113" fmla="*/ 190242 h 245216"/>
                <a:gd name="connsiteX114" fmla="*/ 71726 w 242794"/>
                <a:gd name="connsiteY114" fmla="*/ 197481 h 245216"/>
                <a:gd name="connsiteX115" fmla="*/ 71249 w 242794"/>
                <a:gd name="connsiteY115" fmla="*/ 198338 h 245216"/>
                <a:gd name="connsiteX116" fmla="*/ 56200 w 242794"/>
                <a:gd name="connsiteY116" fmla="*/ 208530 h 245216"/>
                <a:gd name="connsiteX117" fmla="*/ 74393 w 242794"/>
                <a:gd name="connsiteY117" fmla="*/ 218912 h 245216"/>
                <a:gd name="connsiteX118" fmla="*/ 79441 w 242794"/>
                <a:gd name="connsiteY118" fmla="*/ 210530 h 245216"/>
                <a:gd name="connsiteX119" fmla="*/ 77441 w 242794"/>
                <a:gd name="connsiteY119" fmla="*/ 203482 h 245216"/>
                <a:gd name="connsiteX120" fmla="*/ 77536 w 242794"/>
                <a:gd name="connsiteY120" fmla="*/ 203386 h 245216"/>
                <a:gd name="connsiteX121" fmla="*/ 82584 w 242794"/>
                <a:gd name="connsiteY121" fmla="*/ 197290 h 245216"/>
                <a:gd name="connsiteX122" fmla="*/ 88394 w 242794"/>
                <a:gd name="connsiteY122" fmla="*/ 189289 h 245216"/>
                <a:gd name="connsiteX123" fmla="*/ 89252 w 242794"/>
                <a:gd name="connsiteY123" fmla="*/ 189766 h 245216"/>
                <a:gd name="connsiteX124" fmla="*/ 106301 w 242794"/>
                <a:gd name="connsiteY124" fmla="*/ 196052 h 245216"/>
                <a:gd name="connsiteX125" fmla="*/ 106206 w 242794"/>
                <a:gd name="connsiteY125" fmla="*/ 196814 h 245216"/>
                <a:gd name="connsiteX126" fmla="*/ 104396 w 242794"/>
                <a:gd name="connsiteY126" fmla="*/ 206815 h 245216"/>
                <a:gd name="connsiteX127" fmla="*/ 102682 w 242794"/>
                <a:gd name="connsiteY127" fmla="*/ 216912 h 245216"/>
                <a:gd name="connsiteX128" fmla="*/ 102587 w 242794"/>
                <a:gd name="connsiteY128" fmla="*/ 218436 h 245216"/>
                <a:gd name="connsiteX129" fmla="*/ 93728 w 242794"/>
                <a:gd name="connsiteY129" fmla="*/ 240058 h 245216"/>
                <a:gd name="connsiteX130" fmla="*/ 103825 w 242794"/>
                <a:gd name="connsiteY130" fmla="*/ 245201 h 245216"/>
                <a:gd name="connsiteX131" fmla="*/ 115826 w 242794"/>
                <a:gd name="connsiteY131" fmla="*/ 238343 h 245216"/>
                <a:gd name="connsiteX132" fmla="*/ 108968 w 242794"/>
                <a:gd name="connsiteY132" fmla="*/ 218817 h 245216"/>
                <a:gd name="connsiteX133" fmla="*/ 109254 w 242794"/>
                <a:gd name="connsiteY133" fmla="*/ 217769 h 245216"/>
                <a:gd name="connsiteX134" fmla="*/ 110969 w 242794"/>
                <a:gd name="connsiteY134" fmla="*/ 207768 h 245216"/>
                <a:gd name="connsiteX135" fmla="*/ 112683 w 242794"/>
                <a:gd name="connsiteY135" fmla="*/ 197767 h 245216"/>
                <a:gd name="connsiteX136" fmla="*/ 112778 w 242794"/>
                <a:gd name="connsiteY136" fmla="*/ 197100 h 245216"/>
                <a:gd name="connsiteX137" fmla="*/ 136400 w 242794"/>
                <a:gd name="connsiteY137" fmla="*/ 196147 h 245216"/>
                <a:gd name="connsiteX138" fmla="*/ 136400 w 242794"/>
                <a:gd name="connsiteY138" fmla="*/ 196528 h 245216"/>
                <a:gd name="connsiteX139" fmla="*/ 137639 w 242794"/>
                <a:gd name="connsiteY139" fmla="*/ 205101 h 245216"/>
                <a:gd name="connsiteX140" fmla="*/ 139734 w 242794"/>
                <a:gd name="connsiteY140" fmla="*/ 213959 h 245216"/>
                <a:gd name="connsiteX141" fmla="*/ 141258 w 242794"/>
                <a:gd name="connsiteY141" fmla="*/ 231295 h 245216"/>
                <a:gd name="connsiteX142" fmla="*/ 159737 w 242794"/>
                <a:gd name="connsiteY142" fmla="*/ 221389 h 245216"/>
                <a:gd name="connsiteX143" fmla="*/ 155355 w 242794"/>
                <a:gd name="connsiteY143" fmla="*/ 212721 h 245216"/>
                <a:gd name="connsiteX144" fmla="*/ 146878 w 242794"/>
                <a:gd name="connsiteY144" fmla="*/ 210721 h 245216"/>
                <a:gd name="connsiteX145" fmla="*/ 145354 w 242794"/>
                <a:gd name="connsiteY145" fmla="*/ 203386 h 245216"/>
                <a:gd name="connsiteX146" fmla="*/ 143544 w 242794"/>
                <a:gd name="connsiteY146" fmla="*/ 195671 h 245216"/>
                <a:gd name="connsiteX147" fmla="*/ 143163 w 242794"/>
                <a:gd name="connsiteY147" fmla="*/ 194528 h 245216"/>
                <a:gd name="connsiteX148" fmla="*/ 163451 w 242794"/>
                <a:gd name="connsiteY148" fmla="*/ 185098 h 245216"/>
                <a:gd name="connsiteX149" fmla="*/ 170786 w 242794"/>
                <a:gd name="connsiteY149" fmla="*/ 195004 h 245216"/>
                <a:gd name="connsiteX150" fmla="*/ 178025 w 242794"/>
                <a:gd name="connsiteY150" fmla="*/ 202720 h 245216"/>
                <a:gd name="connsiteX151" fmla="*/ 178120 w 242794"/>
                <a:gd name="connsiteY151" fmla="*/ 202815 h 245216"/>
                <a:gd name="connsiteX152" fmla="*/ 176215 w 242794"/>
                <a:gd name="connsiteY152" fmla="*/ 221389 h 245216"/>
                <a:gd name="connsiteX153" fmla="*/ 186311 w 242794"/>
                <a:gd name="connsiteY153" fmla="*/ 226532 h 245216"/>
                <a:gd name="connsiteX154" fmla="*/ 198313 w 242794"/>
                <a:gd name="connsiteY154" fmla="*/ 219674 h 245216"/>
                <a:gd name="connsiteX155" fmla="*/ 186883 w 242794"/>
                <a:gd name="connsiteY155" fmla="*/ 199386 h 245216"/>
                <a:gd name="connsiteX156" fmla="*/ 181454 w 242794"/>
                <a:gd name="connsiteY156" fmla="*/ 200719 h 245216"/>
                <a:gd name="connsiteX157" fmla="*/ 176215 w 242794"/>
                <a:gd name="connsiteY157" fmla="*/ 191385 h 245216"/>
                <a:gd name="connsiteX158" fmla="*/ 169262 w 242794"/>
                <a:gd name="connsiteY158" fmla="*/ 181003 h 245216"/>
                <a:gd name="connsiteX159" fmla="*/ 179930 w 242794"/>
                <a:gd name="connsiteY159" fmla="*/ 170811 h 245216"/>
                <a:gd name="connsiteX160" fmla="*/ 181739 w 242794"/>
                <a:gd name="connsiteY160" fmla="*/ 168334 h 245216"/>
                <a:gd name="connsiteX161" fmla="*/ 188407 w 242794"/>
                <a:gd name="connsiteY161" fmla="*/ 172716 h 245216"/>
                <a:gd name="connsiteX162" fmla="*/ 197932 w 242794"/>
                <a:gd name="connsiteY162" fmla="*/ 178336 h 245216"/>
                <a:gd name="connsiteX163" fmla="*/ 198313 w 242794"/>
                <a:gd name="connsiteY163" fmla="*/ 178621 h 245216"/>
                <a:gd name="connsiteX164" fmla="*/ 207457 w 242794"/>
                <a:gd name="connsiteY164" fmla="*/ 193861 h 245216"/>
                <a:gd name="connsiteX165" fmla="*/ 219268 w 242794"/>
                <a:gd name="connsiteY165" fmla="*/ 176526 h 245216"/>
                <a:gd name="connsiteX166" fmla="*/ 211362 w 242794"/>
                <a:gd name="connsiteY166" fmla="*/ 170906 h 245216"/>
                <a:gd name="connsiteX167" fmla="*/ 200313 w 242794"/>
                <a:gd name="connsiteY167" fmla="*/ 175192 h 245216"/>
                <a:gd name="connsiteX168" fmla="*/ 200027 w 242794"/>
                <a:gd name="connsiteY168" fmla="*/ 175669 h 245216"/>
                <a:gd name="connsiteX169" fmla="*/ 191645 w 242794"/>
                <a:gd name="connsiteY169" fmla="*/ 167953 h 245216"/>
                <a:gd name="connsiteX170" fmla="*/ 185264 w 242794"/>
                <a:gd name="connsiteY170" fmla="*/ 163096 h 245216"/>
                <a:gd name="connsiteX171" fmla="*/ 193265 w 242794"/>
                <a:gd name="connsiteY171" fmla="*/ 139950 h 245216"/>
                <a:gd name="connsiteX172" fmla="*/ 206123 w 242794"/>
                <a:gd name="connsiteY172" fmla="*/ 141474 h 245216"/>
                <a:gd name="connsiteX173" fmla="*/ 215744 w 242794"/>
                <a:gd name="connsiteY173" fmla="*/ 143188 h 245216"/>
                <a:gd name="connsiteX174" fmla="*/ 222221 w 242794"/>
                <a:gd name="connsiteY174" fmla="*/ 155857 h 245216"/>
                <a:gd name="connsiteX175" fmla="*/ 242795 w 242794"/>
                <a:gd name="connsiteY175" fmla="*/ 144141 h 245216"/>
                <a:gd name="connsiteX176" fmla="*/ 237746 w 242794"/>
                <a:gd name="connsiteY176" fmla="*/ 134140 h 24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242794" h="245216">
                  <a:moveTo>
                    <a:pt x="237746" y="134140"/>
                  </a:moveTo>
                  <a:cubicBezTo>
                    <a:pt x="232222" y="130806"/>
                    <a:pt x="224316" y="132425"/>
                    <a:pt x="219554" y="136330"/>
                  </a:cubicBezTo>
                  <a:cubicBezTo>
                    <a:pt x="218315" y="137283"/>
                    <a:pt x="217553" y="138426"/>
                    <a:pt x="216887" y="139664"/>
                  </a:cubicBezTo>
                  <a:cubicBezTo>
                    <a:pt x="213458" y="138902"/>
                    <a:pt x="210029" y="138235"/>
                    <a:pt x="206600" y="137473"/>
                  </a:cubicBezTo>
                  <a:cubicBezTo>
                    <a:pt x="202313" y="136521"/>
                    <a:pt x="198027" y="135664"/>
                    <a:pt x="193741" y="134902"/>
                  </a:cubicBezTo>
                  <a:cubicBezTo>
                    <a:pt x="194217" y="129282"/>
                    <a:pt x="194122" y="123472"/>
                    <a:pt x="193360" y="117852"/>
                  </a:cubicBezTo>
                  <a:cubicBezTo>
                    <a:pt x="193741" y="117757"/>
                    <a:pt x="194027" y="117757"/>
                    <a:pt x="194408" y="117661"/>
                  </a:cubicBezTo>
                  <a:cubicBezTo>
                    <a:pt x="198789" y="116518"/>
                    <a:pt x="202980" y="115280"/>
                    <a:pt x="207266" y="113851"/>
                  </a:cubicBezTo>
                  <a:cubicBezTo>
                    <a:pt x="210410" y="112804"/>
                    <a:pt x="213648" y="111756"/>
                    <a:pt x="216887" y="110803"/>
                  </a:cubicBezTo>
                  <a:cubicBezTo>
                    <a:pt x="217839" y="112042"/>
                    <a:pt x="218982" y="113185"/>
                    <a:pt x="220411" y="113947"/>
                  </a:cubicBezTo>
                  <a:cubicBezTo>
                    <a:pt x="228412" y="118519"/>
                    <a:pt x="238032" y="112423"/>
                    <a:pt x="237270" y="103279"/>
                  </a:cubicBezTo>
                  <a:cubicBezTo>
                    <a:pt x="236413" y="93277"/>
                    <a:pt x="225840" y="89563"/>
                    <a:pt x="218030" y="95087"/>
                  </a:cubicBezTo>
                  <a:cubicBezTo>
                    <a:pt x="214886" y="97278"/>
                    <a:pt x="213743" y="100612"/>
                    <a:pt x="214029" y="103945"/>
                  </a:cubicBezTo>
                  <a:cubicBezTo>
                    <a:pt x="214029" y="104041"/>
                    <a:pt x="214124" y="104136"/>
                    <a:pt x="214124" y="104231"/>
                  </a:cubicBezTo>
                  <a:cubicBezTo>
                    <a:pt x="211172" y="104993"/>
                    <a:pt x="208314" y="105850"/>
                    <a:pt x="205361" y="106517"/>
                  </a:cubicBezTo>
                  <a:cubicBezTo>
                    <a:pt x="200885" y="107565"/>
                    <a:pt x="196503" y="108708"/>
                    <a:pt x="192217" y="110137"/>
                  </a:cubicBezTo>
                  <a:cubicBezTo>
                    <a:pt x="190883" y="104041"/>
                    <a:pt x="188978" y="98230"/>
                    <a:pt x="186502" y="92801"/>
                  </a:cubicBezTo>
                  <a:cubicBezTo>
                    <a:pt x="190883" y="88610"/>
                    <a:pt x="195360" y="84419"/>
                    <a:pt x="199742" y="80133"/>
                  </a:cubicBezTo>
                  <a:cubicBezTo>
                    <a:pt x="202504" y="77466"/>
                    <a:pt x="205361" y="74799"/>
                    <a:pt x="208124" y="72037"/>
                  </a:cubicBezTo>
                  <a:cubicBezTo>
                    <a:pt x="208314" y="71846"/>
                    <a:pt x="208409" y="71751"/>
                    <a:pt x="208600" y="71560"/>
                  </a:cubicBezTo>
                  <a:cubicBezTo>
                    <a:pt x="212696" y="74608"/>
                    <a:pt x="218696" y="74608"/>
                    <a:pt x="223554" y="71370"/>
                  </a:cubicBezTo>
                  <a:cubicBezTo>
                    <a:pt x="233079" y="65083"/>
                    <a:pt x="230984" y="52701"/>
                    <a:pt x="221268" y="47843"/>
                  </a:cubicBezTo>
                  <a:cubicBezTo>
                    <a:pt x="216601" y="45557"/>
                    <a:pt x="212791" y="46033"/>
                    <a:pt x="209838" y="48034"/>
                  </a:cubicBezTo>
                  <a:cubicBezTo>
                    <a:pt x="204695" y="51653"/>
                    <a:pt x="202885" y="59273"/>
                    <a:pt x="204409" y="65179"/>
                  </a:cubicBezTo>
                  <a:cubicBezTo>
                    <a:pt x="203837" y="65655"/>
                    <a:pt x="203361" y="66131"/>
                    <a:pt x="202790" y="66703"/>
                  </a:cubicBezTo>
                  <a:cubicBezTo>
                    <a:pt x="199837" y="69370"/>
                    <a:pt x="197170" y="72322"/>
                    <a:pt x="194408" y="75275"/>
                  </a:cubicBezTo>
                  <a:cubicBezTo>
                    <a:pt x="190502" y="79085"/>
                    <a:pt x="187073" y="83276"/>
                    <a:pt x="183740" y="87562"/>
                  </a:cubicBezTo>
                  <a:cubicBezTo>
                    <a:pt x="182882" y="86038"/>
                    <a:pt x="181930" y="84610"/>
                    <a:pt x="180977" y="83181"/>
                  </a:cubicBezTo>
                  <a:cubicBezTo>
                    <a:pt x="176882" y="77085"/>
                    <a:pt x="171833" y="72037"/>
                    <a:pt x="166214" y="67846"/>
                  </a:cubicBezTo>
                  <a:cubicBezTo>
                    <a:pt x="168023" y="65369"/>
                    <a:pt x="169738" y="62893"/>
                    <a:pt x="171452" y="60511"/>
                  </a:cubicBezTo>
                  <a:cubicBezTo>
                    <a:pt x="173262" y="58035"/>
                    <a:pt x="175072" y="55749"/>
                    <a:pt x="176977" y="53368"/>
                  </a:cubicBezTo>
                  <a:cubicBezTo>
                    <a:pt x="179263" y="53749"/>
                    <a:pt x="181549" y="53653"/>
                    <a:pt x="183644" y="52796"/>
                  </a:cubicBezTo>
                  <a:cubicBezTo>
                    <a:pt x="192503" y="49558"/>
                    <a:pt x="194217" y="37842"/>
                    <a:pt x="186407" y="32413"/>
                  </a:cubicBezTo>
                  <a:cubicBezTo>
                    <a:pt x="177929" y="26412"/>
                    <a:pt x="168023" y="32317"/>
                    <a:pt x="167166" y="42223"/>
                  </a:cubicBezTo>
                  <a:cubicBezTo>
                    <a:pt x="166880" y="45557"/>
                    <a:pt x="168214" y="48319"/>
                    <a:pt x="170309" y="50224"/>
                  </a:cubicBezTo>
                  <a:cubicBezTo>
                    <a:pt x="168595" y="52129"/>
                    <a:pt x="166880" y="54130"/>
                    <a:pt x="165166" y="56035"/>
                  </a:cubicBezTo>
                  <a:cubicBezTo>
                    <a:pt x="163166" y="58321"/>
                    <a:pt x="161165" y="60702"/>
                    <a:pt x="159165" y="63178"/>
                  </a:cubicBezTo>
                  <a:cubicBezTo>
                    <a:pt x="154307" y="60416"/>
                    <a:pt x="149164" y="58321"/>
                    <a:pt x="143925" y="56701"/>
                  </a:cubicBezTo>
                  <a:cubicBezTo>
                    <a:pt x="144211" y="55368"/>
                    <a:pt x="144592" y="54130"/>
                    <a:pt x="144878" y="52796"/>
                  </a:cubicBezTo>
                  <a:cubicBezTo>
                    <a:pt x="145925" y="48415"/>
                    <a:pt x="147068" y="43938"/>
                    <a:pt x="147735" y="39366"/>
                  </a:cubicBezTo>
                  <a:cubicBezTo>
                    <a:pt x="148402" y="35080"/>
                    <a:pt x="148878" y="30698"/>
                    <a:pt x="149450" y="26412"/>
                  </a:cubicBezTo>
                  <a:cubicBezTo>
                    <a:pt x="158498" y="24983"/>
                    <a:pt x="163737" y="14791"/>
                    <a:pt x="158403" y="6505"/>
                  </a:cubicBezTo>
                  <a:cubicBezTo>
                    <a:pt x="152117" y="-3401"/>
                    <a:pt x="139163" y="-1401"/>
                    <a:pt x="134114" y="8505"/>
                  </a:cubicBezTo>
                  <a:cubicBezTo>
                    <a:pt x="132019" y="12505"/>
                    <a:pt x="132686" y="16601"/>
                    <a:pt x="134781" y="19840"/>
                  </a:cubicBezTo>
                  <a:cubicBezTo>
                    <a:pt x="136877" y="23078"/>
                    <a:pt x="140401" y="25364"/>
                    <a:pt x="144211" y="26221"/>
                  </a:cubicBezTo>
                  <a:cubicBezTo>
                    <a:pt x="143639" y="30412"/>
                    <a:pt x="142592" y="34318"/>
                    <a:pt x="141449" y="38413"/>
                  </a:cubicBezTo>
                  <a:cubicBezTo>
                    <a:pt x="140306" y="42795"/>
                    <a:pt x="139353" y="47367"/>
                    <a:pt x="138496" y="51844"/>
                  </a:cubicBezTo>
                  <a:cubicBezTo>
                    <a:pt x="138305" y="52891"/>
                    <a:pt x="138115" y="54034"/>
                    <a:pt x="137829" y="55082"/>
                  </a:cubicBezTo>
                  <a:cubicBezTo>
                    <a:pt x="129066" y="53272"/>
                    <a:pt x="120113" y="52891"/>
                    <a:pt x="111254" y="54034"/>
                  </a:cubicBezTo>
                  <a:cubicBezTo>
                    <a:pt x="110873" y="50891"/>
                    <a:pt x="110492" y="47748"/>
                    <a:pt x="110111" y="44509"/>
                  </a:cubicBezTo>
                  <a:cubicBezTo>
                    <a:pt x="109730" y="41461"/>
                    <a:pt x="109445" y="38318"/>
                    <a:pt x="109064" y="35270"/>
                  </a:cubicBezTo>
                  <a:cubicBezTo>
                    <a:pt x="108968" y="34127"/>
                    <a:pt x="108873" y="32889"/>
                    <a:pt x="108683" y="31651"/>
                  </a:cubicBezTo>
                  <a:cubicBezTo>
                    <a:pt x="116779" y="28222"/>
                    <a:pt x="118208" y="17363"/>
                    <a:pt x="110873" y="12124"/>
                  </a:cubicBezTo>
                  <a:cubicBezTo>
                    <a:pt x="102872" y="6409"/>
                    <a:pt x="93252" y="12124"/>
                    <a:pt x="92395" y="21745"/>
                  </a:cubicBezTo>
                  <a:cubicBezTo>
                    <a:pt x="92014" y="25555"/>
                    <a:pt x="93824" y="28603"/>
                    <a:pt x="96586" y="30508"/>
                  </a:cubicBezTo>
                  <a:cubicBezTo>
                    <a:pt x="97824" y="31365"/>
                    <a:pt x="99253" y="31936"/>
                    <a:pt x="100777" y="32317"/>
                  </a:cubicBezTo>
                  <a:cubicBezTo>
                    <a:pt x="100872" y="33556"/>
                    <a:pt x="101063" y="34889"/>
                    <a:pt x="101253" y="36032"/>
                  </a:cubicBezTo>
                  <a:cubicBezTo>
                    <a:pt x="101634" y="39271"/>
                    <a:pt x="102110" y="42414"/>
                    <a:pt x="102587" y="45652"/>
                  </a:cubicBezTo>
                  <a:cubicBezTo>
                    <a:pt x="103063" y="48700"/>
                    <a:pt x="103634" y="51748"/>
                    <a:pt x="104111" y="54892"/>
                  </a:cubicBezTo>
                  <a:cubicBezTo>
                    <a:pt x="104111" y="55082"/>
                    <a:pt x="104206" y="55273"/>
                    <a:pt x="104206" y="55368"/>
                  </a:cubicBezTo>
                  <a:cubicBezTo>
                    <a:pt x="95729" y="57273"/>
                    <a:pt x="87632" y="60797"/>
                    <a:pt x="80393" y="65750"/>
                  </a:cubicBezTo>
                  <a:cubicBezTo>
                    <a:pt x="78393" y="62416"/>
                    <a:pt x="76488" y="59083"/>
                    <a:pt x="74774" y="55558"/>
                  </a:cubicBezTo>
                  <a:cubicBezTo>
                    <a:pt x="72107" y="50320"/>
                    <a:pt x="69154" y="45271"/>
                    <a:pt x="66296" y="40223"/>
                  </a:cubicBezTo>
                  <a:cubicBezTo>
                    <a:pt x="71440" y="35175"/>
                    <a:pt x="71440" y="26221"/>
                    <a:pt x="64868" y="21554"/>
                  </a:cubicBezTo>
                  <a:cubicBezTo>
                    <a:pt x="55914" y="15172"/>
                    <a:pt x="45437" y="21459"/>
                    <a:pt x="44484" y="31841"/>
                  </a:cubicBezTo>
                  <a:cubicBezTo>
                    <a:pt x="44103" y="36032"/>
                    <a:pt x="46103" y="39271"/>
                    <a:pt x="49056" y="41366"/>
                  </a:cubicBezTo>
                  <a:cubicBezTo>
                    <a:pt x="52390" y="43652"/>
                    <a:pt x="56962" y="44414"/>
                    <a:pt x="60962" y="43271"/>
                  </a:cubicBezTo>
                  <a:cubicBezTo>
                    <a:pt x="63153" y="47843"/>
                    <a:pt x="65439" y="52415"/>
                    <a:pt x="68201" y="56701"/>
                  </a:cubicBezTo>
                  <a:cubicBezTo>
                    <a:pt x="70868" y="60797"/>
                    <a:pt x="73726" y="64702"/>
                    <a:pt x="76488" y="68703"/>
                  </a:cubicBezTo>
                  <a:cubicBezTo>
                    <a:pt x="71535" y="72608"/>
                    <a:pt x="67249" y="77275"/>
                    <a:pt x="63629" y="82800"/>
                  </a:cubicBezTo>
                  <a:cubicBezTo>
                    <a:pt x="60772" y="80990"/>
                    <a:pt x="57914" y="79276"/>
                    <a:pt x="55057" y="77466"/>
                  </a:cubicBezTo>
                  <a:cubicBezTo>
                    <a:pt x="51533" y="75180"/>
                    <a:pt x="48008" y="72799"/>
                    <a:pt x="44484" y="70417"/>
                  </a:cubicBezTo>
                  <a:cubicBezTo>
                    <a:pt x="45437" y="66226"/>
                    <a:pt x="44198" y="61559"/>
                    <a:pt x="40007" y="58606"/>
                  </a:cubicBezTo>
                  <a:cubicBezTo>
                    <a:pt x="31816" y="52796"/>
                    <a:pt x="22196" y="58511"/>
                    <a:pt x="21338" y="68131"/>
                  </a:cubicBezTo>
                  <a:cubicBezTo>
                    <a:pt x="21053" y="71941"/>
                    <a:pt x="22862" y="74989"/>
                    <a:pt x="25625" y="76894"/>
                  </a:cubicBezTo>
                  <a:cubicBezTo>
                    <a:pt x="28863" y="79180"/>
                    <a:pt x="33530" y="79847"/>
                    <a:pt x="37340" y="78418"/>
                  </a:cubicBezTo>
                  <a:cubicBezTo>
                    <a:pt x="39245" y="77656"/>
                    <a:pt x="40865" y="76513"/>
                    <a:pt x="42008" y="75180"/>
                  </a:cubicBezTo>
                  <a:cubicBezTo>
                    <a:pt x="48294" y="79180"/>
                    <a:pt x="54581" y="83086"/>
                    <a:pt x="61058" y="86800"/>
                  </a:cubicBezTo>
                  <a:cubicBezTo>
                    <a:pt x="59153" y="90229"/>
                    <a:pt x="57438" y="93849"/>
                    <a:pt x="56105" y="97849"/>
                  </a:cubicBezTo>
                  <a:cubicBezTo>
                    <a:pt x="55343" y="100231"/>
                    <a:pt x="54771" y="102612"/>
                    <a:pt x="54295" y="105088"/>
                  </a:cubicBezTo>
                  <a:cubicBezTo>
                    <a:pt x="53914" y="105088"/>
                    <a:pt x="53628" y="104993"/>
                    <a:pt x="53342" y="104993"/>
                  </a:cubicBezTo>
                  <a:cubicBezTo>
                    <a:pt x="49628" y="104517"/>
                    <a:pt x="45913" y="104612"/>
                    <a:pt x="42293" y="104517"/>
                  </a:cubicBezTo>
                  <a:cubicBezTo>
                    <a:pt x="36959" y="104326"/>
                    <a:pt x="31625" y="104231"/>
                    <a:pt x="26291" y="103945"/>
                  </a:cubicBezTo>
                  <a:cubicBezTo>
                    <a:pt x="26196" y="103374"/>
                    <a:pt x="26101" y="102707"/>
                    <a:pt x="25910" y="102136"/>
                  </a:cubicBezTo>
                  <a:cubicBezTo>
                    <a:pt x="22481" y="92039"/>
                    <a:pt x="9337" y="89753"/>
                    <a:pt x="2955" y="98326"/>
                  </a:cubicBezTo>
                  <a:cubicBezTo>
                    <a:pt x="-4093" y="107755"/>
                    <a:pt x="2288" y="119090"/>
                    <a:pt x="13433" y="120424"/>
                  </a:cubicBezTo>
                  <a:cubicBezTo>
                    <a:pt x="17909" y="120900"/>
                    <a:pt x="21434" y="118900"/>
                    <a:pt x="23815" y="115756"/>
                  </a:cubicBezTo>
                  <a:cubicBezTo>
                    <a:pt x="24767" y="114328"/>
                    <a:pt x="25529" y="112613"/>
                    <a:pt x="26006" y="110803"/>
                  </a:cubicBezTo>
                  <a:cubicBezTo>
                    <a:pt x="31149" y="111470"/>
                    <a:pt x="36293" y="111946"/>
                    <a:pt x="41531" y="112042"/>
                  </a:cubicBezTo>
                  <a:cubicBezTo>
                    <a:pt x="45246" y="112137"/>
                    <a:pt x="48961" y="112423"/>
                    <a:pt x="52580" y="112042"/>
                  </a:cubicBezTo>
                  <a:cubicBezTo>
                    <a:pt x="52771" y="112042"/>
                    <a:pt x="53057" y="112042"/>
                    <a:pt x="53342" y="111946"/>
                  </a:cubicBezTo>
                  <a:cubicBezTo>
                    <a:pt x="52580" y="119090"/>
                    <a:pt x="52580" y="126329"/>
                    <a:pt x="53438" y="133378"/>
                  </a:cubicBezTo>
                  <a:cubicBezTo>
                    <a:pt x="51342" y="133854"/>
                    <a:pt x="49247" y="134330"/>
                    <a:pt x="47151" y="134902"/>
                  </a:cubicBezTo>
                  <a:cubicBezTo>
                    <a:pt x="42865" y="136140"/>
                    <a:pt x="38674" y="137854"/>
                    <a:pt x="34483" y="139664"/>
                  </a:cubicBezTo>
                  <a:cubicBezTo>
                    <a:pt x="32768" y="136997"/>
                    <a:pt x="30006" y="135092"/>
                    <a:pt x="26387" y="134616"/>
                  </a:cubicBezTo>
                  <a:cubicBezTo>
                    <a:pt x="16385" y="133473"/>
                    <a:pt x="10766" y="143093"/>
                    <a:pt x="14576" y="151951"/>
                  </a:cubicBezTo>
                  <a:cubicBezTo>
                    <a:pt x="16100" y="155476"/>
                    <a:pt x="19148" y="157285"/>
                    <a:pt x="22481" y="157571"/>
                  </a:cubicBezTo>
                  <a:cubicBezTo>
                    <a:pt x="26482" y="157952"/>
                    <a:pt x="30863" y="156333"/>
                    <a:pt x="33530" y="153285"/>
                  </a:cubicBezTo>
                  <a:cubicBezTo>
                    <a:pt x="35245" y="151285"/>
                    <a:pt x="36102" y="148903"/>
                    <a:pt x="36293" y="146617"/>
                  </a:cubicBezTo>
                  <a:cubicBezTo>
                    <a:pt x="40579" y="145570"/>
                    <a:pt x="44865" y="144617"/>
                    <a:pt x="49151" y="143569"/>
                  </a:cubicBezTo>
                  <a:cubicBezTo>
                    <a:pt x="51056" y="143093"/>
                    <a:pt x="52961" y="142617"/>
                    <a:pt x="54866" y="142141"/>
                  </a:cubicBezTo>
                  <a:cubicBezTo>
                    <a:pt x="56390" y="149094"/>
                    <a:pt x="58676" y="155761"/>
                    <a:pt x="61915" y="161953"/>
                  </a:cubicBezTo>
                  <a:cubicBezTo>
                    <a:pt x="61153" y="162334"/>
                    <a:pt x="60391" y="162715"/>
                    <a:pt x="59629" y="163096"/>
                  </a:cubicBezTo>
                  <a:cubicBezTo>
                    <a:pt x="56581" y="164715"/>
                    <a:pt x="53628" y="166429"/>
                    <a:pt x="50675" y="168239"/>
                  </a:cubicBezTo>
                  <a:cubicBezTo>
                    <a:pt x="46580" y="170716"/>
                    <a:pt x="42579" y="173287"/>
                    <a:pt x="38579" y="175859"/>
                  </a:cubicBezTo>
                  <a:cubicBezTo>
                    <a:pt x="31816" y="170049"/>
                    <a:pt x="21624" y="172621"/>
                    <a:pt x="17147" y="181193"/>
                  </a:cubicBezTo>
                  <a:cubicBezTo>
                    <a:pt x="15052" y="185194"/>
                    <a:pt x="15719" y="189289"/>
                    <a:pt x="17814" y="192528"/>
                  </a:cubicBezTo>
                  <a:cubicBezTo>
                    <a:pt x="20386" y="196433"/>
                    <a:pt x="25053" y="199195"/>
                    <a:pt x="29816" y="199386"/>
                  </a:cubicBezTo>
                  <a:cubicBezTo>
                    <a:pt x="39722" y="199672"/>
                    <a:pt x="46008" y="189956"/>
                    <a:pt x="42389" y="181384"/>
                  </a:cubicBezTo>
                  <a:cubicBezTo>
                    <a:pt x="46389" y="179288"/>
                    <a:pt x="50390" y="177097"/>
                    <a:pt x="54390" y="174811"/>
                  </a:cubicBezTo>
                  <a:cubicBezTo>
                    <a:pt x="57343" y="173097"/>
                    <a:pt x="60296" y="171287"/>
                    <a:pt x="63248" y="169382"/>
                  </a:cubicBezTo>
                  <a:cubicBezTo>
                    <a:pt x="63915" y="168906"/>
                    <a:pt x="64677" y="168430"/>
                    <a:pt x="65344" y="167953"/>
                  </a:cubicBezTo>
                  <a:cubicBezTo>
                    <a:pt x="69440" y="174240"/>
                    <a:pt x="74488" y="179764"/>
                    <a:pt x="80774" y="184432"/>
                  </a:cubicBezTo>
                  <a:cubicBezTo>
                    <a:pt x="79441" y="186337"/>
                    <a:pt x="78012" y="188242"/>
                    <a:pt x="76679" y="190242"/>
                  </a:cubicBezTo>
                  <a:cubicBezTo>
                    <a:pt x="75059" y="192718"/>
                    <a:pt x="73250" y="195004"/>
                    <a:pt x="71726" y="197481"/>
                  </a:cubicBezTo>
                  <a:cubicBezTo>
                    <a:pt x="71535" y="197767"/>
                    <a:pt x="71440" y="198052"/>
                    <a:pt x="71249" y="198338"/>
                  </a:cubicBezTo>
                  <a:cubicBezTo>
                    <a:pt x="64296" y="195766"/>
                    <a:pt x="56486" y="200529"/>
                    <a:pt x="56200" y="208530"/>
                  </a:cubicBezTo>
                  <a:cubicBezTo>
                    <a:pt x="55914" y="218626"/>
                    <a:pt x="65915" y="223484"/>
                    <a:pt x="74393" y="218912"/>
                  </a:cubicBezTo>
                  <a:cubicBezTo>
                    <a:pt x="77822" y="217102"/>
                    <a:pt x="79346" y="213864"/>
                    <a:pt x="79441" y="210530"/>
                  </a:cubicBezTo>
                  <a:cubicBezTo>
                    <a:pt x="79536" y="208054"/>
                    <a:pt x="78679" y="205577"/>
                    <a:pt x="77441" y="203482"/>
                  </a:cubicBezTo>
                  <a:cubicBezTo>
                    <a:pt x="77441" y="203482"/>
                    <a:pt x="77536" y="203386"/>
                    <a:pt x="77536" y="203386"/>
                  </a:cubicBezTo>
                  <a:cubicBezTo>
                    <a:pt x="79346" y="201577"/>
                    <a:pt x="80965" y="199386"/>
                    <a:pt x="82584" y="197290"/>
                  </a:cubicBezTo>
                  <a:cubicBezTo>
                    <a:pt x="84584" y="194719"/>
                    <a:pt x="86585" y="192052"/>
                    <a:pt x="88394" y="189289"/>
                  </a:cubicBezTo>
                  <a:cubicBezTo>
                    <a:pt x="88680" y="189480"/>
                    <a:pt x="88966" y="189670"/>
                    <a:pt x="89252" y="189766"/>
                  </a:cubicBezTo>
                  <a:cubicBezTo>
                    <a:pt x="94681" y="192718"/>
                    <a:pt x="100491" y="194719"/>
                    <a:pt x="106301" y="196052"/>
                  </a:cubicBezTo>
                  <a:cubicBezTo>
                    <a:pt x="106301" y="196243"/>
                    <a:pt x="106206" y="196528"/>
                    <a:pt x="106206" y="196814"/>
                  </a:cubicBezTo>
                  <a:cubicBezTo>
                    <a:pt x="105635" y="200148"/>
                    <a:pt x="104968" y="203482"/>
                    <a:pt x="104396" y="206815"/>
                  </a:cubicBezTo>
                  <a:cubicBezTo>
                    <a:pt x="103825" y="210149"/>
                    <a:pt x="103063" y="213578"/>
                    <a:pt x="102682" y="216912"/>
                  </a:cubicBezTo>
                  <a:cubicBezTo>
                    <a:pt x="102587" y="217388"/>
                    <a:pt x="102587" y="217960"/>
                    <a:pt x="102587" y="218436"/>
                  </a:cubicBezTo>
                  <a:cubicBezTo>
                    <a:pt x="92204" y="220055"/>
                    <a:pt x="88204" y="231104"/>
                    <a:pt x="93728" y="240058"/>
                  </a:cubicBezTo>
                  <a:cubicBezTo>
                    <a:pt x="96110" y="243868"/>
                    <a:pt x="99920" y="245392"/>
                    <a:pt x="103825" y="245201"/>
                  </a:cubicBezTo>
                  <a:cubicBezTo>
                    <a:pt x="108492" y="245011"/>
                    <a:pt x="113255" y="242439"/>
                    <a:pt x="115826" y="238343"/>
                  </a:cubicBezTo>
                  <a:cubicBezTo>
                    <a:pt x="120684" y="230723"/>
                    <a:pt x="116779" y="221293"/>
                    <a:pt x="108968" y="218817"/>
                  </a:cubicBezTo>
                  <a:cubicBezTo>
                    <a:pt x="109064" y="218436"/>
                    <a:pt x="109159" y="218150"/>
                    <a:pt x="109254" y="217769"/>
                  </a:cubicBezTo>
                  <a:cubicBezTo>
                    <a:pt x="109921" y="214435"/>
                    <a:pt x="110397" y="211102"/>
                    <a:pt x="110969" y="207768"/>
                  </a:cubicBezTo>
                  <a:cubicBezTo>
                    <a:pt x="111540" y="204434"/>
                    <a:pt x="112112" y="201100"/>
                    <a:pt x="112683" y="197767"/>
                  </a:cubicBezTo>
                  <a:cubicBezTo>
                    <a:pt x="112683" y="197576"/>
                    <a:pt x="112778" y="197386"/>
                    <a:pt x="112778" y="197100"/>
                  </a:cubicBezTo>
                  <a:cubicBezTo>
                    <a:pt x="120684" y="198052"/>
                    <a:pt x="128590" y="197671"/>
                    <a:pt x="136400" y="196147"/>
                  </a:cubicBezTo>
                  <a:cubicBezTo>
                    <a:pt x="136400" y="196243"/>
                    <a:pt x="136400" y="196433"/>
                    <a:pt x="136400" y="196528"/>
                  </a:cubicBezTo>
                  <a:cubicBezTo>
                    <a:pt x="136591" y="199386"/>
                    <a:pt x="137067" y="202243"/>
                    <a:pt x="137639" y="205101"/>
                  </a:cubicBezTo>
                  <a:cubicBezTo>
                    <a:pt x="138115" y="208149"/>
                    <a:pt x="138877" y="211006"/>
                    <a:pt x="139734" y="213959"/>
                  </a:cubicBezTo>
                  <a:cubicBezTo>
                    <a:pt x="134876" y="218722"/>
                    <a:pt x="134972" y="227104"/>
                    <a:pt x="141258" y="231295"/>
                  </a:cubicBezTo>
                  <a:cubicBezTo>
                    <a:pt x="149640" y="236914"/>
                    <a:pt x="159070" y="231009"/>
                    <a:pt x="159737" y="221389"/>
                  </a:cubicBezTo>
                  <a:cubicBezTo>
                    <a:pt x="160022" y="217579"/>
                    <a:pt x="158117" y="214531"/>
                    <a:pt x="155355" y="212721"/>
                  </a:cubicBezTo>
                  <a:cubicBezTo>
                    <a:pt x="152974" y="211102"/>
                    <a:pt x="149926" y="210435"/>
                    <a:pt x="146878" y="210721"/>
                  </a:cubicBezTo>
                  <a:cubicBezTo>
                    <a:pt x="146402" y="208244"/>
                    <a:pt x="145925" y="205768"/>
                    <a:pt x="145354" y="203386"/>
                  </a:cubicBezTo>
                  <a:cubicBezTo>
                    <a:pt x="144687" y="200815"/>
                    <a:pt x="144211" y="198243"/>
                    <a:pt x="143544" y="195671"/>
                  </a:cubicBezTo>
                  <a:cubicBezTo>
                    <a:pt x="143449" y="195290"/>
                    <a:pt x="143258" y="194909"/>
                    <a:pt x="143163" y="194528"/>
                  </a:cubicBezTo>
                  <a:cubicBezTo>
                    <a:pt x="150307" y="192433"/>
                    <a:pt x="157165" y="189194"/>
                    <a:pt x="163451" y="185098"/>
                  </a:cubicBezTo>
                  <a:cubicBezTo>
                    <a:pt x="165737" y="188527"/>
                    <a:pt x="168214" y="191861"/>
                    <a:pt x="170786" y="195004"/>
                  </a:cubicBezTo>
                  <a:cubicBezTo>
                    <a:pt x="173072" y="197671"/>
                    <a:pt x="175834" y="199957"/>
                    <a:pt x="178025" y="202720"/>
                  </a:cubicBezTo>
                  <a:cubicBezTo>
                    <a:pt x="178025" y="202720"/>
                    <a:pt x="178025" y="202720"/>
                    <a:pt x="178120" y="202815"/>
                  </a:cubicBezTo>
                  <a:cubicBezTo>
                    <a:pt x="173262" y="207101"/>
                    <a:pt x="172119" y="214816"/>
                    <a:pt x="176215" y="221389"/>
                  </a:cubicBezTo>
                  <a:cubicBezTo>
                    <a:pt x="178596" y="225199"/>
                    <a:pt x="182406" y="226723"/>
                    <a:pt x="186311" y="226532"/>
                  </a:cubicBezTo>
                  <a:cubicBezTo>
                    <a:pt x="190979" y="226342"/>
                    <a:pt x="195741" y="223770"/>
                    <a:pt x="198313" y="219674"/>
                  </a:cubicBezTo>
                  <a:cubicBezTo>
                    <a:pt x="204028" y="210625"/>
                    <a:pt x="197551" y="199005"/>
                    <a:pt x="186883" y="199386"/>
                  </a:cubicBezTo>
                  <a:cubicBezTo>
                    <a:pt x="184883" y="199481"/>
                    <a:pt x="183073" y="199957"/>
                    <a:pt x="181454" y="200719"/>
                  </a:cubicBezTo>
                  <a:cubicBezTo>
                    <a:pt x="179453" y="197767"/>
                    <a:pt x="178025" y="194433"/>
                    <a:pt x="176215" y="191385"/>
                  </a:cubicBezTo>
                  <a:cubicBezTo>
                    <a:pt x="174119" y="187861"/>
                    <a:pt x="171643" y="184432"/>
                    <a:pt x="169262" y="181003"/>
                  </a:cubicBezTo>
                  <a:cubicBezTo>
                    <a:pt x="173072" y="177955"/>
                    <a:pt x="176691" y="174621"/>
                    <a:pt x="179930" y="170811"/>
                  </a:cubicBezTo>
                  <a:cubicBezTo>
                    <a:pt x="180596" y="170049"/>
                    <a:pt x="181168" y="169192"/>
                    <a:pt x="181739" y="168334"/>
                  </a:cubicBezTo>
                  <a:cubicBezTo>
                    <a:pt x="183930" y="169858"/>
                    <a:pt x="186121" y="171382"/>
                    <a:pt x="188407" y="172716"/>
                  </a:cubicBezTo>
                  <a:cubicBezTo>
                    <a:pt x="191550" y="174621"/>
                    <a:pt x="194789" y="176431"/>
                    <a:pt x="197932" y="178336"/>
                  </a:cubicBezTo>
                  <a:cubicBezTo>
                    <a:pt x="198027" y="178431"/>
                    <a:pt x="198218" y="178526"/>
                    <a:pt x="198313" y="178621"/>
                  </a:cubicBezTo>
                  <a:cubicBezTo>
                    <a:pt x="195741" y="185194"/>
                    <a:pt x="199742" y="193004"/>
                    <a:pt x="207457" y="193861"/>
                  </a:cubicBezTo>
                  <a:cubicBezTo>
                    <a:pt x="217458" y="195004"/>
                    <a:pt x="223078" y="185384"/>
                    <a:pt x="219268" y="176526"/>
                  </a:cubicBezTo>
                  <a:cubicBezTo>
                    <a:pt x="217744" y="173002"/>
                    <a:pt x="214696" y="171192"/>
                    <a:pt x="211362" y="170906"/>
                  </a:cubicBezTo>
                  <a:cubicBezTo>
                    <a:pt x="207362" y="170525"/>
                    <a:pt x="202980" y="172144"/>
                    <a:pt x="200313" y="175192"/>
                  </a:cubicBezTo>
                  <a:cubicBezTo>
                    <a:pt x="200218" y="175383"/>
                    <a:pt x="200123" y="175573"/>
                    <a:pt x="200027" y="175669"/>
                  </a:cubicBezTo>
                  <a:cubicBezTo>
                    <a:pt x="197265" y="173002"/>
                    <a:pt x="194503" y="170430"/>
                    <a:pt x="191645" y="167953"/>
                  </a:cubicBezTo>
                  <a:cubicBezTo>
                    <a:pt x="189645" y="166144"/>
                    <a:pt x="187454" y="164620"/>
                    <a:pt x="185264" y="163096"/>
                  </a:cubicBezTo>
                  <a:cubicBezTo>
                    <a:pt x="189359" y="156142"/>
                    <a:pt x="192026" y="148237"/>
                    <a:pt x="193265" y="139950"/>
                  </a:cubicBezTo>
                  <a:cubicBezTo>
                    <a:pt x="197551" y="140426"/>
                    <a:pt x="201837" y="140902"/>
                    <a:pt x="206123" y="141474"/>
                  </a:cubicBezTo>
                  <a:cubicBezTo>
                    <a:pt x="209362" y="141950"/>
                    <a:pt x="212505" y="142522"/>
                    <a:pt x="215744" y="143188"/>
                  </a:cubicBezTo>
                  <a:cubicBezTo>
                    <a:pt x="215077" y="147951"/>
                    <a:pt x="217649" y="152999"/>
                    <a:pt x="222221" y="155857"/>
                  </a:cubicBezTo>
                  <a:cubicBezTo>
                    <a:pt x="231841" y="161953"/>
                    <a:pt x="242318" y="154999"/>
                    <a:pt x="242795" y="144141"/>
                  </a:cubicBezTo>
                  <a:cubicBezTo>
                    <a:pt x="242795" y="139283"/>
                    <a:pt x="240794" y="135949"/>
                    <a:pt x="237746" y="134140"/>
                  </a:cubicBezTo>
                  <a:close/>
                </a:path>
              </a:pathLst>
            </a:custGeom>
            <a:solidFill>
              <a:srgbClr val="D96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D97A407-74E1-41F5-AF9E-83FB1999FBE9}"/>
                </a:ext>
              </a:extLst>
            </p:cNvPr>
            <p:cNvSpPr/>
            <p:nvPr/>
          </p:nvSpPr>
          <p:spPr>
            <a:xfrm>
              <a:off x="6048249" y="3393843"/>
              <a:ext cx="30392" cy="33165"/>
            </a:xfrm>
            <a:custGeom>
              <a:avLst/>
              <a:gdLst>
                <a:gd name="connsiteX0" fmla="*/ 2126 w 30392"/>
                <a:gd name="connsiteY0" fmla="*/ 28108 h 33165"/>
                <a:gd name="connsiteX1" fmla="*/ 13460 w 30392"/>
                <a:gd name="connsiteY1" fmla="*/ 33061 h 33165"/>
                <a:gd name="connsiteX2" fmla="*/ 24414 w 30392"/>
                <a:gd name="connsiteY2" fmla="*/ 26584 h 33165"/>
                <a:gd name="connsiteX3" fmla="*/ 29843 w 30392"/>
                <a:gd name="connsiteY3" fmla="*/ 14773 h 33165"/>
                <a:gd name="connsiteX4" fmla="*/ 30034 w 30392"/>
                <a:gd name="connsiteY4" fmla="*/ 8296 h 33165"/>
                <a:gd name="connsiteX5" fmla="*/ 8412 w 30392"/>
                <a:gd name="connsiteY5" fmla="*/ 1534 h 33165"/>
                <a:gd name="connsiteX6" fmla="*/ 2126 w 30392"/>
                <a:gd name="connsiteY6" fmla="*/ 28108 h 3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92" h="33165">
                  <a:moveTo>
                    <a:pt x="2126" y="28108"/>
                  </a:moveTo>
                  <a:cubicBezTo>
                    <a:pt x="4507" y="31823"/>
                    <a:pt x="9174" y="33633"/>
                    <a:pt x="13460" y="33061"/>
                  </a:cubicBezTo>
                  <a:cubicBezTo>
                    <a:pt x="17747" y="32585"/>
                    <a:pt x="21747" y="30013"/>
                    <a:pt x="24414" y="26584"/>
                  </a:cubicBezTo>
                  <a:cubicBezTo>
                    <a:pt x="27176" y="23155"/>
                    <a:pt x="28796" y="19060"/>
                    <a:pt x="29843" y="14773"/>
                  </a:cubicBezTo>
                  <a:cubicBezTo>
                    <a:pt x="30320" y="12678"/>
                    <a:pt x="30701" y="10392"/>
                    <a:pt x="30034" y="8296"/>
                  </a:cubicBezTo>
                  <a:cubicBezTo>
                    <a:pt x="27557" y="1153"/>
                    <a:pt x="14699" y="-2181"/>
                    <a:pt x="8412" y="1534"/>
                  </a:cubicBezTo>
                  <a:cubicBezTo>
                    <a:pt x="887" y="6010"/>
                    <a:pt x="-2542" y="20774"/>
                    <a:pt x="2126" y="28108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9B901241-319F-442A-96EA-8FE7C44C6B3D}"/>
                </a:ext>
              </a:extLst>
            </p:cNvPr>
            <p:cNvSpPr/>
            <p:nvPr/>
          </p:nvSpPr>
          <p:spPr>
            <a:xfrm>
              <a:off x="6090673" y="3370129"/>
              <a:ext cx="19153" cy="15821"/>
            </a:xfrm>
            <a:custGeom>
              <a:avLst/>
              <a:gdLst>
                <a:gd name="connsiteX0" fmla="*/ 8088 w 19153"/>
                <a:gd name="connsiteY0" fmla="*/ 15722 h 15821"/>
                <a:gd name="connsiteX1" fmla="*/ 17708 w 19153"/>
                <a:gd name="connsiteY1" fmla="*/ 12103 h 15821"/>
                <a:gd name="connsiteX2" fmla="*/ 16756 w 19153"/>
                <a:gd name="connsiteY2" fmla="*/ 2387 h 15821"/>
                <a:gd name="connsiteX3" fmla="*/ 13136 w 19153"/>
                <a:gd name="connsiteY3" fmla="*/ 673 h 15821"/>
                <a:gd name="connsiteX4" fmla="*/ 8088 w 19153"/>
                <a:gd name="connsiteY4" fmla="*/ 15722 h 15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53" h="15821">
                  <a:moveTo>
                    <a:pt x="8088" y="15722"/>
                  </a:moveTo>
                  <a:cubicBezTo>
                    <a:pt x="11612" y="16199"/>
                    <a:pt x="15613" y="14960"/>
                    <a:pt x="17708" y="12103"/>
                  </a:cubicBezTo>
                  <a:cubicBezTo>
                    <a:pt x="19899" y="9245"/>
                    <a:pt x="19613" y="4578"/>
                    <a:pt x="16756" y="2387"/>
                  </a:cubicBezTo>
                  <a:cubicBezTo>
                    <a:pt x="15708" y="1530"/>
                    <a:pt x="14374" y="1149"/>
                    <a:pt x="13136" y="673"/>
                  </a:cubicBezTo>
                  <a:cubicBezTo>
                    <a:pt x="-389" y="-3613"/>
                    <a:pt x="-5723" y="13913"/>
                    <a:pt x="8088" y="15722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819BA7BA-4A1F-4780-BA0A-575E47D019A5}"/>
                </a:ext>
              </a:extLst>
            </p:cNvPr>
            <p:cNvSpPr/>
            <p:nvPr/>
          </p:nvSpPr>
          <p:spPr>
            <a:xfrm>
              <a:off x="6095816" y="3425257"/>
              <a:ext cx="32119" cy="29072"/>
            </a:xfrm>
            <a:custGeom>
              <a:avLst/>
              <a:gdLst>
                <a:gd name="connsiteX0" fmla="*/ 17518 w 32119"/>
                <a:gd name="connsiteY0" fmla="*/ 28984 h 29072"/>
                <a:gd name="connsiteX1" fmla="*/ 28377 w 32119"/>
                <a:gd name="connsiteY1" fmla="*/ 24221 h 29072"/>
                <a:gd name="connsiteX2" fmla="*/ 31139 w 32119"/>
                <a:gd name="connsiteY2" fmla="*/ 18792 h 29072"/>
                <a:gd name="connsiteX3" fmla="*/ 30948 w 32119"/>
                <a:gd name="connsiteY3" fmla="*/ 8600 h 29072"/>
                <a:gd name="connsiteX4" fmla="*/ 2469 w 32119"/>
                <a:gd name="connsiteY4" fmla="*/ 5362 h 29072"/>
                <a:gd name="connsiteX5" fmla="*/ 17518 w 32119"/>
                <a:gd name="connsiteY5" fmla="*/ 28984 h 2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9" h="29072">
                  <a:moveTo>
                    <a:pt x="17518" y="28984"/>
                  </a:moveTo>
                  <a:cubicBezTo>
                    <a:pt x="21519" y="28508"/>
                    <a:pt x="25710" y="27269"/>
                    <a:pt x="28377" y="24221"/>
                  </a:cubicBezTo>
                  <a:cubicBezTo>
                    <a:pt x="29710" y="22697"/>
                    <a:pt x="30472" y="20697"/>
                    <a:pt x="31139" y="18792"/>
                  </a:cubicBezTo>
                  <a:cubicBezTo>
                    <a:pt x="32187" y="15458"/>
                    <a:pt x="32758" y="11553"/>
                    <a:pt x="30948" y="8600"/>
                  </a:cubicBezTo>
                  <a:cubicBezTo>
                    <a:pt x="25900" y="28"/>
                    <a:pt x="8565" y="-3973"/>
                    <a:pt x="2469" y="5362"/>
                  </a:cubicBezTo>
                  <a:cubicBezTo>
                    <a:pt x="-4866" y="16316"/>
                    <a:pt x="5326" y="30317"/>
                    <a:pt x="17518" y="28984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840A067-2DC9-4698-83C0-0DECCED339A4}"/>
                </a:ext>
              </a:extLst>
            </p:cNvPr>
            <p:cNvSpPr/>
            <p:nvPr/>
          </p:nvSpPr>
          <p:spPr>
            <a:xfrm>
              <a:off x="6129800" y="3396322"/>
              <a:ext cx="22553" cy="21263"/>
            </a:xfrm>
            <a:custGeom>
              <a:avLst/>
              <a:gdLst>
                <a:gd name="connsiteX0" fmla="*/ 6204 w 22553"/>
                <a:gd name="connsiteY0" fmla="*/ 20295 h 21263"/>
                <a:gd name="connsiteX1" fmla="*/ 20206 w 22553"/>
                <a:gd name="connsiteY1" fmla="*/ 16104 h 21263"/>
                <a:gd name="connsiteX2" fmla="*/ 22111 w 22553"/>
                <a:gd name="connsiteY2" fmla="*/ 11151 h 21263"/>
                <a:gd name="connsiteX3" fmla="*/ 22492 w 22553"/>
                <a:gd name="connsiteY3" fmla="*/ 7341 h 21263"/>
                <a:gd name="connsiteX4" fmla="*/ 19634 w 22553"/>
                <a:gd name="connsiteY4" fmla="*/ 2960 h 21263"/>
                <a:gd name="connsiteX5" fmla="*/ 9062 w 22553"/>
                <a:gd name="connsiteY5" fmla="*/ 197 h 21263"/>
                <a:gd name="connsiteX6" fmla="*/ 6204 w 22553"/>
                <a:gd name="connsiteY6" fmla="*/ 20295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53" h="21263">
                  <a:moveTo>
                    <a:pt x="6204" y="20295"/>
                  </a:moveTo>
                  <a:cubicBezTo>
                    <a:pt x="10967" y="22581"/>
                    <a:pt x="17348" y="20676"/>
                    <a:pt x="20206" y="16104"/>
                  </a:cubicBezTo>
                  <a:cubicBezTo>
                    <a:pt x="21158" y="14580"/>
                    <a:pt x="21730" y="12866"/>
                    <a:pt x="22111" y="11151"/>
                  </a:cubicBezTo>
                  <a:cubicBezTo>
                    <a:pt x="22397" y="9913"/>
                    <a:pt x="22682" y="8579"/>
                    <a:pt x="22492" y="7341"/>
                  </a:cubicBezTo>
                  <a:cubicBezTo>
                    <a:pt x="22206" y="5627"/>
                    <a:pt x="21063" y="4103"/>
                    <a:pt x="19634" y="2960"/>
                  </a:cubicBezTo>
                  <a:cubicBezTo>
                    <a:pt x="16777" y="578"/>
                    <a:pt x="12776" y="-469"/>
                    <a:pt x="9062" y="197"/>
                  </a:cubicBezTo>
                  <a:cubicBezTo>
                    <a:pt x="-1130" y="2007"/>
                    <a:pt x="-3607" y="15628"/>
                    <a:pt x="6204" y="20295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1CA48823-45B6-41BB-86D8-CD0A980FC820}"/>
                </a:ext>
              </a:extLst>
            </p:cNvPr>
            <p:cNvSpPr/>
            <p:nvPr/>
          </p:nvSpPr>
          <p:spPr>
            <a:xfrm>
              <a:off x="6055144" y="3449076"/>
              <a:ext cx="30611" cy="32564"/>
            </a:xfrm>
            <a:custGeom>
              <a:avLst/>
              <a:gdLst>
                <a:gd name="connsiteX0" fmla="*/ 374 w 30611"/>
                <a:gd name="connsiteY0" fmla="*/ 12118 h 32564"/>
                <a:gd name="connsiteX1" fmla="*/ 755 w 30611"/>
                <a:gd name="connsiteY1" fmla="*/ 21929 h 32564"/>
                <a:gd name="connsiteX2" fmla="*/ 5231 w 30611"/>
                <a:gd name="connsiteY2" fmla="*/ 30120 h 32564"/>
                <a:gd name="connsiteX3" fmla="*/ 21138 w 30611"/>
                <a:gd name="connsiteY3" fmla="*/ 30501 h 32564"/>
                <a:gd name="connsiteX4" fmla="*/ 27901 w 30611"/>
                <a:gd name="connsiteY4" fmla="*/ 25548 h 32564"/>
                <a:gd name="connsiteX5" fmla="*/ 30568 w 30611"/>
                <a:gd name="connsiteY5" fmla="*/ 17833 h 32564"/>
                <a:gd name="connsiteX6" fmla="*/ 26758 w 30611"/>
                <a:gd name="connsiteY6" fmla="*/ 10023 h 32564"/>
                <a:gd name="connsiteX7" fmla="*/ 19805 w 30611"/>
                <a:gd name="connsiteY7" fmla="*/ 3450 h 32564"/>
                <a:gd name="connsiteX8" fmla="*/ 11994 w 30611"/>
                <a:gd name="connsiteY8" fmla="*/ 21 h 32564"/>
                <a:gd name="connsiteX9" fmla="*/ 374 w 30611"/>
                <a:gd name="connsiteY9" fmla="*/ 12118 h 3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11" h="32564">
                  <a:moveTo>
                    <a:pt x="374" y="12118"/>
                  </a:moveTo>
                  <a:cubicBezTo>
                    <a:pt x="-293" y="15357"/>
                    <a:pt x="-7" y="18690"/>
                    <a:pt x="755" y="21929"/>
                  </a:cubicBezTo>
                  <a:cubicBezTo>
                    <a:pt x="1517" y="24977"/>
                    <a:pt x="2755" y="28120"/>
                    <a:pt x="5231" y="30120"/>
                  </a:cubicBezTo>
                  <a:cubicBezTo>
                    <a:pt x="9518" y="33740"/>
                    <a:pt x="16090" y="32883"/>
                    <a:pt x="21138" y="30501"/>
                  </a:cubicBezTo>
                  <a:cubicBezTo>
                    <a:pt x="23710" y="29263"/>
                    <a:pt x="26091" y="27739"/>
                    <a:pt x="27901" y="25548"/>
                  </a:cubicBezTo>
                  <a:cubicBezTo>
                    <a:pt x="29711" y="23358"/>
                    <a:pt x="30854" y="20595"/>
                    <a:pt x="30568" y="17833"/>
                  </a:cubicBezTo>
                  <a:cubicBezTo>
                    <a:pt x="30282" y="14880"/>
                    <a:pt x="28663" y="12309"/>
                    <a:pt x="26758" y="10023"/>
                  </a:cubicBezTo>
                  <a:cubicBezTo>
                    <a:pt x="24758" y="7546"/>
                    <a:pt x="22376" y="5355"/>
                    <a:pt x="19805" y="3450"/>
                  </a:cubicBezTo>
                  <a:cubicBezTo>
                    <a:pt x="17519" y="1736"/>
                    <a:pt x="14852" y="212"/>
                    <a:pt x="11994" y="21"/>
                  </a:cubicBezTo>
                  <a:cubicBezTo>
                    <a:pt x="6374" y="-455"/>
                    <a:pt x="1421" y="7165"/>
                    <a:pt x="374" y="12118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AE81E75-8845-481B-AB69-297E8BA08A32}"/>
                </a:ext>
              </a:extLst>
            </p:cNvPr>
            <p:cNvSpPr/>
            <p:nvPr/>
          </p:nvSpPr>
          <p:spPr>
            <a:xfrm>
              <a:off x="6131427" y="3455529"/>
              <a:ext cx="22755" cy="23824"/>
            </a:xfrm>
            <a:custGeom>
              <a:avLst/>
              <a:gdLst>
                <a:gd name="connsiteX0" fmla="*/ 5 w 22755"/>
                <a:gd name="connsiteY0" fmla="*/ 14904 h 23824"/>
                <a:gd name="connsiteX1" fmla="*/ 1148 w 22755"/>
                <a:gd name="connsiteY1" fmla="*/ 19667 h 23824"/>
                <a:gd name="connsiteX2" fmla="*/ 11435 w 22755"/>
                <a:gd name="connsiteY2" fmla="*/ 23572 h 23824"/>
                <a:gd name="connsiteX3" fmla="*/ 20674 w 22755"/>
                <a:gd name="connsiteY3" fmla="*/ 16714 h 23824"/>
                <a:gd name="connsiteX4" fmla="*/ 12768 w 22755"/>
                <a:gd name="connsiteY4" fmla="*/ 45 h 23824"/>
                <a:gd name="connsiteX5" fmla="*/ 5 w 22755"/>
                <a:gd name="connsiteY5" fmla="*/ 14904 h 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55" h="23824">
                  <a:moveTo>
                    <a:pt x="5" y="14904"/>
                  </a:moveTo>
                  <a:cubicBezTo>
                    <a:pt x="100" y="16523"/>
                    <a:pt x="386" y="18238"/>
                    <a:pt x="1148" y="19667"/>
                  </a:cubicBezTo>
                  <a:cubicBezTo>
                    <a:pt x="3053" y="23096"/>
                    <a:pt x="7530" y="24429"/>
                    <a:pt x="11435" y="23572"/>
                  </a:cubicBezTo>
                  <a:cubicBezTo>
                    <a:pt x="15245" y="22619"/>
                    <a:pt x="18388" y="19857"/>
                    <a:pt x="20674" y="16714"/>
                  </a:cubicBezTo>
                  <a:cubicBezTo>
                    <a:pt x="25627" y="9951"/>
                    <a:pt x="21246" y="998"/>
                    <a:pt x="12768" y="45"/>
                  </a:cubicBezTo>
                  <a:cubicBezTo>
                    <a:pt x="5244" y="-717"/>
                    <a:pt x="-186" y="8332"/>
                    <a:pt x="5" y="14904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5E201EE4-9F33-4249-845C-883C007B27AF}"/>
              </a:ext>
            </a:extLst>
          </p:cNvPr>
          <p:cNvSpPr txBox="1"/>
          <p:nvPr/>
        </p:nvSpPr>
        <p:spPr>
          <a:xfrm>
            <a:off x="4730498" y="2949086"/>
            <a:ext cx="557682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80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The Virus</a:t>
            </a:r>
            <a:endParaRPr lang="th-TH" sz="8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66433913-E58C-4DB3-9D3A-9BB9C16DFC76}"/>
              </a:ext>
            </a:extLst>
          </p:cNvPr>
          <p:cNvSpPr txBox="1"/>
          <p:nvPr/>
        </p:nvSpPr>
        <p:spPr>
          <a:xfrm>
            <a:off x="8293303" y="1635359"/>
            <a:ext cx="212045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 dirty="0"/>
              <a:t>01</a:t>
            </a:r>
            <a:endParaRPr lang="th-TH" sz="11500" dirty="0"/>
          </a:p>
        </p:txBody>
      </p:sp>
      <p:sp>
        <p:nvSpPr>
          <p:cNvPr id="391" name="TextBox 390">
            <a:extLst>
              <a:ext uri="{FF2B5EF4-FFF2-40B4-BE49-F238E27FC236}">
                <a16:creationId xmlns:a16="http://schemas.microsoft.com/office/drawing/2014/main" id="{CA4BECC2-145C-4284-9AE8-1E70E7F5664A}"/>
              </a:ext>
            </a:extLst>
          </p:cNvPr>
          <p:cNvSpPr txBox="1"/>
          <p:nvPr/>
        </p:nvSpPr>
        <p:spPr>
          <a:xfrm>
            <a:off x="6364501" y="3976111"/>
            <a:ext cx="37811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000" dirty="0"/>
              <a:t>Virus  Nurse</a:t>
            </a:r>
            <a:endParaRPr lang="th-TH" sz="4000" dirty="0"/>
          </a:p>
        </p:txBody>
      </p:sp>
      <p:grpSp>
        <p:nvGrpSpPr>
          <p:cNvPr id="407" name="Graphic 405">
            <a:extLst>
              <a:ext uri="{FF2B5EF4-FFF2-40B4-BE49-F238E27FC236}">
                <a16:creationId xmlns:a16="http://schemas.microsoft.com/office/drawing/2014/main" id="{CAA8E632-6752-4FDD-A138-BD994FD4728E}"/>
              </a:ext>
            </a:extLst>
          </p:cNvPr>
          <p:cNvGrpSpPr/>
          <p:nvPr/>
        </p:nvGrpSpPr>
        <p:grpSpPr>
          <a:xfrm>
            <a:off x="6401456" y="4799873"/>
            <a:ext cx="4004562" cy="431314"/>
            <a:chOff x="4686300" y="3290887"/>
            <a:chExt cx="2822162" cy="277844"/>
          </a:xfrm>
          <a:solidFill>
            <a:srgbClr val="1F4C72"/>
          </a:solidFill>
        </p:grpSpPr>
        <p:grpSp>
          <p:nvGrpSpPr>
            <p:cNvPr id="408" name="Graphic 405">
              <a:extLst>
                <a:ext uri="{FF2B5EF4-FFF2-40B4-BE49-F238E27FC236}">
                  <a16:creationId xmlns:a16="http://schemas.microsoft.com/office/drawing/2014/main" id="{CAA8E632-6752-4FDD-A138-BD994FD4728E}"/>
                </a:ext>
              </a:extLst>
            </p:cNvPr>
            <p:cNvGrpSpPr/>
            <p:nvPr/>
          </p:nvGrpSpPr>
          <p:grpSpPr>
            <a:xfrm>
              <a:off x="4882705" y="3372421"/>
              <a:ext cx="2432304" cy="146494"/>
              <a:chOff x="4882705" y="3372421"/>
              <a:chExt cx="2432304" cy="146494"/>
            </a:xfrm>
          </p:grpSpPr>
          <p:grpSp>
            <p:nvGrpSpPr>
              <p:cNvPr id="40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4882705" y="3372421"/>
                <a:ext cx="121634" cy="146494"/>
                <a:chOff x="4882705" y="3372421"/>
                <a:chExt cx="121634" cy="146494"/>
              </a:xfrm>
            </p:grpSpPr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55C5605F-6E1D-44F2-BB72-2FA542DE789E}"/>
                    </a:ext>
                  </a:extLst>
                </p:cNvPr>
                <p:cNvSpPr/>
                <p:nvPr/>
              </p:nvSpPr>
              <p:spPr>
                <a:xfrm>
                  <a:off x="4882705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6C1CB196-4E18-48C0-A9B2-911DFF7D3610}"/>
                    </a:ext>
                  </a:extLst>
                </p:cNvPr>
                <p:cNvSpPr/>
                <p:nvPr/>
              </p:nvSpPr>
              <p:spPr>
                <a:xfrm>
                  <a:off x="491309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4501E631-055D-4322-A937-0FCFC06C96A2}"/>
                    </a:ext>
                  </a:extLst>
                </p:cNvPr>
                <p:cNvSpPr/>
                <p:nvPr/>
              </p:nvSpPr>
              <p:spPr>
                <a:xfrm>
                  <a:off x="494347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43D12497-7B31-46AC-ACDF-9BAF70B4BE4A}"/>
                    </a:ext>
                  </a:extLst>
                </p:cNvPr>
                <p:cNvSpPr/>
                <p:nvPr/>
              </p:nvSpPr>
              <p:spPr>
                <a:xfrm>
                  <a:off x="497395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4FAAEF6D-D380-4560-B367-7D690F693D8F}"/>
                    </a:ext>
                  </a:extLst>
                </p:cNvPr>
                <p:cNvSpPr/>
                <p:nvPr/>
              </p:nvSpPr>
              <p:spPr>
                <a:xfrm>
                  <a:off x="500433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1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034724" y="3372421"/>
                <a:ext cx="121634" cy="146494"/>
                <a:chOff x="5034724" y="3372421"/>
                <a:chExt cx="121634" cy="146494"/>
              </a:xfrm>
            </p:grpSpPr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3C9E29FE-253E-4CEA-BAFC-78BB5924C3FE}"/>
                    </a:ext>
                  </a:extLst>
                </p:cNvPr>
                <p:cNvSpPr/>
                <p:nvPr/>
              </p:nvSpPr>
              <p:spPr>
                <a:xfrm>
                  <a:off x="5034724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891E1834-47A3-48DE-A5DD-37AA995FEBE0}"/>
                    </a:ext>
                  </a:extLst>
                </p:cNvPr>
                <p:cNvSpPr/>
                <p:nvPr/>
              </p:nvSpPr>
              <p:spPr>
                <a:xfrm>
                  <a:off x="506510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B643BE43-0256-4095-8BC3-2AEC1E3C908A}"/>
                    </a:ext>
                  </a:extLst>
                </p:cNvPr>
                <p:cNvSpPr/>
                <p:nvPr/>
              </p:nvSpPr>
              <p:spPr>
                <a:xfrm>
                  <a:off x="509549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07FC160A-D0A9-406F-81CD-123835D0E6BA}"/>
                    </a:ext>
                  </a:extLst>
                </p:cNvPr>
                <p:cNvSpPr/>
                <p:nvPr/>
              </p:nvSpPr>
              <p:spPr>
                <a:xfrm>
                  <a:off x="512597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1ED59973-82B7-412E-A559-57AB019E727E}"/>
                    </a:ext>
                  </a:extLst>
                </p:cNvPr>
                <p:cNvSpPr/>
                <p:nvPr/>
              </p:nvSpPr>
              <p:spPr>
                <a:xfrm>
                  <a:off x="515635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186743" y="3372421"/>
                <a:ext cx="121634" cy="146494"/>
                <a:chOff x="5186743" y="3372421"/>
                <a:chExt cx="121634" cy="146494"/>
              </a:xfrm>
            </p:grpSpPr>
            <p:sp>
              <p:nvSpPr>
                <p:cNvPr id="422" name="Freeform: Shape 421">
                  <a:extLst>
                    <a:ext uri="{FF2B5EF4-FFF2-40B4-BE49-F238E27FC236}">
                      <a16:creationId xmlns:a16="http://schemas.microsoft.com/office/drawing/2014/main" id="{487D53C6-4C52-4569-A9DA-390ED662FB12}"/>
                    </a:ext>
                  </a:extLst>
                </p:cNvPr>
                <p:cNvSpPr/>
                <p:nvPr/>
              </p:nvSpPr>
              <p:spPr>
                <a:xfrm>
                  <a:off x="5186743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6451A647-7675-47F5-89EF-D80B7B2A7B58}"/>
                    </a:ext>
                  </a:extLst>
                </p:cNvPr>
                <p:cNvSpPr/>
                <p:nvPr/>
              </p:nvSpPr>
              <p:spPr>
                <a:xfrm>
                  <a:off x="521712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4" name="Freeform: Shape 423">
                  <a:extLst>
                    <a:ext uri="{FF2B5EF4-FFF2-40B4-BE49-F238E27FC236}">
                      <a16:creationId xmlns:a16="http://schemas.microsoft.com/office/drawing/2014/main" id="{5BA9F860-1198-4738-8BD0-1304943D47FB}"/>
                    </a:ext>
                  </a:extLst>
                </p:cNvPr>
                <p:cNvSpPr/>
                <p:nvPr/>
              </p:nvSpPr>
              <p:spPr>
                <a:xfrm>
                  <a:off x="524751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5" name="Freeform: Shape 424">
                  <a:extLst>
                    <a:ext uri="{FF2B5EF4-FFF2-40B4-BE49-F238E27FC236}">
                      <a16:creationId xmlns:a16="http://schemas.microsoft.com/office/drawing/2014/main" id="{DADF95D2-C5DB-41CA-9E06-31247247A5EA}"/>
                    </a:ext>
                  </a:extLst>
                </p:cNvPr>
                <p:cNvSpPr/>
                <p:nvPr/>
              </p:nvSpPr>
              <p:spPr>
                <a:xfrm>
                  <a:off x="527799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id="{282581FC-76D9-4B90-913A-0A7C61FE6CF6}"/>
                    </a:ext>
                  </a:extLst>
                </p:cNvPr>
                <p:cNvSpPr/>
                <p:nvPr/>
              </p:nvSpPr>
              <p:spPr>
                <a:xfrm>
                  <a:off x="530837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338762" y="3372421"/>
                <a:ext cx="121634" cy="146494"/>
                <a:chOff x="5338762" y="3372421"/>
                <a:chExt cx="121634" cy="146494"/>
              </a:xfrm>
            </p:grpSpPr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242FDE4C-F51D-4FBD-BD56-5F80C53EAF39}"/>
                    </a:ext>
                  </a:extLst>
                </p:cNvPr>
                <p:cNvSpPr/>
                <p:nvPr/>
              </p:nvSpPr>
              <p:spPr>
                <a:xfrm>
                  <a:off x="5338762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9" name="Freeform: Shape 428">
                  <a:extLst>
                    <a:ext uri="{FF2B5EF4-FFF2-40B4-BE49-F238E27FC236}">
                      <a16:creationId xmlns:a16="http://schemas.microsoft.com/office/drawing/2014/main" id="{B6817068-0D11-47EC-B73F-2CDF7E33678D}"/>
                    </a:ext>
                  </a:extLst>
                </p:cNvPr>
                <p:cNvSpPr/>
                <p:nvPr/>
              </p:nvSpPr>
              <p:spPr>
                <a:xfrm>
                  <a:off x="536914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52437857-B094-4670-942B-0837EC4DDED0}"/>
                    </a:ext>
                  </a:extLst>
                </p:cNvPr>
                <p:cNvSpPr/>
                <p:nvPr/>
              </p:nvSpPr>
              <p:spPr>
                <a:xfrm>
                  <a:off x="539953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E689C781-2803-4AFD-90BF-03D84E3F4BFB}"/>
                    </a:ext>
                  </a:extLst>
                </p:cNvPr>
                <p:cNvSpPr/>
                <p:nvPr/>
              </p:nvSpPr>
              <p:spPr>
                <a:xfrm>
                  <a:off x="543001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FF6EE0C5-E0AA-4A1B-A800-1629E3E2F10E}"/>
                    </a:ext>
                  </a:extLst>
                </p:cNvPr>
                <p:cNvSpPr/>
                <p:nvPr/>
              </p:nvSpPr>
              <p:spPr>
                <a:xfrm>
                  <a:off x="546039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490781" y="3372421"/>
                <a:ext cx="121634" cy="146494"/>
                <a:chOff x="5490781" y="3372421"/>
                <a:chExt cx="121634" cy="146494"/>
              </a:xfrm>
            </p:grpSpPr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F316DAC0-E17B-4453-8540-963D97E525CE}"/>
                    </a:ext>
                  </a:extLst>
                </p:cNvPr>
                <p:cNvSpPr/>
                <p:nvPr/>
              </p:nvSpPr>
              <p:spPr>
                <a:xfrm>
                  <a:off x="5490781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1D6179D5-52C8-4068-9C7C-0FCDD43195EC}"/>
                    </a:ext>
                  </a:extLst>
                </p:cNvPr>
                <p:cNvSpPr/>
                <p:nvPr/>
              </p:nvSpPr>
              <p:spPr>
                <a:xfrm>
                  <a:off x="552116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6D95E0E7-4739-46FB-8E10-5ABF9A526A72}"/>
                    </a:ext>
                  </a:extLst>
                </p:cNvPr>
                <p:cNvSpPr/>
                <p:nvPr/>
              </p:nvSpPr>
              <p:spPr>
                <a:xfrm>
                  <a:off x="555155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15D1DA50-53B8-489A-AD08-E1A68EFC7C87}"/>
                    </a:ext>
                  </a:extLst>
                </p:cNvPr>
                <p:cNvSpPr/>
                <p:nvPr/>
              </p:nvSpPr>
              <p:spPr>
                <a:xfrm>
                  <a:off x="558203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26D8A157-868E-4342-AE03-B350F7E5642E}"/>
                    </a:ext>
                  </a:extLst>
                </p:cNvPr>
                <p:cNvSpPr/>
                <p:nvPr/>
              </p:nvSpPr>
              <p:spPr>
                <a:xfrm>
                  <a:off x="561241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642800" y="3372421"/>
                <a:ext cx="121634" cy="146494"/>
                <a:chOff x="5642800" y="3372421"/>
                <a:chExt cx="121634" cy="146494"/>
              </a:xfrm>
            </p:grpSpPr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71E02505-886A-44B4-BDA0-F1D7A48AB678}"/>
                    </a:ext>
                  </a:extLst>
                </p:cNvPr>
                <p:cNvSpPr/>
                <p:nvPr/>
              </p:nvSpPr>
              <p:spPr>
                <a:xfrm>
                  <a:off x="5642800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E6D61D8F-039A-4C7C-A744-BB11BD79F7D4}"/>
                    </a:ext>
                  </a:extLst>
                </p:cNvPr>
                <p:cNvSpPr/>
                <p:nvPr/>
              </p:nvSpPr>
              <p:spPr>
                <a:xfrm>
                  <a:off x="567318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A68D098D-B68A-4E36-9022-AD09A3884521}"/>
                    </a:ext>
                  </a:extLst>
                </p:cNvPr>
                <p:cNvSpPr/>
                <p:nvPr/>
              </p:nvSpPr>
              <p:spPr>
                <a:xfrm>
                  <a:off x="570357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098C2588-4B84-47EF-9B9A-02B2E4081DF5}"/>
                    </a:ext>
                  </a:extLst>
                </p:cNvPr>
                <p:cNvSpPr/>
                <p:nvPr/>
              </p:nvSpPr>
              <p:spPr>
                <a:xfrm>
                  <a:off x="573405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B1C274B6-7706-4229-867C-3289B629773D}"/>
                    </a:ext>
                  </a:extLst>
                </p:cNvPr>
                <p:cNvSpPr/>
                <p:nvPr/>
              </p:nvSpPr>
              <p:spPr>
                <a:xfrm>
                  <a:off x="576443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794819" y="3372421"/>
                <a:ext cx="121634" cy="146494"/>
                <a:chOff x="5794819" y="3372421"/>
                <a:chExt cx="121634" cy="146494"/>
              </a:xfrm>
            </p:grpSpPr>
            <p:sp>
              <p:nvSpPr>
                <p:cNvPr id="446" name="Freeform: Shape 445">
                  <a:extLst>
                    <a:ext uri="{FF2B5EF4-FFF2-40B4-BE49-F238E27FC236}">
                      <a16:creationId xmlns:a16="http://schemas.microsoft.com/office/drawing/2014/main" id="{2EA75B00-F008-4FAB-A046-B183F8C0D8D5}"/>
                    </a:ext>
                  </a:extLst>
                </p:cNvPr>
                <p:cNvSpPr/>
                <p:nvPr/>
              </p:nvSpPr>
              <p:spPr>
                <a:xfrm>
                  <a:off x="5794819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7" name="Freeform: Shape 446">
                  <a:extLst>
                    <a:ext uri="{FF2B5EF4-FFF2-40B4-BE49-F238E27FC236}">
                      <a16:creationId xmlns:a16="http://schemas.microsoft.com/office/drawing/2014/main" id="{826AD858-75A6-46E8-AE66-FB8A4ACA78A2}"/>
                    </a:ext>
                  </a:extLst>
                </p:cNvPr>
                <p:cNvSpPr/>
                <p:nvPr/>
              </p:nvSpPr>
              <p:spPr>
                <a:xfrm>
                  <a:off x="582520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B0D36D6C-D820-456E-A1A8-932CD3A0567B}"/>
                    </a:ext>
                  </a:extLst>
                </p:cNvPr>
                <p:cNvSpPr/>
                <p:nvPr/>
              </p:nvSpPr>
              <p:spPr>
                <a:xfrm>
                  <a:off x="585558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B87F6DF1-AC99-412A-9772-C00EA43B9FDA}"/>
                    </a:ext>
                  </a:extLst>
                </p:cNvPr>
                <p:cNvSpPr/>
                <p:nvPr/>
              </p:nvSpPr>
              <p:spPr>
                <a:xfrm>
                  <a:off x="588606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A1BC5689-7DED-4BE2-9094-6BD50D69A451}"/>
                    </a:ext>
                  </a:extLst>
                </p:cNvPr>
                <p:cNvSpPr/>
                <p:nvPr/>
              </p:nvSpPr>
              <p:spPr>
                <a:xfrm>
                  <a:off x="591645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5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946838" y="3372421"/>
                <a:ext cx="121634" cy="146494"/>
                <a:chOff x="5946838" y="3372421"/>
                <a:chExt cx="121634" cy="146494"/>
              </a:xfrm>
            </p:grpSpPr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9C03C887-F1A3-4B2B-A5A3-C18E2177D4B0}"/>
                    </a:ext>
                  </a:extLst>
                </p:cNvPr>
                <p:cNvSpPr/>
                <p:nvPr/>
              </p:nvSpPr>
              <p:spPr>
                <a:xfrm>
                  <a:off x="5946838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EC2B4D15-6912-4DA5-BADC-A863934F243F}"/>
                    </a:ext>
                  </a:extLst>
                </p:cNvPr>
                <p:cNvSpPr/>
                <p:nvPr/>
              </p:nvSpPr>
              <p:spPr>
                <a:xfrm>
                  <a:off x="597722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95C08B77-2E3B-4F92-B239-F302EABA3D4C}"/>
                    </a:ext>
                  </a:extLst>
                </p:cNvPr>
                <p:cNvSpPr/>
                <p:nvPr/>
              </p:nvSpPr>
              <p:spPr>
                <a:xfrm>
                  <a:off x="600760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1530D3BC-F35D-41D9-9325-DF15D139EE76}"/>
                    </a:ext>
                  </a:extLst>
                </p:cNvPr>
                <p:cNvSpPr/>
                <p:nvPr/>
              </p:nvSpPr>
              <p:spPr>
                <a:xfrm>
                  <a:off x="603808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FE9F13BA-082C-4D92-AEF1-4F5C98764271}"/>
                    </a:ext>
                  </a:extLst>
                </p:cNvPr>
                <p:cNvSpPr/>
                <p:nvPr/>
              </p:nvSpPr>
              <p:spPr>
                <a:xfrm>
                  <a:off x="606847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5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098857" y="3372421"/>
                <a:ext cx="121634" cy="146494"/>
                <a:chOff x="6098857" y="3372421"/>
                <a:chExt cx="121634" cy="146494"/>
              </a:xfrm>
            </p:grpSpPr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80186F60-F780-40F5-B82E-6DB8984B7812}"/>
                    </a:ext>
                  </a:extLst>
                </p:cNvPr>
                <p:cNvSpPr/>
                <p:nvPr/>
              </p:nvSpPr>
              <p:spPr>
                <a:xfrm>
                  <a:off x="6098857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E4AA2C91-3F68-4757-BDEE-4AEA43FD3254}"/>
                    </a:ext>
                  </a:extLst>
                </p:cNvPr>
                <p:cNvSpPr/>
                <p:nvPr/>
              </p:nvSpPr>
              <p:spPr>
                <a:xfrm>
                  <a:off x="612924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F6A0C4D5-A139-44C2-A45D-5C4FDA4AAD0C}"/>
                    </a:ext>
                  </a:extLst>
                </p:cNvPr>
                <p:cNvSpPr/>
                <p:nvPr/>
              </p:nvSpPr>
              <p:spPr>
                <a:xfrm>
                  <a:off x="615972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93F1C1D9-EB0A-4A98-A6CC-8735C03A3198}"/>
                    </a:ext>
                  </a:extLst>
                </p:cNvPr>
                <p:cNvSpPr/>
                <p:nvPr/>
              </p:nvSpPr>
              <p:spPr>
                <a:xfrm>
                  <a:off x="619010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54557C53-B2F7-4E7E-8D18-64224BE271EF}"/>
                    </a:ext>
                  </a:extLst>
                </p:cNvPr>
                <p:cNvSpPr/>
                <p:nvPr/>
              </p:nvSpPr>
              <p:spPr>
                <a:xfrm>
                  <a:off x="622049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250876" y="3372421"/>
                <a:ext cx="121634" cy="146494"/>
                <a:chOff x="6250876" y="3372421"/>
                <a:chExt cx="121634" cy="146494"/>
              </a:xfrm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45B80A79-7D7C-4FD1-AD6E-D9FA7A8FF13E}"/>
                    </a:ext>
                  </a:extLst>
                </p:cNvPr>
                <p:cNvSpPr/>
                <p:nvPr/>
              </p:nvSpPr>
              <p:spPr>
                <a:xfrm>
                  <a:off x="6250876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0E712E10-CBD8-49A4-BBA4-23CF4054C3FE}"/>
                    </a:ext>
                  </a:extLst>
                </p:cNvPr>
                <p:cNvSpPr/>
                <p:nvPr/>
              </p:nvSpPr>
              <p:spPr>
                <a:xfrm>
                  <a:off x="628126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09ACBB68-F1CE-4853-AA34-B11AA01A1E27}"/>
                    </a:ext>
                  </a:extLst>
                </p:cNvPr>
                <p:cNvSpPr/>
                <p:nvPr/>
              </p:nvSpPr>
              <p:spPr>
                <a:xfrm>
                  <a:off x="631164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DAA883C5-3FD2-48E9-A4B2-5482D326135E}"/>
                    </a:ext>
                  </a:extLst>
                </p:cNvPr>
                <p:cNvSpPr/>
                <p:nvPr/>
              </p:nvSpPr>
              <p:spPr>
                <a:xfrm>
                  <a:off x="634212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E6BB2C17-0E4A-4036-A5A4-E0804E94CCA9}"/>
                    </a:ext>
                  </a:extLst>
                </p:cNvPr>
                <p:cNvSpPr/>
                <p:nvPr/>
              </p:nvSpPr>
              <p:spPr>
                <a:xfrm>
                  <a:off x="637251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402895" y="3372421"/>
                <a:ext cx="121634" cy="146494"/>
                <a:chOff x="6402895" y="3372421"/>
                <a:chExt cx="121634" cy="146494"/>
              </a:xfrm>
            </p:grpSpPr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80729FF0-AB78-4458-BE64-E5EC4CD6E5A2}"/>
                    </a:ext>
                  </a:extLst>
                </p:cNvPr>
                <p:cNvSpPr/>
                <p:nvPr/>
              </p:nvSpPr>
              <p:spPr>
                <a:xfrm>
                  <a:off x="6402895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3990D624-B5FD-4B3E-911D-BAD49469B1B3}"/>
                    </a:ext>
                  </a:extLst>
                </p:cNvPr>
                <p:cNvSpPr/>
                <p:nvPr/>
              </p:nvSpPr>
              <p:spPr>
                <a:xfrm>
                  <a:off x="643328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B41BE351-F1D7-474F-9F3D-EA14BB4D2869}"/>
                    </a:ext>
                  </a:extLst>
                </p:cNvPr>
                <p:cNvSpPr/>
                <p:nvPr/>
              </p:nvSpPr>
              <p:spPr>
                <a:xfrm>
                  <a:off x="646366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B12447F2-F8CA-4125-8FF5-757344534BF3}"/>
                    </a:ext>
                  </a:extLst>
                </p:cNvPr>
                <p:cNvSpPr/>
                <p:nvPr/>
              </p:nvSpPr>
              <p:spPr>
                <a:xfrm>
                  <a:off x="649414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98047908-5442-439C-A60B-D789F024E161}"/>
                    </a:ext>
                  </a:extLst>
                </p:cNvPr>
                <p:cNvSpPr/>
                <p:nvPr/>
              </p:nvSpPr>
              <p:spPr>
                <a:xfrm>
                  <a:off x="652452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7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554914" y="3372421"/>
                <a:ext cx="121634" cy="146494"/>
                <a:chOff x="6554914" y="3372421"/>
                <a:chExt cx="121634" cy="146494"/>
              </a:xfrm>
            </p:grpSpPr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EA85B0CD-5AC4-4184-B88A-8408A74C35B6}"/>
                    </a:ext>
                  </a:extLst>
                </p:cNvPr>
                <p:cNvSpPr/>
                <p:nvPr/>
              </p:nvSpPr>
              <p:spPr>
                <a:xfrm>
                  <a:off x="6554914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15242E97-ED9E-499B-86A3-6B7AA92F306C}"/>
                    </a:ext>
                  </a:extLst>
                </p:cNvPr>
                <p:cNvSpPr/>
                <p:nvPr/>
              </p:nvSpPr>
              <p:spPr>
                <a:xfrm>
                  <a:off x="658529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0EFD1459-A977-4C5F-BCB7-B8312B552AAD}"/>
                    </a:ext>
                  </a:extLst>
                </p:cNvPr>
                <p:cNvSpPr/>
                <p:nvPr/>
              </p:nvSpPr>
              <p:spPr>
                <a:xfrm>
                  <a:off x="661568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0A2FD0EA-9145-4645-8FF8-4784D65C7267}"/>
                    </a:ext>
                  </a:extLst>
                </p:cNvPr>
                <p:cNvSpPr/>
                <p:nvPr/>
              </p:nvSpPr>
              <p:spPr>
                <a:xfrm>
                  <a:off x="664616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984FF014-72E3-454C-A3EE-CB6F63B852E4}"/>
                    </a:ext>
                  </a:extLst>
                </p:cNvPr>
                <p:cNvSpPr/>
                <p:nvPr/>
              </p:nvSpPr>
              <p:spPr>
                <a:xfrm>
                  <a:off x="667654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8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706933" y="3372421"/>
                <a:ext cx="121634" cy="146494"/>
                <a:chOff x="6706933" y="3372421"/>
                <a:chExt cx="121634" cy="146494"/>
              </a:xfrm>
            </p:grpSpPr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0245F98A-9D21-4534-9234-474C3BD23F27}"/>
                    </a:ext>
                  </a:extLst>
                </p:cNvPr>
                <p:cNvSpPr/>
                <p:nvPr/>
              </p:nvSpPr>
              <p:spPr>
                <a:xfrm>
                  <a:off x="6706933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CF8D8291-D8B9-4C89-B124-0E563B3E057E}"/>
                    </a:ext>
                  </a:extLst>
                </p:cNvPr>
                <p:cNvSpPr/>
                <p:nvPr/>
              </p:nvSpPr>
              <p:spPr>
                <a:xfrm>
                  <a:off x="673731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75E6EBB4-DDD1-4C93-9620-E8084F8D518B}"/>
                    </a:ext>
                  </a:extLst>
                </p:cNvPr>
                <p:cNvSpPr/>
                <p:nvPr/>
              </p:nvSpPr>
              <p:spPr>
                <a:xfrm>
                  <a:off x="676770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F4C29605-16C8-4C47-8D32-5F43656004B8}"/>
                    </a:ext>
                  </a:extLst>
                </p:cNvPr>
                <p:cNvSpPr/>
                <p:nvPr/>
              </p:nvSpPr>
              <p:spPr>
                <a:xfrm>
                  <a:off x="679818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C2474A89-B9DB-4DD1-915E-98C7D44BDF94}"/>
                    </a:ext>
                  </a:extLst>
                </p:cNvPr>
                <p:cNvSpPr/>
                <p:nvPr/>
              </p:nvSpPr>
              <p:spPr>
                <a:xfrm>
                  <a:off x="682856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8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858952" y="3372421"/>
                <a:ext cx="121634" cy="146494"/>
                <a:chOff x="6858952" y="3372421"/>
                <a:chExt cx="121634" cy="146494"/>
              </a:xfrm>
            </p:grpSpPr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58F42530-6A0D-4A64-B714-80D5773339D9}"/>
                    </a:ext>
                  </a:extLst>
                </p:cNvPr>
                <p:cNvSpPr/>
                <p:nvPr/>
              </p:nvSpPr>
              <p:spPr>
                <a:xfrm>
                  <a:off x="6858952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A0CA2FBA-DA30-404A-BF0A-E3BA825CDA7A}"/>
                    </a:ext>
                  </a:extLst>
                </p:cNvPr>
                <p:cNvSpPr/>
                <p:nvPr/>
              </p:nvSpPr>
              <p:spPr>
                <a:xfrm>
                  <a:off x="688933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0" name="Freeform: Shape 489">
                  <a:extLst>
                    <a:ext uri="{FF2B5EF4-FFF2-40B4-BE49-F238E27FC236}">
                      <a16:creationId xmlns:a16="http://schemas.microsoft.com/office/drawing/2014/main" id="{F3E8489E-7D70-488D-9E9D-AB247B645493}"/>
                    </a:ext>
                  </a:extLst>
                </p:cNvPr>
                <p:cNvSpPr/>
                <p:nvPr/>
              </p:nvSpPr>
              <p:spPr>
                <a:xfrm>
                  <a:off x="691972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1" name="Freeform: Shape 490">
                  <a:extLst>
                    <a:ext uri="{FF2B5EF4-FFF2-40B4-BE49-F238E27FC236}">
                      <a16:creationId xmlns:a16="http://schemas.microsoft.com/office/drawing/2014/main" id="{16BBD871-B780-423C-96C4-10A95AC3B2A1}"/>
                    </a:ext>
                  </a:extLst>
                </p:cNvPr>
                <p:cNvSpPr/>
                <p:nvPr/>
              </p:nvSpPr>
              <p:spPr>
                <a:xfrm>
                  <a:off x="695020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2" name="Freeform: Shape 491">
                  <a:extLst>
                    <a:ext uri="{FF2B5EF4-FFF2-40B4-BE49-F238E27FC236}">
                      <a16:creationId xmlns:a16="http://schemas.microsoft.com/office/drawing/2014/main" id="{014EEB6C-00B0-4761-8B1A-F85824A2FA64}"/>
                    </a:ext>
                  </a:extLst>
                </p:cNvPr>
                <p:cNvSpPr/>
                <p:nvPr/>
              </p:nvSpPr>
              <p:spPr>
                <a:xfrm>
                  <a:off x="698058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9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7010971" y="3372421"/>
                <a:ext cx="121634" cy="146494"/>
                <a:chOff x="7010971" y="3372421"/>
                <a:chExt cx="121634" cy="146494"/>
              </a:xfrm>
            </p:grpSpPr>
            <p:sp>
              <p:nvSpPr>
                <p:cNvPr id="494" name="Freeform: Shape 493">
                  <a:extLst>
                    <a:ext uri="{FF2B5EF4-FFF2-40B4-BE49-F238E27FC236}">
                      <a16:creationId xmlns:a16="http://schemas.microsoft.com/office/drawing/2014/main" id="{056C18F2-D2E7-42FF-A34F-44B9D7580352}"/>
                    </a:ext>
                  </a:extLst>
                </p:cNvPr>
                <p:cNvSpPr/>
                <p:nvPr/>
              </p:nvSpPr>
              <p:spPr>
                <a:xfrm>
                  <a:off x="7010971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40896E01-3D83-45C7-B4E5-51D83E7BD4E6}"/>
                    </a:ext>
                  </a:extLst>
                </p:cNvPr>
                <p:cNvSpPr/>
                <p:nvPr/>
              </p:nvSpPr>
              <p:spPr>
                <a:xfrm>
                  <a:off x="704135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2A871CB2-DC5A-446F-B725-9391997483D2}"/>
                    </a:ext>
                  </a:extLst>
                </p:cNvPr>
                <p:cNvSpPr/>
                <p:nvPr/>
              </p:nvSpPr>
              <p:spPr>
                <a:xfrm>
                  <a:off x="707174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7" name="Freeform: Shape 496">
                  <a:extLst>
                    <a:ext uri="{FF2B5EF4-FFF2-40B4-BE49-F238E27FC236}">
                      <a16:creationId xmlns:a16="http://schemas.microsoft.com/office/drawing/2014/main" id="{BE9CE9C0-8F72-40ED-9AF5-FBEF173F42C8}"/>
                    </a:ext>
                  </a:extLst>
                </p:cNvPr>
                <p:cNvSpPr/>
                <p:nvPr/>
              </p:nvSpPr>
              <p:spPr>
                <a:xfrm>
                  <a:off x="710222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8" name="Freeform: Shape 497">
                  <a:extLst>
                    <a:ext uri="{FF2B5EF4-FFF2-40B4-BE49-F238E27FC236}">
                      <a16:creationId xmlns:a16="http://schemas.microsoft.com/office/drawing/2014/main" id="{46DEF068-7FE1-406B-B9DF-E30041586C03}"/>
                    </a:ext>
                  </a:extLst>
                </p:cNvPr>
                <p:cNvSpPr/>
                <p:nvPr/>
              </p:nvSpPr>
              <p:spPr>
                <a:xfrm>
                  <a:off x="713260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9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7162990" y="3372421"/>
                <a:ext cx="121634" cy="146494"/>
                <a:chOff x="7162990" y="3372421"/>
                <a:chExt cx="121634" cy="146494"/>
              </a:xfrm>
            </p:grpSpPr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D51C7E5F-955B-427B-9B55-544FF1FC50F2}"/>
                    </a:ext>
                  </a:extLst>
                </p:cNvPr>
                <p:cNvSpPr/>
                <p:nvPr/>
              </p:nvSpPr>
              <p:spPr>
                <a:xfrm>
                  <a:off x="7162990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1" name="Freeform: Shape 500">
                  <a:extLst>
                    <a:ext uri="{FF2B5EF4-FFF2-40B4-BE49-F238E27FC236}">
                      <a16:creationId xmlns:a16="http://schemas.microsoft.com/office/drawing/2014/main" id="{B6403B68-2651-4B34-BB05-D22C7578848D}"/>
                    </a:ext>
                  </a:extLst>
                </p:cNvPr>
                <p:cNvSpPr/>
                <p:nvPr/>
              </p:nvSpPr>
              <p:spPr>
                <a:xfrm>
                  <a:off x="719337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2" name="Freeform: Shape 501">
                  <a:extLst>
                    <a:ext uri="{FF2B5EF4-FFF2-40B4-BE49-F238E27FC236}">
                      <a16:creationId xmlns:a16="http://schemas.microsoft.com/office/drawing/2014/main" id="{4EBBF4C4-656D-4EA4-9CB8-5331AD19A983}"/>
                    </a:ext>
                  </a:extLst>
                </p:cNvPr>
                <p:cNvSpPr/>
                <p:nvPr/>
              </p:nvSpPr>
              <p:spPr>
                <a:xfrm>
                  <a:off x="722376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3" name="Freeform: Shape 502">
                  <a:extLst>
                    <a:ext uri="{FF2B5EF4-FFF2-40B4-BE49-F238E27FC236}">
                      <a16:creationId xmlns:a16="http://schemas.microsoft.com/office/drawing/2014/main" id="{8F64592B-09D2-481B-9846-22C30F48694B}"/>
                    </a:ext>
                  </a:extLst>
                </p:cNvPr>
                <p:cNvSpPr/>
                <p:nvPr/>
              </p:nvSpPr>
              <p:spPr>
                <a:xfrm>
                  <a:off x="725424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3FB046F7-2990-4BE4-BE1B-FEAB6005220E}"/>
                    </a:ext>
                  </a:extLst>
                </p:cNvPr>
                <p:cNvSpPr/>
                <p:nvPr/>
              </p:nvSpPr>
              <p:spPr>
                <a:xfrm>
                  <a:off x="728462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397B5482-FF54-4B5C-B491-3487A6F982DD}"/>
                  </a:ext>
                </a:extLst>
              </p:cNvPr>
              <p:cNvSpPr/>
              <p:nvPr/>
            </p:nvSpPr>
            <p:spPr>
              <a:xfrm>
                <a:off x="7315009" y="3374992"/>
                <a:ext cx="9525" cy="143922"/>
              </a:xfrm>
              <a:custGeom>
                <a:avLst/>
                <a:gdLst>
                  <a:gd name="connsiteX0" fmla="*/ 0 w 9525"/>
                  <a:gd name="connsiteY0" fmla="*/ 0 h 143922"/>
                  <a:gd name="connsiteX1" fmla="*/ 0 w 9525"/>
                  <a:gd name="connsiteY1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43922">
                    <a:moveTo>
                      <a:pt x="0" y="0"/>
                    </a:moveTo>
                    <a:lnTo>
                      <a:pt x="0" y="143923"/>
                    </a:lnTo>
                  </a:path>
                </a:pathLst>
              </a:custGeom>
              <a:ln w="19050" cap="rnd">
                <a:solidFill>
                  <a:srgbClr val="1F4C7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4139925-EB47-42FB-983E-53AD43A678A9}"/>
                </a:ext>
              </a:extLst>
            </p:cNvPr>
            <p:cNvSpPr/>
            <p:nvPr/>
          </p:nvSpPr>
          <p:spPr>
            <a:xfrm>
              <a:off x="4686300" y="3290887"/>
              <a:ext cx="146684" cy="277844"/>
            </a:xfrm>
            <a:custGeom>
              <a:avLst/>
              <a:gdLst>
                <a:gd name="connsiteX0" fmla="*/ 146685 w 146684"/>
                <a:gd name="connsiteY0" fmla="*/ 0 h 277844"/>
                <a:gd name="connsiteX1" fmla="*/ 146685 w 146684"/>
                <a:gd name="connsiteY1" fmla="*/ 277844 h 277844"/>
                <a:gd name="connsiteX2" fmla="*/ 0 w 146684"/>
                <a:gd name="connsiteY2" fmla="*/ 131159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84" h="277844">
                  <a:moveTo>
                    <a:pt x="146685" y="0"/>
                  </a:moveTo>
                  <a:lnTo>
                    <a:pt x="146685" y="277844"/>
                  </a:lnTo>
                  <a:lnTo>
                    <a:pt x="0" y="131159"/>
                  </a:lnTo>
                  <a:close/>
                </a:path>
              </a:pathLst>
            </a:custGeom>
            <a:solidFill>
              <a:srgbClr val="1F4C7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805DD76D-6987-4174-ABA4-E31EF77F519B}"/>
                </a:ext>
              </a:extLst>
            </p:cNvPr>
            <p:cNvSpPr/>
            <p:nvPr/>
          </p:nvSpPr>
          <p:spPr>
            <a:xfrm>
              <a:off x="7361777" y="3290887"/>
              <a:ext cx="146684" cy="277844"/>
            </a:xfrm>
            <a:custGeom>
              <a:avLst/>
              <a:gdLst>
                <a:gd name="connsiteX0" fmla="*/ 0 w 146684"/>
                <a:gd name="connsiteY0" fmla="*/ 0 h 277844"/>
                <a:gd name="connsiteX1" fmla="*/ 0 w 146684"/>
                <a:gd name="connsiteY1" fmla="*/ 277844 h 277844"/>
                <a:gd name="connsiteX2" fmla="*/ 146685 w 146684"/>
                <a:gd name="connsiteY2" fmla="*/ 131159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84" h="277844">
                  <a:moveTo>
                    <a:pt x="0" y="0"/>
                  </a:moveTo>
                  <a:lnTo>
                    <a:pt x="0" y="277844"/>
                  </a:lnTo>
                  <a:lnTo>
                    <a:pt x="146685" y="131159"/>
                  </a:lnTo>
                  <a:close/>
                </a:path>
              </a:pathLst>
            </a:custGeom>
            <a:solidFill>
              <a:srgbClr val="1F4C7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510" name="TextBox 509">
            <a:extLst>
              <a:ext uri="{FF2B5EF4-FFF2-40B4-BE49-F238E27FC236}">
                <a16:creationId xmlns:a16="http://schemas.microsoft.com/office/drawing/2014/main" id="{2754E425-96AA-4537-A7F0-DAC474952223}"/>
              </a:ext>
            </a:extLst>
          </p:cNvPr>
          <p:cNvSpPr txBox="1"/>
          <p:nvPr/>
        </p:nvSpPr>
        <p:spPr>
          <a:xfrm>
            <a:off x="9324211" y="5419072"/>
            <a:ext cx="1973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2 meters</a:t>
            </a:r>
            <a:endParaRPr lang="th-TH" sz="1800" dirty="0"/>
          </a:p>
        </p:txBody>
      </p:sp>
      <p:grpSp>
        <p:nvGrpSpPr>
          <p:cNvPr id="658" name="Graphic 472">
            <a:extLst>
              <a:ext uri="{FF2B5EF4-FFF2-40B4-BE49-F238E27FC236}">
                <a16:creationId xmlns:a16="http://schemas.microsoft.com/office/drawing/2014/main" id="{A5B26F02-D02A-46AC-8F1B-C2ECC92E45D1}"/>
              </a:ext>
            </a:extLst>
          </p:cNvPr>
          <p:cNvGrpSpPr/>
          <p:nvPr/>
        </p:nvGrpSpPr>
        <p:grpSpPr>
          <a:xfrm>
            <a:off x="321884" y="2436484"/>
            <a:ext cx="1317070" cy="1199919"/>
            <a:chOff x="5843607" y="3181243"/>
            <a:chExt cx="503589" cy="497859"/>
          </a:xfrm>
        </p:grpSpPr>
        <p:grpSp>
          <p:nvGrpSpPr>
            <p:cNvPr id="659" name="Graphic 472">
              <a:extLst>
                <a:ext uri="{FF2B5EF4-FFF2-40B4-BE49-F238E27FC236}">
                  <a16:creationId xmlns:a16="http://schemas.microsoft.com/office/drawing/2014/main" id="{CDD7B65E-3C4B-4365-BD5F-CFF29A36A38A}"/>
                </a:ext>
              </a:extLst>
            </p:cNvPr>
            <p:cNvGrpSpPr/>
            <p:nvPr/>
          </p:nvGrpSpPr>
          <p:grpSpPr>
            <a:xfrm>
              <a:off x="5843607" y="3181243"/>
              <a:ext cx="503589" cy="497859"/>
              <a:chOff x="5843607" y="3181243"/>
              <a:chExt cx="503589" cy="497859"/>
            </a:xfrm>
            <a:solidFill>
              <a:srgbClr val="E54545"/>
            </a:solidFill>
          </p:grpSpPr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1CC35905-09E9-43E6-A4F0-C349F5589D98}"/>
                  </a:ext>
                </a:extLst>
              </p:cNvPr>
              <p:cNvSpPr/>
              <p:nvPr/>
            </p:nvSpPr>
            <p:spPr>
              <a:xfrm>
                <a:off x="5929170" y="3275193"/>
                <a:ext cx="327956" cy="337062"/>
              </a:xfrm>
              <a:custGeom>
                <a:avLst/>
                <a:gdLst>
                  <a:gd name="connsiteX0" fmla="*/ 215883 w 327956"/>
                  <a:gd name="connsiteY0" fmla="*/ 331067 h 337062"/>
                  <a:gd name="connsiteX1" fmla="*/ 83485 w 327956"/>
                  <a:gd name="connsiteY1" fmla="*/ 312683 h 337062"/>
                  <a:gd name="connsiteX2" fmla="*/ 22430 w 327956"/>
                  <a:gd name="connsiteY2" fmla="*/ 249723 h 337062"/>
                  <a:gd name="connsiteX3" fmla="*/ 1856 w 327956"/>
                  <a:gd name="connsiteY3" fmla="*/ 141329 h 337062"/>
                  <a:gd name="connsiteX4" fmla="*/ 29764 w 327956"/>
                  <a:gd name="connsiteY4" fmla="*/ 72844 h 337062"/>
                  <a:gd name="connsiteX5" fmla="*/ 81199 w 327956"/>
                  <a:gd name="connsiteY5" fmla="*/ 24933 h 337062"/>
                  <a:gd name="connsiteX6" fmla="*/ 315324 w 327956"/>
                  <a:gd name="connsiteY6" fmla="*/ 92561 h 337062"/>
                  <a:gd name="connsiteX7" fmla="*/ 323992 w 327956"/>
                  <a:gd name="connsiteY7" fmla="*/ 121136 h 337062"/>
                  <a:gd name="connsiteX8" fmla="*/ 215883 w 327956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6" h="337062">
                    <a:moveTo>
                      <a:pt x="215883" y="331067"/>
                    </a:moveTo>
                    <a:cubicBezTo>
                      <a:pt x="171592" y="343735"/>
                      <a:pt x="123014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6"/>
                      <a:pt x="277414" y="168"/>
                      <a:pt x="315324" y="92561"/>
                    </a:cubicBezTo>
                    <a:cubicBezTo>
                      <a:pt x="319039" y="101705"/>
                      <a:pt x="321991" y="111230"/>
                      <a:pt x="323992" y="121136"/>
                    </a:cubicBezTo>
                    <a:cubicBezTo>
                      <a:pt x="341422" y="203813"/>
                      <a:pt x="300655" y="306778"/>
                      <a:pt x="215883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1CACB95F-73DD-478E-880F-CADC985CACB5}"/>
                  </a:ext>
                </a:extLst>
              </p:cNvPr>
              <p:cNvSpPr/>
              <p:nvPr/>
            </p:nvSpPr>
            <p:spPr>
              <a:xfrm>
                <a:off x="6087331" y="3181243"/>
                <a:ext cx="85814" cy="110405"/>
              </a:xfrm>
              <a:custGeom>
                <a:avLst/>
                <a:gdLst>
                  <a:gd name="connsiteX0" fmla="*/ 61246 w 85814"/>
                  <a:gd name="connsiteY0" fmla="*/ 7440 h 110405"/>
                  <a:gd name="connsiteX1" fmla="*/ 35338 w 85814"/>
                  <a:gd name="connsiteY1" fmla="*/ 1630 h 110405"/>
                  <a:gd name="connsiteX2" fmla="*/ 15716 w 85814"/>
                  <a:gd name="connsiteY2" fmla="*/ 106 h 110405"/>
                  <a:gd name="connsiteX3" fmla="*/ 9144 w 85814"/>
                  <a:gd name="connsiteY3" fmla="*/ 1344 h 110405"/>
                  <a:gd name="connsiteX4" fmla="*/ 5334 w 85814"/>
                  <a:gd name="connsiteY4" fmla="*/ 13632 h 110405"/>
                  <a:gd name="connsiteX5" fmla="*/ 12192 w 85814"/>
                  <a:gd name="connsiteY5" fmla="*/ 19061 h 110405"/>
                  <a:gd name="connsiteX6" fmla="*/ 36862 w 85814"/>
                  <a:gd name="connsiteY6" fmla="*/ 29062 h 110405"/>
                  <a:gd name="connsiteX7" fmla="*/ 0 w 85814"/>
                  <a:gd name="connsiteY7" fmla="*/ 101738 h 110405"/>
                  <a:gd name="connsiteX8" fmla="*/ 43148 w 85814"/>
                  <a:gd name="connsiteY8" fmla="*/ 110406 h 110405"/>
                  <a:gd name="connsiteX9" fmla="*/ 44005 w 85814"/>
                  <a:gd name="connsiteY9" fmla="*/ 30872 h 110405"/>
                  <a:gd name="connsiteX10" fmla="*/ 62960 w 85814"/>
                  <a:gd name="connsiteY10" fmla="*/ 34206 h 110405"/>
                  <a:gd name="connsiteX11" fmla="*/ 73819 w 85814"/>
                  <a:gd name="connsiteY11" fmla="*/ 34587 h 110405"/>
                  <a:gd name="connsiteX12" fmla="*/ 83344 w 85814"/>
                  <a:gd name="connsiteY12" fmla="*/ 29824 h 110405"/>
                  <a:gd name="connsiteX13" fmla="*/ 61246 w 85814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14" h="110405">
                    <a:moveTo>
                      <a:pt x="61246" y="7440"/>
                    </a:moveTo>
                    <a:cubicBezTo>
                      <a:pt x="52864" y="4869"/>
                      <a:pt x="44101" y="2868"/>
                      <a:pt x="35338" y="1630"/>
                    </a:cubicBezTo>
                    <a:cubicBezTo>
                      <a:pt x="29528" y="868"/>
                      <a:pt x="22289" y="-370"/>
                      <a:pt x="15716" y="106"/>
                    </a:cubicBezTo>
                    <a:cubicBezTo>
                      <a:pt x="13430" y="297"/>
                      <a:pt x="11240" y="678"/>
                      <a:pt x="9144" y="1344"/>
                    </a:cubicBezTo>
                    <a:cubicBezTo>
                      <a:pt x="3619" y="3154"/>
                      <a:pt x="1905" y="8964"/>
                      <a:pt x="5334" y="13632"/>
                    </a:cubicBezTo>
                    <a:cubicBezTo>
                      <a:pt x="7048" y="16013"/>
                      <a:pt x="9620" y="17632"/>
                      <a:pt x="12192" y="19061"/>
                    </a:cubicBezTo>
                    <a:cubicBezTo>
                      <a:pt x="20003" y="23442"/>
                      <a:pt x="28289" y="26681"/>
                      <a:pt x="36862" y="29062"/>
                    </a:cubicBezTo>
                    <a:cubicBezTo>
                      <a:pt x="32956" y="46683"/>
                      <a:pt x="23051" y="78402"/>
                      <a:pt x="0" y="101738"/>
                    </a:cubicBezTo>
                    <a:cubicBezTo>
                      <a:pt x="0" y="101738"/>
                      <a:pt x="16288" y="110025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631" y="17727"/>
                      <a:pt x="68961" y="9822"/>
                      <a:pt x="61246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20498BD-C6FE-431F-B2D3-C51F8E53233F}"/>
                  </a:ext>
                </a:extLst>
              </p:cNvPr>
              <p:cNvSpPr/>
              <p:nvPr/>
            </p:nvSpPr>
            <p:spPr>
              <a:xfrm>
                <a:off x="6140195" y="3230463"/>
                <a:ext cx="66121" cy="78902"/>
              </a:xfrm>
              <a:custGeom>
                <a:avLst/>
                <a:gdLst>
                  <a:gd name="connsiteX0" fmla="*/ 50482 w 66121"/>
                  <a:gd name="connsiteY0" fmla="*/ 9084 h 78902"/>
                  <a:gd name="connsiteX1" fmla="*/ 33052 w 66121"/>
                  <a:gd name="connsiteY1" fmla="*/ 2798 h 78902"/>
                  <a:gd name="connsiteX2" fmla="*/ 19622 w 66121"/>
                  <a:gd name="connsiteY2" fmla="*/ 36 h 78902"/>
                  <a:gd name="connsiteX3" fmla="*/ 14954 w 66121"/>
                  <a:gd name="connsiteY3" fmla="*/ 321 h 78902"/>
                  <a:gd name="connsiteX4" fmla="*/ 11240 w 66121"/>
                  <a:gd name="connsiteY4" fmla="*/ 8513 h 78902"/>
                  <a:gd name="connsiteX5" fmla="*/ 15526 w 66121"/>
                  <a:gd name="connsiteY5" fmla="*/ 12894 h 78902"/>
                  <a:gd name="connsiteX6" fmla="*/ 31814 w 66121"/>
                  <a:gd name="connsiteY6" fmla="*/ 21943 h 78902"/>
                  <a:gd name="connsiteX7" fmla="*/ 0 w 66121"/>
                  <a:gd name="connsiteY7" fmla="*/ 69187 h 78902"/>
                  <a:gd name="connsiteX8" fmla="*/ 29147 w 66121"/>
                  <a:gd name="connsiteY8" fmla="*/ 78903 h 78902"/>
                  <a:gd name="connsiteX9" fmla="*/ 36671 w 66121"/>
                  <a:gd name="connsiteY9" fmla="*/ 23753 h 78902"/>
                  <a:gd name="connsiteX10" fmla="*/ 49530 w 66121"/>
                  <a:gd name="connsiteY10" fmla="*/ 27658 h 78902"/>
                  <a:gd name="connsiteX11" fmla="*/ 56959 w 66121"/>
                  <a:gd name="connsiteY11" fmla="*/ 28801 h 78902"/>
                  <a:gd name="connsiteX12" fmla="*/ 63913 w 66121"/>
                  <a:gd name="connsiteY12" fmla="*/ 26325 h 78902"/>
                  <a:gd name="connsiteX13" fmla="*/ 50482 w 66121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21" h="78902">
                    <a:moveTo>
                      <a:pt x="50482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4" y="321"/>
                      <a:pt x="19622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3"/>
                      <a:pt x="9239" y="4989"/>
                      <a:pt x="11240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4" y="21943"/>
                    </a:cubicBezTo>
                    <a:cubicBezTo>
                      <a:pt x="27623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7" y="78903"/>
                    </a:cubicBezTo>
                    <a:cubicBezTo>
                      <a:pt x="29147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6" y="28325"/>
                      <a:pt x="54483" y="28896"/>
                      <a:pt x="56959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009" y="18990"/>
                      <a:pt x="55626" y="11370"/>
                      <a:pt x="50482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7584FE1A-F627-4589-95E0-385AAD6AD755}"/>
                  </a:ext>
                </a:extLst>
              </p:cNvPr>
              <p:cNvSpPr/>
              <p:nvPr/>
            </p:nvSpPr>
            <p:spPr>
              <a:xfrm>
                <a:off x="6233159" y="3362001"/>
                <a:ext cx="80181" cy="60235"/>
              </a:xfrm>
              <a:custGeom>
                <a:avLst/>
                <a:gdLst>
                  <a:gd name="connsiteX0" fmla="*/ 78486 w 80181"/>
                  <a:gd name="connsiteY0" fmla="*/ 35185 h 60235"/>
                  <a:gd name="connsiteX1" fmla="*/ 72962 w 80181"/>
                  <a:gd name="connsiteY1" fmla="*/ 17468 h 60235"/>
                  <a:gd name="connsiteX2" fmla="*/ 67056 w 80181"/>
                  <a:gd name="connsiteY2" fmla="*/ 5086 h 60235"/>
                  <a:gd name="connsiteX3" fmla="*/ 64008 w 80181"/>
                  <a:gd name="connsiteY3" fmla="*/ 1561 h 60235"/>
                  <a:gd name="connsiteX4" fmla="*/ 55245 w 80181"/>
                  <a:gd name="connsiteY4" fmla="*/ 3562 h 60235"/>
                  <a:gd name="connsiteX5" fmla="*/ 54292 w 80181"/>
                  <a:gd name="connsiteY5" fmla="*/ 9562 h 60235"/>
                  <a:gd name="connsiteX6" fmla="*/ 56864 w 80181"/>
                  <a:gd name="connsiteY6" fmla="*/ 28041 h 60235"/>
                  <a:gd name="connsiteX7" fmla="*/ 0 w 80181"/>
                  <a:gd name="connsiteY7" fmla="*/ 31089 h 60235"/>
                  <a:gd name="connsiteX8" fmla="*/ 9811 w 80181"/>
                  <a:gd name="connsiteY8" fmla="*/ 60235 h 60235"/>
                  <a:gd name="connsiteX9" fmla="*/ 58293 w 80181"/>
                  <a:gd name="connsiteY9" fmla="*/ 32994 h 60235"/>
                  <a:gd name="connsiteX10" fmla="*/ 62960 w 80181"/>
                  <a:gd name="connsiteY10" fmla="*/ 45662 h 60235"/>
                  <a:gd name="connsiteX11" fmla="*/ 66484 w 80181"/>
                  <a:gd name="connsiteY11" fmla="*/ 52330 h 60235"/>
                  <a:gd name="connsiteX12" fmla="*/ 72676 w 80181"/>
                  <a:gd name="connsiteY12" fmla="*/ 56425 h 60235"/>
                  <a:gd name="connsiteX13" fmla="*/ 78486 w 80181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81" h="60235">
                    <a:moveTo>
                      <a:pt x="78486" y="35185"/>
                    </a:moveTo>
                    <a:cubicBezTo>
                      <a:pt x="77152" y="29184"/>
                      <a:pt x="75247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99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2" y="7562"/>
                      <a:pt x="54292" y="9562"/>
                    </a:cubicBezTo>
                    <a:cubicBezTo>
                      <a:pt x="54292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6" y="37280"/>
                      <a:pt x="61246" y="41471"/>
                      <a:pt x="62960" y="45662"/>
                    </a:cubicBezTo>
                    <a:cubicBezTo>
                      <a:pt x="63913" y="48043"/>
                      <a:pt x="64960" y="50329"/>
                      <a:pt x="66484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629" y="58426"/>
                      <a:pt x="79724" y="40709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06C734BA-AE1E-484B-A75C-BCCD06DF58A2}"/>
                  </a:ext>
                </a:extLst>
              </p:cNvPr>
              <p:cNvSpPr/>
              <p:nvPr/>
            </p:nvSpPr>
            <p:spPr>
              <a:xfrm>
                <a:off x="6197535" y="3523583"/>
                <a:ext cx="79360" cy="76858"/>
              </a:xfrm>
              <a:custGeom>
                <a:avLst/>
                <a:gdLst>
                  <a:gd name="connsiteX0" fmla="*/ 61246 w 79360"/>
                  <a:gd name="connsiteY0" fmla="*/ 65151 h 76858"/>
                  <a:gd name="connsiteX1" fmla="*/ 72009 w 79360"/>
                  <a:gd name="connsiteY1" fmla="*/ 50101 h 76858"/>
                  <a:gd name="connsiteX2" fmla="*/ 78296 w 79360"/>
                  <a:gd name="connsiteY2" fmla="*/ 37909 h 76858"/>
                  <a:gd name="connsiteX3" fmla="*/ 79343 w 79360"/>
                  <a:gd name="connsiteY3" fmla="*/ 33338 h 76858"/>
                  <a:gd name="connsiteX4" fmla="*/ 72485 w 79360"/>
                  <a:gd name="connsiteY4" fmla="*/ 27527 h 76858"/>
                  <a:gd name="connsiteX5" fmla="*/ 67151 w 79360"/>
                  <a:gd name="connsiteY5" fmla="*/ 30385 h 76858"/>
                  <a:gd name="connsiteX6" fmla="*/ 54007 w 79360"/>
                  <a:gd name="connsiteY6" fmla="*/ 43529 h 76858"/>
                  <a:gd name="connsiteX7" fmla="*/ 17335 w 79360"/>
                  <a:gd name="connsiteY7" fmla="*/ 0 h 76858"/>
                  <a:gd name="connsiteX8" fmla="*/ 0 w 79360"/>
                  <a:gd name="connsiteY8" fmla="*/ 25432 h 76858"/>
                  <a:gd name="connsiteX9" fmla="*/ 50959 w 79360"/>
                  <a:gd name="connsiteY9" fmla="*/ 47720 h 76858"/>
                  <a:gd name="connsiteX10" fmla="*/ 43625 w 79360"/>
                  <a:gd name="connsiteY10" fmla="*/ 59055 h 76858"/>
                  <a:gd name="connsiteX11" fmla="*/ 40481 w 79360"/>
                  <a:gd name="connsiteY11" fmla="*/ 65913 h 76858"/>
                  <a:gd name="connsiteX12" fmla="*/ 40957 w 79360"/>
                  <a:gd name="connsiteY12" fmla="*/ 73343 h 76858"/>
                  <a:gd name="connsiteX13" fmla="*/ 61246 w 79360"/>
                  <a:gd name="connsiteY13" fmla="*/ 65151 h 7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58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1"/>
                    </a:cubicBezTo>
                    <a:cubicBezTo>
                      <a:pt x="74104" y="46577"/>
                      <a:pt x="76867" y="42196"/>
                      <a:pt x="78296" y="37909"/>
                    </a:cubicBezTo>
                    <a:cubicBezTo>
                      <a:pt x="78772" y="36385"/>
                      <a:pt x="79153" y="34862"/>
                      <a:pt x="79343" y="33338"/>
                    </a:cubicBezTo>
                    <a:cubicBezTo>
                      <a:pt x="79629" y="29242"/>
                      <a:pt x="76391" y="26575"/>
                      <a:pt x="72485" y="27527"/>
                    </a:cubicBezTo>
                    <a:cubicBezTo>
                      <a:pt x="70485" y="28003"/>
                      <a:pt x="68771" y="29147"/>
                      <a:pt x="67151" y="30385"/>
                    </a:cubicBezTo>
                    <a:cubicBezTo>
                      <a:pt x="62198" y="34195"/>
                      <a:pt x="57817" y="38672"/>
                      <a:pt x="54007" y="43529"/>
                    </a:cubicBezTo>
                    <a:cubicBezTo>
                      <a:pt x="43720" y="36195"/>
                      <a:pt x="26003" y="21146"/>
                      <a:pt x="17335" y="0"/>
                    </a:cubicBezTo>
                    <a:cubicBezTo>
                      <a:pt x="17335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0" y="55150"/>
                      <a:pt x="43625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5" y="68390"/>
                      <a:pt x="39815" y="71056"/>
                      <a:pt x="40957" y="73343"/>
                    </a:cubicBezTo>
                    <a:cubicBezTo>
                      <a:pt x="45815" y="83248"/>
                      <a:pt x="57531" y="69532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6135C2B0-F6C0-4F45-AECB-E0482B23009B}"/>
                  </a:ext>
                </a:extLst>
              </p:cNvPr>
              <p:cNvSpPr/>
              <p:nvPr/>
            </p:nvSpPr>
            <p:spPr>
              <a:xfrm>
                <a:off x="6054185" y="3586753"/>
                <a:ext cx="58715" cy="75379"/>
              </a:xfrm>
              <a:custGeom>
                <a:avLst/>
                <a:gdLst>
                  <a:gd name="connsiteX0" fmla="*/ 19811 w 58715"/>
                  <a:gd name="connsiteY0" fmla="*/ 75228 h 75379"/>
                  <a:gd name="connsiteX1" fmla="*/ 38290 w 58715"/>
                  <a:gd name="connsiteY1" fmla="*/ 74752 h 75379"/>
                  <a:gd name="connsiteX2" fmla="*/ 51815 w 58715"/>
                  <a:gd name="connsiteY2" fmla="*/ 72466 h 75379"/>
                  <a:gd name="connsiteX3" fmla="*/ 56006 w 58715"/>
                  <a:gd name="connsiteY3" fmla="*/ 70561 h 75379"/>
                  <a:gd name="connsiteX4" fmla="*/ 56482 w 58715"/>
                  <a:gd name="connsiteY4" fmla="*/ 61607 h 75379"/>
                  <a:gd name="connsiteX5" fmla="*/ 50958 w 58715"/>
                  <a:gd name="connsiteY5" fmla="*/ 59036 h 75379"/>
                  <a:gd name="connsiteX6" fmla="*/ 32479 w 58715"/>
                  <a:gd name="connsiteY6" fmla="*/ 56464 h 75379"/>
                  <a:gd name="connsiteX7" fmla="*/ 45148 w 58715"/>
                  <a:gd name="connsiteY7" fmla="*/ 933 h 75379"/>
                  <a:gd name="connsiteX8" fmla="*/ 14382 w 58715"/>
                  <a:gd name="connsiteY8" fmla="*/ 2362 h 75379"/>
                  <a:gd name="connsiteX9" fmla="*/ 27241 w 58715"/>
                  <a:gd name="connsiteY9" fmla="*/ 56464 h 75379"/>
                  <a:gd name="connsiteX10" fmla="*/ 13810 w 58715"/>
                  <a:gd name="connsiteY10" fmla="*/ 57416 h 75379"/>
                  <a:gd name="connsiteX11" fmla="*/ 6381 w 58715"/>
                  <a:gd name="connsiteY11" fmla="*/ 59036 h 75379"/>
                  <a:gd name="connsiteX12" fmla="*/ 761 w 58715"/>
                  <a:gd name="connsiteY12" fmla="*/ 63893 h 75379"/>
                  <a:gd name="connsiteX13" fmla="*/ 19811 w 58715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5" h="75379">
                    <a:moveTo>
                      <a:pt x="19811" y="75228"/>
                    </a:moveTo>
                    <a:cubicBezTo>
                      <a:pt x="25907" y="75514"/>
                      <a:pt x="32194" y="75419"/>
                      <a:pt x="38290" y="74752"/>
                    </a:cubicBezTo>
                    <a:cubicBezTo>
                      <a:pt x="42385" y="74276"/>
                      <a:pt x="47529" y="73895"/>
                      <a:pt x="51815" y="72466"/>
                    </a:cubicBezTo>
                    <a:cubicBezTo>
                      <a:pt x="53339" y="71990"/>
                      <a:pt x="54768" y="71323"/>
                      <a:pt x="56006" y="70561"/>
                    </a:cubicBezTo>
                    <a:cubicBezTo>
                      <a:pt x="59435" y="68370"/>
                      <a:pt x="59626" y="64179"/>
                      <a:pt x="56482" y="61607"/>
                    </a:cubicBezTo>
                    <a:cubicBezTo>
                      <a:pt x="54863" y="60274"/>
                      <a:pt x="52958" y="59607"/>
                      <a:pt x="50958" y="59036"/>
                    </a:cubicBezTo>
                    <a:cubicBezTo>
                      <a:pt x="44957" y="57321"/>
                      <a:pt x="38766" y="56654"/>
                      <a:pt x="32479" y="56464"/>
                    </a:cubicBezTo>
                    <a:cubicBezTo>
                      <a:pt x="32194" y="43891"/>
                      <a:pt x="33432" y="20650"/>
                      <a:pt x="45148" y="933"/>
                    </a:cubicBezTo>
                    <a:cubicBezTo>
                      <a:pt x="45148" y="933"/>
                      <a:pt x="32670" y="-1924"/>
                      <a:pt x="14382" y="2362"/>
                    </a:cubicBezTo>
                    <a:cubicBezTo>
                      <a:pt x="14382" y="2362"/>
                      <a:pt x="25526" y="18745"/>
                      <a:pt x="27241" y="56464"/>
                    </a:cubicBezTo>
                    <a:cubicBezTo>
                      <a:pt x="22764" y="56559"/>
                      <a:pt x="18287" y="56940"/>
                      <a:pt x="13810" y="57416"/>
                    </a:cubicBezTo>
                    <a:cubicBezTo>
                      <a:pt x="11334" y="57702"/>
                      <a:pt x="8762" y="58083"/>
                      <a:pt x="6381" y="59036"/>
                    </a:cubicBezTo>
                    <a:cubicBezTo>
                      <a:pt x="4000" y="59988"/>
                      <a:pt x="1904" y="61607"/>
                      <a:pt x="761" y="63893"/>
                    </a:cubicBezTo>
                    <a:cubicBezTo>
                      <a:pt x="-3906" y="73799"/>
                      <a:pt x="14191" y="74942"/>
                      <a:pt x="19811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A1F64D47-D98B-42B6-AD62-CE9A44AC85AE}"/>
                  </a:ext>
                </a:extLst>
              </p:cNvPr>
              <p:cNvSpPr/>
              <p:nvPr/>
            </p:nvSpPr>
            <p:spPr>
              <a:xfrm>
                <a:off x="5897043" y="3510438"/>
                <a:ext cx="81798" cy="74711"/>
              </a:xfrm>
              <a:custGeom>
                <a:avLst/>
                <a:gdLst>
                  <a:gd name="connsiteX0" fmla="*/ 7218 w 81798"/>
                  <a:gd name="connsiteY0" fmla="*/ 48197 h 74711"/>
                  <a:gd name="connsiteX1" fmla="*/ 18743 w 81798"/>
                  <a:gd name="connsiteY1" fmla="*/ 62675 h 74711"/>
                  <a:gd name="connsiteX2" fmla="*/ 28744 w 81798"/>
                  <a:gd name="connsiteY2" fmla="*/ 72104 h 74711"/>
                  <a:gd name="connsiteX3" fmla="*/ 32840 w 81798"/>
                  <a:gd name="connsiteY3" fmla="*/ 74295 h 74711"/>
                  <a:gd name="connsiteX4" fmla="*/ 40270 w 81798"/>
                  <a:gd name="connsiteY4" fmla="*/ 69247 h 74711"/>
                  <a:gd name="connsiteX5" fmla="*/ 38936 w 81798"/>
                  <a:gd name="connsiteY5" fmla="*/ 63341 h 74711"/>
                  <a:gd name="connsiteX6" fmla="*/ 29887 w 81798"/>
                  <a:gd name="connsiteY6" fmla="*/ 47054 h 74711"/>
                  <a:gd name="connsiteX7" fmla="*/ 81799 w 81798"/>
                  <a:gd name="connsiteY7" fmla="*/ 23622 h 74711"/>
                  <a:gd name="connsiteX8" fmla="*/ 62177 w 81798"/>
                  <a:gd name="connsiteY8" fmla="*/ 0 h 74711"/>
                  <a:gd name="connsiteX9" fmla="*/ 26744 w 81798"/>
                  <a:gd name="connsiteY9" fmla="*/ 42863 h 74711"/>
                  <a:gd name="connsiteX10" fmla="*/ 17886 w 81798"/>
                  <a:gd name="connsiteY10" fmla="*/ 32766 h 74711"/>
                  <a:gd name="connsiteX11" fmla="*/ 12171 w 81798"/>
                  <a:gd name="connsiteY11" fmla="*/ 27813 h 74711"/>
                  <a:gd name="connsiteX12" fmla="*/ 4932 w 81798"/>
                  <a:gd name="connsiteY12" fmla="*/ 26289 h 74711"/>
                  <a:gd name="connsiteX13" fmla="*/ 7218 w 81798"/>
                  <a:gd name="connsiteY13" fmla="*/ 48197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798" h="74711">
                    <a:moveTo>
                      <a:pt x="7218" y="48197"/>
                    </a:moveTo>
                    <a:cubicBezTo>
                      <a:pt x="10647" y="53245"/>
                      <a:pt x="14552" y="58198"/>
                      <a:pt x="18743" y="62675"/>
                    </a:cubicBezTo>
                    <a:cubicBezTo>
                      <a:pt x="21601" y="65627"/>
                      <a:pt x="25030" y="69437"/>
                      <a:pt x="28744" y="72104"/>
                    </a:cubicBezTo>
                    <a:cubicBezTo>
                      <a:pt x="30078" y="73057"/>
                      <a:pt x="31411" y="73819"/>
                      <a:pt x="32840" y="74295"/>
                    </a:cubicBezTo>
                    <a:cubicBezTo>
                      <a:pt x="36650" y="75724"/>
                      <a:pt x="40079" y="73343"/>
                      <a:pt x="40270" y="69247"/>
                    </a:cubicBezTo>
                    <a:cubicBezTo>
                      <a:pt x="40365" y="67247"/>
                      <a:pt x="39698" y="65246"/>
                      <a:pt x="38936" y="63341"/>
                    </a:cubicBezTo>
                    <a:cubicBezTo>
                      <a:pt x="36650" y="57531"/>
                      <a:pt x="33507" y="52102"/>
                      <a:pt x="29887" y="47054"/>
                    </a:cubicBezTo>
                    <a:cubicBezTo>
                      <a:pt x="39698" y="39243"/>
                      <a:pt x="59034" y="26289"/>
                      <a:pt x="81799" y="23622"/>
                    </a:cubicBezTo>
                    <a:cubicBezTo>
                      <a:pt x="81799" y="23622"/>
                      <a:pt x="76560" y="12002"/>
                      <a:pt x="62177" y="0"/>
                    </a:cubicBezTo>
                    <a:cubicBezTo>
                      <a:pt x="62177" y="0"/>
                      <a:pt x="55795" y="18764"/>
                      <a:pt x="26744" y="42863"/>
                    </a:cubicBezTo>
                    <a:cubicBezTo>
                      <a:pt x="23982" y="39338"/>
                      <a:pt x="20934" y="36005"/>
                      <a:pt x="17886" y="32766"/>
                    </a:cubicBezTo>
                    <a:cubicBezTo>
                      <a:pt x="16171" y="30956"/>
                      <a:pt x="14362" y="29147"/>
                      <a:pt x="12171" y="27813"/>
                    </a:cubicBezTo>
                    <a:cubicBezTo>
                      <a:pt x="9980" y="26480"/>
                      <a:pt x="7408" y="25813"/>
                      <a:pt x="4932" y="26289"/>
                    </a:cubicBezTo>
                    <a:cubicBezTo>
                      <a:pt x="-5927" y="28384"/>
                      <a:pt x="4075" y="43529"/>
                      <a:pt x="7218" y="4819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A92324A4-E4A0-46AC-8CB1-DA24B497E5F3}"/>
                  </a:ext>
                </a:extLst>
              </p:cNvPr>
              <p:cNvSpPr/>
              <p:nvPr/>
            </p:nvSpPr>
            <p:spPr>
              <a:xfrm>
                <a:off x="5878346" y="3344042"/>
                <a:ext cx="77635" cy="61525"/>
              </a:xfrm>
              <a:custGeom>
                <a:avLst/>
                <a:gdLst>
                  <a:gd name="connsiteX0" fmla="*/ 6103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5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3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3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1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5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4008" y="-5530"/>
                      <a:pt x="7912" y="11520"/>
                      <a:pt x="6103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BCA894B5-0A04-45AD-86DF-0E1497F3B8F5}"/>
                  </a:ext>
                </a:extLst>
              </p:cNvPr>
              <p:cNvSpPr/>
              <p:nvPr/>
            </p:nvSpPr>
            <p:spPr>
              <a:xfrm>
                <a:off x="5996988" y="3222977"/>
                <a:ext cx="64530" cy="81531"/>
              </a:xfrm>
              <a:custGeom>
                <a:avLst/>
                <a:gdLst>
                  <a:gd name="connsiteX0" fmla="*/ 33289 w 64530"/>
                  <a:gd name="connsiteY0" fmla="*/ 2950 h 81531"/>
                  <a:gd name="connsiteX1" fmla="*/ 16239 w 64530"/>
                  <a:gd name="connsiteY1" fmla="*/ 10094 h 81531"/>
                  <a:gd name="connsiteX2" fmla="*/ 4428 w 64530"/>
                  <a:gd name="connsiteY2" fmla="*/ 17142 h 81531"/>
                  <a:gd name="connsiteX3" fmla="*/ 1189 w 64530"/>
                  <a:gd name="connsiteY3" fmla="*/ 20476 h 81531"/>
                  <a:gd name="connsiteX4" fmla="*/ 3952 w 64530"/>
                  <a:gd name="connsiteY4" fmla="*/ 29048 h 81531"/>
                  <a:gd name="connsiteX5" fmla="*/ 10048 w 64530"/>
                  <a:gd name="connsiteY5" fmla="*/ 29429 h 81531"/>
                  <a:gd name="connsiteX6" fmla="*/ 28145 w 64530"/>
                  <a:gd name="connsiteY6" fmla="*/ 25143 h 81531"/>
                  <a:gd name="connsiteX7" fmla="*/ 36432 w 64530"/>
                  <a:gd name="connsiteY7" fmla="*/ 81531 h 81531"/>
                  <a:gd name="connsiteX8" fmla="*/ 64531 w 64530"/>
                  <a:gd name="connsiteY8" fmla="*/ 69053 h 81531"/>
                  <a:gd name="connsiteX9" fmla="*/ 33003 w 64530"/>
                  <a:gd name="connsiteY9" fmla="*/ 23238 h 81531"/>
                  <a:gd name="connsiteX10" fmla="*/ 45195 w 64530"/>
                  <a:gd name="connsiteY10" fmla="*/ 17428 h 81531"/>
                  <a:gd name="connsiteX11" fmla="*/ 51481 w 64530"/>
                  <a:gd name="connsiteY11" fmla="*/ 13237 h 81531"/>
                  <a:gd name="connsiteX12" fmla="*/ 55006 w 64530"/>
                  <a:gd name="connsiteY12" fmla="*/ 6665 h 81531"/>
                  <a:gd name="connsiteX13" fmla="*/ 33289 w 64530"/>
                  <a:gd name="connsiteY13" fmla="*/ 2950 h 8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531">
                    <a:moveTo>
                      <a:pt x="33289" y="2950"/>
                    </a:moveTo>
                    <a:cubicBezTo>
                      <a:pt x="27478" y="4855"/>
                      <a:pt x="21668" y="7236"/>
                      <a:pt x="16239" y="10094"/>
                    </a:cubicBezTo>
                    <a:cubicBezTo>
                      <a:pt x="12619" y="11999"/>
                      <a:pt x="7952" y="14285"/>
                      <a:pt x="4428" y="17142"/>
                    </a:cubicBezTo>
                    <a:cubicBezTo>
                      <a:pt x="3190" y="18190"/>
                      <a:pt x="2047" y="19238"/>
                      <a:pt x="1189" y="20476"/>
                    </a:cubicBezTo>
                    <a:cubicBezTo>
                      <a:pt x="-1192" y="23714"/>
                      <a:pt x="142" y="27715"/>
                      <a:pt x="3952" y="29048"/>
                    </a:cubicBezTo>
                    <a:cubicBezTo>
                      <a:pt x="5857" y="29715"/>
                      <a:pt x="7952" y="29620"/>
                      <a:pt x="10048" y="29429"/>
                    </a:cubicBezTo>
                    <a:cubicBezTo>
                      <a:pt x="16239" y="28858"/>
                      <a:pt x="22335" y="27334"/>
                      <a:pt x="28145" y="25143"/>
                    </a:cubicBezTo>
                    <a:cubicBezTo>
                      <a:pt x="33003" y="36764"/>
                      <a:pt x="40147" y="58862"/>
                      <a:pt x="36432" y="81531"/>
                    </a:cubicBezTo>
                    <a:cubicBezTo>
                      <a:pt x="36432" y="81531"/>
                      <a:pt x="49100" y="79721"/>
                      <a:pt x="64531" y="69053"/>
                    </a:cubicBezTo>
                    <a:cubicBezTo>
                      <a:pt x="64531" y="69053"/>
                      <a:pt x="48243" y="57814"/>
                      <a:pt x="33003" y="23238"/>
                    </a:cubicBezTo>
                    <a:cubicBezTo>
                      <a:pt x="37099" y="21524"/>
                      <a:pt x="41194" y="19523"/>
                      <a:pt x="45195" y="17428"/>
                    </a:cubicBezTo>
                    <a:cubicBezTo>
                      <a:pt x="47386" y="16285"/>
                      <a:pt x="49672" y="15047"/>
                      <a:pt x="51481" y="13237"/>
                    </a:cubicBezTo>
                    <a:cubicBezTo>
                      <a:pt x="53291" y="11522"/>
                      <a:pt x="54720" y="9236"/>
                      <a:pt x="55006" y="6665"/>
                    </a:cubicBezTo>
                    <a:cubicBezTo>
                      <a:pt x="55958" y="-4289"/>
                      <a:pt x="38718" y="1140"/>
                      <a:pt x="33289" y="295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E481136D-2954-4C9D-84D0-C20083606A48}"/>
                  </a:ext>
                </a:extLst>
              </p:cNvPr>
              <p:cNvSpPr/>
              <p:nvPr/>
            </p:nvSpPr>
            <p:spPr>
              <a:xfrm>
                <a:off x="6202393" y="3253796"/>
                <a:ext cx="117517" cy="104433"/>
              </a:xfrm>
              <a:custGeom>
                <a:avLst/>
                <a:gdLst>
                  <a:gd name="connsiteX0" fmla="*/ 108490 w 117517"/>
                  <a:gd name="connsiteY0" fmla="*/ 40235 h 104433"/>
                  <a:gd name="connsiteX1" fmla="*/ 93250 w 117517"/>
                  <a:gd name="connsiteY1" fmla="*/ 18613 h 104433"/>
                  <a:gd name="connsiteX2" fmla="*/ 79724 w 117517"/>
                  <a:gd name="connsiteY2" fmla="*/ 4325 h 104433"/>
                  <a:gd name="connsiteX3" fmla="*/ 74105 w 117517"/>
                  <a:gd name="connsiteY3" fmla="*/ 801 h 104433"/>
                  <a:gd name="connsiteX4" fmla="*/ 63056 w 117517"/>
                  <a:gd name="connsiteY4" fmla="*/ 7373 h 104433"/>
                  <a:gd name="connsiteX5" fmla="*/ 64484 w 117517"/>
                  <a:gd name="connsiteY5" fmla="*/ 15946 h 104433"/>
                  <a:gd name="connsiteX6" fmla="*/ 76105 w 117517"/>
                  <a:gd name="connsiteY6" fmla="*/ 39949 h 104433"/>
                  <a:gd name="connsiteX7" fmla="*/ 0 w 117517"/>
                  <a:gd name="connsiteY7" fmla="*/ 69000 h 104433"/>
                  <a:gd name="connsiteX8" fmla="*/ 26099 w 117517"/>
                  <a:gd name="connsiteY8" fmla="*/ 104433 h 104433"/>
                  <a:gd name="connsiteX9" fmla="*/ 80201 w 117517"/>
                  <a:gd name="connsiteY9" fmla="*/ 46140 h 104433"/>
                  <a:gd name="connsiteX10" fmla="*/ 92012 w 117517"/>
                  <a:gd name="connsiteY10" fmla="*/ 61285 h 104433"/>
                  <a:gd name="connsiteX11" fmla="*/ 99822 w 117517"/>
                  <a:gd name="connsiteY11" fmla="*/ 68810 h 104433"/>
                  <a:gd name="connsiteX12" fmla="*/ 110014 w 117517"/>
                  <a:gd name="connsiteY12" fmla="*/ 71667 h 104433"/>
                  <a:gd name="connsiteX13" fmla="*/ 108490 w 117517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517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5" y="2897"/>
                      <a:pt x="76010" y="1658"/>
                      <a:pt x="74105" y="801"/>
                    </a:cubicBezTo>
                    <a:cubicBezTo>
                      <a:pt x="68771" y="-1580"/>
                      <a:pt x="63627" y="1563"/>
                      <a:pt x="63056" y="7373"/>
                    </a:cubicBezTo>
                    <a:cubicBezTo>
                      <a:pt x="62770" y="10326"/>
                      <a:pt x="63532" y="13184"/>
                      <a:pt x="64484" y="15946"/>
                    </a:cubicBezTo>
                    <a:cubicBezTo>
                      <a:pt x="67247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9" y="104433"/>
                    </a:cubicBezTo>
                    <a:cubicBezTo>
                      <a:pt x="26099" y="104433"/>
                      <a:pt x="36767" y="78144"/>
                      <a:pt x="80201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90" y="72143"/>
                      <a:pt x="110014" y="71667"/>
                    </a:cubicBezTo>
                    <a:cubicBezTo>
                      <a:pt x="125635" y="69572"/>
                      <a:pt x="112681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E5D06E51-0B01-4A2F-ABEC-B6D9F96BDAAF}"/>
                  </a:ext>
                </a:extLst>
              </p:cNvPr>
              <p:cNvSpPr/>
              <p:nvPr/>
            </p:nvSpPr>
            <p:spPr>
              <a:xfrm>
                <a:off x="6234588" y="3451193"/>
                <a:ext cx="112609" cy="93263"/>
              </a:xfrm>
              <a:custGeom>
                <a:avLst/>
                <a:gdLst>
                  <a:gd name="connsiteX0" fmla="*/ 100775 w 112609"/>
                  <a:gd name="connsiteY0" fmla="*/ 70485 h 93263"/>
                  <a:gd name="connsiteX1" fmla="*/ 109156 w 112609"/>
                  <a:gd name="connsiteY1" fmla="*/ 45339 h 93263"/>
                  <a:gd name="connsiteX2" fmla="*/ 112586 w 112609"/>
                  <a:gd name="connsiteY2" fmla="*/ 26003 h 93263"/>
                  <a:gd name="connsiteX3" fmla="*/ 112014 w 112609"/>
                  <a:gd name="connsiteY3" fmla="*/ 19336 h 93263"/>
                  <a:gd name="connsiteX4" fmla="*/ 100108 w 112609"/>
                  <a:gd name="connsiteY4" fmla="*/ 14288 h 93263"/>
                  <a:gd name="connsiteX5" fmla="*/ 94012 w 112609"/>
                  <a:gd name="connsiteY5" fmla="*/ 20479 h 93263"/>
                  <a:gd name="connsiteX6" fmla="*/ 81534 w 112609"/>
                  <a:gd name="connsiteY6" fmla="*/ 44006 h 93263"/>
                  <a:gd name="connsiteX7" fmla="*/ 12954 w 112609"/>
                  <a:gd name="connsiteY7" fmla="*/ 0 h 93263"/>
                  <a:gd name="connsiteX8" fmla="*/ 0 w 112609"/>
                  <a:gd name="connsiteY8" fmla="*/ 42005 h 93263"/>
                  <a:gd name="connsiteX9" fmla="*/ 79057 w 112609"/>
                  <a:gd name="connsiteY9" fmla="*/ 50959 h 93263"/>
                  <a:gd name="connsiteX10" fmla="*/ 73819 w 112609"/>
                  <a:gd name="connsiteY10" fmla="*/ 69533 h 93263"/>
                  <a:gd name="connsiteX11" fmla="*/ 72390 w 112609"/>
                  <a:gd name="connsiteY11" fmla="*/ 80296 h 93263"/>
                  <a:gd name="connsiteX12" fmla="*/ 76200 w 112609"/>
                  <a:gd name="connsiteY12" fmla="*/ 90202 h 93263"/>
                  <a:gd name="connsiteX13" fmla="*/ 100775 w 112609"/>
                  <a:gd name="connsiteY13" fmla="*/ 70485 h 9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263">
                    <a:moveTo>
                      <a:pt x="100775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6"/>
                      <a:pt x="112586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1"/>
                      <a:pt x="95726" y="18097"/>
                      <a:pt x="94012" y="20479"/>
                    </a:cubicBezTo>
                    <a:cubicBezTo>
                      <a:pt x="88868" y="27718"/>
                      <a:pt x="84773" y="35719"/>
                      <a:pt x="81534" y="44006"/>
                    </a:cubicBezTo>
                    <a:cubicBezTo>
                      <a:pt x="64389" y="38290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005"/>
                    </a:cubicBezTo>
                    <a:cubicBezTo>
                      <a:pt x="0" y="42005"/>
                      <a:pt x="27527" y="34957"/>
                      <a:pt x="79057" y="50959"/>
                    </a:cubicBezTo>
                    <a:cubicBezTo>
                      <a:pt x="77057" y="57055"/>
                      <a:pt x="75343" y="63246"/>
                      <a:pt x="73819" y="69533"/>
                    </a:cubicBezTo>
                    <a:cubicBezTo>
                      <a:pt x="72962" y="73057"/>
                      <a:pt x="72200" y="76676"/>
                      <a:pt x="72390" y="80296"/>
                    </a:cubicBezTo>
                    <a:cubicBezTo>
                      <a:pt x="72485" y="83915"/>
                      <a:pt x="73628" y="87630"/>
                      <a:pt x="76200" y="90202"/>
                    </a:cubicBezTo>
                    <a:cubicBezTo>
                      <a:pt x="87344" y="101632"/>
                      <a:pt x="97631" y="77914"/>
                      <a:pt x="100775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1907783-8790-453D-8DBE-7DB18BF3C055}"/>
                  </a:ext>
                </a:extLst>
              </p:cNvPr>
              <p:cNvSpPr/>
              <p:nvPr/>
            </p:nvSpPr>
            <p:spPr>
              <a:xfrm>
                <a:off x="6129718" y="3564064"/>
                <a:ext cx="87104" cy="115038"/>
              </a:xfrm>
              <a:custGeom>
                <a:avLst/>
                <a:gdLst>
                  <a:gd name="connsiteX0" fmla="*/ 37052 w 87104"/>
                  <a:gd name="connsiteY0" fmla="*/ 112395 h 115038"/>
                  <a:gd name="connsiteX1" fmla="*/ 62294 w 87104"/>
                  <a:gd name="connsiteY1" fmla="*/ 104203 h 115038"/>
                  <a:gd name="connsiteX2" fmla="*/ 79915 w 87104"/>
                  <a:gd name="connsiteY2" fmla="*/ 95536 h 115038"/>
                  <a:gd name="connsiteX3" fmla="*/ 84963 w 87104"/>
                  <a:gd name="connsiteY3" fmla="*/ 91154 h 115038"/>
                  <a:gd name="connsiteX4" fmla="*/ 81915 w 87104"/>
                  <a:gd name="connsiteY4" fmla="*/ 78581 h 115038"/>
                  <a:gd name="connsiteX5" fmla="*/ 73247 w 87104"/>
                  <a:gd name="connsiteY5" fmla="*/ 77343 h 115038"/>
                  <a:gd name="connsiteX6" fmla="*/ 46863 w 87104"/>
                  <a:gd name="connsiteY6" fmla="*/ 81344 h 115038"/>
                  <a:gd name="connsiteX7" fmla="*/ 41529 w 87104"/>
                  <a:gd name="connsiteY7" fmla="*/ 0 h 115038"/>
                  <a:gd name="connsiteX8" fmla="*/ 0 w 87104"/>
                  <a:gd name="connsiteY8" fmla="*/ 14478 h 115038"/>
                  <a:gd name="connsiteX9" fmla="*/ 39719 w 87104"/>
                  <a:gd name="connsiteY9" fmla="*/ 83439 h 115038"/>
                  <a:gd name="connsiteX10" fmla="*/ 21717 w 87104"/>
                  <a:gd name="connsiteY10" fmla="*/ 90297 h 115038"/>
                  <a:gd name="connsiteX11" fmla="*/ 12192 w 87104"/>
                  <a:gd name="connsiteY11" fmla="*/ 95536 h 115038"/>
                  <a:gd name="connsiteX12" fmla="*/ 6477 w 87104"/>
                  <a:gd name="connsiteY12" fmla="*/ 104489 h 115038"/>
                  <a:gd name="connsiteX13" fmla="*/ 37052 w 87104"/>
                  <a:gd name="connsiteY13" fmla="*/ 112395 h 11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4" h="115038">
                    <a:moveTo>
                      <a:pt x="37052" y="112395"/>
                    </a:moveTo>
                    <a:cubicBezTo>
                      <a:pt x="45625" y="110299"/>
                      <a:pt x="54102" y="107632"/>
                      <a:pt x="62294" y="104203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3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8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2" y="87725"/>
                      <a:pt x="21717" y="90297"/>
                    </a:cubicBezTo>
                    <a:cubicBezTo>
                      <a:pt x="18383" y="91726"/>
                      <a:pt x="15049" y="93250"/>
                      <a:pt x="12192" y="95536"/>
                    </a:cubicBezTo>
                    <a:cubicBezTo>
                      <a:pt x="9334" y="97822"/>
                      <a:pt x="7048" y="100870"/>
                      <a:pt x="6477" y="104489"/>
                    </a:cubicBezTo>
                    <a:cubicBezTo>
                      <a:pt x="3905" y="120110"/>
                      <a:pt x="29146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27D4352D-C0A8-46DC-8D68-C562815A5362}"/>
                  </a:ext>
                </a:extLst>
              </p:cNvPr>
              <p:cNvSpPr/>
              <p:nvPr/>
            </p:nvSpPr>
            <p:spPr>
              <a:xfrm>
                <a:off x="5925291" y="3544728"/>
                <a:ext cx="109747" cy="113857"/>
              </a:xfrm>
              <a:custGeom>
                <a:avLst/>
                <a:gdLst>
                  <a:gd name="connsiteX0" fmla="*/ 16784 w 109747"/>
                  <a:gd name="connsiteY0" fmla="*/ 87916 h 113857"/>
                  <a:gd name="connsiteX1" fmla="*/ 38310 w 109747"/>
                  <a:gd name="connsiteY1" fmla="*/ 103346 h 113857"/>
                  <a:gd name="connsiteX2" fmla="*/ 55741 w 109747"/>
                  <a:gd name="connsiteY2" fmla="*/ 112395 h 113857"/>
                  <a:gd name="connsiteX3" fmla="*/ 62218 w 109747"/>
                  <a:gd name="connsiteY3" fmla="*/ 113824 h 113857"/>
                  <a:gd name="connsiteX4" fmla="*/ 70505 w 109747"/>
                  <a:gd name="connsiteY4" fmla="*/ 103918 h 113857"/>
                  <a:gd name="connsiteX5" fmla="*/ 66314 w 109747"/>
                  <a:gd name="connsiteY5" fmla="*/ 96298 h 113857"/>
                  <a:gd name="connsiteX6" fmla="*/ 47454 w 109747"/>
                  <a:gd name="connsiteY6" fmla="*/ 77438 h 113857"/>
                  <a:gd name="connsiteX7" fmla="*/ 109748 w 109747"/>
                  <a:gd name="connsiteY7" fmla="*/ 24860 h 113857"/>
                  <a:gd name="connsiteX8" fmla="*/ 73362 w 109747"/>
                  <a:gd name="connsiteY8" fmla="*/ 0 h 113857"/>
                  <a:gd name="connsiteX9" fmla="*/ 41453 w 109747"/>
                  <a:gd name="connsiteY9" fmla="*/ 72866 h 113857"/>
                  <a:gd name="connsiteX10" fmla="*/ 25261 w 109747"/>
                  <a:gd name="connsiteY10" fmla="*/ 62389 h 113857"/>
                  <a:gd name="connsiteX11" fmla="*/ 15450 w 109747"/>
                  <a:gd name="connsiteY11" fmla="*/ 57817 h 113857"/>
                  <a:gd name="connsiteX12" fmla="*/ 4877 w 109747"/>
                  <a:gd name="connsiteY12" fmla="*/ 58483 h 113857"/>
                  <a:gd name="connsiteX13" fmla="*/ 16784 w 10974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47" h="113857">
                    <a:moveTo>
                      <a:pt x="16784" y="87916"/>
                    </a:moveTo>
                    <a:cubicBezTo>
                      <a:pt x="23546" y="93536"/>
                      <a:pt x="30785" y="98869"/>
                      <a:pt x="38310" y="103346"/>
                    </a:cubicBezTo>
                    <a:cubicBezTo>
                      <a:pt x="43358" y="106394"/>
                      <a:pt x="49550" y="110299"/>
                      <a:pt x="55741" y="112395"/>
                    </a:cubicBezTo>
                    <a:cubicBezTo>
                      <a:pt x="57932" y="113157"/>
                      <a:pt x="60122" y="113633"/>
                      <a:pt x="62218" y="113824"/>
                    </a:cubicBezTo>
                    <a:cubicBezTo>
                      <a:pt x="68028" y="114300"/>
                      <a:pt x="71838" y="109633"/>
                      <a:pt x="70505" y="103918"/>
                    </a:cubicBezTo>
                    <a:cubicBezTo>
                      <a:pt x="69838" y="101060"/>
                      <a:pt x="68123" y="98584"/>
                      <a:pt x="66314" y="96298"/>
                    </a:cubicBezTo>
                    <a:cubicBezTo>
                      <a:pt x="60884" y="89249"/>
                      <a:pt x="54503" y="82963"/>
                      <a:pt x="47454" y="77438"/>
                    </a:cubicBezTo>
                    <a:cubicBezTo>
                      <a:pt x="57932" y="62770"/>
                      <a:pt x="79458" y="37338"/>
                      <a:pt x="109748" y="24860"/>
                    </a:cubicBezTo>
                    <a:cubicBezTo>
                      <a:pt x="109748" y="24860"/>
                      <a:pt x="98032" y="10858"/>
                      <a:pt x="73362" y="0"/>
                    </a:cubicBezTo>
                    <a:cubicBezTo>
                      <a:pt x="73362" y="0"/>
                      <a:pt x="71933" y="28384"/>
                      <a:pt x="41453" y="72866"/>
                    </a:cubicBezTo>
                    <a:cubicBezTo>
                      <a:pt x="36215" y="69151"/>
                      <a:pt x="30785" y="65627"/>
                      <a:pt x="25261" y="62389"/>
                    </a:cubicBezTo>
                    <a:cubicBezTo>
                      <a:pt x="22118" y="60579"/>
                      <a:pt x="18974" y="58769"/>
                      <a:pt x="15450" y="57817"/>
                    </a:cubicBezTo>
                    <a:cubicBezTo>
                      <a:pt x="11926" y="56864"/>
                      <a:pt x="8116" y="56864"/>
                      <a:pt x="4877" y="58483"/>
                    </a:cubicBezTo>
                    <a:cubicBezTo>
                      <a:pt x="-9029" y="65818"/>
                      <a:pt x="10592" y="82772"/>
                      <a:pt x="1678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CDEACFD0-0CEE-4C71-BD0B-1564A3B141F9}"/>
                  </a:ext>
                </a:extLst>
              </p:cNvPr>
              <p:cNvSpPr/>
              <p:nvPr/>
            </p:nvSpPr>
            <p:spPr>
              <a:xfrm>
                <a:off x="5843607" y="3397855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7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2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6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08722B0D-EFC5-42A9-8EF0-4E44E7055012}"/>
                  </a:ext>
                </a:extLst>
              </p:cNvPr>
              <p:cNvSpPr/>
              <p:nvPr/>
            </p:nvSpPr>
            <p:spPr>
              <a:xfrm>
                <a:off x="5913299" y="3214318"/>
                <a:ext cx="106024" cy="117336"/>
              </a:xfrm>
              <a:custGeom>
                <a:avLst/>
                <a:gdLst>
                  <a:gd name="connsiteX0" fmla="*/ 38873 w 106024"/>
                  <a:gd name="connsiteY0" fmla="*/ 9799 h 117336"/>
                  <a:gd name="connsiteX1" fmla="*/ 17823 w 106024"/>
                  <a:gd name="connsiteY1" fmla="*/ 25801 h 117336"/>
                  <a:gd name="connsiteX2" fmla="*/ 4011 w 106024"/>
                  <a:gd name="connsiteY2" fmla="*/ 39803 h 117336"/>
                  <a:gd name="connsiteX3" fmla="*/ 678 w 106024"/>
                  <a:gd name="connsiteY3" fmla="*/ 45613 h 117336"/>
                  <a:gd name="connsiteX4" fmla="*/ 7631 w 106024"/>
                  <a:gd name="connsiteY4" fmla="*/ 56472 h 117336"/>
                  <a:gd name="connsiteX5" fmla="*/ 16203 w 106024"/>
                  <a:gd name="connsiteY5" fmla="*/ 54757 h 117336"/>
                  <a:gd name="connsiteX6" fmla="*/ 39730 w 106024"/>
                  <a:gd name="connsiteY6" fmla="*/ 42279 h 117336"/>
                  <a:gd name="connsiteX7" fmla="*/ 71544 w 106024"/>
                  <a:gd name="connsiteY7" fmla="*/ 117336 h 117336"/>
                  <a:gd name="connsiteX8" fmla="*/ 106024 w 106024"/>
                  <a:gd name="connsiteY8" fmla="*/ 90000 h 117336"/>
                  <a:gd name="connsiteX9" fmla="*/ 45826 w 106024"/>
                  <a:gd name="connsiteY9" fmla="*/ 37993 h 117336"/>
                  <a:gd name="connsiteX10" fmla="*/ 60590 w 106024"/>
                  <a:gd name="connsiteY10" fmla="*/ 25611 h 117336"/>
                  <a:gd name="connsiteX11" fmla="*/ 67829 w 106024"/>
                  <a:gd name="connsiteY11" fmla="*/ 17610 h 117336"/>
                  <a:gd name="connsiteX12" fmla="*/ 70305 w 106024"/>
                  <a:gd name="connsiteY12" fmla="*/ 7323 h 117336"/>
                  <a:gd name="connsiteX13" fmla="*/ 38873 w 106024"/>
                  <a:gd name="connsiteY13" fmla="*/ 9799 h 11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4" h="117336">
                    <a:moveTo>
                      <a:pt x="38873" y="9799"/>
                    </a:moveTo>
                    <a:cubicBezTo>
                      <a:pt x="31443" y="14562"/>
                      <a:pt x="24300" y="19896"/>
                      <a:pt x="17823" y="25801"/>
                    </a:cubicBezTo>
                    <a:cubicBezTo>
                      <a:pt x="13441" y="29802"/>
                      <a:pt x="7821" y="34564"/>
                      <a:pt x="4011" y="39803"/>
                    </a:cubicBezTo>
                    <a:cubicBezTo>
                      <a:pt x="2678" y="41708"/>
                      <a:pt x="1535" y="43613"/>
                      <a:pt x="678" y="45613"/>
                    </a:cubicBezTo>
                    <a:cubicBezTo>
                      <a:pt x="-1513" y="51042"/>
                      <a:pt x="1821" y="56091"/>
                      <a:pt x="7631" y="56472"/>
                    </a:cubicBezTo>
                    <a:cubicBezTo>
                      <a:pt x="10584" y="56662"/>
                      <a:pt x="13441" y="55805"/>
                      <a:pt x="16203" y="54757"/>
                    </a:cubicBezTo>
                    <a:cubicBezTo>
                      <a:pt x="24585" y="51709"/>
                      <a:pt x="32396" y="47328"/>
                      <a:pt x="39730" y="42279"/>
                    </a:cubicBezTo>
                    <a:cubicBezTo>
                      <a:pt x="50684" y="56662"/>
                      <a:pt x="68591" y="84666"/>
                      <a:pt x="71544" y="117336"/>
                    </a:cubicBezTo>
                    <a:cubicBezTo>
                      <a:pt x="71544" y="117336"/>
                      <a:pt x="88403" y="110193"/>
                      <a:pt x="106024" y="90000"/>
                    </a:cubicBezTo>
                    <a:cubicBezTo>
                      <a:pt x="106024" y="90000"/>
                      <a:pt x="79354" y="80284"/>
                      <a:pt x="45826" y="37993"/>
                    </a:cubicBezTo>
                    <a:cubicBezTo>
                      <a:pt x="50970" y="34088"/>
                      <a:pt x="55827" y="29897"/>
                      <a:pt x="60590" y="25611"/>
                    </a:cubicBezTo>
                    <a:cubicBezTo>
                      <a:pt x="63257" y="23134"/>
                      <a:pt x="65924" y="20658"/>
                      <a:pt x="67829" y="17610"/>
                    </a:cubicBezTo>
                    <a:cubicBezTo>
                      <a:pt x="69734" y="14562"/>
                      <a:pt x="70877" y="10847"/>
                      <a:pt x="70305" y="7323"/>
                    </a:cubicBezTo>
                    <a:cubicBezTo>
                      <a:pt x="67638" y="-8394"/>
                      <a:pt x="45636" y="5418"/>
                      <a:pt x="38873" y="979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60" name="Graphic 472">
              <a:extLst>
                <a:ext uri="{FF2B5EF4-FFF2-40B4-BE49-F238E27FC236}">
                  <a16:creationId xmlns:a16="http://schemas.microsoft.com/office/drawing/2014/main" id="{9C3A6A7B-61C5-41B2-8151-BC32113C7D59}"/>
                </a:ext>
              </a:extLst>
            </p:cNvPr>
            <p:cNvGrpSpPr/>
            <p:nvPr/>
          </p:nvGrpSpPr>
          <p:grpSpPr>
            <a:xfrm>
              <a:off x="5956458" y="3317557"/>
              <a:ext cx="271652" cy="263461"/>
              <a:chOff x="5956458" y="3317557"/>
              <a:chExt cx="271652" cy="263461"/>
            </a:xfrm>
            <a:solidFill>
              <a:srgbClr val="E54545"/>
            </a:solidFill>
          </p:grpSpPr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26C165C4-EA4F-4A65-B200-ACB9D895B557}"/>
                  </a:ext>
                </a:extLst>
              </p:cNvPr>
              <p:cNvSpPr/>
              <p:nvPr/>
            </p:nvSpPr>
            <p:spPr>
              <a:xfrm>
                <a:off x="5956458" y="3418522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3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240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27471E4E-0ACB-476B-8C26-A2F659AE8171}"/>
                  </a:ext>
                </a:extLst>
              </p:cNvPr>
              <p:cNvSpPr/>
              <p:nvPr/>
            </p:nvSpPr>
            <p:spPr>
              <a:xfrm>
                <a:off x="6192297" y="3426047"/>
                <a:ext cx="35814" cy="50482"/>
              </a:xfrm>
              <a:custGeom>
                <a:avLst/>
                <a:gdLst>
                  <a:gd name="connsiteX0" fmla="*/ 35814 w 35814"/>
                  <a:gd name="connsiteY0" fmla="*/ 25241 h 50482"/>
                  <a:gd name="connsiteX1" fmla="*/ 17907 w 35814"/>
                  <a:gd name="connsiteY1" fmla="*/ 50482 h 50482"/>
                  <a:gd name="connsiteX2" fmla="*/ 0 w 35814"/>
                  <a:gd name="connsiteY2" fmla="*/ 25241 h 50482"/>
                  <a:gd name="connsiteX3" fmla="*/ 17907 w 35814"/>
                  <a:gd name="connsiteY3" fmla="*/ 0 h 50482"/>
                  <a:gd name="connsiteX4" fmla="*/ 35814 w 35814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013831D-8086-484D-9A2E-A0F1C5462B0C}"/>
                  </a:ext>
                </a:extLst>
              </p:cNvPr>
              <p:cNvSpPr/>
              <p:nvPr/>
            </p:nvSpPr>
            <p:spPr>
              <a:xfrm>
                <a:off x="6138100" y="3324320"/>
                <a:ext cx="35814" cy="50482"/>
              </a:xfrm>
              <a:custGeom>
                <a:avLst/>
                <a:gdLst>
                  <a:gd name="connsiteX0" fmla="*/ 35814 w 35814"/>
                  <a:gd name="connsiteY0" fmla="*/ 25241 h 50482"/>
                  <a:gd name="connsiteX1" fmla="*/ 17907 w 35814"/>
                  <a:gd name="connsiteY1" fmla="*/ 50482 h 50482"/>
                  <a:gd name="connsiteX2" fmla="*/ 0 w 35814"/>
                  <a:gd name="connsiteY2" fmla="*/ 25241 h 50482"/>
                  <a:gd name="connsiteX3" fmla="*/ 17907 w 35814"/>
                  <a:gd name="connsiteY3" fmla="*/ 0 h 50482"/>
                  <a:gd name="connsiteX4" fmla="*/ 35814 w 35814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28DEBA39-FB8C-43B3-A882-E351B3744AB9}"/>
                  </a:ext>
                </a:extLst>
              </p:cNvPr>
              <p:cNvSpPr/>
              <p:nvPr/>
            </p:nvSpPr>
            <p:spPr>
              <a:xfrm>
                <a:off x="6125907" y="3394233"/>
                <a:ext cx="48196" cy="68198"/>
              </a:xfrm>
              <a:custGeom>
                <a:avLst/>
                <a:gdLst>
                  <a:gd name="connsiteX0" fmla="*/ 24098 w 48196"/>
                  <a:gd name="connsiteY0" fmla="*/ 0 h 68198"/>
                  <a:gd name="connsiteX1" fmla="*/ 0 w 48196"/>
                  <a:gd name="connsiteY1" fmla="*/ 34100 h 68198"/>
                  <a:gd name="connsiteX2" fmla="*/ 24098 w 48196"/>
                  <a:gd name="connsiteY2" fmla="*/ 68199 h 68198"/>
                  <a:gd name="connsiteX3" fmla="*/ 48197 w 48196"/>
                  <a:gd name="connsiteY3" fmla="*/ 34100 h 68198"/>
                  <a:gd name="connsiteX4" fmla="*/ 24098 w 48196"/>
                  <a:gd name="connsiteY4" fmla="*/ 0 h 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6" h="68198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7" y="52959"/>
                      <a:pt x="48197" y="34100"/>
                    </a:cubicBezTo>
                    <a:cubicBezTo>
                      <a:pt x="48197" y="15240"/>
                      <a:pt x="37338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29D17AFB-9697-48FB-8E19-82DF9B054E97}"/>
                  </a:ext>
                </a:extLst>
              </p:cNvPr>
              <p:cNvSpPr/>
              <p:nvPr/>
            </p:nvSpPr>
            <p:spPr>
              <a:xfrm>
                <a:off x="5985604" y="3494246"/>
                <a:ext cx="35814" cy="50482"/>
              </a:xfrm>
              <a:custGeom>
                <a:avLst/>
                <a:gdLst>
                  <a:gd name="connsiteX0" fmla="*/ 17907 w 35814"/>
                  <a:gd name="connsiteY0" fmla="*/ 0 h 50482"/>
                  <a:gd name="connsiteX1" fmla="*/ 0 w 35814"/>
                  <a:gd name="connsiteY1" fmla="*/ 25241 h 50482"/>
                  <a:gd name="connsiteX2" fmla="*/ 17907 w 35814"/>
                  <a:gd name="connsiteY2" fmla="*/ 50483 h 50482"/>
                  <a:gd name="connsiteX3" fmla="*/ 35814 w 35814"/>
                  <a:gd name="connsiteY3" fmla="*/ 25241 h 50482"/>
                  <a:gd name="connsiteX4" fmla="*/ 17907 w 35814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8A0427F9-9E7D-41C1-83EC-13CFBAB3D078}"/>
                  </a:ext>
                </a:extLst>
              </p:cNvPr>
              <p:cNvSpPr/>
              <p:nvPr/>
            </p:nvSpPr>
            <p:spPr>
              <a:xfrm>
                <a:off x="6014846" y="3360039"/>
                <a:ext cx="64579" cy="91249"/>
              </a:xfrm>
              <a:custGeom>
                <a:avLst/>
                <a:gdLst>
                  <a:gd name="connsiteX0" fmla="*/ 64580 w 64579"/>
                  <a:gd name="connsiteY0" fmla="*/ 45625 h 91249"/>
                  <a:gd name="connsiteX1" fmla="*/ 32290 w 64579"/>
                  <a:gd name="connsiteY1" fmla="*/ 91250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80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80" y="45625"/>
                    </a:moveTo>
                    <a:cubicBezTo>
                      <a:pt x="64580" y="70823"/>
                      <a:pt x="50123" y="91250"/>
                      <a:pt x="32290" y="91250"/>
                    </a:cubicBezTo>
                    <a:cubicBezTo>
                      <a:pt x="14457" y="91250"/>
                      <a:pt x="0" y="70823"/>
                      <a:pt x="0" y="45625"/>
                    </a:cubicBezTo>
                    <a:cubicBezTo>
                      <a:pt x="0" y="20427"/>
                      <a:pt x="14457" y="0"/>
                      <a:pt x="32290" y="0"/>
                    </a:cubicBezTo>
                    <a:cubicBezTo>
                      <a:pt x="50123" y="0"/>
                      <a:pt x="64580" y="20427"/>
                      <a:pt x="64580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EAB12DD5-2916-4532-8839-38739A23B23B}"/>
                  </a:ext>
                </a:extLst>
              </p:cNvPr>
              <p:cNvSpPr/>
              <p:nvPr/>
            </p:nvSpPr>
            <p:spPr>
              <a:xfrm>
                <a:off x="6073520" y="3481768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49 h 91249"/>
                  <a:gd name="connsiteX3" fmla="*/ 64580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49"/>
                      <a:pt x="32290" y="91249"/>
                    </a:cubicBezTo>
                    <a:cubicBezTo>
                      <a:pt x="50102" y="91249"/>
                      <a:pt x="64580" y="70771"/>
                      <a:pt x="64580" y="45625"/>
                    </a:cubicBezTo>
                    <a:cubicBezTo>
                      <a:pt x="64580" y="20383"/>
                      <a:pt x="50102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7F54635F-0BB8-4FBC-BEFB-BF08B850CE1F}"/>
                  </a:ext>
                </a:extLst>
              </p:cNvPr>
              <p:cNvSpPr/>
              <p:nvPr/>
            </p:nvSpPr>
            <p:spPr>
              <a:xfrm>
                <a:off x="6034372" y="3478625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0 h 26479"/>
                  <a:gd name="connsiteX2" fmla="*/ 0 w 18668"/>
                  <a:gd name="connsiteY2" fmla="*/ 13240 h 26479"/>
                  <a:gd name="connsiteX3" fmla="*/ 9334 w 18668"/>
                  <a:gd name="connsiteY3" fmla="*/ 2648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5906"/>
                      <a:pt x="14478" y="0"/>
                      <a:pt x="9334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9B0779BA-E41D-4E8D-A31B-BABF1B68AB8A}"/>
                  </a:ext>
                </a:extLst>
              </p:cNvPr>
              <p:cNvSpPr/>
              <p:nvPr/>
            </p:nvSpPr>
            <p:spPr>
              <a:xfrm>
                <a:off x="6150006" y="3484054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80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5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DA776EB-BA53-4326-ACB7-85AA0A427027}"/>
                  </a:ext>
                </a:extLst>
              </p:cNvPr>
              <p:cNvSpPr/>
              <p:nvPr/>
            </p:nvSpPr>
            <p:spPr>
              <a:xfrm>
                <a:off x="6202203" y="3365658"/>
                <a:ext cx="18668" cy="26479"/>
              </a:xfrm>
              <a:custGeom>
                <a:avLst/>
                <a:gdLst>
                  <a:gd name="connsiteX0" fmla="*/ 9334 w 18668"/>
                  <a:gd name="connsiteY0" fmla="*/ 26479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916A1A36-FF66-48ED-A8B3-138C6A1D8C9A}"/>
                  </a:ext>
                </a:extLst>
              </p:cNvPr>
              <p:cNvSpPr/>
              <p:nvPr/>
            </p:nvSpPr>
            <p:spPr>
              <a:xfrm>
                <a:off x="6043707" y="3554539"/>
                <a:ext cx="18668" cy="26479"/>
              </a:xfrm>
              <a:custGeom>
                <a:avLst/>
                <a:gdLst>
                  <a:gd name="connsiteX0" fmla="*/ 9334 w 18668"/>
                  <a:gd name="connsiteY0" fmla="*/ 0 h 26479"/>
                  <a:gd name="connsiteX1" fmla="*/ 0 w 18668"/>
                  <a:gd name="connsiteY1" fmla="*/ 13240 h 26479"/>
                  <a:gd name="connsiteX2" fmla="*/ 9334 w 18668"/>
                  <a:gd name="connsiteY2" fmla="*/ 26479 h 26479"/>
                  <a:gd name="connsiteX3" fmla="*/ 18669 w 18668"/>
                  <a:gd name="connsiteY3" fmla="*/ 13240 h 26479"/>
                  <a:gd name="connsiteX4" fmla="*/ 9334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573" y="0"/>
                      <a:pt x="9334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CF2BE4E0-16A3-48ED-AA55-2C3BC7AC1AAE}"/>
                  </a:ext>
                </a:extLst>
              </p:cNvPr>
              <p:cNvSpPr/>
              <p:nvPr/>
            </p:nvSpPr>
            <p:spPr>
              <a:xfrm>
                <a:off x="6074282" y="3317557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5 w 18669"/>
                  <a:gd name="connsiteY1" fmla="*/ 26480 h 26479"/>
                  <a:gd name="connsiteX2" fmla="*/ 0 w 18669"/>
                  <a:gd name="connsiteY2" fmla="*/ 13240 h 26479"/>
                  <a:gd name="connsiteX3" fmla="*/ 9335 w 18669"/>
                  <a:gd name="connsiteY3" fmla="*/ 0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20552"/>
                      <a:pt x="14490" y="26480"/>
                      <a:pt x="9335" y="26480"/>
                    </a:cubicBezTo>
                    <a:cubicBezTo>
                      <a:pt x="4179" y="26480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F4F0CCC7-AB63-4C95-97E8-55C1A953AB69}"/>
                  </a:ext>
                </a:extLst>
              </p:cNvPr>
              <p:cNvSpPr/>
              <p:nvPr/>
            </p:nvSpPr>
            <p:spPr>
              <a:xfrm>
                <a:off x="6096475" y="3392423"/>
                <a:ext cx="18669" cy="26479"/>
              </a:xfrm>
              <a:custGeom>
                <a:avLst/>
                <a:gdLst>
                  <a:gd name="connsiteX0" fmla="*/ 9335 w 18669"/>
                  <a:gd name="connsiteY0" fmla="*/ 26480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5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FDC92DBC-C7CD-48B6-B507-BCED40E54BB5}"/>
                  </a:ext>
                </a:extLst>
              </p:cNvPr>
              <p:cNvSpPr/>
              <p:nvPr/>
            </p:nvSpPr>
            <p:spPr>
              <a:xfrm>
                <a:off x="5980270" y="3354419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26479 h 26479"/>
                  <a:gd name="connsiteX2" fmla="*/ 0 w 18668"/>
                  <a:gd name="connsiteY2" fmla="*/ 13240 h 26479"/>
                  <a:gd name="connsiteX3" fmla="*/ 9334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4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4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FE29E5F5-21DC-4927-BAC4-4B0D094B70FE}"/>
                </a:ext>
              </a:extLst>
            </p:cNvPr>
            <p:cNvSpPr/>
            <p:nvPr/>
          </p:nvSpPr>
          <p:spPr>
            <a:xfrm>
              <a:off x="5951600" y="3396233"/>
              <a:ext cx="305584" cy="216022"/>
            </a:xfrm>
            <a:custGeom>
              <a:avLst/>
              <a:gdLst>
                <a:gd name="connsiteX0" fmla="*/ 193453 w 305584"/>
                <a:gd name="connsiteY0" fmla="*/ 210026 h 216022"/>
                <a:gd name="connsiteX1" fmla="*/ 61055 w 305584"/>
                <a:gd name="connsiteY1" fmla="*/ 191643 h 216022"/>
                <a:gd name="connsiteX2" fmla="*/ 0 w 305584"/>
                <a:gd name="connsiteY2" fmla="*/ 128683 h 216022"/>
                <a:gd name="connsiteX3" fmla="*/ 95 w 305584"/>
                <a:gd name="connsiteY3" fmla="*/ 128683 h 216022"/>
                <a:gd name="connsiteX4" fmla="*/ 56959 w 305584"/>
                <a:gd name="connsiteY4" fmla="*/ 160496 h 216022"/>
                <a:gd name="connsiteX5" fmla="*/ 93631 w 305584"/>
                <a:gd name="connsiteY5" fmla="*/ 168116 h 216022"/>
                <a:gd name="connsiteX6" fmla="*/ 250031 w 305584"/>
                <a:gd name="connsiteY6" fmla="*/ 104394 h 216022"/>
                <a:gd name="connsiteX7" fmla="*/ 301657 w 305584"/>
                <a:gd name="connsiteY7" fmla="*/ 0 h 216022"/>
                <a:gd name="connsiteX8" fmla="*/ 193453 w 305584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4" h="216022">
                  <a:moveTo>
                    <a:pt x="193453" y="210026"/>
                  </a:moveTo>
                  <a:cubicBezTo>
                    <a:pt x="149162" y="222694"/>
                    <a:pt x="100584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59" y="160496"/>
                  </a:cubicBezTo>
                  <a:cubicBezTo>
                    <a:pt x="68866" y="164402"/>
                    <a:pt x="81153" y="166973"/>
                    <a:pt x="93631" y="168116"/>
                  </a:cubicBezTo>
                  <a:cubicBezTo>
                    <a:pt x="151733" y="173355"/>
                    <a:pt x="210884" y="147733"/>
                    <a:pt x="250031" y="104394"/>
                  </a:cubicBezTo>
                  <a:cubicBezTo>
                    <a:pt x="276416" y="75248"/>
                    <a:pt x="293751" y="38576"/>
                    <a:pt x="301657" y="0"/>
                  </a:cubicBezTo>
                  <a:cubicBezTo>
                    <a:pt x="318992" y="82772"/>
                    <a:pt x="278225" y="185738"/>
                    <a:pt x="193453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F3F57A8B-8B32-4E55-8E87-865CE4F404DC}"/>
                </a:ext>
              </a:extLst>
            </p:cNvPr>
            <p:cNvSpPr/>
            <p:nvPr/>
          </p:nvSpPr>
          <p:spPr>
            <a:xfrm>
              <a:off x="5973118" y="3300688"/>
              <a:ext cx="142311" cy="154685"/>
            </a:xfrm>
            <a:custGeom>
              <a:avLst/>
              <a:gdLst>
                <a:gd name="connsiteX0" fmla="*/ 68303 w 142311"/>
                <a:gd name="connsiteY0" fmla="*/ 9820 h 154685"/>
                <a:gd name="connsiteX1" fmla="*/ 39442 w 142311"/>
                <a:gd name="connsiteY1" fmla="*/ 34966 h 154685"/>
                <a:gd name="connsiteX2" fmla="*/ 6295 w 142311"/>
                <a:gd name="connsiteY2" fmla="*/ 89545 h 154685"/>
                <a:gd name="connsiteX3" fmla="*/ 199 w 142311"/>
                <a:gd name="connsiteY3" fmla="*/ 119929 h 154685"/>
                <a:gd name="connsiteX4" fmla="*/ 18392 w 142311"/>
                <a:gd name="connsiteY4" fmla="*/ 149076 h 154685"/>
                <a:gd name="connsiteX5" fmla="*/ 52587 w 142311"/>
                <a:gd name="connsiteY5" fmla="*/ 152124 h 154685"/>
                <a:gd name="connsiteX6" fmla="*/ 98021 w 142311"/>
                <a:gd name="connsiteY6" fmla="*/ 113071 h 154685"/>
                <a:gd name="connsiteX7" fmla="*/ 137359 w 142311"/>
                <a:gd name="connsiteY7" fmla="*/ 86211 h 154685"/>
                <a:gd name="connsiteX8" fmla="*/ 141169 w 142311"/>
                <a:gd name="connsiteY8" fmla="*/ 49635 h 154685"/>
                <a:gd name="connsiteX9" fmla="*/ 133168 w 142311"/>
                <a:gd name="connsiteY9" fmla="*/ 17059 h 154685"/>
                <a:gd name="connsiteX10" fmla="*/ 68303 w 142311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1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8" y="109547"/>
                    <a:pt x="199" y="119929"/>
                  </a:cubicBezTo>
                  <a:cubicBezTo>
                    <a:pt x="1342" y="131740"/>
                    <a:pt x="8296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92" name="Graphic 532">
            <a:extLst>
              <a:ext uri="{FF2B5EF4-FFF2-40B4-BE49-F238E27FC236}">
                <a16:creationId xmlns:a16="http://schemas.microsoft.com/office/drawing/2014/main" id="{CDBE5590-5686-4864-B269-0C1BC83CE91E}"/>
              </a:ext>
            </a:extLst>
          </p:cNvPr>
          <p:cNvGrpSpPr/>
          <p:nvPr/>
        </p:nvGrpSpPr>
        <p:grpSpPr>
          <a:xfrm>
            <a:off x="2369785" y="3805246"/>
            <a:ext cx="598104" cy="581266"/>
            <a:chOff x="6005512" y="3328987"/>
            <a:chExt cx="184022" cy="199072"/>
          </a:xfrm>
        </p:grpSpPr>
        <p:grpSp>
          <p:nvGrpSpPr>
            <p:cNvPr id="693" name="Graphic 532">
              <a:extLst>
                <a:ext uri="{FF2B5EF4-FFF2-40B4-BE49-F238E27FC236}">
                  <a16:creationId xmlns:a16="http://schemas.microsoft.com/office/drawing/2014/main" id="{C04D9EB1-8D7C-4DA4-AECF-FEE0447D2490}"/>
                </a:ext>
              </a:extLst>
            </p:cNvPr>
            <p:cNvGrpSpPr/>
            <p:nvPr/>
          </p:nvGrpSpPr>
          <p:grpSpPr>
            <a:xfrm>
              <a:off x="6005512" y="3328987"/>
              <a:ext cx="184022" cy="199072"/>
              <a:chOff x="6005512" y="3328987"/>
              <a:chExt cx="184022" cy="199072"/>
            </a:xfrm>
            <a:solidFill>
              <a:srgbClr val="E54545"/>
            </a:solidFill>
          </p:grpSpPr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EDF98E3D-2495-44BD-BF62-B09BECCDB5CE}"/>
                  </a:ext>
                </a:extLst>
              </p:cNvPr>
              <p:cNvSpPr/>
              <p:nvPr/>
            </p:nvSpPr>
            <p:spPr>
              <a:xfrm>
                <a:off x="6037251" y="3369795"/>
                <a:ext cx="114275" cy="117475"/>
              </a:xfrm>
              <a:custGeom>
                <a:avLst/>
                <a:gdLst>
                  <a:gd name="connsiteX0" fmla="*/ 75131 w 114275"/>
                  <a:gd name="connsiteY0" fmla="*/ 115401 h 117475"/>
                  <a:gd name="connsiteX1" fmla="*/ 29030 w 114275"/>
                  <a:gd name="connsiteY1" fmla="*/ 109020 h 117475"/>
                  <a:gd name="connsiteX2" fmla="*/ 2646 w 114275"/>
                  <a:gd name="connsiteY2" fmla="*/ 75015 h 117475"/>
                  <a:gd name="connsiteX3" fmla="*/ 646 w 114275"/>
                  <a:gd name="connsiteY3" fmla="*/ 49298 h 117475"/>
                  <a:gd name="connsiteX4" fmla="*/ 10361 w 114275"/>
                  <a:gd name="connsiteY4" fmla="*/ 25485 h 117475"/>
                  <a:gd name="connsiteX5" fmla="*/ 28268 w 114275"/>
                  <a:gd name="connsiteY5" fmla="*/ 8721 h 117475"/>
                  <a:gd name="connsiteX6" fmla="*/ 109612 w 114275"/>
                  <a:gd name="connsiteY6" fmla="*/ 31677 h 117475"/>
                  <a:gd name="connsiteX7" fmla="*/ 109898 w 114275"/>
                  <a:gd name="connsiteY7" fmla="*/ 32248 h 117475"/>
                  <a:gd name="connsiteX8" fmla="*/ 75131 w 114275"/>
                  <a:gd name="connsiteY8" fmla="*/ 115401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475">
                    <a:moveTo>
                      <a:pt x="75131" y="115401"/>
                    </a:moveTo>
                    <a:cubicBezTo>
                      <a:pt x="59701" y="119783"/>
                      <a:pt x="42746" y="117021"/>
                      <a:pt x="29030" y="109020"/>
                    </a:cubicBezTo>
                    <a:cubicBezTo>
                      <a:pt x="16362" y="101590"/>
                      <a:pt x="6932" y="89112"/>
                      <a:pt x="2646" y="75015"/>
                    </a:cubicBezTo>
                    <a:cubicBezTo>
                      <a:pt x="74" y="66729"/>
                      <a:pt x="-688" y="57870"/>
                      <a:pt x="646" y="49298"/>
                    </a:cubicBezTo>
                    <a:cubicBezTo>
                      <a:pt x="1979" y="40725"/>
                      <a:pt x="5408" y="32534"/>
                      <a:pt x="10361" y="25485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2061"/>
                      <a:pt x="108278" y="105876"/>
                      <a:pt x="75131" y="1154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1FD1B9DE-206E-4AA6-A014-751D4D3C3BD4}"/>
                  </a:ext>
                </a:extLst>
              </p:cNvPr>
              <p:cNvSpPr/>
              <p:nvPr/>
            </p:nvSpPr>
            <p:spPr>
              <a:xfrm>
                <a:off x="6093046" y="3328987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4B9662E7-A4DA-465B-BEC6-8E7A02378424}"/>
                  </a:ext>
                </a:extLst>
              </p:cNvPr>
              <p:cNvSpPr/>
              <p:nvPr/>
            </p:nvSpPr>
            <p:spPr>
              <a:xfrm>
                <a:off x="6144100" y="3388518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810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810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C4AE395F-7470-4000-8D25-8CB07346C1A4}"/>
                  </a:ext>
                </a:extLst>
              </p:cNvPr>
              <p:cNvSpPr/>
              <p:nvPr/>
            </p:nvSpPr>
            <p:spPr>
              <a:xfrm>
                <a:off x="6130956" y="3451478"/>
                <a:ext cx="41147" cy="33337"/>
              </a:xfrm>
              <a:custGeom>
                <a:avLst/>
                <a:gdLst>
                  <a:gd name="connsiteX0" fmla="*/ 7906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1482A2C6-2432-4DC0-87B9-D4DB3FC2DD58}"/>
                  </a:ext>
                </a:extLst>
              </p:cNvPr>
              <p:cNvSpPr/>
              <p:nvPr/>
            </p:nvSpPr>
            <p:spPr>
              <a:xfrm>
                <a:off x="6085331" y="3481291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0C69039-B819-45A8-948A-E99EF7B3D3CA}"/>
                  </a:ext>
                </a:extLst>
              </p:cNvPr>
              <p:cNvSpPr/>
              <p:nvPr/>
            </p:nvSpPr>
            <p:spPr>
              <a:xfrm>
                <a:off x="6005512" y="3444239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2540461F-8668-4F62-BDC5-D207C13D5F9F}"/>
                  </a:ext>
                </a:extLst>
              </p:cNvPr>
              <p:cNvSpPr/>
              <p:nvPr/>
            </p:nvSpPr>
            <p:spPr>
              <a:xfrm>
                <a:off x="6013703" y="3369563"/>
                <a:ext cx="40576" cy="34194"/>
              </a:xfrm>
              <a:custGeom>
                <a:avLst/>
                <a:gdLst>
                  <a:gd name="connsiteX0" fmla="*/ 32480 w 40576"/>
                  <a:gd name="connsiteY0" fmla="*/ 34195 h 34194"/>
                  <a:gd name="connsiteX1" fmla="*/ 0 w 40576"/>
                  <a:gd name="connsiteY1" fmla="*/ 0 h 34194"/>
                  <a:gd name="connsiteX2" fmla="*/ 40577 w 40576"/>
                  <a:gd name="connsiteY2" fmla="*/ 23241 h 3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194">
                    <a:moveTo>
                      <a:pt x="32480" y="34195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87611425-84CC-49D0-B7AB-96500A50EFBF}"/>
                  </a:ext>
                </a:extLst>
              </p:cNvPr>
              <p:cNvSpPr/>
              <p:nvPr/>
            </p:nvSpPr>
            <p:spPr>
              <a:xfrm>
                <a:off x="6068091" y="3353847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1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70DF8299-D5C5-44E3-B773-94446B55410C}"/>
                  </a:ext>
                </a:extLst>
              </p:cNvPr>
              <p:cNvSpPr/>
              <p:nvPr/>
            </p:nvSpPr>
            <p:spPr>
              <a:xfrm>
                <a:off x="6112668" y="3354418"/>
                <a:ext cx="16573" cy="25526"/>
              </a:xfrm>
              <a:custGeom>
                <a:avLst/>
                <a:gdLst>
                  <a:gd name="connsiteX0" fmla="*/ 0 w 16573"/>
                  <a:gd name="connsiteY0" fmla="*/ 22098 h 25526"/>
                  <a:gd name="connsiteX1" fmla="*/ 16573 w 16573"/>
                  <a:gd name="connsiteY1" fmla="*/ 0 h 25526"/>
                  <a:gd name="connsiteX2" fmla="*/ 10097 w 16573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526">
                    <a:moveTo>
                      <a:pt x="0" y="22098"/>
                    </a:moveTo>
                    <a:lnTo>
                      <a:pt x="16573" y="0"/>
                    </a:lnTo>
                    <a:lnTo>
                      <a:pt x="10097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BF3B70F4-2345-4346-B9D3-9A85A53F4453}"/>
                  </a:ext>
                </a:extLst>
              </p:cNvPr>
              <p:cNvSpPr/>
              <p:nvPr/>
            </p:nvSpPr>
            <p:spPr>
              <a:xfrm>
                <a:off x="6139623" y="3402710"/>
                <a:ext cx="27336" cy="14192"/>
              </a:xfrm>
              <a:custGeom>
                <a:avLst/>
                <a:gdLst>
                  <a:gd name="connsiteX0" fmla="*/ 0 w 27336"/>
                  <a:gd name="connsiteY0" fmla="*/ 4667 h 14192"/>
                  <a:gd name="connsiteX1" fmla="*/ 27337 w 27336"/>
                  <a:gd name="connsiteY1" fmla="*/ 0 h 14192"/>
                  <a:gd name="connsiteX2" fmla="*/ 5048 w 27336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6" h="14192">
                    <a:moveTo>
                      <a:pt x="0" y="4667"/>
                    </a:moveTo>
                    <a:lnTo>
                      <a:pt x="27337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C2FE127E-FF16-48D8-8349-4D4D886D85DF}"/>
                  </a:ext>
                </a:extLst>
              </p:cNvPr>
              <p:cNvSpPr/>
              <p:nvPr/>
            </p:nvSpPr>
            <p:spPr>
              <a:xfrm>
                <a:off x="6144672" y="3431571"/>
                <a:ext cx="25908" cy="15335"/>
              </a:xfrm>
              <a:custGeom>
                <a:avLst/>
                <a:gdLst>
                  <a:gd name="connsiteX0" fmla="*/ 2858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8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ECD39F5B-EE17-4FFB-BC7E-8E4991990ECA}"/>
                  </a:ext>
                </a:extLst>
              </p:cNvPr>
              <p:cNvSpPr/>
              <p:nvPr/>
            </p:nvSpPr>
            <p:spPr>
              <a:xfrm>
                <a:off x="6114477" y="3474814"/>
                <a:ext cx="15430" cy="26955"/>
              </a:xfrm>
              <a:custGeom>
                <a:avLst/>
                <a:gdLst>
                  <a:gd name="connsiteX0" fmla="*/ 9239 w 15430"/>
                  <a:gd name="connsiteY0" fmla="*/ 0 h 26955"/>
                  <a:gd name="connsiteX1" fmla="*/ 15431 w 15430"/>
                  <a:gd name="connsiteY1" fmla="*/ 26956 h 26955"/>
                  <a:gd name="connsiteX2" fmla="*/ 0 w 15430"/>
                  <a:gd name="connsiteY2" fmla="*/ 5620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239" y="0"/>
                    </a:moveTo>
                    <a:lnTo>
                      <a:pt x="15431" y="26956"/>
                    </a:lnTo>
                    <a:lnTo>
                      <a:pt x="0" y="562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FD00D225-65D5-4BDE-B742-B185B4EAEF6C}"/>
                  </a:ext>
                </a:extLst>
              </p:cNvPr>
              <p:cNvSpPr/>
              <p:nvPr/>
            </p:nvSpPr>
            <p:spPr>
              <a:xfrm>
                <a:off x="6061995" y="3475195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9E91BF5A-0B9F-417B-88FE-7DD8F7E96403}"/>
                  </a:ext>
                </a:extLst>
              </p:cNvPr>
              <p:cNvSpPr/>
              <p:nvPr/>
            </p:nvSpPr>
            <p:spPr>
              <a:xfrm>
                <a:off x="6015037" y="3433952"/>
                <a:ext cx="27622" cy="10286"/>
              </a:xfrm>
              <a:custGeom>
                <a:avLst/>
                <a:gdLst>
                  <a:gd name="connsiteX0" fmla="*/ 27623 w 27622"/>
                  <a:gd name="connsiteY0" fmla="*/ 10287 h 10286"/>
                  <a:gd name="connsiteX1" fmla="*/ 0 w 27622"/>
                  <a:gd name="connsiteY1" fmla="*/ 9049 h 10286"/>
                  <a:gd name="connsiteX2" fmla="*/ 24670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3" y="10287"/>
                    </a:moveTo>
                    <a:lnTo>
                      <a:pt x="0" y="9049"/>
                    </a:lnTo>
                    <a:lnTo>
                      <a:pt x="2467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A28FC4F-01D3-4B36-9144-A881FFB3EC36}"/>
                  </a:ext>
                </a:extLst>
              </p:cNvPr>
              <p:cNvSpPr/>
              <p:nvPr/>
            </p:nvSpPr>
            <p:spPr>
              <a:xfrm>
                <a:off x="6017513" y="3407758"/>
                <a:ext cx="26288" cy="12572"/>
              </a:xfrm>
              <a:custGeom>
                <a:avLst/>
                <a:gdLst>
                  <a:gd name="connsiteX0" fmla="*/ 24670 w 26288"/>
                  <a:gd name="connsiteY0" fmla="*/ 12573 h 12572"/>
                  <a:gd name="connsiteX1" fmla="*/ 0 w 26288"/>
                  <a:gd name="connsiteY1" fmla="*/ 0 h 12572"/>
                  <a:gd name="connsiteX2" fmla="*/ 26289 w 26288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8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94" name="Graphic 532">
              <a:extLst>
                <a:ext uri="{FF2B5EF4-FFF2-40B4-BE49-F238E27FC236}">
                  <a16:creationId xmlns:a16="http://schemas.microsoft.com/office/drawing/2014/main" id="{E4D142A6-5791-47C2-925E-6E3AEABB1653}"/>
                </a:ext>
              </a:extLst>
            </p:cNvPr>
            <p:cNvGrpSpPr/>
            <p:nvPr/>
          </p:nvGrpSpPr>
          <p:grpSpPr>
            <a:xfrm>
              <a:off x="6050565" y="3398519"/>
              <a:ext cx="73056" cy="70199"/>
              <a:chOff x="6050565" y="3398519"/>
              <a:chExt cx="73056" cy="70199"/>
            </a:xfrm>
            <a:solidFill>
              <a:srgbClr val="E54545"/>
            </a:solidFill>
          </p:grpSpPr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5552DA0-8170-4C7D-B0BE-DAB1C736F209}"/>
                  </a:ext>
                </a:extLst>
              </p:cNvPr>
              <p:cNvSpPr/>
              <p:nvPr/>
            </p:nvSpPr>
            <p:spPr>
              <a:xfrm>
                <a:off x="6050565" y="3417188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3"/>
                      <a:pt x="19665" y="33528"/>
                      <a:pt x="12668" y="33528"/>
                    </a:cubicBezTo>
                    <a:cubicBezTo>
                      <a:pt x="5672" y="33528"/>
                      <a:pt x="0" y="26023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AD197E8E-EAAE-411A-AFF6-CDEE31F1EF84}"/>
                  </a:ext>
                </a:extLst>
              </p:cNvPr>
              <p:cNvSpPr/>
              <p:nvPr/>
            </p:nvSpPr>
            <p:spPr>
              <a:xfrm>
                <a:off x="6075901" y="3440810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BC2A395F-F613-4470-BDFC-FA9E8B450E3D}"/>
                  </a:ext>
                </a:extLst>
              </p:cNvPr>
              <p:cNvSpPr/>
              <p:nvPr/>
            </p:nvSpPr>
            <p:spPr>
              <a:xfrm>
                <a:off x="6097523" y="3427856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EFA5A183-97D5-4EAF-8CA9-A2465249A792}"/>
                  </a:ext>
                </a:extLst>
              </p:cNvPr>
              <p:cNvSpPr/>
              <p:nvPr/>
            </p:nvSpPr>
            <p:spPr>
              <a:xfrm>
                <a:off x="6079902" y="3413283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820E89A0-1955-4D90-B9B6-69D9B8442CEE}"/>
                  </a:ext>
                </a:extLst>
              </p:cNvPr>
              <p:cNvSpPr/>
              <p:nvPr/>
            </p:nvSpPr>
            <p:spPr>
              <a:xfrm>
                <a:off x="6062662" y="3398519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477" y="0"/>
                      <a:pt x="5429" y="0"/>
                    </a:cubicBezTo>
                    <a:cubicBezTo>
                      <a:pt x="8382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72FA600F-7B22-4218-9C27-FC6CD5868647}"/>
                  </a:ext>
                </a:extLst>
              </p:cNvPr>
              <p:cNvSpPr/>
              <p:nvPr/>
            </p:nvSpPr>
            <p:spPr>
              <a:xfrm>
                <a:off x="6104476" y="34006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78A7D779-7A78-4F14-B448-2CCABF81BFAB}"/>
                  </a:ext>
                </a:extLst>
              </p:cNvPr>
              <p:cNvSpPr/>
              <p:nvPr/>
            </p:nvSpPr>
            <p:spPr>
              <a:xfrm>
                <a:off x="6059804" y="3454431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144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9" y="3239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4E71CD3-769B-44D5-99E1-FCE1D09D2C89}"/>
                </a:ext>
              </a:extLst>
            </p:cNvPr>
            <p:cNvSpPr/>
            <p:nvPr/>
          </p:nvSpPr>
          <p:spPr>
            <a:xfrm>
              <a:off x="6051108" y="3377639"/>
              <a:ext cx="61050" cy="59719"/>
            </a:xfrm>
            <a:custGeom>
              <a:avLst/>
              <a:gdLst>
                <a:gd name="connsiteX0" fmla="*/ 13935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365 w 61050"/>
                <a:gd name="connsiteY10" fmla="*/ 6307 h 59719"/>
                <a:gd name="connsiteX11" fmla="*/ 13935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935" y="13070"/>
                  </a:moveTo>
                  <a:cubicBezTo>
                    <a:pt x="7077" y="19451"/>
                    <a:pt x="2410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365" y="6307"/>
                  </a:cubicBezTo>
                  <a:cubicBezTo>
                    <a:pt x="19936" y="8117"/>
                    <a:pt x="16697" y="10403"/>
                    <a:pt x="13935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EBB9625-1358-462C-A8F2-508EF36AE1B4}"/>
                </a:ext>
              </a:extLst>
            </p:cNvPr>
            <p:cNvSpPr/>
            <p:nvPr/>
          </p:nvSpPr>
          <p:spPr>
            <a:xfrm>
              <a:off x="6039897" y="3401376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8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1"/>
                    <a:pt x="65627" y="75629"/>
                    <a:pt x="79058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719" name="Graphic 605">
            <a:extLst>
              <a:ext uri="{FF2B5EF4-FFF2-40B4-BE49-F238E27FC236}">
                <a16:creationId xmlns:a16="http://schemas.microsoft.com/office/drawing/2014/main" id="{3B0BC883-DC3B-4652-A722-E1806084E5D0}"/>
              </a:ext>
            </a:extLst>
          </p:cNvPr>
          <p:cNvSpPr/>
          <p:nvPr/>
        </p:nvSpPr>
        <p:spPr>
          <a:xfrm rot="7205542">
            <a:off x="5369867" y="1111156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720" name="Graphic 605">
            <a:extLst>
              <a:ext uri="{FF2B5EF4-FFF2-40B4-BE49-F238E27FC236}">
                <a16:creationId xmlns:a16="http://schemas.microsoft.com/office/drawing/2014/main" id="{FE1EB916-E5A6-493E-92ED-9A7575CECFC1}"/>
              </a:ext>
            </a:extLst>
          </p:cNvPr>
          <p:cNvSpPr/>
          <p:nvPr/>
        </p:nvSpPr>
        <p:spPr>
          <a:xfrm rot="7205542">
            <a:off x="-1205983" y="-219296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pic>
        <p:nvPicPr>
          <p:cNvPr id="721" name="صورة 720">
            <a:extLst>
              <a:ext uri="{FF2B5EF4-FFF2-40B4-BE49-F238E27FC236}">
                <a16:creationId xmlns:a16="http://schemas.microsoft.com/office/drawing/2014/main" id="{5B5BC2EE-24A5-4DAF-B2BA-E2874192F4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477" t="3132" r="4315" b="2090"/>
          <a:stretch/>
        </p:blipFill>
        <p:spPr>
          <a:xfrm>
            <a:off x="55447" y="1518156"/>
            <a:ext cx="5631792" cy="3467099"/>
          </a:xfrm>
          <a:prstGeom prst="rect">
            <a:avLst/>
          </a:prstGeom>
        </p:spPr>
      </p:pic>
      <p:pic>
        <p:nvPicPr>
          <p:cNvPr id="722" name="صورة 721">
            <a:extLst>
              <a:ext uri="{FF2B5EF4-FFF2-40B4-BE49-F238E27FC236}">
                <a16:creationId xmlns:a16="http://schemas.microsoft.com/office/drawing/2014/main" id="{5180D02B-7213-41D2-AE92-37530B474EE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6951" y="737898"/>
            <a:ext cx="4432304" cy="1674230"/>
          </a:xfrm>
          <a:prstGeom prst="rect">
            <a:avLst/>
          </a:prstGeom>
        </p:spPr>
      </p:pic>
      <p:pic>
        <p:nvPicPr>
          <p:cNvPr id="723" name="صورة 722">
            <a:extLst>
              <a:ext uri="{FF2B5EF4-FFF2-40B4-BE49-F238E27FC236}">
                <a16:creationId xmlns:a16="http://schemas.microsoft.com/office/drawing/2014/main" id="{09A831B9-249B-4FD6-A52F-5339FF5AFF0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092" t="-556" b="13148"/>
          <a:stretch/>
        </p:blipFill>
        <p:spPr>
          <a:xfrm>
            <a:off x="7477646" y="2321630"/>
            <a:ext cx="4068994" cy="3699795"/>
          </a:xfrm>
          <a:prstGeom prst="rect">
            <a:avLst/>
          </a:prstGeom>
        </p:spPr>
      </p:pic>
      <p:pic>
        <p:nvPicPr>
          <p:cNvPr id="724" name="صورة 723">
            <a:extLst>
              <a:ext uri="{FF2B5EF4-FFF2-40B4-BE49-F238E27FC236}">
                <a16:creationId xmlns:a16="http://schemas.microsoft.com/office/drawing/2014/main" id="{18CF613A-706C-4DFB-9275-A4341345F0E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34196" y="40184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sp>
        <p:nvSpPr>
          <p:cNvPr id="213" name="مستطيل مستدير الزوايا 212">
            <a:hlinkClick r:id="rId7" action="ppaction://hlinksldjump"/>
          </p:cNvPr>
          <p:cNvSpPr/>
          <p:nvPr/>
        </p:nvSpPr>
        <p:spPr>
          <a:xfrm>
            <a:off x="7986344" y="3194525"/>
            <a:ext cx="937848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Flu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214" name="مستطيل مستدير الزوايا 213">
            <a:hlinkClick r:id="rId9" action="ppaction://hlinksldjump"/>
          </p:cNvPr>
          <p:cNvSpPr/>
          <p:nvPr/>
        </p:nvSpPr>
        <p:spPr>
          <a:xfrm>
            <a:off x="7845667" y="4996948"/>
            <a:ext cx="1289541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7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Runny nose</a:t>
            </a:r>
          </a:p>
        </p:txBody>
      </p:sp>
      <p:sp>
        <p:nvSpPr>
          <p:cNvPr id="215" name="مستطيل مستدير الزوايا 214">
            <a:hlinkClick r:id="rId10" action="ppaction://hlinksldjump"/>
          </p:cNvPr>
          <p:cNvSpPr/>
          <p:nvPr/>
        </p:nvSpPr>
        <p:spPr>
          <a:xfrm>
            <a:off x="9949959" y="3197456"/>
            <a:ext cx="1031633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7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Fever</a:t>
            </a:r>
          </a:p>
        </p:txBody>
      </p:sp>
      <p:sp>
        <p:nvSpPr>
          <p:cNvPr id="216" name="مستطيل مستدير الزوايا 215">
            <a:hlinkClick r:id="rId11" action="ppaction://hlinksldjump"/>
          </p:cNvPr>
          <p:cNvSpPr/>
          <p:nvPr/>
        </p:nvSpPr>
        <p:spPr>
          <a:xfrm>
            <a:off x="9873759" y="4932471"/>
            <a:ext cx="1031633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throat</a:t>
            </a:r>
            <a:endParaRPr lang="en-US" sz="1800" dirty="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110789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id="{B39FD3E7-1D51-49F3-9D2C-BC8F692C942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27400" y="1219200"/>
            <a:ext cx="5537199" cy="5090159"/>
          </a:xfrm>
          <a:prstGeom prst="rect">
            <a:avLst/>
          </a:prstGeom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BEB094E3-D621-473F-B486-AE57AE3D5E4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1" y="0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0963229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8CD4FE4C-6F80-41E5-A051-2DEBAFD2EE8B}"/>
              </a:ext>
            </a:extLst>
          </p:cNvPr>
          <p:cNvSpPr txBox="1"/>
          <p:nvPr/>
        </p:nvSpPr>
        <p:spPr>
          <a:xfrm>
            <a:off x="2913892" y="1941744"/>
            <a:ext cx="705660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/>
              <a:t>NEW NORMAL</a:t>
            </a:r>
            <a:endParaRPr lang="th-TH" sz="8000" dirty="0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6F95667F-178A-478E-A093-CBEF4AE424C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880588" y="2453429"/>
            <a:ext cx="4086225" cy="3629025"/>
          </a:xfrm>
          <a:prstGeom prst="rect">
            <a:avLst/>
          </a:prstGeom>
        </p:spPr>
      </p:pic>
      <p:grpSp>
        <p:nvGrpSpPr>
          <p:cNvPr id="11" name="Graphic 39">
            <a:extLst>
              <a:ext uri="{FF2B5EF4-FFF2-40B4-BE49-F238E27FC236}">
                <a16:creationId xmlns:a16="http://schemas.microsoft.com/office/drawing/2014/main" id="{5AF94D33-DE13-45BF-842C-5304E420C267}"/>
              </a:ext>
            </a:extLst>
          </p:cNvPr>
          <p:cNvGrpSpPr/>
          <p:nvPr/>
        </p:nvGrpSpPr>
        <p:grpSpPr>
          <a:xfrm rot="20359916" flipH="1">
            <a:off x="1809468" y="4222583"/>
            <a:ext cx="2852745" cy="2169084"/>
            <a:chOff x="2637228" y="1475744"/>
            <a:chExt cx="7048022" cy="5382158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3057EE1-635B-4C0C-A77F-52049B171949}"/>
                </a:ext>
              </a:extLst>
            </p:cNvPr>
            <p:cNvSpPr/>
            <p:nvPr/>
          </p:nvSpPr>
          <p:spPr>
            <a:xfrm>
              <a:off x="2728270" y="1475744"/>
              <a:ext cx="6823634" cy="5332423"/>
            </a:xfrm>
            <a:custGeom>
              <a:avLst/>
              <a:gdLst>
                <a:gd name="connsiteX0" fmla="*/ 5000243 w 6823634"/>
                <a:gd name="connsiteY0" fmla="*/ 900 h 5332423"/>
                <a:gd name="connsiteX1" fmla="*/ 4581434 w 6823634"/>
                <a:gd name="connsiteY1" fmla="*/ 102847 h 5332423"/>
                <a:gd name="connsiteX2" fmla="*/ 3822228 w 6823634"/>
                <a:gd name="connsiteY2" fmla="*/ 936949 h 5332423"/>
                <a:gd name="connsiteX3" fmla="*/ 3802148 w 6823634"/>
                <a:gd name="connsiteY3" fmla="*/ 1725411 h 5332423"/>
                <a:gd name="connsiteX4" fmla="*/ 4114482 w 6823634"/>
                <a:gd name="connsiteY4" fmla="*/ 2442432 h 5332423"/>
                <a:gd name="connsiteX5" fmla="*/ 4464711 w 6823634"/>
                <a:gd name="connsiteY5" fmla="*/ 2937626 h 5332423"/>
                <a:gd name="connsiteX6" fmla="*/ 5018237 w 6823634"/>
                <a:gd name="connsiteY6" fmla="*/ 3797528 h 5332423"/>
                <a:gd name="connsiteX7" fmla="*/ 4971047 w 6823634"/>
                <a:gd name="connsiteY7" fmla="*/ 4845115 h 5332423"/>
                <a:gd name="connsiteX8" fmla="*/ 4722050 w 6823634"/>
                <a:gd name="connsiteY8" fmla="*/ 5053120 h 5332423"/>
                <a:gd name="connsiteX9" fmla="*/ 3852555 w 6823634"/>
                <a:gd name="connsiteY9" fmla="*/ 5135642 h 5332423"/>
                <a:gd name="connsiteX10" fmla="*/ 3211145 w 6823634"/>
                <a:gd name="connsiteY10" fmla="*/ 4434291 h 5332423"/>
                <a:gd name="connsiteX11" fmla="*/ 3560539 w 6823634"/>
                <a:gd name="connsiteY11" fmla="*/ 3502175 h 5332423"/>
                <a:gd name="connsiteX12" fmla="*/ 3500956 w 6823634"/>
                <a:gd name="connsiteY12" fmla="*/ 3513019 h 5332423"/>
                <a:gd name="connsiteX13" fmla="*/ 3197977 w 6823634"/>
                <a:gd name="connsiteY13" fmla="*/ 1369939 h 5332423"/>
                <a:gd name="connsiteX14" fmla="*/ 2720360 w 6823634"/>
                <a:gd name="connsiteY14" fmla="*/ 725966 h 5332423"/>
                <a:gd name="connsiteX15" fmla="*/ 1947211 w 6823634"/>
                <a:gd name="connsiteY15" fmla="*/ 759988 h 5332423"/>
                <a:gd name="connsiteX16" fmla="*/ 1831441 w 6823634"/>
                <a:gd name="connsiteY16" fmla="*/ 733652 h 5332423"/>
                <a:gd name="connsiteX17" fmla="*/ 1796943 w 6823634"/>
                <a:gd name="connsiteY17" fmla="*/ 776730 h 5332423"/>
                <a:gd name="connsiteX18" fmla="*/ 1668542 w 6823634"/>
                <a:gd name="connsiteY18" fmla="*/ 815817 h 5332423"/>
                <a:gd name="connsiteX19" fmla="*/ 1577260 w 6823634"/>
                <a:gd name="connsiteY19" fmla="*/ 1040504 h 5332423"/>
                <a:gd name="connsiteX20" fmla="*/ 1819286 w 6823634"/>
                <a:gd name="connsiteY20" fmla="*/ 1056055 h 5332423"/>
                <a:gd name="connsiteX21" fmla="*/ 1911044 w 6823634"/>
                <a:gd name="connsiteY21" fmla="*/ 956016 h 5332423"/>
                <a:gd name="connsiteX22" fmla="*/ 1963179 w 6823634"/>
                <a:gd name="connsiteY22" fmla="*/ 943563 h 5332423"/>
                <a:gd name="connsiteX23" fmla="*/ 1999048 w 6823634"/>
                <a:gd name="connsiteY23" fmla="*/ 848468 h 5332423"/>
                <a:gd name="connsiteX24" fmla="*/ 2677162 w 6823634"/>
                <a:gd name="connsiteY24" fmla="*/ 818975 h 5332423"/>
                <a:gd name="connsiteX25" fmla="*/ 3096447 w 6823634"/>
                <a:gd name="connsiteY25" fmla="*/ 1384357 h 5332423"/>
                <a:gd name="connsiteX26" fmla="*/ 3400082 w 6823634"/>
                <a:gd name="connsiteY26" fmla="*/ 3531609 h 5332423"/>
                <a:gd name="connsiteX27" fmla="*/ 3358851 w 6823634"/>
                <a:gd name="connsiteY27" fmla="*/ 3539116 h 5332423"/>
                <a:gd name="connsiteX28" fmla="*/ 3060221 w 6823634"/>
                <a:gd name="connsiteY28" fmla="*/ 4288908 h 5332423"/>
                <a:gd name="connsiteX29" fmla="*/ 2255196 w 6823634"/>
                <a:gd name="connsiteY29" fmla="*/ 4231530 h 5332423"/>
                <a:gd name="connsiteX30" fmla="*/ 2230469 w 6823634"/>
                <a:gd name="connsiteY30" fmla="*/ 4265373 h 5332423"/>
                <a:gd name="connsiteX31" fmla="*/ 429216 w 6823634"/>
                <a:gd name="connsiteY31" fmla="*/ 3057686 h 5332423"/>
                <a:gd name="connsiteX32" fmla="*/ 102582 w 6823634"/>
                <a:gd name="connsiteY32" fmla="*/ 2434150 h 5332423"/>
                <a:gd name="connsiteX33" fmla="*/ 422185 w 6823634"/>
                <a:gd name="connsiteY33" fmla="*/ 1837844 h 5332423"/>
                <a:gd name="connsiteX34" fmla="*/ 530209 w 6823634"/>
                <a:gd name="connsiteY34" fmla="*/ 1853931 h 5332423"/>
                <a:gd name="connsiteX35" fmla="*/ 564112 w 6823634"/>
                <a:gd name="connsiteY35" fmla="*/ 1812402 h 5332423"/>
                <a:gd name="connsiteX36" fmla="*/ 694122 w 6823634"/>
                <a:gd name="connsiteY36" fmla="*/ 1773315 h 5332423"/>
                <a:gd name="connsiteX37" fmla="*/ 785403 w 6823634"/>
                <a:gd name="connsiteY37" fmla="*/ 1548628 h 5332423"/>
                <a:gd name="connsiteX38" fmla="*/ 543377 w 6823634"/>
                <a:gd name="connsiteY38" fmla="*/ 1533077 h 5332423"/>
                <a:gd name="connsiteX39" fmla="*/ 452274 w 6823634"/>
                <a:gd name="connsiteY39" fmla="*/ 1631687 h 5332423"/>
                <a:gd name="connsiteX40" fmla="*/ 398471 w 6823634"/>
                <a:gd name="connsiteY40" fmla="*/ 1643961 h 5332423"/>
                <a:gd name="connsiteX41" fmla="*/ 367190 w 6823634"/>
                <a:gd name="connsiteY41" fmla="*/ 1751150 h 5332423"/>
                <a:gd name="connsiteX42" fmla="*/ 99 w 6823634"/>
                <a:gd name="connsiteY42" fmla="*/ 2432601 h 5332423"/>
                <a:gd name="connsiteX43" fmla="*/ 372076 w 6823634"/>
                <a:gd name="connsiteY43" fmla="*/ 3142830 h 5332423"/>
                <a:gd name="connsiteX44" fmla="*/ 2169932 w 6823634"/>
                <a:gd name="connsiteY44" fmla="*/ 4348253 h 5332423"/>
                <a:gd name="connsiteX45" fmla="*/ 2134242 w 6823634"/>
                <a:gd name="connsiteY45" fmla="*/ 4397171 h 5332423"/>
                <a:gd name="connsiteX46" fmla="*/ 3111999 w 6823634"/>
                <a:gd name="connsiteY46" fmla="*/ 4495423 h 5332423"/>
                <a:gd name="connsiteX47" fmla="*/ 3800718 w 6823634"/>
                <a:gd name="connsiteY47" fmla="*/ 5239615 h 5332423"/>
                <a:gd name="connsiteX48" fmla="*/ 4479786 w 6823634"/>
                <a:gd name="connsiteY48" fmla="*/ 5290975 h 5332423"/>
                <a:gd name="connsiteX49" fmla="*/ 4781752 w 6823634"/>
                <a:gd name="connsiteY49" fmla="*/ 5154172 h 5332423"/>
                <a:gd name="connsiteX50" fmla="*/ 5057085 w 6823634"/>
                <a:gd name="connsiteY50" fmla="*/ 4923109 h 5332423"/>
                <a:gd name="connsiteX51" fmla="*/ 5123341 w 6823634"/>
                <a:gd name="connsiteY51" fmla="*/ 3748610 h 5332423"/>
                <a:gd name="connsiteX52" fmla="*/ 4557839 w 6823634"/>
                <a:gd name="connsiteY52" fmla="*/ 2868629 h 5332423"/>
                <a:gd name="connsiteX53" fmla="*/ 4212079 w 6823634"/>
                <a:gd name="connsiteY53" fmla="*/ 2379870 h 5332423"/>
                <a:gd name="connsiteX54" fmla="*/ 3932277 w 6823634"/>
                <a:gd name="connsiteY54" fmla="*/ 973592 h 5332423"/>
                <a:gd name="connsiteX55" fmla="*/ 4628803 w 6823634"/>
                <a:gd name="connsiteY55" fmla="*/ 208785 h 5332423"/>
                <a:gd name="connsiteX56" fmla="*/ 5389737 w 6823634"/>
                <a:gd name="connsiteY56" fmla="*/ 187514 h 5332423"/>
                <a:gd name="connsiteX57" fmla="*/ 5951366 w 6823634"/>
                <a:gd name="connsiteY57" fmla="*/ 915201 h 5332423"/>
                <a:gd name="connsiteX58" fmla="*/ 5995576 w 6823634"/>
                <a:gd name="connsiteY58" fmla="*/ 1858280 h 5332423"/>
                <a:gd name="connsiteX59" fmla="*/ 5981634 w 6823634"/>
                <a:gd name="connsiteY59" fmla="*/ 2301042 h 5332423"/>
                <a:gd name="connsiteX60" fmla="*/ 5951545 w 6823634"/>
                <a:gd name="connsiteY60" fmla="*/ 2355501 h 5332423"/>
                <a:gd name="connsiteX61" fmla="*/ 5953332 w 6823634"/>
                <a:gd name="connsiteY61" fmla="*/ 2379393 h 5332423"/>
                <a:gd name="connsiteX62" fmla="*/ 5953332 w 6823634"/>
                <a:gd name="connsiteY62" fmla="*/ 2379393 h 5332423"/>
                <a:gd name="connsiteX63" fmla="*/ 5968883 w 6823634"/>
                <a:gd name="connsiteY63" fmla="*/ 2586206 h 5332423"/>
                <a:gd name="connsiteX64" fmla="*/ 5850611 w 6823634"/>
                <a:gd name="connsiteY64" fmla="*/ 2644299 h 5332423"/>
                <a:gd name="connsiteX65" fmla="*/ 5649995 w 6823634"/>
                <a:gd name="connsiteY65" fmla="*/ 3520348 h 5332423"/>
                <a:gd name="connsiteX66" fmla="*/ 6526043 w 6823634"/>
                <a:gd name="connsiteY66" fmla="*/ 3720904 h 5332423"/>
                <a:gd name="connsiteX67" fmla="*/ 6726600 w 6823634"/>
                <a:gd name="connsiteY67" fmla="*/ 2844855 h 5332423"/>
                <a:gd name="connsiteX68" fmla="*/ 6146619 w 6823634"/>
                <a:gd name="connsiteY68" fmla="*/ 2548549 h 5332423"/>
                <a:gd name="connsiteX69" fmla="*/ 6132915 w 6823634"/>
                <a:gd name="connsiteY69" fmla="*/ 2365808 h 5332423"/>
                <a:gd name="connsiteX70" fmla="*/ 6122250 w 6823634"/>
                <a:gd name="connsiteY70" fmla="*/ 2331548 h 5332423"/>
                <a:gd name="connsiteX71" fmla="*/ 6128864 w 6823634"/>
                <a:gd name="connsiteY71" fmla="*/ 2331071 h 5332423"/>
                <a:gd name="connsiteX72" fmla="*/ 6129221 w 6823634"/>
                <a:gd name="connsiteY72" fmla="*/ 2331071 h 5332423"/>
                <a:gd name="connsiteX73" fmla="*/ 6097583 w 6823634"/>
                <a:gd name="connsiteY73" fmla="*/ 2294368 h 5332423"/>
                <a:gd name="connsiteX74" fmla="*/ 6111465 w 6823634"/>
                <a:gd name="connsiteY74" fmla="*/ 1864298 h 5332423"/>
                <a:gd name="connsiteX75" fmla="*/ 6063858 w 6823634"/>
                <a:gd name="connsiteY75" fmla="*/ 886661 h 5332423"/>
                <a:gd name="connsiteX76" fmla="*/ 5846619 w 6823634"/>
                <a:gd name="connsiteY76" fmla="*/ 411606 h 5332423"/>
                <a:gd name="connsiteX77" fmla="*/ 5435675 w 6823634"/>
                <a:gd name="connsiteY77" fmla="*/ 80920 h 5332423"/>
                <a:gd name="connsiteX78" fmla="*/ 5000243 w 6823634"/>
                <a:gd name="connsiteY78" fmla="*/ 900 h 533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23634" h="5332423">
                  <a:moveTo>
                    <a:pt x="5000243" y="900"/>
                  </a:moveTo>
                  <a:cubicBezTo>
                    <a:pt x="4860044" y="6799"/>
                    <a:pt x="4719130" y="41119"/>
                    <a:pt x="4581434" y="102847"/>
                  </a:cubicBezTo>
                  <a:cubicBezTo>
                    <a:pt x="4232039" y="259550"/>
                    <a:pt x="3941096" y="579153"/>
                    <a:pt x="3822228" y="936949"/>
                  </a:cubicBezTo>
                  <a:cubicBezTo>
                    <a:pt x="3742506" y="1176890"/>
                    <a:pt x="3735773" y="1442153"/>
                    <a:pt x="3802148" y="1725411"/>
                  </a:cubicBezTo>
                  <a:cubicBezTo>
                    <a:pt x="3857679" y="1962491"/>
                    <a:pt x="3965703" y="2210416"/>
                    <a:pt x="4114482" y="2442432"/>
                  </a:cubicBezTo>
                  <a:cubicBezTo>
                    <a:pt x="4223221" y="2612005"/>
                    <a:pt x="4345962" y="2777527"/>
                    <a:pt x="4464711" y="2937626"/>
                  </a:cubicBezTo>
                  <a:cubicBezTo>
                    <a:pt x="4666518" y="3209801"/>
                    <a:pt x="4875238" y="3491152"/>
                    <a:pt x="5018237" y="3797528"/>
                  </a:cubicBezTo>
                  <a:cubicBezTo>
                    <a:pt x="5132696" y="4042652"/>
                    <a:pt x="5278674" y="4504659"/>
                    <a:pt x="4971047" y="4845115"/>
                  </a:cubicBezTo>
                  <a:cubicBezTo>
                    <a:pt x="4901514" y="4922037"/>
                    <a:pt x="4816787" y="4993716"/>
                    <a:pt x="4722050" y="5053120"/>
                  </a:cubicBezTo>
                  <a:cubicBezTo>
                    <a:pt x="4469954" y="5211253"/>
                    <a:pt x="4147134" y="5282693"/>
                    <a:pt x="3852555" y="5135642"/>
                  </a:cubicBezTo>
                  <a:cubicBezTo>
                    <a:pt x="3528245" y="4973755"/>
                    <a:pt x="3320837" y="4652007"/>
                    <a:pt x="3211145" y="4434291"/>
                  </a:cubicBezTo>
                  <a:cubicBezTo>
                    <a:pt x="3495773" y="4231947"/>
                    <a:pt x="3629179" y="3879693"/>
                    <a:pt x="3560539" y="3502175"/>
                  </a:cubicBezTo>
                  <a:lnTo>
                    <a:pt x="3500956" y="3513019"/>
                  </a:lnTo>
                  <a:lnTo>
                    <a:pt x="3197977" y="1369939"/>
                  </a:lnTo>
                  <a:cubicBezTo>
                    <a:pt x="3157937" y="1087098"/>
                    <a:pt x="2979427" y="846323"/>
                    <a:pt x="2720360" y="725966"/>
                  </a:cubicBezTo>
                  <a:cubicBezTo>
                    <a:pt x="2470886" y="610017"/>
                    <a:pt x="2184232" y="623245"/>
                    <a:pt x="1947211" y="759988"/>
                  </a:cubicBezTo>
                  <a:cubicBezTo>
                    <a:pt x="1922484" y="720842"/>
                    <a:pt x="1870707" y="708985"/>
                    <a:pt x="1831441" y="733652"/>
                  </a:cubicBezTo>
                  <a:cubicBezTo>
                    <a:pt x="1814758" y="744139"/>
                    <a:pt x="1803080" y="759511"/>
                    <a:pt x="1796943" y="776730"/>
                  </a:cubicBezTo>
                  <a:cubicBezTo>
                    <a:pt x="1756009" y="776611"/>
                    <a:pt x="1710547" y="789422"/>
                    <a:pt x="1668542" y="815817"/>
                  </a:cubicBezTo>
                  <a:cubicBezTo>
                    <a:pt x="1576486" y="873553"/>
                    <a:pt x="1535612" y="974129"/>
                    <a:pt x="1577260" y="1040504"/>
                  </a:cubicBezTo>
                  <a:cubicBezTo>
                    <a:pt x="1618849" y="1106820"/>
                    <a:pt x="1727231" y="1113791"/>
                    <a:pt x="1819286" y="1056055"/>
                  </a:cubicBezTo>
                  <a:cubicBezTo>
                    <a:pt x="1861888" y="1029362"/>
                    <a:pt x="1893467" y="993434"/>
                    <a:pt x="1911044" y="956016"/>
                  </a:cubicBezTo>
                  <a:cubicBezTo>
                    <a:pt x="1928681" y="957624"/>
                    <a:pt x="1947032" y="953751"/>
                    <a:pt x="1963179" y="943563"/>
                  </a:cubicBezTo>
                  <a:cubicBezTo>
                    <a:pt x="1995890" y="923066"/>
                    <a:pt x="2009535" y="883741"/>
                    <a:pt x="1999048" y="848468"/>
                  </a:cubicBezTo>
                  <a:cubicBezTo>
                    <a:pt x="2206993" y="728766"/>
                    <a:pt x="2458373" y="717267"/>
                    <a:pt x="2677162" y="818975"/>
                  </a:cubicBezTo>
                  <a:cubicBezTo>
                    <a:pt x="2904590" y="924675"/>
                    <a:pt x="3061353" y="1136016"/>
                    <a:pt x="3096447" y="1384357"/>
                  </a:cubicBezTo>
                  <a:lnTo>
                    <a:pt x="3400082" y="3531609"/>
                  </a:lnTo>
                  <a:lnTo>
                    <a:pt x="3358851" y="3539116"/>
                  </a:lnTo>
                  <a:cubicBezTo>
                    <a:pt x="3415514" y="3850497"/>
                    <a:pt x="3301055" y="4137806"/>
                    <a:pt x="3060221" y="4288908"/>
                  </a:cubicBezTo>
                  <a:cubicBezTo>
                    <a:pt x="2819327" y="4440011"/>
                    <a:pt x="2510866" y="4418084"/>
                    <a:pt x="2255196" y="4231530"/>
                  </a:cubicBezTo>
                  <a:lnTo>
                    <a:pt x="2230469" y="4265373"/>
                  </a:lnTo>
                  <a:lnTo>
                    <a:pt x="429216" y="3057686"/>
                  </a:lnTo>
                  <a:cubicBezTo>
                    <a:pt x="220914" y="2918023"/>
                    <a:pt x="98828" y="2684935"/>
                    <a:pt x="102582" y="2434150"/>
                  </a:cubicBezTo>
                  <a:cubicBezTo>
                    <a:pt x="106276" y="2193733"/>
                    <a:pt x="225144" y="1973097"/>
                    <a:pt x="422185" y="1837844"/>
                  </a:cubicBezTo>
                  <a:cubicBezTo>
                    <a:pt x="448878" y="1868588"/>
                    <a:pt x="494638" y="1876215"/>
                    <a:pt x="530209" y="1853931"/>
                  </a:cubicBezTo>
                  <a:cubicBezTo>
                    <a:pt x="546415" y="1843802"/>
                    <a:pt x="557855" y="1828966"/>
                    <a:pt x="564112" y="1812402"/>
                  </a:cubicBezTo>
                  <a:cubicBezTo>
                    <a:pt x="605462" y="1812878"/>
                    <a:pt x="651520" y="1800009"/>
                    <a:pt x="694122" y="1773315"/>
                  </a:cubicBezTo>
                  <a:cubicBezTo>
                    <a:pt x="786177" y="1715579"/>
                    <a:pt x="827051" y="1615003"/>
                    <a:pt x="785403" y="1548628"/>
                  </a:cubicBezTo>
                  <a:cubicBezTo>
                    <a:pt x="743754" y="1482312"/>
                    <a:pt x="635432" y="1475341"/>
                    <a:pt x="543377" y="1533077"/>
                  </a:cubicBezTo>
                  <a:cubicBezTo>
                    <a:pt x="501311" y="1559472"/>
                    <a:pt x="470030" y="1594805"/>
                    <a:pt x="452274" y="1631687"/>
                  </a:cubicBezTo>
                  <a:cubicBezTo>
                    <a:pt x="434101" y="1629661"/>
                    <a:pt x="415154" y="1633534"/>
                    <a:pt x="398471" y="1643961"/>
                  </a:cubicBezTo>
                  <a:cubicBezTo>
                    <a:pt x="361946" y="1666840"/>
                    <a:pt x="349196" y="1713196"/>
                    <a:pt x="367190" y="1751150"/>
                  </a:cubicBezTo>
                  <a:cubicBezTo>
                    <a:pt x="140894" y="1905053"/>
                    <a:pt x="4270" y="2157447"/>
                    <a:pt x="99" y="2432601"/>
                  </a:cubicBezTo>
                  <a:cubicBezTo>
                    <a:pt x="-4250" y="2718242"/>
                    <a:pt x="134816" y="2983743"/>
                    <a:pt x="372076" y="3142830"/>
                  </a:cubicBezTo>
                  <a:lnTo>
                    <a:pt x="2169932" y="4348253"/>
                  </a:lnTo>
                  <a:lnTo>
                    <a:pt x="2134242" y="4397171"/>
                  </a:lnTo>
                  <a:cubicBezTo>
                    <a:pt x="2439724" y="4620011"/>
                    <a:pt x="2808483" y="4655463"/>
                    <a:pt x="3111999" y="4495423"/>
                  </a:cubicBezTo>
                  <a:cubicBezTo>
                    <a:pt x="3287769" y="4841957"/>
                    <a:pt x="3529913" y="5104421"/>
                    <a:pt x="3800718" y="5239615"/>
                  </a:cubicBezTo>
                  <a:cubicBezTo>
                    <a:pt x="4006756" y="5342454"/>
                    <a:pt x="4241573" y="5360211"/>
                    <a:pt x="4479786" y="5290975"/>
                  </a:cubicBezTo>
                  <a:cubicBezTo>
                    <a:pt x="4584056" y="5260647"/>
                    <a:pt x="4686181" y="5214113"/>
                    <a:pt x="4781752" y="5154172"/>
                  </a:cubicBezTo>
                  <a:cubicBezTo>
                    <a:pt x="4882447" y="5090955"/>
                    <a:pt x="4975933" y="5012901"/>
                    <a:pt x="5057085" y="4923109"/>
                  </a:cubicBezTo>
                  <a:cubicBezTo>
                    <a:pt x="5318416" y="4633954"/>
                    <a:pt x="5341951" y="4216813"/>
                    <a:pt x="5123341" y="3748610"/>
                  </a:cubicBezTo>
                  <a:cubicBezTo>
                    <a:pt x="4975337" y="3431628"/>
                    <a:pt x="4763103" y="3145392"/>
                    <a:pt x="4557839" y="2868629"/>
                  </a:cubicBezTo>
                  <a:cubicBezTo>
                    <a:pt x="4440282" y="2710079"/>
                    <a:pt x="4318673" y="2546106"/>
                    <a:pt x="4212079" y="2379870"/>
                  </a:cubicBezTo>
                  <a:cubicBezTo>
                    <a:pt x="3899388" y="1892183"/>
                    <a:pt x="3797381" y="1379651"/>
                    <a:pt x="3932277" y="973592"/>
                  </a:cubicBezTo>
                  <a:cubicBezTo>
                    <a:pt x="4041255" y="645648"/>
                    <a:pt x="4308187" y="352619"/>
                    <a:pt x="4628803" y="208785"/>
                  </a:cubicBezTo>
                  <a:cubicBezTo>
                    <a:pt x="4809935" y="127574"/>
                    <a:pt x="5088962" y="57921"/>
                    <a:pt x="5389737" y="187514"/>
                  </a:cubicBezTo>
                  <a:cubicBezTo>
                    <a:pt x="5662865" y="305191"/>
                    <a:pt x="5862349" y="563662"/>
                    <a:pt x="5951366" y="915201"/>
                  </a:cubicBezTo>
                  <a:cubicBezTo>
                    <a:pt x="6028883" y="1221339"/>
                    <a:pt x="6011962" y="1545112"/>
                    <a:pt x="5995576" y="1858280"/>
                  </a:cubicBezTo>
                  <a:cubicBezTo>
                    <a:pt x="5987950" y="2003544"/>
                    <a:pt x="5980204" y="2152859"/>
                    <a:pt x="5981634" y="2301042"/>
                  </a:cubicBezTo>
                  <a:cubicBezTo>
                    <a:pt x="5962269" y="2311290"/>
                    <a:pt x="5949757" y="2332263"/>
                    <a:pt x="5951545" y="2355501"/>
                  </a:cubicBezTo>
                  <a:lnTo>
                    <a:pt x="5953332" y="2379393"/>
                  </a:lnTo>
                  <a:cubicBezTo>
                    <a:pt x="5953332" y="2379393"/>
                    <a:pt x="5953332" y="2379393"/>
                    <a:pt x="5953332" y="2379393"/>
                  </a:cubicBezTo>
                  <a:lnTo>
                    <a:pt x="5968883" y="2586206"/>
                  </a:lnTo>
                  <a:cubicBezTo>
                    <a:pt x="5928307" y="2601161"/>
                    <a:pt x="5888684" y="2620466"/>
                    <a:pt x="5850611" y="2644299"/>
                  </a:cubicBezTo>
                  <a:cubicBezTo>
                    <a:pt x="5553769" y="2830555"/>
                    <a:pt x="5463798" y="3223565"/>
                    <a:pt x="5649995" y="3520348"/>
                  </a:cubicBezTo>
                  <a:cubicBezTo>
                    <a:pt x="5836251" y="3817190"/>
                    <a:pt x="6229261" y="3907160"/>
                    <a:pt x="6526043" y="3720904"/>
                  </a:cubicBezTo>
                  <a:cubicBezTo>
                    <a:pt x="6822886" y="3534647"/>
                    <a:pt x="6912856" y="3141638"/>
                    <a:pt x="6726600" y="2844855"/>
                  </a:cubicBezTo>
                  <a:cubicBezTo>
                    <a:pt x="6598377" y="2640426"/>
                    <a:pt x="6372081" y="2534130"/>
                    <a:pt x="6146619" y="2548549"/>
                  </a:cubicBezTo>
                  <a:lnTo>
                    <a:pt x="6132915" y="2365808"/>
                  </a:lnTo>
                  <a:cubicBezTo>
                    <a:pt x="6131962" y="2353296"/>
                    <a:pt x="6128149" y="2341737"/>
                    <a:pt x="6122250" y="2331548"/>
                  </a:cubicBezTo>
                  <a:lnTo>
                    <a:pt x="6128864" y="2331071"/>
                  </a:lnTo>
                  <a:cubicBezTo>
                    <a:pt x="6128983" y="2331071"/>
                    <a:pt x="6129101" y="2331071"/>
                    <a:pt x="6129221" y="2331071"/>
                  </a:cubicBezTo>
                  <a:cubicBezTo>
                    <a:pt x="6124633" y="2314507"/>
                    <a:pt x="6112776" y="2301161"/>
                    <a:pt x="6097583" y="2294368"/>
                  </a:cubicBezTo>
                  <a:cubicBezTo>
                    <a:pt x="6096450" y="2151369"/>
                    <a:pt x="6104077" y="2005868"/>
                    <a:pt x="6111465" y="1864298"/>
                  </a:cubicBezTo>
                  <a:cubicBezTo>
                    <a:pt x="6128268" y="1542550"/>
                    <a:pt x="6145725" y="1209779"/>
                    <a:pt x="6063858" y="886661"/>
                  </a:cubicBezTo>
                  <a:cubicBezTo>
                    <a:pt x="6017741" y="704635"/>
                    <a:pt x="5944692" y="544774"/>
                    <a:pt x="5846619" y="411606"/>
                  </a:cubicBezTo>
                  <a:cubicBezTo>
                    <a:pt x="5736748" y="262351"/>
                    <a:pt x="5598456" y="151050"/>
                    <a:pt x="5435675" y="80920"/>
                  </a:cubicBezTo>
                  <a:cubicBezTo>
                    <a:pt x="5297800" y="21516"/>
                    <a:pt x="5151286" y="-5415"/>
                    <a:pt x="5000243" y="900"/>
                  </a:cubicBezTo>
                  <a:close/>
                </a:path>
              </a:pathLst>
            </a:custGeom>
            <a:solidFill>
              <a:srgbClr val="D6D6D6">
                <a:alpha val="83000"/>
              </a:srgbClr>
            </a:solidFill>
            <a:ln w="59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3" name="Graphic 39">
              <a:extLst>
                <a:ext uri="{FF2B5EF4-FFF2-40B4-BE49-F238E27FC236}">
                  <a16:creationId xmlns:a16="http://schemas.microsoft.com/office/drawing/2014/main" id="{854CAB8F-B5F5-4D21-927A-AF7793AE6EA1}"/>
                </a:ext>
              </a:extLst>
            </p:cNvPr>
            <p:cNvGrpSpPr/>
            <p:nvPr/>
          </p:nvGrpSpPr>
          <p:grpSpPr>
            <a:xfrm>
              <a:off x="2637228" y="1525480"/>
              <a:ext cx="7048022" cy="5332422"/>
              <a:chOff x="2637228" y="1525480"/>
              <a:chExt cx="7048022" cy="5332422"/>
            </a:xfrm>
          </p:grpSpPr>
          <p:grpSp>
            <p:nvGrpSpPr>
              <p:cNvPr id="14" name="Graphic 39">
                <a:extLst>
                  <a:ext uri="{FF2B5EF4-FFF2-40B4-BE49-F238E27FC236}">
                    <a16:creationId xmlns:a16="http://schemas.microsoft.com/office/drawing/2014/main" id="{B014ECAD-4B69-43DF-84E7-5F7A152ABF92}"/>
                  </a:ext>
                </a:extLst>
              </p:cNvPr>
              <p:cNvGrpSpPr/>
              <p:nvPr/>
            </p:nvGrpSpPr>
            <p:grpSpPr>
              <a:xfrm>
                <a:off x="2637228" y="2172847"/>
                <a:ext cx="3578362" cy="3946884"/>
                <a:chOff x="2637228" y="2172847"/>
                <a:chExt cx="3578362" cy="3946884"/>
              </a:xfrm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16BD86AB-8833-4043-B71C-F2CFF7925348}"/>
                    </a:ext>
                  </a:extLst>
                </p:cNvPr>
                <p:cNvSpPr/>
                <p:nvPr/>
              </p:nvSpPr>
              <p:spPr>
                <a:xfrm>
                  <a:off x="2637228" y="2172847"/>
                  <a:ext cx="3516149" cy="3870822"/>
                </a:xfrm>
                <a:custGeom>
                  <a:avLst/>
                  <a:gdLst>
                    <a:gd name="connsiteX0" fmla="*/ 2720300 w 3516149"/>
                    <a:gd name="connsiteY0" fmla="*/ 78614 h 3870822"/>
                    <a:gd name="connsiteX1" fmla="*/ 1920101 w 3516149"/>
                    <a:gd name="connsiteY1" fmla="*/ 128843 h 3870822"/>
                    <a:gd name="connsiteX2" fmla="*/ 1974619 w 3516149"/>
                    <a:gd name="connsiteY2" fmla="*/ 215715 h 3870822"/>
                    <a:gd name="connsiteX3" fmla="*/ 2677103 w 3516149"/>
                    <a:gd name="connsiteY3" fmla="*/ 171623 h 3870822"/>
                    <a:gd name="connsiteX4" fmla="*/ 3096388 w 3516149"/>
                    <a:gd name="connsiteY4" fmla="*/ 737006 h 3870822"/>
                    <a:gd name="connsiteX5" fmla="*/ 3405921 w 3516149"/>
                    <a:gd name="connsiteY5" fmla="*/ 2926025 h 3870822"/>
                    <a:gd name="connsiteX6" fmla="*/ 3067728 w 3516149"/>
                    <a:gd name="connsiteY6" fmla="*/ 3653712 h 3870822"/>
                    <a:gd name="connsiteX7" fmla="*/ 2265384 w 3516149"/>
                    <a:gd name="connsiteY7" fmla="*/ 3641557 h 3870822"/>
                    <a:gd name="connsiteX8" fmla="*/ 429216 w 3516149"/>
                    <a:gd name="connsiteY8" fmla="*/ 2410335 h 3870822"/>
                    <a:gd name="connsiteX9" fmla="*/ 102582 w 3516149"/>
                    <a:gd name="connsiteY9" fmla="*/ 1786799 h 3870822"/>
                    <a:gd name="connsiteX10" fmla="*/ 447925 w 3516149"/>
                    <a:gd name="connsiteY10" fmla="*/ 1173452 h 3870822"/>
                    <a:gd name="connsiteX11" fmla="*/ 429752 w 3516149"/>
                    <a:gd name="connsiteY11" fmla="*/ 1144494 h 3870822"/>
                    <a:gd name="connsiteX12" fmla="*/ 411579 w 3516149"/>
                    <a:gd name="connsiteY12" fmla="*/ 1115537 h 3870822"/>
                    <a:gd name="connsiteX13" fmla="*/ 393406 w 3516149"/>
                    <a:gd name="connsiteY13" fmla="*/ 1086579 h 3870822"/>
                    <a:gd name="connsiteX14" fmla="*/ 99 w 3516149"/>
                    <a:gd name="connsiteY14" fmla="*/ 1785249 h 3870822"/>
                    <a:gd name="connsiteX15" fmla="*/ 372076 w 3516149"/>
                    <a:gd name="connsiteY15" fmla="*/ 2495479 h 3870822"/>
                    <a:gd name="connsiteX16" fmla="*/ 2208363 w 3516149"/>
                    <a:gd name="connsiteY16" fmla="*/ 3726642 h 3870822"/>
                    <a:gd name="connsiteX17" fmla="*/ 3122307 w 3516149"/>
                    <a:gd name="connsiteY17" fmla="*/ 3740524 h 3870822"/>
                    <a:gd name="connsiteX18" fmla="*/ 3507510 w 3516149"/>
                    <a:gd name="connsiteY18" fmla="*/ 2911606 h 3870822"/>
                    <a:gd name="connsiteX19" fmla="*/ 3197977 w 3516149"/>
                    <a:gd name="connsiteY19" fmla="*/ 722587 h 3870822"/>
                    <a:gd name="connsiteX20" fmla="*/ 2720300 w 3516149"/>
                    <a:gd name="connsiteY20" fmla="*/ 78614 h 387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516149" h="3870822">
                      <a:moveTo>
                        <a:pt x="2720300" y="78614"/>
                      </a:moveTo>
                      <a:cubicBezTo>
                        <a:pt x="2461233" y="-41803"/>
                        <a:pt x="2162127" y="-22975"/>
                        <a:pt x="1920101" y="128843"/>
                      </a:cubicBezTo>
                      <a:lnTo>
                        <a:pt x="1974619" y="215715"/>
                      </a:lnTo>
                      <a:cubicBezTo>
                        <a:pt x="2187033" y="82428"/>
                        <a:pt x="2449674" y="65983"/>
                        <a:pt x="2677103" y="171623"/>
                      </a:cubicBezTo>
                      <a:cubicBezTo>
                        <a:pt x="2904531" y="277324"/>
                        <a:pt x="3061293" y="488664"/>
                        <a:pt x="3096388" y="737006"/>
                      </a:cubicBezTo>
                      <a:lnTo>
                        <a:pt x="3405921" y="2926025"/>
                      </a:lnTo>
                      <a:cubicBezTo>
                        <a:pt x="3447212" y="3218101"/>
                        <a:pt x="3317619" y="3497009"/>
                        <a:pt x="3067728" y="3653712"/>
                      </a:cubicBezTo>
                      <a:cubicBezTo>
                        <a:pt x="2817837" y="3810475"/>
                        <a:pt x="2510389" y="3805827"/>
                        <a:pt x="2265384" y="3641557"/>
                      </a:cubicBezTo>
                      <a:lnTo>
                        <a:pt x="429216" y="2410335"/>
                      </a:lnTo>
                      <a:cubicBezTo>
                        <a:pt x="220914" y="2270672"/>
                        <a:pt x="98828" y="2037584"/>
                        <a:pt x="102582" y="1786799"/>
                      </a:cubicBezTo>
                      <a:cubicBezTo>
                        <a:pt x="106395" y="1536014"/>
                        <a:pt x="235511" y="1306739"/>
                        <a:pt x="447925" y="1173452"/>
                      </a:cubicBezTo>
                      <a:lnTo>
                        <a:pt x="429752" y="1144494"/>
                      </a:lnTo>
                      <a:lnTo>
                        <a:pt x="411579" y="1115537"/>
                      </a:lnTo>
                      <a:lnTo>
                        <a:pt x="393406" y="1086579"/>
                      </a:lnTo>
                      <a:cubicBezTo>
                        <a:pt x="151499" y="1238457"/>
                        <a:pt x="4389" y="1499609"/>
                        <a:pt x="99" y="1785249"/>
                      </a:cubicBezTo>
                      <a:cubicBezTo>
                        <a:pt x="-4250" y="2070890"/>
                        <a:pt x="134816" y="2336392"/>
                        <a:pt x="372076" y="2495479"/>
                      </a:cubicBezTo>
                      <a:lnTo>
                        <a:pt x="2208363" y="3726642"/>
                      </a:lnTo>
                      <a:cubicBezTo>
                        <a:pt x="2487450" y="3913792"/>
                        <a:pt x="2837679" y="3919094"/>
                        <a:pt x="3122307" y="3740524"/>
                      </a:cubicBezTo>
                      <a:cubicBezTo>
                        <a:pt x="3406934" y="3561954"/>
                        <a:pt x="3554581" y="3244317"/>
                        <a:pt x="3507510" y="2911606"/>
                      </a:cubicBezTo>
                      <a:lnTo>
                        <a:pt x="3197977" y="722587"/>
                      </a:lnTo>
                      <a:cubicBezTo>
                        <a:pt x="3157937" y="439687"/>
                        <a:pt x="2979367" y="198972"/>
                        <a:pt x="2720300" y="78614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 w="59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D0BA6530-45DE-4139-9A56-960820AB0692}"/>
                    </a:ext>
                  </a:extLst>
                </p:cNvPr>
                <p:cNvSpPr/>
                <p:nvPr/>
              </p:nvSpPr>
              <p:spPr>
                <a:xfrm>
                  <a:off x="2637228" y="2172847"/>
                  <a:ext cx="3516149" cy="3870822"/>
                </a:xfrm>
                <a:custGeom>
                  <a:avLst/>
                  <a:gdLst>
                    <a:gd name="connsiteX0" fmla="*/ 2720300 w 3516149"/>
                    <a:gd name="connsiteY0" fmla="*/ 78614 h 3870822"/>
                    <a:gd name="connsiteX1" fmla="*/ 1920101 w 3516149"/>
                    <a:gd name="connsiteY1" fmla="*/ 128843 h 3870822"/>
                    <a:gd name="connsiteX2" fmla="*/ 1947807 w 3516149"/>
                    <a:gd name="connsiteY2" fmla="*/ 172994 h 3870822"/>
                    <a:gd name="connsiteX3" fmla="*/ 2704034 w 3516149"/>
                    <a:gd name="connsiteY3" fmla="*/ 137244 h 3870822"/>
                    <a:gd name="connsiteX4" fmla="*/ 3168305 w 3516149"/>
                    <a:gd name="connsiteY4" fmla="*/ 763223 h 3870822"/>
                    <a:gd name="connsiteX5" fmla="*/ 3469199 w 3516149"/>
                    <a:gd name="connsiteY5" fmla="*/ 2890990 h 3870822"/>
                    <a:gd name="connsiteX6" fmla="*/ 3094779 w 3516149"/>
                    <a:gd name="connsiteY6" fmla="*/ 3696731 h 3870822"/>
                    <a:gd name="connsiteX7" fmla="*/ 2206397 w 3516149"/>
                    <a:gd name="connsiteY7" fmla="*/ 3683265 h 3870822"/>
                    <a:gd name="connsiteX8" fmla="*/ 421529 w 3516149"/>
                    <a:gd name="connsiteY8" fmla="*/ 2486482 h 3870822"/>
                    <a:gd name="connsiteX9" fmla="*/ 59920 w 3516149"/>
                    <a:gd name="connsiteY9" fmla="*/ 1796094 h 3870822"/>
                    <a:gd name="connsiteX10" fmla="*/ 421172 w 3516149"/>
                    <a:gd name="connsiteY10" fmla="*/ 1130731 h 3870822"/>
                    <a:gd name="connsiteX11" fmla="*/ 411639 w 3516149"/>
                    <a:gd name="connsiteY11" fmla="*/ 1115537 h 3870822"/>
                    <a:gd name="connsiteX12" fmla="*/ 393466 w 3516149"/>
                    <a:gd name="connsiteY12" fmla="*/ 1086579 h 3870822"/>
                    <a:gd name="connsiteX13" fmla="*/ 99 w 3516149"/>
                    <a:gd name="connsiteY13" fmla="*/ 1785249 h 3870822"/>
                    <a:gd name="connsiteX14" fmla="*/ 372076 w 3516149"/>
                    <a:gd name="connsiteY14" fmla="*/ 2495479 h 3870822"/>
                    <a:gd name="connsiteX15" fmla="*/ 2208363 w 3516149"/>
                    <a:gd name="connsiteY15" fmla="*/ 3726642 h 3870822"/>
                    <a:gd name="connsiteX16" fmla="*/ 3122307 w 3516149"/>
                    <a:gd name="connsiteY16" fmla="*/ 3740524 h 3870822"/>
                    <a:gd name="connsiteX17" fmla="*/ 3507510 w 3516149"/>
                    <a:gd name="connsiteY17" fmla="*/ 2911606 h 3870822"/>
                    <a:gd name="connsiteX18" fmla="*/ 3197977 w 3516149"/>
                    <a:gd name="connsiteY18" fmla="*/ 722587 h 3870822"/>
                    <a:gd name="connsiteX19" fmla="*/ 2720300 w 3516149"/>
                    <a:gd name="connsiteY19" fmla="*/ 78614 h 387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516149" h="3870822">
                      <a:moveTo>
                        <a:pt x="2720300" y="78614"/>
                      </a:moveTo>
                      <a:cubicBezTo>
                        <a:pt x="2461233" y="-41803"/>
                        <a:pt x="2162127" y="-22975"/>
                        <a:pt x="1920101" y="128843"/>
                      </a:cubicBezTo>
                      <a:lnTo>
                        <a:pt x="1947807" y="172994"/>
                      </a:lnTo>
                      <a:cubicBezTo>
                        <a:pt x="2179048" y="37502"/>
                        <a:pt x="2459863" y="23798"/>
                        <a:pt x="2704034" y="137244"/>
                      </a:cubicBezTo>
                      <a:cubicBezTo>
                        <a:pt x="2955832" y="254265"/>
                        <a:pt x="3129397" y="488247"/>
                        <a:pt x="3168305" y="763223"/>
                      </a:cubicBezTo>
                      <a:lnTo>
                        <a:pt x="3469199" y="2890990"/>
                      </a:lnTo>
                      <a:cubicBezTo>
                        <a:pt x="3514899" y="3214407"/>
                        <a:pt x="3371423" y="3523166"/>
                        <a:pt x="3094779" y="3696731"/>
                      </a:cubicBezTo>
                      <a:cubicBezTo>
                        <a:pt x="2818076" y="3870296"/>
                        <a:pt x="2477678" y="3865172"/>
                        <a:pt x="2206397" y="3683265"/>
                      </a:cubicBezTo>
                      <a:lnTo>
                        <a:pt x="421529" y="2486482"/>
                      </a:lnTo>
                      <a:cubicBezTo>
                        <a:pt x="190884" y="2331804"/>
                        <a:pt x="55750" y="2073750"/>
                        <a:pt x="59920" y="1796094"/>
                      </a:cubicBezTo>
                      <a:cubicBezTo>
                        <a:pt x="63972" y="1526898"/>
                        <a:pt x="198510" y="1280046"/>
                        <a:pt x="421172" y="1130731"/>
                      </a:cubicBezTo>
                      <a:lnTo>
                        <a:pt x="411639" y="1115537"/>
                      </a:lnTo>
                      <a:lnTo>
                        <a:pt x="393466" y="1086579"/>
                      </a:lnTo>
                      <a:cubicBezTo>
                        <a:pt x="151499" y="1238457"/>
                        <a:pt x="4389" y="1499609"/>
                        <a:pt x="99" y="1785249"/>
                      </a:cubicBezTo>
                      <a:cubicBezTo>
                        <a:pt x="-4250" y="2070890"/>
                        <a:pt x="134816" y="2336392"/>
                        <a:pt x="372076" y="2495479"/>
                      </a:cubicBezTo>
                      <a:lnTo>
                        <a:pt x="2208363" y="3726642"/>
                      </a:lnTo>
                      <a:cubicBezTo>
                        <a:pt x="2487450" y="3913792"/>
                        <a:pt x="2837679" y="3919094"/>
                        <a:pt x="3122307" y="3740524"/>
                      </a:cubicBezTo>
                      <a:cubicBezTo>
                        <a:pt x="3406934" y="3561954"/>
                        <a:pt x="3554581" y="3244317"/>
                        <a:pt x="3507510" y="2911606"/>
                      </a:cubicBezTo>
                      <a:lnTo>
                        <a:pt x="3197977" y="722587"/>
                      </a:lnTo>
                      <a:cubicBezTo>
                        <a:pt x="3157937" y="439687"/>
                        <a:pt x="2979367" y="198972"/>
                        <a:pt x="2720300" y="786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9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grpSp>
              <p:nvGrpSpPr>
                <p:cNvPr id="28" name="Graphic 39">
                  <a:extLst>
                    <a:ext uri="{FF2B5EF4-FFF2-40B4-BE49-F238E27FC236}">
                      <a16:creationId xmlns:a16="http://schemas.microsoft.com/office/drawing/2014/main" id="{2FFDA72B-7014-4CCB-B7CD-538DE5D2D31C}"/>
                    </a:ext>
                  </a:extLst>
                </p:cNvPr>
                <p:cNvGrpSpPr/>
                <p:nvPr/>
              </p:nvGrpSpPr>
              <p:grpSpPr>
                <a:xfrm>
                  <a:off x="2996317" y="2954013"/>
                  <a:ext cx="501839" cy="449387"/>
                  <a:chOff x="2996317" y="2954013"/>
                  <a:chExt cx="501839" cy="449387"/>
                </a:xfrm>
                <a:solidFill>
                  <a:srgbClr val="676072"/>
                </a:solidFill>
              </p:grpSpPr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C49BD434-1A57-47B7-A722-35B30E018594}"/>
                      </a:ext>
                    </a:extLst>
                  </p:cNvPr>
                  <p:cNvSpPr/>
                  <p:nvPr/>
                </p:nvSpPr>
                <p:spPr>
                  <a:xfrm rot="-1926335">
                    <a:off x="3059374" y="3036894"/>
                    <a:ext cx="393499" cy="283624"/>
                  </a:xfrm>
                  <a:custGeom>
                    <a:avLst/>
                    <a:gdLst>
                      <a:gd name="connsiteX0" fmla="*/ 393500 w 393499"/>
                      <a:gd name="connsiteY0" fmla="*/ 141812 h 283624"/>
                      <a:gd name="connsiteX1" fmla="*/ 196750 w 393499"/>
                      <a:gd name="connsiteY1" fmla="*/ 283625 h 283624"/>
                      <a:gd name="connsiteX2" fmla="*/ 0 w 393499"/>
                      <a:gd name="connsiteY2" fmla="*/ 141812 h 283624"/>
                      <a:gd name="connsiteX3" fmla="*/ 196750 w 393499"/>
                      <a:gd name="connsiteY3" fmla="*/ 0 h 283624"/>
                      <a:gd name="connsiteX4" fmla="*/ 393500 w 393499"/>
                      <a:gd name="connsiteY4" fmla="*/ 141812 h 283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3499" h="283624">
                        <a:moveTo>
                          <a:pt x="393500" y="141812"/>
                        </a:moveTo>
                        <a:cubicBezTo>
                          <a:pt x="393500" y="220133"/>
                          <a:pt x="305412" y="283625"/>
                          <a:pt x="196750" y="283625"/>
                        </a:cubicBezTo>
                        <a:cubicBezTo>
                          <a:pt x="88088" y="283625"/>
                          <a:pt x="0" y="220133"/>
                          <a:pt x="0" y="141812"/>
                        </a:cubicBezTo>
                        <a:cubicBezTo>
                          <a:pt x="0" y="63492"/>
                          <a:pt x="88088" y="0"/>
                          <a:pt x="196750" y="0"/>
                        </a:cubicBezTo>
                        <a:cubicBezTo>
                          <a:pt x="305412" y="0"/>
                          <a:pt x="393500" y="63492"/>
                          <a:pt x="393500" y="141812"/>
                        </a:cubicBezTo>
                        <a:close/>
                      </a:path>
                    </a:pathLst>
                  </a:custGeom>
                  <a:solidFill>
                    <a:srgbClr val="676072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CEE4DB28-BF82-4774-A0E6-6C66D599E9E0}"/>
                      </a:ext>
                    </a:extLst>
                  </p:cNvPr>
                  <p:cNvSpPr/>
                  <p:nvPr/>
                </p:nvSpPr>
                <p:spPr>
                  <a:xfrm>
                    <a:off x="2996317" y="3156648"/>
                    <a:ext cx="210501" cy="235645"/>
                  </a:xfrm>
                  <a:custGeom>
                    <a:avLst/>
                    <a:gdLst>
                      <a:gd name="connsiteX0" fmla="*/ 171120 w 210501"/>
                      <a:gd name="connsiteY0" fmla="*/ 222778 h 235645"/>
                      <a:gd name="connsiteX1" fmla="*/ 171120 w 210501"/>
                      <a:gd name="connsiteY1" fmla="*/ 222778 h 235645"/>
                      <a:gd name="connsiteX2" fmla="*/ 55231 w 210501"/>
                      <a:gd name="connsiteY2" fmla="*/ 196264 h 235645"/>
                      <a:gd name="connsiteX3" fmla="*/ 12867 w 210501"/>
                      <a:gd name="connsiteY3" fmla="*/ 128756 h 235645"/>
                      <a:gd name="connsiteX4" fmla="*/ 39382 w 210501"/>
                      <a:gd name="connsiteY4" fmla="*/ 12867 h 235645"/>
                      <a:gd name="connsiteX5" fmla="*/ 39382 w 210501"/>
                      <a:gd name="connsiteY5" fmla="*/ 12867 h 235645"/>
                      <a:gd name="connsiteX6" fmla="*/ 155271 w 210501"/>
                      <a:gd name="connsiteY6" fmla="*/ 39382 h 235645"/>
                      <a:gd name="connsiteX7" fmla="*/ 197634 w 210501"/>
                      <a:gd name="connsiteY7" fmla="*/ 106889 h 235645"/>
                      <a:gd name="connsiteX8" fmla="*/ 171120 w 210501"/>
                      <a:gd name="connsiteY8" fmla="*/ 222778 h 235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501" h="235645">
                        <a:moveTo>
                          <a:pt x="171120" y="222778"/>
                        </a:moveTo>
                        <a:lnTo>
                          <a:pt x="171120" y="222778"/>
                        </a:lnTo>
                        <a:cubicBezTo>
                          <a:pt x="131795" y="247446"/>
                          <a:pt x="79898" y="235589"/>
                          <a:pt x="55231" y="196264"/>
                        </a:cubicBezTo>
                        <a:lnTo>
                          <a:pt x="12867" y="128756"/>
                        </a:lnTo>
                        <a:cubicBezTo>
                          <a:pt x="-11800" y="89431"/>
                          <a:pt x="57" y="37535"/>
                          <a:pt x="39382" y="12867"/>
                        </a:cubicBezTo>
                        <a:lnTo>
                          <a:pt x="39382" y="12867"/>
                        </a:lnTo>
                        <a:cubicBezTo>
                          <a:pt x="78707" y="-11800"/>
                          <a:pt x="130603" y="57"/>
                          <a:pt x="155271" y="39382"/>
                        </a:cubicBezTo>
                        <a:lnTo>
                          <a:pt x="197634" y="106889"/>
                        </a:lnTo>
                        <a:cubicBezTo>
                          <a:pt x="222301" y="146214"/>
                          <a:pt x="210444" y="198111"/>
                          <a:pt x="171120" y="222778"/>
                        </a:cubicBezTo>
                        <a:close/>
                      </a:path>
                    </a:pathLst>
                  </a:custGeom>
                  <a:solidFill>
                    <a:srgbClr val="676072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9" name="Graphic 39">
                  <a:extLst>
                    <a:ext uri="{FF2B5EF4-FFF2-40B4-BE49-F238E27FC236}">
                      <a16:creationId xmlns:a16="http://schemas.microsoft.com/office/drawing/2014/main" id="{FDDB87A8-823F-4FD4-B9EB-191510B4ACBE}"/>
                    </a:ext>
                  </a:extLst>
                </p:cNvPr>
                <p:cNvGrpSpPr/>
                <p:nvPr/>
              </p:nvGrpSpPr>
              <p:grpSpPr>
                <a:xfrm>
                  <a:off x="4198155" y="2246254"/>
                  <a:ext cx="441600" cy="374364"/>
                  <a:chOff x="4198155" y="2246254"/>
                  <a:chExt cx="441600" cy="374364"/>
                </a:xfrm>
                <a:solidFill>
                  <a:srgbClr val="676072"/>
                </a:solidFill>
              </p:grpSpPr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C8C536BA-6ABE-4F53-9FD6-572B73A83AFA}"/>
                      </a:ext>
                    </a:extLst>
                  </p:cNvPr>
                  <p:cNvSpPr/>
                  <p:nvPr/>
                </p:nvSpPr>
                <p:spPr>
                  <a:xfrm>
                    <a:off x="4198155" y="2302126"/>
                    <a:ext cx="365889" cy="318491"/>
                  </a:xfrm>
                  <a:custGeom>
                    <a:avLst/>
                    <a:gdLst>
                      <a:gd name="connsiteX0" fmla="*/ 16274 w 365889"/>
                      <a:gd name="connsiteY0" fmla="*/ 263814 h 318491"/>
                      <a:gd name="connsiteX1" fmla="*/ 258300 w 365889"/>
                      <a:gd name="connsiteY1" fmla="*/ 279365 h 318491"/>
                      <a:gd name="connsiteX2" fmla="*/ 349581 w 365889"/>
                      <a:gd name="connsiteY2" fmla="*/ 54678 h 318491"/>
                      <a:gd name="connsiteX3" fmla="*/ 107555 w 365889"/>
                      <a:gd name="connsiteY3" fmla="*/ 39127 h 318491"/>
                      <a:gd name="connsiteX4" fmla="*/ 16274 w 365889"/>
                      <a:gd name="connsiteY4" fmla="*/ 263814 h 318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889" h="318491">
                        <a:moveTo>
                          <a:pt x="16274" y="263814"/>
                        </a:moveTo>
                        <a:cubicBezTo>
                          <a:pt x="57922" y="330130"/>
                          <a:pt x="166244" y="337101"/>
                          <a:pt x="258300" y="279365"/>
                        </a:cubicBezTo>
                        <a:cubicBezTo>
                          <a:pt x="350355" y="221629"/>
                          <a:pt x="391229" y="121053"/>
                          <a:pt x="349581" y="54678"/>
                        </a:cubicBezTo>
                        <a:cubicBezTo>
                          <a:pt x="307932" y="-11638"/>
                          <a:pt x="199611" y="-18609"/>
                          <a:pt x="107555" y="39127"/>
                        </a:cubicBezTo>
                        <a:cubicBezTo>
                          <a:pt x="15559" y="96922"/>
                          <a:pt x="-25315" y="197498"/>
                          <a:pt x="16274" y="263814"/>
                        </a:cubicBezTo>
                        <a:close/>
                      </a:path>
                    </a:pathLst>
                  </a:custGeom>
                  <a:solidFill>
                    <a:srgbClr val="676072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A97EF6E9-F7D0-4F95-841C-005ED064D38F}"/>
                      </a:ext>
                    </a:extLst>
                  </p:cNvPr>
                  <p:cNvSpPr/>
                  <p:nvPr/>
                </p:nvSpPr>
                <p:spPr>
                  <a:xfrm>
                    <a:off x="4429201" y="2246254"/>
                    <a:ext cx="210554" cy="235671"/>
                  </a:xfrm>
                  <a:custGeom>
                    <a:avLst/>
                    <a:gdLst>
                      <a:gd name="connsiteX0" fmla="*/ 171146 w 210554"/>
                      <a:gd name="connsiteY0" fmla="*/ 222805 h 235671"/>
                      <a:gd name="connsiteX1" fmla="*/ 171146 w 210554"/>
                      <a:gd name="connsiteY1" fmla="*/ 222805 h 235671"/>
                      <a:gd name="connsiteX2" fmla="*/ 197661 w 210554"/>
                      <a:gd name="connsiteY2" fmla="*/ 106916 h 235671"/>
                      <a:gd name="connsiteX3" fmla="*/ 155297 w 210554"/>
                      <a:gd name="connsiteY3" fmla="*/ 39408 h 235671"/>
                      <a:gd name="connsiteX4" fmla="*/ 39408 w 210554"/>
                      <a:gd name="connsiteY4" fmla="*/ 12894 h 235671"/>
                      <a:gd name="connsiteX5" fmla="*/ 39408 w 210554"/>
                      <a:gd name="connsiteY5" fmla="*/ 12894 h 235671"/>
                      <a:gd name="connsiteX6" fmla="*/ 12894 w 210554"/>
                      <a:gd name="connsiteY6" fmla="*/ 128782 h 235671"/>
                      <a:gd name="connsiteX7" fmla="*/ 55257 w 210554"/>
                      <a:gd name="connsiteY7" fmla="*/ 196290 h 235671"/>
                      <a:gd name="connsiteX8" fmla="*/ 171146 w 210554"/>
                      <a:gd name="connsiteY8" fmla="*/ 222805 h 235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554" h="235671">
                        <a:moveTo>
                          <a:pt x="171146" y="222805"/>
                        </a:moveTo>
                        <a:lnTo>
                          <a:pt x="171146" y="222805"/>
                        </a:lnTo>
                        <a:cubicBezTo>
                          <a:pt x="210471" y="198137"/>
                          <a:pt x="222387" y="146240"/>
                          <a:pt x="197661" y="106916"/>
                        </a:cubicBezTo>
                        <a:lnTo>
                          <a:pt x="155297" y="39408"/>
                        </a:lnTo>
                        <a:cubicBezTo>
                          <a:pt x="130630" y="83"/>
                          <a:pt x="78733" y="-11833"/>
                          <a:pt x="39408" y="12894"/>
                        </a:cubicBezTo>
                        <a:lnTo>
                          <a:pt x="39408" y="12894"/>
                        </a:lnTo>
                        <a:cubicBezTo>
                          <a:pt x="83" y="37561"/>
                          <a:pt x="-11833" y="89458"/>
                          <a:pt x="12894" y="128782"/>
                        </a:cubicBezTo>
                        <a:lnTo>
                          <a:pt x="55257" y="196290"/>
                        </a:lnTo>
                        <a:cubicBezTo>
                          <a:pt x="79925" y="235615"/>
                          <a:pt x="131821" y="247472"/>
                          <a:pt x="171146" y="222805"/>
                        </a:cubicBezTo>
                        <a:close/>
                      </a:path>
                    </a:pathLst>
                  </a:custGeom>
                  <a:solidFill>
                    <a:srgbClr val="676072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0F8C3460-8138-4FB7-ADEC-EB88A9F63B52}"/>
                    </a:ext>
                  </a:extLst>
                </p:cNvPr>
                <p:cNvSpPr/>
                <p:nvPr/>
              </p:nvSpPr>
              <p:spPr>
                <a:xfrm>
                  <a:off x="4771470" y="5027849"/>
                  <a:ext cx="1444120" cy="1091882"/>
                </a:xfrm>
                <a:custGeom>
                  <a:avLst/>
                  <a:gdLst>
                    <a:gd name="connsiteX0" fmla="*/ 1034897 w 1444120"/>
                    <a:gd name="connsiteY0" fmla="*/ 960179 h 1091882"/>
                    <a:gd name="connsiteX1" fmla="*/ 1034897 w 1444120"/>
                    <a:gd name="connsiteY1" fmla="*/ 960179 h 1091882"/>
                    <a:gd name="connsiteX2" fmla="*/ 0 w 1444120"/>
                    <a:gd name="connsiteY2" fmla="*/ 894817 h 1091882"/>
                    <a:gd name="connsiteX3" fmla="*/ 120894 w 1444120"/>
                    <a:gd name="connsiteY3" fmla="*/ 729117 h 1091882"/>
                    <a:gd name="connsiteX4" fmla="*/ 925919 w 1444120"/>
                    <a:gd name="connsiteY4" fmla="*/ 786495 h 1091882"/>
                    <a:gd name="connsiteX5" fmla="*/ 1224549 w 1444120"/>
                    <a:gd name="connsiteY5" fmla="*/ 36703 h 1091882"/>
                    <a:gd name="connsiteX6" fmla="*/ 1426357 w 1444120"/>
                    <a:gd name="connsiteY6" fmla="*/ 0 h 1091882"/>
                    <a:gd name="connsiteX7" fmla="*/ 1034897 w 1444120"/>
                    <a:gd name="connsiteY7" fmla="*/ 960179 h 1091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4120" h="1091882">
                      <a:moveTo>
                        <a:pt x="1034897" y="960179"/>
                      </a:moveTo>
                      <a:cubicBezTo>
                        <a:pt x="1034897" y="960239"/>
                        <a:pt x="1034897" y="960179"/>
                        <a:pt x="1034897" y="960179"/>
                      </a:cubicBezTo>
                      <a:cubicBezTo>
                        <a:pt x="721431" y="1156863"/>
                        <a:pt x="324906" y="1131779"/>
                        <a:pt x="0" y="894817"/>
                      </a:cubicBezTo>
                      <a:lnTo>
                        <a:pt x="120894" y="729117"/>
                      </a:lnTo>
                      <a:cubicBezTo>
                        <a:pt x="376564" y="915611"/>
                        <a:pt x="685025" y="937598"/>
                        <a:pt x="925919" y="786495"/>
                      </a:cubicBezTo>
                      <a:cubicBezTo>
                        <a:pt x="1166813" y="635393"/>
                        <a:pt x="1281272" y="348024"/>
                        <a:pt x="1224549" y="36703"/>
                      </a:cubicBezTo>
                      <a:lnTo>
                        <a:pt x="1426357" y="0"/>
                      </a:lnTo>
                      <a:cubicBezTo>
                        <a:pt x="1498333" y="395571"/>
                        <a:pt x="1348363" y="763556"/>
                        <a:pt x="1034897" y="960179"/>
                      </a:cubicBezTo>
                      <a:close/>
                    </a:path>
                  </a:pathLst>
                </a:custGeom>
                <a:solidFill>
                  <a:srgbClr val="676072"/>
                </a:solidFill>
                <a:ln w="59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4171D369-512E-4F38-9A1A-6EAF170B9CA7}"/>
                  </a:ext>
                </a:extLst>
              </p:cNvPr>
              <p:cNvSpPr/>
              <p:nvPr/>
            </p:nvSpPr>
            <p:spPr>
              <a:xfrm>
                <a:off x="5707637" y="1525480"/>
                <a:ext cx="3057619" cy="5332422"/>
              </a:xfrm>
              <a:custGeom>
                <a:avLst/>
                <a:gdLst>
                  <a:gd name="connsiteX0" fmla="*/ 1711461 w 3057619"/>
                  <a:gd name="connsiteY0" fmla="*/ 5154129 h 5332422"/>
                  <a:gd name="connsiteX1" fmla="*/ 1409495 w 3057619"/>
                  <a:gd name="connsiteY1" fmla="*/ 5290931 h 5332422"/>
                  <a:gd name="connsiteX2" fmla="*/ 730427 w 3057619"/>
                  <a:gd name="connsiteY2" fmla="*/ 5239570 h 5332422"/>
                  <a:gd name="connsiteX3" fmla="*/ 0 w 3057619"/>
                  <a:gd name="connsiteY3" fmla="*/ 4409043 h 5332422"/>
                  <a:gd name="connsiteX4" fmla="*/ 105522 w 3057619"/>
                  <a:gd name="connsiteY4" fmla="*/ 4360781 h 5332422"/>
                  <a:gd name="connsiteX5" fmla="*/ 782265 w 3057619"/>
                  <a:gd name="connsiteY5" fmla="*/ 5135717 h 5332422"/>
                  <a:gd name="connsiteX6" fmla="*/ 1651759 w 3057619"/>
                  <a:gd name="connsiteY6" fmla="*/ 5053195 h 5332422"/>
                  <a:gd name="connsiteX7" fmla="*/ 1900756 w 3057619"/>
                  <a:gd name="connsiteY7" fmla="*/ 4845190 h 5332422"/>
                  <a:gd name="connsiteX8" fmla="*/ 1947946 w 3057619"/>
                  <a:gd name="connsiteY8" fmla="*/ 3797603 h 5332422"/>
                  <a:gd name="connsiteX9" fmla="*/ 1394420 w 3057619"/>
                  <a:gd name="connsiteY9" fmla="*/ 2937701 h 5332422"/>
                  <a:gd name="connsiteX10" fmla="*/ 1044192 w 3057619"/>
                  <a:gd name="connsiteY10" fmla="*/ 2442448 h 5332422"/>
                  <a:gd name="connsiteX11" fmla="*/ 731858 w 3057619"/>
                  <a:gd name="connsiteY11" fmla="*/ 1725426 h 5332422"/>
                  <a:gd name="connsiteX12" fmla="*/ 751937 w 3057619"/>
                  <a:gd name="connsiteY12" fmla="*/ 936964 h 5332422"/>
                  <a:gd name="connsiteX13" fmla="*/ 1511143 w 3057619"/>
                  <a:gd name="connsiteY13" fmla="*/ 102862 h 5332422"/>
                  <a:gd name="connsiteX14" fmla="*/ 1929952 w 3057619"/>
                  <a:gd name="connsiteY14" fmla="*/ 916 h 5332422"/>
                  <a:gd name="connsiteX15" fmla="*/ 2365504 w 3057619"/>
                  <a:gd name="connsiteY15" fmla="*/ 80936 h 5332422"/>
                  <a:gd name="connsiteX16" fmla="*/ 2776447 w 3057619"/>
                  <a:gd name="connsiteY16" fmla="*/ 411621 h 5332422"/>
                  <a:gd name="connsiteX17" fmla="*/ 2993687 w 3057619"/>
                  <a:gd name="connsiteY17" fmla="*/ 886676 h 5332422"/>
                  <a:gd name="connsiteX18" fmla="*/ 3041294 w 3057619"/>
                  <a:gd name="connsiteY18" fmla="*/ 1864314 h 5332422"/>
                  <a:gd name="connsiteX19" fmla="*/ 3029735 w 3057619"/>
                  <a:gd name="connsiteY19" fmla="*/ 2393828 h 5332422"/>
                  <a:gd name="connsiteX20" fmla="*/ 3057619 w 3057619"/>
                  <a:gd name="connsiteY20" fmla="*/ 2629180 h 5332422"/>
                  <a:gd name="connsiteX21" fmla="*/ 2944769 w 3057619"/>
                  <a:gd name="connsiteY21" fmla="*/ 2656350 h 5332422"/>
                  <a:gd name="connsiteX22" fmla="*/ 2913727 w 3057619"/>
                  <a:gd name="connsiteY22" fmla="*/ 2398535 h 5332422"/>
                  <a:gd name="connsiteX23" fmla="*/ 2925345 w 3057619"/>
                  <a:gd name="connsiteY23" fmla="*/ 1858296 h 5332422"/>
                  <a:gd name="connsiteX24" fmla="*/ 2881135 w 3057619"/>
                  <a:gd name="connsiteY24" fmla="*/ 915217 h 5332422"/>
                  <a:gd name="connsiteX25" fmla="*/ 2319505 w 3057619"/>
                  <a:gd name="connsiteY25" fmla="*/ 187530 h 5332422"/>
                  <a:gd name="connsiteX26" fmla="*/ 1558572 w 3057619"/>
                  <a:gd name="connsiteY26" fmla="*/ 208801 h 5332422"/>
                  <a:gd name="connsiteX27" fmla="*/ 862046 w 3057619"/>
                  <a:gd name="connsiteY27" fmla="*/ 973608 h 5332422"/>
                  <a:gd name="connsiteX28" fmla="*/ 1141848 w 3057619"/>
                  <a:gd name="connsiteY28" fmla="*/ 2379885 h 5332422"/>
                  <a:gd name="connsiteX29" fmla="*/ 1487608 w 3057619"/>
                  <a:gd name="connsiteY29" fmla="*/ 2868644 h 5332422"/>
                  <a:gd name="connsiteX30" fmla="*/ 2053110 w 3057619"/>
                  <a:gd name="connsiteY30" fmla="*/ 3748625 h 5332422"/>
                  <a:gd name="connsiteX31" fmla="*/ 1986854 w 3057619"/>
                  <a:gd name="connsiteY31" fmla="*/ 4923125 h 5332422"/>
                  <a:gd name="connsiteX32" fmla="*/ 1711461 w 3057619"/>
                  <a:gd name="connsiteY32" fmla="*/ 5154129 h 533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057619" h="5332422">
                    <a:moveTo>
                      <a:pt x="1711461" y="5154129"/>
                    </a:moveTo>
                    <a:cubicBezTo>
                      <a:pt x="1615890" y="5214128"/>
                      <a:pt x="1513765" y="5260662"/>
                      <a:pt x="1409495" y="5290931"/>
                    </a:cubicBezTo>
                    <a:cubicBezTo>
                      <a:pt x="1171282" y="5360226"/>
                      <a:pt x="936465" y="5342470"/>
                      <a:pt x="730427" y="5239570"/>
                    </a:cubicBezTo>
                    <a:cubicBezTo>
                      <a:pt x="437518" y="5093354"/>
                      <a:pt x="178094" y="4798418"/>
                      <a:pt x="0" y="4409043"/>
                    </a:cubicBezTo>
                    <a:lnTo>
                      <a:pt x="105522" y="4360781"/>
                    </a:lnTo>
                    <a:cubicBezTo>
                      <a:pt x="202344" y="4572360"/>
                      <a:pt x="418988" y="4954347"/>
                      <a:pt x="782265" y="5135717"/>
                    </a:cubicBezTo>
                    <a:cubicBezTo>
                      <a:pt x="1076843" y="5282768"/>
                      <a:pt x="1399604" y="5211388"/>
                      <a:pt x="1651759" y="5053195"/>
                    </a:cubicBezTo>
                    <a:cubicBezTo>
                      <a:pt x="1746496" y="4993791"/>
                      <a:pt x="1831164" y="4922112"/>
                      <a:pt x="1900756" y="4845190"/>
                    </a:cubicBezTo>
                    <a:cubicBezTo>
                      <a:pt x="2208443" y="4504733"/>
                      <a:pt x="2062405" y="4042667"/>
                      <a:pt x="1947946" y="3797603"/>
                    </a:cubicBezTo>
                    <a:cubicBezTo>
                      <a:pt x="1804887" y="3491227"/>
                      <a:pt x="1596228" y="3209817"/>
                      <a:pt x="1394420" y="2937701"/>
                    </a:cubicBezTo>
                    <a:cubicBezTo>
                      <a:pt x="1275671" y="2777602"/>
                      <a:pt x="1152871" y="2612020"/>
                      <a:pt x="1044192" y="2442448"/>
                    </a:cubicBezTo>
                    <a:cubicBezTo>
                      <a:pt x="895413" y="2210431"/>
                      <a:pt x="787448" y="1962507"/>
                      <a:pt x="731858" y="1725426"/>
                    </a:cubicBezTo>
                    <a:cubicBezTo>
                      <a:pt x="665482" y="1442169"/>
                      <a:pt x="672215" y="1176905"/>
                      <a:pt x="751937" y="936964"/>
                    </a:cubicBezTo>
                    <a:cubicBezTo>
                      <a:pt x="870805" y="579169"/>
                      <a:pt x="1161749" y="259566"/>
                      <a:pt x="1511143" y="102862"/>
                    </a:cubicBezTo>
                    <a:cubicBezTo>
                      <a:pt x="1648840" y="41134"/>
                      <a:pt x="1789753" y="6815"/>
                      <a:pt x="1929952" y="916"/>
                    </a:cubicBezTo>
                    <a:cubicBezTo>
                      <a:pt x="2080935" y="-5459"/>
                      <a:pt x="2227509" y="21472"/>
                      <a:pt x="2365504" y="80936"/>
                    </a:cubicBezTo>
                    <a:cubicBezTo>
                      <a:pt x="2528344" y="151125"/>
                      <a:pt x="2666636" y="262366"/>
                      <a:pt x="2776447" y="411621"/>
                    </a:cubicBezTo>
                    <a:cubicBezTo>
                      <a:pt x="2874521" y="544849"/>
                      <a:pt x="2947570" y="704651"/>
                      <a:pt x="2993687" y="886676"/>
                    </a:cubicBezTo>
                    <a:cubicBezTo>
                      <a:pt x="3075494" y="1209795"/>
                      <a:pt x="3058096" y="1542506"/>
                      <a:pt x="3041294" y="1864314"/>
                    </a:cubicBezTo>
                    <a:cubicBezTo>
                      <a:pt x="3032177" y="2038833"/>
                      <a:pt x="3022704" y="2219369"/>
                      <a:pt x="3029735" y="2393828"/>
                    </a:cubicBezTo>
                    <a:cubicBezTo>
                      <a:pt x="3032595" y="2464732"/>
                      <a:pt x="3038136" y="2548148"/>
                      <a:pt x="3057619" y="2629180"/>
                    </a:cubicBezTo>
                    <a:lnTo>
                      <a:pt x="2944769" y="2656350"/>
                    </a:lnTo>
                    <a:cubicBezTo>
                      <a:pt x="2922902" y="2565546"/>
                      <a:pt x="2916825" y="2475039"/>
                      <a:pt x="2913727" y="2398535"/>
                    </a:cubicBezTo>
                    <a:cubicBezTo>
                      <a:pt x="2906457" y="2218714"/>
                      <a:pt x="2916050" y="2035496"/>
                      <a:pt x="2925345" y="1858296"/>
                    </a:cubicBezTo>
                    <a:cubicBezTo>
                      <a:pt x="2941730" y="1545128"/>
                      <a:pt x="2958652" y="1221354"/>
                      <a:pt x="2881135" y="915217"/>
                    </a:cubicBezTo>
                    <a:cubicBezTo>
                      <a:pt x="2792118" y="563677"/>
                      <a:pt x="2592634" y="305206"/>
                      <a:pt x="2319505" y="187530"/>
                    </a:cubicBezTo>
                    <a:cubicBezTo>
                      <a:pt x="2018731" y="57937"/>
                      <a:pt x="1739704" y="127530"/>
                      <a:pt x="1558572" y="208801"/>
                    </a:cubicBezTo>
                    <a:cubicBezTo>
                      <a:pt x="1237896" y="352634"/>
                      <a:pt x="970964" y="645663"/>
                      <a:pt x="862046" y="973608"/>
                    </a:cubicBezTo>
                    <a:cubicBezTo>
                      <a:pt x="727150" y="1379666"/>
                      <a:pt x="829097" y="1892199"/>
                      <a:pt x="1141848" y="2379885"/>
                    </a:cubicBezTo>
                    <a:cubicBezTo>
                      <a:pt x="1248442" y="2546122"/>
                      <a:pt x="1370051" y="2710094"/>
                      <a:pt x="1487608" y="2868644"/>
                    </a:cubicBezTo>
                    <a:cubicBezTo>
                      <a:pt x="1692871" y="3145407"/>
                      <a:pt x="1905106" y="3431585"/>
                      <a:pt x="2053110" y="3748625"/>
                    </a:cubicBezTo>
                    <a:cubicBezTo>
                      <a:pt x="2271720" y="4216829"/>
                      <a:pt x="2248185" y="4633969"/>
                      <a:pt x="1986854" y="4923125"/>
                    </a:cubicBezTo>
                    <a:cubicBezTo>
                      <a:pt x="1905642" y="5012857"/>
                      <a:pt x="1812157" y="5090970"/>
                      <a:pt x="1711461" y="515412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65A17A7-FA14-4A3B-9D6D-497968433635}"/>
                  </a:ext>
                </a:extLst>
              </p:cNvPr>
              <p:cNvSpPr/>
              <p:nvPr/>
            </p:nvSpPr>
            <p:spPr>
              <a:xfrm>
                <a:off x="8590448" y="3816654"/>
                <a:ext cx="199884" cy="426181"/>
              </a:xfrm>
              <a:custGeom>
                <a:avLst/>
                <a:gdLst>
                  <a:gd name="connsiteX0" fmla="*/ 125176 w 199884"/>
                  <a:gd name="connsiteY0" fmla="*/ 424580 h 426181"/>
                  <a:gd name="connsiteX1" fmla="*/ 106586 w 199884"/>
                  <a:gd name="connsiteY1" fmla="*/ 425951 h 426181"/>
                  <a:gd name="connsiteX2" fmla="*/ 20012 w 199884"/>
                  <a:gd name="connsiteY2" fmla="*/ 351472 h 426181"/>
                  <a:gd name="connsiteX3" fmla="*/ 230 w 199884"/>
                  <a:gd name="connsiteY3" fmla="*/ 88175 h 426181"/>
                  <a:gd name="connsiteX4" fmla="*/ 74709 w 199884"/>
                  <a:gd name="connsiteY4" fmla="*/ 1601 h 426181"/>
                  <a:gd name="connsiteX5" fmla="*/ 93299 w 199884"/>
                  <a:gd name="connsiteY5" fmla="*/ 230 h 426181"/>
                  <a:gd name="connsiteX6" fmla="*/ 179873 w 199884"/>
                  <a:gd name="connsiteY6" fmla="*/ 74709 h 426181"/>
                  <a:gd name="connsiteX7" fmla="*/ 199655 w 199884"/>
                  <a:gd name="connsiteY7" fmla="*/ 338006 h 426181"/>
                  <a:gd name="connsiteX8" fmla="*/ 125176 w 199884"/>
                  <a:gd name="connsiteY8" fmla="*/ 424580 h 42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9884" h="426181">
                    <a:moveTo>
                      <a:pt x="125176" y="424580"/>
                    </a:moveTo>
                    <a:lnTo>
                      <a:pt x="106586" y="425951"/>
                    </a:lnTo>
                    <a:cubicBezTo>
                      <a:pt x="62137" y="429287"/>
                      <a:pt x="23349" y="395981"/>
                      <a:pt x="20012" y="351472"/>
                    </a:cubicBezTo>
                    <a:lnTo>
                      <a:pt x="230" y="88175"/>
                    </a:lnTo>
                    <a:cubicBezTo>
                      <a:pt x="-3106" y="43726"/>
                      <a:pt x="30200" y="4938"/>
                      <a:pt x="74709" y="1601"/>
                    </a:cubicBezTo>
                    <a:lnTo>
                      <a:pt x="93299" y="230"/>
                    </a:lnTo>
                    <a:cubicBezTo>
                      <a:pt x="137748" y="-3106"/>
                      <a:pt x="176537" y="30201"/>
                      <a:pt x="179873" y="74709"/>
                    </a:cubicBezTo>
                    <a:lnTo>
                      <a:pt x="199655" y="338006"/>
                    </a:lnTo>
                    <a:cubicBezTo>
                      <a:pt x="202991" y="382515"/>
                      <a:pt x="169625" y="421244"/>
                      <a:pt x="125176" y="424580"/>
                    </a:cubicBezTo>
                    <a:close/>
                  </a:path>
                </a:pathLst>
              </a:custGeom>
              <a:solidFill>
                <a:srgbClr val="EAEAEA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BBEC9549-A3E2-4C12-8A38-D6E41B3B3904}"/>
                  </a:ext>
                </a:extLst>
              </p:cNvPr>
              <p:cNvSpPr/>
              <p:nvPr/>
            </p:nvSpPr>
            <p:spPr>
              <a:xfrm>
                <a:off x="8588724" y="3814992"/>
                <a:ext cx="177902" cy="429603"/>
              </a:xfrm>
              <a:custGeom>
                <a:avLst/>
                <a:gdLst>
                  <a:gd name="connsiteX0" fmla="*/ 82153 w 177902"/>
                  <a:gd name="connsiteY0" fmla="*/ 418557 h 429603"/>
                  <a:gd name="connsiteX1" fmla="*/ 58796 w 177902"/>
                  <a:gd name="connsiteY1" fmla="*/ 107533 h 429603"/>
                  <a:gd name="connsiteX2" fmla="*/ 111170 w 177902"/>
                  <a:gd name="connsiteY2" fmla="*/ 46639 h 429603"/>
                  <a:gd name="connsiteX3" fmla="*/ 177545 w 177902"/>
                  <a:gd name="connsiteY3" fmla="*/ 41635 h 429603"/>
                  <a:gd name="connsiteX4" fmla="*/ 177902 w 177902"/>
                  <a:gd name="connsiteY4" fmla="*/ 41635 h 429603"/>
                  <a:gd name="connsiteX5" fmla="*/ 118915 w 177902"/>
                  <a:gd name="connsiteY5" fmla="*/ 165 h 429603"/>
                  <a:gd name="connsiteX6" fmla="*/ 52540 w 177902"/>
                  <a:gd name="connsiteY6" fmla="*/ 5170 h 429603"/>
                  <a:gd name="connsiteX7" fmla="*/ 167 w 177902"/>
                  <a:gd name="connsiteY7" fmla="*/ 66063 h 429603"/>
                  <a:gd name="connsiteX8" fmla="*/ 23523 w 177902"/>
                  <a:gd name="connsiteY8" fmla="*/ 377087 h 429603"/>
                  <a:gd name="connsiteX9" fmla="*/ 84059 w 177902"/>
                  <a:gd name="connsiteY9" fmla="*/ 429460 h 429603"/>
                  <a:gd name="connsiteX10" fmla="*/ 82153 w 177902"/>
                  <a:gd name="connsiteY10" fmla="*/ 418557 h 42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902" h="429603">
                    <a:moveTo>
                      <a:pt x="82153" y="418557"/>
                    </a:moveTo>
                    <a:lnTo>
                      <a:pt x="58796" y="107533"/>
                    </a:lnTo>
                    <a:cubicBezTo>
                      <a:pt x="56473" y="76252"/>
                      <a:pt x="79889" y="48963"/>
                      <a:pt x="111170" y="46639"/>
                    </a:cubicBezTo>
                    <a:lnTo>
                      <a:pt x="177545" y="41635"/>
                    </a:lnTo>
                    <a:cubicBezTo>
                      <a:pt x="177664" y="41635"/>
                      <a:pt x="177783" y="41635"/>
                      <a:pt x="177902" y="41635"/>
                    </a:cubicBezTo>
                    <a:cubicBezTo>
                      <a:pt x="170812" y="16014"/>
                      <a:pt x="146443" y="-1921"/>
                      <a:pt x="118915" y="165"/>
                    </a:cubicBezTo>
                    <a:lnTo>
                      <a:pt x="52540" y="5170"/>
                    </a:lnTo>
                    <a:cubicBezTo>
                      <a:pt x="21259" y="7493"/>
                      <a:pt x="-2217" y="34782"/>
                      <a:pt x="167" y="66063"/>
                    </a:cubicBezTo>
                    <a:lnTo>
                      <a:pt x="23523" y="377087"/>
                    </a:lnTo>
                    <a:cubicBezTo>
                      <a:pt x="25847" y="408248"/>
                      <a:pt x="52957" y="431664"/>
                      <a:pt x="84059" y="429460"/>
                    </a:cubicBezTo>
                    <a:cubicBezTo>
                      <a:pt x="83106" y="425945"/>
                      <a:pt x="82451" y="422310"/>
                      <a:pt x="82153" y="4185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8" name="Graphic 39">
                <a:extLst>
                  <a:ext uri="{FF2B5EF4-FFF2-40B4-BE49-F238E27FC236}">
                    <a16:creationId xmlns:a16="http://schemas.microsoft.com/office/drawing/2014/main" id="{D04EDB10-80E3-4F56-A406-3664DCE9EE9E}"/>
                  </a:ext>
                </a:extLst>
              </p:cNvPr>
              <p:cNvGrpSpPr/>
              <p:nvPr/>
            </p:nvGrpSpPr>
            <p:grpSpPr>
              <a:xfrm>
                <a:off x="7965964" y="3848549"/>
                <a:ext cx="1719286" cy="1719286"/>
                <a:chOff x="7965964" y="3848549"/>
                <a:chExt cx="1719286" cy="1719286"/>
              </a:xfrm>
            </p:grpSpPr>
            <p:grpSp>
              <p:nvGrpSpPr>
                <p:cNvPr id="19" name="Graphic 39">
                  <a:extLst>
                    <a:ext uri="{FF2B5EF4-FFF2-40B4-BE49-F238E27FC236}">
                      <a16:creationId xmlns:a16="http://schemas.microsoft.com/office/drawing/2014/main" id="{18FD34A1-5642-4506-B86D-51A95A97B831}"/>
                    </a:ext>
                  </a:extLst>
                </p:cNvPr>
                <p:cNvGrpSpPr/>
                <p:nvPr/>
              </p:nvGrpSpPr>
              <p:grpSpPr>
                <a:xfrm>
                  <a:off x="7965964" y="3848549"/>
                  <a:ext cx="1719286" cy="1719286"/>
                  <a:chOff x="7965964" y="3848549"/>
                  <a:chExt cx="1719286" cy="1719286"/>
                </a:xfrm>
              </p:grpSpPr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CE4FDEB8-8513-4448-A98B-D31EBDD611CC}"/>
                      </a:ext>
                    </a:extLst>
                  </p:cNvPr>
                  <p:cNvSpPr/>
                  <p:nvPr/>
                </p:nvSpPr>
                <p:spPr>
                  <a:xfrm rot="-2700000">
                    <a:off x="8217747" y="4100333"/>
                    <a:ext cx="1215719" cy="1215719"/>
                  </a:xfrm>
                  <a:custGeom>
                    <a:avLst/>
                    <a:gdLst>
                      <a:gd name="connsiteX0" fmla="*/ 1215719 w 1215719"/>
                      <a:gd name="connsiteY0" fmla="*/ 607860 h 1215719"/>
                      <a:gd name="connsiteX1" fmla="*/ 607860 w 1215719"/>
                      <a:gd name="connsiteY1" fmla="*/ 1215719 h 1215719"/>
                      <a:gd name="connsiteX2" fmla="*/ 0 w 1215719"/>
                      <a:gd name="connsiteY2" fmla="*/ 607860 h 1215719"/>
                      <a:gd name="connsiteX3" fmla="*/ 607860 w 1215719"/>
                      <a:gd name="connsiteY3" fmla="*/ 0 h 1215719"/>
                      <a:gd name="connsiteX4" fmla="*/ 1215719 w 1215719"/>
                      <a:gd name="connsiteY4" fmla="*/ 607860 h 1215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5719" h="1215719">
                        <a:moveTo>
                          <a:pt x="1215719" y="607860"/>
                        </a:moveTo>
                        <a:cubicBezTo>
                          <a:pt x="1215719" y="943571"/>
                          <a:pt x="943571" y="1215719"/>
                          <a:pt x="607860" y="1215719"/>
                        </a:cubicBezTo>
                        <a:cubicBezTo>
                          <a:pt x="272148" y="1215719"/>
                          <a:pt x="0" y="943571"/>
                          <a:pt x="0" y="607860"/>
                        </a:cubicBezTo>
                        <a:cubicBezTo>
                          <a:pt x="0" y="272148"/>
                          <a:pt x="272148" y="0"/>
                          <a:pt x="607860" y="0"/>
                        </a:cubicBezTo>
                        <a:cubicBezTo>
                          <a:pt x="943571" y="0"/>
                          <a:pt x="1215719" y="272148"/>
                          <a:pt x="1215719" y="607860"/>
                        </a:cubicBezTo>
                        <a:close/>
                      </a:path>
                    </a:pathLst>
                  </a:custGeom>
                  <a:solidFill>
                    <a:srgbClr val="EAEAEA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8AC08277-FEF8-4D71-8314-79A91D630C47}"/>
                      </a:ext>
                    </a:extLst>
                  </p:cNvPr>
                  <p:cNvSpPr/>
                  <p:nvPr/>
                </p:nvSpPr>
                <p:spPr>
                  <a:xfrm>
                    <a:off x="8190321" y="4072896"/>
                    <a:ext cx="1270687" cy="1270643"/>
                  </a:xfrm>
                  <a:custGeom>
                    <a:avLst/>
                    <a:gdLst>
                      <a:gd name="connsiteX0" fmla="*/ 973070 w 1270687"/>
                      <a:gd name="connsiteY0" fmla="*/ 1173623 h 1270643"/>
                      <a:gd name="connsiteX1" fmla="*/ 97021 w 1270687"/>
                      <a:gd name="connsiteY1" fmla="*/ 973067 h 1270643"/>
                      <a:gd name="connsiteX2" fmla="*/ 297577 w 1270687"/>
                      <a:gd name="connsiteY2" fmla="*/ 97018 h 1270643"/>
                      <a:gd name="connsiteX3" fmla="*/ 1173625 w 1270687"/>
                      <a:gd name="connsiteY3" fmla="*/ 297634 h 1270643"/>
                      <a:gd name="connsiteX4" fmla="*/ 973070 w 1270687"/>
                      <a:gd name="connsiteY4" fmla="*/ 1173623 h 1270643"/>
                      <a:gd name="connsiteX5" fmla="*/ 326951 w 1270687"/>
                      <a:gd name="connsiteY5" fmla="*/ 143791 h 1270643"/>
                      <a:gd name="connsiteX6" fmla="*/ 143793 w 1270687"/>
                      <a:gd name="connsiteY6" fmla="*/ 943692 h 1270643"/>
                      <a:gd name="connsiteX7" fmla="*/ 943695 w 1270687"/>
                      <a:gd name="connsiteY7" fmla="*/ 1126850 h 1270643"/>
                      <a:gd name="connsiteX8" fmla="*/ 1126853 w 1270687"/>
                      <a:gd name="connsiteY8" fmla="*/ 326949 h 1270643"/>
                      <a:gd name="connsiteX9" fmla="*/ 326951 w 1270687"/>
                      <a:gd name="connsiteY9" fmla="*/ 143791 h 127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70687" h="1270643">
                        <a:moveTo>
                          <a:pt x="973070" y="1173623"/>
                        </a:moveTo>
                        <a:cubicBezTo>
                          <a:pt x="676227" y="1359879"/>
                          <a:pt x="283218" y="1269849"/>
                          <a:pt x="97021" y="973067"/>
                        </a:cubicBezTo>
                        <a:cubicBezTo>
                          <a:pt x="-89236" y="676224"/>
                          <a:pt x="794" y="283215"/>
                          <a:pt x="297577" y="97018"/>
                        </a:cubicBezTo>
                        <a:cubicBezTo>
                          <a:pt x="594419" y="-89238"/>
                          <a:pt x="987429" y="792"/>
                          <a:pt x="1173625" y="297634"/>
                        </a:cubicBezTo>
                        <a:cubicBezTo>
                          <a:pt x="1359941" y="594357"/>
                          <a:pt x="1269912" y="987367"/>
                          <a:pt x="973070" y="1173623"/>
                        </a:cubicBezTo>
                        <a:close/>
                        <a:moveTo>
                          <a:pt x="326951" y="143791"/>
                        </a:moveTo>
                        <a:cubicBezTo>
                          <a:pt x="55909" y="313841"/>
                          <a:pt x="-26256" y="672649"/>
                          <a:pt x="143793" y="943692"/>
                        </a:cubicBezTo>
                        <a:cubicBezTo>
                          <a:pt x="313843" y="1214735"/>
                          <a:pt x="672652" y="1296900"/>
                          <a:pt x="943695" y="1126850"/>
                        </a:cubicBezTo>
                        <a:cubicBezTo>
                          <a:pt x="1214738" y="956801"/>
                          <a:pt x="1296903" y="597992"/>
                          <a:pt x="1126853" y="326949"/>
                        </a:cubicBezTo>
                        <a:cubicBezTo>
                          <a:pt x="956803" y="55906"/>
                          <a:pt x="597994" y="-26259"/>
                          <a:pt x="326951" y="143791"/>
                        </a:cubicBezTo>
                        <a:close/>
                      </a:path>
                    </a:pathLst>
                  </a:custGeom>
                  <a:solidFill>
                    <a:srgbClr val="676072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702040E8-5BBF-40A9-B7B3-5F4FB05B2BC2}"/>
                    </a:ext>
                  </a:extLst>
                </p:cNvPr>
                <p:cNvSpPr/>
                <p:nvPr/>
              </p:nvSpPr>
              <p:spPr>
                <a:xfrm rot="-2700000">
                  <a:off x="8369683" y="4252268"/>
                  <a:ext cx="911849" cy="911849"/>
                </a:xfrm>
                <a:custGeom>
                  <a:avLst/>
                  <a:gdLst>
                    <a:gd name="connsiteX0" fmla="*/ 911849 w 911849"/>
                    <a:gd name="connsiteY0" fmla="*/ 455925 h 911849"/>
                    <a:gd name="connsiteX1" fmla="*/ 455925 w 911849"/>
                    <a:gd name="connsiteY1" fmla="*/ 911849 h 911849"/>
                    <a:gd name="connsiteX2" fmla="*/ 0 w 911849"/>
                    <a:gd name="connsiteY2" fmla="*/ 455925 h 911849"/>
                    <a:gd name="connsiteX3" fmla="*/ 455925 w 911849"/>
                    <a:gd name="connsiteY3" fmla="*/ 0 h 911849"/>
                    <a:gd name="connsiteX4" fmla="*/ 911849 w 911849"/>
                    <a:gd name="connsiteY4" fmla="*/ 455925 h 911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1849" h="911849">
                      <a:moveTo>
                        <a:pt x="911849" y="455925"/>
                      </a:moveTo>
                      <a:cubicBezTo>
                        <a:pt x="911849" y="707725"/>
                        <a:pt x="707725" y="911849"/>
                        <a:pt x="455925" y="911849"/>
                      </a:cubicBezTo>
                      <a:cubicBezTo>
                        <a:pt x="204125" y="911849"/>
                        <a:pt x="0" y="707725"/>
                        <a:pt x="0" y="455925"/>
                      </a:cubicBezTo>
                      <a:cubicBezTo>
                        <a:pt x="0" y="204125"/>
                        <a:pt x="204124" y="0"/>
                        <a:pt x="455925" y="0"/>
                      </a:cubicBezTo>
                      <a:cubicBezTo>
                        <a:pt x="707725" y="0"/>
                        <a:pt x="911849" y="204124"/>
                        <a:pt x="911849" y="455925"/>
                      </a:cubicBezTo>
                      <a:close/>
                    </a:path>
                  </a:pathLst>
                </a:custGeom>
                <a:solidFill>
                  <a:srgbClr val="676072"/>
                </a:solidFill>
                <a:ln w="59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" name="Graphic 39">
                  <a:extLst>
                    <a:ext uri="{FF2B5EF4-FFF2-40B4-BE49-F238E27FC236}">
                      <a16:creationId xmlns:a16="http://schemas.microsoft.com/office/drawing/2014/main" id="{2907D023-F120-4112-81E1-F5E2D1E39112}"/>
                    </a:ext>
                  </a:extLst>
                </p:cNvPr>
                <p:cNvGrpSpPr/>
                <p:nvPr/>
              </p:nvGrpSpPr>
              <p:grpSpPr>
                <a:xfrm>
                  <a:off x="8491307" y="4373866"/>
                  <a:ext cx="668732" cy="668651"/>
                  <a:chOff x="8491307" y="4373866"/>
                  <a:chExt cx="668732" cy="668651"/>
                </a:xfrm>
              </p:grpSpPr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BC9893DF-38F9-42EB-B0DE-D95029EBA39B}"/>
                      </a:ext>
                    </a:extLst>
                  </p:cNvPr>
                  <p:cNvSpPr/>
                  <p:nvPr/>
                </p:nvSpPr>
                <p:spPr>
                  <a:xfrm>
                    <a:off x="8491307" y="4373866"/>
                    <a:ext cx="333890" cy="668401"/>
                  </a:xfrm>
                  <a:custGeom>
                    <a:avLst/>
                    <a:gdLst>
                      <a:gd name="connsiteX0" fmla="*/ 156690 w 333890"/>
                      <a:gd name="connsiteY0" fmla="*/ 51122 h 668401"/>
                      <a:gd name="connsiteX1" fmla="*/ 51169 w 333890"/>
                      <a:gd name="connsiteY1" fmla="*/ 511996 h 668401"/>
                      <a:gd name="connsiteX2" fmla="*/ 321795 w 333890"/>
                      <a:gd name="connsiteY2" fmla="*/ 668402 h 668401"/>
                      <a:gd name="connsiteX3" fmla="*/ 333890 w 333890"/>
                      <a:gd name="connsiteY3" fmla="*/ 0 h 668401"/>
                      <a:gd name="connsiteX4" fmla="*/ 156690 w 333890"/>
                      <a:gd name="connsiteY4" fmla="*/ 51122 h 668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890" h="668401">
                        <a:moveTo>
                          <a:pt x="156690" y="51122"/>
                        </a:moveTo>
                        <a:cubicBezTo>
                          <a:pt x="285" y="149255"/>
                          <a:pt x="-46964" y="355591"/>
                          <a:pt x="51169" y="511996"/>
                        </a:cubicBezTo>
                        <a:cubicBezTo>
                          <a:pt x="112182" y="609296"/>
                          <a:pt x="215081" y="664291"/>
                          <a:pt x="321795" y="668402"/>
                        </a:cubicBezTo>
                        <a:lnTo>
                          <a:pt x="333890" y="0"/>
                        </a:lnTo>
                        <a:cubicBezTo>
                          <a:pt x="273234" y="60"/>
                          <a:pt x="211864" y="16504"/>
                          <a:pt x="156690" y="51122"/>
                        </a:cubicBezTo>
                        <a:close/>
                      </a:path>
                    </a:pathLst>
                  </a:custGeom>
                  <a:solidFill>
                    <a:srgbClr val="EAEAEA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F25CB5B3-C529-4CE7-ABEF-DE92781A5EE9}"/>
                      </a:ext>
                    </a:extLst>
                  </p:cNvPr>
                  <p:cNvSpPr/>
                  <p:nvPr/>
                </p:nvSpPr>
                <p:spPr>
                  <a:xfrm>
                    <a:off x="8813102" y="4373866"/>
                    <a:ext cx="346938" cy="668651"/>
                  </a:xfrm>
                  <a:custGeom>
                    <a:avLst/>
                    <a:gdLst>
                      <a:gd name="connsiteX0" fmla="*/ 295770 w 346938"/>
                      <a:gd name="connsiteY0" fmla="*/ 156644 h 668651"/>
                      <a:gd name="connsiteX1" fmla="*/ 190248 w 346938"/>
                      <a:gd name="connsiteY1" fmla="*/ 617518 h 668651"/>
                      <a:gd name="connsiteX2" fmla="*/ 0 w 346938"/>
                      <a:gd name="connsiteY2" fmla="*/ 668402 h 668651"/>
                      <a:gd name="connsiteX3" fmla="*/ 12155 w 346938"/>
                      <a:gd name="connsiteY3" fmla="*/ 0 h 668651"/>
                      <a:gd name="connsiteX4" fmla="*/ 295770 w 346938"/>
                      <a:gd name="connsiteY4" fmla="*/ 156644 h 668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938" h="668651">
                        <a:moveTo>
                          <a:pt x="295770" y="156644"/>
                        </a:moveTo>
                        <a:cubicBezTo>
                          <a:pt x="393903" y="313049"/>
                          <a:pt x="346653" y="519385"/>
                          <a:pt x="190248" y="617518"/>
                        </a:cubicBezTo>
                        <a:cubicBezTo>
                          <a:pt x="131142" y="654638"/>
                          <a:pt x="64826" y="670904"/>
                          <a:pt x="0" y="668402"/>
                        </a:cubicBezTo>
                        <a:lnTo>
                          <a:pt x="12155" y="0"/>
                        </a:lnTo>
                        <a:cubicBezTo>
                          <a:pt x="123456" y="-60"/>
                          <a:pt x="232254" y="55352"/>
                          <a:pt x="295770" y="15664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35" name="Graphic 25">
            <a:extLst>
              <a:ext uri="{FF2B5EF4-FFF2-40B4-BE49-F238E27FC236}">
                <a16:creationId xmlns:a16="http://schemas.microsoft.com/office/drawing/2014/main" id="{BE68C0E6-6246-4144-89C6-A479C8971666}"/>
              </a:ext>
            </a:extLst>
          </p:cNvPr>
          <p:cNvGrpSpPr/>
          <p:nvPr/>
        </p:nvGrpSpPr>
        <p:grpSpPr>
          <a:xfrm>
            <a:off x="2646693" y="274893"/>
            <a:ext cx="4034698" cy="418242"/>
            <a:chOff x="3824287" y="1590675"/>
            <a:chExt cx="4034698" cy="418242"/>
          </a:xfrm>
        </p:grpSpPr>
        <p:grpSp>
          <p:nvGrpSpPr>
            <p:cNvPr id="36" name="Graphic 25">
              <a:extLst>
                <a:ext uri="{FF2B5EF4-FFF2-40B4-BE49-F238E27FC236}">
                  <a16:creationId xmlns:a16="http://schemas.microsoft.com/office/drawing/2014/main" id="{E4F6EAFB-B1F6-481E-8660-10FD58FCAB69}"/>
                </a:ext>
              </a:extLst>
            </p:cNvPr>
            <p:cNvGrpSpPr/>
            <p:nvPr/>
          </p:nvGrpSpPr>
          <p:grpSpPr>
            <a:xfrm>
              <a:off x="7554492" y="1613442"/>
              <a:ext cx="304492" cy="395474"/>
              <a:chOff x="7554492" y="1613442"/>
              <a:chExt cx="304492" cy="395474"/>
            </a:xfrm>
            <a:solidFill>
              <a:srgbClr val="E54545"/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D0A3C149-4806-43F6-87AD-4A02DD12B0AB}"/>
                  </a:ext>
                </a:extLst>
              </p:cNvPr>
              <p:cNvSpPr/>
              <p:nvPr/>
            </p:nvSpPr>
            <p:spPr>
              <a:xfrm>
                <a:off x="7730710" y="1968111"/>
                <a:ext cx="27522" cy="40806"/>
              </a:xfrm>
              <a:custGeom>
                <a:avLst/>
                <a:gdLst>
                  <a:gd name="connsiteX0" fmla="*/ 18257 w 27522"/>
                  <a:gd name="connsiteY0" fmla="*/ 36234 h 40806"/>
                  <a:gd name="connsiteX1" fmla="*/ 8256 w 27522"/>
                  <a:gd name="connsiteY1" fmla="*/ 40806 h 40806"/>
                  <a:gd name="connsiteX2" fmla="*/ 65 w 27522"/>
                  <a:gd name="connsiteY2" fmla="*/ 34520 h 40806"/>
                  <a:gd name="connsiteX3" fmla="*/ 5875 w 27522"/>
                  <a:gd name="connsiteY3" fmla="*/ 21661 h 40806"/>
                  <a:gd name="connsiteX4" fmla="*/ 9018 w 27522"/>
                  <a:gd name="connsiteY4" fmla="*/ 5183 h 40806"/>
                  <a:gd name="connsiteX5" fmla="*/ 16352 w 27522"/>
                  <a:gd name="connsiteY5" fmla="*/ 134 h 40806"/>
                  <a:gd name="connsiteX6" fmla="*/ 27497 w 27522"/>
                  <a:gd name="connsiteY6" fmla="*/ 15089 h 40806"/>
                  <a:gd name="connsiteX7" fmla="*/ 18257 w 27522"/>
                  <a:gd name="connsiteY7" fmla="*/ 36234 h 4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22" h="40806">
                    <a:moveTo>
                      <a:pt x="18257" y="36234"/>
                    </a:moveTo>
                    <a:cubicBezTo>
                      <a:pt x="15495" y="38806"/>
                      <a:pt x="12066" y="40806"/>
                      <a:pt x="8256" y="40806"/>
                    </a:cubicBezTo>
                    <a:cubicBezTo>
                      <a:pt x="4541" y="40806"/>
                      <a:pt x="636" y="38234"/>
                      <a:pt x="65" y="34520"/>
                    </a:cubicBezTo>
                    <a:cubicBezTo>
                      <a:pt x="-602" y="29757"/>
                      <a:pt x="4065" y="26138"/>
                      <a:pt x="5875" y="21661"/>
                    </a:cubicBezTo>
                    <a:cubicBezTo>
                      <a:pt x="8066" y="16422"/>
                      <a:pt x="6351" y="10136"/>
                      <a:pt x="9018" y="5183"/>
                    </a:cubicBezTo>
                    <a:cubicBezTo>
                      <a:pt x="10542" y="2516"/>
                      <a:pt x="13304" y="611"/>
                      <a:pt x="16352" y="134"/>
                    </a:cubicBezTo>
                    <a:cubicBezTo>
                      <a:pt x="25782" y="-1199"/>
                      <a:pt x="27782" y="7659"/>
                      <a:pt x="27497" y="15089"/>
                    </a:cubicBezTo>
                    <a:cubicBezTo>
                      <a:pt x="27401" y="23090"/>
                      <a:pt x="24163" y="30900"/>
                      <a:pt x="18257" y="3623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40616FA-1894-4577-9A97-E94989D5DCB0}"/>
                  </a:ext>
                </a:extLst>
              </p:cNvPr>
              <p:cNvSpPr/>
              <p:nvPr/>
            </p:nvSpPr>
            <p:spPr>
              <a:xfrm>
                <a:off x="7601867" y="1643758"/>
                <a:ext cx="217173" cy="339134"/>
              </a:xfrm>
              <a:custGeom>
                <a:avLst/>
                <a:gdLst>
                  <a:gd name="connsiteX0" fmla="*/ 215776 w 217173"/>
                  <a:gd name="connsiteY0" fmla="*/ 95412 h 339134"/>
                  <a:gd name="connsiteX1" fmla="*/ 204917 w 217173"/>
                  <a:gd name="connsiteY1" fmla="*/ 166659 h 339134"/>
                  <a:gd name="connsiteX2" fmla="*/ 216252 w 217173"/>
                  <a:gd name="connsiteY2" fmla="*/ 252288 h 339134"/>
                  <a:gd name="connsiteX3" fmla="*/ 212156 w 217173"/>
                  <a:gd name="connsiteY3" fmla="*/ 300104 h 339134"/>
                  <a:gd name="connsiteX4" fmla="*/ 184724 w 217173"/>
                  <a:gd name="connsiteY4" fmla="*/ 335346 h 339134"/>
                  <a:gd name="connsiteX5" fmla="*/ 92808 w 217173"/>
                  <a:gd name="connsiteY5" fmla="*/ 325536 h 339134"/>
                  <a:gd name="connsiteX6" fmla="*/ 48707 w 217173"/>
                  <a:gd name="connsiteY6" fmla="*/ 295532 h 339134"/>
                  <a:gd name="connsiteX7" fmla="*/ 20228 w 217173"/>
                  <a:gd name="connsiteY7" fmla="*/ 256956 h 339134"/>
                  <a:gd name="connsiteX8" fmla="*/ 1559 w 217173"/>
                  <a:gd name="connsiteY8" fmla="*/ 151133 h 339134"/>
                  <a:gd name="connsiteX9" fmla="*/ 79378 w 217173"/>
                  <a:gd name="connsiteY9" fmla="*/ 23688 h 339134"/>
                  <a:gd name="connsiteX10" fmla="*/ 142719 w 217173"/>
                  <a:gd name="connsiteY10" fmla="*/ 66 h 339134"/>
                  <a:gd name="connsiteX11" fmla="*/ 194535 w 217173"/>
                  <a:gd name="connsiteY11" fmla="*/ 17021 h 339134"/>
                  <a:gd name="connsiteX12" fmla="*/ 203108 w 217173"/>
                  <a:gd name="connsiteY12" fmla="*/ 26165 h 339134"/>
                  <a:gd name="connsiteX13" fmla="*/ 215776 w 217173"/>
                  <a:gd name="connsiteY13" fmla="*/ 95412 h 33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7173" h="339134">
                    <a:moveTo>
                      <a:pt x="215776" y="95412"/>
                    </a:moveTo>
                    <a:cubicBezTo>
                      <a:pt x="212633" y="119224"/>
                      <a:pt x="205394" y="142560"/>
                      <a:pt x="204917" y="166659"/>
                    </a:cubicBezTo>
                    <a:cubicBezTo>
                      <a:pt x="204346" y="195519"/>
                      <a:pt x="213395" y="223618"/>
                      <a:pt x="216252" y="252288"/>
                    </a:cubicBezTo>
                    <a:cubicBezTo>
                      <a:pt x="217871" y="268195"/>
                      <a:pt x="217109" y="284769"/>
                      <a:pt x="212156" y="300104"/>
                    </a:cubicBezTo>
                    <a:cubicBezTo>
                      <a:pt x="207965" y="313058"/>
                      <a:pt x="198726" y="331632"/>
                      <a:pt x="184724" y="335346"/>
                    </a:cubicBezTo>
                    <a:cubicBezTo>
                      <a:pt x="154721" y="343347"/>
                      <a:pt x="120716" y="338013"/>
                      <a:pt x="92808" y="325536"/>
                    </a:cubicBezTo>
                    <a:cubicBezTo>
                      <a:pt x="76520" y="318297"/>
                      <a:pt x="61471" y="308105"/>
                      <a:pt x="48707" y="295532"/>
                    </a:cubicBezTo>
                    <a:cubicBezTo>
                      <a:pt x="37277" y="284197"/>
                      <a:pt x="27752" y="271148"/>
                      <a:pt x="20228" y="256956"/>
                    </a:cubicBezTo>
                    <a:cubicBezTo>
                      <a:pt x="3273" y="224952"/>
                      <a:pt x="-3299" y="187233"/>
                      <a:pt x="1559" y="151133"/>
                    </a:cubicBezTo>
                    <a:cubicBezTo>
                      <a:pt x="8417" y="100365"/>
                      <a:pt x="37372" y="53025"/>
                      <a:pt x="79378" y="23688"/>
                    </a:cubicBezTo>
                    <a:cubicBezTo>
                      <a:pt x="98142" y="10639"/>
                      <a:pt x="119859" y="924"/>
                      <a:pt x="142719" y="66"/>
                    </a:cubicBezTo>
                    <a:cubicBezTo>
                      <a:pt x="161293" y="-696"/>
                      <a:pt x="180629" y="5115"/>
                      <a:pt x="194535" y="17021"/>
                    </a:cubicBezTo>
                    <a:cubicBezTo>
                      <a:pt x="197678" y="19783"/>
                      <a:pt x="200631" y="22831"/>
                      <a:pt x="203108" y="26165"/>
                    </a:cubicBezTo>
                    <a:cubicBezTo>
                      <a:pt x="217586" y="45405"/>
                      <a:pt x="218919" y="71504"/>
                      <a:pt x="215776" y="9541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AFD7048-F02C-4669-BA6B-E000583DAAB9}"/>
                  </a:ext>
                </a:extLst>
              </p:cNvPr>
              <p:cNvSpPr/>
              <p:nvPr/>
            </p:nvSpPr>
            <p:spPr>
              <a:xfrm>
                <a:off x="7554492" y="1842198"/>
                <a:ext cx="60082" cy="37087"/>
              </a:xfrm>
              <a:custGeom>
                <a:avLst/>
                <a:gdLst>
                  <a:gd name="connsiteX0" fmla="*/ 14262 w 60082"/>
                  <a:gd name="connsiteY0" fmla="*/ 36894 h 37087"/>
                  <a:gd name="connsiteX1" fmla="*/ 4452 w 60082"/>
                  <a:gd name="connsiteY1" fmla="*/ 33751 h 37087"/>
                  <a:gd name="connsiteX2" fmla="*/ 70 w 60082"/>
                  <a:gd name="connsiteY2" fmla="*/ 24892 h 37087"/>
                  <a:gd name="connsiteX3" fmla="*/ 10834 w 60082"/>
                  <a:gd name="connsiteY3" fmla="*/ 14891 h 37087"/>
                  <a:gd name="connsiteX4" fmla="*/ 28741 w 60082"/>
                  <a:gd name="connsiteY4" fmla="*/ 7843 h 37087"/>
                  <a:gd name="connsiteX5" fmla="*/ 45314 w 60082"/>
                  <a:gd name="connsiteY5" fmla="*/ 1461 h 37087"/>
                  <a:gd name="connsiteX6" fmla="*/ 52458 w 60082"/>
                  <a:gd name="connsiteY6" fmla="*/ 127 h 37087"/>
                  <a:gd name="connsiteX7" fmla="*/ 59983 w 60082"/>
                  <a:gd name="connsiteY7" fmla="*/ 11367 h 37087"/>
                  <a:gd name="connsiteX8" fmla="*/ 49886 w 60082"/>
                  <a:gd name="connsiteY8" fmla="*/ 24797 h 37087"/>
                  <a:gd name="connsiteX9" fmla="*/ 14262 w 60082"/>
                  <a:gd name="connsiteY9" fmla="*/ 36894 h 37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082" h="37087">
                    <a:moveTo>
                      <a:pt x="14262" y="36894"/>
                    </a:moveTo>
                    <a:cubicBezTo>
                      <a:pt x="10834" y="36513"/>
                      <a:pt x="7309" y="35751"/>
                      <a:pt x="4452" y="33751"/>
                    </a:cubicBezTo>
                    <a:cubicBezTo>
                      <a:pt x="1594" y="31750"/>
                      <a:pt x="-406" y="28321"/>
                      <a:pt x="70" y="24892"/>
                    </a:cubicBezTo>
                    <a:cubicBezTo>
                      <a:pt x="737" y="19844"/>
                      <a:pt x="6071" y="16891"/>
                      <a:pt x="10834" y="14891"/>
                    </a:cubicBezTo>
                    <a:cubicBezTo>
                      <a:pt x="16739" y="12415"/>
                      <a:pt x="22740" y="10129"/>
                      <a:pt x="28741" y="7843"/>
                    </a:cubicBezTo>
                    <a:cubicBezTo>
                      <a:pt x="34265" y="5747"/>
                      <a:pt x="39789" y="3556"/>
                      <a:pt x="45314" y="1461"/>
                    </a:cubicBezTo>
                    <a:cubicBezTo>
                      <a:pt x="47600" y="604"/>
                      <a:pt x="49981" y="-349"/>
                      <a:pt x="52458" y="127"/>
                    </a:cubicBezTo>
                    <a:cubicBezTo>
                      <a:pt x="57030" y="985"/>
                      <a:pt x="60744" y="6890"/>
                      <a:pt x="59983" y="11367"/>
                    </a:cubicBezTo>
                    <a:cubicBezTo>
                      <a:pt x="59220" y="16320"/>
                      <a:pt x="53410" y="21654"/>
                      <a:pt x="49886" y="24797"/>
                    </a:cubicBezTo>
                    <a:cubicBezTo>
                      <a:pt x="40266" y="33370"/>
                      <a:pt x="27121" y="38132"/>
                      <a:pt x="14262" y="3689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4E60BE7-EF62-4782-986F-5352CEF44329}"/>
                  </a:ext>
                </a:extLst>
              </p:cNvPr>
              <p:cNvSpPr/>
              <p:nvPr/>
            </p:nvSpPr>
            <p:spPr>
              <a:xfrm>
                <a:off x="7801618" y="1755452"/>
                <a:ext cx="43844" cy="26190"/>
              </a:xfrm>
              <a:custGeom>
                <a:avLst/>
                <a:gdLst>
                  <a:gd name="connsiteX0" fmla="*/ 19453 w 43844"/>
                  <a:gd name="connsiteY0" fmla="*/ 5625 h 26190"/>
                  <a:gd name="connsiteX1" fmla="*/ 30217 w 43844"/>
                  <a:gd name="connsiteY1" fmla="*/ 767 h 26190"/>
                  <a:gd name="connsiteX2" fmla="*/ 41361 w 43844"/>
                  <a:gd name="connsiteY2" fmla="*/ 2291 h 26190"/>
                  <a:gd name="connsiteX3" fmla="*/ 42885 w 43844"/>
                  <a:gd name="connsiteY3" fmla="*/ 13054 h 26190"/>
                  <a:gd name="connsiteX4" fmla="*/ 34884 w 43844"/>
                  <a:gd name="connsiteY4" fmla="*/ 21150 h 26190"/>
                  <a:gd name="connsiteX5" fmla="*/ 18787 w 43844"/>
                  <a:gd name="connsiteY5" fmla="*/ 26103 h 26190"/>
                  <a:gd name="connsiteX6" fmla="*/ 7833 w 43844"/>
                  <a:gd name="connsiteY6" fmla="*/ 24484 h 26190"/>
                  <a:gd name="connsiteX7" fmla="*/ 403 w 43844"/>
                  <a:gd name="connsiteY7" fmla="*/ 16578 h 26190"/>
                  <a:gd name="connsiteX8" fmla="*/ 4594 w 43844"/>
                  <a:gd name="connsiteY8" fmla="*/ 6863 h 26190"/>
                  <a:gd name="connsiteX9" fmla="*/ 19453 w 43844"/>
                  <a:gd name="connsiteY9" fmla="*/ 5625 h 2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844" h="26190">
                    <a:moveTo>
                      <a:pt x="19453" y="5625"/>
                    </a:moveTo>
                    <a:cubicBezTo>
                      <a:pt x="23073" y="4196"/>
                      <a:pt x="26407" y="2005"/>
                      <a:pt x="30217" y="767"/>
                    </a:cubicBezTo>
                    <a:cubicBezTo>
                      <a:pt x="33931" y="-471"/>
                      <a:pt x="38503" y="-376"/>
                      <a:pt x="41361" y="2291"/>
                    </a:cubicBezTo>
                    <a:cubicBezTo>
                      <a:pt x="44123" y="4958"/>
                      <a:pt x="44504" y="9530"/>
                      <a:pt x="42885" y="13054"/>
                    </a:cubicBezTo>
                    <a:cubicBezTo>
                      <a:pt x="41266" y="16578"/>
                      <a:pt x="38218" y="19150"/>
                      <a:pt x="34884" y="21150"/>
                    </a:cubicBezTo>
                    <a:cubicBezTo>
                      <a:pt x="30026" y="24008"/>
                      <a:pt x="24406" y="25722"/>
                      <a:pt x="18787" y="26103"/>
                    </a:cubicBezTo>
                    <a:cubicBezTo>
                      <a:pt x="15072" y="26389"/>
                      <a:pt x="11262" y="26008"/>
                      <a:pt x="7833" y="24484"/>
                    </a:cubicBezTo>
                    <a:cubicBezTo>
                      <a:pt x="4404" y="22960"/>
                      <a:pt x="1451" y="20198"/>
                      <a:pt x="403" y="16578"/>
                    </a:cubicBezTo>
                    <a:cubicBezTo>
                      <a:pt x="-644" y="13054"/>
                      <a:pt x="213" y="6768"/>
                      <a:pt x="4594" y="6863"/>
                    </a:cubicBezTo>
                    <a:cubicBezTo>
                      <a:pt x="9833" y="7053"/>
                      <a:pt x="14310" y="7625"/>
                      <a:pt x="19453" y="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6047C86-44E6-43BC-BA7F-766EBC8B04AA}"/>
                  </a:ext>
                </a:extLst>
              </p:cNvPr>
              <p:cNvSpPr/>
              <p:nvPr/>
            </p:nvSpPr>
            <p:spPr>
              <a:xfrm>
                <a:off x="7806337" y="1862053"/>
                <a:ext cx="52647" cy="23784"/>
              </a:xfrm>
              <a:custGeom>
                <a:avLst/>
                <a:gdLst>
                  <a:gd name="connsiteX0" fmla="*/ 35214 w 52647"/>
                  <a:gd name="connsiteY0" fmla="*/ 465 h 23784"/>
                  <a:gd name="connsiteX1" fmla="*/ 48167 w 52647"/>
                  <a:gd name="connsiteY1" fmla="*/ 1989 h 23784"/>
                  <a:gd name="connsiteX2" fmla="*/ 52644 w 52647"/>
                  <a:gd name="connsiteY2" fmla="*/ 10847 h 23784"/>
                  <a:gd name="connsiteX3" fmla="*/ 47406 w 52647"/>
                  <a:gd name="connsiteY3" fmla="*/ 19229 h 23784"/>
                  <a:gd name="connsiteX4" fmla="*/ 37214 w 52647"/>
                  <a:gd name="connsiteY4" fmla="*/ 20372 h 23784"/>
                  <a:gd name="connsiteX5" fmla="*/ 26832 w 52647"/>
                  <a:gd name="connsiteY5" fmla="*/ 19420 h 23784"/>
                  <a:gd name="connsiteX6" fmla="*/ 16354 w 52647"/>
                  <a:gd name="connsiteY6" fmla="*/ 22373 h 23784"/>
                  <a:gd name="connsiteX7" fmla="*/ 5305 w 52647"/>
                  <a:gd name="connsiteY7" fmla="*/ 23135 h 23784"/>
                  <a:gd name="connsiteX8" fmla="*/ 66 w 52647"/>
                  <a:gd name="connsiteY8" fmla="*/ 16277 h 23784"/>
                  <a:gd name="connsiteX9" fmla="*/ 7782 w 52647"/>
                  <a:gd name="connsiteY9" fmla="*/ 9800 h 23784"/>
                  <a:gd name="connsiteX10" fmla="*/ 20259 w 52647"/>
                  <a:gd name="connsiteY10" fmla="*/ 4275 h 23784"/>
                  <a:gd name="connsiteX11" fmla="*/ 35214 w 52647"/>
                  <a:gd name="connsiteY11" fmla="*/ 465 h 23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647" h="23784">
                    <a:moveTo>
                      <a:pt x="35214" y="465"/>
                    </a:moveTo>
                    <a:cubicBezTo>
                      <a:pt x="39595" y="-202"/>
                      <a:pt x="44453" y="-487"/>
                      <a:pt x="48167" y="1989"/>
                    </a:cubicBezTo>
                    <a:cubicBezTo>
                      <a:pt x="51025" y="3894"/>
                      <a:pt x="52740" y="7323"/>
                      <a:pt x="52644" y="10847"/>
                    </a:cubicBezTo>
                    <a:cubicBezTo>
                      <a:pt x="52454" y="14276"/>
                      <a:pt x="50358" y="17610"/>
                      <a:pt x="47406" y="19229"/>
                    </a:cubicBezTo>
                    <a:cubicBezTo>
                      <a:pt x="44358" y="20849"/>
                      <a:pt x="40643" y="20849"/>
                      <a:pt x="37214" y="20372"/>
                    </a:cubicBezTo>
                    <a:cubicBezTo>
                      <a:pt x="33785" y="19896"/>
                      <a:pt x="30356" y="19134"/>
                      <a:pt x="26832" y="19420"/>
                    </a:cubicBezTo>
                    <a:cubicBezTo>
                      <a:pt x="23212" y="19706"/>
                      <a:pt x="19783" y="21230"/>
                      <a:pt x="16354" y="22373"/>
                    </a:cubicBezTo>
                    <a:cubicBezTo>
                      <a:pt x="12925" y="23516"/>
                      <a:pt x="8829" y="24468"/>
                      <a:pt x="5305" y="23135"/>
                    </a:cubicBezTo>
                    <a:cubicBezTo>
                      <a:pt x="2733" y="22182"/>
                      <a:pt x="-505" y="19325"/>
                      <a:pt x="66" y="16277"/>
                    </a:cubicBezTo>
                    <a:cubicBezTo>
                      <a:pt x="638" y="12943"/>
                      <a:pt x="5210" y="11228"/>
                      <a:pt x="7782" y="9800"/>
                    </a:cubicBezTo>
                    <a:cubicBezTo>
                      <a:pt x="11782" y="7609"/>
                      <a:pt x="15973" y="5799"/>
                      <a:pt x="20259" y="4275"/>
                    </a:cubicBezTo>
                    <a:cubicBezTo>
                      <a:pt x="25117" y="2561"/>
                      <a:pt x="30165" y="1322"/>
                      <a:pt x="35214" y="4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1DC7DD11-E61E-42A4-B6CA-61A6E926A426}"/>
                  </a:ext>
                </a:extLst>
              </p:cNvPr>
              <p:cNvSpPr/>
              <p:nvPr/>
            </p:nvSpPr>
            <p:spPr>
              <a:xfrm>
                <a:off x="7576473" y="1715238"/>
                <a:ext cx="51478" cy="37537"/>
              </a:xfrm>
              <a:custGeom>
                <a:avLst/>
                <a:gdLst>
                  <a:gd name="connsiteX0" fmla="*/ 27905 w 51478"/>
                  <a:gd name="connsiteY0" fmla="*/ 4881 h 37537"/>
                  <a:gd name="connsiteX1" fmla="*/ 12094 w 51478"/>
                  <a:gd name="connsiteY1" fmla="*/ 23 h 37537"/>
                  <a:gd name="connsiteX2" fmla="*/ 92 w 51478"/>
                  <a:gd name="connsiteY2" fmla="*/ 9739 h 37537"/>
                  <a:gd name="connsiteX3" fmla="*/ 6378 w 51478"/>
                  <a:gd name="connsiteY3" fmla="*/ 21550 h 37537"/>
                  <a:gd name="connsiteX4" fmla="*/ 19618 w 51478"/>
                  <a:gd name="connsiteY4" fmla="*/ 26027 h 37537"/>
                  <a:gd name="connsiteX5" fmla="*/ 38382 w 51478"/>
                  <a:gd name="connsiteY5" fmla="*/ 34504 h 37537"/>
                  <a:gd name="connsiteX6" fmla="*/ 50479 w 51478"/>
                  <a:gd name="connsiteY6" fmla="*/ 33551 h 37537"/>
                  <a:gd name="connsiteX7" fmla="*/ 27905 w 51478"/>
                  <a:gd name="connsiteY7" fmla="*/ 4881 h 37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78" h="37537">
                    <a:moveTo>
                      <a:pt x="27905" y="4881"/>
                    </a:moveTo>
                    <a:cubicBezTo>
                      <a:pt x="23047" y="2119"/>
                      <a:pt x="17713" y="-262"/>
                      <a:pt x="12094" y="23"/>
                    </a:cubicBezTo>
                    <a:cubicBezTo>
                      <a:pt x="6569" y="404"/>
                      <a:pt x="854" y="4214"/>
                      <a:pt x="92" y="9739"/>
                    </a:cubicBezTo>
                    <a:cubicBezTo>
                      <a:pt x="-575" y="14406"/>
                      <a:pt x="2473" y="18978"/>
                      <a:pt x="6378" y="21550"/>
                    </a:cubicBezTo>
                    <a:cubicBezTo>
                      <a:pt x="10284" y="24122"/>
                      <a:pt x="15046" y="25169"/>
                      <a:pt x="19618" y="26027"/>
                    </a:cubicBezTo>
                    <a:cubicBezTo>
                      <a:pt x="27143" y="27551"/>
                      <a:pt x="32191" y="30027"/>
                      <a:pt x="38382" y="34504"/>
                    </a:cubicBezTo>
                    <a:cubicBezTo>
                      <a:pt x="42859" y="37742"/>
                      <a:pt x="47717" y="39647"/>
                      <a:pt x="50479" y="33551"/>
                    </a:cubicBezTo>
                    <a:cubicBezTo>
                      <a:pt x="56099" y="20978"/>
                      <a:pt x="36573" y="9834"/>
                      <a:pt x="27905" y="48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302D9249-5826-4A89-915D-2E98FFD6E911}"/>
                  </a:ext>
                </a:extLst>
              </p:cNvPr>
              <p:cNvSpPr/>
              <p:nvPr/>
            </p:nvSpPr>
            <p:spPr>
              <a:xfrm>
                <a:off x="7675523" y="1613442"/>
                <a:ext cx="37606" cy="51345"/>
              </a:xfrm>
              <a:custGeom>
                <a:avLst/>
                <a:gdLst>
                  <a:gd name="connsiteX0" fmla="*/ 2293 w 37606"/>
                  <a:gd name="connsiteY0" fmla="*/ 23905 h 51345"/>
                  <a:gd name="connsiteX1" fmla="*/ 7 w 37606"/>
                  <a:gd name="connsiteY1" fmla="*/ 12856 h 51345"/>
                  <a:gd name="connsiteX2" fmla="*/ 4483 w 37606"/>
                  <a:gd name="connsiteY2" fmla="*/ 2759 h 51345"/>
                  <a:gd name="connsiteX3" fmla="*/ 18009 w 37606"/>
                  <a:gd name="connsiteY3" fmla="*/ 1426 h 51345"/>
                  <a:gd name="connsiteX4" fmla="*/ 25153 w 37606"/>
                  <a:gd name="connsiteY4" fmla="*/ 13332 h 51345"/>
                  <a:gd name="connsiteX5" fmla="*/ 25057 w 37606"/>
                  <a:gd name="connsiteY5" fmla="*/ 21619 h 51345"/>
                  <a:gd name="connsiteX6" fmla="*/ 32201 w 37606"/>
                  <a:gd name="connsiteY6" fmla="*/ 32572 h 51345"/>
                  <a:gd name="connsiteX7" fmla="*/ 37535 w 37606"/>
                  <a:gd name="connsiteY7" fmla="*/ 44193 h 51345"/>
                  <a:gd name="connsiteX8" fmla="*/ 25534 w 37606"/>
                  <a:gd name="connsiteY8" fmla="*/ 50384 h 51345"/>
                  <a:gd name="connsiteX9" fmla="*/ 8865 w 37606"/>
                  <a:gd name="connsiteY9" fmla="*/ 35716 h 51345"/>
                  <a:gd name="connsiteX10" fmla="*/ 2293 w 37606"/>
                  <a:gd name="connsiteY10" fmla="*/ 23905 h 5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06" h="51345">
                    <a:moveTo>
                      <a:pt x="2293" y="23905"/>
                    </a:moveTo>
                    <a:cubicBezTo>
                      <a:pt x="864" y="20380"/>
                      <a:pt x="-89" y="16666"/>
                      <a:pt x="7" y="12856"/>
                    </a:cubicBezTo>
                    <a:cubicBezTo>
                      <a:pt x="197" y="9046"/>
                      <a:pt x="1626" y="5236"/>
                      <a:pt x="4483" y="2759"/>
                    </a:cubicBezTo>
                    <a:cubicBezTo>
                      <a:pt x="8103" y="-384"/>
                      <a:pt x="13818" y="-860"/>
                      <a:pt x="18009" y="1426"/>
                    </a:cubicBezTo>
                    <a:cubicBezTo>
                      <a:pt x="22295" y="3712"/>
                      <a:pt x="24962" y="8474"/>
                      <a:pt x="25153" y="13332"/>
                    </a:cubicBezTo>
                    <a:cubicBezTo>
                      <a:pt x="25248" y="16094"/>
                      <a:pt x="24581" y="18856"/>
                      <a:pt x="25057" y="21619"/>
                    </a:cubicBezTo>
                    <a:cubicBezTo>
                      <a:pt x="25819" y="26000"/>
                      <a:pt x="29153" y="29334"/>
                      <a:pt x="32201" y="32572"/>
                    </a:cubicBezTo>
                    <a:cubicBezTo>
                      <a:pt x="35154" y="35811"/>
                      <a:pt x="38107" y="39811"/>
                      <a:pt x="37535" y="44193"/>
                    </a:cubicBezTo>
                    <a:cubicBezTo>
                      <a:pt x="36773" y="49908"/>
                      <a:pt x="30391" y="53051"/>
                      <a:pt x="25534" y="50384"/>
                    </a:cubicBezTo>
                    <a:cubicBezTo>
                      <a:pt x="19057" y="46765"/>
                      <a:pt x="13342" y="41716"/>
                      <a:pt x="8865" y="35716"/>
                    </a:cubicBezTo>
                    <a:cubicBezTo>
                      <a:pt x="6198" y="32001"/>
                      <a:pt x="4007" y="28096"/>
                      <a:pt x="2293" y="2390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DBB8CFB-00AC-4200-BCB9-B434568F52AE}"/>
                  </a:ext>
                </a:extLst>
              </p:cNvPr>
              <p:cNvSpPr/>
              <p:nvPr/>
            </p:nvSpPr>
            <p:spPr>
              <a:xfrm>
                <a:off x="7786584" y="1638915"/>
                <a:ext cx="39716" cy="42764"/>
              </a:xfrm>
              <a:custGeom>
                <a:avLst/>
                <a:gdLst>
                  <a:gd name="connsiteX0" fmla="*/ 12009 w 39716"/>
                  <a:gd name="connsiteY0" fmla="*/ 16435 h 42764"/>
                  <a:gd name="connsiteX1" fmla="*/ 17153 w 39716"/>
                  <a:gd name="connsiteY1" fmla="*/ 7005 h 42764"/>
                  <a:gd name="connsiteX2" fmla="*/ 25249 w 39716"/>
                  <a:gd name="connsiteY2" fmla="*/ 337 h 42764"/>
                  <a:gd name="connsiteX3" fmla="*/ 37346 w 39716"/>
                  <a:gd name="connsiteY3" fmla="*/ 5290 h 42764"/>
                  <a:gd name="connsiteX4" fmla="*/ 38965 w 39716"/>
                  <a:gd name="connsiteY4" fmla="*/ 18721 h 42764"/>
                  <a:gd name="connsiteX5" fmla="*/ 31345 w 39716"/>
                  <a:gd name="connsiteY5" fmla="*/ 30246 h 42764"/>
                  <a:gd name="connsiteX6" fmla="*/ 20010 w 39716"/>
                  <a:gd name="connsiteY6" fmla="*/ 38437 h 42764"/>
                  <a:gd name="connsiteX7" fmla="*/ 7628 w 39716"/>
                  <a:gd name="connsiteY7" fmla="*/ 42628 h 42764"/>
                  <a:gd name="connsiteX8" fmla="*/ 484 w 39716"/>
                  <a:gd name="connsiteY8" fmla="*/ 36532 h 42764"/>
                  <a:gd name="connsiteX9" fmla="*/ 12009 w 39716"/>
                  <a:gd name="connsiteY9" fmla="*/ 16435 h 4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716" h="42764">
                    <a:moveTo>
                      <a:pt x="12009" y="16435"/>
                    </a:moveTo>
                    <a:cubicBezTo>
                      <a:pt x="13819" y="13387"/>
                      <a:pt x="15247" y="10053"/>
                      <a:pt x="17153" y="7005"/>
                    </a:cubicBezTo>
                    <a:cubicBezTo>
                      <a:pt x="19057" y="3957"/>
                      <a:pt x="21724" y="1195"/>
                      <a:pt x="25249" y="337"/>
                    </a:cubicBezTo>
                    <a:cubicBezTo>
                      <a:pt x="29725" y="-901"/>
                      <a:pt x="34774" y="1385"/>
                      <a:pt x="37346" y="5290"/>
                    </a:cubicBezTo>
                    <a:cubicBezTo>
                      <a:pt x="39917" y="9196"/>
                      <a:pt x="40298" y="14244"/>
                      <a:pt x="38965" y="18721"/>
                    </a:cubicBezTo>
                    <a:cubicBezTo>
                      <a:pt x="37631" y="23197"/>
                      <a:pt x="34774" y="27007"/>
                      <a:pt x="31345" y="30246"/>
                    </a:cubicBezTo>
                    <a:cubicBezTo>
                      <a:pt x="27916" y="33389"/>
                      <a:pt x="24011" y="35961"/>
                      <a:pt x="20010" y="38437"/>
                    </a:cubicBezTo>
                    <a:cubicBezTo>
                      <a:pt x="16200" y="40819"/>
                      <a:pt x="12009" y="43390"/>
                      <a:pt x="7628" y="42628"/>
                    </a:cubicBezTo>
                    <a:cubicBezTo>
                      <a:pt x="4389" y="42057"/>
                      <a:pt x="1531" y="39580"/>
                      <a:pt x="484" y="36532"/>
                    </a:cubicBezTo>
                    <a:cubicBezTo>
                      <a:pt x="-2374" y="27674"/>
                      <a:pt x="8199" y="22721"/>
                      <a:pt x="12009" y="164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A10F111-5AF4-4FDC-BAC1-34144C026481}"/>
                  </a:ext>
                </a:extLst>
              </p:cNvPr>
              <p:cNvSpPr/>
              <p:nvPr/>
            </p:nvSpPr>
            <p:spPr>
              <a:xfrm>
                <a:off x="7631007" y="1931299"/>
                <a:ext cx="39286" cy="43046"/>
              </a:xfrm>
              <a:custGeom>
                <a:avLst/>
                <a:gdLst>
                  <a:gd name="connsiteX0" fmla="*/ 2518 w 39286"/>
                  <a:gd name="connsiteY0" fmla="*/ 24183 h 43046"/>
                  <a:gd name="connsiteX1" fmla="*/ 41 w 39286"/>
                  <a:gd name="connsiteY1" fmla="*/ 34184 h 43046"/>
                  <a:gd name="connsiteX2" fmla="*/ 5375 w 39286"/>
                  <a:gd name="connsiteY2" fmla="*/ 42471 h 43046"/>
                  <a:gd name="connsiteX3" fmla="*/ 14138 w 39286"/>
                  <a:gd name="connsiteY3" fmla="*/ 41423 h 43046"/>
                  <a:gd name="connsiteX4" fmla="*/ 20901 w 39286"/>
                  <a:gd name="connsiteY4" fmla="*/ 35232 h 43046"/>
                  <a:gd name="connsiteX5" fmla="*/ 34141 w 39286"/>
                  <a:gd name="connsiteY5" fmla="*/ 20182 h 43046"/>
                  <a:gd name="connsiteX6" fmla="*/ 39284 w 39286"/>
                  <a:gd name="connsiteY6" fmla="*/ 10086 h 43046"/>
                  <a:gd name="connsiteX7" fmla="*/ 33760 w 39286"/>
                  <a:gd name="connsiteY7" fmla="*/ 942 h 43046"/>
                  <a:gd name="connsiteX8" fmla="*/ 27092 w 39286"/>
                  <a:gd name="connsiteY8" fmla="*/ 1228 h 43046"/>
                  <a:gd name="connsiteX9" fmla="*/ 9376 w 39286"/>
                  <a:gd name="connsiteY9" fmla="*/ 13896 h 43046"/>
                  <a:gd name="connsiteX10" fmla="*/ 2518 w 39286"/>
                  <a:gd name="connsiteY10" fmla="*/ 24183 h 4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86" h="43046">
                    <a:moveTo>
                      <a:pt x="2518" y="24183"/>
                    </a:moveTo>
                    <a:cubicBezTo>
                      <a:pt x="994" y="27326"/>
                      <a:pt x="-244" y="30660"/>
                      <a:pt x="41" y="34184"/>
                    </a:cubicBezTo>
                    <a:cubicBezTo>
                      <a:pt x="232" y="37613"/>
                      <a:pt x="2137" y="41137"/>
                      <a:pt x="5375" y="42471"/>
                    </a:cubicBezTo>
                    <a:cubicBezTo>
                      <a:pt x="8233" y="43614"/>
                      <a:pt x="11566" y="42947"/>
                      <a:pt x="14138" y="41423"/>
                    </a:cubicBezTo>
                    <a:cubicBezTo>
                      <a:pt x="16805" y="39899"/>
                      <a:pt x="18806" y="37518"/>
                      <a:pt x="20901" y="35232"/>
                    </a:cubicBezTo>
                    <a:cubicBezTo>
                      <a:pt x="25282" y="30184"/>
                      <a:pt x="29759" y="25231"/>
                      <a:pt x="34141" y="20182"/>
                    </a:cubicBezTo>
                    <a:cubicBezTo>
                      <a:pt x="36713" y="17325"/>
                      <a:pt x="39380" y="13991"/>
                      <a:pt x="39284" y="10086"/>
                    </a:cubicBezTo>
                    <a:cubicBezTo>
                      <a:pt x="39189" y="6466"/>
                      <a:pt x="36522" y="3037"/>
                      <a:pt x="33760" y="942"/>
                    </a:cubicBezTo>
                    <a:cubicBezTo>
                      <a:pt x="31379" y="-773"/>
                      <a:pt x="29664" y="180"/>
                      <a:pt x="27092" y="1228"/>
                    </a:cubicBezTo>
                    <a:cubicBezTo>
                      <a:pt x="20330" y="4085"/>
                      <a:pt x="14233" y="8371"/>
                      <a:pt x="9376" y="13896"/>
                    </a:cubicBezTo>
                    <a:cubicBezTo>
                      <a:pt x="6709" y="16944"/>
                      <a:pt x="4327" y="20468"/>
                      <a:pt x="2518" y="241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B80FBA8-9496-4E3D-A416-02563019B34A}"/>
                </a:ext>
              </a:extLst>
            </p:cNvPr>
            <p:cNvSpPr/>
            <p:nvPr/>
          </p:nvSpPr>
          <p:spPr>
            <a:xfrm>
              <a:off x="3824287" y="159067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noFill/>
            <a:ln w="9525" cap="flat">
              <a:solidFill>
                <a:srgbClr val="82393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38" name="Graphic 25">
              <a:extLst>
                <a:ext uri="{FF2B5EF4-FFF2-40B4-BE49-F238E27FC236}">
                  <a16:creationId xmlns:a16="http://schemas.microsoft.com/office/drawing/2014/main" id="{9A9399DF-71B9-4252-AC5B-F51132336257}"/>
                </a:ext>
              </a:extLst>
            </p:cNvPr>
            <p:cNvGrpSpPr/>
            <p:nvPr/>
          </p:nvGrpSpPr>
          <p:grpSpPr>
            <a:xfrm>
              <a:off x="7633804" y="1784291"/>
              <a:ext cx="164408" cy="162008"/>
              <a:chOff x="7633804" y="1784291"/>
              <a:chExt cx="164408" cy="162008"/>
            </a:xfrm>
            <a:solidFill>
              <a:srgbClr val="E54545"/>
            </a:solidFill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BD605AC-117F-4994-BFE9-13934958D14B}"/>
                  </a:ext>
                </a:extLst>
              </p:cNvPr>
              <p:cNvSpPr/>
              <p:nvPr/>
            </p:nvSpPr>
            <p:spPr>
              <a:xfrm>
                <a:off x="7682541" y="1829177"/>
                <a:ext cx="43151" cy="62274"/>
              </a:xfrm>
              <a:custGeom>
                <a:avLst/>
                <a:gdLst>
                  <a:gd name="connsiteX0" fmla="*/ 8228 w 43151"/>
                  <a:gd name="connsiteY0" fmla="*/ 45628 h 62274"/>
                  <a:gd name="connsiteX1" fmla="*/ 17658 w 43151"/>
                  <a:gd name="connsiteY1" fmla="*/ 57725 h 62274"/>
                  <a:gd name="connsiteX2" fmla="*/ 32041 w 43151"/>
                  <a:gd name="connsiteY2" fmla="*/ 62107 h 62274"/>
                  <a:gd name="connsiteX3" fmla="*/ 42899 w 43151"/>
                  <a:gd name="connsiteY3" fmla="*/ 52582 h 62274"/>
                  <a:gd name="connsiteX4" fmla="*/ 40137 w 43151"/>
                  <a:gd name="connsiteY4" fmla="*/ 35056 h 62274"/>
                  <a:gd name="connsiteX5" fmla="*/ 42804 w 43151"/>
                  <a:gd name="connsiteY5" fmla="*/ 16768 h 62274"/>
                  <a:gd name="connsiteX6" fmla="*/ 30517 w 43151"/>
                  <a:gd name="connsiteY6" fmla="*/ 1051 h 62274"/>
                  <a:gd name="connsiteX7" fmla="*/ 10895 w 43151"/>
                  <a:gd name="connsiteY7" fmla="*/ 4195 h 62274"/>
                  <a:gd name="connsiteX8" fmla="*/ 37 w 43151"/>
                  <a:gd name="connsiteY8" fmla="*/ 21244 h 62274"/>
                  <a:gd name="connsiteX9" fmla="*/ 3275 w 43151"/>
                  <a:gd name="connsiteY9" fmla="*/ 33341 h 62274"/>
                  <a:gd name="connsiteX10" fmla="*/ 8228 w 43151"/>
                  <a:gd name="connsiteY10" fmla="*/ 45628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51" h="62274">
                    <a:moveTo>
                      <a:pt x="8228" y="45628"/>
                    </a:moveTo>
                    <a:cubicBezTo>
                      <a:pt x="10609" y="50200"/>
                      <a:pt x="13562" y="54487"/>
                      <a:pt x="17658" y="57725"/>
                    </a:cubicBezTo>
                    <a:cubicBezTo>
                      <a:pt x="21658" y="60964"/>
                      <a:pt x="26897" y="62869"/>
                      <a:pt x="32041" y="62107"/>
                    </a:cubicBezTo>
                    <a:cubicBezTo>
                      <a:pt x="37089" y="61345"/>
                      <a:pt x="41851" y="57630"/>
                      <a:pt x="42899" y="52582"/>
                    </a:cubicBezTo>
                    <a:cubicBezTo>
                      <a:pt x="44138" y="46771"/>
                      <a:pt x="40423" y="41056"/>
                      <a:pt x="40137" y="35056"/>
                    </a:cubicBezTo>
                    <a:cubicBezTo>
                      <a:pt x="39756" y="28864"/>
                      <a:pt x="43090" y="22959"/>
                      <a:pt x="42804" y="16768"/>
                    </a:cubicBezTo>
                    <a:cubicBezTo>
                      <a:pt x="42518" y="9719"/>
                      <a:pt x="37184" y="3337"/>
                      <a:pt x="30517" y="1051"/>
                    </a:cubicBezTo>
                    <a:cubicBezTo>
                      <a:pt x="23849" y="-1235"/>
                      <a:pt x="16610" y="385"/>
                      <a:pt x="10895" y="4195"/>
                    </a:cubicBezTo>
                    <a:cubicBezTo>
                      <a:pt x="5657" y="7719"/>
                      <a:pt x="-535" y="14482"/>
                      <a:pt x="37" y="21244"/>
                    </a:cubicBezTo>
                    <a:cubicBezTo>
                      <a:pt x="323" y="25245"/>
                      <a:pt x="2037" y="29531"/>
                      <a:pt x="3275" y="33341"/>
                    </a:cubicBezTo>
                    <a:cubicBezTo>
                      <a:pt x="4418" y="37627"/>
                      <a:pt x="6133" y="41723"/>
                      <a:pt x="8228" y="456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55F5339-5814-473D-9C48-206F8B677000}"/>
                  </a:ext>
                </a:extLst>
              </p:cNvPr>
              <p:cNvSpPr/>
              <p:nvPr/>
            </p:nvSpPr>
            <p:spPr>
              <a:xfrm>
                <a:off x="7737559" y="1856613"/>
                <a:ext cx="43359" cy="48274"/>
              </a:xfrm>
              <a:custGeom>
                <a:avLst/>
                <a:gdLst>
                  <a:gd name="connsiteX0" fmla="*/ 359 w 43359"/>
                  <a:gd name="connsiteY0" fmla="*/ 25241 h 48274"/>
                  <a:gd name="connsiteX1" fmla="*/ 3217 w 43359"/>
                  <a:gd name="connsiteY1" fmla="*/ 41053 h 48274"/>
                  <a:gd name="connsiteX2" fmla="*/ 23505 w 43359"/>
                  <a:gd name="connsiteY2" fmla="*/ 47530 h 48274"/>
                  <a:gd name="connsiteX3" fmla="*/ 40078 w 43359"/>
                  <a:gd name="connsiteY3" fmla="*/ 32956 h 48274"/>
                  <a:gd name="connsiteX4" fmla="*/ 43222 w 43359"/>
                  <a:gd name="connsiteY4" fmla="*/ 17240 h 48274"/>
                  <a:gd name="connsiteX5" fmla="*/ 35411 w 43359"/>
                  <a:gd name="connsiteY5" fmla="*/ 3524 h 48274"/>
                  <a:gd name="connsiteX6" fmla="*/ 23124 w 43359"/>
                  <a:gd name="connsiteY6" fmla="*/ 0 h 48274"/>
                  <a:gd name="connsiteX7" fmla="*/ 13409 w 43359"/>
                  <a:gd name="connsiteY7" fmla="*/ 2095 h 48274"/>
                  <a:gd name="connsiteX8" fmla="*/ 359 w 43359"/>
                  <a:gd name="connsiteY8" fmla="*/ 25241 h 4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59" h="48274">
                    <a:moveTo>
                      <a:pt x="359" y="25241"/>
                    </a:moveTo>
                    <a:cubicBezTo>
                      <a:pt x="-498" y="30670"/>
                      <a:pt x="74" y="36576"/>
                      <a:pt x="3217" y="41053"/>
                    </a:cubicBezTo>
                    <a:cubicBezTo>
                      <a:pt x="7598" y="47244"/>
                      <a:pt x="16266" y="49625"/>
                      <a:pt x="23505" y="47530"/>
                    </a:cubicBezTo>
                    <a:cubicBezTo>
                      <a:pt x="30744" y="45434"/>
                      <a:pt x="36650" y="39719"/>
                      <a:pt x="40078" y="32956"/>
                    </a:cubicBezTo>
                    <a:cubicBezTo>
                      <a:pt x="42555" y="28099"/>
                      <a:pt x="43793" y="22574"/>
                      <a:pt x="43222" y="17240"/>
                    </a:cubicBezTo>
                    <a:cubicBezTo>
                      <a:pt x="42555" y="11811"/>
                      <a:pt x="39888" y="6668"/>
                      <a:pt x="35411" y="3524"/>
                    </a:cubicBezTo>
                    <a:cubicBezTo>
                      <a:pt x="31887" y="1048"/>
                      <a:pt x="27410" y="0"/>
                      <a:pt x="23124" y="0"/>
                    </a:cubicBezTo>
                    <a:cubicBezTo>
                      <a:pt x="19790" y="0"/>
                      <a:pt x="16361" y="571"/>
                      <a:pt x="13409" y="2095"/>
                    </a:cubicBezTo>
                    <a:cubicBezTo>
                      <a:pt x="5598" y="6096"/>
                      <a:pt x="1693" y="17240"/>
                      <a:pt x="359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F31E127-ED42-44B6-BA76-CA0197E4E302}"/>
                  </a:ext>
                </a:extLst>
              </p:cNvPr>
              <p:cNvSpPr/>
              <p:nvPr/>
            </p:nvSpPr>
            <p:spPr>
              <a:xfrm>
                <a:off x="7724055" y="1797262"/>
                <a:ext cx="32676" cy="30964"/>
              </a:xfrm>
              <a:custGeom>
                <a:avLst/>
                <a:gdLst>
                  <a:gd name="connsiteX0" fmla="*/ 148 w 32676"/>
                  <a:gd name="connsiteY0" fmla="*/ 16773 h 30964"/>
                  <a:gd name="connsiteX1" fmla="*/ 5958 w 32676"/>
                  <a:gd name="connsiteY1" fmla="*/ 26584 h 30964"/>
                  <a:gd name="connsiteX2" fmla="*/ 22055 w 32676"/>
                  <a:gd name="connsiteY2" fmla="*/ 30394 h 30964"/>
                  <a:gd name="connsiteX3" fmla="*/ 32628 w 32676"/>
                  <a:gd name="connsiteY3" fmla="*/ 18107 h 30964"/>
                  <a:gd name="connsiteX4" fmla="*/ 28437 w 32676"/>
                  <a:gd name="connsiteY4" fmla="*/ 6391 h 30964"/>
                  <a:gd name="connsiteX5" fmla="*/ 15578 w 32676"/>
                  <a:gd name="connsiteY5" fmla="*/ 9 h 30964"/>
                  <a:gd name="connsiteX6" fmla="*/ 4434 w 32676"/>
                  <a:gd name="connsiteY6" fmla="*/ 6296 h 30964"/>
                  <a:gd name="connsiteX7" fmla="*/ 148 w 32676"/>
                  <a:gd name="connsiteY7" fmla="*/ 16773 h 3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76" h="30964">
                    <a:moveTo>
                      <a:pt x="148" y="16773"/>
                    </a:moveTo>
                    <a:cubicBezTo>
                      <a:pt x="719" y="20583"/>
                      <a:pt x="3005" y="24108"/>
                      <a:pt x="5958" y="26584"/>
                    </a:cubicBezTo>
                    <a:cubicBezTo>
                      <a:pt x="10340" y="30299"/>
                      <a:pt x="16531" y="31918"/>
                      <a:pt x="22055" y="30394"/>
                    </a:cubicBezTo>
                    <a:cubicBezTo>
                      <a:pt x="27580" y="28870"/>
                      <a:pt x="32152" y="23822"/>
                      <a:pt x="32628" y="18107"/>
                    </a:cubicBezTo>
                    <a:cubicBezTo>
                      <a:pt x="33009" y="13916"/>
                      <a:pt x="31104" y="9630"/>
                      <a:pt x="28437" y="6391"/>
                    </a:cubicBezTo>
                    <a:cubicBezTo>
                      <a:pt x="25294" y="2581"/>
                      <a:pt x="20531" y="-181"/>
                      <a:pt x="15578" y="9"/>
                    </a:cubicBezTo>
                    <a:cubicBezTo>
                      <a:pt x="10435" y="200"/>
                      <a:pt x="8053" y="3438"/>
                      <a:pt x="4434" y="6296"/>
                    </a:cubicBezTo>
                    <a:cubicBezTo>
                      <a:pt x="1100" y="8868"/>
                      <a:pt x="-519" y="12487"/>
                      <a:pt x="148" y="1677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9FA06D5-A908-4FEF-A9BE-3AB8C9A92E82}"/>
                  </a:ext>
                </a:extLst>
              </p:cNvPr>
              <p:cNvSpPr/>
              <p:nvPr/>
            </p:nvSpPr>
            <p:spPr>
              <a:xfrm>
                <a:off x="7633804" y="1836416"/>
                <a:ext cx="24140" cy="22906"/>
              </a:xfrm>
              <a:custGeom>
                <a:avLst/>
                <a:gdLst>
                  <a:gd name="connsiteX0" fmla="*/ 101 w 24140"/>
                  <a:gd name="connsiteY0" fmla="*/ 12386 h 22906"/>
                  <a:gd name="connsiteX1" fmla="*/ 4387 w 24140"/>
                  <a:gd name="connsiteY1" fmla="*/ 19625 h 22906"/>
                  <a:gd name="connsiteX2" fmla="*/ 16294 w 24140"/>
                  <a:gd name="connsiteY2" fmla="*/ 22482 h 22906"/>
                  <a:gd name="connsiteX3" fmla="*/ 24104 w 24140"/>
                  <a:gd name="connsiteY3" fmla="*/ 13433 h 22906"/>
                  <a:gd name="connsiteX4" fmla="*/ 20961 w 24140"/>
                  <a:gd name="connsiteY4" fmla="*/ 4766 h 22906"/>
                  <a:gd name="connsiteX5" fmla="*/ 11436 w 24140"/>
                  <a:gd name="connsiteY5" fmla="*/ 3 h 22906"/>
                  <a:gd name="connsiteX6" fmla="*/ 3149 w 24140"/>
                  <a:gd name="connsiteY6" fmla="*/ 4670 h 22906"/>
                  <a:gd name="connsiteX7" fmla="*/ 101 w 24140"/>
                  <a:gd name="connsiteY7" fmla="*/ 12386 h 2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40" h="22906">
                    <a:moveTo>
                      <a:pt x="101" y="12386"/>
                    </a:moveTo>
                    <a:cubicBezTo>
                      <a:pt x="482" y="15243"/>
                      <a:pt x="2197" y="17815"/>
                      <a:pt x="4387" y="19625"/>
                    </a:cubicBezTo>
                    <a:cubicBezTo>
                      <a:pt x="7626" y="22387"/>
                      <a:pt x="12198" y="23625"/>
                      <a:pt x="16294" y="22482"/>
                    </a:cubicBezTo>
                    <a:cubicBezTo>
                      <a:pt x="20389" y="21339"/>
                      <a:pt x="23818" y="17624"/>
                      <a:pt x="24104" y="13433"/>
                    </a:cubicBezTo>
                    <a:cubicBezTo>
                      <a:pt x="24390" y="10290"/>
                      <a:pt x="22961" y="7242"/>
                      <a:pt x="20961" y="4766"/>
                    </a:cubicBezTo>
                    <a:cubicBezTo>
                      <a:pt x="18580" y="2003"/>
                      <a:pt x="15151" y="-92"/>
                      <a:pt x="11436" y="3"/>
                    </a:cubicBezTo>
                    <a:cubicBezTo>
                      <a:pt x="7626" y="98"/>
                      <a:pt x="5911" y="2575"/>
                      <a:pt x="3149" y="4670"/>
                    </a:cubicBezTo>
                    <a:cubicBezTo>
                      <a:pt x="863" y="6575"/>
                      <a:pt x="-375" y="9242"/>
                      <a:pt x="101" y="1238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2DE7C00-628A-47D5-84A0-085983CEF3A9}"/>
                  </a:ext>
                </a:extLst>
              </p:cNvPr>
              <p:cNvSpPr/>
              <p:nvPr/>
            </p:nvSpPr>
            <p:spPr>
              <a:xfrm>
                <a:off x="7639929" y="1873744"/>
                <a:ext cx="48609" cy="46105"/>
              </a:xfrm>
              <a:custGeom>
                <a:avLst/>
                <a:gdLst>
                  <a:gd name="connsiteX0" fmla="*/ 168 w 48609"/>
                  <a:gd name="connsiteY0" fmla="*/ 24969 h 46105"/>
                  <a:gd name="connsiteX1" fmla="*/ 8836 w 48609"/>
                  <a:gd name="connsiteY1" fmla="*/ 39543 h 46105"/>
                  <a:gd name="connsiteX2" fmla="*/ 32839 w 48609"/>
                  <a:gd name="connsiteY2" fmla="*/ 45258 h 46105"/>
                  <a:gd name="connsiteX3" fmla="*/ 48555 w 48609"/>
                  <a:gd name="connsiteY3" fmla="*/ 26970 h 46105"/>
                  <a:gd name="connsiteX4" fmla="*/ 42268 w 48609"/>
                  <a:gd name="connsiteY4" fmla="*/ 9539 h 46105"/>
                  <a:gd name="connsiteX5" fmla="*/ 23123 w 48609"/>
                  <a:gd name="connsiteY5" fmla="*/ 14 h 46105"/>
                  <a:gd name="connsiteX6" fmla="*/ 6454 w 48609"/>
                  <a:gd name="connsiteY6" fmla="*/ 9444 h 46105"/>
                  <a:gd name="connsiteX7" fmla="*/ 168 w 48609"/>
                  <a:gd name="connsiteY7" fmla="*/ 24969 h 4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609" h="46105">
                    <a:moveTo>
                      <a:pt x="168" y="24969"/>
                    </a:moveTo>
                    <a:cubicBezTo>
                      <a:pt x="1025" y="30684"/>
                      <a:pt x="4454" y="35828"/>
                      <a:pt x="8836" y="39543"/>
                    </a:cubicBezTo>
                    <a:cubicBezTo>
                      <a:pt x="15408" y="45067"/>
                      <a:pt x="24647" y="47544"/>
                      <a:pt x="32839" y="45258"/>
                    </a:cubicBezTo>
                    <a:cubicBezTo>
                      <a:pt x="41126" y="42972"/>
                      <a:pt x="47888" y="35542"/>
                      <a:pt x="48555" y="26970"/>
                    </a:cubicBezTo>
                    <a:cubicBezTo>
                      <a:pt x="49031" y="20683"/>
                      <a:pt x="46364" y="14397"/>
                      <a:pt x="42268" y="9539"/>
                    </a:cubicBezTo>
                    <a:cubicBezTo>
                      <a:pt x="37506" y="3919"/>
                      <a:pt x="30553" y="-272"/>
                      <a:pt x="23123" y="14"/>
                    </a:cubicBezTo>
                    <a:cubicBezTo>
                      <a:pt x="15503" y="300"/>
                      <a:pt x="11979" y="5062"/>
                      <a:pt x="6454" y="9444"/>
                    </a:cubicBezTo>
                    <a:cubicBezTo>
                      <a:pt x="1787" y="13254"/>
                      <a:pt x="-689" y="18588"/>
                      <a:pt x="168" y="2496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466361F-D978-4255-BE90-858511E54969}"/>
                  </a:ext>
                </a:extLst>
              </p:cNvPr>
              <p:cNvSpPr/>
              <p:nvPr/>
            </p:nvSpPr>
            <p:spPr>
              <a:xfrm>
                <a:off x="7725902" y="1917217"/>
                <a:ext cx="35843" cy="29081"/>
              </a:xfrm>
              <a:custGeom>
                <a:avLst/>
                <a:gdLst>
                  <a:gd name="connsiteX0" fmla="*/ 6397 w 35843"/>
                  <a:gd name="connsiteY0" fmla="*/ 24549 h 29081"/>
                  <a:gd name="connsiteX1" fmla="*/ 21637 w 35843"/>
                  <a:gd name="connsiteY1" fmla="*/ 29026 h 29081"/>
                  <a:gd name="connsiteX2" fmla="*/ 32114 w 35843"/>
                  <a:gd name="connsiteY2" fmla="*/ 26835 h 29081"/>
                  <a:gd name="connsiteX3" fmla="*/ 35352 w 35843"/>
                  <a:gd name="connsiteY3" fmla="*/ 14167 h 29081"/>
                  <a:gd name="connsiteX4" fmla="*/ 18493 w 35843"/>
                  <a:gd name="connsiteY4" fmla="*/ 70 h 29081"/>
                  <a:gd name="connsiteX5" fmla="*/ 4015 w 35843"/>
                  <a:gd name="connsiteY5" fmla="*/ 5118 h 29081"/>
                  <a:gd name="connsiteX6" fmla="*/ 777 w 35843"/>
                  <a:gd name="connsiteY6" fmla="*/ 17024 h 29081"/>
                  <a:gd name="connsiteX7" fmla="*/ 6397 w 35843"/>
                  <a:gd name="connsiteY7" fmla="*/ 24549 h 2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43" h="29081">
                    <a:moveTo>
                      <a:pt x="6397" y="24549"/>
                    </a:moveTo>
                    <a:cubicBezTo>
                      <a:pt x="10778" y="27692"/>
                      <a:pt x="16302" y="28740"/>
                      <a:pt x="21637" y="29026"/>
                    </a:cubicBezTo>
                    <a:cubicBezTo>
                      <a:pt x="25256" y="29216"/>
                      <a:pt x="29256" y="29026"/>
                      <a:pt x="32114" y="26835"/>
                    </a:cubicBezTo>
                    <a:cubicBezTo>
                      <a:pt x="35733" y="23977"/>
                      <a:pt x="36496" y="18643"/>
                      <a:pt x="35352" y="14167"/>
                    </a:cubicBezTo>
                    <a:cubicBezTo>
                      <a:pt x="33352" y="6642"/>
                      <a:pt x="26304" y="736"/>
                      <a:pt x="18493" y="70"/>
                    </a:cubicBezTo>
                    <a:cubicBezTo>
                      <a:pt x="13255" y="-407"/>
                      <a:pt x="7921" y="1594"/>
                      <a:pt x="4015" y="5118"/>
                    </a:cubicBezTo>
                    <a:cubicBezTo>
                      <a:pt x="205" y="8547"/>
                      <a:pt x="-938" y="12071"/>
                      <a:pt x="777" y="17024"/>
                    </a:cubicBezTo>
                    <a:cubicBezTo>
                      <a:pt x="1824" y="20072"/>
                      <a:pt x="3825" y="22739"/>
                      <a:pt x="6397" y="2454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60ED38F-5293-4115-9AC9-C43072E8DA39}"/>
                  </a:ext>
                </a:extLst>
              </p:cNvPr>
              <p:cNvSpPr/>
              <p:nvPr/>
            </p:nvSpPr>
            <p:spPr>
              <a:xfrm>
                <a:off x="7660243" y="1784291"/>
                <a:ext cx="39765" cy="42663"/>
              </a:xfrm>
              <a:custGeom>
                <a:avLst/>
                <a:gdLst>
                  <a:gd name="connsiteX0" fmla="*/ 46 w 39765"/>
                  <a:gd name="connsiteY0" fmla="*/ 19839 h 42663"/>
                  <a:gd name="connsiteX1" fmla="*/ 5190 w 39765"/>
                  <a:gd name="connsiteY1" fmla="*/ 32888 h 42663"/>
                  <a:gd name="connsiteX2" fmla="*/ 17191 w 39765"/>
                  <a:gd name="connsiteY2" fmla="*/ 42222 h 42663"/>
                  <a:gd name="connsiteX3" fmla="*/ 33765 w 39765"/>
                  <a:gd name="connsiteY3" fmla="*/ 36698 h 42663"/>
                  <a:gd name="connsiteX4" fmla="*/ 39766 w 39765"/>
                  <a:gd name="connsiteY4" fmla="*/ 19743 h 42663"/>
                  <a:gd name="connsiteX5" fmla="*/ 35480 w 39765"/>
                  <a:gd name="connsiteY5" fmla="*/ 6218 h 42663"/>
                  <a:gd name="connsiteX6" fmla="*/ 19954 w 39765"/>
                  <a:gd name="connsiteY6" fmla="*/ 27 h 42663"/>
                  <a:gd name="connsiteX7" fmla="*/ 4618 w 39765"/>
                  <a:gd name="connsiteY7" fmla="*/ 6218 h 42663"/>
                  <a:gd name="connsiteX8" fmla="*/ 46 w 39765"/>
                  <a:gd name="connsiteY8" fmla="*/ 19839 h 4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65" h="42663">
                    <a:moveTo>
                      <a:pt x="46" y="19839"/>
                    </a:moveTo>
                    <a:cubicBezTo>
                      <a:pt x="427" y="24601"/>
                      <a:pt x="2523" y="28983"/>
                      <a:pt x="5190" y="32888"/>
                    </a:cubicBezTo>
                    <a:cubicBezTo>
                      <a:pt x="8143" y="37174"/>
                      <a:pt x="12238" y="40984"/>
                      <a:pt x="17191" y="42222"/>
                    </a:cubicBezTo>
                    <a:cubicBezTo>
                      <a:pt x="23097" y="43746"/>
                      <a:pt x="29669" y="41175"/>
                      <a:pt x="33765" y="36698"/>
                    </a:cubicBezTo>
                    <a:cubicBezTo>
                      <a:pt x="37861" y="32126"/>
                      <a:pt x="39766" y="25840"/>
                      <a:pt x="39766" y="19743"/>
                    </a:cubicBezTo>
                    <a:cubicBezTo>
                      <a:pt x="39766" y="14886"/>
                      <a:pt x="38527" y="9933"/>
                      <a:pt x="35480" y="6218"/>
                    </a:cubicBezTo>
                    <a:cubicBezTo>
                      <a:pt x="31765" y="1741"/>
                      <a:pt x="25764" y="-259"/>
                      <a:pt x="19954" y="27"/>
                    </a:cubicBezTo>
                    <a:cubicBezTo>
                      <a:pt x="15096" y="313"/>
                      <a:pt x="7762" y="2217"/>
                      <a:pt x="4618" y="6218"/>
                    </a:cubicBezTo>
                    <a:cubicBezTo>
                      <a:pt x="1666" y="9933"/>
                      <a:pt x="-335" y="14981"/>
                      <a:pt x="46" y="198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A2DF5ED-CCE9-4BB1-951B-7CB8D81DA764}"/>
                  </a:ext>
                </a:extLst>
              </p:cNvPr>
              <p:cNvSpPr/>
              <p:nvPr/>
            </p:nvSpPr>
            <p:spPr>
              <a:xfrm>
                <a:off x="7690689" y="1902806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1 h 20896"/>
                  <a:gd name="connsiteX4" fmla="*/ 21893 w 22751"/>
                  <a:gd name="connsiteY4" fmla="*/ 12767 h 20896"/>
                  <a:gd name="connsiteX5" fmla="*/ 21226 w 22751"/>
                  <a:gd name="connsiteY5" fmla="*/ 3146 h 20896"/>
                  <a:gd name="connsiteX6" fmla="*/ 12653 w 22751"/>
                  <a:gd name="connsiteY6" fmla="*/ 98 h 20896"/>
                  <a:gd name="connsiteX7" fmla="*/ 4652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0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6" y="20958"/>
                      <a:pt x="10272" y="21434"/>
                      <a:pt x="13892" y="20291"/>
                    </a:cubicBezTo>
                    <a:cubicBezTo>
                      <a:pt x="17511" y="19053"/>
                      <a:pt x="20464" y="16291"/>
                      <a:pt x="21893" y="12767"/>
                    </a:cubicBezTo>
                    <a:cubicBezTo>
                      <a:pt x="23131" y="9623"/>
                      <a:pt x="23131" y="5909"/>
                      <a:pt x="21226" y="3146"/>
                    </a:cubicBezTo>
                    <a:cubicBezTo>
                      <a:pt x="19226" y="384"/>
                      <a:pt x="15797" y="-283"/>
                      <a:pt x="12653" y="98"/>
                    </a:cubicBezTo>
                    <a:cubicBezTo>
                      <a:pt x="9605" y="479"/>
                      <a:pt x="6653" y="3051"/>
                      <a:pt x="4652" y="5242"/>
                    </a:cubicBezTo>
                    <a:cubicBezTo>
                      <a:pt x="3033" y="6766"/>
                      <a:pt x="1795" y="8576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FD071C0-D59F-4261-A4D9-FC43D1AB3D56}"/>
                  </a:ext>
                </a:extLst>
              </p:cNvPr>
              <p:cNvSpPr/>
              <p:nvPr/>
            </p:nvSpPr>
            <p:spPr>
              <a:xfrm>
                <a:off x="7775462" y="1910330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1 h 20896"/>
                  <a:gd name="connsiteX4" fmla="*/ 21893 w 22751"/>
                  <a:gd name="connsiteY4" fmla="*/ 12767 h 20896"/>
                  <a:gd name="connsiteX5" fmla="*/ 21226 w 22751"/>
                  <a:gd name="connsiteY5" fmla="*/ 3146 h 20896"/>
                  <a:gd name="connsiteX6" fmla="*/ 12653 w 22751"/>
                  <a:gd name="connsiteY6" fmla="*/ 98 h 20896"/>
                  <a:gd name="connsiteX7" fmla="*/ 4652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0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6" y="20958"/>
                      <a:pt x="10272" y="21434"/>
                      <a:pt x="13892" y="20291"/>
                    </a:cubicBezTo>
                    <a:cubicBezTo>
                      <a:pt x="17511" y="19053"/>
                      <a:pt x="20464" y="16291"/>
                      <a:pt x="21893" y="12767"/>
                    </a:cubicBezTo>
                    <a:cubicBezTo>
                      <a:pt x="23131" y="9623"/>
                      <a:pt x="23131" y="5909"/>
                      <a:pt x="21226" y="3146"/>
                    </a:cubicBezTo>
                    <a:cubicBezTo>
                      <a:pt x="19226" y="384"/>
                      <a:pt x="15797" y="-283"/>
                      <a:pt x="12653" y="98"/>
                    </a:cubicBezTo>
                    <a:cubicBezTo>
                      <a:pt x="9605" y="479"/>
                      <a:pt x="6653" y="3051"/>
                      <a:pt x="4652" y="5242"/>
                    </a:cubicBezTo>
                    <a:cubicBezTo>
                      <a:pt x="3033" y="6766"/>
                      <a:pt x="1890" y="8576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2D0B83-66E5-4777-9292-F9B41C583724}"/>
                </a:ext>
              </a:extLst>
            </p:cNvPr>
            <p:cNvSpPr/>
            <p:nvPr/>
          </p:nvSpPr>
          <p:spPr>
            <a:xfrm>
              <a:off x="7628436" y="1664952"/>
              <a:ext cx="121674" cy="178230"/>
            </a:xfrm>
            <a:custGeom>
              <a:avLst/>
              <a:gdLst>
                <a:gd name="connsiteX0" fmla="*/ 231 w 121674"/>
                <a:gd name="connsiteY0" fmla="*/ 114889 h 178230"/>
                <a:gd name="connsiteX1" fmla="*/ 7565 w 121674"/>
                <a:gd name="connsiteY1" fmla="*/ 156133 h 178230"/>
                <a:gd name="connsiteX2" fmla="*/ 41379 w 121674"/>
                <a:gd name="connsiteY2" fmla="*/ 178231 h 178230"/>
                <a:gd name="connsiteX3" fmla="*/ 78145 w 121674"/>
                <a:gd name="connsiteY3" fmla="*/ 152227 h 178230"/>
                <a:gd name="connsiteX4" fmla="*/ 89766 w 121674"/>
                <a:gd name="connsiteY4" fmla="*/ 106507 h 178230"/>
                <a:gd name="connsiteX5" fmla="*/ 104434 w 121674"/>
                <a:gd name="connsiteY5" fmla="*/ 61930 h 178230"/>
                <a:gd name="connsiteX6" fmla="*/ 121675 w 121674"/>
                <a:gd name="connsiteY6" fmla="*/ 31450 h 178230"/>
                <a:gd name="connsiteX7" fmla="*/ 116436 w 121674"/>
                <a:gd name="connsiteY7" fmla="*/ 16687 h 178230"/>
                <a:gd name="connsiteX8" fmla="*/ 86337 w 121674"/>
                <a:gd name="connsiteY8" fmla="*/ 113 h 178230"/>
                <a:gd name="connsiteX9" fmla="*/ 55095 w 121674"/>
                <a:gd name="connsiteY9" fmla="*/ 13162 h 178230"/>
                <a:gd name="connsiteX10" fmla="*/ 9946 w 121674"/>
                <a:gd name="connsiteY10" fmla="*/ 72789 h 178230"/>
                <a:gd name="connsiteX11" fmla="*/ 231 w 121674"/>
                <a:gd name="connsiteY11" fmla="*/ 114889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674" h="178230">
                  <a:moveTo>
                    <a:pt x="231" y="114889"/>
                  </a:moveTo>
                  <a:cubicBezTo>
                    <a:pt x="-626" y="128986"/>
                    <a:pt x="707" y="143655"/>
                    <a:pt x="7565" y="156133"/>
                  </a:cubicBezTo>
                  <a:cubicBezTo>
                    <a:pt x="14423" y="168610"/>
                    <a:pt x="27282" y="178231"/>
                    <a:pt x="41379" y="178231"/>
                  </a:cubicBezTo>
                  <a:cubicBezTo>
                    <a:pt x="57191" y="178231"/>
                    <a:pt x="70906" y="166324"/>
                    <a:pt x="78145" y="152227"/>
                  </a:cubicBezTo>
                  <a:cubicBezTo>
                    <a:pt x="85384" y="138226"/>
                    <a:pt x="87385" y="122128"/>
                    <a:pt x="89766" y="106507"/>
                  </a:cubicBezTo>
                  <a:cubicBezTo>
                    <a:pt x="92147" y="90886"/>
                    <a:pt x="95386" y="74884"/>
                    <a:pt x="104434" y="61930"/>
                  </a:cubicBezTo>
                  <a:cubicBezTo>
                    <a:pt x="111292" y="52215"/>
                    <a:pt x="121675" y="43357"/>
                    <a:pt x="121675" y="31450"/>
                  </a:cubicBezTo>
                  <a:cubicBezTo>
                    <a:pt x="121675" y="26116"/>
                    <a:pt x="119484" y="21068"/>
                    <a:pt x="116436" y="16687"/>
                  </a:cubicBezTo>
                  <a:cubicBezTo>
                    <a:pt x="109578" y="6971"/>
                    <a:pt x="98053" y="1066"/>
                    <a:pt x="86337" y="113"/>
                  </a:cubicBezTo>
                  <a:cubicBezTo>
                    <a:pt x="73097" y="-935"/>
                    <a:pt x="65096" y="5447"/>
                    <a:pt x="55095" y="13162"/>
                  </a:cubicBezTo>
                  <a:cubicBezTo>
                    <a:pt x="34997" y="28498"/>
                    <a:pt x="19376" y="49453"/>
                    <a:pt x="9946" y="72789"/>
                  </a:cubicBezTo>
                  <a:cubicBezTo>
                    <a:pt x="4517" y="86219"/>
                    <a:pt x="1184" y="100507"/>
                    <a:pt x="231" y="11488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C28126C-5014-4446-ACDC-D6AE1C5CFB74}"/>
                </a:ext>
              </a:extLst>
            </p:cNvPr>
            <p:cNvSpPr/>
            <p:nvPr/>
          </p:nvSpPr>
          <p:spPr>
            <a:xfrm>
              <a:off x="7622095" y="1660874"/>
              <a:ext cx="196947" cy="322018"/>
            </a:xfrm>
            <a:custGeom>
              <a:avLst/>
              <a:gdLst>
                <a:gd name="connsiteX0" fmla="*/ 195548 w 196947"/>
                <a:gd name="connsiteY0" fmla="*/ 78296 h 322018"/>
                <a:gd name="connsiteX1" fmla="*/ 184690 w 196947"/>
                <a:gd name="connsiteY1" fmla="*/ 149543 h 322018"/>
                <a:gd name="connsiteX2" fmla="*/ 196024 w 196947"/>
                <a:gd name="connsiteY2" fmla="*/ 235172 h 322018"/>
                <a:gd name="connsiteX3" fmla="*/ 191929 w 196947"/>
                <a:gd name="connsiteY3" fmla="*/ 282988 h 322018"/>
                <a:gd name="connsiteX4" fmla="*/ 164497 w 196947"/>
                <a:gd name="connsiteY4" fmla="*/ 318230 h 322018"/>
                <a:gd name="connsiteX5" fmla="*/ 72580 w 196947"/>
                <a:gd name="connsiteY5" fmla="*/ 308420 h 322018"/>
                <a:gd name="connsiteX6" fmla="*/ 28480 w 196947"/>
                <a:gd name="connsiteY6" fmla="*/ 278416 h 322018"/>
                <a:gd name="connsiteX7" fmla="*/ 0 w 196947"/>
                <a:gd name="connsiteY7" fmla="*/ 239840 h 322018"/>
                <a:gd name="connsiteX8" fmla="*/ 23146 w 196947"/>
                <a:gd name="connsiteY8" fmla="*/ 255937 h 322018"/>
                <a:gd name="connsiteX9" fmla="*/ 60960 w 196947"/>
                <a:gd name="connsiteY9" fmla="*/ 269653 h 322018"/>
                <a:gd name="connsiteX10" fmla="*/ 142685 w 196947"/>
                <a:gd name="connsiteY10" fmla="*/ 240887 h 322018"/>
                <a:gd name="connsiteX11" fmla="*/ 158591 w 196947"/>
                <a:gd name="connsiteY11" fmla="*/ 181928 h 322018"/>
                <a:gd name="connsiteX12" fmla="*/ 157734 w 196947"/>
                <a:gd name="connsiteY12" fmla="*/ 119920 h 322018"/>
                <a:gd name="connsiteX13" fmla="*/ 173069 w 196947"/>
                <a:gd name="connsiteY13" fmla="*/ 38672 h 322018"/>
                <a:gd name="connsiteX14" fmla="*/ 174403 w 196947"/>
                <a:gd name="connsiteY14" fmla="*/ 0 h 322018"/>
                <a:gd name="connsiteX15" fmla="*/ 182975 w 196947"/>
                <a:gd name="connsiteY15" fmla="*/ 9144 h 322018"/>
                <a:gd name="connsiteX16" fmla="*/ 195548 w 196947"/>
                <a:gd name="connsiteY16" fmla="*/ 78296 h 32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947" h="322018">
                  <a:moveTo>
                    <a:pt x="195548" y="78296"/>
                  </a:moveTo>
                  <a:cubicBezTo>
                    <a:pt x="192405" y="102108"/>
                    <a:pt x="185166" y="125444"/>
                    <a:pt x="184690" y="149543"/>
                  </a:cubicBezTo>
                  <a:cubicBezTo>
                    <a:pt x="184118" y="178403"/>
                    <a:pt x="193167" y="206502"/>
                    <a:pt x="196024" y="235172"/>
                  </a:cubicBezTo>
                  <a:cubicBezTo>
                    <a:pt x="197644" y="251079"/>
                    <a:pt x="196882" y="267653"/>
                    <a:pt x="191929" y="282988"/>
                  </a:cubicBezTo>
                  <a:cubicBezTo>
                    <a:pt x="187738" y="295942"/>
                    <a:pt x="178498" y="314516"/>
                    <a:pt x="164497" y="318230"/>
                  </a:cubicBezTo>
                  <a:cubicBezTo>
                    <a:pt x="134493" y="326231"/>
                    <a:pt x="100489" y="320897"/>
                    <a:pt x="72580" y="308420"/>
                  </a:cubicBezTo>
                  <a:cubicBezTo>
                    <a:pt x="56293" y="301181"/>
                    <a:pt x="41243" y="290989"/>
                    <a:pt x="28480" y="278416"/>
                  </a:cubicBezTo>
                  <a:cubicBezTo>
                    <a:pt x="17050" y="267081"/>
                    <a:pt x="7525" y="254032"/>
                    <a:pt x="0" y="239840"/>
                  </a:cubicBezTo>
                  <a:cubicBezTo>
                    <a:pt x="7715" y="245174"/>
                    <a:pt x="14859" y="251460"/>
                    <a:pt x="23146" y="255937"/>
                  </a:cubicBezTo>
                  <a:cubicBezTo>
                    <a:pt x="34957" y="262414"/>
                    <a:pt x="47625" y="267272"/>
                    <a:pt x="60960" y="269653"/>
                  </a:cubicBezTo>
                  <a:cubicBezTo>
                    <a:pt x="90964" y="274987"/>
                    <a:pt x="124873" y="265557"/>
                    <a:pt x="142685" y="240887"/>
                  </a:cubicBezTo>
                  <a:cubicBezTo>
                    <a:pt x="154781" y="224123"/>
                    <a:pt x="158305" y="202597"/>
                    <a:pt x="158591" y="181928"/>
                  </a:cubicBezTo>
                  <a:cubicBezTo>
                    <a:pt x="158877" y="161258"/>
                    <a:pt x="156305" y="140494"/>
                    <a:pt x="157734" y="119920"/>
                  </a:cubicBezTo>
                  <a:cubicBezTo>
                    <a:pt x="159639" y="92393"/>
                    <a:pt x="168783" y="65913"/>
                    <a:pt x="173069" y="38672"/>
                  </a:cubicBezTo>
                  <a:cubicBezTo>
                    <a:pt x="175070" y="26003"/>
                    <a:pt x="175831" y="12764"/>
                    <a:pt x="174403" y="0"/>
                  </a:cubicBezTo>
                  <a:cubicBezTo>
                    <a:pt x="177546" y="2762"/>
                    <a:pt x="180499" y="5810"/>
                    <a:pt x="182975" y="9144"/>
                  </a:cubicBezTo>
                  <a:cubicBezTo>
                    <a:pt x="197358" y="28289"/>
                    <a:pt x="198691" y="54388"/>
                    <a:pt x="195548" y="7829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9" name="Graphic 25">
            <a:extLst>
              <a:ext uri="{FF2B5EF4-FFF2-40B4-BE49-F238E27FC236}">
                <a16:creationId xmlns:a16="http://schemas.microsoft.com/office/drawing/2014/main" id="{652DEB20-901A-4609-BCF3-23A1FC52DDDF}"/>
              </a:ext>
            </a:extLst>
          </p:cNvPr>
          <p:cNvGrpSpPr/>
          <p:nvPr/>
        </p:nvGrpSpPr>
        <p:grpSpPr>
          <a:xfrm>
            <a:off x="1700235" y="962263"/>
            <a:ext cx="184118" cy="199072"/>
            <a:chOff x="8113775" y="4118514"/>
            <a:chExt cx="184118" cy="199072"/>
          </a:xfrm>
        </p:grpSpPr>
        <p:grpSp>
          <p:nvGrpSpPr>
            <p:cNvPr id="60" name="Graphic 25">
              <a:extLst>
                <a:ext uri="{FF2B5EF4-FFF2-40B4-BE49-F238E27FC236}">
                  <a16:creationId xmlns:a16="http://schemas.microsoft.com/office/drawing/2014/main" id="{06C8487E-E17C-43B7-A93B-8139C325D46E}"/>
                </a:ext>
              </a:extLst>
            </p:cNvPr>
            <p:cNvGrpSpPr/>
            <p:nvPr/>
          </p:nvGrpSpPr>
          <p:grpSpPr>
            <a:xfrm>
              <a:off x="8113775" y="4118514"/>
              <a:ext cx="184118" cy="199072"/>
              <a:chOff x="8113775" y="4118514"/>
              <a:chExt cx="184118" cy="199072"/>
            </a:xfrm>
            <a:solidFill>
              <a:srgbClr val="E54545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0192B68B-3EB0-4151-93A2-EF56556D3FD5}"/>
                  </a:ext>
                </a:extLst>
              </p:cNvPr>
              <p:cNvSpPr/>
              <p:nvPr/>
            </p:nvSpPr>
            <p:spPr>
              <a:xfrm>
                <a:off x="8145609" y="4159323"/>
                <a:ext cx="114222" cy="117380"/>
              </a:xfrm>
              <a:custGeom>
                <a:avLst/>
                <a:gdLst>
                  <a:gd name="connsiteX0" fmla="*/ 75132 w 114222"/>
                  <a:gd name="connsiteY0" fmla="*/ 115306 h 117380"/>
                  <a:gd name="connsiteX1" fmla="*/ 29031 w 114222"/>
                  <a:gd name="connsiteY1" fmla="*/ 108924 h 117380"/>
                  <a:gd name="connsiteX2" fmla="*/ 2646 w 114222"/>
                  <a:gd name="connsiteY2" fmla="*/ 74920 h 117380"/>
                  <a:gd name="connsiteX3" fmla="*/ 646 w 114222"/>
                  <a:gd name="connsiteY3" fmla="*/ 49202 h 117380"/>
                  <a:gd name="connsiteX4" fmla="*/ 10361 w 114222"/>
                  <a:gd name="connsiteY4" fmla="*/ 25390 h 117380"/>
                  <a:gd name="connsiteX5" fmla="*/ 28268 w 114222"/>
                  <a:gd name="connsiteY5" fmla="*/ 8721 h 117380"/>
                  <a:gd name="connsiteX6" fmla="*/ 109612 w 114222"/>
                  <a:gd name="connsiteY6" fmla="*/ 31676 h 117380"/>
                  <a:gd name="connsiteX7" fmla="*/ 109898 w 114222"/>
                  <a:gd name="connsiteY7" fmla="*/ 32248 h 117380"/>
                  <a:gd name="connsiteX8" fmla="*/ 75132 w 114222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22" h="117380">
                    <a:moveTo>
                      <a:pt x="75132" y="115306"/>
                    </a:moveTo>
                    <a:cubicBezTo>
                      <a:pt x="59701" y="119687"/>
                      <a:pt x="42747" y="116925"/>
                      <a:pt x="29031" y="108924"/>
                    </a:cubicBezTo>
                    <a:cubicBezTo>
                      <a:pt x="16362" y="101495"/>
                      <a:pt x="6933" y="89017"/>
                      <a:pt x="2646" y="74920"/>
                    </a:cubicBezTo>
                    <a:cubicBezTo>
                      <a:pt x="75" y="66633"/>
                      <a:pt x="-688" y="57775"/>
                      <a:pt x="646" y="49202"/>
                    </a:cubicBezTo>
                    <a:cubicBezTo>
                      <a:pt x="1980" y="40630"/>
                      <a:pt x="5409" y="32438"/>
                      <a:pt x="10361" y="25390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6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1994" y="62061"/>
                      <a:pt x="108183" y="105876"/>
                      <a:pt x="75132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D9F9EE1-6DA1-4F83-95A7-193AABFCC0CF}"/>
                  </a:ext>
                </a:extLst>
              </p:cNvPr>
              <p:cNvSpPr/>
              <p:nvPr/>
            </p:nvSpPr>
            <p:spPr>
              <a:xfrm>
                <a:off x="8201405" y="4118514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5 w 13525"/>
                  <a:gd name="connsiteY2" fmla="*/ 46767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5" y="4676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FDF70C2-8451-46B5-B762-DCBD1F1D8B2E}"/>
                  </a:ext>
                </a:extLst>
              </p:cNvPr>
              <p:cNvSpPr/>
              <p:nvPr/>
            </p:nvSpPr>
            <p:spPr>
              <a:xfrm>
                <a:off x="8252459" y="4178046"/>
                <a:ext cx="45434" cy="24764"/>
              </a:xfrm>
              <a:custGeom>
                <a:avLst/>
                <a:gdLst>
                  <a:gd name="connsiteX0" fmla="*/ 0 w 45434"/>
                  <a:gd name="connsiteY0" fmla="*/ 12478 h 24764"/>
                  <a:gd name="connsiteX1" fmla="*/ 45434 w 45434"/>
                  <a:gd name="connsiteY1" fmla="*/ 0 h 24764"/>
                  <a:gd name="connsiteX2" fmla="*/ 5715 w 45434"/>
                  <a:gd name="connsiteY2" fmla="*/ 2476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4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ECBAD48-8DF2-4D55-8BB7-508C91B74A55}"/>
                  </a:ext>
                </a:extLst>
              </p:cNvPr>
              <p:cNvSpPr/>
              <p:nvPr/>
            </p:nvSpPr>
            <p:spPr>
              <a:xfrm>
                <a:off x="8239219" y="4240910"/>
                <a:ext cx="41147" cy="33432"/>
              </a:xfrm>
              <a:custGeom>
                <a:avLst/>
                <a:gdLst>
                  <a:gd name="connsiteX0" fmla="*/ 7906 w 41147"/>
                  <a:gd name="connsiteY0" fmla="*/ 0 h 33432"/>
                  <a:gd name="connsiteX1" fmla="*/ 41148 w 41147"/>
                  <a:gd name="connsiteY1" fmla="*/ 33433 h 33432"/>
                  <a:gd name="connsiteX2" fmla="*/ 0 w 41147"/>
                  <a:gd name="connsiteY2" fmla="*/ 11144 h 3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432">
                    <a:moveTo>
                      <a:pt x="7906" y="0"/>
                    </a:moveTo>
                    <a:lnTo>
                      <a:pt x="41148" y="33433"/>
                    </a:lnTo>
                    <a:lnTo>
                      <a:pt x="0" y="1114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307655FE-0333-458F-B6D3-CDE90CC369F7}"/>
                  </a:ext>
                </a:extLst>
              </p:cNvPr>
              <p:cNvSpPr/>
              <p:nvPr/>
            </p:nvSpPr>
            <p:spPr>
              <a:xfrm>
                <a:off x="8193595" y="4270819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9BF75DE1-3AF5-4294-A67E-085BF5D06562}"/>
                  </a:ext>
                </a:extLst>
              </p:cNvPr>
              <p:cNvSpPr/>
              <p:nvPr/>
            </p:nvSpPr>
            <p:spPr>
              <a:xfrm>
                <a:off x="8113775" y="4233767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0745498-B35A-4DC2-BFD1-6C4831D663F7}"/>
                  </a:ext>
                </a:extLst>
              </p:cNvPr>
              <p:cNvSpPr/>
              <p:nvPr/>
            </p:nvSpPr>
            <p:spPr>
              <a:xfrm>
                <a:off x="8121967" y="4159091"/>
                <a:ext cx="40671" cy="34099"/>
              </a:xfrm>
              <a:custGeom>
                <a:avLst/>
                <a:gdLst>
                  <a:gd name="connsiteX0" fmla="*/ 32480 w 40671"/>
                  <a:gd name="connsiteY0" fmla="*/ 34100 h 34099"/>
                  <a:gd name="connsiteX1" fmla="*/ 0 w 40671"/>
                  <a:gd name="connsiteY1" fmla="*/ 0 h 34099"/>
                  <a:gd name="connsiteX2" fmla="*/ 40672 w 40671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1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672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99EC2CD-252A-45BD-A421-D65F14294691}"/>
                  </a:ext>
                </a:extLst>
              </p:cNvPr>
              <p:cNvSpPr/>
              <p:nvPr/>
            </p:nvSpPr>
            <p:spPr>
              <a:xfrm>
                <a:off x="8176450" y="4143375"/>
                <a:ext cx="12858" cy="27432"/>
              </a:xfrm>
              <a:custGeom>
                <a:avLst/>
                <a:gdLst>
                  <a:gd name="connsiteX0" fmla="*/ 3048 w 12858"/>
                  <a:gd name="connsiteY0" fmla="*/ 27432 h 27432"/>
                  <a:gd name="connsiteX1" fmla="*/ 0 w 12858"/>
                  <a:gd name="connsiteY1" fmla="*/ 0 h 27432"/>
                  <a:gd name="connsiteX2" fmla="*/ 12859 w 12858"/>
                  <a:gd name="connsiteY2" fmla="*/ 22955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432">
                    <a:moveTo>
                      <a:pt x="3048" y="27432"/>
                    </a:moveTo>
                    <a:lnTo>
                      <a:pt x="0" y="0"/>
                    </a:lnTo>
                    <a:lnTo>
                      <a:pt x="12859" y="2295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8C97829-38C2-41C6-9AD2-C8C7DA1BB2AB}"/>
                  </a:ext>
                </a:extLst>
              </p:cNvPr>
              <p:cNvSpPr/>
              <p:nvPr/>
            </p:nvSpPr>
            <p:spPr>
              <a:xfrm>
                <a:off x="8220931" y="4143946"/>
                <a:ext cx="16668" cy="25526"/>
              </a:xfrm>
              <a:custGeom>
                <a:avLst/>
                <a:gdLst>
                  <a:gd name="connsiteX0" fmla="*/ 0 w 16668"/>
                  <a:gd name="connsiteY0" fmla="*/ 22098 h 25526"/>
                  <a:gd name="connsiteX1" fmla="*/ 16669 w 16668"/>
                  <a:gd name="connsiteY1" fmla="*/ 0 h 25526"/>
                  <a:gd name="connsiteX2" fmla="*/ 10192 w 16668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" h="25526">
                    <a:moveTo>
                      <a:pt x="0" y="22098"/>
                    </a:moveTo>
                    <a:lnTo>
                      <a:pt x="16669" y="0"/>
                    </a:lnTo>
                    <a:lnTo>
                      <a:pt x="10192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2520D36B-2D3A-448C-B133-45060D535A48}"/>
                  </a:ext>
                </a:extLst>
              </p:cNvPr>
              <p:cNvSpPr/>
              <p:nvPr/>
            </p:nvSpPr>
            <p:spPr>
              <a:xfrm>
                <a:off x="8247982" y="4192238"/>
                <a:ext cx="27241" cy="14192"/>
              </a:xfrm>
              <a:custGeom>
                <a:avLst/>
                <a:gdLst>
                  <a:gd name="connsiteX0" fmla="*/ 0 w 27241"/>
                  <a:gd name="connsiteY0" fmla="*/ 4667 h 14192"/>
                  <a:gd name="connsiteX1" fmla="*/ 27242 w 27241"/>
                  <a:gd name="connsiteY1" fmla="*/ 0 h 14192"/>
                  <a:gd name="connsiteX2" fmla="*/ 4953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667"/>
                    </a:moveTo>
                    <a:lnTo>
                      <a:pt x="27242" y="0"/>
                    </a:lnTo>
                    <a:lnTo>
                      <a:pt x="4953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D5C9E71B-1D64-4E65-B65E-6EBAF09F1834}"/>
                  </a:ext>
                </a:extLst>
              </p:cNvPr>
              <p:cNvSpPr/>
              <p:nvPr/>
            </p:nvSpPr>
            <p:spPr>
              <a:xfrm>
                <a:off x="8253030" y="4221099"/>
                <a:ext cx="25812" cy="15335"/>
              </a:xfrm>
              <a:custGeom>
                <a:avLst/>
                <a:gdLst>
                  <a:gd name="connsiteX0" fmla="*/ 2858 w 25812"/>
                  <a:gd name="connsiteY0" fmla="*/ 0 h 15335"/>
                  <a:gd name="connsiteX1" fmla="*/ 25813 w 25812"/>
                  <a:gd name="connsiteY1" fmla="*/ 15335 h 15335"/>
                  <a:gd name="connsiteX2" fmla="*/ 0 w 25812"/>
                  <a:gd name="connsiteY2" fmla="*/ 10287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812" h="15335">
                    <a:moveTo>
                      <a:pt x="2858" y="0"/>
                    </a:moveTo>
                    <a:lnTo>
                      <a:pt x="25813" y="15335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CAF484B7-2F28-4129-8872-9FF9C2315FF9}"/>
                  </a:ext>
                </a:extLst>
              </p:cNvPr>
              <p:cNvSpPr/>
              <p:nvPr/>
            </p:nvSpPr>
            <p:spPr>
              <a:xfrm>
                <a:off x="8222836" y="4264342"/>
                <a:ext cx="15335" cy="26955"/>
              </a:xfrm>
              <a:custGeom>
                <a:avLst/>
                <a:gdLst>
                  <a:gd name="connsiteX0" fmla="*/ 9144 w 15335"/>
                  <a:gd name="connsiteY0" fmla="*/ 0 h 26955"/>
                  <a:gd name="connsiteX1" fmla="*/ 15335 w 15335"/>
                  <a:gd name="connsiteY1" fmla="*/ 26956 h 26955"/>
                  <a:gd name="connsiteX2" fmla="*/ 0 w 15335"/>
                  <a:gd name="connsiteY2" fmla="*/ 5524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35" h="26955">
                    <a:moveTo>
                      <a:pt x="9144" y="0"/>
                    </a:moveTo>
                    <a:lnTo>
                      <a:pt x="15335" y="26956"/>
                    </a:lnTo>
                    <a:lnTo>
                      <a:pt x="0" y="552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74849761-FBDD-4867-8082-53BE7337BCD2}"/>
                  </a:ext>
                </a:extLst>
              </p:cNvPr>
              <p:cNvSpPr/>
              <p:nvPr/>
            </p:nvSpPr>
            <p:spPr>
              <a:xfrm>
                <a:off x="8170258" y="4264723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A8DA9BF-DA1C-4576-8498-8CAE79FF6100}"/>
                  </a:ext>
                </a:extLst>
              </p:cNvPr>
              <p:cNvSpPr/>
              <p:nvPr/>
            </p:nvSpPr>
            <p:spPr>
              <a:xfrm>
                <a:off x="8123300" y="4223480"/>
                <a:ext cx="27622" cy="10286"/>
              </a:xfrm>
              <a:custGeom>
                <a:avLst/>
                <a:gdLst>
                  <a:gd name="connsiteX0" fmla="*/ 27622 w 27622"/>
                  <a:gd name="connsiteY0" fmla="*/ 10287 h 10286"/>
                  <a:gd name="connsiteX1" fmla="*/ 0 w 27622"/>
                  <a:gd name="connsiteY1" fmla="*/ 9049 h 10286"/>
                  <a:gd name="connsiteX2" fmla="*/ 24765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2" y="10287"/>
                    </a:moveTo>
                    <a:lnTo>
                      <a:pt x="0" y="9049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B73CBC81-BF51-4693-9F7B-4ED7D9930E0F}"/>
                  </a:ext>
                </a:extLst>
              </p:cNvPr>
              <p:cNvSpPr/>
              <p:nvPr/>
            </p:nvSpPr>
            <p:spPr>
              <a:xfrm>
                <a:off x="8125872" y="4197286"/>
                <a:ext cx="26289" cy="12477"/>
              </a:xfrm>
              <a:custGeom>
                <a:avLst/>
                <a:gdLst>
                  <a:gd name="connsiteX0" fmla="*/ 24575 w 26289"/>
                  <a:gd name="connsiteY0" fmla="*/ 12478 h 12477"/>
                  <a:gd name="connsiteX1" fmla="*/ 0 w 26289"/>
                  <a:gd name="connsiteY1" fmla="*/ 0 h 12477"/>
                  <a:gd name="connsiteX2" fmla="*/ 26289 w 26289"/>
                  <a:gd name="connsiteY2" fmla="*/ 1905 h 1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477">
                    <a:moveTo>
                      <a:pt x="24575" y="12478"/>
                    </a:moveTo>
                    <a:lnTo>
                      <a:pt x="0" y="0"/>
                    </a:lnTo>
                    <a:lnTo>
                      <a:pt x="26289" y="190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1" name="Graphic 25">
              <a:extLst>
                <a:ext uri="{FF2B5EF4-FFF2-40B4-BE49-F238E27FC236}">
                  <a16:creationId xmlns:a16="http://schemas.microsoft.com/office/drawing/2014/main" id="{6C329D00-58B1-4DE7-8C8C-8AD0ABC94040}"/>
                </a:ext>
              </a:extLst>
            </p:cNvPr>
            <p:cNvGrpSpPr/>
            <p:nvPr/>
          </p:nvGrpSpPr>
          <p:grpSpPr>
            <a:xfrm>
              <a:off x="8158828" y="4188047"/>
              <a:ext cx="73056" cy="70199"/>
              <a:chOff x="8158828" y="4188047"/>
              <a:chExt cx="73056" cy="70199"/>
            </a:xfrm>
            <a:solidFill>
              <a:srgbClr val="E54545"/>
            </a:solidFill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9C9E0B9-7458-453C-845E-F7492D5983F6}"/>
                  </a:ext>
                </a:extLst>
              </p:cNvPr>
              <p:cNvSpPr/>
              <p:nvPr/>
            </p:nvSpPr>
            <p:spPr>
              <a:xfrm>
                <a:off x="8158828" y="4206716"/>
                <a:ext cx="25336" cy="33528"/>
              </a:xfrm>
              <a:custGeom>
                <a:avLst/>
                <a:gdLst>
                  <a:gd name="connsiteX0" fmla="*/ 25337 w 25336"/>
                  <a:gd name="connsiteY0" fmla="*/ 16764 h 33528"/>
                  <a:gd name="connsiteX1" fmla="*/ 12668 w 25336"/>
                  <a:gd name="connsiteY1" fmla="*/ 33528 h 33528"/>
                  <a:gd name="connsiteX2" fmla="*/ 0 w 25336"/>
                  <a:gd name="connsiteY2" fmla="*/ 16764 h 33528"/>
                  <a:gd name="connsiteX3" fmla="*/ 12668 w 25336"/>
                  <a:gd name="connsiteY3" fmla="*/ 0 h 33528"/>
                  <a:gd name="connsiteX4" fmla="*/ 25337 w 25336"/>
                  <a:gd name="connsiteY4" fmla="*/ 16764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7" y="16764"/>
                    </a:moveTo>
                    <a:cubicBezTo>
                      <a:pt x="25337" y="26003"/>
                      <a:pt x="19621" y="33528"/>
                      <a:pt x="12668" y="33528"/>
                    </a:cubicBezTo>
                    <a:cubicBezTo>
                      <a:pt x="5620" y="33528"/>
                      <a:pt x="0" y="26003"/>
                      <a:pt x="0" y="16764"/>
                    </a:cubicBezTo>
                    <a:cubicBezTo>
                      <a:pt x="0" y="7525"/>
                      <a:pt x="5715" y="0"/>
                      <a:pt x="12668" y="0"/>
                    </a:cubicBezTo>
                    <a:cubicBezTo>
                      <a:pt x="19717" y="0"/>
                      <a:pt x="25337" y="7429"/>
                      <a:pt x="25337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41629FA-6906-4C5B-8AA0-4ACAA4DA8A79}"/>
                  </a:ext>
                </a:extLst>
              </p:cNvPr>
              <p:cNvSpPr/>
              <p:nvPr/>
            </p:nvSpPr>
            <p:spPr>
              <a:xfrm>
                <a:off x="8184165" y="4230338"/>
                <a:ext cx="17716" cy="23431"/>
              </a:xfrm>
              <a:custGeom>
                <a:avLst/>
                <a:gdLst>
                  <a:gd name="connsiteX0" fmla="*/ 17716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6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6" y="11716"/>
                    </a:moveTo>
                    <a:cubicBezTo>
                      <a:pt x="17716" y="18186"/>
                      <a:pt x="13750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0" y="0"/>
                      <a:pt x="17716" y="5245"/>
                      <a:pt x="17716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A714E44C-E777-4944-915C-F05500F3CD9C}"/>
                  </a:ext>
                </a:extLst>
              </p:cNvPr>
              <p:cNvSpPr/>
              <p:nvPr/>
            </p:nvSpPr>
            <p:spPr>
              <a:xfrm>
                <a:off x="8205787" y="4217289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0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0"/>
                      <a:pt x="13049" y="34480"/>
                    </a:cubicBezTo>
                    <a:cubicBezTo>
                      <a:pt x="5810" y="34480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810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ED23037-569E-4595-9838-2C396F044A48}"/>
                  </a:ext>
                </a:extLst>
              </p:cNvPr>
              <p:cNvSpPr/>
              <p:nvPr/>
            </p:nvSpPr>
            <p:spPr>
              <a:xfrm>
                <a:off x="8188165" y="4202810"/>
                <a:ext cx="14478" cy="19240"/>
              </a:xfrm>
              <a:custGeom>
                <a:avLst/>
                <a:gdLst>
                  <a:gd name="connsiteX0" fmla="*/ 14478 w 14478"/>
                  <a:gd name="connsiteY0" fmla="*/ 9620 h 19240"/>
                  <a:gd name="connsiteX1" fmla="*/ 7239 w 14478"/>
                  <a:gd name="connsiteY1" fmla="*/ 19241 h 19240"/>
                  <a:gd name="connsiteX2" fmla="*/ 0 w 14478"/>
                  <a:gd name="connsiteY2" fmla="*/ 9620 h 19240"/>
                  <a:gd name="connsiteX3" fmla="*/ 7239 w 14478"/>
                  <a:gd name="connsiteY3" fmla="*/ 0 h 19240"/>
                  <a:gd name="connsiteX4" fmla="*/ 14478 w 14478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8" h="19240">
                    <a:moveTo>
                      <a:pt x="14478" y="9620"/>
                    </a:moveTo>
                    <a:cubicBezTo>
                      <a:pt x="14478" y="14954"/>
                      <a:pt x="11239" y="19241"/>
                      <a:pt x="7239" y="19241"/>
                    </a:cubicBezTo>
                    <a:cubicBezTo>
                      <a:pt x="3238" y="19241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0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061A13B-506C-4C9B-8715-AF621712563E}"/>
                  </a:ext>
                </a:extLst>
              </p:cNvPr>
              <p:cNvSpPr/>
              <p:nvPr/>
            </p:nvSpPr>
            <p:spPr>
              <a:xfrm>
                <a:off x="8170925" y="4188047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477" y="0"/>
                      <a:pt x="10859" y="3143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624D5912-E6B7-4F3C-B6D5-70CCFE00A6EF}"/>
                  </a:ext>
                </a:extLst>
              </p:cNvPr>
              <p:cNvSpPr/>
              <p:nvPr/>
            </p:nvSpPr>
            <p:spPr>
              <a:xfrm>
                <a:off x="8212835" y="4190140"/>
                <a:ext cx="10858" cy="14289"/>
              </a:xfrm>
              <a:custGeom>
                <a:avLst/>
                <a:gdLst>
                  <a:gd name="connsiteX0" fmla="*/ 10859 w 10858"/>
                  <a:gd name="connsiteY0" fmla="*/ 7146 h 14289"/>
                  <a:gd name="connsiteX1" fmla="*/ 5429 w 10858"/>
                  <a:gd name="connsiteY1" fmla="*/ 14290 h 14289"/>
                  <a:gd name="connsiteX2" fmla="*/ 0 w 10858"/>
                  <a:gd name="connsiteY2" fmla="*/ 7146 h 14289"/>
                  <a:gd name="connsiteX3" fmla="*/ 5429 w 10858"/>
                  <a:gd name="connsiteY3" fmla="*/ 2 h 14289"/>
                  <a:gd name="connsiteX4" fmla="*/ 10859 w 10858"/>
                  <a:gd name="connsiteY4" fmla="*/ 7146 h 1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9">
                    <a:moveTo>
                      <a:pt x="10859" y="7146"/>
                    </a:moveTo>
                    <a:cubicBezTo>
                      <a:pt x="10859" y="11146"/>
                      <a:pt x="8477" y="14290"/>
                      <a:pt x="5429" y="14290"/>
                    </a:cubicBezTo>
                    <a:cubicBezTo>
                      <a:pt x="2477" y="14290"/>
                      <a:pt x="0" y="11051"/>
                      <a:pt x="0" y="7146"/>
                    </a:cubicBezTo>
                    <a:cubicBezTo>
                      <a:pt x="0" y="3145"/>
                      <a:pt x="2381" y="2"/>
                      <a:pt x="5429" y="2"/>
                    </a:cubicBezTo>
                    <a:cubicBezTo>
                      <a:pt x="8382" y="-93"/>
                      <a:pt x="10859" y="3145"/>
                      <a:pt x="10859" y="714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D49A86E-479E-45E6-989D-4FD1B8262F89}"/>
                  </a:ext>
                </a:extLst>
              </p:cNvPr>
              <p:cNvSpPr/>
              <p:nvPr/>
            </p:nvSpPr>
            <p:spPr>
              <a:xfrm>
                <a:off x="8168163" y="4243958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477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382" y="0"/>
                      <a:pt x="10859" y="3238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C0EB741-3429-4A85-A217-412931C56F5E}"/>
                </a:ext>
              </a:extLst>
            </p:cNvPr>
            <p:cNvSpPr/>
            <p:nvPr/>
          </p:nvSpPr>
          <p:spPr>
            <a:xfrm>
              <a:off x="8159467" y="4167072"/>
              <a:ext cx="61050" cy="59719"/>
            </a:xfrm>
            <a:custGeom>
              <a:avLst/>
              <a:gdLst>
                <a:gd name="connsiteX0" fmla="*/ 13840 w 61050"/>
                <a:gd name="connsiteY0" fmla="*/ 13069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9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69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69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9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7"/>
                    <a:pt x="46415" y="211"/>
                  </a:cubicBezTo>
                  <a:cubicBezTo>
                    <a:pt x="38890" y="-932"/>
                    <a:pt x="29842" y="2782"/>
                    <a:pt x="23269" y="6307"/>
                  </a:cubicBezTo>
                  <a:cubicBezTo>
                    <a:pt x="19840" y="8212"/>
                    <a:pt x="16697" y="10498"/>
                    <a:pt x="13840" y="13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CBB9A87-DA6A-4806-9778-51ACC117D6DF}"/>
                </a:ext>
              </a:extLst>
            </p:cNvPr>
            <p:cNvSpPr/>
            <p:nvPr/>
          </p:nvSpPr>
          <p:spPr>
            <a:xfrm>
              <a:off x="8148255" y="4190809"/>
              <a:ext cx="111576" cy="85893"/>
            </a:xfrm>
            <a:custGeom>
              <a:avLst/>
              <a:gdLst>
                <a:gd name="connsiteX0" fmla="*/ 72485 w 111576"/>
                <a:gd name="connsiteY0" fmla="*/ 83820 h 85893"/>
                <a:gd name="connsiteX1" fmla="*/ 26384 w 111576"/>
                <a:gd name="connsiteY1" fmla="*/ 77438 h 85893"/>
                <a:gd name="connsiteX2" fmla="*/ 0 w 111576"/>
                <a:gd name="connsiteY2" fmla="*/ 43434 h 85893"/>
                <a:gd name="connsiteX3" fmla="*/ 33719 w 111576"/>
                <a:gd name="connsiteY3" fmla="*/ 71247 h 85893"/>
                <a:gd name="connsiteX4" fmla="*/ 79058 w 111576"/>
                <a:gd name="connsiteY4" fmla="*/ 67627 h 85893"/>
                <a:gd name="connsiteX5" fmla="*/ 103632 w 111576"/>
                <a:gd name="connsiteY5" fmla="*/ 34957 h 85893"/>
                <a:gd name="connsiteX6" fmla="*/ 107252 w 111576"/>
                <a:gd name="connsiteY6" fmla="*/ 15240 h 85893"/>
                <a:gd name="connsiteX7" fmla="*/ 106966 w 111576"/>
                <a:gd name="connsiteY7" fmla="*/ 0 h 85893"/>
                <a:gd name="connsiteX8" fmla="*/ 107252 w 111576"/>
                <a:gd name="connsiteY8" fmla="*/ 571 h 85893"/>
                <a:gd name="connsiteX9" fmla="*/ 72485 w 111576"/>
                <a:gd name="connsiteY9" fmla="*/ 83820 h 8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576" h="85893">
                  <a:moveTo>
                    <a:pt x="72485" y="83820"/>
                  </a:moveTo>
                  <a:cubicBezTo>
                    <a:pt x="57055" y="88201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7"/>
                    <a:pt x="19621" y="66389"/>
                    <a:pt x="33719" y="71247"/>
                  </a:cubicBezTo>
                  <a:cubicBezTo>
                    <a:pt x="48482" y="76390"/>
                    <a:pt x="65627" y="75629"/>
                    <a:pt x="79058" y="67627"/>
                  </a:cubicBezTo>
                  <a:cubicBezTo>
                    <a:pt x="91059" y="60484"/>
                    <a:pt x="99441" y="48196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348" y="30575"/>
                    <a:pt x="105537" y="74390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86" name="Graphic 25">
            <a:extLst>
              <a:ext uri="{FF2B5EF4-FFF2-40B4-BE49-F238E27FC236}">
                <a16:creationId xmlns:a16="http://schemas.microsoft.com/office/drawing/2014/main" id="{778F9B83-5BD6-4F28-B0F7-C8136893E61C}"/>
              </a:ext>
            </a:extLst>
          </p:cNvPr>
          <p:cNvGrpSpPr/>
          <p:nvPr/>
        </p:nvGrpSpPr>
        <p:grpSpPr>
          <a:xfrm>
            <a:off x="6617934" y="1304707"/>
            <a:ext cx="355187" cy="384238"/>
            <a:chOff x="3824287" y="3604450"/>
            <a:chExt cx="355187" cy="384238"/>
          </a:xfrm>
        </p:grpSpPr>
        <p:grpSp>
          <p:nvGrpSpPr>
            <p:cNvPr id="87" name="Graphic 25">
              <a:extLst>
                <a:ext uri="{FF2B5EF4-FFF2-40B4-BE49-F238E27FC236}">
                  <a16:creationId xmlns:a16="http://schemas.microsoft.com/office/drawing/2014/main" id="{2741798C-D773-4B61-94A5-BE98BBDAD8C8}"/>
                </a:ext>
              </a:extLst>
            </p:cNvPr>
            <p:cNvGrpSpPr/>
            <p:nvPr/>
          </p:nvGrpSpPr>
          <p:grpSpPr>
            <a:xfrm>
              <a:off x="3824287" y="3604450"/>
              <a:ext cx="355187" cy="384238"/>
              <a:chOff x="3824287" y="3604450"/>
              <a:chExt cx="355187" cy="384238"/>
            </a:xfrm>
            <a:solidFill>
              <a:srgbClr val="E54545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A5603E8-18A7-4970-AFC9-FF9CF08C898A}"/>
                  </a:ext>
                </a:extLst>
              </p:cNvPr>
              <p:cNvSpPr/>
              <p:nvPr/>
            </p:nvSpPr>
            <p:spPr>
              <a:xfrm>
                <a:off x="3885538" y="3683186"/>
                <a:ext cx="220560" cy="226694"/>
              </a:xfrm>
              <a:custGeom>
                <a:avLst/>
                <a:gdLst>
                  <a:gd name="connsiteX0" fmla="*/ 145060 w 220560"/>
                  <a:gd name="connsiteY0" fmla="*/ 222635 h 226694"/>
                  <a:gd name="connsiteX1" fmla="*/ 56097 w 220560"/>
                  <a:gd name="connsiteY1" fmla="*/ 210348 h 226694"/>
                  <a:gd name="connsiteX2" fmla="*/ 5138 w 220560"/>
                  <a:gd name="connsiteY2" fmla="*/ 144816 h 226694"/>
                  <a:gd name="connsiteX3" fmla="*/ 1233 w 220560"/>
                  <a:gd name="connsiteY3" fmla="*/ 95095 h 226694"/>
                  <a:gd name="connsiteX4" fmla="*/ 19997 w 220560"/>
                  <a:gd name="connsiteY4" fmla="*/ 49089 h 226694"/>
                  <a:gd name="connsiteX5" fmla="*/ 54573 w 220560"/>
                  <a:gd name="connsiteY5" fmla="*/ 16800 h 226694"/>
                  <a:gd name="connsiteX6" fmla="*/ 211640 w 220560"/>
                  <a:gd name="connsiteY6" fmla="*/ 61186 h 226694"/>
                  <a:gd name="connsiteX7" fmla="*/ 212116 w 220560"/>
                  <a:gd name="connsiteY7" fmla="*/ 62329 h 226694"/>
                  <a:gd name="connsiteX8" fmla="*/ 145060 w 220560"/>
                  <a:gd name="connsiteY8" fmla="*/ 222635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560" h="226694">
                    <a:moveTo>
                      <a:pt x="145060" y="222635"/>
                    </a:moveTo>
                    <a:cubicBezTo>
                      <a:pt x="115342" y="231208"/>
                      <a:pt x="82576" y="225778"/>
                      <a:pt x="56097" y="210348"/>
                    </a:cubicBezTo>
                    <a:cubicBezTo>
                      <a:pt x="31522" y="196060"/>
                      <a:pt x="13425" y="171867"/>
                      <a:pt x="5138" y="144816"/>
                    </a:cubicBezTo>
                    <a:cubicBezTo>
                      <a:pt x="185" y="128814"/>
                      <a:pt x="-1339" y="111764"/>
                      <a:pt x="1233" y="95095"/>
                    </a:cubicBezTo>
                    <a:cubicBezTo>
                      <a:pt x="3804" y="78522"/>
                      <a:pt x="10472" y="62805"/>
                      <a:pt x="19997" y="49089"/>
                    </a:cubicBezTo>
                    <a:cubicBezTo>
                      <a:pt x="29046" y="36040"/>
                      <a:pt x="40952" y="25087"/>
                      <a:pt x="54573" y="16800"/>
                    </a:cubicBezTo>
                    <a:cubicBezTo>
                      <a:pt x="109151" y="-16252"/>
                      <a:pt x="185637" y="-60"/>
                      <a:pt x="211640" y="61186"/>
                    </a:cubicBezTo>
                    <a:cubicBezTo>
                      <a:pt x="211830" y="61567"/>
                      <a:pt x="211926" y="61948"/>
                      <a:pt x="212116" y="62329"/>
                    </a:cubicBezTo>
                    <a:cubicBezTo>
                      <a:pt x="235643" y="119765"/>
                      <a:pt x="208973" y="204347"/>
                      <a:pt x="145060" y="2226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8DDCCA58-B9F7-41C4-B620-33E2BF969A96}"/>
                  </a:ext>
                </a:extLst>
              </p:cNvPr>
              <p:cNvSpPr/>
              <p:nvPr/>
            </p:nvSpPr>
            <p:spPr>
              <a:xfrm>
                <a:off x="3993260" y="3604450"/>
                <a:ext cx="26098" cy="90201"/>
              </a:xfrm>
              <a:custGeom>
                <a:avLst/>
                <a:gdLst>
                  <a:gd name="connsiteX0" fmla="*/ 0 w 26098"/>
                  <a:gd name="connsiteY0" fmla="*/ 88106 h 90201"/>
                  <a:gd name="connsiteX1" fmla="*/ 22289 w 26098"/>
                  <a:gd name="connsiteY1" fmla="*/ 0 h 90201"/>
                  <a:gd name="connsiteX2" fmla="*/ 26098 w 26098"/>
                  <a:gd name="connsiteY2" fmla="*/ 90202 h 9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98" h="90201">
                    <a:moveTo>
                      <a:pt x="0" y="88106"/>
                    </a:moveTo>
                    <a:lnTo>
                      <a:pt x="22289" y="0"/>
                    </a:lnTo>
                    <a:lnTo>
                      <a:pt x="26098" y="9020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4FB878FA-190D-4886-8B56-8B8519A9C177}"/>
                  </a:ext>
                </a:extLst>
              </p:cNvPr>
              <p:cNvSpPr/>
              <p:nvPr/>
            </p:nvSpPr>
            <p:spPr>
              <a:xfrm>
                <a:off x="4091844" y="3719417"/>
                <a:ext cx="87630" cy="47815"/>
              </a:xfrm>
              <a:custGeom>
                <a:avLst/>
                <a:gdLst>
                  <a:gd name="connsiteX0" fmla="*/ 0 w 87630"/>
                  <a:gd name="connsiteY0" fmla="*/ 24098 h 47815"/>
                  <a:gd name="connsiteX1" fmla="*/ 87630 w 87630"/>
                  <a:gd name="connsiteY1" fmla="*/ 0 h 47815"/>
                  <a:gd name="connsiteX2" fmla="*/ 11049 w 87630"/>
                  <a:gd name="connsiteY2" fmla="*/ 47815 h 4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30" h="47815">
                    <a:moveTo>
                      <a:pt x="0" y="24098"/>
                    </a:moveTo>
                    <a:lnTo>
                      <a:pt x="87630" y="0"/>
                    </a:lnTo>
                    <a:lnTo>
                      <a:pt x="11049" y="4781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64C7F69-9798-46D2-AEAF-AE56773002D2}"/>
                  </a:ext>
                </a:extLst>
              </p:cNvPr>
              <p:cNvSpPr/>
              <p:nvPr/>
            </p:nvSpPr>
            <p:spPr>
              <a:xfrm>
                <a:off x="4066412" y="3840765"/>
                <a:ext cx="79343" cy="64389"/>
              </a:xfrm>
              <a:custGeom>
                <a:avLst/>
                <a:gdLst>
                  <a:gd name="connsiteX0" fmla="*/ 15145 w 79343"/>
                  <a:gd name="connsiteY0" fmla="*/ 0 h 64389"/>
                  <a:gd name="connsiteX1" fmla="*/ 79343 w 79343"/>
                  <a:gd name="connsiteY1" fmla="*/ 64389 h 64389"/>
                  <a:gd name="connsiteX2" fmla="*/ 0 w 79343"/>
                  <a:gd name="connsiteY2" fmla="*/ 21336 h 6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3" h="64389">
                    <a:moveTo>
                      <a:pt x="15145" y="0"/>
                    </a:moveTo>
                    <a:lnTo>
                      <a:pt x="79343" y="64389"/>
                    </a:lnTo>
                    <a:lnTo>
                      <a:pt x="0" y="21336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BAF29467-3881-4795-B18E-A0AF3B7C1732}"/>
                  </a:ext>
                </a:extLst>
              </p:cNvPr>
              <p:cNvSpPr/>
              <p:nvPr/>
            </p:nvSpPr>
            <p:spPr>
              <a:xfrm>
                <a:off x="3978306" y="3898391"/>
                <a:ext cx="26098" cy="90296"/>
              </a:xfrm>
              <a:custGeom>
                <a:avLst/>
                <a:gdLst>
                  <a:gd name="connsiteX0" fmla="*/ 26098 w 26098"/>
                  <a:gd name="connsiteY0" fmla="*/ 2762 h 90296"/>
                  <a:gd name="connsiteX1" fmla="*/ 1715 w 26098"/>
                  <a:gd name="connsiteY1" fmla="*/ 90297 h 90296"/>
                  <a:gd name="connsiteX2" fmla="*/ 0 w 26098"/>
                  <a:gd name="connsiteY2" fmla="*/ 0 h 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98" h="90296">
                    <a:moveTo>
                      <a:pt x="26098" y="2762"/>
                    </a:moveTo>
                    <a:lnTo>
                      <a:pt x="1715" y="902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A383D2C-98F7-458C-9F99-D88B7BC49A6F}"/>
                  </a:ext>
                </a:extLst>
              </p:cNvPr>
              <p:cNvSpPr/>
              <p:nvPr/>
            </p:nvSpPr>
            <p:spPr>
              <a:xfrm>
                <a:off x="3824287" y="3826954"/>
                <a:ext cx="88201" cy="46005"/>
              </a:xfrm>
              <a:custGeom>
                <a:avLst/>
                <a:gdLst>
                  <a:gd name="connsiteX0" fmla="*/ 88202 w 88201"/>
                  <a:gd name="connsiteY0" fmla="*/ 24003 h 46005"/>
                  <a:gd name="connsiteX1" fmla="*/ 0 w 88201"/>
                  <a:gd name="connsiteY1" fmla="*/ 46006 h 46005"/>
                  <a:gd name="connsiteX2" fmla="*/ 77724 w 88201"/>
                  <a:gd name="connsiteY2" fmla="*/ 0 h 4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201" h="46005">
                    <a:moveTo>
                      <a:pt x="88202" y="24003"/>
                    </a:moveTo>
                    <a:lnTo>
                      <a:pt x="0" y="46006"/>
                    </a:lnTo>
                    <a:lnTo>
                      <a:pt x="777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A42B3CA-4EC7-4826-BA6E-76786A3C0A2B}"/>
                  </a:ext>
                </a:extLst>
              </p:cNvPr>
              <p:cNvSpPr/>
              <p:nvPr/>
            </p:nvSpPr>
            <p:spPr>
              <a:xfrm>
                <a:off x="3840098" y="3682745"/>
                <a:ext cx="78390" cy="65912"/>
              </a:xfrm>
              <a:custGeom>
                <a:avLst/>
                <a:gdLst>
                  <a:gd name="connsiteX0" fmla="*/ 62675 w 78390"/>
                  <a:gd name="connsiteY0" fmla="*/ 65913 h 65912"/>
                  <a:gd name="connsiteX1" fmla="*/ 0 w 78390"/>
                  <a:gd name="connsiteY1" fmla="*/ 0 h 65912"/>
                  <a:gd name="connsiteX2" fmla="*/ 78391 w 78390"/>
                  <a:gd name="connsiteY2" fmla="*/ 44863 h 65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90" h="65912">
                    <a:moveTo>
                      <a:pt x="62675" y="65913"/>
                    </a:moveTo>
                    <a:lnTo>
                      <a:pt x="0" y="0"/>
                    </a:lnTo>
                    <a:lnTo>
                      <a:pt x="78391" y="44863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B7C45291-EEAF-4D36-B02E-31CB66916544}"/>
                  </a:ext>
                </a:extLst>
              </p:cNvPr>
              <p:cNvSpPr/>
              <p:nvPr/>
            </p:nvSpPr>
            <p:spPr>
              <a:xfrm>
                <a:off x="3945064" y="3652361"/>
                <a:ext cx="24860" cy="53054"/>
              </a:xfrm>
              <a:custGeom>
                <a:avLst/>
                <a:gdLst>
                  <a:gd name="connsiteX0" fmla="*/ 6001 w 24860"/>
                  <a:gd name="connsiteY0" fmla="*/ 53054 h 53054"/>
                  <a:gd name="connsiteX1" fmla="*/ 0 w 24860"/>
                  <a:gd name="connsiteY1" fmla="*/ 0 h 53054"/>
                  <a:gd name="connsiteX2" fmla="*/ 24860 w 24860"/>
                  <a:gd name="connsiteY2" fmla="*/ 44482 h 5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860" h="53054">
                    <a:moveTo>
                      <a:pt x="6001" y="53054"/>
                    </a:moveTo>
                    <a:lnTo>
                      <a:pt x="0" y="0"/>
                    </a:lnTo>
                    <a:lnTo>
                      <a:pt x="24860" y="444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993C0C7D-B3F0-40EB-A995-C3FB31CE0340}"/>
                  </a:ext>
                </a:extLst>
              </p:cNvPr>
              <p:cNvSpPr/>
              <p:nvPr/>
            </p:nvSpPr>
            <p:spPr>
              <a:xfrm>
                <a:off x="4031074" y="3653504"/>
                <a:ext cx="32004" cy="49339"/>
              </a:xfrm>
              <a:custGeom>
                <a:avLst/>
                <a:gdLst>
                  <a:gd name="connsiteX0" fmla="*/ 0 w 32004"/>
                  <a:gd name="connsiteY0" fmla="*/ 42672 h 49339"/>
                  <a:gd name="connsiteX1" fmla="*/ 32004 w 32004"/>
                  <a:gd name="connsiteY1" fmla="*/ 0 h 49339"/>
                  <a:gd name="connsiteX2" fmla="*/ 19622 w 32004"/>
                  <a:gd name="connsiteY2" fmla="*/ 49339 h 4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004" h="49339">
                    <a:moveTo>
                      <a:pt x="0" y="42672"/>
                    </a:moveTo>
                    <a:lnTo>
                      <a:pt x="32004" y="0"/>
                    </a:lnTo>
                    <a:lnTo>
                      <a:pt x="19622" y="4933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F137D004-D9DF-47EB-8F6C-1031742E57E7}"/>
                  </a:ext>
                </a:extLst>
              </p:cNvPr>
              <p:cNvSpPr/>
              <p:nvPr/>
            </p:nvSpPr>
            <p:spPr>
              <a:xfrm>
                <a:off x="4083176" y="3746754"/>
                <a:ext cx="52673" cy="27336"/>
              </a:xfrm>
              <a:custGeom>
                <a:avLst/>
                <a:gdLst>
                  <a:gd name="connsiteX0" fmla="*/ 0 w 52673"/>
                  <a:gd name="connsiteY0" fmla="*/ 9049 h 27336"/>
                  <a:gd name="connsiteX1" fmla="*/ 52673 w 52673"/>
                  <a:gd name="connsiteY1" fmla="*/ 0 h 27336"/>
                  <a:gd name="connsiteX2" fmla="*/ 9716 w 52673"/>
                  <a:gd name="connsiteY2" fmla="*/ 27337 h 2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673" h="27336">
                    <a:moveTo>
                      <a:pt x="0" y="9049"/>
                    </a:moveTo>
                    <a:lnTo>
                      <a:pt x="52673" y="0"/>
                    </a:lnTo>
                    <a:lnTo>
                      <a:pt x="9716" y="2733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BD33A4FE-D9F6-4920-993E-E5128525958A}"/>
                  </a:ext>
                </a:extLst>
              </p:cNvPr>
              <p:cNvSpPr/>
              <p:nvPr/>
            </p:nvSpPr>
            <p:spPr>
              <a:xfrm>
                <a:off x="4092892" y="3802475"/>
                <a:ext cx="50006" cy="29527"/>
              </a:xfrm>
              <a:custGeom>
                <a:avLst/>
                <a:gdLst>
                  <a:gd name="connsiteX0" fmla="*/ 5524 w 50006"/>
                  <a:gd name="connsiteY0" fmla="*/ 0 h 29527"/>
                  <a:gd name="connsiteX1" fmla="*/ 50006 w 50006"/>
                  <a:gd name="connsiteY1" fmla="*/ 29527 h 29527"/>
                  <a:gd name="connsiteX2" fmla="*/ 0 w 50006"/>
                  <a:gd name="connsiteY2" fmla="*/ 1990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06" h="29527">
                    <a:moveTo>
                      <a:pt x="5524" y="0"/>
                    </a:moveTo>
                    <a:lnTo>
                      <a:pt x="50006" y="29527"/>
                    </a:lnTo>
                    <a:lnTo>
                      <a:pt x="0" y="1990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C96FDB0-829E-4FC6-953F-E19BB3815119}"/>
                  </a:ext>
                </a:extLst>
              </p:cNvPr>
              <p:cNvSpPr/>
              <p:nvPr/>
            </p:nvSpPr>
            <p:spPr>
              <a:xfrm>
                <a:off x="4034694" y="3885914"/>
                <a:ext cx="29717" cy="52006"/>
              </a:xfrm>
              <a:custGeom>
                <a:avLst/>
                <a:gdLst>
                  <a:gd name="connsiteX0" fmla="*/ 17621 w 29717"/>
                  <a:gd name="connsiteY0" fmla="*/ 0 h 52006"/>
                  <a:gd name="connsiteX1" fmla="*/ 29718 w 29717"/>
                  <a:gd name="connsiteY1" fmla="*/ 52006 h 52006"/>
                  <a:gd name="connsiteX2" fmla="*/ 0 w 29717"/>
                  <a:gd name="connsiteY2" fmla="*/ 10668 h 5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717" h="52006">
                    <a:moveTo>
                      <a:pt x="17621" y="0"/>
                    </a:moveTo>
                    <a:lnTo>
                      <a:pt x="29718" y="52006"/>
                    </a:lnTo>
                    <a:lnTo>
                      <a:pt x="0" y="106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5FFF9DB-58ED-4725-9ADB-9F227B0B1C17}"/>
                  </a:ext>
                </a:extLst>
              </p:cNvPr>
              <p:cNvSpPr/>
              <p:nvPr/>
            </p:nvSpPr>
            <p:spPr>
              <a:xfrm>
                <a:off x="3933252" y="3886676"/>
                <a:ext cx="26955" cy="50482"/>
              </a:xfrm>
              <a:custGeom>
                <a:avLst/>
                <a:gdLst>
                  <a:gd name="connsiteX0" fmla="*/ 26956 w 26955"/>
                  <a:gd name="connsiteY0" fmla="*/ 4381 h 50482"/>
                  <a:gd name="connsiteX1" fmla="*/ 0 w 26955"/>
                  <a:gd name="connsiteY1" fmla="*/ 50483 h 50482"/>
                  <a:gd name="connsiteX2" fmla="*/ 6668 w 26955"/>
                  <a:gd name="connsiteY2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955" h="50482">
                    <a:moveTo>
                      <a:pt x="26956" y="4381"/>
                    </a:moveTo>
                    <a:lnTo>
                      <a:pt x="0" y="50483"/>
                    </a:lnTo>
                    <a:lnTo>
                      <a:pt x="6668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5DF25F6B-E35E-4B70-A2C0-BBD2AD6B45CF}"/>
                  </a:ext>
                </a:extLst>
              </p:cNvPr>
              <p:cNvSpPr/>
              <p:nvPr/>
            </p:nvSpPr>
            <p:spPr>
              <a:xfrm>
                <a:off x="3842574" y="3806951"/>
                <a:ext cx="53340" cy="20002"/>
              </a:xfrm>
              <a:custGeom>
                <a:avLst/>
                <a:gdLst>
                  <a:gd name="connsiteX0" fmla="*/ 53340 w 53340"/>
                  <a:gd name="connsiteY0" fmla="*/ 20003 h 20002"/>
                  <a:gd name="connsiteX1" fmla="*/ 0 w 53340"/>
                  <a:gd name="connsiteY1" fmla="*/ 17621 h 20002"/>
                  <a:gd name="connsiteX2" fmla="*/ 47720 w 53340"/>
                  <a:gd name="connsiteY2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340" h="20002">
                    <a:moveTo>
                      <a:pt x="53340" y="20003"/>
                    </a:moveTo>
                    <a:lnTo>
                      <a:pt x="0" y="17621"/>
                    </a:lnTo>
                    <a:lnTo>
                      <a:pt x="4772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5BA17433-EFC9-42F1-B024-B6C847883314}"/>
                  </a:ext>
                </a:extLst>
              </p:cNvPr>
              <p:cNvSpPr/>
              <p:nvPr/>
            </p:nvSpPr>
            <p:spPr>
              <a:xfrm>
                <a:off x="3847528" y="3756374"/>
                <a:ext cx="50673" cy="24288"/>
              </a:xfrm>
              <a:custGeom>
                <a:avLst/>
                <a:gdLst>
                  <a:gd name="connsiteX0" fmla="*/ 47530 w 50673"/>
                  <a:gd name="connsiteY0" fmla="*/ 24289 h 24288"/>
                  <a:gd name="connsiteX1" fmla="*/ 0 w 50673"/>
                  <a:gd name="connsiteY1" fmla="*/ 0 h 24288"/>
                  <a:gd name="connsiteX2" fmla="*/ 50673 w 50673"/>
                  <a:gd name="connsiteY2" fmla="*/ 3810 h 2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673" h="24288">
                    <a:moveTo>
                      <a:pt x="47530" y="24289"/>
                    </a:moveTo>
                    <a:lnTo>
                      <a:pt x="0" y="0"/>
                    </a:lnTo>
                    <a:lnTo>
                      <a:pt x="50673" y="381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88" name="Graphic 25">
              <a:extLst>
                <a:ext uri="{FF2B5EF4-FFF2-40B4-BE49-F238E27FC236}">
                  <a16:creationId xmlns:a16="http://schemas.microsoft.com/office/drawing/2014/main" id="{1F4885A6-CDD2-402B-92EF-DF1B6A3CAC50}"/>
                </a:ext>
              </a:extLst>
            </p:cNvPr>
            <p:cNvGrpSpPr/>
            <p:nvPr/>
          </p:nvGrpSpPr>
          <p:grpSpPr>
            <a:xfrm>
              <a:off x="3911250" y="3738562"/>
              <a:ext cx="140970" cy="135636"/>
              <a:chOff x="3911250" y="3738562"/>
              <a:chExt cx="140970" cy="135636"/>
            </a:xfrm>
            <a:solidFill>
              <a:srgbClr val="E54545"/>
            </a:solidFill>
          </p:grpSpPr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FB08DDDF-3D8F-4EE5-803F-8F0D94060A75}"/>
                  </a:ext>
                </a:extLst>
              </p:cNvPr>
              <p:cNvSpPr/>
              <p:nvPr/>
            </p:nvSpPr>
            <p:spPr>
              <a:xfrm>
                <a:off x="3911250" y="3774567"/>
                <a:ext cx="48958" cy="64770"/>
              </a:xfrm>
              <a:custGeom>
                <a:avLst/>
                <a:gdLst>
                  <a:gd name="connsiteX0" fmla="*/ 48959 w 48958"/>
                  <a:gd name="connsiteY0" fmla="*/ 32385 h 64770"/>
                  <a:gd name="connsiteX1" fmla="*/ 24479 w 48958"/>
                  <a:gd name="connsiteY1" fmla="*/ 64770 h 64770"/>
                  <a:gd name="connsiteX2" fmla="*/ 0 w 48958"/>
                  <a:gd name="connsiteY2" fmla="*/ 32385 h 64770"/>
                  <a:gd name="connsiteX3" fmla="*/ 24479 w 48958"/>
                  <a:gd name="connsiteY3" fmla="*/ 0 h 64770"/>
                  <a:gd name="connsiteX4" fmla="*/ 48959 w 48958"/>
                  <a:gd name="connsiteY4" fmla="*/ 3238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958" h="64770">
                    <a:moveTo>
                      <a:pt x="48959" y="32385"/>
                    </a:moveTo>
                    <a:cubicBezTo>
                      <a:pt x="48959" y="50271"/>
                      <a:pt x="37999" y="64770"/>
                      <a:pt x="24479" y="64770"/>
                    </a:cubicBezTo>
                    <a:cubicBezTo>
                      <a:pt x="10960" y="64770"/>
                      <a:pt x="0" y="50271"/>
                      <a:pt x="0" y="32385"/>
                    </a:cubicBezTo>
                    <a:cubicBezTo>
                      <a:pt x="0" y="14499"/>
                      <a:pt x="10960" y="0"/>
                      <a:pt x="24479" y="0"/>
                    </a:cubicBezTo>
                    <a:cubicBezTo>
                      <a:pt x="37999" y="0"/>
                      <a:pt x="48959" y="14499"/>
                      <a:pt x="48959" y="323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10A5C40-AF8E-4F49-B6F9-40237F1BF999}"/>
                  </a:ext>
                </a:extLst>
              </p:cNvPr>
              <p:cNvSpPr/>
              <p:nvPr/>
            </p:nvSpPr>
            <p:spPr>
              <a:xfrm>
                <a:off x="3960113" y="3820287"/>
                <a:ext cx="34099" cy="45148"/>
              </a:xfrm>
              <a:custGeom>
                <a:avLst/>
                <a:gdLst>
                  <a:gd name="connsiteX0" fmla="*/ 34100 w 34099"/>
                  <a:gd name="connsiteY0" fmla="*/ 22574 h 45148"/>
                  <a:gd name="connsiteX1" fmla="*/ 17050 w 34099"/>
                  <a:gd name="connsiteY1" fmla="*/ 45149 h 45148"/>
                  <a:gd name="connsiteX2" fmla="*/ 0 w 34099"/>
                  <a:gd name="connsiteY2" fmla="*/ 22574 h 45148"/>
                  <a:gd name="connsiteX3" fmla="*/ 17050 w 34099"/>
                  <a:gd name="connsiteY3" fmla="*/ 0 h 45148"/>
                  <a:gd name="connsiteX4" fmla="*/ 34100 w 34099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99" h="45148">
                    <a:moveTo>
                      <a:pt x="34100" y="22574"/>
                    </a:moveTo>
                    <a:cubicBezTo>
                      <a:pt x="34100" y="35052"/>
                      <a:pt x="26480" y="45149"/>
                      <a:pt x="17050" y="45149"/>
                    </a:cubicBezTo>
                    <a:cubicBezTo>
                      <a:pt x="7620" y="45149"/>
                      <a:pt x="0" y="35052"/>
                      <a:pt x="0" y="22574"/>
                    </a:cubicBezTo>
                    <a:cubicBezTo>
                      <a:pt x="0" y="10096"/>
                      <a:pt x="7620" y="0"/>
                      <a:pt x="17050" y="0"/>
                    </a:cubicBezTo>
                    <a:cubicBezTo>
                      <a:pt x="26480" y="0"/>
                      <a:pt x="34100" y="10096"/>
                      <a:pt x="34100" y="2257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C1BE8C5A-A44B-4F7F-840E-0B4D3341C436}"/>
                  </a:ext>
                </a:extLst>
              </p:cNvPr>
              <p:cNvSpPr/>
              <p:nvPr/>
            </p:nvSpPr>
            <p:spPr>
              <a:xfrm>
                <a:off x="4001928" y="3795236"/>
                <a:ext cx="50292" cy="66484"/>
              </a:xfrm>
              <a:custGeom>
                <a:avLst/>
                <a:gdLst>
                  <a:gd name="connsiteX0" fmla="*/ 50292 w 50292"/>
                  <a:gd name="connsiteY0" fmla="*/ 33242 h 66484"/>
                  <a:gd name="connsiteX1" fmla="*/ 25146 w 50292"/>
                  <a:gd name="connsiteY1" fmla="*/ 66484 h 66484"/>
                  <a:gd name="connsiteX2" fmla="*/ 0 w 50292"/>
                  <a:gd name="connsiteY2" fmla="*/ 33242 h 66484"/>
                  <a:gd name="connsiteX3" fmla="*/ 25146 w 50292"/>
                  <a:gd name="connsiteY3" fmla="*/ 0 h 66484"/>
                  <a:gd name="connsiteX4" fmla="*/ 50292 w 50292"/>
                  <a:gd name="connsiteY4" fmla="*/ 33242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66484">
                    <a:moveTo>
                      <a:pt x="50292" y="33242"/>
                    </a:moveTo>
                    <a:cubicBezTo>
                      <a:pt x="50292" y="51625"/>
                      <a:pt x="39053" y="66484"/>
                      <a:pt x="25146" y="66484"/>
                    </a:cubicBezTo>
                    <a:cubicBezTo>
                      <a:pt x="11240" y="66484"/>
                      <a:pt x="0" y="51625"/>
                      <a:pt x="0" y="33242"/>
                    </a:cubicBezTo>
                    <a:cubicBezTo>
                      <a:pt x="0" y="14859"/>
                      <a:pt x="11240" y="0"/>
                      <a:pt x="25146" y="0"/>
                    </a:cubicBezTo>
                    <a:cubicBezTo>
                      <a:pt x="39053" y="0"/>
                      <a:pt x="50292" y="14859"/>
                      <a:pt x="50292" y="3324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EEAAEFB-5CA8-4400-BD23-482C1A85A3C9}"/>
                  </a:ext>
                </a:extLst>
              </p:cNvPr>
              <p:cNvSpPr/>
              <p:nvPr/>
            </p:nvSpPr>
            <p:spPr>
              <a:xfrm>
                <a:off x="3967733" y="3767232"/>
                <a:ext cx="28003" cy="37147"/>
              </a:xfrm>
              <a:custGeom>
                <a:avLst/>
                <a:gdLst>
                  <a:gd name="connsiteX0" fmla="*/ 28003 w 28003"/>
                  <a:gd name="connsiteY0" fmla="*/ 18574 h 37147"/>
                  <a:gd name="connsiteX1" fmla="*/ 14002 w 28003"/>
                  <a:gd name="connsiteY1" fmla="*/ 37148 h 37147"/>
                  <a:gd name="connsiteX2" fmla="*/ 0 w 28003"/>
                  <a:gd name="connsiteY2" fmla="*/ 18574 h 37147"/>
                  <a:gd name="connsiteX3" fmla="*/ 14002 w 28003"/>
                  <a:gd name="connsiteY3" fmla="*/ 0 h 37147"/>
                  <a:gd name="connsiteX4" fmla="*/ 28003 w 28003"/>
                  <a:gd name="connsiteY4" fmla="*/ 18574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03" h="37147">
                    <a:moveTo>
                      <a:pt x="28003" y="18574"/>
                    </a:moveTo>
                    <a:cubicBezTo>
                      <a:pt x="28003" y="28766"/>
                      <a:pt x="21717" y="37148"/>
                      <a:pt x="14002" y="37148"/>
                    </a:cubicBezTo>
                    <a:cubicBezTo>
                      <a:pt x="6286" y="37148"/>
                      <a:pt x="0" y="28861"/>
                      <a:pt x="0" y="18574"/>
                    </a:cubicBezTo>
                    <a:cubicBezTo>
                      <a:pt x="0" y="8287"/>
                      <a:pt x="6286" y="0"/>
                      <a:pt x="14002" y="0"/>
                    </a:cubicBezTo>
                    <a:cubicBezTo>
                      <a:pt x="21717" y="0"/>
                      <a:pt x="28003" y="8287"/>
                      <a:pt x="28003" y="1857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248E271-07E4-43A7-A11D-E16684ACA01B}"/>
                  </a:ext>
                </a:extLst>
              </p:cNvPr>
              <p:cNvSpPr/>
              <p:nvPr/>
            </p:nvSpPr>
            <p:spPr>
              <a:xfrm>
                <a:off x="3934586" y="3738562"/>
                <a:ext cx="20954" cy="27622"/>
              </a:xfrm>
              <a:custGeom>
                <a:avLst/>
                <a:gdLst>
                  <a:gd name="connsiteX0" fmla="*/ 20955 w 20954"/>
                  <a:gd name="connsiteY0" fmla="*/ 13811 h 27622"/>
                  <a:gd name="connsiteX1" fmla="*/ 10478 w 20954"/>
                  <a:gd name="connsiteY1" fmla="*/ 27622 h 27622"/>
                  <a:gd name="connsiteX2" fmla="*/ 0 w 20954"/>
                  <a:gd name="connsiteY2" fmla="*/ 13811 h 27622"/>
                  <a:gd name="connsiteX3" fmla="*/ 10478 w 20954"/>
                  <a:gd name="connsiteY3" fmla="*/ 0 h 27622"/>
                  <a:gd name="connsiteX4" fmla="*/ 20955 w 20954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4" h="27622">
                    <a:moveTo>
                      <a:pt x="20955" y="13811"/>
                    </a:moveTo>
                    <a:cubicBezTo>
                      <a:pt x="20955" y="21431"/>
                      <a:pt x="16288" y="27622"/>
                      <a:pt x="10478" y="27622"/>
                    </a:cubicBezTo>
                    <a:cubicBezTo>
                      <a:pt x="4667" y="27622"/>
                      <a:pt x="0" y="21431"/>
                      <a:pt x="0" y="13811"/>
                    </a:cubicBezTo>
                    <a:cubicBezTo>
                      <a:pt x="0" y="6191"/>
                      <a:pt x="4667" y="0"/>
                      <a:pt x="10478" y="0"/>
                    </a:cubicBezTo>
                    <a:cubicBezTo>
                      <a:pt x="16288" y="0"/>
                      <a:pt x="20955" y="6191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FF75A20-CE2D-43CF-BD84-AFB523B445E3}"/>
                  </a:ext>
                </a:extLst>
              </p:cNvPr>
              <p:cNvSpPr/>
              <p:nvPr/>
            </p:nvSpPr>
            <p:spPr>
              <a:xfrm>
                <a:off x="4015358" y="3742563"/>
                <a:ext cx="20955" cy="27622"/>
              </a:xfrm>
              <a:custGeom>
                <a:avLst/>
                <a:gdLst>
                  <a:gd name="connsiteX0" fmla="*/ 20955 w 20955"/>
                  <a:gd name="connsiteY0" fmla="*/ 13811 h 27622"/>
                  <a:gd name="connsiteX1" fmla="*/ 10477 w 20955"/>
                  <a:gd name="connsiteY1" fmla="*/ 27622 h 27622"/>
                  <a:gd name="connsiteX2" fmla="*/ 0 w 20955"/>
                  <a:gd name="connsiteY2" fmla="*/ 13811 h 27622"/>
                  <a:gd name="connsiteX3" fmla="*/ 10477 w 20955"/>
                  <a:gd name="connsiteY3" fmla="*/ 0 h 27622"/>
                  <a:gd name="connsiteX4" fmla="*/ 20955 w 20955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5" h="27622">
                    <a:moveTo>
                      <a:pt x="20955" y="13811"/>
                    </a:moveTo>
                    <a:cubicBezTo>
                      <a:pt x="20955" y="21439"/>
                      <a:pt x="16264" y="27622"/>
                      <a:pt x="10477" y="27622"/>
                    </a:cubicBezTo>
                    <a:cubicBezTo>
                      <a:pt x="4691" y="27622"/>
                      <a:pt x="0" y="21439"/>
                      <a:pt x="0" y="13811"/>
                    </a:cubicBezTo>
                    <a:cubicBezTo>
                      <a:pt x="0" y="6183"/>
                      <a:pt x="4691" y="0"/>
                      <a:pt x="10477" y="0"/>
                    </a:cubicBezTo>
                    <a:cubicBezTo>
                      <a:pt x="16264" y="0"/>
                      <a:pt x="20955" y="6183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38E051FA-4FC2-44D5-8F6C-DA4D40E3D59D}"/>
                  </a:ext>
                </a:extLst>
              </p:cNvPr>
              <p:cNvSpPr/>
              <p:nvPr/>
            </p:nvSpPr>
            <p:spPr>
              <a:xfrm>
                <a:off x="3929062" y="3846575"/>
                <a:ext cx="20954" cy="27622"/>
              </a:xfrm>
              <a:custGeom>
                <a:avLst/>
                <a:gdLst>
                  <a:gd name="connsiteX0" fmla="*/ 20955 w 20954"/>
                  <a:gd name="connsiteY0" fmla="*/ 13811 h 27622"/>
                  <a:gd name="connsiteX1" fmla="*/ 10478 w 20954"/>
                  <a:gd name="connsiteY1" fmla="*/ 27623 h 27622"/>
                  <a:gd name="connsiteX2" fmla="*/ 0 w 20954"/>
                  <a:gd name="connsiteY2" fmla="*/ 13811 h 27622"/>
                  <a:gd name="connsiteX3" fmla="*/ 10478 w 20954"/>
                  <a:gd name="connsiteY3" fmla="*/ 0 h 27622"/>
                  <a:gd name="connsiteX4" fmla="*/ 20955 w 20954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4" h="27622">
                    <a:moveTo>
                      <a:pt x="20955" y="13811"/>
                    </a:moveTo>
                    <a:cubicBezTo>
                      <a:pt x="20955" y="21431"/>
                      <a:pt x="16288" y="27623"/>
                      <a:pt x="10478" y="27623"/>
                    </a:cubicBezTo>
                    <a:cubicBezTo>
                      <a:pt x="4667" y="27623"/>
                      <a:pt x="0" y="21431"/>
                      <a:pt x="0" y="13811"/>
                    </a:cubicBezTo>
                    <a:cubicBezTo>
                      <a:pt x="0" y="6191"/>
                      <a:pt x="4667" y="0"/>
                      <a:pt x="10478" y="0"/>
                    </a:cubicBezTo>
                    <a:cubicBezTo>
                      <a:pt x="16288" y="0"/>
                      <a:pt x="20955" y="6191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AC15154-D97A-4170-ADB4-0FFFE1993B11}"/>
                </a:ext>
              </a:extLst>
            </p:cNvPr>
            <p:cNvSpPr/>
            <p:nvPr/>
          </p:nvSpPr>
          <p:spPr>
            <a:xfrm>
              <a:off x="3912376" y="3698444"/>
              <a:ext cx="117690" cy="115324"/>
            </a:xfrm>
            <a:custGeom>
              <a:avLst/>
              <a:gdLst>
                <a:gd name="connsiteX0" fmla="*/ 26782 w 117690"/>
                <a:gd name="connsiteY0" fmla="*/ 25069 h 115324"/>
                <a:gd name="connsiteX1" fmla="*/ 1160 w 117690"/>
                <a:gd name="connsiteY1" fmla="*/ 71836 h 115324"/>
                <a:gd name="connsiteX2" fmla="*/ 2684 w 117690"/>
                <a:gd name="connsiteY2" fmla="*/ 98602 h 115324"/>
                <a:gd name="connsiteX3" fmla="*/ 22496 w 117690"/>
                <a:gd name="connsiteY3" fmla="*/ 115175 h 115324"/>
                <a:gd name="connsiteX4" fmla="*/ 43832 w 117690"/>
                <a:gd name="connsiteY4" fmla="*/ 107269 h 115324"/>
                <a:gd name="connsiteX5" fmla="*/ 58310 w 117690"/>
                <a:gd name="connsiteY5" fmla="*/ 88886 h 115324"/>
                <a:gd name="connsiteX6" fmla="*/ 73550 w 117690"/>
                <a:gd name="connsiteY6" fmla="*/ 71170 h 115324"/>
                <a:gd name="connsiteX7" fmla="*/ 111364 w 117690"/>
                <a:gd name="connsiteY7" fmla="*/ 49643 h 115324"/>
                <a:gd name="connsiteX8" fmla="*/ 111079 w 117690"/>
                <a:gd name="connsiteY8" fmla="*/ 12305 h 115324"/>
                <a:gd name="connsiteX9" fmla="*/ 89647 w 117690"/>
                <a:gd name="connsiteY9" fmla="*/ 399 h 115324"/>
                <a:gd name="connsiteX10" fmla="*/ 45070 w 117690"/>
                <a:gd name="connsiteY10" fmla="*/ 12210 h 115324"/>
                <a:gd name="connsiteX11" fmla="*/ 26782 w 117690"/>
                <a:gd name="connsiteY11" fmla="*/ 25069 h 11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690" h="115324">
                  <a:moveTo>
                    <a:pt x="26782" y="25069"/>
                  </a:moveTo>
                  <a:cubicBezTo>
                    <a:pt x="13638" y="37451"/>
                    <a:pt x="4494" y="54120"/>
                    <a:pt x="1160" y="71836"/>
                  </a:cubicBezTo>
                  <a:cubicBezTo>
                    <a:pt x="-459" y="80695"/>
                    <a:pt x="-745" y="90220"/>
                    <a:pt x="2684" y="98602"/>
                  </a:cubicBezTo>
                  <a:cubicBezTo>
                    <a:pt x="6018" y="106984"/>
                    <a:pt x="13543" y="114127"/>
                    <a:pt x="22496" y="115175"/>
                  </a:cubicBezTo>
                  <a:cubicBezTo>
                    <a:pt x="30307" y="116128"/>
                    <a:pt x="38022" y="112413"/>
                    <a:pt x="43832" y="107269"/>
                  </a:cubicBezTo>
                  <a:cubicBezTo>
                    <a:pt x="49642" y="102031"/>
                    <a:pt x="53929" y="95363"/>
                    <a:pt x="58310" y="88886"/>
                  </a:cubicBezTo>
                  <a:cubicBezTo>
                    <a:pt x="62692" y="82409"/>
                    <a:pt x="67264" y="75837"/>
                    <a:pt x="73550" y="71170"/>
                  </a:cubicBezTo>
                  <a:cubicBezTo>
                    <a:pt x="85266" y="62407"/>
                    <a:pt x="101839" y="60787"/>
                    <a:pt x="111364" y="49643"/>
                  </a:cubicBezTo>
                  <a:cubicBezTo>
                    <a:pt x="120127" y="39356"/>
                    <a:pt x="119556" y="22783"/>
                    <a:pt x="111079" y="12305"/>
                  </a:cubicBezTo>
                  <a:cubicBezTo>
                    <a:pt x="105840" y="5828"/>
                    <a:pt x="97934" y="1637"/>
                    <a:pt x="89647" y="399"/>
                  </a:cubicBezTo>
                  <a:cubicBezTo>
                    <a:pt x="75074" y="-1792"/>
                    <a:pt x="57643" y="5447"/>
                    <a:pt x="45070" y="12210"/>
                  </a:cubicBezTo>
                  <a:cubicBezTo>
                    <a:pt x="38308" y="15544"/>
                    <a:pt x="32212" y="19925"/>
                    <a:pt x="26782" y="25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3212398-CBAE-469F-BD37-FC9C05A50CDB}"/>
                </a:ext>
              </a:extLst>
            </p:cNvPr>
            <p:cNvSpPr/>
            <p:nvPr/>
          </p:nvSpPr>
          <p:spPr>
            <a:xfrm>
              <a:off x="3890676" y="3744372"/>
              <a:ext cx="215381" cy="165508"/>
            </a:xfrm>
            <a:custGeom>
              <a:avLst/>
              <a:gdLst>
                <a:gd name="connsiteX0" fmla="*/ 139922 w 215381"/>
                <a:gd name="connsiteY0" fmla="*/ 161449 h 165508"/>
                <a:gd name="connsiteX1" fmla="*/ 50959 w 215381"/>
                <a:gd name="connsiteY1" fmla="*/ 149162 h 165508"/>
                <a:gd name="connsiteX2" fmla="*/ 0 w 215381"/>
                <a:gd name="connsiteY2" fmla="*/ 83629 h 165508"/>
                <a:gd name="connsiteX3" fmla="*/ 65056 w 215381"/>
                <a:gd name="connsiteY3" fmla="*/ 137350 h 165508"/>
                <a:gd name="connsiteX4" fmla="*/ 152495 w 215381"/>
                <a:gd name="connsiteY4" fmla="*/ 130397 h 165508"/>
                <a:gd name="connsiteX5" fmla="*/ 199930 w 215381"/>
                <a:gd name="connsiteY5" fmla="*/ 67342 h 165508"/>
                <a:gd name="connsiteX6" fmla="*/ 206883 w 215381"/>
                <a:gd name="connsiteY6" fmla="*/ 29337 h 165508"/>
                <a:gd name="connsiteX7" fmla="*/ 206407 w 215381"/>
                <a:gd name="connsiteY7" fmla="*/ 0 h 165508"/>
                <a:gd name="connsiteX8" fmla="*/ 206883 w 215381"/>
                <a:gd name="connsiteY8" fmla="*/ 1143 h 165508"/>
                <a:gd name="connsiteX9" fmla="*/ 139922 w 215381"/>
                <a:gd name="connsiteY9" fmla="*/ 161449 h 16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381" h="165508">
                  <a:moveTo>
                    <a:pt x="139922" y="161449"/>
                  </a:moveTo>
                  <a:cubicBezTo>
                    <a:pt x="110204" y="170021"/>
                    <a:pt x="77438" y="164592"/>
                    <a:pt x="50959" y="149162"/>
                  </a:cubicBezTo>
                  <a:cubicBezTo>
                    <a:pt x="26384" y="134874"/>
                    <a:pt x="8287" y="110680"/>
                    <a:pt x="0" y="83629"/>
                  </a:cubicBezTo>
                  <a:cubicBezTo>
                    <a:pt x="14573" y="108299"/>
                    <a:pt x="37910" y="127921"/>
                    <a:pt x="65056" y="137350"/>
                  </a:cubicBezTo>
                  <a:cubicBezTo>
                    <a:pt x="93536" y="147257"/>
                    <a:pt x="126587" y="145828"/>
                    <a:pt x="152495" y="130397"/>
                  </a:cubicBezTo>
                  <a:cubicBezTo>
                    <a:pt x="175641" y="116681"/>
                    <a:pt x="191834" y="92964"/>
                    <a:pt x="199930" y="67342"/>
                  </a:cubicBezTo>
                  <a:cubicBezTo>
                    <a:pt x="203835" y="55054"/>
                    <a:pt x="206026" y="42196"/>
                    <a:pt x="206883" y="29337"/>
                  </a:cubicBezTo>
                  <a:cubicBezTo>
                    <a:pt x="207550" y="19717"/>
                    <a:pt x="206026" y="9620"/>
                    <a:pt x="206407" y="0"/>
                  </a:cubicBezTo>
                  <a:cubicBezTo>
                    <a:pt x="206597" y="381"/>
                    <a:pt x="206693" y="762"/>
                    <a:pt x="206883" y="1143"/>
                  </a:cubicBezTo>
                  <a:cubicBezTo>
                    <a:pt x="230505" y="58579"/>
                    <a:pt x="203835" y="143161"/>
                    <a:pt x="139922" y="161449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3" name="Graphic 25">
            <a:extLst>
              <a:ext uri="{FF2B5EF4-FFF2-40B4-BE49-F238E27FC236}">
                <a16:creationId xmlns:a16="http://schemas.microsoft.com/office/drawing/2014/main" id="{AD60D233-05F0-43E8-A315-8D0FC47DCC13}"/>
              </a:ext>
            </a:extLst>
          </p:cNvPr>
          <p:cNvGrpSpPr/>
          <p:nvPr/>
        </p:nvGrpSpPr>
        <p:grpSpPr>
          <a:xfrm>
            <a:off x="3674815" y="243252"/>
            <a:ext cx="366994" cy="362647"/>
            <a:chOff x="6353298" y="1590675"/>
            <a:chExt cx="366994" cy="362647"/>
          </a:xfrm>
        </p:grpSpPr>
        <p:grpSp>
          <p:nvGrpSpPr>
            <p:cNvPr id="114" name="Graphic 25">
              <a:extLst>
                <a:ext uri="{FF2B5EF4-FFF2-40B4-BE49-F238E27FC236}">
                  <a16:creationId xmlns:a16="http://schemas.microsoft.com/office/drawing/2014/main" id="{A613EA0D-1934-4A8A-B36B-9FD12A32943D}"/>
                </a:ext>
              </a:extLst>
            </p:cNvPr>
            <p:cNvGrpSpPr/>
            <p:nvPr/>
          </p:nvGrpSpPr>
          <p:grpSpPr>
            <a:xfrm>
              <a:off x="6353298" y="1590675"/>
              <a:ext cx="366994" cy="362647"/>
              <a:chOff x="6353298" y="1590675"/>
              <a:chExt cx="366994" cy="362647"/>
            </a:xfrm>
            <a:solidFill>
              <a:srgbClr val="E54545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89E99BF-7153-413C-868D-6FAB7AD1318F}"/>
                  </a:ext>
                </a:extLst>
              </p:cNvPr>
              <p:cNvSpPr/>
              <p:nvPr/>
            </p:nvSpPr>
            <p:spPr>
              <a:xfrm>
                <a:off x="6415708" y="1659078"/>
                <a:ext cx="238918" cy="245519"/>
              </a:xfrm>
              <a:custGeom>
                <a:avLst/>
                <a:gdLst>
                  <a:gd name="connsiteX0" fmla="*/ 157208 w 238918"/>
                  <a:gd name="connsiteY0" fmla="*/ 241159 h 245519"/>
                  <a:gd name="connsiteX1" fmla="*/ 60815 w 238918"/>
                  <a:gd name="connsiteY1" fmla="*/ 227824 h 245519"/>
                  <a:gd name="connsiteX2" fmla="*/ 16333 w 238918"/>
                  <a:gd name="connsiteY2" fmla="*/ 182009 h 245519"/>
                  <a:gd name="connsiteX3" fmla="*/ 1379 w 238918"/>
                  <a:gd name="connsiteY3" fmla="*/ 103047 h 245519"/>
                  <a:gd name="connsiteX4" fmla="*/ 21667 w 238918"/>
                  <a:gd name="connsiteY4" fmla="*/ 53136 h 245519"/>
                  <a:gd name="connsiteX5" fmla="*/ 59100 w 238918"/>
                  <a:gd name="connsiteY5" fmla="*/ 18179 h 245519"/>
                  <a:gd name="connsiteX6" fmla="*/ 229693 w 238918"/>
                  <a:gd name="connsiteY6" fmla="*/ 67518 h 245519"/>
                  <a:gd name="connsiteX7" fmla="*/ 236075 w 238918"/>
                  <a:gd name="connsiteY7" fmla="*/ 88283 h 245519"/>
                  <a:gd name="connsiteX8" fmla="*/ 157208 w 238918"/>
                  <a:gd name="connsiteY8" fmla="*/ 241159 h 24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918" h="245519">
                    <a:moveTo>
                      <a:pt x="157208" y="241159"/>
                    </a:moveTo>
                    <a:cubicBezTo>
                      <a:pt x="125013" y="250398"/>
                      <a:pt x="89580" y="244493"/>
                      <a:pt x="60815" y="227824"/>
                    </a:cubicBezTo>
                    <a:cubicBezTo>
                      <a:pt x="42146" y="216966"/>
                      <a:pt x="26906" y="200773"/>
                      <a:pt x="16333" y="182009"/>
                    </a:cubicBezTo>
                    <a:cubicBezTo>
                      <a:pt x="2998" y="158196"/>
                      <a:pt x="-2907" y="130098"/>
                      <a:pt x="1379" y="103047"/>
                    </a:cubicBezTo>
                    <a:cubicBezTo>
                      <a:pt x="4141" y="85140"/>
                      <a:pt x="11380" y="67995"/>
                      <a:pt x="21667" y="53136"/>
                    </a:cubicBezTo>
                    <a:cubicBezTo>
                      <a:pt x="31478" y="39039"/>
                      <a:pt x="44432" y="27132"/>
                      <a:pt x="59100" y="18179"/>
                    </a:cubicBezTo>
                    <a:cubicBezTo>
                      <a:pt x="118536" y="-17826"/>
                      <a:pt x="202071" y="177"/>
                      <a:pt x="229693" y="67518"/>
                    </a:cubicBezTo>
                    <a:cubicBezTo>
                      <a:pt x="232455" y="74186"/>
                      <a:pt x="234551" y="81139"/>
                      <a:pt x="236075" y="88283"/>
                    </a:cubicBezTo>
                    <a:cubicBezTo>
                      <a:pt x="248648" y="148481"/>
                      <a:pt x="219025" y="223443"/>
                      <a:pt x="157208" y="24115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961EB5C-C0AE-4B65-AA9A-84ED267A577D}"/>
                  </a:ext>
                </a:extLst>
              </p:cNvPr>
              <p:cNvSpPr/>
              <p:nvPr/>
            </p:nvSpPr>
            <p:spPr>
              <a:xfrm>
                <a:off x="6530911" y="1590675"/>
                <a:ext cx="62540" cy="80390"/>
              </a:xfrm>
              <a:custGeom>
                <a:avLst/>
                <a:gdLst>
                  <a:gd name="connsiteX0" fmla="*/ 44577 w 62540"/>
                  <a:gd name="connsiteY0" fmla="*/ 5333 h 80390"/>
                  <a:gd name="connsiteX1" fmla="*/ 25717 w 62540"/>
                  <a:gd name="connsiteY1" fmla="*/ 1142 h 80390"/>
                  <a:gd name="connsiteX2" fmla="*/ 11430 w 62540"/>
                  <a:gd name="connsiteY2" fmla="*/ 94 h 80390"/>
                  <a:gd name="connsiteX3" fmla="*/ 6667 w 62540"/>
                  <a:gd name="connsiteY3" fmla="*/ 952 h 80390"/>
                  <a:gd name="connsiteX4" fmla="*/ 3905 w 62540"/>
                  <a:gd name="connsiteY4" fmla="*/ 9905 h 80390"/>
                  <a:gd name="connsiteX5" fmla="*/ 8858 w 62540"/>
                  <a:gd name="connsiteY5" fmla="*/ 13906 h 80390"/>
                  <a:gd name="connsiteX6" fmla="*/ 26861 w 62540"/>
                  <a:gd name="connsiteY6" fmla="*/ 21145 h 80390"/>
                  <a:gd name="connsiteX7" fmla="*/ 0 w 62540"/>
                  <a:gd name="connsiteY7" fmla="*/ 74104 h 80390"/>
                  <a:gd name="connsiteX8" fmla="*/ 31432 w 62540"/>
                  <a:gd name="connsiteY8" fmla="*/ 80390 h 80390"/>
                  <a:gd name="connsiteX9" fmla="*/ 32099 w 62540"/>
                  <a:gd name="connsiteY9" fmla="*/ 22383 h 80390"/>
                  <a:gd name="connsiteX10" fmla="*/ 45911 w 62540"/>
                  <a:gd name="connsiteY10" fmla="*/ 24764 h 80390"/>
                  <a:gd name="connsiteX11" fmla="*/ 53816 w 62540"/>
                  <a:gd name="connsiteY11" fmla="*/ 25050 h 80390"/>
                  <a:gd name="connsiteX12" fmla="*/ 60770 w 62540"/>
                  <a:gd name="connsiteY12" fmla="*/ 21526 h 80390"/>
                  <a:gd name="connsiteX13" fmla="*/ 44577 w 62540"/>
                  <a:gd name="connsiteY13" fmla="*/ 5333 h 80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540" h="80390">
                    <a:moveTo>
                      <a:pt x="44577" y="5333"/>
                    </a:moveTo>
                    <a:cubicBezTo>
                      <a:pt x="38481" y="3428"/>
                      <a:pt x="32099" y="1999"/>
                      <a:pt x="25717" y="1142"/>
                    </a:cubicBezTo>
                    <a:cubicBezTo>
                      <a:pt x="21431" y="571"/>
                      <a:pt x="16192" y="-287"/>
                      <a:pt x="11430" y="94"/>
                    </a:cubicBezTo>
                    <a:cubicBezTo>
                      <a:pt x="9715" y="190"/>
                      <a:pt x="8096" y="475"/>
                      <a:pt x="6667" y="952"/>
                    </a:cubicBezTo>
                    <a:cubicBezTo>
                      <a:pt x="2667" y="2285"/>
                      <a:pt x="1429" y="6476"/>
                      <a:pt x="3905" y="9905"/>
                    </a:cubicBezTo>
                    <a:cubicBezTo>
                      <a:pt x="5144" y="11620"/>
                      <a:pt x="7048" y="12858"/>
                      <a:pt x="8858" y="13906"/>
                    </a:cubicBezTo>
                    <a:cubicBezTo>
                      <a:pt x="14478" y="17144"/>
                      <a:pt x="20574" y="19430"/>
                      <a:pt x="26861" y="21145"/>
                    </a:cubicBezTo>
                    <a:cubicBezTo>
                      <a:pt x="24003" y="34003"/>
                      <a:pt x="16859" y="57149"/>
                      <a:pt x="0" y="74104"/>
                    </a:cubicBezTo>
                    <a:cubicBezTo>
                      <a:pt x="0" y="74104"/>
                      <a:pt x="11906" y="80104"/>
                      <a:pt x="31432" y="80390"/>
                    </a:cubicBezTo>
                    <a:cubicBezTo>
                      <a:pt x="31432" y="80390"/>
                      <a:pt x="24289" y="60959"/>
                      <a:pt x="32099" y="22383"/>
                    </a:cubicBezTo>
                    <a:cubicBezTo>
                      <a:pt x="36671" y="23431"/>
                      <a:pt x="41338" y="24193"/>
                      <a:pt x="45911" y="24764"/>
                    </a:cubicBezTo>
                    <a:cubicBezTo>
                      <a:pt x="48482" y="25145"/>
                      <a:pt x="51149" y="25431"/>
                      <a:pt x="53816" y="25050"/>
                    </a:cubicBezTo>
                    <a:cubicBezTo>
                      <a:pt x="56388" y="24669"/>
                      <a:pt x="59055" y="23621"/>
                      <a:pt x="60770" y="21526"/>
                    </a:cubicBezTo>
                    <a:cubicBezTo>
                      <a:pt x="68199" y="12858"/>
                      <a:pt x="50197" y="7143"/>
                      <a:pt x="44577" y="533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8FCA042-D3D9-44BF-9977-F9F5F90CCD36}"/>
                  </a:ext>
                </a:extLst>
              </p:cNvPr>
              <p:cNvSpPr/>
              <p:nvPr/>
            </p:nvSpPr>
            <p:spPr>
              <a:xfrm>
                <a:off x="6569392" y="1626451"/>
                <a:ext cx="48133" cy="57473"/>
              </a:xfrm>
              <a:custGeom>
                <a:avLst/>
                <a:gdLst>
                  <a:gd name="connsiteX0" fmla="*/ 36766 w 48133"/>
                  <a:gd name="connsiteY0" fmla="*/ 6610 h 57473"/>
                  <a:gd name="connsiteX1" fmla="*/ 24098 w 48133"/>
                  <a:gd name="connsiteY1" fmla="*/ 2038 h 57473"/>
                  <a:gd name="connsiteX2" fmla="*/ 14288 w 48133"/>
                  <a:gd name="connsiteY2" fmla="*/ 37 h 57473"/>
                  <a:gd name="connsiteX3" fmla="*/ 10858 w 48133"/>
                  <a:gd name="connsiteY3" fmla="*/ 228 h 57473"/>
                  <a:gd name="connsiteX4" fmla="*/ 8191 w 48133"/>
                  <a:gd name="connsiteY4" fmla="*/ 6229 h 57473"/>
                  <a:gd name="connsiteX5" fmla="*/ 11335 w 48133"/>
                  <a:gd name="connsiteY5" fmla="*/ 9372 h 57473"/>
                  <a:gd name="connsiteX6" fmla="*/ 23146 w 48133"/>
                  <a:gd name="connsiteY6" fmla="*/ 15944 h 57473"/>
                  <a:gd name="connsiteX7" fmla="*/ 0 w 48133"/>
                  <a:gd name="connsiteY7" fmla="*/ 50329 h 57473"/>
                  <a:gd name="connsiteX8" fmla="*/ 21241 w 48133"/>
                  <a:gd name="connsiteY8" fmla="*/ 57473 h 57473"/>
                  <a:gd name="connsiteX9" fmla="*/ 26670 w 48133"/>
                  <a:gd name="connsiteY9" fmla="*/ 17278 h 57473"/>
                  <a:gd name="connsiteX10" fmla="*/ 36004 w 48133"/>
                  <a:gd name="connsiteY10" fmla="*/ 20135 h 57473"/>
                  <a:gd name="connsiteX11" fmla="*/ 41434 w 48133"/>
                  <a:gd name="connsiteY11" fmla="*/ 20992 h 57473"/>
                  <a:gd name="connsiteX12" fmla="*/ 46482 w 48133"/>
                  <a:gd name="connsiteY12" fmla="*/ 19183 h 57473"/>
                  <a:gd name="connsiteX13" fmla="*/ 36766 w 48133"/>
                  <a:gd name="connsiteY13" fmla="*/ 6610 h 57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133" h="57473">
                    <a:moveTo>
                      <a:pt x="36766" y="6610"/>
                    </a:moveTo>
                    <a:cubicBezTo>
                      <a:pt x="32671" y="4800"/>
                      <a:pt x="28384" y="3181"/>
                      <a:pt x="24098" y="2038"/>
                    </a:cubicBezTo>
                    <a:cubicBezTo>
                      <a:pt x="21241" y="1276"/>
                      <a:pt x="17621" y="228"/>
                      <a:pt x="14288" y="37"/>
                    </a:cubicBezTo>
                    <a:cubicBezTo>
                      <a:pt x="13144" y="-58"/>
                      <a:pt x="12001" y="37"/>
                      <a:pt x="10858" y="228"/>
                    </a:cubicBezTo>
                    <a:cubicBezTo>
                      <a:pt x="7906" y="799"/>
                      <a:pt x="6763" y="3657"/>
                      <a:pt x="8191" y="6229"/>
                    </a:cubicBezTo>
                    <a:cubicBezTo>
                      <a:pt x="8954" y="7562"/>
                      <a:pt x="10096" y="8515"/>
                      <a:pt x="11335" y="9372"/>
                    </a:cubicBezTo>
                    <a:cubicBezTo>
                      <a:pt x="14954" y="12134"/>
                      <a:pt x="18955" y="14230"/>
                      <a:pt x="23146" y="15944"/>
                    </a:cubicBezTo>
                    <a:cubicBezTo>
                      <a:pt x="20098" y="24612"/>
                      <a:pt x="13049" y="40042"/>
                      <a:pt x="0" y="50329"/>
                    </a:cubicBezTo>
                    <a:cubicBezTo>
                      <a:pt x="0" y="50329"/>
                      <a:pt x="7715" y="55568"/>
                      <a:pt x="21241" y="57473"/>
                    </a:cubicBezTo>
                    <a:cubicBezTo>
                      <a:pt x="21241" y="57473"/>
                      <a:pt x="18002" y="43376"/>
                      <a:pt x="26670" y="17278"/>
                    </a:cubicBezTo>
                    <a:cubicBezTo>
                      <a:pt x="29718" y="18421"/>
                      <a:pt x="32861" y="19278"/>
                      <a:pt x="36004" y="20135"/>
                    </a:cubicBezTo>
                    <a:cubicBezTo>
                      <a:pt x="37814" y="20611"/>
                      <a:pt x="39624" y="20992"/>
                      <a:pt x="41434" y="20992"/>
                    </a:cubicBezTo>
                    <a:cubicBezTo>
                      <a:pt x="43243" y="20992"/>
                      <a:pt x="45148" y="20421"/>
                      <a:pt x="46482" y="19183"/>
                    </a:cubicBezTo>
                    <a:cubicBezTo>
                      <a:pt x="52483" y="13849"/>
                      <a:pt x="40481" y="8324"/>
                      <a:pt x="36766" y="66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0D970DE-4B65-4205-BF0B-5E163FB3CBF5}"/>
                  </a:ext>
                </a:extLst>
              </p:cNvPr>
              <p:cNvSpPr/>
              <p:nvPr/>
            </p:nvSpPr>
            <p:spPr>
              <a:xfrm>
                <a:off x="6637210" y="1722322"/>
                <a:ext cx="58303" cy="43802"/>
              </a:xfrm>
              <a:custGeom>
                <a:avLst/>
                <a:gdLst>
                  <a:gd name="connsiteX0" fmla="*/ 57055 w 58303"/>
                  <a:gd name="connsiteY0" fmla="*/ 25610 h 43802"/>
                  <a:gd name="connsiteX1" fmla="*/ 53054 w 58303"/>
                  <a:gd name="connsiteY1" fmla="*/ 12751 h 43802"/>
                  <a:gd name="connsiteX2" fmla="*/ 48768 w 58303"/>
                  <a:gd name="connsiteY2" fmla="*/ 3703 h 43802"/>
                  <a:gd name="connsiteX3" fmla="*/ 46577 w 58303"/>
                  <a:gd name="connsiteY3" fmla="*/ 1131 h 43802"/>
                  <a:gd name="connsiteX4" fmla="*/ 40196 w 58303"/>
                  <a:gd name="connsiteY4" fmla="*/ 2560 h 43802"/>
                  <a:gd name="connsiteX5" fmla="*/ 39529 w 58303"/>
                  <a:gd name="connsiteY5" fmla="*/ 6941 h 43802"/>
                  <a:gd name="connsiteX6" fmla="*/ 41434 w 58303"/>
                  <a:gd name="connsiteY6" fmla="*/ 20371 h 43802"/>
                  <a:gd name="connsiteX7" fmla="*/ 0 w 58303"/>
                  <a:gd name="connsiteY7" fmla="*/ 22562 h 43802"/>
                  <a:gd name="connsiteX8" fmla="*/ 7144 w 58303"/>
                  <a:gd name="connsiteY8" fmla="*/ 43803 h 43802"/>
                  <a:gd name="connsiteX9" fmla="*/ 42481 w 58303"/>
                  <a:gd name="connsiteY9" fmla="*/ 23991 h 43802"/>
                  <a:gd name="connsiteX10" fmla="*/ 45815 w 58303"/>
                  <a:gd name="connsiteY10" fmla="*/ 33230 h 43802"/>
                  <a:gd name="connsiteX11" fmla="*/ 48387 w 58303"/>
                  <a:gd name="connsiteY11" fmla="*/ 38088 h 43802"/>
                  <a:gd name="connsiteX12" fmla="*/ 52864 w 58303"/>
                  <a:gd name="connsiteY12" fmla="*/ 41041 h 43802"/>
                  <a:gd name="connsiteX13" fmla="*/ 57055 w 58303"/>
                  <a:gd name="connsiteY13" fmla="*/ 25610 h 43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303" h="43802">
                    <a:moveTo>
                      <a:pt x="57055" y="25610"/>
                    </a:moveTo>
                    <a:cubicBezTo>
                      <a:pt x="56007" y="21229"/>
                      <a:pt x="54769" y="16847"/>
                      <a:pt x="53054" y="12751"/>
                    </a:cubicBezTo>
                    <a:cubicBezTo>
                      <a:pt x="51911" y="9989"/>
                      <a:pt x="50578" y="6465"/>
                      <a:pt x="48768" y="3703"/>
                    </a:cubicBezTo>
                    <a:cubicBezTo>
                      <a:pt x="48101" y="2750"/>
                      <a:pt x="47339" y="1893"/>
                      <a:pt x="46577" y="1131"/>
                    </a:cubicBezTo>
                    <a:cubicBezTo>
                      <a:pt x="44387" y="-869"/>
                      <a:pt x="41338" y="-107"/>
                      <a:pt x="40196" y="2560"/>
                    </a:cubicBezTo>
                    <a:cubicBezTo>
                      <a:pt x="39624" y="3893"/>
                      <a:pt x="39529" y="5417"/>
                      <a:pt x="39529" y="6941"/>
                    </a:cubicBezTo>
                    <a:cubicBezTo>
                      <a:pt x="39529" y="11513"/>
                      <a:pt x="40291" y="15990"/>
                      <a:pt x="41434" y="20371"/>
                    </a:cubicBezTo>
                    <a:cubicBezTo>
                      <a:pt x="32671" y="23134"/>
                      <a:pt x="16192" y="26848"/>
                      <a:pt x="0" y="22562"/>
                    </a:cubicBezTo>
                    <a:cubicBezTo>
                      <a:pt x="0" y="22562"/>
                      <a:pt x="476" y="31897"/>
                      <a:pt x="7144" y="43803"/>
                    </a:cubicBezTo>
                    <a:cubicBezTo>
                      <a:pt x="7144" y="43803"/>
                      <a:pt x="16383" y="32754"/>
                      <a:pt x="42481" y="23991"/>
                    </a:cubicBezTo>
                    <a:cubicBezTo>
                      <a:pt x="43434" y="27134"/>
                      <a:pt x="44577" y="30182"/>
                      <a:pt x="45815" y="33230"/>
                    </a:cubicBezTo>
                    <a:cubicBezTo>
                      <a:pt x="46482" y="34945"/>
                      <a:pt x="47244" y="36659"/>
                      <a:pt x="48387" y="38088"/>
                    </a:cubicBezTo>
                    <a:cubicBezTo>
                      <a:pt x="49530" y="39517"/>
                      <a:pt x="51054" y="40755"/>
                      <a:pt x="52864" y="41041"/>
                    </a:cubicBezTo>
                    <a:cubicBezTo>
                      <a:pt x="60770" y="42469"/>
                      <a:pt x="58007" y="29611"/>
                      <a:pt x="57055" y="256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ABD21379-9E9C-4126-A822-336A01AD569F}"/>
                  </a:ext>
                </a:extLst>
              </p:cNvPr>
              <p:cNvSpPr/>
              <p:nvPr/>
            </p:nvSpPr>
            <p:spPr>
              <a:xfrm>
                <a:off x="6610920" y="1840134"/>
                <a:ext cx="58030" cy="55858"/>
              </a:xfrm>
              <a:custGeom>
                <a:avLst/>
                <a:gdLst>
                  <a:gd name="connsiteX0" fmla="*/ 44863 w 58030"/>
                  <a:gd name="connsiteY0" fmla="*/ 47339 h 55858"/>
                  <a:gd name="connsiteX1" fmla="*/ 52673 w 58030"/>
                  <a:gd name="connsiteY1" fmla="*/ 36385 h 55858"/>
                  <a:gd name="connsiteX2" fmla="*/ 57245 w 58030"/>
                  <a:gd name="connsiteY2" fmla="*/ 27527 h 55858"/>
                  <a:gd name="connsiteX3" fmla="*/ 58007 w 58030"/>
                  <a:gd name="connsiteY3" fmla="*/ 24193 h 55858"/>
                  <a:gd name="connsiteX4" fmla="*/ 52959 w 58030"/>
                  <a:gd name="connsiteY4" fmla="*/ 20003 h 55858"/>
                  <a:gd name="connsiteX5" fmla="*/ 49054 w 58030"/>
                  <a:gd name="connsiteY5" fmla="*/ 22098 h 55858"/>
                  <a:gd name="connsiteX6" fmla="*/ 39434 w 58030"/>
                  <a:gd name="connsiteY6" fmla="*/ 31718 h 55858"/>
                  <a:gd name="connsiteX7" fmla="*/ 12668 w 58030"/>
                  <a:gd name="connsiteY7" fmla="*/ 0 h 55858"/>
                  <a:gd name="connsiteX8" fmla="*/ 0 w 58030"/>
                  <a:gd name="connsiteY8" fmla="*/ 18478 h 55858"/>
                  <a:gd name="connsiteX9" fmla="*/ 37147 w 58030"/>
                  <a:gd name="connsiteY9" fmla="*/ 34766 h 55858"/>
                  <a:gd name="connsiteX10" fmla="*/ 31813 w 58030"/>
                  <a:gd name="connsiteY10" fmla="*/ 42958 h 55858"/>
                  <a:gd name="connsiteX11" fmla="*/ 29528 w 58030"/>
                  <a:gd name="connsiteY11" fmla="*/ 47911 h 55858"/>
                  <a:gd name="connsiteX12" fmla="*/ 29909 w 58030"/>
                  <a:gd name="connsiteY12" fmla="*/ 53340 h 55858"/>
                  <a:gd name="connsiteX13" fmla="*/ 44863 w 58030"/>
                  <a:gd name="connsiteY13" fmla="*/ 47339 h 5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030" h="55858">
                    <a:moveTo>
                      <a:pt x="44863" y="47339"/>
                    </a:moveTo>
                    <a:cubicBezTo>
                      <a:pt x="47720" y="43910"/>
                      <a:pt x="50387" y="40195"/>
                      <a:pt x="52673" y="36385"/>
                    </a:cubicBezTo>
                    <a:cubicBezTo>
                      <a:pt x="54197" y="33814"/>
                      <a:pt x="56197" y="30670"/>
                      <a:pt x="57245" y="27527"/>
                    </a:cubicBezTo>
                    <a:cubicBezTo>
                      <a:pt x="57626" y="26384"/>
                      <a:pt x="57912" y="25336"/>
                      <a:pt x="58007" y="24193"/>
                    </a:cubicBezTo>
                    <a:cubicBezTo>
                      <a:pt x="58293" y="21241"/>
                      <a:pt x="55912" y="19240"/>
                      <a:pt x="52959" y="20003"/>
                    </a:cubicBezTo>
                    <a:cubicBezTo>
                      <a:pt x="51530" y="20383"/>
                      <a:pt x="50197" y="21241"/>
                      <a:pt x="49054" y="22098"/>
                    </a:cubicBezTo>
                    <a:cubicBezTo>
                      <a:pt x="45434" y="24860"/>
                      <a:pt x="42291" y="28099"/>
                      <a:pt x="39434" y="31718"/>
                    </a:cubicBezTo>
                    <a:cubicBezTo>
                      <a:pt x="32004" y="26384"/>
                      <a:pt x="19050" y="15430"/>
                      <a:pt x="12668" y="0"/>
                    </a:cubicBezTo>
                    <a:cubicBezTo>
                      <a:pt x="12668" y="0"/>
                      <a:pt x="5525" y="6001"/>
                      <a:pt x="0" y="18478"/>
                    </a:cubicBezTo>
                    <a:cubicBezTo>
                      <a:pt x="0" y="18478"/>
                      <a:pt x="14478" y="19145"/>
                      <a:pt x="37147" y="34766"/>
                    </a:cubicBezTo>
                    <a:cubicBezTo>
                      <a:pt x="35243" y="37433"/>
                      <a:pt x="33528" y="40195"/>
                      <a:pt x="31813" y="42958"/>
                    </a:cubicBezTo>
                    <a:cubicBezTo>
                      <a:pt x="30861" y="44577"/>
                      <a:pt x="30004" y="46196"/>
                      <a:pt x="29528" y="47911"/>
                    </a:cubicBezTo>
                    <a:cubicBezTo>
                      <a:pt x="29051" y="49720"/>
                      <a:pt x="29051" y="51626"/>
                      <a:pt x="29909" y="53340"/>
                    </a:cubicBezTo>
                    <a:cubicBezTo>
                      <a:pt x="33623" y="60484"/>
                      <a:pt x="42196" y="50482"/>
                      <a:pt x="44863" y="473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0054432-36F8-46C4-BF42-0C94EA827DC3}"/>
                  </a:ext>
                </a:extLst>
              </p:cNvPr>
              <p:cNvSpPr/>
              <p:nvPr/>
            </p:nvSpPr>
            <p:spPr>
              <a:xfrm>
                <a:off x="6506856" y="1885837"/>
                <a:ext cx="42706" cy="55090"/>
              </a:xfrm>
              <a:custGeom>
                <a:avLst/>
                <a:gdLst>
                  <a:gd name="connsiteX0" fmla="*/ 14339 w 42706"/>
                  <a:gd name="connsiteY0" fmla="*/ 54977 h 55090"/>
                  <a:gd name="connsiteX1" fmla="*/ 27865 w 42706"/>
                  <a:gd name="connsiteY1" fmla="*/ 54596 h 55090"/>
                  <a:gd name="connsiteX2" fmla="*/ 37675 w 42706"/>
                  <a:gd name="connsiteY2" fmla="*/ 52881 h 55090"/>
                  <a:gd name="connsiteX3" fmla="*/ 40724 w 42706"/>
                  <a:gd name="connsiteY3" fmla="*/ 51452 h 55090"/>
                  <a:gd name="connsiteX4" fmla="*/ 41105 w 42706"/>
                  <a:gd name="connsiteY4" fmla="*/ 44880 h 55090"/>
                  <a:gd name="connsiteX5" fmla="*/ 37104 w 42706"/>
                  <a:gd name="connsiteY5" fmla="*/ 43070 h 55090"/>
                  <a:gd name="connsiteX6" fmla="*/ 23674 w 42706"/>
                  <a:gd name="connsiteY6" fmla="*/ 41166 h 55090"/>
                  <a:gd name="connsiteX7" fmla="*/ 32913 w 42706"/>
                  <a:gd name="connsiteY7" fmla="*/ 684 h 55090"/>
                  <a:gd name="connsiteX8" fmla="*/ 10529 w 42706"/>
                  <a:gd name="connsiteY8" fmla="*/ 1732 h 55090"/>
                  <a:gd name="connsiteX9" fmla="*/ 19959 w 42706"/>
                  <a:gd name="connsiteY9" fmla="*/ 41166 h 55090"/>
                  <a:gd name="connsiteX10" fmla="*/ 10148 w 42706"/>
                  <a:gd name="connsiteY10" fmla="*/ 41927 h 55090"/>
                  <a:gd name="connsiteX11" fmla="*/ 4719 w 42706"/>
                  <a:gd name="connsiteY11" fmla="*/ 43070 h 55090"/>
                  <a:gd name="connsiteX12" fmla="*/ 623 w 42706"/>
                  <a:gd name="connsiteY12" fmla="*/ 46595 h 55090"/>
                  <a:gd name="connsiteX13" fmla="*/ 14339 w 42706"/>
                  <a:gd name="connsiteY13" fmla="*/ 54977 h 5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706" h="55090">
                    <a:moveTo>
                      <a:pt x="14339" y="54977"/>
                    </a:moveTo>
                    <a:cubicBezTo>
                      <a:pt x="18816" y="55167"/>
                      <a:pt x="23388" y="55167"/>
                      <a:pt x="27865" y="54596"/>
                    </a:cubicBezTo>
                    <a:cubicBezTo>
                      <a:pt x="30817" y="54310"/>
                      <a:pt x="34532" y="53929"/>
                      <a:pt x="37675" y="52881"/>
                    </a:cubicBezTo>
                    <a:cubicBezTo>
                      <a:pt x="38818" y="52500"/>
                      <a:pt x="39866" y="52024"/>
                      <a:pt x="40724" y="51452"/>
                    </a:cubicBezTo>
                    <a:cubicBezTo>
                      <a:pt x="43200" y="49833"/>
                      <a:pt x="43390" y="46785"/>
                      <a:pt x="41105" y="44880"/>
                    </a:cubicBezTo>
                    <a:cubicBezTo>
                      <a:pt x="39961" y="43928"/>
                      <a:pt x="38533" y="43451"/>
                      <a:pt x="37104" y="43070"/>
                    </a:cubicBezTo>
                    <a:cubicBezTo>
                      <a:pt x="32723" y="41832"/>
                      <a:pt x="28246" y="41261"/>
                      <a:pt x="23674" y="41166"/>
                    </a:cubicBezTo>
                    <a:cubicBezTo>
                      <a:pt x="23483" y="32021"/>
                      <a:pt x="24340" y="15067"/>
                      <a:pt x="32913" y="684"/>
                    </a:cubicBezTo>
                    <a:cubicBezTo>
                      <a:pt x="32913" y="684"/>
                      <a:pt x="23864" y="-1411"/>
                      <a:pt x="10529" y="1732"/>
                    </a:cubicBezTo>
                    <a:cubicBezTo>
                      <a:pt x="10529" y="1732"/>
                      <a:pt x="18625" y="13638"/>
                      <a:pt x="19959" y="41166"/>
                    </a:cubicBezTo>
                    <a:cubicBezTo>
                      <a:pt x="16721" y="41261"/>
                      <a:pt x="13387" y="41546"/>
                      <a:pt x="10148" y="41927"/>
                    </a:cubicBezTo>
                    <a:cubicBezTo>
                      <a:pt x="8339" y="42118"/>
                      <a:pt x="6433" y="42404"/>
                      <a:pt x="4719" y="43070"/>
                    </a:cubicBezTo>
                    <a:cubicBezTo>
                      <a:pt x="3005" y="43737"/>
                      <a:pt x="1481" y="44975"/>
                      <a:pt x="623" y="46595"/>
                    </a:cubicBezTo>
                    <a:cubicBezTo>
                      <a:pt x="-2996" y="53929"/>
                      <a:pt x="10148" y="54786"/>
                      <a:pt x="14339" y="5497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6A6D0CFC-B88E-4770-BBC5-F6417C97495E}"/>
                  </a:ext>
                </a:extLst>
              </p:cNvPr>
              <p:cNvSpPr/>
              <p:nvPr/>
            </p:nvSpPr>
            <p:spPr>
              <a:xfrm>
                <a:off x="6392216" y="1830514"/>
                <a:ext cx="59541" cy="54410"/>
              </a:xfrm>
              <a:custGeom>
                <a:avLst/>
                <a:gdLst>
                  <a:gd name="connsiteX0" fmla="*/ 5249 w 59541"/>
                  <a:gd name="connsiteY0" fmla="*/ 35052 h 54410"/>
                  <a:gd name="connsiteX1" fmla="*/ 13631 w 59541"/>
                  <a:gd name="connsiteY1" fmla="*/ 45625 h 54410"/>
                  <a:gd name="connsiteX2" fmla="*/ 20870 w 59541"/>
                  <a:gd name="connsiteY2" fmla="*/ 52483 h 54410"/>
                  <a:gd name="connsiteX3" fmla="*/ 23823 w 59541"/>
                  <a:gd name="connsiteY3" fmla="*/ 54102 h 54410"/>
                  <a:gd name="connsiteX4" fmla="*/ 29252 w 59541"/>
                  <a:gd name="connsiteY4" fmla="*/ 50387 h 54410"/>
                  <a:gd name="connsiteX5" fmla="*/ 28300 w 59541"/>
                  <a:gd name="connsiteY5" fmla="*/ 46101 h 54410"/>
                  <a:gd name="connsiteX6" fmla="*/ 21728 w 59541"/>
                  <a:gd name="connsiteY6" fmla="*/ 34290 h 54410"/>
                  <a:gd name="connsiteX7" fmla="*/ 59542 w 59541"/>
                  <a:gd name="connsiteY7" fmla="*/ 17240 h 54410"/>
                  <a:gd name="connsiteX8" fmla="*/ 45254 w 59541"/>
                  <a:gd name="connsiteY8" fmla="*/ 0 h 54410"/>
                  <a:gd name="connsiteX9" fmla="*/ 19442 w 59541"/>
                  <a:gd name="connsiteY9" fmla="*/ 31242 h 54410"/>
                  <a:gd name="connsiteX10" fmla="*/ 12965 w 59541"/>
                  <a:gd name="connsiteY10" fmla="*/ 23908 h 54410"/>
                  <a:gd name="connsiteX11" fmla="*/ 8773 w 59541"/>
                  <a:gd name="connsiteY11" fmla="*/ 20288 h 54410"/>
                  <a:gd name="connsiteX12" fmla="*/ 3535 w 59541"/>
                  <a:gd name="connsiteY12" fmla="*/ 19145 h 54410"/>
                  <a:gd name="connsiteX13" fmla="*/ 5249 w 59541"/>
                  <a:gd name="connsiteY13" fmla="*/ 35052 h 54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541" h="54410">
                    <a:moveTo>
                      <a:pt x="5249" y="35052"/>
                    </a:moveTo>
                    <a:cubicBezTo>
                      <a:pt x="7726" y="38767"/>
                      <a:pt x="10583" y="42386"/>
                      <a:pt x="13631" y="45625"/>
                    </a:cubicBezTo>
                    <a:cubicBezTo>
                      <a:pt x="15727" y="47816"/>
                      <a:pt x="18203" y="50578"/>
                      <a:pt x="20870" y="52483"/>
                    </a:cubicBezTo>
                    <a:cubicBezTo>
                      <a:pt x="21823" y="53150"/>
                      <a:pt x="22871" y="53721"/>
                      <a:pt x="23823" y="54102"/>
                    </a:cubicBezTo>
                    <a:cubicBezTo>
                      <a:pt x="26585" y="55150"/>
                      <a:pt x="29157" y="53435"/>
                      <a:pt x="29252" y="50387"/>
                    </a:cubicBezTo>
                    <a:cubicBezTo>
                      <a:pt x="29348" y="48863"/>
                      <a:pt x="28871" y="47434"/>
                      <a:pt x="28300" y="46101"/>
                    </a:cubicBezTo>
                    <a:cubicBezTo>
                      <a:pt x="26585" y="41910"/>
                      <a:pt x="24395" y="37909"/>
                      <a:pt x="21728" y="34290"/>
                    </a:cubicBezTo>
                    <a:cubicBezTo>
                      <a:pt x="28871" y="28575"/>
                      <a:pt x="42968" y="19145"/>
                      <a:pt x="59542" y="17240"/>
                    </a:cubicBezTo>
                    <a:cubicBezTo>
                      <a:pt x="59542" y="17240"/>
                      <a:pt x="55732" y="8763"/>
                      <a:pt x="45254" y="0"/>
                    </a:cubicBezTo>
                    <a:cubicBezTo>
                      <a:pt x="45254" y="0"/>
                      <a:pt x="40587" y="13716"/>
                      <a:pt x="19442" y="31242"/>
                    </a:cubicBezTo>
                    <a:cubicBezTo>
                      <a:pt x="17441" y="28670"/>
                      <a:pt x="15251" y="26194"/>
                      <a:pt x="12965" y="23908"/>
                    </a:cubicBezTo>
                    <a:cubicBezTo>
                      <a:pt x="11726" y="22574"/>
                      <a:pt x="10393" y="21241"/>
                      <a:pt x="8773" y="20288"/>
                    </a:cubicBezTo>
                    <a:cubicBezTo>
                      <a:pt x="7154" y="19336"/>
                      <a:pt x="5345" y="18764"/>
                      <a:pt x="3535" y="19145"/>
                    </a:cubicBezTo>
                    <a:cubicBezTo>
                      <a:pt x="-4276" y="20574"/>
                      <a:pt x="2963" y="31623"/>
                      <a:pt x="5249" y="3505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D2741399-6B20-4B22-BB70-0625FD8F1D45}"/>
                  </a:ext>
                </a:extLst>
              </p:cNvPr>
              <p:cNvSpPr/>
              <p:nvPr/>
            </p:nvSpPr>
            <p:spPr>
              <a:xfrm>
                <a:off x="6378671" y="1709186"/>
                <a:ext cx="56608" cy="44842"/>
              </a:xfrm>
              <a:custGeom>
                <a:avLst/>
                <a:gdLst>
                  <a:gd name="connsiteX0" fmla="*/ 4412 w 56608"/>
                  <a:gd name="connsiteY0" fmla="*/ 12267 h 44842"/>
                  <a:gd name="connsiteX1" fmla="*/ 1078 w 56608"/>
                  <a:gd name="connsiteY1" fmla="*/ 25316 h 44842"/>
                  <a:gd name="connsiteX2" fmla="*/ 30 w 56608"/>
                  <a:gd name="connsiteY2" fmla="*/ 35222 h 44842"/>
                  <a:gd name="connsiteX3" fmla="*/ 506 w 56608"/>
                  <a:gd name="connsiteY3" fmla="*/ 38556 h 44842"/>
                  <a:gd name="connsiteX4" fmla="*/ 6698 w 56608"/>
                  <a:gd name="connsiteY4" fmla="*/ 40652 h 44842"/>
                  <a:gd name="connsiteX5" fmla="*/ 9555 w 56608"/>
                  <a:gd name="connsiteY5" fmla="*/ 37318 h 44842"/>
                  <a:gd name="connsiteX6" fmla="*/ 15080 w 56608"/>
                  <a:gd name="connsiteY6" fmla="*/ 24935 h 44842"/>
                  <a:gd name="connsiteX7" fmla="*/ 51465 w 56608"/>
                  <a:gd name="connsiteY7" fmla="*/ 44843 h 44842"/>
                  <a:gd name="connsiteX8" fmla="*/ 56608 w 56608"/>
                  <a:gd name="connsiteY8" fmla="*/ 23030 h 44842"/>
                  <a:gd name="connsiteX9" fmla="*/ 16127 w 56608"/>
                  <a:gd name="connsiteY9" fmla="*/ 21316 h 44842"/>
                  <a:gd name="connsiteX10" fmla="*/ 18127 w 56608"/>
                  <a:gd name="connsiteY10" fmla="*/ 11696 h 44842"/>
                  <a:gd name="connsiteX11" fmla="*/ 18508 w 56608"/>
                  <a:gd name="connsiteY11" fmla="*/ 6171 h 44842"/>
                  <a:gd name="connsiteX12" fmla="*/ 16223 w 56608"/>
                  <a:gd name="connsiteY12" fmla="*/ 1313 h 44842"/>
                  <a:gd name="connsiteX13" fmla="*/ 4412 w 56608"/>
                  <a:gd name="connsiteY13" fmla="*/ 12267 h 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608" h="44842">
                    <a:moveTo>
                      <a:pt x="4412" y="12267"/>
                    </a:moveTo>
                    <a:cubicBezTo>
                      <a:pt x="2983" y="16458"/>
                      <a:pt x="1744" y="20935"/>
                      <a:pt x="1078" y="25316"/>
                    </a:cubicBezTo>
                    <a:cubicBezTo>
                      <a:pt x="601" y="28269"/>
                      <a:pt x="-160" y="31984"/>
                      <a:pt x="30" y="35222"/>
                    </a:cubicBezTo>
                    <a:cubicBezTo>
                      <a:pt x="125" y="36365"/>
                      <a:pt x="221" y="37508"/>
                      <a:pt x="506" y="38556"/>
                    </a:cubicBezTo>
                    <a:cubicBezTo>
                      <a:pt x="1364" y="41414"/>
                      <a:pt x="4316" y="42366"/>
                      <a:pt x="6698" y="40652"/>
                    </a:cubicBezTo>
                    <a:cubicBezTo>
                      <a:pt x="7936" y="39794"/>
                      <a:pt x="8793" y="38556"/>
                      <a:pt x="9555" y="37318"/>
                    </a:cubicBezTo>
                    <a:cubicBezTo>
                      <a:pt x="11936" y="33413"/>
                      <a:pt x="13651" y="29222"/>
                      <a:pt x="15080" y="24935"/>
                    </a:cubicBezTo>
                    <a:cubicBezTo>
                      <a:pt x="23938" y="27221"/>
                      <a:pt x="39940" y="32746"/>
                      <a:pt x="51465" y="44843"/>
                    </a:cubicBezTo>
                    <a:cubicBezTo>
                      <a:pt x="51465" y="44843"/>
                      <a:pt x="55942" y="36651"/>
                      <a:pt x="56608" y="23030"/>
                    </a:cubicBezTo>
                    <a:cubicBezTo>
                      <a:pt x="56608" y="23030"/>
                      <a:pt x="42892" y="27602"/>
                      <a:pt x="16127" y="21316"/>
                    </a:cubicBezTo>
                    <a:cubicBezTo>
                      <a:pt x="16984" y="18173"/>
                      <a:pt x="17556" y="14934"/>
                      <a:pt x="18127" y="11696"/>
                    </a:cubicBezTo>
                    <a:cubicBezTo>
                      <a:pt x="18413" y="9886"/>
                      <a:pt x="18699" y="7981"/>
                      <a:pt x="18508" y="6171"/>
                    </a:cubicBezTo>
                    <a:cubicBezTo>
                      <a:pt x="18318" y="4361"/>
                      <a:pt x="17651" y="2456"/>
                      <a:pt x="16223" y="1313"/>
                    </a:cubicBezTo>
                    <a:cubicBezTo>
                      <a:pt x="10126" y="-4021"/>
                      <a:pt x="5745" y="8362"/>
                      <a:pt x="4412" y="122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3AB6D03-9AFD-4C3C-85D5-7E10FB7149E9}"/>
                  </a:ext>
                </a:extLst>
              </p:cNvPr>
              <p:cNvSpPr/>
              <p:nvPr/>
            </p:nvSpPr>
            <p:spPr>
              <a:xfrm>
                <a:off x="6464955" y="1621023"/>
                <a:ext cx="47000" cy="59282"/>
              </a:xfrm>
              <a:custGeom>
                <a:avLst/>
                <a:gdLst>
                  <a:gd name="connsiteX0" fmla="*/ 24331 w 47000"/>
                  <a:gd name="connsiteY0" fmla="*/ 2132 h 59282"/>
                  <a:gd name="connsiteX1" fmla="*/ 11854 w 47000"/>
                  <a:gd name="connsiteY1" fmla="*/ 7276 h 59282"/>
                  <a:gd name="connsiteX2" fmla="*/ 3281 w 47000"/>
                  <a:gd name="connsiteY2" fmla="*/ 12419 h 59282"/>
                  <a:gd name="connsiteX3" fmla="*/ 900 w 47000"/>
                  <a:gd name="connsiteY3" fmla="*/ 14800 h 59282"/>
                  <a:gd name="connsiteX4" fmla="*/ 2900 w 47000"/>
                  <a:gd name="connsiteY4" fmla="*/ 21087 h 59282"/>
                  <a:gd name="connsiteX5" fmla="*/ 7282 w 47000"/>
                  <a:gd name="connsiteY5" fmla="*/ 21373 h 59282"/>
                  <a:gd name="connsiteX6" fmla="*/ 20522 w 47000"/>
                  <a:gd name="connsiteY6" fmla="*/ 18229 h 59282"/>
                  <a:gd name="connsiteX7" fmla="*/ 26522 w 47000"/>
                  <a:gd name="connsiteY7" fmla="*/ 59282 h 59282"/>
                  <a:gd name="connsiteX8" fmla="*/ 47001 w 47000"/>
                  <a:gd name="connsiteY8" fmla="*/ 50233 h 59282"/>
                  <a:gd name="connsiteX9" fmla="*/ 24046 w 47000"/>
                  <a:gd name="connsiteY9" fmla="*/ 16896 h 59282"/>
                  <a:gd name="connsiteX10" fmla="*/ 32904 w 47000"/>
                  <a:gd name="connsiteY10" fmla="*/ 12705 h 59282"/>
                  <a:gd name="connsiteX11" fmla="*/ 37476 w 47000"/>
                  <a:gd name="connsiteY11" fmla="*/ 9657 h 59282"/>
                  <a:gd name="connsiteX12" fmla="*/ 40048 w 47000"/>
                  <a:gd name="connsiteY12" fmla="*/ 4894 h 59282"/>
                  <a:gd name="connsiteX13" fmla="*/ 24331 w 47000"/>
                  <a:gd name="connsiteY13" fmla="*/ 2132 h 5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000" h="59282">
                    <a:moveTo>
                      <a:pt x="24331" y="2132"/>
                    </a:moveTo>
                    <a:cubicBezTo>
                      <a:pt x="20045" y="3561"/>
                      <a:pt x="15854" y="5275"/>
                      <a:pt x="11854" y="7276"/>
                    </a:cubicBezTo>
                    <a:cubicBezTo>
                      <a:pt x="9187" y="8704"/>
                      <a:pt x="5853" y="10324"/>
                      <a:pt x="3281" y="12419"/>
                    </a:cubicBezTo>
                    <a:cubicBezTo>
                      <a:pt x="2329" y="13181"/>
                      <a:pt x="1567" y="13943"/>
                      <a:pt x="900" y="14800"/>
                    </a:cubicBezTo>
                    <a:cubicBezTo>
                      <a:pt x="-910" y="17182"/>
                      <a:pt x="138" y="20134"/>
                      <a:pt x="2900" y="21087"/>
                    </a:cubicBezTo>
                    <a:cubicBezTo>
                      <a:pt x="4329" y="21563"/>
                      <a:pt x="5853" y="21468"/>
                      <a:pt x="7282" y="21373"/>
                    </a:cubicBezTo>
                    <a:cubicBezTo>
                      <a:pt x="11758" y="20896"/>
                      <a:pt x="16235" y="19849"/>
                      <a:pt x="20522" y="18229"/>
                    </a:cubicBezTo>
                    <a:cubicBezTo>
                      <a:pt x="24046" y="26707"/>
                      <a:pt x="29284" y="42804"/>
                      <a:pt x="26522" y="59282"/>
                    </a:cubicBezTo>
                    <a:cubicBezTo>
                      <a:pt x="26522" y="59282"/>
                      <a:pt x="35761" y="57949"/>
                      <a:pt x="47001" y="50233"/>
                    </a:cubicBezTo>
                    <a:cubicBezTo>
                      <a:pt x="47001" y="50233"/>
                      <a:pt x="35095" y="42042"/>
                      <a:pt x="24046" y="16896"/>
                    </a:cubicBezTo>
                    <a:cubicBezTo>
                      <a:pt x="27093" y="15658"/>
                      <a:pt x="30047" y="14229"/>
                      <a:pt x="32904" y="12705"/>
                    </a:cubicBezTo>
                    <a:cubicBezTo>
                      <a:pt x="34523" y="11848"/>
                      <a:pt x="36142" y="10895"/>
                      <a:pt x="37476" y="9657"/>
                    </a:cubicBezTo>
                    <a:cubicBezTo>
                      <a:pt x="38809" y="8419"/>
                      <a:pt x="39857" y="6704"/>
                      <a:pt x="40048" y="4894"/>
                    </a:cubicBezTo>
                    <a:cubicBezTo>
                      <a:pt x="40905" y="-3107"/>
                      <a:pt x="28237" y="799"/>
                      <a:pt x="24331" y="213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A3112358-F9F6-46A0-A3BA-459BA4B9C80D}"/>
                  </a:ext>
                </a:extLst>
              </p:cNvPr>
              <p:cNvSpPr/>
              <p:nvPr/>
            </p:nvSpPr>
            <p:spPr>
              <a:xfrm>
                <a:off x="6614730" y="1643441"/>
                <a:ext cx="85570" cy="76202"/>
              </a:xfrm>
              <a:custGeom>
                <a:avLst/>
                <a:gdLst>
                  <a:gd name="connsiteX0" fmla="*/ 79058 w 85570"/>
                  <a:gd name="connsiteY0" fmla="*/ 29339 h 76202"/>
                  <a:gd name="connsiteX1" fmla="*/ 67913 w 85570"/>
                  <a:gd name="connsiteY1" fmla="*/ 13528 h 76202"/>
                  <a:gd name="connsiteX2" fmla="*/ 58103 w 85570"/>
                  <a:gd name="connsiteY2" fmla="*/ 3145 h 76202"/>
                  <a:gd name="connsiteX3" fmla="*/ 54007 w 85570"/>
                  <a:gd name="connsiteY3" fmla="*/ 574 h 76202"/>
                  <a:gd name="connsiteX4" fmla="*/ 45911 w 85570"/>
                  <a:gd name="connsiteY4" fmla="*/ 5336 h 76202"/>
                  <a:gd name="connsiteX5" fmla="*/ 46958 w 85570"/>
                  <a:gd name="connsiteY5" fmla="*/ 11623 h 76202"/>
                  <a:gd name="connsiteX6" fmla="*/ 55436 w 85570"/>
                  <a:gd name="connsiteY6" fmla="*/ 29149 h 76202"/>
                  <a:gd name="connsiteX7" fmla="*/ 0 w 85570"/>
                  <a:gd name="connsiteY7" fmla="*/ 50389 h 76202"/>
                  <a:gd name="connsiteX8" fmla="*/ 19050 w 85570"/>
                  <a:gd name="connsiteY8" fmla="*/ 76202 h 76202"/>
                  <a:gd name="connsiteX9" fmla="*/ 58484 w 85570"/>
                  <a:gd name="connsiteY9" fmla="*/ 33721 h 76202"/>
                  <a:gd name="connsiteX10" fmla="*/ 67151 w 85570"/>
                  <a:gd name="connsiteY10" fmla="*/ 44770 h 76202"/>
                  <a:gd name="connsiteX11" fmla="*/ 72771 w 85570"/>
                  <a:gd name="connsiteY11" fmla="*/ 50294 h 76202"/>
                  <a:gd name="connsiteX12" fmla="*/ 80201 w 85570"/>
                  <a:gd name="connsiteY12" fmla="*/ 52390 h 76202"/>
                  <a:gd name="connsiteX13" fmla="*/ 79058 w 85570"/>
                  <a:gd name="connsiteY13" fmla="*/ 29339 h 7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570" h="76202">
                    <a:moveTo>
                      <a:pt x="79058" y="29339"/>
                    </a:moveTo>
                    <a:cubicBezTo>
                      <a:pt x="75819" y="23815"/>
                      <a:pt x="72104" y="18481"/>
                      <a:pt x="67913" y="13528"/>
                    </a:cubicBezTo>
                    <a:cubicBezTo>
                      <a:pt x="65151" y="10289"/>
                      <a:pt x="61817" y="6098"/>
                      <a:pt x="58103" y="3145"/>
                    </a:cubicBezTo>
                    <a:cubicBezTo>
                      <a:pt x="56769" y="2098"/>
                      <a:pt x="55436" y="1240"/>
                      <a:pt x="54007" y="574"/>
                    </a:cubicBezTo>
                    <a:cubicBezTo>
                      <a:pt x="50102" y="-1141"/>
                      <a:pt x="46387" y="1145"/>
                      <a:pt x="45911" y="5336"/>
                    </a:cubicBezTo>
                    <a:cubicBezTo>
                      <a:pt x="45720" y="7432"/>
                      <a:pt x="46292" y="9622"/>
                      <a:pt x="46958" y="11623"/>
                    </a:cubicBezTo>
                    <a:cubicBezTo>
                      <a:pt x="48959" y="17814"/>
                      <a:pt x="51911" y="23624"/>
                      <a:pt x="55436" y="29149"/>
                    </a:cubicBezTo>
                    <a:cubicBezTo>
                      <a:pt x="44672" y="36673"/>
                      <a:pt x="23813" y="49056"/>
                      <a:pt x="0" y="50389"/>
                    </a:cubicBezTo>
                    <a:cubicBezTo>
                      <a:pt x="0" y="50389"/>
                      <a:pt x="4763" y="62867"/>
                      <a:pt x="19050" y="76202"/>
                    </a:cubicBezTo>
                    <a:cubicBezTo>
                      <a:pt x="19050" y="76202"/>
                      <a:pt x="26861" y="57057"/>
                      <a:pt x="58484" y="33721"/>
                    </a:cubicBezTo>
                    <a:cubicBezTo>
                      <a:pt x="61151" y="37531"/>
                      <a:pt x="64103" y="41245"/>
                      <a:pt x="67151" y="44770"/>
                    </a:cubicBezTo>
                    <a:cubicBezTo>
                      <a:pt x="68866" y="46770"/>
                      <a:pt x="70676" y="48770"/>
                      <a:pt x="72771" y="50294"/>
                    </a:cubicBezTo>
                    <a:cubicBezTo>
                      <a:pt x="74962" y="51818"/>
                      <a:pt x="77629" y="52675"/>
                      <a:pt x="80201" y="52390"/>
                    </a:cubicBezTo>
                    <a:cubicBezTo>
                      <a:pt x="91440" y="50770"/>
                      <a:pt x="82010" y="34387"/>
                      <a:pt x="79058" y="293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A300EF8-49A0-4E1A-BC33-263D98B4A3A1}"/>
                  </a:ext>
                </a:extLst>
              </p:cNvPr>
              <p:cNvSpPr/>
              <p:nvPr/>
            </p:nvSpPr>
            <p:spPr>
              <a:xfrm>
                <a:off x="6638257" y="1787461"/>
                <a:ext cx="82035" cy="67884"/>
              </a:xfrm>
              <a:custGeom>
                <a:avLst/>
                <a:gdLst>
                  <a:gd name="connsiteX0" fmla="*/ 73343 w 82035"/>
                  <a:gd name="connsiteY0" fmla="*/ 51149 h 67884"/>
                  <a:gd name="connsiteX1" fmla="*/ 79438 w 82035"/>
                  <a:gd name="connsiteY1" fmla="*/ 32861 h 67884"/>
                  <a:gd name="connsiteX2" fmla="*/ 82010 w 82035"/>
                  <a:gd name="connsiteY2" fmla="*/ 18764 h 67884"/>
                  <a:gd name="connsiteX3" fmla="*/ 81629 w 82035"/>
                  <a:gd name="connsiteY3" fmla="*/ 13907 h 67884"/>
                  <a:gd name="connsiteX4" fmla="*/ 72962 w 82035"/>
                  <a:gd name="connsiteY4" fmla="*/ 10287 h 67884"/>
                  <a:gd name="connsiteX5" fmla="*/ 68485 w 82035"/>
                  <a:gd name="connsiteY5" fmla="*/ 14859 h 67884"/>
                  <a:gd name="connsiteX6" fmla="*/ 59436 w 82035"/>
                  <a:gd name="connsiteY6" fmla="*/ 32004 h 67884"/>
                  <a:gd name="connsiteX7" fmla="*/ 9430 w 82035"/>
                  <a:gd name="connsiteY7" fmla="*/ 0 h 67884"/>
                  <a:gd name="connsiteX8" fmla="*/ 0 w 82035"/>
                  <a:gd name="connsiteY8" fmla="*/ 30670 h 67884"/>
                  <a:gd name="connsiteX9" fmla="*/ 57626 w 82035"/>
                  <a:gd name="connsiteY9" fmla="*/ 37147 h 67884"/>
                  <a:gd name="connsiteX10" fmla="*/ 53816 w 82035"/>
                  <a:gd name="connsiteY10" fmla="*/ 50673 h 67884"/>
                  <a:gd name="connsiteX11" fmla="*/ 52769 w 82035"/>
                  <a:gd name="connsiteY11" fmla="*/ 58483 h 67884"/>
                  <a:gd name="connsiteX12" fmla="*/ 55531 w 82035"/>
                  <a:gd name="connsiteY12" fmla="*/ 65723 h 67884"/>
                  <a:gd name="connsiteX13" fmla="*/ 73343 w 82035"/>
                  <a:gd name="connsiteY13" fmla="*/ 51149 h 67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035" h="67884">
                    <a:moveTo>
                      <a:pt x="73343" y="51149"/>
                    </a:moveTo>
                    <a:cubicBezTo>
                      <a:pt x="75819" y="45244"/>
                      <a:pt x="77914" y="39053"/>
                      <a:pt x="79438" y="32861"/>
                    </a:cubicBezTo>
                    <a:cubicBezTo>
                      <a:pt x="80486" y="28670"/>
                      <a:pt x="81820" y="23527"/>
                      <a:pt x="82010" y="18764"/>
                    </a:cubicBezTo>
                    <a:cubicBezTo>
                      <a:pt x="82105" y="17050"/>
                      <a:pt x="81915" y="15431"/>
                      <a:pt x="81629" y="13907"/>
                    </a:cubicBezTo>
                    <a:cubicBezTo>
                      <a:pt x="80677" y="9716"/>
                      <a:pt x="76676" y="8096"/>
                      <a:pt x="72962" y="10287"/>
                    </a:cubicBezTo>
                    <a:cubicBezTo>
                      <a:pt x="71152" y="11335"/>
                      <a:pt x="69723" y="13049"/>
                      <a:pt x="68485" y="14859"/>
                    </a:cubicBezTo>
                    <a:cubicBezTo>
                      <a:pt x="64675" y="20193"/>
                      <a:pt x="61817" y="26003"/>
                      <a:pt x="59436" y="32004"/>
                    </a:cubicBezTo>
                    <a:cubicBezTo>
                      <a:pt x="46958" y="27908"/>
                      <a:pt x="24670" y="18383"/>
                      <a:pt x="9430" y="0"/>
                    </a:cubicBezTo>
                    <a:cubicBezTo>
                      <a:pt x="9430" y="0"/>
                      <a:pt x="2191" y="11240"/>
                      <a:pt x="0" y="30670"/>
                    </a:cubicBezTo>
                    <a:cubicBezTo>
                      <a:pt x="0" y="30670"/>
                      <a:pt x="20003" y="25527"/>
                      <a:pt x="57626" y="37147"/>
                    </a:cubicBezTo>
                    <a:cubicBezTo>
                      <a:pt x="56102" y="41624"/>
                      <a:pt x="54864" y="46101"/>
                      <a:pt x="53816" y="50673"/>
                    </a:cubicBezTo>
                    <a:cubicBezTo>
                      <a:pt x="53245" y="53245"/>
                      <a:pt x="52673" y="55817"/>
                      <a:pt x="52769" y="58483"/>
                    </a:cubicBezTo>
                    <a:cubicBezTo>
                      <a:pt x="52864" y="61151"/>
                      <a:pt x="53721" y="63818"/>
                      <a:pt x="55531" y="65723"/>
                    </a:cubicBezTo>
                    <a:cubicBezTo>
                      <a:pt x="63532" y="73914"/>
                      <a:pt x="71057" y="56579"/>
                      <a:pt x="73343" y="5114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8BF37C9-BA9E-4690-8D04-43D99454A29F}"/>
                  </a:ext>
                </a:extLst>
              </p:cNvPr>
              <p:cNvSpPr/>
              <p:nvPr/>
            </p:nvSpPr>
            <p:spPr>
              <a:xfrm>
                <a:off x="6561676" y="1869567"/>
                <a:ext cx="63463" cy="83756"/>
              </a:xfrm>
              <a:custGeom>
                <a:avLst/>
                <a:gdLst>
                  <a:gd name="connsiteX0" fmla="*/ 27051 w 63463"/>
                  <a:gd name="connsiteY0" fmla="*/ 81820 h 83756"/>
                  <a:gd name="connsiteX1" fmla="*/ 45434 w 63463"/>
                  <a:gd name="connsiteY1" fmla="*/ 75819 h 83756"/>
                  <a:gd name="connsiteX2" fmla="*/ 58293 w 63463"/>
                  <a:gd name="connsiteY2" fmla="*/ 69533 h 83756"/>
                  <a:gd name="connsiteX3" fmla="*/ 61913 w 63463"/>
                  <a:gd name="connsiteY3" fmla="*/ 66389 h 83756"/>
                  <a:gd name="connsiteX4" fmla="*/ 59722 w 63463"/>
                  <a:gd name="connsiteY4" fmla="*/ 57245 h 83756"/>
                  <a:gd name="connsiteX5" fmla="*/ 53435 w 63463"/>
                  <a:gd name="connsiteY5" fmla="*/ 56388 h 83756"/>
                  <a:gd name="connsiteX6" fmla="*/ 34195 w 63463"/>
                  <a:gd name="connsiteY6" fmla="*/ 59245 h 83756"/>
                  <a:gd name="connsiteX7" fmla="*/ 30289 w 63463"/>
                  <a:gd name="connsiteY7" fmla="*/ 0 h 83756"/>
                  <a:gd name="connsiteX8" fmla="*/ 0 w 63463"/>
                  <a:gd name="connsiteY8" fmla="*/ 10573 h 83756"/>
                  <a:gd name="connsiteX9" fmla="*/ 28956 w 63463"/>
                  <a:gd name="connsiteY9" fmla="*/ 60769 h 83756"/>
                  <a:gd name="connsiteX10" fmla="*/ 15811 w 63463"/>
                  <a:gd name="connsiteY10" fmla="*/ 65723 h 83756"/>
                  <a:gd name="connsiteX11" fmla="*/ 8858 w 63463"/>
                  <a:gd name="connsiteY11" fmla="*/ 69533 h 83756"/>
                  <a:gd name="connsiteX12" fmla="*/ 4667 w 63463"/>
                  <a:gd name="connsiteY12" fmla="*/ 76009 h 83756"/>
                  <a:gd name="connsiteX13" fmla="*/ 27051 w 63463"/>
                  <a:gd name="connsiteY13" fmla="*/ 81820 h 83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463" h="83756">
                    <a:moveTo>
                      <a:pt x="27051" y="81820"/>
                    </a:moveTo>
                    <a:cubicBezTo>
                      <a:pt x="33242" y="80296"/>
                      <a:pt x="39529" y="78391"/>
                      <a:pt x="45434" y="75819"/>
                    </a:cubicBezTo>
                    <a:cubicBezTo>
                      <a:pt x="49434" y="74105"/>
                      <a:pt x="54388" y="72200"/>
                      <a:pt x="58293" y="69533"/>
                    </a:cubicBezTo>
                    <a:cubicBezTo>
                      <a:pt x="59722" y="68580"/>
                      <a:pt x="60960" y="67532"/>
                      <a:pt x="61913" y="66389"/>
                    </a:cubicBezTo>
                    <a:cubicBezTo>
                      <a:pt x="64675" y="63151"/>
                      <a:pt x="63627" y="58960"/>
                      <a:pt x="59722" y="57245"/>
                    </a:cubicBezTo>
                    <a:cubicBezTo>
                      <a:pt x="57721" y="56388"/>
                      <a:pt x="55531" y="56293"/>
                      <a:pt x="53435" y="56388"/>
                    </a:cubicBezTo>
                    <a:cubicBezTo>
                      <a:pt x="46958" y="56483"/>
                      <a:pt x="40481" y="57626"/>
                      <a:pt x="34195" y="59245"/>
                    </a:cubicBezTo>
                    <a:cubicBezTo>
                      <a:pt x="30099" y="46768"/>
                      <a:pt x="24574" y="23146"/>
                      <a:pt x="30289" y="0"/>
                    </a:cubicBezTo>
                    <a:cubicBezTo>
                      <a:pt x="30289" y="0"/>
                      <a:pt x="16954" y="857"/>
                      <a:pt x="0" y="10573"/>
                    </a:cubicBezTo>
                    <a:cubicBezTo>
                      <a:pt x="0" y="10573"/>
                      <a:pt x="16002" y="23622"/>
                      <a:pt x="28956" y="60769"/>
                    </a:cubicBezTo>
                    <a:cubicBezTo>
                      <a:pt x="24479" y="62198"/>
                      <a:pt x="20098" y="63913"/>
                      <a:pt x="15811" y="65723"/>
                    </a:cubicBezTo>
                    <a:cubicBezTo>
                      <a:pt x="13430" y="66770"/>
                      <a:pt x="10954" y="67818"/>
                      <a:pt x="8858" y="69533"/>
                    </a:cubicBezTo>
                    <a:cubicBezTo>
                      <a:pt x="6763" y="71152"/>
                      <a:pt x="5143" y="73438"/>
                      <a:pt x="4667" y="76009"/>
                    </a:cubicBezTo>
                    <a:cubicBezTo>
                      <a:pt x="2953" y="87439"/>
                      <a:pt x="21336" y="83249"/>
                      <a:pt x="27051" y="818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411B6629-2DF9-471A-AE7E-E7AFC891CAA6}"/>
                  </a:ext>
                </a:extLst>
              </p:cNvPr>
              <p:cNvSpPr/>
              <p:nvPr/>
            </p:nvSpPr>
            <p:spPr>
              <a:xfrm>
                <a:off x="6412830" y="1855469"/>
                <a:ext cx="79980" cy="82896"/>
              </a:xfrm>
              <a:custGeom>
                <a:avLst/>
                <a:gdLst>
                  <a:gd name="connsiteX0" fmla="*/ 12163 w 79980"/>
                  <a:gd name="connsiteY0" fmla="*/ 64008 h 82896"/>
                  <a:gd name="connsiteX1" fmla="*/ 27879 w 79980"/>
                  <a:gd name="connsiteY1" fmla="*/ 75248 h 82896"/>
                  <a:gd name="connsiteX2" fmla="*/ 40547 w 79980"/>
                  <a:gd name="connsiteY2" fmla="*/ 81820 h 82896"/>
                  <a:gd name="connsiteX3" fmla="*/ 45309 w 79980"/>
                  <a:gd name="connsiteY3" fmla="*/ 82868 h 82896"/>
                  <a:gd name="connsiteX4" fmla="*/ 51406 w 79980"/>
                  <a:gd name="connsiteY4" fmla="*/ 75724 h 82896"/>
                  <a:gd name="connsiteX5" fmla="*/ 48358 w 79980"/>
                  <a:gd name="connsiteY5" fmla="*/ 70104 h 82896"/>
                  <a:gd name="connsiteX6" fmla="*/ 34642 w 79980"/>
                  <a:gd name="connsiteY6" fmla="*/ 56388 h 82896"/>
                  <a:gd name="connsiteX7" fmla="*/ 79981 w 79980"/>
                  <a:gd name="connsiteY7" fmla="*/ 18098 h 82896"/>
                  <a:gd name="connsiteX8" fmla="*/ 53501 w 79980"/>
                  <a:gd name="connsiteY8" fmla="*/ 0 h 82896"/>
                  <a:gd name="connsiteX9" fmla="*/ 30260 w 79980"/>
                  <a:gd name="connsiteY9" fmla="*/ 53150 h 82896"/>
                  <a:gd name="connsiteX10" fmla="*/ 18449 w 79980"/>
                  <a:gd name="connsiteY10" fmla="*/ 45530 h 82896"/>
                  <a:gd name="connsiteX11" fmla="*/ 11305 w 79980"/>
                  <a:gd name="connsiteY11" fmla="*/ 42196 h 82896"/>
                  <a:gd name="connsiteX12" fmla="*/ 3590 w 79980"/>
                  <a:gd name="connsiteY12" fmla="*/ 42672 h 82896"/>
                  <a:gd name="connsiteX13" fmla="*/ 12163 w 79980"/>
                  <a:gd name="connsiteY13" fmla="*/ 64008 h 8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980" h="82896">
                    <a:moveTo>
                      <a:pt x="12163" y="64008"/>
                    </a:moveTo>
                    <a:cubicBezTo>
                      <a:pt x="17116" y="68104"/>
                      <a:pt x="22354" y="72009"/>
                      <a:pt x="27879" y="75248"/>
                    </a:cubicBezTo>
                    <a:cubicBezTo>
                      <a:pt x="31593" y="77438"/>
                      <a:pt x="36070" y="80296"/>
                      <a:pt x="40547" y="81820"/>
                    </a:cubicBezTo>
                    <a:cubicBezTo>
                      <a:pt x="42166" y="82391"/>
                      <a:pt x="43690" y="82772"/>
                      <a:pt x="45309" y="82868"/>
                    </a:cubicBezTo>
                    <a:cubicBezTo>
                      <a:pt x="49596" y="83249"/>
                      <a:pt x="52358" y="79820"/>
                      <a:pt x="51406" y="75724"/>
                    </a:cubicBezTo>
                    <a:cubicBezTo>
                      <a:pt x="50929" y="73628"/>
                      <a:pt x="49691" y="71819"/>
                      <a:pt x="48358" y="70104"/>
                    </a:cubicBezTo>
                    <a:cubicBezTo>
                      <a:pt x="44452" y="64960"/>
                      <a:pt x="39690" y="60389"/>
                      <a:pt x="34642" y="56388"/>
                    </a:cubicBezTo>
                    <a:cubicBezTo>
                      <a:pt x="42262" y="45720"/>
                      <a:pt x="57978" y="27242"/>
                      <a:pt x="79981" y="18098"/>
                    </a:cubicBezTo>
                    <a:cubicBezTo>
                      <a:pt x="79981" y="18098"/>
                      <a:pt x="71408" y="7906"/>
                      <a:pt x="53501" y="0"/>
                    </a:cubicBezTo>
                    <a:cubicBezTo>
                      <a:pt x="53501" y="0"/>
                      <a:pt x="52453" y="20669"/>
                      <a:pt x="30260" y="53150"/>
                    </a:cubicBezTo>
                    <a:cubicBezTo>
                      <a:pt x="26450" y="50387"/>
                      <a:pt x="22450" y="47911"/>
                      <a:pt x="18449" y="45530"/>
                    </a:cubicBezTo>
                    <a:cubicBezTo>
                      <a:pt x="16163" y="44196"/>
                      <a:pt x="13877" y="42863"/>
                      <a:pt x="11305" y="42196"/>
                    </a:cubicBezTo>
                    <a:cubicBezTo>
                      <a:pt x="8733" y="41529"/>
                      <a:pt x="5971" y="41529"/>
                      <a:pt x="3590" y="42672"/>
                    </a:cubicBezTo>
                    <a:cubicBezTo>
                      <a:pt x="-6602" y="47911"/>
                      <a:pt x="7686" y="60198"/>
                      <a:pt x="12163" y="6400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310E601-F7E1-4EC4-ACC4-F5B60935232E}"/>
                  </a:ext>
                </a:extLst>
              </p:cNvPr>
              <p:cNvSpPr/>
              <p:nvPr/>
            </p:nvSpPr>
            <p:spPr>
              <a:xfrm>
                <a:off x="6353298" y="1748513"/>
                <a:ext cx="78521" cy="61054"/>
              </a:xfrm>
              <a:custGeom>
                <a:avLst/>
                <a:gdLst>
                  <a:gd name="connsiteX0" fmla="*/ 257 w 78521"/>
                  <a:gd name="connsiteY0" fmla="*/ 20279 h 61054"/>
                  <a:gd name="connsiteX1" fmla="*/ 543 w 78521"/>
                  <a:gd name="connsiteY1" fmla="*/ 39615 h 61054"/>
                  <a:gd name="connsiteX2" fmla="*/ 2829 w 78521"/>
                  <a:gd name="connsiteY2" fmla="*/ 53712 h 61054"/>
                  <a:gd name="connsiteX3" fmla="*/ 4829 w 78521"/>
                  <a:gd name="connsiteY3" fmla="*/ 58189 h 61054"/>
                  <a:gd name="connsiteX4" fmla="*/ 14164 w 78521"/>
                  <a:gd name="connsiteY4" fmla="*/ 58760 h 61054"/>
                  <a:gd name="connsiteX5" fmla="*/ 16831 w 78521"/>
                  <a:gd name="connsiteY5" fmla="*/ 53045 h 61054"/>
                  <a:gd name="connsiteX6" fmla="*/ 19688 w 78521"/>
                  <a:gd name="connsiteY6" fmla="*/ 33900 h 61054"/>
                  <a:gd name="connsiteX7" fmla="*/ 77410 w 78521"/>
                  <a:gd name="connsiteY7" fmla="*/ 47711 h 61054"/>
                  <a:gd name="connsiteX8" fmla="*/ 76267 w 78521"/>
                  <a:gd name="connsiteY8" fmla="*/ 15707 h 61054"/>
                  <a:gd name="connsiteX9" fmla="*/ 19688 w 78521"/>
                  <a:gd name="connsiteY9" fmla="*/ 28566 h 61054"/>
                  <a:gd name="connsiteX10" fmla="*/ 18831 w 78521"/>
                  <a:gd name="connsiteY10" fmla="*/ 14564 h 61054"/>
                  <a:gd name="connsiteX11" fmla="*/ 17212 w 78521"/>
                  <a:gd name="connsiteY11" fmla="*/ 6849 h 61054"/>
                  <a:gd name="connsiteX12" fmla="*/ 12259 w 78521"/>
                  <a:gd name="connsiteY12" fmla="*/ 943 h 61054"/>
                  <a:gd name="connsiteX13" fmla="*/ 257 w 78521"/>
                  <a:gd name="connsiteY13" fmla="*/ 20279 h 6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521" h="61054">
                    <a:moveTo>
                      <a:pt x="257" y="20279"/>
                    </a:moveTo>
                    <a:cubicBezTo>
                      <a:pt x="-124" y="26661"/>
                      <a:pt x="-124" y="33233"/>
                      <a:pt x="543" y="39615"/>
                    </a:cubicBezTo>
                    <a:cubicBezTo>
                      <a:pt x="924" y="43901"/>
                      <a:pt x="1400" y="49235"/>
                      <a:pt x="2829" y="53712"/>
                    </a:cubicBezTo>
                    <a:cubicBezTo>
                      <a:pt x="3305" y="55331"/>
                      <a:pt x="3972" y="56855"/>
                      <a:pt x="4829" y="58189"/>
                    </a:cubicBezTo>
                    <a:cubicBezTo>
                      <a:pt x="7116" y="61808"/>
                      <a:pt x="11497" y="61999"/>
                      <a:pt x="14164" y="58760"/>
                    </a:cubicBezTo>
                    <a:cubicBezTo>
                      <a:pt x="15593" y="57141"/>
                      <a:pt x="16259" y="55045"/>
                      <a:pt x="16831" y="53045"/>
                    </a:cubicBezTo>
                    <a:cubicBezTo>
                      <a:pt x="18641" y="46759"/>
                      <a:pt x="19498" y="40377"/>
                      <a:pt x="19688" y="33900"/>
                    </a:cubicBezTo>
                    <a:cubicBezTo>
                      <a:pt x="32833" y="33709"/>
                      <a:pt x="57026" y="35329"/>
                      <a:pt x="77410" y="47711"/>
                    </a:cubicBezTo>
                    <a:cubicBezTo>
                      <a:pt x="77410" y="47711"/>
                      <a:pt x="80553" y="34757"/>
                      <a:pt x="76267" y="15707"/>
                    </a:cubicBezTo>
                    <a:cubicBezTo>
                      <a:pt x="76267" y="15707"/>
                      <a:pt x="59027" y="27137"/>
                      <a:pt x="19688" y="28566"/>
                    </a:cubicBezTo>
                    <a:cubicBezTo>
                      <a:pt x="19593" y="23899"/>
                      <a:pt x="19307" y="19231"/>
                      <a:pt x="18831" y="14564"/>
                    </a:cubicBezTo>
                    <a:cubicBezTo>
                      <a:pt x="18545" y="11897"/>
                      <a:pt x="18260" y="9325"/>
                      <a:pt x="17212" y="6849"/>
                    </a:cubicBezTo>
                    <a:cubicBezTo>
                      <a:pt x="16259" y="4372"/>
                      <a:pt x="14545" y="2086"/>
                      <a:pt x="12259" y="943"/>
                    </a:cubicBezTo>
                    <a:cubicBezTo>
                      <a:pt x="2067" y="-4391"/>
                      <a:pt x="638" y="14374"/>
                      <a:pt x="257" y="202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341F17D7-19DA-4190-A81B-CBA7EE5A6AC6}"/>
                  </a:ext>
                </a:extLst>
              </p:cNvPr>
              <p:cNvSpPr/>
              <p:nvPr/>
            </p:nvSpPr>
            <p:spPr>
              <a:xfrm>
                <a:off x="6404204" y="1614676"/>
                <a:ext cx="77176" cy="85535"/>
              </a:xfrm>
              <a:custGeom>
                <a:avLst/>
                <a:gdLst>
                  <a:gd name="connsiteX0" fmla="*/ 28218 w 77176"/>
                  <a:gd name="connsiteY0" fmla="*/ 7145 h 85535"/>
                  <a:gd name="connsiteX1" fmla="*/ 12883 w 77176"/>
                  <a:gd name="connsiteY1" fmla="*/ 18861 h 85535"/>
                  <a:gd name="connsiteX2" fmla="*/ 2882 w 77176"/>
                  <a:gd name="connsiteY2" fmla="*/ 29052 h 85535"/>
                  <a:gd name="connsiteX3" fmla="*/ 500 w 77176"/>
                  <a:gd name="connsiteY3" fmla="*/ 33243 h 85535"/>
                  <a:gd name="connsiteX4" fmla="*/ 5549 w 77176"/>
                  <a:gd name="connsiteY4" fmla="*/ 41149 h 85535"/>
                  <a:gd name="connsiteX5" fmla="*/ 11740 w 77176"/>
                  <a:gd name="connsiteY5" fmla="*/ 39911 h 85535"/>
                  <a:gd name="connsiteX6" fmla="*/ 28885 w 77176"/>
                  <a:gd name="connsiteY6" fmla="*/ 30862 h 85535"/>
                  <a:gd name="connsiteX7" fmla="*/ 52031 w 77176"/>
                  <a:gd name="connsiteY7" fmla="*/ 85536 h 85535"/>
                  <a:gd name="connsiteX8" fmla="*/ 77177 w 77176"/>
                  <a:gd name="connsiteY8" fmla="*/ 65628 h 85535"/>
                  <a:gd name="connsiteX9" fmla="*/ 33266 w 77176"/>
                  <a:gd name="connsiteY9" fmla="*/ 27719 h 85535"/>
                  <a:gd name="connsiteX10" fmla="*/ 44030 w 77176"/>
                  <a:gd name="connsiteY10" fmla="*/ 18670 h 85535"/>
                  <a:gd name="connsiteX11" fmla="*/ 49268 w 77176"/>
                  <a:gd name="connsiteY11" fmla="*/ 12860 h 85535"/>
                  <a:gd name="connsiteX12" fmla="*/ 51078 w 77176"/>
                  <a:gd name="connsiteY12" fmla="*/ 5335 h 85535"/>
                  <a:gd name="connsiteX13" fmla="*/ 28218 w 77176"/>
                  <a:gd name="connsiteY13" fmla="*/ 7145 h 85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176" h="85535">
                    <a:moveTo>
                      <a:pt x="28218" y="7145"/>
                    </a:moveTo>
                    <a:cubicBezTo>
                      <a:pt x="22789" y="10574"/>
                      <a:pt x="17645" y="14574"/>
                      <a:pt x="12883" y="18861"/>
                    </a:cubicBezTo>
                    <a:cubicBezTo>
                      <a:pt x="9740" y="21718"/>
                      <a:pt x="5644" y="25242"/>
                      <a:pt x="2882" y="29052"/>
                    </a:cubicBezTo>
                    <a:cubicBezTo>
                      <a:pt x="1929" y="30386"/>
                      <a:pt x="1072" y="31815"/>
                      <a:pt x="500" y="33243"/>
                    </a:cubicBezTo>
                    <a:cubicBezTo>
                      <a:pt x="-1119" y="37149"/>
                      <a:pt x="1358" y="40863"/>
                      <a:pt x="5549" y="41149"/>
                    </a:cubicBezTo>
                    <a:cubicBezTo>
                      <a:pt x="7644" y="41340"/>
                      <a:pt x="9740" y="40673"/>
                      <a:pt x="11740" y="39911"/>
                    </a:cubicBezTo>
                    <a:cubicBezTo>
                      <a:pt x="17836" y="37625"/>
                      <a:pt x="23551" y="34482"/>
                      <a:pt x="28885" y="30862"/>
                    </a:cubicBezTo>
                    <a:cubicBezTo>
                      <a:pt x="36791" y="41340"/>
                      <a:pt x="49840" y="61723"/>
                      <a:pt x="52031" y="85536"/>
                    </a:cubicBezTo>
                    <a:cubicBezTo>
                      <a:pt x="52031" y="85536"/>
                      <a:pt x="64318" y="80392"/>
                      <a:pt x="77177" y="65628"/>
                    </a:cubicBezTo>
                    <a:cubicBezTo>
                      <a:pt x="77177" y="65628"/>
                      <a:pt x="57746" y="58580"/>
                      <a:pt x="33266" y="27719"/>
                    </a:cubicBezTo>
                    <a:cubicBezTo>
                      <a:pt x="36981" y="24861"/>
                      <a:pt x="40601" y="21813"/>
                      <a:pt x="44030" y="18670"/>
                    </a:cubicBezTo>
                    <a:cubicBezTo>
                      <a:pt x="45935" y="16860"/>
                      <a:pt x="47935" y="15051"/>
                      <a:pt x="49268" y="12860"/>
                    </a:cubicBezTo>
                    <a:cubicBezTo>
                      <a:pt x="50602" y="10669"/>
                      <a:pt x="51554" y="7907"/>
                      <a:pt x="51078" y="5335"/>
                    </a:cubicBezTo>
                    <a:cubicBezTo>
                      <a:pt x="49078" y="-6095"/>
                      <a:pt x="33171" y="3906"/>
                      <a:pt x="28218" y="714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5" name="Graphic 25">
              <a:extLst>
                <a:ext uri="{FF2B5EF4-FFF2-40B4-BE49-F238E27FC236}">
                  <a16:creationId xmlns:a16="http://schemas.microsoft.com/office/drawing/2014/main" id="{3F84FAB0-2EC2-40C7-AAE6-D67CBC0DED11}"/>
                </a:ext>
              </a:extLst>
            </p:cNvPr>
            <p:cNvGrpSpPr/>
            <p:nvPr/>
          </p:nvGrpSpPr>
          <p:grpSpPr>
            <a:xfrm>
              <a:off x="6435565" y="1689925"/>
              <a:ext cx="197834" cy="191833"/>
              <a:chOff x="6435565" y="1689925"/>
              <a:chExt cx="197834" cy="191833"/>
            </a:xfrm>
            <a:solidFill>
              <a:srgbClr val="E54545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945D3672-6ADC-48AE-84F0-CDB51AF3C966}"/>
                  </a:ext>
                </a:extLst>
              </p:cNvPr>
              <p:cNvSpPr/>
              <p:nvPr/>
            </p:nvSpPr>
            <p:spPr>
              <a:xfrm>
                <a:off x="6435565" y="1763458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9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9" y="28575"/>
                      <a:pt x="26099" y="18383"/>
                    </a:cubicBezTo>
                    <a:cubicBezTo>
                      <a:pt x="26099" y="8192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6C663CF-CFC7-4DE1-B957-1CCAF2267692}"/>
                  </a:ext>
                </a:extLst>
              </p:cNvPr>
              <p:cNvSpPr/>
              <p:nvPr/>
            </p:nvSpPr>
            <p:spPr>
              <a:xfrm>
                <a:off x="6607301" y="1768982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9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9" y="28575"/>
                      <a:pt x="26099" y="18383"/>
                    </a:cubicBezTo>
                    <a:cubicBezTo>
                      <a:pt x="26099" y="8192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2F7B297C-E9B1-44DE-9749-CAC2EF626723}"/>
                  </a:ext>
                </a:extLst>
              </p:cNvPr>
              <p:cNvSpPr/>
              <p:nvPr/>
            </p:nvSpPr>
            <p:spPr>
              <a:xfrm>
                <a:off x="6567868" y="1694878"/>
                <a:ext cx="26098" cy="36766"/>
              </a:xfrm>
              <a:custGeom>
                <a:avLst/>
                <a:gdLst>
                  <a:gd name="connsiteX0" fmla="*/ 13049 w 26098"/>
                  <a:gd name="connsiteY0" fmla="*/ 36767 h 36766"/>
                  <a:gd name="connsiteX1" fmla="*/ 26098 w 26098"/>
                  <a:gd name="connsiteY1" fmla="*/ 18383 h 36766"/>
                  <a:gd name="connsiteX2" fmla="*/ 13049 w 26098"/>
                  <a:gd name="connsiteY2" fmla="*/ 0 h 36766"/>
                  <a:gd name="connsiteX3" fmla="*/ 0 w 26098"/>
                  <a:gd name="connsiteY3" fmla="*/ 18383 h 36766"/>
                  <a:gd name="connsiteX4" fmla="*/ 13049 w 26098"/>
                  <a:gd name="connsiteY4" fmla="*/ 36767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36767"/>
                    </a:moveTo>
                    <a:cubicBezTo>
                      <a:pt x="20193" y="36767"/>
                      <a:pt x="26098" y="28575"/>
                      <a:pt x="26098" y="18383"/>
                    </a:cubicBezTo>
                    <a:cubicBezTo>
                      <a:pt x="26098" y="8192"/>
                      <a:pt x="20288" y="0"/>
                      <a:pt x="13049" y="0"/>
                    </a:cubicBez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3CB72B4-6212-4AD7-812E-97AA3AC7549D}"/>
                  </a:ext>
                </a:extLst>
              </p:cNvPr>
              <p:cNvSpPr/>
              <p:nvPr/>
            </p:nvSpPr>
            <p:spPr>
              <a:xfrm>
                <a:off x="6558914" y="1745742"/>
                <a:ext cx="35242" cy="49720"/>
              </a:xfrm>
              <a:custGeom>
                <a:avLst/>
                <a:gdLst>
                  <a:gd name="connsiteX0" fmla="*/ 17621 w 35242"/>
                  <a:gd name="connsiteY0" fmla="*/ 0 h 49720"/>
                  <a:gd name="connsiteX1" fmla="*/ 0 w 35242"/>
                  <a:gd name="connsiteY1" fmla="*/ 24860 h 49720"/>
                  <a:gd name="connsiteX2" fmla="*/ 17621 w 35242"/>
                  <a:gd name="connsiteY2" fmla="*/ 49720 h 49720"/>
                  <a:gd name="connsiteX3" fmla="*/ 35242 w 35242"/>
                  <a:gd name="connsiteY3" fmla="*/ 24860 h 49720"/>
                  <a:gd name="connsiteX4" fmla="*/ 17621 w 35242"/>
                  <a:gd name="connsiteY4" fmla="*/ 0 h 4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2" h="49720">
                    <a:moveTo>
                      <a:pt x="17621" y="0"/>
                    </a:moveTo>
                    <a:cubicBezTo>
                      <a:pt x="7906" y="0"/>
                      <a:pt x="0" y="11144"/>
                      <a:pt x="0" y="24860"/>
                    </a:cubicBezTo>
                    <a:cubicBezTo>
                      <a:pt x="0" y="38576"/>
                      <a:pt x="7906" y="49720"/>
                      <a:pt x="17621" y="49720"/>
                    </a:cubicBezTo>
                    <a:cubicBezTo>
                      <a:pt x="27337" y="49720"/>
                      <a:pt x="35242" y="38576"/>
                      <a:pt x="35242" y="24860"/>
                    </a:cubicBezTo>
                    <a:cubicBezTo>
                      <a:pt x="35147" y="11144"/>
                      <a:pt x="27241" y="0"/>
                      <a:pt x="17621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39BF029-D336-4D59-94F0-2E24151FDFF3}"/>
                  </a:ext>
                </a:extLst>
              </p:cNvPr>
              <p:cNvSpPr/>
              <p:nvPr/>
            </p:nvSpPr>
            <p:spPr>
              <a:xfrm>
                <a:off x="6456806" y="1818608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8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8" y="28575"/>
                      <a:pt x="26098" y="18383"/>
                    </a:cubicBezTo>
                    <a:cubicBezTo>
                      <a:pt x="26003" y="8287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4E9A056-BDE1-4240-A0C6-E14699116491}"/>
                  </a:ext>
                </a:extLst>
              </p:cNvPr>
              <p:cNvSpPr/>
              <p:nvPr/>
            </p:nvSpPr>
            <p:spPr>
              <a:xfrm>
                <a:off x="6478047" y="1720881"/>
                <a:ext cx="47053" cy="66484"/>
              </a:xfrm>
              <a:custGeom>
                <a:avLst/>
                <a:gdLst>
                  <a:gd name="connsiteX0" fmla="*/ 23527 w 47053"/>
                  <a:gd name="connsiteY0" fmla="*/ 0 h 66484"/>
                  <a:gd name="connsiteX1" fmla="*/ 0 w 47053"/>
                  <a:gd name="connsiteY1" fmla="*/ 33242 h 66484"/>
                  <a:gd name="connsiteX2" fmla="*/ 23527 w 47053"/>
                  <a:gd name="connsiteY2" fmla="*/ 66484 h 66484"/>
                  <a:gd name="connsiteX3" fmla="*/ 47054 w 47053"/>
                  <a:gd name="connsiteY3" fmla="*/ 33242 h 66484"/>
                  <a:gd name="connsiteX4" fmla="*/ 23527 w 47053"/>
                  <a:gd name="connsiteY4" fmla="*/ 0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53" h="66484">
                    <a:moveTo>
                      <a:pt x="23527" y="0"/>
                    </a:moveTo>
                    <a:cubicBezTo>
                      <a:pt x="10573" y="0"/>
                      <a:pt x="0" y="14859"/>
                      <a:pt x="0" y="33242"/>
                    </a:cubicBezTo>
                    <a:cubicBezTo>
                      <a:pt x="0" y="51626"/>
                      <a:pt x="10573" y="66484"/>
                      <a:pt x="23527" y="66484"/>
                    </a:cubicBezTo>
                    <a:cubicBezTo>
                      <a:pt x="36481" y="66484"/>
                      <a:pt x="47054" y="51626"/>
                      <a:pt x="47054" y="33242"/>
                    </a:cubicBezTo>
                    <a:cubicBezTo>
                      <a:pt x="47054" y="14859"/>
                      <a:pt x="36576" y="0"/>
                      <a:pt x="2352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FBEF2B1-D47D-4E0D-8840-58341AC9F5D7}"/>
                  </a:ext>
                </a:extLst>
              </p:cNvPr>
              <p:cNvSpPr/>
              <p:nvPr/>
            </p:nvSpPr>
            <p:spPr>
              <a:xfrm>
                <a:off x="6520814" y="1809559"/>
                <a:ext cx="47053" cy="66484"/>
              </a:xfrm>
              <a:custGeom>
                <a:avLst/>
                <a:gdLst>
                  <a:gd name="connsiteX0" fmla="*/ 23527 w 47053"/>
                  <a:gd name="connsiteY0" fmla="*/ 0 h 66484"/>
                  <a:gd name="connsiteX1" fmla="*/ 0 w 47053"/>
                  <a:gd name="connsiteY1" fmla="*/ 33242 h 66484"/>
                  <a:gd name="connsiteX2" fmla="*/ 23527 w 47053"/>
                  <a:gd name="connsiteY2" fmla="*/ 66484 h 66484"/>
                  <a:gd name="connsiteX3" fmla="*/ 47054 w 47053"/>
                  <a:gd name="connsiteY3" fmla="*/ 33242 h 66484"/>
                  <a:gd name="connsiteX4" fmla="*/ 23527 w 47053"/>
                  <a:gd name="connsiteY4" fmla="*/ 0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53" h="66484">
                    <a:moveTo>
                      <a:pt x="23527" y="0"/>
                    </a:moveTo>
                    <a:cubicBezTo>
                      <a:pt x="10573" y="0"/>
                      <a:pt x="0" y="14859"/>
                      <a:pt x="0" y="33242"/>
                    </a:cubicBezTo>
                    <a:cubicBezTo>
                      <a:pt x="0" y="51626"/>
                      <a:pt x="10573" y="66484"/>
                      <a:pt x="23527" y="66484"/>
                    </a:cubicBezTo>
                    <a:cubicBezTo>
                      <a:pt x="36481" y="66484"/>
                      <a:pt x="47054" y="51626"/>
                      <a:pt x="47054" y="33242"/>
                    </a:cubicBezTo>
                    <a:cubicBezTo>
                      <a:pt x="47054" y="14859"/>
                      <a:pt x="36481" y="0"/>
                      <a:pt x="2352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E8ADA94-580A-4F1B-96F3-813626F52EFE}"/>
                  </a:ext>
                </a:extLst>
              </p:cNvPr>
              <p:cNvSpPr/>
              <p:nvPr/>
            </p:nvSpPr>
            <p:spPr>
              <a:xfrm>
                <a:off x="6492334" y="1807273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1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1"/>
                      <a:pt x="6763" y="19241"/>
                    </a:cubicBezTo>
                    <a:cubicBezTo>
                      <a:pt x="3028" y="19241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F0B3FCE1-C2E8-41BA-9D25-310BA6B60B94}"/>
                  </a:ext>
                </a:extLst>
              </p:cNvPr>
              <p:cNvSpPr/>
              <p:nvPr/>
            </p:nvSpPr>
            <p:spPr>
              <a:xfrm>
                <a:off x="6576535" y="1811178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1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1"/>
                      <a:pt x="6763" y="19241"/>
                    </a:cubicBezTo>
                    <a:cubicBezTo>
                      <a:pt x="3028" y="19241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E5BF4D8E-785D-46A2-91EC-02E689F0265B}"/>
                  </a:ext>
                </a:extLst>
              </p:cNvPr>
              <p:cNvSpPr/>
              <p:nvPr/>
            </p:nvSpPr>
            <p:spPr>
              <a:xfrm>
                <a:off x="6614635" y="1725072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0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0"/>
                      <a:pt x="6763" y="19240"/>
                    </a:cubicBezTo>
                    <a:cubicBezTo>
                      <a:pt x="3028" y="19240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AA710AB-2FD9-442C-9525-42685D6BE942}"/>
                  </a:ext>
                </a:extLst>
              </p:cNvPr>
              <p:cNvSpPr/>
              <p:nvPr/>
            </p:nvSpPr>
            <p:spPr>
              <a:xfrm>
                <a:off x="6499192" y="1862518"/>
                <a:ext cx="13525" cy="19240"/>
              </a:xfrm>
              <a:custGeom>
                <a:avLst/>
                <a:gdLst>
                  <a:gd name="connsiteX0" fmla="*/ 6763 w 13525"/>
                  <a:gd name="connsiteY0" fmla="*/ 0 h 19240"/>
                  <a:gd name="connsiteX1" fmla="*/ 0 w 13525"/>
                  <a:gd name="connsiteY1" fmla="*/ 9620 h 19240"/>
                  <a:gd name="connsiteX2" fmla="*/ 6763 w 13525"/>
                  <a:gd name="connsiteY2" fmla="*/ 19240 h 19240"/>
                  <a:gd name="connsiteX3" fmla="*/ 13526 w 13525"/>
                  <a:gd name="connsiteY3" fmla="*/ 9620 h 19240"/>
                  <a:gd name="connsiteX4" fmla="*/ 6763 w 13525"/>
                  <a:gd name="connsiteY4" fmla="*/ 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0"/>
                    </a:move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954"/>
                      <a:pt x="3048" y="19240"/>
                      <a:pt x="6763" y="19240"/>
                    </a:cubicBezTo>
                    <a:cubicBezTo>
                      <a:pt x="10478" y="19240"/>
                      <a:pt x="13526" y="14954"/>
                      <a:pt x="13526" y="9620"/>
                    </a:cubicBezTo>
                    <a:cubicBezTo>
                      <a:pt x="13526" y="4286"/>
                      <a:pt x="10478" y="0"/>
                      <a:pt x="676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71BA897-CE7B-462A-83BA-2EEBE40AECE8}"/>
                  </a:ext>
                </a:extLst>
              </p:cNvPr>
              <p:cNvSpPr/>
              <p:nvPr/>
            </p:nvSpPr>
            <p:spPr>
              <a:xfrm>
                <a:off x="6521386" y="1689925"/>
                <a:ext cx="13525" cy="19240"/>
              </a:xfrm>
              <a:custGeom>
                <a:avLst/>
                <a:gdLst>
                  <a:gd name="connsiteX0" fmla="*/ 6763 w 13525"/>
                  <a:gd name="connsiteY0" fmla="*/ 19240 h 19240"/>
                  <a:gd name="connsiteX1" fmla="*/ 13525 w 13525"/>
                  <a:gd name="connsiteY1" fmla="*/ 9620 h 19240"/>
                  <a:gd name="connsiteX2" fmla="*/ 6763 w 13525"/>
                  <a:gd name="connsiteY2" fmla="*/ 0 h 19240"/>
                  <a:gd name="connsiteX3" fmla="*/ 0 w 13525"/>
                  <a:gd name="connsiteY3" fmla="*/ 9620 h 19240"/>
                  <a:gd name="connsiteX4" fmla="*/ 6763 w 13525"/>
                  <a:gd name="connsiteY4" fmla="*/ 1924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19240"/>
                    </a:moveTo>
                    <a:cubicBezTo>
                      <a:pt x="10478" y="19240"/>
                      <a:pt x="13525" y="14954"/>
                      <a:pt x="13525" y="9620"/>
                    </a:cubicBezTo>
                    <a:cubicBezTo>
                      <a:pt x="13525" y="4286"/>
                      <a:pt x="10478" y="0"/>
                      <a:pt x="6763" y="0"/>
                    </a:cubicBez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954"/>
                      <a:pt x="3048" y="19240"/>
                      <a:pt x="6763" y="19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6F116D73-34FA-4311-AE2C-A8CAB1425711}"/>
                  </a:ext>
                </a:extLst>
              </p:cNvPr>
              <p:cNvSpPr/>
              <p:nvPr/>
            </p:nvSpPr>
            <p:spPr>
              <a:xfrm>
                <a:off x="6537576" y="1744503"/>
                <a:ext cx="13527" cy="19240"/>
              </a:xfrm>
              <a:custGeom>
                <a:avLst/>
                <a:gdLst>
                  <a:gd name="connsiteX0" fmla="*/ 6765 w 13527"/>
                  <a:gd name="connsiteY0" fmla="*/ 19241 h 19240"/>
                  <a:gd name="connsiteX1" fmla="*/ 13528 w 13527"/>
                  <a:gd name="connsiteY1" fmla="*/ 9620 h 19240"/>
                  <a:gd name="connsiteX2" fmla="*/ 6765 w 13527"/>
                  <a:gd name="connsiteY2" fmla="*/ 0 h 19240"/>
                  <a:gd name="connsiteX3" fmla="*/ 2 w 13527"/>
                  <a:gd name="connsiteY3" fmla="*/ 9620 h 19240"/>
                  <a:gd name="connsiteX4" fmla="*/ 6765 w 13527"/>
                  <a:gd name="connsiteY4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7" h="19240">
                    <a:moveTo>
                      <a:pt x="6765" y="19241"/>
                    </a:moveTo>
                    <a:cubicBezTo>
                      <a:pt x="10480" y="19241"/>
                      <a:pt x="13528" y="14954"/>
                      <a:pt x="13528" y="9620"/>
                    </a:cubicBezTo>
                    <a:cubicBezTo>
                      <a:pt x="13528" y="4286"/>
                      <a:pt x="10480" y="0"/>
                      <a:pt x="6765" y="0"/>
                    </a:cubicBezTo>
                    <a:cubicBezTo>
                      <a:pt x="3050" y="0"/>
                      <a:pt x="2" y="4286"/>
                      <a:pt x="2" y="9620"/>
                    </a:cubicBezTo>
                    <a:cubicBezTo>
                      <a:pt x="-93" y="14859"/>
                      <a:pt x="2955" y="19241"/>
                      <a:pt x="6765" y="19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73DF7481-D4AC-4A73-86A5-1BDC40A41350}"/>
                  </a:ext>
                </a:extLst>
              </p:cNvPr>
              <p:cNvSpPr/>
              <p:nvPr/>
            </p:nvSpPr>
            <p:spPr>
              <a:xfrm>
                <a:off x="6452901" y="1716785"/>
                <a:ext cx="13525" cy="19240"/>
              </a:xfrm>
              <a:custGeom>
                <a:avLst/>
                <a:gdLst>
                  <a:gd name="connsiteX0" fmla="*/ 6763 w 13525"/>
                  <a:gd name="connsiteY0" fmla="*/ 19241 h 19240"/>
                  <a:gd name="connsiteX1" fmla="*/ 13526 w 13525"/>
                  <a:gd name="connsiteY1" fmla="*/ 9620 h 19240"/>
                  <a:gd name="connsiteX2" fmla="*/ 6763 w 13525"/>
                  <a:gd name="connsiteY2" fmla="*/ 0 h 19240"/>
                  <a:gd name="connsiteX3" fmla="*/ 0 w 13525"/>
                  <a:gd name="connsiteY3" fmla="*/ 9620 h 19240"/>
                  <a:gd name="connsiteX4" fmla="*/ 6763 w 13525"/>
                  <a:gd name="connsiteY4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19241"/>
                    </a:moveTo>
                    <a:cubicBezTo>
                      <a:pt x="10478" y="19241"/>
                      <a:pt x="13526" y="14954"/>
                      <a:pt x="13526" y="9620"/>
                    </a:cubicBezTo>
                    <a:cubicBezTo>
                      <a:pt x="13526" y="4286"/>
                      <a:pt x="10478" y="0"/>
                      <a:pt x="6763" y="0"/>
                    </a:cubicBez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859"/>
                      <a:pt x="3048" y="19241"/>
                      <a:pt x="6763" y="19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020EA41-0993-4314-8492-9F3885348BE1}"/>
                </a:ext>
              </a:extLst>
            </p:cNvPr>
            <p:cNvSpPr/>
            <p:nvPr/>
          </p:nvSpPr>
          <p:spPr>
            <a:xfrm>
              <a:off x="6432041" y="1747361"/>
              <a:ext cx="222585" cy="157237"/>
            </a:xfrm>
            <a:custGeom>
              <a:avLst/>
              <a:gdLst>
                <a:gd name="connsiteX0" fmla="*/ 140875 w 222585"/>
                <a:gd name="connsiteY0" fmla="*/ 152876 h 157237"/>
                <a:gd name="connsiteX1" fmla="*/ 44482 w 222585"/>
                <a:gd name="connsiteY1" fmla="*/ 139541 h 157237"/>
                <a:gd name="connsiteX2" fmla="*/ 0 w 222585"/>
                <a:gd name="connsiteY2" fmla="*/ 93726 h 157237"/>
                <a:gd name="connsiteX3" fmla="*/ 0 w 222585"/>
                <a:gd name="connsiteY3" fmla="*/ 93726 h 157237"/>
                <a:gd name="connsiteX4" fmla="*/ 41434 w 222585"/>
                <a:gd name="connsiteY4" fmla="*/ 116872 h 157237"/>
                <a:gd name="connsiteX5" fmla="*/ 68199 w 222585"/>
                <a:gd name="connsiteY5" fmla="*/ 122396 h 157237"/>
                <a:gd name="connsiteX6" fmla="*/ 182118 w 222585"/>
                <a:gd name="connsiteY6" fmla="*/ 76009 h 157237"/>
                <a:gd name="connsiteX7" fmla="*/ 219742 w 222585"/>
                <a:gd name="connsiteY7" fmla="*/ 0 h 157237"/>
                <a:gd name="connsiteX8" fmla="*/ 140875 w 222585"/>
                <a:gd name="connsiteY8" fmla="*/ 152876 h 1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585" h="157237">
                  <a:moveTo>
                    <a:pt x="140875" y="152876"/>
                  </a:moveTo>
                  <a:cubicBezTo>
                    <a:pt x="108680" y="162116"/>
                    <a:pt x="73247" y="156210"/>
                    <a:pt x="44482" y="139541"/>
                  </a:cubicBezTo>
                  <a:cubicBezTo>
                    <a:pt x="25813" y="128683"/>
                    <a:pt x="10573" y="112490"/>
                    <a:pt x="0" y="93726"/>
                  </a:cubicBezTo>
                  <a:cubicBezTo>
                    <a:pt x="0" y="93726"/>
                    <a:pt x="0" y="93726"/>
                    <a:pt x="0" y="93726"/>
                  </a:cubicBezTo>
                  <a:cubicBezTo>
                    <a:pt x="12192" y="104013"/>
                    <a:pt x="26289" y="111919"/>
                    <a:pt x="41434" y="116872"/>
                  </a:cubicBezTo>
                  <a:cubicBezTo>
                    <a:pt x="50102" y="119729"/>
                    <a:pt x="59055" y="121634"/>
                    <a:pt x="68199" y="122396"/>
                  </a:cubicBezTo>
                  <a:cubicBezTo>
                    <a:pt x="110490" y="126206"/>
                    <a:pt x="153638" y="107537"/>
                    <a:pt x="182118" y="76009"/>
                  </a:cubicBezTo>
                  <a:cubicBezTo>
                    <a:pt x="201359" y="54769"/>
                    <a:pt x="214027" y="28099"/>
                    <a:pt x="219742" y="0"/>
                  </a:cubicBezTo>
                  <a:cubicBezTo>
                    <a:pt x="232315" y="60198"/>
                    <a:pt x="202692" y="135160"/>
                    <a:pt x="140875" y="15287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055231E-CCE0-4B68-98FD-800B6EF3C174}"/>
                </a:ext>
              </a:extLst>
            </p:cNvPr>
            <p:cNvSpPr/>
            <p:nvPr/>
          </p:nvSpPr>
          <p:spPr>
            <a:xfrm>
              <a:off x="6447614" y="1677618"/>
              <a:ext cx="103676" cy="112671"/>
            </a:xfrm>
            <a:custGeom>
              <a:avLst/>
              <a:gdLst>
                <a:gd name="connsiteX0" fmla="*/ 49864 w 103676"/>
                <a:gd name="connsiteY0" fmla="*/ 7163 h 112671"/>
                <a:gd name="connsiteX1" fmla="*/ 28814 w 103676"/>
                <a:gd name="connsiteY1" fmla="*/ 25451 h 112671"/>
                <a:gd name="connsiteX2" fmla="*/ 4620 w 103676"/>
                <a:gd name="connsiteY2" fmla="*/ 65266 h 112671"/>
                <a:gd name="connsiteX3" fmla="*/ 144 w 103676"/>
                <a:gd name="connsiteY3" fmla="*/ 87364 h 112671"/>
                <a:gd name="connsiteX4" fmla="*/ 13384 w 103676"/>
                <a:gd name="connsiteY4" fmla="*/ 108604 h 112671"/>
                <a:gd name="connsiteX5" fmla="*/ 38339 w 103676"/>
                <a:gd name="connsiteY5" fmla="*/ 110795 h 112671"/>
                <a:gd name="connsiteX6" fmla="*/ 71391 w 103676"/>
                <a:gd name="connsiteY6" fmla="*/ 82315 h 112671"/>
                <a:gd name="connsiteX7" fmla="*/ 100061 w 103676"/>
                <a:gd name="connsiteY7" fmla="*/ 62789 h 112671"/>
                <a:gd name="connsiteX8" fmla="*/ 102823 w 103676"/>
                <a:gd name="connsiteY8" fmla="*/ 36214 h 112671"/>
                <a:gd name="connsiteX9" fmla="*/ 97013 w 103676"/>
                <a:gd name="connsiteY9" fmla="*/ 12497 h 112671"/>
                <a:gd name="connsiteX10" fmla="*/ 49864 w 103676"/>
                <a:gd name="connsiteY10" fmla="*/ 7163 h 11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676" h="112671">
                  <a:moveTo>
                    <a:pt x="49864" y="7163"/>
                  </a:moveTo>
                  <a:cubicBezTo>
                    <a:pt x="41768" y="11735"/>
                    <a:pt x="34910" y="18403"/>
                    <a:pt x="28814" y="25451"/>
                  </a:cubicBezTo>
                  <a:cubicBezTo>
                    <a:pt x="18718" y="37357"/>
                    <a:pt x="10526" y="50788"/>
                    <a:pt x="4620" y="65266"/>
                  </a:cubicBezTo>
                  <a:cubicBezTo>
                    <a:pt x="1763" y="72314"/>
                    <a:pt x="-618" y="79839"/>
                    <a:pt x="144" y="87364"/>
                  </a:cubicBezTo>
                  <a:cubicBezTo>
                    <a:pt x="1001" y="95936"/>
                    <a:pt x="6049" y="104032"/>
                    <a:pt x="13384" y="108604"/>
                  </a:cubicBezTo>
                  <a:cubicBezTo>
                    <a:pt x="20718" y="113081"/>
                    <a:pt x="30243" y="113938"/>
                    <a:pt x="38339" y="110795"/>
                  </a:cubicBezTo>
                  <a:cubicBezTo>
                    <a:pt x="51960" y="105461"/>
                    <a:pt x="59389" y="90697"/>
                    <a:pt x="71391" y="82315"/>
                  </a:cubicBezTo>
                  <a:cubicBezTo>
                    <a:pt x="81011" y="75648"/>
                    <a:pt x="93965" y="72790"/>
                    <a:pt x="100061" y="62789"/>
                  </a:cubicBezTo>
                  <a:cubicBezTo>
                    <a:pt x="104824" y="54979"/>
                    <a:pt x="103871" y="45168"/>
                    <a:pt x="102823" y="36214"/>
                  </a:cubicBezTo>
                  <a:cubicBezTo>
                    <a:pt x="101871" y="28118"/>
                    <a:pt x="100823" y="19736"/>
                    <a:pt x="97013" y="12497"/>
                  </a:cubicBezTo>
                  <a:cubicBezTo>
                    <a:pt x="87678" y="-5219"/>
                    <a:pt x="64723" y="-1314"/>
                    <a:pt x="49864" y="7163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47" name="Graphic 25">
            <a:extLst>
              <a:ext uri="{FF2B5EF4-FFF2-40B4-BE49-F238E27FC236}">
                <a16:creationId xmlns:a16="http://schemas.microsoft.com/office/drawing/2014/main" id="{1B9068DB-94C7-4C6E-A342-C7163A723FA4}"/>
              </a:ext>
            </a:extLst>
          </p:cNvPr>
          <p:cNvGrpSpPr/>
          <p:nvPr/>
        </p:nvGrpSpPr>
        <p:grpSpPr>
          <a:xfrm>
            <a:off x="1523576" y="454881"/>
            <a:ext cx="503589" cy="497763"/>
            <a:chOff x="4950639" y="1632859"/>
            <a:chExt cx="503589" cy="497763"/>
          </a:xfrm>
        </p:grpSpPr>
        <p:grpSp>
          <p:nvGrpSpPr>
            <p:cNvPr id="148" name="Graphic 25">
              <a:extLst>
                <a:ext uri="{FF2B5EF4-FFF2-40B4-BE49-F238E27FC236}">
                  <a16:creationId xmlns:a16="http://schemas.microsoft.com/office/drawing/2014/main" id="{D798497D-0C68-4666-BB67-557D513E849C}"/>
                </a:ext>
              </a:extLst>
            </p:cNvPr>
            <p:cNvGrpSpPr/>
            <p:nvPr/>
          </p:nvGrpSpPr>
          <p:grpSpPr>
            <a:xfrm>
              <a:off x="4950639" y="1632859"/>
              <a:ext cx="503589" cy="497763"/>
              <a:chOff x="4950639" y="1632859"/>
              <a:chExt cx="503589" cy="497763"/>
            </a:xfrm>
            <a:solidFill>
              <a:srgbClr val="E54545"/>
            </a:solidFill>
          </p:grpSpPr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CBBCEEA-A8F9-4AF7-82E4-7CEECFEC9C71}"/>
                  </a:ext>
                </a:extLst>
              </p:cNvPr>
              <p:cNvSpPr/>
              <p:nvPr/>
            </p:nvSpPr>
            <p:spPr>
              <a:xfrm>
                <a:off x="5036201" y="1726714"/>
                <a:ext cx="327955" cy="337062"/>
              </a:xfrm>
              <a:custGeom>
                <a:avLst/>
                <a:gdLst>
                  <a:gd name="connsiteX0" fmla="*/ 215788 w 327955"/>
                  <a:gd name="connsiteY0" fmla="*/ 331067 h 337062"/>
                  <a:gd name="connsiteX1" fmla="*/ 83485 w 327955"/>
                  <a:gd name="connsiteY1" fmla="*/ 312683 h 337062"/>
                  <a:gd name="connsiteX2" fmla="*/ 22430 w 327955"/>
                  <a:gd name="connsiteY2" fmla="*/ 249723 h 337062"/>
                  <a:gd name="connsiteX3" fmla="*/ 1856 w 327955"/>
                  <a:gd name="connsiteY3" fmla="*/ 141329 h 337062"/>
                  <a:gd name="connsiteX4" fmla="*/ 29764 w 327955"/>
                  <a:gd name="connsiteY4" fmla="*/ 72844 h 337062"/>
                  <a:gd name="connsiteX5" fmla="*/ 81199 w 327955"/>
                  <a:gd name="connsiteY5" fmla="*/ 24933 h 337062"/>
                  <a:gd name="connsiteX6" fmla="*/ 315324 w 327955"/>
                  <a:gd name="connsiteY6" fmla="*/ 92561 h 337062"/>
                  <a:gd name="connsiteX7" fmla="*/ 323992 w 327955"/>
                  <a:gd name="connsiteY7" fmla="*/ 121136 h 337062"/>
                  <a:gd name="connsiteX8" fmla="*/ 215788 w 327955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5" h="337062">
                    <a:moveTo>
                      <a:pt x="215788" y="331067"/>
                    </a:moveTo>
                    <a:cubicBezTo>
                      <a:pt x="171592" y="343735"/>
                      <a:pt x="122919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6"/>
                      <a:pt x="277414" y="168"/>
                      <a:pt x="315324" y="92561"/>
                    </a:cubicBezTo>
                    <a:cubicBezTo>
                      <a:pt x="319039" y="101704"/>
                      <a:pt x="321991" y="111229"/>
                      <a:pt x="323992" y="121136"/>
                    </a:cubicBezTo>
                    <a:cubicBezTo>
                      <a:pt x="341422" y="203908"/>
                      <a:pt x="300655" y="306778"/>
                      <a:pt x="215788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61934989-41C1-4BF7-963E-B3D91DC14FC6}"/>
                  </a:ext>
                </a:extLst>
              </p:cNvPr>
              <p:cNvSpPr/>
              <p:nvPr/>
            </p:nvSpPr>
            <p:spPr>
              <a:xfrm>
                <a:off x="5194267" y="1632859"/>
                <a:ext cx="85855" cy="110405"/>
              </a:xfrm>
              <a:custGeom>
                <a:avLst/>
                <a:gdLst>
                  <a:gd name="connsiteX0" fmla="*/ 61341 w 85855"/>
                  <a:gd name="connsiteY0" fmla="*/ 7440 h 110405"/>
                  <a:gd name="connsiteX1" fmla="*/ 35433 w 85855"/>
                  <a:gd name="connsiteY1" fmla="*/ 1630 h 110405"/>
                  <a:gd name="connsiteX2" fmla="*/ 15812 w 85855"/>
                  <a:gd name="connsiteY2" fmla="*/ 106 h 110405"/>
                  <a:gd name="connsiteX3" fmla="*/ 9239 w 85855"/>
                  <a:gd name="connsiteY3" fmla="*/ 1344 h 110405"/>
                  <a:gd name="connsiteX4" fmla="*/ 5429 w 85855"/>
                  <a:gd name="connsiteY4" fmla="*/ 13632 h 110405"/>
                  <a:gd name="connsiteX5" fmla="*/ 12192 w 85855"/>
                  <a:gd name="connsiteY5" fmla="*/ 19061 h 110405"/>
                  <a:gd name="connsiteX6" fmla="*/ 36862 w 85855"/>
                  <a:gd name="connsiteY6" fmla="*/ 29062 h 110405"/>
                  <a:gd name="connsiteX7" fmla="*/ 0 w 85855"/>
                  <a:gd name="connsiteY7" fmla="*/ 101738 h 110405"/>
                  <a:gd name="connsiteX8" fmla="*/ 43148 w 85855"/>
                  <a:gd name="connsiteY8" fmla="*/ 110406 h 110405"/>
                  <a:gd name="connsiteX9" fmla="*/ 44005 w 85855"/>
                  <a:gd name="connsiteY9" fmla="*/ 30872 h 110405"/>
                  <a:gd name="connsiteX10" fmla="*/ 62960 w 85855"/>
                  <a:gd name="connsiteY10" fmla="*/ 34206 h 110405"/>
                  <a:gd name="connsiteX11" fmla="*/ 73819 w 85855"/>
                  <a:gd name="connsiteY11" fmla="*/ 34587 h 110405"/>
                  <a:gd name="connsiteX12" fmla="*/ 83344 w 85855"/>
                  <a:gd name="connsiteY12" fmla="*/ 29824 h 110405"/>
                  <a:gd name="connsiteX13" fmla="*/ 61341 w 85855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55" h="110405">
                    <a:moveTo>
                      <a:pt x="61341" y="7440"/>
                    </a:moveTo>
                    <a:cubicBezTo>
                      <a:pt x="52959" y="4869"/>
                      <a:pt x="44196" y="2868"/>
                      <a:pt x="35433" y="1630"/>
                    </a:cubicBezTo>
                    <a:cubicBezTo>
                      <a:pt x="29623" y="868"/>
                      <a:pt x="22384" y="-370"/>
                      <a:pt x="15812" y="106"/>
                    </a:cubicBezTo>
                    <a:cubicBezTo>
                      <a:pt x="13525" y="297"/>
                      <a:pt x="11335" y="678"/>
                      <a:pt x="9239" y="1344"/>
                    </a:cubicBezTo>
                    <a:cubicBezTo>
                      <a:pt x="3715" y="3154"/>
                      <a:pt x="2000" y="8964"/>
                      <a:pt x="5429" y="13632"/>
                    </a:cubicBezTo>
                    <a:cubicBezTo>
                      <a:pt x="7144" y="16013"/>
                      <a:pt x="9716" y="17632"/>
                      <a:pt x="12192" y="19061"/>
                    </a:cubicBezTo>
                    <a:cubicBezTo>
                      <a:pt x="20002" y="23442"/>
                      <a:pt x="28289" y="26681"/>
                      <a:pt x="36862" y="29062"/>
                    </a:cubicBezTo>
                    <a:cubicBezTo>
                      <a:pt x="32956" y="46683"/>
                      <a:pt x="23050" y="78402"/>
                      <a:pt x="0" y="101738"/>
                    </a:cubicBezTo>
                    <a:cubicBezTo>
                      <a:pt x="0" y="101738"/>
                      <a:pt x="16288" y="110025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726" y="17632"/>
                      <a:pt x="69056" y="9822"/>
                      <a:pt x="61341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AF9A9447-F547-4BFE-8BDC-F6CE173EFE30}"/>
                  </a:ext>
                </a:extLst>
              </p:cNvPr>
              <p:cNvSpPr/>
              <p:nvPr/>
            </p:nvSpPr>
            <p:spPr>
              <a:xfrm>
                <a:off x="5247131" y="1681984"/>
                <a:ext cx="66166" cy="78902"/>
              </a:xfrm>
              <a:custGeom>
                <a:avLst/>
                <a:gdLst>
                  <a:gd name="connsiteX0" fmla="*/ 50482 w 66166"/>
                  <a:gd name="connsiteY0" fmla="*/ 9084 h 78902"/>
                  <a:gd name="connsiteX1" fmla="*/ 33052 w 66166"/>
                  <a:gd name="connsiteY1" fmla="*/ 2798 h 78902"/>
                  <a:gd name="connsiteX2" fmla="*/ 19621 w 66166"/>
                  <a:gd name="connsiteY2" fmla="*/ 36 h 78902"/>
                  <a:gd name="connsiteX3" fmla="*/ 14954 w 66166"/>
                  <a:gd name="connsiteY3" fmla="*/ 321 h 78902"/>
                  <a:gd name="connsiteX4" fmla="*/ 11239 w 66166"/>
                  <a:gd name="connsiteY4" fmla="*/ 8513 h 78902"/>
                  <a:gd name="connsiteX5" fmla="*/ 15526 w 66166"/>
                  <a:gd name="connsiteY5" fmla="*/ 12894 h 78902"/>
                  <a:gd name="connsiteX6" fmla="*/ 31813 w 66166"/>
                  <a:gd name="connsiteY6" fmla="*/ 21943 h 78902"/>
                  <a:gd name="connsiteX7" fmla="*/ 0 w 66166"/>
                  <a:gd name="connsiteY7" fmla="*/ 69187 h 78902"/>
                  <a:gd name="connsiteX8" fmla="*/ 29146 w 66166"/>
                  <a:gd name="connsiteY8" fmla="*/ 78903 h 78902"/>
                  <a:gd name="connsiteX9" fmla="*/ 36671 w 66166"/>
                  <a:gd name="connsiteY9" fmla="*/ 23753 h 78902"/>
                  <a:gd name="connsiteX10" fmla="*/ 49530 w 66166"/>
                  <a:gd name="connsiteY10" fmla="*/ 27658 h 78902"/>
                  <a:gd name="connsiteX11" fmla="*/ 56959 w 66166"/>
                  <a:gd name="connsiteY11" fmla="*/ 28801 h 78902"/>
                  <a:gd name="connsiteX12" fmla="*/ 63913 w 66166"/>
                  <a:gd name="connsiteY12" fmla="*/ 26325 h 78902"/>
                  <a:gd name="connsiteX13" fmla="*/ 50482 w 66166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66" h="78902">
                    <a:moveTo>
                      <a:pt x="50482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3" y="321"/>
                      <a:pt x="19621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3"/>
                      <a:pt x="9239" y="4989"/>
                      <a:pt x="11239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3" y="21943"/>
                    </a:cubicBezTo>
                    <a:cubicBezTo>
                      <a:pt x="27527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6" y="78903"/>
                    </a:cubicBezTo>
                    <a:cubicBezTo>
                      <a:pt x="29146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6" y="28325"/>
                      <a:pt x="54483" y="28896"/>
                      <a:pt x="56959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104" y="18990"/>
                      <a:pt x="55721" y="11466"/>
                      <a:pt x="50482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6FF063CD-2152-491F-A7F4-2C66ADE7E1EB}"/>
                  </a:ext>
                </a:extLst>
              </p:cNvPr>
              <p:cNvSpPr/>
              <p:nvPr/>
            </p:nvSpPr>
            <p:spPr>
              <a:xfrm>
                <a:off x="5340190" y="1813522"/>
                <a:ext cx="80149" cy="60235"/>
              </a:xfrm>
              <a:custGeom>
                <a:avLst/>
                <a:gdLst>
                  <a:gd name="connsiteX0" fmla="*/ 78486 w 80149"/>
                  <a:gd name="connsiteY0" fmla="*/ 35185 h 60235"/>
                  <a:gd name="connsiteX1" fmla="*/ 72962 w 80149"/>
                  <a:gd name="connsiteY1" fmla="*/ 17468 h 60235"/>
                  <a:gd name="connsiteX2" fmla="*/ 67056 w 80149"/>
                  <a:gd name="connsiteY2" fmla="*/ 5086 h 60235"/>
                  <a:gd name="connsiteX3" fmla="*/ 64008 w 80149"/>
                  <a:gd name="connsiteY3" fmla="*/ 1561 h 60235"/>
                  <a:gd name="connsiteX4" fmla="*/ 55245 w 80149"/>
                  <a:gd name="connsiteY4" fmla="*/ 3562 h 60235"/>
                  <a:gd name="connsiteX5" fmla="*/ 54293 w 80149"/>
                  <a:gd name="connsiteY5" fmla="*/ 9562 h 60235"/>
                  <a:gd name="connsiteX6" fmla="*/ 56864 w 80149"/>
                  <a:gd name="connsiteY6" fmla="*/ 28041 h 60235"/>
                  <a:gd name="connsiteX7" fmla="*/ 0 w 80149"/>
                  <a:gd name="connsiteY7" fmla="*/ 31089 h 60235"/>
                  <a:gd name="connsiteX8" fmla="*/ 9811 w 80149"/>
                  <a:gd name="connsiteY8" fmla="*/ 60235 h 60235"/>
                  <a:gd name="connsiteX9" fmla="*/ 58293 w 80149"/>
                  <a:gd name="connsiteY9" fmla="*/ 32994 h 60235"/>
                  <a:gd name="connsiteX10" fmla="*/ 62960 w 80149"/>
                  <a:gd name="connsiteY10" fmla="*/ 45662 h 60235"/>
                  <a:gd name="connsiteX11" fmla="*/ 66485 w 80149"/>
                  <a:gd name="connsiteY11" fmla="*/ 52330 h 60235"/>
                  <a:gd name="connsiteX12" fmla="*/ 72676 w 80149"/>
                  <a:gd name="connsiteY12" fmla="*/ 56425 h 60235"/>
                  <a:gd name="connsiteX13" fmla="*/ 78486 w 80149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49" h="60235">
                    <a:moveTo>
                      <a:pt x="78486" y="35185"/>
                    </a:moveTo>
                    <a:cubicBezTo>
                      <a:pt x="77153" y="29184"/>
                      <a:pt x="75248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04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3" y="7562"/>
                      <a:pt x="54293" y="9562"/>
                    </a:cubicBezTo>
                    <a:cubicBezTo>
                      <a:pt x="54293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7" y="37280"/>
                      <a:pt x="61246" y="41471"/>
                      <a:pt x="62960" y="45662"/>
                    </a:cubicBezTo>
                    <a:cubicBezTo>
                      <a:pt x="63913" y="48043"/>
                      <a:pt x="64961" y="50329"/>
                      <a:pt x="66485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534" y="58426"/>
                      <a:pt x="79724" y="40709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217E5BBB-4228-4790-974A-1A1AAEBAE04C}"/>
                  </a:ext>
                </a:extLst>
              </p:cNvPr>
              <p:cNvSpPr/>
              <p:nvPr/>
            </p:nvSpPr>
            <p:spPr>
              <a:xfrm>
                <a:off x="5304471" y="1975199"/>
                <a:ext cx="79360" cy="76804"/>
              </a:xfrm>
              <a:custGeom>
                <a:avLst/>
                <a:gdLst>
                  <a:gd name="connsiteX0" fmla="*/ 61246 w 79360"/>
                  <a:gd name="connsiteY0" fmla="*/ 65151 h 76804"/>
                  <a:gd name="connsiteX1" fmla="*/ 72009 w 79360"/>
                  <a:gd name="connsiteY1" fmla="*/ 50102 h 76804"/>
                  <a:gd name="connsiteX2" fmla="*/ 78296 w 79360"/>
                  <a:gd name="connsiteY2" fmla="*/ 37909 h 76804"/>
                  <a:gd name="connsiteX3" fmla="*/ 79343 w 79360"/>
                  <a:gd name="connsiteY3" fmla="*/ 33338 h 76804"/>
                  <a:gd name="connsiteX4" fmla="*/ 72485 w 79360"/>
                  <a:gd name="connsiteY4" fmla="*/ 27527 h 76804"/>
                  <a:gd name="connsiteX5" fmla="*/ 67151 w 79360"/>
                  <a:gd name="connsiteY5" fmla="*/ 30385 h 76804"/>
                  <a:gd name="connsiteX6" fmla="*/ 54007 w 79360"/>
                  <a:gd name="connsiteY6" fmla="*/ 43529 h 76804"/>
                  <a:gd name="connsiteX7" fmla="*/ 17336 w 79360"/>
                  <a:gd name="connsiteY7" fmla="*/ 0 h 76804"/>
                  <a:gd name="connsiteX8" fmla="*/ 0 w 79360"/>
                  <a:gd name="connsiteY8" fmla="*/ 25432 h 76804"/>
                  <a:gd name="connsiteX9" fmla="*/ 50959 w 79360"/>
                  <a:gd name="connsiteY9" fmla="*/ 47720 h 76804"/>
                  <a:gd name="connsiteX10" fmla="*/ 43625 w 79360"/>
                  <a:gd name="connsiteY10" fmla="*/ 59055 h 76804"/>
                  <a:gd name="connsiteX11" fmla="*/ 40481 w 79360"/>
                  <a:gd name="connsiteY11" fmla="*/ 65913 h 76804"/>
                  <a:gd name="connsiteX12" fmla="*/ 40958 w 79360"/>
                  <a:gd name="connsiteY12" fmla="*/ 73343 h 76804"/>
                  <a:gd name="connsiteX13" fmla="*/ 61246 w 79360"/>
                  <a:gd name="connsiteY13" fmla="*/ 65151 h 7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04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2"/>
                    </a:cubicBezTo>
                    <a:cubicBezTo>
                      <a:pt x="74104" y="46577"/>
                      <a:pt x="76867" y="42196"/>
                      <a:pt x="78296" y="37909"/>
                    </a:cubicBezTo>
                    <a:cubicBezTo>
                      <a:pt x="78772" y="36385"/>
                      <a:pt x="79153" y="34862"/>
                      <a:pt x="79343" y="33338"/>
                    </a:cubicBezTo>
                    <a:cubicBezTo>
                      <a:pt x="79629" y="29242"/>
                      <a:pt x="76391" y="26575"/>
                      <a:pt x="72485" y="27527"/>
                    </a:cubicBezTo>
                    <a:cubicBezTo>
                      <a:pt x="70485" y="28004"/>
                      <a:pt x="68771" y="29147"/>
                      <a:pt x="67151" y="30385"/>
                    </a:cubicBezTo>
                    <a:cubicBezTo>
                      <a:pt x="62198" y="34195"/>
                      <a:pt x="57817" y="38672"/>
                      <a:pt x="54007" y="43529"/>
                    </a:cubicBezTo>
                    <a:cubicBezTo>
                      <a:pt x="43720" y="36195"/>
                      <a:pt x="26003" y="21146"/>
                      <a:pt x="17336" y="0"/>
                    </a:cubicBezTo>
                    <a:cubicBezTo>
                      <a:pt x="17336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1" y="55150"/>
                      <a:pt x="43625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5" y="68390"/>
                      <a:pt x="39815" y="71057"/>
                      <a:pt x="40958" y="73343"/>
                    </a:cubicBezTo>
                    <a:cubicBezTo>
                      <a:pt x="45815" y="83153"/>
                      <a:pt x="57626" y="69437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0E04D996-3866-482D-B92E-97613A93B187}"/>
                  </a:ext>
                </a:extLst>
              </p:cNvPr>
              <p:cNvSpPr/>
              <p:nvPr/>
            </p:nvSpPr>
            <p:spPr>
              <a:xfrm>
                <a:off x="5161216" y="2038274"/>
                <a:ext cx="58715" cy="75379"/>
              </a:xfrm>
              <a:custGeom>
                <a:avLst/>
                <a:gdLst>
                  <a:gd name="connsiteX0" fmla="*/ 19811 w 58715"/>
                  <a:gd name="connsiteY0" fmla="*/ 75228 h 75379"/>
                  <a:gd name="connsiteX1" fmla="*/ 38290 w 58715"/>
                  <a:gd name="connsiteY1" fmla="*/ 74752 h 75379"/>
                  <a:gd name="connsiteX2" fmla="*/ 51815 w 58715"/>
                  <a:gd name="connsiteY2" fmla="*/ 72466 h 75379"/>
                  <a:gd name="connsiteX3" fmla="*/ 56006 w 58715"/>
                  <a:gd name="connsiteY3" fmla="*/ 70561 h 75379"/>
                  <a:gd name="connsiteX4" fmla="*/ 56482 w 58715"/>
                  <a:gd name="connsiteY4" fmla="*/ 61607 h 75379"/>
                  <a:gd name="connsiteX5" fmla="*/ 50958 w 58715"/>
                  <a:gd name="connsiteY5" fmla="*/ 59036 h 75379"/>
                  <a:gd name="connsiteX6" fmla="*/ 32479 w 58715"/>
                  <a:gd name="connsiteY6" fmla="*/ 56464 h 75379"/>
                  <a:gd name="connsiteX7" fmla="*/ 45148 w 58715"/>
                  <a:gd name="connsiteY7" fmla="*/ 933 h 75379"/>
                  <a:gd name="connsiteX8" fmla="*/ 14382 w 58715"/>
                  <a:gd name="connsiteY8" fmla="*/ 2362 h 75379"/>
                  <a:gd name="connsiteX9" fmla="*/ 27241 w 58715"/>
                  <a:gd name="connsiteY9" fmla="*/ 56464 h 75379"/>
                  <a:gd name="connsiteX10" fmla="*/ 13810 w 58715"/>
                  <a:gd name="connsiteY10" fmla="*/ 57416 h 75379"/>
                  <a:gd name="connsiteX11" fmla="*/ 6381 w 58715"/>
                  <a:gd name="connsiteY11" fmla="*/ 59036 h 75379"/>
                  <a:gd name="connsiteX12" fmla="*/ 761 w 58715"/>
                  <a:gd name="connsiteY12" fmla="*/ 63893 h 75379"/>
                  <a:gd name="connsiteX13" fmla="*/ 19811 w 58715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5" h="75379">
                    <a:moveTo>
                      <a:pt x="19811" y="75228"/>
                    </a:moveTo>
                    <a:cubicBezTo>
                      <a:pt x="25907" y="75514"/>
                      <a:pt x="32194" y="75419"/>
                      <a:pt x="38290" y="74752"/>
                    </a:cubicBezTo>
                    <a:cubicBezTo>
                      <a:pt x="42385" y="74276"/>
                      <a:pt x="47529" y="73895"/>
                      <a:pt x="51815" y="72466"/>
                    </a:cubicBezTo>
                    <a:cubicBezTo>
                      <a:pt x="53339" y="71990"/>
                      <a:pt x="54768" y="71323"/>
                      <a:pt x="56006" y="70561"/>
                    </a:cubicBezTo>
                    <a:cubicBezTo>
                      <a:pt x="59435" y="68370"/>
                      <a:pt x="59625" y="64179"/>
                      <a:pt x="56482" y="61607"/>
                    </a:cubicBezTo>
                    <a:cubicBezTo>
                      <a:pt x="54863" y="60274"/>
                      <a:pt x="52958" y="59607"/>
                      <a:pt x="50958" y="59036"/>
                    </a:cubicBezTo>
                    <a:cubicBezTo>
                      <a:pt x="44957" y="57321"/>
                      <a:pt x="38766" y="56654"/>
                      <a:pt x="32479" y="56464"/>
                    </a:cubicBezTo>
                    <a:cubicBezTo>
                      <a:pt x="32194" y="43891"/>
                      <a:pt x="33432" y="20650"/>
                      <a:pt x="45148" y="933"/>
                    </a:cubicBezTo>
                    <a:cubicBezTo>
                      <a:pt x="45148" y="933"/>
                      <a:pt x="32670" y="-1924"/>
                      <a:pt x="14382" y="2362"/>
                    </a:cubicBezTo>
                    <a:cubicBezTo>
                      <a:pt x="14382" y="2362"/>
                      <a:pt x="25526" y="18745"/>
                      <a:pt x="27241" y="56464"/>
                    </a:cubicBezTo>
                    <a:cubicBezTo>
                      <a:pt x="22764" y="56559"/>
                      <a:pt x="18287" y="56940"/>
                      <a:pt x="13810" y="57416"/>
                    </a:cubicBezTo>
                    <a:cubicBezTo>
                      <a:pt x="11334" y="57702"/>
                      <a:pt x="8762" y="58083"/>
                      <a:pt x="6381" y="59036"/>
                    </a:cubicBezTo>
                    <a:cubicBezTo>
                      <a:pt x="4000" y="59988"/>
                      <a:pt x="1904" y="61607"/>
                      <a:pt x="761" y="63893"/>
                    </a:cubicBezTo>
                    <a:cubicBezTo>
                      <a:pt x="-3906" y="73799"/>
                      <a:pt x="14191" y="74942"/>
                      <a:pt x="19811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BB315F6F-EEC2-4521-A1A8-AC7CCD4A0B88}"/>
                  </a:ext>
                </a:extLst>
              </p:cNvPr>
              <p:cNvSpPr/>
              <p:nvPr/>
            </p:nvSpPr>
            <p:spPr>
              <a:xfrm>
                <a:off x="5004053" y="1961959"/>
                <a:ext cx="81820" cy="74711"/>
              </a:xfrm>
              <a:custGeom>
                <a:avLst/>
                <a:gdLst>
                  <a:gd name="connsiteX0" fmla="*/ 7239 w 81820"/>
                  <a:gd name="connsiteY0" fmla="*/ 48197 h 74711"/>
                  <a:gd name="connsiteX1" fmla="*/ 18765 w 81820"/>
                  <a:gd name="connsiteY1" fmla="*/ 62675 h 74711"/>
                  <a:gd name="connsiteX2" fmla="*/ 28766 w 81820"/>
                  <a:gd name="connsiteY2" fmla="*/ 72104 h 74711"/>
                  <a:gd name="connsiteX3" fmla="*/ 32862 w 81820"/>
                  <a:gd name="connsiteY3" fmla="*/ 74295 h 74711"/>
                  <a:gd name="connsiteX4" fmla="*/ 40291 w 81820"/>
                  <a:gd name="connsiteY4" fmla="*/ 69247 h 74711"/>
                  <a:gd name="connsiteX5" fmla="*/ 38958 w 81820"/>
                  <a:gd name="connsiteY5" fmla="*/ 63341 h 74711"/>
                  <a:gd name="connsiteX6" fmla="*/ 29909 w 81820"/>
                  <a:gd name="connsiteY6" fmla="*/ 47053 h 74711"/>
                  <a:gd name="connsiteX7" fmla="*/ 81820 w 81820"/>
                  <a:gd name="connsiteY7" fmla="*/ 23622 h 74711"/>
                  <a:gd name="connsiteX8" fmla="*/ 62199 w 81820"/>
                  <a:gd name="connsiteY8" fmla="*/ 0 h 74711"/>
                  <a:gd name="connsiteX9" fmla="*/ 26766 w 81820"/>
                  <a:gd name="connsiteY9" fmla="*/ 42863 h 74711"/>
                  <a:gd name="connsiteX10" fmla="*/ 17907 w 81820"/>
                  <a:gd name="connsiteY10" fmla="*/ 32766 h 74711"/>
                  <a:gd name="connsiteX11" fmla="*/ 12192 w 81820"/>
                  <a:gd name="connsiteY11" fmla="*/ 27813 h 74711"/>
                  <a:gd name="connsiteX12" fmla="*/ 4953 w 81820"/>
                  <a:gd name="connsiteY12" fmla="*/ 26289 h 74711"/>
                  <a:gd name="connsiteX13" fmla="*/ 7239 w 81820"/>
                  <a:gd name="connsiteY13" fmla="*/ 48197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20" h="74711">
                    <a:moveTo>
                      <a:pt x="7239" y="48197"/>
                    </a:moveTo>
                    <a:cubicBezTo>
                      <a:pt x="10668" y="53245"/>
                      <a:pt x="14574" y="58198"/>
                      <a:pt x="18765" y="62675"/>
                    </a:cubicBezTo>
                    <a:cubicBezTo>
                      <a:pt x="21622" y="65627"/>
                      <a:pt x="25051" y="69437"/>
                      <a:pt x="28766" y="72104"/>
                    </a:cubicBezTo>
                    <a:cubicBezTo>
                      <a:pt x="30099" y="73057"/>
                      <a:pt x="31433" y="73819"/>
                      <a:pt x="32862" y="74295"/>
                    </a:cubicBezTo>
                    <a:cubicBezTo>
                      <a:pt x="36672" y="75724"/>
                      <a:pt x="40101" y="73343"/>
                      <a:pt x="40291" y="69247"/>
                    </a:cubicBezTo>
                    <a:cubicBezTo>
                      <a:pt x="40386" y="67247"/>
                      <a:pt x="39720" y="65246"/>
                      <a:pt x="38958" y="63341"/>
                    </a:cubicBezTo>
                    <a:cubicBezTo>
                      <a:pt x="36672" y="57531"/>
                      <a:pt x="33528" y="52102"/>
                      <a:pt x="29909" y="47053"/>
                    </a:cubicBezTo>
                    <a:cubicBezTo>
                      <a:pt x="39720" y="39243"/>
                      <a:pt x="59055" y="26289"/>
                      <a:pt x="81820" y="23622"/>
                    </a:cubicBezTo>
                    <a:cubicBezTo>
                      <a:pt x="81820" y="23622"/>
                      <a:pt x="76581" y="12002"/>
                      <a:pt x="62199" y="0"/>
                    </a:cubicBezTo>
                    <a:cubicBezTo>
                      <a:pt x="62199" y="0"/>
                      <a:pt x="55817" y="18764"/>
                      <a:pt x="26766" y="42863"/>
                    </a:cubicBezTo>
                    <a:cubicBezTo>
                      <a:pt x="24003" y="39338"/>
                      <a:pt x="20955" y="36004"/>
                      <a:pt x="17907" y="32766"/>
                    </a:cubicBezTo>
                    <a:cubicBezTo>
                      <a:pt x="16193" y="30956"/>
                      <a:pt x="14383" y="29147"/>
                      <a:pt x="12192" y="27813"/>
                    </a:cubicBezTo>
                    <a:cubicBezTo>
                      <a:pt x="10002" y="26479"/>
                      <a:pt x="7430" y="25813"/>
                      <a:pt x="4953" y="26289"/>
                    </a:cubicBezTo>
                    <a:cubicBezTo>
                      <a:pt x="-5905" y="28384"/>
                      <a:pt x="4001" y="43529"/>
                      <a:pt x="7239" y="4819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984B1387-CCEA-4DA4-AB7B-9ECA2509E197}"/>
                  </a:ext>
                </a:extLst>
              </p:cNvPr>
              <p:cNvSpPr/>
              <p:nvPr/>
            </p:nvSpPr>
            <p:spPr>
              <a:xfrm>
                <a:off x="4985377" y="1795563"/>
                <a:ext cx="77635" cy="61525"/>
              </a:xfrm>
              <a:custGeom>
                <a:avLst/>
                <a:gdLst>
                  <a:gd name="connsiteX0" fmla="*/ 6103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5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3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3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1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5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3913" y="-5530"/>
                      <a:pt x="7912" y="11520"/>
                      <a:pt x="6103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D40114DB-D192-4C99-8BD8-8F98F81243F5}"/>
                  </a:ext>
                </a:extLst>
              </p:cNvPr>
              <p:cNvSpPr/>
              <p:nvPr/>
            </p:nvSpPr>
            <p:spPr>
              <a:xfrm>
                <a:off x="5104019" y="1674569"/>
                <a:ext cx="64530" cy="81459"/>
              </a:xfrm>
              <a:custGeom>
                <a:avLst/>
                <a:gdLst>
                  <a:gd name="connsiteX0" fmla="*/ 33289 w 64530"/>
                  <a:gd name="connsiteY0" fmla="*/ 2879 h 81459"/>
                  <a:gd name="connsiteX1" fmla="*/ 16239 w 64530"/>
                  <a:gd name="connsiteY1" fmla="*/ 10022 h 81459"/>
                  <a:gd name="connsiteX2" fmla="*/ 4428 w 64530"/>
                  <a:gd name="connsiteY2" fmla="*/ 17071 h 81459"/>
                  <a:gd name="connsiteX3" fmla="*/ 1189 w 64530"/>
                  <a:gd name="connsiteY3" fmla="*/ 20405 h 81459"/>
                  <a:gd name="connsiteX4" fmla="*/ 3952 w 64530"/>
                  <a:gd name="connsiteY4" fmla="*/ 28977 h 81459"/>
                  <a:gd name="connsiteX5" fmla="*/ 10048 w 64530"/>
                  <a:gd name="connsiteY5" fmla="*/ 29358 h 81459"/>
                  <a:gd name="connsiteX6" fmla="*/ 28145 w 64530"/>
                  <a:gd name="connsiteY6" fmla="*/ 25072 h 81459"/>
                  <a:gd name="connsiteX7" fmla="*/ 36432 w 64530"/>
                  <a:gd name="connsiteY7" fmla="*/ 81460 h 81459"/>
                  <a:gd name="connsiteX8" fmla="*/ 64531 w 64530"/>
                  <a:gd name="connsiteY8" fmla="*/ 68982 h 81459"/>
                  <a:gd name="connsiteX9" fmla="*/ 33003 w 64530"/>
                  <a:gd name="connsiteY9" fmla="*/ 23167 h 81459"/>
                  <a:gd name="connsiteX10" fmla="*/ 45195 w 64530"/>
                  <a:gd name="connsiteY10" fmla="*/ 17357 h 81459"/>
                  <a:gd name="connsiteX11" fmla="*/ 51481 w 64530"/>
                  <a:gd name="connsiteY11" fmla="*/ 13166 h 81459"/>
                  <a:gd name="connsiteX12" fmla="*/ 55006 w 64530"/>
                  <a:gd name="connsiteY12" fmla="*/ 6593 h 81459"/>
                  <a:gd name="connsiteX13" fmla="*/ 33289 w 64530"/>
                  <a:gd name="connsiteY13" fmla="*/ 2879 h 8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459">
                    <a:moveTo>
                      <a:pt x="33289" y="2879"/>
                    </a:moveTo>
                    <a:cubicBezTo>
                      <a:pt x="27478" y="4784"/>
                      <a:pt x="21668" y="7165"/>
                      <a:pt x="16239" y="10022"/>
                    </a:cubicBezTo>
                    <a:cubicBezTo>
                      <a:pt x="12619" y="11927"/>
                      <a:pt x="7952" y="14213"/>
                      <a:pt x="4428" y="17071"/>
                    </a:cubicBezTo>
                    <a:cubicBezTo>
                      <a:pt x="3190" y="18119"/>
                      <a:pt x="2047" y="19166"/>
                      <a:pt x="1189" y="20405"/>
                    </a:cubicBezTo>
                    <a:cubicBezTo>
                      <a:pt x="-1192" y="23643"/>
                      <a:pt x="142" y="27644"/>
                      <a:pt x="3952" y="28977"/>
                    </a:cubicBezTo>
                    <a:cubicBezTo>
                      <a:pt x="5857" y="29644"/>
                      <a:pt x="7952" y="29549"/>
                      <a:pt x="10048" y="29358"/>
                    </a:cubicBezTo>
                    <a:cubicBezTo>
                      <a:pt x="16239" y="28787"/>
                      <a:pt x="22335" y="27263"/>
                      <a:pt x="28145" y="25072"/>
                    </a:cubicBezTo>
                    <a:cubicBezTo>
                      <a:pt x="33003" y="36692"/>
                      <a:pt x="40147" y="58790"/>
                      <a:pt x="36432" y="81460"/>
                    </a:cubicBezTo>
                    <a:cubicBezTo>
                      <a:pt x="36432" y="81460"/>
                      <a:pt x="49100" y="79650"/>
                      <a:pt x="64531" y="68982"/>
                    </a:cubicBezTo>
                    <a:cubicBezTo>
                      <a:pt x="64531" y="68982"/>
                      <a:pt x="48243" y="57743"/>
                      <a:pt x="33003" y="23167"/>
                    </a:cubicBezTo>
                    <a:cubicBezTo>
                      <a:pt x="37099" y="21452"/>
                      <a:pt x="41194" y="19452"/>
                      <a:pt x="45195" y="17357"/>
                    </a:cubicBezTo>
                    <a:cubicBezTo>
                      <a:pt x="47386" y="16214"/>
                      <a:pt x="49672" y="14975"/>
                      <a:pt x="51481" y="13166"/>
                    </a:cubicBezTo>
                    <a:cubicBezTo>
                      <a:pt x="53291" y="11451"/>
                      <a:pt x="54720" y="9165"/>
                      <a:pt x="55006" y="6593"/>
                    </a:cubicBezTo>
                    <a:cubicBezTo>
                      <a:pt x="55958" y="-4265"/>
                      <a:pt x="38623" y="1164"/>
                      <a:pt x="33289" y="28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49AB245F-162A-43F9-8781-BB981B2B3A36}"/>
                  </a:ext>
                </a:extLst>
              </p:cNvPr>
              <p:cNvSpPr/>
              <p:nvPr/>
            </p:nvSpPr>
            <p:spPr>
              <a:xfrm>
                <a:off x="5309424" y="1705316"/>
                <a:ext cx="117493" cy="104433"/>
              </a:xfrm>
              <a:custGeom>
                <a:avLst/>
                <a:gdLst>
                  <a:gd name="connsiteX0" fmla="*/ 108490 w 117493"/>
                  <a:gd name="connsiteY0" fmla="*/ 40235 h 104433"/>
                  <a:gd name="connsiteX1" fmla="*/ 93250 w 117493"/>
                  <a:gd name="connsiteY1" fmla="*/ 18613 h 104433"/>
                  <a:gd name="connsiteX2" fmla="*/ 79724 w 117493"/>
                  <a:gd name="connsiteY2" fmla="*/ 4325 h 104433"/>
                  <a:gd name="connsiteX3" fmla="*/ 74104 w 117493"/>
                  <a:gd name="connsiteY3" fmla="*/ 801 h 104433"/>
                  <a:gd name="connsiteX4" fmla="*/ 63055 w 117493"/>
                  <a:gd name="connsiteY4" fmla="*/ 7373 h 104433"/>
                  <a:gd name="connsiteX5" fmla="*/ 64484 w 117493"/>
                  <a:gd name="connsiteY5" fmla="*/ 15946 h 104433"/>
                  <a:gd name="connsiteX6" fmla="*/ 76105 w 117493"/>
                  <a:gd name="connsiteY6" fmla="*/ 39949 h 104433"/>
                  <a:gd name="connsiteX7" fmla="*/ 0 w 117493"/>
                  <a:gd name="connsiteY7" fmla="*/ 69000 h 104433"/>
                  <a:gd name="connsiteX8" fmla="*/ 26099 w 117493"/>
                  <a:gd name="connsiteY8" fmla="*/ 104433 h 104433"/>
                  <a:gd name="connsiteX9" fmla="*/ 80200 w 117493"/>
                  <a:gd name="connsiteY9" fmla="*/ 46140 h 104433"/>
                  <a:gd name="connsiteX10" fmla="*/ 92012 w 117493"/>
                  <a:gd name="connsiteY10" fmla="*/ 61285 h 104433"/>
                  <a:gd name="connsiteX11" fmla="*/ 99822 w 117493"/>
                  <a:gd name="connsiteY11" fmla="*/ 68810 h 104433"/>
                  <a:gd name="connsiteX12" fmla="*/ 110014 w 117493"/>
                  <a:gd name="connsiteY12" fmla="*/ 71667 h 104433"/>
                  <a:gd name="connsiteX13" fmla="*/ 108490 w 117493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93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5" y="2897"/>
                      <a:pt x="76009" y="1658"/>
                      <a:pt x="74104" y="801"/>
                    </a:cubicBezTo>
                    <a:cubicBezTo>
                      <a:pt x="68771" y="-1580"/>
                      <a:pt x="63627" y="1563"/>
                      <a:pt x="63055" y="7373"/>
                    </a:cubicBezTo>
                    <a:cubicBezTo>
                      <a:pt x="62770" y="10326"/>
                      <a:pt x="63532" y="13184"/>
                      <a:pt x="64484" y="15946"/>
                    </a:cubicBezTo>
                    <a:cubicBezTo>
                      <a:pt x="67246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9" y="104433"/>
                    </a:cubicBezTo>
                    <a:cubicBezTo>
                      <a:pt x="26099" y="104433"/>
                      <a:pt x="36767" y="78144"/>
                      <a:pt x="80200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90" y="72143"/>
                      <a:pt x="110014" y="71667"/>
                    </a:cubicBezTo>
                    <a:cubicBezTo>
                      <a:pt x="125635" y="69667"/>
                      <a:pt x="112586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1C72E60D-FC44-4C3F-9955-6FFF9D2C4C56}"/>
                  </a:ext>
                </a:extLst>
              </p:cNvPr>
              <p:cNvSpPr/>
              <p:nvPr/>
            </p:nvSpPr>
            <p:spPr>
              <a:xfrm>
                <a:off x="5341619" y="1902713"/>
                <a:ext cx="112609" cy="93349"/>
              </a:xfrm>
              <a:custGeom>
                <a:avLst/>
                <a:gdLst>
                  <a:gd name="connsiteX0" fmla="*/ 100775 w 112609"/>
                  <a:gd name="connsiteY0" fmla="*/ 70485 h 93349"/>
                  <a:gd name="connsiteX1" fmla="*/ 109156 w 112609"/>
                  <a:gd name="connsiteY1" fmla="*/ 45339 h 93349"/>
                  <a:gd name="connsiteX2" fmla="*/ 112585 w 112609"/>
                  <a:gd name="connsiteY2" fmla="*/ 26003 h 93349"/>
                  <a:gd name="connsiteX3" fmla="*/ 112014 w 112609"/>
                  <a:gd name="connsiteY3" fmla="*/ 19336 h 93349"/>
                  <a:gd name="connsiteX4" fmla="*/ 100108 w 112609"/>
                  <a:gd name="connsiteY4" fmla="*/ 14288 h 93349"/>
                  <a:gd name="connsiteX5" fmla="*/ 94012 w 112609"/>
                  <a:gd name="connsiteY5" fmla="*/ 20479 h 93349"/>
                  <a:gd name="connsiteX6" fmla="*/ 81534 w 112609"/>
                  <a:gd name="connsiteY6" fmla="*/ 44006 h 93349"/>
                  <a:gd name="connsiteX7" fmla="*/ 12954 w 112609"/>
                  <a:gd name="connsiteY7" fmla="*/ 0 h 93349"/>
                  <a:gd name="connsiteX8" fmla="*/ 0 w 112609"/>
                  <a:gd name="connsiteY8" fmla="*/ 42101 h 93349"/>
                  <a:gd name="connsiteX9" fmla="*/ 79058 w 112609"/>
                  <a:gd name="connsiteY9" fmla="*/ 51054 h 93349"/>
                  <a:gd name="connsiteX10" fmla="*/ 73819 w 112609"/>
                  <a:gd name="connsiteY10" fmla="*/ 69628 h 93349"/>
                  <a:gd name="connsiteX11" fmla="*/ 72390 w 112609"/>
                  <a:gd name="connsiteY11" fmla="*/ 80391 h 93349"/>
                  <a:gd name="connsiteX12" fmla="*/ 76200 w 112609"/>
                  <a:gd name="connsiteY12" fmla="*/ 90297 h 93349"/>
                  <a:gd name="connsiteX13" fmla="*/ 100775 w 112609"/>
                  <a:gd name="connsiteY13" fmla="*/ 70485 h 9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349">
                    <a:moveTo>
                      <a:pt x="100775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6"/>
                      <a:pt x="112585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1"/>
                      <a:pt x="95726" y="18098"/>
                      <a:pt x="94012" y="20479"/>
                    </a:cubicBezTo>
                    <a:cubicBezTo>
                      <a:pt x="88868" y="27718"/>
                      <a:pt x="84772" y="35719"/>
                      <a:pt x="81534" y="44006"/>
                    </a:cubicBezTo>
                    <a:cubicBezTo>
                      <a:pt x="64389" y="38291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101"/>
                    </a:cubicBezTo>
                    <a:cubicBezTo>
                      <a:pt x="0" y="42101"/>
                      <a:pt x="27527" y="35052"/>
                      <a:pt x="79058" y="51054"/>
                    </a:cubicBezTo>
                    <a:cubicBezTo>
                      <a:pt x="77057" y="57150"/>
                      <a:pt x="75343" y="63341"/>
                      <a:pt x="73819" y="69628"/>
                    </a:cubicBezTo>
                    <a:cubicBezTo>
                      <a:pt x="72962" y="73152"/>
                      <a:pt x="72200" y="76772"/>
                      <a:pt x="72390" y="80391"/>
                    </a:cubicBezTo>
                    <a:cubicBezTo>
                      <a:pt x="72485" y="84011"/>
                      <a:pt x="73628" y="87725"/>
                      <a:pt x="76200" y="90297"/>
                    </a:cubicBezTo>
                    <a:cubicBezTo>
                      <a:pt x="87344" y="101727"/>
                      <a:pt x="97631" y="77915"/>
                      <a:pt x="100775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60F8648A-C9B1-4C48-859D-41393DEC03BA}"/>
                  </a:ext>
                </a:extLst>
              </p:cNvPr>
              <p:cNvSpPr/>
              <p:nvPr/>
            </p:nvSpPr>
            <p:spPr>
              <a:xfrm>
                <a:off x="5236749" y="2015585"/>
                <a:ext cx="87105" cy="115038"/>
              </a:xfrm>
              <a:custGeom>
                <a:avLst/>
                <a:gdLst>
                  <a:gd name="connsiteX0" fmla="*/ 37052 w 87105"/>
                  <a:gd name="connsiteY0" fmla="*/ 112395 h 115038"/>
                  <a:gd name="connsiteX1" fmla="*/ 62294 w 87105"/>
                  <a:gd name="connsiteY1" fmla="*/ 104203 h 115038"/>
                  <a:gd name="connsiteX2" fmla="*/ 79915 w 87105"/>
                  <a:gd name="connsiteY2" fmla="*/ 95536 h 115038"/>
                  <a:gd name="connsiteX3" fmla="*/ 84963 w 87105"/>
                  <a:gd name="connsiteY3" fmla="*/ 91154 h 115038"/>
                  <a:gd name="connsiteX4" fmla="*/ 81915 w 87105"/>
                  <a:gd name="connsiteY4" fmla="*/ 78581 h 115038"/>
                  <a:gd name="connsiteX5" fmla="*/ 73247 w 87105"/>
                  <a:gd name="connsiteY5" fmla="*/ 77343 h 115038"/>
                  <a:gd name="connsiteX6" fmla="*/ 46863 w 87105"/>
                  <a:gd name="connsiteY6" fmla="*/ 81344 h 115038"/>
                  <a:gd name="connsiteX7" fmla="*/ 41529 w 87105"/>
                  <a:gd name="connsiteY7" fmla="*/ 0 h 115038"/>
                  <a:gd name="connsiteX8" fmla="*/ 0 w 87105"/>
                  <a:gd name="connsiteY8" fmla="*/ 14478 h 115038"/>
                  <a:gd name="connsiteX9" fmla="*/ 39719 w 87105"/>
                  <a:gd name="connsiteY9" fmla="*/ 83439 h 115038"/>
                  <a:gd name="connsiteX10" fmla="*/ 21717 w 87105"/>
                  <a:gd name="connsiteY10" fmla="*/ 90297 h 115038"/>
                  <a:gd name="connsiteX11" fmla="*/ 12192 w 87105"/>
                  <a:gd name="connsiteY11" fmla="*/ 95536 h 115038"/>
                  <a:gd name="connsiteX12" fmla="*/ 6477 w 87105"/>
                  <a:gd name="connsiteY12" fmla="*/ 104489 h 115038"/>
                  <a:gd name="connsiteX13" fmla="*/ 37052 w 87105"/>
                  <a:gd name="connsiteY13" fmla="*/ 112395 h 11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5" h="115038">
                    <a:moveTo>
                      <a:pt x="37052" y="112395"/>
                    </a:moveTo>
                    <a:cubicBezTo>
                      <a:pt x="45625" y="110299"/>
                      <a:pt x="54102" y="107632"/>
                      <a:pt x="62294" y="104203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3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8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3" y="87725"/>
                      <a:pt x="21717" y="90297"/>
                    </a:cubicBezTo>
                    <a:cubicBezTo>
                      <a:pt x="18383" y="91726"/>
                      <a:pt x="15050" y="93250"/>
                      <a:pt x="12192" y="95536"/>
                    </a:cubicBezTo>
                    <a:cubicBezTo>
                      <a:pt x="9335" y="97822"/>
                      <a:pt x="7049" y="100870"/>
                      <a:pt x="6477" y="104489"/>
                    </a:cubicBezTo>
                    <a:cubicBezTo>
                      <a:pt x="3905" y="120110"/>
                      <a:pt x="29147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6A6D3B4D-F8CB-4B89-AA28-23C407483CD9}"/>
                  </a:ext>
                </a:extLst>
              </p:cNvPr>
              <p:cNvSpPr/>
              <p:nvPr/>
            </p:nvSpPr>
            <p:spPr>
              <a:xfrm>
                <a:off x="5032282" y="1996249"/>
                <a:ext cx="109787" cy="113857"/>
              </a:xfrm>
              <a:custGeom>
                <a:avLst/>
                <a:gdLst>
                  <a:gd name="connsiteX0" fmla="*/ 16824 w 109787"/>
                  <a:gd name="connsiteY0" fmla="*/ 87916 h 113857"/>
                  <a:gd name="connsiteX1" fmla="*/ 38350 w 109787"/>
                  <a:gd name="connsiteY1" fmla="*/ 103346 h 113857"/>
                  <a:gd name="connsiteX2" fmla="*/ 55781 w 109787"/>
                  <a:gd name="connsiteY2" fmla="*/ 112395 h 113857"/>
                  <a:gd name="connsiteX3" fmla="*/ 62258 w 109787"/>
                  <a:gd name="connsiteY3" fmla="*/ 113824 h 113857"/>
                  <a:gd name="connsiteX4" fmla="*/ 70545 w 109787"/>
                  <a:gd name="connsiteY4" fmla="*/ 103918 h 113857"/>
                  <a:gd name="connsiteX5" fmla="*/ 66354 w 109787"/>
                  <a:gd name="connsiteY5" fmla="*/ 96298 h 113857"/>
                  <a:gd name="connsiteX6" fmla="*/ 47494 w 109787"/>
                  <a:gd name="connsiteY6" fmla="*/ 77438 h 113857"/>
                  <a:gd name="connsiteX7" fmla="*/ 109788 w 109787"/>
                  <a:gd name="connsiteY7" fmla="*/ 24860 h 113857"/>
                  <a:gd name="connsiteX8" fmla="*/ 73402 w 109787"/>
                  <a:gd name="connsiteY8" fmla="*/ 0 h 113857"/>
                  <a:gd name="connsiteX9" fmla="*/ 41494 w 109787"/>
                  <a:gd name="connsiteY9" fmla="*/ 72866 h 113857"/>
                  <a:gd name="connsiteX10" fmla="*/ 25301 w 109787"/>
                  <a:gd name="connsiteY10" fmla="*/ 62389 h 113857"/>
                  <a:gd name="connsiteX11" fmla="*/ 15490 w 109787"/>
                  <a:gd name="connsiteY11" fmla="*/ 57817 h 113857"/>
                  <a:gd name="connsiteX12" fmla="*/ 4918 w 109787"/>
                  <a:gd name="connsiteY12" fmla="*/ 58483 h 113857"/>
                  <a:gd name="connsiteX13" fmla="*/ 16824 w 10978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87" h="113857">
                    <a:moveTo>
                      <a:pt x="16824" y="87916"/>
                    </a:moveTo>
                    <a:cubicBezTo>
                      <a:pt x="23587" y="93536"/>
                      <a:pt x="30826" y="98869"/>
                      <a:pt x="38350" y="103346"/>
                    </a:cubicBezTo>
                    <a:cubicBezTo>
                      <a:pt x="43399" y="106394"/>
                      <a:pt x="49590" y="110299"/>
                      <a:pt x="55781" y="112395"/>
                    </a:cubicBezTo>
                    <a:cubicBezTo>
                      <a:pt x="57972" y="113157"/>
                      <a:pt x="60163" y="113633"/>
                      <a:pt x="62258" y="113824"/>
                    </a:cubicBezTo>
                    <a:cubicBezTo>
                      <a:pt x="68068" y="114300"/>
                      <a:pt x="71878" y="109633"/>
                      <a:pt x="70545" y="103918"/>
                    </a:cubicBezTo>
                    <a:cubicBezTo>
                      <a:pt x="69878" y="101060"/>
                      <a:pt x="68164" y="98584"/>
                      <a:pt x="66354" y="96298"/>
                    </a:cubicBezTo>
                    <a:cubicBezTo>
                      <a:pt x="60925" y="89249"/>
                      <a:pt x="54543" y="82963"/>
                      <a:pt x="47494" y="77438"/>
                    </a:cubicBezTo>
                    <a:cubicBezTo>
                      <a:pt x="57972" y="62770"/>
                      <a:pt x="79498" y="37338"/>
                      <a:pt x="109788" y="24860"/>
                    </a:cubicBezTo>
                    <a:cubicBezTo>
                      <a:pt x="109788" y="24860"/>
                      <a:pt x="98072" y="10858"/>
                      <a:pt x="73402" y="0"/>
                    </a:cubicBezTo>
                    <a:cubicBezTo>
                      <a:pt x="73402" y="0"/>
                      <a:pt x="71974" y="28384"/>
                      <a:pt x="41494" y="72866"/>
                    </a:cubicBezTo>
                    <a:cubicBezTo>
                      <a:pt x="36255" y="69151"/>
                      <a:pt x="30826" y="65627"/>
                      <a:pt x="25301" y="62389"/>
                    </a:cubicBezTo>
                    <a:cubicBezTo>
                      <a:pt x="22158" y="60579"/>
                      <a:pt x="19015" y="58769"/>
                      <a:pt x="15490" y="57817"/>
                    </a:cubicBezTo>
                    <a:cubicBezTo>
                      <a:pt x="11966" y="56864"/>
                      <a:pt x="8156" y="56864"/>
                      <a:pt x="4918" y="58483"/>
                    </a:cubicBezTo>
                    <a:cubicBezTo>
                      <a:pt x="-9084" y="65913"/>
                      <a:pt x="10633" y="82772"/>
                      <a:pt x="1682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BB3FD9BD-62F1-4036-A708-345FCA0425AA}"/>
                  </a:ext>
                </a:extLst>
              </p:cNvPr>
              <p:cNvSpPr/>
              <p:nvPr/>
            </p:nvSpPr>
            <p:spPr>
              <a:xfrm>
                <a:off x="4950639" y="1849376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7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2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6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FCF45C35-1E0D-4A15-86D5-742B292645C4}"/>
                  </a:ext>
                </a:extLst>
              </p:cNvPr>
              <p:cNvSpPr/>
              <p:nvPr/>
            </p:nvSpPr>
            <p:spPr>
              <a:xfrm>
                <a:off x="5020330" y="1665838"/>
                <a:ext cx="106023" cy="117336"/>
              </a:xfrm>
              <a:custGeom>
                <a:avLst/>
                <a:gdLst>
                  <a:gd name="connsiteX0" fmla="*/ 38873 w 106023"/>
                  <a:gd name="connsiteY0" fmla="*/ 9799 h 117336"/>
                  <a:gd name="connsiteX1" fmla="*/ 17823 w 106023"/>
                  <a:gd name="connsiteY1" fmla="*/ 25801 h 117336"/>
                  <a:gd name="connsiteX2" fmla="*/ 4011 w 106023"/>
                  <a:gd name="connsiteY2" fmla="*/ 39803 h 117336"/>
                  <a:gd name="connsiteX3" fmla="*/ 677 w 106023"/>
                  <a:gd name="connsiteY3" fmla="*/ 45613 h 117336"/>
                  <a:gd name="connsiteX4" fmla="*/ 7631 w 106023"/>
                  <a:gd name="connsiteY4" fmla="*/ 56472 h 117336"/>
                  <a:gd name="connsiteX5" fmla="*/ 16203 w 106023"/>
                  <a:gd name="connsiteY5" fmla="*/ 54757 h 117336"/>
                  <a:gd name="connsiteX6" fmla="*/ 39730 w 106023"/>
                  <a:gd name="connsiteY6" fmla="*/ 42279 h 117336"/>
                  <a:gd name="connsiteX7" fmla="*/ 71544 w 106023"/>
                  <a:gd name="connsiteY7" fmla="*/ 117336 h 117336"/>
                  <a:gd name="connsiteX8" fmla="*/ 106024 w 106023"/>
                  <a:gd name="connsiteY8" fmla="*/ 90000 h 117336"/>
                  <a:gd name="connsiteX9" fmla="*/ 45826 w 106023"/>
                  <a:gd name="connsiteY9" fmla="*/ 37993 h 117336"/>
                  <a:gd name="connsiteX10" fmla="*/ 60590 w 106023"/>
                  <a:gd name="connsiteY10" fmla="*/ 25611 h 117336"/>
                  <a:gd name="connsiteX11" fmla="*/ 67829 w 106023"/>
                  <a:gd name="connsiteY11" fmla="*/ 17610 h 117336"/>
                  <a:gd name="connsiteX12" fmla="*/ 70305 w 106023"/>
                  <a:gd name="connsiteY12" fmla="*/ 7323 h 117336"/>
                  <a:gd name="connsiteX13" fmla="*/ 38873 w 106023"/>
                  <a:gd name="connsiteY13" fmla="*/ 9799 h 11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3" h="117336">
                    <a:moveTo>
                      <a:pt x="38873" y="9799"/>
                    </a:moveTo>
                    <a:cubicBezTo>
                      <a:pt x="31443" y="14562"/>
                      <a:pt x="24299" y="19896"/>
                      <a:pt x="17823" y="25801"/>
                    </a:cubicBezTo>
                    <a:cubicBezTo>
                      <a:pt x="13441" y="29802"/>
                      <a:pt x="7917" y="34564"/>
                      <a:pt x="4011" y="39803"/>
                    </a:cubicBezTo>
                    <a:cubicBezTo>
                      <a:pt x="2678" y="41708"/>
                      <a:pt x="1535" y="43613"/>
                      <a:pt x="677" y="45613"/>
                    </a:cubicBezTo>
                    <a:cubicBezTo>
                      <a:pt x="-1513" y="51042"/>
                      <a:pt x="1821" y="56091"/>
                      <a:pt x="7631" y="56472"/>
                    </a:cubicBezTo>
                    <a:cubicBezTo>
                      <a:pt x="10584" y="56662"/>
                      <a:pt x="13441" y="55805"/>
                      <a:pt x="16203" y="54757"/>
                    </a:cubicBezTo>
                    <a:cubicBezTo>
                      <a:pt x="24585" y="51709"/>
                      <a:pt x="32396" y="47328"/>
                      <a:pt x="39730" y="42279"/>
                    </a:cubicBezTo>
                    <a:cubicBezTo>
                      <a:pt x="50684" y="56662"/>
                      <a:pt x="68591" y="84666"/>
                      <a:pt x="71544" y="117336"/>
                    </a:cubicBezTo>
                    <a:cubicBezTo>
                      <a:pt x="71544" y="117336"/>
                      <a:pt x="88403" y="110193"/>
                      <a:pt x="106024" y="90000"/>
                    </a:cubicBezTo>
                    <a:cubicBezTo>
                      <a:pt x="106024" y="90000"/>
                      <a:pt x="79354" y="80284"/>
                      <a:pt x="45826" y="37993"/>
                    </a:cubicBezTo>
                    <a:cubicBezTo>
                      <a:pt x="50969" y="34088"/>
                      <a:pt x="55827" y="29897"/>
                      <a:pt x="60590" y="25611"/>
                    </a:cubicBezTo>
                    <a:cubicBezTo>
                      <a:pt x="63257" y="23134"/>
                      <a:pt x="65924" y="20658"/>
                      <a:pt x="67829" y="17610"/>
                    </a:cubicBezTo>
                    <a:cubicBezTo>
                      <a:pt x="69734" y="14562"/>
                      <a:pt x="70877" y="10847"/>
                      <a:pt x="70305" y="7323"/>
                    </a:cubicBezTo>
                    <a:cubicBezTo>
                      <a:pt x="67543" y="-8394"/>
                      <a:pt x="45636" y="5418"/>
                      <a:pt x="38873" y="979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49" name="Graphic 25">
              <a:extLst>
                <a:ext uri="{FF2B5EF4-FFF2-40B4-BE49-F238E27FC236}">
                  <a16:creationId xmlns:a16="http://schemas.microsoft.com/office/drawing/2014/main" id="{FE2C38EE-A828-4173-9535-CBF46952E282}"/>
                </a:ext>
              </a:extLst>
            </p:cNvPr>
            <p:cNvGrpSpPr/>
            <p:nvPr/>
          </p:nvGrpSpPr>
          <p:grpSpPr>
            <a:xfrm>
              <a:off x="5063489" y="1769173"/>
              <a:ext cx="271557" cy="263366"/>
              <a:chOff x="5063489" y="1769173"/>
              <a:chExt cx="271557" cy="263366"/>
            </a:xfrm>
            <a:solidFill>
              <a:srgbClr val="E54545"/>
            </a:solidFill>
          </p:grpSpPr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1E35F7D-4949-4677-8F7F-7B74D48D48E3}"/>
                  </a:ext>
                </a:extLst>
              </p:cNvPr>
              <p:cNvSpPr/>
              <p:nvPr/>
            </p:nvSpPr>
            <p:spPr>
              <a:xfrm>
                <a:off x="5063489" y="1870043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3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1EF26C9A-B208-448A-B073-6E8001243CAC}"/>
                  </a:ext>
                </a:extLst>
              </p:cNvPr>
              <p:cNvSpPr/>
              <p:nvPr/>
            </p:nvSpPr>
            <p:spPr>
              <a:xfrm>
                <a:off x="5299233" y="1877663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3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3"/>
                      <a:pt x="17907" y="50483"/>
                    </a:cubicBezTo>
                    <a:cubicBezTo>
                      <a:pt x="8017" y="50483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7FFAADAC-5E20-4955-9FEE-F56DABB67958}"/>
                  </a:ext>
                </a:extLst>
              </p:cNvPr>
              <p:cNvSpPr/>
              <p:nvPr/>
            </p:nvSpPr>
            <p:spPr>
              <a:xfrm>
                <a:off x="5245036" y="1775936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3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3"/>
                      <a:pt x="17907" y="50483"/>
                    </a:cubicBezTo>
                    <a:cubicBezTo>
                      <a:pt x="8017" y="50483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7E96A665-3CB6-4A72-987A-6D1361F05443}"/>
                  </a:ext>
                </a:extLst>
              </p:cNvPr>
              <p:cNvSpPr/>
              <p:nvPr/>
            </p:nvSpPr>
            <p:spPr>
              <a:xfrm>
                <a:off x="5232844" y="1845754"/>
                <a:ext cx="48197" cy="68198"/>
              </a:xfrm>
              <a:custGeom>
                <a:avLst/>
                <a:gdLst>
                  <a:gd name="connsiteX0" fmla="*/ 24098 w 48197"/>
                  <a:gd name="connsiteY0" fmla="*/ 0 h 68198"/>
                  <a:gd name="connsiteX1" fmla="*/ 0 w 48197"/>
                  <a:gd name="connsiteY1" fmla="*/ 34100 h 68198"/>
                  <a:gd name="connsiteX2" fmla="*/ 24098 w 48197"/>
                  <a:gd name="connsiteY2" fmla="*/ 68199 h 68198"/>
                  <a:gd name="connsiteX3" fmla="*/ 48196 w 48197"/>
                  <a:gd name="connsiteY3" fmla="*/ 34100 h 68198"/>
                  <a:gd name="connsiteX4" fmla="*/ 24098 w 48197"/>
                  <a:gd name="connsiteY4" fmla="*/ 0 h 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7" h="68198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6" y="52959"/>
                      <a:pt x="48196" y="34100"/>
                    </a:cubicBezTo>
                    <a:cubicBezTo>
                      <a:pt x="48292" y="15240"/>
                      <a:pt x="37433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E2CEF1CE-EBE7-4595-AF06-54C910ED0C58}"/>
                  </a:ext>
                </a:extLst>
              </p:cNvPr>
              <p:cNvSpPr/>
              <p:nvPr/>
            </p:nvSpPr>
            <p:spPr>
              <a:xfrm>
                <a:off x="5092636" y="1945862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2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2"/>
                      <a:pt x="17907" y="50482"/>
                    </a:cubicBezTo>
                    <a:cubicBezTo>
                      <a:pt x="27813" y="50482"/>
                      <a:pt x="35814" y="39148"/>
                      <a:pt x="35814" y="25241"/>
                    </a:cubicBezTo>
                    <a:cubicBezTo>
                      <a:pt x="35814" y="11240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0DB7AE9-D82F-4DD9-8C92-1A9D332B9BFC}"/>
                  </a:ext>
                </a:extLst>
              </p:cNvPr>
              <p:cNvSpPr/>
              <p:nvPr/>
            </p:nvSpPr>
            <p:spPr>
              <a:xfrm>
                <a:off x="5121877" y="1811559"/>
                <a:ext cx="64579" cy="91249"/>
              </a:xfrm>
              <a:custGeom>
                <a:avLst/>
                <a:gdLst>
                  <a:gd name="connsiteX0" fmla="*/ 64579 w 64579"/>
                  <a:gd name="connsiteY0" fmla="*/ 45625 h 91249"/>
                  <a:gd name="connsiteX1" fmla="*/ 32290 w 64579"/>
                  <a:gd name="connsiteY1" fmla="*/ 91250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79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79" y="45625"/>
                    </a:moveTo>
                    <a:cubicBezTo>
                      <a:pt x="64579" y="70823"/>
                      <a:pt x="50123" y="91250"/>
                      <a:pt x="32290" y="91250"/>
                    </a:cubicBezTo>
                    <a:cubicBezTo>
                      <a:pt x="14457" y="91250"/>
                      <a:pt x="0" y="70823"/>
                      <a:pt x="0" y="45625"/>
                    </a:cubicBezTo>
                    <a:cubicBezTo>
                      <a:pt x="0" y="20427"/>
                      <a:pt x="14457" y="0"/>
                      <a:pt x="32290" y="0"/>
                    </a:cubicBezTo>
                    <a:cubicBezTo>
                      <a:pt x="50123" y="0"/>
                      <a:pt x="64579" y="20427"/>
                      <a:pt x="64579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236DA34-1493-462F-AFC1-C0250A011E83}"/>
                  </a:ext>
                </a:extLst>
              </p:cNvPr>
              <p:cNvSpPr/>
              <p:nvPr/>
            </p:nvSpPr>
            <p:spPr>
              <a:xfrm>
                <a:off x="5180551" y="1933289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49 h 91249"/>
                  <a:gd name="connsiteX3" fmla="*/ 64579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49"/>
                      <a:pt x="32290" y="91249"/>
                    </a:cubicBezTo>
                    <a:cubicBezTo>
                      <a:pt x="50101" y="91249"/>
                      <a:pt x="64579" y="70771"/>
                      <a:pt x="64579" y="45625"/>
                    </a:cubicBezTo>
                    <a:cubicBezTo>
                      <a:pt x="64579" y="20479"/>
                      <a:pt x="50101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883660E-B921-49D0-BC51-F188C50B3DD2}"/>
                  </a:ext>
                </a:extLst>
              </p:cNvPr>
              <p:cNvSpPr/>
              <p:nvPr/>
            </p:nvSpPr>
            <p:spPr>
              <a:xfrm>
                <a:off x="5141403" y="1930241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4 w 18669"/>
                  <a:gd name="connsiteY1" fmla="*/ 0 h 26479"/>
                  <a:gd name="connsiteX2" fmla="*/ 0 w 18669"/>
                  <a:gd name="connsiteY2" fmla="*/ 13240 h 26479"/>
                  <a:gd name="connsiteX3" fmla="*/ 9334 w 18669"/>
                  <a:gd name="connsiteY3" fmla="*/ 26479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384"/>
                      <a:pt x="18669" y="20479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E44F0741-FC94-4AD4-854D-EC1E649B208F}"/>
                  </a:ext>
                </a:extLst>
              </p:cNvPr>
              <p:cNvSpPr/>
              <p:nvPr/>
            </p:nvSpPr>
            <p:spPr>
              <a:xfrm>
                <a:off x="5256942" y="1935575"/>
                <a:ext cx="18668" cy="26479"/>
              </a:xfrm>
              <a:custGeom>
                <a:avLst/>
                <a:gdLst>
                  <a:gd name="connsiteX0" fmla="*/ 9334 w 18668"/>
                  <a:gd name="connsiteY0" fmla="*/ 0 h 26479"/>
                  <a:gd name="connsiteX1" fmla="*/ 0 w 18668"/>
                  <a:gd name="connsiteY1" fmla="*/ 13240 h 26479"/>
                  <a:gd name="connsiteX2" fmla="*/ 9334 w 18668"/>
                  <a:gd name="connsiteY2" fmla="*/ 26480 h 26479"/>
                  <a:gd name="connsiteX3" fmla="*/ 18669 w 18668"/>
                  <a:gd name="connsiteY3" fmla="*/ 13240 h 26479"/>
                  <a:gd name="connsiteX4" fmla="*/ 9334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0"/>
                    </a:move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573" y="0"/>
                      <a:pt x="9334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0BB9E170-4631-4508-8D49-BB86745CED21}"/>
                  </a:ext>
                </a:extLst>
              </p:cNvPr>
              <p:cNvSpPr/>
              <p:nvPr/>
            </p:nvSpPr>
            <p:spPr>
              <a:xfrm>
                <a:off x="5309234" y="1817274"/>
                <a:ext cx="18669" cy="26479"/>
              </a:xfrm>
              <a:custGeom>
                <a:avLst/>
                <a:gdLst>
                  <a:gd name="connsiteX0" fmla="*/ 9335 w 18669"/>
                  <a:gd name="connsiteY0" fmla="*/ 26479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8E214B9A-AFF8-4BB7-8CF6-5DE94FF49822}"/>
                  </a:ext>
                </a:extLst>
              </p:cNvPr>
              <p:cNvSpPr/>
              <p:nvPr/>
            </p:nvSpPr>
            <p:spPr>
              <a:xfrm>
                <a:off x="5150738" y="2006060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79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0F3EAB13-BBAB-42AE-B59B-5908B6B74997}"/>
                  </a:ext>
                </a:extLst>
              </p:cNvPr>
              <p:cNvSpPr/>
              <p:nvPr/>
            </p:nvSpPr>
            <p:spPr>
              <a:xfrm>
                <a:off x="5181313" y="1769173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26479 h 26479"/>
                  <a:gd name="connsiteX2" fmla="*/ 0 w 18668"/>
                  <a:gd name="connsiteY2" fmla="*/ 13240 h 26479"/>
                  <a:gd name="connsiteX3" fmla="*/ 9334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4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4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FC16E92A-20A9-44BD-AA30-94FF6302B688}"/>
                  </a:ext>
                </a:extLst>
              </p:cNvPr>
              <p:cNvSpPr/>
              <p:nvPr/>
            </p:nvSpPr>
            <p:spPr>
              <a:xfrm>
                <a:off x="5203507" y="1843944"/>
                <a:ext cx="18668" cy="26479"/>
              </a:xfrm>
              <a:custGeom>
                <a:avLst/>
                <a:gdLst>
                  <a:gd name="connsiteX0" fmla="*/ 9334 w 18668"/>
                  <a:gd name="connsiteY0" fmla="*/ 26480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3EEEC73C-118C-4FA0-BEFA-8388643BD142}"/>
                  </a:ext>
                </a:extLst>
              </p:cNvPr>
              <p:cNvSpPr/>
              <p:nvPr/>
            </p:nvSpPr>
            <p:spPr>
              <a:xfrm>
                <a:off x="5087302" y="1805940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5 w 18668"/>
                  <a:gd name="connsiteY1" fmla="*/ 26479 h 26479"/>
                  <a:gd name="connsiteX2" fmla="*/ 0 w 18668"/>
                  <a:gd name="connsiteY2" fmla="*/ 13240 h 26479"/>
                  <a:gd name="connsiteX3" fmla="*/ 9335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5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237E19A9-52AC-451D-85CC-16EA7906BB73}"/>
                </a:ext>
              </a:extLst>
            </p:cNvPr>
            <p:cNvSpPr/>
            <p:nvPr/>
          </p:nvSpPr>
          <p:spPr>
            <a:xfrm>
              <a:off x="5058631" y="1847754"/>
              <a:ext cx="305583" cy="216022"/>
            </a:xfrm>
            <a:custGeom>
              <a:avLst/>
              <a:gdLst>
                <a:gd name="connsiteX0" fmla="*/ 193358 w 305583"/>
                <a:gd name="connsiteY0" fmla="*/ 210026 h 216022"/>
                <a:gd name="connsiteX1" fmla="*/ 61055 w 305583"/>
                <a:gd name="connsiteY1" fmla="*/ 191643 h 216022"/>
                <a:gd name="connsiteX2" fmla="*/ 0 w 305583"/>
                <a:gd name="connsiteY2" fmla="*/ 128683 h 216022"/>
                <a:gd name="connsiteX3" fmla="*/ 95 w 305583"/>
                <a:gd name="connsiteY3" fmla="*/ 128683 h 216022"/>
                <a:gd name="connsiteX4" fmla="*/ 56960 w 305583"/>
                <a:gd name="connsiteY4" fmla="*/ 160496 h 216022"/>
                <a:gd name="connsiteX5" fmla="*/ 93631 w 305583"/>
                <a:gd name="connsiteY5" fmla="*/ 168116 h 216022"/>
                <a:gd name="connsiteX6" fmla="*/ 250031 w 305583"/>
                <a:gd name="connsiteY6" fmla="*/ 104394 h 216022"/>
                <a:gd name="connsiteX7" fmla="*/ 301657 w 305583"/>
                <a:gd name="connsiteY7" fmla="*/ 0 h 216022"/>
                <a:gd name="connsiteX8" fmla="*/ 193358 w 305583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3" h="216022">
                  <a:moveTo>
                    <a:pt x="193358" y="210026"/>
                  </a:moveTo>
                  <a:cubicBezTo>
                    <a:pt x="149162" y="222694"/>
                    <a:pt x="100489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60" y="160496"/>
                  </a:cubicBezTo>
                  <a:cubicBezTo>
                    <a:pt x="68866" y="164402"/>
                    <a:pt x="81153" y="166973"/>
                    <a:pt x="93631" y="168116"/>
                  </a:cubicBezTo>
                  <a:cubicBezTo>
                    <a:pt x="151733" y="173355"/>
                    <a:pt x="210884" y="147733"/>
                    <a:pt x="250031" y="104394"/>
                  </a:cubicBezTo>
                  <a:cubicBezTo>
                    <a:pt x="276416" y="75248"/>
                    <a:pt x="293751" y="38576"/>
                    <a:pt x="301657" y="0"/>
                  </a:cubicBezTo>
                  <a:cubicBezTo>
                    <a:pt x="318992" y="82867"/>
                    <a:pt x="278225" y="185738"/>
                    <a:pt x="193358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0FB3D34-72CC-4113-A911-16C711A73D93}"/>
                </a:ext>
              </a:extLst>
            </p:cNvPr>
            <p:cNvSpPr/>
            <p:nvPr/>
          </p:nvSpPr>
          <p:spPr>
            <a:xfrm>
              <a:off x="5080149" y="1752304"/>
              <a:ext cx="142312" cy="154685"/>
            </a:xfrm>
            <a:custGeom>
              <a:avLst/>
              <a:gdLst>
                <a:gd name="connsiteX0" fmla="*/ 68303 w 142312"/>
                <a:gd name="connsiteY0" fmla="*/ 9820 h 154685"/>
                <a:gd name="connsiteX1" fmla="*/ 39442 w 142312"/>
                <a:gd name="connsiteY1" fmla="*/ 34966 h 154685"/>
                <a:gd name="connsiteX2" fmla="*/ 6295 w 142312"/>
                <a:gd name="connsiteY2" fmla="*/ 89545 h 154685"/>
                <a:gd name="connsiteX3" fmla="*/ 199 w 142312"/>
                <a:gd name="connsiteY3" fmla="*/ 119929 h 154685"/>
                <a:gd name="connsiteX4" fmla="*/ 18392 w 142312"/>
                <a:gd name="connsiteY4" fmla="*/ 149076 h 154685"/>
                <a:gd name="connsiteX5" fmla="*/ 52587 w 142312"/>
                <a:gd name="connsiteY5" fmla="*/ 152124 h 154685"/>
                <a:gd name="connsiteX6" fmla="*/ 98021 w 142312"/>
                <a:gd name="connsiteY6" fmla="*/ 113071 h 154685"/>
                <a:gd name="connsiteX7" fmla="*/ 137359 w 142312"/>
                <a:gd name="connsiteY7" fmla="*/ 86211 h 154685"/>
                <a:gd name="connsiteX8" fmla="*/ 141169 w 142312"/>
                <a:gd name="connsiteY8" fmla="*/ 49635 h 154685"/>
                <a:gd name="connsiteX9" fmla="*/ 133168 w 142312"/>
                <a:gd name="connsiteY9" fmla="*/ 17059 h 154685"/>
                <a:gd name="connsiteX10" fmla="*/ 68303 w 142312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2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8" y="109547"/>
                    <a:pt x="199" y="119929"/>
                  </a:cubicBezTo>
                  <a:cubicBezTo>
                    <a:pt x="1342" y="131740"/>
                    <a:pt x="8296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81" name="Graphic 25">
            <a:extLst>
              <a:ext uri="{FF2B5EF4-FFF2-40B4-BE49-F238E27FC236}">
                <a16:creationId xmlns:a16="http://schemas.microsoft.com/office/drawing/2014/main" id="{FE8A2545-1F4D-4BF6-9601-59CFD04D6095}"/>
              </a:ext>
            </a:extLst>
          </p:cNvPr>
          <p:cNvGrpSpPr/>
          <p:nvPr/>
        </p:nvGrpSpPr>
        <p:grpSpPr>
          <a:xfrm>
            <a:off x="4885120" y="1571219"/>
            <a:ext cx="348300" cy="344238"/>
            <a:chOff x="3838507" y="4724337"/>
            <a:chExt cx="348300" cy="344238"/>
          </a:xfrm>
        </p:grpSpPr>
        <p:grpSp>
          <p:nvGrpSpPr>
            <p:cNvPr id="182" name="Graphic 25">
              <a:extLst>
                <a:ext uri="{FF2B5EF4-FFF2-40B4-BE49-F238E27FC236}">
                  <a16:creationId xmlns:a16="http://schemas.microsoft.com/office/drawing/2014/main" id="{06F0327F-5CEF-4B2A-BFA9-9E1DCB4CBECE}"/>
                </a:ext>
              </a:extLst>
            </p:cNvPr>
            <p:cNvGrpSpPr/>
            <p:nvPr/>
          </p:nvGrpSpPr>
          <p:grpSpPr>
            <a:xfrm>
              <a:off x="3838507" y="4724337"/>
              <a:ext cx="348300" cy="344238"/>
              <a:chOff x="3838507" y="4724337"/>
              <a:chExt cx="348300" cy="344238"/>
            </a:xfrm>
            <a:solidFill>
              <a:srgbClr val="E54545"/>
            </a:solidFill>
          </p:grpSpPr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B2BDBDBB-4D48-4EA6-BB86-E9E4B972049E}"/>
                  </a:ext>
                </a:extLst>
              </p:cNvPr>
              <p:cNvSpPr/>
              <p:nvPr/>
            </p:nvSpPr>
            <p:spPr>
              <a:xfrm>
                <a:off x="3897679" y="4789363"/>
                <a:ext cx="226735" cy="233034"/>
              </a:xfrm>
              <a:custGeom>
                <a:avLst/>
                <a:gdLst>
                  <a:gd name="connsiteX0" fmla="*/ 149206 w 226735"/>
                  <a:gd name="connsiteY0" fmla="*/ 228883 h 233034"/>
                  <a:gd name="connsiteX1" fmla="*/ 57671 w 226735"/>
                  <a:gd name="connsiteY1" fmla="*/ 216214 h 233034"/>
                  <a:gd name="connsiteX2" fmla="*/ 15475 w 226735"/>
                  <a:gd name="connsiteY2" fmla="*/ 172685 h 233034"/>
                  <a:gd name="connsiteX3" fmla="*/ 1283 w 226735"/>
                  <a:gd name="connsiteY3" fmla="*/ 97723 h 233034"/>
                  <a:gd name="connsiteX4" fmla="*/ 20524 w 226735"/>
                  <a:gd name="connsiteY4" fmla="*/ 50384 h 233034"/>
                  <a:gd name="connsiteX5" fmla="*/ 56052 w 226735"/>
                  <a:gd name="connsiteY5" fmla="*/ 17237 h 233034"/>
                  <a:gd name="connsiteX6" fmla="*/ 217977 w 226735"/>
                  <a:gd name="connsiteY6" fmla="*/ 64005 h 233034"/>
                  <a:gd name="connsiteX7" fmla="*/ 223978 w 226735"/>
                  <a:gd name="connsiteY7" fmla="*/ 83722 h 233034"/>
                  <a:gd name="connsiteX8" fmla="*/ 149206 w 226735"/>
                  <a:gd name="connsiteY8" fmla="*/ 228883 h 233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735" h="233034">
                    <a:moveTo>
                      <a:pt x="149206" y="228883"/>
                    </a:moveTo>
                    <a:cubicBezTo>
                      <a:pt x="118631" y="237646"/>
                      <a:pt x="85008" y="232121"/>
                      <a:pt x="57671" y="216214"/>
                    </a:cubicBezTo>
                    <a:cubicBezTo>
                      <a:pt x="39955" y="205928"/>
                      <a:pt x="25477" y="190592"/>
                      <a:pt x="15475" y="172685"/>
                    </a:cubicBezTo>
                    <a:cubicBezTo>
                      <a:pt x="2807" y="150111"/>
                      <a:pt x="-2717" y="123346"/>
                      <a:pt x="1283" y="97723"/>
                    </a:cubicBezTo>
                    <a:cubicBezTo>
                      <a:pt x="3950" y="80674"/>
                      <a:pt x="10713" y="64481"/>
                      <a:pt x="20524" y="50384"/>
                    </a:cubicBezTo>
                    <a:cubicBezTo>
                      <a:pt x="29858" y="36954"/>
                      <a:pt x="42145" y="25714"/>
                      <a:pt x="56052" y="17237"/>
                    </a:cubicBezTo>
                    <a:cubicBezTo>
                      <a:pt x="112440" y="-16862"/>
                      <a:pt x="191688" y="92"/>
                      <a:pt x="217977" y="64005"/>
                    </a:cubicBezTo>
                    <a:cubicBezTo>
                      <a:pt x="220549" y="70292"/>
                      <a:pt x="222549" y="76959"/>
                      <a:pt x="223978" y="83722"/>
                    </a:cubicBezTo>
                    <a:cubicBezTo>
                      <a:pt x="236074" y="140872"/>
                      <a:pt x="207880" y="212023"/>
                      <a:pt x="149206" y="2288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5A03AB9E-563D-4B0F-A223-F0D0FE46BC47}"/>
                  </a:ext>
                </a:extLst>
              </p:cNvPr>
              <p:cNvSpPr/>
              <p:nvPr/>
            </p:nvSpPr>
            <p:spPr>
              <a:xfrm>
                <a:off x="4007071" y="4724337"/>
                <a:ext cx="59308" cy="76357"/>
              </a:xfrm>
              <a:custGeom>
                <a:avLst/>
                <a:gdLst>
                  <a:gd name="connsiteX0" fmla="*/ 42291 w 59308"/>
                  <a:gd name="connsiteY0" fmla="*/ 5110 h 76357"/>
                  <a:gd name="connsiteX1" fmla="*/ 24384 w 59308"/>
                  <a:gd name="connsiteY1" fmla="*/ 1110 h 76357"/>
                  <a:gd name="connsiteX2" fmla="*/ 10858 w 59308"/>
                  <a:gd name="connsiteY2" fmla="*/ 62 h 76357"/>
                  <a:gd name="connsiteX3" fmla="*/ 6382 w 59308"/>
                  <a:gd name="connsiteY3" fmla="*/ 919 h 76357"/>
                  <a:gd name="connsiteX4" fmla="*/ 3715 w 59308"/>
                  <a:gd name="connsiteY4" fmla="*/ 9397 h 76357"/>
                  <a:gd name="connsiteX5" fmla="*/ 8382 w 59308"/>
                  <a:gd name="connsiteY5" fmla="*/ 13111 h 76357"/>
                  <a:gd name="connsiteX6" fmla="*/ 25432 w 59308"/>
                  <a:gd name="connsiteY6" fmla="*/ 20065 h 76357"/>
                  <a:gd name="connsiteX7" fmla="*/ 0 w 59308"/>
                  <a:gd name="connsiteY7" fmla="*/ 70357 h 76357"/>
                  <a:gd name="connsiteX8" fmla="*/ 29813 w 59308"/>
                  <a:gd name="connsiteY8" fmla="*/ 76357 h 76357"/>
                  <a:gd name="connsiteX9" fmla="*/ 30385 w 59308"/>
                  <a:gd name="connsiteY9" fmla="*/ 21303 h 76357"/>
                  <a:gd name="connsiteX10" fmla="*/ 43529 w 59308"/>
                  <a:gd name="connsiteY10" fmla="*/ 23589 h 76357"/>
                  <a:gd name="connsiteX11" fmla="*/ 51054 w 59308"/>
                  <a:gd name="connsiteY11" fmla="*/ 23875 h 76357"/>
                  <a:gd name="connsiteX12" fmla="*/ 57626 w 59308"/>
                  <a:gd name="connsiteY12" fmla="*/ 20541 h 76357"/>
                  <a:gd name="connsiteX13" fmla="*/ 42291 w 59308"/>
                  <a:gd name="connsiteY13" fmla="*/ 5110 h 7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08" h="76357">
                    <a:moveTo>
                      <a:pt x="42291" y="5110"/>
                    </a:moveTo>
                    <a:cubicBezTo>
                      <a:pt x="36481" y="3301"/>
                      <a:pt x="30480" y="1967"/>
                      <a:pt x="24384" y="1110"/>
                    </a:cubicBezTo>
                    <a:cubicBezTo>
                      <a:pt x="20383" y="538"/>
                      <a:pt x="15335" y="-224"/>
                      <a:pt x="10858" y="62"/>
                    </a:cubicBezTo>
                    <a:cubicBezTo>
                      <a:pt x="9239" y="157"/>
                      <a:pt x="7715" y="443"/>
                      <a:pt x="6382" y="919"/>
                    </a:cubicBezTo>
                    <a:cubicBezTo>
                      <a:pt x="2572" y="2158"/>
                      <a:pt x="1333" y="6158"/>
                      <a:pt x="3715" y="9397"/>
                    </a:cubicBezTo>
                    <a:cubicBezTo>
                      <a:pt x="4953" y="11016"/>
                      <a:pt x="6667" y="12159"/>
                      <a:pt x="8382" y="13111"/>
                    </a:cubicBezTo>
                    <a:cubicBezTo>
                      <a:pt x="13716" y="16159"/>
                      <a:pt x="19526" y="18350"/>
                      <a:pt x="25432" y="20065"/>
                    </a:cubicBezTo>
                    <a:cubicBezTo>
                      <a:pt x="22765" y="32257"/>
                      <a:pt x="15907" y="54164"/>
                      <a:pt x="0" y="70357"/>
                    </a:cubicBezTo>
                    <a:cubicBezTo>
                      <a:pt x="0" y="70357"/>
                      <a:pt x="11240" y="76072"/>
                      <a:pt x="29813" y="76357"/>
                    </a:cubicBezTo>
                    <a:cubicBezTo>
                      <a:pt x="29813" y="76357"/>
                      <a:pt x="23051" y="57974"/>
                      <a:pt x="30385" y="21303"/>
                    </a:cubicBezTo>
                    <a:cubicBezTo>
                      <a:pt x="34671" y="22255"/>
                      <a:pt x="39148" y="23017"/>
                      <a:pt x="43529" y="23589"/>
                    </a:cubicBezTo>
                    <a:cubicBezTo>
                      <a:pt x="46006" y="23875"/>
                      <a:pt x="48578" y="24160"/>
                      <a:pt x="51054" y="23875"/>
                    </a:cubicBezTo>
                    <a:cubicBezTo>
                      <a:pt x="53530" y="23493"/>
                      <a:pt x="56007" y="22446"/>
                      <a:pt x="57626" y="20541"/>
                    </a:cubicBezTo>
                    <a:cubicBezTo>
                      <a:pt x="64675" y="12254"/>
                      <a:pt x="47625" y="6730"/>
                      <a:pt x="42291" y="51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AF0A8F3E-1252-4AA4-AFDB-22E6D12A87A4}"/>
                  </a:ext>
                </a:extLst>
              </p:cNvPr>
              <p:cNvSpPr/>
              <p:nvPr/>
            </p:nvSpPr>
            <p:spPr>
              <a:xfrm>
                <a:off x="4043457" y="4758366"/>
                <a:ext cx="45778" cy="54710"/>
              </a:xfrm>
              <a:custGeom>
                <a:avLst/>
                <a:gdLst>
                  <a:gd name="connsiteX0" fmla="*/ 35052 w 45778"/>
                  <a:gd name="connsiteY0" fmla="*/ 6229 h 54710"/>
                  <a:gd name="connsiteX1" fmla="*/ 22955 w 45778"/>
                  <a:gd name="connsiteY1" fmla="*/ 1942 h 54710"/>
                  <a:gd name="connsiteX2" fmla="*/ 13621 w 45778"/>
                  <a:gd name="connsiteY2" fmla="*/ 37 h 54710"/>
                  <a:gd name="connsiteX3" fmla="*/ 10382 w 45778"/>
                  <a:gd name="connsiteY3" fmla="*/ 228 h 54710"/>
                  <a:gd name="connsiteX4" fmla="*/ 7810 w 45778"/>
                  <a:gd name="connsiteY4" fmla="*/ 5943 h 54710"/>
                  <a:gd name="connsiteX5" fmla="*/ 10763 w 45778"/>
                  <a:gd name="connsiteY5" fmla="*/ 8991 h 54710"/>
                  <a:gd name="connsiteX6" fmla="*/ 22003 w 45778"/>
                  <a:gd name="connsiteY6" fmla="*/ 15277 h 54710"/>
                  <a:gd name="connsiteX7" fmla="*/ 0 w 45778"/>
                  <a:gd name="connsiteY7" fmla="*/ 47948 h 54710"/>
                  <a:gd name="connsiteX8" fmla="*/ 20193 w 45778"/>
                  <a:gd name="connsiteY8" fmla="*/ 54711 h 54710"/>
                  <a:gd name="connsiteX9" fmla="*/ 25336 w 45778"/>
                  <a:gd name="connsiteY9" fmla="*/ 16611 h 54710"/>
                  <a:gd name="connsiteX10" fmla="*/ 34195 w 45778"/>
                  <a:gd name="connsiteY10" fmla="*/ 19278 h 54710"/>
                  <a:gd name="connsiteX11" fmla="*/ 39338 w 45778"/>
                  <a:gd name="connsiteY11" fmla="*/ 20135 h 54710"/>
                  <a:gd name="connsiteX12" fmla="*/ 44196 w 45778"/>
                  <a:gd name="connsiteY12" fmla="*/ 18421 h 54710"/>
                  <a:gd name="connsiteX13" fmla="*/ 35052 w 45778"/>
                  <a:gd name="connsiteY13" fmla="*/ 6229 h 5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778" h="54710">
                    <a:moveTo>
                      <a:pt x="35052" y="6229"/>
                    </a:moveTo>
                    <a:cubicBezTo>
                      <a:pt x="31147" y="4514"/>
                      <a:pt x="27146" y="2990"/>
                      <a:pt x="22955" y="1942"/>
                    </a:cubicBezTo>
                    <a:cubicBezTo>
                      <a:pt x="20193" y="1180"/>
                      <a:pt x="16764" y="228"/>
                      <a:pt x="13621" y="37"/>
                    </a:cubicBezTo>
                    <a:cubicBezTo>
                      <a:pt x="12478" y="-58"/>
                      <a:pt x="11430" y="37"/>
                      <a:pt x="10382" y="228"/>
                    </a:cubicBezTo>
                    <a:cubicBezTo>
                      <a:pt x="7620" y="799"/>
                      <a:pt x="6477" y="3466"/>
                      <a:pt x="7810" y="5943"/>
                    </a:cubicBezTo>
                    <a:cubicBezTo>
                      <a:pt x="8477" y="7181"/>
                      <a:pt x="9620" y="8134"/>
                      <a:pt x="10763" y="8991"/>
                    </a:cubicBezTo>
                    <a:cubicBezTo>
                      <a:pt x="14192" y="11563"/>
                      <a:pt x="18002" y="13563"/>
                      <a:pt x="22003" y="15277"/>
                    </a:cubicBezTo>
                    <a:cubicBezTo>
                      <a:pt x="19050" y="23469"/>
                      <a:pt x="12478" y="38137"/>
                      <a:pt x="0" y="47948"/>
                    </a:cubicBezTo>
                    <a:cubicBezTo>
                      <a:pt x="0" y="47948"/>
                      <a:pt x="7334" y="52901"/>
                      <a:pt x="20193" y="54711"/>
                    </a:cubicBezTo>
                    <a:cubicBezTo>
                      <a:pt x="20193" y="54711"/>
                      <a:pt x="17050" y="41376"/>
                      <a:pt x="25336" y="16611"/>
                    </a:cubicBezTo>
                    <a:cubicBezTo>
                      <a:pt x="28289" y="17659"/>
                      <a:pt x="31242" y="18516"/>
                      <a:pt x="34195" y="19278"/>
                    </a:cubicBezTo>
                    <a:cubicBezTo>
                      <a:pt x="35909" y="19754"/>
                      <a:pt x="37624" y="20135"/>
                      <a:pt x="39338" y="20135"/>
                    </a:cubicBezTo>
                    <a:cubicBezTo>
                      <a:pt x="41053" y="20135"/>
                      <a:pt x="42863" y="19564"/>
                      <a:pt x="44196" y="18421"/>
                    </a:cubicBezTo>
                    <a:cubicBezTo>
                      <a:pt x="49911" y="13087"/>
                      <a:pt x="38576" y="7848"/>
                      <a:pt x="35052" y="622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CBBF042A-0620-4E9D-808B-34F94AF06469}"/>
                  </a:ext>
                </a:extLst>
              </p:cNvPr>
              <p:cNvSpPr/>
              <p:nvPr/>
            </p:nvSpPr>
            <p:spPr>
              <a:xfrm>
                <a:off x="4107846" y="4849352"/>
                <a:ext cx="55456" cy="41735"/>
              </a:xfrm>
              <a:custGeom>
                <a:avLst/>
                <a:gdLst>
                  <a:gd name="connsiteX0" fmla="*/ 54293 w 55456"/>
                  <a:gd name="connsiteY0" fmla="*/ 24305 h 41735"/>
                  <a:gd name="connsiteX1" fmla="*/ 50482 w 55456"/>
                  <a:gd name="connsiteY1" fmla="*/ 12113 h 41735"/>
                  <a:gd name="connsiteX2" fmla="*/ 46387 w 55456"/>
                  <a:gd name="connsiteY2" fmla="*/ 3540 h 41735"/>
                  <a:gd name="connsiteX3" fmla="*/ 44291 w 55456"/>
                  <a:gd name="connsiteY3" fmla="*/ 1064 h 41735"/>
                  <a:gd name="connsiteX4" fmla="*/ 38195 w 55456"/>
                  <a:gd name="connsiteY4" fmla="*/ 2492 h 41735"/>
                  <a:gd name="connsiteX5" fmla="*/ 37528 w 55456"/>
                  <a:gd name="connsiteY5" fmla="*/ 6683 h 41735"/>
                  <a:gd name="connsiteX6" fmla="*/ 39338 w 55456"/>
                  <a:gd name="connsiteY6" fmla="*/ 19447 h 41735"/>
                  <a:gd name="connsiteX7" fmla="*/ 0 w 55456"/>
                  <a:gd name="connsiteY7" fmla="*/ 21542 h 41735"/>
                  <a:gd name="connsiteX8" fmla="*/ 6763 w 55456"/>
                  <a:gd name="connsiteY8" fmla="*/ 41735 h 41735"/>
                  <a:gd name="connsiteX9" fmla="*/ 40291 w 55456"/>
                  <a:gd name="connsiteY9" fmla="*/ 22876 h 41735"/>
                  <a:gd name="connsiteX10" fmla="*/ 43529 w 55456"/>
                  <a:gd name="connsiteY10" fmla="*/ 31639 h 41735"/>
                  <a:gd name="connsiteX11" fmla="*/ 46006 w 55456"/>
                  <a:gd name="connsiteY11" fmla="*/ 36211 h 41735"/>
                  <a:gd name="connsiteX12" fmla="*/ 50292 w 55456"/>
                  <a:gd name="connsiteY12" fmla="*/ 39068 h 41735"/>
                  <a:gd name="connsiteX13" fmla="*/ 54293 w 55456"/>
                  <a:gd name="connsiteY13" fmla="*/ 24305 h 4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456" h="41735">
                    <a:moveTo>
                      <a:pt x="54293" y="24305"/>
                    </a:moveTo>
                    <a:cubicBezTo>
                      <a:pt x="53340" y="20209"/>
                      <a:pt x="52102" y="16018"/>
                      <a:pt x="50482" y="12113"/>
                    </a:cubicBezTo>
                    <a:cubicBezTo>
                      <a:pt x="49435" y="9445"/>
                      <a:pt x="48197" y="6207"/>
                      <a:pt x="46387" y="3540"/>
                    </a:cubicBezTo>
                    <a:cubicBezTo>
                      <a:pt x="45720" y="2588"/>
                      <a:pt x="45053" y="1825"/>
                      <a:pt x="44291" y="1064"/>
                    </a:cubicBezTo>
                    <a:cubicBezTo>
                      <a:pt x="42196" y="-842"/>
                      <a:pt x="39338" y="-80"/>
                      <a:pt x="38195" y="2492"/>
                    </a:cubicBezTo>
                    <a:cubicBezTo>
                      <a:pt x="37624" y="3826"/>
                      <a:pt x="37528" y="5255"/>
                      <a:pt x="37528" y="6683"/>
                    </a:cubicBezTo>
                    <a:cubicBezTo>
                      <a:pt x="37528" y="10969"/>
                      <a:pt x="38195" y="15256"/>
                      <a:pt x="39338" y="19447"/>
                    </a:cubicBezTo>
                    <a:cubicBezTo>
                      <a:pt x="31051" y="22018"/>
                      <a:pt x="15335" y="25543"/>
                      <a:pt x="0" y="21542"/>
                    </a:cubicBezTo>
                    <a:cubicBezTo>
                      <a:pt x="0" y="21542"/>
                      <a:pt x="476" y="30400"/>
                      <a:pt x="6763" y="41735"/>
                    </a:cubicBezTo>
                    <a:cubicBezTo>
                      <a:pt x="6763" y="41735"/>
                      <a:pt x="15526" y="31163"/>
                      <a:pt x="40291" y="22876"/>
                    </a:cubicBezTo>
                    <a:cubicBezTo>
                      <a:pt x="41243" y="25828"/>
                      <a:pt x="42291" y="28781"/>
                      <a:pt x="43529" y="31639"/>
                    </a:cubicBezTo>
                    <a:cubicBezTo>
                      <a:pt x="44196" y="33258"/>
                      <a:pt x="44958" y="34877"/>
                      <a:pt x="46006" y="36211"/>
                    </a:cubicBezTo>
                    <a:cubicBezTo>
                      <a:pt x="47053" y="37544"/>
                      <a:pt x="48577" y="38687"/>
                      <a:pt x="50292" y="39068"/>
                    </a:cubicBezTo>
                    <a:cubicBezTo>
                      <a:pt x="57817" y="40306"/>
                      <a:pt x="55150" y="28114"/>
                      <a:pt x="54293" y="2430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40036D17-01F2-42B3-B830-0095C68ABA55}"/>
                  </a:ext>
                </a:extLst>
              </p:cNvPr>
              <p:cNvSpPr/>
              <p:nvPr/>
            </p:nvSpPr>
            <p:spPr>
              <a:xfrm>
                <a:off x="4082985" y="4961286"/>
                <a:ext cx="55066" cy="52993"/>
              </a:xfrm>
              <a:custGeom>
                <a:avLst/>
                <a:gdLst>
                  <a:gd name="connsiteX0" fmla="*/ 42577 w 55066"/>
                  <a:gd name="connsiteY0" fmla="*/ 44863 h 52993"/>
                  <a:gd name="connsiteX1" fmla="*/ 50006 w 55066"/>
                  <a:gd name="connsiteY1" fmla="*/ 34480 h 52993"/>
                  <a:gd name="connsiteX2" fmla="*/ 54388 w 55066"/>
                  <a:gd name="connsiteY2" fmla="*/ 26098 h 52993"/>
                  <a:gd name="connsiteX3" fmla="*/ 55054 w 55066"/>
                  <a:gd name="connsiteY3" fmla="*/ 22955 h 52993"/>
                  <a:gd name="connsiteX4" fmla="*/ 50292 w 55066"/>
                  <a:gd name="connsiteY4" fmla="*/ 18955 h 52993"/>
                  <a:gd name="connsiteX5" fmla="*/ 46577 w 55066"/>
                  <a:gd name="connsiteY5" fmla="*/ 20955 h 52993"/>
                  <a:gd name="connsiteX6" fmla="*/ 37433 w 55066"/>
                  <a:gd name="connsiteY6" fmla="*/ 30099 h 52993"/>
                  <a:gd name="connsiteX7" fmla="*/ 12002 w 55066"/>
                  <a:gd name="connsiteY7" fmla="*/ 0 h 52993"/>
                  <a:gd name="connsiteX8" fmla="*/ 0 w 55066"/>
                  <a:gd name="connsiteY8" fmla="*/ 17526 h 52993"/>
                  <a:gd name="connsiteX9" fmla="*/ 35243 w 55066"/>
                  <a:gd name="connsiteY9" fmla="*/ 32956 h 52993"/>
                  <a:gd name="connsiteX10" fmla="*/ 30194 w 55066"/>
                  <a:gd name="connsiteY10" fmla="*/ 40767 h 52993"/>
                  <a:gd name="connsiteX11" fmla="*/ 28004 w 55066"/>
                  <a:gd name="connsiteY11" fmla="*/ 45529 h 52993"/>
                  <a:gd name="connsiteX12" fmla="*/ 28384 w 55066"/>
                  <a:gd name="connsiteY12" fmla="*/ 50673 h 52993"/>
                  <a:gd name="connsiteX13" fmla="*/ 42577 w 55066"/>
                  <a:gd name="connsiteY13" fmla="*/ 44863 h 5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066" h="52993">
                    <a:moveTo>
                      <a:pt x="42577" y="44863"/>
                    </a:moveTo>
                    <a:cubicBezTo>
                      <a:pt x="45339" y="41624"/>
                      <a:pt x="47816" y="38100"/>
                      <a:pt x="50006" y="34480"/>
                    </a:cubicBezTo>
                    <a:cubicBezTo>
                      <a:pt x="51435" y="32004"/>
                      <a:pt x="53340" y="29051"/>
                      <a:pt x="54388" y="26098"/>
                    </a:cubicBezTo>
                    <a:cubicBezTo>
                      <a:pt x="54769" y="25051"/>
                      <a:pt x="54959" y="24003"/>
                      <a:pt x="55054" y="22955"/>
                    </a:cubicBezTo>
                    <a:cubicBezTo>
                      <a:pt x="55245" y="20098"/>
                      <a:pt x="53054" y="18288"/>
                      <a:pt x="50292" y="18955"/>
                    </a:cubicBezTo>
                    <a:cubicBezTo>
                      <a:pt x="48958" y="19241"/>
                      <a:pt x="47720" y="20098"/>
                      <a:pt x="46577" y="20955"/>
                    </a:cubicBezTo>
                    <a:cubicBezTo>
                      <a:pt x="43148" y="23622"/>
                      <a:pt x="40195" y="26670"/>
                      <a:pt x="37433" y="30099"/>
                    </a:cubicBezTo>
                    <a:cubicBezTo>
                      <a:pt x="30385" y="25051"/>
                      <a:pt x="18097" y="14669"/>
                      <a:pt x="12002" y="0"/>
                    </a:cubicBezTo>
                    <a:cubicBezTo>
                      <a:pt x="12002" y="0"/>
                      <a:pt x="5239" y="5715"/>
                      <a:pt x="0" y="17526"/>
                    </a:cubicBezTo>
                    <a:cubicBezTo>
                      <a:pt x="0" y="17526"/>
                      <a:pt x="13716" y="18193"/>
                      <a:pt x="35243" y="32956"/>
                    </a:cubicBezTo>
                    <a:cubicBezTo>
                      <a:pt x="33433" y="35433"/>
                      <a:pt x="31718" y="38100"/>
                      <a:pt x="30194" y="40767"/>
                    </a:cubicBezTo>
                    <a:cubicBezTo>
                      <a:pt x="29337" y="42291"/>
                      <a:pt x="28480" y="43815"/>
                      <a:pt x="28004" y="45529"/>
                    </a:cubicBezTo>
                    <a:cubicBezTo>
                      <a:pt x="27527" y="47244"/>
                      <a:pt x="27527" y="49054"/>
                      <a:pt x="28384" y="50673"/>
                    </a:cubicBezTo>
                    <a:cubicBezTo>
                      <a:pt x="31909" y="57341"/>
                      <a:pt x="40100" y="47816"/>
                      <a:pt x="42577" y="4486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79F8AFC7-FD01-48F9-A689-81B464781398}"/>
                  </a:ext>
                </a:extLst>
              </p:cNvPr>
              <p:cNvSpPr/>
              <p:nvPr/>
            </p:nvSpPr>
            <p:spPr>
              <a:xfrm>
                <a:off x="3984223" y="5004725"/>
                <a:ext cx="40520" cy="52120"/>
              </a:xfrm>
              <a:custGeom>
                <a:avLst/>
                <a:gdLst>
                  <a:gd name="connsiteX0" fmla="*/ 13609 w 40520"/>
                  <a:gd name="connsiteY0" fmla="*/ 52002 h 52120"/>
                  <a:gd name="connsiteX1" fmla="*/ 26373 w 40520"/>
                  <a:gd name="connsiteY1" fmla="*/ 51716 h 52120"/>
                  <a:gd name="connsiteX2" fmla="*/ 35707 w 40520"/>
                  <a:gd name="connsiteY2" fmla="*/ 50097 h 52120"/>
                  <a:gd name="connsiteX3" fmla="*/ 38660 w 40520"/>
                  <a:gd name="connsiteY3" fmla="*/ 48763 h 52120"/>
                  <a:gd name="connsiteX4" fmla="*/ 38946 w 40520"/>
                  <a:gd name="connsiteY4" fmla="*/ 42572 h 52120"/>
                  <a:gd name="connsiteX5" fmla="*/ 35136 w 40520"/>
                  <a:gd name="connsiteY5" fmla="*/ 40858 h 52120"/>
                  <a:gd name="connsiteX6" fmla="*/ 22372 w 40520"/>
                  <a:gd name="connsiteY6" fmla="*/ 39048 h 52120"/>
                  <a:gd name="connsiteX7" fmla="*/ 31135 w 40520"/>
                  <a:gd name="connsiteY7" fmla="*/ 662 h 52120"/>
                  <a:gd name="connsiteX8" fmla="*/ 9894 w 40520"/>
                  <a:gd name="connsiteY8" fmla="*/ 1615 h 52120"/>
                  <a:gd name="connsiteX9" fmla="*/ 18848 w 40520"/>
                  <a:gd name="connsiteY9" fmla="*/ 39048 h 52120"/>
                  <a:gd name="connsiteX10" fmla="*/ 9609 w 40520"/>
                  <a:gd name="connsiteY10" fmla="*/ 39715 h 52120"/>
                  <a:gd name="connsiteX11" fmla="*/ 4465 w 40520"/>
                  <a:gd name="connsiteY11" fmla="*/ 40858 h 52120"/>
                  <a:gd name="connsiteX12" fmla="*/ 560 w 40520"/>
                  <a:gd name="connsiteY12" fmla="*/ 44191 h 52120"/>
                  <a:gd name="connsiteX13" fmla="*/ 13609 w 40520"/>
                  <a:gd name="connsiteY13" fmla="*/ 52002 h 52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520" h="52120">
                    <a:moveTo>
                      <a:pt x="13609" y="52002"/>
                    </a:moveTo>
                    <a:cubicBezTo>
                      <a:pt x="17895" y="52192"/>
                      <a:pt x="22182" y="52192"/>
                      <a:pt x="26373" y="51716"/>
                    </a:cubicBezTo>
                    <a:cubicBezTo>
                      <a:pt x="29230" y="51430"/>
                      <a:pt x="32754" y="51144"/>
                      <a:pt x="35707" y="50097"/>
                    </a:cubicBezTo>
                    <a:cubicBezTo>
                      <a:pt x="36755" y="49716"/>
                      <a:pt x="37803" y="49335"/>
                      <a:pt x="38660" y="48763"/>
                    </a:cubicBezTo>
                    <a:cubicBezTo>
                      <a:pt x="41041" y="47239"/>
                      <a:pt x="41136" y="44382"/>
                      <a:pt x="38946" y="42572"/>
                    </a:cubicBezTo>
                    <a:cubicBezTo>
                      <a:pt x="37898" y="41715"/>
                      <a:pt x="36469" y="41239"/>
                      <a:pt x="35136" y="40858"/>
                    </a:cubicBezTo>
                    <a:cubicBezTo>
                      <a:pt x="30945" y="39715"/>
                      <a:pt x="26658" y="39143"/>
                      <a:pt x="22372" y="39048"/>
                    </a:cubicBezTo>
                    <a:cubicBezTo>
                      <a:pt x="22182" y="30380"/>
                      <a:pt x="23039" y="14283"/>
                      <a:pt x="31135" y="662"/>
                    </a:cubicBezTo>
                    <a:cubicBezTo>
                      <a:pt x="31135" y="662"/>
                      <a:pt x="22563" y="-1338"/>
                      <a:pt x="9894" y="1615"/>
                    </a:cubicBezTo>
                    <a:cubicBezTo>
                      <a:pt x="9894" y="1615"/>
                      <a:pt x="17610" y="12949"/>
                      <a:pt x="18848" y="39048"/>
                    </a:cubicBezTo>
                    <a:cubicBezTo>
                      <a:pt x="15705" y="39143"/>
                      <a:pt x="12657" y="39334"/>
                      <a:pt x="9609" y="39715"/>
                    </a:cubicBezTo>
                    <a:cubicBezTo>
                      <a:pt x="7894" y="39905"/>
                      <a:pt x="6084" y="40191"/>
                      <a:pt x="4465" y="40858"/>
                    </a:cubicBezTo>
                    <a:cubicBezTo>
                      <a:pt x="2846" y="41524"/>
                      <a:pt x="1322" y="42667"/>
                      <a:pt x="560" y="44191"/>
                    </a:cubicBezTo>
                    <a:cubicBezTo>
                      <a:pt x="-2774" y="51049"/>
                      <a:pt x="9704" y="51811"/>
                      <a:pt x="13609" y="5200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8F2FC46F-7EB6-4FEC-9A66-C2A4A11044AC}"/>
                  </a:ext>
                </a:extLst>
              </p:cNvPr>
              <p:cNvSpPr/>
              <p:nvPr/>
            </p:nvSpPr>
            <p:spPr>
              <a:xfrm>
                <a:off x="3875400" y="4951857"/>
                <a:ext cx="56613" cy="51708"/>
              </a:xfrm>
              <a:custGeom>
                <a:avLst/>
                <a:gdLst>
                  <a:gd name="connsiteX0" fmla="*/ 4988 w 56613"/>
                  <a:gd name="connsiteY0" fmla="*/ 33433 h 51708"/>
                  <a:gd name="connsiteX1" fmla="*/ 12989 w 56613"/>
                  <a:gd name="connsiteY1" fmla="*/ 43434 h 51708"/>
                  <a:gd name="connsiteX2" fmla="*/ 19943 w 56613"/>
                  <a:gd name="connsiteY2" fmla="*/ 49911 h 51708"/>
                  <a:gd name="connsiteX3" fmla="*/ 22800 w 56613"/>
                  <a:gd name="connsiteY3" fmla="*/ 51435 h 51708"/>
                  <a:gd name="connsiteX4" fmla="*/ 27944 w 56613"/>
                  <a:gd name="connsiteY4" fmla="*/ 47911 h 51708"/>
                  <a:gd name="connsiteX5" fmla="*/ 26991 w 56613"/>
                  <a:gd name="connsiteY5" fmla="*/ 43815 h 51708"/>
                  <a:gd name="connsiteX6" fmla="*/ 20705 w 56613"/>
                  <a:gd name="connsiteY6" fmla="*/ 32575 h 51708"/>
                  <a:gd name="connsiteX7" fmla="*/ 56614 w 56613"/>
                  <a:gd name="connsiteY7" fmla="*/ 16383 h 51708"/>
                  <a:gd name="connsiteX8" fmla="*/ 42993 w 56613"/>
                  <a:gd name="connsiteY8" fmla="*/ 0 h 51708"/>
                  <a:gd name="connsiteX9" fmla="*/ 18514 w 56613"/>
                  <a:gd name="connsiteY9" fmla="*/ 29623 h 51708"/>
                  <a:gd name="connsiteX10" fmla="*/ 12418 w 56613"/>
                  <a:gd name="connsiteY10" fmla="*/ 22670 h 51708"/>
                  <a:gd name="connsiteX11" fmla="*/ 8417 w 56613"/>
                  <a:gd name="connsiteY11" fmla="*/ 19240 h 51708"/>
                  <a:gd name="connsiteX12" fmla="*/ 3369 w 56613"/>
                  <a:gd name="connsiteY12" fmla="*/ 18193 h 51708"/>
                  <a:gd name="connsiteX13" fmla="*/ 4988 w 56613"/>
                  <a:gd name="connsiteY13" fmla="*/ 33433 h 5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613" h="51708">
                    <a:moveTo>
                      <a:pt x="4988" y="33433"/>
                    </a:moveTo>
                    <a:cubicBezTo>
                      <a:pt x="7370" y="36957"/>
                      <a:pt x="10037" y="40386"/>
                      <a:pt x="12989" y="43434"/>
                    </a:cubicBezTo>
                    <a:cubicBezTo>
                      <a:pt x="14990" y="45529"/>
                      <a:pt x="17276" y="48101"/>
                      <a:pt x="19943" y="49911"/>
                    </a:cubicBezTo>
                    <a:cubicBezTo>
                      <a:pt x="20895" y="50578"/>
                      <a:pt x="21848" y="51054"/>
                      <a:pt x="22800" y="51435"/>
                    </a:cubicBezTo>
                    <a:cubicBezTo>
                      <a:pt x="25467" y="52388"/>
                      <a:pt x="27848" y="50768"/>
                      <a:pt x="27944" y="47911"/>
                    </a:cubicBezTo>
                    <a:cubicBezTo>
                      <a:pt x="28039" y="46482"/>
                      <a:pt x="27563" y="45148"/>
                      <a:pt x="26991" y="43815"/>
                    </a:cubicBezTo>
                    <a:cubicBezTo>
                      <a:pt x="25372" y="39814"/>
                      <a:pt x="23276" y="36100"/>
                      <a:pt x="20705" y="32575"/>
                    </a:cubicBezTo>
                    <a:cubicBezTo>
                      <a:pt x="27563" y="27146"/>
                      <a:pt x="40898" y="18193"/>
                      <a:pt x="56614" y="16383"/>
                    </a:cubicBezTo>
                    <a:cubicBezTo>
                      <a:pt x="56614" y="16383"/>
                      <a:pt x="52994" y="8287"/>
                      <a:pt x="42993" y="0"/>
                    </a:cubicBezTo>
                    <a:cubicBezTo>
                      <a:pt x="42993" y="0"/>
                      <a:pt x="38612" y="12954"/>
                      <a:pt x="18514" y="29623"/>
                    </a:cubicBezTo>
                    <a:cubicBezTo>
                      <a:pt x="16609" y="27146"/>
                      <a:pt x="14513" y="24860"/>
                      <a:pt x="12418" y="22670"/>
                    </a:cubicBezTo>
                    <a:cubicBezTo>
                      <a:pt x="11180" y="21431"/>
                      <a:pt x="9941" y="20193"/>
                      <a:pt x="8417" y="19240"/>
                    </a:cubicBezTo>
                    <a:cubicBezTo>
                      <a:pt x="6893" y="18288"/>
                      <a:pt x="5084" y="17812"/>
                      <a:pt x="3369" y="18193"/>
                    </a:cubicBezTo>
                    <a:cubicBezTo>
                      <a:pt x="-4060" y="19717"/>
                      <a:pt x="2798" y="30194"/>
                      <a:pt x="4988" y="3343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DF7F4E47-ED60-420D-91F6-5A105944D43D}"/>
                  </a:ext>
                </a:extLst>
              </p:cNvPr>
              <p:cNvSpPr/>
              <p:nvPr/>
            </p:nvSpPr>
            <p:spPr>
              <a:xfrm>
                <a:off x="3862473" y="4836797"/>
                <a:ext cx="53825" cy="42574"/>
              </a:xfrm>
              <a:custGeom>
                <a:avLst/>
                <a:gdLst>
                  <a:gd name="connsiteX0" fmla="*/ 4200 w 53825"/>
                  <a:gd name="connsiteY0" fmla="*/ 11713 h 42574"/>
                  <a:gd name="connsiteX1" fmla="*/ 1057 w 53825"/>
                  <a:gd name="connsiteY1" fmla="*/ 24096 h 42574"/>
                  <a:gd name="connsiteX2" fmla="*/ 9 w 53825"/>
                  <a:gd name="connsiteY2" fmla="*/ 33525 h 42574"/>
                  <a:gd name="connsiteX3" fmla="*/ 485 w 53825"/>
                  <a:gd name="connsiteY3" fmla="*/ 36669 h 42574"/>
                  <a:gd name="connsiteX4" fmla="*/ 6391 w 53825"/>
                  <a:gd name="connsiteY4" fmla="*/ 38669 h 42574"/>
                  <a:gd name="connsiteX5" fmla="*/ 9153 w 53825"/>
                  <a:gd name="connsiteY5" fmla="*/ 35430 h 42574"/>
                  <a:gd name="connsiteX6" fmla="*/ 14392 w 53825"/>
                  <a:gd name="connsiteY6" fmla="*/ 23619 h 42574"/>
                  <a:gd name="connsiteX7" fmla="*/ 48968 w 53825"/>
                  <a:gd name="connsiteY7" fmla="*/ 42574 h 42574"/>
                  <a:gd name="connsiteX8" fmla="*/ 53825 w 53825"/>
                  <a:gd name="connsiteY8" fmla="*/ 21905 h 42574"/>
                  <a:gd name="connsiteX9" fmla="*/ 15440 w 53825"/>
                  <a:gd name="connsiteY9" fmla="*/ 20286 h 42574"/>
                  <a:gd name="connsiteX10" fmla="*/ 17345 w 53825"/>
                  <a:gd name="connsiteY10" fmla="*/ 11142 h 42574"/>
                  <a:gd name="connsiteX11" fmla="*/ 17726 w 53825"/>
                  <a:gd name="connsiteY11" fmla="*/ 5903 h 42574"/>
                  <a:gd name="connsiteX12" fmla="*/ 15535 w 53825"/>
                  <a:gd name="connsiteY12" fmla="*/ 1236 h 42574"/>
                  <a:gd name="connsiteX13" fmla="*/ 4200 w 53825"/>
                  <a:gd name="connsiteY13" fmla="*/ 11713 h 4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825" h="42574">
                    <a:moveTo>
                      <a:pt x="4200" y="11713"/>
                    </a:moveTo>
                    <a:cubicBezTo>
                      <a:pt x="2867" y="15714"/>
                      <a:pt x="1724" y="19905"/>
                      <a:pt x="1057" y="24096"/>
                    </a:cubicBezTo>
                    <a:cubicBezTo>
                      <a:pt x="581" y="26858"/>
                      <a:pt x="-86" y="30382"/>
                      <a:pt x="9" y="33525"/>
                    </a:cubicBezTo>
                    <a:cubicBezTo>
                      <a:pt x="9" y="34668"/>
                      <a:pt x="200" y="35716"/>
                      <a:pt x="485" y="36669"/>
                    </a:cubicBezTo>
                    <a:cubicBezTo>
                      <a:pt x="1247" y="39336"/>
                      <a:pt x="4105" y="40288"/>
                      <a:pt x="6391" y="38669"/>
                    </a:cubicBezTo>
                    <a:cubicBezTo>
                      <a:pt x="7534" y="37907"/>
                      <a:pt x="8391" y="36669"/>
                      <a:pt x="9153" y="35430"/>
                    </a:cubicBezTo>
                    <a:cubicBezTo>
                      <a:pt x="11439" y="31716"/>
                      <a:pt x="13058" y="27810"/>
                      <a:pt x="14392" y="23619"/>
                    </a:cubicBezTo>
                    <a:cubicBezTo>
                      <a:pt x="22869" y="25810"/>
                      <a:pt x="38014" y="31049"/>
                      <a:pt x="48968" y="42574"/>
                    </a:cubicBezTo>
                    <a:cubicBezTo>
                      <a:pt x="48968" y="42574"/>
                      <a:pt x="53254" y="34859"/>
                      <a:pt x="53825" y="21905"/>
                    </a:cubicBezTo>
                    <a:cubicBezTo>
                      <a:pt x="53825" y="21905"/>
                      <a:pt x="40776" y="26191"/>
                      <a:pt x="15440" y="20286"/>
                    </a:cubicBezTo>
                    <a:cubicBezTo>
                      <a:pt x="16202" y="17238"/>
                      <a:pt x="16868" y="14190"/>
                      <a:pt x="17345" y="11142"/>
                    </a:cubicBezTo>
                    <a:cubicBezTo>
                      <a:pt x="17630" y="9427"/>
                      <a:pt x="17916" y="7617"/>
                      <a:pt x="17726" y="5903"/>
                    </a:cubicBezTo>
                    <a:cubicBezTo>
                      <a:pt x="17535" y="4188"/>
                      <a:pt x="16868" y="2379"/>
                      <a:pt x="15535" y="1236"/>
                    </a:cubicBezTo>
                    <a:cubicBezTo>
                      <a:pt x="9725" y="-3813"/>
                      <a:pt x="5534" y="7999"/>
                      <a:pt x="4200" y="1171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EB38DC0D-E232-4B36-B366-8770BC5E8748}"/>
                  </a:ext>
                </a:extLst>
              </p:cNvPr>
              <p:cNvSpPr/>
              <p:nvPr/>
            </p:nvSpPr>
            <p:spPr>
              <a:xfrm>
                <a:off x="3944488" y="4753166"/>
                <a:ext cx="44676" cy="56292"/>
              </a:xfrm>
              <a:custGeom>
                <a:avLst/>
                <a:gdLst>
                  <a:gd name="connsiteX0" fmla="*/ 23150 w 44676"/>
                  <a:gd name="connsiteY0" fmla="*/ 2000 h 56292"/>
                  <a:gd name="connsiteX1" fmla="*/ 11339 w 44676"/>
                  <a:gd name="connsiteY1" fmla="*/ 6953 h 56292"/>
                  <a:gd name="connsiteX2" fmla="*/ 3147 w 44676"/>
                  <a:gd name="connsiteY2" fmla="*/ 11810 h 56292"/>
                  <a:gd name="connsiteX3" fmla="*/ 861 w 44676"/>
                  <a:gd name="connsiteY3" fmla="*/ 14096 h 56292"/>
                  <a:gd name="connsiteX4" fmla="*/ 2766 w 44676"/>
                  <a:gd name="connsiteY4" fmla="*/ 20002 h 56292"/>
                  <a:gd name="connsiteX5" fmla="*/ 6957 w 44676"/>
                  <a:gd name="connsiteY5" fmla="*/ 20288 h 56292"/>
                  <a:gd name="connsiteX6" fmla="*/ 19530 w 44676"/>
                  <a:gd name="connsiteY6" fmla="*/ 17335 h 56292"/>
                  <a:gd name="connsiteX7" fmla="*/ 25245 w 44676"/>
                  <a:gd name="connsiteY7" fmla="*/ 56292 h 56292"/>
                  <a:gd name="connsiteX8" fmla="*/ 44676 w 44676"/>
                  <a:gd name="connsiteY8" fmla="*/ 47720 h 56292"/>
                  <a:gd name="connsiteX9" fmla="*/ 22864 w 44676"/>
                  <a:gd name="connsiteY9" fmla="*/ 16097 h 56292"/>
                  <a:gd name="connsiteX10" fmla="*/ 31246 w 44676"/>
                  <a:gd name="connsiteY10" fmla="*/ 12096 h 56292"/>
                  <a:gd name="connsiteX11" fmla="*/ 35628 w 44676"/>
                  <a:gd name="connsiteY11" fmla="*/ 9239 h 56292"/>
                  <a:gd name="connsiteX12" fmla="*/ 38009 w 44676"/>
                  <a:gd name="connsiteY12" fmla="*/ 4667 h 56292"/>
                  <a:gd name="connsiteX13" fmla="*/ 23150 w 44676"/>
                  <a:gd name="connsiteY13" fmla="*/ 2000 h 5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676" h="56292">
                    <a:moveTo>
                      <a:pt x="23150" y="2000"/>
                    </a:moveTo>
                    <a:cubicBezTo>
                      <a:pt x="19149" y="3333"/>
                      <a:pt x="15054" y="4952"/>
                      <a:pt x="11339" y="6953"/>
                    </a:cubicBezTo>
                    <a:cubicBezTo>
                      <a:pt x="8767" y="8286"/>
                      <a:pt x="5624" y="9810"/>
                      <a:pt x="3147" y="11810"/>
                    </a:cubicBezTo>
                    <a:cubicBezTo>
                      <a:pt x="2290" y="12477"/>
                      <a:pt x="1528" y="13239"/>
                      <a:pt x="861" y="14096"/>
                    </a:cubicBezTo>
                    <a:cubicBezTo>
                      <a:pt x="-853" y="16382"/>
                      <a:pt x="99" y="19145"/>
                      <a:pt x="2766" y="20002"/>
                    </a:cubicBezTo>
                    <a:cubicBezTo>
                      <a:pt x="4100" y="20478"/>
                      <a:pt x="5529" y="20383"/>
                      <a:pt x="6957" y="20288"/>
                    </a:cubicBezTo>
                    <a:cubicBezTo>
                      <a:pt x="11244" y="19906"/>
                      <a:pt x="15435" y="18764"/>
                      <a:pt x="19530" y="17335"/>
                    </a:cubicBezTo>
                    <a:cubicBezTo>
                      <a:pt x="22864" y="25336"/>
                      <a:pt x="27817" y="40671"/>
                      <a:pt x="25245" y="56292"/>
                    </a:cubicBezTo>
                    <a:cubicBezTo>
                      <a:pt x="25245" y="56292"/>
                      <a:pt x="34008" y="55054"/>
                      <a:pt x="44676" y="47720"/>
                    </a:cubicBezTo>
                    <a:cubicBezTo>
                      <a:pt x="44676" y="47720"/>
                      <a:pt x="33342" y="39909"/>
                      <a:pt x="22864" y="16097"/>
                    </a:cubicBezTo>
                    <a:cubicBezTo>
                      <a:pt x="25722" y="14954"/>
                      <a:pt x="28579" y="13525"/>
                      <a:pt x="31246" y="12096"/>
                    </a:cubicBezTo>
                    <a:cubicBezTo>
                      <a:pt x="32770" y="11239"/>
                      <a:pt x="34389" y="10381"/>
                      <a:pt x="35628" y="9239"/>
                    </a:cubicBezTo>
                    <a:cubicBezTo>
                      <a:pt x="36866" y="8000"/>
                      <a:pt x="37914" y="6476"/>
                      <a:pt x="38009" y="4667"/>
                    </a:cubicBezTo>
                    <a:cubicBezTo>
                      <a:pt x="38771" y="-2953"/>
                      <a:pt x="26865" y="761"/>
                      <a:pt x="23150" y="200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FB1429A5-FA2C-4082-A162-A11330826C88}"/>
                  </a:ext>
                </a:extLst>
              </p:cNvPr>
              <p:cNvSpPr/>
              <p:nvPr/>
            </p:nvSpPr>
            <p:spPr>
              <a:xfrm>
                <a:off x="4086415" y="4774535"/>
                <a:ext cx="81408" cy="72165"/>
              </a:xfrm>
              <a:custGeom>
                <a:avLst/>
                <a:gdLst>
                  <a:gd name="connsiteX0" fmla="*/ 75247 w 81408"/>
                  <a:gd name="connsiteY0" fmla="*/ 27779 h 72165"/>
                  <a:gd name="connsiteX1" fmla="*/ 64675 w 81408"/>
                  <a:gd name="connsiteY1" fmla="*/ 12824 h 72165"/>
                  <a:gd name="connsiteX2" fmla="*/ 55340 w 81408"/>
                  <a:gd name="connsiteY2" fmla="*/ 2918 h 72165"/>
                  <a:gd name="connsiteX3" fmla="*/ 51435 w 81408"/>
                  <a:gd name="connsiteY3" fmla="*/ 537 h 72165"/>
                  <a:gd name="connsiteX4" fmla="*/ 43720 w 81408"/>
                  <a:gd name="connsiteY4" fmla="*/ 5109 h 72165"/>
                  <a:gd name="connsiteX5" fmla="*/ 44672 w 81408"/>
                  <a:gd name="connsiteY5" fmla="*/ 11015 h 72165"/>
                  <a:gd name="connsiteX6" fmla="*/ 52673 w 81408"/>
                  <a:gd name="connsiteY6" fmla="*/ 27588 h 72165"/>
                  <a:gd name="connsiteX7" fmla="*/ 0 w 81408"/>
                  <a:gd name="connsiteY7" fmla="*/ 47686 h 72165"/>
                  <a:gd name="connsiteX8" fmla="*/ 18097 w 81408"/>
                  <a:gd name="connsiteY8" fmla="*/ 72165 h 72165"/>
                  <a:gd name="connsiteX9" fmla="*/ 55531 w 81408"/>
                  <a:gd name="connsiteY9" fmla="*/ 31874 h 72165"/>
                  <a:gd name="connsiteX10" fmla="*/ 63722 w 81408"/>
                  <a:gd name="connsiteY10" fmla="*/ 42352 h 72165"/>
                  <a:gd name="connsiteX11" fmla="*/ 69056 w 81408"/>
                  <a:gd name="connsiteY11" fmla="*/ 47591 h 72165"/>
                  <a:gd name="connsiteX12" fmla="*/ 76105 w 81408"/>
                  <a:gd name="connsiteY12" fmla="*/ 49591 h 72165"/>
                  <a:gd name="connsiteX13" fmla="*/ 75247 w 81408"/>
                  <a:gd name="connsiteY13" fmla="*/ 27779 h 72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408" h="72165">
                    <a:moveTo>
                      <a:pt x="75247" y="27779"/>
                    </a:moveTo>
                    <a:cubicBezTo>
                      <a:pt x="72104" y="22540"/>
                      <a:pt x="68580" y="17492"/>
                      <a:pt x="64675" y="12824"/>
                    </a:cubicBezTo>
                    <a:cubicBezTo>
                      <a:pt x="62008" y="9681"/>
                      <a:pt x="58865" y="5776"/>
                      <a:pt x="55340" y="2918"/>
                    </a:cubicBezTo>
                    <a:cubicBezTo>
                      <a:pt x="54102" y="1966"/>
                      <a:pt x="52769" y="1109"/>
                      <a:pt x="51435" y="537"/>
                    </a:cubicBezTo>
                    <a:cubicBezTo>
                      <a:pt x="47720" y="-1082"/>
                      <a:pt x="44196" y="1109"/>
                      <a:pt x="43720" y="5109"/>
                    </a:cubicBezTo>
                    <a:cubicBezTo>
                      <a:pt x="43529" y="7109"/>
                      <a:pt x="44005" y="9110"/>
                      <a:pt x="44672" y="11015"/>
                    </a:cubicBezTo>
                    <a:cubicBezTo>
                      <a:pt x="46577" y="16920"/>
                      <a:pt x="49340" y="22349"/>
                      <a:pt x="52673" y="27588"/>
                    </a:cubicBezTo>
                    <a:cubicBezTo>
                      <a:pt x="42481" y="34732"/>
                      <a:pt x="22669" y="46448"/>
                      <a:pt x="0" y="47686"/>
                    </a:cubicBezTo>
                    <a:cubicBezTo>
                      <a:pt x="0" y="47686"/>
                      <a:pt x="4477" y="59497"/>
                      <a:pt x="18097" y="72165"/>
                    </a:cubicBezTo>
                    <a:cubicBezTo>
                      <a:pt x="18097" y="72165"/>
                      <a:pt x="25432" y="53972"/>
                      <a:pt x="55531" y="31874"/>
                    </a:cubicBezTo>
                    <a:cubicBezTo>
                      <a:pt x="58102" y="35494"/>
                      <a:pt x="60865" y="39018"/>
                      <a:pt x="63722" y="42352"/>
                    </a:cubicBezTo>
                    <a:cubicBezTo>
                      <a:pt x="65342" y="44257"/>
                      <a:pt x="67056" y="46162"/>
                      <a:pt x="69056" y="47591"/>
                    </a:cubicBezTo>
                    <a:cubicBezTo>
                      <a:pt x="71152" y="49019"/>
                      <a:pt x="73628" y="49877"/>
                      <a:pt x="76105" y="49591"/>
                    </a:cubicBezTo>
                    <a:cubicBezTo>
                      <a:pt x="87058" y="48067"/>
                      <a:pt x="78105" y="32541"/>
                      <a:pt x="75247" y="277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6A12AD50-885E-433C-B484-97430A162721}"/>
                  </a:ext>
                </a:extLst>
              </p:cNvPr>
              <p:cNvSpPr/>
              <p:nvPr/>
            </p:nvSpPr>
            <p:spPr>
              <a:xfrm>
                <a:off x="4109084" y="4911090"/>
                <a:ext cx="77724" cy="64455"/>
              </a:xfrm>
              <a:custGeom>
                <a:avLst/>
                <a:gdLst>
                  <a:gd name="connsiteX0" fmla="*/ 69533 w 77724"/>
                  <a:gd name="connsiteY0" fmla="*/ 48578 h 64455"/>
                  <a:gd name="connsiteX1" fmla="*/ 75343 w 77724"/>
                  <a:gd name="connsiteY1" fmla="*/ 31147 h 64455"/>
                  <a:gd name="connsiteX2" fmla="*/ 77724 w 77724"/>
                  <a:gd name="connsiteY2" fmla="*/ 17812 h 64455"/>
                  <a:gd name="connsiteX3" fmla="*/ 77343 w 77724"/>
                  <a:gd name="connsiteY3" fmla="*/ 13240 h 64455"/>
                  <a:gd name="connsiteX4" fmla="*/ 69152 w 77724"/>
                  <a:gd name="connsiteY4" fmla="*/ 9811 h 64455"/>
                  <a:gd name="connsiteX5" fmla="*/ 64961 w 77724"/>
                  <a:gd name="connsiteY5" fmla="*/ 14097 h 64455"/>
                  <a:gd name="connsiteX6" fmla="*/ 56388 w 77724"/>
                  <a:gd name="connsiteY6" fmla="*/ 30385 h 64455"/>
                  <a:gd name="connsiteX7" fmla="*/ 8954 w 77724"/>
                  <a:gd name="connsiteY7" fmla="*/ 0 h 64455"/>
                  <a:gd name="connsiteX8" fmla="*/ 0 w 77724"/>
                  <a:gd name="connsiteY8" fmla="*/ 29051 h 64455"/>
                  <a:gd name="connsiteX9" fmla="*/ 54673 w 77724"/>
                  <a:gd name="connsiteY9" fmla="*/ 35242 h 64455"/>
                  <a:gd name="connsiteX10" fmla="*/ 51054 w 77724"/>
                  <a:gd name="connsiteY10" fmla="*/ 48101 h 64455"/>
                  <a:gd name="connsiteX11" fmla="*/ 50006 w 77724"/>
                  <a:gd name="connsiteY11" fmla="*/ 55531 h 64455"/>
                  <a:gd name="connsiteX12" fmla="*/ 52673 w 77724"/>
                  <a:gd name="connsiteY12" fmla="*/ 62389 h 64455"/>
                  <a:gd name="connsiteX13" fmla="*/ 69533 w 77724"/>
                  <a:gd name="connsiteY13" fmla="*/ 48578 h 6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724" h="64455">
                    <a:moveTo>
                      <a:pt x="69533" y="48578"/>
                    </a:moveTo>
                    <a:cubicBezTo>
                      <a:pt x="71914" y="42958"/>
                      <a:pt x="73914" y="37147"/>
                      <a:pt x="75343" y="31147"/>
                    </a:cubicBezTo>
                    <a:cubicBezTo>
                      <a:pt x="76295" y="27146"/>
                      <a:pt x="77629" y="22288"/>
                      <a:pt x="77724" y="17812"/>
                    </a:cubicBezTo>
                    <a:cubicBezTo>
                      <a:pt x="77724" y="16192"/>
                      <a:pt x="77629" y="14669"/>
                      <a:pt x="77343" y="13240"/>
                    </a:cubicBezTo>
                    <a:cubicBezTo>
                      <a:pt x="76486" y="9334"/>
                      <a:pt x="72581" y="7715"/>
                      <a:pt x="69152" y="9811"/>
                    </a:cubicBezTo>
                    <a:cubicBezTo>
                      <a:pt x="67437" y="10858"/>
                      <a:pt x="66104" y="12478"/>
                      <a:pt x="64961" y="14097"/>
                    </a:cubicBezTo>
                    <a:cubicBezTo>
                      <a:pt x="61341" y="19145"/>
                      <a:pt x="58579" y="24670"/>
                      <a:pt x="56388" y="30385"/>
                    </a:cubicBezTo>
                    <a:cubicBezTo>
                      <a:pt x="44577" y="26479"/>
                      <a:pt x="23432" y="17431"/>
                      <a:pt x="8954" y="0"/>
                    </a:cubicBezTo>
                    <a:cubicBezTo>
                      <a:pt x="8954" y="0"/>
                      <a:pt x="2096" y="10668"/>
                      <a:pt x="0" y="29051"/>
                    </a:cubicBezTo>
                    <a:cubicBezTo>
                      <a:pt x="0" y="29051"/>
                      <a:pt x="19050" y="24194"/>
                      <a:pt x="54673" y="35242"/>
                    </a:cubicBezTo>
                    <a:cubicBezTo>
                      <a:pt x="53245" y="39433"/>
                      <a:pt x="52102" y="43720"/>
                      <a:pt x="51054" y="48101"/>
                    </a:cubicBezTo>
                    <a:cubicBezTo>
                      <a:pt x="50483" y="50578"/>
                      <a:pt x="49911" y="53054"/>
                      <a:pt x="50006" y="55531"/>
                    </a:cubicBezTo>
                    <a:cubicBezTo>
                      <a:pt x="50102" y="58007"/>
                      <a:pt x="50864" y="60579"/>
                      <a:pt x="52673" y="62389"/>
                    </a:cubicBezTo>
                    <a:cubicBezTo>
                      <a:pt x="60198" y="70199"/>
                      <a:pt x="67342" y="53721"/>
                      <a:pt x="69533" y="4857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CDBBDBEA-A4A9-4A08-8BB1-27FFE276ADC3}"/>
                  </a:ext>
                </a:extLst>
              </p:cNvPr>
              <p:cNvSpPr/>
              <p:nvPr/>
            </p:nvSpPr>
            <p:spPr>
              <a:xfrm>
                <a:off x="4036218" y="4989099"/>
                <a:ext cx="60257" cy="79476"/>
              </a:xfrm>
              <a:custGeom>
                <a:avLst/>
                <a:gdLst>
                  <a:gd name="connsiteX0" fmla="*/ 25718 w 60257"/>
                  <a:gd name="connsiteY0" fmla="*/ 77629 h 79476"/>
                  <a:gd name="connsiteX1" fmla="*/ 43148 w 60257"/>
                  <a:gd name="connsiteY1" fmla="*/ 72009 h 79476"/>
                  <a:gd name="connsiteX2" fmla="*/ 55340 w 60257"/>
                  <a:gd name="connsiteY2" fmla="*/ 66008 h 79476"/>
                  <a:gd name="connsiteX3" fmla="*/ 58769 w 60257"/>
                  <a:gd name="connsiteY3" fmla="*/ 62960 h 79476"/>
                  <a:gd name="connsiteX4" fmla="*/ 56674 w 60257"/>
                  <a:gd name="connsiteY4" fmla="*/ 54292 h 79476"/>
                  <a:gd name="connsiteX5" fmla="*/ 50673 w 60257"/>
                  <a:gd name="connsiteY5" fmla="*/ 53435 h 79476"/>
                  <a:gd name="connsiteX6" fmla="*/ 32480 w 60257"/>
                  <a:gd name="connsiteY6" fmla="*/ 56197 h 79476"/>
                  <a:gd name="connsiteX7" fmla="*/ 28766 w 60257"/>
                  <a:gd name="connsiteY7" fmla="*/ 0 h 79476"/>
                  <a:gd name="connsiteX8" fmla="*/ 0 w 60257"/>
                  <a:gd name="connsiteY8" fmla="*/ 10001 h 79476"/>
                  <a:gd name="connsiteX9" fmla="*/ 27432 w 60257"/>
                  <a:gd name="connsiteY9" fmla="*/ 57721 h 79476"/>
                  <a:gd name="connsiteX10" fmla="*/ 14954 w 60257"/>
                  <a:gd name="connsiteY10" fmla="*/ 62484 h 79476"/>
                  <a:gd name="connsiteX11" fmla="*/ 8382 w 60257"/>
                  <a:gd name="connsiteY11" fmla="*/ 66104 h 79476"/>
                  <a:gd name="connsiteX12" fmla="*/ 4381 w 60257"/>
                  <a:gd name="connsiteY12" fmla="*/ 72295 h 79476"/>
                  <a:gd name="connsiteX13" fmla="*/ 25718 w 60257"/>
                  <a:gd name="connsiteY13" fmla="*/ 77629 h 7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257" h="79476">
                    <a:moveTo>
                      <a:pt x="25718" y="77629"/>
                    </a:moveTo>
                    <a:cubicBezTo>
                      <a:pt x="31623" y="76200"/>
                      <a:pt x="37529" y="74295"/>
                      <a:pt x="43148" y="72009"/>
                    </a:cubicBezTo>
                    <a:cubicBezTo>
                      <a:pt x="46863" y="70390"/>
                      <a:pt x="51626" y="68580"/>
                      <a:pt x="55340" y="66008"/>
                    </a:cubicBezTo>
                    <a:cubicBezTo>
                      <a:pt x="56674" y="65056"/>
                      <a:pt x="57817" y="64103"/>
                      <a:pt x="58769" y="62960"/>
                    </a:cubicBezTo>
                    <a:cubicBezTo>
                      <a:pt x="61436" y="59912"/>
                      <a:pt x="60389" y="55912"/>
                      <a:pt x="56674" y="54292"/>
                    </a:cubicBezTo>
                    <a:cubicBezTo>
                      <a:pt x="54769" y="53530"/>
                      <a:pt x="52769" y="53435"/>
                      <a:pt x="50673" y="53435"/>
                    </a:cubicBezTo>
                    <a:cubicBezTo>
                      <a:pt x="44482" y="53530"/>
                      <a:pt x="38386" y="54578"/>
                      <a:pt x="32480" y="56197"/>
                    </a:cubicBezTo>
                    <a:cubicBezTo>
                      <a:pt x="28670" y="44387"/>
                      <a:pt x="23336" y="22003"/>
                      <a:pt x="28766" y="0"/>
                    </a:cubicBezTo>
                    <a:cubicBezTo>
                      <a:pt x="28766" y="0"/>
                      <a:pt x="16193" y="762"/>
                      <a:pt x="0" y="10001"/>
                    </a:cubicBezTo>
                    <a:cubicBezTo>
                      <a:pt x="0" y="10001"/>
                      <a:pt x="15240" y="22384"/>
                      <a:pt x="27432" y="57721"/>
                    </a:cubicBezTo>
                    <a:cubicBezTo>
                      <a:pt x="23241" y="59055"/>
                      <a:pt x="19050" y="60674"/>
                      <a:pt x="14954" y="62484"/>
                    </a:cubicBezTo>
                    <a:cubicBezTo>
                      <a:pt x="12668" y="63437"/>
                      <a:pt x="10382" y="64484"/>
                      <a:pt x="8382" y="66104"/>
                    </a:cubicBezTo>
                    <a:cubicBezTo>
                      <a:pt x="6382" y="67628"/>
                      <a:pt x="4858" y="69818"/>
                      <a:pt x="4381" y="72295"/>
                    </a:cubicBezTo>
                    <a:cubicBezTo>
                      <a:pt x="2857" y="82963"/>
                      <a:pt x="20288" y="78962"/>
                      <a:pt x="25718" y="7762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5B4A6FD8-1B7F-43D1-B530-444685AEF7BF}"/>
                  </a:ext>
                </a:extLst>
              </p:cNvPr>
              <p:cNvSpPr/>
              <p:nvPr/>
            </p:nvSpPr>
            <p:spPr>
              <a:xfrm>
                <a:off x="3894969" y="4975574"/>
                <a:ext cx="75907" cy="78694"/>
              </a:xfrm>
              <a:custGeom>
                <a:avLst/>
                <a:gdLst>
                  <a:gd name="connsiteX0" fmla="*/ 11613 w 75907"/>
                  <a:gd name="connsiteY0" fmla="*/ 60865 h 78694"/>
                  <a:gd name="connsiteX1" fmla="*/ 26472 w 75907"/>
                  <a:gd name="connsiteY1" fmla="*/ 71533 h 78694"/>
                  <a:gd name="connsiteX2" fmla="*/ 38569 w 75907"/>
                  <a:gd name="connsiteY2" fmla="*/ 77724 h 78694"/>
                  <a:gd name="connsiteX3" fmla="*/ 43046 w 75907"/>
                  <a:gd name="connsiteY3" fmla="*/ 78677 h 78694"/>
                  <a:gd name="connsiteX4" fmla="*/ 48761 w 75907"/>
                  <a:gd name="connsiteY4" fmla="*/ 71819 h 78694"/>
                  <a:gd name="connsiteX5" fmla="*/ 45903 w 75907"/>
                  <a:gd name="connsiteY5" fmla="*/ 66485 h 78694"/>
                  <a:gd name="connsiteX6" fmla="*/ 32854 w 75907"/>
                  <a:gd name="connsiteY6" fmla="*/ 53435 h 78694"/>
                  <a:gd name="connsiteX7" fmla="*/ 75907 w 75907"/>
                  <a:gd name="connsiteY7" fmla="*/ 17145 h 78694"/>
                  <a:gd name="connsiteX8" fmla="*/ 50761 w 75907"/>
                  <a:gd name="connsiteY8" fmla="*/ 0 h 78694"/>
                  <a:gd name="connsiteX9" fmla="*/ 28663 w 75907"/>
                  <a:gd name="connsiteY9" fmla="*/ 50387 h 78694"/>
                  <a:gd name="connsiteX10" fmla="*/ 17519 w 75907"/>
                  <a:gd name="connsiteY10" fmla="*/ 43148 h 78694"/>
                  <a:gd name="connsiteX11" fmla="*/ 10756 w 75907"/>
                  <a:gd name="connsiteY11" fmla="*/ 40005 h 78694"/>
                  <a:gd name="connsiteX12" fmla="*/ 3422 w 75907"/>
                  <a:gd name="connsiteY12" fmla="*/ 40481 h 78694"/>
                  <a:gd name="connsiteX13" fmla="*/ 11613 w 75907"/>
                  <a:gd name="connsiteY13" fmla="*/ 60865 h 78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907" h="78694">
                    <a:moveTo>
                      <a:pt x="11613" y="60865"/>
                    </a:moveTo>
                    <a:cubicBezTo>
                      <a:pt x="16281" y="64770"/>
                      <a:pt x="21329" y="68389"/>
                      <a:pt x="26472" y="71533"/>
                    </a:cubicBezTo>
                    <a:cubicBezTo>
                      <a:pt x="29997" y="73628"/>
                      <a:pt x="34283" y="76295"/>
                      <a:pt x="38569" y="77724"/>
                    </a:cubicBezTo>
                    <a:cubicBezTo>
                      <a:pt x="40093" y="78200"/>
                      <a:pt x="41617" y="78581"/>
                      <a:pt x="43046" y="78677"/>
                    </a:cubicBezTo>
                    <a:cubicBezTo>
                      <a:pt x="47046" y="78962"/>
                      <a:pt x="49713" y="75819"/>
                      <a:pt x="48761" y="71819"/>
                    </a:cubicBezTo>
                    <a:cubicBezTo>
                      <a:pt x="48285" y="69818"/>
                      <a:pt x="47142" y="68104"/>
                      <a:pt x="45903" y="66485"/>
                    </a:cubicBezTo>
                    <a:cubicBezTo>
                      <a:pt x="42189" y="61627"/>
                      <a:pt x="37712" y="57341"/>
                      <a:pt x="32854" y="53435"/>
                    </a:cubicBezTo>
                    <a:cubicBezTo>
                      <a:pt x="40093" y="43339"/>
                      <a:pt x="54952" y="25718"/>
                      <a:pt x="75907" y="17145"/>
                    </a:cubicBezTo>
                    <a:cubicBezTo>
                      <a:pt x="75907" y="17145"/>
                      <a:pt x="67811" y="7429"/>
                      <a:pt x="50761" y="0"/>
                    </a:cubicBezTo>
                    <a:cubicBezTo>
                      <a:pt x="50761" y="0"/>
                      <a:pt x="49809" y="19621"/>
                      <a:pt x="28663" y="50387"/>
                    </a:cubicBezTo>
                    <a:cubicBezTo>
                      <a:pt x="25044" y="47816"/>
                      <a:pt x="21329" y="45434"/>
                      <a:pt x="17519" y="43148"/>
                    </a:cubicBezTo>
                    <a:cubicBezTo>
                      <a:pt x="15328" y="41910"/>
                      <a:pt x="13137" y="40672"/>
                      <a:pt x="10756" y="40005"/>
                    </a:cubicBezTo>
                    <a:cubicBezTo>
                      <a:pt x="8375" y="39338"/>
                      <a:pt x="5708" y="39338"/>
                      <a:pt x="3422" y="40481"/>
                    </a:cubicBezTo>
                    <a:cubicBezTo>
                      <a:pt x="-6294" y="45625"/>
                      <a:pt x="7327" y="57245"/>
                      <a:pt x="11613" y="608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F10AD6EF-9556-445D-98CD-AE4AFEE53988}"/>
                  </a:ext>
                </a:extLst>
              </p:cNvPr>
              <p:cNvSpPr/>
              <p:nvPr/>
            </p:nvSpPr>
            <p:spPr>
              <a:xfrm>
                <a:off x="3838507" y="4874038"/>
                <a:ext cx="74554" cy="58062"/>
              </a:xfrm>
              <a:custGeom>
                <a:avLst/>
                <a:gdLst>
                  <a:gd name="connsiteX0" fmla="*/ 257 w 74554"/>
                  <a:gd name="connsiteY0" fmla="*/ 19430 h 58062"/>
                  <a:gd name="connsiteX1" fmla="*/ 543 w 74554"/>
                  <a:gd name="connsiteY1" fmla="*/ 37718 h 58062"/>
                  <a:gd name="connsiteX2" fmla="*/ 2639 w 74554"/>
                  <a:gd name="connsiteY2" fmla="*/ 51148 h 58062"/>
                  <a:gd name="connsiteX3" fmla="*/ 4544 w 74554"/>
                  <a:gd name="connsiteY3" fmla="*/ 55339 h 58062"/>
                  <a:gd name="connsiteX4" fmla="*/ 13402 w 74554"/>
                  <a:gd name="connsiteY4" fmla="*/ 55911 h 58062"/>
                  <a:gd name="connsiteX5" fmla="*/ 15974 w 74554"/>
                  <a:gd name="connsiteY5" fmla="*/ 50482 h 58062"/>
                  <a:gd name="connsiteX6" fmla="*/ 18736 w 74554"/>
                  <a:gd name="connsiteY6" fmla="*/ 32289 h 58062"/>
                  <a:gd name="connsiteX7" fmla="*/ 73505 w 74554"/>
                  <a:gd name="connsiteY7" fmla="*/ 45338 h 58062"/>
                  <a:gd name="connsiteX8" fmla="*/ 72457 w 74554"/>
                  <a:gd name="connsiteY8" fmla="*/ 14953 h 58062"/>
                  <a:gd name="connsiteX9" fmla="*/ 18831 w 74554"/>
                  <a:gd name="connsiteY9" fmla="*/ 27145 h 58062"/>
                  <a:gd name="connsiteX10" fmla="*/ 17974 w 74554"/>
                  <a:gd name="connsiteY10" fmla="*/ 13810 h 58062"/>
                  <a:gd name="connsiteX11" fmla="*/ 16450 w 74554"/>
                  <a:gd name="connsiteY11" fmla="*/ 6476 h 58062"/>
                  <a:gd name="connsiteX12" fmla="*/ 11687 w 74554"/>
                  <a:gd name="connsiteY12" fmla="*/ 856 h 58062"/>
                  <a:gd name="connsiteX13" fmla="*/ 257 w 74554"/>
                  <a:gd name="connsiteY13" fmla="*/ 19430 h 58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554" h="58062">
                    <a:moveTo>
                      <a:pt x="257" y="19430"/>
                    </a:moveTo>
                    <a:cubicBezTo>
                      <a:pt x="-124" y="25526"/>
                      <a:pt x="-124" y="31717"/>
                      <a:pt x="543" y="37718"/>
                    </a:cubicBezTo>
                    <a:cubicBezTo>
                      <a:pt x="924" y="41814"/>
                      <a:pt x="1305" y="46862"/>
                      <a:pt x="2639" y="51148"/>
                    </a:cubicBezTo>
                    <a:cubicBezTo>
                      <a:pt x="3115" y="52672"/>
                      <a:pt x="3686" y="54101"/>
                      <a:pt x="4544" y="55339"/>
                    </a:cubicBezTo>
                    <a:cubicBezTo>
                      <a:pt x="6639" y="58768"/>
                      <a:pt x="10830" y="58959"/>
                      <a:pt x="13402" y="55911"/>
                    </a:cubicBezTo>
                    <a:cubicBezTo>
                      <a:pt x="14735" y="54387"/>
                      <a:pt x="15402" y="52387"/>
                      <a:pt x="15974" y="50482"/>
                    </a:cubicBezTo>
                    <a:cubicBezTo>
                      <a:pt x="17688" y="44576"/>
                      <a:pt x="18545" y="38480"/>
                      <a:pt x="18736" y="32289"/>
                    </a:cubicBezTo>
                    <a:cubicBezTo>
                      <a:pt x="31214" y="32098"/>
                      <a:pt x="54169" y="33622"/>
                      <a:pt x="73505" y="45338"/>
                    </a:cubicBezTo>
                    <a:cubicBezTo>
                      <a:pt x="73505" y="45338"/>
                      <a:pt x="76457" y="33051"/>
                      <a:pt x="72457" y="14953"/>
                    </a:cubicBezTo>
                    <a:cubicBezTo>
                      <a:pt x="72457" y="14953"/>
                      <a:pt x="56074" y="25812"/>
                      <a:pt x="18831" y="27145"/>
                    </a:cubicBezTo>
                    <a:cubicBezTo>
                      <a:pt x="18736" y="22669"/>
                      <a:pt x="18450" y="18287"/>
                      <a:pt x="17974" y="13810"/>
                    </a:cubicBezTo>
                    <a:cubicBezTo>
                      <a:pt x="17688" y="11334"/>
                      <a:pt x="17402" y="8762"/>
                      <a:pt x="16450" y="6476"/>
                    </a:cubicBezTo>
                    <a:cubicBezTo>
                      <a:pt x="15497" y="4190"/>
                      <a:pt x="13973" y="2000"/>
                      <a:pt x="11687" y="856"/>
                    </a:cubicBezTo>
                    <a:cubicBezTo>
                      <a:pt x="1877" y="-4097"/>
                      <a:pt x="543" y="13810"/>
                      <a:pt x="257" y="1943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5239C2B0-60C5-4397-9CD6-060B95A43A38}"/>
                  </a:ext>
                </a:extLst>
              </p:cNvPr>
              <p:cNvSpPr/>
              <p:nvPr/>
            </p:nvSpPr>
            <p:spPr>
              <a:xfrm>
                <a:off x="3886677" y="4747149"/>
                <a:ext cx="73340" cy="81263"/>
              </a:xfrm>
              <a:custGeom>
                <a:avLst/>
                <a:gdLst>
                  <a:gd name="connsiteX0" fmla="*/ 26859 w 73340"/>
                  <a:gd name="connsiteY0" fmla="*/ 6778 h 81263"/>
                  <a:gd name="connsiteX1" fmla="*/ 12286 w 73340"/>
                  <a:gd name="connsiteY1" fmla="*/ 17827 h 81263"/>
                  <a:gd name="connsiteX2" fmla="*/ 2761 w 73340"/>
                  <a:gd name="connsiteY2" fmla="*/ 27542 h 81263"/>
                  <a:gd name="connsiteX3" fmla="*/ 475 w 73340"/>
                  <a:gd name="connsiteY3" fmla="*/ 31543 h 81263"/>
                  <a:gd name="connsiteX4" fmla="*/ 5332 w 73340"/>
                  <a:gd name="connsiteY4" fmla="*/ 39067 h 81263"/>
                  <a:gd name="connsiteX5" fmla="*/ 11238 w 73340"/>
                  <a:gd name="connsiteY5" fmla="*/ 37924 h 81263"/>
                  <a:gd name="connsiteX6" fmla="*/ 27526 w 73340"/>
                  <a:gd name="connsiteY6" fmla="*/ 29352 h 81263"/>
                  <a:gd name="connsiteX7" fmla="*/ 49528 w 73340"/>
                  <a:gd name="connsiteY7" fmla="*/ 81263 h 81263"/>
                  <a:gd name="connsiteX8" fmla="*/ 73341 w 73340"/>
                  <a:gd name="connsiteY8" fmla="*/ 62308 h 81263"/>
                  <a:gd name="connsiteX9" fmla="*/ 31717 w 73340"/>
                  <a:gd name="connsiteY9" fmla="*/ 26304 h 81263"/>
                  <a:gd name="connsiteX10" fmla="*/ 41908 w 73340"/>
                  <a:gd name="connsiteY10" fmla="*/ 17731 h 81263"/>
                  <a:gd name="connsiteX11" fmla="*/ 46957 w 73340"/>
                  <a:gd name="connsiteY11" fmla="*/ 12207 h 81263"/>
                  <a:gd name="connsiteX12" fmla="*/ 48671 w 73340"/>
                  <a:gd name="connsiteY12" fmla="*/ 5063 h 81263"/>
                  <a:gd name="connsiteX13" fmla="*/ 26859 w 73340"/>
                  <a:gd name="connsiteY13" fmla="*/ 6778 h 8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340" h="81263">
                    <a:moveTo>
                      <a:pt x="26859" y="6778"/>
                    </a:moveTo>
                    <a:cubicBezTo>
                      <a:pt x="21715" y="10111"/>
                      <a:pt x="16762" y="13826"/>
                      <a:pt x="12286" y="17827"/>
                    </a:cubicBezTo>
                    <a:cubicBezTo>
                      <a:pt x="9238" y="20589"/>
                      <a:pt x="5428" y="23827"/>
                      <a:pt x="2761" y="27542"/>
                    </a:cubicBezTo>
                    <a:cubicBezTo>
                      <a:pt x="1808" y="28876"/>
                      <a:pt x="1046" y="30209"/>
                      <a:pt x="475" y="31543"/>
                    </a:cubicBezTo>
                    <a:cubicBezTo>
                      <a:pt x="-1049" y="35257"/>
                      <a:pt x="1237" y="38781"/>
                      <a:pt x="5332" y="39067"/>
                    </a:cubicBezTo>
                    <a:cubicBezTo>
                      <a:pt x="7333" y="39163"/>
                      <a:pt x="9333" y="38591"/>
                      <a:pt x="11238" y="37924"/>
                    </a:cubicBezTo>
                    <a:cubicBezTo>
                      <a:pt x="17048" y="35829"/>
                      <a:pt x="22477" y="32781"/>
                      <a:pt x="27526" y="29352"/>
                    </a:cubicBezTo>
                    <a:cubicBezTo>
                      <a:pt x="35050" y="39258"/>
                      <a:pt x="47433" y="58689"/>
                      <a:pt x="49528" y="81263"/>
                    </a:cubicBezTo>
                    <a:cubicBezTo>
                      <a:pt x="49528" y="81263"/>
                      <a:pt x="61149" y="76310"/>
                      <a:pt x="73341" y="62308"/>
                    </a:cubicBezTo>
                    <a:cubicBezTo>
                      <a:pt x="73341" y="62308"/>
                      <a:pt x="54862" y="55641"/>
                      <a:pt x="31717" y="26304"/>
                    </a:cubicBezTo>
                    <a:cubicBezTo>
                      <a:pt x="35241" y="23637"/>
                      <a:pt x="38670" y="20779"/>
                      <a:pt x="41908" y="17731"/>
                    </a:cubicBezTo>
                    <a:cubicBezTo>
                      <a:pt x="43718" y="16017"/>
                      <a:pt x="45623" y="14302"/>
                      <a:pt x="46957" y="12207"/>
                    </a:cubicBezTo>
                    <a:cubicBezTo>
                      <a:pt x="48290" y="10111"/>
                      <a:pt x="49052" y="7540"/>
                      <a:pt x="48671" y="5063"/>
                    </a:cubicBezTo>
                    <a:cubicBezTo>
                      <a:pt x="46766" y="-5795"/>
                      <a:pt x="31621" y="3730"/>
                      <a:pt x="26859" y="677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3" name="Graphic 25">
              <a:extLst>
                <a:ext uri="{FF2B5EF4-FFF2-40B4-BE49-F238E27FC236}">
                  <a16:creationId xmlns:a16="http://schemas.microsoft.com/office/drawing/2014/main" id="{B0E73211-71B5-4254-AB04-ABC5AF600D8E}"/>
                </a:ext>
              </a:extLst>
            </p:cNvPr>
            <p:cNvGrpSpPr/>
            <p:nvPr/>
          </p:nvGrpSpPr>
          <p:grpSpPr>
            <a:xfrm>
              <a:off x="3916584" y="4818602"/>
              <a:ext cx="187737" cy="182118"/>
              <a:chOff x="3916584" y="4818602"/>
              <a:chExt cx="187737" cy="182118"/>
            </a:xfrm>
            <a:solidFill>
              <a:srgbClr val="E54545"/>
            </a:solidFill>
          </p:grpSpPr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101C3B44-2C6E-4EDA-A0BF-440C58ECE18A}"/>
                  </a:ext>
                </a:extLst>
              </p:cNvPr>
              <p:cNvSpPr/>
              <p:nvPr/>
            </p:nvSpPr>
            <p:spPr>
              <a:xfrm>
                <a:off x="3916584" y="4888325"/>
                <a:ext cx="24765" cy="34861"/>
              </a:xfrm>
              <a:custGeom>
                <a:avLst/>
                <a:gdLst>
                  <a:gd name="connsiteX0" fmla="*/ 12383 w 24765"/>
                  <a:gd name="connsiteY0" fmla="*/ 0 h 34861"/>
                  <a:gd name="connsiteX1" fmla="*/ 0 w 24765"/>
                  <a:gd name="connsiteY1" fmla="*/ 17431 h 34861"/>
                  <a:gd name="connsiteX2" fmla="*/ 12383 w 24765"/>
                  <a:gd name="connsiteY2" fmla="*/ 34862 h 34861"/>
                  <a:gd name="connsiteX3" fmla="*/ 24765 w 24765"/>
                  <a:gd name="connsiteY3" fmla="*/ 17431 h 34861"/>
                  <a:gd name="connsiteX4" fmla="*/ 12383 w 24765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34861">
                    <a:moveTo>
                      <a:pt x="12383" y="0"/>
                    </a:moveTo>
                    <a:cubicBezTo>
                      <a:pt x="5525" y="0"/>
                      <a:pt x="0" y="7811"/>
                      <a:pt x="0" y="17431"/>
                    </a:cubicBezTo>
                    <a:cubicBezTo>
                      <a:pt x="0" y="27051"/>
                      <a:pt x="5525" y="34862"/>
                      <a:pt x="12383" y="34862"/>
                    </a:cubicBezTo>
                    <a:cubicBezTo>
                      <a:pt x="19241" y="34862"/>
                      <a:pt x="24765" y="27051"/>
                      <a:pt x="24765" y="17431"/>
                    </a:cubicBezTo>
                    <a:cubicBezTo>
                      <a:pt x="24670" y="7811"/>
                      <a:pt x="19145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701FB70C-E345-410D-A601-6FB31EBEB2E9}"/>
                  </a:ext>
                </a:extLst>
              </p:cNvPr>
              <p:cNvSpPr/>
              <p:nvPr/>
            </p:nvSpPr>
            <p:spPr>
              <a:xfrm>
                <a:off x="4079556" y="4893564"/>
                <a:ext cx="24765" cy="34861"/>
              </a:xfrm>
              <a:custGeom>
                <a:avLst/>
                <a:gdLst>
                  <a:gd name="connsiteX0" fmla="*/ 12383 w 24765"/>
                  <a:gd name="connsiteY0" fmla="*/ 0 h 34861"/>
                  <a:gd name="connsiteX1" fmla="*/ 0 w 24765"/>
                  <a:gd name="connsiteY1" fmla="*/ 17431 h 34861"/>
                  <a:gd name="connsiteX2" fmla="*/ 12383 w 24765"/>
                  <a:gd name="connsiteY2" fmla="*/ 34862 h 34861"/>
                  <a:gd name="connsiteX3" fmla="*/ 24765 w 24765"/>
                  <a:gd name="connsiteY3" fmla="*/ 17431 h 34861"/>
                  <a:gd name="connsiteX4" fmla="*/ 12383 w 24765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34861">
                    <a:moveTo>
                      <a:pt x="12383" y="0"/>
                    </a:moveTo>
                    <a:cubicBezTo>
                      <a:pt x="5524" y="0"/>
                      <a:pt x="0" y="7810"/>
                      <a:pt x="0" y="17431"/>
                    </a:cubicBezTo>
                    <a:cubicBezTo>
                      <a:pt x="0" y="27051"/>
                      <a:pt x="5524" y="34862"/>
                      <a:pt x="12383" y="34862"/>
                    </a:cubicBezTo>
                    <a:cubicBezTo>
                      <a:pt x="19241" y="34862"/>
                      <a:pt x="24765" y="27051"/>
                      <a:pt x="24765" y="17431"/>
                    </a:cubicBezTo>
                    <a:cubicBezTo>
                      <a:pt x="24765" y="7906"/>
                      <a:pt x="19241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B176EE2B-9167-4DDF-A052-359960B5118E}"/>
                  </a:ext>
                </a:extLst>
              </p:cNvPr>
              <p:cNvSpPr/>
              <p:nvPr/>
            </p:nvSpPr>
            <p:spPr>
              <a:xfrm>
                <a:off x="4042123" y="4823364"/>
                <a:ext cx="24764" cy="34861"/>
              </a:xfrm>
              <a:custGeom>
                <a:avLst/>
                <a:gdLst>
                  <a:gd name="connsiteX0" fmla="*/ 12382 w 24764"/>
                  <a:gd name="connsiteY0" fmla="*/ 34861 h 34861"/>
                  <a:gd name="connsiteX1" fmla="*/ 24765 w 24764"/>
                  <a:gd name="connsiteY1" fmla="*/ 17431 h 34861"/>
                  <a:gd name="connsiteX2" fmla="*/ 12382 w 24764"/>
                  <a:gd name="connsiteY2" fmla="*/ 0 h 34861"/>
                  <a:gd name="connsiteX3" fmla="*/ 0 w 24764"/>
                  <a:gd name="connsiteY3" fmla="*/ 17431 h 34861"/>
                  <a:gd name="connsiteX4" fmla="*/ 12382 w 24764"/>
                  <a:gd name="connsiteY4" fmla="*/ 34861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34861">
                    <a:moveTo>
                      <a:pt x="12382" y="34861"/>
                    </a:moveTo>
                    <a:cubicBezTo>
                      <a:pt x="19240" y="34861"/>
                      <a:pt x="24765" y="27051"/>
                      <a:pt x="24765" y="17431"/>
                    </a:cubicBezTo>
                    <a:cubicBezTo>
                      <a:pt x="24765" y="7810"/>
                      <a:pt x="19240" y="0"/>
                      <a:pt x="12382" y="0"/>
                    </a:cubicBezTo>
                    <a:cubicBezTo>
                      <a:pt x="5524" y="0"/>
                      <a:pt x="0" y="7810"/>
                      <a:pt x="0" y="17431"/>
                    </a:cubicBezTo>
                    <a:cubicBezTo>
                      <a:pt x="0" y="26956"/>
                      <a:pt x="5524" y="34861"/>
                      <a:pt x="12382" y="3486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4816492D-80B4-4B1E-9C42-16258A737513}"/>
                  </a:ext>
                </a:extLst>
              </p:cNvPr>
              <p:cNvSpPr/>
              <p:nvPr/>
            </p:nvSpPr>
            <p:spPr>
              <a:xfrm>
                <a:off x="4033646" y="4871561"/>
                <a:ext cx="33337" cy="47243"/>
              </a:xfrm>
              <a:custGeom>
                <a:avLst/>
                <a:gdLst>
                  <a:gd name="connsiteX0" fmla="*/ 16669 w 33337"/>
                  <a:gd name="connsiteY0" fmla="*/ 0 h 47243"/>
                  <a:gd name="connsiteX1" fmla="*/ 0 w 33337"/>
                  <a:gd name="connsiteY1" fmla="*/ 23622 h 47243"/>
                  <a:gd name="connsiteX2" fmla="*/ 16669 w 33337"/>
                  <a:gd name="connsiteY2" fmla="*/ 47244 h 47243"/>
                  <a:gd name="connsiteX3" fmla="*/ 33338 w 33337"/>
                  <a:gd name="connsiteY3" fmla="*/ 23622 h 47243"/>
                  <a:gd name="connsiteX4" fmla="*/ 16669 w 33337"/>
                  <a:gd name="connsiteY4" fmla="*/ 0 h 47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47243">
                    <a:moveTo>
                      <a:pt x="16669" y="0"/>
                    </a:moveTo>
                    <a:cubicBezTo>
                      <a:pt x="7430" y="0"/>
                      <a:pt x="0" y="10573"/>
                      <a:pt x="0" y="23622"/>
                    </a:cubicBezTo>
                    <a:cubicBezTo>
                      <a:pt x="0" y="36671"/>
                      <a:pt x="7430" y="47244"/>
                      <a:pt x="16669" y="47244"/>
                    </a:cubicBezTo>
                    <a:cubicBezTo>
                      <a:pt x="25908" y="47244"/>
                      <a:pt x="33338" y="36671"/>
                      <a:pt x="33338" y="23622"/>
                    </a:cubicBezTo>
                    <a:cubicBezTo>
                      <a:pt x="33338" y="10573"/>
                      <a:pt x="25908" y="0"/>
                      <a:pt x="1666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762A903B-9B9F-4B7E-9FFB-CDDDA90056A7}"/>
                  </a:ext>
                </a:extLst>
              </p:cNvPr>
              <p:cNvSpPr/>
              <p:nvPr/>
            </p:nvSpPr>
            <p:spPr>
              <a:xfrm>
                <a:off x="3936682" y="4940808"/>
                <a:ext cx="24764" cy="34861"/>
              </a:xfrm>
              <a:custGeom>
                <a:avLst/>
                <a:gdLst>
                  <a:gd name="connsiteX0" fmla="*/ 12383 w 24764"/>
                  <a:gd name="connsiteY0" fmla="*/ 0 h 34861"/>
                  <a:gd name="connsiteX1" fmla="*/ 0 w 24764"/>
                  <a:gd name="connsiteY1" fmla="*/ 17431 h 34861"/>
                  <a:gd name="connsiteX2" fmla="*/ 12383 w 24764"/>
                  <a:gd name="connsiteY2" fmla="*/ 34862 h 34861"/>
                  <a:gd name="connsiteX3" fmla="*/ 24765 w 24764"/>
                  <a:gd name="connsiteY3" fmla="*/ 17431 h 34861"/>
                  <a:gd name="connsiteX4" fmla="*/ 12383 w 24764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34861">
                    <a:moveTo>
                      <a:pt x="12383" y="0"/>
                    </a:moveTo>
                    <a:cubicBezTo>
                      <a:pt x="5524" y="0"/>
                      <a:pt x="0" y="7811"/>
                      <a:pt x="0" y="17431"/>
                    </a:cubicBezTo>
                    <a:cubicBezTo>
                      <a:pt x="0" y="27051"/>
                      <a:pt x="5524" y="34862"/>
                      <a:pt x="12383" y="34862"/>
                    </a:cubicBezTo>
                    <a:cubicBezTo>
                      <a:pt x="19240" y="34862"/>
                      <a:pt x="24765" y="27051"/>
                      <a:pt x="24765" y="17431"/>
                    </a:cubicBezTo>
                    <a:cubicBezTo>
                      <a:pt x="24765" y="7811"/>
                      <a:pt x="19240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3480488-9FDC-47F0-99C7-F8C6A45C6CAE}"/>
                  </a:ext>
                </a:extLst>
              </p:cNvPr>
              <p:cNvSpPr/>
              <p:nvPr/>
            </p:nvSpPr>
            <p:spPr>
              <a:xfrm>
                <a:off x="3956875" y="4847939"/>
                <a:ext cx="44767" cy="63055"/>
              </a:xfrm>
              <a:custGeom>
                <a:avLst/>
                <a:gdLst>
                  <a:gd name="connsiteX0" fmla="*/ 44768 w 44767"/>
                  <a:gd name="connsiteY0" fmla="*/ 31528 h 63055"/>
                  <a:gd name="connsiteX1" fmla="*/ 22384 w 44767"/>
                  <a:gd name="connsiteY1" fmla="*/ 63055 h 63055"/>
                  <a:gd name="connsiteX2" fmla="*/ 0 w 44767"/>
                  <a:gd name="connsiteY2" fmla="*/ 31528 h 63055"/>
                  <a:gd name="connsiteX3" fmla="*/ 22384 w 44767"/>
                  <a:gd name="connsiteY3" fmla="*/ 0 h 63055"/>
                  <a:gd name="connsiteX4" fmla="*/ 44768 w 44767"/>
                  <a:gd name="connsiteY4" fmla="*/ 31528 h 6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7" h="63055">
                    <a:moveTo>
                      <a:pt x="44768" y="31528"/>
                    </a:moveTo>
                    <a:cubicBezTo>
                      <a:pt x="44768" y="48940"/>
                      <a:pt x="34746" y="63055"/>
                      <a:pt x="22384" y="63055"/>
                    </a:cubicBezTo>
                    <a:cubicBezTo>
                      <a:pt x="10022" y="63055"/>
                      <a:pt x="0" y="48940"/>
                      <a:pt x="0" y="31528"/>
                    </a:cubicBezTo>
                    <a:cubicBezTo>
                      <a:pt x="0" y="14115"/>
                      <a:pt x="10022" y="0"/>
                      <a:pt x="22384" y="0"/>
                    </a:cubicBezTo>
                    <a:cubicBezTo>
                      <a:pt x="34746" y="0"/>
                      <a:pt x="44768" y="14115"/>
                      <a:pt x="44768" y="315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7AE8C9CC-6868-49D5-AB31-CDDAA84D02C4}"/>
                  </a:ext>
                </a:extLst>
              </p:cNvPr>
              <p:cNvSpPr/>
              <p:nvPr/>
            </p:nvSpPr>
            <p:spPr>
              <a:xfrm>
                <a:off x="3997451" y="4932140"/>
                <a:ext cx="44767" cy="63055"/>
              </a:xfrm>
              <a:custGeom>
                <a:avLst/>
                <a:gdLst>
                  <a:gd name="connsiteX0" fmla="*/ 44767 w 44767"/>
                  <a:gd name="connsiteY0" fmla="*/ 31528 h 63055"/>
                  <a:gd name="connsiteX1" fmla="*/ 22384 w 44767"/>
                  <a:gd name="connsiteY1" fmla="*/ 63055 h 63055"/>
                  <a:gd name="connsiteX2" fmla="*/ 0 w 44767"/>
                  <a:gd name="connsiteY2" fmla="*/ 31528 h 63055"/>
                  <a:gd name="connsiteX3" fmla="*/ 22384 w 44767"/>
                  <a:gd name="connsiteY3" fmla="*/ 0 h 63055"/>
                  <a:gd name="connsiteX4" fmla="*/ 44767 w 44767"/>
                  <a:gd name="connsiteY4" fmla="*/ 31528 h 6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7" h="63055">
                    <a:moveTo>
                      <a:pt x="44767" y="31528"/>
                    </a:moveTo>
                    <a:cubicBezTo>
                      <a:pt x="44767" y="48940"/>
                      <a:pt x="34746" y="63055"/>
                      <a:pt x="22384" y="63055"/>
                    </a:cubicBezTo>
                    <a:cubicBezTo>
                      <a:pt x="10022" y="63055"/>
                      <a:pt x="0" y="48940"/>
                      <a:pt x="0" y="31528"/>
                    </a:cubicBezTo>
                    <a:cubicBezTo>
                      <a:pt x="0" y="14115"/>
                      <a:pt x="10022" y="0"/>
                      <a:pt x="22384" y="0"/>
                    </a:cubicBezTo>
                    <a:cubicBezTo>
                      <a:pt x="34746" y="0"/>
                      <a:pt x="44767" y="14115"/>
                      <a:pt x="44767" y="315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9F22F2E-30CF-48D9-9D00-6A4987C366ED}"/>
                  </a:ext>
                </a:extLst>
              </p:cNvPr>
              <p:cNvSpPr/>
              <p:nvPr/>
            </p:nvSpPr>
            <p:spPr>
              <a:xfrm>
                <a:off x="3970400" y="4929949"/>
                <a:ext cx="12954" cy="18288"/>
              </a:xfrm>
              <a:custGeom>
                <a:avLst/>
                <a:gdLst>
                  <a:gd name="connsiteX0" fmla="*/ 12954 w 12954"/>
                  <a:gd name="connsiteY0" fmla="*/ 9144 h 18288"/>
                  <a:gd name="connsiteX1" fmla="*/ 6477 w 12954"/>
                  <a:gd name="connsiteY1" fmla="*/ 0 h 18288"/>
                  <a:gd name="connsiteX2" fmla="*/ 0 w 12954"/>
                  <a:gd name="connsiteY2" fmla="*/ 9144 h 18288"/>
                  <a:gd name="connsiteX3" fmla="*/ 6477 w 12954"/>
                  <a:gd name="connsiteY3" fmla="*/ 18288 h 18288"/>
                  <a:gd name="connsiteX4" fmla="*/ 12954 w 12954"/>
                  <a:gd name="connsiteY4" fmla="*/ 9144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12954" y="9144"/>
                    </a:moveTo>
                    <a:cubicBezTo>
                      <a:pt x="12954" y="4096"/>
                      <a:pt x="10096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8" y="18288"/>
                      <a:pt x="6477" y="18288"/>
                    </a:cubicBezTo>
                    <a:cubicBezTo>
                      <a:pt x="10096" y="18288"/>
                      <a:pt x="12954" y="14192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D827289C-5EA7-49C3-A4AF-8CAE648D5725}"/>
                  </a:ext>
                </a:extLst>
              </p:cNvPr>
              <p:cNvSpPr/>
              <p:nvPr/>
            </p:nvSpPr>
            <p:spPr>
              <a:xfrm>
                <a:off x="4050315" y="4933664"/>
                <a:ext cx="12954" cy="18288"/>
              </a:xfrm>
              <a:custGeom>
                <a:avLst/>
                <a:gdLst>
                  <a:gd name="connsiteX0" fmla="*/ 6477 w 12954"/>
                  <a:gd name="connsiteY0" fmla="*/ 0 h 18288"/>
                  <a:gd name="connsiteX1" fmla="*/ 0 w 12954"/>
                  <a:gd name="connsiteY1" fmla="*/ 9144 h 18288"/>
                  <a:gd name="connsiteX2" fmla="*/ 6477 w 12954"/>
                  <a:gd name="connsiteY2" fmla="*/ 18288 h 18288"/>
                  <a:gd name="connsiteX3" fmla="*/ 12954 w 12954"/>
                  <a:gd name="connsiteY3" fmla="*/ 9144 h 18288"/>
                  <a:gd name="connsiteX4" fmla="*/ 6477 w 12954"/>
                  <a:gd name="connsiteY4" fmla="*/ 0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6477" y="0"/>
                    </a:move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8" y="18288"/>
                      <a:pt x="6477" y="18288"/>
                    </a:cubicBez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7" y="0"/>
                      <a:pt x="647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1A2E6B1A-BFFE-4871-A594-20B65E58F56A}"/>
                  </a:ext>
                </a:extLst>
              </p:cNvPr>
              <p:cNvSpPr/>
              <p:nvPr/>
            </p:nvSpPr>
            <p:spPr>
              <a:xfrm>
                <a:off x="4086510" y="4851844"/>
                <a:ext cx="12953" cy="18287"/>
              </a:xfrm>
              <a:custGeom>
                <a:avLst/>
                <a:gdLst>
                  <a:gd name="connsiteX0" fmla="*/ 6477 w 12953"/>
                  <a:gd name="connsiteY0" fmla="*/ 18288 h 18287"/>
                  <a:gd name="connsiteX1" fmla="*/ 12954 w 12953"/>
                  <a:gd name="connsiteY1" fmla="*/ 9144 h 18287"/>
                  <a:gd name="connsiteX2" fmla="*/ 6477 w 12953"/>
                  <a:gd name="connsiteY2" fmla="*/ 0 h 18287"/>
                  <a:gd name="connsiteX3" fmla="*/ 0 w 12953"/>
                  <a:gd name="connsiteY3" fmla="*/ 9144 h 18287"/>
                  <a:gd name="connsiteX4" fmla="*/ 6477 w 12953"/>
                  <a:gd name="connsiteY4" fmla="*/ 18288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6477" y="18288"/>
                    </a:move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6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7" y="18288"/>
                      <a:pt x="6477" y="1828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6765E41F-8A56-4149-A2F8-AE3E6371639B}"/>
                  </a:ext>
                </a:extLst>
              </p:cNvPr>
              <p:cNvSpPr/>
              <p:nvPr/>
            </p:nvSpPr>
            <p:spPr>
              <a:xfrm>
                <a:off x="3976877" y="4982432"/>
                <a:ext cx="12953" cy="18288"/>
              </a:xfrm>
              <a:custGeom>
                <a:avLst/>
                <a:gdLst>
                  <a:gd name="connsiteX0" fmla="*/ 6477 w 12953"/>
                  <a:gd name="connsiteY0" fmla="*/ 0 h 18288"/>
                  <a:gd name="connsiteX1" fmla="*/ 0 w 12953"/>
                  <a:gd name="connsiteY1" fmla="*/ 9144 h 18288"/>
                  <a:gd name="connsiteX2" fmla="*/ 6477 w 12953"/>
                  <a:gd name="connsiteY2" fmla="*/ 18288 h 18288"/>
                  <a:gd name="connsiteX3" fmla="*/ 12954 w 12953"/>
                  <a:gd name="connsiteY3" fmla="*/ 9144 h 18288"/>
                  <a:gd name="connsiteX4" fmla="*/ 6477 w 12953"/>
                  <a:gd name="connsiteY4" fmla="*/ 0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8">
                    <a:moveTo>
                      <a:pt x="6477" y="0"/>
                    </a:move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7" y="18288"/>
                      <a:pt x="6477" y="18288"/>
                    </a:cubicBez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01" y="0"/>
                      <a:pt x="647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37FDB782-4C37-4F74-B8E5-80574B5B3C6F}"/>
                  </a:ext>
                </a:extLst>
              </p:cNvPr>
              <p:cNvSpPr/>
              <p:nvPr/>
            </p:nvSpPr>
            <p:spPr>
              <a:xfrm>
                <a:off x="3998023" y="4818602"/>
                <a:ext cx="12953" cy="18287"/>
              </a:xfrm>
              <a:custGeom>
                <a:avLst/>
                <a:gdLst>
                  <a:gd name="connsiteX0" fmla="*/ 12954 w 12953"/>
                  <a:gd name="connsiteY0" fmla="*/ 9144 h 18287"/>
                  <a:gd name="connsiteX1" fmla="*/ 6477 w 12953"/>
                  <a:gd name="connsiteY1" fmla="*/ 18288 h 18287"/>
                  <a:gd name="connsiteX2" fmla="*/ 0 w 12953"/>
                  <a:gd name="connsiteY2" fmla="*/ 9144 h 18287"/>
                  <a:gd name="connsiteX3" fmla="*/ 6477 w 12953"/>
                  <a:gd name="connsiteY3" fmla="*/ 0 h 18287"/>
                  <a:gd name="connsiteX4" fmla="*/ 12954 w 12953"/>
                  <a:gd name="connsiteY4" fmla="*/ 9144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12954" y="9144"/>
                    </a:moveTo>
                    <a:cubicBezTo>
                      <a:pt x="12954" y="14194"/>
                      <a:pt x="10054" y="18288"/>
                      <a:pt x="6477" y="18288"/>
                    </a:cubicBezTo>
                    <a:cubicBezTo>
                      <a:pt x="2900" y="18288"/>
                      <a:pt x="0" y="14194"/>
                      <a:pt x="0" y="9144"/>
                    </a:cubicBezTo>
                    <a:cubicBezTo>
                      <a:pt x="0" y="4094"/>
                      <a:pt x="2900" y="0"/>
                      <a:pt x="6477" y="0"/>
                    </a:cubicBezTo>
                    <a:cubicBezTo>
                      <a:pt x="10054" y="0"/>
                      <a:pt x="12954" y="4094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7EA8D992-CBC8-41C8-85AC-50A16FBE434B}"/>
                  </a:ext>
                </a:extLst>
              </p:cNvPr>
              <p:cNvSpPr/>
              <p:nvPr/>
            </p:nvSpPr>
            <p:spPr>
              <a:xfrm>
                <a:off x="4013358" y="4870323"/>
                <a:ext cx="12953" cy="18287"/>
              </a:xfrm>
              <a:custGeom>
                <a:avLst/>
                <a:gdLst>
                  <a:gd name="connsiteX0" fmla="*/ 12954 w 12953"/>
                  <a:gd name="connsiteY0" fmla="*/ 9144 h 18287"/>
                  <a:gd name="connsiteX1" fmla="*/ 6477 w 12953"/>
                  <a:gd name="connsiteY1" fmla="*/ 18288 h 18287"/>
                  <a:gd name="connsiteX2" fmla="*/ 0 w 12953"/>
                  <a:gd name="connsiteY2" fmla="*/ 9144 h 18287"/>
                  <a:gd name="connsiteX3" fmla="*/ 6477 w 12953"/>
                  <a:gd name="connsiteY3" fmla="*/ 0 h 18287"/>
                  <a:gd name="connsiteX4" fmla="*/ 12954 w 12953"/>
                  <a:gd name="connsiteY4" fmla="*/ 9144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12954" y="9144"/>
                    </a:moveTo>
                    <a:cubicBezTo>
                      <a:pt x="12954" y="14194"/>
                      <a:pt x="10054" y="18288"/>
                      <a:pt x="6477" y="18288"/>
                    </a:cubicBezTo>
                    <a:cubicBezTo>
                      <a:pt x="2900" y="18288"/>
                      <a:pt x="0" y="14194"/>
                      <a:pt x="0" y="9144"/>
                    </a:cubicBezTo>
                    <a:cubicBezTo>
                      <a:pt x="0" y="4094"/>
                      <a:pt x="2900" y="0"/>
                      <a:pt x="6477" y="0"/>
                    </a:cubicBezTo>
                    <a:cubicBezTo>
                      <a:pt x="10054" y="0"/>
                      <a:pt x="12954" y="4094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3152E010-A4A8-42FA-91A6-FFD3071FCFCC}"/>
                  </a:ext>
                </a:extLst>
              </p:cNvPr>
              <p:cNvSpPr/>
              <p:nvPr/>
            </p:nvSpPr>
            <p:spPr>
              <a:xfrm>
                <a:off x="3932967" y="4844033"/>
                <a:ext cx="12954" cy="18288"/>
              </a:xfrm>
              <a:custGeom>
                <a:avLst/>
                <a:gdLst>
                  <a:gd name="connsiteX0" fmla="*/ 6477 w 12954"/>
                  <a:gd name="connsiteY0" fmla="*/ 18288 h 18288"/>
                  <a:gd name="connsiteX1" fmla="*/ 12954 w 12954"/>
                  <a:gd name="connsiteY1" fmla="*/ 9144 h 18288"/>
                  <a:gd name="connsiteX2" fmla="*/ 6477 w 12954"/>
                  <a:gd name="connsiteY2" fmla="*/ 0 h 18288"/>
                  <a:gd name="connsiteX3" fmla="*/ 0 w 12954"/>
                  <a:gd name="connsiteY3" fmla="*/ 9144 h 18288"/>
                  <a:gd name="connsiteX4" fmla="*/ 6477 w 12954"/>
                  <a:gd name="connsiteY4" fmla="*/ 18288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6477" y="18288"/>
                    </a:move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7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953" y="18288"/>
                      <a:pt x="6477" y="1828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F5A7E44A-6D96-4291-93CE-D85C34EE9FB5}"/>
                </a:ext>
              </a:extLst>
            </p:cNvPr>
            <p:cNvSpPr/>
            <p:nvPr/>
          </p:nvSpPr>
          <p:spPr>
            <a:xfrm>
              <a:off x="3913155" y="4873085"/>
              <a:ext cx="211260" cy="149312"/>
            </a:xfrm>
            <a:custGeom>
              <a:avLst/>
              <a:gdLst>
                <a:gd name="connsiteX0" fmla="*/ 133731 w 211260"/>
                <a:gd name="connsiteY0" fmla="*/ 145161 h 149312"/>
                <a:gd name="connsiteX1" fmla="*/ 42196 w 211260"/>
                <a:gd name="connsiteY1" fmla="*/ 132493 h 149312"/>
                <a:gd name="connsiteX2" fmla="*/ 0 w 211260"/>
                <a:gd name="connsiteY2" fmla="*/ 88964 h 149312"/>
                <a:gd name="connsiteX3" fmla="*/ 0 w 211260"/>
                <a:gd name="connsiteY3" fmla="*/ 88964 h 149312"/>
                <a:gd name="connsiteX4" fmla="*/ 39338 w 211260"/>
                <a:gd name="connsiteY4" fmla="*/ 110966 h 149312"/>
                <a:gd name="connsiteX5" fmla="*/ 64675 w 211260"/>
                <a:gd name="connsiteY5" fmla="*/ 116205 h 149312"/>
                <a:gd name="connsiteX6" fmla="*/ 172784 w 211260"/>
                <a:gd name="connsiteY6" fmla="*/ 72200 h 149312"/>
                <a:gd name="connsiteX7" fmla="*/ 208502 w 211260"/>
                <a:gd name="connsiteY7" fmla="*/ 0 h 149312"/>
                <a:gd name="connsiteX8" fmla="*/ 133731 w 211260"/>
                <a:gd name="connsiteY8" fmla="*/ 145161 h 1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260" h="149312">
                  <a:moveTo>
                    <a:pt x="133731" y="145161"/>
                  </a:moveTo>
                  <a:cubicBezTo>
                    <a:pt x="103156" y="153924"/>
                    <a:pt x="69532" y="148400"/>
                    <a:pt x="42196" y="132493"/>
                  </a:cubicBezTo>
                  <a:cubicBezTo>
                    <a:pt x="24479" y="122206"/>
                    <a:pt x="10001" y="106871"/>
                    <a:pt x="0" y="88964"/>
                  </a:cubicBezTo>
                  <a:cubicBezTo>
                    <a:pt x="0" y="88964"/>
                    <a:pt x="0" y="88964"/>
                    <a:pt x="0" y="88964"/>
                  </a:cubicBezTo>
                  <a:cubicBezTo>
                    <a:pt x="11525" y="98679"/>
                    <a:pt x="24955" y="106204"/>
                    <a:pt x="39338" y="110966"/>
                  </a:cubicBezTo>
                  <a:cubicBezTo>
                    <a:pt x="47530" y="113729"/>
                    <a:pt x="56102" y="115443"/>
                    <a:pt x="64675" y="116205"/>
                  </a:cubicBezTo>
                  <a:cubicBezTo>
                    <a:pt x="104870" y="119825"/>
                    <a:pt x="145733" y="102108"/>
                    <a:pt x="172784" y="72200"/>
                  </a:cubicBezTo>
                  <a:cubicBezTo>
                    <a:pt x="190976" y="52007"/>
                    <a:pt x="203073" y="26670"/>
                    <a:pt x="208502" y="0"/>
                  </a:cubicBezTo>
                  <a:cubicBezTo>
                    <a:pt x="220599" y="57150"/>
                    <a:pt x="192405" y="128302"/>
                    <a:pt x="133731" y="145161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58BD10BD-F3C1-4E4E-8251-66F6DA269B68}"/>
                </a:ext>
              </a:extLst>
            </p:cNvPr>
            <p:cNvSpPr/>
            <p:nvPr/>
          </p:nvSpPr>
          <p:spPr>
            <a:xfrm>
              <a:off x="3928051" y="4806903"/>
              <a:ext cx="98451" cy="107047"/>
            </a:xfrm>
            <a:custGeom>
              <a:avLst/>
              <a:gdLst>
                <a:gd name="connsiteX0" fmla="*/ 47207 w 98451"/>
                <a:gd name="connsiteY0" fmla="*/ 6841 h 107047"/>
                <a:gd name="connsiteX1" fmla="*/ 27299 w 98451"/>
                <a:gd name="connsiteY1" fmla="*/ 24176 h 107047"/>
                <a:gd name="connsiteX2" fmla="*/ 4344 w 98451"/>
                <a:gd name="connsiteY2" fmla="*/ 61991 h 107047"/>
                <a:gd name="connsiteX3" fmla="*/ 153 w 98451"/>
                <a:gd name="connsiteY3" fmla="*/ 83041 h 107047"/>
                <a:gd name="connsiteX4" fmla="*/ 12726 w 98451"/>
                <a:gd name="connsiteY4" fmla="*/ 103139 h 107047"/>
                <a:gd name="connsiteX5" fmla="*/ 36348 w 98451"/>
                <a:gd name="connsiteY5" fmla="*/ 105234 h 107047"/>
                <a:gd name="connsiteX6" fmla="*/ 67781 w 98451"/>
                <a:gd name="connsiteY6" fmla="*/ 78183 h 107047"/>
                <a:gd name="connsiteX7" fmla="*/ 95022 w 98451"/>
                <a:gd name="connsiteY7" fmla="*/ 59609 h 107047"/>
                <a:gd name="connsiteX8" fmla="*/ 97689 w 98451"/>
                <a:gd name="connsiteY8" fmla="*/ 34368 h 107047"/>
                <a:gd name="connsiteX9" fmla="*/ 92165 w 98451"/>
                <a:gd name="connsiteY9" fmla="*/ 11889 h 107047"/>
                <a:gd name="connsiteX10" fmla="*/ 47207 w 98451"/>
                <a:gd name="connsiteY10" fmla="*/ 6841 h 10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451" h="107047">
                  <a:moveTo>
                    <a:pt x="47207" y="6841"/>
                  </a:moveTo>
                  <a:cubicBezTo>
                    <a:pt x="39491" y="11222"/>
                    <a:pt x="33014" y="17509"/>
                    <a:pt x="27299" y="24176"/>
                  </a:cubicBezTo>
                  <a:cubicBezTo>
                    <a:pt x="17679" y="35416"/>
                    <a:pt x="9964" y="48275"/>
                    <a:pt x="4344" y="61991"/>
                  </a:cubicBezTo>
                  <a:cubicBezTo>
                    <a:pt x="1582" y="68658"/>
                    <a:pt x="-609" y="75802"/>
                    <a:pt x="153" y="83041"/>
                  </a:cubicBezTo>
                  <a:cubicBezTo>
                    <a:pt x="915" y="91232"/>
                    <a:pt x="5773" y="98852"/>
                    <a:pt x="12726" y="103139"/>
                  </a:cubicBezTo>
                  <a:cubicBezTo>
                    <a:pt x="19679" y="107425"/>
                    <a:pt x="28728" y="108282"/>
                    <a:pt x="36348" y="105234"/>
                  </a:cubicBezTo>
                  <a:cubicBezTo>
                    <a:pt x="49302" y="100186"/>
                    <a:pt x="56351" y="86184"/>
                    <a:pt x="67781" y="78183"/>
                  </a:cubicBezTo>
                  <a:cubicBezTo>
                    <a:pt x="76925" y="71897"/>
                    <a:pt x="89212" y="69134"/>
                    <a:pt x="95022" y="59609"/>
                  </a:cubicBezTo>
                  <a:cubicBezTo>
                    <a:pt x="99499" y="52275"/>
                    <a:pt x="98642" y="42941"/>
                    <a:pt x="97689" y="34368"/>
                  </a:cubicBezTo>
                  <a:cubicBezTo>
                    <a:pt x="96832" y="26653"/>
                    <a:pt x="95784" y="18747"/>
                    <a:pt x="92165" y="11889"/>
                  </a:cubicBezTo>
                  <a:cubicBezTo>
                    <a:pt x="83116" y="-4970"/>
                    <a:pt x="61399" y="-1255"/>
                    <a:pt x="47207" y="6841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5" name="Graphic 569">
            <a:extLst>
              <a:ext uri="{FF2B5EF4-FFF2-40B4-BE49-F238E27FC236}">
                <a16:creationId xmlns:a16="http://schemas.microsoft.com/office/drawing/2014/main" id="{52F7C3E4-D3C1-4370-AA6F-61173A7E49D3}"/>
              </a:ext>
            </a:extLst>
          </p:cNvPr>
          <p:cNvGrpSpPr/>
          <p:nvPr/>
        </p:nvGrpSpPr>
        <p:grpSpPr>
          <a:xfrm>
            <a:off x="7070023" y="561820"/>
            <a:ext cx="1123766" cy="1083060"/>
            <a:chOff x="3248223" y="2276333"/>
            <a:chExt cx="1123766" cy="1083060"/>
          </a:xfrm>
        </p:grpSpPr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C201FEAD-16F4-452F-A960-BABCC0389C66}"/>
                </a:ext>
              </a:extLst>
            </p:cNvPr>
            <p:cNvSpPr/>
            <p:nvPr/>
          </p:nvSpPr>
          <p:spPr>
            <a:xfrm>
              <a:off x="3939945" y="2276333"/>
              <a:ext cx="218529" cy="315740"/>
            </a:xfrm>
            <a:custGeom>
              <a:avLst/>
              <a:gdLst>
                <a:gd name="connsiteX0" fmla="*/ 48419 w 218529"/>
                <a:gd name="connsiteY0" fmla="*/ 311545 h 315740"/>
                <a:gd name="connsiteX1" fmla="*/ 159238 w 218529"/>
                <a:gd name="connsiteY1" fmla="*/ 57742 h 315740"/>
                <a:gd name="connsiteX2" fmla="*/ 210728 w 218529"/>
                <a:gd name="connsiteY2" fmla="*/ 62337 h 315740"/>
                <a:gd name="connsiteX3" fmla="*/ 209242 w 218529"/>
                <a:gd name="connsiteY3" fmla="*/ 25983 h 315740"/>
                <a:gd name="connsiteX4" fmla="*/ 122343 w 218529"/>
                <a:gd name="connsiteY4" fmla="*/ 6252 h 315740"/>
                <a:gd name="connsiteX5" fmla="*/ 117613 w 218529"/>
                <a:gd name="connsiteY5" fmla="*/ 26253 h 315740"/>
                <a:gd name="connsiteX6" fmla="*/ 143561 w 218529"/>
                <a:gd name="connsiteY6" fmla="*/ 50309 h 315740"/>
                <a:gd name="connsiteX7" fmla="*/ 848 w 218529"/>
                <a:gd name="connsiteY7" fmla="*/ 288705 h 315740"/>
                <a:gd name="connsiteX8" fmla="*/ 48419 w 218529"/>
                <a:gd name="connsiteY8" fmla="*/ 311545 h 31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529" h="315740">
                  <a:moveTo>
                    <a:pt x="48419" y="311545"/>
                  </a:moveTo>
                  <a:cubicBezTo>
                    <a:pt x="82205" y="241945"/>
                    <a:pt x="157751" y="57066"/>
                    <a:pt x="159238" y="57742"/>
                  </a:cubicBezTo>
                  <a:cubicBezTo>
                    <a:pt x="172617" y="63013"/>
                    <a:pt x="197349" y="71257"/>
                    <a:pt x="210728" y="62337"/>
                  </a:cubicBezTo>
                  <a:cubicBezTo>
                    <a:pt x="224108" y="53418"/>
                    <a:pt x="218026" y="36119"/>
                    <a:pt x="209242" y="25983"/>
                  </a:cubicBezTo>
                  <a:cubicBezTo>
                    <a:pt x="196538" y="11523"/>
                    <a:pt x="148156" y="-11047"/>
                    <a:pt x="122343" y="6252"/>
                  </a:cubicBezTo>
                  <a:cubicBezTo>
                    <a:pt x="116938" y="10847"/>
                    <a:pt x="114235" y="17874"/>
                    <a:pt x="117613" y="26253"/>
                  </a:cubicBezTo>
                  <a:cubicBezTo>
                    <a:pt x="121668" y="36119"/>
                    <a:pt x="132479" y="44363"/>
                    <a:pt x="143561" y="50309"/>
                  </a:cubicBezTo>
                  <a:cubicBezTo>
                    <a:pt x="102207" y="118287"/>
                    <a:pt x="38689" y="217213"/>
                    <a:pt x="848" y="288705"/>
                  </a:cubicBezTo>
                  <a:cubicBezTo>
                    <a:pt x="-6991" y="303301"/>
                    <a:pt x="41932" y="324924"/>
                    <a:pt x="48419" y="311545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B90E1FEF-9F64-4F2C-A1E1-9114AFA0B4BC}"/>
                </a:ext>
              </a:extLst>
            </p:cNvPr>
            <p:cNvSpPr/>
            <p:nvPr/>
          </p:nvSpPr>
          <p:spPr>
            <a:xfrm>
              <a:off x="3827197" y="3015001"/>
              <a:ext cx="113682" cy="344392"/>
            </a:xfrm>
            <a:custGeom>
              <a:avLst/>
              <a:gdLst>
                <a:gd name="connsiteX0" fmla="*/ 73 w 113682"/>
                <a:gd name="connsiteY0" fmla="*/ 16829 h 344392"/>
                <a:gd name="connsiteX1" fmla="*/ 53456 w 113682"/>
                <a:gd name="connsiteY1" fmla="*/ 288606 h 344392"/>
                <a:gd name="connsiteX2" fmla="*/ 8452 w 113682"/>
                <a:gd name="connsiteY2" fmla="*/ 314148 h 344392"/>
                <a:gd name="connsiteX3" fmla="*/ 30346 w 113682"/>
                <a:gd name="connsiteY3" fmla="*/ 343204 h 344392"/>
                <a:gd name="connsiteX4" fmla="*/ 113055 w 113682"/>
                <a:gd name="connsiteY4" fmla="*/ 309959 h 344392"/>
                <a:gd name="connsiteX5" fmla="*/ 105622 w 113682"/>
                <a:gd name="connsiteY5" fmla="*/ 290903 h 344392"/>
                <a:gd name="connsiteX6" fmla="*/ 70619 w 113682"/>
                <a:gd name="connsiteY6" fmla="*/ 285903 h 344392"/>
                <a:gd name="connsiteX7" fmla="*/ 52239 w 113682"/>
                <a:gd name="connsiteY7" fmla="*/ 8585 h 344392"/>
                <a:gd name="connsiteX8" fmla="*/ 73 w 113682"/>
                <a:gd name="connsiteY8" fmla="*/ 16829 h 34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682" h="344392">
                  <a:moveTo>
                    <a:pt x="73" y="16829"/>
                  </a:moveTo>
                  <a:cubicBezTo>
                    <a:pt x="11966" y="93321"/>
                    <a:pt x="55077" y="288200"/>
                    <a:pt x="53456" y="288606"/>
                  </a:cubicBezTo>
                  <a:cubicBezTo>
                    <a:pt x="39536" y="291984"/>
                    <a:pt x="14399" y="299147"/>
                    <a:pt x="8452" y="314148"/>
                  </a:cubicBezTo>
                  <a:cubicBezTo>
                    <a:pt x="2506" y="329014"/>
                    <a:pt x="17372" y="339961"/>
                    <a:pt x="30346" y="343204"/>
                  </a:cubicBezTo>
                  <a:cubicBezTo>
                    <a:pt x="49131" y="347934"/>
                    <a:pt x="101702" y="338880"/>
                    <a:pt x="113055" y="309959"/>
                  </a:cubicBezTo>
                  <a:cubicBezTo>
                    <a:pt x="114811" y="303066"/>
                    <a:pt x="113055" y="295768"/>
                    <a:pt x="105622" y="290903"/>
                  </a:cubicBezTo>
                  <a:cubicBezTo>
                    <a:pt x="96702" y="284957"/>
                    <a:pt x="83052" y="284551"/>
                    <a:pt x="70619" y="285903"/>
                  </a:cubicBezTo>
                  <a:cubicBezTo>
                    <a:pt x="65889" y="206438"/>
                    <a:pt x="61834" y="88996"/>
                    <a:pt x="52239" y="8585"/>
                  </a:cubicBezTo>
                  <a:cubicBezTo>
                    <a:pt x="50347" y="-8038"/>
                    <a:pt x="-2224" y="2098"/>
                    <a:pt x="73" y="1682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3776E00-1BD8-492D-9851-2C15521E84A5}"/>
                </a:ext>
              </a:extLst>
            </p:cNvPr>
            <p:cNvSpPr/>
            <p:nvPr/>
          </p:nvSpPr>
          <p:spPr>
            <a:xfrm>
              <a:off x="3248223" y="2589323"/>
              <a:ext cx="326347" cy="189903"/>
            </a:xfrm>
            <a:custGeom>
              <a:avLst/>
              <a:gdLst>
                <a:gd name="connsiteX0" fmla="*/ 320920 w 326347"/>
                <a:gd name="connsiteY0" fmla="*/ 139511 h 189903"/>
                <a:gd name="connsiteX1" fmla="*/ 56306 w 326347"/>
                <a:gd name="connsiteY1" fmla="*/ 57884 h 189903"/>
                <a:gd name="connsiteX2" fmla="*/ 55089 w 326347"/>
                <a:gd name="connsiteY2" fmla="*/ 6258 h 189903"/>
                <a:gd name="connsiteX3" fmla="*/ 19141 w 326347"/>
                <a:gd name="connsiteY3" fmla="*/ 11799 h 189903"/>
                <a:gd name="connsiteX4" fmla="*/ 9275 w 326347"/>
                <a:gd name="connsiteY4" fmla="*/ 100454 h 189903"/>
                <a:gd name="connsiteX5" fmla="*/ 29682 w 326347"/>
                <a:gd name="connsiteY5" fmla="*/ 102887 h 189903"/>
                <a:gd name="connsiteX6" fmla="*/ 50765 w 326347"/>
                <a:gd name="connsiteY6" fmla="*/ 74371 h 189903"/>
                <a:gd name="connsiteX7" fmla="*/ 303756 w 326347"/>
                <a:gd name="connsiteY7" fmla="*/ 189380 h 189903"/>
                <a:gd name="connsiteX8" fmla="*/ 320920 w 326347"/>
                <a:gd name="connsiteY8" fmla="*/ 139511 h 18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347" h="189903">
                  <a:moveTo>
                    <a:pt x="320920" y="139511"/>
                  </a:moveTo>
                  <a:cubicBezTo>
                    <a:pt x="247941" y="113834"/>
                    <a:pt x="55765" y="59505"/>
                    <a:pt x="56306" y="57884"/>
                  </a:cubicBezTo>
                  <a:cubicBezTo>
                    <a:pt x="59955" y="43964"/>
                    <a:pt x="65495" y="18557"/>
                    <a:pt x="55089" y="6258"/>
                  </a:cubicBezTo>
                  <a:cubicBezTo>
                    <a:pt x="44818" y="-6040"/>
                    <a:pt x="28195" y="1934"/>
                    <a:pt x="19141" y="11799"/>
                  </a:cubicBezTo>
                  <a:cubicBezTo>
                    <a:pt x="6167" y="26125"/>
                    <a:pt x="-10862" y="76669"/>
                    <a:pt x="9275" y="100454"/>
                  </a:cubicBezTo>
                  <a:cubicBezTo>
                    <a:pt x="14546" y="105320"/>
                    <a:pt x="21708" y="107212"/>
                    <a:pt x="29682" y="102887"/>
                  </a:cubicBezTo>
                  <a:cubicBezTo>
                    <a:pt x="39142" y="97752"/>
                    <a:pt x="46035" y="85994"/>
                    <a:pt x="50765" y="74371"/>
                  </a:cubicBezTo>
                  <a:cubicBezTo>
                    <a:pt x="122932" y="107752"/>
                    <a:pt x="228481" y="159783"/>
                    <a:pt x="303756" y="189380"/>
                  </a:cubicBezTo>
                  <a:cubicBezTo>
                    <a:pt x="319028" y="195597"/>
                    <a:pt x="334975" y="144512"/>
                    <a:pt x="320920" y="139511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53C9517-3B31-43F4-9153-CBBA892EC727}"/>
                </a:ext>
              </a:extLst>
            </p:cNvPr>
            <p:cNvSpPr/>
            <p:nvPr/>
          </p:nvSpPr>
          <p:spPr>
            <a:xfrm>
              <a:off x="3312635" y="2855277"/>
              <a:ext cx="335978" cy="178313"/>
            </a:xfrm>
            <a:custGeom>
              <a:avLst/>
              <a:gdLst>
                <a:gd name="connsiteX0" fmla="*/ 310431 w 335978"/>
                <a:gd name="connsiteY0" fmla="*/ 459 h 178313"/>
                <a:gd name="connsiteX1" fmla="*/ 58385 w 335978"/>
                <a:gd name="connsiteY1" fmla="*/ 115332 h 178313"/>
                <a:gd name="connsiteX2" fmla="*/ 23112 w 335978"/>
                <a:gd name="connsiteY2" fmla="*/ 77491 h 178313"/>
                <a:gd name="connsiteX3" fmla="*/ 3 w 335978"/>
                <a:gd name="connsiteY3" fmla="*/ 105601 h 178313"/>
                <a:gd name="connsiteX4" fmla="*/ 51493 w 335978"/>
                <a:gd name="connsiteY4" fmla="*/ 178310 h 178313"/>
                <a:gd name="connsiteX5" fmla="*/ 68386 w 335978"/>
                <a:gd name="connsiteY5" fmla="*/ 166687 h 178313"/>
                <a:gd name="connsiteX6" fmla="*/ 65143 w 335978"/>
                <a:gd name="connsiteY6" fmla="*/ 131414 h 178313"/>
                <a:gd name="connsiteX7" fmla="*/ 330703 w 335978"/>
                <a:gd name="connsiteY7" fmla="*/ 49381 h 178313"/>
                <a:gd name="connsiteX8" fmla="*/ 310431 w 335978"/>
                <a:gd name="connsiteY8" fmla="*/ 459 h 17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978" h="178313">
                  <a:moveTo>
                    <a:pt x="310431" y="459"/>
                  </a:moveTo>
                  <a:cubicBezTo>
                    <a:pt x="238804" y="29650"/>
                    <a:pt x="59196" y="116818"/>
                    <a:pt x="58385" y="115332"/>
                  </a:cubicBezTo>
                  <a:cubicBezTo>
                    <a:pt x="51898" y="102493"/>
                    <a:pt x="39060" y="79789"/>
                    <a:pt x="23112" y="77491"/>
                  </a:cubicBezTo>
                  <a:cubicBezTo>
                    <a:pt x="7165" y="75194"/>
                    <a:pt x="138" y="92087"/>
                    <a:pt x="3" y="105601"/>
                  </a:cubicBezTo>
                  <a:cubicBezTo>
                    <a:pt x="-268" y="124927"/>
                    <a:pt x="20680" y="173985"/>
                    <a:pt x="51493" y="178310"/>
                  </a:cubicBezTo>
                  <a:cubicBezTo>
                    <a:pt x="58656" y="178445"/>
                    <a:pt x="65278" y="175066"/>
                    <a:pt x="68386" y="166687"/>
                  </a:cubicBezTo>
                  <a:cubicBezTo>
                    <a:pt x="72035" y="156551"/>
                    <a:pt x="69332" y="143307"/>
                    <a:pt x="65143" y="131414"/>
                  </a:cubicBezTo>
                  <a:cubicBezTo>
                    <a:pt x="141364" y="108304"/>
                    <a:pt x="254751" y="77221"/>
                    <a:pt x="330703" y="49381"/>
                  </a:cubicBezTo>
                  <a:cubicBezTo>
                    <a:pt x="346109" y="43570"/>
                    <a:pt x="324216" y="-5218"/>
                    <a:pt x="310431" y="45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DB4FA78-5BF3-4EA2-BA14-CD9C0FDECFF2}"/>
                </a:ext>
              </a:extLst>
            </p:cNvPr>
            <p:cNvSpPr/>
            <p:nvPr/>
          </p:nvSpPr>
          <p:spPr>
            <a:xfrm>
              <a:off x="4029225" y="2751028"/>
              <a:ext cx="342763" cy="108184"/>
            </a:xfrm>
            <a:custGeom>
              <a:avLst/>
              <a:gdLst>
                <a:gd name="connsiteX0" fmla="*/ 11574 w 342763"/>
                <a:gd name="connsiteY0" fmla="*/ 64570 h 108184"/>
                <a:gd name="connsiteX1" fmla="*/ 288487 w 342763"/>
                <a:gd name="connsiteY1" fmla="*/ 57002 h 108184"/>
                <a:gd name="connsiteX2" fmla="*/ 306191 w 342763"/>
                <a:gd name="connsiteY2" fmla="*/ 105519 h 108184"/>
                <a:gd name="connsiteX3" fmla="*/ 338356 w 342763"/>
                <a:gd name="connsiteY3" fmla="*/ 88761 h 108184"/>
                <a:gd name="connsiteX4" fmla="*/ 319300 w 342763"/>
                <a:gd name="connsiteY4" fmla="*/ 1727 h 108184"/>
                <a:gd name="connsiteX5" fmla="*/ 299163 w 342763"/>
                <a:gd name="connsiteY5" fmla="*/ 5917 h 108184"/>
                <a:gd name="connsiteX6" fmla="*/ 288352 w 342763"/>
                <a:gd name="connsiteY6" fmla="*/ 39568 h 108184"/>
                <a:gd name="connsiteX7" fmla="*/ 11845 w 342763"/>
                <a:gd name="connsiteY7" fmla="*/ 11728 h 108184"/>
                <a:gd name="connsiteX8" fmla="*/ 11574 w 342763"/>
                <a:gd name="connsiteY8" fmla="*/ 64570 h 10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763" h="108184">
                  <a:moveTo>
                    <a:pt x="11574" y="64570"/>
                  </a:moveTo>
                  <a:cubicBezTo>
                    <a:pt x="88878" y="65516"/>
                    <a:pt x="288352" y="55245"/>
                    <a:pt x="288487" y="57002"/>
                  </a:cubicBezTo>
                  <a:cubicBezTo>
                    <a:pt x="289433" y="71327"/>
                    <a:pt x="292406" y="97275"/>
                    <a:pt x="306191" y="105519"/>
                  </a:cubicBezTo>
                  <a:cubicBezTo>
                    <a:pt x="319976" y="113898"/>
                    <a:pt x="333085" y="100924"/>
                    <a:pt x="338356" y="88761"/>
                  </a:cubicBezTo>
                  <a:cubicBezTo>
                    <a:pt x="346059" y="71057"/>
                    <a:pt x="345924" y="17674"/>
                    <a:pt x="319300" y="1727"/>
                  </a:cubicBezTo>
                  <a:cubicBezTo>
                    <a:pt x="312813" y="-1246"/>
                    <a:pt x="305380" y="-705"/>
                    <a:pt x="299163" y="5917"/>
                  </a:cubicBezTo>
                  <a:cubicBezTo>
                    <a:pt x="291866" y="13755"/>
                    <a:pt x="289163" y="27134"/>
                    <a:pt x="288352" y="39568"/>
                  </a:cubicBezTo>
                  <a:cubicBezTo>
                    <a:pt x="209292" y="31054"/>
                    <a:pt x="92662" y="15647"/>
                    <a:pt x="11845" y="11728"/>
                  </a:cubicBezTo>
                  <a:cubicBezTo>
                    <a:pt x="-4508" y="10917"/>
                    <a:pt x="-3291" y="64434"/>
                    <a:pt x="11574" y="64570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B36970-98BE-49A8-8970-42B75617C14C}"/>
                </a:ext>
              </a:extLst>
            </p:cNvPr>
            <p:cNvSpPr/>
            <p:nvPr/>
          </p:nvSpPr>
          <p:spPr>
            <a:xfrm>
              <a:off x="3451888" y="2450293"/>
              <a:ext cx="752244" cy="705261"/>
            </a:xfrm>
            <a:custGeom>
              <a:avLst/>
              <a:gdLst>
                <a:gd name="connsiteX0" fmla="*/ 673243 w 752244"/>
                <a:gd name="connsiteY0" fmla="*/ 588159 h 705261"/>
                <a:gd name="connsiteX1" fmla="*/ 368761 w 752244"/>
                <a:gd name="connsiteY1" fmla="*/ 705059 h 705261"/>
                <a:gd name="connsiteX2" fmla="*/ 63603 w 752244"/>
                <a:gd name="connsiteY2" fmla="*/ 570995 h 705261"/>
                <a:gd name="connsiteX3" fmla="*/ 225777 w 752244"/>
                <a:gd name="connsiteY3" fmla="*/ 21901 h 705261"/>
                <a:gd name="connsiteX4" fmla="*/ 741626 w 752244"/>
                <a:gd name="connsiteY4" fmla="*/ 285028 h 705261"/>
                <a:gd name="connsiteX5" fmla="*/ 673243 w 752244"/>
                <a:gd name="connsiteY5" fmla="*/ 588159 h 70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244" h="705261">
                  <a:moveTo>
                    <a:pt x="673243" y="588159"/>
                  </a:moveTo>
                  <a:cubicBezTo>
                    <a:pt x="598507" y="672624"/>
                    <a:pt x="478769" y="708303"/>
                    <a:pt x="368761" y="705059"/>
                  </a:cubicBezTo>
                  <a:cubicBezTo>
                    <a:pt x="262672" y="701951"/>
                    <a:pt x="129283" y="660461"/>
                    <a:pt x="63603" y="570995"/>
                  </a:cubicBezTo>
                  <a:cubicBezTo>
                    <a:pt x="-77894" y="378413"/>
                    <a:pt x="34547" y="93122"/>
                    <a:pt x="225777" y="21901"/>
                  </a:cubicBezTo>
                  <a:cubicBezTo>
                    <a:pt x="429170" y="-53646"/>
                    <a:pt x="688784" y="74067"/>
                    <a:pt x="741626" y="285028"/>
                  </a:cubicBezTo>
                  <a:cubicBezTo>
                    <a:pt x="767844" y="389630"/>
                    <a:pt x="745680" y="506396"/>
                    <a:pt x="673243" y="58815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49E71F32-579C-43D9-8A49-69F2FA732F8C}"/>
                </a:ext>
              </a:extLst>
            </p:cNvPr>
            <p:cNvSpPr/>
            <p:nvPr/>
          </p:nvSpPr>
          <p:spPr>
            <a:xfrm>
              <a:off x="3504885" y="2485596"/>
              <a:ext cx="658531" cy="630563"/>
            </a:xfrm>
            <a:custGeom>
              <a:avLst/>
              <a:gdLst>
                <a:gd name="connsiteX0" fmla="*/ 131965 w 658531"/>
                <a:gd name="connsiteY0" fmla="*/ 43629 h 630563"/>
                <a:gd name="connsiteX1" fmla="*/ 416987 w 658531"/>
                <a:gd name="connsiteY1" fmla="*/ 19709 h 630563"/>
                <a:gd name="connsiteX2" fmla="*/ 641193 w 658531"/>
                <a:gd name="connsiteY2" fmla="*/ 207155 h 630563"/>
                <a:gd name="connsiteX3" fmla="*/ 370226 w 658531"/>
                <a:gd name="connsiteY3" fmla="*/ 629754 h 630563"/>
                <a:gd name="connsiteX4" fmla="*/ 199 w 658531"/>
                <a:gd name="connsiteY4" fmla="*/ 282160 h 630563"/>
                <a:gd name="connsiteX5" fmla="*/ 131965 w 658531"/>
                <a:gd name="connsiteY5" fmla="*/ 43629 h 63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8531" h="630563">
                  <a:moveTo>
                    <a:pt x="131965" y="43629"/>
                  </a:moveTo>
                  <a:cubicBezTo>
                    <a:pt x="215485" y="-9213"/>
                    <a:pt x="325088" y="-10023"/>
                    <a:pt x="416987" y="19709"/>
                  </a:cubicBezTo>
                  <a:cubicBezTo>
                    <a:pt x="505507" y="48224"/>
                    <a:pt x="607812" y="115797"/>
                    <a:pt x="641193" y="207155"/>
                  </a:cubicBezTo>
                  <a:cubicBezTo>
                    <a:pt x="713225" y="403926"/>
                    <a:pt x="548753" y="616645"/>
                    <a:pt x="370226" y="629754"/>
                  </a:cubicBezTo>
                  <a:cubicBezTo>
                    <a:pt x="180483" y="643809"/>
                    <a:pt x="-6964" y="472715"/>
                    <a:pt x="199" y="282160"/>
                  </a:cubicBezTo>
                  <a:cubicBezTo>
                    <a:pt x="3713" y="187694"/>
                    <a:pt x="51014" y="94849"/>
                    <a:pt x="131965" y="4362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C3F45DA-C2C9-4F74-9391-F3359F401069}"/>
                </a:ext>
              </a:extLst>
            </p:cNvPr>
            <p:cNvSpPr/>
            <p:nvPr/>
          </p:nvSpPr>
          <p:spPr>
            <a:xfrm>
              <a:off x="3650438" y="2278114"/>
              <a:ext cx="92623" cy="230853"/>
            </a:xfrm>
            <a:custGeom>
              <a:avLst/>
              <a:gdLst>
                <a:gd name="connsiteX0" fmla="*/ 92502 w 92623"/>
                <a:gd name="connsiteY0" fmla="*/ 217460 h 230853"/>
                <a:gd name="connsiteX1" fmla="*/ 41417 w 92623"/>
                <a:gd name="connsiteY1" fmla="*/ 38122 h 230853"/>
                <a:gd name="connsiteX2" fmla="*/ 70203 w 92623"/>
                <a:gd name="connsiteY2" fmla="*/ 18526 h 230853"/>
                <a:gd name="connsiteX3" fmla="*/ 53850 w 92623"/>
                <a:gd name="connsiteY3" fmla="*/ 281 h 230853"/>
                <a:gd name="connsiteX4" fmla="*/ 197 w 92623"/>
                <a:gd name="connsiteY4" fmla="*/ 27310 h 230853"/>
                <a:gd name="connsiteX5" fmla="*/ 6279 w 92623"/>
                <a:gd name="connsiteY5" fmla="*/ 39744 h 230853"/>
                <a:gd name="connsiteX6" fmla="*/ 30064 w 92623"/>
                <a:gd name="connsiteY6" fmla="*/ 41095 h 230853"/>
                <a:gd name="connsiteX7" fmla="*/ 58040 w 92623"/>
                <a:gd name="connsiteY7" fmla="*/ 226109 h 230853"/>
                <a:gd name="connsiteX8" fmla="*/ 92502 w 92623"/>
                <a:gd name="connsiteY8" fmla="*/ 217460 h 23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623" h="230853">
                  <a:moveTo>
                    <a:pt x="92502" y="217460"/>
                  </a:moveTo>
                  <a:cubicBezTo>
                    <a:pt x="80203" y="166915"/>
                    <a:pt x="40336" y="38527"/>
                    <a:pt x="41417" y="38122"/>
                  </a:cubicBezTo>
                  <a:cubicBezTo>
                    <a:pt x="50607" y="35149"/>
                    <a:pt x="66959" y="28797"/>
                    <a:pt x="70203" y="18526"/>
                  </a:cubicBezTo>
                  <a:cubicBezTo>
                    <a:pt x="73311" y="8120"/>
                    <a:pt x="62770" y="1768"/>
                    <a:pt x="53850" y="281"/>
                  </a:cubicBezTo>
                  <a:cubicBezTo>
                    <a:pt x="41011" y="-1746"/>
                    <a:pt x="6279" y="7174"/>
                    <a:pt x="197" y="27310"/>
                  </a:cubicBezTo>
                  <a:cubicBezTo>
                    <a:pt x="-613" y="32040"/>
                    <a:pt x="1008" y="36771"/>
                    <a:pt x="6279" y="39744"/>
                  </a:cubicBezTo>
                  <a:cubicBezTo>
                    <a:pt x="12631" y="43122"/>
                    <a:pt x="21821" y="42717"/>
                    <a:pt x="30064" y="41095"/>
                  </a:cubicBezTo>
                  <a:cubicBezTo>
                    <a:pt x="37768" y="94072"/>
                    <a:pt x="47093" y="172727"/>
                    <a:pt x="58040" y="226109"/>
                  </a:cubicBezTo>
                  <a:cubicBezTo>
                    <a:pt x="60202" y="236920"/>
                    <a:pt x="94934" y="227190"/>
                    <a:pt x="92502" y="217460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AE39FA35-A961-4180-8DD7-113DB5B769B8}"/>
                </a:ext>
              </a:extLst>
            </p:cNvPr>
            <p:cNvSpPr/>
            <p:nvPr/>
          </p:nvSpPr>
          <p:spPr>
            <a:xfrm>
              <a:off x="4005253" y="2492130"/>
              <a:ext cx="211983" cy="155405"/>
            </a:xfrm>
            <a:custGeom>
              <a:avLst/>
              <a:gdLst>
                <a:gd name="connsiteX0" fmla="*/ 22708 w 211983"/>
                <a:gd name="connsiteY0" fmla="*/ 154671 h 155405"/>
                <a:gd name="connsiteX1" fmla="*/ 171638 w 211983"/>
                <a:gd name="connsiteY1" fmla="*/ 42365 h 155405"/>
                <a:gd name="connsiteX2" fmla="*/ 200289 w 211983"/>
                <a:gd name="connsiteY2" fmla="*/ 62097 h 155405"/>
                <a:gd name="connsiteX3" fmla="*/ 211371 w 211983"/>
                <a:gd name="connsiteY3" fmla="*/ 40338 h 155405"/>
                <a:gd name="connsiteX4" fmla="*/ 166908 w 211983"/>
                <a:gd name="connsiteY4" fmla="*/ 65 h 155405"/>
                <a:gd name="connsiteX5" fmla="*/ 157583 w 211983"/>
                <a:gd name="connsiteY5" fmla="*/ 10201 h 155405"/>
                <a:gd name="connsiteX6" fmla="*/ 164881 w 211983"/>
                <a:gd name="connsiteY6" fmla="*/ 32905 h 155405"/>
                <a:gd name="connsiteX7" fmla="*/ 2301 w 211983"/>
                <a:gd name="connsiteY7" fmla="*/ 125615 h 155405"/>
                <a:gd name="connsiteX8" fmla="*/ 22708 w 211983"/>
                <a:gd name="connsiteY8" fmla="*/ 154671 h 155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983" h="155405">
                  <a:moveTo>
                    <a:pt x="22708" y="154671"/>
                  </a:moveTo>
                  <a:cubicBezTo>
                    <a:pt x="65549" y="125074"/>
                    <a:pt x="170827" y="41554"/>
                    <a:pt x="171638" y="42365"/>
                  </a:cubicBezTo>
                  <a:cubicBezTo>
                    <a:pt x="177720" y="49798"/>
                    <a:pt x="189477" y="62907"/>
                    <a:pt x="200289" y="62097"/>
                  </a:cubicBezTo>
                  <a:cubicBezTo>
                    <a:pt x="211100" y="61286"/>
                    <a:pt x="213263" y="49123"/>
                    <a:pt x="211371" y="40338"/>
                  </a:cubicBezTo>
                  <a:cubicBezTo>
                    <a:pt x="208668" y="27635"/>
                    <a:pt x="187720" y="-1557"/>
                    <a:pt x="166908" y="65"/>
                  </a:cubicBezTo>
                  <a:cubicBezTo>
                    <a:pt x="162178" y="1011"/>
                    <a:pt x="158259" y="4254"/>
                    <a:pt x="157583" y="10201"/>
                  </a:cubicBezTo>
                  <a:cubicBezTo>
                    <a:pt x="156637" y="17363"/>
                    <a:pt x="160421" y="25742"/>
                    <a:pt x="164881" y="32905"/>
                  </a:cubicBezTo>
                  <a:cubicBezTo>
                    <a:pt x="118121" y="59123"/>
                    <a:pt x="48251" y="96153"/>
                    <a:pt x="2301" y="125615"/>
                  </a:cubicBezTo>
                  <a:cubicBezTo>
                    <a:pt x="-7024" y="131426"/>
                    <a:pt x="14464" y="160347"/>
                    <a:pt x="22708" y="154671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DACE12D-CBFC-4904-ADBB-132421C35553}"/>
                </a:ext>
              </a:extLst>
            </p:cNvPr>
            <p:cNvSpPr/>
            <p:nvPr/>
          </p:nvSpPr>
          <p:spPr>
            <a:xfrm>
              <a:off x="4076630" y="2881049"/>
              <a:ext cx="209401" cy="154269"/>
            </a:xfrm>
            <a:custGeom>
              <a:avLst/>
              <a:gdLst>
                <a:gd name="connsiteX0" fmla="*/ 2551 w 209401"/>
                <a:gd name="connsiteY0" fmla="*/ 32259 h 154269"/>
                <a:gd name="connsiteX1" fmla="*/ 170131 w 209401"/>
                <a:gd name="connsiteY1" fmla="*/ 114157 h 154269"/>
                <a:gd name="connsiteX2" fmla="*/ 165536 w 209401"/>
                <a:gd name="connsiteY2" fmla="*/ 148619 h 154269"/>
                <a:gd name="connsiteX3" fmla="*/ 189997 w 209401"/>
                <a:gd name="connsiteY3" fmla="*/ 148619 h 154269"/>
                <a:gd name="connsiteX4" fmla="*/ 205809 w 209401"/>
                <a:gd name="connsiteY4" fmla="*/ 90641 h 154269"/>
                <a:gd name="connsiteX5" fmla="*/ 192565 w 209401"/>
                <a:gd name="connsiteY5" fmla="*/ 86857 h 154269"/>
                <a:gd name="connsiteX6" fmla="*/ 175672 w 209401"/>
                <a:gd name="connsiteY6" fmla="*/ 103615 h 154269"/>
                <a:gd name="connsiteX7" fmla="*/ 19444 w 209401"/>
                <a:gd name="connsiteY7" fmla="*/ 635 h 154269"/>
                <a:gd name="connsiteX8" fmla="*/ 2551 w 209401"/>
                <a:gd name="connsiteY8" fmla="*/ 32259 h 15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401" h="154269">
                  <a:moveTo>
                    <a:pt x="2551" y="32259"/>
                  </a:moveTo>
                  <a:cubicBezTo>
                    <a:pt x="48365" y="56990"/>
                    <a:pt x="170537" y="113075"/>
                    <a:pt x="170131" y="114157"/>
                  </a:cubicBezTo>
                  <a:cubicBezTo>
                    <a:pt x="166212" y="122941"/>
                    <a:pt x="159860" y="139429"/>
                    <a:pt x="165536" y="148619"/>
                  </a:cubicBezTo>
                  <a:cubicBezTo>
                    <a:pt x="171077" y="157808"/>
                    <a:pt x="182970" y="154295"/>
                    <a:pt x="189997" y="148619"/>
                  </a:cubicBezTo>
                  <a:cubicBezTo>
                    <a:pt x="200133" y="140510"/>
                    <a:pt x="216756" y="108616"/>
                    <a:pt x="205809" y="90641"/>
                  </a:cubicBezTo>
                  <a:cubicBezTo>
                    <a:pt x="202836" y="86857"/>
                    <a:pt x="198241" y="84830"/>
                    <a:pt x="192565" y="86857"/>
                  </a:cubicBezTo>
                  <a:cubicBezTo>
                    <a:pt x="185808" y="89290"/>
                    <a:pt x="179997" y="96317"/>
                    <a:pt x="175672" y="103615"/>
                  </a:cubicBezTo>
                  <a:cubicBezTo>
                    <a:pt x="131074" y="73883"/>
                    <a:pt x="66475" y="28204"/>
                    <a:pt x="19444" y="635"/>
                  </a:cubicBezTo>
                  <a:cubicBezTo>
                    <a:pt x="9714" y="-4906"/>
                    <a:pt x="-6233" y="27528"/>
                    <a:pt x="2551" y="3225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734A743-300D-441A-AB3A-E9818C1E9A53}"/>
                </a:ext>
              </a:extLst>
            </p:cNvPr>
            <p:cNvSpPr/>
            <p:nvPr/>
          </p:nvSpPr>
          <p:spPr>
            <a:xfrm>
              <a:off x="3950379" y="2959595"/>
              <a:ext cx="142586" cy="218567"/>
            </a:xfrm>
            <a:custGeom>
              <a:avLst/>
              <a:gdLst>
                <a:gd name="connsiteX0" fmla="*/ 549 w 142586"/>
                <a:gd name="connsiteY0" fmla="*/ 20744 h 218567"/>
                <a:gd name="connsiteX1" fmla="*/ 99881 w 142586"/>
                <a:gd name="connsiteY1" fmla="*/ 178594 h 218567"/>
                <a:gd name="connsiteX2" fmla="*/ 77852 w 142586"/>
                <a:gd name="connsiteY2" fmla="*/ 205488 h 218567"/>
                <a:gd name="connsiteX3" fmla="*/ 98664 w 142586"/>
                <a:gd name="connsiteY3" fmla="*/ 218326 h 218567"/>
                <a:gd name="connsiteX4" fmla="*/ 142586 w 142586"/>
                <a:gd name="connsiteY4" fmla="*/ 177377 h 218567"/>
                <a:gd name="connsiteX5" fmla="*/ 133261 w 142586"/>
                <a:gd name="connsiteY5" fmla="*/ 167106 h 218567"/>
                <a:gd name="connsiteX6" fmla="*/ 110016 w 142586"/>
                <a:gd name="connsiteY6" fmla="*/ 172377 h 218567"/>
                <a:gd name="connsiteX7" fmla="*/ 31227 w 142586"/>
                <a:gd name="connsiteY7" fmla="*/ 2635 h 218567"/>
                <a:gd name="connsiteX8" fmla="*/ 549 w 142586"/>
                <a:gd name="connsiteY8" fmla="*/ 20744 h 2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586" h="218567">
                  <a:moveTo>
                    <a:pt x="549" y="20744"/>
                  </a:moveTo>
                  <a:cubicBezTo>
                    <a:pt x="26497" y="65883"/>
                    <a:pt x="100827" y="177918"/>
                    <a:pt x="99881" y="178594"/>
                  </a:cubicBezTo>
                  <a:cubicBezTo>
                    <a:pt x="91907" y="184000"/>
                    <a:pt x="77987" y="194676"/>
                    <a:pt x="77852" y="205488"/>
                  </a:cubicBezTo>
                  <a:cubicBezTo>
                    <a:pt x="77717" y="216299"/>
                    <a:pt x="89745" y="219543"/>
                    <a:pt x="98664" y="218326"/>
                  </a:cubicBezTo>
                  <a:cubicBezTo>
                    <a:pt x="111503" y="216705"/>
                    <a:pt x="142451" y="198325"/>
                    <a:pt x="142586" y="177377"/>
                  </a:cubicBezTo>
                  <a:cubicBezTo>
                    <a:pt x="142046" y="172647"/>
                    <a:pt x="139208" y="168458"/>
                    <a:pt x="133261" y="167106"/>
                  </a:cubicBezTo>
                  <a:cubicBezTo>
                    <a:pt x="126234" y="165620"/>
                    <a:pt x="117585" y="168593"/>
                    <a:pt x="110016" y="172377"/>
                  </a:cubicBezTo>
                  <a:cubicBezTo>
                    <a:pt x="87718" y="123590"/>
                    <a:pt x="56769" y="50747"/>
                    <a:pt x="31227" y="2635"/>
                  </a:cubicBezTo>
                  <a:cubicBezTo>
                    <a:pt x="26226" y="-6960"/>
                    <a:pt x="-4452" y="12095"/>
                    <a:pt x="549" y="20744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5DD49205-5BF5-4C6E-8127-62D07C6BE0E4}"/>
                </a:ext>
              </a:extLst>
            </p:cNvPr>
            <p:cNvSpPr/>
            <p:nvPr/>
          </p:nvSpPr>
          <p:spPr>
            <a:xfrm>
              <a:off x="3558005" y="2973944"/>
              <a:ext cx="165075" cy="203380"/>
            </a:xfrm>
            <a:custGeom>
              <a:avLst/>
              <a:gdLst>
                <a:gd name="connsiteX0" fmla="*/ 134120 w 165075"/>
                <a:gd name="connsiteY0" fmla="*/ 2206 h 203380"/>
                <a:gd name="connsiteX1" fmla="*/ 40465 w 165075"/>
                <a:gd name="connsiteY1" fmla="*/ 163434 h 203380"/>
                <a:gd name="connsiteX2" fmla="*/ 6408 w 165075"/>
                <a:gd name="connsiteY2" fmla="*/ 156406 h 203380"/>
                <a:gd name="connsiteX3" fmla="*/ 4651 w 165075"/>
                <a:gd name="connsiteY3" fmla="*/ 180867 h 203380"/>
                <a:gd name="connsiteX4" fmla="*/ 61277 w 165075"/>
                <a:gd name="connsiteY4" fmla="*/ 200734 h 203380"/>
                <a:gd name="connsiteX5" fmla="*/ 66007 w 165075"/>
                <a:gd name="connsiteY5" fmla="*/ 187760 h 203380"/>
                <a:gd name="connsiteX6" fmla="*/ 50465 w 165075"/>
                <a:gd name="connsiteY6" fmla="*/ 169650 h 203380"/>
                <a:gd name="connsiteX7" fmla="*/ 164258 w 165075"/>
                <a:gd name="connsiteY7" fmla="*/ 21126 h 203380"/>
                <a:gd name="connsiteX8" fmla="*/ 134120 w 165075"/>
                <a:gd name="connsiteY8" fmla="*/ 2206 h 20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075" h="203380">
                  <a:moveTo>
                    <a:pt x="134120" y="2206"/>
                  </a:moveTo>
                  <a:cubicBezTo>
                    <a:pt x="106145" y="46128"/>
                    <a:pt x="41546" y="163974"/>
                    <a:pt x="40465" y="163434"/>
                  </a:cubicBezTo>
                  <a:cubicBezTo>
                    <a:pt x="31951" y="158974"/>
                    <a:pt x="16003" y="151406"/>
                    <a:pt x="6408" y="156406"/>
                  </a:cubicBezTo>
                  <a:cubicBezTo>
                    <a:pt x="-3187" y="161271"/>
                    <a:pt x="-484" y="173434"/>
                    <a:pt x="4651" y="180867"/>
                  </a:cubicBezTo>
                  <a:cubicBezTo>
                    <a:pt x="12084" y="191544"/>
                    <a:pt x="42627" y="210329"/>
                    <a:pt x="61277" y="200734"/>
                  </a:cubicBezTo>
                  <a:cubicBezTo>
                    <a:pt x="65196" y="198031"/>
                    <a:pt x="67629" y="193571"/>
                    <a:pt x="66007" y="187760"/>
                  </a:cubicBezTo>
                  <a:cubicBezTo>
                    <a:pt x="64115" y="180867"/>
                    <a:pt x="57358" y="174516"/>
                    <a:pt x="50465" y="169650"/>
                  </a:cubicBezTo>
                  <a:cubicBezTo>
                    <a:pt x="83306" y="127350"/>
                    <a:pt x="133445" y="65994"/>
                    <a:pt x="164258" y="21126"/>
                  </a:cubicBezTo>
                  <a:cubicBezTo>
                    <a:pt x="170474" y="11936"/>
                    <a:pt x="139391" y="-6309"/>
                    <a:pt x="134120" y="2206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23F0250F-D10D-449B-B132-73588763D37C}"/>
                </a:ext>
              </a:extLst>
            </p:cNvPr>
            <p:cNvSpPr/>
            <p:nvPr/>
          </p:nvSpPr>
          <p:spPr>
            <a:xfrm>
              <a:off x="3383515" y="2528342"/>
              <a:ext cx="198950" cy="172044"/>
            </a:xfrm>
            <a:custGeom>
              <a:avLst/>
              <a:gdLst>
                <a:gd name="connsiteX0" fmla="*/ 196981 w 198950"/>
                <a:gd name="connsiteY0" fmla="*/ 141839 h 172044"/>
                <a:gd name="connsiteX1" fmla="*/ 40347 w 198950"/>
                <a:gd name="connsiteY1" fmla="*/ 40615 h 172044"/>
                <a:gd name="connsiteX2" fmla="*/ 48997 w 198950"/>
                <a:gd name="connsiteY2" fmla="*/ 6964 h 172044"/>
                <a:gd name="connsiteX3" fmla="*/ 24671 w 198950"/>
                <a:gd name="connsiteY3" fmla="*/ 3991 h 172044"/>
                <a:gd name="connsiteX4" fmla="*/ 2101 w 198950"/>
                <a:gd name="connsiteY4" fmla="*/ 59671 h 172044"/>
                <a:gd name="connsiteX5" fmla="*/ 14805 w 198950"/>
                <a:gd name="connsiteY5" fmla="*/ 64941 h 172044"/>
                <a:gd name="connsiteX6" fmla="*/ 33590 w 198950"/>
                <a:gd name="connsiteY6" fmla="*/ 50346 h 172044"/>
                <a:gd name="connsiteX7" fmla="*/ 176574 w 198950"/>
                <a:gd name="connsiteY7" fmla="*/ 171030 h 172044"/>
                <a:gd name="connsiteX8" fmla="*/ 196981 w 198950"/>
                <a:gd name="connsiteY8" fmla="*/ 141839 h 17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950" h="172044">
                  <a:moveTo>
                    <a:pt x="196981" y="141839"/>
                  </a:moveTo>
                  <a:cubicBezTo>
                    <a:pt x="154410" y="111837"/>
                    <a:pt x="39807" y="41697"/>
                    <a:pt x="40347" y="40615"/>
                  </a:cubicBezTo>
                  <a:cubicBezTo>
                    <a:pt x="45213" y="32236"/>
                    <a:pt x="53457" y="16830"/>
                    <a:pt x="48997" y="6964"/>
                  </a:cubicBezTo>
                  <a:cubicBezTo>
                    <a:pt x="44537" y="-2901"/>
                    <a:pt x="32374" y="-739"/>
                    <a:pt x="24671" y="3991"/>
                  </a:cubicBezTo>
                  <a:cubicBezTo>
                    <a:pt x="13589" y="10883"/>
                    <a:pt x="-6548" y="40615"/>
                    <a:pt x="2101" y="59671"/>
                  </a:cubicBezTo>
                  <a:cubicBezTo>
                    <a:pt x="4534" y="63725"/>
                    <a:pt x="8994" y="66293"/>
                    <a:pt x="14805" y="64941"/>
                  </a:cubicBezTo>
                  <a:cubicBezTo>
                    <a:pt x="21833" y="63320"/>
                    <a:pt x="28455" y="56968"/>
                    <a:pt x="33590" y="50346"/>
                  </a:cubicBezTo>
                  <a:cubicBezTo>
                    <a:pt x="74269" y="85213"/>
                    <a:pt x="133192" y="138190"/>
                    <a:pt x="176574" y="171030"/>
                  </a:cubicBezTo>
                  <a:cubicBezTo>
                    <a:pt x="185493" y="177923"/>
                    <a:pt x="205225" y="147650"/>
                    <a:pt x="196981" y="14183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202F4DD7-103D-48DC-9CA1-8FE885C8EE2B}"/>
                </a:ext>
              </a:extLst>
            </p:cNvPr>
            <p:cNvSpPr/>
            <p:nvPr/>
          </p:nvSpPr>
          <p:spPr>
            <a:xfrm>
              <a:off x="3809090" y="2569176"/>
              <a:ext cx="236697" cy="226704"/>
            </a:xfrm>
            <a:custGeom>
              <a:avLst/>
              <a:gdLst>
                <a:gd name="connsiteX0" fmla="*/ 47507 w 236697"/>
                <a:gd name="connsiteY0" fmla="*/ 15728 h 226704"/>
                <a:gd name="connsiteX1" fmla="*/ 149947 w 236697"/>
                <a:gd name="connsiteY1" fmla="*/ 7079 h 226704"/>
                <a:gd name="connsiteX2" fmla="*/ 230494 w 236697"/>
                <a:gd name="connsiteY2" fmla="*/ 74517 h 226704"/>
                <a:gd name="connsiteX3" fmla="*/ 133054 w 236697"/>
                <a:gd name="connsiteY3" fmla="*/ 226420 h 226704"/>
                <a:gd name="connsiteX4" fmla="*/ 71 w 236697"/>
                <a:gd name="connsiteY4" fmla="*/ 101410 h 226704"/>
                <a:gd name="connsiteX5" fmla="*/ 47507 w 236697"/>
                <a:gd name="connsiteY5" fmla="*/ 15728 h 22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697" h="226704">
                  <a:moveTo>
                    <a:pt x="47507" y="15728"/>
                  </a:moveTo>
                  <a:cubicBezTo>
                    <a:pt x="77509" y="-3327"/>
                    <a:pt x="116972" y="-3597"/>
                    <a:pt x="149947" y="7079"/>
                  </a:cubicBezTo>
                  <a:cubicBezTo>
                    <a:pt x="181841" y="17350"/>
                    <a:pt x="218466" y="41676"/>
                    <a:pt x="230494" y="74517"/>
                  </a:cubicBezTo>
                  <a:cubicBezTo>
                    <a:pt x="256306" y="145197"/>
                    <a:pt x="197248" y="221690"/>
                    <a:pt x="133054" y="226420"/>
                  </a:cubicBezTo>
                  <a:cubicBezTo>
                    <a:pt x="64806" y="231420"/>
                    <a:pt x="-2497" y="169929"/>
                    <a:pt x="71" y="101410"/>
                  </a:cubicBezTo>
                  <a:cubicBezTo>
                    <a:pt x="1423" y="67489"/>
                    <a:pt x="18451" y="34108"/>
                    <a:pt x="47507" y="15728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2314C2-B152-42BA-B27A-817040FDFB37}"/>
                </a:ext>
              </a:extLst>
            </p:cNvPr>
            <p:cNvSpPr/>
            <p:nvPr/>
          </p:nvSpPr>
          <p:spPr>
            <a:xfrm>
              <a:off x="3568354" y="2670910"/>
              <a:ext cx="174899" cy="178590"/>
            </a:xfrm>
            <a:custGeom>
              <a:avLst/>
              <a:gdLst>
                <a:gd name="connsiteX0" fmla="*/ 169991 w 174899"/>
                <a:gd name="connsiteY0" fmla="*/ 50086 h 178590"/>
                <a:gd name="connsiteX1" fmla="*/ 161207 w 174899"/>
                <a:gd name="connsiteY1" fmla="*/ 127659 h 178590"/>
                <a:gd name="connsiteX2" fmla="*/ 99175 w 174899"/>
                <a:gd name="connsiteY2" fmla="*/ 177663 h 178590"/>
                <a:gd name="connsiteX3" fmla="*/ 519 w 174899"/>
                <a:gd name="connsiteY3" fmla="*/ 82656 h 178590"/>
                <a:gd name="connsiteX4" fmla="*/ 113230 w 174899"/>
                <a:gd name="connsiteY4" fmla="*/ 2110 h 178590"/>
                <a:gd name="connsiteX5" fmla="*/ 169991 w 174899"/>
                <a:gd name="connsiteY5" fmla="*/ 50086 h 17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899" h="178590">
                  <a:moveTo>
                    <a:pt x="169991" y="50086"/>
                  </a:moveTo>
                  <a:cubicBezTo>
                    <a:pt x="179721" y="75223"/>
                    <a:pt x="174045" y="104550"/>
                    <a:pt x="161207" y="127659"/>
                  </a:cubicBezTo>
                  <a:cubicBezTo>
                    <a:pt x="148908" y="149823"/>
                    <a:pt x="125393" y="173609"/>
                    <a:pt x="99175" y="177663"/>
                  </a:cubicBezTo>
                  <a:cubicBezTo>
                    <a:pt x="42684" y="186448"/>
                    <a:pt x="-5563" y="131173"/>
                    <a:pt x="519" y="82656"/>
                  </a:cubicBezTo>
                  <a:cubicBezTo>
                    <a:pt x="6871" y="31166"/>
                    <a:pt x="62551" y="-9918"/>
                    <a:pt x="113230" y="2110"/>
                  </a:cubicBezTo>
                  <a:cubicBezTo>
                    <a:pt x="138232" y="8191"/>
                    <a:pt x="160531" y="25760"/>
                    <a:pt x="169991" y="50086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FAE55B4-8C33-4EAB-92E9-6C2E713F916E}"/>
                </a:ext>
              </a:extLst>
            </p:cNvPr>
            <p:cNvSpPr/>
            <p:nvPr/>
          </p:nvSpPr>
          <p:spPr>
            <a:xfrm>
              <a:off x="3754789" y="2849246"/>
              <a:ext cx="112239" cy="114532"/>
            </a:xfrm>
            <a:custGeom>
              <a:avLst/>
              <a:gdLst>
                <a:gd name="connsiteX0" fmla="*/ 109106 w 112239"/>
                <a:gd name="connsiteY0" fmla="*/ 32032 h 114532"/>
                <a:gd name="connsiteX1" fmla="*/ 103565 w 112239"/>
                <a:gd name="connsiteY1" fmla="*/ 81766 h 114532"/>
                <a:gd name="connsiteX2" fmla="*/ 63697 w 112239"/>
                <a:gd name="connsiteY2" fmla="*/ 113930 h 114532"/>
                <a:gd name="connsiteX3" fmla="*/ 314 w 112239"/>
                <a:gd name="connsiteY3" fmla="*/ 52980 h 114532"/>
                <a:gd name="connsiteX4" fmla="*/ 72617 w 112239"/>
                <a:gd name="connsiteY4" fmla="*/ 1355 h 114532"/>
                <a:gd name="connsiteX5" fmla="*/ 109106 w 112239"/>
                <a:gd name="connsiteY5" fmla="*/ 32032 h 114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239" h="114532">
                  <a:moveTo>
                    <a:pt x="109106" y="32032"/>
                  </a:moveTo>
                  <a:cubicBezTo>
                    <a:pt x="115323" y="48115"/>
                    <a:pt x="111674" y="67035"/>
                    <a:pt x="103565" y="81766"/>
                  </a:cubicBezTo>
                  <a:cubicBezTo>
                    <a:pt x="95591" y="95956"/>
                    <a:pt x="80590" y="111228"/>
                    <a:pt x="63697" y="113930"/>
                  </a:cubicBezTo>
                  <a:cubicBezTo>
                    <a:pt x="27478" y="119607"/>
                    <a:pt x="-3470" y="84063"/>
                    <a:pt x="314" y="52980"/>
                  </a:cubicBezTo>
                  <a:cubicBezTo>
                    <a:pt x="4368" y="19869"/>
                    <a:pt x="40182" y="-6349"/>
                    <a:pt x="72617" y="1355"/>
                  </a:cubicBezTo>
                  <a:cubicBezTo>
                    <a:pt x="88699" y="5139"/>
                    <a:pt x="103024" y="16356"/>
                    <a:pt x="109106" y="32032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32" name="Graphic 569">
            <a:extLst>
              <a:ext uri="{FF2B5EF4-FFF2-40B4-BE49-F238E27FC236}">
                <a16:creationId xmlns:a16="http://schemas.microsoft.com/office/drawing/2014/main" id="{C241DC56-9134-46F1-B0E2-E128FB1C704A}"/>
              </a:ext>
            </a:extLst>
          </p:cNvPr>
          <p:cNvGrpSpPr/>
          <p:nvPr/>
        </p:nvGrpSpPr>
        <p:grpSpPr>
          <a:xfrm>
            <a:off x="5405333" y="924092"/>
            <a:ext cx="463219" cy="476475"/>
            <a:chOff x="3248223" y="2276333"/>
            <a:chExt cx="1123766" cy="1083060"/>
          </a:xfrm>
        </p:grpSpPr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1A2DCEF9-2D3A-446A-8003-E02373ECBB47}"/>
                </a:ext>
              </a:extLst>
            </p:cNvPr>
            <p:cNvSpPr/>
            <p:nvPr/>
          </p:nvSpPr>
          <p:spPr>
            <a:xfrm>
              <a:off x="3939945" y="2276333"/>
              <a:ext cx="218529" cy="315740"/>
            </a:xfrm>
            <a:custGeom>
              <a:avLst/>
              <a:gdLst>
                <a:gd name="connsiteX0" fmla="*/ 48419 w 218529"/>
                <a:gd name="connsiteY0" fmla="*/ 311545 h 315740"/>
                <a:gd name="connsiteX1" fmla="*/ 159238 w 218529"/>
                <a:gd name="connsiteY1" fmla="*/ 57742 h 315740"/>
                <a:gd name="connsiteX2" fmla="*/ 210728 w 218529"/>
                <a:gd name="connsiteY2" fmla="*/ 62337 h 315740"/>
                <a:gd name="connsiteX3" fmla="*/ 209242 w 218529"/>
                <a:gd name="connsiteY3" fmla="*/ 25983 h 315740"/>
                <a:gd name="connsiteX4" fmla="*/ 122343 w 218529"/>
                <a:gd name="connsiteY4" fmla="*/ 6252 h 315740"/>
                <a:gd name="connsiteX5" fmla="*/ 117613 w 218529"/>
                <a:gd name="connsiteY5" fmla="*/ 26253 h 315740"/>
                <a:gd name="connsiteX6" fmla="*/ 143561 w 218529"/>
                <a:gd name="connsiteY6" fmla="*/ 50309 h 315740"/>
                <a:gd name="connsiteX7" fmla="*/ 848 w 218529"/>
                <a:gd name="connsiteY7" fmla="*/ 288705 h 315740"/>
                <a:gd name="connsiteX8" fmla="*/ 48419 w 218529"/>
                <a:gd name="connsiteY8" fmla="*/ 311545 h 31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529" h="315740">
                  <a:moveTo>
                    <a:pt x="48419" y="311545"/>
                  </a:moveTo>
                  <a:cubicBezTo>
                    <a:pt x="82205" y="241945"/>
                    <a:pt x="157751" y="57066"/>
                    <a:pt x="159238" y="57742"/>
                  </a:cubicBezTo>
                  <a:cubicBezTo>
                    <a:pt x="172617" y="63013"/>
                    <a:pt x="197349" y="71257"/>
                    <a:pt x="210728" y="62337"/>
                  </a:cubicBezTo>
                  <a:cubicBezTo>
                    <a:pt x="224108" y="53418"/>
                    <a:pt x="218026" y="36119"/>
                    <a:pt x="209242" y="25983"/>
                  </a:cubicBezTo>
                  <a:cubicBezTo>
                    <a:pt x="196538" y="11523"/>
                    <a:pt x="148156" y="-11047"/>
                    <a:pt x="122343" y="6252"/>
                  </a:cubicBezTo>
                  <a:cubicBezTo>
                    <a:pt x="116938" y="10847"/>
                    <a:pt x="114235" y="17874"/>
                    <a:pt x="117613" y="26253"/>
                  </a:cubicBezTo>
                  <a:cubicBezTo>
                    <a:pt x="121668" y="36119"/>
                    <a:pt x="132479" y="44363"/>
                    <a:pt x="143561" y="50309"/>
                  </a:cubicBezTo>
                  <a:cubicBezTo>
                    <a:pt x="102207" y="118287"/>
                    <a:pt x="38689" y="217213"/>
                    <a:pt x="848" y="288705"/>
                  </a:cubicBezTo>
                  <a:cubicBezTo>
                    <a:pt x="-6991" y="303301"/>
                    <a:pt x="41932" y="324924"/>
                    <a:pt x="48419" y="311545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123C70F-5D68-40C4-A52A-D3662651C4B9}"/>
                </a:ext>
              </a:extLst>
            </p:cNvPr>
            <p:cNvSpPr/>
            <p:nvPr/>
          </p:nvSpPr>
          <p:spPr>
            <a:xfrm>
              <a:off x="3827197" y="3015001"/>
              <a:ext cx="113682" cy="344392"/>
            </a:xfrm>
            <a:custGeom>
              <a:avLst/>
              <a:gdLst>
                <a:gd name="connsiteX0" fmla="*/ 73 w 113682"/>
                <a:gd name="connsiteY0" fmla="*/ 16829 h 344392"/>
                <a:gd name="connsiteX1" fmla="*/ 53456 w 113682"/>
                <a:gd name="connsiteY1" fmla="*/ 288606 h 344392"/>
                <a:gd name="connsiteX2" fmla="*/ 8452 w 113682"/>
                <a:gd name="connsiteY2" fmla="*/ 314148 h 344392"/>
                <a:gd name="connsiteX3" fmla="*/ 30346 w 113682"/>
                <a:gd name="connsiteY3" fmla="*/ 343204 h 344392"/>
                <a:gd name="connsiteX4" fmla="*/ 113055 w 113682"/>
                <a:gd name="connsiteY4" fmla="*/ 309959 h 344392"/>
                <a:gd name="connsiteX5" fmla="*/ 105622 w 113682"/>
                <a:gd name="connsiteY5" fmla="*/ 290903 h 344392"/>
                <a:gd name="connsiteX6" fmla="*/ 70619 w 113682"/>
                <a:gd name="connsiteY6" fmla="*/ 285903 h 344392"/>
                <a:gd name="connsiteX7" fmla="*/ 52239 w 113682"/>
                <a:gd name="connsiteY7" fmla="*/ 8585 h 344392"/>
                <a:gd name="connsiteX8" fmla="*/ 73 w 113682"/>
                <a:gd name="connsiteY8" fmla="*/ 16829 h 34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682" h="344392">
                  <a:moveTo>
                    <a:pt x="73" y="16829"/>
                  </a:moveTo>
                  <a:cubicBezTo>
                    <a:pt x="11966" y="93321"/>
                    <a:pt x="55077" y="288200"/>
                    <a:pt x="53456" y="288606"/>
                  </a:cubicBezTo>
                  <a:cubicBezTo>
                    <a:pt x="39536" y="291984"/>
                    <a:pt x="14399" y="299147"/>
                    <a:pt x="8452" y="314148"/>
                  </a:cubicBezTo>
                  <a:cubicBezTo>
                    <a:pt x="2506" y="329014"/>
                    <a:pt x="17372" y="339961"/>
                    <a:pt x="30346" y="343204"/>
                  </a:cubicBezTo>
                  <a:cubicBezTo>
                    <a:pt x="49131" y="347934"/>
                    <a:pt x="101702" y="338880"/>
                    <a:pt x="113055" y="309959"/>
                  </a:cubicBezTo>
                  <a:cubicBezTo>
                    <a:pt x="114811" y="303066"/>
                    <a:pt x="113055" y="295768"/>
                    <a:pt x="105622" y="290903"/>
                  </a:cubicBezTo>
                  <a:cubicBezTo>
                    <a:pt x="96702" y="284957"/>
                    <a:pt x="83052" y="284551"/>
                    <a:pt x="70619" y="285903"/>
                  </a:cubicBezTo>
                  <a:cubicBezTo>
                    <a:pt x="65889" y="206438"/>
                    <a:pt x="61834" y="88996"/>
                    <a:pt x="52239" y="8585"/>
                  </a:cubicBezTo>
                  <a:cubicBezTo>
                    <a:pt x="50347" y="-8038"/>
                    <a:pt x="-2224" y="2098"/>
                    <a:pt x="73" y="1682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8BA2A6B-AA59-4BFF-AA4C-4CD9EA3E7C33}"/>
                </a:ext>
              </a:extLst>
            </p:cNvPr>
            <p:cNvSpPr/>
            <p:nvPr/>
          </p:nvSpPr>
          <p:spPr>
            <a:xfrm>
              <a:off x="3248223" y="2589323"/>
              <a:ext cx="326347" cy="189903"/>
            </a:xfrm>
            <a:custGeom>
              <a:avLst/>
              <a:gdLst>
                <a:gd name="connsiteX0" fmla="*/ 320920 w 326347"/>
                <a:gd name="connsiteY0" fmla="*/ 139511 h 189903"/>
                <a:gd name="connsiteX1" fmla="*/ 56306 w 326347"/>
                <a:gd name="connsiteY1" fmla="*/ 57884 h 189903"/>
                <a:gd name="connsiteX2" fmla="*/ 55089 w 326347"/>
                <a:gd name="connsiteY2" fmla="*/ 6258 h 189903"/>
                <a:gd name="connsiteX3" fmla="*/ 19141 w 326347"/>
                <a:gd name="connsiteY3" fmla="*/ 11799 h 189903"/>
                <a:gd name="connsiteX4" fmla="*/ 9275 w 326347"/>
                <a:gd name="connsiteY4" fmla="*/ 100454 h 189903"/>
                <a:gd name="connsiteX5" fmla="*/ 29682 w 326347"/>
                <a:gd name="connsiteY5" fmla="*/ 102887 h 189903"/>
                <a:gd name="connsiteX6" fmla="*/ 50765 w 326347"/>
                <a:gd name="connsiteY6" fmla="*/ 74371 h 189903"/>
                <a:gd name="connsiteX7" fmla="*/ 303756 w 326347"/>
                <a:gd name="connsiteY7" fmla="*/ 189380 h 189903"/>
                <a:gd name="connsiteX8" fmla="*/ 320920 w 326347"/>
                <a:gd name="connsiteY8" fmla="*/ 139511 h 18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347" h="189903">
                  <a:moveTo>
                    <a:pt x="320920" y="139511"/>
                  </a:moveTo>
                  <a:cubicBezTo>
                    <a:pt x="247941" y="113834"/>
                    <a:pt x="55765" y="59505"/>
                    <a:pt x="56306" y="57884"/>
                  </a:cubicBezTo>
                  <a:cubicBezTo>
                    <a:pt x="59955" y="43964"/>
                    <a:pt x="65495" y="18557"/>
                    <a:pt x="55089" y="6258"/>
                  </a:cubicBezTo>
                  <a:cubicBezTo>
                    <a:pt x="44818" y="-6040"/>
                    <a:pt x="28195" y="1934"/>
                    <a:pt x="19141" y="11799"/>
                  </a:cubicBezTo>
                  <a:cubicBezTo>
                    <a:pt x="6167" y="26125"/>
                    <a:pt x="-10862" y="76669"/>
                    <a:pt x="9275" y="100454"/>
                  </a:cubicBezTo>
                  <a:cubicBezTo>
                    <a:pt x="14546" y="105320"/>
                    <a:pt x="21708" y="107212"/>
                    <a:pt x="29682" y="102887"/>
                  </a:cubicBezTo>
                  <a:cubicBezTo>
                    <a:pt x="39142" y="97752"/>
                    <a:pt x="46035" y="85994"/>
                    <a:pt x="50765" y="74371"/>
                  </a:cubicBezTo>
                  <a:cubicBezTo>
                    <a:pt x="122932" y="107752"/>
                    <a:pt x="228481" y="159783"/>
                    <a:pt x="303756" y="189380"/>
                  </a:cubicBezTo>
                  <a:cubicBezTo>
                    <a:pt x="319028" y="195597"/>
                    <a:pt x="334975" y="144512"/>
                    <a:pt x="320920" y="139511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AA9FECC-F946-43D5-8896-B36A16CD9119}"/>
                </a:ext>
              </a:extLst>
            </p:cNvPr>
            <p:cNvSpPr/>
            <p:nvPr/>
          </p:nvSpPr>
          <p:spPr>
            <a:xfrm>
              <a:off x="3312635" y="2855277"/>
              <a:ext cx="335978" cy="178313"/>
            </a:xfrm>
            <a:custGeom>
              <a:avLst/>
              <a:gdLst>
                <a:gd name="connsiteX0" fmla="*/ 310431 w 335978"/>
                <a:gd name="connsiteY0" fmla="*/ 459 h 178313"/>
                <a:gd name="connsiteX1" fmla="*/ 58385 w 335978"/>
                <a:gd name="connsiteY1" fmla="*/ 115332 h 178313"/>
                <a:gd name="connsiteX2" fmla="*/ 23112 w 335978"/>
                <a:gd name="connsiteY2" fmla="*/ 77491 h 178313"/>
                <a:gd name="connsiteX3" fmla="*/ 3 w 335978"/>
                <a:gd name="connsiteY3" fmla="*/ 105601 h 178313"/>
                <a:gd name="connsiteX4" fmla="*/ 51493 w 335978"/>
                <a:gd name="connsiteY4" fmla="*/ 178310 h 178313"/>
                <a:gd name="connsiteX5" fmla="*/ 68386 w 335978"/>
                <a:gd name="connsiteY5" fmla="*/ 166687 h 178313"/>
                <a:gd name="connsiteX6" fmla="*/ 65143 w 335978"/>
                <a:gd name="connsiteY6" fmla="*/ 131414 h 178313"/>
                <a:gd name="connsiteX7" fmla="*/ 330703 w 335978"/>
                <a:gd name="connsiteY7" fmla="*/ 49381 h 178313"/>
                <a:gd name="connsiteX8" fmla="*/ 310431 w 335978"/>
                <a:gd name="connsiteY8" fmla="*/ 459 h 17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978" h="178313">
                  <a:moveTo>
                    <a:pt x="310431" y="459"/>
                  </a:moveTo>
                  <a:cubicBezTo>
                    <a:pt x="238804" y="29650"/>
                    <a:pt x="59196" y="116818"/>
                    <a:pt x="58385" y="115332"/>
                  </a:cubicBezTo>
                  <a:cubicBezTo>
                    <a:pt x="51898" y="102493"/>
                    <a:pt x="39060" y="79789"/>
                    <a:pt x="23112" y="77491"/>
                  </a:cubicBezTo>
                  <a:cubicBezTo>
                    <a:pt x="7165" y="75194"/>
                    <a:pt x="138" y="92087"/>
                    <a:pt x="3" y="105601"/>
                  </a:cubicBezTo>
                  <a:cubicBezTo>
                    <a:pt x="-268" y="124927"/>
                    <a:pt x="20680" y="173985"/>
                    <a:pt x="51493" y="178310"/>
                  </a:cubicBezTo>
                  <a:cubicBezTo>
                    <a:pt x="58656" y="178445"/>
                    <a:pt x="65278" y="175066"/>
                    <a:pt x="68386" y="166687"/>
                  </a:cubicBezTo>
                  <a:cubicBezTo>
                    <a:pt x="72035" y="156551"/>
                    <a:pt x="69332" y="143307"/>
                    <a:pt x="65143" y="131414"/>
                  </a:cubicBezTo>
                  <a:cubicBezTo>
                    <a:pt x="141364" y="108304"/>
                    <a:pt x="254751" y="77221"/>
                    <a:pt x="330703" y="49381"/>
                  </a:cubicBezTo>
                  <a:cubicBezTo>
                    <a:pt x="346109" y="43570"/>
                    <a:pt x="324216" y="-5218"/>
                    <a:pt x="310431" y="45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CBB3B12-87C0-4B80-835D-55FDC6BBC755}"/>
                </a:ext>
              </a:extLst>
            </p:cNvPr>
            <p:cNvSpPr/>
            <p:nvPr/>
          </p:nvSpPr>
          <p:spPr>
            <a:xfrm>
              <a:off x="4029225" y="2751028"/>
              <a:ext cx="342763" cy="108184"/>
            </a:xfrm>
            <a:custGeom>
              <a:avLst/>
              <a:gdLst>
                <a:gd name="connsiteX0" fmla="*/ 11574 w 342763"/>
                <a:gd name="connsiteY0" fmla="*/ 64570 h 108184"/>
                <a:gd name="connsiteX1" fmla="*/ 288487 w 342763"/>
                <a:gd name="connsiteY1" fmla="*/ 57002 h 108184"/>
                <a:gd name="connsiteX2" fmla="*/ 306191 w 342763"/>
                <a:gd name="connsiteY2" fmla="*/ 105519 h 108184"/>
                <a:gd name="connsiteX3" fmla="*/ 338356 w 342763"/>
                <a:gd name="connsiteY3" fmla="*/ 88761 h 108184"/>
                <a:gd name="connsiteX4" fmla="*/ 319300 w 342763"/>
                <a:gd name="connsiteY4" fmla="*/ 1727 h 108184"/>
                <a:gd name="connsiteX5" fmla="*/ 299163 w 342763"/>
                <a:gd name="connsiteY5" fmla="*/ 5917 h 108184"/>
                <a:gd name="connsiteX6" fmla="*/ 288352 w 342763"/>
                <a:gd name="connsiteY6" fmla="*/ 39568 h 108184"/>
                <a:gd name="connsiteX7" fmla="*/ 11845 w 342763"/>
                <a:gd name="connsiteY7" fmla="*/ 11728 h 108184"/>
                <a:gd name="connsiteX8" fmla="*/ 11574 w 342763"/>
                <a:gd name="connsiteY8" fmla="*/ 64570 h 10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763" h="108184">
                  <a:moveTo>
                    <a:pt x="11574" y="64570"/>
                  </a:moveTo>
                  <a:cubicBezTo>
                    <a:pt x="88878" y="65516"/>
                    <a:pt x="288352" y="55245"/>
                    <a:pt x="288487" y="57002"/>
                  </a:cubicBezTo>
                  <a:cubicBezTo>
                    <a:pt x="289433" y="71327"/>
                    <a:pt x="292406" y="97275"/>
                    <a:pt x="306191" y="105519"/>
                  </a:cubicBezTo>
                  <a:cubicBezTo>
                    <a:pt x="319976" y="113898"/>
                    <a:pt x="333085" y="100924"/>
                    <a:pt x="338356" y="88761"/>
                  </a:cubicBezTo>
                  <a:cubicBezTo>
                    <a:pt x="346059" y="71057"/>
                    <a:pt x="345924" y="17674"/>
                    <a:pt x="319300" y="1727"/>
                  </a:cubicBezTo>
                  <a:cubicBezTo>
                    <a:pt x="312813" y="-1246"/>
                    <a:pt x="305380" y="-705"/>
                    <a:pt x="299163" y="5917"/>
                  </a:cubicBezTo>
                  <a:cubicBezTo>
                    <a:pt x="291866" y="13755"/>
                    <a:pt x="289163" y="27134"/>
                    <a:pt x="288352" y="39568"/>
                  </a:cubicBezTo>
                  <a:cubicBezTo>
                    <a:pt x="209292" y="31054"/>
                    <a:pt x="92662" y="15647"/>
                    <a:pt x="11845" y="11728"/>
                  </a:cubicBezTo>
                  <a:cubicBezTo>
                    <a:pt x="-4508" y="10917"/>
                    <a:pt x="-3291" y="64434"/>
                    <a:pt x="11574" y="64570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F8F937B-9C8A-46CB-A9FF-0005C6027AC9}"/>
                </a:ext>
              </a:extLst>
            </p:cNvPr>
            <p:cNvSpPr/>
            <p:nvPr/>
          </p:nvSpPr>
          <p:spPr>
            <a:xfrm>
              <a:off x="3451888" y="2450293"/>
              <a:ext cx="752244" cy="705261"/>
            </a:xfrm>
            <a:custGeom>
              <a:avLst/>
              <a:gdLst>
                <a:gd name="connsiteX0" fmla="*/ 673243 w 752244"/>
                <a:gd name="connsiteY0" fmla="*/ 588159 h 705261"/>
                <a:gd name="connsiteX1" fmla="*/ 368761 w 752244"/>
                <a:gd name="connsiteY1" fmla="*/ 705059 h 705261"/>
                <a:gd name="connsiteX2" fmla="*/ 63603 w 752244"/>
                <a:gd name="connsiteY2" fmla="*/ 570995 h 705261"/>
                <a:gd name="connsiteX3" fmla="*/ 225777 w 752244"/>
                <a:gd name="connsiteY3" fmla="*/ 21901 h 705261"/>
                <a:gd name="connsiteX4" fmla="*/ 741626 w 752244"/>
                <a:gd name="connsiteY4" fmla="*/ 285028 h 705261"/>
                <a:gd name="connsiteX5" fmla="*/ 673243 w 752244"/>
                <a:gd name="connsiteY5" fmla="*/ 588159 h 70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244" h="705261">
                  <a:moveTo>
                    <a:pt x="673243" y="588159"/>
                  </a:moveTo>
                  <a:cubicBezTo>
                    <a:pt x="598507" y="672624"/>
                    <a:pt x="478769" y="708303"/>
                    <a:pt x="368761" y="705059"/>
                  </a:cubicBezTo>
                  <a:cubicBezTo>
                    <a:pt x="262672" y="701951"/>
                    <a:pt x="129283" y="660461"/>
                    <a:pt x="63603" y="570995"/>
                  </a:cubicBezTo>
                  <a:cubicBezTo>
                    <a:pt x="-77894" y="378413"/>
                    <a:pt x="34547" y="93122"/>
                    <a:pt x="225777" y="21901"/>
                  </a:cubicBezTo>
                  <a:cubicBezTo>
                    <a:pt x="429170" y="-53646"/>
                    <a:pt x="688784" y="74067"/>
                    <a:pt x="741626" y="285028"/>
                  </a:cubicBezTo>
                  <a:cubicBezTo>
                    <a:pt x="767844" y="389630"/>
                    <a:pt x="745680" y="506396"/>
                    <a:pt x="673243" y="58815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B9F865A1-A34D-4CC4-A5CF-721B41897A47}"/>
                </a:ext>
              </a:extLst>
            </p:cNvPr>
            <p:cNvSpPr/>
            <p:nvPr/>
          </p:nvSpPr>
          <p:spPr>
            <a:xfrm>
              <a:off x="3504885" y="2485596"/>
              <a:ext cx="658531" cy="630563"/>
            </a:xfrm>
            <a:custGeom>
              <a:avLst/>
              <a:gdLst>
                <a:gd name="connsiteX0" fmla="*/ 131965 w 658531"/>
                <a:gd name="connsiteY0" fmla="*/ 43629 h 630563"/>
                <a:gd name="connsiteX1" fmla="*/ 416987 w 658531"/>
                <a:gd name="connsiteY1" fmla="*/ 19709 h 630563"/>
                <a:gd name="connsiteX2" fmla="*/ 641193 w 658531"/>
                <a:gd name="connsiteY2" fmla="*/ 207155 h 630563"/>
                <a:gd name="connsiteX3" fmla="*/ 370226 w 658531"/>
                <a:gd name="connsiteY3" fmla="*/ 629754 h 630563"/>
                <a:gd name="connsiteX4" fmla="*/ 199 w 658531"/>
                <a:gd name="connsiteY4" fmla="*/ 282160 h 630563"/>
                <a:gd name="connsiteX5" fmla="*/ 131965 w 658531"/>
                <a:gd name="connsiteY5" fmla="*/ 43629 h 63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8531" h="630563">
                  <a:moveTo>
                    <a:pt x="131965" y="43629"/>
                  </a:moveTo>
                  <a:cubicBezTo>
                    <a:pt x="215485" y="-9213"/>
                    <a:pt x="325088" y="-10023"/>
                    <a:pt x="416987" y="19709"/>
                  </a:cubicBezTo>
                  <a:cubicBezTo>
                    <a:pt x="505507" y="48224"/>
                    <a:pt x="607812" y="115797"/>
                    <a:pt x="641193" y="207155"/>
                  </a:cubicBezTo>
                  <a:cubicBezTo>
                    <a:pt x="713225" y="403926"/>
                    <a:pt x="548753" y="616645"/>
                    <a:pt x="370226" y="629754"/>
                  </a:cubicBezTo>
                  <a:cubicBezTo>
                    <a:pt x="180483" y="643809"/>
                    <a:pt x="-6964" y="472715"/>
                    <a:pt x="199" y="282160"/>
                  </a:cubicBezTo>
                  <a:cubicBezTo>
                    <a:pt x="3713" y="187694"/>
                    <a:pt x="51014" y="94849"/>
                    <a:pt x="131965" y="4362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2164E206-5AEE-47A6-B760-106D4417E204}"/>
                </a:ext>
              </a:extLst>
            </p:cNvPr>
            <p:cNvSpPr/>
            <p:nvPr/>
          </p:nvSpPr>
          <p:spPr>
            <a:xfrm>
              <a:off x="3650438" y="2278114"/>
              <a:ext cx="92623" cy="230853"/>
            </a:xfrm>
            <a:custGeom>
              <a:avLst/>
              <a:gdLst>
                <a:gd name="connsiteX0" fmla="*/ 92502 w 92623"/>
                <a:gd name="connsiteY0" fmla="*/ 217460 h 230853"/>
                <a:gd name="connsiteX1" fmla="*/ 41417 w 92623"/>
                <a:gd name="connsiteY1" fmla="*/ 38122 h 230853"/>
                <a:gd name="connsiteX2" fmla="*/ 70203 w 92623"/>
                <a:gd name="connsiteY2" fmla="*/ 18526 h 230853"/>
                <a:gd name="connsiteX3" fmla="*/ 53850 w 92623"/>
                <a:gd name="connsiteY3" fmla="*/ 281 h 230853"/>
                <a:gd name="connsiteX4" fmla="*/ 197 w 92623"/>
                <a:gd name="connsiteY4" fmla="*/ 27310 h 230853"/>
                <a:gd name="connsiteX5" fmla="*/ 6279 w 92623"/>
                <a:gd name="connsiteY5" fmla="*/ 39744 h 230853"/>
                <a:gd name="connsiteX6" fmla="*/ 30064 w 92623"/>
                <a:gd name="connsiteY6" fmla="*/ 41095 h 230853"/>
                <a:gd name="connsiteX7" fmla="*/ 58040 w 92623"/>
                <a:gd name="connsiteY7" fmla="*/ 226109 h 230853"/>
                <a:gd name="connsiteX8" fmla="*/ 92502 w 92623"/>
                <a:gd name="connsiteY8" fmla="*/ 217460 h 23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623" h="230853">
                  <a:moveTo>
                    <a:pt x="92502" y="217460"/>
                  </a:moveTo>
                  <a:cubicBezTo>
                    <a:pt x="80203" y="166915"/>
                    <a:pt x="40336" y="38527"/>
                    <a:pt x="41417" y="38122"/>
                  </a:cubicBezTo>
                  <a:cubicBezTo>
                    <a:pt x="50607" y="35149"/>
                    <a:pt x="66959" y="28797"/>
                    <a:pt x="70203" y="18526"/>
                  </a:cubicBezTo>
                  <a:cubicBezTo>
                    <a:pt x="73311" y="8120"/>
                    <a:pt x="62770" y="1768"/>
                    <a:pt x="53850" y="281"/>
                  </a:cubicBezTo>
                  <a:cubicBezTo>
                    <a:pt x="41011" y="-1746"/>
                    <a:pt x="6279" y="7174"/>
                    <a:pt x="197" y="27310"/>
                  </a:cubicBezTo>
                  <a:cubicBezTo>
                    <a:pt x="-613" y="32040"/>
                    <a:pt x="1008" y="36771"/>
                    <a:pt x="6279" y="39744"/>
                  </a:cubicBezTo>
                  <a:cubicBezTo>
                    <a:pt x="12631" y="43122"/>
                    <a:pt x="21821" y="42717"/>
                    <a:pt x="30064" y="41095"/>
                  </a:cubicBezTo>
                  <a:cubicBezTo>
                    <a:pt x="37768" y="94072"/>
                    <a:pt x="47093" y="172727"/>
                    <a:pt x="58040" y="226109"/>
                  </a:cubicBezTo>
                  <a:cubicBezTo>
                    <a:pt x="60202" y="236920"/>
                    <a:pt x="94934" y="227190"/>
                    <a:pt x="92502" y="217460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0227676-2AFF-4781-97CF-E065FDA6393A}"/>
                </a:ext>
              </a:extLst>
            </p:cNvPr>
            <p:cNvSpPr/>
            <p:nvPr/>
          </p:nvSpPr>
          <p:spPr>
            <a:xfrm>
              <a:off x="4005253" y="2492130"/>
              <a:ext cx="211983" cy="155405"/>
            </a:xfrm>
            <a:custGeom>
              <a:avLst/>
              <a:gdLst>
                <a:gd name="connsiteX0" fmla="*/ 22708 w 211983"/>
                <a:gd name="connsiteY0" fmla="*/ 154671 h 155405"/>
                <a:gd name="connsiteX1" fmla="*/ 171638 w 211983"/>
                <a:gd name="connsiteY1" fmla="*/ 42365 h 155405"/>
                <a:gd name="connsiteX2" fmla="*/ 200289 w 211983"/>
                <a:gd name="connsiteY2" fmla="*/ 62097 h 155405"/>
                <a:gd name="connsiteX3" fmla="*/ 211371 w 211983"/>
                <a:gd name="connsiteY3" fmla="*/ 40338 h 155405"/>
                <a:gd name="connsiteX4" fmla="*/ 166908 w 211983"/>
                <a:gd name="connsiteY4" fmla="*/ 65 h 155405"/>
                <a:gd name="connsiteX5" fmla="*/ 157583 w 211983"/>
                <a:gd name="connsiteY5" fmla="*/ 10201 h 155405"/>
                <a:gd name="connsiteX6" fmla="*/ 164881 w 211983"/>
                <a:gd name="connsiteY6" fmla="*/ 32905 h 155405"/>
                <a:gd name="connsiteX7" fmla="*/ 2301 w 211983"/>
                <a:gd name="connsiteY7" fmla="*/ 125615 h 155405"/>
                <a:gd name="connsiteX8" fmla="*/ 22708 w 211983"/>
                <a:gd name="connsiteY8" fmla="*/ 154671 h 155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983" h="155405">
                  <a:moveTo>
                    <a:pt x="22708" y="154671"/>
                  </a:moveTo>
                  <a:cubicBezTo>
                    <a:pt x="65549" y="125074"/>
                    <a:pt x="170827" y="41554"/>
                    <a:pt x="171638" y="42365"/>
                  </a:cubicBezTo>
                  <a:cubicBezTo>
                    <a:pt x="177720" y="49798"/>
                    <a:pt x="189477" y="62907"/>
                    <a:pt x="200289" y="62097"/>
                  </a:cubicBezTo>
                  <a:cubicBezTo>
                    <a:pt x="211100" y="61286"/>
                    <a:pt x="213263" y="49123"/>
                    <a:pt x="211371" y="40338"/>
                  </a:cubicBezTo>
                  <a:cubicBezTo>
                    <a:pt x="208668" y="27635"/>
                    <a:pt x="187720" y="-1557"/>
                    <a:pt x="166908" y="65"/>
                  </a:cubicBezTo>
                  <a:cubicBezTo>
                    <a:pt x="162178" y="1011"/>
                    <a:pt x="158259" y="4254"/>
                    <a:pt x="157583" y="10201"/>
                  </a:cubicBezTo>
                  <a:cubicBezTo>
                    <a:pt x="156637" y="17363"/>
                    <a:pt x="160421" y="25742"/>
                    <a:pt x="164881" y="32905"/>
                  </a:cubicBezTo>
                  <a:cubicBezTo>
                    <a:pt x="118121" y="59123"/>
                    <a:pt x="48251" y="96153"/>
                    <a:pt x="2301" y="125615"/>
                  </a:cubicBezTo>
                  <a:cubicBezTo>
                    <a:pt x="-7024" y="131426"/>
                    <a:pt x="14464" y="160347"/>
                    <a:pt x="22708" y="154671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AF295A9B-2078-4FF2-81C0-B7591279DFED}"/>
                </a:ext>
              </a:extLst>
            </p:cNvPr>
            <p:cNvSpPr/>
            <p:nvPr/>
          </p:nvSpPr>
          <p:spPr>
            <a:xfrm>
              <a:off x="4076630" y="2881049"/>
              <a:ext cx="209401" cy="154269"/>
            </a:xfrm>
            <a:custGeom>
              <a:avLst/>
              <a:gdLst>
                <a:gd name="connsiteX0" fmla="*/ 2551 w 209401"/>
                <a:gd name="connsiteY0" fmla="*/ 32259 h 154269"/>
                <a:gd name="connsiteX1" fmla="*/ 170131 w 209401"/>
                <a:gd name="connsiteY1" fmla="*/ 114157 h 154269"/>
                <a:gd name="connsiteX2" fmla="*/ 165536 w 209401"/>
                <a:gd name="connsiteY2" fmla="*/ 148619 h 154269"/>
                <a:gd name="connsiteX3" fmla="*/ 189997 w 209401"/>
                <a:gd name="connsiteY3" fmla="*/ 148619 h 154269"/>
                <a:gd name="connsiteX4" fmla="*/ 205809 w 209401"/>
                <a:gd name="connsiteY4" fmla="*/ 90641 h 154269"/>
                <a:gd name="connsiteX5" fmla="*/ 192565 w 209401"/>
                <a:gd name="connsiteY5" fmla="*/ 86857 h 154269"/>
                <a:gd name="connsiteX6" fmla="*/ 175672 w 209401"/>
                <a:gd name="connsiteY6" fmla="*/ 103615 h 154269"/>
                <a:gd name="connsiteX7" fmla="*/ 19444 w 209401"/>
                <a:gd name="connsiteY7" fmla="*/ 635 h 154269"/>
                <a:gd name="connsiteX8" fmla="*/ 2551 w 209401"/>
                <a:gd name="connsiteY8" fmla="*/ 32259 h 15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401" h="154269">
                  <a:moveTo>
                    <a:pt x="2551" y="32259"/>
                  </a:moveTo>
                  <a:cubicBezTo>
                    <a:pt x="48365" y="56990"/>
                    <a:pt x="170537" y="113075"/>
                    <a:pt x="170131" y="114157"/>
                  </a:cubicBezTo>
                  <a:cubicBezTo>
                    <a:pt x="166212" y="122941"/>
                    <a:pt x="159860" y="139429"/>
                    <a:pt x="165536" y="148619"/>
                  </a:cubicBezTo>
                  <a:cubicBezTo>
                    <a:pt x="171077" y="157808"/>
                    <a:pt x="182970" y="154295"/>
                    <a:pt x="189997" y="148619"/>
                  </a:cubicBezTo>
                  <a:cubicBezTo>
                    <a:pt x="200133" y="140510"/>
                    <a:pt x="216756" y="108616"/>
                    <a:pt x="205809" y="90641"/>
                  </a:cubicBezTo>
                  <a:cubicBezTo>
                    <a:pt x="202836" y="86857"/>
                    <a:pt x="198241" y="84830"/>
                    <a:pt x="192565" y="86857"/>
                  </a:cubicBezTo>
                  <a:cubicBezTo>
                    <a:pt x="185808" y="89290"/>
                    <a:pt x="179997" y="96317"/>
                    <a:pt x="175672" y="103615"/>
                  </a:cubicBezTo>
                  <a:cubicBezTo>
                    <a:pt x="131074" y="73883"/>
                    <a:pt x="66475" y="28204"/>
                    <a:pt x="19444" y="635"/>
                  </a:cubicBezTo>
                  <a:cubicBezTo>
                    <a:pt x="9714" y="-4906"/>
                    <a:pt x="-6233" y="27528"/>
                    <a:pt x="2551" y="3225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98D91AE-65C9-4639-8D21-3F5B5E288C02}"/>
                </a:ext>
              </a:extLst>
            </p:cNvPr>
            <p:cNvSpPr/>
            <p:nvPr/>
          </p:nvSpPr>
          <p:spPr>
            <a:xfrm>
              <a:off x="3950379" y="2959595"/>
              <a:ext cx="142586" cy="218567"/>
            </a:xfrm>
            <a:custGeom>
              <a:avLst/>
              <a:gdLst>
                <a:gd name="connsiteX0" fmla="*/ 549 w 142586"/>
                <a:gd name="connsiteY0" fmla="*/ 20744 h 218567"/>
                <a:gd name="connsiteX1" fmla="*/ 99881 w 142586"/>
                <a:gd name="connsiteY1" fmla="*/ 178594 h 218567"/>
                <a:gd name="connsiteX2" fmla="*/ 77852 w 142586"/>
                <a:gd name="connsiteY2" fmla="*/ 205488 h 218567"/>
                <a:gd name="connsiteX3" fmla="*/ 98664 w 142586"/>
                <a:gd name="connsiteY3" fmla="*/ 218326 h 218567"/>
                <a:gd name="connsiteX4" fmla="*/ 142586 w 142586"/>
                <a:gd name="connsiteY4" fmla="*/ 177377 h 218567"/>
                <a:gd name="connsiteX5" fmla="*/ 133261 w 142586"/>
                <a:gd name="connsiteY5" fmla="*/ 167106 h 218567"/>
                <a:gd name="connsiteX6" fmla="*/ 110016 w 142586"/>
                <a:gd name="connsiteY6" fmla="*/ 172377 h 218567"/>
                <a:gd name="connsiteX7" fmla="*/ 31227 w 142586"/>
                <a:gd name="connsiteY7" fmla="*/ 2635 h 218567"/>
                <a:gd name="connsiteX8" fmla="*/ 549 w 142586"/>
                <a:gd name="connsiteY8" fmla="*/ 20744 h 2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586" h="218567">
                  <a:moveTo>
                    <a:pt x="549" y="20744"/>
                  </a:moveTo>
                  <a:cubicBezTo>
                    <a:pt x="26497" y="65883"/>
                    <a:pt x="100827" y="177918"/>
                    <a:pt x="99881" y="178594"/>
                  </a:cubicBezTo>
                  <a:cubicBezTo>
                    <a:pt x="91907" y="184000"/>
                    <a:pt x="77987" y="194676"/>
                    <a:pt x="77852" y="205488"/>
                  </a:cubicBezTo>
                  <a:cubicBezTo>
                    <a:pt x="77717" y="216299"/>
                    <a:pt x="89745" y="219543"/>
                    <a:pt x="98664" y="218326"/>
                  </a:cubicBezTo>
                  <a:cubicBezTo>
                    <a:pt x="111503" y="216705"/>
                    <a:pt x="142451" y="198325"/>
                    <a:pt x="142586" y="177377"/>
                  </a:cubicBezTo>
                  <a:cubicBezTo>
                    <a:pt x="142046" y="172647"/>
                    <a:pt x="139208" y="168458"/>
                    <a:pt x="133261" y="167106"/>
                  </a:cubicBezTo>
                  <a:cubicBezTo>
                    <a:pt x="126234" y="165620"/>
                    <a:pt x="117585" y="168593"/>
                    <a:pt x="110016" y="172377"/>
                  </a:cubicBezTo>
                  <a:cubicBezTo>
                    <a:pt x="87718" y="123590"/>
                    <a:pt x="56769" y="50747"/>
                    <a:pt x="31227" y="2635"/>
                  </a:cubicBezTo>
                  <a:cubicBezTo>
                    <a:pt x="26226" y="-6960"/>
                    <a:pt x="-4452" y="12095"/>
                    <a:pt x="549" y="20744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EC7D01D7-0996-4F44-B3D5-2BEF84942DCE}"/>
                </a:ext>
              </a:extLst>
            </p:cNvPr>
            <p:cNvSpPr/>
            <p:nvPr/>
          </p:nvSpPr>
          <p:spPr>
            <a:xfrm>
              <a:off x="3558005" y="2973944"/>
              <a:ext cx="165075" cy="203380"/>
            </a:xfrm>
            <a:custGeom>
              <a:avLst/>
              <a:gdLst>
                <a:gd name="connsiteX0" fmla="*/ 134120 w 165075"/>
                <a:gd name="connsiteY0" fmla="*/ 2206 h 203380"/>
                <a:gd name="connsiteX1" fmla="*/ 40465 w 165075"/>
                <a:gd name="connsiteY1" fmla="*/ 163434 h 203380"/>
                <a:gd name="connsiteX2" fmla="*/ 6408 w 165075"/>
                <a:gd name="connsiteY2" fmla="*/ 156406 h 203380"/>
                <a:gd name="connsiteX3" fmla="*/ 4651 w 165075"/>
                <a:gd name="connsiteY3" fmla="*/ 180867 h 203380"/>
                <a:gd name="connsiteX4" fmla="*/ 61277 w 165075"/>
                <a:gd name="connsiteY4" fmla="*/ 200734 h 203380"/>
                <a:gd name="connsiteX5" fmla="*/ 66007 w 165075"/>
                <a:gd name="connsiteY5" fmla="*/ 187760 h 203380"/>
                <a:gd name="connsiteX6" fmla="*/ 50465 w 165075"/>
                <a:gd name="connsiteY6" fmla="*/ 169650 h 203380"/>
                <a:gd name="connsiteX7" fmla="*/ 164258 w 165075"/>
                <a:gd name="connsiteY7" fmla="*/ 21126 h 203380"/>
                <a:gd name="connsiteX8" fmla="*/ 134120 w 165075"/>
                <a:gd name="connsiteY8" fmla="*/ 2206 h 20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075" h="203380">
                  <a:moveTo>
                    <a:pt x="134120" y="2206"/>
                  </a:moveTo>
                  <a:cubicBezTo>
                    <a:pt x="106145" y="46128"/>
                    <a:pt x="41546" y="163974"/>
                    <a:pt x="40465" y="163434"/>
                  </a:cubicBezTo>
                  <a:cubicBezTo>
                    <a:pt x="31951" y="158974"/>
                    <a:pt x="16003" y="151406"/>
                    <a:pt x="6408" y="156406"/>
                  </a:cubicBezTo>
                  <a:cubicBezTo>
                    <a:pt x="-3187" y="161271"/>
                    <a:pt x="-484" y="173434"/>
                    <a:pt x="4651" y="180867"/>
                  </a:cubicBezTo>
                  <a:cubicBezTo>
                    <a:pt x="12084" y="191544"/>
                    <a:pt x="42627" y="210329"/>
                    <a:pt x="61277" y="200734"/>
                  </a:cubicBezTo>
                  <a:cubicBezTo>
                    <a:pt x="65196" y="198031"/>
                    <a:pt x="67629" y="193571"/>
                    <a:pt x="66007" y="187760"/>
                  </a:cubicBezTo>
                  <a:cubicBezTo>
                    <a:pt x="64115" y="180867"/>
                    <a:pt x="57358" y="174516"/>
                    <a:pt x="50465" y="169650"/>
                  </a:cubicBezTo>
                  <a:cubicBezTo>
                    <a:pt x="83306" y="127350"/>
                    <a:pt x="133445" y="65994"/>
                    <a:pt x="164258" y="21126"/>
                  </a:cubicBezTo>
                  <a:cubicBezTo>
                    <a:pt x="170474" y="11936"/>
                    <a:pt x="139391" y="-6309"/>
                    <a:pt x="134120" y="2206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33F2E8A9-B8A2-4FC3-9E83-52D921153456}"/>
                </a:ext>
              </a:extLst>
            </p:cNvPr>
            <p:cNvSpPr/>
            <p:nvPr/>
          </p:nvSpPr>
          <p:spPr>
            <a:xfrm>
              <a:off x="3383515" y="2528342"/>
              <a:ext cx="198950" cy="172044"/>
            </a:xfrm>
            <a:custGeom>
              <a:avLst/>
              <a:gdLst>
                <a:gd name="connsiteX0" fmla="*/ 196981 w 198950"/>
                <a:gd name="connsiteY0" fmla="*/ 141839 h 172044"/>
                <a:gd name="connsiteX1" fmla="*/ 40347 w 198950"/>
                <a:gd name="connsiteY1" fmla="*/ 40615 h 172044"/>
                <a:gd name="connsiteX2" fmla="*/ 48997 w 198950"/>
                <a:gd name="connsiteY2" fmla="*/ 6964 h 172044"/>
                <a:gd name="connsiteX3" fmla="*/ 24671 w 198950"/>
                <a:gd name="connsiteY3" fmla="*/ 3991 h 172044"/>
                <a:gd name="connsiteX4" fmla="*/ 2101 w 198950"/>
                <a:gd name="connsiteY4" fmla="*/ 59671 h 172044"/>
                <a:gd name="connsiteX5" fmla="*/ 14805 w 198950"/>
                <a:gd name="connsiteY5" fmla="*/ 64941 h 172044"/>
                <a:gd name="connsiteX6" fmla="*/ 33590 w 198950"/>
                <a:gd name="connsiteY6" fmla="*/ 50346 h 172044"/>
                <a:gd name="connsiteX7" fmla="*/ 176574 w 198950"/>
                <a:gd name="connsiteY7" fmla="*/ 171030 h 172044"/>
                <a:gd name="connsiteX8" fmla="*/ 196981 w 198950"/>
                <a:gd name="connsiteY8" fmla="*/ 141839 h 17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950" h="172044">
                  <a:moveTo>
                    <a:pt x="196981" y="141839"/>
                  </a:moveTo>
                  <a:cubicBezTo>
                    <a:pt x="154410" y="111837"/>
                    <a:pt x="39807" y="41697"/>
                    <a:pt x="40347" y="40615"/>
                  </a:cubicBezTo>
                  <a:cubicBezTo>
                    <a:pt x="45213" y="32236"/>
                    <a:pt x="53457" y="16830"/>
                    <a:pt x="48997" y="6964"/>
                  </a:cubicBezTo>
                  <a:cubicBezTo>
                    <a:pt x="44537" y="-2901"/>
                    <a:pt x="32374" y="-739"/>
                    <a:pt x="24671" y="3991"/>
                  </a:cubicBezTo>
                  <a:cubicBezTo>
                    <a:pt x="13589" y="10883"/>
                    <a:pt x="-6548" y="40615"/>
                    <a:pt x="2101" y="59671"/>
                  </a:cubicBezTo>
                  <a:cubicBezTo>
                    <a:pt x="4534" y="63725"/>
                    <a:pt x="8994" y="66293"/>
                    <a:pt x="14805" y="64941"/>
                  </a:cubicBezTo>
                  <a:cubicBezTo>
                    <a:pt x="21833" y="63320"/>
                    <a:pt x="28455" y="56968"/>
                    <a:pt x="33590" y="50346"/>
                  </a:cubicBezTo>
                  <a:cubicBezTo>
                    <a:pt x="74269" y="85213"/>
                    <a:pt x="133192" y="138190"/>
                    <a:pt x="176574" y="171030"/>
                  </a:cubicBezTo>
                  <a:cubicBezTo>
                    <a:pt x="185493" y="177923"/>
                    <a:pt x="205225" y="147650"/>
                    <a:pt x="196981" y="14183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42E44C4-8665-4FB1-BDD4-B4AC454C2EC0}"/>
                </a:ext>
              </a:extLst>
            </p:cNvPr>
            <p:cNvSpPr/>
            <p:nvPr/>
          </p:nvSpPr>
          <p:spPr>
            <a:xfrm>
              <a:off x="3809090" y="2569176"/>
              <a:ext cx="236697" cy="226704"/>
            </a:xfrm>
            <a:custGeom>
              <a:avLst/>
              <a:gdLst>
                <a:gd name="connsiteX0" fmla="*/ 47507 w 236697"/>
                <a:gd name="connsiteY0" fmla="*/ 15728 h 226704"/>
                <a:gd name="connsiteX1" fmla="*/ 149947 w 236697"/>
                <a:gd name="connsiteY1" fmla="*/ 7079 h 226704"/>
                <a:gd name="connsiteX2" fmla="*/ 230494 w 236697"/>
                <a:gd name="connsiteY2" fmla="*/ 74517 h 226704"/>
                <a:gd name="connsiteX3" fmla="*/ 133054 w 236697"/>
                <a:gd name="connsiteY3" fmla="*/ 226420 h 226704"/>
                <a:gd name="connsiteX4" fmla="*/ 71 w 236697"/>
                <a:gd name="connsiteY4" fmla="*/ 101410 h 226704"/>
                <a:gd name="connsiteX5" fmla="*/ 47507 w 236697"/>
                <a:gd name="connsiteY5" fmla="*/ 15728 h 22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697" h="226704">
                  <a:moveTo>
                    <a:pt x="47507" y="15728"/>
                  </a:moveTo>
                  <a:cubicBezTo>
                    <a:pt x="77509" y="-3327"/>
                    <a:pt x="116972" y="-3597"/>
                    <a:pt x="149947" y="7079"/>
                  </a:cubicBezTo>
                  <a:cubicBezTo>
                    <a:pt x="181841" y="17350"/>
                    <a:pt x="218466" y="41676"/>
                    <a:pt x="230494" y="74517"/>
                  </a:cubicBezTo>
                  <a:cubicBezTo>
                    <a:pt x="256306" y="145197"/>
                    <a:pt x="197248" y="221690"/>
                    <a:pt x="133054" y="226420"/>
                  </a:cubicBezTo>
                  <a:cubicBezTo>
                    <a:pt x="64806" y="231420"/>
                    <a:pt x="-2497" y="169929"/>
                    <a:pt x="71" y="101410"/>
                  </a:cubicBezTo>
                  <a:cubicBezTo>
                    <a:pt x="1423" y="67489"/>
                    <a:pt x="18451" y="34108"/>
                    <a:pt x="47507" y="15728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BC3BF2D-A6BC-4C91-AD9E-E8BAE20FB40F}"/>
                </a:ext>
              </a:extLst>
            </p:cNvPr>
            <p:cNvSpPr/>
            <p:nvPr/>
          </p:nvSpPr>
          <p:spPr>
            <a:xfrm>
              <a:off x="3568354" y="2670910"/>
              <a:ext cx="174899" cy="178590"/>
            </a:xfrm>
            <a:custGeom>
              <a:avLst/>
              <a:gdLst>
                <a:gd name="connsiteX0" fmla="*/ 169991 w 174899"/>
                <a:gd name="connsiteY0" fmla="*/ 50086 h 178590"/>
                <a:gd name="connsiteX1" fmla="*/ 161207 w 174899"/>
                <a:gd name="connsiteY1" fmla="*/ 127659 h 178590"/>
                <a:gd name="connsiteX2" fmla="*/ 99175 w 174899"/>
                <a:gd name="connsiteY2" fmla="*/ 177663 h 178590"/>
                <a:gd name="connsiteX3" fmla="*/ 519 w 174899"/>
                <a:gd name="connsiteY3" fmla="*/ 82656 h 178590"/>
                <a:gd name="connsiteX4" fmla="*/ 113230 w 174899"/>
                <a:gd name="connsiteY4" fmla="*/ 2110 h 178590"/>
                <a:gd name="connsiteX5" fmla="*/ 169991 w 174899"/>
                <a:gd name="connsiteY5" fmla="*/ 50086 h 17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899" h="178590">
                  <a:moveTo>
                    <a:pt x="169991" y="50086"/>
                  </a:moveTo>
                  <a:cubicBezTo>
                    <a:pt x="179721" y="75223"/>
                    <a:pt x="174045" y="104550"/>
                    <a:pt x="161207" y="127659"/>
                  </a:cubicBezTo>
                  <a:cubicBezTo>
                    <a:pt x="148908" y="149823"/>
                    <a:pt x="125393" y="173609"/>
                    <a:pt x="99175" y="177663"/>
                  </a:cubicBezTo>
                  <a:cubicBezTo>
                    <a:pt x="42684" y="186448"/>
                    <a:pt x="-5563" y="131173"/>
                    <a:pt x="519" y="82656"/>
                  </a:cubicBezTo>
                  <a:cubicBezTo>
                    <a:pt x="6871" y="31166"/>
                    <a:pt x="62551" y="-9918"/>
                    <a:pt x="113230" y="2110"/>
                  </a:cubicBezTo>
                  <a:cubicBezTo>
                    <a:pt x="138232" y="8191"/>
                    <a:pt x="160531" y="25760"/>
                    <a:pt x="169991" y="50086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544A901-0C54-4076-BD1D-59FA8CC9B880}"/>
                </a:ext>
              </a:extLst>
            </p:cNvPr>
            <p:cNvSpPr/>
            <p:nvPr/>
          </p:nvSpPr>
          <p:spPr>
            <a:xfrm>
              <a:off x="3754789" y="2849246"/>
              <a:ext cx="112239" cy="114532"/>
            </a:xfrm>
            <a:custGeom>
              <a:avLst/>
              <a:gdLst>
                <a:gd name="connsiteX0" fmla="*/ 109106 w 112239"/>
                <a:gd name="connsiteY0" fmla="*/ 32032 h 114532"/>
                <a:gd name="connsiteX1" fmla="*/ 103565 w 112239"/>
                <a:gd name="connsiteY1" fmla="*/ 81766 h 114532"/>
                <a:gd name="connsiteX2" fmla="*/ 63697 w 112239"/>
                <a:gd name="connsiteY2" fmla="*/ 113930 h 114532"/>
                <a:gd name="connsiteX3" fmla="*/ 314 w 112239"/>
                <a:gd name="connsiteY3" fmla="*/ 52980 h 114532"/>
                <a:gd name="connsiteX4" fmla="*/ 72617 w 112239"/>
                <a:gd name="connsiteY4" fmla="*/ 1355 h 114532"/>
                <a:gd name="connsiteX5" fmla="*/ 109106 w 112239"/>
                <a:gd name="connsiteY5" fmla="*/ 32032 h 114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239" h="114532">
                  <a:moveTo>
                    <a:pt x="109106" y="32032"/>
                  </a:moveTo>
                  <a:cubicBezTo>
                    <a:pt x="115323" y="48115"/>
                    <a:pt x="111674" y="67035"/>
                    <a:pt x="103565" y="81766"/>
                  </a:cubicBezTo>
                  <a:cubicBezTo>
                    <a:pt x="95591" y="95956"/>
                    <a:pt x="80590" y="111228"/>
                    <a:pt x="63697" y="113930"/>
                  </a:cubicBezTo>
                  <a:cubicBezTo>
                    <a:pt x="27478" y="119607"/>
                    <a:pt x="-3470" y="84063"/>
                    <a:pt x="314" y="52980"/>
                  </a:cubicBezTo>
                  <a:cubicBezTo>
                    <a:pt x="4368" y="19869"/>
                    <a:pt x="40182" y="-6349"/>
                    <a:pt x="72617" y="1355"/>
                  </a:cubicBezTo>
                  <a:cubicBezTo>
                    <a:pt x="88699" y="5139"/>
                    <a:pt x="103024" y="16356"/>
                    <a:pt x="109106" y="32032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49" name="Graphic 569">
            <a:extLst>
              <a:ext uri="{FF2B5EF4-FFF2-40B4-BE49-F238E27FC236}">
                <a16:creationId xmlns:a16="http://schemas.microsoft.com/office/drawing/2014/main" id="{8F4791D0-D938-44D1-BC29-2DA5EE30160E}"/>
              </a:ext>
            </a:extLst>
          </p:cNvPr>
          <p:cNvGrpSpPr/>
          <p:nvPr/>
        </p:nvGrpSpPr>
        <p:grpSpPr>
          <a:xfrm>
            <a:off x="1834967" y="1199223"/>
            <a:ext cx="463219" cy="476475"/>
            <a:chOff x="3248223" y="2276333"/>
            <a:chExt cx="1123766" cy="1083060"/>
          </a:xfrm>
        </p:grpSpPr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B79513D7-C0AC-4746-BA95-DF896A02518E}"/>
                </a:ext>
              </a:extLst>
            </p:cNvPr>
            <p:cNvSpPr/>
            <p:nvPr/>
          </p:nvSpPr>
          <p:spPr>
            <a:xfrm>
              <a:off x="3939945" y="2276333"/>
              <a:ext cx="218529" cy="315740"/>
            </a:xfrm>
            <a:custGeom>
              <a:avLst/>
              <a:gdLst>
                <a:gd name="connsiteX0" fmla="*/ 48419 w 218529"/>
                <a:gd name="connsiteY0" fmla="*/ 311545 h 315740"/>
                <a:gd name="connsiteX1" fmla="*/ 159238 w 218529"/>
                <a:gd name="connsiteY1" fmla="*/ 57742 h 315740"/>
                <a:gd name="connsiteX2" fmla="*/ 210728 w 218529"/>
                <a:gd name="connsiteY2" fmla="*/ 62337 h 315740"/>
                <a:gd name="connsiteX3" fmla="*/ 209242 w 218529"/>
                <a:gd name="connsiteY3" fmla="*/ 25983 h 315740"/>
                <a:gd name="connsiteX4" fmla="*/ 122343 w 218529"/>
                <a:gd name="connsiteY4" fmla="*/ 6252 h 315740"/>
                <a:gd name="connsiteX5" fmla="*/ 117613 w 218529"/>
                <a:gd name="connsiteY5" fmla="*/ 26253 h 315740"/>
                <a:gd name="connsiteX6" fmla="*/ 143561 w 218529"/>
                <a:gd name="connsiteY6" fmla="*/ 50309 h 315740"/>
                <a:gd name="connsiteX7" fmla="*/ 848 w 218529"/>
                <a:gd name="connsiteY7" fmla="*/ 288705 h 315740"/>
                <a:gd name="connsiteX8" fmla="*/ 48419 w 218529"/>
                <a:gd name="connsiteY8" fmla="*/ 311545 h 31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529" h="315740">
                  <a:moveTo>
                    <a:pt x="48419" y="311545"/>
                  </a:moveTo>
                  <a:cubicBezTo>
                    <a:pt x="82205" y="241945"/>
                    <a:pt x="157751" y="57066"/>
                    <a:pt x="159238" y="57742"/>
                  </a:cubicBezTo>
                  <a:cubicBezTo>
                    <a:pt x="172617" y="63013"/>
                    <a:pt x="197349" y="71257"/>
                    <a:pt x="210728" y="62337"/>
                  </a:cubicBezTo>
                  <a:cubicBezTo>
                    <a:pt x="224108" y="53418"/>
                    <a:pt x="218026" y="36119"/>
                    <a:pt x="209242" y="25983"/>
                  </a:cubicBezTo>
                  <a:cubicBezTo>
                    <a:pt x="196538" y="11523"/>
                    <a:pt x="148156" y="-11047"/>
                    <a:pt x="122343" y="6252"/>
                  </a:cubicBezTo>
                  <a:cubicBezTo>
                    <a:pt x="116938" y="10847"/>
                    <a:pt x="114235" y="17874"/>
                    <a:pt x="117613" y="26253"/>
                  </a:cubicBezTo>
                  <a:cubicBezTo>
                    <a:pt x="121668" y="36119"/>
                    <a:pt x="132479" y="44363"/>
                    <a:pt x="143561" y="50309"/>
                  </a:cubicBezTo>
                  <a:cubicBezTo>
                    <a:pt x="102207" y="118287"/>
                    <a:pt x="38689" y="217213"/>
                    <a:pt x="848" y="288705"/>
                  </a:cubicBezTo>
                  <a:cubicBezTo>
                    <a:pt x="-6991" y="303301"/>
                    <a:pt x="41932" y="324924"/>
                    <a:pt x="48419" y="311545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DD8D300F-9593-46FD-A31D-3924F1F6451F}"/>
                </a:ext>
              </a:extLst>
            </p:cNvPr>
            <p:cNvSpPr/>
            <p:nvPr/>
          </p:nvSpPr>
          <p:spPr>
            <a:xfrm>
              <a:off x="3827197" y="3015001"/>
              <a:ext cx="113682" cy="344392"/>
            </a:xfrm>
            <a:custGeom>
              <a:avLst/>
              <a:gdLst>
                <a:gd name="connsiteX0" fmla="*/ 73 w 113682"/>
                <a:gd name="connsiteY0" fmla="*/ 16829 h 344392"/>
                <a:gd name="connsiteX1" fmla="*/ 53456 w 113682"/>
                <a:gd name="connsiteY1" fmla="*/ 288606 h 344392"/>
                <a:gd name="connsiteX2" fmla="*/ 8452 w 113682"/>
                <a:gd name="connsiteY2" fmla="*/ 314148 h 344392"/>
                <a:gd name="connsiteX3" fmla="*/ 30346 w 113682"/>
                <a:gd name="connsiteY3" fmla="*/ 343204 h 344392"/>
                <a:gd name="connsiteX4" fmla="*/ 113055 w 113682"/>
                <a:gd name="connsiteY4" fmla="*/ 309959 h 344392"/>
                <a:gd name="connsiteX5" fmla="*/ 105622 w 113682"/>
                <a:gd name="connsiteY5" fmla="*/ 290903 h 344392"/>
                <a:gd name="connsiteX6" fmla="*/ 70619 w 113682"/>
                <a:gd name="connsiteY6" fmla="*/ 285903 h 344392"/>
                <a:gd name="connsiteX7" fmla="*/ 52239 w 113682"/>
                <a:gd name="connsiteY7" fmla="*/ 8585 h 344392"/>
                <a:gd name="connsiteX8" fmla="*/ 73 w 113682"/>
                <a:gd name="connsiteY8" fmla="*/ 16829 h 34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682" h="344392">
                  <a:moveTo>
                    <a:pt x="73" y="16829"/>
                  </a:moveTo>
                  <a:cubicBezTo>
                    <a:pt x="11966" y="93321"/>
                    <a:pt x="55077" y="288200"/>
                    <a:pt x="53456" y="288606"/>
                  </a:cubicBezTo>
                  <a:cubicBezTo>
                    <a:pt x="39536" y="291984"/>
                    <a:pt x="14399" y="299147"/>
                    <a:pt x="8452" y="314148"/>
                  </a:cubicBezTo>
                  <a:cubicBezTo>
                    <a:pt x="2506" y="329014"/>
                    <a:pt x="17372" y="339961"/>
                    <a:pt x="30346" y="343204"/>
                  </a:cubicBezTo>
                  <a:cubicBezTo>
                    <a:pt x="49131" y="347934"/>
                    <a:pt x="101702" y="338880"/>
                    <a:pt x="113055" y="309959"/>
                  </a:cubicBezTo>
                  <a:cubicBezTo>
                    <a:pt x="114811" y="303066"/>
                    <a:pt x="113055" y="295768"/>
                    <a:pt x="105622" y="290903"/>
                  </a:cubicBezTo>
                  <a:cubicBezTo>
                    <a:pt x="96702" y="284957"/>
                    <a:pt x="83052" y="284551"/>
                    <a:pt x="70619" y="285903"/>
                  </a:cubicBezTo>
                  <a:cubicBezTo>
                    <a:pt x="65889" y="206438"/>
                    <a:pt x="61834" y="88996"/>
                    <a:pt x="52239" y="8585"/>
                  </a:cubicBezTo>
                  <a:cubicBezTo>
                    <a:pt x="50347" y="-8038"/>
                    <a:pt x="-2224" y="2098"/>
                    <a:pt x="73" y="1682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0CD6739-DA36-425F-B5B3-0656325F453C}"/>
                </a:ext>
              </a:extLst>
            </p:cNvPr>
            <p:cNvSpPr/>
            <p:nvPr/>
          </p:nvSpPr>
          <p:spPr>
            <a:xfrm>
              <a:off x="3248223" y="2589323"/>
              <a:ext cx="326347" cy="189903"/>
            </a:xfrm>
            <a:custGeom>
              <a:avLst/>
              <a:gdLst>
                <a:gd name="connsiteX0" fmla="*/ 320920 w 326347"/>
                <a:gd name="connsiteY0" fmla="*/ 139511 h 189903"/>
                <a:gd name="connsiteX1" fmla="*/ 56306 w 326347"/>
                <a:gd name="connsiteY1" fmla="*/ 57884 h 189903"/>
                <a:gd name="connsiteX2" fmla="*/ 55089 w 326347"/>
                <a:gd name="connsiteY2" fmla="*/ 6258 h 189903"/>
                <a:gd name="connsiteX3" fmla="*/ 19141 w 326347"/>
                <a:gd name="connsiteY3" fmla="*/ 11799 h 189903"/>
                <a:gd name="connsiteX4" fmla="*/ 9275 w 326347"/>
                <a:gd name="connsiteY4" fmla="*/ 100454 h 189903"/>
                <a:gd name="connsiteX5" fmla="*/ 29682 w 326347"/>
                <a:gd name="connsiteY5" fmla="*/ 102887 h 189903"/>
                <a:gd name="connsiteX6" fmla="*/ 50765 w 326347"/>
                <a:gd name="connsiteY6" fmla="*/ 74371 h 189903"/>
                <a:gd name="connsiteX7" fmla="*/ 303756 w 326347"/>
                <a:gd name="connsiteY7" fmla="*/ 189380 h 189903"/>
                <a:gd name="connsiteX8" fmla="*/ 320920 w 326347"/>
                <a:gd name="connsiteY8" fmla="*/ 139511 h 18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347" h="189903">
                  <a:moveTo>
                    <a:pt x="320920" y="139511"/>
                  </a:moveTo>
                  <a:cubicBezTo>
                    <a:pt x="247941" y="113834"/>
                    <a:pt x="55765" y="59505"/>
                    <a:pt x="56306" y="57884"/>
                  </a:cubicBezTo>
                  <a:cubicBezTo>
                    <a:pt x="59955" y="43964"/>
                    <a:pt x="65495" y="18557"/>
                    <a:pt x="55089" y="6258"/>
                  </a:cubicBezTo>
                  <a:cubicBezTo>
                    <a:pt x="44818" y="-6040"/>
                    <a:pt x="28195" y="1934"/>
                    <a:pt x="19141" y="11799"/>
                  </a:cubicBezTo>
                  <a:cubicBezTo>
                    <a:pt x="6167" y="26125"/>
                    <a:pt x="-10862" y="76669"/>
                    <a:pt x="9275" y="100454"/>
                  </a:cubicBezTo>
                  <a:cubicBezTo>
                    <a:pt x="14546" y="105320"/>
                    <a:pt x="21708" y="107212"/>
                    <a:pt x="29682" y="102887"/>
                  </a:cubicBezTo>
                  <a:cubicBezTo>
                    <a:pt x="39142" y="97752"/>
                    <a:pt x="46035" y="85994"/>
                    <a:pt x="50765" y="74371"/>
                  </a:cubicBezTo>
                  <a:cubicBezTo>
                    <a:pt x="122932" y="107752"/>
                    <a:pt x="228481" y="159783"/>
                    <a:pt x="303756" y="189380"/>
                  </a:cubicBezTo>
                  <a:cubicBezTo>
                    <a:pt x="319028" y="195597"/>
                    <a:pt x="334975" y="144512"/>
                    <a:pt x="320920" y="139511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BF90FF1-2FA6-4BD3-AAAA-21AE96AF475B}"/>
                </a:ext>
              </a:extLst>
            </p:cNvPr>
            <p:cNvSpPr/>
            <p:nvPr/>
          </p:nvSpPr>
          <p:spPr>
            <a:xfrm>
              <a:off x="3312635" y="2855277"/>
              <a:ext cx="335978" cy="178313"/>
            </a:xfrm>
            <a:custGeom>
              <a:avLst/>
              <a:gdLst>
                <a:gd name="connsiteX0" fmla="*/ 310431 w 335978"/>
                <a:gd name="connsiteY0" fmla="*/ 459 h 178313"/>
                <a:gd name="connsiteX1" fmla="*/ 58385 w 335978"/>
                <a:gd name="connsiteY1" fmla="*/ 115332 h 178313"/>
                <a:gd name="connsiteX2" fmla="*/ 23112 w 335978"/>
                <a:gd name="connsiteY2" fmla="*/ 77491 h 178313"/>
                <a:gd name="connsiteX3" fmla="*/ 3 w 335978"/>
                <a:gd name="connsiteY3" fmla="*/ 105601 h 178313"/>
                <a:gd name="connsiteX4" fmla="*/ 51493 w 335978"/>
                <a:gd name="connsiteY4" fmla="*/ 178310 h 178313"/>
                <a:gd name="connsiteX5" fmla="*/ 68386 w 335978"/>
                <a:gd name="connsiteY5" fmla="*/ 166687 h 178313"/>
                <a:gd name="connsiteX6" fmla="*/ 65143 w 335978"/>
                <a:gd name="connsiteY6" fmla="*/ 131414 h 178313"/>
                <a:gd name="connsiteX7" fmla="*/ 330703 w 335978"/>
                <a:gd name="connsiteY7" fmla="*/ 49381 h 178313"/>
                <a:gd name="connsiteX8" fmla="*/ 310431 w 335978"/>
                <a:gd name="connsiteY8" fmla="*/ 459 h 17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978" h="178313">
                  <a:moveTo>
                    <a:pt x="310431" y="459"/>
                  </a:moveTo>
                  <a:cubicBezTo>
                    <a:pt x="238804" y="29650"/>
                    <a:pt x="59196" y="116818"/>
                    <a:pt x="58385" y="115332"/>
                  </a:cubicBezTo>
                  <a:cubicBezTo>
                    <a:pt x="51898" y="102493"/>
                    <a:pt x="39060" y="79789"/>
                    <a:pt x="23112" y="77491"/>
                  </a:cubicBezTo>
                  <a:cubicBezTo>
                    <a:pt x="7165" y="75194"/>
                    <a:pt x="138" y="92087"/>
                    <a:pt x="3" y="105601"/>
                  </a:cubicBezTo>
                  <a:cubicBezTo>
                    <a:pt x="-268" y="124927"/>
                    <a:pt x="20680" y="173985"/>
                    <a:pt x="51493" y="178310"/>
                  </a:cubicBezTo>
                  <a:cubicBezTo>
                    <a:pt x="58656" y="178445"/>
                    <a:pt x="65278" y="175066"/>
                    <a:pt x="68386" y="166687"/>
                  </a:cubicBezTo>
                  <a:cubicBezTo>
                    <a:pt x="72035" y="156551"/>
                    <a:pt x="69332" y="143307"/>
                    <a:pt x="65143" y="131414"/>
                  </a:cubicBezTo>
                  <a:cubicBezTo>
                    <a:pt x="141364" y="108304"/>
                    <a:pt x="254751" y="77221"/>
                    <a:pt x="330703" y="49381"/>
                  </a:cubicBezTo>
                  <a:cubicBezTo>
                    <a:pt x="346109" y="43570"/>
                    <a:pt x="324216" y="-5218"/>
                    <a:pt x="310431" y="45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0881DB1-D6AF-4CD1-AFDC-A3D836F8F422}"/>
                </a:ext>
              </a:extLst>
            </p:cNvPr>
            <p:cNvSpPr/>
            <p:nvPr/>
          </p:nvSpPr>
          <p:spPr>
            <a:xfrm>
              <a:off x="4029225" y="2751028"/>
              <a:ext cx="342763" cy="108184"/>
            </a:xfrm>
            <a:custGeom>
              <a:avLst/>
              <a:gdLst>
                <a:gd name="connsiteX0" fmla="*/ 11574 w 342763"/>
                <a:gd name="connsiteY0" fmla="*/ 64570 h 108184"/>
                <a:gd name="connsiteX1" fmla="*/ 288487 w 342763"/>
                <a:gd name="connsiteY1" fmla="*/ 57002 h 108184"/>
                <a:gd name="connsiteX2" fmla="*/ 306191 w 342763"/>
                <a:gd name="connsiteY2" fmla="*/ 105519 h 108184"/>
                <a:gd name="connsiteX3" fmla="*/ 338356 w 342763"/>
                <a:gd name="connsiteY3" fmla="*/ 88761 h 108184"/>
                <a:gd name="connsiteX4" fmla="*/ 319300 w 342763"/>
                <a:gd name="connsiteY4" fmla="*/ 1727 h 108184"/>
                <a:gd name="connsiteX5" fmla="*/ 299163 w 342763"/>
                <a:gd name="connsiteY5" fmla="*/ 5917 h 108184"/>
                <a:gd name="connsiteX6" fmla="*/ 288352 w 342763"/>
                <a:gd name="connsiteY6" fmla="*/ 39568 h 108184"/>
                <a:gd name="connsiteX7" fmla="*/ 11845 w 342763"/>
                <a:gd name="connsiteY7" fmla="*/ 11728 h 108184"/>
                <a:gd name="connsiteX8" fmla="*/ 11574 w 342763"/>
                <a:gd name="connsiteY8" fmla="*/ 64570 h 10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763" h="108184">
                  <a:moveTo>
                    <a:pt x="11574" y="64570"/>
                  </a:moveTo>
                  <a:cubicBezTo>
                    <a:pt x="88878" y="65516"/>
                    <a:pt x="288352" y="55245"/>
                    <a:pt x="288487" y="57002"/>
                  </a:cubicBezTo>
                  <a:cubicBezTo>
                    <a:pt x="289433" y="71327"/>
                    <a:pt x="292406" y="97275"/>
                    <a:pt x="306191" y="105519"/>
                  </a:cubicBezTo>
                  <a:cubicBezTo>
                    <a:pt x="319976" y="113898"/>
                    <a:pt x="333085" y="100924"/>
                    <a:pt x="338356" y="88761"/>
                  </a:cubicBezTo>
                  <a:cubicBezTo>
                    <a:pt x="346059" y="71057"/>
                    <a:pt x="345924" y="17674"/>
                    <a:pt x="319300" y="1727"/>
                  </a:cubicBezTo>
                  <a:cubicBezTo>
                    <a:pt x="312813" y="-1246"/>
                    <a:pt x="305380" y="-705"/>
                    <a:pt x="299163" y="5917"/>
                  </a:cubicBezTo>
                  <a:cubicBezTo>
                    <a:pt x="291866" y="13755"/>
                    <a:pt x="289163" y="27134"/>
                    <a:pt x="288352" y="39568"/>
                  </a:cubicBezTo>
                  <a:cubicBezTo>
                    <a:pt x="209292" y="31054"/>
                    <a:pt x="92662" y="15647"/>
                    <a:pt x="11845" y="11728"/>
                  </a:cubicBezTo>
                  <a:cubicBezTo>
                    <a:pt x="-4508" y="10917"/>
                    <a:pt x="-3291" y="64434"/>
                    <a:pt x="11574" y="64570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6546B8E9-3755-45EF-89CE-1179C410DC39}"/>
                </a:ext>
              </a:extLst>
            </p:cNvPr>
            <p:cNvSpPr/>
            <p:nvPr/>
          </p:nvSpPr>
          <p:spPr>
            <a:xfrm>
              <a:off x="3451888" y="2450293"/>
              <a:ext cx="752244" cy="705261"/>
            </a:xfrm>
            <a:custGeom>
              <a:avLst/>
              <a:gdLst>
                <a:gd name="connsiteX0" fmla="*/ 673243 w 752244"/>
                <a:gd name="connsiteY0" fmla="*/ 588159 h 705261"/>
                <a:gd name="connsiteX1" fmla="*/ 368761 w 752244"/>
                <a:gd name="connsiteY1" fmla="*/ 705059 h 705261"/>
                <a:gd name="connsiteX2" fmla="*/ 63603 w 752244"/>
                <a:gd name="connsiteY2" fmla="*/ 570995 h 705261"/>
                <a:gd name="connsiteX3" fmla="*/ 225777 w 752244"/>
                <a:gd name="connsiteY3" fmla="*/ 21901 h 705261"/>
                <a:gd name="connsiteX4" fmla="*/ 741626 w 752244"/>
                <a:gd name="connsiteY4" fmla="*/ 285028 h 705261"/>
                <a:gd name="connsiteX5" fmla="*/ 673243 w 752244"/>
                <a:gd name="connsiteY5" fmla="*/ 588159 h 70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244" h="705261">
                  <a:moveTo>
                    <a:pt x="673243" y="588159"/>
                  </a:moveTo>
                  <a:cubicBezTo>
                    <a:pt x="598507" y="672624"/>
                    <a:pt x="478769" y="708303"/>
                    <a:pt x="368761" y="705059"/>
                  </a:cubicBezTo>
                  <a:cubicBezTo>
                    <a:pt x="262672" y="701951"/>
                    <a:pt x="129283" y="660461"/>
                    <a:pt x="63603" y="570995"/>
                  </a:cubicBezTo>
                  <a:cubicBezTo>
                    <a:pt x="-77894" y="378413"/>
                    <a:pt x="34547" y="93122"/>
                    <a:pt x="225777" y="21901"/>
                  </a:cubicBezTo>
                  <a:cubicBezTo>
                    <a:pt x="429170" y="-53646"/>
                    <a:pt x="688784" y="74067"/>
                    <a:pt x="741626" y="285028"/>
                  </a:cubicBezTo>
                  <a:cubicBezTo>
                    <a:pt x="767844" y="389630"/>
                    <a:pt x="745680" y="506396"/>
                    <a:pt x="673243" y="58815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4E536C2-BC9F-492B-B3F4-3A2F530AD900}"/>
                </a:ext>
              </a:extLst>
            </p:cNvPr>
            <p:cNvSpPr/>
            <p:nvPr/>
          </p:nvSpPr>
          <p:spPr>
            <a:xfrm>
              <a:off x="3504885" y="2485596"/>
              <a:ext cx="658531" cy="630563"/>
            </a:xfrm>
            <a:custGeom>
              <a:avLst/>
              <a:gdLst>
                <a:gd name="connsiteX0" fmla="*/ 131965 w 658531"/>
                <a:gd name="connsiteY0" fmla="*/ 43629 h 630563"/>
                <a:gd name="connsiteX1" fmla="*/ 416987 w 658531"/>
                <a:gd name="connsiteY1" fmla="*/ 19709 h 630563"/>
                <a:gd name="connsiteX2" fmla="*/ 641193 w 658531"/>
                <a:gd name="connsiteY2" fmla="*/ 207155 h 630563"/>
                <a:gd name="connsiteX3" fmla="*/ 370226 w 658531"/>
                <a:gd name="connsiteY3" fmla="*/ 629754 h 630563"/>
                <a:gd name="connsiteX4" fmla="*/ 199 w 658531"/>
                <a:gd name="connsiteY4" fmla="*/ 282160 h 630563"/>
                <a:gd name="connsiteX5" fmla="*/ 131965 w 658531"/>
                <a:gd name="connsiteY5" fmla="*/ 43629 h 63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8531" h="630563">
                  <a:moveTo>
                    <a:pt x="131965" y="43629"/>
                  </a:moveTo>
                  <a:cubicBezTo>
                    <a:pt x="215485" y="-9213"/>
                    <a:pt x="325088" y="-10023"/>
                    <a:pt x="416987" y="19709"/>
                  </a:cubicBezTo>
                  <a:cubicBezTo>
                    <a:pt x="505507" y="48224"/>
                    <a:pt x="607812" y="115797"/>
                    <a:pt x="641193" y="207155"/>
                  </a:cubicBezTo>
                  <a:cubicBezTo>
                    <a:pt x="713225" y="403926"/>
                    <a:pt x="548753" y="616645"/>
                    <a:pt x="370226" y="629754"/>
                  </a:cubicBezTo>
                  <a:cubicBezTo>
                    <a:pt x="180483" y="643809"/>
                    <a:pt x="-6964" y="472715"/>
                    <a:pt x="199" y="282160"/>
                  </a:cubicBezTo>
                  <a:cubicBezTo>
                    <a:pt x="3713" y="187694"/>
                    <a:pt x="51014" y="94849"/>
                    <a:pt x="131965" y="4362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1D046F09-AA2F-4CA1-8BCC-2655D524796F}"/>
                </a:ext>
              </a:extLst>
            </p:cNvPr>
            <p:cNvSpPr/>
            <p:nvPr/>
          </p:nvSpPr>
          <p:spPr>
            <a:xfrm>
              <a:off x="3650438" y="2278114"/>
              <a:ext cx="92623" cy="230853"/>
            </a:xfrm>
            <a:custGeom>
              <a:avLst/>
              <a:gdLst>
                <a:gd name="connsiteX0" fmla="*/ 92502 w 92623"/>
                <a:gd name="connsiteY0" fmla="*/ 217460 h 230853"/>
                <a:gd name="connsiteX1" fmla="*/ 41417 w 92623"/>
                <a:gd name="connsiteY1" fmla="*/ 38122 h 230853"/>
                <a:gd name="connsiteX2" fmla="*/ 70203 w 92623"/>
                <a:gd name="connsiteY2" fmla="*/ 18526 h 230853"/>
                <a:gd name="connsiteX3" fmla="*/ 53850 w 92623"/>
                <a:gd name="connsiteY3" fmla="*/ 281 h 230853"/>
                <a:gd name="connsiteX4" fmla="*/ 197 w 92623"/>
                <a:gd name="connsiteY4" fmla="*/ 27310 h 230853"/>
                <a:gd name="connsiteX5" fmla="*/ 6279 w 92623"/>
                <a:gd name="connsiteY5" fmla="*/ 39744 h 230853"/>
                <a:gd name="connsiteX6" fmla="*/ 30064 w 92623"/>
                <a:gd name="connsiteY6" fmla="*/ 41095 h 230853"/>
                <a:gd name="connsiteX7" fmla="*/ 58040 w 92623"/>
                <a:gd name="connsiteY7" fmla="*/ 226109 h 230853"/>
                <a:gd name="connsiteX8" fmla="*/ 92502 w 92623"/>
                <a:gd name="connsiteY8" fmla="*/ 217460 h 23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623" h="230853">
                  <a:moveTo>
                    <a:pt x="92502" y="217460"/>
                  </a:moveTo>
                  <a:cubicBezTo>
                    <a:pt x="80203" y="166915"/>
                    <a:pt x="40336" y="38527"/>
                    <a:pt x="41417" y="38122"/>
                  </a:cubicBezTo>
                  <a:cubicBezTo>
                    <a:pt x="50607" y="35149"/>
                    <a:pt x="66959" y="28797"/>
                    <a:pt x="70203" y="18526"/>
                  </a:cubicBezTo>
                  <a:cubicBezTo>
                    <a:pt x="73311" y="8120"/>
                    <a:pt x="62770" y="1768"/>
                    <a:pt x="53850" y="281"/>
                  </a:cubicBezTo>
                  <a:cubicBezTo>
                    <a:pt x="41011" y="-1746"/>
                    <a:pt x="6279" y="7174"/>
                    <a:pt x="197" y="27310"/>
                  </a:cubicBezTo>
                  <a:cubicBezTo>
                    <a:pt x="-613" y="32040"/>
                    <a:pt x="1008" y="36771"/>
                    <a:pt x="6279" y="39744"/>
                  </a:cubicBezTo>
                  <a:cubicBezTo>
                    <a:pt x="12631" y="43122"/>
                    <a:pt x="21821" y="42717"/>
                    <a:pt x="30064" y="41095"/>
                  </a:cubicBezTo>
                  <a:cubicBezTo>
                    <a:pt x="37768" y="94072"/>
                    <a:pt x="47093" y="172727"/>
                    <a:pt x="58040" y="226109"/>
                  </a:cubicBezTo>
                  <a:cubicBezTo>
                    <a:pt x="60202" y="236920"/>
                    <a:pt x="94934" y="227190"/>
                    <a:pt x="92502" y="217460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773CACE-6E1D-4A25-9909-4852D63A570F}"/>
                </a:ext>
              </a:extLst>
            </p:cNvPr>
            <p:cNvSpPr/>
            <p:nvPr/>
          </p:nvSpPr>
          <p:spPr>
            <a:xfrm>
              <a:off x="4005253" y="2492130"/>
              <a:ext cx="211983" cy="155405"/>
            </a:xfrm>
            <a:custGeom>
              <a:avLst/>
              <a:gdLst>
                <a:gd name="connsiteX0" fmla="*/ 22708 w 211983"/>
                <a:gd name="connsiteY0" fmla="*/ 154671 h 155405"/>
                <a:gd name="connsiteX1" fmla="*/ 171638 w 211983"/>
                <a:gd name="connsiteY1" fmla="*/ 42365 h 155405"/>
                <a:gd name="connsiteX2" fmla="*/ 200289 w 211983"/>
                <a:gd name="connsiteY2" fmla="*/ 62097 h 155405"/>
                <a:gd name="connsiteX3" fmla="*/ 211371 w 211983"/>
                <a:gd name="connsiteY3" fmla="*/ 40338 h 155405"/>
                <a:gd name="connsiteX4" fmla="*/ 166908 w 211983"/>
                <a:gd name="connsiteY4" fmla="*/ 65 h 155405"/>
                <a:gd name="connsiteX5" fmla="*/ 157583 w 211983"/>
                <a:gd name="connsiteY5" fmla="*/ 10201 h 155405"/>
                <a:gd name="connsiteX6" fmla="*/ 164881 w 211983"/>
                <a:gd name="connsiteY6" fmla="*/ 32905 h 155405"/>
                <a:gd name="connsiteX7" fmla="*/ 2301 w 211983"/>
                <a:gd name="connsiteY7" fmla="*/ 125615 h 155405"/>
                <a:gd name="connsiteX8" fmla="*/ 22708 w 211983"/>
                <a:gd name="connsiteY8" fmla="*/ 154671 h 155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983" h="155405">
                  <a:moveTo>
                    <a:pt x="22708" y="154671"/>
                  </a:moveTo>
                  <a:cubicBezTo>
                    <a:pt x="65549" y="125074"/>
                    <a:pt x="170827" y="41554"/>
                    <a:pt x="171638" y="42365"/>
                  </a:cubicBezTo>
                  <a:cubicBezTo>
                    <a:pt x="177720" y="49798"/>
                    <a:pt x="189477" y="62907"/>
                    <a:pt x="200289" y="62097"/>
                  </a:cubicBezTo>
                  <a:cubicBezTo>
                    <a:pt x="211100" y="61286"/>
                    <a:pt x="213263" y="49123"/>
                    <a:pt x="211371" y="40338"/>
                  </a:cubicBezTo>
                  <a:cubicBezTo>
                    <a:pt x="208668" y="27635"/>
                    <a:pt x="187720" y="-1557"/>
                    <a:pt x="166908" y="65"/>
                  </a:cubicBezTo>
                  <a:cubicBezTo>
                    <a:pt x="162178" y="1011"/>
                    <a:pt x="158259" y="4254"/>
                    <a:pt x="157583" y="10201"/>
                  </a:cubicBezTo>
                  <a:cubicBezTo>
                    <a:pt x="156637" y="17363"/>
                    <a:pt x="160421" y="25742"/>
                    <a:pt x="164881" y="32905"/>
                  </a:cubicBezTo>
                  <a:cubicBezTo>
                    <a:pt x="118121" y="59123"/>
                    <a:pt x="48251" y="96153"/>
                    <a:pt x="2301" y="125615"/>
                  </a:cubicBezTo>
                  <a:cubicBezTo>
                    <a:pt x="-7024" y="131426"/>
                    <a:pt x="14464" y="160347"/>
                    <a:pt x="22708" y="154671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3FCB7-6F69-472B-B9F0-CAE114F15CE9}"/>
                </a:ext>
              </a:extLst>
            </p:cNvPr>
            <p:cNvSpPr/>
            <p:nvPr/>
          </p:nvSpPr>
          <p:spPr>
            <a:xfrm>
              <a:off x="4076630" y="2881049"/>
              <a:ext cx="209401" cy="154269"/>
            </a:xfrm>
            <a:custGeom>
              <a:avLst/>
              <a:gdLst>
                <a:gd name="connsiteX0" fmla="*/ 2551 w 209401"/>
                <a:gd name="connsiteY0" fmla="*/ 32259 h 154269"/>
                <a:gd name="connsiteX1" fmla="*/ 170131 w 209401"/>
                <a:gd name="connsiteY1" fmla="*/ 114157 h 154269"/>
                <a:gd name="connsiteX2" fmla="*/ 165536 w 209401"/>
                <a:gd name="connsiteY2" fmla="*/ 148619 h 154269"/>
                <a:gd name="connsiteX3" fmla="*/ 189997 w 209401"/>
                <a:gd name="connsiteY3" fmla="*/ 148619 h 154269"/>
                <a:gd name="connsiteX4" fmla="*/ 205809 w 209401"/>
                <a:gd name="connsiteY4" fmla="*/ 90641 h 154269"/>
                <a:gd name="connsiteX5" fmla="*/ 192565 w 209401"/>
                <a:gd name="connsiteY5" fmla="*/ 86857 h 154269"/>
                <a:gd name="connsiteX6" fmla="*/ 175672 w 209401"/>
                <a:gd name="connsiteY6" fmla="*/ 103615 h 154269"/>
                <a:gd name="connsiteX7" fmla="*/ 19444 w 209401"/>
                <a:gd name="connsiteY7" fmla="*/ 635 h 154269"/>
                <a:gd name="connsiteX8" fmla="*/ 2551 w 209401"/>
                <a:gd name="connsiteY8" fmla="*/ 32259 h 15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401" h="154269">
                  <a:moveTo>
                    <a:pt x="2551" y="32259"/>
                  </a:moveTo>
                  <a:cubicBezTo>
                    <a:pt x="48365" y="56990"/>
                    <a:pt x="170537" y="113075"/>
                    <a:pt x="170131" y="114157"/>
                  </a:cubicBezTo>
                  <a:cubicBezTo>
                    <a:pt x="166212" y="122941"/>
                    <a:pt x="159860" y="139429"/>
                    <a:pt x="165536" y="148619"/>
                  </a:cubicBezTo>
                  <a:cubicBezTo>
                    <a:pt x="171077" y="157808"/>
                    <a:pt x="182970" y="154295"/>
                    <a:pt x="189997" y="148619"/>
                  </a:cubicBezTo>
                  <a:cubicBezTo>
                    <a:pt x="200133" y="140510"/>
                    <a:pt x="216756" y="108616"/>
                    <a:pt x="205809" y="90641"/>
                  </a:cubicBezTo>
                  <a:cubicBezTo>
                    <a:pt x="202836" y="86857"/>
                    <a:pt x="198241" y="84830"/>
                    <a:pt x="192565" y="86857"/>
                  </a:cubicBezTo>
                  <a:cubicBezTo>
                    <a:pt x="185808" y="89290"/>
                    <a:pt x="179997" y="96317"/>
                    <a:pt x="175672" y="103615"/>
                  </a:cubicBezTo>
                  <a:cubicBezTo>
                    <a:pt x="131074" y="73883"/>
                    <a:pt x="66475" y="28204"/>
                    <a:pt x="19444" y="635"/>
                  </a:cubicBezTo>
                  <a:cubicBezTo>
                    <a:pt x="9714" y="-4906"/>
                    <a:pt x="-6233" y="27528"/>
                    <a:pt x="2551" y="3225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EF0FA4F-F4B4-4F00-8FBC-0A159341F62E}"/>
                </a:ext>
              </a:extLst>
            </p:cNvPr>
            <p:cNvSpPr/>
            <p:nvPr/>
          </p:nvSpPr>
          <p:spPr>
            <a:xfrm>
              <a:off x="3950379" y="2959595"/>
              <a:ext cx="142586" cy="218567"/>
            </a:xfrm>
            <a:custGeom>
              <a:avLst/>
              <a:gdLst>
                <a:gd name="connsiteX0" fmla="*/ 549 w 142586"/>
                <a:gd name="connsiteY0" fmla="*/ 20744 h 218567"/>
                <a:gd name="connsiteX1" fmla="*/ 99881 w 142586"/>
                <a:gd name="connsiteY1" fmla="*/ 178594 h 218567"/>
                <a:gd name="connsiteX2" fmla="*/ 77852 w 142586"/>
                <a:gd name="connsiteY2" fmla="*/ 205488 h 218567"/>
                <a:gd name="connsiteX3" fmla="*/ 98664 w 142586"/>
                <a:gd name="connsiteY3" fmla="*/ 218326 h 218567"/>
                <a:gd name="connsiteX4" fmla="*/ 142586 w 142586"/>
                <a:gd name="connsiteY4" fmla="*/ 177377 h 218567"/>
                <a:gd name="connsiteX5" fmla="*/ 133261 w 142586"/>
                <a:gd name="connsiteY5" fmla="*/ 167106 h 218567"/>
                <a:gd name="connsiteX6" fmla="*/ 110016 w 142586"/>
                <a:gd name="connsiteY6" fmla="*/ 172377 h 218567"/>
                <a:gd name="connsiteX7" fmla="*/ 31227 w 142586"/>
                <a:gd name="connsiteY7" fmla="*/ 2635 h 218567"/>
                <a:gd name="connsiteX8" fmla="*/ 549 w 142586"/>
                <a:gd name="connsiteY8" fmla="*/ 20744 h 2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586" h="218567">
                  <a:moveTo>
                    <a:pt x="549" y="20744"/>
                  </a:moveTo>
                  <a:cubicBezTo>
                    <a:pt x="26497" y="65883"/>
                    <a:pt x="100827" y="177918"/>
                    <a:pt x="99881" y="178594"/>
                  </a:cubicBezTo>
                  <a:cubicBezTo>
                    <a:pt x="91907" y="184000"/>
                    <a:pt x="77987" y="194676"/>
                    <a:pt x="77852" y="205488"/>
                  </a:cubicBezTo>
                  <a:cubicBezTo>
                    <a:pt x="77717" y="216299"/>
                    <a:pt x="89745" y="219543"/>
                    <a:pt x="98664" y="218326"/>
                  </a:cubicBezTo>
                  <a:cubicBezTo>
                    <a:pt x="111503" y="216705"/>
                    <a:pt x="142451" y="198325"/>
                    <a:pt x="142586" y="177377"/>
                  </a:cubicBezTo>
                  <a:cubicBezTo>
                    <a:pt x="142046" y="172647"/>
                    <a:pt x="139208" y="168458"/>
                    <a:pt x="133261" y="167106"/>
                  </a:cubicBezTo>
                  <a:cubicBezTo>
                    <a:pt x="126234" y="165620"/>
                    <a:pt x="117585" y="168593"/>
                    <a:pt x="110016" y="172377"/>
                  </a:cubicBezTo>
                  <a:cubicBezTo>
                    <a:pt x="87718" y="123590"/>
                    <a:pt x="56769" y="50747"/>
                    <a:pt x="31227" y="2635"/>
                  </a:cubicBezTo>
                  <a:cubicBezTo>
                    <a:pt x="26226" y="-6960"/>
                    <a:pt x="-4452" y="12095"/>
                    <a:pt x="549" y="20744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3241AEA4-A8C9-4F06-9247-54622F2BC16E}"/>
                </a:ext>
              </a:extLst>
            </p:cNvPr>
            <p:cNvSpPr/>
            <p:nvPr/>
          </p:nvSpPr>
          <p:spPr>
            <a:xfrm>
              <a:off x="3558005" y="2973944"/>
              <a:ext cx="165075" cy="203380"/>
            </a:xfrm>
            <a:custGeom>
              <a:avLst/>
              <a:gdLst>
                <a:gd name="connsiteX0" fmla="*/ 134120 w 165075"/>
                <a:gd name="connsiteY0" fmla="*/ 2206 h 203380"/>
                <a:gd name="connsiteX1" fmla="*/ 40465 w 165075"/>
                <a:gd name="connsiteY1" fmla="*/ 163434 h 203380"/>
                <a:gd name="connsiteX2" fmla="*/ 6408 w 165075"/>
                <a:gd name="connsiteY2" fmla="*/ 156406 h 203380"/>
                <a:gd name="connsiteX3" fmla="*/ 4651 w 165075"/>
                <a:gd name="connsiteY3" fmla="*/ 180867 h 203380"/>
                <a:gd name="connsiteX4" fmla="*/ 61277 w 165075"/>
                <a:gd name="connsiteY4" fmla="*/ 200734 h 203380"/>
                <a:gd name="connsiteX5" fmla="*/ 66007 w 165075"/>
                <a:gd name="connsiteY5" fmla="*/ 187760 h 203380"/>
                <a:gd name="connsiteX6" fmla="*/ 50465 w 165075"/>
                <a:gd name="connsiteY6" fmla="*/ 169650 h 203380"/>
                <a:gd name="connsiteX7" fmla="*/ 164258 w 165075"/>
                <a:gd name="connsiteY7" fmla="*/ 21126 h 203380"/>
                <a:gd name="connsiteX8" fmla="*/ 134120 w 165075"/>
                <a:gd name="connsiteY8" fmla="*/ 2206 h 20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075" h="203380">
                  <a:moveTo>
                    <a:pt x="134120" y="2206"/>
                  </a:moveTo>
                  <a:cubicBezTo>
                    <a:pt x="106145" y="46128"/>
                    <a:pt x="41546" y="163974"/>
                    <a:pt x="40465" y="163434"/>
                  </a:cubicBezTo>
                  <a:cubicBezTo>
                    <a:pt x="31951" y="158974"/>
                    <a:pt x="16003" y="151406"/>
                    <a:pt x="6408" y="156406"/>
                  </a:cubicBezTo>
                  <a:cubicBezTo>
                    <a:pt x="-3187" y="161271"/>
                    <a:pt x="-484" y="173434"/>
                    <a:pt x="4651" y="180867"/>
                  </a:cubicBezTo>
                  <a:cubicBezTo>
                    <a:pt x="12084" y="191544"/>
                    <a:pt x="42627" y="210329"/>
                    <a:pt x="61277" y="200734"/>
                  </a:cubicBezTo>
                  <a:cubicBezTo>
                    <a:pt x="65196" y="198031"/>
                    <a:pt x="67629" y="193571"/>
                    <a:pt x="66007" y="187760"/>
                  </a:cubicBezTo>
                  <a:cubicBezTo>
                    <a:pt x="64115" y="180867"/>
                    <a:pt x="57358" y="174516"/>
                    <a:pt x="50465" y="169650"/>
                  </a:cubicBezTo>
                  <a:cubicBezTo>
                    <a:pt x="83306" y="127350"/>
                    <a:pt x="133445" y="65994"/>
                    <a:pt x="164258" y="21126"/>
                  </a:cubicBezTo>
                  <a:cubicBezTo>
                    <a:pt x="170474" y="11936"/>
                    <a:pt x="139391" y="-6309"/>
                    <a:pt x="134120" y="2206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56229BC3-F69A-4819-A386-184F3DE83802}"/>
                </a:ext>
              </a:extLst>
            </p:cNvPr>
            <p:cNvSpPr/>
            <p:nvPr/>
          </p:nvSpPr>
          <p:spPr>
            <a:xfrm>
              <a:off x="3383515" y="2528342"/>
              <a:ext cx="198950" cy="172044"/>
            </a:xfrm>
            <a:custGeom>
              <a:avLst/>
              <a:gdLst>
                <a:gd name="connsiteX0" fmla="*/ 196981 w 198950"/>
                <a:gd name="connsiteY0" fmla="*/ 141839 h 172044"/>
                <a:gd name="connsiteX1" fmla="*/ 40347 w 198950"/>
                <a:gd name="connsiteY1" fmla="*/ 40615 h 172044"/>
                <a:gd name="connsiteX2" fmla="*/ 48997 w 198950"/>
                <a:gd name="connsiteY2" fmla="*/ 6964 h 172044"/>
                <a:gd name="connsiteX3" fmla="*/ 24671 w 198950"/>
                <a:gd name="connsiteY3" fmla="*/ 3991 h 172044"/>
                <a:gd name="connsiteX4" fmla="*/ 2101 w 198950"/>
                <a:gd name="connsiteY4" fmla="*/ 59671 h 172044"/>
                <a:gd name="connsiteX5" fmla="*/ 14805 w 198950"/>
                <a:gd name="connsiteY5" fmla="*/ 64941 h 172044"/>
                <a:gd name="connsiteX6" fmla="*/ 33590 w 198950"/>
                <a:gd name="connsiteY6" fmla="*/ 50346 h 172044"/>
                <a:gd name="connsiteX7" fmla="*/ 176574 w 198950"/>
                <a:gd name="connsiteY7" fmla="*/ 171030 h 172044"/>
                <a:gd name="connsiteX8" fmla="*/ 196981 w 198950"/>
                <a:gd name="connsiteY8" fmla="*/ 141839 h 17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950" h="172044">
                  <a:moveTo>
                    <a:pt x="196981" y="141839"/>
                  </a:moveTo>
                  <a:cubicBezTo>
                    <a:pt x="154410" y="111837"/>
                    <a:pt x="39807" y="41697"/>
                    <a:pt x="40347" y="40615"/>
                  </a:cubicBezTo>
                  <a:cubicBezTo>
                    <a:pt x="45213" y="32236"/>
                    <a:pt x="53457" y="16830"/>
                    <a:pt x="48997" y="6964"/>
                  </a:cubicBezTo>
                  <a:cubicBezTo>
                    <a:pt x="44537" y="-2901"/>
                    <a:pt x="32374" y="-739"/>
                    <a:pt x="24671" y="3991"/>
                  </a:cubicBezTo>
                  <a:cubicBezTo>
                    <a:pt x="13589" y="10883"/>
                    <a:pt x="-6548" y="40615"/>
                    <a:pt x="2101" y="59671"/>
                  </a:cubicBezTo>
                  <a:cubicBezTo>
                    <a:pt x="4534" y="63725"/>
                    <a:pt x="8994" y="66293"/>
                    <a:pt x="14805" y="64941"/>
                  </a:cubicBezTo>
                  <a:cubicBezTo>
                    <a:pt x="21833" y="63320"/>
                    <a:pt x="28455" y="56968"/>
                    <a:pt x="33590" y="50346"/>
                  </a:cubicBezTo>
                  <a:cubicBezTo>
                    <a:pt x="74269" y="85213"/>
                    <a:pt x="133192" y="138190"/>
                    <a:pt x="176574" y="171030"/>
                  </a:cubicBezTo>
                  <a:cubicBezTo>
                    <a:pt x="185493" y="177923"/>
                    <a:pt x="205225" y="147650"/>
                    <a:pt x="196981" y="14183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F16CC734-03FF-4CCE-A211-A7EE953E4613}"/>
                </a:ext>
              </a:extLst>
            </p:cNvPr>
            <p:cNvSpPr/>
            <p:nvPr/>
          </p:nvSpPr>
          <p:spPr>
            <a:xfrm>
              <a:off x="3809090" y="2569176"/>
              <a:ext cx="236697" cy="226704"/>
            </a:xfrm>
            <a:custGeom>
              <a:avLst/>
              <a:gdLst>
                <a:gd name="connsiteX0" fmla="*/ 47507 w 236697"/>
                <a:gd name="connsiteY0" fmla="*/ 15728 h 226704"/>
                <a:gd name="connsiteX1" fmla="*/ 149947 w 236697"/>
                <a:gd name="connsiteY1" fmla="*/ 7079 h 226704"/>
                <a:gd name="connsiteX2" fmla="*/ 230494 w 236697"/>
                <a:gd name="connsiteY2" fmla="*/ 74517 h 226704"/>
                <a:gd name="connsiteX3" fmla="*/ 133054 w 236697"/>
                <a:gd name="connsiteY3" fmla="*/ 226420 h 226704"/>
                <a:gd name="connsiteX4" fmla="*/ 71 w 236697"/>
                <a:gd name="connsiteY4" fmla="*/ 101410 h 226704"/>
                <a:gd name="connsiteX5" fmla="*/ 47507 w 236697"/>
                <a:gd name="connsiteY5" fmla="*/ 15728 h 22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697" h="226704">
                  <a:moveTo>
                    <a:pt x="47507" y="15728"/>
                  </a:moveTo>
                  <a:cubicBezTo>
                    <a:pt x="77509" y="-3327"/>
                    <a:pt x="116972" y="-3597"/>
                    <a:pt x="149947" y="7079"/>
                  </a:cubicBezTo>
                  <a:cubicBezTo>
                    <a:pt x="181841" y="17350"/>
                    <a:pt x="218466" y="41676"/>
                    <a:pt x="230494" y="74517"/>
                  </a:cubicBezTo>
                  <a:cubicBezTo>
                    <a:pt x="256306" y="145197"/>
                    <a:pt x="197248" y="221690"/>
                    <a:pt x="133054" y="226420"/>
                  </a:cubicBezTo>
                  <a:cubicBezTo>
                    <a:pt x="64806" y="231420"/>
                    <a:pt x="-2497" y="169929"/>
                    <a:pt x="71" y="101410"/>
                  </a:cubicBezTo>
                  <a:cubicBezTo>
                    <a:pt x="1423" y="67489"/>
                    <a:pt x="18451" y="34108"/>
                    <a:pt x="47507" y="15728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F4D2AF28-3F74-4027-AE34-6F9733BF6FD4}"/>
                </a:ext>
              </a:extLst>
            </p:cNvPr>
            <p:cNvSpPr/>
            <p:nvPr/>
          </p:nvSpPr>
          <p:spPr>
            <a:xfrm>
              <a:off x="3568354" y="2670910"/>
              <a:ext cx="174899" cy="178590"/>
            </a:xfrm>
            <a:custGeom>
              <a:avLst/>
              <a:gdLst>
                <a:gd name="connsiteX0" fmla="*/ 169991 w 174899"/>
                <a:gd name="connsiteY0" fmla="*/ 50086 h 178590"/>
                <a:gd name="connsiteX1" fmla="*/ 161207 w 174899"/>
                <a:gd name="connsiteY1" fmla="*/ 127659 h 178590"/>
                <a:gd name="connsiteX2" fmla="*/ 99175 w 174899"/>
                <a:gd name="connsiteY2" fmla="*/ 177663 h 178590"/>
                <a:gd name="connsiteX3" fmla="*/ 519 w 174899"/>
                <a:gd name="connsiteY3" fmla="*/ 82656 h 178590"/>
                <a:gd name="connsiteX4" fmla="*/ 113230 w 174899"/>
                <a:gd name="connsiteY4" fmla="*/ 2110 h 178590"/>
                <a:gd name="connsiteX5" fmla="*/ 169991 w 174899"/>
                <a:gd name="connsiteY5" fmla="*/ 50086 h 17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899" h="178590">
                  <a:moveTo>
                    <a:pt x="169991" y="50086"/>
                  </a:moveTo>
                  <a:cubicBezTo>
                    <a:pt x="179721" y="75223"/>
                    <a:pt x="174045" y="104550"/>
                    <a:pt x="161207" y="127659"/>
                  </a:cubicBezTo>
                  <a:cubicBezTo>
                    <a:pt x="148908" y="149823"/>
                    <a:pt x="125393" y="173609"/>
                    <a:pt x="99175" y="177663"/>
                  </a:cubicBezTo>
                  <a:cubicBezTo>
                    <a:pt x="42684" y="186448"/>
                    <a:pt x="-5563" y="131173"/>
                    <a:pt x="519" y="82656"/>
                  </a:cubicBezTo>
                  <a:cubicBezTo>
                    <a:pt x="6871" y="31166"/>
                    <a:pt x="62551" y="-9918"/>
                    <a:pt x="113230" y="2110"/>
                  </a:cubicBezTo>
                  <a:cubicBezTo>
                    <a:pt x="138232" y="8191"/>
                    <a:pt x="160531" y="25760"/>
                    <a:pt x="169991" y="50086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A2A20BCF-5AD3-44DA-9538-B76B71D07BC6}"/>
                </a:ext>
              </a:extLst>
            </p:cNvPr>
            <p:cNvSpPr/>
            <p:nvPr/>
          </p:nvSpPr>
          <p:spPr>
            <a:xfrm>
              <a:off x="3754789" y="2849246"/>
              <a:ext cx="112239" cy="114532"/>
            </a:xfrm>
            <a:custGeom>
              <a:avLst/>
              <a:gdLst>
                <a:gd name="connsiteX0" fmla="*/ 109106 w 112239"/>
                <a:gd name="connsiteY0" fmla="*/ 32032 h 114532"/>
                <a:gd name="connsiteX1" fmla="*/ 103565 w 112239"/>
                <a:gd name="connsiteY1" fmla="*/ 81766 h 114532"/>
                <a:gd name="connsiteX2" fmla="*/ 63697 w 112239"/>
                <a:gd name="connsiteY2" fmla="*/ 113930 h 114532"/>
                <a:gd name="connsiteX3" fmla="*/ 314 w 112239"/>
                <a:gd name="connsiteY3" fmla="*/ 52980 h 114532"/>
                <a:gd name="connsiteX4" fmla="*/ 72617 w 112239"/>
                <a:gd name="connsiteY4" fmla="*/ 1355 h 114532"/>
                <a:gd name="connsiteX5" fmla="*/ 109106 w 112239"/>
                <a:gd name="connsiteY5" fmla="*/ 32032 h 114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239" h="114532">
                  <a:moveTo>
                    <a:pt x="109106" y="32032"/>
                  </a:moveTo>
                  <a:cubicBezTo>
                    <a:pt x="115323" y="48115"/>
                    <a:pt x="111674" y="67035"/>
                    <a:pt x="103565" y="81766"/>
                  </a:cubicBezTo>
                  <a:cubicBezTo>
                    <a:pt x="95591" y="95956"/>
                    <a:pt x="80590" y="111228"/>
                    <a:pt x="63697" y="113930"/>
                  </a:cubicBezTo>
                  <a:cubicBezTo>
                    <a:pt x="27478" y="119607"/>
                    <a:pt x="-3470" y="84063"/>
                    <a:pt x="314" y="52980"/>
                  </a:cubicBezTo>
                  <a:cubicBezTo>
                    <a:pt x="4368" y="19869"/>
                    <a:pt x="40182" y="-6349"/>
                    <a:pt x="72617" y="1355"/>
                  </a:cubicBezTo>
                  <a:cubicBezTo>
                    <a:pt x="88699" y="5139"/>
                    <a:pt x="103024" y="16356"/>
                    <a:pt x="109106" y="32032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66" name="Graphic 458">
            <a:extLst>
              <a:ext uri="{FF2B5EF4-FFF2-40B4-BE49-F238E27FC236}">
                <a16:creationId xmlns:a16="http://schemas.microsoft.com/office/drawing/2014/main" id="{CE0F5223-B9AB-484F-BFD6-16DDE0E27BA9}"/>
              </a:ext>
            </a:extLst>
          </p:cNvPr>
          <p:cNvGrpSpPr/>
          <p:nvPr/>
        </p:nvGrpSpPr>
        <p:grpSpPr>
          <a:xfrm rot="18754551" flipH="1">
            <a:off x="8020165" y="571119"/>
            <a:ext cx="2235826" cy="2408378"/>
            <a:chOff x="5619743" y="2848005"/>
            <a:chExt cx="953394" cy="1164933"/>
          </a:xfrm>
        </p:grpSpPr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F4669BB1-8A12-42A0-A37E-0DDE68EFA8BE}"/>
                </a:ext>
              </a:extLst>
            </p:cNvPr>
            <p:cNvSpPr/>
            <p:nvPr/>
          </p:nvSpPr>
          <p:spPr>
            <a:xfrm>
              <a:off x="5619743" y="2848005"/>
              <a:ext cx="953394" cy="1164933"/>
            </a:xfrm>
            <a:custGeom>
              <a:avLst/>
              <a:gdLst>
                <a:gd name="connsiteX0" fmla="*/ 626275 w 953394"/>
                <a:gd name="connsiteY0" fmla="*/ 1164210 h 1164933"/>
                <a:gd name="connsiteX1" fmla="*/ 373767 w 953394"/>
                <a:gd name="connsiteY1" fmla="*/ 1023335 h 1164933"/>
                <a:gd name="connsiteX2" fmla="*/ 170027 w 953394"/>
                <a:gd name="connsiteY2" fmla="*/ 740919 h 1164933"/>
                <a:gd name="connsiteX3" fmla="*/ 4007 w 953394"/>
                <a:gd name="connsiteY3" fmla="*/ 226950 h 1164933"/>
                <a:gd name="connsiteX4" fmla="*/ 292 w 953394"/>
                <a:gd name="connsiteY4" fmla="*/ 207614 h 1164933"/>
                <a:gd name="connsiteX5" fmla="*/ 5912 w 953394"/>
                <a:gd name="connsiteY5" fmla="*/ 193231 h 1164933"/>
                <a:gd name="connsiteX6" fmla="*/ 20675 w 953394"/>
                <a:gd name="connsiteY6" fmla="*/ 184373 h 1164933"/>
                <a:gd name="connsiteX7" fmla="*/ 443776 w 953394"/>
                <a:gd name="connsiteY7" fmla="*/ 8351 h 1164933"/>
                <a:gd name="connsiteX8" fmla="*/ 900976 w 953394"/>
                <a:gd name="connsiteY8" fmla="*/ 39022 h 1164933"/>
                <a:gd name="connsiteX9" fmla="*/ 917835 w 953394"/>
                <a:gd name="connsiteY9" fmla="*/ 42736 h 1164933"/>
                <a:gd name="connsiteX10" fmla="*/ 927741 w 953394"/>
                <a:gd name="connsiteY10" fmla="*/ 54452 h 1164933"/>
                <a:gd name="connsiteX11" fmla="*/ 930408 w 953394"/>
                <a:gd name="connsiteY11" fmla="*/ 73883 h 1164933"/>
                <a:gd name="connsiteX12" fmla="*/ 938504 w 953394"/>
                <a:gd name="connsiteY12" fmla="*/ 613855 h 1164933"/>
                <a:gd name="connsiteX13" fmla="*/ 836396 w 953394"/>
                <a:gd name="connsiteY13" fmla="*/ 946849 h 1164933"/>
                <a:gd name="connsiteX14" fmla="*/ 642563 w 953394"/>
                <a:gd name="connsiteY14" fmla="*/ 1161448 h 1164933"/>
                <a:gd name="connsiteX15" fmla="*/ 637419 w 953394"/>
                <a:gd name="connsiteY15" fmla="*/ 1163924 h 1164933"/>
                <a:gd name="connsiteX16" fmla="*/ 631895 w 953394"/>
                <a:gd name="connsiteY16" fmla="*/ 1164877 h 1164933"/>
                <a:gd name="connsiteX17" fmla="*/ 626275 w 953394"/>
                <a:gd name="connsiteY17" fmla="*/ 1164210 h 116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3394" h="1164933">
                  <a:moveTo>
                    <a:pt x="626275" y="1164210"/>
                  </a:moveTo>
                  <a:cubicBezTo>
                    <a:pt x="621512" y="1163638"/>
                    <a:pt x="507689" y="1149160"/>
                    <a:pt x="373767" y="1023335"/>
                  </a:cubicBezTo>
                  <a:cubicBezTo>
                    <a:pt x="296615" y="950850"/>
                    <a:pt x="228035" y="855790"/>
                    <a:pt x="170027" y="740919"/>
                  </a:cubicBezTo>
                  <a:cubicBezTo>
                    <a:pt x="98304" y="598996"/>
                    <a:pt x="42488" y="426118"/>
                    <a:pt x="4007" y="226950"/>
                  </a:cubicBezTo>
                  <a:lnTo>
                    <a:pt x="292" y="207614"/>
                  </a:lnTo>
                  <a:cubicBezTo>
                    <a:pt x="-851" y="201804"/>
                    <a:pt x="1435" y="195994"/>
                    <a:pt x="5912" y="193231"/>
                  </a:cubicBezTo>
                  <a:lnTo>
                    <a:pt x="20675" y="184373"/>
                  </a:lnTo>
                  <a:cubicBezTo>
                    <a:pt x="30581" y="178372"/>
                    <a:pt x="265563" y="37783"/>
                    <a:pt x="443776" y="8351"/>
                  </a:cubicBezTo>
                  <a:cubicBezTo>
                    <a:pt x="621989" y="-21081"/>
                    <a:pt x="889641" y="36545"/>
                    <a:pt x="900976" y="39022"/>
                  </a:cubicBezTo>
                  <a:lnTo>
                    <a:pt x="917835" y="42736"/>
                  </a:lnTo>
                  <a:cubicBezTo>
                    <a:pt x="922979" y="43784"/>
                    <a:pt x="926979" y="48547"/>
                    <a:pt x="927741" y="54452"/>
                  </a:cubicBezTo>
                  <a:lnTo>
                    <a:pt x="930408" y="73883"/>
                  </a:lnTo>
                  <a:cubicBezTo>
                    <a:pt x="958031" y="274861"/>
                    <a:pt x="960793" y="456502"/>
                    <a:pt x="938504" y="613855"/>
                  </a:cubicBezTo>
                  <a:cubicBezTo>
                    <a:pt x="920502" y="741300"/>
                    <a:pt x="886117" y="853409"/>
                    <a:pt x="836396" y="946849"/>
                  </a:cubicBezTo>
                  <a:cubicBezTo>
                    <a:pt x="750005" y="1109060"/>
                    <a:pt x="646944" y="1159352"/>
                    <a:pt x="642563" y="1161448"/>
                  </a:cubicBezTo>
                  <a:lnTo>
                    <a:pt x="637419" y="1163924"/>
                  </a:lnTo>
                  <a:cubicBezTo>
                    <a:pt x="635705" y="1164781"/>
                    <a:pt x="633800" y="1165067"/>
                    <a:pt x="631895" y="1164877"/>
                  </a:cubicBezTo>
                  <a:lnTo>
                    <a:pt x="626275" y="1164210"/>
                  </a:ln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11DA675-35B0-4B17-9BAD-3511E9992F0D}"/>
                </a:ext>
              </a:extLst>
            </p:cNvPr>
            <p:cNvSpPr/>
            <p:nvPr/>
          </p:nvSpPr>
          <p:spPr>
            <a:xfrm>
              <a:off x="5659368" y="2888159"/>
              <a:ext cx="879103" cy="1083813"/>
            </a:xfrm>
            <a:custGeom>
              <a:avLst/>
              <a:gdLst>
                <a:gd name="connsiteX0" fmla="*/ 591603 w 879103"/>
                <a:gd name="connsiteY0" fmla="*/ 1082623 h 1083813"/>
                <a:gd name="connsiteX1" fmla="*/ 590460 w 879103"/>
                <a:gd name="connsiteY1" fmla="*/ 1083099 h 1083813"/>
                <a:gd name="connsiteX2" fmla="*/ 588460 w 879103"/>
                <a:gd name="connsiteY2" fmla="*/ 1083671 h 1083813"/>
                <a:gd name="connsiteX3" fmla="*/ 585031 w 879103"/>
                <a:gd name="connsiteY3" fmla="*/ 1083671 h 1083813"/>
                <a:gd name="connsiteX4" fmla="*/ 291 w 879103"/>
                <a:gd name="connsiteY4" fmla="*/ 189940 h 1083813"/>
                <a:gd name="connsiteX5" fmla="*/ 6101 w 879103"/>
                <a:gd name="connsiteY5" fmla="*/ 175462 h 1083813"/>
                <a:gd name="connsiteX6" fmla="*/ 410723 w 879103"/>
                <a:gd name="connsiteY6" fmla="*/ 7917 h 1083813"/>
                <a:gd name="connsiteX7" fmla="*/ 418248 w 879103"/>
                <a:gd name="connsiteY7" fmla="*/ 6774 h 1083813"/>
                <a:gd name="connsiteX8" fmla="*/ 847825 w 879103"/>
                <a:gd name="connsiteY8" fmla="*/ 36397 h 1083813"/>
                <a:gd name="connsiteX9" fmla="*/ 857922 w 879103"/>
                <a:gd name="connsiteY9" fmla="*/ 48303 h 1083813"/>
                <a:gd name="connsiteX10" fmla="*/ 591603 w 879103"/>
                <a:gd name="connsiteY10" fmla="*/ 1082623 h 108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9103" h="1083813">
                  <a:moveTo>
                    <a:pt x="591603" y="1082623"/>
                  </a:moveTo>
                  <a:cubicBezTo>
                    <a:pt x="591222" y="1082814"/>
                    <a:pt x="590841" y="1083004"/>
                    <a:pt x="590460" y="1083099"/>
                  </a:cubicBezTo>
                  <a:cubicBezTo>
                    <a:pt x="589793" y="1083480"/>
                    <a:pt x="589126" y="1083576"/>
                    <a:pt x="588460" y="1083671"/>
                  </a:cubicBezTo>
                  <a:cubicBezTo>
                    <a:pt x="587317" y="1083861"/>
                    <a:pt x="586174" y="1083861"/>
                    <a:pt x="585031" y="1083671"/>
                  </a:cubicBezTo>
                  <a:cubicBezTo>
                    <a:pt x="544645" y="1076908"/>
                    <a:pt x="158025" y="990612"/>
                    <a:pt x="291" y="189940"/>
                  </a:cubicBezTo>
                  <a:cubicBezTo>
                    <a:pt x="-852" y="184034"/>
                    <a:pt x="1434" y="178034"/>
                    <a:pt x="6101" y="175462"/>
                  </a:cubicBezTo>
                  <a:cubicBezTo>
                    <a:pt x="48106" y="150792"/>
                    <a:pt x="254704" y="33635"/>
                    <a:pt x="410723" y="7917"/>
                  </a:cubicBezTo>
                  <a:cubicBezTo>
                    <a:pt x="413200" y="7441"/>
                    <a:pt x="415676" y="7060"/>
                    <a:pt x="418248" y="6774"/>
                  </a:cubicBezTo>
                  <a:cubicBezTo>
                    <a:pt x="573982" y="-16467"/>
                    <a:pt x="800772" y="26777"/>
                    <a:pt x="847825" y="36397"/>
                  </a:cubicBezTo>
                  <a:cubicBezTo>
                    <a:pt x="853064" y="37445"/>
                    <a:pt x="857065" y="42302"/>
                    <a:pt x="857922" y="48303"/>
                  </a:cubicBezTo>
                  <a:cubicBezTo>
                    <a:pt x="965935" y="857071"/>
                    <a:pt x="627512" y="1063097"/>
                    <a:pt x="591603" y="108262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9750EFF-3109-4D3B-A998-EDC7EE6017C0}"/>
                </a:ext>
              </a:extLst>
            </p:cNvPr>
            <p:cNvSpPr/>
            <p:nvPr/>
          </p:nvSpPr>
          <p:spPr>
            <a:xfrm>
              <a:off x="5969222" y="3090481"/>
              <a:ext cx="410336" cy="469010"/>
            </a:xfrm>
            <a:custGeom>
              <a:avLst/>
              <a:gdLst>
                <a:gd name="connsiteX0" fmla="*/ 386906 w 410336"/>
                <a:gd name="connsiteY0" fmla="*/ 131350 h 469010"/>
                <a:gd name="connsiteX1" fmla="*/ 254794 w 410336"/>
                <a:gd name="connsiteY1" fmla="*/ 153162 h 469010"/>
                <a:gd name="connsiteX2" fmla="*/ 229457 w 410336"/>
                <a:gd name="connsiteY2" fmla="*/ 0 h 469010"/>
                <a:gd name="connsiteX3" fmla="*/ 106775 w 410336"/>
                <a:gd name="connsiteY3" fmla="*/ 20288 h 469010"/>
                <a:gd name="connsiteX4" fmla="*/ 132017 w 410336"/>
                <a:gd name="connsiteY4" fmla="*/ 173450 h 469010"/>
                <a:gd name="connsiteX5" fmla="*/ 0 w 410336"/>
                <a:gd name="connsiteY5" fmla="*/ 195263 h 469010"/>
                <a:gd name="connsiteX6" fmla="*/ 23527 w 410336"/>
                <a:gd name="connsiteY6" fmla="*/ 337661 h 469010"/>
                <a:gd name="connsiteX7" fmla="*/ 155543 w 410336"/>
                <a:gd name="connsiteY7" fmla="*/ 315849 h 469010"/>
                <a:gd name="connsiteX8" fmla="*/ 180880 w 410336"/>
                <a:gd name="connsiteY8" fmla="*/ 469011 h 469010"/>
                <a:gd name="connsiteX9" fmla="*/ 303562 w 410336"/>
                <a:gd name="connsiteY9" fmla="*/ 448723 h 469010"/>
                <a:gd name="connsiteX10" fmla="*/ 278321 w 410336"/>
                <a:gd name="connsiteY10" fmla="*/ 295561 h 469010"/>
                <a:gd name="connsiteX11" fmla="*/ 410337 w 410336"/>
                <a:gd name="connsiteY11" fmla="*/ 273749 h 46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0336" h="469010">
                  <a:moveTo>
                    <a:pt x="386906" y="131350"/>
                  </a:moveTo>
                  <a:lnTo>
                    <a:pt x="254794" y="153162"/>
                  </a:lnTo>
                  <a:lnTo>
                    <a:pt x="229457" y="0"/>
                  </a:lnTo>
                  <a:lnTo>
                    <a:pt x="106775" y="20288"/>
                  </a:lnTo>
                  <a:lnTo>
                    <a:pt x="132017" y="173450"/>
                  </a:lnTo>
                  <a:lnTo>
                    <a:pt x="0" y="195263"/>
                  </a:lnTo>
                  <a:lnTo>
                    <a:pt x="23527" y="337661"/>
                  </a:lnTo>
                  <a:lnTo>
                    <a:pt x="155543" y="315849"/>
                  </a:lnTo>
                  <a:lnTo>
                    <a:pt x="180880" y="469011"/>
                  </a:lnTo>
                  <a:lnTo>
                    <a:pt x="303562" y="448723"/>
                  </a:lnTo>
                  <a:lnTo>
                    <a:pt x="278321" y="295561"/>
                  </a:lnTo>
                  <a:lnTo>
                    <a:pt x="410337" y="273749"/>
                  </a:ln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081900F-F577-40EA-A6C2-96CFAC647596}"/>
                </a:ext>
              </a:extLst>
            </p:cNvPr>
            <p:cNvSpPr/>
            <p:nvPr/>
          </p:nvSpPr>
          <p:spPr>
            <a:xfrm>
              <a:off x="5673083" y="2906077"/>
              <a:ext cx="579411" cy="1051036"/>
            </a:xfrm>
            <a:custGeom>
              <a:avLst/>
              <a:gdLst>
                <a:gd name="connsiteX0" fmla="*/ 579412 w 579411"/>
                <a:gd name="connsiteY0" fmla="*/ 1050322 h 1051036"/>
                <a:gd name="connsiteX1" fmla="*/ 577412 w 579411"/>
                <a:gd name="connsiteY1" fmla="*/ 1050893 h 1051036"/>
                <a:gd name="connsiteX2" fmla="*/ 574078 w 579411"/>
                <a:gd name="connsiteY2" fmla="*/ 1050893 h 1051036"/>
                <a:gd name="connsiteX3" fmla="*/ 292 w 579411"/>
                <a:gd name="connsiteY3" fmla="*/ 178689 h 1051036"/>
                <a:gd name="connsiteX4" fmla="*/ 5912 w 579411"/>
                <a:gd name="connsiteY4" fmla="*/ 164592 h 1051036"/>
                <a:gd name="connsiteX5" fmla="*/ 403009 w 579411"/>
                <a:gd name="connsiteY5" fmla="*/ 1143 h 1051036"/>
                <a:gd name="connsiteX6" fmla="*/ 410343 w 579411"/>
                <a:gd name="connsiteY6" fmla="*/ 0 h 1051036"/>
                <a:gd name="connsiteX7" fmla="*/ 579412 w 579411"/>
                <a:gd name="connsiteY7" fmla="*/ 1050322 h 105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411" h="1051036">
                  <a:moveTo>
                    <a:pt x="579412" y="1050322"/>
                  </a:moveTo>
                  <a:cubicBezTo>
                    <a:pt x="578745" y="1050608"/>
                    <a:pt x="578078" y="1050798"/>
                    <a:pt x="577412" y="1050893"/>
                  </a:cubicBezTo>
                  <a:cubicBezTo>
                    <a:pt x="576269" y="1051084"/>
                    <a:pt x="575221" y="1051084"/>
                    <a:pt x="574078" y="1050893"/>
                  </a:cubicBezTo>
                  <a:cubicBezTo>
                    <a:pt x="534454" y="1044321"/>
                    <a:pt x="154978" y="960120"/>
                    <a:pt x="292" y="178689"/>
                  </a:cubicBezTo>
                  <a:cubicBezTo>
                    <a:pt x="-851" y="172974"/>
                    <a:pt x="1435" y="167069"/>
                    <a:pt x="5912" y="164592"/>
                  </a:cubicBezTo>
                  <a:cubicBezTo>
                    <a:pt x="47155" y="140589"/>
                    <a:pt x="249847" y="26194"/>
                    <a:pt x="403009" y="1143"/>
                  </a:cubicBezTo>
                  <a:cubicBezTo>
                    <a:pt x="405485" y="667"/>
                    <a:pt x="407867" y="381"/>
                    <a:pt x="410343" y="0"/>
                  </a:cubicBezTo>
                  <a:cubicBezTo>
                    <a:pt x="455301" y="207359"/>
                    <a:pt x="547884" y="665131"/>
                    <a:pt x="579412" y="1050322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71" name="Graphic 73">
            <a:extLst>
              <a:ext uri="{FF2B5EF4-FFF2-40B4-BE49-F238E27FC236}">
                <a16:creationId xmlns:a16="http://schemas.microsoft.com/office/drawing/2014/main" id="{21D361D6-48E1-4D4C-9879-7AABFBDBC243}"/>
              </a:ext>
            </a:extLst>
          </p:cNvPr>
          <p:cNvGrpSpPr/>
          <p:nvPr/>
        </p:nvGrpSpPr>
        <p:grpSpPr>
          <a:xfrm>
            <a:off x="4361238" y="5496540"/>
            <a:ext cx="871842" cy="829479"/>
            <a:chOff x="5657895" y="3014668"/>
            <a:chExt cx="871842" cy="829479"/>
          </a:xfrm>
        </p:grpSpPr>
        <p:grpSp>
          <p:nvGrpSpPr>
            <p:cNvPr id="272" name="Graphic 73">
              <a:extLst>
                <a:ext uri="{FF2B5EF4-FFF2-40B4-BE49-F238E27FC236}">
                  <a16:creationId xmlns:a16="http://schemas.microsoft.com/office/drawing/2014/main" id="{7B925EF9-4DCF-4675-B436-E94805ADEE0B}"/>
                </a:ext>
              </a:extLst>
            </p:cNvPr>
            <p:cNvGrpSpPr/>
            <p:nvPr/>
          </p:nvGrpSpPr>
          <p:grpSpPr>
            <a:xfrm>
              <a:off x="6286510" y="3014668"/>
              <a:ext cx="243227" cy="251389"/>
              <a:chOff x="6286510" y="3014668"/>
              <a:chExt cx="243227" cy="251389"/>
            </a:xfrm>
          </p:grpSpPr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85B17737-A8A3-4935-AB5F-8DFD450A2A64}"/>
                  </a:ext>
                </a:extLst>
              </p:cNvPr>
              <p:cNvSpPr/>
              <p:nvPr/>
            </p:nvSpPr>
            <p:spPr>
              <a:xfrm rot="2818647">
                <a:off x="6278820" y="3094690"/>
                <a:ext cx="258608" cy="91346"/>
              </a:xfrm>
              <a:custGeom>
                <a:avLst/>
                <a:gdLst>
                  <a:gd name="connsiteX0" fmla="*/ 0 w 258608"/>
                  <a:gd name="connsiteY0" fmla="*/ 0 h 91346"/>
                  <a:gd name="connsiteX1" fmla="*/ 258609 w 258608"/>
                  <a:gd name="connsiteY1" fmla="*/ 0 h 91346"/>
                  <a:gd name="connsiteX2" fmla="*/ 258609 w 258608"/>
                  <a:gd name="connsiteY2" fmla="*/ 91347 h 91346"/>
                  <a:gd name="connsiteX3" fmla="*/ 0 w 258608"/>
                  <a:gd name="connsiteY3" fmla="*/ 91347 h 9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608" h="91346">
                    <a:moveTo>
                      <a:pt x="0" y="0"/>
                    </a:moveTo>
                    <a:lnTo>
                      <a:pt x="258609" y="0"/>
                    </a:lnTo>
                    <a:lnTo>
                      <a:pt x="258609" y="91347"/>
                    </a:lnTo>
                    <a:lnTo>
                      <a:pt x="0" y="91347"/>
                    </a:lnTo>
                    <a:close/>
                  </a:path>
                </a:pathLst>
              </a:custGeom>
              <a:solidFill>
                <a:srgbClr val="2854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78" name="Graphic 73">
                <a:extLst>
                  <a:ext uri="{FF2B5EF4-FFF2-40B4-BE49-F238E27FC236}">
                    <a16:creationId xmlns:a16="http://schemas.microsoft.com/office/drawing/2014/main" id="{6EB3281D-4B4F-4A7B-AEE0-6E5F000D6E55}"/>
                  </a:ext>
                </a:extLst>
              </p:cNvPr>
              <p:cNvGrpSpPr/>
              <p:nvPr/>
            </p:nvGrpSpPr>
            <p:grpSpPr>
              <a:xfrm>
                <a:off x="6293303" y="3021924"/>
                <a:ext cx="232046" cy="239470"/>
                <a:chOff x="6293303" y="3021924"/>
                <a:chExt cx="232046" cy="239470"/>
              </a:xfrm>
              <a:solidFill>
                <a:srgbClr val="306F91"/>
              </a:solidFill>
            </p:grpSpPr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8E77E6CE-5C7B-41F2-9475-7AFD1C90D2CD}"/>
                    </a:ext>
                  </a:extLst>
                </p:cNvPr>
                <p:cNvSpPr/>
                <p:nvPr/>
              </p:nvSpPr>
              <p:spPr>
                <a:xfrm rot="2818647">
                  <a:off x="6324757" y="3011870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3EC31560-85A6-4EA4-A86C-36C4CA8A3551}"/>
                    </a:ext>
                  </a:extLst>
                </p:cNvPr>
                <p:cNvSpPr/>
                <p:nvPr/>
              </p:nvSpPr>
              <p:spPr>
                <a:xfrm rot="2818898">
                  <a:off x="6342142" y="3030533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780A92C6-A762-4BF7-9737-A44DC6D85F57}"/>
                    </a:ext>
                  </a:extLst>
                </p:cNvPr>
                <p:cNvSpPr/>
                <p:nvPr/>
              </p:nvSpPr>
              <p:spPr>
                <a:xfrm rot="2818647">
                  <a:off x="6359625" y="3049362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742DEB60-4818-4ADF-91C0-6D6C5A1DA2EE}"/>
                    </a:ext>
                  </a:extLst>
                </p:cNvPr>
                <p:cNvSpPr/>
                <p:nvPr/>
              </p:nvSpPr>
              <p:spPr>
                <a:xfrm rot="2818647">
                  <a:off x="6377074" y="3068030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DB4D4147-CEE8-4F4B-B6D5-CFAF19B94BF4}"/>
                    </a:ext>
                  </a:extLst>
                </p:cNvPr>
                <p:cNvSpPr/>
                <p:nvPr/>
              </p:nvSpPr>
              <p:spPr>
                <a:xfrm rot="2818898">
                  <a:off x="6394486" y="3086665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DED734E9-E268-47EF-8D3C-040C31A52CD2}"/>
                    </a:ext>
                  </a:extLst>
                </p:cNvPr>
                <p:cNvSpPr/>
                <p:nvPr/>
              </p:nvSpPr>
              <p:spPr>
                <a:xfrm rot="2818647">
                  <a:off x="6411974" y="3105365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AC7DD20C-F3E3-412F-80D9-5ABC7BCEDF09}"/>
                    </a:ext>
                  </a:extLst>
                </p:cNvPr>
                <p:cNvSpPr/>
                <p:nvPr/>
              </p:nvSpPr>
              <p:spPr>
                <a:xfrm rot="2818647">
                  <a:off x="6429458" y="3124011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0E72EA9E-3E81-4E82-A78E-80CC37148DA3}"/>
                    </a:ext>
                  </a:extLst>
                </p:cNvPr>
                <p:cNvSpPr/>
                <p:nvPr/>
              </p:nvSpPr>
              <p:spPr>
                <a:xfrm rot="2818647">
                  <a:off x="6446803" y="3142766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9E22772D-32F1-4959-80E4-0B4DBADF8D41}"/>
                    </a:ext>
                  </a:extLst>
                </p:cNvPr>
                <p:cNvSpPr/>
                <p:nvPr/>
              </p:nvSpPr>
              <p:spPr>
                <a:xfrm rot="2818647">
                  <a:off x="6464292" y="3161411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935D023C-FAB2-463B-885C-6B3EC45B43E8}"/>
                    </a:ext>
                  </a:extLst>
                </p:cNvPr>
                <p:cNvSpPr/>
                <p:nvPr/>
              </p:nvSpPr>
              <p:spPr>
                <a:xfrm rot="2818647">
                  <a:off x="6481703" y="3180101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3D432D8C-2BBB-49C3-890E-50BF121CD9D6}"/>
                </a:ext>
              </a:extLst>
            </p:cNvPr>
            <p:cNvSpPr/>
            <p:nvPr/>
          </p:nvSpPr>
          <p:spPr>
            <a:xfrm>
              <a:off x="5657895" y="3109721"/>
              <a:ext cx="771765" cy="734427"/>
            </a:xfrm>
            <a:custGeom>
              <a:avLst/>
              <a:gdLst>
                <a:gd name="connsiteX0" fmla="*/ 629271 w 771765"/>
                <a:gd name="connsiteY0" fmla="*/ 0 h 734427"/>
                <a:gd name="connsiteX1" fmla="*/ 33482 w 771765"/>
                <a:gd name="connsiteY1" fmla="*/ 552831 h 734427"/>
                <a:gd name="connsiteX2" fmla="*/ 27958 w 771765"/>
                <a:gd name="connsiteY2" fmla="*/ 700945 h 734427"/>
                <a:gd name="connsiteX3" fmla="*/ 176072 w 771765"/>
                <a:gd name="connsiteY3" fmla="*/ 706469 h 734427"/>
                <a:gd name="connsiteX4" fmla="*/ 771765 w 771765"/>
                <a:gd name="connsiteY4" fmla="*/ 153543 h 734427"/>
                <a:gd name="connsiteX5" fmla="*/ 629271 w 771765"/>
                <a:gd name="connsiteY5" fmla="*/ 0 h 73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1765" h="734427">
                  <a:moveTo>
                    <a:pt x="629271" y="0"/>
                  </a:moveTo>
                  <a:lnTo>
                    <a:pt x="33482" y="552831"/>
                  </a:lnTo>
                  <a:cubicBezTo>
                    <a:pt x="-8904" y="592169"/>
                    <a:pt x="-11380" y="658463"/>
                    <a:pt x="27958" y="700945"/>
                  </a:cubicBezTo>
                  <a:cubicBezTo>
                    <a:pt x="67296" y="743331"/>
                    <a:pt x="133590" y="745808"/>
                    <a:pt x="176072" y="706469"/>
                  </a:cubicBezTo>
                  <a:lnTo>
                    <a:pt x="771765" y="153543"/>
                  </a:lnTo>
                  <a:lnTo>
                    <a:pt x="629271" y="0"/>
                  </a:lnTo>
                  <a:close/>
                </a:path>
              </a:pathLst>
            </a:custGeom>
            <a:solidFill>
              <a:srgbClr val="FAFD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A7B9C55A-B9C9-43C2-99AC-6649DC47D132}"/>
                </a:ext>
              </a:extLst>
            </p:cNvPr>
            <p:cNvSpPr/>
            <p:nvPr/>
          </p:nvSpPr>
          <p:spPr>
            <a:xfrm>
              <a:off x="5691289" y="3283171"/>
              <a:ext cx="554634" cy="527869"/>
            </a:xfrm>
            <a:custGeom>
              <a:avLst/>
              <a:gdLst>
                <a:gd name="connsiteX0" fmla="*/ 450907 w 554634"/>
                <a:gd name="connsiteY0" fmla="*/ 0 h 527869"/>
                <a:gd name="connsiteX1" fmla="*/ 24378 w 554634"/>
                <a:gd name="connsiteY1" fmla="*/ 395764 h 527869"/>
                <a:gd name="connsiteX2" fmla="*/ 20377 w 554634"/>
                <a:gd name="connsiteY2" fmla="*/ 503492 h 527869"/>
                <a:gd name="connsiteX3" fmla="*/ 128105 w 554634"/>
                <a:gd name="connsiteY3" fmla="*/ 507492 h 527869"/>
                <a:gd name="connsiteX4" fmla="*/ 554634 w 554634"/>
                <a:gd name="connsiteY4" fmla="*/ 111633 h 527869"/>
                <a:gd name="connsiteX5" fmla="*/ 450907 w 554634"/>
                <a:gd name="connsiteY5" fmla="*/ 0 h 52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634" h="527869">
                  <a:moveTo>
                    <a:pt x="450907" y="0"/>
                  </a:moveTo>
                  <a:lnTo>
                    <a:pt x="24378" y="395764"/>
                  </a:lnTo>
                  <a:cubicBezTo>
                    <a:pt x="-6483" y="424434"/>
                    <a:pt x="-8293" y="472630"/>
                    <a:pt x="20377" y="503492"/>
                  </a:cubicBezTo>
                  <a:cubicBezTo>
                    <a:pt x="49047" y="534353"/>
                    <a:pt x="97244" y="536162"/>
                    <a:pt x="128105" y="507492"/>
                  </a:cubicBezTo>
                  <a:lnTo>
                    <a:pt x="554634" y="111633"/>
                  </a:lnTo>
                  <a:lnTo>
                    <a:pt x="450907" y="0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EB4CDCB0-C09F-44AF-B7FF-7162DFCB45D8}"/>
                </a:ext>
              </a:extLst>
            </p:cNvPr>
            <p:cNvSpPr/>
            <p:nvPr/>
          </p:nvSpPr>
          <p:spPr>
            <a:xfrm rot="2828381">
              <a:off x="6233212" y="3163116"/>
              <a:ext cx="259551" cy="38099"/>
            </a:xfrm>
            <a:custGeom>
              <a:avLst/>
              <a:gdLst>
                <a:gd name="connsiteX0" fmla="*/ 0 w 259551"/>
                <a:gd name="connsiteY0" fmla="*/ 0 h 38099"/>
                <a:gd name="connsiteX1" fmla="*/ 259551 w 259551"/>
                <a:gd name="connsiteY1" fmla="*/ 0 h 38099"/>
                <a:gd name="connsiteX2" fmla="*/ 259551 w 259551"/>
                <a:gd name="connsiteY2" fmla="*/ 38099 h 38099"/>
                <a:gd name="connsiteX3" fmla="*/ 0 w 259551"/>
                <a:gd name="connsiteY3" fmla="*/ 38099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51" h="38099">
                  <a:moveTo>
                    <a:pt x="0" y="0"/>
                  </a:moveTo>
                  <a:lnTo>
                    <a:pt x="259551" y="0"/>
                  </a:lnTo>
                  <a:lnTo>
                    <a:pt x="259551" y="38099"/>
                  </a:lnTo>
                  <a:lnTo>
                    <a:pt x="0" y="38099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985E1CF4-D9D3-43AB-9077-2DDEE04F2EE9}"/>
                </a:ext>
              </a:extLst>
            </p:cNvPr>
            <p:cNvSpPr/>
            <p:nvPr/>
          </p:nvSpPr>
          <p:spPr>
            <a:xfrm>
              <a:off x="5691289" y="3630357"/>
              <a:ext cx="180492" cy="180682"/>
            </a:xfrm>
            <a:custGeom>
              <a:avLst/>
              <a:gdLst>
                <a:gd name="connsiteX0" fmla="*/ 72765 w 180492"/>
                <a:gd name="connsiteY0" fmla="*/ 107728 h 180682"/>
                <a:gd name="connsiteX1" fmla="*/ 76765 w 180492"/>
                <a:gd name="connsiteY1" fmla="*/ 0 h 180682"/>
                <a:gd name="connsiteX2" fmla="*/ 24378 w 180492"/>
                <a:gd name="connsiteY2" fmla="*/ 48577 h 180682"/>
                <a:gd name="connsiteX3" fmla="*/ 20377 w 180492"/>
                <a:gd name="connsiteY3" fmla="*/ 156305 h 180682"/>
                <a:gd name="connsiteX4" fmla="*/ 128105 w 180492"/>
                <a:gd name="connsiteY4" fmla="*/ 160306 h 180682"/>
                <a:gd name="connsiteX5" fmla="*/ 180492 w 180492"/>
                <a:gd name="connsiteY5" fmla="*/ 111728 h 180682"/>
                <a:gd name="connsiteX6" fmla="*/ 72765 w 180492"/>
                <a:gd name="connsiteY6" fmla="*/ 107728 h 18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492" h="180682">
                  <a:moveTo>
                    <a:pt x="72765" y="107728"/>
                  </a:moveTo>
                  <a:cubicBezTo>
                    <a:pt x="44094" y="76867"/>
                    <a:pt x="45904" y="28670"/>
                    <a:pt x="76765" y="0"/>
                  </a:cubicBezTo>
                  <a:lnTo>
                    <a:pt x="24378" y="48577"/>
                  </a:lnTo>
                  <a:cubicBezTo>
                    <a:pt x="-6483" y="77248"/>
                    <a:pt x="-8293" y="125444"/>
                    <a:pt x="20377" y="156305"/>
                  </a:cubicBezTo>
                  <a:cubicBezTo>
                    <a:pt x="49047" y="187166"/>
                    <a:pt x="97244" y="188976"/>
                    <a:pt x="128105" y="160306"/>
                  </a:cubicBezTo>
                  <a:lnTo>
                    <a:pt x="180492" y="111728"/>
                  </a:lnTo>
                  <a:cubicBezTo>
                    <a:pt x="149631" y="140303"/>
                    <a:pt x="101435" y="138494"/>
                    <a:pt x="72765" y="107728"/>
                  </a:cubicBez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4" name="صورة 3">
            <a:extLst>
              <a:ext uri="{FF2B5EF4-FFF2-40B4-BE49-F238E27FC236}">
                <a16:creationId xmlns:a16="http://schemas.microsoft.com/office/drawing/2014/main" id="{8EF5E08C-5F57-4BAE-900A-E50EA5CD7CE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1927" y="97975"/>
            <a:ext cx="9144000" cy="66305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029826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raphic 532">
            <a:extLst>
              <a:ext uri="{FF2B5EF4-FFF2-40B4-BE49-F238E27FC236}">
                <a16:creationId xmlns:a16="http://schemas.microsoft.com/office/drawing/2014/main" id="{5173AD66-0E17-4D66-8C5B-46921F3CD424}"/>
              </a:ext>
            </a:extLst>
          </p:cNvPr>
          <p:cNvGrpSpPr/>
          <p:nvPr/>
        </p:nvGrpSpPr>
        <p:grpSpPr>
          <a:xfrm>
            <a:off x="3164114" y="-511652"/>
            <a:ext cx="994277" cy="977384"/>
            <a:chOff x="6005512" y="3328987"/>
            <a:chExt cx="184022" cy="199072"/>
          </a:xfrm>
        </p:grpSpPr>
        <p:grpSp>
          <p:nvGrpSpPr>
            <p:cNvPr id="283" name="Graphic 532">
              <a:extLst>
                <a:ext uri="{FF2B5EF4-FFF2-40B4-BE49-F238E27FC236}">
                  <a16:creationId xmlns:a16="http://schemas.microsoft.com/office/drawing/2014/main" id="{B404DE0C-905A-4CA5-98F8-FD584C117395}"/>
                </a:ext>
              </a:extLst>
            </p:cNvPr>
            <p:cNvGrpSpPr/>
            <p:nvPr/>
          </p:nvGrpSpPr>
          <p:grpSpPr>
            <a:xfrm>
              <a:off x="6005512" y="3328987"/>
              <a:ext cx="184022" cy="199072"/>
              <a:chOff x="6005512" y="3328987"/>
              <a:chExt cx="184022" cy="199072"/>
            </a:xfrm>
            <a:solidFill>
              <a:srgbClr val="E54545"/>
            </a:solidFill>
          </p:grpSpPr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37752A9E-4C7F-4A72-80D5-1B64F2C0B592}"/>
                  </a:ext>
                </a:extLst>
              </p:cNvPr>
              <p:cNvSpPr/>
              <p:nvPr/>
            </p:nvSpPr>
            <p:spPr>
              <a:xfrm>
                <a:off x="6037251" y="3369795"/>
                <a:ext cx="114275" cy="117475"/>
              </a:xfrm>
              <a:custGeom>
                <a:avLst/>
                <a:gdLst>
                  <a:gd name="connsiteX0" fmla="*/ 75131 w 114275"/>
                  <a:gd name="connsiteY0" fmla="*/ 115401 h 117475"/>
                  <a:gd name="connsiteX1" fmla="*/ 29030 w 114275"/>
                  <a:gd name="connsiteY1" fmla="*/ 109020 h 117475"/>
                  <a:gd name="connsiteX2" fmla="*/ 2646 w 114275"/>
                  <a:gd name="connsiteY2" fmla="*/ 75015 h 117475"/>
                  <a:gd name="connsiteX3" fmla="*/ 646 w 114275"/>
                  <a:gd name="connsiteY3" fmla="*/ 49298 h 117475"/>
                  <a:gd name="connsiteX4" fmla="*/ 10361 w 114275"/>
                  <a:gd name="connsiteY4" fmla="*/ 25485 h 117475"/>
                  <a:gd name="connsiteX5" fmla="*/ 28268 w 114275"/>
                  <a:gd name="connsiteY5" fmla="*/ 8721 h 117475"/>
                  <a:gd name="connsiteX6" fmla="*/ 109612 w 114275"/>
                  <a:gd name="connsiteY6" fmla="*/ 31677 h 117475"/>
                  <a:gd name="connsiteX7" fmla="*/ 109898 w 114275"/>
                  <a:gd name="connsiteY7" fmla="*/ 32248 h 117475"/>
                  <a:gd name="connsiteX8" fmla="*/ 75131 w 114275"/>
                  <a:gd name="connsiteY8" fmla="*/ 115401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475">
                    <a:moveTo>
                      <a:pt x="75131" y="115401"/>
                    </a:moveTo>
                    <a:cubicBezTo>
                      <a:pt x="59701" y="119783"/>
                      <a:pt x="42746" y="117021"/>
                      <a:pt x="29030" y="109020"/>
                    </a:cubicBezTo>
                    <a:cubicBezTo>
                      <a:pt x="16362" y="101590"/>
                      <a:pt x="6932" y="89112"/>
                      <a:pt x="2646" y="75015"/>
                    </a:cubicBezTo>
                    <a:cubicBezTo>
                      <a:pt x="74" y="66729"/>
                      <a:pt x="-688" y="57870"/>
                      <a:pt x="646" y="49298"/>
                    </a:cubicBezTo>
                    <a:cubicBezTo>
                      <a:pt x="1979" y="40725"/>
                      <a:pt x="5408" y="32534"/>
                      <a:pt x="10361" y="25485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2061"/>
                      <a:pt x="108278" y="105876"/>
                      <a:pt x="75131" y="1154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78E49E86-B917-4EE7-85D9-2B91BBC37F9D}"/>
                  </a:ext>
                </a:extLst>
              </p:cNvPr>
              <p:cNvSpPr/>
              <p:nvPr/>
            </p:nvSpPr>
            <p:spPr>
              <a:xfrm>
                <a:off x="6093046" y="3328987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BE72E0AC-1E5A-44C1-8844-A4FD0404871B}"/>
                  </a:ext>
                </a:extLst>
              </p:cNvPr>
              <p:cNvSpPr/>
              <p:nvPr/>
            </p:nvSpPr>
            <p:spPr>
              <a:xfrm>
                <a:off x="6144100" y="3388518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810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810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93D54BFA-13F7-4F89-AAE9-72595CBF2D6E}"/>
                  </a:ext>
                </a:extLst>
              </p:cNvPr>
              <p:cNvSpPr/>
              <p:nvPr/>
            </p:nvSpPr>
            <p:spPr>
              <a:xfrm>
                <a:off x="6130956" y="3451478"/>
                <a:ext cx="41147" cy="33337"/>
              </a:xfrm>
              <a:custGeom>
                <a:avLst/>
                <a:gdLst>
                  <a:gd name="connsiteX0" fmla="*/ 7906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11DF1213-4AD4-4CA7-B4F5-5419BCA844FD}"/>
                  </a:ext>
                </a:extLst>
              </p:cNvPr>
              <p:cNvSpPr/>
              <p:nvPr/>
            </p:nvSpPr>
            <p:spPr>
              <a:xfrm>
                <a:off x="6085331" y="3481291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B74452FA-8421-42AB-B16D-9F5E2D0C7F29}"/>
                  </a:ext>
                </a:extLst>
              </p:cNvPr>
              <p:cNvSpPr/>
              <p:nvPr/>
            </p:nvSpPr>
            <p:spPr>
              <a:xfrm>
                <a:off x="6005512" y="3444239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BD80A5FD-6ABA-4B3C-95EE-421EE43D4C3B}"/>
                  </a:ext>
                </a:extLst>
              </p:cNvPr>
              <p:cNvSpPr/>
              <p:nvPr/>
            </p:nvSpPr>
            <p:spPr>
              <a:xfrm>
                <a:off x="6013703" y="3369563"/>
                <a:ext cx="40576" cy="34194"/>
              </a:xfrm>
              <a:custGeom>
                <a:avLst/>
                <a:gdLst>
                  <a:gd name="connsiteX0" fmla="*/ 32480 w 40576"/>
                  <a:gd name="connsiteY0" fmla="*/ 34195 h 34194"/>
                  <a:gd name="connsiteX1" fmla="*/ 0 w 40576"/>
                  <a:gd name="connsiteY1" fmla="*/ 0 h 34194"/>
                  <a:gd name="connsiteX2" fmla="*/ 40577 w 40576"/>
                  <a:gd name="connsiteY2" fmla="*/ 23241 h 3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194">
                    <a:moveTo>
                      <a:pt x="32480" y="34195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F03E74B1-3629-4A55-9B1B-4521072ED0E4}"/>
                  </a:ext>
                </a:extLst>
              </p:cNvPr>
              <p:cNvSpPr/>
              <p:nvPr/>
            </p:nvSpPr>
            <p:spPr>
              <a:xfrm>
                <a:off x="6068091" y="3353847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1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370D2585-F832-4ADE-8B1F-07D049E8C815}"/>
                  </a:ext>
                </a:extLst>
              </p:cNvPr>
              <p:cNvSpPr/>
              <p:nvPr/>
            </p:nvSpPr>
            <p:spPr>
              <a:xfrm>
                <a:off x="6112668" y="3354418"/>
                <a:ext cx="16573" cy="25526"/>
              </a:xfrm>
              <a:custGeom>
                <a:avLst/>
                <a:gdLst>
                  <a:gd name="connsiteX0" fmla="*/ 0 w 16573"/>
                  <a:gd name="connsiteY0" fmla="*/ 22098 h 25526"/>
                  <a:gd name="connsiteX1" fmla="*/ 16573 w 16573"/>
                  <a:gd name="connsiteY1" fmla="*/ 0 h 25526"/>
                  <a:gd name="connsiteX2" fmla="*/ 10097 w 16573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526">
                    <a:moveTo>
                      <a:pt x="0" y="22098"/>
                    </a:moveTo>
                    <a:lnTo>
                      <a:pt x="16573" y="0"/>
                    </a:lnTo>
                    <a:lnTo>
                      <a:pt x="10097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B9444C2A-BDDB-4EBF-A527-482D932B7A3C}"/>
                  </a:ext>
                </a:extLst>
              </p:cNvPr>
              <p:cNvSpPr/>
              <p:nvPr/>
            </p:nvSpPr>
            <p:spPr>
              <a:xfrm>
                <a:off x="6139623" y="3402710"/>
                <a:ext cx="27336" cy="14192"/>
              </a:xfrm>
              <a:custGeom>
                <a:avLst/>
                <a:gdLst>
                  <a:gd name="connsiteX0" fmla="*/ 0 w 27336"/>
                  <a:gd name="connsiteY0" fmla="*/ 4667 h 14192"/>
                  <a:gd name="connsiteX1" fmla="*/ 27337 w 27336"/>
                  <a:gd name="connsiteY1" fmla="*/ 0 h 14192"/>
                  <a:gd name="connsiteX2" fmla="*/ 5048 w 27336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6" h="14192">
                    <a:moveTo>
                      <a:pt x="0" y="4667"/>
                    </a:moveTo>
                    <a:lnTo>
                      <a:pt x="27337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1F8154D3-06C9-4347-A415-5DE5E61D818C}"/>
                  </a:ext>
                </a:extLst>
              </p:cNvPr>
              <p:cNvSpPr/>
              <p:nvPr/>
            </p:nvSpPr>
            <p:spPr>
              <a:xfrm>
                <a:off x="6144672" y="3431571"/>
                <a:ext cx="25908" cy="15335"/>
              </a:xfrm>
              <a:custGeom>
                <a:avLst/>
                <a:gdLst>
                  <a:gd name="connsiteX0" fmla="*/ 2858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8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A577221A-EFB1-476F-846F-5E0D02CA43BF}"/>
                  </a:ext>
                </a:extLst>
              </p:cNvPr>
              <p:cNvSpPr/>
              <p:nvPr/>
            </p:nvSpPr>
            <p:spPr>
              <a:xfrm>
                <a:off x="6114477" y="3474814"/>
                <a:ext cx="15430" cy="26955"/>
              </a:xfrm>
              <a:custGeom>
                <a:avLst/>
                <a:gdLst>
                  <a:gd name="connsiteX0" fmla="*/ 9239 w 15430"/>
                  <a:gd name="connsiteY0" fmla="*/ 0 h 26955"/>
                  <a:gd name="connsiteX1" fmla="*/ 15431 w 15430"/>
                  <a:gd name="connsiteY1" fmla="*/ 26956 h 26955"/>
                  <a:gd name="connsiteX2" fmla="*/ 0 w 15430"/>
                  <a:gd name="connsiteY2" fmla="*/ 5620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239" y="0"/>
                    </a:moveTo>
                    <a:lnTo>
                      <a:pt x="15431" y="26956"/>
                    </a:lnTo>
                    <a:lnTo>
                      <a:pt x="0" y="562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38CF3514-350E-4A5C-BCA1-75BEDA89D18D}"/>
                  </a:ext>
                </a:extLst>
              </p:cNvPr>
              <p:cNvSpPr/>
              <p:nvPr/>
            </p:nvSpPr>
            <p:spPr>
              <a:xfrm>
                <a:off x="6061995" y="3475195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68E64DBA-3A7A-4001-8666-18A9C9B724DA}"/>
                  </a:ext>
                </a:extLst>
              </p:cNvPr>
              <p:cNvSpPr/>
              <p:nvPr/>
            </p:nvSpPr>
            <p:spPr>
              <a:xfrm>
                <a:off x="6015037" y="3433952"/>
                <a:ext cx="27622" cy="10286"/>
              </a:xfrm>
              <a:custGeom>
                <a:avLst/>
                <a:gdLst>
                  <a:gd name="connsiteX0" fmla="*/ 27623 w 27622"/>
                  <a:gd name="connsiteY0" fmla="*/ 10287 h 10286"/>
                  <a:gd name="connsiteX1" fmla="*/ 0 w 27622"/>
                  <a:gd name="connsiteY1" fmla="*/ 9049 h 10286"/>
                  <a:gd name="connsiteX2" fmla="*/ 24670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3" y="10287"/>
                    </a:moveTo>
                    <a:lnTo>
                      <a:pt x="0" y="9049"/>
                    </a:lnTo>
                    <a:lnTo>
                      <a:pt x="2467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4CE0ACC-3423-48BC-988C-3053356E567E}"/>
                  </a:ext>
                </a:extLst>
              </p:cNvPr>
              <p:cNvSpPr/>
              <p:nvPr/>
            </p:nvSpPr>
            <p:spPr>
              <a:xfrm>
                <a:off x="6017513" y="3407758"/>
                <a:ext cx="26288" cy="12572"/>
              </a:xfrm>
              <a:custGeom>
                <a:avLst/>
                <a:gdLst>
                  <a:gd name="connsiteX0" fmla="*/ 24670 w 26288"/>
                  <a:gd name="connsiteY0" fmla="*/ 12573 h 12572"/>
                  <a:gd name="connsiteX1" fmla="*/ 0 w 26288"/>
                  <a:gd name="connsiteY1" fmla="*/ 0 h 12572"/>
                  <a:gd name="connsiteX2" fmla="*/ 26289 w 26288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8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84" name="Graphic 532">
              <a:extLst>
                <a:ext uri="{FF2B5EF4-FFF2-40B4-BE49-F238E27FC236}">
                  <a16:creationId xmlns:a16="http://schemas.microsoft.com/office/drawing/2014/main" id="{2A6179BD-3458-4512-93EB-C1C1EFC45BD8}"/>
                </a:ext>
              </a:extLst>
            </p:cNvPr>
            <p:cNvGrpSpPr/>
            <p:nvPr/>
          </p:nvGrpSpPr>
          <p:grpSpPr>
            <a:xfrm>
              <a:off x="6050565" y="3398519"/>
              <a:ext cx="73056" cy="70199"/>
              <a:chOff x="6050565" y="3398519"/>
              <a:chExt cx="73056" cy="70199"/>
            </a:xfrm>
            <a:solidFill>
              <a:srgbClr val="E54545"/>
            </a:solidFill>
          </p:grpSpPr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41729C01-5D35-4A2B-BBD2-0063DDB89460}"/>
                  </a:ext>
                </a:extLst>
              </p:cNvPr>
              <p:cNvSpPr/>
              <p:nvPr/>
            </p:nvSpPr>
            <p:spPr>
              <a:xfrm>
                <a:off x="6050565" y="3417188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3"/>
                      <a:pt x="19665" y="33528"/>
                      <a:pt x="12668" y="33528"/>
                    </a:cubicBezTo>
                    <a:cubicBezTo>
                      <a:pt x="5672" y="33528"/>
                      <a:pt x="0" y="26023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CA005A32-042D-4E1C-882C-CB520E102867}"/>
                  </a:ext>
                </a:extLst>
              </p:cNvPr>
              <p:cNvSpPr/>
              <p:nvPr/>
            </p:nvSpPr>
            <p:spPr>
              <a:xfrm>
                <a:off x="6075901" y="3440810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9EB49D66-3B78-463A-9DED-7C57153D9CFA}"/>
                  </a:ext>
                </a:extLst>
              </p:cNvPr>
              <p:cNvSpPr/>
              <p:nvPr/>
            </p:nvSpPr>
            <p:spPr>
              <a:xfrm>
                <a:off x="6097523" y="3427856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D7D52E5D-EA1E-4D3D-8F08-08F18BD33899}"/>
                  </a:ext>
                </a:extLst>
              </p:cNvPr>
              <p:cNvSpPr/>
              <p:nvPr/>
            </p:nvSpPr>
            <p:spPr>
              <a:xfrm>
                <a:off x="6079902" y="3413283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5CAF3524-8240-41BB-96A0-DC93DB69E6EA}"/>
                  </a:ext>
                </a:extLst>
              </p:cNvPr>
              <p:cNvSpPr/>
              <p:nvPr/>
            </p:nvSpPr>
            <p:spPr>
              <a:xfrm>
                <a:off x="6062662" y="3398519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477" y="0"/>
                      <a:pt x="5429" y="0"/>
                    </a:cubicBezTo>
                    <a:cubicBezTo>
                      <a:pt x="8382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A6DF4866-7561-4CC6-BC8A-C5E143EF9EA7}"/>
                  </a:ext>
                </a:extLst>
              </p:cNvPr>
              <p:cNvSpPr/>
              <p:nvPr/>
            </p:nvSpPr>
            <p:spPr>
              <a:xfrm>
                <a:off x="6104476" y="34006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901DAEFF-08FB-48DC-9705-1B6E79745A53}"/>
                  </a:ext>
                </a:extLst>
              </p:cNvPr>
              <p:cNvSpPr/>
              <p:nvPr/>
            </p:nvSpPr>
            <p:spPr>
              <a:xfrm>
                <a:off x="6059804" y="3454431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144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9" y="3239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3AB4B6D-F334-4CF2-8B36-AE2313DE48AC}"/>
                </a:ext>
              </a:extLst>
            </p:cNvPr>
            <p:cNvSpPr/>
            <p:nvPr/>
          </p:nvSpPr>
          <p:spPr>
            <a:xfrm>
              <a:off x="6051108" y="3377639"/>
              <a:ext cx="61050" cy="59719"/>
            </a:xfrm>
            <a:custGeom>
              <a:avLst/>
              <a:gdLst>
                <a:gd name="connsiteX0" fmla="*/ 13935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365 w 61050"/>
                <a:gd name="connsiteY10" fmla="*/ 6307 h 59719"/>
                <a:gd name="connsiteX11" fmla="*/ 13935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935" y="13070"/>
                  </a:moveTo>
                  <a:cubicBezTo>
                    <a:pt x="7077" y="19451"/>
                    <a:pt x="2410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365" y="6307"/>
                  </a:cubicBezTo>
                  <a:cubicBezTo>
                    <a:pt x="19936" y="8117"/>
                    <a:pt x="16697" y="10403"/>
                    <a:pt x="13935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95B346E-6275-4C88-8FB5-84633932003D}"/>
                </a:ext>
              </a:extLst>
            </p:cNvPr>
            <p:cNvSpPr/>
            <p:nvPr/>
          </p:nvSpPr>
          <p:spPr>
            <a:xfrm>
              <a:off x="6039897" y="3401376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8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1"/>
                    <a:pt x="65627" y="75629"/>
                    <a:pt x="79058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3" name="Graphic 560">
            <a:extLst>
              <a:ext uri="{FF2B5EF4-FFF2-40B4-BE49-F238E27FC236}">
                <a16:creationId xmlns:a16="http://schemas.microsoft.com/office/drawing/2014/main" id="{D08904A9-A5ED-4E8D-A4AE-F411AE42EC87}"/>
              </a:ext>
            </a:extLst>
          </p:cNvPr>
          <p:cNvGrpSpPr/>
          <p:nvPr/>
        </p:nvGrpSpPr>
        <p:grpSpPr>
          <a:xfrm>
            <a:off x="2930156" y="1493404"/>
            <a:ext cx="930017" cy="912744"/>
            <a:chOff x="5976934" y="3305147"/>
            <a:chExt cx="242794" cy="245216"/>
          </a:xfrm>
        </p:grpSpPr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1854BEB-35E0-4139-A6AF-98AC0C991017}"/>
                </a:ext>
              </a:extLst>
            </p:cNvPr>
            <p:cNvSpPr/>
            <p:nvPr/>
          </p:nvSpPr>
          <p:spPr>
            <a:xfrm>
              <a:off x="5976934" y="3305147"/>
              <a:ext cx="242794" cy="245216"/>
            </a:xfrm>
            <a:custGeom>
              <a:avLst/>
              <a:gdLst>
                <a:gd name="connsiteX0" fmla="*/ 237746 w 242794"/>
                <a:gd name="connsiteY0" fmla="*/ 134140 h 245216"/>
                <a:gd name="connsiteX1" fmla="*/ 219554 w 242794"/>
                <a:gd name="connsiteY1" fmla="*/ 136330 h 245216"/>
                <a:gd name="connsiteX2" fmla="*/ 216887 w 242794"/>
                <a:gd name="connsiteY2" fmla="*/ 139664 h 245216"/>
                <a:gd name="connsiteX3" fmla="*/ 206600 w 242794"/>
                <a:gd name="connsiteY3" fmla="*/ 137473 h 245216"/>
                <a:gd name="connsiteX4" fmla="*/ 193741 w 242794"/>
                <a:gd name="connsiteY4" fmla="*/ 134902 h 245216"/>
                <a:gd name="connsiteX5" fmla="*/ 193360 w 242794"/>
                <a:gd name="connsiteY5" fmla="*/ 117852 h 245216"/>
                <a:gd name="connsiteX6" fmla="*/ 194408 w 242794"/>
                <a:gd name="connsiteY6" fmla="*/ 117661 h 245216"/>
                <a:gd name="connsiteX7" fmla="*/ 207266 w 242794"/>
                <a:gd name="connsiteY7" fmla="*/ 113851 h 245216"/>
                <a:gd name="connsiteX8" fmla="*/ 216887 w 242794"/>
                <a:gd name="connsiteY8" fmla="*/ 110803 h 245216"/>
                <a:gd name="connsiteX9" fmla="*/ 220411 w 242794"/>
                <a:gd name="connsiteY9" fmla="*/ 113947 h 245216"/>
                <a:gd name="connsiteX10" fmla="*/ 237270 w 242794"/>
                <a:gd name="connsiteY10" fmla="*/ 103279 h 245216"/>
                <a:gd name="connsiteX11" fmla="*/ 218030 w 242794"/>
                <a:gd name="connsiteY11" fmla="*/ 95087 h 245216"/>
                <a:gd name="connsiteX12" fmla="*/ 214029 w 242794"/>
                <a:gd name="connsiteY12" fmla="*/ 103945 h 245216"/>
                <a:gd name="connsiteX13" fmla="*/ 214124 w 242794"/>
                <a:gd name="connsiteY13" fmla="*/ 104231 h 245216"/>
                <a:gd name="connsiteX14" fmla="*/ 205361 w 242794"/>
                <a:gd name="connsiteY14" fmla="*/ 106517 h 245216"/>
                <a:gd name="connsiteX15" fmla="*/ 192217 w 242794"/>
                <a:gd name="connsiteY15" fmla="*/ 110137 h 245216"/>
                <a:gd name="connsiteX16" fmla="*/ 186502 w 242794"/>
                <a:gd name="connsiteY16" fmla="*/ 92801 h 245216"/>
                <a:gd name="connsiteX17" fmla="*/ 199742 w 242794"/>
                <a:gd name="connsiteY17" fmla="*/ 80133 h 245216"/>
                <a:gd name="connsiteX18" fmla="*/ 208124 w 242794"/>
                <a:gd name="connsiteY18" fmla="*/ 72037 h 245216"/>
                <a:gd name="connsiteX19" fmla="*/ 208600 w 242794"/>
                <a:gd name="connsiteY19" fmla="*/ 71560 h 245216"/>
                <a:gd name="connsiteX20" fmla="*/ 223554 w 242794"/>
                <a:gd name="connsiteY20" fmla="*/ 71370 h 245216"/>
                <a:gd name="connsiteX21" fmla="*/ 221268 w 242794"/>
                <a:gd name="connsiteY21" fmla="*/ 47843 h 245216"/>
                <a:gd name="connsiteX22" fmla="*/ 209838 w 242794"/>
                <a:gd name="connsiteY22" fmla="*/ 48034 h 245216"/>
                <a:gd name="connsiteX23" fmla="*/ 204409 w 242794"/>
                <a:gd name="connsiteY23" fmla="*/ 65179 h 245216"/>
                <a:gd name="connsiteX24" fmla="*/ 202790 w 242794"/>
                <a:gd name="connsiteY24" fmla="*/ 66703 h 245216"/>
                <a:gd name="connsiteX25" fmla="*/ 194408 w 242794"/>
                <a:gd name="connsiteY25" fmla="*/ 75275 h 245216"/>
                <a:gd name="connsiteX26" fmla="*/ 183740 w 242794"/>
                <a:gd name="connsiteY26" fmla="*/ 87562 h 245216"/>
                <a:gd name="connsiteX27" fmla="*/ 180977 w 242794"/>
                <a:gd name="connsiteY27" fmla="*/ 83181 h 245216"/>
                <a:gd name="connsiteX28" fmla="*/ 166214 w 242794"/>
                <a:gd name="connsiteY28" fmla="*/ 67846 h 245216"/>
                <a:gd name="connsiteX29" fmla="*/ 171452 w 242794"/>
                <a:gd name="connsiteY29" fmla="*/ 60511 h 245216"/>
                <a:gd name="connsiteX30" fmla="*/ 176977 w 242794"/>
                <a:gd name="connsiteY30" fmla="*/ 53368 h 245216"/>
                <a:gd name="connsiteX31" fmla="*/ 183644 w 242794"/>
                <a:gd name="connsiteY31" fmla="*/ 52796 h 245216"/>
                <a:gd name="connsiteX32" fmla="*/ 186407 w 242794"/>
                <a:gd name="connsiteY32" fmla="*/ 32413 h 245216"/>
                <a:gd name="connsiteX33" fmla="*/ 167166 w 242794"/>
                <a:gd name="connsiteY33" fmla="*/ 42223 h 245216"/>
                <a:gd name="connsiteX34" fmla="*/ 170309 w 242794"/>
                <a:gd name="connsiteY34" fmla="*/ 50224 h 245216"/>
                <a:gd name="connsiteX35" fmla="*/ 165166 w 242794"/>
                <a:gd name="connsiteY35" fmla="*/ 56035 h 245216"/>
                <a:gd name="connsiteX36" fmla="*/ 159165 w 242794"/>
                <a:gd name="connsiteY36" fmla="*/ 63178 h 245216"/>
                <a:gd name="connsiteX37" fmla="*/ 143925 w 242794"/>
                <a:gd name="connsiteY37" fmla="*/ 56701 h 245216"/>
                <a:gd name="connsiteX38" fmla="*/ 144878 w 242794"/>
                <a:gd name="connsiteY38" fmla="*/ 52796 h 245216"/>
                <a:gd name="connsiteX39" fmla="*/ 147735 w 242794"/>
                <a:gd name="connsiteY39" fmla="*/ 39366 h 245216"/>
                <a:gd name="connsiteX40" fmla="*/ 149450 w 242794"/>
                <a:gd name="connsiteY40" fmla="*/ 26412 h 245216"/>
                <a:gd name="connsiteX41" fmla="*/ 158403 w 242794"/>
                <a:gd name="connsiteY41" fmla="*/ 6505 h 245216"/>
                <a:gd name="connsiteX42" fmla="*/ 134114 w 242794"/>
                <a:gd name="connsiteY42" fmla="*/ 8505 h 245216"/>
                <a:gd name="connsiteX43" fmla="*/ 134781 w 242794"/>
                <a:gd name="connsiteY43" fmla="*/ 19840 h 245216"/>
                <a:gd name="connsiteX44" fmla="*/ 144211 w 242794"/>
                <a:gd name="connsiteY44" fmla="*/ 26221 h 245216"/>
                <a:gd name="connsiteX45" fmla="*/ 141449 w 242794"/>
                <a:gd name="connsiteY45" fmla="*/ 38413 h 245216"/>
                <a:gd name="connsiteX46" fmla="*/ 138496 w 242794"/>
                <a:gd name="connsiteY46" fmla="*/ 51844 h 245216"/>
                <a:gd name="connsiteX47" fmla="*/ 137829 w 242794"/>
                <a:gd name="connsiteY47" fmla="*/ 55082 h 245216"/>
                <a:gd name="connsiteX48" fmla="*/ 111254 w 242794"/>
                <a:gd name="connsiteY48" fmla="*/ 54034 h 245216"/>
                <a:gd name="connsiteX49" fmla="*/ 110111 w 242794"/>
                <a:gd name="connsiteY49" fmla="*/ 44509 h 245216"/>
                <a:gd name="connsiteX50" fmla="*/ 109064 w 242794"/>
                <a:gd name="connsiteY50" fmla="*/ 35270 h 245216"/>
                <a:gd name="connsiteX51" fmla="*/ 108683 w 242794"/>
                <a:gd name="connsiteY51" fmla="*/ 31651 h 245216"/>
                <a:gd name="connsiteX52" fmla="*/ 110873 w 242794"/>
                <a:gd name="connsiteY52" fmla="*/ 12124 h 245216"/>
                <a:gd name="connsiteX53" fmla="*/ 92395 w 242794"/>
                <a:gd name="connsiteY53" fmla="*/ 21745 h 245216"/>
                <a:gd name="connsiteX54" fmla="*/ 96586 w 242794"/>
                <a:gd name="connsiteY54" fmla="*/ 30508 h 245216"/>
                <a:gd name="connsiteX55" fmla="*/ 100777 w 242794"/>
                <a:gd name="connsiteY55" fmla="*/ 32317 h 245216"/>
                <a:gd name="connsiteX56" fmla="*/ 101253 w 242794"/>
                <a:gd name="connsiteY56" fmla="*/ 36032 h 245216"/>
                <a:gd name="connsiteX57" fmla="*/ 102587 w 242794"/>
                <a:gd name="connsiteY57" fmla="*/ 45652 h 245216"/>
                <a:gd name="connsiteX58" fmla="*/ 104111 w 242794"/>
                <a:gd name="connsiteY58" fmla="*/ 54892 h 245216"/>
                <a:gd name="connsiteX59" fmla="*/ 104206 w 242794"/>
                <a:gd name="connsiteY59" fmla="*/ 55368 h 245216"/>
                <a:gd name="connsiteX60" fmla="*/ 80393 w 242794"/>
                <a:gd name="connsiteY60" fmla="*/ 65750 h 245216"/>
                <a:gd name="connsiteX61" fmla="*/ 74774 w 242794"/>
                <a:gd name="connsiteY61" fmla="*/ 55558 h 245216"/>
                <a:gd name="connsiteX62" fmla="*/ 66296 w 242794"/>
                <a:gd name="connsiteY62" fmla="*/ 40223 h 245216"/>
                <a:gd name="connsiteX63" fmla="*/ 64868 w 242794"/>
                <a:gd name="connsiteY63" fmla="*/ 21554 h 245216"/>
                <a:gd name="connsiteX64" fmla="*/ 44484 w 242794"/>
                <a:gd name="connsiteY64" fmla="*/ 31841 h 245216"/>
                <a:gd name="connsiteX65" fmla="*/ 49056 w 242794"/>
                <a:gd name="connsiteY65" fmla="*/ 41366 h 245216"/>
                <a:gd name="connsiteX66" fmla="*/ 60962 w 242794"/>
                <a:gd name="connsiteY66" fmla="*/ 43271 h 245216"/>
                <a:gd name="connsiteX67" fmla="*/ 68201 w 242794"/>
                <a:gd name="connsiteY67" fmla="*/ 56701 h 245216"/>
                <a:gd name="connsiteX68" fmla="*/ 76488 w 242794"/>
                <a:gd name="connsiteY68" fmla="*/ 68703 h 245216"/>
                <a:gd name="connsiteX69" fmla="*/ 63629 w 242794"/>
                <a:gd name="connsiteY69" fmla="*/ 82800 h 245216"/>
                <a:gd name="connsiteX70" fmla="*/ 55057 w 242794"/>
                <a:gd name="connsiteY70" fmla="*/ 77466 h 245216"/>
                <a:gd name="connsiteX71" fmla="*/ 44484 w 242794"/>
                <a:gd name="connsiteY71" fmla="*/ 70417 h 245216"/>
                <a:gd name="connsiteX72" fmla="*/ 40007 w 242794"/>
                <a:gd name="connsiteY72" fmla="*/ 58606 h 245216"/>
                <a:gd name="connsiteX73" fmla="*/ 21338 w 242794"/>
                <a:gd name="connsiteY73" fmla="*/ 68131 h 245216"/>
                <a:gd name="connsiteX74" fmla="*/ 25625 w 242794"/>
                <a:gd name="connsiteY74" fmla="*/ 76894 h 245216"/>
                <a:gd name="connsiteX75" fmla="*/ 37340 w 242794"/>
                <a:gd name="connsiteY75" fmla="*/ 78418 h 245216"/>
                <a:gd name="connsiteX76" fmla="*/ 42008 w 242794"/>
                <a:gd name="connsiteY76" fmla="*/ 75180 h 245216"/>
                <a:gd name="connsiteX77" fmla="*/ 61058 w 242794"/>
                <a:gd name="connsiteY77" fmla="*/ 86800 h 245216"/>
                <a:gd name="connsiteX78" fmla="*/ 56105 w 242794"/>
                <a:gd name="connsiteY78" fmla="*/ 97849 h 245216"/>
                <a:gd name="connsiteX79" fmla="*/ 54295 w 242794"/>
                <a:gd name="connsiteY79" fmla="*/ 105088 h 245216"/>
                <a:gd name="connsiteX80" fmla="*/ 53342 w 242794"/>
                <a:gd name="connsiteY80" fmla="*/ 104993 h 245216"/>
                <a:gd name="connsiteX81" fmla="*/ 42293 w 242794"/>
                <a:gd name="connsiteY81" fmla="*/ 104517 h 245216"/>
                <a:gd name="connsiteX82" fmla="*/ 26291 w 242794"/>
                <a:gd name="connsiteY82" fmla="*/ 103945 h 245216"/>
                <a:gd name="connsiteX83" fmla="*/ 25910 w 242794"/>
                <a:gd name="connsiteY83" fmla="*/ 102136 h 245216"/>
                <a:gd name="connsiteX84" fmla="*/ 2955 w 242794"/>
                <a:gd name="connsiteY84" fmla="*/ 98326 h 245216"/>
                <a:gd name="connsiteX85" fmla="*/ 13433 w 242794"/>
                <a:gd name="connsiteY85" fmla="*/ 120424 h 245216"/>
                <a:gd name="connsiteX86" fmla="*/ 23815 w 242794"/>
                <a:gd name="connsiteY86" fmla="*/ 115756 h 245216"/>
                <a:gd name="connsiteX87" fmla="*/ 26006 w 242794"/>
                <a:gd name="connsiteY87" fmla="*/ 110803 h 245216"/>
                <a:gd name="connsiteX88" fmla="*/ 41531 w 242794"/>
                <a:gd name="connsiteY88" fmla="*/ 112042 h 245216"/>
                <a:gd name="connsiteX89" fmla="*/ 52580 w 242794"/>
                <a:gd name="connsiteY89" fmla="*/ 112042 h 245216"/>
                <a:gd name="connsiteX90" fmla="*/ 53342 w 242794"/>
                <a:gd name="connsiteY90" fmla="*/ 111946 h 245216"/>
                <a:gd name="connsiteX91" fmla="*/ 53438 w 242794"/>
                <a:gd name="connsiteY91" fmla="*/ 133378 h 245216"/>
                <a:gd name="connsiteX92" fmla="*/ 47151 w 242794"/>
                <a:gd name="connsiteY92" fmla="*/ 134902 h 245216"/>
                <a:gd name="connsiteX93" fmla="*/ 34483 w 242794"/>
                <a:gd name="connsiteY93" fmla="*/ 139664 h 245216"/>
                <a:gd name="connsiteX94" fmla="*/ 26387 w 242794"/>
                <a:gd name="connsiteY94" fmla="*/ 134616 h 245216"/>
                <a:gd name="connsiteX95" fmla="*/ 14576 w 242794"/>
                <a:gd name="connsiteY95" fmla="*/ 151951 h 245216"/>
                <a:gd name="connsiteX96" fmla="*/ 22481 w 242794"/>
                <a:gd name="connsiteY96" fmla="*/ 157571 h 245216"/>
                <a:gd name="connsiteX97" fmla="*/ 33530 w 242794"/>
                <a:gd name="connsiteY97" fmla="*/ 153285 h 245216"/>
                <a:gd name="connsiteX98" fmla="*/ 36293 w 242794"/>
                <a:gd name="connsiteY98" fmla="*/ 146617 h 245216"/>
                <a:gd name="connsiteX99" fmla="*/ 49151 w 242794"/>
                <a:gd name="connsiteY99" fmla="*/ 143569 h 245216"/>
                <a:gd name="connsiteX100" fmla="*/ 54866 w 242794"/>
                <a:gd name="connsiteY100" fmla="*/ 142141 h 245216"/>
                <a:gd name="connsiteX101" fmla="*/ 61915 w 242794"/>
                <a:gd name="connsiteY101" fmla="*/ 161953 h 245216"/>
                <a:gd name="connsiteX102" fmla="*/ 59629 w 242794"/>
                <a:gd name="connsiteY102" fmla="*/ 163096 h 245216"/>
                <a:gd name="connsiteX103" fmla="*/ 50675 w 242794"/>
                <a:gd name="connsiteY103" fmla="*/ 168239 h 245216"/>
                <a:gd name="connsiteX104" fmla="*/ 38579 w 242794"/>
                <a:gd name="connsiteY104" fmla="*/ 175859 h 245216"/>
                <a:gd name="connsiteX105" fmla="*/ 17147 w 242794"/>
                <a:gd name="connsiteY105" fmla="*/ 181193 h 245216"/>
                <a:gd name="connsiteX106" fmla="*/ 17814 w 242794"/>
                <a:gd name="connsiteY106" fmla="*/ 192528 h 245216"/>
                <a:gd name="connsiteX107" fmla="*/ 29816 w 242794"/>
                <a:gd name="connsiteY107" fmla="*/ 199386 h 245216"/>
                <a:gd name="connsiteX108" fmla="*/ 42389 w 242794"/>
                <a:gd name="connsiteY108" fmla="*/ 181384 h 245216"/>
                <a:gd name="connsiteX109" fmla="*/ 54390 w 242794"/>
                <a:gd name="connsiteY109" fmla="*/ 174811 h 245216"/>
                <a:gd name="connsiteX110" fmla="*/ 63248 w 242794"/>
                <a:gd name="connsiteY110" fmla="*/ 169382 h 245216"/>
                <a:gd name="connsiteX111" fmla="*/ 65344 w 242794"/>
                <a:gd name="connsiteY111" fmla="*/ 167953 h 245216"/>
                <a:gd name="connsiteX112" fmla="*/ 80774 w 242794"/>
                <a:gd name="connsiteY112" fmla="*/ 184432 h 245216"/>
                <a:gd name="connsiteX113" fmla="*/ 76679 w 242794"/>
                <a:gd name="connsiteY113" fmla="*/ 190242 h 245216"/>
                <a:gd name="connsiteX114" fmla="*/ 71726 w 242794"/>
                <a:gd name="connsiteY114" fmla="*/ 197481 h 245216"/>
                <a:gd name="connsiteX115" fmla="*/ 71249 w 242794"/>
                <a:gd name="connsiteY115" fmla="*/ 198338 h 245216"/>
                <a:gd name="connsiteX116" fmla="*/ 56200 w 242794"/>
                <a:gd name="connsiteY116" fmla="*/ 208530 h 245216"/>
                <a:gd name="connsiteX117" fmla="*/ 74393 w 242794"/>
                <a:gd name="connsiteY117" fmla="*/ 218912 h 245216"/>
                <a:gd name="connsiteX118" fmla="*/ 79441 w 242794"/>
                <a:gd name="connsiteY118" fmla="*/ 210530 h 245216"/>
                <a:gd name="connsiteX119" fmla="*/ 77441 w 242794"/>
                <a:gd name="connsiteY119" fmla="*/ 203482 h 245216"/>
                <a:gd name="connsiteX120" fmla="*/ 77536 w 242794"/>
                <a:gd name="connsiteY120" fmla="*/ 203386 h 245216"/>
                <a:gd name="connsiteX121" fmla="*/ 82584 w 242794"/>
                <a:gd name="connsiteY121" fmla="*/ 197290 h 245216"/>
                <a:gd name="connsiteX122" fmla="*/ 88394 w 242794"/>
                <a:gd name="connsiteY122" fmla="*/ 189289 h 245216"/>
                <a:gd name="connsiteX123" fmla="*/ 89252 w 242794"/>
                <a:gd name="connsiteY123" fmla="*/ 189766 h 245216"/>
                <a:gd name="connsiteX124" fmla="*/ 106301 w 242794"/>
                <a:gd name="connsiteY124" fmla="*/ 196052 h 245216"/>
                <a:gd name="connsiteX125" fmla="*/ 106206 w 242794"/>
                <a:gd name="connsiteY125" fmla="*/ 196814 h 245216"/>
                <a:gd name="connsiteX126" fmla="*/ 104396 w 242794"/>
                <a:gd name="connsiteY126" fmla="*/ 206815 h 245216"/>
                <a:gd name="connsiteX127" fmla="*/ 102682 w 242794"/>
                <a:gd name="connsiteY127" fmla="*/ 216912 h 245216"/>
                <a:gd name="connsiteX128" fmla="*/ 102587 w 242794"/>
                <a:gd name="connsiteY128" fmla="*/ 218436 h 245216"/>
                <a:gd name="connsiteX129" fmla="*/ 93728 w 242794"/>
                <a:gd name="connsiteY129" fmla="*/ 240058 h 245216"/>
                <a:gd name="connsiteX130" fmla="*/ 103825 w 242794"/>
                <a:gd name="connsiteY130" fmla="*/ 245201 h 245216"/>
                <a:gd name="connsiteX131" fmla="*/ 115826 w 242794"/>
                <a:gd name="connsiteY131" fmla="*/ 238343 h 245216"/>
                <a:gd name="connsiteX132" fmla="*/ 108968 w 242794"/>
                <a:gd name="connsiteY132" fmla="*/ 218817 h 245216"/>
                <a:gd name="connsiteX133" fmla="*/ 109254 w 242794"/>
                <a:gd name="connsiteY133" fmla="*/ 217769 h 245216"/>
                <a:gd name="connsiteX134" fmla="*/ 110969 w 242794"/>
                <a:gd name="connsiteY134" fmla="*/ 207768 h 245216"/>
                <a:gd name="connsiteX135" fmla="*/ 112683 w 242794"/>
                <a:gd name="connsiteY135" fmla="*/ 197767 h 245216"/>
                <a:gd name="connsiteX136" fmla="*/ 112778 w 242794"/>
                <a:gd name="connsiteY136" fmla="*/ 197100 h 245216"/>
                <a:gd name="connsiteX137" fmla="*/ 136400 w 242794"/>
                <a:gd name="connsiteY137" fmla="*/ 196147 h 245216"/>
                <a:gd name="connsiteX138" fmla="*/ 136400 w 242794"/>
                <a:gd name="connsiteY138" fmla="*/ 196528 h 245216"/>
                <a:gd name="connsiteX139" fmla="*/ 137639 w 242794"/>
                <a:gd name="connsiteY139" fmla="*/ 205101 h 245216"/>
                <a:gd name="connsiteX140" fmla="*/ 139734 w 242794"/>
                <a:gd name="connsiteY140" fmla="*/ 213959 h 245216"/>
                <a:gd name="connsiteX141" fmla="*/ 141258 w 242794"/>
                <a:gd name="connsiteY141" fmla="*/ 231295 h 245216"/>
                <a:gd name="connsiteX142" fmla="*/ 159737 w 242794"/>
                <a:gd name="connsiteY142" fmla="*/ 221389 h 245216"/>
                <a:gd name="connsiteX143" fmla="*/ 155355 w 242794"/>
                <a:gd name="connsiteY143" fmla="*/ 212721 h 245216"/>
                <a:gd name="connsiteX144" fmla="*/ 146878 w 242794"/>
                <a:gd name="connsiteY144" fmla="*/ 210721 h 245216"/>
                <a:gd name="connsiteX145" fmla="*/ 145354 w 242794"/>
                <a:gd name="connsiteY145" fmla="*/ 203386 h 245216"/>
                <a:gd name="connsiteX146" fmla="*/ 143544 w 242794"/>
                <a:gd name="connsiteY146" fmla="*/ 195671 h 245216"/>
                <a:gd name="connsiteX147" fmla="*/ 143163 w 242794"/>
                <a:gd name="connsiteY147" fmla="*/ 194528 h 245216"/>
                <a:gd name="connsiteX148" fmla="*/ 163451 w 242794"/>
                <a:gd name="connsiteY148" fmla="*/ 185098 h 245216"/>
                <a:gd name="connsiteX149" fmla="*/ 170786 w 242794"/>
                <a:gd name="connsiteY149" fmla="*/ 195004 h 245216"/>
                <a:gd name="connsiteX150" fmla="*/ 178025 w 242794"/>
                <a:gd name="connsiteY150" fmla="*/ 202720 h 245216"/>
                <a:gd name="connsiteX151" fmla="*/ 178120 w 242794"/>
                <a:gd name="connsiteY151" fmla="*/ 202815 h 245216"/>
                <a:gd name="connsiteX152" fmla="*/ 176215 w 242794"/>
                <a:gd name="connsiteY152" fmla="*/ 221389 h 245216"/>
                <a:gd name="connsiteX153" fmla="*/ 186311 w 242794"/>
                <a:gd name="connsiteY153" fmla="*/ 226532 h 245216"/>
                <a:gd name="connsiteX154" fmla="*/ 198313 w 242794"/>
                <a:gd name="connsiteY154" fmla="*/ 219674 h 245216"/>
                <a:gd name="connsiteX155" fmla="*/ 186883 w 242794"/>
                <a:gd name="connsiteY155" fmla="*/ 199386 h 245216"/>
                <a:gd name="connsiteX156" fmla="*/ 181454 w 242794"/>
                <a:gd name="connsiteY156" fmla="*/ 200719 h 245216"/>
                <a:gd name="connsiteX157" fmla="*/ 176215 w 242794"/>
                <a:gd name="connsiteY157" fmla="*/ 191385 h 245216"/>
                <a:gd name="connsiteX158" fmla="*/ 169262 w 242794"/>
                <a:gd name="connsiteY158" fmla="*/ 181003 h 245216"/>
                <a:gd name="connsiteX159" fmla="*/ 179930 w 242794"/>
                <a:gd name="connsiteY159" fmla="*/ 170811 h 245216"/>
                <a:gd name="connsiteX160" fmla="*/ 181739 w 242794"/>
                <a:gd name="connsiteY160" fmla="*/ 168334 h 245216"/>
                <a:gd name="connsiteX161" fmla="*/ 188407 w 242794"/>
                <a:gd name="connsiteY161" fmla="*/ 172716 h 245216"/>
                <a:gd name="connsiteX162" fmla="*/ 197932 w 242794"/>
                <a:gd name="connsiteY162" fmla="*/ 178336 h 245216"/>
                <a:gd name="connsiteX163" fmla="*/ 198313 w 242794"/>
                <a:gd name="connsiteY163" fmla="*/ 178621 h 245216"/>
                <a:gd name="connsiteX164" fmla="*/ 207457 w 242794"/>
                <a:gd name="connsiteY164" fmla="*/ 193861 h 245216"/>
                <a:gd name="connsiteX165" fmla="*/ 219268 w 242794"/>
                <a:gd name="connsiteY165" fmla="*/ 176526 h 245216"/>
                <a:gd name="connsiteX166" fmla="*/ 211362 w 242794"/>
                <a:gd name="connsiteY166" fmla="*/ 170906 h 245216"/>
                <a:gd name="connsiteX167" fmla="*/ 200313 w 242794"/>
                <a:gd name="connsiteY167" fmla="*/ 175192 h 245216"/>
                <a:gd name="connsiteX168" fmla="*/ 200027 w 242794"/>
                <a:gd name="connsiteY168" fmla="*/ 175669 h 245216"/>
                <a:gd name="connsiteX169" fmla="*/ 191645 w 242794"/>
                <a:gd name="connsiteY169" fmla="*/ 167953 h 245216"/>
                <a:gd name="connsiteX170" fmla="*/ 185264 w 242794"/>
                <a:gd name="connsiteY170" fmla="*/ 163096 h 245216"/>
                <a:gd name="connsiteX171" fmla="*/ 193265 w 242794"/>
                <a:gd name="connsiteY171" fmla="*/ 139950 h 245216"/>
                <a:gd name="connsiteX172" fmla="*/ 206123 w 242794"/>
                <a:gd name="connsiteY172" fmla="*/ 141474 h 245216"/>
                <a:gd name="connsiteX173" fmla="*/ 215744 w 242794"/>
                <a:gd name="connsiteY173" fmla="*/ 143188 h 245216"/>
                <a:gd name="connsiteX174" fmla="*/ 222221 w 242794"/>
                <a:gd name="connsiteY174" fmla="*/ 155857 h 245216"/>
                <a:gd name="connsiteX175" fmla="*/ 242795 w 242794"/>
                <a:gd name="connsiteY175" fmla="*/ 144141 h 245216"/>
                <a:gd name="connsiteX176" fmla="*/ 237746 w 242794"/>
                <a:gd name="connsiteY176" fmla="*/ 134140 h 24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242794" h="245216">
                  <a:moveTo>
                    <a:pt x="237746" y="134140"/>
                  </a:moveTo>
                  <a:cubicBezTo>
                    <a:pt x="232222" y="130806"/>
                    <a:pt x="224316" y="132425"/>
                    <a:pt x="219554" y="136330"/>
                  </a:cubicBezTo>
                  <a:cubicBezTo>
                    <a:pt x="218315" y="137283"/>
                    <a:pt x="217553" y="138426"/>
                    <a:pt x="216887" y="139664"/>
                  </a:cubicBezTo>
                  <a:cubicBezTo>
                    <a:pt x="213458" y="138902"/>
                    <a:pt x="210029" y="138235"/>
                    <a:pt x="206600" y="137473"/>
                  </a:cubicBezTo>
                  <a:cubicBezTo>
                    <a:pt x="202313" y="136521"/>
                    <a:pt x="198027" y="135664"/>
                    <a:pt x="193741" y="134902"/>
                  </a:cubicBezTo>
                  <a:cubicBezTo>
                    <a:pt x="194217" y="129282"/>
                    <a:pt x="194122" y="123472"/>
                    <a:pt x="193360" y="117852"/>
                  </a:cubicBezTo>
                  <a:cubicBezTo>
                    <a:pt x="193741" y="117757"/>
                    <a:pt x="194027" y="117757"/>
                    <a:pt x="194408" y="117661"/>
                  </a:cubicBezTo>
                  <a:cubicBezTo>
                    <a:pt x="198789" y="116518"/>
                    <a:pt x="202980" y="115280"/>
                    <a:pt x="207266" y="113851"/>
                  </a:cubicBezTo>
                  <a:cubicBezTo>
                    <a:pt x="210410" y="112804"/>
                    <a:pt x="213648" y="111756"/>
                    <a:pt x="216887" y="110803"/>
                  </a:cubicBezTo>
                  <a:cubicBezTo>
                    <a:pt x="217839" y="112042"/>
                    <a:pt x="218982" y="113185"/>
                    <a:pt x="220411" y="113947"/>
                  </a:cubicBezTo>
                  <a:cubicBezTo>
                    <a:pt x="228412" y="118519"/>
                    <a:pt x="238032" y="112423"/>
                    <a:pt x="237270" y="103279"/>
                  </a:cubicBezTo>
                  <a:cubicBezTo>
                    <a:pt x="236413" y="93277"/>
                    <a:pt x="225840" y="89563"/>
                    <a:pt x="218030" y="95087"/>
                  </a:cubicBezTo>
                  <a:cubicBezTo>
                    <a:pt x="214886" y="97278"/>
                    <a:pt x="213743" y="100612"/>
                    <a:pt x="214029" y="103945"/>
                  </a:cubicBezTo>
                  <a:cubicBezTo>
                    <a:pt x="214029" y="104041"/>
                    <a:pt x="214124" y="104136"/>
                    <a:pt x="214124" y="104231"/>
                  </a:cubicBezTo>
                  <a:cubicBezTo>
                    <a:pt x="211172" y="104993"/>
                    <a:pt x="208314" y="105850"/>
                    <a:pt x="205361" y="106517"/>
                  </a:cubicBezTo>
                  <a:cubicBezTo>
                    <a:pt x="200885" y="107565"/>
                    <a:pt x="196503" y="108708"/>
                    <a:pt x="192217" y="110137"/>
                  </a:cubicBezTo>
                  <a:cubicBezTo>
                    <a:pt x="190883" y="104041"/>
                    <a:pt x="188978" y="98230"/>
                    <a:pt x="186502" y="92801"/>
                  </a:cubicBezTo>
                  <a:cubicBezTo>
                    <a:pt x="190883" y="88610"/>
                    <a:pt x="195360" y="84419"/>
                    <a:pt x="199742" y="80133"/>
                  </a:cubicBezTo>
                  <a:cubicBezTo>
                    <a:pt x="202504" y="77466"/>
                    <a:pt x="205361" y="74799"/>
                    <a:pt x="208124" y="72037"/>
                  </a:cubicBezTo>
                  <a:cubicBezTo>
                    <a:pt x="208314" y="71846"/>
                    <a:pt x="208409" y="71751"/>
                    <a:pt x="208600" y="71560"/>
                  </a:cubicBezTo>
                  <a:cubicBezTo>
                    <a:pt x="212696" y="74608"/>
                    <a:pt x="218696" y="74608"/>
                    <a:pt x="223554" y="71370"/>
                  </a:cubicBezTo>
                  <a:cubicBezTo>
                    <a:pt x="233079" y="65083"/>
                    <a:pt x="230984" y="52701"/>
                    <a:pt x="221268" y="47843"/>
                  </a:cubicBezTo>
                  <a:cubicBezTo>
                    <a:pt x="216601" y="45557"/>
                    <a:pt x="212791" y="46033"/>
                    <a:pt x="209838" y="48034"/>
                  </a:cubicBezTo>
                  <a:cubicBezTo>
                    <a:pt x="204695" y="51653"/>
                    <a:pt x="202885" y="59273"/>
                    <a:pt x="204409" y="65179"/>
                  </a:cubicBezTo>
                  <a:cubicBezTo>
                    <a:pt x="203837" y="65655"/>
                    <a:pt x="203361" y="66131"/>
                    <a:pt x="202790" y="66703"/>
                  </a:cubicBezTo>
                  <a:cubicBezTo>
                    <a:pt x="199837" y="69370"/>
                    <a:pt x="197170" y="72322"/>
                    <a:pt x="194408" y="75275"/>
                  </a:cubicBezTo>
                  <a:cubicBezTo>
                    <a:pt x="190502" y="79085"/>
                    <a:pt x="187073" y="83276"/>
                    <a:pt x="183740" y="87562"/>
                  </a:cubicBezTo>
                  <a:cubicBezTo>
                    <a:pt x="182882" y="86038"/>
                    <a:pt x="181930" y="84610"/>
                    <a:pt x="180977" y="83181"/>
                  </a:cubicBezTo>
                  <a:cubicBezTo>
                    <a:pt x="176882" y="77085"/>
                    <a:pt x="171833" y="72037"/>
                    <a:pt x="166214" y="67846"/>
                  </a:cubicBezTo>
                  <a:cubicBezTo>
                    <a:pt x="168023" y="65369"/>
                    <a:pt x="169738" y="62893"/>
                    <a:pt x="171452" y="60511"/>
                  </a:cubicBezTo>
                  <a:cubicBezTo>
                    <a:pt x="173262" y="58035"/>
                    <a:pt x="175072" y="55749"/>
                    <a:pt x="176977" y="53368"/>
                  </a:cubicBezTo>
                  <a:cubicBezTo>
                    <a:pt x="179263" y="53749"/>
                    <a:pt x="181549" y="53653"/>
                    <a:pt x="183644" y="52796"/>
                  </a:cubicBezTo>
                  <a:cubicBezTo>
                    <a:pt x="192503" y="49558"/>
                    <a:pt x="194217" y="37842"/>
                    <a:pt x="186407" y="32413"/>
                  </a:cubicBezTo>
                  <a:cubicBezTo>
                    <a:pt x="177929" y="26412"/>
                    <a:pt x="168023" y="32317"/>
                    <a:pt x="167166" y="42223"/>
                  </a:cubicBezTo>
                  <a:cubicBezTo>
                    <a:pt x="166880" y="45557"/>
                    <a:pt x="168214" y="48319"/>
                    <a:pt x="170309" y="50224"/>
                  </a:cubicBezTo>
                  <a:cubicBezTo>
                    <a:pt x="168595" y="52129"/>
                    <a:pt x="166880" y="54130"/>
                    <a:pt x="165166" y="56035"/>
                  </a:cubicBezTo>
                  <a:cubicBezTo>
                    <a:pt x="163166" y="58321"/>
                    <a:pt x="161165" y="60702"/>
                    <a:pt x="159165" y="63178"/>
                  </a:cubicBezTo>
                  <a:cubicBezTo>
                    <a:pt x="154307" y="60416"/>
                    <a:pt x="149164" y="58321"/>
                    <a:pt x="143925" y="56701"/>
                  </a:cubicBezTo>
                  <a:cubicBezTo>
                    <a:pt x="144211" y="55368"/>
                    <a:pt x="144592" y="54130"/>
                    <a:pt x="144878" y="52796"/>
                  </a:cubicBezTo>
                  <a:cubicBezTo>
                    <a:pt x="145925" y="48415"/>
                    <a:pt x="147068" y="43938"/>
                    <a:pt x="147735" y="39366"/>
                  </a:cubicBezTo>
                  <a:cubicBezTo>
                    <a:pt x="148402" y="35080"/>
                    <a:pt x="148878" y="30698"/>
                    <a:pt x="149450" y="26412"/>
                  </a:cubicBezTo>
                  <a:cubicBezTo>
                    <a:pt x="158498" y="24983"/>
                    <a:pt x="163737" y="14791"/>
                    <a:pt x="158403" y="6505"/>
                  </a:cubicBezTo>
                  <a:cubicBezTo>
                    <a:pt x="152117" y="-3401"/>
                    <a:pt x="139163" y="-1401"/>
                    <a:pt x="134114" y="8505"/>
                  </a:cubicBezTo>
                  <a:cubicBezTo>
                    <a:pt x="132019" y="12505"/>
                    <a:pt x="132686" y="16601"/>
                    <a:pt x="134781" y="19840"/>
                  </a:cubicBezTo>
                  <a:cubicBezTo>
                    <a:pt x="136877" y="23078"/>
                    <a:pt x="140401" y="25364"/>
                    <a:pt x="144211" y="26221"/>
                  </a:cubicBezTo>
                  <a:cubicBezTo>
                    <a:pt x="143639" y="30412"/>
                    <a:pt x="142592" y="34318"/>
                    <a:pt x="141449" y="38413"/>
                  </a:cubicBezTo>
                  <a:cubicBezTo>
                    <a:pt x="140306" y="42795"/>
                    <a:pt x="139353" y="47367"/>
                    <a:pt x="138496" y="51844"/>
                  </a:cubicBezTo>
                  <a:cubicBezTo>
                    <a:pt x="138305" y="52891"/>
                    <a:pt x="138115" y="54034"/>
                    <a:pt x="137829" y="55082"/>
                  </a:cubicBezTo>
                  <a:cubicBezTo>
                    <a:pt x="129066" y="53272"/>
                    <a:pt x="120113" y="52891"/>
                    <a:pt x="111254" y="54034"/>
                  </a:cubicBezTo>
                  <a:cubicBezTo>
                    <a:pt x="110873" y="50891"/>
                    <a:pt x="110492" y="47748"/>
                    <a:pt x="110111" y="44509"/>
                  </a:cubicBezTo>
                  <a:cubicBezTo>
                    <a:pt x="109730" y="41461"/>
                    <a:pt x="109445" y="38318"/>
                    <a:pt x="109064" y="35270"/>
                  </a:cubicBezTo>
                  <a:cubicBezTo>
                    <a:pt x="108968" y="34127"/>
                    <a:pt x="108873" y="32889"/>
                    <a:pt x="108683" y="31651"/>
                  </a:cubicBezTo>
                  <a:cubicBezTo>
                    <a:pt x="116779" y="28222"/>
                    <a:pt x="118208" y="17363"/>
                    <a:pt x="110873" y="12124"/>
                  </a:cubicBezTo>
                  <a:cubicBezTo>
                    <a:pt x="102872" y="6409"/>
                    <a:pt x="93252" y="12124"/>
                    <a:pt x="92395" y="21745"/>
                  </a:cubicBezTo>
                  <a:cubicBezTo>
                    <a:pt x="92014" y="25555"/>
                    <a:pt x="93824" y="28603"/>
                    <a:pt x="96586" y="30508"/>
                  </a:cubicBezTo>
                  <a:cubicBezTo>
                    <a:pt x="97824" y="31365"/>
                    <a:pt x="99253" y="31936"/>
                    <a:pt x="100777" y="32317"/>
                  </a:cubicBezTo>
                  <a:cubicBezTo>
                    <a:pt x="100872" y="33556"/>
                    <a:pt x="101063" y="34889"/>
                    <a:pt x="101253" y="36032"/>
                  </a:cubicBezTo>
                  <a:cubicBezTo>
                    <a:pt x="101634" y="39271"/>
                    <a:pt x="102110" y="42414"/>
                    <a:pt x="102587" y="45652"/>
                  </a:cubicBezTo>
                  <a:cubicBezTo>
                    <a:pt x="103063" y="48700"/>
                    <a:pt x="103634" y="51748"/>
                    <a:pt x="104111" y="54892"/>
                  </a:cubicBezTo>
                  <a:cubicBezTo>
                    <a:pt x="104111" y="55082"/>
                    <a:pt x="104206" y="55273"/>
                    <a:pt x="104206" y="55368"/>
                  </a:cubicBezTo>
                  <a:cubicBezTo>
                    <a:pt x="95729" y="57273"/>
                    <a:pt x="87632" y="60797"/>
                    <a:pt x="80393" y="65750"/>
                  </a:cubicBezTo>
                  <a:cubicBezTo>
                    <a:pt x="78393" y="62416"/>
                    <a:pt x="76488" y="59083"/>
                    <a:pt x="74774" y="55558"/>
                  </a:cubicBezTo>
                  <a:cubicBezTo>
                    <a:pt x="72107" y="50320"/>
                    <a:pt x="69154" y="45271"/>
                    <a:pt x="66296" y="40223"/>
                  </a:cubicBezTo>
                  <a:cubicBezTo>
                    <a:pt x="71440" y="35175"/>
                    <a:pt x="71440" y="26221"/>
                    <a:pt x="64868" y="21554"/>
                  </a:cubicBezTo>
                  <a:cubicBezTo>
                    <a:pt x="55914" y="15172"/>
                    <a:pt x="45437" y="21459"/>
                    <a:pt x="44484" y="31841"/>
                  </a:cubicBezTo>
                  <a:cubicBezTo>
                    <a:pt x="44103" y="36032"/>
                    <a:pt x="46103" y="39271"/>
                    <a:pt x="49056" y="41366"/>
                  </a:cubicBezTo>
                  <a:cubicBezTo>
                    <a:pt x="52390" y="43652"/>
                    <a:pt x="56962" y="44414"/>
                    <a:pt x="60962" y="43271"/>
                  </a:cubicBezTo>
                  <a:cubicBezTo>
                    <a:pt x="63153" y="47843"/>
                    <a:pt x="65439" y="52415"/>
                    <a:pt x="68201" y="56701"/>
                  </a:cubicBezTo>
                  <a:cubicBezTo>
                    <a:pt x="70868" y="60797"/>
                    <a:pt x="73726" y="64702"/>
                    <a:pt x="76488" y="68703"/>
                  </a:cubicBezTo>
                  <a:cubicBezTo>
                    <a:pt x="71535" y="72608"/>
                    <a:pt x="67249" y="77275"/>
                    <a:pt x="63629" y="82800"/>
                  </a:cubicBezTo>
                  <a:cubicBezTo>
                    <a:pt x="60772" y="80990"/>
                    <a:pt x="57914" y="79276"/>
                    <a:pt x="55057" y="77466"/>
                  </a:cubicBezTo>
                  <a:cubicBezTo>
                    <a:pt x="51533" y="75180"/>
                    <a:pt x="48008" y="72799"/>
                    <a:pt x="44484" y="70417"/>
                  </a:cubicBezTo>
                  <a:cubicBezTo>
                    <a:pt x="45437" y="66226"/>
                    <a:pt x="44198" y="61559"/>
                    <a:pt x="40007" y="58606"/>
                  </a:cubicBezTo>
                  <a:cubicBezTo>
                    <a:pt x="31816" y="52796"/>
                    <a:pt x="22196" y="58511"/>
                    <a:pt x="21338" y="68131"/>
                  </a:cubicBezTo>
                  <a:cubicBezTo>
                    <a:pt x="21053" y="71941"/>
                    <a:pt x="22862" y="74989"/>
                    <a:pt x="25625" y="76894"/>
                  </a:cubicBezTo>
                  <a:cubicBezTo>
                    <a:pt x="28863" y="79180"/>
                    <a:pt x="33530" y="79847"/>
                    <a:pt x="37340" y="78418"/>
                  </a:cubicBezTo>
                  <a:cubicBezTo>
                    <a:pt x="39245" y="77656"/>
                    <a:pt x="40865" y="76513"/>
                    <a:pt x="42008" y="75180"/>
                  </a:cubicBezTo>
                  <a:cubicBezTo>
                    <a:pt x="48294" y="79180"/>
                    <a:pt x="54581" y="83086"/>
                    <a:pt x="61058" y="86800"/>
                  </a:cubicBezTo>
                  <a:cubicBezTo>
                    <a:pt x="59153" y="90229"/>
                    <a:pt x="57438" y="93849"/>
                    <a:pt x="56105" y="97849"/>
                  </a:cubicBezTo>
                  <a:cubicBezTo>
                    <a:pt x="55343" y="100231"/>
                    <a:pt x="54771" y="102612"/>
                    <a:pt x="54295" y="105088"/>
                  </a:cubicBezTo>
                  <a:cubicBezTo>
                    <a:pt x="53914" y="105088"/>
                    <a:pt x="53628" y="104993"/>
                    <a:pt x="53342" y="104993"/>
                  </a:cubicBezTo>
                  <a:cubicBezTo>
                    <a:pt x="49628" y="104517"/>
                    <a:pt x="45913" y="104612"/>
                    <a:pt x="42293" y="104517"/>
                  </a:cubicBezTo>
                  <a:cubicBezTo>
                    <a:pt x="36959" y="104326"/>
                    <a:pt x="31625" y="104231"/>
                    <a:pt x="26291" y="103945"/>
                  </a:cubicBezTo>
                  <a:cubicBezTo>
                    <a:pt x="26196" y="103374"/>
                    <a:pt x="26101" y="102707"/>
                    <a:pt x="25910" y="102136"/>
                  </a:cubicBezTo>
                  <a:cubicBezTo>
                    <a:pt x="22481" y="92039"/>
                    <a:pt x="9337" y="89753"/>
                    <a:pt x="2955" y="98326"/>
                  </a:cubicBezTo>
                  <a:cubicBezTo>
                    <a:pt x="-4093" y="107755"/>
                    <a:pt x="2288" y="119090"/>
                    <a:pt x="13433" y="120424"/>
                  </a:cubicBezTo>
                  <a:cubicBezTo>
                    <a:pt x="17909" y="120900"/>
                    <a:pt x="21434" y="118900"/>
                    <a:pt x="23815" y="115756"/>
                  </a:cubicBezTo>
                  <a:cubicBezTo>
                    <a:pt x="24767" y="114328"/>
                    <a:pt x="25529" y="112613"/>
                    <a:pt x="26006" y="110803"/>
                  </a:cubicBezTo>
                  <a:cubicBezTo>
                    <a:pt x="31149" y="111470"/>
                    <a:pt x="36293" y="111946"/>
                    <a:pt x="41531" y="112042"/>
                  </a:cubicBezTo>
                  <a:cubicBezTo>
                    <a:pt x="45246" y="112137"/>
                    <a:pt x="48961" y="112423"/>
                    <a:pt x="52580" y="112042"/>
                  </a:cubicBezTo>
                  <a:cubicBezTo>
                    <a:pt x="52771" y="112042"/>
                    <a:pt x="53057" y="112042"/>
                    <a:pt x="53342" y="111946"/>
                  </a:cubicBezTo>
                  <a:cubicBezTo>
                    <a:pt x="52580" y="119090"/>
                    <a:pt x="52580" y="126329"/>
                    <a:pt x="53438" y="133378"/>
                  </a:cubicBezTo>
                  <a:cubicBezTo>
                    <a:pt x="51342" y="133854"/>
                    <a:pt x="49247" y="134330"/>
                    <a:pt x="47151" y="134902"/>
                  </a:cubicBezTo>
                  <a:cubicBezTo>
                    <a:pt x="42865" y="136140"/>
                    <a:pt x="38674" y="137854"/>
                    <a:pt x="34483" y="139664"/>
                  </a:cubicBezTo>
                  <a:cubicBezTo>
                    <a:pt x="32768" y="136997"/>
                    <a:pt x="30006" y="135092"/>
                    <a:pt x="26387" y="134616"/>
                  </a:cubicBezTo>
                  <a:cubicBezTo>
                    <a:pt x="16385" y="133473"/>
                    <a:pt x="10766" y="143093"/>
                    <a:pt x="14576" y="151951"/>
                  </a:cubicBezTo>
                  <a:cubicBezTo>
                    <a:pt x="16100" y="155476"/>
                    <a:pt x="19148" y="157285"/>
                    <a:pt x="22481" y="157571"/>
                  </a:cubicBezTo>
                  <a:cubicBezTo>
                    <a:pt x="26482" y="157952"/>
                    <a:pt x="30863" y="156333"/>
                    <a:pt x="33530" y="153285"/>
                  </a:cubicBezTo>
                  <a:cubicBezTo>
                    <a:pt x="35245" y="151285"/>
                    <a:pt x="36102" y="148903"/>
                    <a:pt x="36293" y="146617"/>
                  </a:cubicBezTo>
                  <a:cubicBezTo>
                    <a:pt x="40579" y="145570"/>
                    <a:pt x="44865" y="144617"/>
                    <a:pt x="49151" y="143569"/>
                  </a:cubicBezTo>
                  <a:cubicBezTo>
                    <a:pt x="51056" y="143093"/>
                    <a:pt x="52961" y="142617"/>
                    <a:pt x="54866" y="142141"/>
                  </a:cubicBezTo>
                  <a:cubicBezTo>
                    <a:pt x="56390" y="149094"/>
                    <a:pt x="58676" y="155761"/>
                    <a:pt x="61915" y="161953"/>
                  </a:cubicBezTo>
                  <a:cubicBezTo>
                    <a:pt x="61153" y="162334"/>
                    <a:pt x="60391" y="162715"/>
                    <a:pt x="59629" y="163096"/>
                  </a:cubicBezTo>
                  <a:cubicBezTo>
                    <a:pt x="56581" y="164715"/>
                    <a:pt x="53628" y="166429"/>
                    <a:pt x="50675" y="168239"/>
                  </a:cubicBezTo>
                  <a:cubicBezTo>
                    <a:pt x="46580" y="170716"/>
                    <a:pt x="42579" y="173287"/>
                    <a:pt x="38579" y="175859"/>
                  </a:cubicBezTo>
                  <a:cubicBezTo>
                    <a:pt x="31816" y="170049"/>
                    <a:pt x="21624" y="172621"/>
                    <a:pt x="17147" y="181193"/>
                  </a:cubicBezTo>
                  <a:cubicBezTo>
                    <a:pt x="15052" y="185194"/>
                    <a:pt x="15719" y="189289"/>
                    <a:pt x="17814" y="192528"/>
                  </a:cubicBezTo>
                  <a:cubicBezTo>
                    <a:pt x="20386" y="196433"/>
                    <a:pt x="25053" y="199195"/>
                    <a:pt x="29816" y="199386"/>
                  </a:cubicBezTo>
                  <a:cubicBezTo>
                    <a:pt x="39722" y="199672"/>
                    <a:pt x="46008" y="189956"/>
                    <a:pt x="42389" y="181384"/>
                  </a:cubicBezTo>
                  <a:cubicBezTo>
                    <a:pt x="46389" y="179288"/>
                    <a:pt x="50390" y="177097"/>
                    <a:pt x="54390" y="174811"/>
                  </a:cubicBezTo>
                  <a:cubicBezTo>
                    <a:pt x="57343" y="173097"/>
                    <a:pt x="60296" y="171287"/>
                    <a:pt x="63248" y="169382"/>
                  </a:cubicBezTo>
                  <a:cubicBezTo>
                    <a:pt x="63915" y="168906"/>
                    <a:pt x="64677" y="168430"/>
                    <a:pt x="65344" y="167953"/>
                  </a:cubicBezTo>
                  <a:cubicBezTo>
                    <a:pt x="69440" y="174240"/>
                    <a:pt x="74488" y="179764"/>
                    <a:pt x="80774" y="184432"/>
                  </a:cubicBezTo>
                  <a:cubicBezTo>
                    <a:pt x="79441" y="186337"/>
                    <a:pt x="78012" y="188242"/>
                    <a:pt x="76679" y="190242"/>
                  </a:cubicBezTo>
                  <a:cubicBezTo>
                    <a:pt x="75059" y="192718"/>
                    <a:pt x="73250" y="195004"/>
                    <a:pt x="71726" y="197481"/>
                  </a:cubicBezTo>
                  <a:cubicBezTo>
                    <a:pt x="71535" y="197767"/>
                    <a:pt x="71440" y="198052"/>
                    <a:pt x="71249" y="198338"/>
                  </a:cubicBezTo>
                  <a:cubicBezTo>
                    <a:pt x="64296" y="195766"/>
                    <a:pt x="56486" y="200529"/>
                    <a:pt x="56200" y="208530"/>
                  </a:cubicBezTo>
                  <a:cubicBezTo>
                    <a:pt x="55914" y="218626"/>
                    <a:pt x="65915" y="223484"/>
                    <a:pt x="74393" y="218912"/>
                  </a:cubicBezTo>
                  <a:cubicBezTo>
                    <a:pt x="77822" y="217102"/>
                    <a:pt x="79346" y="213864"/>
                    <a:pt x="79441" y="210530"/>
                  </a:cubicBezTo>
                  <a:cubicBezTo>
                    <a:pt x="79536" y="208054"/>
                    <a:pt x="78679" y="205577"/>
                    <a:pt x="77441" y="203482"/>
                  </a:cubicBezTo>
                  <a:cubicBezTo>
                    <a:pt x="77441" y="203482"/>
                    <a:pt x="77536" y="203386"/>
                    <a:pt x="77536" y="203386"/>
                  </a:cubicBezTo>
                  <a:cubicBezTo>
                    <a:pt x="79346" y="201577"/>
                    <a:pt x="80965" y="199386"/>
                    <a:pt x="82584" y="197290"/>
                  </a:cubicBezTo>
                  <a:cubicBezTo>
                    <a:pt x="84584" y="194719"/>
                    <a:pt x="86585" y="192052"/>
                    <a:pt x="88394" y="189289"/>
                  </a:cubicBezTo>
                  <a:cubicBezTo>
                    <a:pt x="88680" y="189480"/>
                    <a:pt x="88966" y="189670"/>
                    <a:pt x="89252" y="189766"/>
                  </a:cubicBezTo>
                  <a:cubicBezTo>
                    <a:pt x="94681" y="192718"/>
                    <a:pt x="100491" y="194719"/>
                    <a:pt x="106301" y="196052"/>
                  </a:cubicBezTo>
                  <a:cubicBezTo>
                    <a:pt x="106301" y="196243"/>
                    <a:pt x="106206" y="196528"/>
                    <a:pt x="106206" y="196814"/>
                  </a:cubicBezTo>
                  <a:cubicBezTo>
                    <a:pt x="105635" y="200148"/>
                    <a:pt x="104968" y="203482"/>
                    <a:pt x="104396" y="206815"/>
                  </a:cubicBezTo>
                  <a:cubicBezTo>
                    <a:pt x="103825" y="210149"/>
                    <a:pt x="103063" y="213578"/>
                    <a:pt x="102682" y="216912"/>
                  </a:cubicBezTo>
                  <a:cubicBezTo>
                    <a:pt x="102587" y="217388"/>
                    <a:pt x="102587" y="217960"/>
                    <a:pt x="102587" y="218436"/>
                  </a:cubicBezTo>
                  <a:cubicBezTo>
                    <a:pt x="92204" y="220055"/>
                    <a:pt x="88204" y="231104"/>
                    <a:pt x="93728" y="240058"/>
                  </a:cubicBezTo>
                  <a:cubicBezTo>
                    <a:pt x="96110" y="243868"/>
                    <a:pt x="99920" y="245392"/>
                    <a:pt x="103825" y="245201"/>
                  </a:cubicBezTo>
                  <a:cubicBezTo>
                    <a:pt x="108492" y="245011"/>
                    <a:pt x="113255" y="242439"/>
                    <a:pt x="115826" y="238343"/>
                  </a:cubicBezTo>
                  <a:cubicBezTo>
                    <a:pt x="120684" y="230723"/>
                    <a:pt x="116779" y="221293"/>
                    <a:pt x="108968" y="218817"/>
                  </a:cubicBezTo>
                  <a:cubicBezTo>
                    <a:pt x="109064" y="218436"/>
                    <a:pt x="109159" y="218150"/>
                    <a:pt x="109254" y="217769"/>
                  </a:cubicBezTo>
                  <a:cubicBezTo>
                    <a:pt x="109921" y="214435"/>
                    <a:pt x="110397" y="211102"/>
                    <a:pt x="110969" y="207768"/>
                  </a:cubicBezTo>
                  <a:cubicBezTo>
                    <a:pt x="111540" y="204434"/>
                    <a:pt x="112112" y="201100"/>
                    <a:pt x="112683" y="197767"/>
                  </a:cubicBezTo>
                  <a:cubicBezTo>
                    <a:pt x="112683" y="197576"/>
                    <a:pt x="112778" y="197386"/>
                    <a:pt x="112778" y="197100"/>
                  </a:cubicBezTo>
                  <a:cubicBezTo>
                    <a:pt x="120684" y="198052"/>
                    <a:pt x="128590" y="197671"/>
                    <a:pt x="136400" y="196147"/>
                  </a:cubicBezTo>
                  <a:cubicBezTo>
                    <a:pt x="136400" y="196243"/>
                    <a:pt x="136400" y="196433"/>
                    <a:pt x="136400" y="196528"/>
                  </a:cubicBezTo>
                  <a:cubicBezTo>
                    <a:pt x="136591" y="199386"/>
                    <a:pt x="137067" y="202243"/>
                    <a:pt x="137639" y="205101"/>
                  </a:cubicBezTo>
                  <a:cubicBezTo>
                    <a:pt x="138115" y="208149"/>
                    <a:pt x="138877" y="211006"/>
                    <a:pt x="139734" y="213959"/>
                  </a:cubicBezTo>
                  <a:cubicBezTo>
                    <a:pt x="134876" y="218722"/>
                    <a:pt x="134972" y="227104"/>
                    <a:pt x="141258" y="231295"/>
                  </a:cubicBezTo>
                  <a:cubicBezTo>
                    <a:pt x="149640" y="236914"/>
                    <a:pt x="159070" y="231009"/>
                    <a:pt x="159737" y="221389"/>
                  </a:cubicBezTo>
                  <a:cubicBezTo>
                    <a:pt x="160022" y="217579"/>
                    <a:pt x="158117" y="214531"/>
                    <a:pt x="155355" y="212721"/>
                  </a:cubicBezTo>
                  <a:cubicBezTo>
                    <a:pt x="152974" y="211102"/>
                    <a:pt x="149926" y="210435"/>
                    <a:pt x="146878" y="210721"/>
                  </a:cubicBezTo>
                  <a:cubicBezTo>
                    <a:pt x="146402" y="208244"/>
                    <a:pt x="145925" y="205768"/>
                    <a:pt x="145354" y="203386"/>
                  </a:cubicBezTo>
                  <a:cubicBezTo>
                    <a:pt x="144687" y="200815"/>
                    <a:pt x="144211" y="198243"/>
                    <a:pt x="143544" y="195671"/>
                  </a:cubicBezTo>
                  <a:cubicBezTo>
                    <a:pt x="143449" y="195290"/>
                    <a:pt x="143258" y="194909"/>
                    <a:pt x="143163" y="194528"/>
                  </a:cubicBezTo>
                  <a:cubicBezTo>
                    <a:pt x="150307" y="192433"/>
                    <a:pt x="157165" y="189194"/>
                    <a:pt x="163451" y="185098"/>
                  </a:cubicBezTo>
                  <a:cubicBezTo>
                    <a:pt x="165737" y="188527"/>
                    <a:pt x="168214" y="191861"/>
                    <a:pt x="170786" y="195004"/>
                  </a:cubicBezTo>
                  <a:cubicBezTo>
                    <a:pt x="173072" y="197671"/>
                    <a:pt x="175834" y="199957"/>
                    <a:pt x="178025" y="202720"/>
                  </a:cubicBezTo>
                  <a:cubicBezTo>
                    <a:pt x="178025" y="202720"/>
                    <a:pt x="178025" y="202720"/>
                    <a:pt x="178120" y="202815"/>
                  </a:cubicBezTo>
                  <a:cubicBezTo>
                    <a:pt x="173262" y="207101"/>
                    <a:pt x="172119" y="214816"/>
                    <a:pt x="176215" y="221389"/>
                  </a:cubicBezTo>
                  <a:cubicBezTo>
                    <a:pt x="178596" y="225199"/>
                    <a:pt x="182406" y="226723"/>
                    <a:pt x="186311" y="226532"/>
                  </a:cubicBezTo>
                  <a:cubicBezTo>
                    <a:pt x="190979" y="226342"/>
                    <a:pt x="195741" y="223770"/>
                    <a:pt x="198313" y="219674"/>
                  </a:cubicBezTo>
                  <a:cubicBezTo>
                    <a:pt x="204028" y="210625"/>
                    <a:pt x="197551" y="199005"/>
                    <a:pt x="186883" y="199386"/>
                  </a:cubicBezTo>
                  <a:cubicBezTo>
                    <a:pt x="184883" y="199481"/>
                    <a:pt x="183073" y="199957"/>
                    <a:pt x="181454" y="200719"/>
                  </a:cubicBezTo>
                  <a:cubicBezTo>
                    <a:pt x="179453" y="197767"/>
                    <a:pt x="178025" y="194433"/>
                    <a:pt x="176215" y="191385"/>
                  </a:cubicBezTo>
                  <a:cubicBezTo>
                    <a:pt x="174119" y="187861"/>
                    <a:pt x="171643" y="184432"/>
                    <a:pt x="169262" y="181003"/>
                  </a:cubicBezTo>
                  <a:cubicBezTo>
                    <a:pt x="173072" y="177955"/>
                    <a:pt x="176691" y="174621"/>
                    <a:pt x="179930" y="170811"/>
                  </a:cubicBezTo>
                  <a:cubicBezTo>
                    <a:pt x="180596" y="170049"/>
                    <a:pt x="181168" y="169192"/>
                    <a:pt x="181739" y="168334"/>
                  </a:cubicBezTo>
                  <a:cubicBezTo>
                    <a:pt x="183930" y="169858"/>
                    <a:pt x="186121" y="171382"/>
                    <a:pt x="188407" y="172716"/>
                  </a:cubicBezTo>
                  <a:cubicBezTo>
                    <a:pt x="191550" y="174621"/>
                    <a:pt x="194789" y="176431"/>
                    <a:pt x="197932" y="178336"/>
                  </a:cubicBezTo>
                  <a:cubicBezTo>
                    <a:pt x="198027" y="178431"/>
                    <a:pt x="198218" y="178526"/>
                    <a:pt x="198313" y="178621"/>
                  </a:cubicBezTo>
                  <a:cubicBezTo>
                    <a:pt x="195741" y="185194"/>
                    <a:pt x="199742" y="193004"/>
                    <a:pt x="207457" y="193861"/>
                  </a:cubicBezTo>
                  <a:cubicBezTo>
                    <a:pt x="217458" y="195004"/>
                    <a:pt x="223078" y="185384"/>
                    <a:pt x="219268" y="176526"/>
                  </a:cubicBezTo>
                  <a:cubicBezTo>
                    <a:pt x="217744" y="173002"/>
                    <a:pt x="214696" y="171192"/>
                    <a:pt x="211362" y="170906"/>
                  </a:cubicBezTo>
                  <a:cubicBezTo>
                    <a:pt x="207362" y="170525"/>
                    <a:pt x="202980" y="172144"/>
                    <a:pt x="200313" y="175192"/>
                  </a:cubicBezTo>
                  <a:cubicBezTo>
                    <a:pt x="200218" y="175383"/>
                    <a:pt x="200123" y="175573"/>
                    <a:pt x="200027" y="175669"/>
                  </a:cubicBezTo>
                  <a:cubicBezTo>
                    <a:pt x="197265" y="173002"/>
                    <a:pt x="194503" y="170430"/>
                    <a:pt x="191645" y="167953"/>
                  </a:cubicBezTo>
                  <a:cubicBezTo>
                    <a:pt x="189645" y="166144"/>
                    <a:pt x="187454" y="164620"/>
                    <a:pt x="185264" y="163096"/>
                  </a:cubicBezTo>
                  <a:cubicBezTo>
                    <a:pt x="189359" y="156142"/>
                    <a:pt x="192026" y="148237"/>
                    <a:pt x="193265" y="139950"/>
                  </a:cubicBezTo>
                  <a:cubicBezTo>
                    <a:pt x="197551" y="140426"/>
                    <a:pt x="201837" y="140902"/>
                    <a:pt x="206123" y="141474"/>
                  </a:cubicBezTo>
                  <a:cubicBezTo>
                    <a:pt x="209362" y="141950"/>
                    <a:pt x="212505" y="142522"/>
                    <a:pt x="215744" y="143188"/>
                  </a:cubicBezTo>
                  <a:cubicBezTo>
                    <a:pt x="215077" y="147951"/>
                    <a:pt x="217649" y="152999"/>
                    <a:pt x="222221" y="155857"/>
                  </a:cubicBezTo>
                  <a:cubicBezTo>
                    <a:pt x="231841" y="161953"/>
                    <a:pt x="242318" y="154999"/>
                    <a:pt x="242795" y="144141"/>
                  </a:cubicBezTo>
                  <a:cubicBezTo>
                    <a:pt x="242795" y="139283"/>
                    <a:pt x="240794" y="135949"/>
                    <a:pt x="237746" y="134140"/>
                  </a:cubicBezTo>
                  <a:close/>
                </a:path>
              </a:pathLst>
            </a:custGeom>
            <a:solidFill>
              <a:srgbClr val="D96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D97A407-74E1-41F5-AF9E-83FB1999FBE9}"/>
                </a:ext>
              </a:extLst>
            </p:cNvPr>
            <p:cNvSpPr/>
            <p:nvPr/>
          </p:nvSpPr>
          <p:spPr>
            <a:xfrm>
              <a:off x="6048249" y="3393843"/>
              <a:ext cx="30392" cy="33165"/>
            </a:xfrm>
            <a:custGeom>
              <a:avLst/>
              <a:gdLst>
                <a:gd name="connsiteX0" fmla="*/ 2126 w 30392"/>
                <a:gd name="connsiteY0" fmla="*/ 28108 h 33165"/>
                <a:gd name="connsiteX1" fmla="*/ 13460 w 30392"/>
                <a:gd name="connsiteY1" fmla="*/ 33061 h 33165"/>
                <a:gd name="connsiteX2" fmla="*/ 24414 w 30392"/>
                <a:gd name="connsiteY2" fmla="*/ 26584 h 33165"/>
                <a:gd name="connsiteX3" fmla="*/ 29843 w 30392"/>
                <a:gd name="connsiteY3" fmla="*/ 14773 h 33165"/>
                <a:gd name="connsiteX4" fmla="*/ 30034 w 30392"/>
                <a:gd name="connsiteY4" fmla="*/ 8296 h 33165"/>
                <a:gd name="connsiteX5" fmla="*/ 8412 w 30392"/>
                <a:gd name="connsiteY5" fmla="*/ 1534 h 33165"/>
                <a:gd name="connsiteX6" fmla="*/ 2126 w 30392"/>
                <a:gd name="connsiteY6" fmla="*/ 28108 h 3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92" h="33165">
                  <a:moveTo>
                    <a:pt x="2126" y="28108"/>
                  </a:moveTo>
                  <a:cubicBezTo>
                    <a:pt x="4507" y="31823"/>
                    <a:pt x="9174" y="33633"/>
                    <a:pt x="13460" y="33061"/>
                  </a:cubicBezTo>
                  <a:cubicBezTo>
                    <a:pt x="17747" y="32585"/>
                    <a:pt x="21747" y="30013"/>
                    <a:pt x="24414" y="26584"/>
                  </a:cubicBezTo>
                  <a:cubicBezTo>
                    <a:pt x="27176" y="23155"/>
                    <a:pt x="28796" y="19060"/>
                    <a:pt x="29843" y="14773"/>
                  </a:cubicBezTo>
                  <a:cubicBezTo>
                    <a:pt x="30320" y="12678"/>
                    <a:pt x="30701" y="10392"/>
                    <a:pt x="30034" y="8296"/>
                  </a:cubicBezTo>
                  <a:cubicBezTo>
                    <a:pt x="27557" y="1153"/>
                    <a:pt x="14699" y="-2181"/>
                    <a:pt x="8412" y="1534"/>
                  </a:cubicBezTo>
                  <a:cubicBezTo>
                    <a:pt x="887" y="6010"/>
                    <a:pt x="-2542" y="20774"/>
                    <a:pt x="2126" y="28108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9B901241-319F-442A-96EA-8FE7C44C6B3D}"/>
                </a:ext>
              </a:extLst>
            </p:cNvPr>
            <p:cNvSpPr/>
            <p:nvPr/>
          </p:nvSpPr>
          <p:spPr>
            <a:xfrm>
              <a:off x="6090673" y="3370129"/>
              <a:ext cx="19153" cy="15821"/>
            </a:xfrm>
            <a:custGeom>
              <a:avLst/>
              <a:gdLst>
                <a:gd name="connsiteX0" fmla="*/ 8088 w 19153"/>
                <a:gd name="connsiteY0" fmla="*/ 15722 h 15821"/>
                <a:gd name="connsiteX1" fmla="*/ 17708 w 19153"/>
                <a:gd name="connsiteY1" fmla="*/ 12103 h 15821"/>
                <a:gd name="connsiteX2" fmla="*/ 16756 w 19153"/>
                <a:gd name="connsiteY2" fmla="*/ 2387 h 15821"/>
                <a:gd name="connsiteX3" fmla="*/ 13136 w 19153"/>
                <a:gd name="connsiteY3" fmla="*/ 673 h 15821"/>
                <a:gd name="connsiteX4" fmla="*/ 8088 w 19153"/>
                <a:gd name="connsiteY4" fmla="*/ 15722 h 15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53" h="15821">
                  <a:moveTo>
                    <a:pt x="8088" y="15722"/>
                  </a:moveTo>
                  <a:cubicBezTo>
                    <a:pt x="11612" y="16199"/>
                    <a:pt x="15613" y="14960"/>
                    <a:pt x="17708" y="12103"/>
                  </a:cubicBezTo>
                  <a:cubicBezTo>
                    <a:pt x="19899" y="9245"/>
                    <a:pt x="19613" y="4578"/>
                    <a:pt x="16756" y="2387"/>
                  </a:cubicBezTo>
                  <a:cubicBezTo>
                    <a:pt x="15708" y="1530"/>
                    <a:pt x="14374" y="1149"/>
                    <a:pt x="13136" y="673"/>
                  </a:cubicBezTo>
                  <a:cubicBezTo>
                    <a:pt x="-389" y="-3613"/>
                    <a:pt x="-5723" y="13913"/>
                    <a:pt x="8088" y="15722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819BA7BA-4A1F-4780-BA0A-575E47D019A5}"/>
                </a:ext>
              </a:extLst>
            </p:cNvPr>
            <p:cNvSpPr/>
            <p:nvPr/>
          </p:nvSpPr>
          <p:spPr>
            <a:xfrm>
              <a:off x="6095816" y="3425257"/>
              <a:ext cx="32119" cy="29072"/>
            </a:xfrm>
            <a:custGeom>
              <a:avLst/>
              <a:gdLst>
                <a:gd name="connsiteX0" fmla="*/ 17518 w 32119"/>
                <a:gd name="connsiteY0" fmla="*/ 28984 h 29072"/>
                <a:gd name="connsiteX1" fmla="*/ 28377 w 32119"/>
                <a:gd name="connsiteY1" fmla="*/ 24221 h 29072"/>
                <a:gd name="connsiteX2" fmla="*/ 31139 w 32119"/>
                <a:gd name="connsiteY2" fmla="*/ 18792 h 29072"/>
                <a:gd name="connsiteX3" fmla="*/ 30948 w 32119"/>
                <a:gd name="connsiteY3" fmla="*/ 8600 h 29072"/>
                <a:gd name="connsiteX4" fmla="*/ 2469 w 32119"/>
                <a:gd name="connsiteY4" fmla="*/ 5362 h 29072"/>
                <a:gd name="connsiteX5" fmla="*/ 17518 w 32119"/>
                <a:gd name="connsiteY5" fmla="*/ 28984 h 2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9" h="29072">
                  <a:moveTo>
                    <a:pt x="17518" y="28984"/>
                  </a:moveTo>
                  <a:cubicBezTo>
                    <a:pt x="21519" y="28508"/>
                    <a:pt x="25710" y="27269"/>
                    <a:pt x="28377" y="24221"/>
                  </a:cubicBezTo>
                  <a:cubicBezTo>
                    <a:pt x="29710" y="22697"/>
                    <a:pt x="30472" y="20697"/>
                    <a:pt x="31139" y="18792"/>
                  </a:cubicBezTo>
                  <a:cubicBezTo>
                    <a:pt x="32187" y="15458"/>
                    <a:pt x="32758" y="11553"/>
                    <a:pt x="30948" y="8600"/>
                  </a:cubicBezTo>
                  <a:cubicBezTo>
                    <a:pt x="25900" y="28"/>
                    <a:pt x="8565" y="-3973"/>
                    <a:pt x="2469" y="5362"/>
                  </a:cubicBezTo>
                  <a:cubicBezTo>
                    <a:pt x="-4866" y="16316"/>
                    <a:pt x="5326" y="30317"/>
                    <a:pt x="17518" y="28984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840A067-2DC9-4698-83C0-0DECCED339A4}"/>
                </a:ext>
              </a:extLst>
            </p:cNvPr>
            <p:cNvSpPr/>
            <p:nvPr/>
          </p:nvSpPr>
          <p:spPr>
            <a:xfrm>
              <a:off x="6129800" y="3396322"/>
              <a:ext cx="22553" cy="21263"/>
            </a:xfrm>
            <a:custGeom>
              <a:avLst/>
              <a:gdLst>
                <a:gd name="connsiteX0" fmla="*/ 6204 w 22553"/>
                <a:gd name="connsiteY0" fmla="*/ 20295 h 21263"/>
                <a:gd name="connsiteX1" fmla="*/ 20206 w 22553"/>
                <a:gd name="connsiteY1" fmla="*/ 16104 h 21263"/>
                <a:gd name="connsiteX2" fmla="*/ 22111 w 22553"/>
                <a:gd name="connsiteY2" fmla="*/ 11151 h 21263"/>
                <a:gd name="connsiteX3" fmla="*/ 22492 w 22553"/>
                <a:gd name="connsiteY3" fmla="*/ 7341 h 21263"/>
                <a:gd name="connsiteX4" fmla="*/ 19634 w 22553"/>
                <a:gd name="connsiteY4" fmla="*/ 2960 h 21263"/>
                <a:gd name="connsiteX5" fmla="*/ 9062 w 22553"/>
                <a:gd name="connsiteY5" fmla="*/ 197 h 21263"/>
                <a:gd name="connsiteX6" fmla="*/ 6204 w 22553"/>
                <a:gd name="connsiteY6" fmla="*/ 20295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53" h="21263">
                  <a:moveTo>
                    <a:pt x="6204" y="20295"/>
                  </a:moveTo>
                  <a:cubicBezTo>
                    <a:pt x="10967" y="22581"/>
                    <a:pt x="17348" y="20676"/>
                    <a:pt x="20206" y="16104"/>
                  </a:cubicBezTo>
                  <a:cubicBezTo>
                    <a:pt x="21158" y="14580"/>
                    <a:pt x="21730" y="12866"/>
                    <a:pt x="22111" y="11151"/>
                  </a:cubicBezTo>
                  <a:cubicBezTo>
                    <a:pt x="22397" y="9913"/>
                    <a:pt x="22682" y="8579"/>
                    <a:pt x="22492" y="7341"/>
                  </a:cubicBezTo>
                  <a:cubicBezTo>
                    <a:pt x="22206" y="5627"/>
                    <a:pt x="21063" y="4103"/>
                    <a:pt x="19634" y="2960"/>
                  </a:cubicBezTo>
                  <a:cubicBezTo>
                    <a:pt x="16777" y="578"/>
                    <a:pt x="12776" y="-469"/>
                    <a:pt x="9062" y="197"/>
                  </a:cubicBezTo>
                  <a:cubicBezTo>
                    <a:pt x="-1130" y="2007"/>
                    <a:pt x="-3607" y="15628"/>
                    <a:pt x="6204" y="20295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1CA48823-45B6-41BB-86D8-CD0A980FC820}"/>
                </a:ext>
              </a:extLst>
            </p:cNvPr>
            <p:cNvSpPr/>
            <p:nvPr/>
          </p:nvSpPr>
          <p:spPr>
            <a:xfrm>
              <a:off x="6055144" y="3449076"/>
              <a:ext cx="30611" cy="32564"/>
            </a:xfrm>
            <a:custGeom>
              <a:avLst/>
              <a:gdLst>
                <a:gd name="connsiteX0" fmla="*/ 374 w 30611"/>
                <a:gd name="connsiteY0" fmla="*/ 12118 h 32564"/>
                <a:gd name="connsiteX1" fmla="*/ 755 w 30611"/>
                <a:gd name="connsiteY1" fmla="*/ 21929 h 32564"/>
                <a:gd name="connsiteX2" fmla="*/ 5231 w 30611"/>
                <a:gd name="connsiteY2" fmla="*/ 30120 h 32564"/>
                <a:gd name="connsiteX3" fmla="*/ 21138 w 30611"/>
                <a:gd name="connsiteY3" fmla="*/ 30501 h 32564"/>
                <a:gd name="connsiteX4" fmla="*/ 27901 w 30611"/>
                <a:gd name="connsiteY4" fmla="*/ 25548 h 32564"/>
                <a:gd name="connsiteX5" fmla="*/ 30568 w 30611"/>
                <a:gd name="connsiteY5" fmla="*/ 17833 h 32564"/>
                <a:gd name="connsiteX6" fmla="*/ 26758 w 30611"/>
                <a:gd name="connsiteY6" fmla="*/ 10023 h 32564"/>
                <a:gd name="connsiteX7" fmla="*/ 19805 w 30611"/>
                <a:gd name="connsiteY7" fmla="*/ 3450 h 32564"/>
                <a:gd name="connsiteX8" fmla="*/ 11994 w 30611"/>
                <a:gd name="connsiteY8" fmla="*/ 21 h 32564"/>
                <a:gd name="connsiteX9" fmla="*/ 374 w 30611"/>
                <a:gd name="connsiteY9" fmla="*/ 12118 h 3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11" h="32564">
                  <a:moveTo>
                    <a:pt x="374" y="12118"/>
                  </a:moveTo>
                  <a:cubicBezTo>
                    <a:pt x="-293" y="15357"/>
                    <a:pt x="-7" y="18690"/>
                    <a:pt x="755" y="21929"/>
                  </a:cubicBezTo>
                  <a:cubicBezTo>
                    <a:pt x="1517" y="24977"/>
                    <a:pt x="2755" y="28120"/>
                    <a:pt x="5231" y="30120"/>
                  </a:cubicBezTo>
                  <a:cubicBezTo>
                    <a:pt x="9518" y="33740"/>
                    <a:pt x="16090" y="32883"/>
                    <a:pt x="21138" y="30501"/>
                  </a:cubicBezTo>
                  <a:cubicBezTo>
                    <a:pt x="23710" y="29263"/>
                    <a:pt x="26091" y="27739"/>
                    <a:pt x="27901" y="25548"/>
                  </a:cubicBezTo>
                  <a:cubicBezTo>
                    <a:pt x="29711" y="23358"/>
                    <a:pt x="30854" y="20595"/>
                    <a:pt x="30568" y="17833"/>
                  </a:cubicBezTo>
                  <a:cubicBezTo>
                    <a:pt x="30282" y="14880"/>
                    <a:pt x="28663" y="12309"/>
                    <a:pt x="26758" y="10023"/>
                  </a:cubicBezTo>
                  <a:cubicBezTo>
                    <a:pt x="24758" y="7546"/>
                    <a:pt x="22376" y="5355"/>
                    <a:pt x="19805" y="3450"/>
                  </a:cubicBezTo>
                  <a:cubicBezTo>
                    <a:pt x="17519" y="1736"/>
                    <a:pt x="14852" y="212"/>
                    <a:pt x="11994" y="21"/>
                  </a:cubicBezTo>
                  <a:cubicBezTo>
                    <a:pt x="6374" y="-455"/>
                    <a:pt x="1421" y="7165"/>
                    <a:pt x="374" y="12118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AE81E75-8845-481B-AB69-297E8BA08A32}"/>
                </a:ext>
              </a:extLst>
            </p:cNvPr>
            <p:cNvSpPr/>
            <p:nvPr/>
          </p:nvSpPr>
          <p:spPr>
            <a:xfrm>
              <a:off x="6131427" y="3455529"/>
              <a:ext cx="22755" cy="23824"/>
            </a:xfrm>
            <a:custGeom>
              <a:avLst/>
              <a:gdLst>
                <a:gd name="connsiteX0" fmla="*/ 5 w 22755"/>
                <a:gd name="connsiteY0" fmla="*/ 14904 h 23824"/>
                <a:gd name="connsiteX1" fmla="*/ 1148 w 22755"/>
                <a:gd name="connsiteY1" fmla="*/ 19667 h 23824"/>
                <a:gd name="connsiteX2" fmla="*/ 11435 w 22755"/>
                <a:gd name="connsiteY2" fmla="*/ 23572 h 23824"/>
                <a:gd name="connsiteX3" fmla="*/ 20674 w 22755"/>
                <a:gd name="connsiteY3" fmla="*/ 16714 h 23824"/>
                <a:gd name="connsiteX4" fmla="*/ 12768 w 22755"/>
                <a:gd name="connsiteY4" fmla="*/ 45 h 23824"/>
                <a:gd name="connsiteX5" fmla="*/ 5 w 22755"/>
                <a:gd name="connsiteY5" fmla="*/ 14904 h 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55" h="23824">
                  <a:moveTo>
                    <a:pt x="5" y="14904"/>
                  </a:moveTo>
                  <a:cubicBezTo>
                    <a:pt x="100" y="16523"/>
                    <a:pt x="386" y="18238"/>
                    <a:pt x="1148" y="19667"/>
                  </a:cubicBezTo>
                  <a:cubicBezTo>
                    <a:pt x="3053" y="23096"/>
                    <a:pt x="7530" y="24429"/>
                    <a:pt x="11435" y="23572"/>
                  </a:cubicBezTo>
                  <a:cubicBezTo>
                    <a:pt x="15245" y="22619"/>
                    <a:pt x="18388" y="19857"/>
                    <a:pt x="20674" y="16714"/>
                  </a:cubicBezTo>
                  <a:cubicBezTo>
                    <a:pt x="25627" y="9951"/>
                    <a:pt x="21246" y="998"/>
                    <a:pt x="12768" y="45"/>
                  </a:cubicBezTo>
                  <a:cubicBezTo>
                    <a:pt x="5244" y="-717"/>
                    <a:pt x="-186" y="8332"/>
                    <a:pt x="5" y="14904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5E201EE4-9F33-4249-845C-883C007B27AF}"/>
              </a:ext>
            </a:extLst>
          </p:cNvPr>
          <p:cNvSpPr txBox="1"/>
          <p:nvPr/>
        </p:nvSpPr>
        <p:spPr>
          <a:xfrm>
            <a:off x="4730498" y="2949086"/>
            <a:ext cx="557682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80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The Virus</a:t>
            </a:r>
            <a:endParaRPr lang="th-TH" sz="8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66433913-E58C-4DB3-9D3A-9BB9C16DFC76}"/>
              </a:ext>
            </a:extLst>
          </p:cNvPr>
          <p:cNvSpPr txBox="1"/>
          <p:nvPr/>
        </p:nvSpPr>
        <p:spPr>
          <a:xfrm>
            <a:off x="8293303" y="1635359"/>
            <a:ext cx="2120455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 dirty="0"/>
              <a:t>01</a:t>
            </a:r>
            <a:endParaRPr lang="th-TH" sz="11500" dirty="0"/>
          </a:p>
        </p:txBody>
      </p:sp>
      <p:sp>
        <p:nvSpPr>
          <p:cNvPr id="391" name="TextBox 390">
            <a:extLst>
              <a:ext uri="{FF2B5EF4-FFF2-40B4-BE49-F238E27FC236}">
                <a16:creationId xmlns:a16="http://schemas.microsoft.com/office/drawing/2014/main" id="{CA4BECC2-145C-4284-9AE8-1E70E7F5664A}"/>
              </a:ext>
            </a:extLst>
          </p:cNvPr>
          <p:cNvSpPr txBox="1"/>
          <p:nvPr/>
        </p:nvSpPr>
        <p:spPr>
          <a:xfrm>
            <a:off x="6364501" y="3976111"/>
            <a:ext cx="378111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000" dirty="0"/>
              <a:t>Virus  Nurse</a:t>
            </a:r>
            <a:endParaRPr lang="th-TH" sz="4000" dirty="0"/>
          </a:p>
        </p:txBody>
      </p:sp>
      <p:grpSp>
        <p:nvGrpSpPr>
          <p:cNvPr id="407" name="Graphic 405">
            <a:extLst>
              <a:ext uri="{FF2B5EF4-FFF2-40B4-BE49-F238E27FC236}">
                <a16:creationId xmlns:a16="http://schemas.microsoft.com/office/drawing/2014/main" id="{CAA8E632-6752-4FDD-A138-BD994FD4728E}"/>
              </a:ext>
            </a:extLst>
          </p:cNvPr>
          <p:cNvGrpSpPr/>
          <p:nvPr/>
        </p:nvGrpSpPr>
        <p:grpSpPr>
          <a:xfrm>
            <a:off x="6401456" y="4799873"/>
            <a:ext cx="4004562" cy="431314"/>
            <a:chOff x="4686300" y="3290887"/>
            <a:chExt cx="2822162" cy="277844"/>
          </a:xfrm>
          <a:solidFill>
            <a:srgbClr val="1F4C72"/>
          </a:solidFill>
        </p:grpSpPr>
        <p:grpSp>
          <p:nvGrpSpPr>
            <p:cNvPr id="408" name="Graphic 405">
              <a:extLst>
                <a:ext uri="{FF2B5EF4-FFF2-40B4-BE49-F238E27FC236}">
                  <a16:creationId xmlns:a16="http://schemas.microsoft.com/office/drawing/2014/main" id="{CAA8E632-6752-4FDD-A138-BD994FD4728E}"/>
                </a:ext>
              </a:extLst>
            </p:cNvPr>
            <p:cNvGrpSpPr/>
            <p:nvPr/>
          </p:nvGrpSpPr>
          <p:grpSpPr>
            <a:xfrm>
              <a:off x="4882705" y="3372421"/>
              <a:ext cx="2432304" cy="146494"/>
              <a:chOff x="4882705" y="3372421"/>
              <a:chExt cx="2432304" cy="146494"/>
            </a:xfrm>
          </p:grpSpPr>
          <p:grpSp>
            <p:nvGrpSpPr>
              <p:cNvPr id="40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4882705" y="3372421"/>
                <a:ext cx="121634" cy="146494"/>
                <a:chOff x="4882705" y="3372421"/>
                <a:chExt cx="121634" cy="146494"/>
              </a:xfrm>
            </p:grpSpPr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55C5605F-6E1D-44F2-BB72-2FA542DE789E}"/>
                    </a:ext>
                  </a:extLst>
                </p:cNvPr>
                <p:cNvSpPr/>
                <p:nvPr/>
              </p:nvSpPr>
              <p:spPr>
                <a:xfrm>
                  <a:off x="4882705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6C1CB196-4E18-48C0-A9B2-911DFF7D3610}"/>
                    </a:ext>
                  </a:extLst>
                </p:cNvPr>
                <p:cNvSpPr/>
                <p:nvPr/>
              </p:nvSpPr>
              <p:spPr>
                <a:xfrm>
                  <a:off x="491309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4501E631-055D-4322-A937-0FCFC06C96A2}"/>
                    </a:ext>
                  </a:extLst>
                </p:cNvPr>
                <p:cNvSpPr/>
                <p:nvPr/>
              </p:nvSpPr>
              <p:spPr>
                <a:xfrm>
                  <a:off x="494347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43D12497-7B31-46AC-ACDF-9BAF70B4BE4A}"/>
                    </a:ext>
                  </a:extLst>
                </p:cNvPr>
                <p:cNvSpPr/>
                <p:nvPr/>
              </p:nvSpPr>
              <p:spPr>
                <a:xfrm>
                  <a:off x="497395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4FAAEF6D-D380-4560-B367-7D690F693D8F}"/>
                    </a:ext>
                  </a:extLst>
                </p:cNvPr>
                <p:cNvSpPr/>
                <p:nvPr/>
              </p:nvSpPr>
              <p:spPr>
                <a:xfrm>
                  <a:off x="500433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1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034724" y="3372421"/>
                <a:ext cx="121634" cy="146494"/>
                <a:chOff x="5034724" y="3372421"/>
                <a:chExt cx="121634" cy="146494"/>
              </a:xfrm>
            </p:grpSpPr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3C9E29FE-253E-4CEA-BAFC-78BB5924C3FE}"/>
                    </a:ext>
                  </a:extLst>
                </p:cNvPr>
                <p:cNvSpPr/>
                <p:nvPr/>
              </p:nvSpPr>
              <p:spPr>
                <a:xfrm>
                  <a:off x="5034724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7" name="Freeform: Shape 416">
                  <a:extLst>
                    <a:ext uri="{FF2B5EF4-FFF2-40B4-BE49-F238E27FC236}">
                      <a16:creationId xmlns:a16="http://schemas.microsoft.com/office/drawing/2014/main" id="{891E1834-47A3-48DE-A5DD-37AA995FEBE0}"/>
                    </a:ext>
                  </a:extLst>
                </p:cNvPr>
                <p:cNvSpPr/>
                <p:nvPr/>
              </p:nvSpPr>
              <p:spPr>
                <a:xfrm>
                  <a:off x="506510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8" name="Freeform: Shape 417">
                  <a:extLst>
                    <a:ext uri="{FF2B5EF4-FFF2-40B4-BE49-F238E27FC236}">
                      <a16:creationId xmlns:a16="http://schemas.microsoft.com/office/drawing/2014/main" id="{B643BE43-0256-4095-8BC3-2AEC1E3C908A}"/>
                    </a:ext>
                  </a:extLst>
                </p:cNvPr>
                <p:cNvSpPr/>
                <p:nvPr/>
              </p:nvSpPr>
              <p:spPr>
                <a:xfrm>
                  <a:off x="509549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9" name="Freeform: Shape 418">
                  <a:extLst>
                    <a:ext uri="{FF2B5EF4-FFF2-40B4-BE49-F238E27FC236}">
                      <a16:creationId xmlns:a16="http://schemas.microsoft.com/office/drawing/2014/main" id="{07FC160A-D0A9-406F-81CD-123835D0E6BA}"/>
                    </a:ext>
                  </a:extLst>
                </p:cNvPr>
                <p:cNvSpPr/>
                <p:nvPr/>
              </p:nvSpPr>
              <p:spPr>
                <a:xfrm>
                  <a:off x="512597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0" name="Freeform: Shape 419">
                  <a:extLst>
                    <a:ext uri="{FF2B5EF4-FFF2-40B4-BE49-F238E27FC236}">
                      <a16:creationId xmlns:a16="http://schemas.microsoft.com/office/drawing/2014/main" id="{1ED59973-82B7-412E-A559-57AB019E727E}"/>
                    </a:ext>
                  </a:extLst>
                </p:cNvPr>
                <p:cNvSpPr/>
                <p:nvPr/>
              </p:nvSpPr>
              <p:spPr>
                <a:xfrm>
                  <a:off x="515635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186743" y="3372421"/>
                <a:ext cx="121634" cy="146494"/>
                <a:chOff x="5186743" y="3372421"/>
                <a:chExt cx="121634" cy="146494"/>
              </a:xfrm>
            </p:grpSpPr>
            <p:sp>
              <p:nvSpPr>
                <p:cNvPr id="422" name="Freeform: Shape 421">
                  <a:extLst>
                    <a:ext uri="{FF2B5EF4-FFF2-40B4-BE49-F238E27FC236}">
                      <a16:creationId xmlns:a16="http://schemas.microsoft.com/office/drawing/2014/main" id="{487D53C6-4C52-4569-A9DA-390ED662FB12}"/>
                    </a:ext>
                  </a:extLst>
                </p:cNvPr>
                <p:cNvSpPr/>
                <p:nvPr/>
              </p:nvSpPr>
              <p:spPr>
                <a:xfrm>
                  <a:off x="5186743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3" name="Freeform: Shape 422">
                  <a:extLst>
                    <a:ext uri="{FF2B5EF4-FFF2-40B4-BE49-F238E27FC236}">
                      <a16:creationId xmlns:a16="http://schemas.microsoft.com/office/drawing/2014/main" id="{6451A647-7675-47F5-89EF-D80B7B2A7B58}"/>
                    </a:ext>
                  </a:extLst>
                </p:cNvPr>
                <p:cNvSpPr/>
                <p:nvPr/>
              </p:nvSpPr>
              <p:spPr>
                <a:xfrm>
                  <a:off x="521712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4" name="Freeform: Shape 423">
                  <a:extLst>
                    <a:ext uri="{FF2B5EF4-FFF2-40B4-BE49-F238E27FC236}">
                      <a16:creationId xmlns:a16="http://schemas.microsoft.com/office/drawing/2014/main" id="{5BA9F860-1198-4738-8BD0-1304943D47FB}"/>
                    </a:ext>
                  </a:extLst>
                </p:cNvPr>
                <p:cNvSpPr/>
                <p:nvPr/>
              </p:nvSpPr>
              <p:spPr>
                <a:xfrm>
                  <a:off x="524751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5" name="Freeform: Shape 424">
                  <a:extLst>
                    <a:ext uri="{FF2B5EF4-FFF2-40B4-BE49-F238E27FC236}">
                      <a16:creationId xmlns:a16="http://schemas.microsoft.com/office/drawing/2014/main" id="{DADF95D2-C5DB-41CA-9E06-31247247A5EA}"/>
                    </a:ext>
                  </a:extLst>
                </p:cNvPr>
                <p:cNvSpPr/>
                <p:nvPr/>
              </p:nvSpPr>
              <p:spPr>
                <a:xfrm>
                  <a:off x="527799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id="{282581FC-76D9-4B90-913A-0A7C61FE6CF6}"/>
                    </a:ext>
                  </a:extLst>
                </p:cNvPr>
                <p:cNvSpPr/>
                <p:nvPr/>
              </p:nvSpPr>
              <p:spPr>
                <a:xfrm>
                  <a:off x="530837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338762" y="3372421"/>
                <a:ext cx="121634" cy="146494"/>
                <a:chOff x="5338762" y="3372421"/>
                <a:chExt cx="121634" cy="146494"/>
              </a:xfrm>
            </p:grpSpPr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242FDE4C-F51D-4FBD-BD56-5F80C53EAF39}"/>
                    </a:ext>
                  </a:extLst>
                </p:cNvPr>
                <p:cNvSpPr/>
                <p:nvPr/>
              </p:nvSpPr>
              <p:spPr>
                <a:xfrm>
                  <a:off x="5338762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9" name="Freeform: Shape 428">
                  <a:extLst>
                    <a:ext uri="{FF2B5EF4-FFF2-40B4-BE49-F238E27FC236}">
                      <a16:creationId xmlns:a16="http://schemas.microsoft.com/office/drawing/2014/main" id="{B6817068-0D11-47EC-B73F-2CDF7E33678D}"/>
                    </a:ext>
                  </a:extLst>
                </p:cNvPr>
                <p:cNvSpPr/>
                <p:nvPr/>
              </p:nvSpPr>
              <p:spPr>
                <a:xfrm>
                  <a:off x="536914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52437857-B094-4670-942B-0837EC4DDED0}"/>
                    </a:ext>
                  </a:extLst>
                </p:cNvPr>
                <p:cNvSpPr/>
                <p:nvPr/>
              </p:nvSpPr>
              <p:spPr>
                <a:xfrm>
                  <a:off x="539953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E689C781-2803-4AFD-90BF-03D84E3F4BFB}"/>
                    </a:ext>
                  </a:extLst>
                </p:cNvPr>
                <p:cNvSpPr/>
                <p:nvPr/>
              </p:nvSpPr>
              <p:spPr>
                <a:xfrm>
                  <a:off x="543001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FF6EE0C5-E0AA-4A1B-A800-1629E3E2F10E}"/>
                    </a:ext>
                  </a:extLst>
                </p:cNvPr>
                <p:cNvSpPr/>
                <p:nvPr/>
              </p:nvSpPr>
              <p:spPr>
                <a:xfrm>
                  <a:off x="546039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490781" y="3372421"/>
                <a:ext cx="121634" cy="146494"/>
                <a:chOff x="5490781" y="3372421"/>
                <a:chExt cx="121634" cy="146494"/>
              </a:xfrm>
            </p:grpSpPr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F316DAC0-E17B-4453-8540-963D97E525CE}"/>
                    </a:ext>
                  </a:extLst>
                </p:cNvPr>
                <p:cNvSpPr/>
                <p:nvPr/>
              </p:nvSpPr>
              <p:spPr>
                <a:xfrm>
                  <a:off x="5490781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1D6179D5-52C8-4068-9C7C-0FCDD43195EC}"/>
                    </a:ext>
                  </a:extLst>
                </p:cNvPr>
                <p:cNvSpPr/>
                <p:nvPr/>
              </p:nvSpPr>
              <p:spPr>
                <a:xfrm>
                  <a:off x="552116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6D95E0E7-4739-46FB-8E10-5ABF9A526A72}"/>
                    </a:ext>
                  </a:extLst>
                </p:cNvPr>
                <p:cNvSpPr/>
                <p:nvPr/>
              </p:nvSpPr>
              <p:spPr>
                <a:xfrm>
                  <a:off x="555155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15D1DA50-53B8-489A-AD08-E1A68EFC7C87}"/>
                    </a:ext>
                  </a:extLst>
                </p:cNvPr>
                <p:cNvSpPr/>
                <p:nvPr/>
              </p:nvSpPr>
              <p:spPr>
                <a:xfrm>
                  <a:off x="558203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26D8A157-868E-4342-AE03-B350F7E5642E}"/>
                    </a:ext>
                  </a:extLst>
                </p:cNvPr>
                <p:cNvSpPr/>
                <p:nvPr/>
              </p:nvSpPr>
              <p:spPr>
                <a:xfrm>
                  <a:off x="561241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642800" y="3372421"/>
                <a:ext cx="121634" cy="146494"/>
                <a:chOff x="5642800" y="3372421"/>
                <a:chExt cx="121634" cy="146494"/>
              </a:xfrm>
            </p:grpSpPr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71E02505-886A-44B4-BDA0-F1D7A48AB678}"/>
                    </a:ext>
                  </a:extLst>
                </p:cNvPr>
                <p:cNvSpPr/>
                <p:nvPr/>
              </p:nvSpPr>
              <p:spPr>
                <a:xfrm>
                  <a:off x="5642800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E6D61D8F-039A-4C7C-A744-BB11BD79F7D4}"/>
                    </a:ext>
                  </a:extLst>
                </p:cNvPr>
                <p:cNvSpPr/>
                <p:nvPr/>
              </p:nvSpPr>
              <p:spPr>
                <a:xfrm>
                  <a:off x="567318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A68D098D-B68A-4E36-9022-AD09A3884521}"/>
                    </a:ext>
                  </a:extLst>
                </p:cNvPr>
                <p:cNvSpPr/>
                <p:nvPr/>
              </p:nvSpPr>
              <p:spPr>
                <a:xfrm>
                  <a:off x="570357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098C2588-4B84-47EF-9B9A-02B2E4081DF5}"/>
                    </a:ext>
                  </a:extLst>
                </p:cNvPr>
                <p:cNvSpPr/>
                <p:nvPr/>
              </p:nvSpPr>
              <p:spPr>
                <a:xfrm>
                  <a:off x="573405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B1C274B6-7706-4229-867C-3289B629773D}"/>
                    </a:ext>
                  </a:extLst>
                </p:cNvPr>
                <p:cNvSpPr/>
                <p:nvPr/>
              </p:nvSpPr>
              <p:spPr>
                <a:xfrm>
                  <a:off x="576443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794819" y="3372421"/>
                <a:ext cx="121634" cy="146494"/>
                <a:chOff x="5794819" y="3372421"/>
                <a:chExt cx="121634" cy="146494"/>
              </a:xfrm>
            </p:grpSpPr>
            <p:sp>
              <p:nvSpPr>
                <p:cNvPr id="446" name="Freeform: Shape 445">
                  <a:extLst>
                    <a:ext uri="{FF2B5EF4-FFF2-40B4-BE49-F238E27FC236}">
                      <a16:creationId xmlns:a16="http://schemas.microsoft.com/office/drawing/2014/main" id="{2EA75B00-F008-4FAB-A046-B183F8C0D8D5}"/>
                    </a:ext>
                  </a:extLst>
                </p:cNvPr>
                <p:cNvSpPr/>
                <p:nvPr/>
              </p:nvSpPr>
              <p:spPr>
                <a:xfrm>
                  <a:off x="5794819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7" name="Freeform: Shape 446">
                  <a:extLst>
                    <a:ext uri="{FF2B5EF4-FFF2-40B4-BE49-F238E27FC236}">
                      <a16:creationId xmlns:a16="http://schemas.microsoft.com/office/drawing/2014/main" id="{826AD858-75A6-46E8-AE66-FB8A4ACA78A2}"/>
                    </a:ext>
                  </a:extLst>
                </p:cNvPr>
                <p:cNvSpPr/>
                <p:nvPr/>
              </p:nvSpPr>
              <p:spPr>
                <a:xfrm>
                  <a:off x="582520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B0D36D6C-D820-456E-A1A8-932CD3A0567B}"/>
                    </a:ext>
                  </a:extLst>
                </p:cNvPr>
                <p:cNvSpPr/>
                <p:nvPr/>
              </p:nvSpPr>
              <p:spPr>
                <a:xfrm>
                  <a:off x="585558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B87F6DF1-AC99-412A-9772-C00EA43B9FDA}"/>
                    </a:ext>
                  </a:extLst>
                </p:cNvPr>
                <p:cNvSpPr/>
                <p:nvPr/>
              </p:nvSpPr>
              <p:spPr>
                <a:xfrm>
                  <a:off x="588606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A1BC5689-7DED-4BE2-9094-6BD50D69A451}"/>
                    </a:ext>
                  </a:extLst>
                </p:cNvPr>
                <p:cNvSpPr/>
                <p:nvPr/>
              </p:nvSpPr>
              <p:spPr>
                <a:xfrm>
                  <a:off x="591645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5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5946838" y="3372421"/>
                <a:ext cx="121634" cy="146494"/>
                <a:chOff x="5946838" y="3372421"/>
                <a:chExt cx="121634" cy="146494"/>
              </a:xfrm>
            </p:grpSpPr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9C03C887-F1A3-4B2B-A5A3-C18E2177D4B0}"/>
                    </a:ext>
                  </a:extLst>
                </p:cNvPr>
                <p:cNvSpPr/>
                <p:nvPr/>
              </p:nvSpPr>
              <p:spPr>
                <a:xfrm>
                  <a:off x="5946838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EC2B4D15-6912-4DA5-BADC-A863934F243F}"/>
                    </a:ext>
                  </a:extLst>
                </p:cNvPr>
                <p:cNvSpPr/>
                <p:nvPr/>
              </p:nvSpPr>
              <p:spPr>
                <a:xfrm>
                  <a:off x="597722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95C08B77-2E3B-4F92-B239-F302EABA3D4C}"/>
                    </a:ext>
                  </a:extLst>
                </p:cNvPr>
                <p:cNvSpPr/>
                <p:nvPr/>
              </p:nvSpPr>
              <p:spPr>
                <a:xfrm>
                  <a:off x="600760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1530D3BC-F35D-41D9-9325-DF15D139EE76}"/>
                    </a:ext>
                  </a:extLst>
                </p:cNvPr>
                <p:cNvSpPr/>
                <p:nvPr/>
              </p:nvSpPr>
              <p:spPr>
                <a:xfrm>
                  <a:off x="603808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FE9F13BA-082C-4D92-AEF1-4F5C98764271}"/>
                    </a:ext>
                  </a:extLst>
                </p:cNvPr>
                <p:cNvSpPr/>
                <p:nvPr/>
              </p:nvSpPr>
              <p:spPr>
                <a:xfrm>
                  <a:off x="606847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5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098857" y="3372421"/>
                <a:ext cx="121634" cy="146494"/>
                <a:chOff x="6098857" y="3372421"/>
                <a:chExt cx="121634" cy="146494"/>
              </a:xfrm>
            </p:grpSpPr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80186F60-F780-40F5-B82E-6DB8984B7812}"/>
                    </a:ext>
                  </a:extLst>
                </p:cNvPr>
                <p:cNvSpPr/>
                <p:nvPr/>
              </p:nvSpPr>
              <p:spPr>
                <a:xfrm>
                  <a:off x="6098857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E4AA2C91-3F68-4757-BDEE-4AEA43FD3254}"/>
                    </a:ext>
                  </a:extLst>
                </p:cNvPr>
                <p:cNvSpPr/>
                <p:nvPr/>
              </p:nvSpPr>
              <p:spPr>
                <a:xfrm>
                  <a:off x="612924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F6A0C4D5-A139-44C2-A45D-5C4FDA4AAD0C}"/>
                    </a:ext>
                  </a:extLst>
                </p:cNvPr>
                <p:cNvSpPr/>
                <p:nvPr/>
              </p:nvSpPr>
              <p:spPr>
                <a:xfrm>
                  <a:off x="615972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93F1C1D9-EB0A-4A98-A6CC-8735C03A3198}"/>
                    </a:ext>
                  </a:extLst>
                </p:cNvPr>
                <p:cNvSpPr/>
                <p:nvPr/>
              </p:nvSpPr>
              <p:spPr>
                <a:xfrm>
                  <a:off x="619010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54557C53-B2F7-4E7E-8D18-64224BE271EF}"/>
                    </a:ext>
                  </a:extLst>
                </p:cNvPr>
                <p:cNvSpPr/>
                <p:nvPr/>
              </p:nvSpPr>
              <p:spPr>
                <a:xfrm>
                  <a:off x="622049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250876" y="3372421"/>
                <a:ext cx="121634" cy="146494"/>
                <a:chOff x="6250876" y="3372421"/>
                <a:chExt cx="121634" cy="146494"/>
              </a:xfrm>
            </p:grpSpPr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45B80A79-7D7C-4FD1-AD6E-D9FA7A8FF13E}"/>
                    </a:ext>
                  </a:extLst>
                </p:cNvPr>
                <p:cNvSpPr/>
                <p:nvPr/>
              </p:nvSpPr>
              <p:spPr>
                <a:xfrm>
                  <a:off x="6250876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0E712E10-CBD8-49A4-BBA4-23CF4054C3FE}"/>
                    </a:ext>
                  </a:extLst>
                </p:cNvPr>
                <p:cNvSpPr/>
                <p:nvPr/>
              </p:nvSpPr>
              <p:spPr>
                <a:xfrm>
                  <a:off x="628126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09ACBB68-F1CE-4853-AA34-B11AA01A1E27}"/>
                    </a:ext>
                  </a:extLst>
                </p:cNvPr>
                <p:cNvSpPr/>
                <p:nvPr/>
              </p:nvSpPr>
              <p:spPr>
                <a:xfrm>
                  <a:off x="631164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DAA883C5-3FD2-48E9-A4B2-5482D326135E}"/>
                    </a:ext>
                  </a:extLst>
                </p:cNvPr>
                <p:cNvSpPr/>
                <p:nvPr/>
              </p:nvSpPr>
              <p:spPr>
                <a:xfrm>
                  <a:off x="634212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E6BB2C17-0E4A-4036-A5A4-E0804E94CCA9}"/>
                    </a:ext>
                  </a:extLst>
                </p:cNvPr>
                <p:cNvSpPr/>
                <p:nvPr/>
              </p:nvSpPr>
              <p:spPr>
                <a:xfrm>
                  <a:off x="637251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402895" y="3372421"/>
                <a:ext cx="121634" cy="146494"/>
                <a:chOff x="6402895" y="3372421"/>
                <a:chExt cx="121634" cy="146494"/>
              </a:xfrm>
            </p:grpSpPr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80729FF0-AB78-4458-BE64-E5EC4CD6E5A2}"/>
                    </a:ext>
                  </a:extLst>
                </p:cNvPr>
                <p:cNvSpPr/>
                <p:nvPr/>
              </p:nvSpPr>
              <p:spPr>
                <a:xfrm>
                  <a:off x="6402895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3990D624-B5FD-4B3E-911D-BAD49469B1B3}"/>
                    </a:ext>
                  </a:extLst>
                </p:cNvPr>
                <p:cNvSpPr/>
                <p:nvPr/>
              </p:nvSpPr>
              <p:spPr>
                <a:xfrm>
                  <a:off x="643328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B41BE351-F1D7-474F-9F3D-EA14BB4D2869}"/>
                    </a:ext>
                  </a:extLst>
                </p:cNvPr>
                <p:cNvSpPr/>
                <p:nvPr/>
              </p:nvSpPr>
              <p:spPr>
                <a:xfrm>
                  <a:off x="646366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B12447F2-F8CA-4125-8FF5-757344534BF3}"/>
                    </a:ext>
                  </a:extLst>
                </p:cNvPr>
                <p:cNvSpPr/>
                <p:nvPr/>
              </p:nvSpPr>
              <p:spPr>
                <a:xfrm>
                  <a:off x="649414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98047908-5442-439C-A60B-D789F024E161}"/>
                    </a:ext>
                  </a:extLst>
                </p:cNvPr>
                <p:cNvSpPr/>
                <p:nvPr/>
              </p:nvSpPr>
              <p:spPr>
                <a:xfrm>
                  <a:off x="652452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75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554914" y="3372421"/>
                <a:ext cx="121634" cy="146494"/>
                <a:chOff x="6554914" y="3372421"/>
                <a:chExt cx="121634" cy="146494"/>
              </a:xfrm>
            </p:grpSpPr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EA85B0CD-5AC4-4184-B88A-8408A74C35B6}"/>
                    </a:ext>
                  </a:extLst>
                </p:cNvPr>
                <p:cNvSpPr/>
                <p:nvPr/>
              </p:nvSpPr>
              <p:spPr>
                <a:xfrm>
                  <a:off x="6554914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15242E97-ED9E-499B-86A3-6B7AA92F306C}"/>
                    </a:ext>
                  </a:extLst>
                </p:cNvPr>
                <p:cNvSpPr/>
                <p:nvPr/>
              </p:nvSpPr>
              <p:spPr>
                <a:xfrm>
                  <a:off x="658529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0EFD1459-A977-4C5F-BCB7-B8312B552AAD}"/>
                    </a:ext>
                  </a:extLst>
                </p:cNvPr>
                <p:cNvSpPr/>
                <p:nvPr/>
              </p:nvSpPr>
              <p:spPr>
                <a:xfrm>
                  <a:off x="661568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0A2FD0EA-9145-4645-8FF8-4784D65C7267}"/>
                    </a:ext>
                  </a:extLst>
                </p:cNvPr>
                <p:cNvSpPr/>
                <p:nvPr/>
              </p:nvSpPr>
              <p:spPr>
                <a:xfrm>
                  <a:off x="664616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984FF014-72E3-454C-A3EE-CB6F63B852E4}"/>
                    </a:ext>
                  </a:extLst>
                </p:cNvPr>
                <p:cNvSpPr/>
                <p:nvPr/>
              </p:nvSpPr>
              <p:spPr>
                <a:xfrm>
                  <a:off x="667654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81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706933" y="3372421"/>
                <a:ext cx="121634" cy="146494"/>
                <a:chOff x="6706933" y="3372421"/>
                <a:chExt cx="121634" cy="146494"/>
              </a:xfrm>
            </p:grpSpPr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0245F98A-9D21-4534-9234-474C3BD23F27}"/>
                    </a:ext>
                  </a:extLst>
                </p:cNvPr>
                <p:cNvSpPr/>
                <p:nvPr/>
              </p:nvSpPr>
              <p:spPr>
                <a:xfrm>
                  <a:off x="6706933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CF8D8291-D8B9-4C89-B124-0E563B3E057E}"/>
                    </a:ext>
                  </a:extLst>
                </p:cNvPr>
                <p:cNvSpPr/>
                <p:nvPr/>
              </p:nvSpPr>
              <p:spPr>
                <a:xfrm>
                  <a:off x="673731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75E6EBB4-DDD1-4C93-9620-E8084F8D518B}"/>
                    </a:ext>
                  </a:extLst>
                </p:cNvPr>
                <p:cNvSpPr/>
                <p:nvPr/>
              </p:nvSpPr>
              <p:spPr>
                <a:xfrm>
                  <a:off x="676770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F4C29605-16C8-4C47-8D32-5F43656004B8}"/>
                    </a:ext>
                  </a:extLst>
                </p:cNvPr>
                <p:cNvSpPr/>
                <p:nvPr/>
              </p:nvSpPr>
              <p:spPr>
                <a:xfrm>
                  <a:off x="679818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C2474A89-B9DB-4DD1-915E-98C7D44BDF94}"/>
                    </a:ext>
                  </a:extLst>
                </p:cNvPr>
                <p:cNvSpPr/>
                <p:nvPr/>
              </p:nvSpPr>
              <p:spPr>
                <a:xfrm>
                  <a:off x="682856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87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6858952" y="3372421"/>
                <a:ext cx="121634" cy="146494"/>
                <a:chOff x="6858952" y="3372421"/>
                <a:chExt cx="121634" cy="146494"/>
              </a:xfrm>
            </p:grpSpPr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58F42530-6A0D-4A64-B714-80D5773339D9}"/>
                    </a:ext>
                  </a:extLst>
                </p:cNvPr>
                <p:cNvSpPr/>
                <p:nvPr/>
              </p:nvSpPr>
              <p:spPr>
                <a:xfrm>
                  <a:off x="6858952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A0CA2FBA-DA30-404A-BF0A-E3BA825CDA7A}"/>
                    </a:ext>
                  </a:extLst>
                </p:cNvPr>
                <p:cNvSpPr/>
                <p:nvPr/>
              </p:nvSpPr>
              <p:spPr>
                <a:xfrm>
                  <a:off x="688933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0" name="Freeform: Shape 489">
                  <a:extLst>
                    <a:ext uri="{FF2B5EF4-FFF2-40B4-BE49-F238E27FC236}">
                      <a16:creationId xmlns:a16="http://schemas.microsoft.com/office/drawing/2014/main" id="{F3E8489E-7D70-488D-9E9D-AB247B645493}"/>
                    </a:ext>
                  </a:extLst>
                </p:cNvPr>
                <p:cNvSpPr/>
                <p:nvPr/>
              </p:nvSpPr>
              <p:spPr>
                <a:xfrm>
                  <a:off x="691972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1" name="Freeform: Shape 490">
                  <a:extLst>
                    <a:ext uri="{FF2B5EF4-FFF2-40B4-BE49-F238E27FC236}">
                      <a16:creationId xmlns:a16="http://schemas.microsoft.com/office/drawing/2014/main" id="{16BBD871-B780-423C-96C4-10A95AC3B2A1}"/>
                    </a:ext>
                  </a:extLst>
                </p:cNvPr>
                <p:cNvSpPr/>
                <p:nvPr/>
              </p:nvSpPr>
              <p:spPr>
                <a:xfrm>
                  <a:off x="695020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2" name="Freeform: Shape 491">
                  <a:extLst>
                    <a:ext uri="{FF2B5EF4-FFF2-40B4-BE49-F238E27FC236}">
                      <a16:creationId xmlns:a16="http://schemas.microsoft.com/office/drawing/2014/main" id="{014EEB6C-00B0-4761-8B1A-F85824A2FA64}"/>
                    </a:ext>
                  </a:extLst>
                </p:cNvPr>
                <p:cNvSpPr/>
                <p:nvPr/>
              </p:nvSpPr>
              <p:spPr>
                <a:xfrm>
                  <a:off x="698058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93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7010971" y="3372421"/>
                <a:ext cx="121634" cy="146494"/>
                <a:chOff x="7010971" y="3372421"/>
                <a:chExt cx="121634" cy="146494"/>
              </a:xfrm>
            </p:grpSpPr>
            <p:sp>
              <p:nvSpPr>
                <p:cNvPr id="494" name="Freeform: Shape 493">
                  <a:extLst>
                    <a:ext uri="{FF2B5EF4-FFF2-40B4-BE49-F238E27FC236}">
                      <a16:creationId xmlns:a16="http://schemas.microsoft.com/office/drawing/2014/main" id="{056C18F2-D2E7-42FF-A34F-44B9D7580352}"/>
                    </a:ext>
                  </a:extLst>
                </p:cNvPr>
                <p:cNvSpPr/>
                <p:nvPr/>
              </p:nvSpPr>
              <p:spPr>
                <a:xfrm>
                  <a:off x="7010971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40896E01-3D83-45C7-B4E5-51D83E7BD4E6}"/>
                    </a:ext>
                  </a:extLst>
                </p:cNvPr>
                <p:cNvSpPr/>
                <p:nvPr/>
              </p:nvSpPr>
              <p:spPr>
                <a:xfrm>
                  <a:off x="704135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2A871CB2-DC5A-446F-B725-9391997483D2}"/>
                    </a:ext>
                  </a:extLst>
                </p:cNvPr>
                <p:cNvSpPr/>
                <p:nvPr/>
              </p:nvSpPr>
              <p:spPr>
                <a:xfrm>
                  <a:off x="707174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7" name="Freeform: Shape 496">
                  <a:extLst>
                    <a:ext uri="{FF2B5EF4-FFF2-40B4-BE49-F238E27FC236}">
                      <a16:creationId xmlns:a16="http://schemas.microsoft.com/office/drawing/2014/main" id="{BE9CE9C0-8F72-40ED-9AF5-FBEF173F42C8}"/>
                    </a:ext>
                  </a:extLst>
                </p:cNvPr>
                <p:cNvSpPr/>
                <p:nvPr/>
              </p:nvSpPr>
              <p:spPr>
                <a:xfrm>
                  <a:off x="710222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8" name="Freeform: Shape 497">
                  <a:extLst>
                    <a:ext uri="{FF2B5EF4-FFF2-40B4-BE49-F238E27FC236}">
                      <a16:creationId xmlns:a16="http://schemas.microsoft.com/office/drawing/2014/main" id="{46DEF068-7FE1-406B-B9DF-E30041586C03}"/>
                    </a:ext>
                  </a:extLst>
                </p:cNvPr>
                <p:cNvSpPr/>
                <p:nvPr/>
              </p:nvSpPr>
              <p:spPr>
                <a:xfrm>
                  <a:off x="713260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99" name="Graphic 405">
                <a:extLst>
                  <a:ext uri="{FF2B5EF4-FFF2-40B4-BE49-F238E27FC236}">
                    <a16:creationId xmlns:a16="http://schemas.microsoft.com/office/drawing/2014/main" id="{CAA8E632-6752-4FDD-A138-BD994FD4728E}"/>
                  </a:ext>
                </a:extLst>
              </p:cNvPr>
              <p:cNvGrpSpPr/>
              <p:nvPr/>
            </p:nvGrpSpPr>
            <p:grpSpPr>
              <a:xfrm>
                <a:off x="7162990" y="3372421"/>
                <a:ext cx="121634" cy="146494"/>
                <a:chOff x="7162990" y="3372421"/>
                <a:chExt cx="121634" cy="146494"/>
              </a:xfrm>
            </p:grpSpPr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D51C7E5F-955B-427B-9B55-544FF1FC50F2}"/>
                    </a:ext>
                  </a:extLst>
                </p:cNvPr>
                <p:cNvSpPr/>
                <p:nvPr/>
              </p:nvSpPr>
              <p:spPr>
                <a:xfrm>
                  <a:off x="7162990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1" name="Freeform: Shape 500">
                  <a:extLst>
                    <a:ext uri="{FF2B5EF4-FFF2-40B4-BE49-F238E27FC236}">
                      <a16:creationId xmlns:a16="http://schemas.microsoft.com/office/drawing/2014/main" id="{B6403B68-2651-4B34-BB05-D22C7578848D}"/>
                    </a:ext>
                  </a:extLst>
                </p:cNvPr>
                <p:cNvSpPr/>
                <p:nvPr/>
              </p:nvSpPr>
              <p:spPr>
                <a:xfrm>
                  <a:off x="719337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2" name="Freeform: Shape 501">
                  <a:extLst>
                    <a:ext uri="{FF2B5EF4-FFF2-40B4-BE49-F238E27FC236}">
                      <a16:creationId xmlns:a16="http://schemas.microsoft.com/office/drawing/2014/main" id="{4EBBF4C4-656D-4EA4-9CB8-5331AD19A983}"/>
                    </a:ext>
                  </a:extLst>
                </p:cNvPr>
                <p:cNvSpPr/>
                <p:nvPr/>
              </p:nvSpPr>
              <p:spPr>
                <a:xfrm>
                  <a:off x="722376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3" name="Freeform: Shape 502">
                  <a:extLst>
                    <a:ext uri="{FF2B5EF4-FFF2-40B4-BE49-F238E27FC236}">
                      <a16:creationId xmlns:a16="http://schemas.microsoft.com/office/drawing/2014/main" id="{8F64592B-09D2-481B-9846-22C30F48694B}"/>
                    </a:ext>
                  </a:extLst>
                </p:cNvPr>
                <p:cNvSpPr/>
                <p:nvPr/>
              </p:nvSpPr>
              <p:spPr>
                <a:xfrm>
                  <a:off x="725424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3FB046F7-2990-4BE4-BE1B-FEAB6005220E}"/>
                    </a:ext>
                  </a:extLst>
                </p:cNvPr>
                <p:cNvSpPr/>
                <p:nvPr/>
              </p:nvSpPr>
              <p:spPr>
                <a:xfrm>
                  <a:off x="728462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397B5482-FF54-4B5C-B491-3487A6F982DD}"/>
                  </a:ext>
                </a:extLst>
              </p:cNvPr>
              <p:cNvSpPr/>
              <p:nvPr/>
            </p:nvSpPr>
            <p:spPr>
              <a:xfrm>
                <a:off x="7315009" y="3374992"/>
                <a:ext cx="9525" cy="143922"/>
              </a:xfrm>
              <a:custGeom>
                <a:avLst/>
                <a:gdLst>
                  <a:gd name="connsiteX0" fmla="*/ 0 w 9525"/>
                  <a:gd name="connsiteY0" fmla="*/ 0 h 143922"/>
                  <a:gd name="connsiteX1" fmla="*/ 0 w 9525"/>
                  <a:gd name="connsiteY1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43922">
                    <a:moveTo>
                      <a:pt x="0" y="0"/>
                    </a:moveTo>
                    <a:lnTo>
                      <a:pt x="0" y="143923"/>
                    </a:lnTo>
                  </a:path>
                </a:pathLst>
              </a:custGeom>
              <a:ln w="19050" cap="rnd">
                <a:solidFill>
                  <a:srgbClr val="1F4C7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4139925-EB47-42FB-983E-53AD43A678A9}"/>
                </a:ext>
              </a:extLst>
            </p:cNvPr>
            <p:cNvSpPr/>
            <p:nvPr/>
          </p:nvSpPr>
          <p:spPr>
            <a:xfrm>
              <a:off x="4686300" y="3290887"/>
              <a:ext cx="146684" cy="277844"/>
            </a:xfrm>
            <a:custGeom>
              <a:avLst/>
              <a:gdLst>
                <a:gd name="connsiteX0" fmla="*/ 146685 w 146684"/>
                <a:gd name="connsiteY0" fmla="*/ 0 h 277844"/>
                <a:gd name="connsiteX1" fmla="*/ 146685 w 146684"/>
                <a:gd name="connsiteY1" fmla="*/ 277844 h 277844"/>
                <a:gd name="connsiteX2" fmla="*/ 0 w 146684"/>
                <a:gd name="connsiteY2" fmla="*/ 131159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84" h="277844">
                  <a:moveTo>
                    <a:pt x="146685" y="0"/>
                  </a:moveTo>
                  <a:lnTo>
                    <a:pt x="146685" y="277844"/>
                  </a:lnTo>
                  <a:lnTo>
                    <a:pt x="0" y="131159"/>
                  </a:lnTo>
                  <a:close/>
                </a:path>
              </a:pathLst>
            </a:custGeom>
            <a:solidFill>
              <a:srgbClr val="1F4C7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805DD76D-6987-4174-ABA4-E31EF77F519B}"/>
                </a:ext>
              </a:extLst>
            </p:cNvPr>
            <p:cNvSpPr/>
            <p:nvPr/>
          </p:nvSpPr>
          <p:spPr>
            <a:xfrm>
              <a:off x="7361777" y="3290887"/>
              <a:ext cx="146684" cy="277844"/>
            </a:xfrm>
            <a:custGeom>
              <a:avLst/>
              <a:gdLst>
                <a:gd name="connsiteX0" fmla="*/ 0 w 146684"/>
                <a:gd name="connsiteY0" fmla="*/ 0 h 277844"/>
                <a:gd name="connsiteX1" fmla="*/ 0 w 146684"/>
                <a:gd name="connsiteY1" fmla="*/ 277844 h 277844"/>
                <a:gd name="connsiteX2" fmla="*/ 146685 w 146684"/>
                <a:gd name="connsiteY2" fmla="*/ 131159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84" h="277844">
                  <a:moveTo>
                    <a:pt x="0" y="0"/>
                  </a:moveTo>
                  <a:lnTo>
                    <a:pt x="0" y="277844"/>
                  </a:lnTo>
                  <a:lnTo>
                    <a:pt x="146685" y="131159"/>
                  </a:lnTo>
                  <a:close/>
                </a:path>
              </a:pathLst>
            </a:custGeom>
            <a:solidFill>
              <a:srgbClr val="1F4C7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510" name="TextBox 509">
            <a:extLst>
              <a:ext uri="{FF2B5EF4-FFF2-40B4-BE49-F238E27FC236}">
                <a16:creationId xmlns:a16="http://schemas.microsoft.com/office/drawing/2014/main" id="{2754E425-96AA-4537-A7F0-DAC474952223}"/>
              </a:ext>
            </a:extLst>
          </p:cNvPr>
          <p:cNvSpPr txBox="1"/>
          <p:nvPr/>
        </p:nvSpPr>
        <p:spPr>
          <a:xfrm>
            <a:off x="9324211" y="5419072"/>
            <a:ext cx="1973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2 meters</a:t>
            </a:r>
            <a:endParaRPr lang="th-TH" sz="1800" dirty="0"/>
          </a:p>
        </p:txBody>
      </p:sp>
      <p:grpSp>
        <p:nvGrpSpPr>
          <p:cNvPr id="658" name="Graphic 472">
            <a:extLst>
              <a:ext uri="{FF2B5EF4-FFF2-40B4-BE49-F238E27FC236}">
                <a16:creationId xmlns:a16="http://schemas.microsoft.com/office/drawing/2014/main" id="{A5B26F02-D02A-46AC-8F1B-C2ECC92E45D1}"/>
              </a:ext>
            </a:extLst>
          </p:cNvPr>
          <p:cNvGrpSpPr/>
          <p:nvPr/>
        </p:nvGrpSpPr>
        <p:grpSpPr>
          <a:xfrm>
            <a:off x="321884" y="2436484"/>
            <a:ext cx="1317070" cy="1199919"/>
            <a:chOff x="5843607" y="3181243"/>
            <a:chExt cx="503589" cy="497859"/>
          </a:xfrm>
        </p:grpSpPr>
        <p:grpSp>
          <p:nvGrpSpPr>
            <p:cNvPr id="659" name="Graphic 472">
              <a:extLst>
                <a:ext uri="{FF2B5EF4-FFF2-40B4-BE49-F238E27FC236}">
                  <a16:creationId xmlns:a16="http://schemas.microsoft.com/office/drawing/2014/main" id="{CDD7B65E-3C4B-4365-BD5F-CFF29A36A38A}"/>
                </a:ext>
              </a:extLst>
            </p:cNvPr>
            <p:cNvGrpSpPr/>
            <p:nvPr/>
          </p:nvGrpSpPr>
          <p:grpSpPr>
            <a:xfrm>
              <a:off x="5843607" y="3181243"/>
              <a:ext cx="503589" cy="497859"/>
              <a:chOff x="5843607" y="3181243"/>
              <a:chExt cx="503589" cy="497859"/>
            </a:xfrm>
            <a:solidFill>
              <a:srgbClr val="E54545"/>
            </a:solidFill>
          </p:grpSpPr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1CC35905-09E9-43E6-A4F0-C349F5589D98}"/>
                  </a:ext>
                </a:extLst>
              </p:cNvPr>
              <p:cNvSpPr/>
              <p:nvPr/>
            </p:nvSpPr>
            <p:spPr>
              <a:xfrm>
                <a:off x="5929170" y="3275193"/>
                <a:ext cx="327956" cy="337062"/>
              </a:xfrm>
              <a:custGeom>
                <a:avLst/>
                <a:gdLst>
                  <a:gd name="connsiteX0" fmla="*/ 215883 w 327956"/>
                  <a:gd name="connsiteY0" fmla="*/ 331067 h 337062"/>
                  <a:gd name="connsiteX1" fmla="*/ 83485 w 327956"/>
                  <a:gd name="connsiteY1" fmla="*/ 312683 h 337062"/>
                  <a:gd name="connsiteX2" fmla="*/ 22430 w 327956"/>
                  <a:gd name="connsiteY2" fmla="*/ 249723 h 337062"/>
                  <a:gd name="connsiteX3" fmla="*/ 1856 w 327956"/>
                  <a:gd name="connsiteY3" fmla="*/ 141329 h 337062"/>
                  <a:gd name="connsiteX4" fmla="*/ 29764 w 327956"/>
                  <a:gd name="connsiteY4" fmla="*/ 72844 h 337062"/>
                  <a:gd name="connsiteX5" fmla="*/ 81199 w 327956"/>
                  <a:gd name="connsiteY5" fmla="*/ 24933 h 337062"/>
                  <a:gd name="connsiteX6" fmla="*/ 315324 w 327956"/>
                  <a:gd name="connsiteY6" fmla="*/ 92561 h 337062"/>
                  <a:gd name="connsiteX7" fmla="*/ 323992 w 327956"/>
                  <a:gd name="connsiteY7" fmla="*/ 121136 h 337062"/>
                  <a:gd name="connsiteX8" fmla="*/ 215883 w 327956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6" h="337062">
                    <a:moveTo>
                      <a:pt x="215883" y="331067"/>
                    </a:moveTo>
                    <a:cubicBezTo>
                      <a:pt x="171592" y="343735"/>
                      <a:pt x="123014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6"/>
                      <a:pt x="277414" y="168"/>
                      <a:pt x="315324" y="92561"/>
                    </a:cubicBezTo>
                    <a:cubicBezTo>
                      <a:pt x="319039" y="101705"/>
                      <a:pt x="321991" y="111230"/>
                      <a:pt x="323992" y="121136"/>
                    </a:cubicBezTo>
                    <a:cubicBezTo>
                      <a:pt x="341422" y="203813"/>
                      <a:pt x="300655" y="306778"/>
                      <a:pt x="215883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8" name="Freeform: Shape 677">
                <a:extLst>
                  <a:ext uri="{FF2B5EF4-FFF2-40B4-BE49-F238E27FC236}">
                    <a16:creationId xmlns:a16="http://schemas.microsoft.com/office/drawing/2014/main" id="{1CACB95F-73DD-478E-880F-CADC985CACB5}"/>
                  </a:ext>
                </a:extLst>
              </p:cNvPr>
              <p:cNvSpPr/>
              <p:nvPr/>
            </p:nvSpPr>
            <p:spPr>
              <a:xfrm>
                <a:off x="6087331" y="3181243"/>
                <a:ext cx="85814" cy="110405"/>
              </a:xfrm>
              <a:custGeom>
                <a:avLst/>
                <a:gdLst>
                  <a:gd name="connsiteX0" fmla="*/ 61246 w 85814"/>
                  <a:gd name="connsiteY0" fmla="*/ 7440 h 110405"/>
                  <a:gd name="connsiteX1" fmla="*/ 35338 w 85814"/>
                  <a:gd name="connsiteY1" fmla="*/ 1630 h 110405"/>
                  <a:gd name="connsiteX2" fmla="*/ 15716 w 85814"/>
                  <a:gd name="connsiteY2" fmla="*/ 106 h 110405"/>
                  <a:gd name="connsiteX3" fmla="*/ 9144 w 85814"/>
                  <a:gd name="connsiteY3" fmla="*/ 1344 h 110405"/>
                  <a:gd name="connsiteX4" fmla="*/ 5334 w 85814"/>
                  <a:gd name="connsiteY4" fmla="*/ 13632 h 110405"/>
                  <a:gd name="connsiteX5" fmla="*/ 12192 w 85814"/>
                  <a:gd name="connsiteY5" fmla="*/ 19061 h 110405"/>
                  <a:gd name="connsiteX6" fmla="*/ 36862 w 85814"/>
                  <a:gd name="connsiteY6" fmla="*/ 29062 h 110405"/>
                  <a:gd name="connsiteX7" fmla="*/ 0 w 85814"/>
                  <a:gd name="connsiteY7" fmla="*/ 101738 h 110405"/>
                  <a:gd name="connsiteX8" fmla="*/ 43148 w 85814"/>
                  <a:gd name="connsiteY8" fmla="*/ 110406 h 110405"/>
                  <a:gd name="connsiteX9" fmla="*/ 44005 w 85814"/>
                  <a:gd name="connsiteY9" fmla="*/ 30872 h 110405"/>
                  <a:gd name="connsiteX10" fmla="*/ 62960 w 85814"/>
                  <a:gd name="connsiteY10" fmla="*/ 34206 h 110405"/>
                  <a:gd name="connsiteX11" fmla="*/ 73819 w 85814"/>
                  <a:gd name="connsiteY11" fmla="*/ 34587 h 110405"/>
                  <a:gd name="connsiteX12" fmla="*/ 83344 w 85814"/>
                  <a:gd name="connsiteY12" fmla="*/ 29824 h 110405"/>
                  <a:gd name="connsiteX13" fmla="*/ 61246 w 85814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14" h="110405">
                    <a:moveTo>
                      <a:pt x="61246" y="7440"/>
                    </a:moveTo>
                    <a:cubicBezTo>
                      <a:pt x="52864" y="4869"/>
                      <a:pt x="44101" y="2868"/>
                      <a:pt x="35338" y="1630"/>
                    </a:cubicBezTo>
                    <a:cubicBezTo>
                      <a:pt x="29528" y="868"/>
                      <a:pt x="22289" y="-370"/>
                      <a:pt x="15716" y="106"/>
                    </a:cubicBezTo>
                    <a:cubicBezTo>
                      <a:pt x="13430" y="297"/>
                      <a:pt x="11240" y="678"/>
                      <a:pt x="9144" y="1344"/>
                    </a:cubicBezTo>
                    <a:cubicBezTo>
                      <a:pt x="3619" y="3154"/>
                      <a:pt x="1905" y="8964"/>
                      <a:pt x="5334" y="13632"/>
                    </a:cubicBezTo>
                    <a:cubicBezTo>
                      <a:pt x="7048" y="16013"/>
                      <a:pt x="9620" y="17632"/>
                      <a:pt x="12192" y="19061"/>
                    </a:cubicBezTo>
                    <a:cubicBezTo>
                      <a:pt x="20003" y="23442"/>
                      <a:pt x="28289" y="26681"/>
                      <a:pt x="36862" y="29062"/>
                    </a:cubicBezTo>
                    <a:cubicBezTo>
                      <a:pt x="32956" y="46683"/>
                      <a:pt x="23051" y="78402"/>
                      <a:pt x="0" y="101738"/>
                    </a:cubicBezTo>
                    <a:cubicBezTo>
                      <a:pt x="0" y="101738"/>
                      <a:pt x="16288" y="110025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631" y="17727"/>
                      <a:pt x="68961" y="9822"/>
                      <a:pt x="61246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9" name="Freeform: Shape 678">
                <a:extLst>
                  <a:ext uri="{FF2B5EF4-FFF2-40B4-BE49-F238E27FC236}">
                    <a16:creationId xmlns:a16="http://schemas.microsoft.com/office/drawing/2014/main" id="{620498BD-C6FE-431F-B2D3-C51F8E53233F}"/>
                  </a:ext>
                </a:extLst>
              </p:cNvPr>
              <p:cNvSpPr/>
              <p:nvPr/>
            </p:nvSpPr>
            <p:spPr>
              <a:xfrm>
                <a:off x="6140195" y="3230463"/>
                <a:ext cx="66121" cy="78902"/>
              </a:xfrm>
              <a:custGeom>
                <a:avLst/>
                <a:gdLst>
                  <a:gd name="connsiteX0" fmla="*/ 50482 w 66121"/>
                  <a:gd name="connsiteY0" fmla="*/ 9084 h 78902"/>
                  <a:gd name="connsiteX1" fmla="*/ 33052 w 66121"/>
                  <a:gd name="connsiteY1" fmla="*/ 2798 h 78902"/>
                  <a:gd name="connsiteX2" fmla="*/ 19622 w 66121"/>
                  <a:gd name="connsiteY2" fmla="*/ 36 h 78902"/>
                  <a:gd name="connsiteX3" fmla="*/ 14954 w 66121"/>
                  <a:gd name="connsiteY3" fmla="*/ 321 h 78902"/>
                  <a:gd name="connsiteX4" fmla="*/ 11240 w 66121"/>
                  <a:gd name="connsiteY4" fmla="*/ 8513 h 78902"/>
                  <a:gd name="connsiteX5" fmla="*/ 15526 w 66121"/>
                  <a:gd name="connsiteY5" fmla="*/ 12894 h 78902"/>
                  <a:gd name="connsiteX6" fmla="*/ 31814 w 66121"/>
                  <a:gd name="connsiteY6" fmla="*/ 21943 h 78902"/>
                  <a:gd name="connsiteX7" fmla="*/ 0 w 66121"/>
                  <a:gd name="connsiteY7" fmla="*/ 69187 h 78902"/>
                  <a:gd name="connsiteX8" fmla="*/ 29147 w 66121"/>
                  <a:gd name="connsiteY8" fmla="*/ 78903 h 78902"/>
                  <a:gd name="connsiteX9" fmla="*/ 36671 w 66121"/>
                  <a:gd name="connsiteY9" fmla="*/ 23753 h 78902"/>
                  <a:gd name="connsiteX10" fmla="*/ 49530 w 66121"/>
                  <a:gd name="connsiteY10" fmla="*/ 27658 h 78902"/>
                  <a:gd name="connsiteX11" fmla="*/ 56959 w 66121"/>
                  <a:gd name="connsiteY11" fmla="*/ 28801 h 78902"/>
                  <a:gd name="connsiteX12" fmla="*/ 63913 w 66121"/>
                  <a:gd name="connsiteY12" fmla="*/ 26325 h 78902"/>
                  <a:gd name="connsiteX13" fmla="*/ 50482 w 66121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21" h="78902">
                    <a:moveTo>
                      <a:pt x="50482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4" y="321"/>
                      <a:pt x="19622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3"/>
                      <a:pt x="9239" y="4989"/>
                      <a:pt x="11240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4" y="21943"/>
                    </a:cubicBezTo>
                    <a:cubicBezTo>
                      <a:pt x="27623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7" y="78903"/>
                    </a:cubicBezTo>
                    <a:cubicBezTo>
                      <a:pt x="29147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6" y="28325"/>
                      <a:pt x="54483" y="28896"/>
                      <a:pt x="56959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009" y="18990"/>
                      <a:pt x="55626" y="11370"/>
                      <a:pt x="50482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0" name="Freeform: Shape 679">
                <a:extLst>
                  <a:ext uri="{FF2B5EF4-FFF2-40B4-BE49-F238E27FC236}">
                    <a16:creationId xmlns:a16="http://schemas.microsoft.com/office/drawing/2014/main" id="{7584FE1A-F627-4589-95E0-385AAD6AD755}"/>
                  </a:ext>
                </a:extLst>
              </p:cNvPr>
              <p:cNvSpPr/>
              <p:nvPr/>
            </p:nvSpPr>
            <p:spPr>
              <a:xfrm>
                <a:off x="6233159" y="3362001"/>
                <a:ext cx="80181" cy="60235"/>
              </a:xfrm>
              <a:custGeom>
                <a:avLst/>
                <a:gdLst>
                  <a:gd name="connsiteX0" fmla="*/ 78486 w 80181"/>
                  <a:gd name="connsiteY0" fmla="*/ 35185 h 60235"/>
                  <a:gd name="connsiteX1" fmla="*/ 72962 w 80181"/>
                  <a:gd name="connsiteY1" fmla="*/ 17468 h 60235"/>
                  <a:gd name="connsiteX2" fmla="*/ 67056 w 80181"/>
                  <a:gd name="connsiteY2" fmla="*/ 5086 h 60235"/>
                  <a:gd name="connsiteX3" fmla="*/ 64008 w 80181"/>
                  <a:gd name="connsiteY3" fmla="*/ 1561 h 60235"/>
                  <a:gd name="connsiteX4" fmla="*/ 55245 w 80181"/>
                  <a:gd name="connsiteY4" fmla="*/ 3562 h 60235"/>
                  <a:gd name="connsiteX5" fmla="*/ 54292 w 80181"/>
                  <a:gd name="connsiteY5" fmla="*/ 9562 h 60235"/>
                  <a:gd name="connsiteX6" fmla="*/ 56864 w 80181"/>
                  <a:gd name="connsiteY6" fmla="*/ 28041 h 60235"/>
                  <a:gd name="connsiteX7" fmla="*/ 0 w 80181"/>
                  <a:gd name="connsiteY7" fmla="*/ 31089 h 60235"/>
                  <a:gd name="connsiteX8" fmla="*/ 9811 w 80181"/>
                  <a:gd name="connsiteY8" fmla="*/ 60235 h 60235"/>
                  <a:gd name="connsiteX9" fmla="*/ 58293 w 80181"/>
                  <a:gd name="connsiteY9" fmla="*/ 32994 h 60235"/>
                  <a:gd name="connsiteX10" fmla="*/ 62960 w 80181"/>
                  <a:gd name="connsiteY10" fmla="*/ 45662 h 60235"/>
                  <a:gd name="connsiteX11" fmla="*/ 66484 w 80181"/>
                  <a:gd name="connsiteY11" fmla="*/ 52330 h 60235"/>
                  <a:gd name="connsiteX12" fmla="*/ 72676 w 80181"/>
                  <a:gd name="connsiteY12" fmla="*/ 56425 h 60235"/>
                  <a:gd name="connsiteX13" fmla="*/ 78486 w 80181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81" h="60235">
                    <a:moveTo>
                      <a:pt x="78486" y="35185"/>
                    </a:moveTo>
                    <a:cubicBezTo>
                      <a:pt x="77152" y="29184"/>
                      <a:pt x="75247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99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2" y="7562"/>
                      <a:pt x="54292" y="9562"/>
                    </a:cubicBezTo>
                    <a:cubicBezTo>
                      <a:pt x="54292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6" y="37280"/>
                      <a:pt x="61246" y="41471"/>
                      <a:pt x="62960" y="45662"/>
                    </a:cubicBezTo>
                    <a:cubicBezTo>
                      <a:pt x="63913" y="48043"/>
                      <a:pt x="64960" y="50329"/>
                      <a:pt x="66484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629" y="58426"/>
                      <a:pt x="79724" y="40709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1" name="Freeform: Shape 680">
                <a:extLst>
                  <a:ext uri="{FF2B5EF4-FFF2-40B4-BE49-F238E27FC236}">
                    <a16:creationId xmlns:a16="http://schemas.microsoft.com/office/drawing/2014/main" id="{06C734BA-AE1E-484B-A75C-BCCD06DF58A2}"/>
                  </a:ext>
                </a:extLst>
              </p:cNvPr>
              <p:cNvSpPr/>
              <p:nvPr/>
            </p:nvSpPr>
            <p:spPr>
              <a:xfrm>
                <a:off x="6197535" y="3523583"/>
                <a:ext cx="79360" cy="76858"/>
              </a:xfrm>
              <a:custGeom>
                <a:avLst/>
                <a:gdLst>
                  <a:gd name="connsiteX0" fmla="*/ 61246 w 79360"/>
                  <a:gd name="connsiteY0" fmla="*/ 65151 h 76858"/>
                  <a:gd name="connsiteX1" fmla="*/ 72009 w 79360"/>
                  <a:gd name="connsiteY1" fmla="*/ 50101 h 76858"/>
                  <a:gd name="connsiteX2" fmla="*/ 78296 w 79360"/>
                  <a:gd name="connsiteY2" fmla="*/ 37909 h 76858"/>
                  <a:gd name="connsiteX3" fmla="*/ 79343 w 79360"/>
                  <a:gd name="connsiteY3" fmla="*/ 33338 h 76858"/>
                  <a:gd name="connsiteX4" fmla="*/ 72485 w 79360"/>
                  <a:gd name="connsiteY4" fmla="*/ 27527 h 76858"/>
                  <a:gd name="connsiteX5" fmla="*/ 67151 w 79360"/>
                  <a:gd name="connsiteY5" fmla="*/ 30385 h 76858"/>
                  <a:gd name="connsiteX6" fmla="*/ 54007 w 79360"/>
                  <a:gd name="connsiteY6" fmla="*/ 43529 h 76858"/>
                  <a:gd name="connsiteX7" fmla="*/ 17335 w 79360"/>
                  <a:gd name="connsiteY7" fmla="*/ 0 h 76858"/>
                  <a:gd name="connsiteX8" fmla="*/ 0 w 79360"/>
                  <a:gd name="connsiteY8" fmla="*/ 25432 h 76858"/>
                  <a:gd name="connsiteX9" fmla="*/ 50959 w 79360"/>
                  <a:gd name="connsiteY9" fmla="*/ 47720 h 76858"/>
                  <a:gd name="connsiteX10" fmla="*/ 43625 w 79360"/>
                  <a:gd name="connsiteY10" fmla="*/ 59055 h 76858"/>
                  <a:gd name="connsiteX11" fmla="*/ 40481 w 79360"/>
                  <a:gd name="connsiteY11" fmla="*/ 65913 h 76858"/>
                  <a:gd name="connsiteX12" fmla="*/ 40957 w 79360"/>
                  <a:gd name="connsiteY12" fmla="*/ 73343 h 76858"/>
                  <a:gd name="connsiteX13" fmla="*/ 61246 w 79360"/>
                  <a:gd name="connsiteY13" fmla="*/ 65151 h 7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58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1"/>
                    </a:cubicBezTo>
                    <a:cubicBezTo>
                      <a:pt x="74104" y="46577"/>
                      <a:pt x="76867" y="42196"/>
                      <a:pt x="78296" y="37909"/>
                    </a:cubicBezTo>
                    <a:cubicBezTo>
                      <a:pt x="78772" y="36385"/>
                      <a:pt x="79153" y="34862"/>
                      <a:pt x="79343" y="33338"/>
                    </a:cubicBezTo>
                    <a:cubicBezTo>
                      <a:pt x="79629" y="29242"/>
                      <a:pt x="76391" y="26575"/>
                      <a:pt x="72485" y="27527"/>
                    </a:cubicBezTo>
                    <a:cubicBezTo>
                      <a:pt x="70485" y="28003"/>
                      <a:pt x="68771" y="29147"/>
                      <a:pt x="67151" y="30385"/>
                    </a:cubicBezTo>
                    <a:cubicBezTo>
                      <a:pt x="62198" y="34195"/>
                      <a:pt x="57817" y="38672"/>
                      <a:pt x="54007" y="43529"/>
                    </a:cubicBezTo>
                    <a:cubicBezTo>
                      <a:pt x="43720" y="36195"/>
                      <a:pt x="26003" y="21146"/>
                      <a:pt x="17335" y="0"/>
                    </a:cubicBezTo>
                    <a:cubicBezTo>
                      <a:pt x="17335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0" y="55150"/>
                      <a:pt x="43625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5" y="68390"/>
                      <a:pt x="39815" y="71056"/>
                      <a:pt x="40957" y="73343"/>
                    </a:cubicBezTo>
                    <a:cubicBezTo>
                      <a:pt x="45815" y="83248"/>
                      <a:pt x="57531" y="69532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6135C2B0-F6C0-4F45-AECB-E0482B23009B}"/>
                  </a:ext>
                </a:extLst>
              </p:cNvPr>
              <p:cNvSpPr/>
              <p:nvPr/>
            </p:nvSpPr>
            <p:spPr>
              <a:xfrm>
                <a:off x="6054185" y="3586753"/>
                <a:ext cx="58715" cy="75379"/>
              </a:xfrm>
              <a:custGeom>
                <a:avLst/>
                <a:gdLst>
                  <a:gd name="connsiteX0" fmla="*/ 19811 w 58715"/>
                  <a:gd name="connsiteY0" fmla="*/ 75228 h 75379"/>
                  <a:gd name="connsiteX1" fmla="*/ 38290 w 58715"/>
                  <a:gd name="connsiteY1" fmla="*/ 74752 h 75379"/>
                  <a:gd name="connsiteX2" fmla="*/ 51815 w 58715"/>
                  <a:gd name="connsiteY2" fmla="*/ 72466 h 75379"/>
                  <a:gd name="connsiteX3" fmla="*/ 56006 w 58715"/>
                  <a:gd name="connsiteY3" fmla="*/ 70561 h 75379"/>
                  <a:gd name="connsiteX4" fmla="*/ 56482 w 58715"/>
                  <a:gd name="connsiteY4" fmla="*/ 61607 h 75379"/>
                  <a:gd name="connsiteX5" fmla="*/ 50958 w 58715"/>
                  <a:gd name="connsiteY5" fmla="*/ 59036 h 75379"/>
                  <a:gd name="connsiteX6" fmla="*/ 32479 w 58715"/>
                  <a:gd name="connsiteY6" fmla="*/ 56464 h 75379"/>
                  <a:gd name="connsiteX7" fmla="*/ 45148 w 58715"/>
                  <a:gd name="connsiteY7" fmla="*/ 933 h 75379"/>
                  <a:gd name="connsiteX8" fmla="*/ 14382 w 58715"/>
                  <a:gd name="connsiteY8" fmla="*/ 2362 h 75379"/>
                  <a:gd name="connsiteX9" fmla="*/ 27241 w 58715"/>
                  <a:gd name="connsiteY9" fmla="*/ 56464 h 75379"/>
                  <a:gd name="connsiteX10" fmla="*/ 13810 w 58715"/>
                  <a:gd name="connsiteY10" fmla="*/ 57416 h 75379"/>
                  <a:gd name="connsiteX11" fmla="*/ 6381 w 58715"/>
                  <a:gd name="connsiteY11" fmla="*/ 59036 h 75379"/>
                  <a:gd name="connsiteX12" fmla="*/ 761 w 58715"/>
                  <a:gd name="connsiteY12" fmla="*/ 63893 h 75379"/>
                  <a:gd name="connsiteX13" fmla="*/ 19811 w 58715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5" h="75379">
                    <a:moveTo>
                      <a:pt x="19811" y="75228"/>
                    </a:moveTo>
                    <a:cubicBezTo>
                      <a:pt x="25907" y="75514"/>
                      <a:pt x="32194" y="75419"/>
                      <a:pt x="38290" y="74752"/>
                    </a:cubicBezTo>
                    <a:cubicBezTo>
                      <a:pt x="42385" y="74276"/>
                      <a:pt x="47529" y="73895"/>
                      <a:pt x="51815" y="72466"/>
                    </a:cubicBezTo>
                    <a:cubicBezTo>
                      <a:pt x="53339" y="71990"/>
                      <a:pt x="54768" y="71323"/>
                      <a:pt x="56006" y="70561"/>
                    </a:cubicBezTo>
                    <a:cubicBezTo>
                      <a:pt x="59435" y="68370"/>
                      <a:pt x="59626" y="64179"/>
                      <a:pt x="56482" y="61607"/>
                    </a:cubicBezTo>
                    <a:cubicBezTo>
                      <a:pt x="54863" y="60274"/>
                      <a:pt x="52958" y="59607"/>
                      <a:pt x="50958" y="59036"/>
                    </a:cubicBezTo>
                    <a:cubicBezTo>
                      <a:pt x="44957" y="57321"/>
                      <a:pt x="38766" y="56654"/>
                      <a:pt x="32479" y="56464"/>
                    </a:cubicBezTo>
                    <a:cubicBezTo>
                      <a:pt x="32194" y="43891"/>
                      <a:pt x="33432" y="20650"/>
                      <a:pt x="45148" y="933"/>
                    </a:cubicBezTo>
                    <a:cubicBezTo>
                      <a:pt x="45148" y="933"/>
                      <a:pt x="32670" y="-1924"/>
                      <a:pt x="14382" y="2362"/>
                    </a:cubicBezTo>
                    <a:cubicBezTo>
                      <a:pt x="14382" y="2362"/>
                      <a:pt x="25526" y="18745"/>
                      <a:pt x="27241" y="56464"/>
                    </a:cubicBezTo>
                    <a:cubicBezTo>
                      <a:pt x="22764" y="56559"/>
                      <a:pt x="18287" y="56940"/>
                      <a:pt x="13810" y="57416"/>
                    </a:cubicBezTo>
                    <a:cubicBezTo>
                      <a:pt x="11334" y="57702"/>
                      <a:pt x="8762" y="58083"/>
                      <a:pt x="6381" y="59036"/>
                    </a:cubicBezTo>
                    <a:cubicBezTo>
                      <a:pt x="4000" y="59988"/>
                      <a:pt x="1904" y="61607"/>
                      <a:pt x="761" y="63893"/>
                    </a:cubicBezTo>
                    <a:cubicBezTo>
                      <a:pt x="-3906" y="73799"/>
                      <a:pt x="14191" y="74942"/>
                      <a:pt x="19811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A1F64D47-D98B-42B6-AD62-CE9A44AC85AE}"/>
                  </a:ext>
                </a:extLst>
              </p:cNvPr>
              <p:cNvSpPr/>
              <p:nvPr/>
            </p:nvSpPr>
            <p:spPr>
              <a:xfrm>
                <a:off x="5897043" y="3510438"/>
                <a:ext cx="81798" cy="74711"/>
              </a:xfrm>
              <a:custGeom>
                <a:avLst/>
                <a:gdLst>
                  <a:gd name="connsiteX0" fmla="*/ 7218 w 81798"/>
                  <a:gd name="connsiteY0" fmla="*/ 48197 h 74711"/>
                  <a:gd name="connsiteX1" fmla="*/ 18743 w 81798"/>
                  <a:gd name="connsiteY1" fmla="*/ 62675 h 74711"/>
                  <a:gd name="connsiteX2" fmla="*/ 28744 w 81798"/>
                  <a:gd name="connsiteY2" fmla="*/ 72104 h 74711"/>
                  <a:gd name="connsiteX3" fmla="*/ 32840 w 81798"/>
                  <a:gd name="connsiteY3" fmla="*/ 74295 h 74711"/>
                  <a:gd name="connsiteX4" fmla="*/ 40270 w 81798"/>
                  <a:gd name="connsiteY4" fmla="*/ 69247 h 74711"/>
                  <a:gd name="connsiteX5" fmla="*/ 38936 w 81798"/>
                  <a:gd name="connsiteY5" fmla="*/ 63341 h 74711"/>
                  <a:gd name="connsiteX6" fmla="*/ 29887 w 81798"/>
                  <a:gd name="connsiteY6" fmla="*/ 47054 h 74711"/>
                  <a:gd name="connsiteX7" fmla="*/ 81799 w 81798"/>
                  <a:gd name="connsiteY7" fmla="*/ 23622 h 74711"/>
                  <a:gd name="connsiteX8" fmla="*/ 62177 w 81798"/>
                  <a:gd name="connsiteY8" fmla="*/ 0 h 74711"/>
                  <a:gd name="connsiteX9" fmla="*/ 26744 w 81798"/>
                  <a:gd name="connsiteY9" fmla="*/ 42863 h 74711"/>
                  <a:gd name="connsiteX10" fmla="*/ 17886 w 81798"/>
                  <a:gd name="connsiteY10" fmla="*/ 32766 h 74711"/>
                  <a:gd name="connsiteX11" fmla="*/ 12171 w 81798"/>
                  <a:gd name="connsiteY11" fmla="*/ 27813 h 74711"/>
                  <a:gd name="connsiteX12" fmla="*/ 4932 w 81798"/>
                  <a:gd name="connsiteY12" fmla="*/ 26289 h 74711"/>
                  <a:gd name="connsiteX13" fmla="*/ 7218 w 81798"/>
                  <a:gd name="connsiteY13" fmla="*/ 48197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798" h="74711">
                    <a:moveTo>
                      <a:pt x="7218" y="48197"/>
                    </a:moveTo>
                    <a:cubicBezTo>
                      <a:pt x="10647" y="53245"/>
                      <a:pt x="14552" y="58198"/>
                      <a:pt x="18743" y="62675"/>
                    </a:cubicBezTo>
                    <a:cubicBezTo>
                      <a:pt x="21601" y="65627"/>
                      <a:pt x="25030" y="69437"/>
                      <a:pt x="28744" y="72104"/>
                    </a:cubicBezTo>
                    <a:cubicBezTo>
                      <a:pt x="30078" y="73057"/>
                      <a:pt x="31411" y="73819"/>
                      <a:pt x="32840" y="74295"/>
                    </a:cubicBezTo>
                    <a:cubicBezTo>
                      <a:pt x="36650" y="75724"/>
                      <a:pt x="40079" y="73343"/>
                      <a:pt x="40270" y="69247"/>
                    </a:cubicBezTo>
                    <a:cubicBezTo>
                      <a:pt x="40365" y="67247"/>
                      <a:pt x="39698" y="65246"/>
                      <a:pt x="38936" y="63341"/>
                    </a:cubicBezTo>
                    <a:cubicBezTo>
                      <a:pt x="36650" y="57531"/>
                      <a:pt x="33507" y="52102"/>
                      <a:pt x="29887" y="47054"/>
                    </a:cubicBezTo>
                    <a:cubicBezTo>
                      <a:pt x="39698" y="39243"/>
                      <a:pt x="59034" y="26289"/>
                      <a:pt x="81799" y="23622"/>
                    </a:cubicBezTo>
                    <a:cubicBezTo>
                      <a:pt x="81799" y="23622"/>
                      <a:pt x="76560" y="12002"/>
                      <a:pt x="62177" y="0"/>
                    </a:cubicBezTo>
                    <a:cubicBezTo>
                      <a:pt x="62177" y="0"/>
                      <a:pt x="55795" y="18764"/>
                      <a:pt x="26744" y="42863"/>
                    </a:cubicBezTo>
                    <a:cubicBezTo>
                      <a:pt x="23982" y="39338"/>
                      <a:pt x="20934" y="36005"/>
                      <a:pt x="17886" y="32766"/>
                    </a:cubicBezTo>
                    <a:cubicBezTo>
                      <a:pt x="16171" y="30956"/>
                      <a:pt x="14362" y="29147"/>
                      <a:pt x="12171" y="27813"/>
                    </a:cubicBezTo>
                    <a:cubicBezTo>
                      <a:pt x="9980" y="26480"/>
                      <a:pt x="7408" y="25813"/>
                      <a:pt x="4932" y="26289"/>
                    </a:cubicBezTo>
                    <a:cubicBezTo>
                      <a:pt x="-5927" y="28384"/>
                      <a:pt x="4075" y="43529"/>
                      <a:pt x="7218" y="4819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4" name="Freeform: Shape 683">
                <a:extLst>
                  <a:ext uri="{FF2B5EF4-FFF2-40B4-BE49-F238E27FC236}">
                    <a16:creationId xmlns:a16="http://schemas.microsoft.com/office/drawing/2014/main" id="{A92324A4-E4A0-46AC-8CB1-DA24B497E5F3}"/>
                  </a:ext>
                </a:extLst>
              </p:cNvPr>
              <p:cNvSpPr/>
              <p:nvPr/>
            </p:nvSpPr>
            <p:spPr>
              <a:xfrm>
                <a:off x="5878346" y="3344042"/>
                <a:ext cx="77635" cy="61525"/>
              </a:xfrm>
              <a:custGeom>
                <a:avLst/>
                <a:gdLst>
                  <a:gd name="connsiteX0" fmla="*/ 6103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5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3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3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1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5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4008" y="-5530"/>
                      <a:pt x="7912" y="11520"/>
                      <a:pt x="6103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BCA894B5-0A04-45AD-86DF-0E1497F3B8F5}"/>
                  </a:ext>
                </a:extLst>
              </p:cNvPr>
              <p:cNvSpPr/>
              <p:nvPr/>
            </p:nvSpPr>
            <p:spPr>
              <a:xfrm>
                <a:off x="5996988" y="3222977"/>
                <a:ext cx="64530" cy="81531"/>
              </a:xfrm>
              <a:custGeom>
                <a:avLst/>
                <a:gdLst>
                  <a:gd name="connsiteX0" fmla="*/ 33289 w 64530"/>
                  <a:gd name="connsiteY0" fmla="*/ 2950 h 81531"/>
                  <a:gd name="connsiteX1" fmla="*/ 16239 w 64530"/>
                  <a:gd name="connsiteY1" fmla="*/ 10094 h 81531"/>
                  <a:gd name="connsiteX2" fmla="*/ 4428 w 64530"/>
                  <a:gd name="connsiteY2" fmla="*/ 17142 h 81531"/>
                  <a:gd name="connsiteX3" fmla="*/ 1189 w 64530"/>
                  <a:gd name="connsiteY3" fmla="*/ 20476 h 81531"/>
                  <a:gd name="connsiteX4" fmla="*/ 3952 w 64530"/>
                  <a:gd name="connsiteY4" fmla="*/ 29048 h 81531"/>
                  <a:gd name="connsiteX5" fmla="*/ 10048 w 64530"/>
                  <a:gd name="connsiteY5" fmla="*/ 29429 h 81531"/>
                  <a:gd name="connsiteX6" fmla="*/ 28145 w 64530"/>
                  <a:gd name="connsiteY6" fmla="*/ 25143 h 81531"/>
                  <a:gd name="connsiteX7" fmla="*/ 36432 w 64530"/>
                  <a:gd name="connsiteY7" fmla="*/ 81531 h 81531"/>
                  <a:gd name="connsiteX8" fmla="*/ 64531 w 64530"/>
                  <a:gd name="connsiteY8" fmla="*/ 69053 h 81531"/>
                  <a:gd name="connsiteX9" fmla="*/ 33003 w 64530"/>
                  <a:gd name="connsiteY9" fmla="*/ 23238 h 81531"/>
                  <a:gd name="connsiteX10" fmla="*/ 45195 w 64530"/>
                  <a:gd name="connsiteY10" fmla="*/ 17428 h 81531"/>
                  <a:gd name="connsiteX11" fmla="*/ 51481 w 64530"/>
                  <a:gd name="connsiteY11" fmla="*/ 13237 h 81531"/>
                  <a:gd name="connsiteX12" fmla="*/ 55006 w 64530"/>
                  <a:gd name="connsiteY12" fmla="*/ 6665 h 81531"/>
                  <a:gd name="connsiteX13" fmla="*/ 33289 w 64530"/>
                  <a:gd name="connsiteY13" fmla="*/ 2950 h 8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531">
                    <a:moveTo>
                      <a:pt x="33289" y="2950"/>
                    </a:moveTo>
                    <a:cubicBezTo>
                      <a:pt x="27478" y="4855"/>
                      <a:pt x="21668" y="7236"/>
                      <a:pt x="16239" y="10094"/>
                    </a:cubicBezTo>
                    <a:cubicBezTo>
                      <a:pt x="12619" y="11999"/>
                      <a:pt x="7952" y="14285"/>
                      <a:pt x="4428" y="17142"/>
                    </a:cubicBezTo>
                    <a:cubicBezTo>
                      <a:pt x="3190" y="18190"/>
                      <a:pt x="2047" y="19238"/>
                      <a:pt x="1189" y="20476"/>
                    </a:cubicBezTo>
                    <a:cubicBezTo>
                      <a:pt x="-1192" y="23714"/>
                      <a:pt x="142" y="27715"/>
                      <a:pt x="3952" y="29048"/>
                    </a:cubicBezTo>
                    <a:cubicBezTo>
                      <a:pt x="5857" y="29715"/>
                      <a:pt x="7952" y="29620"/>
                      <a:pt x="10048" y="29429"/>
                    </a:cubicBezTo>
                    <a:cubicBezTo>
                      <a:pt x="16239" y="28858"/>
                      <a:pt x="22335" y="27334"/>
                      <a:pt x="28145" y="25143"/>
                    </a:cubicBezTo>
                    <a:cubicBezTo>
                      <a:pt x="33003" y="36764"/>
                      <a:pt x="40147" y="58862"/>
                      <a:pt x="36432" y="81531"/>
                    </a:cubicBezTo>
                    <a:cubicBezTo>
                      <a:pt x="36432" y="81531"/>
                      <a:pt x="49100" y="79721"/>
                      <a:pt x="64531" y="69053"/>
                    </a:cubicBezTo>
                    <a:cubicBezTo>
                      <a:pt x="64531" y="69053"/>
                      <a:pt x="48243" y="57814"/>
                      <a:pt x="33003" y="23238"/>
                    </a:cubicBezTo>
                    <a:cubicBezTo>
                      <a:pt x="37099" y="21524"/>
                      <a:pt x="41194" y="19523"/>
                      <a:pt x="45195" y="17428"/>
                    </a:cubicBezTo>
                    <a:cubicBezTo>
                      <a:pt x="47386" y="16285"/>
                      <a:pt x="49672" y="15047"/>
                      <a:pt x="51481" y="13237"/>
                    </a:cubicBezTo>
                    <a:cubicBezTo>
                      <a:pt x="53291" y="11522"/>
                      <a:pt x="54720" y="9236"/>
                      <a:pt x="55006" y="6665"/>
                    </a:cubicBezTo>
                    <a:cubicBezTo>
                      <a:pt x="55958" y="-4289"/>
                      <a:pt x="38718" y="1140"/>
                      <a:pt x="33289" y="295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E481136D-2954-4C9D-84D0-C20083606A48}"/>
                  </a:ext>
                </a:extLst>
              </p:cNvPr>
              <p:cNvSpPr/>
              <p:nvPr/>
            </p:nvSpPr>
            <p:spPr>
              <a:xfrm>
                <a:off x="6202393" y="3253796"/>
                <a:ext cx="117517" cy="104433"/>
              </a:xfrm>
              <a:custGeom>
                <a:avLst/>
                <a:gdLst>
                  <a:gd name="connsiteX0" fmla="*/ 108490 w 117517"/>
                  <a:gd name="connsiteY0" fmla="*/ 40235 h 104433"/>
                  <a:gd name="connsiteX1" fmla="*/ 93250 w 117517"/>
                  <a:gd name="connsiteY1" fmla="*/ 18613 h 104433"/>
                  <a:gd name="connsiteX2" fmla="*/ 79724 w 117517"/>
                  <a:gd name="connsiteY2" fmla="*/ 4325 h 104433"/>
                  <a:gd name="connsiteX3" fmla="*/ 74105 w 117517"/>
                  <a:gd name="connsiteY3" fmla="*/ 801 h 104433"/>
                  <a:gd name="connsiteX4" fmla="*/ 63056 w 117517"/>
                  <a:gd name="connsiteY4" fmla="*/ 7373 h 104433"/>
                  <a:gd name="connsiteX5" fmla="*/ 64484 w 117517"/>
                  <a:gd name="connsiteY5" fmla="*/ 15946 h 104433"/>
                  <a:gd name="connsiteX6" fmla="*/ 76105 w 117517"/>
                  <a:gd name="connsiteY6" fmla="*/ 39949 h 104433"/>
                  <a:gd name="connsiteX7" fmla="*/ 0 w 117517"/>
                  <a:gd name="connsiteY7" fmla="*/ 69000 h 104433"/>
                  <a:gd name="connsiteX8" fmla="*/ 26099 w 117517"/>
                  <a:gd name="connsiteY8" fmla="*/ 104433 h 104433"/>
                  <a:gd name="connsiteX9" fmla="*/ 80201 w 117517"/>
                  <a:gd name="connsiteY9" fmla="*/ 46140 h 104433"/>
                  <a:gd name="connsiteX10" fmla="*/ 92012 w 117517"/>
                  <a:gd name="connsiteY10" fmla="*/ 61285 h 104433"/>
                  <a:gd name="connsiteX11" fmla="*/ 99822 w 117517"/>
                  <a:gd name="connsiteY11" fmla="*/ 68810 h 104433"/>
                  <a:gd name="connsiteX12" fmla="*/ 110014 w 117517"/>
                  <a:gd name="connsiteY12" fmla="*/ 71667 h 104433"/>
                  <a:gd name="connsiteX13" fmla="*/ 108490 w 117517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517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5" y="2897"/>
                      <a:pt x="76010" y="1658"/>
                      <a:pt x="74105" y="801"/>
                    </a:cubicBezTo>
                    <a:cubicBezTo>
                      <a:pt x="68771" y="-1580"/>
                      <a:pt x="63627" y="1563"/>
                      <a:pt x="63056" y="7373"/>
                    </a:cubicBezTo>
                    <a:cubicBezTo>
                      <a:pt x="62770" y="10326"/>
                      <a:pt x="63532" y="13184"/>
                      <a:pt x="64484" y="15946"/>
                    </a:cubicBezTo>
                    <a:cubicBezTo>
                      <a:pt x="67247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9" y="104433"/>
                    </a:cubicBezTo>
                    <a:cubicBezTo>
                      <a:pt x="26099" y="104433"/>
                      <a:pt x="36767" y="78144"/>
                      <a:pt x="80201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90" y="72143"/>
                      <a:pt x="110014" y="71667"/>
                    </a:cubicBezTo>
                    <a:cubicBezTo>
                      <a:pt x="125635" y="69572"/>
                      <a:pt x="112681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E5D06E51-0B01-4A2F-ABEC-B6D9F96BDAAF}"/>
                  </a:ext>
                </a:extLst>
              </p:cNvPr>
              <p:cNvSpPr/>
              <p:nvPr/>
            </p:nvSpPr>
            <p:spPr>
              <a:xfrm>
                <a:off x="6234588" y="3451193"/>
                <a:ext cx="112609" cy="93263"/>
              </a:xfrm>
              <a:custGeom>
                <a:avLst/>
                <a:gdLst>
                  <a:gd name="connsiteX0" fmla="*/ 100775 w 112609"/>
                  <a:gd name="connsiteY0" fmla="*/ 70485 h 93263"/>
                  <a:gd name="connsiteX1" fmla="*/ 109156 w 112609"/>
                  <a:gd name="connsiteY1" fmla="*/ 45339 h 93263"/>
                  <a:gd name="connsiteX2" fmla="*/ 112586 w 112609"/>
                  <a:gd name="connsiteY2" fmla="*/ 26003 h 93263"/>
                  <a:gd name="connsiteX3" fmla="*/ 112014 w 112609"/>
                  <a:gd name="connsiteY3" fmla="*/ 19336 h 93263"/>
                  <a:gd name="connsiteX4" fmla="*/ 100108 w 112609"/>
                  <a:gd name="connsiteY4" fmla="*/ 14288 h 93263"/>
                  <a:gd name="connsiteX5" fmla="*/ 94012 w 112609"/>
                  <a:gd name="connsiteY5" fmla="*/ 20479 h 93263"/>
                  <a:gd name="connsiteX6" fmla="*/ 81534 w 112609"/>
                  <a:gd name="connsiteY6" fmla="*/ 44006 h 93263"/>
                  <a:gd name="connsiteX7" fmla="*/ 12954 w 112609"/>
                  <a:gd name="connsiteY7" fmla="*/ 0 h 93263"/>
                  <a:gd name="connsiteX8" fmla="*/ 0 w 112609"/>
                  <a:gd name="connsiteY8" fmla="*/ 42005 h 93263"/>
                  <a:gd name="connsiteX9" fmla="*/ 79057 w 112609"/>
                  <a:gd name="connsiteY9" fmla="*/ 50959 h 93263"/>
                  <a:gd name="connsiteX10" fmla="*/ 73819 w 112609"/>
                  <a:gd name="connsiteY10" fmla="*/ 69533 h 93263"/>
                  <a:gd name="connsiteX11" fmla="*/ 72390 w 112609"/>
                  <a:gd name="connsiteY11" fmla="*/ 80296 h 93263"/>
                  <a:gd name="connsiteX12" fmla="*/ 76200 w 112609"/>
                  <a:gd name="connsiteY12" fmla="*/ 90202 h 93263"/>
                  <a:gd name="connsiteX13" fmla="*/ 100775 w 112609"/>
                  <a:gd name="connsiteY13" fmla="*/ 70485 h 9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263">
                    <a:moveTo>
                      <a:pt x="100775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6"/>
                      <a:pt x="112586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1"/>
                      <a:pt x="95726" y="18097"/>
                      <a:pt x="94012" y="20479"/>
                    </a:cubicBezTo>
                    <a:cubicBezTo>
                      <a:pt x="88868" y="27718"/>
                      <a:pt x="84773" y="35719"/>
                      <a:pt x="81534" y="44006"/>
                    </a:cubicBezTo>
                    <a:cubicBezTo>
                      <a:pt x="64389" y="38290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005"/>
                    </a:cubicBezTo>
                    <a:cubicBezTo>
                      <a:pt x="0" y="42005"/>
                      <a:pt x="27527" y="34957"/>
                      <a:pt x="79057" y="50959"/>
                    </a:cubicBezTo>
                    <a:cubicBezTo>
                      <a:pt x="77057" y="57055"/>
                      <a:pt x="75343" y="63246"/>
                      <a:pt x="73819" y="69533"/>
                    </a:cubicBezTo>
                    <a:cubicBezTo>
                      <a:pt x="72962" y="73057"/>
                      <a:pt x="72200" y="76676"/>
                      <a:pt x="72390" y="80296"/>
                    </a:cubicBezTo>
                    <a:cubicBezTo>
                      <a:pt x="72485" y="83915"/>
                      <a:pt x="73628" y="87630"/>
                      <a:pt x="76200" y="90202"/>
                    </a:cubicBezTo>
                    <a:cubicBezTo>
                      <a:pt x="87344" y="101632"/>
                      <a:pt x="97631" y="77914"/>
                      <a:pt x="100775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41907783-8790-453D-8DBE-7DB18BF3C055}"/>
                  </a:ext>
                </a:extLst>
              </p:cNvPr>
              <p:cNvSpPr/>
              <p:nvPr/>
            </p:nvSpPr>
            <p:spPr>
              <a:xfrm>
                <a:off x="6129718" y="3564064"/>
                <a:ext cx="87104" cy="115038"/>
              </a:xfrm>
              <a:custGeom>
                <a:avLst/>
                <a:gdLst>
                  <a:gd name="connsiteX0" fmla="*/ 37052 w 87104"/>
                  <a:gd name="connsiteY0" fmla="*/ 112395 h 115038"/>
                  <a:gd name="connsiteX1" fmla="*/ 62294 w 87104"/>
                  <a:gd name="connsiteY1" fmla="*/ 104203 h 115038"/>
                  <a:gd name="connsiteX2" fmla="*/ 79915 w 87104"/>
                  <a:gd name="connsiteY2" fmla="*/ 95536 h 115038"/>
                  <a:gd name="connsiteX3" fmla="*/ 84963 w 87104"/>
                  <a:gd name="connsiteY3" fmla="*/ 91154 h 115038"/>
                  <a:gd name="connsiteX4" fmla="*/ 81915 w 87104"/>
                  <a:gd name="connsiteY4" fmla="*/ 78581 h 115038"/>
                  <a:gd name="connsiteX5" fmla="*/ 73247 w 87104"/>
                  <a:gd name="connsiteY5" fmla="*/ 77343 h 115038"/>
                  <a:gd name="connsiteX6" fmla="*/ 46863 w 87104"/>
                  <a:gd name="connsiteY6" fmla="*/ 81344 h 115038"/>
                  <a:gd name="connsiteX7" fmla="*/ 41529 w 87104"/>
                  <a:gd name="connsiteY7" fmla="*/ 0 h 115038"/>
                  <a:gd name="connsiteX8" fmla="*/ 0 w 87104"/>
                  <a:gd name="connsiteY8" fmla="*/ 14478 h 115038"/>
                  <a:gd name="connsiteX9" fmla="*/ 39719 w 87104"/>
                  <a:gd name="connsiteY9" fmla="*/ 83439 h 115038"/>
                  <a:gd name="connsiteX10" fmla="*/ 21717 w 87104"/>
                  <a:gd name="connsiteY10" fmla="*/ 90297 h 115038"/>
                  <a:gd name="connsiteX11" fmla="*/ 12192 w 87104"/>
                  <a:gd name="connsiteY11" fmla="*/ 95536 h 115038"/>
                  <a:gd name="connsiteX12" fmla="*/ 6477 w 87104"/>
                  <a:gd name="connsiteY12" fmla="*/ 104489 h 115038"/>
                  <a:gd name="connsiteX13" fmla="*/ 37052 w 87104"/>
                  <a:gd name="connsiteY13" fmla="*/ 112395 h 11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4" h="115038">
                    <a:moveTo>
                      <a:pt x="37052" y="112395"/>
                    </a:moveTo>
                    <a:cubicBezTo>
                      <a:pt x="45625" y="110299"/>
                      <a:pt x="54102" y="107632"/>
                      <a:pt x="62294" y="104203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3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8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2" y="87725"/>
                      <a:pt x="21717" y="90297"/>
                    </a:cubicBezTo>
                    <a:cubicBezTo>
                      <a:pt x="18383" y="91726"/>
                      <a:pt x="15049" y="93250"/>
                      <a:pt x="12192" y="95536"/>
                    </a:cubicBezTo>
                    <a:cubicBezTo>
                      <a:pt x="9334" y="97822"/>
                      <a:pt x="7048" y="100870"/>
                      <a:pt x="6477" y="104489"/>
                    </a:cubicBezTo>
                    <a:cubicBezTo>
                      <a:pt x="3905" y="120110"/>
                      <a:pt x="29146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27D4352D-C0A8-46DC-8D68-C562815A5362}"/>
                  </a:ext>
                </a:extLst>
              </p:cNvPr>
              <p:cNvSpPr/>
              <p:nvPr/>
            </p:nvSpPr>
            <p:spPr>
              <a:xfrm>
                <a:off x="5925291" y="3544728"/>
                <a:ext cx="109747" cy="113857"/>
              </a:xfrm>
              <a:custGeom>
                <a:avLst/>
                <a:gdLst>
                  <a:gd name="connsiteX0" fmla="*/ 16784 w 109747"/>
                  <a:gd name="connsiteY0" fmla="*/ 87916 h 113857"/>
                  <a:gd name="connsiteX1" fmla="*/ 38310 w 109747"/>
                  <a:gd name="connsiteY1" fmla="*/ 103346 h 113857"/>
                  <a:gd name="connsiteX2" fmla="*/ 55741 w 109747"/>
                  <a:gd name="connsiteY2" fmla="*/ 112395 h 113857"/>
                  <a:gd name="connsiteX3" fmla="*/ 62218 w 109747"/>
                  <a:gd name="connsiteY3" fmla="*/ 113824 h 113857"/>
                  <a:gd name="connsiteX4" fmla="*/ 70505 w 109747"/>
                  <a:gd name="connsiteY4" fmla="*/ 103918 h 113857"/>
                  <a:gd name="connsiteX5" fmla="*/ 66314 w 109747"/>
                  <a:gd name="connsiteY5" fmla="*/ 96298 h 113857"/>
                  <a:gd name="connsiteX6" fmla="*/ 47454 w 109747"/>
                  <a:gd name="connsiteY6" fmla="*/ 77438 h 113857"/>
                  <a:gd name="connsiteX7" fmla="*/ 109748 w 109747"/>
                  <a:gd name="connsiteY7" fmla="*/ 24860 h 113857"/>
                  <a:gd name="connsiteX8" fmla="*/ 73362 w 109747"/>
                  <a:gd name="connsiteY8" fmla="*/ 0 h 113857"/>
                  <a:gd name="connsiteX9" fmla="*/ 41453 w 109747"/>
                  <a:gd name="connsiteY9" fmla="*/ 72866 h 113857"/>
                  <a:gd name="connsiteX10" fmla="*/ 25261 w 109747"/>
                  <a:gd name="connsiteY10" fmla="*/ 62389 h 113857"/>
                  <a:gd name="connsiteX11" fmla="*/ 15450 w 109747"/>
                  <a:gd name="connsiteY11" fmla="*/ 57817 h 113857"/>
                  <a:gd name="connsiteX12" fmla="*/ 4877 w 109747"/>
                  <a:gd name="connsiteY12" fmla="*/ 58483 h 113857"/>
                  <a:gd name="connsiteX13" fmla="*/ 16784 w 10974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47" h="113857">
                    <a:moveTo>
                      <a:pt x="16784" y="87916"/>
                    </a:moveTo>
                    <a:cubicBezTo>
                      <a:pt x="23546" y="93536"/>
                      <a:pt x="30785" y="98869"/>
                      <a:pt x="38310" y="103346"/>
                    </a:cubicBezTo>
                    <a:cubicBezTo>
                      <a:pt x="43358" y="106394"/>
                      <a:pt x="49550" y="110299"/>
                      <a:pt x="55741" y="112395"/>
                    </a:cubicBezTo>
                    <a:cubicBezTo>
                      <a:pt x="57932" y="113157"/>
                      <a:pt x="60122" y="113633"/>
                      <a:pt x="62218" y="113824"/>
                    </a:cubicBezTo>
                    <a:cubicBezTo>
                      <a:pt x="68028" y="114300"/>
                      <a:pt x="71838" y="109633"/>
                      <a:pt x="70505" y="103918"/>
                    </a:cubicBezTo>
                    <a:cubicBezTo>
                      <a:pt x="69838" y="101060"/>
                      <a:pt x="68123" y="98584"/>
                      <a:pt x="66314" y="96298"/>
                    </a:cubicBezTo>
                    <a:cubicBezTo>
                      <a:pt x="60884" y="89249"/>
                      <a:pt x="54503" y="82963"/>
                      <a:pt x="47454" y="77438"/>
                    </a:cubicBezTo>
                    <a:cubicBezTo>
                      <a:pt x="57932" y="62770"/>
                      <a:pt x="79458" y="37338"/>
                      <a:pt x="109748" y="24860"/>
                    </a:cubicBezTo>
                    <a:cubicBezTo>
                      <a:pt x="109748" y="24860"/>
                      <a:pt x="98032" y="10858"/>
                      <a:pt x="73362" y="0"/>
                    </a:cubicBezTo>
                    <a:cubicBezTo>
                      <a:pt x="73362" y="0"/>
                      <a:pt x="71933" y="28384"/>
                      <a:pt x="41453" y="72866"/>
                    </a:cubicBezTo>
                    <a:cubicBezTo>
                      <a:pt x="36215" y="69151"/>
                      <a:pt x="30785" y="65627"/>
                      <a:pt x="25261" y="62389"/>
                    </a:cubicBezTo>
                    <a:cubicBezTo>
                      <a:pt x="22118" y="60579"/>
                      <a:pt x="18974" y="58769"/>
                      <a:pt x="15450" y="57817"/>
                    </a:cubicBezTo>
                    <a:cubicBezTo>
                      <a:pt x="11926" y="56864"/>
                      <a:pt x="8116" y="56864"/>
                      <a:pt x="4877" y="58483"/>
                    </a:cubicBezTo>
                    <a:cubicBezTo>
                      <a:pt x="-9029" y="65818"/>
                      <a:pt x="10592" y="82772"/>
                      <a:pt x="1678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CDEACFD0-0CEE-4C71-BD0B-1564A3B141F9}"/>
                  </a:ext>
                </a:extLst>
              </p:cNvPr>
              <p:cNvSpPr/>
              <p:nvPr/>
            </p:nvSpPr>
            <p:spPr>
              <a:xfrm>
                <a:off x="5843607" y="3397855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7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2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6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08722B0D-EFC5-42A9-8EF0-4E44E7055012}"/>
                  </a:ext>
                </a:extLst>
              </p:cNvPr>
              <p:cNvSpPr/>
              <p:nvPr/>
            </p:nvSpPr>
            <p:spPr>
              <a:xfrm>
                <a:off x="5913299" y="3214318"/>
                <a:ext cx="106024" cy="117336"/>
              </a:xfrm>
              <a:custGeom>
                <a:avLst/>
                <a:gdLst>
                  <a:gd name="connsiteX0" fmla="*/ 38873 w 106024"/>
                  <a:gd name="connsiteY0" fmla="*/ 9799 h 117336"/>
                  <a:gd name="connsiteX1" fmla="*/ 17823 w 106024"/>
                  <a:gd name="connsiteY1" fmla="*/ 25801 h 117336"/>
                  <a:gd name="connsiteX2" fmla="*/ 4011 w 106024"/>
                  <a:gd name="connsiteY2" fmla="*/ 39803 h 117336"/>
                  <a:gd name="connsiteX3" fmla="*/ 678 w 106024"/>
                  <a:gd name="connsiteY3" fmla="*/ 45613 h 117336"/>
                  <a:gd name="connsiteX4" fmla="*/ 7631 w 106024"/>
                  <a:gd name="connsiteY4" fmla="*/ 56472 h 117336"/>
                  <a:gd name="connsiteX5" fmla="*/ 16203 w 106024"/>
                  <a:gd name="connsiteY5" fmla="*/ 54757 h 117336"/>
                  <a:gd name="connsiteX6" fmla="*/ 39730 w 106024"/>
                  <a:gd name="connsiteY6" fmla="*/ 42279 h 117336"/>
                  <a:gd name="connsiteX7" fmla="*/ 71544 w 106024"/>
                  <a:gd name="connsiteY7" fmla="*/ 117336 h 117336"/>
                  <a:gd name="connsiteX8" fmla="*/ 106024 w 106024"/>
                  <a:gd name="connsiteY8" fmla="*/ 90000 h 117336"/>
                  <a:gd name="connsiteX9" fmla="*/ 45826 w 106024"/>
                  <a:gd name="connsiteY9" fmla="*/ 37993 h 117336"/>
                  <a:gd name="connsiteX10" fmla="*/ 60590 w 106024"/>
                  <a:gd name="connsiteY10" fmla="*/ 25611 h 117336"/>
                  <a:gd name="connsiteX11" fmla="*/ 67829 w 106024"/>
                  <a:gd name="connsiteY11" fmla="*/ 17610 h 117336"/>
                  <a:gd name="connsiteX12" fmla="*/ 70305 w 106024"/>
                  <a:gd name="connsiteY12" fmla="*/ 7323 h 117336"/>
                  <a:gd name="connsiteX13" fmla="*/ 38873 w 106024"/>
                  <a:gd name="connsiteY13" fmla="*/ 9799 h 11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4" h="117336">
                    <a:moveTo>
                      <a:pt x="38873" y="9799"/>
                    </a:moveTo>
                    <a:cubicBezTo>
                      <a:pt x="31443" y="14562"/>
                      <a:pt x="24300" y="19896"/>
                      <a:pt x="17823" y="25801"/>
                    </a:cubicBezTo>
                    <a:cubicBezTo>
                      <a:pt x="13441" y="29802"/>
                      <a:pt x="7821" y="34564"/>
                      <a:pt x="4011" y="39803"/>
                    </a:cubicBezTo>
                    <a:cubicBezTo>
                      <a:pt x="2678" y="41708"/>
                      <a:pt x="1535" y="43613"/>
                      <a:pt x="678" y="45613"/>
                    </a:cubicBezTo>
                    <a:cubicBezTo>
                      <a:pt x="-1513" y="51042"/>
                      <a:pt x="1821" y="56091"/>
                      <a:pt x="7631" y="56472"/>
                    </a:cubicBezTo>
                    <a:cubicBezTo>
                      <a:pt x="10584" y="56662"/>
                      <a:pt x="13441" y="55805"/>
                      <a:pt x="16203" y="54757"/>
                    </a:cubicBezTo>
                    <a:cubicBezTo>
                      <a:pt x="24585" y="51709"/>
                      <a:pt x="32396" y="47328"/>
                      <a:pt x="39730" y="42279"/>
                    </a:cubicBezTo>
                    <a:cubicBezTo>
                      <a:pt x="50684" y="56662"/>
                      <a:pt x="68591" y="84666"/>
                      <a:pt x="71544" y="117336"/>
                    </a:cubicBezTo>
                    <a:cubicBezTo>
                      <a:pt x="71544" y="117336"/>
                      <a:pt x="88403" y="110193"/>
                      <a:pt x="106024" y="90000"/>
                    </a:cubicBezTo>
                    <a:cubicBezTo>
                      <a:pt x="106024" y="90000"/>
                      <a:pt x="79354" y="80284"/>
                      <a:pt x="45826" y="37993"/>
                    </a:cubicBezTo>
                    <a:cubicBezTo>
                      <a:pt x="50970" y="34088"/>
                      <a:pt x="55827" y="29897"/>
                      <a:pt x="60590" y="25611"/>
                    </a:cubicBezTo>
                    <a:cubicBezTo>
                      <a:pt x="63257" y="23134"/>
                      <a:pt x="65924" y="20658"/>
                      <a:pt x="67829" y="17610"/>
                    </a:cubicBezTo>
                    <a:cubicBezTo>
                      <a:pt x="69734" y="14562"/>
                      <a:pt x="70877" y="10847"/>
                      <a:pt x="70305" y="7323"/>
                    </a:cubicBezTo>
                    <a:cubicBezTo>
                      <a:pt x="67638" y="-8394"/>
                      <a:pt x="45636" y="5418"/>
                      <a:pt x="38873" y="979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60" name="Graphic 472">
              <a:extLst>
                <a:ext uri="{FF2B5EF4-FFF2-40B4-BE49-F238E27FC236}">
                  <a16:creationId xmlns:a16="http://schemas.microsoft.com/office/drawing/2014/main" id="{9C3A6A7B-61C5-41B2-8151-BC32113C7D59}"/>
                </a:ext>
              </a:extLst>
            </p:cNvPr>
            <p:cNvGrpSpPr/>
            <p:nvPr/>
          </p:nvGrpSpPr>
          <p:grpSpPr>
            <a:xfrm>
              <a:off x="5956458" y="3317557"/>
              <a:ext cx="271652" cy="263461"/>
              <a:chOff x="5956458" y="3317557"/>
              <a:chExt cx="271652" cy="263461"/>
            </a:xfrm>
            <a:solidFill>
              <a:srgbClr val="E54545"/>
            </a:solidFill>
          </p:grpSpPr>
          <p:sp>
            <p:nvSpPr>
              <p:cNvPr id="663" name="Freeform: Shape 662">
                <a:extLst>
                  <a:ext uri="{FF2B5EF4-FFF2-40B4-BE49-F238E27FC236}">
                    <a16:creationId xmlns:a16="http://schemas.microsoft.com/office/drawing/2014/main" id="{26C165C4-EA4F-4A65-B200-ACB9D895B557}"/>
                  </a:ext>
                </a:extLst>
              </p:cNvPr>
              <p:cNvSpPr/>
              <p:nvPr/>
            </p:nvSpPr>
            <p:spPr>
              <a:xfrm>
                <a:off x="5956458" y="3418522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3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240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4" name="Freeform: Shape 663">
                <a:extLst>
                  <a:ext uri="{FF2B5EF4-FFF2-40B4-BE49-F238E27FC236}">
                    <a16:creationId xmlns:a16="http://schemas.microsoft.com/office/drawing/2014/main" id="{27471E4E-0ACB-476B-8C26-A2F659AE8171}"/>
                  </a:ext>
                </a:extLst>
              </p:cNvPr>
              <p:cNvSpPr/>
              <p:nvPr/>
            </p:nvSpPr>
            <p:spPr>
              <a:xfrm>
                <a:off x="6192297" y="3426047"/>
                <a:ext cx="35814" cy="50482"/>
              </a:xfrm>
              <a:custGeom>
                <a:avLst/>
                <a:gdLst>
                  <a:gd name="connsiteX0" fmla="*/ 35814 w 35814"/>
                  <a:gd name="connsiteY0" fmla="*/ 25241 h 50482"/>
                  <a:gd name="connsiteX1" fmla="*/ 17907 w 35814"/>
                  <a:gd name="connsiteY1" fmla="*/ 50482 h 50482"/>
                  <a:gd name="connsiteX2" fmla="*/ 0 w 35814"/>
                  <a:gd name="connsiteY2" fmla="*/ 25241 h 50482"/>
                  <a:gd name="connsiteX3" fmla="*/ 17907 w 35814"/>
                  <a:gd name="connsiteY3" fmla="*/ 0 h 50482"/>
                  <a:gd name="connsiteX4" fmla="*/ 35814 w 35814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5" name="Freeform: Shape 664">
                <a:extLst>
                  <a:ext uri="{FF2B5EF4-FFF2-40B4-BE49-F238E27FC236}">
                    <a16:creationId xmlns:a16="http://schemas.microsoft.com/office/drawing/2014/main" id="{A013831D-8086-484D-9A2E-A0F1C5462B0C}"/>
                  </a:ext>
                </a:extLst>
              </p:cNvPr>
              <p:cNvSpPr/>
              <p:nvPr/>
            </p:nvSpPr>
            <p:spPr>
              <a:xfrm>
                <a:off x="6138100" y="3324320"/>
                <a:ext cx="35814" cy="50482"/>
              </a:xfrm>
              <a:custGeom>
                <a:avLst/>
                <a:gdLst>
                  <a:gd name="connsiteX0" fmla="*/ 35814 w 35814"/>
                  <a:gd name="connsiteY0" fmla="*/ 25241 h 50482"/>
                  <a:gd name="connsiteX1" fmla="*/ 17907 w 35814"/>
                  <a:gd name="connsiteY1" fmla="*/ 50482 h 50482"/>
                  <a:gd name="connsiteX2" fmla="*/ 0 w 35814"/>
                  <a:gd name="connsiteY2" fmla="*/ 25241 h 50482"/>
                  <a:gd name="connsiteX3" fmla="*/ 17907 w 35814"/>
                  <a:gd name="connsiteY3" fmla="*/ 0 h 50482"/>
                  <a:gd name="connsiteX4" fmla="*/ 35814 w 35814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6" name="Freeform: Shape 665">
                <a:extLst>
                  <a:ext uri="{FF2B5EF4-FFF2-40B4-BE49-F238E27FC236}">
                    <a16:creationId xmlns:a16="http://schemas.microsoft.com/office/drawing/2014/main" id="{28DEBA39-FB8C-43B3-A882-E351B3744AB9}"/>
                  </a:ext>
                </a:extLst>
              </p:cNvPr>
              <p:cNvSpPr/>
              <p:nvPr/>
            </p:nvSpPr>
            <p:spPr>
              <a:xfrm>
                <a:off x="6125907" y="3394233"/>
                <a:ext cx="48196" cy="68198"/>
              </a:xfrm>
              <a:custGeom>
                <a:avLst/>
                <a:gdLst>
                  <a:gd name="connsiteX0" fmla="*/ 24098 w 48196"/>
                  <a:gd name="connsiteY0" fmla="*/ 0 h 68198"/>
                  <a:gd name="connsiteX1" fmla="*/ 0 w 48196"/>
                  <a:gd name="connsiteY1" fmla="*/ 34100 h 68198"/>
                  <a:gd name="connsiteX2" fmla="*/ 24098 w 48196"/>
                  <a:gd name="connsiteY2" fmla="*/ 68199 h 68198"/>
                  <a:gd name="connsiteX3" fmla="*/ 48197 w 48196"/>
                  <a:gd name="connsiteY3" fmla="*/ 34100 h 68198"/>
                  <a:gd name="connsiteX4" fmla="*/ 24098 w 48196"/>
                  <a:gd name="connsiteY4" fmla="*/ 0 h 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6" h="68198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7" y="52959"/>
                      <a:pt x="48197" y="34100"/>
                    </a:cubicBezTo>
                    <a:cubicBezTo>
                      <a:pt x="48197" y="15240"/>
                      <a:pt x="37338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7" name="Freeform: Shape 666">
                <a:extLst>
                  <a:ext uri="{FF2B5EF4-FFF2-40B4-BE49-F238E27FC236}">
                    <a16:creationId xmlns:a16="http://schemas.microsoft.com/office/drawing/2014/main" id="{29D17AFB-9697-48FB-8E19-82DF9B054E97}"/>
                  </a:ext>
                </a:extLst>
              </p:cNvPr>
              <p:cNvSpPr/>
              <p:nvPr/>
            </p:nvSpPr>
            <p:spPr>
              <a:xfrm>
                <a:off x="5985604" y="3494246"/>
                <a:ext cx="35814" cy="50482"/>
              </a:xfrm>
              <a:custGeom>
                <a:avLst/>
                <a:gdLst>
                  <a:gd name="connsiteX0" fmla="*/ 17907 w 35814"/>
                  <a:gd name="connsiteY0" fmla="*/ 0 h 50482"/>
                  <a:gd name="connsiteX1" fmla="*/ 0 w 35814"/>
                  <a:gd name="connsiteY1" fmla="*/ 25241 h 50482"/>
                  <a:gd name="connsiteX2" fmla="*/ 17907 w 35814"/>
                  <a:gd name="connsiteY2" fmla="*/ 50483 h 50482"/>
                  <a:gd name="connsiteX3" fmla="*/ 35814 w 35814"/>
                  <a:gd name="connsiteY3" fmla="*/ 25241 h 50482"/>
                  <a:gd name="connsiteX4" fmla="*/ 17907 w 35814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8" name="Freeform: Shape 667">
                <a:extLst>
                  <a:ext uri="{FF2B5EF4-FFF2-40B4-BE49-F238E27FC236}">
                    <a16:creationId xmlns:a16="http://schemas.microsoft.com/office/drawing/2014/main" id="{8A0427F9-9E7D-41C1-83EC-13CFBAB3D078}"/>
                  </a:ext>
                </a:extLst>
              </p:cNvPr>
              <p:cNvSpPr/>
              <p:nvPr/>
            </p:nvSpPr>
            <p:spPr>
              <a:xfrm>
                <a:off x="6014846" y="3360039"/>
                <a:ext cx="64579" cy="91249"/>
              </a:xfrm>
              <a:custGeom>
                <a:avLst/>
                <a:gdLst>
                  <a:gd name="connsiteX0" fmla="*/ 64580 w 64579"/>
                  <a:gd name="connsiteY0" fmla="*/ 45625 h 91249"/>
                  <a:gd name="connsiteX1" fmla="*/ 32290 w 64579"/>
                  <a:gd name="connsiteY1" fmla="*/ 91250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80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80" y="45625"/>
                    </a:moveTo>
                    <a:cubicBezTo>
                      <a:pt x="64580" y="70823"/>
                      <a:pt x="50123" y="91250"/>
                      <a:pt x="32290" y="91250"/>
                    </a:cubicBezTo>
                    <a:cubicBezTo>
                      <a:pt x="14457" y="91250"/>
                      <a:pt x="0" y="70823"/>
                      <a:pt x="0" y="45625"/>
                    </a:cubicBezTo>
                    <a:cubicBezTo>
                      <a:pt x="0" y="20427"/>
                      <a:pt x="14457" y="0"/>
                      <a:pt x="32290" y="0"/>
                    </a:cubicBezTo>
                    <a:cubicBezTo>
                      <a:pt x="50123" y="0"/>
                      <a:pt x="64580" y="20427"/>
                      <a:pt x="64580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9" name="Freeform: Shape 668">
                <a:extLst>
                  <a:ext uri="{FF2B5EF4-FFF2-40B4-BE49-F238E27FC236}">
                    <a16:creationId xmlns:a16="http://schemas.microsoft.com/office/drawing/2014/main" id="{EAB12DD5-2916-4532-8839-38739A23B23B}"/>
                  </a:ext>
                </a:extLst>
              </p:cNvPr>
              <p:cNvSpPr/>
              <p:nvPr/>
            </p:nvSpPr>
            <p:spPr>
              <a:xfrm>
                <a:off x="6073520" y="3481768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49 h 91249"/>
                  <a:gd name="connsiteX3" fmla="*/ 64580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49"/>
                      <a:pt x="32290" y="91249"/>
                    </a:cubicBezTo>
                    <a:cubicBezTo>
                      <a:pt x="50102" y="91249"/>
                      <a:pt x="64580" y="70771"/>
                      <a:pt x="64580" y="45625"/>
                    </a:cubicBezTo>
                    <a:cubicBezTo>
                      <a:pt x="64580" y="20383"/>
                      <a:pt x="50102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7F54635F-0BB8-4FBC-BEFB-BF08B850CE1F}"/>
                  </a:ext>
                </a:extLst>
              </p:cNvPr>
              <p:cNvSpPr/>
              <p:nvPr/>
            </p:nvSpPr>
            <p:spPr>
              <a:xfrm>
                <a:off x="6034372" y="3478625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0 h 26479"/>
                  <a:gd name="connsiteX2" fmla="*/ 0 w 18668"/>
                  <a:gd name="connsiteY2" fmla="*/ 13240 h 26479"/>
                  <a:gd name="connsiteX3" fmla="*/ 9334 w 18668"/>
                  <a:gd name="connsiteY3" fmla="*/ 2648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5906"/>
                      <a:pt x="14478" y="0"/>
                      <a:pt x="9334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1" name="Freeform: Shape 670">
                <a:extLst>
                  <a:ext uri="{FF2B5EF4-FFF2-40B4-BE49-F238E27FC236}">
                    <a16:creationId xmlns:a16="http://schemas.microsoft.com/office/drawing/2014/main" id="{9B0779BA-E41D-4E8D-A31B-BABF1B68AB8A}"/>
                  </a:ext>
                </a:extLst>
              </p:cNvPr>
              <p:cNvSpPr/>
              <p:nvPr/>
            </p:nvSpPr>
            <p:spPr>
              <a:xfrm>
                <a:off x="6150006" y="3484054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80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5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2" name="Freeform: Shape 671">
                <a:extLst>
                  <a:ext uri="{FF2B5EF4-FFF2-40B4-BE49-F238E27FC236}">
                    <a16:creationId xmlns:a16="http://schemas.microsoft.com/office/drawing/2014/main" id="{ADA776EB-BA53-4326-ACB7-85AA0A427027}"/>
                  </a:ext>
                </a:extLst>
              </p:cNvPr>
              <p:cNvSpPr/>
              <p:nvPr/>
            </p:nvSpPr>
            <p:spPr>
              <a:xfrm>
                <a:off x="6202203" y="3365658"/>
                <a:ext cx="18668" cy="26479"/>
              </a:xfrm>
              <a:custGeom>
                <a:avLst/>
                <a:gdLst>
                  <a:gd name="connsiteX0" fmla="*/ 9334 w 18668"/>
                  <a:gd name="connsiteY0" fmla="*/ 26479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3" name="Freeform: Shape 672">
                <a:extLst>
                  <a:ext uri="{FF2B5EF4-FFF2-40B4-BE49-F238E27FC236}">
                    <a16:creationId xmlns:a16="http://schemas.microsoft.com/office/drawing/2014/main" id="{916A1A36-FF66-48ED-A8B3-138C6A1D8C9A}"/>
                  </a:ext>
                </a:extLst>
              </p:cNvPr>
              <p:cNvSpPr/>
              <p:nvPr/>
            </p:nvSpPr>
            <p:spPr>
              <a:xfrm>
                <a:off x="6043707" y="3554539"/>
                <a:ext cx="18668" cy="26479"/>
              </a:xfrm>
              <a:custGeom>
                <a:avLst/>
                <a:gdLst>
                  <a:gd name="connsiteX0" fmla="*/ 9334 w 18668"/>
                  <a:gd name="connsiteY0" fmla="*/ 0 h 26479"/>
                  <a:gd name="connsiteX1" fmla="*/ 0 w 18668"/>
                  <a:gd name="connsiteY1" fmla="*/ 13240 h 26479"/>
                  <a:gd name="connsiteX2" fmla="*/ 9334 w 18668"/>
                  <a:gd name="connsiteY2" fmla="*/ 26479 h 26479"/>
                  <a:gd name="connsiteX3" fmla="*/ 18669 w 18668"/>
                  <a:gd name="connsiteY3" fmla="*/ 13240 h 26479"/>
                  <a:gd name="connsiteX4" fmla="*/ 9334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573" y="0"/>
                      <a:pt x="9334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4" name="Freeform: Shape 673">
                <a:extLst>
                  <a:ext uri="{FF2B5EF4-FFF2-40B4-BE49-F238E27FC236}">
                    <a16:creationId xmlns:a16="http://schemas.microsoft.com/office/drawing/2014/main" id="{CF2BE4E0-16A3-48ED-AA55-2C3BC7AC1AAE}"/>
                  </a:ext>
                </a:extLst>
              </p:cNvPr>
              <p:cNvSpPr/>
              <p:nvPr/>
            </p:nvSpPr>
            <p:spPr>
              <a:xfrm>
                <a:off x="6074282" y="3317557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5 w 18669"/>
                  <a:gd name="connsiteY1" fmla="*/ 26480 h 26479"/>
                  <a:gd name="connsiteX2" fmla="*/ 0 w 18669"/>
                  <a:gd name="connsiteY2" fmla="*/ 13240 h 26479"/>
                  <a:gd name="connsiteX3" fmla="*/ 9335 w 18669"/>
                  <a:gd name="connsiteY3" fmla="*/ 0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20552"/>
                      <a:pt x="14490" y="26480"/>
                      <a:pt x="9335" y="26480"/>
                    </a:cubicBezTo>
                    <a:cubicBezTo>
                      <a:pt x="4179" y="26480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5" name="Freeform: Shape 674">
                <a:extLst>
                  <a:ext uri="{FF2B5EF4-FFF2-40B4-BE49-F238E27FC236}">
                    <a16:creationId xmlns:a16="http://schemas.microsoft.com/office/drawing/2014/main" id="{F4F0CCC7-AB63-4C95-97E8-55C1A953AB69}"/>
                  </a:ext>
                </a:extLst>
              </p:cNvPr>
              <p:cNvSpPr/>
              <p:nvPr/>
            </p:nvSpPr>
            <p:spPr>
              <a:xfrm>
                <a:off x="6096475" y="3392423"/>
                <a:ext cx="18669" cy="26479"/>
              </a:xfrm>
              <a:custGeom>
                <a:avLst/>
                <a:gdLst>
                  <a:gd name="connsiteX0" fmla="*/ 9335 w 18669"/>
                  <a:gd name="connsiteY0" fmla="*/ 26480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5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6" name="Freeform: Shape 675">
                <a:extLst>
                  <a:ext uri="{FF2B5EF4-FFF2-40B4-BE49-F238E27FC236}">
                    <a16:creationId xmlns:a16="http://schemas.microsoft.com/office/drawing/2014/main" id="{FDC92DBC-C7CD-48B6-B507-BCED40E54BB5}"/>
                  </a:ext>
                </a:extLst>
              </p:cNvPr>
              <p:cNvSpPr/>
              <p:nvPr/>
            </p:nvSpPr>
            <p:spPr>
              <a:xfrm>
                <a:off x="5980270" y="3354419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26479 h 26479"/>
                  <a:gd name="connsiteX2" fmla="*/ 0 w 18668"/>
                  <a:gd name="connsiteY2" fmla="*/ 13240 h 26479"/>
                  <a:gd name="connsiteX3" fmla="*/ 9334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4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4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FE29E5F5-21DC-4927-BAC4-4B0D094B70FE}"/>
                </a:ext>
              </a:extLst>
            </p:cNvPr>
            <p:cNvSpPr/>
            <p:nvPr/>
          </p:nvSpPr>
          <p:spPr>
            <a:xfrm>
              <a:off x="5951600" y="3396233"/>
              <a:ext cx="305584" cy="216022"/>
            </a:xfrm>
            <a:custGeom>
              <a:avLst/>
              <a:gdLst>
                <a:gd name="connsiteX0" fmla="*/ 193453 w 305584"/>
                <a:gd name="connsiteY0" fmla="*/ 210026 h 216022"/>
                <a:gd name="connsiteX1" fmla="*/ 61055 w 305584"/>
                <a:gd name="connsiteY1" fmla="*/ 191643 h 216022"/>
                <a:gd name="connsiteX2" fmla="*/ 0 w 305584"/>
                <a:gd name="connsiteY2" fmla="*/ 128683 h 216022"/>
                <a:gd name="connsiteX3" fmla="*/ 95 w 305584"/>
                <a:gd name="connsiteY3" fmla="*/ 128683 h 216022"/>
                <a:gd name="connsiteX4" fmla="*/ 56959 w 305584"/>
                <a:gd name="connsiteY4" fmla="*/ 160496 h 216022"/>
                <a:gd name="connsiteX5" fmla="*/ 93631 w 305584"/>
                <a:gd name="connsiteY5" fmla="*/ 168116 h 216022"/>
                <a:gd name="connsiteX6" fmla="*/ 250031 w 305584"/>
                <a:gd name="connsiteY6" fmla="*/ 104394 h 216022"/>
                <a:gd name="connsiteX7" fmla="*/ 301657 w 305584"/>
                <a:gd name="connsiteY7" fmla="*/ 0 h 216022"/>
                <a:gd name="connsiteX8" fmla="*/ 193453 w 305584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4" h="216022">
                  <a:moveTo>
                    <a:pt x="193453" y="210026"/>
                  </a:moveTo>
                  <a:cubicBezTo>
                    <a:pt x="149162" y="222694"/>
                    <a:pt x="100584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59" y="160496"/>
                  </a:cubicBezTo>
                  <a:cubicBezTo>
                    <a:pt x="68866" y="164402"/>
                    <a:pt x="81153" y="166973"/>
                    <a:pt x="93631" y="168116"/>
                  </a:cubicBezTo>
                  <a:cubicBezTo>
                    <a:pt x="151733" y="173355"/>
                    <a:pt x="210884" y="147733"/>
                    <a:pt x="250031" y="104394"/>
                  </a:cubicBezTo>
                  <a:cubicBezTo>
                    <a:pt x="276416" y="75248"/>
                    <a:pt x="293751" y="38576"/>
                    <a:pt x="301657" y="0"/>
                  </a:cubicBezTo>
                  <a:cubicBezTo>
                    <a:pt x="318992" y="82772"/>
                    <a:pt x="278225" y="185738"/>
                    <a:pt x="193453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F3F57A8B-8B32-4E55-8E87-865CE4F404DC}"/>
                </a:ext>
              </a:extLst>
            </p:cNvPr>
            <p:cNvSpPr/>
            <p:nvPr/>
          </p:nvSpPr>
          <p:spPr>
            <a:xfrm>
              <a:off x="5973118" y="3300688"/>
              <a:ext cx="142311" cy="154685"/>
            </a:xfrm>
            <a:custGeom>
              <a:avLst/>
              <a:gdLst>
                <a:gd name="connsiteX0" fmla="*/ 68303 w 142311"/>
                <a:gd name="connsiteY0" fmla="*/ 9820 h 154685"/>
                <a:gd name="connsiteX1" fmla="*/ 39442 w 142311"/>
                <a:gd name="connsiteY1" fmla="*/ 34966 h 154685"/>
                <a:gd name="connsiteX2" fmla="*/ 6295 w 142311"/>
                <a:gd name="connsiteY2" fmla="*/ 89545 h 154685"/>
                <a:gd name="connsiteX3" fmla="*/ 199 w 142311"/>
                <a:gd name="connsiteY3" fmla="*/ 119929 h 154685"/>
                <a:gd name="connsiteX4" fmla="*/ 18392 w 142311"/>
                <a:gd name="connsiteY4" fmla="*/ 149076 h 154685"/>
                <a:gd name="connsiteX5" fmla="*/ 52587 w 142311"/>
                <a:gd name="connsiteY5" fmla="*/ 152124 h 154685"/>
                <a:gd name="connsiteX6" fmla="*/ 98021 w 142311"/>
                <a:gd name="connsiteY6" fmla="*/ 113071 h 154685"/>
                <a:gd name="connsiteX7" fmla="*/ 137359 w 142311"/>
                <a:gd name="connsiteY7" fmla="*/ 86211 h 154685"/>
                <a:gd name="connsiteX8" fmla="*/ 141169 w 142311"/>
                <a:gd name="connsiteY8" fmla="*/ 49635 h 154685"/>
                <a:gd name="connsiteX9" fmla="*/ 133168 w 142311"/>
                <a:gd name="connsiteY9" fmla="*/ 17059 h 154685"/>
                <a:gd name="connsiteX10" fmla="*/ 68303 w 142311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1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8" y="109547"/>
                    <a:pt x="199" y="119929"/>
                  </a:cubicBezTo>
                  <a:cubicBezTo>
                    <a:pt x="1342" y="131740"/>
                    <a:pt x="8296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92" name="Graphic 532">
            <a:extLst>
              <a:ext uri="{FF2B5EF4-FFF2-40B4-BE49-F238E27FC236}">
                <a16:creationId xmlns:a16="http://schemas.microsoft.com/office/drawing/2014/main" id="{CDBE5590-5686-4864-B269-0C1BC83CE91E}"/>
              </a:ext>
            </a:extLst>
          </p:cNvPr>
          <p:cNvGrpSpPr/>
          <p:nvPr/>
        </p:nvGrpSpPr>
        <p:grpSpPr>
          <a:xfrm>
            <a:off x="2369785" y="3805246"/>
            <a:ext cx="598104" cy="581266"/>
            <a:chOff x="6005512" y="3328987"/>
            <a:chExt cx="184022" cy="199072"/>
          </a:xfrm>
        </p:grpSpPr>
        <p:grpSp>
          <p:nvGrpSpPr>
            <p:cNvPr id="693" name="Graphic 532">
              <a:extLst>
                <a:ext uri="{FF2B5EF4-FFF2-40B4-BE49-F238E27FC236}">
                  <a16:creationId xmlns:a16="http://schemas.microsoft.com/office/drawing/2014/main" id="{C04D9EB1-8D7C-4DA4-AECF-FEE0447D2490}"/>
                </a:ext>
              </a:extLst>
            </p:cNvPr>
            <p:cNvGrpSpPr/>
            <p:nvPr/>
          </p:nvGrpSpPr>
          <p:grpSpPr>
            <a:xfrm>
              <a:off x="6005512" y="3328987"/>
              <a:ext cx="184022" cy="199072"/>
              <a:chOff x="6005512" y="3328987"/>
              <a:chExt cx="184022" cy="199072"/>
            </a:xfrm>
            <a:solidFill>
              <a:srgbClr val="E54545"/>
            </a:solidFill>
          </p:grpSpPr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EDF98E3D-2495-44BD-BF62-B09BECCDB5CE}"/>
                  </a:ext>
                </a:extLst>
              </p:cNvPr>
              <p:cNvSpPr/>
              <p:nvPr/>
            </p:nvSpPr>
            <p:spPr>
              <a:xfrm>
                <a:off x="6037251" y="3369795"/>
                <a:ext cx="114275" cy="117475"/>
              </a:xfrm>
              <a:custGeom>
                <a:avLst/>
                <a:gdLst>
                  <a:gd name="connsiteX0" fmla="*/ 75131 w 114275"/>
                  <a:gd name="connsiteY0" fmla="*/ 115401 h 117475"/>
                  <a:gd name="connsiteX1" fmla="*/ 29030 w 114275"/>
                  <a:gd name="connsiteY1" fmla="*/ 109020 h 117475"/>
                  <a:gd name="connsiteX2" fmla="*/ 2646 w 114275"/>
                  <a:gd name="connsiteY2" fmla="*/ 75015 h 117475"/>
                  <a:gd name="connsiteX3" fmla="*/ 646 w 114275"/>
                  <a:gd name="connsiteY3" fmla="*/ 49298 h 117475"/>
                  <a:gd name="connsiteX4" fmla="*/ 10361 w 114275"/>
                  <a:gd name="connsiteY4" fmla="*/ 25485 h 117475"/>
                  <a:gd name="connsiteX5" fmla="*/ 28268 w 114275"/>
                  <a:gd name="connsiteY5" fmla="*/ 8721 h 117475"/>
                  <a:gd name="connsiteX6" fmla="*/ 109612 w 114275"/>
                  <a:gd name="connsiteY6" fmla="*/ 31677 h 117475"/>
                  <a:gd name="connsiteX7" fmla="*/ 109898 w 114275"/>
                  <a:gd name="connsiteY7" fmla="*/ 32248 h 117475"/>
                  <a:gd name="connsiteX8" fmla="*/ 75131 w 114275"/>
                  <a:gd name="connsiteY8" fmla="*/ 115401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475">
                    <a:moveTo>
                      <a:pt x="75131" y="115401"/>
                    </a:moveTo>
                    <a:cubicBezTo>
                      <a:pt x="59701" y="119783"/>
                      <a:pt x="42746" y="117021"/>
                      <a:pt x="29030" y="109020"/>
                    </a:cubicBezTo>
                    <a:cubicBezTo>
                      <a:pt x="16362" y="101590"/>
                      <a:pt x="6932" y="89112"/>
                      <a:pt x="2646" y="75015"/>
                    </a:cubicBezTo>
                    <a:cubicBezTo>
                      <a:pt x="74" y="66729"/>
                      <a:pt x="-688" y="57870"/>
                      <a:pt x="646" y="49298"/>
                    </a:cubicBezTo>
                    <a:cubicBezTo>
                      <a:pt x="1979" y="40725"/>
                      <a:pt x="5408" y="32534"/>
                      <a:pt x="10361" y="25485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2061"/>
                      <a:pt x="108278" y="105876"/>
                      <a:pt x="75131" y="1154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1FD1B9DE-206E-4AA6-A014-751D4D3C3BD4}"/>
                  </a:ext>
                </a:extLst>
              </p:cNvPr>
              <p:cNvSpPr/>
              <p:nvPr/>
            </p:nvSpPr>
            <p:spPr>
              <a:xfrm>
                <a:off x="6093046" y="3328987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4B9662E7-A4DA-465B-BEC6-8E7A02378424}"/>
                  </a:ext>
                </a:extLst>
              </p:cNvPr>
              <p:cNvSpPr/>
              <p:nvPr/>
            </p:nvSpPr>
            <p:spPr>
              <a:xfrm>
                <a:off x="6144100" y="3388518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810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810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7" name="Freeform: Shape 706">
                <a:extLst>
                  <a:ext uri="{FF2B5EF4-FFF2-40B4-BE49-F238E27FC236}">
                    <a16:creationId xmlns:a16="http://schemas.microsoft.com/office/drawing/2014/main" id="{C4AE395F-7470-4000-8D25-8CB07346C1A4}"/>
                  </a:ext>
                </a:extLst>
              </p:cNvPr>
              <p:cNvSpPr/>
              <p:nvPr/>
            </p:nvSpPr>
            <p:spPr>
              <a:xfrm>
                <a:off x="6130956" y="3451478"/>
                <a:ext cx="41147" cy="33337"/>
              </a:xfrm>
              <a:custGeom>
                <a:avLst/>
                <a:gdLst>
                  <a:gd name="connsiteX0" fmla="*/ 7906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8" name="Freeform: Shape 707">
                <a:extLst>
                  <a:ext uri="{FF2B5EF4-FFF2-40B4-BE49-F238E27FC236}">
                    <a16:creationId xmlns:a16="http://schemas.microsoft.com/office/drawing/2014/main" id="{1482A2C6-2432-4DC0-87B9-D4DB3FC2DD58}"/>
                  </a:ext>
                </a:extLst>
              </p:cNvPr>
              <p:cNvSpPr/>
              <p:nvPr/>
            </p:nvSpPr>
            <p:spPr>
              <a:xfrm>
                <a:off x="6085331" y="3481291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9" name="Freeform: Shape 708">
                <a:extLst>
                  <a:ext uri="{FF2B5EF4-FFF2-40B4-BE49-F238E27FC236}">
                    <a16:creationId xmlns:a16="http://schemas.microsoft.com/office/drawing/2014/main" id="{30C69039-B819-45A8-948A-E99EF7B3D3CA}"/>
                  </a:ext>
                </a:extLst>
              </p:cNvPr>
              <p:cNvSpPr/>
              <p:nvPr/>
            </p:nvSpPr>
            <p:spPr>
              <a:xfrm>
                <a:off x="6005512" y="3444239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0" name="Freeform: Shape 709">
                <a:extLst>
                  <a:ext uri="{FF2B5EF4-FFF2-40B4-BE49-F238E27FC236}">
                    <a16:creationId xmlns:a16="http://schemas.microsoft.com/office/drawing/2014/main" id="{2540461F-8668-4F62-BDC5-D207C13D5F9F}"/>
                  </a:ext>
                </a:extLst>
              </p:cNvPr>
              <p:cNvSpPr/>
              <p:nvPr/>
            </p:nvSpPr>
            <p:spPr>
              <a:xfrm>
                <a:off x="6013703" y="3369563"/>
                <a:ext cx="40576" cy="34194"/>
              </a:xfrm>
              <a:custGeom>
                <a:avLst/>
                <a:gdLst>
                  <a:gd name="connsiteX0" fmla="*/ 32480 w 40576"/>
                  <a:gd name="connsiteY0" fmla="*/ 34195 h 34194"/>
                  <a:gd name="connsiteX1" fmla="*/ 0 w 40576"/>
                  <a:gd name="connsiteY1" fmla="*/ 0 h 34194"/>
                  <a:gd name="connsiteX2" fmla="*/ 40577 w 40576"/>
                  <a:gd name="connsiteY2" fmla="*/ 23241 h 3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194">
                    <a:moveTo>
                      <a:pt x="32480" y="34195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1" name="Freeform: Shape 710">
                <a:extLst>
                  <a:ext uri="{FF2B5EF4-FFF2-40B4-BE49-F238E27FC236}">
                    <a16:creationId xmlns:a16="http://schemas.microsoft.com/office/drawing/2014/main" id="{87611425-84CC-49D0-B7AB-96500A50EFBF}"/>
                  </a:ext>
                </a:extLst>
              </p:cNvPr>
              <p:cNvSpPr/>
              <p:nvPr/>
            </p:nvSpPr>
            <p:spPr>
              <a:xfrm>
                <a:off x="6068091" y="3353847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1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70DF8299-D5C5-44E3-B773-94446B55410C}"/>
                  </a:ext>
                </a:extLst>
              </p:cNvPr>
              <p:cNvSpPr/>
              <p:nvPr/>
            </p:nvSpPr>
            <p:spPr>
              <a:xfrm>
                <a:off x="6112668" y="3354418"/>
                <a:ext cx="16573" cy="25526"/>
              </a:xfrm>
              <a:custGeom>
                <a:avLst/>
                <a:gdLst>
                  <a:gd name="connsiteX0" fmla="*/ 0 w 16573"/>
                  <a:gd name="connsiteY0" fmla="*/ 22098 h 25526"/>
                  <a:gd name="connsiteX1" fmla="*/ 16573 w 16573"/>
                  <a:gd name="connsiteY1" fmla="*/ 0 h 25526"/>
                  <a:gd name="connsiteX2" fmla="*/ 10097 w 16573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526">
                    <a:moveTo>
                      <a:pt x="0" y="22098"/>
                    </a:moveTo>
                    <a:lnTo>
                      <a:pt x="16573" y="0"/>
                    </a:lnTo>
                    <a:lnTo>
                      <a:pt x="10097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BF3B70F4-2345-4346-B9D3-9A85A53F4453}"/>
                  </a:ext>
                </a:extLst>
              </p:cNvPr>
              <p:cNvSpPr/>
              <p:nvPr/>
            </p:nvSpPr>
            <p:spPr>
              <a:xfrm>
                <a:off x="6139623" y="3402710"/>
                <a:ext cx="27336" cy="14192"/>
              </a:xfrm>
              <a:custGeom>
                <a:avLst/>
                <a:gdLst>
                  <a:gd name="connsiteX0" fmla="*/ 0 w 27336"/>
                  <a:gd name="connsiteY0" fmla="*/ 4667 h 14192"/>
                  <a:gd name="connsiteX1" fmla="*/ 27337 w 27336"/>
                  <a:gd name="connsiteY1" fmla="*/ 0 h 14192"/>
                  <a:gd name="connsiteX2" fmla="*/ 5048 w 27336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6" h="14192">
                    <a:moveTo>
                      <a:pt x="0" y="4667"/>
                    </a:moveTo>
                    <a:lnTo>
                      <a:pt x="27337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C2FE127E-FF16-48D8-8349-4D4D886D85DF}"/>
                  </a:ext>
                </a:extLst>
              </p:cNvPr>
              <p:cNvSpPr/>
              <p:nvPr/>
            </p:nvSpPr>
            <p:spPr>
              <a:xfrm>
                <a:off x="6144672" y="3431571"/>
                <a:ext cx="25908" cy="15335"/>
              </a:xfrm>
              <a:custGeom>
                <a:avLst/>
                <a:gdLst>
                  <a:gd name="connsiteX0" fmla="*/ 2858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8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ECD39F5B-EE17-4FFB-BC7E-8E4991990ECA}"/>
                  </a:ext>
                </a:extLst>
              </p:cNvPr>
              <p:cNvSpPr/>
              <p:nvPr/>
            </p:nvSpPr>
            <p:spPr>
              <a:xfrm>
                <a:off x="6114477" y="3474814"/>
                <a:ext cx="15430" cy="26955"/>
              </a:xfrm>
              <a:custGeom>
                <a:avLst/>
                <a:gdLst>
                  <a:gd name="connsiteX0" fmla="*/ 9239 w 15430"/>
                  <a:gd name="connsiteY0" fmla="*/ 0 h 26955"/>
                  <a:gd name="connsiteX1" fmla="*/ 15431 w 15430"/>
                  <a:gd name="connsiteY1" fmla="*/ 26956 h 26955"/>
                  <a:gd name="connsiteX2" fmla="*/ 0 w 15430"/>
                  <a:gd name="connsiteY2" fmla="*/ 5620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239" y="0"/>
                    </a:moveTo>
                    <a:lnTo>
                      <a:pt x="15431" y="26956"/>
                    </a:lnTo>
                    <a:lnTo>
                      <a:pt x="0" y="562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FD00D225-65D5-4BDE-B742-B185B4EAEF6C}"/>
                  </a:ext>
                </a:extLst>
              </p:cNvPr>
              <p:cNvSpPr/>
              <p:nvPr/>
            </p:nvSpPr>
            <p:spPr>
              <a:xfrm>
                <a:off x="6061995" y="3475195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9E91BF5A-0B9F-417B-88FE-7DD8F7E96403}"/>
                  </a:ext>
                </a:extLst>
              </p:cNvPr>
              <p:cNvSpPr/>
              <p:nvPr/>
            </p:nvSpPr>
            <p:spPr>
              <a:xfrm>
                <a:off x="6015037" y="3433952"/>
                <a:ext cx="27622" cy="10286"/>
              </a:xfrm>
              <a:custGeom>
                <a:avLst/>
                <a:gdLst>
                  <a:gd name="connsiteX0" fmla="*/ 27623 w 27622"/>
                  <a:gd name="connsiteY0" fmla="*/ 10287 h 10286"/>
                  <a:gd name="connsiteX1" fmla="*/ 0 w 27622"/>
                  <a:gd name="connsiteY1" fmla="*/ 9049 h 10286"/>
                  <a:gd name="connsiteX2" fmla="*/ 24670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3" y="10287"/>
                    </a:moveTo>
                    <a:lnTo>
                      <a:pt x="0" y="9049"/>
                    </a:lnTo>
                    <a:lnTo>
                      <a:pt x="2467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0A28FC4F-01D3-4B36-9144-A881FFB3EC36}"/>
                  </a:ext>
                </a:extLst>
              </p:cNvPr>
              <p:cNvSpPr/>
              <p:nvPr/>
            </p:nvSpPr>
            <p:spPr>
              <a:xfrm>
                <a:off x="6017513" y="3407758"/>
                <a:ext cx="26288" cy="12572"/>
              </a:xfrm>
              <a:custGeom>
                <a:avLst/>
                <a:gdLst>
                  <a:gd name="connsiteX0" fmla="*/ 24670 w 26288"/>
                  <a:gd name="connsiteY0" fmla="*/ 12573 h 12572"/>
                  <a:gd name="connsiteX1" fmla="*/ 0 w 26288"/>
                  <a:gd name="connsiteY1" fmla="*/ 0 h 12572"/>
                  <a:gd name="connsiteX2" fmla="*/ 26289 w 26288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8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94" name="Graphic 532">
              <a:extLst>
                <a:ext uri="{FF2B5EF4-FFF2-40B4-BE49-F238E27FC236}">
                  <a16:creationId xmlns:a16="http://schemas.microsoft.com/office/drawing/2014/main" id="{E4D142A6-5791-47C2-925E-6E3AEABB1653}"/>
                </a:ext>
              </a:extLst>
            </p:cNvPr>
            <p:cNvGrpSpPr/>
            <p:nvPr/>
          </p:nvGrpSpPr>
          <p:grpSpPr>
            <a:xfrm>
              <a:off x="6050565" y="3398519"/>
              <a:ext cx="73056" cy="70199"/>
              <a:chOff x="6050565" y="3398519"/>
              <a:chExt cx="73056" cy="70199"/>
            </a:xfrm>
            <a:solidFill>
              <a:srgbClr val="E54545"/>
            </a:solidFill>
          </p:grpSpPr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55552DA0-8170-4C7D-B0BE-DAB1C736F209}"/>
                  </a:ext>
                </a:extLst>
              </p:cNvPr>
              <p:cNvSpPr/>
              <p:nvPr/>
            </p:nvSpPr>
            <p:spPr>
              <a:xfrm>
                <a:off x="6050565" y="3417188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3"/>
                      <a:pt x="19665" y="33528"/>
                      <a:pt x="12668" y="33528"/>
                    </a:cubicBezTo>
                    <a:cubicBezTo>
                      <a:pt x="5672" y="33528"/>
                      <a:pt x="0" y="26023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AD197E8E-EAAE-411A-AFF6-CDEE31F1EF84}"/>
                  </a:ext>
                </a:extLst>
              </p:cNvPr>
              <p:cNvSpPr/>
              <p:nvPr/>
            </p:nvSpPr>
            <p:spPr>
              <a:xfrm>
                <a:off x="6075901" y="3440810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BC2A395F-F613-4470-BDFC-FA9E8B450E3D}"/>
                  </a:ext>
                </a:extLst>
              </p:cNvPr>
              <p:cNvSpPr/>
              <p:nvPr/>
            </p:nvSpPr>
            <p:spPr>
              <a:xfrm>
                <a:off x="6097523" y="3427856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EFA5A183-97D5-4EAF-8CA9-A2465249A792}"/>
                  </a:ext>
                </a:extLst>
              </p:cNvPr>
              <p:cNvSpPr/>
              <p:nvPr/>
            </p:nvSpPr>
            <p:spPr>
              <a:xfrm>
                <a:off x="6079902" y="3413283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820E89A0-1955-4D90-B9B6-69D9B8442CEE}"/>
                  </a:ext>
                </a:extLst>
              </p:cNvPr>
              <p:cNvSpPr/>
              <p:nvPr/>
            </p:nvSpPr>
            <p:spPr>
              <a:xfrm>
                <a:off x="6062662" y="3398519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477" y="0"/>
                      <a:pt x="5429" y="0"/>
                    </a:cubicBezTo>
                    <a:cubicBezTo>
                      <a:pt x="8382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72FA600F-7B22-4218-9C27-FC6CD5868647}"/>
                  </a:ext>
                </a:extLst>
              </p:cNvPr>
              <p:cNvSpPr/>
              <p:nvPr/>
            </p:nvSpPr>
            <p:spPr>
              <a:xfrm>
                <a:off x="6104476" y="34006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78A7D779-7A78-4F14-B448-2CCABF81BFAB}"/>
                  </a:ext>
                </a:extLst>
              </p:cNvPr>
              <p:cNvSpPr/>
              <p:nvPr/>
            </p:nvSpPr>
            <p:spPr>
              <a:xfrm>
                <a:off x="6059804" y="3454431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144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9" y="3239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4E71CD3-769B-44D5-99E1-FCE1D09D2C89}"/>
                </a:ext>
              </a:extLst>
            </p:cNvPr>
            <p:cNvSpPr/>
            <p:nvPr/>
          </p:nvSpPr>
          <p:spPr>
            <a:xfrm>
              <a:off x="6051108" y="3377639"/>
              <a:ext cx="61050" cy="59719"/>
            </a:xfrm>
            <a:custGeom>
              <a:avLst/>
              <a:gdLst>
                <a:gd name="connsiteX0" fmla="*/ 13935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365 w 61050"/>
                <a:gd name="connsiteY10" fmla="*/ 6307 h 59719"/>
                <a:gd name="connsiteX11" fmla="*/ 13935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935" y="13070"/>
                  </a:moveTo>
                  <a:cubicBezTo>
                    <a:pt x="7077" y="19451"/>
                    <a:pt x="2410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365" y="6307"/>
                  </a:cubicBezTo>
                  <a:cubicBezTo>
                    <a:pt x="19936" y="8117"/>
                    <a:pt x="16697" y="10403"/>
                    <a:pt x="13935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EBB9625-1358-462C-A8F2-508EF36AE1B4}"/>
                </a:ext>
              </a:extLst>
            </p:cNvPr>
            <p:cNvSpPr/>
            <p:nvPr/>
          </p:nvSpPr>
          <p:spPr>
            <a:xfrm>
              <a:off x="6039897" y="3401376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8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1"/>
                    <a:pt x="65627" y="75629"/>
                    <a:pt x="79058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719" name="Graphic 605">
            <a:extLst>
              <a:ext uri="{FF2B5EF4-FFF2-40B4-BE49-F238E27FC236}">
                <a16:creationId xmlns:a16="http://schemas.microsoft.com/office/drawing/2014/main" id="{3B0BC883-DC3B-4652-A722-E1806084E5D0}"/>
              </a:ext>
            </a:extLst>
          </p:cNvPr>
          <p:cNvSpPr/>
          <p:nvPr/>
        </p:nvSpPr>
        <p:spPr>
          <a:xfrm rot="7205542">
            <a:off x="5369867" y="1111156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720" name="Graphic 605">
            <a:extLst>
              <a:ext uri="{FF2B5EF4-FFF2-40B4-BE49-F238E27FC236}">
                <a16:creationId xmlns:a16="http://schemas.microsoft.com/office/drawing/2014/main" id="{FE1EB916-E5A6-493E-92ED-9A7575CECFC1}"/>
              </a:ext>
            </a:extLst>
          </p:cNvPr>
          <p:cNvSpPr/>
          <p:nvPr/>
        </p:nvSpPr>
        <p:spPr>
          <a:xfrm rot="7205542">
            <a:off x="-1205983" y="-219296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pic>
        <p:nvPicPr>
          <p:cNvPr id="721" name="صورة 720">
            <a:extLst>
              <a:ext uri="{FF2B5EF4-FFF2-40B4-BE49-F238E27FC236}">
                <a16:creationId xmlns:a16="http://schemas.microsoft.com/office/drawing/2014/main" id="{5B5BC2EE-24A5-4DAF-B2BA-E2874192F44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5477" t="3132" r="4315" b="2090"/>
          <a:stretch/>
        </p:blipFill>
        <p:spPr>
          <a:xfrm>
            <a:off x="55447" y="1518156"/>
            <a:ext cx="5631792" cy="3467099"/>
          </a:xfrm>
          <a:prstGeom prst="rect">
            <a:avLst/>
          </a:prstGeom>
        </p:spPr>
      </p:pic>
      <p:pic>
        <p:nvPicPr>
          <p:cNvPr id="722" name="صورة 721">
            <a:extLst>
              <a:ext uri="{FF2B5EF4-FFF2-40B4-BE49-F238E27FC236}">
                <a16:creationId xmlns:a16="http://schemas.microsoft.com/office/drawing/2014/main" id="{5180D02B-7213-41D2-AE92-37530B474EE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6951" y="737898"/>
            <a:ext cx="4432304" cy="1674230"/>
          </a:xfrm>
          <a:prstGeom prst="rect">
            <a:avLst/>
          </a:prstGeom>
        </p:spPr>
      </p:pic>
      <p:pic>
        <p:nvPicPr>
          <p:cNvPr id="723" name="صورة 722">
            <a:extLst>
              <a:ext uri="{FF2B5EF4-FFF2-40B4-BE49-F238E27FC236}">
                <a16:creationId xmlns:a16="http://schemas.microsoft.com/office/drawing/2014/main" id="{09A831B9-249B-4FD6-A52F-5339FF5AFF0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092" t="-556" b="13148"/>
          <a:stretch/>
        </p:blipFill>
        <p:spPr>
          <a:xfrm>
            <a:off x="7477646" y="2321630"/>
            <a:ext cx="4068994" cy="3699795"/>
          </a:xfrm>
          <a:prstGeom prst="rect">
            <a:avLst/>
          </a:prstGeom>
        </p:spPr>
      </p:pic>
      <p:pic>
        <p:nvPicPr>
          <p:cNvPr id="724" name="صورة 723">
            <a:extLst>
              <a:ext uri="{FF2B5EF4-FFF2-40B4-BE49-F238E27FC236}">
                <a16:creationId xmlns:a16="http://schemas.microsoft.com/office/drawing/2014/main" id="{18CF613A-706C-4DFB-9275-A4341345F0E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34196" y="40184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sp>
        <p:nvSpPr>
          <p:cNvPr id="213" name="مستطيل مستدير الزوايا 212">
            <a:hlinkClick r:id="rId7" action="ppaction://hlinksldjump"/>
          </p:cNvPr>
          <p:cNvSpPr/>
          <p:nvPr/>
        </p:nvSpPr>
        <p:spPr>
          <a:xfrm>
            <a:off x="7986344" y="3194525"/>
            <a:ext cx="937848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Flu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214" name="مستطيل مستدير الزوايا 213">
            <a:hlinkClick r:id="rId9" action="ppaction://hlinksldjump"/>
          </p:cNvPr>
          <p:cNvSpPr/>
          <p:nvPr/>
        </p:nvSpPr>
        <p:spPr>
          <a:xfrm>
            <a:off x="7845667" y="4996948"/>
            <a:ext cx="1289541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7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Runny nose</a:t>
            </a:r>
          </a:p>
        </p:txBody>
      </p:sp>
      <p:sp>
        <p:nvSpPr>
          <p:cNvPr id="215" name="مستطيل مستدير الزوايا 214">
            <a:hlinkClick r:id="rId10" action="ppaction://hlinksldjump"/>
          </p:cNvPr>
          <p:cNvSpPr/>
          <p:nvPr/>
        </p:nvSpPr>
        <p:spPr>
          <a:xfrm>
            <a:off x="9949959" y="3197456"/>
            <a:ext cx="1031633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7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Fever</a:t>
            </a:r>
          </a:p>
        </p:txBody>
      </p:sp>
      <p:sp>
        <p:nvSpPr>
          <p:cNvPr id="216" name="مستطيل مستدير الزوايا 215">
            <a:hlinkClick r:id="rId11" action="ppaction://hlinksldjump"/>
          </p:cNvPr>
          <p:cNvSpPr/>
          <p:nvPr/>
        </p:nvSpPr>
        <p:spPr>
          <a:xfrm>
            <a:off x="9873759" y="4932471"/>
            <a:ext cx="1031633" cy="342900"/>
          </a:xfrm>
          <a:prstGeom prst="roundRect">
            <a:avLst/>
          </a:prstGeom>
          <a:blipFill>
            <a:blip r:embed="rId8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throat</a:t>
            </a:r>
            <a:endParaRPr lang="en-US" sz="1800" dirty="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879735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id="{8420FDDE-BFF6-4BBE-921F-0DE587FB919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1" y="0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3FA258D3-F770-4E17-90CD-4C234C04A9B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340" y="1692038"/>
            <a:ext cx="4775199" cy="426394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04334483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7AD233C3-196E-4964-B8FC-FB74887B7C77}"/>
              </a:ext>
            </a:extLst>
          </p:cNvPr>
          <p:cNvSpPr txBox="1"/>
          <p:nvPr/>
        </p:nvSpPr>
        <p:spPr>
          <a:xfrm>
            <a:off x="-109788" y="-87742"/>
            <a:ext cx="531602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b="0" i="0" dirty="0">
                <a:solidFill>
                  <a:srgbClr val="374957"/>
                </a:solidFill>
                <a:effectLst/>
                <a:latin typeface="FreesiaUPC" panose="020B0604020202020204" pitchFamily="34" charset="-34"/>
              </a:rPr>
              <a:t>8 What’s Wrong?</a:t>
            </a:r>
          </a:p>
        </p:txBody>
      </p:sp>
      <p:grpSp>
        <p:nvGrpSpPr>
          <p:cNvPr id="20" name="Graphic 10">
            <a:extLst>
              <a:ext uri="{FF2B5EF4-FFF2-40B4-BE49-F238E27FC236}">
                <a16:creationId xmlns:a16="http://schemas.microsoft.com/office/drawing/2014/main" id="{0F9DFA9D-7B40-4A7A-AD58-4ABA36C0B05B}"/>
              </a:ext>
            </a:extLst>
          </p:cNvPr>
          <p:cNvGrpSpPr/>
          <p:nvPr/>
        </p:nvGrpSpPr>
        <p:grpSpPr>
          <a:xfrm>
            <a:off x="4819792" y="5059908"/>
            <a:ext cx="394494" cy="398130"/>
            <a:chOff x="7187972" y="3018428"/>
            <a:chExt cx="394494" cy="39813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6D222A0-E74D-4532-A9FB-63FDB57ECD2D}"/>
                </a:ext>
              </a:extLst>
            </p:cNvPr>
            <p:cNvSpPr/>
            <p:nvPr/>
          </p:nvSpPr>
          <p:spPr>
            <a:xfrm rot="-1062611">
              <a:off x="7276931" y="3111022"/>
              <a:ext cx="270767" cy="270767"/>
            </a:xfrm>
            <a:custGeom>
              <a:avLst/>
              <a:gdLst>
                <a:gd name="connsiteX0" fmla="*/ 270767 w 270767"/>
                <a:gd name="connsiteY0" fmla="*/ 135384 h 270767"/>
                <a:gd name="connsiteX1" fmla="*/ 135384 w 270767"/>
                <a:gd name="connsiteY1" fmla="*/ 270768 h 270767"/>
                <a:gd name="connsiteX2" fmla="*/ 0 w 270767"/>
                <a:gd name="connsiteY2" fmla="*/ 135384 h 270767"/>
                <a:gd name="connsiteX3" fmla="*/ 135384 w 270767"/>
                <a:gd name="connsiteY3" fmla="*/ 0 h 270767"/>
                <a:gd name="connsiteX4" fmla="*/ 270767 w 270767"/>
                <a:gd name="connsiteY4" fmla="*/ 135384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767" h="270767">
                  <a:moveTo>
                    <a:pt x="270767" y="135384"/>
                  </a:moveTo>
                  <a:cubicBezTo>
                    <a:pt x="270767" y="210154"/>
                    <a:pt x="210154" y="270768"/>
                    <a:pt x="135384" y="270768"/>
                  </a:cubicBezTo>
                  <a:cubicBezTo>
                    <a:pt x="60613" y="270768"/>
                    <a:pt x="0" y="210154"/>
                    <a:pt x="0" y="135384"/>
                  </a:cubicBezTo>
                  <a:cubicBezTo>
                    <a:pt x="0" y="60613"/>
                    <a:pt x="60613" y="0"/>
                    <a:pt x="135384" y="0"/>
                  </a:cubicBezTo>
                  <a:cubicBezTo>
                    <a:pt x="210154" y="0"/>
                    <a:pt x="270767" y="60613"/>
                    <a:pt x="270767" y="135384"/>
                  </a:cubicBezTo>
                  <a:close/>
                </a:path>
              </a:pathLst>
            </a:custGeom>
            <a:solidFill>
              <a:srgbClr val="D6D6D6">
                <a:alpha val="86000"/>
              </a:srgbClr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2" name="Graphic 10">
              <a:extLst>
                <a:ext uri="{FF2B5EF4-FFF2-40B4-BE49-F238E27FC236}">
                  <a16:creationId xmlns:a16="http://schemas.microsoft.com/office/drawing/2014/main" id="{0F9DFA9D-7B40-4A7A-AD58-4ABA36C0B05B}"/>
                </a:ext>
              </a:extLst>
            </p:cNvPr>
            <p:cNvGrpSpPr/>
            <p:nvPr/>
          </p:nvGrpSpPr>
          <p:grpSpPr>
            <a:xfrm>
              <a:off x="7187972" y="3018428"/>
              <a:ext cx="382922" cy="382922"/>
              <a:chOff x="7187972" y="3018428"/>
              <a:chExt cx="382922" cy="382922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1EFB588B-9581-408F-B725-2FA147DBE8D1}"/>
                  </a:ext>
                </a:extLst>
              </p:cNvPr>
              <p:cNvSpPr/>
              <p:nvPr/>
            </p:nvSpPr>
            <p:spPr>
              <a:xfrm rot="-2700000">
                <a:off x="7244049" y="3074506"/>
                <a:ext cx="270767" cy="270767"/>
              </a:xfrm>
              <a:custGeom>
                <a:avLst/>
                <a:gdLst>
                  <a:gd name="connsiteX0" fmla="*/ 270767 w 270767"/>
                  <a:gd name="connsiteY0" fmla="*/ 135384 h 270767"/>
                  <a:gd name="connsiteX1" fmla="*/ 135383 w 270767"/>
                  <a:gd name="connsiteY1" fmla="*/ 270767 h 270767"/>
                  <a:gd name="connsiteX2" fmla="*/ 0 w 270767"/>
                  <a:gd name="connsiteY2" fmla="*/ 135384 h 270767"/>
                  <a:gd name="connsiteX3" fmla="*/ 135383 w 270767"/>
                  <a:gd name="connsiteY3" fmla="*/ 0 h 270767"/>
                  <a:gd name="connsiteX4" fmla="*/ 270767 w 270767"/>
                  <a:gd name="connsiteY4" fmla="*/ 135384 h 27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767" h="270767">
                    <a:moveTo>
                      <a:pt x="270767" y="135384"/>
                    </a:moveTo>
                    <a:cubicBezTo>
                      <a:pt x="270767" y="210154"/>
                      <a:pt x="210154" y="270767"/>
                      <a:pt x="135383" y="270767"/>
                    </a:cubicBezTo>
                    <a:cubicBezTo>
                      <a:pt x="60613" y="270767"/>
                      <a:pt x="0" y="210154"/>
                      <a:pt x="0" y="135384"/>
                    </a:cubicBezTo>
                    <a:cubicBezTo>
                      <a:pt x="0" y="60613"/>
                      <a:pt x="60613" y="0"/>
                      <a:pt x="135383" y="0"/>
                    </a:cubicBezTo>
                    <a:cubicBezTo>
                      <a:pt x="210153" y="0"/>
                      <a:pt x="270767" y="60613"/>
                      <a:pt x="270767" y="135384"/>
                    </a:cubicBezTo>
                    <a:close/>
                  </a:path>
                </a:pathLst>
              </a:custGeom>
              <a:solidFill>
                <a:srgbClr val="D7DBE2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513BED1-A871-4551-9C11-1D9CBDA7BC32}"/>
                  </a:ext>
                </a:extLst>
              </p:cNvPr>
              <p:cNvSpPr/>
              <p:nvPr/>
            </p:nvSpPr>
            <p:spPr>
              <a:xfrm>
                <a:off x="7255805" y="3086265"/>
                <a:ext cx="247288" cy="247304"/>
              </a:xfrm>
              <a:custGeom>
                <a:avLst/>
                <a:gdLst>
                  <a:gd name="connsiteX0" fmla="*/ 197161 w 247288"/>
                  <a:gd name="connsiteY0" fmla="*/ 24210 h 247304"/>
                  <a:gd name="connsiteX1" fmla="*/ 199498 w 247288"/>
                  <a:gd name="connsiteY1" fmla="*/ 25985 h 247304"/>
                  <a:gd name="connsiteX2" fmla="*/ 203568 w 247288"/>
                  <a:gd name="connsiteY2" fmla="*/ 29319 h 247304"/>
                  <a:gd name="connsiteX3" fmla="*/ 223095 w 247288"/>
                  <a:gd name="connsiteY3" fmla="*/ 197132 h 247304"/>
                  <a:gd name="connsiteX4" fmla="*/ 56927 w 247288"/>
                  <a:gd name="connsiteY4" fmla="*/ 227742 h 247304"/>
                  <a:gd name="connsiteX5" fmla="*/ 52554 w 247288"/>
                  <a:gd name="connsiteY5" fmla="*/ 224798 h 247304"/>
                  <a:gd name="connsiteX6" fmla="*/ 50172 w 247288"/>
                  <a:gd name="connsiteY6" fmla="*/ 223066 h 247304"/>
                  <a:gd name="connsiteX7" fmla="*/ 44414 w 247288"/>
                  <a:gd name="connsiteY7" fmla="*/ 218520 h 247304"/>
                  <a:gd name="connsiteX8" fmla="*/ 24238 w 247288"/>
                  <a:gd name="connsiteY8" fmla="*/ 50144 h 247304"/>
                  <a:gd name="connsiteX9" fmla="*/ 191099 w 247288"/>
                  <a:gd name="connsiteY9" fmla="*/ 20054 h 247304"/>
                  <a:gd name="connsiteX10" fmla="*/ 197161 w 247288"/>
                  <a:gd name="connsiteY10" fmla="*/ 24210 h 24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288" h="247304">
                    <a:moveTo>
                      <a:pt x="197161" y="24210"/>
                    </a:moveTo>
                    <a:cubicBezTo>
                      <a:pt x="197940" y="24816"/>
                      <a:pt x="198719" y="25379"/>
                      <a:pt x="199498" y="25985"/>
                    </a:cubicBezTo>
                    <a:cubicBezTo>
                      <a:pt x="200884" y="27068"/>
                      <a:pt x="202269" y="28150"/>
                      <a:pt x="203568" y="29319"/>
                    </a:cubicBezTo>
                    <a:cubicBezTo>
                      <a:pt x="252882" y="71012"/>
                      <a:pt x="262017" y="144442"/>
                      <a:pt x="223095" y="197132"/>
                    </a:cubicBezTo>
                    <a:cubicBezTo>
                      <a:pt x="184129" y="249823"/>
                      <a:pt x="111262" y="262682"/>
                      <a:pt x="56927" y="227742"/>
                    </a:cubicBezTo>
                    <a:cubicBezTo>
                      <a:pt x="55454" y="226833"/>
                      <a:pt x="53982" y="225837"/>
                      <a:pt x="52554" y="224798"/>
                    </a:cubicBezTo>
                    <a:cubicBezTo>
                      <a:pt x="51731" y="224235"/>
                      <a:pt x="50952" y="223672"/>
                      <a:pt x="50172" y="223066"/>
                    </a:cubicBezTo>
                    <a:cubicBezTo>
                      <a:pt x="48181" y="221594"/>
                      <a:pt x="46276" y="220079"/>
                      <a:pt x="44414" y="218520"/>
                    </a:cubicBezTo>
                    <a:cubicBezTo>
                      <a:pt x="-5549" y="176913"/>
                      <a:pt x="-14901" y="103095"/>
                      <a:pt x="24238" y="50144"/>
                    </a:cubicBezTo>
                    <a:cubicBezTo>
                      <a:pt x="63378" y="-2763"/>
                      <a:pt x="136677" y="-15492"/>
                      <a:pt x="191099" y="20054"/>
                    </a:cubicBezTo>
                    <a:cubicBezTo>
                      <a:pt x="193177" y="21353"/>
                      <a:pt x="195212" y="22738"/>
                      <a:pt x="197161" y="242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C0B9F9A7-AEAC-4960-A42C-3ACC3330DEE7}"/>
                  </a:ext>
                </a:extLst>
              </p:cNvPr>
              <p:cNvSpPr/>
              <p:nvPr/>
            </p:nvSpPr>
            <p:spPr>
              <a:xfrm>
                <a:off x="7300219" y="3106275"/>
                <a:ext cx="159154" cy="207688"/>
              </a:xfrm>
              <a:custGeom>
                <a:avLst/>
                <a:gdLst>
                  <a:gd name="connsiteX0" fmla="*/ 152746 w 159154"/>
                  <a:gd name="connsiteY0" fmla="*/ 4200 h 207688"/>
                  <a:gd name="connsiteX1" fmla="*/ 155084 w 159154"/>
                  <a:gd name="connsiteY1" fmla="*/ 5975 h 207688"/>
                  <a:gd name="connsiteX2" fmla="*/ 159154 w 159154"/>
                  <a:gd name="connsiteY2" fmla="*/ 9308 h 207688"/>
                  <a:gd name="connsiteX3" fmla="*/ 158591 w 159154"/>
                  <a:gd name="connsiteY3" fmla="*/ 10174 h 207688"/>
                  <a:gd name="connsiteX4" fmla="*/ 13162 w 159154"/>
                  <a:gd name="connsiteY4" fmla="*/ 206909 h 207688"/>
                  <a:gd name="connsiteX5" fmla="*/ 12512 w 159154"/>
                  <a:gd name="connsiteY5" fmla="*/ 207688 h 207688"/>
                  <a:gd name="connsiteX6" fmla="*/ 8140 w 159154"/>
                  <a:gd name="connsiteY6" fmla="*/ 204744 h 207688"/>
                  <a:gd name="connsiteX7" fmla="*/ 5758 w 159154"/>
                  <a:gd name="connsiteY7" fmla="*/ 203012 h 207688"/>
                  <a:gd name="connsiteX8" fmla="*/ 0 w 159154"/>
                  <a:gd name="connsiteY8" fmla="*/ 198466 h 207688"/>
                  <a:gd name="connsiteX9" fmla="*/ 563 w 159154"/>
                  <a:gd name="connsiteY9" fmla="*/ 197557 h 207688"/>
                  <a:gd name="connsiteX10" fmla="*/ 145992 w 159154"/>
                  <a:gd name="connsiteY10" fmla="*/ 823 h 207688"/>
                  <a:gd name="connsiteX11" fmla="*/ 146685 w 159154"/>
                  <a:gd name="connsiteY11" fmla="*/ 0 h 207688"/>
                  <a:gd name="connsiteX12" fmla="*/ 152746 w 159154"/>
                  <a:gd name="connsiteY12" fmla="*/ 4200 h 20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154" h="207688">
                    <a:moveTo>
                      <a:pt x="152746" y="4200"/>
                    </a:moveTo>
                    <a:cubicBezTo>
                      <a:pt x="153526" y="4806"/>
                      <a:pt x="154305" y="5369"/>
                      <a:pt x="155084" y="5975"/>
                    </a:cubicBezTo>
                    <a:cubicBezTo>
                      <a:pt x="156470" y="7057"/>
                      <a:pt x="157855" y="8140"/>
                      <a:pt x="159154" y="9308"/>
                    </a:cubicBezTo>
                    <a:cubicBezTo>
                      <a:pt x="158981" y="9611"/>
                      <a:pt x="158807" y="9915"/>
                      <a:pt x="158591" y="10174"/>
                    </a:cubicBezTo>
                    <a:lnTo>
                      <a:pt x="13162" y="206909"/>
                    </a:lnTo>
                    <a:cubicBezTo>
                      <a:pt x="12945" y="207169"/>
                      <a:pt x="12729" y="207428"/>
                      <a:pt x="12512" y="207688"/>
                    </a:cubicBezTo>
                    <a:cubicBezTo>
                      <a:pt x="11040" y="206779"/>
                      <a:pt x="9568" y="205783"/>
                      <a:pt x="8140" y="204744"/>
                    </a:cubicBezTo>
                    <a:cubicBezTo>
                      <a:pt x="7317" y="204181"/>
                      <a:pt x="6538" y="203618"/>
                      <a:pt x="5758" y="203012"/>
                    </a:cubicBezTo>
                    <a:cubicBezTo>
                      <a:pt x="3767" y="201540"/>
                      <a:pt x="1861" y="200025"/>
                      <a:pt x="0" y="198466"/>
                    </a:cubicBezTo>
                    <a:cubicBezTo>
                      <a:pt x="173" y="198163"/>
                      <a:pt x="390" y="197860"/>
                      <a:pt x="563" y="197557"/>
                    </a:cubicBezTo>
                    <a:lnTo>
                      <a:pt x="145992" y="823"/>
                    </a:lnTo>
                    <a:cubicBezTo>
                      <a:pt x="146209" y="520"/>
                      <a:pt x="146425" y="260"/>
                      <a:pt x="146685" y="0"/>
                    </a:cubicBezTo>
                    <a:cubicBezTo>
                      <a:pt x="148763" y="1342"/>
                      <a:pt x="150798" y="2728"/>
                      <a:pt x="152746" y="4200"/>
                    </a:cubicBezTo>
                    <a:close/>
                  </a:path>
                </a:pathLst>
              </a:custGeom>
              <a:solidFill>
                <a:srgbClr val="D7DBE2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5E2DECDF-1486-46ED-AE01-F262CA8D6C22}"/>
                  </a:ext>
                </a:extLst>
              </p:cNvPr>
              <p:cNvSpPr/>
              <p:nvPr/>
            </p:nvSpPr>
            <p:spPr>
              <a:xfrm>
                <a:off x="7308358" y="3112250"/>
                <a:ext cx="151014" cy="201713"/>
              </a:xfrm>
              <a:custGeom>
                <a:avLst/>
                <a:gdLst>
                  <a:gd name="connsiteX0" fmla="*/ 146945 w 151014"/>
                  <a:gd name="connsiteY0" fmla="*/ 0 h 201713"/>
                  <a:gd name="connsiteX1" fmla="*/ 151015 w 151014"/>
                  <a:gd name="connsiteY1" fmla="*/ 3334 h 201713"/>
                  <a:gd name="connsiteX2" fmla="*/ 150452 w 151014"/>
                  <a:gd name="connsiteY2" fmla="*/ 4200 h 201713"/>
                  <a:gd name="connsiteX3" fmla="*/ 5022 w 151014"/>
                  <a:gd name="connsiteY3" fmla="*/ 200934 h 201713"/>
                  <a:gd name="connsiteX4" fmla="*/ 4373 w 151014"/>
                  <a:gd name="connsiteY4" fmla="*/ 201713 h 201713"/>
                  <a:gd name="connsiteX5" fmla="*/ 0 w 151014"/>
                  <a:gd name="connsiteY5" fmla="*/ 198769 h 201713"/>
                  <a:gd name="connsiteX6" fmla="*/ 822 w 151014"/>
                  <a:gd name="connsiteY6" fmla="*/ 197817 h 201713"/>
                  <a:gd name="connsiteX7" fmla="*/ 146252 w 151014"/>
                  <a:gd name="connsiteY7" fmla="*/ 1082 h 201713"/>
                  <a:gd name="connsiteX8" fmla="*/ 146945 w 151014"/>
                  <a:gd name="connsiteY8" fmla="*/ 0 h 201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014" h="201713">
                    <a:moveTo>
                      <a:pt x="146945" y="0"/>
                    </a:moveTo>
                    <a:cubicBezTo>
                      <a:pt x="148330" y="1082"/>
                      <a:pt x="149715" y="2165"/>
                      <a:pt x="151015" y="3334"/>
                    </a:cubicBezTo>
                    <a:cubicBezTo>
                      <a:pt x="150841" y="3637"/>
                      <a:pt x="150668" y="3940"/>
                      <a:pt x="150452" y="4200"/>
                    </a:cubicBezTo>
                    <a:lnTo>
                      <a:pt x="5022" y="200934"/>
                    </a:lnTo>
                    <a:cubicBezTo>
                      <a:pt x="4806" y="201194"/>
                      <a:pt x="4589" y="201454"/>
                      <a:pt x="4373" y="201713"/>
                    </a:cubicBezTo>
                    <a:cubicBezTo>
                      <a:pt x="2900" y="200804"/>
                      <a:pt x="1429" y="199808"/>
                      <a:pt x="0" y="198769"/>
                    </a:cubicBezTo>
                    <a:cubicBezTo>
                      <a:pt x="303" y="198466"/>
                      <a:pt x="606" y="198163"/>
                      <a:pt x="822" y="197817"/>
                    </a:cubicBezTo>
                    <a:lnTo>
                      <a:pt x="146252" y="1082"/>
                    </a:lnTo>
                    <a:cubicBezTo>
                      <a:pt x="146555" y="693"/>
                      <a:pt x="146772" y="346"/>
                      <a:pt x="146945" y="0"/>
                    </a:cubicBezTo>
                    <a:close/>
                  </a:path>
                </a:pathLst>
              </a:custGeom>
              <a:solidFill>
                <a:srgbClr val="F4F4F4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7" name="Graphic 10">
            <a:extLst>
              <a:ext uri="{FF2B5EF4-FFF2-40B4-BE49-F238E27FC236}">
                <a16:creationId xmlns:a16="http://schemas.microsoft.com/office/drawing/2014/main" id="{0F9DFA9D-7B40-4A7A-AD58-4ABA36C0B05B}"/>
              </a:ext>
            </a:extLst>
          </p:cNvPr>
          <p:cNvGrpSpPr/>
          <p:nvPr/>
        </p:nvGrpSpPr>
        <p:grpSpPr>
          <a:xfrm>
            <a:off x="1446627" y="4793442"/>
            <a:ext cx="2153364" cy="2528167"/>
            <a:chOff x="2158280" y="285145"/>
            <a:chExt cx="3460904" cy="4166585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D5B2FD3-F2A1-4281-AB4A-E7D6CD3D59E6}"/>
                </a:ext>
              </a:extLst>
            </p:cNvPr>
            <p:cNvSpPr/>
            <p:nvPr/>
          </p:nvSpPr>
          <p:spPr>
            <a:xfrm>
              <a:off x="2301796" y="353025"/>
              <a:ext cx="3317388" cy="4098706"/>
            </a:xfrm>
            <a:custGeom>
              <a:avLst/>
              <a:gdLst>
                <a:gd name="connsiteX0" fmla="*/ 3302367 w 3317388"/>
                <a:gd name="connsiteY0" fmla="*/ 3147153 h 4098706"/>
                <a:gd name="connsiteX1" fmla="*/ 1725893 w 3317388"/>
                <a:gd name="connsiteY1" fmla="*/ 73955 h 4098706"/>
                <a:gd name="connsiteX2" fmla="*/ 1542796 w 3317388"/>
                <a:gd name="connsiteY2" fmla="*/ 15030 h 4098706"/>
                <a:gd name="connsiteX3" fmla="*/ 73955 w 3317388"/>
                <a:gd name="connsiteY3" fmla="*/ 768457 h 4098706"/>
                <a:gd name="connsiteX4" fmla="*/ 15030 w 3317388"/>
                <a:gd name="connsiteY4" fmla="*/ 951554 h 4098706"/>
                <a:gd name="connsiteX5" fmla="*/ 1591504 w 3317388"/>
                <a:gd name="connsiteY5" fmla="*/ 4024752 h 4098706"/>
                <a:gd name="connsiteX6" fmla="*/ 1774600 w 3317388"/>
                <a:gd name="connsiteY6" fmla="*/ 4083677 h 4098706"/>
                <a:gd name="connsiteX7" fmla="*/ 3243442 w 3317388"/>
                <a:gd name="connsiteY7" fmla="*/ 3330206 h 4098706"/>
                <a:gd name="connsiteX8" fmla="*/ 3302367 w 3317388"/>
                <a:gd name="connsiteY8" fmla="*/ 3147153 h 409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17388" h="4098706">
                  <a:moveTo>
                    <a:pt x="3302367" y="3147153"/>
                  </a:moveTo>
                  <a:lnTo>
                    <a:pt x="1725893" y="73955"/>
                  </a:lnTo>
                  <a:cubicBezTo>
                    <a:pt x="1691603" y="7106"/>
                    <a:pt x="1609644" y="-19261"/>
                    <a:pt x="1542796" y="15030"/>
                  </a:cubicBezTo>
                  <a:lnTo>
                    <a:pt x="73955" y="768457"/>
                  </a:lnTo>
                  <a:cubicBezTo>
                    <a:pt x="7106" y="802747"/>
                    <a:pt x="-19260" y="884705"/>
                    <a:pt x="15030" y="951554"/>
                  </a:cubicBezTo>
                  <a:lnTo>
                    <a:pt x="1591504" y="4024752"/>
                  </a:lnTo>
                  <a:cubicBezTo>
                    <a:pt x="1625794" y="4091600"/>
                    <a:pt x="1707752" y="4117967"/>
                    <a:pt x="1774600" y="4083677"/>
                  </a:cubicBezTo>
                  <a:lnTo>
                    <a:pt x="3243442" y="3330206"/>
                  </a:lnTo>
                  <a:cubicBezTo>
                    <a:pt x="3310246" y="3295959"/>
                    <a:pt x="3336657" y="3214001"/>
                    <a:pt x="3302367" y="3147153"/>
                  </a:cubicBezTo>
                  <a:close/>
                </a:path>
              </a:pathLst>
            </a:custGeom>
            <a:solidFill>
              <a:srgbClr val="D6D6D6">
                <a:alpha val="83000"/>
              </a:srgbClr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9" name="Graphic 10">
              <a:extLst>
                <a:ext uri="{FF2B5EF4-FFF2-40B4-BE49-F238E27FC236}">
                  <a16:creationId xmlns:a16="http://schemas.microsoft.com/office/drawing/2014/main" id="{0F9DFA9D-7B40-4A7A-AD58-4ABA36C0B05B}"/>
                </a:ext>
              </a:extLst>
            </p:cNvPr>
            <p:cNvGrpSpPr/>
            <p:nvPr/>
          </p:nvGrpSpPr>
          <p:grpSpPr>
            <a:xfrm>
              <a:off x="2158280" y="285145"/>
              <a:ext cx="3317407" cy="4098776"/>
              <a:chOff x="2158280" y="285145"/>
              <a:chExt cx="3317407" cy="4098776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0CA2909-CFFF-41AC-899D-31305461E125}"/>
                  </a:ext>
                </a:extLst>
              </p:cNvPr>
              <p:cNvSpPr/>
              <p:nvPr/>
            </p:nvSpPr>
            <p:spPr>
              <a:xfrm>
                <a:off x="2158280" y="285145"/>
                <a:ext cx="3317407" cy="4098776"/>
              </a:xfrm>
              <a:custGeom>
                <a:avLst/>
                <a:gdLst>
                  <a:gd name="connsiteX0" fmla="*/ 3243434 w 3317407"/>
                  <a:gd name="connsiteY0" fmla="*/ 3330284 h 4098776"/>
                  <a:gd name="connsiteX1" fmla="*/ 1774592 w 3317407"/>
                  <a:gd name="connsiteY1" fmla="*/ 4083755 h 4098776"/>
                  <a:gd name="connsiteX2" fmla="*/ 1591496 w 3317407"/>
                  <a:gd name="connsiteY2" fmla="*/ 4024830 h 4098776"/>
                  <a:gd name="connsiteX3" fmla="*/ 15021 w 3317407"/>
                  <a:gd name="connsiteY3" fmla="*/ 951589 h 4098776"/>
                  <a:gd name="connsiteX4" fmla="*/ 73947 w 3317407"/>
                  <a:gd name="connsiteY4" fmla="*/ 768492 h 4098776"/>
                  <a:gd name="connsiteX5" fmla="*/ 1542788 w 3317407"/>
                  <a:gd name="connsiteY5" fmla="*/ 15021 h 4098776"/>
                  <a:gd name="connsiteX6" fmla="*/ 1725885 w 3317407"/>
                  <a:gd name="connsiteY6" fmla="*/ 73947 h 4098776"/>
                  <a:gd name="connsiteX7" fmla="*/ 3302359 w 3317407"/>
                  <a:gd name="connsiteY7" fmla="*/ 3147145 h 4098776"/>
                  <a:gd name="connsiteX8" fmla="*/ 3243434 w 3317407"/>
                  <a:gd name="connsiteY8" fmla="*/ 3330284 h 4098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17407" h="4098776">
                    <a:moveTo>
                      <a:pt x="3243434" y="3330284"/>
                    </a:moveTo>
                    <a:lnTo>
                      <a:pt x="1774592" y="4083755"/>
                    </a:lnTo>
                    <a:cubicBezTo>
                      <a:pt x="1707744" y="4118045"/>
                      <a:pt x="1625786" y="4091635"/>
                      <a:pt x="1591496" y="4024830"/>
                    </a:cubicBezTo>
                    <a:lnTo>
                      <a:pt x="15021" y="951589"/>
                    </a:lnTo>
                    <a:cubicBezTo>
                      <a:pt x="-19269" y="884741"/>
                      <a:pt x="7142" y="802782"/>
                      <a:pt x="73947" y="768492"/>
                    </a:cubicBezTo>
                    <a:lnTo>
                      <a:pt x="1542788" y="15021"/>
                    </a:lnTo>
                    <a:cubicBezTo>
                      <a:pt x="1609636" y="-19269"/>
                      <a:pt x="1691595" y="7142"/>
                      <a:pt x="1725885" y="73947"/>
                    </a:cubicBezTo>
                    <a:lnTo>
                      <a:pt x="3302359" y="3147145"/>
                    </a:lnTo>
                    <a:cubicBezTo>
                      <a:pt x="3336692" y="3213993"/>
                      <a:pt x="3310282" y="3295994"/>
                      <a:pt x="3243434" y="3330284"/>
                    </a:cubicBezTo>
                    <a:close/>
                  </a:path>
                </a:pathLst>
              </a:custGeom>
              <a:solidFill>
                <a:srgbClr val="E4E7EF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1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2990821" y="784450"/>
                <a:ext cx="1652376" cy="3100132"/>
                <a:chOff x="2990821" y="784450"/>
                <a:chExt cx="1652376" cy="3100132"/>
              </a:xfrm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C484DCB0-18CA-4F25-B464-D0886CDC3AAF}"/>
                    </a:ext>
                  </a:extLst>
                </p:cNvPr>
                <p:cNvSpPr/>
                <p:nvPr/>
              </p:nvSpPr>
              <p:spPr>
                <a:xfrm>
                  <a:off x="2990821" y="784450"/>
                  <a:ext cx="1652376" cy="3100132"/>
                </a:xfrm>
                <a:custGeom>
                  <a:avLst/>
                  <a:gdLst>
                    <a:gd name="connsiteX0" fmla="*/ 1617720 w 1652376"/>
                    <a:gd name="connsiteY0" fmla="*/ 3093091 h 3100132"/>
                    <a:gd name="connsiteX1" fmla="*/ 1617720 w 1652376"/>
                    <a:gd name="connsiteY1" fmla="*/ 3093091 h 3100132"/>
                    <a:gd name="connsiteX2" fmla="*/ 1531908 w 1652376"/>
                    <a:gd name="connsiteY2" fmla="*/ 3065468 h 3100132"/>
                    <a:gd name="connsiteX3" fmla="*/ 7042 w 1652376"/>
                    <a:gd name="connsiteY3" fmla="*/ 92846 h 3100132"/>
                    <a:gd name="connsiteX4" fmla="*/ 34665 w 1652376"/>
                    <a:gd name="connsiteY4" fmla="*/ 7034 h 3100132"/>
                    <a:gd name="connsiteX5" fmla="*/ 34665 w 1652376"/>
                    <a:gd name="connsiteY5" fmla="*/ 7034 h 3100132"/>
                    <a:gd name="connsiteX6" fmla="*/ 120476 w 1652376"/>
                    <a:gd name="connsiteY6" fmla="*/ 34656 h 3100132"/>
                    <a:gd name="connsiteX7" fmla="*/ 1645342 w 1652376"/>
                    <a:gd name="connsiteY7" fmla="*/ 3007279 h 3100132"/>
                    <a:gd name="connsiteX8" fmla="*/ 1617720 w 1652376"/>
                    <a:gd name="connsiteY8" fmla="*/ 3093091 h 310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2376" h="3100132">
                      <a:moveTo>
                        <a:pt x="1617720" y="3093091"/>
                      </a:moveTo>
                      <a:lnTo>
                        <a:pt x="1617720" y="3093091"/>
                      </a:lnTo>
                      <a:cubicBezTo>
                        <a:pt x="1586374" y="3109153"/>
                        <a:pt x="1547971" y="3096814"/>
                        <a:pt x="1531908" y="3065468"/>
                      </a:cubicBezTo>
                      <a:lnTo>
                        <a:pt x="7042" y="92846"/>
                      </a:lnTo>
                      <a:cubicBezTo>
                        <a:pt x="-9021" y="61500"/>
                        <a:pt x="3319" y="23097"/>
                        <a:pt x="34665" y="7034"/>
                      </a:cubicBezTo>
                      <a:lnTo>
                        <a:pt x="34665" y="7034"/>
                      </a:lnTo>
                      <a:cubicBezTo>
                        <a:pt x="66010" y="-9029"/>
                        <a:pt x="104414" y="3354"/>
                        <a:pt x="120476" y="34656"/>
                      </a:cubicBezTo>
                      <a:lnTo>
                        <a:pt x="1645342" y="3007279"/>
                      </a:lnTo>
                      <a:cubicBezTo>
                        <a:pt x="1661405" y="3038625"/>
                        <a:pt x="1649022" y="3077028"/>
                        <a:pt x="1617720" y="3093091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B9436230-DBE1-4065-900B-1545BA50F18C}"/>
                    </a:ext>
                  </a:extLst>
                </p:cNvPr>
                <p:cNvSpPr/>
                <p:nvPr/>
              </p:nvSpPr>
              <p:spPr>
                <a:xfrm>
                  <a:off x="3009336" y="784973"/>
                  <a:ext cx="1632423" cy="3099127"/>
                </a:xfrm>
                <a:custGeom>
                  <a:avLst/>
                  <a:gdLst>
                    <a:gd name="connsiteX0" fmla="*/ 16106 w 1632423"/>
                    <a:gd name="connsiteY0" fmla="*/ 6511 h 3099127"/>
                    <a:gd name="connsiteX1" fmla="*/ 0 w 1632423"/>
                    <a:gd name="connsiteY1" fmla="*/ 18677 h 3099127"/>
                    <a:gd name="connsiteX2" fmla="*/ 38923 w 1632423"/>
                    <a:gd name="connsiteY2" fmla="*/ 53876 h 3099127"/>
                    <a:gd name="connsiteX3" fmla="*/ 1558463 w 1632423"/>
                    <a:gd name="connsiteY3" fmla="*/ 3016108 h 3099127"/>
                    <a:gd name="connsiteX4" fmla="*/ 1549588 w 1632423"/>
                    <a:gd name="connsiteY4" fmla="*/ 3094992 h 3099127"/>
                    <a:gd name="connsiteX5" fmla="*/ 1599161 w 1632423"/>
                    <a:gd name="connsiteY5" fmla="*/ 3092611 h 3099127"/>
                    <a:gd name="connsiteX6" fmla="*/ 1624099 w 1632423"/>
                    <a:gd name="connsiteY6" fmla="*/ 3001604 h 3099127"/>
                    <a:gd name="connsiteX7" fmla="*/ 104602 w 1632423"/>
                    <a:gd name="connsiteY7" fmla="*/ 39329 h 3099127"/>
                    <a:gd name="connsiteX8" fmla="*/ 16106 w 1632423"/>
                    <a:gd name="connsiteY8" fmla="*/ 6511 h 3099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2423" h="3099127">
                      <a:moveTo>
                        <a:pt x="16106" y="6511"/>
                      </a:moveTo>
                      <a:cubicBezTo>
                        <a:pt x="9915" y="9671"/>
                        <a:pt x="4546" y="13828"/>
                        <a:pt x="0" y="18677"/>
                      </a:cubicBezTo>
                      <a:cubicBezTo>
                        <a:pt x="15933" y="24652"/>
                        <a:pt x="30177" y="36818"/>
                        <a:pt x="38923" y="53876"/>
                      </a:cubicBezTo>
                      <a:lnTo>
                        <a:pt x="1558463" y="3016108"/>
                      </a:lnTo>
                      <a:cubicBezTo>
                        <a:pt x="1572534" y="3043557"/>
                        <a:pt x="1568118" y="3075249"/>
                        <a:pt x="1549588" y="3094992"/>
                      </a:cubicBezTo>
                      <a:cubicBezTo>
                        <a:pt x="1565650" y="3101010"/>
                        <a:pt x="1583445" y="3100664"/>
                        <a:pt x="1599161" y="3092611"/>
                      </a:cubicBezTo>
                      <a:cubicBezTo>
                        <a:pt x="1630507" y="3076548"/>
                        <a:pt x="1641677" y="3035807"/>
                        <a:pt x="1624099" y="3001604"/>
                      </a:cubicBezTo>
                      <a:lnTo>
                        <a:pt x="104602" y="39329"/>
                      </a:lnTo>
                      <a:cubicBezTo>
                        <a:pt x="87067" y="5125"/>
                        <a:pt x="47452" y="-9552"/>
                        <a:pt x="16106" y="65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4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3396188" y="730749"/>
                <a:ext cx="623558" cy="623558"/>
                <a:chOff x="3396188" y="730749"/>
                <a:chExt cx="623558" cy="623558"/>
              </a:xfrm>
            </p:grpSpPr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9FF4825D-BD8B-4084-B64F-0260A2D9D585}"/>
                    </a:ext>
                  </a:extLst>
                </p:cNvPr>
                <p:cNvSpPr/>
                <p:nvPr/>
              </p:nvSpPr>
              <p:spPr>
                <a:xfrm rot="-781223">
                  <a:off x="3448062" y="782623"/>
                  <a:ext cx="519810" cy="519810"/>
                </a:xfrm>
                <a:custGeom>
                  <a:avLst/>
                  <a:gdLst>
                    <a:gd name="connsiteX0" fmla="*/ 519811 w 519810"/>
                    <a:gd name="connsiteY0" fmla="*/ 259905 h 519810"/>
                    <a:gd name="connsiteX1" fmla="*/ 259905 w 519810"/>
                    <a:gd name="connsiteY1" fmla="*/ 519811 h 519810"/>
                    <a:gd name="connsiteX2" fmla="*/ 0 w 519810"/>
                    <a:gd name="connsiteY2" fmla="*/ 259905 h 519810"/>
                    <a:gd name="connsiteX3" fmla="*/ 259905 w 519810"/>
                    <a:gd name="connsiteY3" fmla="*/ 0 h 519810"/>
                    <a:gd name="connsiteX4" fmla="*/ 519811 w 519810"/>
                    <a:gd name="connsiteY4" fmla="*/ 259905 h 519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810" h="519810">
                      <a:moveTo>
                        <a:pt x="519811" y="259905"/>
                      </a:moveTo>
                      <a:cubicBezTo>
                        <a:pt x="519811" y="403447"/>
                        <a:pt x="403447" y="519811"/>
                        <a:pt x="259905" y="519811"/>
                      </a:cubicBezTo>
                      <a:cubicBezTo>
                        <a:pt x="116364" y="519811"/>
                        <a:pt x="0" y="403447"/>
                        <a:pt x="0" y="259905"/>
                      </a:cubicBezTo>
                      <a:cubicBezTo>
                        <a:pt x="0" y="116364"/>
                        <a:pt x="116364" y="0"/>
                        <a:pt x="259905" y="0"/>
                      </a:cubicBezTo>
                      <a:cubicBezTo>
                        <a:pt x="403447" y="0"/>
                        <a:pt x="519811" y="116364"/>
                        <a:pt x="519811" y="259905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AB2AE5A4-2CAE-4523-A349-16F9ABDF57EC}"/>
                    </a:ext>
                  </a:extLst>
                </p:cNvPr>
                <p:cNvSpPr/>
                <p:nvPr/>
              </p:nvSpPr>
              <p:spPr>
                <a:xfrm>
                  <a:off x="3470608" y="805174"/>
                  <a:ext cx="474684" cy="474635"/>
                </a:xfrm>
                <a:custGeom>
                  <a:avLst/>
                  <a:gdLst>
                    <a:gd name="connsiteX0" fmla="*/ 262715 w 474684"/>
                    <a:gd name="connsiteY0" fmla="*/ 473297 h 474635"/>
                    <a:gd name="connsiteX1" fmla="*/ 257130 w 474684"/>
                    <a:gd name="connsiteY1" fmla="*/ 473817 h 474635"/>
                    <a:gd name="connsiteX2" fmla="*/ 247042 w 474684"/>
                    <a:gd name="connsiteY2" fmla="*/ 474423 h 474635"/>
                    <a:gd name="connsiteX3" fmla="*/ 1383 w 474684"/>
                    <a:gd name="connsiteY3" fmla="*/ 262708 h 474635"/>
                    <a:gd name="connsiteX4" fmla="*/ 196343 w 474684"/>
                    <a:gd name="connsiteY4" fmla="*/ 3498 h 474635"/>
                    <a:gd name="connsiteX5" fmla="*/ 206301 w 474684"/>
                    <a:gd name="connsiteY5" fmla="*/ 1983 h 474635"/>
                    <a:gd name="connsiteX6" fmla="*/ 211886 w 474684"/>
                    <a:gd name="connsiteY6" fmla="*/ 1333 h 474635"/>
                    <a:gd name="connsiteX7" fmla="*/ 225914 w 474684"/>
                    <a:gd name="connsiteY7" fmla="*/ 294 h 474635"/>
                    <a:gd name="connsiteX8" fmla="*/ 473304 w 474684"/>
                    <a:gd name="connsiteY8" fmla="*/ 211966 h 474635"/>
                    <a:gd name="connsiteX9" fmla="*/ 276613 w 474684"/>
                    <a:gd name="connsiteY9" fmla="*/ 471349 h 474635"/>
                    <a:gd name="connsiteX10" fmla="*/ 262715 w 474684"/>
                    <a:gd name="connsiteY10" fmla="*/ 473297 h 474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684" h="474635">
                      <a:moveTo>
                        <a:pt x="262715" y="473297"/>
                      </a:moveTo>
                      <a:cubicBezTo>
                        <a:pt x="260810" y="473514"/>
                        <a:pt x="258991" y="473687"/>
                        <a:pt x="257130" y="473817"/>
                      </a:cubicBezTo>
                      <a:cubicBezTo>
                        <a:pt x="253796" y="474120"/>
                        <a:pt x="250419" y="474336"/>
                        <a:pt x="247042" y="474423"/>
                      </a:cubicBezTo>
                      <a:cubicBezTo>
                        <a:pt x="123174" y="479662"/>
                        <a:pt x="14848" y="387745"/>
                        <a:pt x="1383" y="262708"/>
                      </a:cubicBezTo>
                      <a:cubicBezTo>
                        <a:pt x="-12081" y="137584"/>
                        <a:pt x="74206" y="24756"/>
                        <a:pt x="196343" y="3498"/>
                      </a:cubicBezTo>
                      <a:cubicBezTo>
                        <a:pt x="199633" y="2892"/>
                        <a:pt x="203010" y="2373"/>
                        <a:pt x="206301" y="1983"/>
                      </a:cubicBezTo>
                      <a:cubicBezTo>
                        <a:pt x="208163" y="1723"/>
                        <a:pt x="210024" y="1507"/>
                        <a:pt x="211886" y="1333"/>
                      </a:cubicBezTo>
                      <a:cubicBezTo>
                        <a:pt x="216562" y="814"/>
                        <a:pt x="221281" y="468"/>
                        <a:pt x="225914" y="294"/>
                      </a:cubicBezTo>
                      <a:cubicBezTo>
                        <a:pt x="350561" y="-5897"/>
                        <a:pt x="459752" y="86279"/>
                        <a:pt x="473304" y="211966"/>
                      </a:cubicBezTo>
                      <a:cubicBezTo>
                        <a:pt x="486812" y="337566"/>
                        <a:pt x="399745" y="450870"/>
                        <a:pt x="276613" y="471349"/>
                      </a:cubicBezTo>
                      <a:cubicBezTo>
                        <a:pt x="272067" y="472172"/>
                        <a:pt x="267391" y="472778"/>
                        <a:pt x="262715" y="473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48073F98-4FEB-4D1B-9D3E-C44DB0514785}"/>
                    </a:ext>
                  </a:extLst>
                </p:cNvPr>
                <p:cNvSpPr/>
                <p:nvPr/>
              </p:nvSpPr>
              <p:spPr>
                <a:xfrm>
                  <a:off x="3666951" y="805468"/>
                  <a:ext cx="80269" cy="474128"/>
                </a:xfrm>
                <a:custGeom>
                  <a:avLst/>
                  <a:gdLst>
                    <a:gd name="connsiteX0" fmla="*/ 66372 w 80269"/>
                    <a:gd name="connsiteY0" fmla="*/ 473003 h 474128"/>
                    <a:gd name="connsiteX1" fmla="*/ 60787 w 80269"/>
                    <a:gd name="connsiteY1" fmla="*/ 473522 h 474128"/>
                    <a:gd name="connsiteX2" fmla="*/ 50699 w 80269"/>
                    <a:gd name="connsiteY2" fmla="*/ 474129 h 474128"/>
                    <a:gd name="connsiteX3" fmla="*/ 50353 w 80269"/>
                    <a:gd name="connsiteY3" fmla="*/ 472180 h 474128"/>
                    <a:gd name="connsiteX4" fmla="*/ 87 w 80269"/>
                    <a:gd name="connsiteY4" fmla="*/ 5152 h 474128"/>
                    <a:gd name="connsiteX5" fmla="*/ 0 w 80269"/>
                    <a:gd name="connsiteY5" fmla="*/ 3204 h 474128"/>
                    <a:gd name="connsiteX6" fmla="*/ 9958 w 80269"/>
                    <a:gd name="connsiteY6" fmla="*/ 1689 h 474128"/>
                    <a:gd name="connsiteX7" fmla="*/ 15543 w 80269"/>
                    <a:gd name="connsiteY7" fmla="*/ 1039 h 474128"/>
                    <a:gd name="connsiteX8" fmla="*/ 29571 w 80269"/>
                    <a:gd name="connsiteY8" fmla="*/ 0 h 474128"/>
                    <a:gd name="connsiteX9" fmla="*/ 29917 w 80269"/>
                    <a:gd name="connsiteY9" fmla="*/ 1992 h 474128"/>
                    <a:gd name="connsiteX10" fmla="*/ 80183 w 80269"/>
                    <a:gd name="connsiteY10" fmla="*/ 469020 h 474128"/>
                    <a:gd name="connsiteX11" fmla="*/ 80270 w 80269"/>
                    <a:gd name="connsiteY11" fmla="*/ 471055 h 474128"/>
                    <a:gd name="connsiteX12" fmla="*/ 66372 w 80269"/>
                    <a:gd name="connsiteY12" fmla="*/ 473003 h 474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269" h="474128">
                      <a:moveTo>
                        <a:pt x="66372" y="473003"/>
                      </a:moveTo>
                      <a:cubicBezTo>
                        <a:pt x="64467" y="473219"/>
                        <a:pt x="62649" y="473393"/>
                        <a:pt x="60787" y="473522"/>
                      </a:cubicBezTo>
                      <a:cubicBezTo>
                        <a:pt x="57453" y="473826"/>
                        <a:pt x="54076" y="474042"/>
                        <a:pt x="50699" y="474129"/>
                      </a:cubicBezTo>
                      <a:cubicBezTo>
                        <a:pt x="50569" y="473479"/>
                        <a:pt x="50439" y="472830"/>
                        <a:pt x="50353" y="472180"/>
                      </a:cubicBezTo>
                      <a:lnTo>
                        <a:pt x="87" y="5152"/>
                      </a:lnTo>
                      <a:cubicBezTo>
                        <a:pt x="0" y="4503"/>
                        <a:pt x="0" y="3853"/>
                        <a:pt x="0" y="3204"/>
                      </a:cubicBezTo>
                      <a:cubicBezTo>
                        <a:pt x="3290" y="2598"/>
                        <a:pt x="6668" y="2078"/>
                        <a:pt x="9958" y="1689"/>
                      </a:cubicBezTo>
                      <a:cubicBezTo>
                        <a:pt x="11820" y="1429"/>
                        <a:pt x="13681" y="1212"/>
                        <a:pt x="15543" y="1039"/>
                      </a:cubicBezTo>
                      <a:cubicBezTo>
                        <a:pt x="20219" y="520"/>
                        <a:pt x="24938" y="173"/>
                        <a:pt x="29571" y="0"/>
                      </a:cubicBezTo>
                      <a:cubicBezTo>
                        <a:pt x="29701" y="649"/>
                        <a:pt x="29831" y="1342"/>
                        <a:pt x="29917" y="1992"/>
                      </a:cubicBezTo>
                      <a:lnTo>
                        <a:pt x="80183" y="469020"/>
                      </a:lnTo>
                      <a:cubicBezTo>
                        <a:pt x="80270" y="469756"/>
                        <a:pt x="80270" y="470405"/>
                        <a:pt x="80270" y="471055"/>
                      </a:cubicBezTo>
                      <a:cubicBezTo>
                        <a:pt x="75724" y="471877"/>
                        <a:pt x="71048" y="472483"/>
                        <a:pt x="66372" y="473003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A3B4094E-E1A6-497E-996F-669A767B471D}"/>
                    </a:ext>
                  </a:extLst>
                </p:cNvPr>
                <p:cNvSpPr/>
                <p:nvPr/>
              </p:nvSpPr>
              <p:spPr>
                <a:xfrm>
                  <a:off x="3666908" y="807157"/>
                  <a:ext cx="60786" cy="472439"/>
                </a:xfrm>
                <a:custGeom>
                  <a:avLst/>
                  <a:gdLst>
                    <a:gd name="connsiteX0" fmla="*/ 60787 w 60786"/>
                    <a:gd name="connsiteY0" fmla="*/ 471834 h 472439"/>
                    <a:gd name="connsiteX1" fmla="*/ 50699 w 60786"/>
                    <a:gd name="connsiteY1" fmla="*/ 472440 h 472439"/>
                    <a:gd name="connsiteX2" fmla="*/ 50353 w 60786"/>
                    <a:gd name="connsiteY2" fmla="*/ 470492 h 472439"/>
                    <a:gd name="connsiteX3" fmla="*/ 87 w 60786"/>
                    <a:gd name="connsiteY3" fmla="*/ 3464 h 472439"/>
                    <a:gd name="connsiteX4" fmla="*/ 0 w 60786"/>
                    <a:gd name="connsiteY4" fmla="*/ 1515 h 472439"/>
                    <a:gd name="connsiteX5" fmla="*/ 9958 w 60786"/>
                    <a:gd name="connsiteY5" fmla="*/ 0 h 472439"/>
                    <a:gd name="connsiteX6" fmla="*/ 10001 w 60786"/>
                    <a:gd name="connsiteY6" fmla="*/ 2425 h 472439"/>
                    <a:gd name="connsiteX7" fmla="*/ 60267 w 60786"/>
                    <a:gd name="connsiteY7" fmla="*/ 469453 h 472439"/>
                    <a:gd name="connsiteX8" fmla="*/ 60787 w 60786"/>
                    <a:gd name="connsiteY8" fmla="*/ 471834 h 47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786" h="472439">
                      <a:moveTo>
                        <a:pt x="60787" y="471834"/>
                      </a:moveTo>
                      <a:cubicBezTo>
                        <a:pt x="57453" y="472137"/>
                        <a:pt x="54076" y="472353"/>
                        <a:pt x="50699" y="472440"/>
                      </a:cubicBezTo>
                      <a:cubicBezTo>
                        <a:pt x="50569" y="471791"/>
                        <a:pt x="50439" y="471141"/>
                        <a:pt x="50353" y="470492"/>
                      </a:cubicBezTo>
                      <a:lnTo>
                        <a:pt x="87" y="3464"/>
                      </a:lnTo>
                      <a:cubicBezTo>
                        <a:pt x="0" y="2814"/>
                        <a:pt x="0" y="2165"/>
                        <a:pt x="0" y="1515"/>
                      </a:cubicBezTo>
                      <a:cubicBezTo>
                        <a:pt x="3290" y="909"/>
                        <a:pt x="6667" y="390"/>
                        <a:pt x="9958" y="0"/>
                      </a:cubicBezTo>
                      <a:cubicBezTo>
                        <a:pt x="9915" y="779"/>
                        <a:pt x="9958" y="1645"/>
                        <a:pt x="10001" y="2425"/>
                      </a:cubicBezTo>
                      <a:lnTo>
                        <a:pt x="60267" y="469453"/>
                      </a:lnTo>
                      <a:cubicBezTo>
                        <a:pt x="60440" y="470319"/>
                        <a:pt x="60570" y="471098"/>
                        <a:pt x="60787" y="471834"/>
                      </a:cubicBezTo>
                      <a:close/>
                    </a:path>
                  </a:pathLst>
                </a:custGeom>
                <a:solidFill>
                  <a:srgbClr val="F4F4F4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9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2464221" y="1127908"/>
                <a:ext cx="730534" cy="730534"/>
                <a:chOff x="2464221" y="1127908"/>
                <a:chExt cx="730534" cy="730534"/>
              </a:xfrm>
            </p:grpSpPr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514192E1-AB04-425B-8A21-5A78CF10CD24}"/>
                    </a:ext>
                  </a:extLst>
                </p:cNvPr>
                <p:cNvSpPr/>
                <p:nvPr/>
              </p:nvSpPr>
              <p:spPr>
                <a:xfrm rot="-2314649">
                  <a:off x="2569574" y="1233261"/>
                  <a:ext cx="519828" cy="519828"/>
                </a:xfrm>
                <a:custGeom>
                  <a:avLst/>
                  <a:gdLst>
                    <a:gd name="connsiteX0" fmla="*/ 519828 w 519828"/>
                    <a:gd name="connsiteY0" fmla="*/ 259914 h 519828"/>
                    <a:gd name="connsiteX1" fmla="*/ 259914 w 519828"/>
                    <a:gd name="connsiteY1" fmla="*/ 519828 h 519828"/>
                    <a:gd name="connsiteX2" fmla="*/ 0 w 519828"/>
                    <a:gd name="connsiteY2" fmla="*/ 259914 h 519828"/>
                    <a:gd name="connsiteX3" fmla="*/ 259914 w 519828"/>
                    <a:gd name="connsiteY3" fmla="*/ 0 h 519828"/>
                    <a:gd name="connsiteX4" fmla="*/ 519828 w 519828"/>
                    <a:gd name="connsiteY4" fmla="*/ 259914 h 51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828" h="519828">
                      <a:moveTo>
                        <a:pt x="519828" y="259914"/>
                      </a:moveTo>
                      <a:cubicBezTo>
                        <a:pt x="519828" y="403461"/>
                        <a:pt x="403461" y="519828"/>
                        <a:pt x="259914" y="519828"/>
                      </a:cubicBezTo>
                      <a:cubicBezTo>
                        <a:pt x="116368" y="519828"/>
                        <a:pt x="0" y="403461"/>
                        <a:pt x="0" y="259914"/>
                      </a:cubicBezTo>
                      <a:cubicBezTo>
                        <a:pt x="0" y="116367"/>
                        <a:pt x="116368" y="0"/>
                        <a:pt x="259914" y="0"/>
                      </a:cubicBezTo>
                      <a:cubicBezTo>
                        <a:pt x="403461" y="0"/>
                        <a:pt x="519828" y="116367"/>
                        <a:pt x="519828" y="259914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674089E5-5150-432F-8FAB-13CD6530000B}"/>
                    </a:ext>
                  </a:extLst>
                </p:cNvPr>
                <p:cNvSpPr/>
                <p:nvPr/>
              </p:nvSpPr>
              <p:spPr>
                <a:xfrm>
                  <a:off x="2592100" y="1255836"/>
                  <a:ext cx="474684" cy="474636"/>
                </a:xfrm>
                <a:custGeom>
                  <a:avLst/>
                  <a:gdLst>
                    <a:gd name="connsiteX0" fmla="*/ 262715 w 474684"/>
                    <a:gd name="connsiteY0" fmla="*/ 473297 h 474636"/>
                    <a:gd name="connsiteX1" fmla="*/ 257130 w 474684"/>
                    <a:gd name="connsiteY1" fmla="*/ 473817 h 474636"/>
                    <a:gd name="connsiteX2" fmla="*/ 247042 w 474684"/>
                    <a:gd name="connsiteY2" fmla="*/ 474423 h 474636"/>
                    <a:gd name="connsiteX3" fmla="*/ 1383 w 474684"/>
                    <a:gd name="connsiteY3" fmla="*/ 262708 h 474636"/>
                    <a:gd name="connsiteX4" fmla="*/ 196343 w 474684"/>
                    <a:gd name="connsiteY4" fmla="*/ 3498 h 474636"/>
                    <a:gd name="connsiteX5" fmla="*/ 206301 w 474684"/>
                    <a:gd name="connsiteY5" fmla="*/ 1983 h 474636"/>
                    <a:gd name="connsiteX6" fmla="*/ 211886 w 474684"/>
                    <a:gd name="connsiteY6" fmla="*/ 1333 h 474636"/>
                    <a:gd name="connsiteX7" fmla="*/ 225914 w 474684"/>
                    <a:gd name="connsiteY7" fmla="*/ 294 h 474636"/>
                    <a:gd name="connsiteX8" fmla="*/ 473304 w 474684"/>
                    <a:gd name="connsiteY8" fmla="*/ 211966 h 474636"/>
                    <a:gd name="connsiteX9" fmla="*/ 276613 w 474684"/>
                    <a:gd name="connsiteY9" fmla="*/ 471349 h 474636"/>
                    <a:gd name="connsiteX10" fmla="*/ 262715 w 474684"/>
                    <a:gd name="connsiteY10" fmla="*/ 473297 h 47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684" h="474636">
                      <a:moveTo>
                        <a:pt x="262715" y="473297"/>
                      </a:moveTo>
                      <a:cubicBezTo>
                        <a:pt x="260810" y="473514"/>
                        <a:pt x="258991" y="473687"/>
                        <a:pt x="257130" y="473817"/>
                      </a:cubicBezTo>
                      <a:cubicBezTo>
                        <a:pt x="253796" y="474120"/>
                        <a:pt x="250419" y="474336"/>
                        <a:pt x="247042" y="474423"/>
                      </a:cubicBezTo>
                      <a:cubicBezTo>
                        <a:pt x="123174" y="479662"/>
                        <a:pt x="14848" y="387745"/>
                        <a:pt x="1383" y="262708"/>
                      </a:cubicBezTo>
                      <a:cubicBezTo>
                        <a:pt x="-12081" y="137628"/>
                        <a:pt x="74206" y="24756"/>
                        <a:pt x="196343" y="3498"/>
                      </a:cubicBezTo>
                      <a:cubicBezTo>
                        <a:pt x="199633" y="2892"/>
                        <a:pt x="203010" y="2372"/>
                        <a:pt x="206301" y="1983"/>
                      </a:cubicBezTo>
                      <a:cubicBezTo>
                        <a:pt x="208163" y="1723"/>
                        <a:pt x="210024" y="1507"/>
                        <a:pt x="211886" y="1333"/>
                      </a:cubicBezTo>
                      <a:cubicBezTo>
                        <a:pt x="216562" y="814"/>
                        <a:pt x="221281" y="468"/>
                        <a:pt x="225914" y="294"/>
                      </a:cubicBezTo>
                      <a:cubicBezTo>
                        <a:pt x="350561" y="-5897"/>
                        <a:pt x="459752" y="86279"/>
                        <a:pt x="473304" y="211966"/>
                      </a:cubicBezTo>
                      <a:cubicBezTo>
                        <a:pt x="486812" y="337566"/>
                        <a:pt x="399745" y="450870"/>
                        <a:pt x="276613" y="471349"/>
                      </a:cubicBezTo>
                      <a:cubicBezTo>
                        <a:pt x="272067" y="472128"/>
                        <a:pt x="267391" y="472778"/>
                        <a:pt x="262715" y="473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39E04046-D751-4308-B5AE-B22925E11B64}"/>
                    </a:ext>
                  </a:extLst>
                </p:cNvPr>
                <p:cNvSpPr/>
                <p:nvPr/>
              </p:nvSpPr>
              <p:spPr>
                <a:xfrm>
                  <a:off x="2788443" y="1256131"/>
                  <a:ext cx="80269" cy="474128"/>
                </a:xfrm>
                <a:custGeom>
                  <a:avLst/>
                  <a:gdLst>
                    <a:gd name="connsiteX0" fmla="*/ 66372 w 80269"/>
                    <a:gd name="connsiteY0" fmla="*/ 473003 h 474128"/>
                    <a:gd name="connsiteX1" fmla="*/ 60787 w 80269"/>
                    <a:gd name="connsiteY1" fmla="*/ 473522 h 474128"/>
                    <a:gd name="connsiteX2" fmla="*/ 50699 w 80269"/>
                    <a:gd name="connsiteY2" fmla="*/ 474129 h 474128"/>
                    <a:gd name="connsiteX3" fmla="*/ 50353 w 80269"/>
                    <a:gd name="connsiteY3" fmla="*/ 472180 h 474128"/>
                    <a:gd name="connsiteX4" fmla="*/ 87 w 80269"/>
                    <a:gd name="connsiteY4" fmla="*/ 5152 h 474128"/>
                    <a:gd name="connsiteX5" fmla="*/ 0 w 80269"/>
                    <a:gd name="connsiteY5" fmla="*/ 3204 h 474128"/>
                    <a:gd name="connsiteX6" fmla="*/ 9958 w 80269"/>
                    <a:gd name="connsiteY6" fmla="*/ 1688 h 474128"/>
                    <a:gd name="connsiteX7" fmla="*/ 15543 w 80269"/>
                    <a:gd name="connsiteY7" fmla="*/ 1039 h 474128"/>
                    <a:gd name="connsiteX8" fmla="*/ 29571 w 80269"/>
                    <a:gd name="connsiteY8" fmla="*/ 0 h 474128"/>
                    <a:gd name="connsiteX9" fmla="*/ 29917 w 80269"/>
                    <a:gd name="connsiteY9" fmla="*/ 1992 h 474128"/>
                    <a:gd name="connsiteX10" fmla="*/ 80183 w 80269"/>
                    <a:gd name="connsiteY10" fmla="*/ 469020 h 474128"/>
                    <a:gd name="connsiteX11" fmla="*/ 80270 w 80269"/>
                    <a:gd name="connsiteY11" fmla="*/ 471055 h 474128"/>
                    <a:gd name="connsiteX12" fmla="*/ 66372 w 80269"/>
                    <a:gd name="connsiteY12" fmla="*/ 473003 h 474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269" h="474128">
                      <a:moveTo>
                        <a:pt x="66372" y="473003"/>
                      </a:moveTo>
                      <a:cubicBezTo>
                        <a:pt x="64467" y="473219"/>
                        <a:pt x="62649" y="473392"/>
                        <a:pt x="60787" y="473522"/>
                      </a:cubicBezTo>
                      <a:cubicBezTo>
                        <a:pt x="57453" y="473825"/>
                        <a:pt x="54076" y="474042"/>
                        <a:pt x="50699" y="474129"/>
                      </a:cubicBezTo>
                      <a:cubicBezTo>
                        <a:pt x="50569" y="473479"/>
                        <a:pt x="50439" y="472830"/>
                        <a:pt x="50353" y="472180"/>
                      </a:cubicBezTo>
                      <a:lnTo>
                        <a:pt x="87" y="5152"/>
                      </a:lnTo>
                      <a:cubicBezTo>
                        <a:pt x="0" y="4503"/>
                        <a:pt x="0" y="3853"/>
                        <a:pt x="0" y="3204"/>
                      </a:cubicBezTo>
                      <a:cubicBezTo>
                        <a:pt x="3290" y="2598"/>
                        <a:pt x="6667" y="2078"/>
                        <a:pt x="9958" y="1688"/>
                      </a:cubicBezTo>
                      <a:cubicBezTo>
                        <a:pt x="11820" y="1429"/>
                        <a:pt x="13681" y="1212"/>
                        <a:pt x="15543" y="1039"/>
                      </a:cubicBezTo>
                      <a:cubicBezTo>
                        <a:pt x="20219" y="520"/>
                        <a:pt x="24938" y="173"/>
                        <a:pt x="29571" y="0"/>
                      </a:cubicBezTo>
                      <a:cubicBezTo>
                        <a:pt x="29701" y="649"/>
                        <a:pt x="29831" y="1342"/>
                        <a:pt x="29917" y="1992"/>
                      </a:cubicBezTo>
                      <a:lnTo>
                        <a:pt x="80183" y="469020"/>
                      </a:lnTo>
                      <a:cubicBezTo>
                        <a:pt x="80270" y="469756"/>
                        <a:pt x="80270" y="470405"/>
                        <a:pt x="80270" y="471055"/>
                      </a:cubicBezTo>
                      <a:cubicBezTo>
                        <a:pt x="75724" y="471834"/>
                        <a:pt x="71048" y="472483"/>
                        <a:pt x="66372" y="473003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1772EBE4-79EC-4A7B-9939-1FF6EB146773}"/>
                    </a:ext>
                  </a:extLst>
                </p:cNvPr>
                <p:cNvSpPr/>
                <p:nvPr/>
              </p:nvSpPr>
              <p:spPr>
                <a:xfrm>
                  <a:off x="2788400" y="1257819"/>
                  <a:ext cx="60786" cy="472440"/>
                </a:xfrm>
                <a:custGeom>
                  <a:avLst/>
                  <a:gdLst>
                    <a:gd name="connsiteX0" fmla="*/ 60787 w 60786"/>
                    <a:gd name="connsiteY0" fmla="*/ 471834 h 472440"/>
                    <a:gd name="connsiteX1" fmla="*/ 50699 w 60786"/>
                    <a:gd name="connsiteY1" fmla="*/ 472440 h 472440"/>
                    <a:gd name="connsiteX2" fmla="*/ 50353 w 60786"/>
                    <a:gd name="connsiteY2" fmla="*/ 470492 h 472440"/>
                    <a:gd name="connsiteX3" fmla="*/ 87 w 60786"/>
                    <a:gd name="connsiteY3" fmla="*/ 3464 h 472440"/>
                    <a:gd name="connsiteX4" fmla="*/ 0 w 60786"/>
                    <a:gd name="connsiteY4" fmla="*/ 1515 h 472440"/>
                    <a:gd name="connsiteX5" fmla="*/ 9958 w 60786"/>
                    <a:gd name="connsiteY5" fmla="*/ 0 h 472440"/>
                    <a:gd name="connsiteX6" fmla="*/ 10001 w 60786"/>
                    <a:gd name="connsiteY6" fmla="*/ 2425 h 472440"/>
                    <a:gd name="connsiteX7" fmla="*/ 60267 w 60786"/>
                    <a:gd name="connsiteY7" fmla="*/ 469453 h 472440"/>
                    <a:gd name="connsiteX8" fmla="*/ 60787 w 60786"/>
                    <a:gd name="connsiteY8" fmla="*/ 471834 h 47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786" h="472440">
                      <a:moveTo>
                        <a:pt x="60787" y="471834"/>
                      </a:moveTo>
                      <a:cubicBezTo>
                        <a:pt x="57453" y="472137"/>
                        <a:pt x="54076" y="472353"/>
                        <a:pt x="50699" y="472440"/>
                      </a:cubicBezTo>
                      <a:cubicBezTo>
                        <a:pt x="50569" y="471791"/>
                        <a:pt x="50439" y="471141"/>
                        <a:pt x="50353" y="470492"/>
                      </a:cubicBezTo>
                      <a:lnTo>
                        <a:pt x="87" y="3464"/>
                      </a:lnTo>
                      <a:cubicBezTo>
                        <a:pt x="0" y="2814"/>
                        <a:pt x="0" y="2165"/>
                        <a:pt x="0" y="1515"/>
                      </a:cubicBezTo>
                      <a:cubicBezTo>
                        <a:pt x="3290" y="909"/>
                        <a:pt x="6668" y="390"/>
                        <a:pt x="9958" y="0"/>
                      </a:cubicBezTo>
                      <a:cubicBezTo>
                        <a:pt x="9915" y="779"/>
                        <a:pt x="9958" y="1645"/>
                        <a:pt x="10001" y="2425"/>
                      </a:cubicBezTo>
                      <a:lnTo>
                        <a:pt x="60267" y="469453"/>
                      </a:lnTo>
                      <a:cubicBezTo>
                        <a:pt x="60440" y="470319"/>
                        <a:pt x="60570" y="471055"/>
                        <a:pt x="60787" y="471834"/>
                      </a:cubicBezTo>
                      <a:close/>
                    </a:path>
                  </a:pathLst>
                </a:custGeom>
                <a:solidFill>
                  <a:srgbClr val="F4F4F4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3764832" y="1438408"/>
                <a:ext cx="600478" cy="600478"/>
                <a:chOff x="3764832" y="1438408"/>
                <a:chExt cx="600478" cy="600478"/>
              </a:xfrm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62CE0A9C-55BE-438B-B995-CC3D61BAA40E}"/>
                    </a:ext>
                  </a:extLst>
                </p:cNvPr>
                <p:cNvSpPr/>
                <p:nvPr/>
              </p:nvSpPr>
              <p:spPr>
                <a:xfrm rot="-586220">
                  <a:off x="3805168" y="1478744"/>
                  <a:ext cx="519807" cy="519807"/>
                </a:xfrm>
                <a:custGeom>
                  <a:avLst/>
                  <a:gdLst>
                    <a:gd name="connsiteX0" fmla="*/ 519807 w 519807"/>
                    <a:gd name="connsiteY0" fmla="*/ 259904 h 519807"/>
                    <a:gd name="connsiteX1" fmla="*/ 259904 w 519807"/>
                    <a:gd name="connsiteY1" fmla="*/ 519807 h 519807"/>
                    <a:gd name="connsiteX2" fmla="*/ 0 w 519807"/>
                    <a:gd name="connsiteY2" fmla="*/ 259904 h 519807"/>
                    <a:gd name="connsiteX3" fmla="*/ 259904 w 519807"/>
                    <a:gd name="connsiteY3" fmla="*/ 0 h 519807"/>
                    <a:gd name="connsiteX4" fmla="*/ 519807 w 519807"/>
                    <a:gd name="connsiteY4" fmla="*/ 259904 h 5198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807" h="519807">
                      <a:moveTo>
                        <a:pt x="519807" y="259904"/>
                      </a:moveTo>
                      <a:cubicBezTo>
                        <a:pt x="519807" y="403445"/>
                        <a:pt x="403445" y="519807"/>
                        <a:pt x="259904" y="519807"/>
                      </a:cubicBezTo>
                      <a:cubicBezTo>
                        <a:pt x="116363" y="519807"/>
                        <a:pt x="0" y="403445"/>
                        <a:pt x="0" y="259904"/>
                      </a:cubicBezTo>
                      <a:cubicBezTo>
                        <a:pt x="0" y="116363"/>
                        <a:pt x="116363" y="0"/>
                        <a:pt x="259904" y="0"/>
                      </a:cubicBezTo>
                      <a:cubicBezTo>
                        <a:pt x="403445" y="0"/>
                        <a:pt x="519807" y="116363"/>
                        <a:pt x="519807" y="259904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A2D3F0E6-75F1-42E1-9A61-816C9382D8F7}"/>
                    </a:ext>
                  </a:extLst>
                </p:cNvPr>
                <p:cNvSpPr/>
                <p:nvPr/>
              </p:nvSpPr>
              <p:spPr>
                <a:xfrm>
                  <a:off x="3827709" y="1501365"/>
                  <a:ext cx="474684" cy="474636"/>
                </a:xfrm>
                <a:custGeom>
                  <a:avLst/>
                  <a:gdLst>
                    <a:gd name="connsiteX0" fmla="*/ 262715 w 474684"/>
                    <a:gd name="connsiteY0" fmla="*/ 473297 h 474636"/>
                    <a:gd name="connsiteX1" fmla="*/ 257130 w 474684"/>
                    <a:gd name="connsiteY1" fmla="*/ 473817 h 474636"/>
                    <a:gd name="connsiteX2" fmla="*/ 247042 w 474684"/>
                    <a:gd name="connsiteY2" fmla="*/ 474423 h 474636"/>
                    <a:gd name="connsiteX3" fmla="*/ 1383 w 474684"/>
                    <a:gd name="connsiteY3" fmla="*/ 262708 h 474636"/>
                    <a:gd name="connsiteX4" fmla="*/ 196343 w 474684"/>
                    <a:gd name="connsiteY4" fmla="*/ 3498 h 474636"/>
                    <a:gd name="connsiteX5" fmla="*/ 206301 w 474684"/>
                    <a:gd name="connsiteY5" fmla="*/ 1983 h 474636"/>
                    <a:gd name="connsiteX6" fmla="*/ 211886 w 474684"/>
                    <a:gd name="connsiteY6" fmla="*/ 1333 h 474636"/>
                    <a:gd name="connsiteX7" fmla="*/ 225914 w 474684"/>
                    <a:gd name="connsiteY7" fmla="*/ 294 h 474636"/>
                    <a:gd name="connsiteX8" fmla="*/ 473304 w 474684"/>
                    <a:gd name="connsiteY8" fmla="*/ 211966 h 474636"/>
                    <a:gd name="connsiteX9" fmla="*/ 276613 w 474684"/>
                    <a:gd name="connsiteY9" fmla="*/ 471349 h 474636"/>
                    <a:gd name="connsiteX10" fmla="*/ 262715 w 474684"/>
                    <a:gd name="connsiteY10" fmla="*/ 473297 h 47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684" h="474636">
                      <a:moveTo>
                        <a:pt x="262715" y="473297"/>
                      </a:moveTo>
                      <a:cubicBezTo>
                        <a:pt x="260810" y="473514"/>
                        <a:pt x="258991" y="473687"/>
                        <a:pt x="257130" y="473817"/>
                      </a:cubicBezTo>
                      <a:cubicBezTo>
                        <a:pt x="253796" y="474120"/>
                        <a:pt x="250419" y="474336"/>
                        <a:pt x="247042" y="474423"/>
                      </a:cubicBezTo>
                      <a:cubicBezTo>
                        <a:pt x="123174" y="479662"/>
                        <a:pt x="14848" y="387745"/>
                        <a:pt x="1383" y="262708"/>
                      </a:cubicBezTo>
                      <a:cubicBezTo>
                        <a:pt x="-12081" y="137584"/>
                        <a:pt x="74206" y="24756"/>
                        <a:pt x="196343" y="3498"/>
                      </a:cubicBezTo>
                      <a:cubicBezTo>
                        <a:pt x="199633" y="2892"/>
                        <a:pt x="203010" y="2373"/>
                        <a:pt x="206301" y="1983"/>
                      </a:cubicBezTo>
                      <a:cubicBezTo>
                        <a:pt x="208163" y="1723"/>
                        <a:pt x="210024" y="1507"/>
                        <a:pt x="211886" y="1333"/>
                      </a:cubicBezTo>
                      <a:cubicBezTo>
                        <a:pt x="216562" y="814"/>
                        <a:pt x="221281" y="468"/>
                        <a:pt x="225914" y="294"/>
                      </a:cubicBezTo>
                      <a:cubicBezTo>
                        <a:pt x="350561" y="-5897"/>
                        <a:pt x="459752" y="86279"/>
                        <a:pt x="473304" y="211966"/>
                      </a:cubicBezTo>
                      <a:cubicBezTo>
                        <a:pt x="486812" y="337566"/>
                        <a:pt x="399745" y="450870"/>
                        <a:pt x="276613" y="471349"/>
                      </a:cubicBezTo>
                      <a:cubicBezTo>
                        <a:pt x="272067" y="472128"/>
                        <a:pt x="267391" y="472778"/>
                        <a:pt x="262715" y="473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DBA377E1-D1F7-4E28-886A-0FBECDFA5519}"/>
                    </a:ext>
                  </a:extLst>
                </p:cNvPr>
                <p:cNvSpPr/>
                <p:nvPr/>
              </p:nvSpPr>
              <p:spPr>
                <a:xfrm>
                  <a:off x="4024052" y="1501659"/>
                  <a:ext cx="80269" cy="474128"/>
                </a:xfrm>
                <a:custGeom>
                  <a:avLst/>
                  <a:gdLst>
                    <a:gd name="connsiteX0" fmla="*/ 66372 w 80269"/>
                    <a:gd name="connsiteY0" fmla="*/ 473003 h 474128"/>
                    <a:gd name="connsiteX1" fmla="*/ 60787 w 80269"/>
                    <a:gd name="connsiteY1" fmla="*/ 473522 h 474128"/>
                    <a:gd name="connsiteX2" fmla="*/ 50699 w 80269"/>
                    <a:gd name="connsiteY2" fmla="*/ 474129 h 474128"/>
                    <a:gd name="connsiteX3" fmla="*/ 50353 w 80269"/>
                    <a:gd name="connsiteY3" fmla="*/ 472180 h 474128"/>
                    <a:gd name="connsiteX4" fmla="*/ 87 w 80269"/>
                    <a:gd name="connsiteY4" fmla="*/ 5152 h 474128"/>
                    <a:gd name="connsiteX5" fmla="*/ 0 w 80269"/>
                    <a:gd name="connsiteY5" fmla="*/ 3204 h 474128"/>
                    <a:gd name="connsiteX6" fmla="*/ 9958 w 80269"/>
                    <a:gd name="connsiteY6" fmla="*/ 1689 h 474128"/>
                    <a:gd name="connsiteX7" fmla="*/ 15543 w 80269"/>
                    <a:gd name="connsiteY7" fmla="*/ 1039 h 474128"/>
                    <a:gd name="connsiteX8" fmla="*/ 29571 w 80269"/>
                    <a:gd name="connsiteY8" fmla="*/ 0 h 474128"/>
                    <a:gd name="connsiteX9" fmla="*/ 29917 w 80269"/>
                    <a:gd name="connsiteY9" fmla="*/ 1992 h 474128"/>
                    <a:gd name="connsiteX10" fmla="*/ 80183 w 80269"/>
                    <a:gd name="connsiteY10" fmla="*/ 469020 h 474128"/>
                    <a:gd name="connsiteX11" fmla="*/ 80270 w 80269"/>
                    <a:gd name="connsiteY11" fmla="*/ 471055 h 474128"/>
                    <a:gd name="connsiteX12" fmla="*/ 66372 w 80269"/>
                    <a:gd name="connsiteY12" fmla="*/ 473003 h 474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269" h="474128">
                      <a:moveTo>
                        <a:pt x="66372" y="473003"/>
                      </a:moveTo>
                      <a:cubicBezTo>
                        <a:pt x="64467" y="473219"/>
                        <a:pt x="62649" y="473392"/>
                        <a:pt x="60787" y="473522"/>
                      </a:cubicBezTo>
                      <a:cubicBezTo>
                        <a:pt x="57453" y="473825"/>
                        <a:pt x="54076" y="474042"/>
                        <a:pt x="50699" y="474129"/>
                      </a:cubicBezTo>
                      <a:cubicBezTo>
                        <a:pt x="50569" y="473479"/>
                        <a:pt x="50439" y="472830"/>
                        <a:pt x="50353" y="472180"/>
                      </a:cubicBezTo>
                      <a:lnTo>
                        <a:pt x="87" y="5152"/>
                      </a:lnTo>
                      <a:cubicBezTo>
                        <a:pt x="0" y="4503"/>
                        <a:pt x="0" y="3853"/>
                        <a:pt x="0" y="3204"/>
                      </a:cubicBezTo>
                      <a:cubicBezTo>
                        <a:pt x="3290" y="2598"/>
                        <a:pt x="6668" y="2078"/>
                        <a:pt x="9958" y="1689"/>
                      </a:cubicBezTo>
                      <a:cubicBezTo>
                        <a:pt x="11820" y="1429"/>
                        <a:pt x="13681" y="1212"/>
                        <a:pt x="15543" y="1039"/>
                      </a:cubicBezTo>
                      <a:cubicBezTo>
                        <a:pt x="20219" y="520"/>
                        <a:pt x="24938" y="173"/>
                        <a:pt x="29571" y="0"/>
                      </a:cubicBezTo>
                      <a:cubicBezTo>
                        <a:pt x="29701" y="649"/>
                        <a:pt x="29830" y="1342"/>
                        <a:pt x="29917" y="1992"/>
                      </a:cubicBezTo>
                      <a:lnTo>
                        <a:pt x="80183" y="469020"/>
                      </a:lnTo>
                      <a:cubicBezTo>
                        <a:pt x="80270" y="469756"/>
                        <a:pt x="80270" y="470405"/>
                        <a:pt x="80270" y="471055"/>
                      </a:cubicBezTo>
                      <a:cubicBezTo>
                        <a:pt x="75724" y="471834"/>
                        <a:pt x="71048" y="472483"/>
                        <a:pt x="66372" y="473003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B2080B44-7A55-4091-9FEF-47E443E540D3}"/>
                    </a:ext>
                  </a:extLst>
                </p:cNvPr>
                <p:cNvSpPr/>
                <p:nvPr/>
              </p:nvSpPr>
              <p:spPr>
                <a:xfrm>
                  <a:off x="4024052" y="1503348"/>
                  <a:ext cx="60786" cy="472439"/>
                </a:xfrm>
                <a:custGeom>
                  <a:avLst/>
                  <a:gdLst>
                    <a:gd name="connsiteX0" fmla="*/ 60787 w 60786"/>
                    <a:gd name="connsiteY0" fmla="*/ 471834 h 472439"/>
                    <a:gd name="connsiteX1" fmla="*/ 50699 w 60786"/>
                    <a:gd name="connsiteY1" fmla="*/ 472440 h 472439"/>
                    <a:gd name="connsiteX2" fmla="*/ 50353 w 60786"/>
                    <a:gd name="connsiteY2" fmla="*/ 470492 h 472439"/>
                    <a:gd name="connsiteX3" fmla="*/ 87 w 60786"/>
                    <a:gd name="connsiteY3" fmla="*/ 3464 h 472439"/>
                    <a:gd name="connsiteX4" fmla="*/ 0 w 60786"/>
                    <a:gd name="connsiteY4" fmla="*/ 1515 h 472439"/>
                    <a:gd name="connsiteX5" fmla="*/ 9958 w 60786"/>
                    <a:gd name="connsiteY5" fmla="*/ 0 h 472439"/>
                    <a:gd name="connsiteX6" fmla="*/ 10001 w 60786"/>
                    <a:gd name="connsiteY6" fmla="*/ 2425 h 472439"/>
                    <a:gd name="connsiteX7" fmla="*/ 60267 w 60786"/>
                    <a:gd name="connsiteY7" fmla="*/ 469453 h 472439"/>
                    <a:gd name="connsiteX8" fmla="*/ 60787 w 60786"/>
                    <a:gd name="connsiteY8" fmla="*/ 471834 h 47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786" h="472439">
                      <a:moveTo>
                        <a:pt x="60787" y="471834"/>
                      </a:moveTo>
                      <a:cubicBezTo>
                        <a:pt x="57453" y="472137"/>
                        <a:pt x="54076" y="472353"/>
                        <a:pt x="50699" y="472440"/>
                      </a:cubicBezTo>
                      <a:cubicBezTo>
                        <a:pt x="50569" y="471791"/>
                        <a:pt x="50439" y="471141"/>
                        <a:pt x="50353" y="470492"/>
                      </a:cubicBezTo>
                      <a:lnTo>
                        <a:pt x="87" y="3464"/>
                      </a:lnTo>
                      <a:cubicBezTo>
                        <a:pt x="0" y="2814"/>
                        <a:pt x="0" y="2165"/>
                        <a:pt x="0" y="1515"/>
                      </a:cubicBezTo>
                      <a:cubicBezTo>
                        <a:pt x="3290" y="909"/>
                        <a:pt x="6668" y="390"/>
                        <a:pt x="9958" y="0"/>
                      </a:cubicBezTo>
                      <a:cubicBezTo>
                        <a:pt x="9915" y="779"/>
                        <a:pt x="9958" y="1645"/>
                        <a:pt x="10001" y="2425"/>
                      </a:cubicBezTo>
                      <a:lnTo>
                        <a:pt x="60267" y="469453"/>
                      </a:lnTo>
                      <a:cubicBezTo>
                        <a:pt x="60397" y="470275"/>
                        <a:pt x="60570" y="471055"/>
                        <a:pt x="60787" y="471834"/>
                      </a:cubicBezTo>
                      <a:close/>
                    </a:path>
                  </a:pathLst>
                </a:custGeom>
                <a:solidFill>
                  <a:srgbClr val="F4F4F4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9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2821085" y="1823962"/>
                <a:ext cx="730898" cy="730898"/>
                <a:chOff x="2821085" y="1823962"/>
                <a:chExt cx="730898" cy="730898"/>
              </a:xfrm>
            </p:grpSpPr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84A01D7D-49AD-4F86-BE68-B5C20E1DA052}"/>
                    </a:ext>
                  </a:extLst>
                </p:cNvPr>
                <p:cNvSpPr/>
                <p:nvPr/>
              </p:nvSpPr>
              <p:spPr>
                <a:xfrm rot="-3068493">
                  <a:off x="2926631" y="1929508"/>
                  <a:ext cx="519806" cy="519806"/>
                </a:xfrm>
                <a:custGeom>
                  <a:avLst/>
                  <a:gdLst>
                    <a:gd name="connsiteX0" fmla="*/ 519806 w 519806"/>
                    <a:gd name="connsiteY0" fmla="*/ 259903 h 519806"/>
                    <a:gd name="connsiteX1" fmla="*/ 259903 w 519806"/>
                    <a:gd name="connsiteY1" fmla="*/ 519806 h 519806"/>
                    <a:gd name="connsiteX2" fmla="*/ 0 w 519806"/>
                    <a:gd name="connsiteY2" fmla="*/ 259903 h 519806"/>
                    <a:gd name="connsiteX3" fmla="*/ 259903 w 519806"/>
                    <a:gd name="connsiteY3" fmla="*/ 0 h 519806"/>
                    <a:gd name="connsiteX4" fmla="*/ 519806 w 519806"/>
                    <a:gd name="connsiteY4" fmla="*/ 259903 h 519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806" h="519806">
                      <a:moveTo>
                        <a:pt x="519806" y="259903"/>
                      </a:moveTo>
                      <a:cubicBezTo>
                        <a:pt x="519806" y="403444"/>
                        <a:pt x="403444" y="519806"/>
                        <a:pt x="259903" y="519806"/>
                      </a:cubicBezTo>
                      <a:cubicBezTo>
                        <a:pt x="116363" y="519806"/>
                        <a:pt x="0" y="403444"/>
                        <a:pt x="0" y="259903"/>
                      </a:cubicBezTo>
                      <a:cubicBezTo>
                        <a:pt x="0" y="116363"/>
                        <a:pt x="116363" y="0"/>
                        <a:pt x="259903" y="0"/>
                      </a:cubicBezTo>
                      <a:cubicBezTo>
                        <a:pt x="403444" y="0"/>
                        <a:pt x="519806" y="116363"/>
                        <a:pt x="519806" y="259903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98F892AC-73FC-4CE4-9EEB-3AB78A8D1B6A}"/>
                    </a:ext>
                  </a:extLst>
                </p:cNvPr>
                <p:cNvSpPr/>
                <p:nvPr/>
              </p:nvSpPr>
              <p:spPr>
                <a:xfrm>
                  <a:off x="2949201" y="1951984"/>
                  <a:ext cx="474684" cy="474635"/>
                </a:xfrm>
                <a:custGeom>
                  <a:avLst/>
                  <a:gdLst>
                    <a:gd name="connsiteX0" fmla="*/ 262715 w 474684"/>
                    <a:gd name="connsiteY0" fmla="*/ 473297 h 474635"/>
                    <a:gd name="connsiteX1" fmla="*/ 257130 w 474684"/>
                    <a:gd name="connsiteY1" fmla="*/ 473817 h 474635"/>
                    <a:gd name="connsiteX2" fmla="*/ 247042 w 474684"/>
                    <a:gd name="connsiteY2" fmla="*/ 474423 h 474635"/>
                    <a:gd name="connsiteX3" fmla="*/ 1383 w 474684"/>
                    <a:gd name="connsiteY3" fmla="*/ 262708 h 474635"/>
                    <a:gd name="connsiteX4" fmla="*/ 196343 w 474684"/>
                    <a:gd name="connsiteY4" fmla="*/ 3498 h 474635"/>
                    <a:gd name="connsiteX5" fmla="*/ 206301 w 474684"/>
                    <a:gd name="connsiteY5" fmla="*/ 1983 h 474635"/>
                    <a:gd name="connsiteX6" fmla="*/ 211886 w 474684"/>
                    <a:gd name="connsiteY6" fmla="*/ 1333 h 474635"/>
                    <a:gd name="connsiteX7" fmla="*/ 225914 w 474684"/>
                    <a:gd name="connsiteY7" fmla="*/ 294 h 474635"/>
                    <a:gd name="connsiteX8" fmla="*/ 473304 w 474684"/>
                    <a:gd name="connsiteY8" fmla="*/ 211966 h 474635"/>
                    <a:gd name="connsiteX9" fmla="*/ 276613 w 474684"/>
                    <a:gd name="connsiteY9" fmla="*/ 471349 h 474635"/>
                    <a:gd name="connsiteX10" fmla="*/ 262715 w 474684"/>
                    <a:gd name="connsiteY10" fmla="*/ 473297 h 474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684" h="474635">
                      <a:moveTo>
                        <a:pt x="262715" y="473297"/>
                      </a:moveTo>
                      <a:cubicBezTo>
                        <a:pt x="260810" y="473513"/>
                        <a:pt x="258991" y="473687"/>
                        <a:pt x="257130" y="473817"/>
                      </a:cubicBezTo>
                      <a:cubicBezTo>
                        <a:pt x="253796" y="474120"/>
                        <a:pt x="250419" y="474336"/>
                        <a:pt x="247042" y="474423"/>
                      </a:cubicBezTo>
                      <a:cubicBezTo>
                        <a:pt x="123174" y="479662"/>
                        <a:pt x="14848" y="387745"/>
                        <a:pt x="1383" y="262708"/>
                      </a:cubicBezTo>
                      <a:cubicBezTo>
                        <a:pt x="-12081" y="137584"/>
                        <a:pt x="74206" y="24756"/>
                        <a:pt x="196343" y="3498"/>
                      </a:cubicBezTo>
                      <a:cubicBezTo>
                        <a:pt x="199633" y="2892"/>
                        <a:pt x="203010" y="2372"/>
                        <a:pt x="206301" y="1983"/>
                      </a:cubicBezTo>
                      <a:cubicBezTo>
                        <a:pt x="208163" y="1723"/>
                        <a:pt x="210024" y="1507"/>
                        <a:pt x="211886" y="1333"/>
                      </a:cubicBezTo>
                      <a:cubicBezTo>
                        <a:pt x="216562" y="814"/>
                        <a:pt x="221281" y="467"/>
                        <a:pt x="225914" y="294"/>
                      </a:cubicBezTo>
                      <a:cubicBezTo>
                        <a:pt x="350561" y="-5897"/>
                        <a:pt x="459752" y="86279"/>
                        <a:pt x="473304" y="211966"/>
                      </a:cubicBezTo>
                      <a:cubicBezTo>
                        <a:pt x="486812" y="337566"/>
                        <a:pt x="399745" y="450870"/>
                        <a:pt x="276613" y="471349"/>
                      </a:cubicBezTo>
                      <a:cubicBezTo>
                        <a:pt x="272067" y="472171"/>
                        <a:pt x="267391" y="472821"/>
                        <a:pt x="262715" y="473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06986875-D99C-4EEA-87F3-369471D54DEA}"/>
                    </a:ext>
                  </a:extLst>
                </p:cNvPr>
                <p:cNvSpPr/>
                <p:nvPr/>
              </p:nvSpPr>
              <p:spPr>
                <a:xfrm>
                  <a:off x="3145544" y="1952278"/>
                  <a:ext cx="80269" cy="474128"/>
                </a:xfrm>
                <a:custGeom>
                  <a:avLst/>
                  <a:gdLst>
                    <a:gd name="connsiteX0" fmla="*/ 66372 w 80269"/>
                    <a:gd name="connsiteY0" fmla="*/ 473003 h 474128"/>
                    <a:gd name="connsiteX1" fmla="*/ 60787 w 80269"/>
                    <a:gd name="connsiteY1" fmla="*/ 473522 h 474128"/>
                    <a:gd name="connsiteX2" fmla="*/ 50699 w 80269"/>
                    <a:gd name="connsiteY2" fmla="*/ 474128 h 474128"/>
                    <a:gd name="connsiteX3" fmla="*/ 50353 w 80269"/>
                    <a:gd name="connsiteY3" fmla="*/ 472180 h 474128"/>
                    <a:gd name="connsiteX4" fmla="*/ 87 w 80269"/>
                    <a:gd name="connsiteY4" fmla="*/ 5152 h 474128"/>
                    <a:gd name="connsiteX5" fmla="*/ 0 w 80269"/>
                    <a:gd name="connsiteY5" fmla="*/ 3204 h 474128"/>
                    <a:gd name="connsiteX6" fmla="*/ 9958 w 80269"/>
                    <a:gd name="connsiteY6" fmla="*/ 1688 h 474128"/>
                    <a:gd name="connsiteX7" fmla="*/ 15543 w 80269"/>
                    <a:gd name="connsiteY7" fmla="*/ 1039 h 474128"/>
                    <a:gd name="connsiteX8" fmla="*/ 29571 w 80269"/>
                    <a:gd name="connsiteY8" fmla="*/ 0 h 474128"/>
                    <a:gd name="connsiteX9" fmla="*/ 29917 w 80269"/>
                    <a:gd name="connsiteY9" fmla="*/ 1992 h 474128"/>
                    <a:gd name="connsiteX10" fmla="*/ 80183 w 80269"/>
                    <a:gd name="connsiteY10" fmla="*/ 469020 h 474128"/>
                    <a:gd name="connsiteX11" fmla="*/ 80270 w 80269"/>
                    <a:gd name="connsiteY11" fmla="*/ 471054 h 474128"/>
                    <a:gd name="connsiteX12" fmla="*/ 66372 w 80269"/>
                    <a:gd name="connsiteY12" fmla="*/ 473003 h 474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269" h="474128">
                      <a:moveTo>
                        <a:pt x="66372" y="473003"/>
                      </a:moveTo>
                      <a:cubicBezTo>
                        <a:pt x="64467" y="473219"/>
                        <a:pt x="62649" y="473392"/>
                        <a:pt x="60787" y="473522"/>
                      </a:cubicBezTo>
                      <a:cubicBezTo>
                        <a:pt x="57453" y="473825"/>
                        <a:pt x="54076" y="474042"/>
                        <a:pt x="50699" y="474128"/>
                      </a:cubicBezTo>
                      <a:cubicBezTo>
                        <a:pt x="50569" y="473479"/>
                        <a:pt x="50439" y="472830"/>
                        <a:pt x="50353" y="472180"/>
                      </a:cubicBezTo>
                      <a:lnTo>
                        <a:pt x="87" y="5152"/>
                      </a:lnTo>
                      <a:cubicBezTo>
                        <a:pt x="0" y="4503"/>
                        <a:pt x="0" y="3853"/>
                        <a:pt x="0" y="3204"/>
                      </a:cubicBezTo>
                      <a:cubicBezTo>
                        <a:pt x="3290" y="2598"/>
                        <a:pt x="6668" y="2078"/>
                        <a:pt x="9958" y="1688"/>
                      </a:cubicBezTo>
                      <a:cubicBezTo>
                        <a:pt x="11820" y="1429"/>
                        <a:pt x="13681" y="1212"/>
                        <a:pt x="15543" y="1039"/>
                      </a:cubicBezTo>
                      <a:cubicBezTo>
                        <a:pt x="20219" y="520"/>
                        <a:pt x="24938" y="173"/>
                        <a:pt x="29571" y="0"/>
                      </a:cubicBezTo>
                      <a:cubicBezTo>
                        <a:pt x="29701" y="649"/>
                        <a:pt x="29831" y="1342"/>
                        <a:pt x="29917" y="1992"/>
                      </a:cubicBezTo>
                      <a:lnTo>
                        <a:pt x="80183" y="469020"/>
                      </a:lnTo>
                      <a:cubicBezTo>
                        <a:pt x="80270" y="469756"/>
                        <a:pt x="80270" y="470405"/>
                        <a:pt x="80270" y="471054"/>
                      </a:cubicBezTo>
                      <a:cubicBezTo>
                        <a:pt x="75724" y="471877"/>
                        <a:pt x="71048" y="472527"/>
                        <a:pt x="66372" y="473003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C6323E25-72CD-4FC8-B199-B034F67ADB78}"/>
                    </a:ext>
                  </a:extLst>
                </p:cNvPr>
                <p:cNvSpPr/>
                <p:nvPr/>
              </p:nvSpPr>
              <p:spPr>
                <a:xfrm>
                  <a:off x="3145544" y="1954010"/>
                  <a:ext cx="60786" cy="472439"/>
                </a:xfrm>
                <a:custGeom>
                  <a:avLst/>
                  <a:gdLst>
                    <a:gd name="connsiteX0" fmla="*/ 60787 w 60786"/>
                    <a:gd name="connsiteY0" fmla="*/ 471834 h 472439"/>
                    <a:gd name="connsiteX1" fmla="*/ 50699 w 60786"/>
                    <a:gd name="connsiteY1" fmla="*/ 472440 h 472439"/>
                    <a:gd name="connsiteX2" fmla="*/ 50353 w 60786"/>
                    <a:gd name="connsiteY2" fmla="*/ 470492 h 472439"/>
                    <a:gd name="connsiteX3" fmla="*/ 87 w 60786"/>
                    <a:gd name="connsiteY3" fmla="*/ 3464 h 472439"/>
                    <a:gd name="connsiteX4" fmla="*/ 0 w 60786"/>
                    <a:gd name="connsiteY4" fmla="*/ 1515 h 472439"/>
                    <a:gd name="connsiteX5" fmla="*/ 9958 w 60786"/>
                    <a:gd name="connsiteY5" fmla="*/ 0 h 472439"/>
                    <a:gd name="connsiteX6" fmla="*/ 10001 w 60786"/>
                    <a:gd name="connsiteY6" fmla="*/ 2425 h 472439"/>
                    <a:gd name="connsiteX7" fmla="*/ 60267 w 60786"/>
                    <a:gd name="connsiteY7" fmla="*/ 469453 h 472439"/>
                    <a:gd name="connsiteX8" fmla="*/ 60787 w 60786"/>
                    <a:gd name="connsiteY8" fmla="*/ 471834 h 47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786" h="472439">
                      <a:moveTo>
                        <a:pt x="60787" y="471834"/>
                      </a:moveTo>
                      <a:cubicBezTo>
                        <a:pt x="57453" y="472137"/>
                        <a:pt x="54076" y="472353"/>
                        <a:pt x="50699" y="472440"/>
                      </a:cubicBezTo>
                      <a:cubicBezTo>
                        <a:pt x="50569" y="471790"/>
                        <a:pt x="50439" y="471141"/>
                        <a:pt x="50353" y="470492"/>
                      </a:cubicBezTo>
                      <a:lnTo>
                        <a:pt x="87" y="3464"/>
                      </a:lnTo>
                      <a:cubicBezTo>
                        <a:pt x="0" y="2814"/>
                        <a:pt x="0" y="2165"/>
                        <a:pt x="0" y="1515"/>
                      </a:cubicBezTo>
                      <a:cubicBezTo>
                        <a:pt x="3290" y="909"/>
                        <a:pt x="6668" y="390"/>
                        <a:pt x="9958" y="0"/>
                      </a:cubicBezTo>
                      <a:cubicBezTo>
                        <a:pt x="9915" y="779"/>
                        <a:pt x="9958" y="1645"/>
                        <a:pt x="10001" y="2425"/>
                      </a:cubicBezTo>
                      <a:lnTo>
                        <a:pt x="60267" y="469453"/>
                      </a:lnTo>
                      <a:cubicBezTo>
                        <a:pt x="60397" y="470275"/>
                        <a:pt x="60570" y="471055"/>
                        <a:pt x="60787" y="471834"/>
                      </a:cubicBezTo>
                      <a:close/>
                    </a:path>
                  </a:pathLst>
                </a:custGeom>
                <a:solidFill>
                  <a:srgbClr val="F4F4F4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4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4099787" y="2112209"/>
                <a:ext cx="644870" cy="644870"/>
                <a:chOff x="4099787" y="2112209"/>
                <a:chExt cx="644870" cy="644870"/>
              </a:xfrm>
            </p:grpSpPr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D25ABE52-DD3B-480E-BC09-E1361331E32E}"/>
                    </a:ext>
                  </a:extLst>
                </p:cNvPr>
                <p:cNvSpPr/>
                <p:nvPr/>
              </p:nvSpPr>
              <p:spPr>
                <a:xfrm rot="-4421555">
                  <a:off x="4162311" y="2174733"/>
                  <a:ext cx="519822" cy="519822"/>
                </a:xfrm>
                <a:custGeom>
                  <a:avLst/>
                  <a:gdLst>
                    <a:gd name="connsiteX0" fmla="*/ 519822 w 519822"/>
                    <a:gd name="connsiteY0" fmla="*/ 259911 h 519822"/>
                    <a:gd name="connsiteX1" fmla="*/ 259911 w 519822"/>
                    <a:gd name="connsiteY1" fmla="*/ 519822 h 519822"/>
                    <a:gd name="connsiteX2" fmla="*/ 0 w 519822"/>
                    <a:gd name="connsiteY2" fmla="*/ 259911 h 519822"/>
                    <a:gd name="connsiteX3" fmla="*/ 259911 w 519822"/>
                    <a:gd name="connsiteY3" fmla="*/ 0 h 519822"/>
                    <a:gd name="connsiteX4" fmla="*/ 519822 w 519822"/>
                    <a:gd name="connsiteY4" fmla="*/ 259911 h 519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822" h="519822">
                      <a:moveTo>
                        <a:pt x="519822" y="259911"/>
                      </a:moveTo>
                      <a:cubicBezTo>
                        <a:pt x="519822" y="403456"/>
                        <a:pt x="403456" y="519822"/>
                        <a:pt x="259911" y="519822"/>
                      </a:cubicBezTo>
                      <a:cubicBezTo>
                        <a:pt x="116366" y="519822"/>
                        <a:pt x="0" y="403456"/>
                        <a:pt x="0" y="259911"/>
                      </a:cubicBezTo>
                      <a:cubicBezTo>
                        <a:pt x="0" y="116366"/>
                        <a:pt x="116366" y="0"/>
                        <a:pt x="259911" y="0"/>
                      </a:cubicBezTo>
                      <a:cubicBezTo>
                        <a:pt x="403456" y="0"/>
                        <a:pt x="519822" y="116366"/>
                        <a:pt x="519822" y="259911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38E339C6-3AF6-4FA6-ABA7-842C48EB35FB}"/>
                    </a:ext>
                  </a:extLst>
                </p:cNvPr>
                <p:cNvSpPr/>
                <p:nvPr/>
              </p:nvSpPr>
              <p:spPr>
                <a:xfrm>
                  <a:off x="4184853" y="2197512"/>
                  <a:ext cx="474684" cy="474635"/>
                </a:xfrm>
                <a:custGeom>
                  <a:avLst/>
                  <a:gdLst>
                    <a:gd name="connsiteX0" fmla="*/ 262715 w 474684"/>
                    <a:gd name="connsiteY0" fmla="*/ 473297 h 474635"/>
                    <a:gd name="connsiteX1" fmla="*/ 257130 w 474684"/>
                    <a:gd name="connsiteY1" fmla="*/ 473817 h 474635"/>
                    <a:gd name="connsiteX2" fmla="*/ 247042 w 474684"/>
                    <a:gd name="connsiteY2" fmla="*/ 474423 h 474635"/>
                    <a:gd name="connsiteX3" fmla="*/ 1383 w 474684"/>
                    <a:gd name="connsiteY3" fmla="*/ 262708 h 474635"/>
                    <a:gd name="connsiteX4" fmla="*/ 196343 w 474684"/>
                    <a:gd name="connsiteY4" fmla="*/ 3498 h 474635"/>
                    <a:gd name="connsiteX5" fmla="*/ 206301 w 474684"/>
                    <a:gd name="connsiteY5" fmla="*/ 1983 h 474635"/>
                    <a:gd name="connsiteX6" fmla="*/ 211886 w 474684"/>
                    <a:gd name="connsiteY6" fmla="*/ 1333 h 474635"/>
                    <a:gd name="connsiteX7" fmla="*/ 225914 w 474684"/>
                    <a:gd name="connsiteY7" fmla="*/ 294 h 474635"/>
                    <a:gd name="connsiteX8" fmla="*/ 473304 w 474684"/>
                    <a:gd name="connsiteY8" fmla="*/ 211966 h 474635"/>
                    <a:gd name="connsiteX9" fmla="*/ 276613 w 474684"/>
                    <a:gd name="connsiteY9" fmla="*/ 471349 h 474635"/>
                    <a:gd name="connsiteX10" fmla="*/ 262715 w 474684"/>
                    <a:gd name="connsiteY10" fmla="*/ 473297 h 474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684" h="474635">
                      <a:moveTo>
                        <a:pt x="262715" y="473297"/>
                      </a:moveTo>
                      <a:cubicBezTo>
                        <a:pt x="260810" y="473514"/>
                        <a:pt x="258992" y="473687"/>
                        <a:pt x="257130" y="473817"/>
                      </a:cubicBezTo>
                      <a:cubicBezTo>
                        <a:pt x="253796" y="474120"/>
                        <a:pt x="250419" y="474336"/>
                        <a:pt x="247042" y="474423"/>
                      </a:cubicBezTo>
                      <a:cubicBezTo>
                        <a:pt x="123174" y="479661"/>
                        <a:pt x="14848" y="387745"/>
                        <a:pt x="1383" y="262708"/>
                      </a:cubicBezTo>
                      <a:cubicBezTo>
                        <a:pt x="-12081" y="137584"/>
                        <a:pt x="74206" y="24756"/>
                        <a:pt x="196343" y="3498"/>
                      </a:cubicBezTo>
                      <a:cubicBezTo>
                        <a:pt x="199633" y="2892"/>
                        <a:pt x="203010" y="2372"/>
                        <a:pt x="206301" y="1983"/>
                      </a:cubicBezTo>
                      <a:cubicBezTo>
                        <a:pt x="208162" y="1723"/>
                        <a:pt x="210024" y="1507"/>
                        <a:pt x="211886" y="1333"/>
                      </a:cubicBezTo>
                      <a:cubicBezTo>
                        <a:pt x="216562" y="814"/>
                        <a:pt x="221281" y="468"/>
                        <a:pt x="225914" y="294"/>
                      </a:cubicBezTo>
                      <a:cubicBezTo>
                        <a:pt x="350561" y="-5897"/>
                        <a:pt x="459753" y="86279"/>
                        <a:pt x="473304" y="211966"/>
                      </a:cubicBezTo>
                      <a:cubicBezTo>
                        <a:pt x="486812" y="337566"/>
                        <a:pt x="399745" y="450870"/>
                        <a:pt x="276613" y="471349"/>
                      </a:cubicBezTo>
                      <a:cubicBezTo>
                        <a:pt x="272067" y="472171"/>
                        <a:pt x="267391" y="472821"/>
                        <a:pt x="262715" y="473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8D414A50-29F3-4FA7-AB1C-6F153D84912B}"/>
                    </a:ext>
                  </a:extLst>
                </p:cNvPr>
                <p:cNvSpPr/>
                <p:nvPr/>
              </p:nvSpPr>
              <p:spPr>
                <a:xfrm>
                  <a:off x="4381196" y="2197807"/>
                  <a:ext cx="80269" cy="474128"/>
                </a:xfrm>
                <a:custGeom>
                  <a:avLst/>
                  <a:gdLst>
                    <a:gd name="connsiteX0" fmla="*/ 66372 w 80269"/>
                    <a:gd name="connsiteY0" fmla="*/ 473003 h 474128"/>
                    <a:gd name="connsiteX1" fmla="*/ 60787 w 80269"/>
                    <a:gd name="connsiteY1" fmla="*/ 473522 h 474128"/>
                    <a:gd name="connsiteX2" fmla="*/ 50699 w 80269"/>
                    <a:gd name="connsiteY2" fmla="*/ 474129 h 474128"/>
                    <a:gd name="connsiteX3" fmla="*/ 50353 w 80269"/>
                    <a:gd name="connsiteY3" fmla="*/ 472180 h 474128"/>
                    <a:gd name="connsiteX4" fmla="*/ 87 w 80269"/>
                    <a:gd name="connsiteY4" fmla="*/ 5152 h 474128"/>
                    <a:gd name="connsiteX5" fmla="*/ 0 w 80269"/>
                    <a:gd name="connsiteY5" fmla="*/ 3204 h 474128"/>
                    <a:gd name="connsiteX6" fmla="*/ 9958 w 80269"/>
                    <a:gd name="connsiteY6" fmla="*/ 1688 h 474128"/>
                    <a:gd name="connsiteX7" fmla="*/ 15543 w 80269"/>
                    <a:gd name="connsiteY7" fmla="*/ 1039 h 474128"/>
                    <a:gd name="connsiteX8" fmla="*/ 29571 w 80269"/>
                    <a:gd name="connsiteY8" fmla="*/ 0 h 474128"/>
                    <a:gd name="connsiteX9" fmla="*/ 29917 w 80269"/>
                    <a:gd name="connsiteY9" fmla="*/ 1992 h 474128"/>
                    <a:gd name="connsiteX10" fmla="*/ 80183 w 80269"/>
                    <a:gd name="connsiteY10" fmla="*/ 469020 h 474128"/>
                    <a:gd name="connsiteX11" fmla="*/ 80270 w 80269"/>
                    <a:gd name="connsiteY11" fmla="*/ 471055 h 474128"/>
                    <a:gd name="connsiteX12" fmla="*/ 66372 w 80269"/>
                    <a:gd name="connsiteY12" fmla="*/ 473003 h 474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269" h="474128">
                      <a:moveTo>
                        <a:pt x="66372" y="473003"/>
                      </a:moveTo>
                      <a:cubicBezTo>
                        <a:pt x="64467" y="473219"/>
                        <a:pt x="62649" y="473392"/>
                        <a:pt x="60787" y="473522"/>
                      </a:cubicBezTo>
                      <a:cubicBezTo>
                        <a:pt x="57453" y="473825"/>
                        <a:pt x="54076" y="474042"/>
                        <a:pt x="50699" y="474129"/>
                      </a:cubicBezTo>
                      <a:cubicBezTo>
                        <a:pt x="50569" y="473479"/>
                        <a:pt x="50439" y="472830"/>
                        <a:pt x="50353" y="472180"/>
                      </a:cubicBezTo>
                      <a:lnTo>
                        <a:pt x="87" y="5152"/>
                      </a:lnTo>
                      <a:cubicBezTo>
                        <a:pt x="0" y="4503"/>
                        <a:pt x="0" y="3853"/>
                        <a:pt x="0" y="3204"/>
                      </a:cubicBezTo>
                      <a:cubicBezTo>
                        <a:pt x="3290" y="2598"/>
                        <a:pt x="6667" y="2078"/>
                        <a:pt x="9958" y="1688"/>
                      </a:cubicBezTo>
                      <a:cubicBezTo>
                        <a:pt x="11820" y="1429"/>
                        <a:pt x="13682" y="1212"/>
                        <a:pt x="15543" y="1039"/>
                      </a:cubicBezTo>
                      <a:cubicBezTo>
                        <a:pt x="20219" y="520"/>
                        <a:pt x="24938" y="173"/>
                        <a:pt x="29571" y="0"/>
                      </a:cubicBezTo>
                      <a:cubicBezTo>
                        <a:pt x="29701" y="649"/>
                        <a:pt x="29831" y="1342"/>
                        <a:pt x="29917" y="1992"/>
                      </a:cubicBezTo>
                      <a:lnTo>
                        <a:pt x="80183" y="469020"/>
                      </a:lnTo>
                      <a:cubicBezTo>
                        <a:pt x="80270" y="469756"/>
                        <a:pt x="80270" y="470405"/>
                        <a:pt x="80270" y="471055"/>
                      </a:cubicBezTo>
                      <a:cubicBezTo>
                        <a:pt x="75724" y="471877"/>
                        <a:pt x="71048" y="472527"/>
                        <a:pt x="66372" y="473003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D0DF3F33-AFD4-4A44-BAA3-202859AC715B}"/>
                    </a:ext>
                  </a:extLst>
                </p:cNvPr>
                <p:cNvSpPr/>
                <p:nvPr/>
              </p:nvSpPr>
              <p:spPr>
                <a:xfrm>
                  <a:off x="4381153" y="2199538"/>
                  <a:ext cx="60786" cy="472440"/>
                </a:xfrm>
                <a:custGeom>
                  <a:avLst/>
                  <a:gdLst>
                    <a:gd name="connsiteX0" fmla="*/ 60787 w 60786"/>
                    <a:gd name="connsiteY0" fmla="*/ 471834 h 472440"/>
                    <a:gd name="connsiteX1" fmla="*/ 50699 w 60786"/>
                    <a:gd name="connsiteY1" fmla="*/ 472440 h 472440"/>
                    <a:gd name="connsiteX2" fmla="*/ 50353 w 60786"/>
                    <a:gd name="connsiteY2" fmla="*/ 470492 h 472440"/>
                    <a:gd name="connsiteX3" fmla="*/ 87 w 60786"/>
                    <a:gd name="connsiteY3" fmla="*/ 3464 h 472440"/>
                    <a:gd name="connsiteX4" fmla="*/ 0 w 60786"/>
                    <a:gd name="connsiteY4" fmla="*/ 1515 h 472440"/>
                    <a:gd name="connsiteX5" fmla="*/ 9958 w 60786"/>
                    <a:gd name="connsiteY5" fmla="*/ 0 h 472440"/>
                    <a:gd name="connsiteX6" fmla="*/ 10001 w 60786"/>
                    <a:gd name="connsiteY6" fmla="*/ 2425 h 472440"/>
                    <a:gd name="connsiteX7" fmla="*/ 60267 w 60786"/>
                    <a:gd name="connsiteY7" fmla="*/ 469453 h 472440"/>
                    <a:gd name="connsiteX8" fmla="*/ 60787 w 60786"/>
                    <a:gd name="connsiteY8" fmla="*/ 471834 h 47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786" h="472440">
                      <a:moveTo>
                        <a:pt x="60787" y="471834"/>
                      </a:moveTo>
                      <a:cubicBezTo>
                        <a:pt x="57453" y="472137"/>
                        <a:pt x="54076" y="472353"/>
                        <a:pt x="50699" y="472440"/>
                      </a:cubicBezTo>
                      <a:cubicBezTo>
                        <a:pt x="50569" y="471791"/>
                        <a:pt x="50439" y="471141"/>
                        <a:pt x="50353" y="470492"/>
                      </a:cubicBezTo>
                      <a:lnTo>
                        <a:pt x="87" y="3464"/>
                      </a:lnTo>
                      <a:cubicBezTo>
                        <a:pt x="0" y="2814"/>
                        <a:pt x="0" y="2165"/>
                        <a:pt x="0" y="1515"/>
                      </a:cubicBezTo>
                      <a:cubicBezTo>
                        <a:pt x="3290" y="909"/>
                        <a:pt x="6668" y="390"/>
                        <a:pt x="9958" y="0"/>
                      </a:cubicBezTo>
                      <a:cubicBezTo>
                        <a:pt x="9915" y="779"/>
                        <a:pt x="9958" y="1645"/>
                        <a:pt x="10001" y="2425"/>
                      </a:cubicBezTo>
                      <a:lnTo>
                        <a:pt x="60267" y="469453"/>
                      </a:lnTo>
                      <a:cubicBezTo>
                        <a:pt x="60441" y="470275"/>
                        <a:pt x="60570" y="471055"/>
                        <a:pt x="60787" y="471834"/>
                      </a:cubicBezTo>
                      <a:close/>
                    </a:path>
                  </a:pathLst>
                </a:custGeom>
                <a:solidFill>
                  <a:srgbClr val="F4F4F4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9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3176115" y="2517931"/>
                <a:ext cx="735108" cy="735108"/>
                <a:chOff x="3176115" y="2517931"/>
                <a:chExt cx="735108" cy="735108"/>
              </a:xfrm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8DCB39F1-6162-4566-B348-32200BA401BD}"/>
                    </a:ext>
                  </a:extLst>
                </p:cNvPr>
                <p:cNvSpPr/>
                <p:nvPr/>
              </p:nvSpPr>
              <p:spPr>
                <a:xfrm rot="-2700000">
                  <a:off x="3283769" y="2625585"/>
                  <a:ext cx="519800" cy="519800"/>
                </a:xfrm>
                <a:custGeom>
                  <a:avLst/>
                  <a:gdLst>
                    <a:gd name="connsiteX0" fmla="*/ 519800 w 519800"/>
                    <a:gd name="connsiteY0" fmla="*/ 259900 h 519800"/>
                    <a:gd name="connsiteX1" fmla="*/ 259900 w 519800"/>
                    <a:gd name="connsiteY1" fmla="*/ 519800 h 519800"/>
                    <a:gd name="connsiteX2" fmla="*/ 0 w 519800"/>
                    <a:gd name="connsiteY2" fmla="*/ 259900 h 519800"/>
                    <a:gd name="connsiteX3" fmla="*/ 259900 w 519800"/>
                    <a:gd name="connsiteY3" fmla="*/ 0 h 519800"/>
                    <a:gd name="connsiteX4" fmla="*/ 519800 w 519800"/>
                    <a:gd name="connsiteY4" fmla="*/ 259900 h 519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800" h="519800">
                      <a:moveTo>
                        <a:pt x="519800" y="259900"/>
                      </a:moveTo>
                      <a:cubicBezTo>
                        <a:pt x="519800" y="403439"/>
                        <a:pt x="403439" y="519800"/>
                        <a:pt x="259900" y="519800"/>
                      </a:cubicBezTo>
                      <a:cubicBezTo>
                        <a:pt x="116361" y="519800"/>
                        <a:pt x="0" y="403439"/>
                        <a:pt x="0" y="259900"/>
                      </a:cubicBezTo>
                      <a:cubicBezTo>
                        <a:pt x="0" y="116361"/>
                        <a:pt x="116361" y="0"/>
                        <a:pt x="259900" y="0"/>
                      </a:cubicBezTo>
                      <a:cubicBezTo>
                        <a:pt x="403439" y="0"/>
                        <a:pt x="519800" y="116361"/>
                        <a:pt x="519800" y="259900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5B59C480-F127-4E57-A5F5-C1602B9F5991}"/>
                    </a:ext>
                  </a:extLst>
                </p:cNvPr>
                <p:cNvSpPr/>
                <p:nvPr/>
              </p:nvSpPr>
              <p:spPr>
                <a:xfrm>
                  <a:off x="3306345" y="2648175"/>
                  <a:ext cx="474684" cy="474636"/>
                </a:xfrm>
                <a:custGeom>
                  <a:avLst/>
                  <a:gdLst>
                    <a:gd name="connsiteX0" fmla="*/ 262715 w 474684"/>
                    <a:gd name="connsiteY0" fmla="*/ 473297 h 474636"/>
                    <a:gd name="connsiteX1" fmla="*/ 257130 w 474684"/>
                    <a:gd name="connsiteY1" fmla="*/ 473817 h 474636"/>
                    <a:gd name="connsiteX2" fmla="*/ 247042 w 474684"/>
                    <a:gd name="connsiteY2" fmla="*/ 474423 h 474636"/>
                    <a:gd name="connsiteX3" fmla="*/ 1383 w 474684"/>
                    <a:gd name="connsiteY3" fmla="*/ 262708 h 474636"/>
                    <a:gd name="connsiteX4" fmla="*/ 196343 w 474684"/>
                    <a:gd name="connsiteY4" fmla="*/ 3498 h 474636"/>
                    <a:gd name="connsiteX5" fmla="*/ 206301 w 474684"/>
                    <a:gd name="connsiteY5" fmla="*/ 1983 h 474636"/>
                    <a:gd name="connsiteX6" fmla="*/ 211886 w 474684"/>
                    <a:gd name="connsiteY6" fmla="*/ 1334 h 474636"/>
                    <a:gd name="connsiteX7" fmla="*/ 225914 w 474684"/>
                    <a:gd name="connsiteY7" fmla="*/ 294 h 474636"/>
                    <a:gd name="connsiteX8" fmla="*/ 473304 w 474684"/>
                    <a:gd name="connsiteY8" fmla="*/ 211966 h 474636"/>
                    <a:gd name="connsiteX9" fmla="*/ 276613 w 474684"/>
                    <a:gd name="connsiteY9" fmla="*/ 471349 h 474636"/>
                    <a:gd name="connsiteX10" fmla="*/ 262715 w 474684"/>
                    <a:gd name="connsiteY10" fmla="*/ 473297 h 47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684" h="474636">
                      <a:moveTo>
                        <a:pt x="262715" y="473297"/>
                      </a:moveTo>
                      <a:cubicBezTo>
                        <a:pt x="260810" y="473514"/>
                        <a:pt x="258991" y="473687"/>
                        <a:pt x="257130" y="473817"/>
                      </a:cubicBezTo>
                      <a:cubicBezTo>
                        <a:pt x="253796" y="474120"/>
                        <a:pt x="250419" y="474336"/>
                        <a:pt x="247042" y="474423"/>
                      </a:cubicBezTo>
                      <a:cubicBezTo>
                        <a:pt x="123174" y="479662"/>
                        <a:pt x="14848" y="387746"/>
                        <a:pt x="1383" y="262708"/>
                      </a:cubicBezTo>
                      <a:cubicBezTo>
                        <a:pt x="-12081" y="137628"/>
                        <a:pt x="74206" y="24756"/>
                        <a:pt x="196343" y="3498"/>
                      </a:cubicBezTo>
                      <a:cubicBezTo>
                        <a:pt x="199633" y="2892"/>
                        <a:pt x="203010" y="2373"/>
                        <a:pt x="206301" y="1983"/>
                      </a:cubicBezTo>
                      <a:cubicBezTo>
                        <a:pt x="208163" y="1723"/>
                        <a:pt x="210024" y="1507"/>
                        <a:pt x="211886" y="1334"/>
                      </a:cubicBezTo>
                      <a:cubicBezTo>
                        <a:pt x="216562" y="814"/>
                        <a:pt x="221281" y="468"/>
                        <a:pt x="225914" y="294"/>
                      </a:cubicBezTo>
                      <a:cubicBezTo>
                        <a:pt x="350561" y="-5897"/>
                        <a:pt x="459752" y="86279"/>
                        <a:pt x="473304" y="211966"/>
                      </a:cubicBezTo>
                      <a:cubicBezTo>
                        <a:pt x="486812" y="337566"/>
                        <a:pt x="399745" y="450870"/>
                        <a:pt x="276613" y="471349"/>
                      </a:cubicBezTo>
                      <a:cubicBezTo>
                        <a:pt x="272067" y="472172"/>
                        <a:pt x="267391" y="472778"/>
                        <a:pt x="262715" y="473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6304BA69-AAD3-45D0-A9F5-D51DAFACC799}"/>
                    </a:ext>
                  </a:extLst>
                </p:cNvPr>
                <p:cNvSpPr/>
                <p:nvPr/>
              </p:nvSpPr>
              <p:spPr>
                <a:xfrm>
                  <a:off x="3502688" y="2648469"/>
                  <a:ext cx="80269" cy="474128"/>
                </a:xfrm>
                <a:custGeom>
                  <a:avLst/>
                  <a:gdLst>
                    <a:gd name="connsiteX0" fmla="*/ 66372 w 80269"/>
                    <a:gd name="connsiteY0" fmla="*/ 473003 h 474128"/>
                    <a:gd name="connsiteX1" fmla="*/ 60787 w 80269"/>
                    <a:gd name="connsiteY1" fmla="*/ 473523 h 474128"/>
                    <a:gd name="connsiteX2" fmla="*/ 50699 w 80269"/>
                    <a:gd name="connsiteY2" fmla="*/ 474129 h 474128"/>
                    <a:gd name="connsiteX3" fmla="*/ 50353 w 80269"/>
                    <a:gd name="connsiteY3" fmla="*/ 472180 h 474128"/>
                    <a:gd name="connsiteX4" fmla="*/ 87 w 80269"/>
                    <a:gd name="connsiteY4" fmla="*/ 5152 h 474128"/>
                    <a:gd name="connsiteX5" fmla="*/ 0 w 80269"/>
                    <a:gd name="connsiteY5" fmla="*/ 3204 h 474128"/>
                    <a:gd name="connsiteX6" fmla="*/ 9958 w 80269"/>
                    <a:gd name="connsiteY6" fmla="*/ 1689 h 474128"/>
                    <a:gd name="connsiteX7" fmla="*/ 15543 w 80269"/>
                    <a:gd name="connsiteY7" fmla="*/ 1039 h 474128"/>
                    <a:gd name="connsiteX8" fmla="*/ 29571 w 80269"/>
                    <a:gd name="connsiteY8" fmla="*/ 0 h 474128"/>
                    <a:gd name="connsiteX9" fmla="*/ 29917 w 80269"/>
                    <a:gd name="connsiteY9" fmla="*/ 1992 h 474128"/>
                    <a:gd name="connsiteX10" fmla="*/ 80183 w 80269"/>
                    <a:gd name="connsiteY10" fmla="*/ 469020 h 474128"/>
                    <a:gd name="connsiteX11" fmla="*/ 80270 w 80269"/>
                    <a:gd name="connsiteY11" fmla="*/ 471055 h 474128"/>
                    <a:gd name="connsiteX12" fmla="*/ 66372 w 80269"/>
                    <a:gd name="connsiteY12" fmla="*/ 473003 h 474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269" h="474128">
                      <a:moveTo>
                        <a:pt x="66372" y="473003"/>
                      </a:moveTo>
                      <a:cubicBezTo>
                        <a:pt x="64467" y="473220"/>
                        <a:pt x="62649" y="473393"/>
                        <a:pt x="60787" y="473523"/>
                      </a:cubicBezTo>
                      <a:cubicBezTo>
                        <a:pt x="57453" y="473825"/>
                        <a:pt x="54076" y="474042"/>
                        <a:pt x="50699" y="474129"/>
                      </a:cubicBezTo>
                      <a:cubicBezTo>
                        <a:pt x="50569" y="473479"/>
                        <a:pt x="50439" y="472830"/>
                        <a:pt x="50353" y="472180"/>
                      </a:cubicBezTo>
                      <a:lnTo>
                        <a:pt x="87" y="5152"/>
                      </a:lnTo>
                      <a:cubicBezTo>
                        <a:pt x="0" y="4503"/>
                        <a:pt x="0" y="3853"/>
                        <a:pt x="0" y="3204"/>
                      </a:cubicBezTo>
                      <a:cubicBezTo>
                        <a:pt x="3290" y="2598"/>
                        <a:pt x="6668" y="2078"/>
                        <a:pt x="9958" y="1689"/>
                      </a:cubicBezTo>
                      <a:cubicBezTo>
                        <a:pt x="11820" y="1429"/>
                        <a:pt x="13681" y="1212"/>
                        <a:pt x="15543" y="1039"/>
                      </a:cubicBezTo>
                      <a:cubicBezTo>
                        <a:pt x="20219" y="520"/>
                        <a:pt x="24938" y="173"/>
                        <a:pt x="29571" y="0"/>
                      </a:cubicBezTo>
                      <a:cubicBezTo>
                        <a:pt x="29701" y="650"/>
                        <a:pt x="29831" y="1342"/>
                        <a:pt x="29917" y="1992"/>
                      </a:cubicBezTo>
                      <a:lnTo>
                        <a:pt x="80183" y="469020"/>
                      </a:lnTo>
                      <a:cubicBezTo>
                        <a:pt x="80270" y="469756"/>
                        <a:pt x="80270" y="470405"/>
                        <a:pt x="80270" y="471055"/>
                      </a:cubicBezTo>
                      <a:cubicBezTo>
                        <a:pt x="75724" y="471877"/>
                        <a:pt x="71048" y="472483"/>
                        <a:pt x="66372" y="473003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7B63A0D3-BBE7-41FC-BB0A-740321AFBB80}"/>
                    </a:ext>
                  </a:extLst>
                </p:cNvPr>
                <p:cNvSpPr/>
                <p:nvPr/>
              </p:nvSpPr>
              <p:spPr>
                <a:xfrm>
                  <a:off x="3502645" y="2650158"/>
                  <a:ext cx="60786" cy="472439"/>
                </a:xfrm>
                <a:custGeom>
                  <a:avLst/>
                  <a:gdLst>
                    <a:gd name="connsiteX0" fmla="*/ 60787 w 60786"/>
                    <a:gd name="connsiteY0" fmla="*/ 471834 h 472439"/>
                    <a:gd name="connsiteX1" fmla="*/ 50699 w 60786"/>
                    <a:gd name="connsiteY1" fmla="*/ 472440 h 472439"/>
                    <a:gd name="connsiteX2" fmla="*/ 50353 w 60786"/>
                    <a:gd name="connsiteY2" fmla="*/ 470492 h 472439"/>
                    <a:gd name="connsiteX3" fmla="*/ 87 w 60786"/>
                    <a:gd name="connsiteY3" fmla="*/ 3464 h 472439"/>
                    <a:gd name="connsiteX4" fmla="*/ 0 w 60786"/>
                    <a:gd name="connsiteY4" fmla="*/ 1515 h 472439"/>
                    <a:gd name="connsiteX5" fmla="*/ 9958 w 60786"/>
                    <a:gd name="connsiteY5" fmla="*/ 0 h 472439"/>
                    <a:gd name="connsiteX6" fmla="*/ 10001 w 60786"/>
                    <a:gd name="connsiteY6" fmla="*/ 2425 h 472439"/>
                    <a:gd name="connsiteX7" fmla="*/ 60267 w 60786"/>
                    <a:gd name="connsiteY7" fmla="*/ 469453 h 472439"/>
                    <a:gd name="connsiteX8" fmla="*/ 60787 w 60786"/>
                    <a:gd name="connsiteY8" fmla="*/ 471834 h 47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786" h="472439">
                      <a:moveTo>
                        <a:pt x="60787" y="471834"/>
                      </a:moveTo>
                      <a:cubicBezTo>
                        <a:pt x="57453" y="472137"/>
                        <a:pt x="54076" y="472354"/>
                        <a:pt x="50699" y="472440"/>
                      </a:cubicBezTo>
                      <a:cubicBezTo>
                        <a:pt x="50569" y="471791"/>
                        <a:pt x="50439" y="471141"/>
                        <a:pt x="50353" y="470492"/>
                      </a:cubicBezTo>
                      <a:lnTo>
                        <a:pt x="87" y="3464"/>
                      </a:lnTo>
                      <a:cubicBezTo>
                        <a:pt x="0" y="2814"/>
                        <a:pt x="0" y="2165"/>
                        <a:pt x="0" y="1515"/>
                      </a:cubicBezTo>
                      <a:cubicBezTo>
                        <a:pt x="3290" y="909"/>
                        <a:pt x="6667" y="390"/>
                        <a:pt x="9958" y="0"/>
                      </a:cubicBezTo>
                      <a:cubicBezTo>
                        <a:pt x="9915" y="779"/>
                        <a:pt x="9958" y="1645"/>
                        <a:pt x="10001" y="2425"/>
                      </a:cubicBezTo>
                      <a:lnTo>
                        <a:pt x="60267" y="469453"/>
                      </a:lnTo>
                      <a:cubicBezTo>
                        <a:pt x="60440" y="470319"/>
                        <a:pt x="60570" y="471098"/>
                        <a:pt x="60787" y="471834"/>
                      </a:cubicBezTo>
                      <a:close/>
                    </a:path>
                  </a:pathLst>
                </a:custGeom>
                <a:solidFill>
                  <a:srgbClr val="F4F4F4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4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4415551" y="2767027"/>
                <a:ext cx="727467" cy="727467"/>
                <a:chOff x="4415551" y="2767027"/>
                <a:chExt cx="727467" cy="727467"/>
              </a:xfrm>
            </p:grpSpPr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C240BCDC-E616-4F25-95AF-9D468477ABDE}"/>
                    </a:ext>
                  </a:extLst>
                </p:cNvPr>
                <p:cNvSpPr/>
                <p:nvPr/>
              </p:nvSpPr>
              <p:spPr>
                <a:xfrm rot="-3196400">
                  <a:off x="4519381" y="2870857"/>
                  <a:ext cx="519806" cy="519806"/>
                </a:xfrm>
                <a:custGeom>
                  <a:avLst/>
                  <a:gdLst>
                    <a:gd name="connsiteX0" fmla="*/ 519807 w 519806"/>
                    <a:gd name="connsiteY0" fmla="*/ 259903 h 519806"/>
                    <a:gd name="connsiteX1" fmla="*/ 259903 w 519806"/>
                    <a:gd name="connsiteY1" fmla="*/ 519807 h 519806"/>
                    <a:gd name="connsiteX2" fmla="*/ 0 w 519806"/>
                    <a:gd name="connsiteY2" fmla="*/ 259903 h 519806"/>
                    <a:gd name="connsiteX3" fmla="*/ 259903 w 519806"/>
                    <a:gd name="connsiteY3" fmla="*/ 0 h 519806"/>
                    <a:gd name="connsiteX4" fmla="*/ 519807 w 519806"/>
                    <a:gd name="connsiteY4" fmla="*/ 259903 h 519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806" h="519806">
                      <a:moveTo>
                        <a:pt x="519807" y="259903"/>
                      </a:moveTo>
                      <a:cubicBezTo>
                        <a:pt x="519807" y="403444"/>
                        <a:pt x="403444" y="519807"/>
                        <a:pt x="259903" y="519807"/>
                      </a:cubicBezTo>
                      <a:cubicBezTo>
                        <a:pt x="116363" y="519807"/>
                        <a:pt x="0" y="403444"/>
                        <a:pt x="0" y="259903"/>
                      </a:cubicBezTo>
                      <a:cubicBezTo>
                        <a:pt x="0" y="116363"/>
                        <a:pt x="116362" y="0"/>
                        <a:pt x="259903" y="0"/>
                      </a:cubicBezTo>
                      <a:cubicBezTo>
                        <a:pt x="403444" y="0"/>
                        <a:pt x="519807" y="116362"/>
                        <a:pt x="519807" y="259903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4A0F3999-54D4-4D45-A9EA-6A0E306C0664}"/>
                    </a:ext>
                  </a:extLst>
                </p:cNvPr>
                <p:cNvSpPr/>
                <p:nvPr/>
              </p:nvSpPr>
              <p:spPr>
                <a:xfrm>
                  <a:off x="4541954" y="2893703"/>
                  <a:ext cx="474684" cy="474636"/>
                </a:xfrm>
                <a:custGeom>
                  <a:avLst/>
                  <a:gdLst>
                    <a:gd name="connsiteX0" fmla="*/ 262715 w 474684"/>
                    <a:gd name="connsiteY0" fmla="*/ 473297 h 474636"/>
                    <a:gd name="connsiteX1" fmla="*/ 257130 w 474684"/>
                    <a:gd name="connsiteY1" fmla="*/ 473817 h 474636"/>
                    <a:gd name="connsiteX2" fmla="*/ 247042 w 474684"/>
                    <a:gd name="connsiteY2" fmla="*/ 474423 h 474636"/>
                    <a:gd name="connsiteX3" fmla="*/ 1383 w 474684"/>
                    <a:gd name="connsiteY3" fmla="*/ 262708 h 474636"/>
                    <a:gd name="connsiteX4" fmla="*/ 196343 w 474684"/>
                    <a:gd name="connsiteY4" fmla="*/ 3498 h 474636"/>
                    <a:gd name="connsiteX5" fmla="*/ 206301 w 474684"/>
                    <a:gd name="connsiteY5" fmla="*/ 1983 h 474636"/>
                    <a:gd name="connsiteX6" fmla="*/ 211886 w 474684"/>
                    <a:gd name="connsiteY6" fmla="*/ 1333 h 474636"/>
                    <a:gd name="connsiteX7" fmla="*/ 225914 w 474684"/>
                    <a:gd name="connsiteY7" fmla="*/ 294 h 474636"/>
                    <a:gd name="connsiteX8" fmla="*/ 473304 w 474684"/>
                    <a:gd name="connsiteY8" fmla="*/ 211966 h 474636"/>
                    <a:gd name="connsiteX9" fmla="*/ 276613 w 474684"/>
                    <a:gd name="connsiteY9" fmla="*/ 471349 h 474636"/>
                    <a:gd name="connsiteX10" fmla="*/ 262715 w 474684"/>
                    <a:gd name="connsiteY10" fmla="*/ 473297 h 47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684" h="474636">
                      <a:moveTo>
                        <a:pt x="262715" y="473297"/>
                      </a:moveTo>
                      <a:cubicBezTo>
                        <a:pt x="260810" y="473514"/>
                        <a:pt x="258991" y="473687"/>
                        <a:pt x="257130" y="473817"/>
                      </a:cubicBezTo>
                      <a:cubicBezTo>
                        <a:pt x="253796" y="474120"/>
                        <a:pt x="250419" y="474336"/>
                        <a:pt x="247042" y="474423"/>
                      </a:cubicBezTo>
                      <a:cubicBezTo>
                        <a:pt x="123174" y="479662"/>
                        <a:pt x="14848" y="387745"/>
                        <a:pt x="1383" y="262708"/>
                      </a:cubicBezTo>
                      <a:cubicBezTo>
                        <a:pt x="-12081" y="137584"/>
                        <a:pt x="74206" y="24756"/>
                        <a:pt x="196343" y="3498"/>
                      </a:cubicBezTo>
                      <a:cubicBezTo>
                        <a:pt x="199633" y="2892"/>
                        <a:pt x="203010" y="2372"/>
                        <a:pt x="206301" y="1983"/>
                      </a:cubicBezTo>
                      <a:cubicBezTo>
                        <a:pt x="208163" y="1723"/>
                        <a:pt x="210024" y="1507"/>
                        <a:pt x="211886" y="1333"/>
                      </a:cubicBezTo>
                      <a:cubicBezTo>
                        <a:pt x="216562" y="814"/>
                        <a:pt x="221281" y="467"/>
                        <a:pt x="225914" y="294"/>
                      </a:cubicBezTo>
                      <a:cubicBezTo>
                        <a:pt x="350561" y="-5897"/>
                        <a:pt x="459752" y="86279"/>
                        <a:pt x="473304" y="211966"/>
                      </a:cubicBezTo>
                      <a:cubicBezTo>
                        <a:pt x="486812" y="337566"/>
                        <a:pt x="399745" y="450870"/>
                        <a:pt x="276613" y="471349"/>
                      </a:cubicBezTo>
                      <a:cubicBezTo>
                        <a:pt x="272067" y="472128"/>
                        <a:pt x="267391" y="472778"/>
                        <a:pt x="262715" y="473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59C5AB93-098D-4037-BA79-701DF06A8547}"/>
                    </a:ext>
                  </a:extLst>
                </p:cNvPr>
                <p:cNvSpPr/>
                <p:nvPr/>
              </p:nvSpPr>
              <p:spPr>
                <a:xfrm>
                  <a:off x="4738297" y="2893998"/>
                  <a:ext cx="80269" cy="474128"/>
                </a:xfrm>
                <a:custGeom>
                  <a:avLst/>
                  <a:gdLst>
                    <a:gd name="connsiteX0" fmla="*/ 66372 w 80269"/>
                    <a:gd name="connsiteY0" fmla="*/ 473003 h 474128"/>
                    <a:gd name="connsiteX1" fmla="*/ 60787 w 80269"/>
                    <a:gd name="connsiteY1" fmla="*/ 473522 h 474128"/>
                    <a:gd name="connsiteX2" fmla="*/ 50699 w 80269"/>
                    <a:gd name="connsiteY2" fmla="*/ 474129 h 474128"/>
                    <a:gd name="connsiteX3" fmla="*/ 50353 w 80269"/>
                    <a:gd name="connsiteY3" fmla="*/ 472180 h 474128"/>
                    <a:gd name="connsiteX4" fmla="*/ 87 w 80269"/>
                    <a:gd name="connsiteY4" fmla="*/ 5152 h 474128"/>
                    <a:gd name="connsiteX5" fmla="*/ 0 w 80269"/>
                    <a:gd name="connsiteY5" fmla="*/ 3204 h 474128"/>
                    <a:gd name="connsiteX6" fmla="*/ 9958 w 80269"/>
                    <a:gd name="connsiteY6" fmla="*/ 1689 h 474128"/>
                    <a:gd name="connsiteX7" fmla="*/ 15543 w 80269"/>
                    <a:gd name="connsiteY7" fmla="*/ 1039 h 474128"/>
                    <a:gd name="connsiteX8" fmla="*/ 29571 w 80269"/>
                    <a:gd name="connsiteY8" fmla="*/ 0 h 474128"/>
                    <a:gd name="connsiteX9" fmla="*/ 29917 w 80269"/>
                    <a:gd name="connsiteY9" fmla="*/ 1992 h 474128"/>
                    <a:gd name="connsiteX10" fmla="*/ 80183 w 80269"/>
                    <a:gd name="connsiteY10" fmla="*/ 469020 h 474128"/>
                    <a:gd name="connsiteX11" fmla="*/ 80270 w 80269"/>
                    <a:gd name="connsiteY11" fmla="*/ 471055 h 474128"/>
                    <a:gd name="connsiteX12" fmla="*/ 66372 w 80269"/>
                    <a:gd name="connsiteY12" fmla="*/ 473003 h 474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269" h="474128">
                      <a:moveTo>
                        <a:pt x="66372" y="473003"/>
                      </a:moveTo>
                      <a:cubicBezTo>
                        <a:pt x="64467" y="473219"/>
                        <a:pt x="62649" y="473393"/>
                        <a:pt x="60787" y="473522"/>
                      </a:cubicBezTo>
                      <a:cubicBezTo>
                        <a:pt x="57453" y="473825"/>
                        <a:pt x="54076" y="474042"/>
                        <a:pt x="50699" y="474129"/>
                      </a:cubicBezTo>
                      <a:cubicBezTo>
                        <a:pt x="50569" y="473479"/>
                        <a:pt x="50439" y="472830"/>
                        <a:pt x="50353" y="472180"/>
                      </a:cubicBezTo>
                      <a:lnTo>
                        <a:pt x="87" y="5152"/>
                      </a:lnTo>
                      <a:cubicBezTo>
                        <a:pt x="0" y="4503"/>
                        <a:pt x="0" y="3853"/>
                        <a:pt x="0" y="3204"/>
                      </a:cubicBezTo>
                      <a:cubicBezTo>
                        <a:pt x="3290" y="2598"/>
                        <a:pt x="6668" y="2078"/>
                        <a:pt x="9958" y="1689"/>
                      </a:cubicBezTo>
                      <a:cubicBezTo>
                        <a:pt x="11820" y="1429"/>
                        <a:pt x="13682" y="1212"/>
                        <a:pt x="15543" y="1039"/>
                      </a:cubicBezTo>
                      <a:cubicBezTo>
                        <a:pt x="20219" y="520"/>
                        <a:pt x="24938" y="173"/>
                        <a:pt x="29571" y="0"/>
                      </a:cubicBezTo>
                      <a:cubicBezTo>
                        <a:pt x="29701" y="650"/>
                        <a:pt x="29831" y="1342"/>
                        <a:pt x="29917" y="1992"/>
                      </a:cubicBezTo>
                      <a:lnTo>
                        <a:pt x="80183" y="469020"/>
                      </a:lnTo>
                      <a:cubicBezTo>
                        <a:pt x="80270" y="469756"/>
                        <a:pt x="80270" y="470405"/>
                        <a:pt x="80270" y="471055"/>
                      </a:cubicBezTo>
                      <a:cubicBezTo>
                        <a:pt x="75724" y="471834"/>
                        <a:pt x="71048" y="472483"/>
                        <a:pt x="66372" y="473003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EF95C076-080C-43EC-8691-4F38E1A2412E}"/>
                    </a:ext>
                  </a:extLst>
                </p:cNvPr>
                <p:cNvSpPr/>
                <p:nvPr/>
              </p:nvSpPr>
              <p:spPr>
                <a:xfrm>
                  <a:off x="4738297" y="2895686"/>
                  <a:ext cx="60786" cy="472439"/>
                </a:xfrm>
                <a:custGeom>
                  <a:avLst/>
                  <a:gdLst>
                    <a:gd name="connsiteX0" fmla="*/ 60787 w 60786"/>
                    <a:gd name="connsiteY0" fmla="*/ 471834 h 472439"/>
                    <a:gd name="connsiteX1" fmla="*/ 50699 w 60786"/>
                    <a:gd name="connsiteY1" fmla="*/ 472440 h 472439"/>
                    <a:gd name="connsiteX2" fmla="*/ 50353 w 60786"/>
                    <a:gd name="connsiteY2" fmla="*/ 470492 h 472439"/>
                    <a:gd name="connsiteX3" fmla="*/ 87 w 60786"/>
                    <a:gd name="connsiteY3" fmla="*/ 3464 h 472439"/>
                    <a:gd name="connsiteX4" fmla="*/ 0 w 60786"/>
                    <a:gd name="connsiteY4" fmla="*/ 1515 h 472439"/>
                    <a:gd name="connsiteX5" fmla="*/ 9958 w 60786"/>
                    <a:gd name="connsiteY5" fmla="*/ 0 h 472439"/>
                    <a:gd name="connsiteX6" fmla="*/ 10001 w 60786"/>
                    <a:gd name="connsiteY6" fmla="*/ 2425 h 472439"/>
                    <a:gd name="connsiteX7" fmla="*/ 60267 w 60786"/>
                    <a:gd name="connsiteY7" fmla="*/ 469453 h 472439"/>
                    <a:gd name="connsiteX8" fmla="*/ 60787 w 60786"/>
                    <a:gd name="connsiteY8" fmla="*/ 471834 h 472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786" h="472439">
                      <a:moveTo>
                        <a:pt x="60787" y="471834"/>
                      </a:moveTo>
                      <a:cubicBezTo>
                        <a:pt x="57453" y="472137"/>
                        <a:pt x="54076" y="472353"/>
                        <a:pt x="50699" y="472440"/>
                      </a:cubicBezTo>
                      <a:cubicBezTo>
                        <a:pt x="50569" y="471790"/>
                        <a:pt x="50439" y="471141"/>
                        <a:pt x="50353" y="470492"/>
                      </a:cubicBezTo>
                      <a:lnTo>
                        <a:pt x="87" y="3464"/>
                      </a:lnTo>
                      <a:cubicBezTo>
                        <a:pt x="0" y="2814"/>
                        <a:pt x="0" y="2165"/>
                        <a:pt x="0" y="1515"/>
                      </a:cubicBezTo>
                      <a:cubicBezTo>
                        <a:pt x="3290" y="909"/>
                        <a:pt x="6668" y="390"/>
                        <a:pt x="9958" y="0"/>
                      </a:cubicBezTo>
                      <a:cubicBezTo>
                        <a:pt x="9915" y="779"/>
                        <a:pt x="9958" y="1645"/>
                        <a:pt x="10001" y="2425"/>
                      </a:cubicBezTo>
                      <a:lnTo>
                        <a:pt x="60267" y="469453"/>
                      </a:lnTo>
                      <a:cubicBezTo>
                        <a:pt x="60397" y="470319"/>
                        <a:pt x="60571" y="471055"/>
                        <a:pt x="60787" y="471834"/>
                      </a:cubicBezTo>
                      <a:close/>
                    </a:path>
                  </a:pathLst>
                </a:custGeom>
                <a:solidFill>
                  <a:srgbClr val="F4F4F4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9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3546799" y="3227782"/>
                <a:ext cx="708026" cy="708026"/>
                <a:chOff x="3546799" y="3227782"/>
                <a:chExt cx="708026" cy="708026"/>
              </a:xfrm>
            </p:grpSpPr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BFE87A46-D163-4EE9-9EFF-1CD45924576A}"/>
                    </a:ext>
                  </a:extLst>
                </p:cNvPr>
                <p:cNvSpPr/>
                <p:nvPr/>
              </p:nvSpPr>
              <p:spPr>
                <a:xfrm rot="-1763544">
                  <a:off x="3640903" y="3321887"/>
                  <a:ext cx="519817" cy="519817"/>
                </a:xfrm>
                <a:custGeom>
                  <a:avLst/>
                  <a:gdLst>
                    <a:gd name="connsiteX0" fmla="*/ 519818 w 519817"/>
                    <a:gd name="connsiteY0" fmla="*/ 259909 h 519817"/>
                    <a:gd name="connsiteX1" fmla="*/ 259909 w 519817"/>
                    <a:gd name="connsiteY1" fmla="*/ 519818 h 519817"/>
                    <a:gd name="connsiteX2" fmla="*/ 0 w 519817"/>
                    <a:gd name="connsiteY2" fmla="*/ 259909 h 519817"/>
                    <a:gd name="connsiteX3" fmla="*/ 259909 w 519817"/>
                    <a:gd name="connsiteY3" fmla="*/ 0 h 519817"/>
                    <a:gd name="connsiteX4" fmla="*/ 519818 w 519817"/>
                    <a:gd name="connsiteY4" fmla="*/ 259909 h 519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9817" h="519817">
                      <a:moveTo>
                        <a:pt x="519818" y="259909"/>
                      </a:moveTo>
                      <a:cubicBezTo>
                        <a:pt x="519818" y="403453"/>
                        <a:pt x="403453" y="519818"/>
                        <a:pt x="259909" y="519818"/>
                      </a:cubicBezTo>
                      <a:cubicBezTo>
                        <a:pt x="116365" y="519818"/>
                        <a:pt x="0" y="403453"/>
                        <a:pt x="0" y="259909"/>
                      </a:cubicBezTo>
                      <a:cubicBezTo>
                        <a:pt x="0" y="116365"/>
                        <a:pt x="116365" y="0"/>
                        <a:pt x="259909" y="0"/>
                      </a:cubicBezTo>
                      <a:cubicBezTo>
                        <a:pt x="403453" y="0"/>
                        <a:pt x="519818" y="116365"/>
                        <a:pt x="519818" y="259909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B61E08CD-0FCB-4216-97D3-66140A1B0A63}"/>
                    </a:ext>
                  </a:extLst>
                </p:cNvPr>
                <p:cNvSpPr/>
                <p:nvPr/>
              </p:nvSpPr>
              <p:spPr>
                <a:xfrm>
                  <a:off x="3663446" y="3344366"/>
                  <a:ext cx="474684" cy="474635"/>
                </a:xfrm>
                <a:custGeom>
                  <a:avLst/>
                  <a:gdLst>
                    <a:gd name="connsiteX0" fmla="*/ 262715 w 474684"/>
                    <a:gd name="connsiteY0" fmla="*/ 473297 h 474635"/>
                    <a:gd name="connsiteX1" fmla="*/ 257130 w 474684"/>
                    <a:gd name="connsiteY1" fmla="*/ 473817 h 474635"/>
                    <a:gd name="connsiteX2" fmla="*/ 247042 w 474684"/>
                    <a:gd name="connsiteY2" fmla="*/ 474423 h 474635"/>
                    <a:gd name="connsiteX3" fmla="*/ 1383 w 474684"/>
                    <a:gd name="connsiteY3" fmla="*/ 262708 h 474635"/>
                    <a:gd name="connsiteX4" fmla="*/ 196343 w 474684"/>
                    <a:gd name="connsiteY4" fmla="*/ 3498 h 474635"/>
                    <a:gd name="connsiteX5" fmla="*/ 206301 w 474684"/>
                    <a:gd name="connsiteY5" fmla="*/ 1983 h 474635"/>
                    <a:gd name="connsiteX6" fmla="*/ 211886 w 474684"/>
                    <a:gd name="connsiteY6" fmla="*/ 1333 h 474635"/>
                    <a:gd name="connsiteX7" fmla="*/ 225914 w 474684"/>
                    <a:gd name="connsiteY7" fmla="*/ 294 h 474635"/>
                    <a:gd name="connsiteX8" fmla="*/ 473304 w 474684"/>
                    <a:gd name="connsiteY8" fmla="*/ 211966 h 474635"/>
                    <a:gd name="connsiteX9" fmla="*/ 276613 w 474684"/>
                    <a:gd name="connsiteY9" fmla="*/ 471349 h 474635"/>
                    <a:gd name="connsiteX10" fmla="*/ 262715 w 474684"/>
                    <a:gd name="connsiteY10" fmla="*/ 473297 h 474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4684" h="474635">
                      <a:moveTo>
                        <a:pt x="262715" y="473297"/>
                      </a:moveTo>
                      <a:cubicBezTo>
                        <a:pt x="260810" y="473514"/>
                        <a:pt x="258991" y="473687"/>
                        <a:pt x="257130" y="473817"/>
                      </a:cubicBezTo>
                      <a:cubicBezTo>
                        <a:pt x="253796" y="474120"/>
                        <a:pt x="250419" y="474336"/>
                        <a:pt x="247042" y="474423"/>
                      </a:cubicBezTo>
                      <a:cubicBezTo>
                        <a:pt x="123174" y="479661"/>
                        <a:pt x="14848" y="387745"/>
                        <a:pt x="1383" y="262708"/>
                      </a:cubicBezTo>
                      <a:cubicBezTo>
                        <a:pt x="-12081" y="137584"/>
                        <a:pt x="74206" y="24756"/>
                        <a:pt x="196343" y="3498"/>
                      </a:cubicBezTo>
                      <a:cubicBezTo>
                        <a:pt x="199633" y="2892"/>
                        <a:pt x="203010" y="2372"/>
                        <a:pt x="206301" y="1983"/>
                      </a:cubicBezTo>
                      <a:cubicBezTo>
                        <a:pt x="208163" y="1723"/>
                        <a:pt x="210024" y="1506"/>
                        <a:pt x="211886" y="1333"/>
                      </a:cubicBezTo>
                      <a:cubicBezTo>
                        <a:pt x="216562" y="814"/>
                        <a:pt x="221281" y="467"/>
                        <a:pt x="225914" y="294"/>
                      </a:cubicBezTo>
                      <a:cubicBezTo>
                        <a:pt x="350561" y="-5897"/>
                        <a:pt x="459752" y="86279"/>
                        <a:pt x="473304" y="211966"/>
                      </a:cubicBezTo>
                      <a:cubicBezTo>
                        <a:pt x="486812" y="337566"/>
                        <a:pt x="399745" y="450870"/>
                        <a:pt x="276613" y="471349"/>
                      </a:cubicBezTo>
                      <a:cubicBezTo>
                        <a:pt x="272067" y="472128"/>
                        <a:pt x="267391" y="472778"/>
                        <a:pt x="262715" y="4732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FBBC9B1F-CFD1-40B1-AA7A-FEA278E1E7DB}"/>
                    </a:ext>
                  </a:extLst>
                </p:cNvPr>
                <p:cNvSpPr/>
                <p:nvPr/>
              </p:nvSpPr>
              <p:spPr>
                <a:xfrm>
                  <a:off x="3859789" y="3344660"/>
                  <a:ext cx="80269" cy="474128"/>
                </a:xfrm>
                <a:custGeom>
                  <a:avLst/>
                  <a:gdLst>
                    <a:gd name="connsiteX0" fmla="*/ 66372 w 80269"/>
                    <a:gd name="connsiteY0" fmla="*/ 473003 h 474128"/>
                    <a:gd name="connsiteX1" fmla="*/ 60787 w 80269"/>
                    <a:gd name="connsiteY1" fmla="*/ 473522 h 474128"/>
                    <a:gd name="connsiteX2" fmla="*/ 50699 w 80269"/>
                    <a:gd name="connsiteY2" fmla="*/ 474129 h 474128"/>
                    <a:gd name="connsiteX3" fmla="*/ 50353 w 80269"/>
                    <a:gd name="connsiteY3" fmla="*/ 472180 h 474128"/>
                    <a:gd name="connsiteX4" fmla="*/ 87 w 80269"/>
                    <a:gd name="connsiteY4" fmla="*/ 5152 h 474128"/>
                    <a:gd name="connsiteX5" fmla="*/ 0 w 80269"/>
                    <a:gd name="connsiteY5" fmla="*/ 3204 h 474128"/>
                    <a:gd name="connsiteX6" fmla="*/ 9958 w 80269"/>
                    <a:gd name="connsiteY6" fmla="*/ 1688 h 474128"/>
                    <a:gd name="connsiteX7" fmla="*/ 15543 w 80269"/>
                    <a:gd name="connsiteY7" fmla="*/ 1039 h 474128"/>
                    <a:gd name="connsiteX8" fmla="*/ 29571 w 80269"/>
                    <a:gd name="connsiteY8" fmla="*/ 0 h 474128"/>
                    <a:gd name="connsiteX9" fmla="*/ 29917 w 80269"/>
                    <a:gd name="connsiteY9" fmla="*/ 1991 h 474128"/>
                    <a:gd name="connsiteX10" fmla="*/ 80183 w 80269"/>
                    <a:gd name="connsiteY10" fmla="*/ 469019 h 474128"/>
                    <a:gd name="connsiteX11" fmla="*/ 80270 w 80269"/>
                    <a:gd name="connsiteY11" fmla="*/ 471055 h 474128"/>
                    <a:gd name="connsiteX12" fmla="*/ 66372 w 80269"/>
                    <a:gd name="connsiteY12" fmla="*/ 473003 h 474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0269" h="474128">
                      <a:moveTo>
                        <a:pt x="66372" y="473003"/>
                      </a:moveTo>
                      <a:cubicBezTo>
                        <a:pt x="64467" y="473219"/>
                        <a:pt x="62649" y="473392"/>
                        <a:pt x="60787" y="473522"/>
                      </a:cubicBezTo>
                      <a:cubicBezTo>
                        <a:pt x="57453" y="473825"/>
                        <a:pt x="54076" y="474042"/>
                        <a:pt x="50699" y="474129"/>
                      </a:cubicBezTo>
                      <a:cubicBezTo>
                        <a:pt x="50569" y="473479"/>
                        <a:pt x="50439" y="472830"/>
                        <a:pt x="50353" y="472180"/>
                      </a:cubicBezTo>
                      <a:lnTo>
                        <a:pt x="87" y="5152"/>
                      </a:lnTo>
                      <a:cubicBezTo>
                        <a:pt x="0" y="4503"/>
                        <a:pt x="0" y="3853"/>
                        <a:pt x="0" y="3204"/>
                      </a:cubicBezTo>
                      <a:cubicBezTo>
                        <a:pt x="3290" y="2598"/>
                        <a:pt x="6668" y="2078"/>
                        <a:pt x="9958" y="1688"/>
                      </a:cubicBezTo>
                      <a:cubicBezTo>
                        <a:pt x="11820" y="1429"/>
                        <a:pt x="13681" y="1212"/>
                        <a:pt x="15543" y="1039"/>
                      </a:cubicBezTo>
                      <a:cubicBezTo>
                        <a:pt x="20219" y="520"/>
                        <a:pt x="24938" y="173"/>
                        <a:pt x="29571" y="0"/>
                      </a:cubicBezTo>
                      <a:cubicBezTo>
                        <a:pt x="29701" y="649"/>
                        <a:pt x="29831" y="1342"/>
                        <a:pt x="29917" y="1991"/>
                      </a:cubicBezTo>
                      <a:lnTo>
                        <a:pt x="80183" y="469019"/>
                      </a:lnTo>
                      <a:cubicBezTo>
                        <a:pt x="80270" y="469756"/>
                        <a:pt x="80270" y="470405"/>
                        <a:pt x="80270" y="471055"/>
                      </a:cubicBezTo>
                      <a:cubicBezTo>
                        <a:pt x="75724" y="471834"/>
                        <a:pt x="71048" y="472483"/>
                        <a:pt x="66372" y="473003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EC8D58E4-B4A1-464C-8B0C-4F3FA4A33E46}"/>
                    </a:ext>
                  </a:extLst>
                </p:cNvPr>
                <p:cNvSpPr/>
                <p:nvPr/>
              </p:nvSpPr>
              <p:spPr>
                <a:xfrm>
                  <a:off x="3859789" y="3346348"/>
                  <a:ext cx="60786" cy="472440"/>
                </a:xfrm>
                <a:custGeom>
                  <a:avLst/>
                  <a:gdLst>
                    <a:gd name="connsiteX0" fmla="*/ 60787 w 60786"/>
                    <a:gd name="connsiteY0" fmla="*/ 471834 h 472440"/>
                    <a:gd name="connsiteX1" fmla="*/ 50699 w 60786"/>
                    <a:gd name="connsiteY1" fmla="*/ 472440 h 472440"/>
                    <a:gd name="connsiteX2" fmla="*/ 50353 w 60786"/>
                    <a:gd name="connsiteY2" fmla="*/ 470492 h 472440"/>
                    <a:gd name="connsiteX3" fmla="*/ 87 w 60786"/>
                    <a:gd name="connsiteY3" fmla="*/ 3464 h 472440"/>
                    <a:gd name="connsiteX4" fmla="*/ 0 w 60786"/>
                    <a:gd name="connsiteY4" fmla="*/ 1515 h 472440"/>
                    <a:gd name="connsiteX5" fmla="*/ 9958 w 60786"/>
                    <a:gd name="connsiteY5" fmla="*/ 0 h 472440"/>
                    <a:gd name="connsiteX6" fmla="*/ 10001 w 60786"/>
                    <a:gd name="connsiteY6" fmla="*/ 2425 h 472440"/>
                    <a:gd name="connsiteX7" fmla="*/ 60267 w 60786"/>
                    <a:gd name="connsiteY7" fmla="*/ 469453 h 472440"/>
                    <a:gd name="connsiteX8" fmla="*/ 60787 w 60786"/>
                    <a:gd name="connsiteY8" fmla="*/ 471834 h 472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786" h="472440">
                      <a:moveTo>
                        <a:pt x="60787" y="471834"/>
                      </a:moveTo>
                      <a:cubicBezTo>
                        <a:pt x="57453" y="472137"/>
                        <a:pt x="54076" y="472354"/>
                        <a:pt x="50699" y="472440"/>
                      </a:cubicBezTo>
                      <a:cubicBezTo>
                        <a:pt x="50569" y="471791"/>
                        <a:pt x="50439" y="471141"/>
                        <a:pt x="50353" y="470492"/>
                      </a:cubicBezTo>
                      <a:lnTo>
                        <a:pt x="87" y="3464"/>
                      </a:lnTo>
                      <a:cubicBezTo>
                        <a:pt x="0" y="2814"/>
                        <a:pt x="0" y="2165"/>
                        <a:pt x="0" y="1515"/>
                      </a:cubicBezTo>
                      <a:cubicBezTo>
                        <a:pt x="3290" y="909"/>
                        <a:pt x="6668" y="390"/>
                        <a:pt x="9958" y="0"/>
                      </a:cubicBezTo>
                      <a:cubicBezTo>
                        <a:pt x="9915" y="780"/>
                        <a:pt x="9958" y="1645"/>
                        <a:pt x="10001" y="2425"/>
                      </a:cubicBezTo>
                      <a:lnTo>
                        <a:pt x="60267" y="469453"/>
                      </a:lnTo>
                      <a:cubicBezTo>
                        <a:pt x="60397" y="470275"/>
                        <a:pt x="60570" y="471055"/>
                        <a:pt x="60787" y="471834"/>
                      </a:cubicBezTo>
                      <a:close/>
                    </a:path>
                  </a:pathLst>
                </a:custGeom>
                <a:solidFill>
                  <a:srgbClr val="F4F4F4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90" name="Graphic 10">
            <a:extLst>
              <a:ext uri="{FF2B5EF4-FFF2-40B4-BE49-F238E27FC236}">
                <a16:creationId xmlns:a16="http://schemas.microsoft.com/office/drawing/2014/main" id="{0F9DFA9D-7B40-4A7A-AD58-4ABA36C0B05B}"/>
              </a:ext>
            </a:extLst>
          </p:cNvPr>
          <p:cNvGrpSpPr/>
          <p:nvPr/>
        </p:nvGrpSpPr>
        <p:grpSpPr>
          <a:xfrm>
            <a:off x="5203713" y="4499303"/>
            <a:ext cx="344157" cy="344157"/>
            <a:chOff x="7571893" y="2457823"/>
            <a:chExt cx="344157" cy="344157"/>
          </a:xfrm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D66F6C-9829-42F2-B099-D82307E0465F}"/>
                </a:ext>
              </a:extLst>
            </p:cNvPr>
            <p:cNvSpPr/>
            <p:nvPr/>
          </p:nvSpPr>
          <p:spPr>
            <a:xfrm rot="-1683237">
              <a:off x="7616771" y="2502700"/>
              <a:ext cx="254402" cy="254402"/>
            </a:xfrm>
            <a:custGeom>
              <a:avLst/>
              <a:gdLst>
                <a:gd name="connsiteX0" fmla="*/ 254403 w 254402"/>
                <a:gd name="connsiteY0" fmla="*/ 127201 h 254402"/>
                <a:gd name="connsiteX1" fmla="*/ 127201 w 254402"/>
                <a:gd name="connsiteY1" fmla="*/ 254403 h 254402"/>
                <a:gd name="connsiteX2" fmla="*/ 0 w 254402"/>
                <a:gd name="connsiteY2" fmla="*/ 127201 h 254402"/>
                <a:gd name="connsiteX3" fmla="*/ 127201 w 254402"/>
                <a:gd name="connsiteY3" fmla="*/ 0 h 254402"/>
                <a:gd name="connsiteX4" fmla="*/ 254403 w 254402"/>
                <a:gd name="connsiteY4" fmla="*/ 127201 h 25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402" h="254402">
                  <a:moveTo>
                    <a:pt x="254403" y="127201"/>
                  </a:moveTo>
                  <a:cubicBezTo>
                    <a:pt x="254403" y="197453"/>
                    <a:pt x="197452" y="254403"/>
                    <a:pt x="127201" y="254403"/>
                  </a:cubicBezTo>
                  <a:cubicBezTo>
                    <a:pt x="56950" y="254403"/>
                    <a:pt x="0" y="197453"/>
                    <a:pt x="0" y="127201"/>
                  </a:cubicBezTo>
                  <a:cubicBezTo>
                    <a:pt x="0" y="56950"/>
                    <a:pt x="56950" y="0"/>
                    <a:pt x="127201" y="0"/>
                  </a:cubicBezTo>
                  <a:cubicBezTo>
                    <a:pt x="197452" y="0"/>
                    <a:pt x="254403" y="56950"/>
                    <a:pt x="254403" y="127201"/>
                  </a:cubicBezTo>
                  <a:close/>
                </a:path>
              </a:pathLst>
            </a:custGeom>
            <a:solidFill>
              <a:srgbClr val="D6D6D6">
                <a:alpha val="86000"/>
              </a:srgbClr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92" name="Graphic 10">
              <a:extLst>
                <a:ext uri="{FF2B5EF4-FFF2-40B4-BE49-F238E27FC236}">
                  <a16:creationId xmlns:a16="http://schemas.microsoft.com/office/drawing/2014/main" id="{0F9DFA9D-7B40-4A7A-AD58-4ABA36C0B05B}"/>
                </a:ext>
              </a:extLst>
            </p:cNvPr>
            <p:cNvGrpSpPr/>
            <p:nvPr/>
          </p:nvGrpSpPr>
          <p:grpSpPr>
            <a:xfrm>
              <a:off x="7575553" y="2458387"/>
              <a:ext cx="274680" cy="274680"/>
              <a:chOff x="7575553" y="2458387"/>
              <a:chExt cx="274680" cy="274680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FD8CC407-5372-4056-9455-FD8B3C3DE2F6}"/>
                  </a:ext>
                </a:extLst>
              </p:cNvPr>
              <p:cNvSpPr/>
              <p:nvPr/>
            </p:nvSpPr>
            <p:spPr>
              <a:xfrm rot="-5113639">
                <a:off x="7585695" y="2468529"/>
                <a:ext cx="254395" cy="254395"/>
              </a:xfrm>
              <a:custGeom>
                <a:avLst/>
                <a:gdLst>
                  <a:gd name="connsiteX0" fmla="*/ 254396 w 254395"/>
                  <a:gd name="connsiteY0" fmla="*/ 127198 h 254395"/>
                  <a:gd name="connsiteX1" fmla="*/ 127198 w 254395"/>
                  <a:gd name="connsiteY1" fmla="*/ 254396 h 254395"/>
                  <a:gd name="connsiteX2" fmla="*/ 0 w 254395"/>
                  <a:gd name="connsiteY2" fmla="*/ 127198 h 254395"/>
                  <a:gd name="connsiteX3" fmla="*/ 127198 w 254395"/>
                  <a:gd name="connsiteY3" fmla="*/ 0 h 254395"/>
                  <a:gd name="connsiteX4" fmla="*/ 254396 w 254395"/>
                  <a:gd name="connsiteY4" fmla="*/ 127198 h 254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395" h="254395">
                    <a:moveTo>
                      <a:pt x="254396" y="127198"/>
                    </a:moveTo>
                    <a:cubicBezTo>
                      <a:pt x="254396" y="197447"/>
                      <a:pt x="197447" y="254396"/>
                      <a:pt x="127198" y="254396"/>
                    </a:cubicBezTo>
                    <a:cubicBezTo>
                      <a:pt x="56949" y="254396"/>
                      <a:pt x="0" y="197447"/>
                      <a:pt x="0" y="127198"/>
                    </a:cubicBezTo>
                    <a:cubicBezTo>
                      <a:pt x="0" y="56948"/>
                      <a:pt x="56949" y="0"/>
                      <a:pt x="127198" y="0"/>
                    </a:cubicBezTo>
                    <a:cubicBezTo>
                      <a:pt x="197447" y="0"/>
                      <a:pt x="254396" y="56948"/>
                      <a:pt x="254396" y="127198"/>
                    </a:cubicBezTo>
                    <a:close/>
                  </a:path>
                </a:pathLst>
              </a:custGeom>
              <a:solidFill>
                <a:srgbClr val="D7DBE2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B071290-19B8-4123-9BBD-D20F996F80AA}"/>
                  </a:ext>
                </a:extLst>
              </p:cNvPr>
              <p:cNvSpPr/>
              <p:nvPr/>
            </p:nvSpPr>
            <p:spPr>
              <a:xfrm>
                <a:off x="7596849" y="2479389"/>
                <a:ext cx="232385" cy="232363"/>
              </a:xfrm>
              <a:custGeom>
                <a:avLst/>
                <a:gdLst>
                  <a:gd name="connsiteX0" fmla="*/ 185248 w 232385"/>
                  <a:gd name="connsiteY0" fmla="*/ 22784 h 232363"/>
                  <a:gd name="connsiteX1" fmla="*/ 187456 w 232385"/>
                  <a:gd name="connsiteY1" fmla="*/ 24430 h 232363"/>
                  <a:gd name="connsiteX2" fmla="*/ 191310 w 232385"/>
                  <a:gd name="connsiteY2" fmla="*/ 27547 h 232363"/>
                  <a:gd name="connsiteX3" fmla="*/ 209624 w 232385"/>
                  <a:gd name="connsiteY3" fmla="*/ 185229 h 232363"/>
                  <a:gd name="connsiteX4" fmla="*/ 53500 w 232385"/>
                  <a:gd name="connsiteY4" fmla="*/ 213977 h 232363"/>
                  <a:gd name="connsiteX5" fmla="*/ 49388 w 232385"/>
                  <a:gd name="connsiteY5" fmla="*/ 211206 h 232363"/>
                  <a:gd name="connsiteX6" fmla="*/ 47136 w 232385"/>
                  <a:gd name="connsiteY6" fmla="*/ 209604 h 232363"/>
                  <a:gd name="connsiteX7" fmla="*/ 41724 w 232385"/>
                  <a:gd name="connsiteY7" fmla="*/ 205318 h 232363"/>
                  <a:gd name="connsiteX8" fmla="*/ 22761 w 232385"/>
                  <a:gd name="connsiteY8" fmla="*/ 47116 h 232363"/>
                  <a:gd name="connsiteX9" fmla="*/ 179577 w 232385"/>
                  <a:gd name="connsiteY9" fmla="*/ 18844 h 232363"/>
                  <a:gd name="connsiteX10" fmla="*/ 185248 w 232385"/>
                  <a:gd name="connsiteY10" fmla="*/ 22784 h 232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385" h="232363">
                    <a:moveTo>
                      <a:pt x="185248" y="22784"/>
                    </a:moveTo>
                    <a:cubicBezTo>
                      <a:pt x="185984" y="23347"/>
                      <a:pt x="186721" y="23867"/>
                      <a:pt x="187456" y="24430"/>
                    </a:cubicBezTo>
                    <a:cubicBezTo>
                      <a:pt x="188755" y="25425"/>
                      <a:pt x="190054" y="26465"/>
                      <a:pt x="191310" y="27547"/>
                    </a:cubicBezTo>
                    <a:cubicBezTo>
                      <a:pt x="237679" y="66729"/>
                      <a:pt x="246209" y="135742"/>
                      <a:pt x="209624" y="185229"/>
                    </a:cubicBezTo>
                    <a:cubicBezTo>
                      <a:pt x="172996" y="234759"/>
                      <a:pt x="104546" y="246795"/>
                      <a:pt x="53500" y="213977"/>
                    </a:cubicBezTo>
                    <a:cubicBezTo>
                      <a:pt x="52115" y="213111"/>
                      <a:pt x="50729" y="212159"/>
                      <a:pt x="49388" y="211206"/>
                    </a:cubicBezTo>
                    <a:cubicBezTo>
                      <a:pt x="48608" y="210687"/>
                      <a:pt x="47915" y="210167"/>
                      <a:pt x="47136" y="209604"/>
                    </a:cubicBezTo>
                    <a:cubicBezTo>
                      <a:pt x="45274" y="208219"/>
                      <a:pt x="43456" y="206790"/>
                      <a:pt x="41724" y="205318"/>
                    </a:cubicBezTo>
                    <a:cubicBezTo>
                      <a:pt x="-5208" y="166222"/>
                      <a:pt x="-13997" y="96863"/>
                      <a:pt x="22761" y="47116"/>
                    </a:cubicBezTo>
                    <a:cubicBezTo>
                      <a:pt x="59519" y="-2630"/>
                      <a:pt x="128445" y="-14536"/>
                      <a:pt x="179577" y="18844"/>
                    </a:cubicBezTo>
                    <a:cubicBezTo>
                      <a:pt x="181525" y="20100"/>
                      <a:pt x="183387" y="21399"/>
                      <a:pt x="185248" y="227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25B0AD82-C4DC-46B6-877D-772ED97B53E3}"/>
                  </a:ext>
                </a:extLst>
              </p:cNvPr>
              <p:cNvSpPr/>
              <p:nvPr/>
            </p:nvSpPr>
            <p:spPr>
              <a:xfrm>
                <a:off x="7638616" y="2498234"/>
                <a:ext cx="149542" cy="195132"/>
              </a:xfrm>
              <a:custGeom>
                <a:avLst/>
                <a:gdLst>
                  <a:gd name="connsiteX0" fmla="*/ 143481 w 149542"/>
                  <a:gd name="connsiteY0" fmla="*/ 3940 h 195132"/>
                  <a:gd name="connsiteX1" fmla="*/ 145689 w 149542"/>
                  <a:gd name="connsiteY1" fmla="*/ 5585 h 195132"/>
                  <a:gd name="connsiteX2" fmla="*/ 149542 w 149542"/>
                  <a:gd name="connsiteY2" fmla="*/ 8702 h 195132"/>
                  <a:gd name="connsiteX3" fmla="*/ 149023 w 149542"/>
                  <a:gd name="connsiteY3" fmla="*/ 9525 h 195132"/>
                  <a:gd name="connsiteX4" fmla="*/ 12382 w 149542"/>
                  <a:gd name="connsiteY4" fmla="*/ 194396 h 195132"/>
                  <a:gd name="connsiteX5" fmla="*/ 11776 w 149542"/>
                  <a:gd name="connsiteY5" fmla="*/ 195133 h 195132"/>
                  <a:gd name="connsiteX6" fmla="*/ 7663 w 149542"/>
                  <a:gd name="connsiteY6" fmla="*/ 192362 h 195132"/>
                  <a:gd name="connsiteX7" fmla="*/ 5412 w 149542"/>
                  <a:gd name="connsiteY7" fmla="*/ 190760 h 195132"/>
                  <a:gd name="connsiteX8" fmla="*/ 0 w 149542"/>
                  <a:gd name="connsiteY8" fmla="*/ 186474 h 195132"/>
                  <a:gd name="connsiteX9" fmla="*/ 520 w 149542"/>
                  <a:gd name="connsiteY9" fmla="*/ 185651 h 195132"/>
                  <a:gd name="connsiteX10" fmla="*/ 137160 w 149542"/>
                  <a:gd name="connsiteY10" fmla="*/ 779 h 195132"/>
                  <a:gd name="connsiteX11" fmla="*/ 137809 w 149542"/>
                  <a:gd name="connsiteY11" fmla="*/ 0 h 195132"/>
                  <a:gd name="connsiteX12" fmla="*/ 143481 w 149542"/>
                  <a:gd name="connsiteY12" fmla="*/ 3940 h 195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542" h="195132">
                    <a:moveTo>
                      <a:pt x="143481" y="3940"/>
                    </a:moveTo>
                    <a:cubicBezTo>
                      <a:pt x="144217" y="4503"/>
                      <a:pt x="144953" y="5022"/>
                      <a:pt x="145689" y="5585"/>
                    </a:cubicBezTo>
                    <a:cubicBezTo>
                      <a:pt x="146988" y="6581"/>
                      <a:pt x="148287" y="7620"/>
                      <a:pt x="149542" y="8702"/>
                    </a:cubicBezTo>
                    <a:cubicBezTo>
                      <a:pt x="149369" y="8962"/>
                      <a:pt x="149196" y="9265"/>
                      <a:pt x="149023" y="9525"/>
                    </a:cubicBezTo>
                    <a:lnTo>
                      <a:pt x="12382" y="194396"/>
                    </a:lnTo>
                    <a:cubicBezTo>
                      <a:pt x="12209" y="194656"/>
                      <a:pt x="11992" y="194873"/>
                      <a:pt x="11776" y="195133"/>
                    </a:cubicBezTo>
                    <a:cubicBezTo>
                      <a:pt x="10390" y="194267"/>
                      <a:pt x="9005" y="193314"/>
                      <a:pt x="7663" y="192362"/>
                    </a:cubicBezTo>
                    <a:cubicBezTo>
                      <a:pt x="6884" y="191842"/>
                      <a:pt x="6191" y="191323"/>
                      <a:pt x="5412" y="190760"/>
                    </a:cubicBezTo>
                    <a:cubicBezTo>
                      <a:pt x="3550" y="189374"/>
                      <a:pt x="1731" y="187945"/>
                      <a:pt x="0" y="186474"/>
                    </a:cubicBezTo>
                    <a:cubicBezTo>
                      <a:pt x="173" y="186214"/>
                      <a:pt x="346" y="185911"/>
                      <a:pt x="520" y="185651"/>
                    </a:cubicBezTo>
                    <a:lnTo>
                      <a:pt x="137160" y="779"/>
                    </a:lnTo>
                    <a:cubicBezTo>
                      <a:pt x="137376" y="476"/>
                      <a:pt x="137593" y="260"/>
                      <a:pt x="137809" y="0"/>
                    </a:cubicBezTo>
                    <a:cubicBezTo>
                      <a:pt x="139757" y="1255"/>
                      <a:pt x="141619" y="2554"/>
                      <a:pt x="143481" y="3940"/>
                    </a:cubicBezTo>
                    <a:close/>
                  </a:path>
                </a:pathLst>
              </a:custGeom>
              <a:solidFill>
                <a:srgbClr val="D7DBE2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C1CCDCD-E26F-4D9C-8756-3AEC3D2D6F43}"/>
                  </a:ext>
                </a:extLst>
              </p:cNvPr>
              <p:cNvSpPr/>
              <p:nvPr/>
            </p:nvSpPr>
            <p:spPr>
              <a:xfrm>
                <a:off x="7646279" y="2503819"/>
                <a:ext cx="141879" cy="189547"/>
              </a:xfrm>
              <a:custGeom>
                <a:avLst/>
                <a:gdLst>
                  <a:gd name="connsiteX0" fmla="*/ 138026 w 141879"/>
                  <a:gd name="connsiteY0" fmla="*/ 0 h 189547"/>
                  <a:gd name="connsiteX1" fmla="*/ 141879 w 141879"/>
                  <a:gd name="connsiteY1" fmla="*/ 3117 h 189547"/>
                  <a:gd name="connsiteX2" fmla="*/ 141360 w 141879"/>
                  <a:gd name="connsiteY2" fmla="*/ 3940 h 189547"/>
                  <a:gd name="connsiteX3" fmla="*/ 4720 w 141879"/>
                  <a:gd name="connsiteY3" fmla="*/ 188811 h 189547"/>
                  <a:gd name="connsiteX4" fmla="*/ 4113 w 141879"/>
                  <a:gd name="connsiteY4" fmla="*/ 189548 h 189547"/>
                  <a:gd name="connsiteX5" fmla="*/ 0 w 141879"/>
                  <a:gd name="connsiteY5" fmla="*/ 186777 h 189547"/>
                  <a:gd name="connsiteX6" fmla="*/ 780 w 141879"/>
                  <a:gd name="connsiteY6" fmla="*/ 185867 h 189547"/>
                  <a:gd name="connsiteX7" fmla="*/ 137420 w 141879"/>
                  <a:gd name="connsiteY7" fmla="*/ 996 h 189547"/>
                  <a:gd name="connsiteX8" fmla="*/ 138026 w 141879"/>
                  <a:gd name="connsiteY8" fmla="*/ 0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879" h="189547">
                    <a:moveTo>
                      <a:pt x="138026" y="0"/>
                    </a:moveTo>
                    <a:cubicBezTo>
                      <a:pt x="139325" y="996"/>
                      <a:pt x="140624" y="2035"/>
                      <a:pt x="141879" y="3117"/>
                    </a:cubicBezTo>
                    <a:cubicBezTo>
                      <a:pt x="141706" y="3377"/>
                      <a:pt x="141533" y="3680"/>
                      <a:pt x="141360" y="3940"/>
                    </a:cubicBezTo>
                    <a:lnTo>
                      <a:pt x="4720" y="188811"/>
                    </a:lnTo>
                    <a:cubicBezTo>
                      <a:pt x="4546" y="189071"/>
                      <a:pt x="4330" y="189288"/>
                      <a:pt x="4113" y="189548"/>
                    </a:cubicBezTo>
                    <a:cubicBezTo>
                      <a:pt x="2728" y="188682"/>
                      <a:pt x="1342" y="187729"/>
                      <a:pt x="0" y="186777"/>
                    </a:cubicBezTo>
                    <a:cubicBezTo>
                      <a:pt x="260" y="186517"/>
                      <a:pt x="563" y="186170"/>
                      <a:pt x="780" y="185867"/>
                    </a:cubicBezTo>
                    <a:lnTo>
                      <a:pt x="137420" y="996"/>
                    </a:lnTo>
                    <a:cubicBezTo>
                      <a:pt x="137636" y="693"/>
                      <a:pt x="137853" y="346"/>
                      <a:pt x="138026" y="0"/>
                    </a:cubicBezTo>
                    <a:close/>
                  </a:path>
                </a:pathLst>
              </a:custGeom>
              <a:solidFill>
                <a:srgbClr val="F4F4F4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04" name="Graphic 10">
            <a:extLst>
              <a:ext uri="{FF2B5EF4-FFF2-40B4-BE49-F238E27FC236}">
                <a16:creationId xmlns:a16="http://schemas.microsoft.com/office/drawing/2014/main" id="{0F9DFA9D-7B40-4A7A-AD58-4ABA36C0B05B}"/>
              </a:ext>
            </a:extLst>
          </p:cNvPr>
          <p:cNvGrpSpPr/>
          <p:nvPr/>
        </p:nvGrpSpPr>
        <p:grpSpPr>
          <a:xfrm>
            <a:off x="4158522" y="4216911"/>
            <a:ext cx="706537" cy="621516"/>
            <a:chOff x="5690992" y="3877779"/>
            <a:chExt cx="706537" cy="621516"/>
          </a:xfrm>
        </p:grpSpPr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0118CB3-5398-49D3-9BD6-EC6230CE4B03}"/>
                </a:ext>
              </a:extLst>
            </p:cNvPr>
            <p:cNvSpPr/>
            <p:nvPr/>
          </p:nvSpPr>
          <p:spPr>
            <a:xfrm>
              <a:off x="5690992" y="3889902"/>
              <a:ext cx="660774" cy="609393"/>
            </a:xfrm>
            <a:custGeom>
              <a:avLst/>
              <a:gdLst>
                <a:gd name="connsiteX0" fmla="*/ 626636 w 660774"/>
                <a:gd name="connsiteY0" fmla="*/ 561000 h 609393"/>
                <a:gd name="connsiteX1" fmla="*/ 612349 w 660774"/>
                <a:gd name="connsiteY1" fmla="*/ 363530 h 609393"/>
                <a:gd name="connsiteX2" fmla="*/ 421978 w 660774"/>
                <a:gd name="connsiteY2" fmla="*/ 198834 h 609393"/>
                <a:gd name="connsiteX3" fmla="*/ 231608 w 660774"/>
                <a:gd name="connsiteY3" fmla="*/ 34138 h 609393"/>
                <a:gd name="connsiteX4" fmla="*/ 34138 w 660774"/>
                <a:gd name="connsiteY4" fmla="*/ 48425 h 609393"/>
                <a:gd name="connsiteX5" fmla="*/ 48425 w 660774"/>
                <a:gd name="connsiteY5" fmla="*/ 245896 h 609393"/>
                <a:gd name="connsiteX6" fmla="*/ 238795 w 660774"/>
                <a:gd name="connsiteY6" fmla="*/ 410592 h 609393"/>
                <a:gd name="connsiteX7" fmla="*/ 429166 w 660774"/>
                <a:gd name="connsiteY7" fmla="*/ 575288 h 609393"/>
                <a:gd name="connsiteX8" fmla="*/ 626636 w 660774"/>
                <a:gd name="connsiteY8" fmla="*/ 561000 h 60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0774" h="609393">
                  <a:moveTo>
                    <a:pt x="626636" y="561000"/>
                  </a:moveTo>
                  <a:cubicBezTo>
                    <a:pt x="677249" y="502508"/>
                    <a:pt x="670841" y="414099"/>
                    <a:pt x="612349" y="363530"/>
                  </a:cubicBezTo>
                  <a:lnTo>
                    <a:pt x="421978" y="198834"/>
                  </a:lnTo>
                  <a:lnTo>
                    <a:pt x="231608" y="34138"/>
                  </a:lnTo>
                  <a:cubicBezTo>
                    <a:pt x="173116" y="-16474"/>
                    <a:pt x="84707" y="-10067"/>
                    <a:pt x="34138" y="48425"/>
                  </a:cubicBezTo>
                  <a:cubicBezTo>
                    <a:pt x="-16474" y="106918"/>
                    <a:pt x="-10067" y="195327"/>
                    <a:pt x="48425" y="245896"/>
                  </a:cubicBezTo>
                  <a:lnTo>
                    <a:pt x="238795" y="410592"/>
                  </a:lnTo>
                  <a:lnTo>
                    <a:pt x="429166" y="575288"/>
                  </a:lnTo>
                  <a:cubicBezTo>
                    <a:pt x="487658" y="625857"/>
                    <a:pt x="576067" y="619449"/>
                    <a:pt x="626636" y="561000"/>
                  </a:cubicBezTo>
                  <a:close/>
                </a:path>
              </a:pathLst>
            </a:custGeom>
            <a:solidFill>
              <a:srgbClr val="D6D6D6">
                <a:alpha val="83000"/>
              </a:srgbClr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06" name="Graphic 10">
              <a:extLst>
                <a:ext uri="{FF2B5EF4-FFF2-40B4-BE49-F238E27FC236}">
                  <a16:creationId xmlns:a16="http://schemas.microsoft.com/office/drawing/2014/main" id="{0F9DFA9D-7B40-4A7A-AD58-4ABA36C0B05B}"/>
                </a:ext>
              </a:extLst>
            </p:cNvPr>
            <p:cNvGrpSpPr/>
            <p:nvPr/>
          </p:nvGrpSpPr>
          <p:grpSpPr>
            <a:xfrm>
              <a:off x="5736799" y="3877779"/>
              <a:ext cx="660730" cy="609436"/>
              <a:chOff x="5736799" y="3877779"/>
              <a:chExt cx="660730" cy="609436"/>
            </a:xfrm>
          </p:grpSpPr>
          <p:grpSp>
            <p:nvGrpSpPr>
              <p:cNvPr id="107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5736799" y="3877779"/>
                <a:ext cx="660730" cy="609436"/>
                <a:chOff x="5736799" y="3877779"/>
                <a:chExt cx="660730" cy="609436"/>
              </a:xfrm>
            </p:grpSpPr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C90CF7E4-70BB-4916-B602-BF4F7CBE6271}"/>
                    </a:ext>
                  </a:extLst>
                </p:cNvPr>
                <p:cNvSpPr/>
                <p:nvPr/>
              </p:nvSpPr>
              <p:spPr>
                <a:xfrm>
                  <a:off x="5736799" y="3877779"/>
                  <a:ext cx="422021" cy="410591"/>
                </a:xfrm>
                <a:custGeom>
                  <a:avLst/>
                  <a:gdLst>
                    <a:gd name="connsiteX0" fmla="*/ 231609 w 422021"/>
                    <a:gd name="connsiteY0" fmla="*/ 34138 h 410591"/>
                    <a:gd name="connsiteX1" fmla="*/ 34138 w 422021"/>
                    <a:gd name="connsiteY1" fmla="*/ 48426 h 410591"/>
                    <a:gd name="connsiteX2" fmla="*/ 48425 w 422021"/>
                    <a:gd name="connsiteY2" fmla="*/ 245896 h 410591"/>
                    <a:gd name="connsiteX3" fmla="*/ 238796 w 422021"/>
                    <a:gd name="connsiteY3" fmla="*/ 410592 h 410591"/>
                    <a:gd name="connsiteX4" fmla="*/ 422022 w 422021"/>
                    <a:gd name="connsiteY4" fmla="*/ 198834 h 410591"/>
                    <a:gd name="connsiteX5" fmla="*/ 231609 w 422021"/>
                    <a:gd name="connsiteY5" fmla="*/ 34138 h 410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021" h="410591">
                      <a:moveTo>
                        <a:pt x="231609" y="34138"/>
                      </a:moveTo>
                      <a:cubicBezTo>
                        <a:pt x="173116" y="-16475"/>
                        <a:pt x="84707" y="-10067"/>
                        <a:pt x="34138" y="48426"/>
                      </a:cubicBezTo>
                      <a:cubicBezTo>
                        <a:pt x="-16474" y="106918"/>
                        <a:pt x="-10067" y="195327"/>
                        <a:pt x="48425" y="245896"/>
                      </a:cubicBezTo>
                      <a:lnTo>
                        <a:pt x="238796" y="410592"/>
                      </a:lnTo>
                      <a:lnTo>
                        <a:pt x="422022" y="198834"/>
                      </a:lnTo>
                      <a:lnTo>
                        <a:pt x="231609" y="34138"/>
                      </a:lnTo>
                      <a:close/>
                    </a:path>
                  </a:pathLst>
                </a:custGeom>
                <a:solidFill>
                  <a:srgbClr val="F54262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ED4802B9-4745-4A47-808F-72553AD66EB1}"/>
                    </a:ext>
                  </a:extLst>
                </p:cNvPr>
                <p:cNvSpPr/>
                <p:nvPr/>
              </p:nvSpPr>
              <p:spPr>
                <a:xfrm>
                  <a:off x="5975508" y="4076656"/>
                  <a:ext cx="422021" cy="410559"/>
                </a:xfrm>
                <a:custGeom>
                  <a:avLst/>
                  <a:gdLst>
                    <a:gd name="connsiteX0" fmla="*/ 387884 w 422021"/>
                    <a:gd name="connsiteY0" fmla="*/ 362166 h 410559"/>
                    <a:gd name="connsiteX1" fmla="*/ 373597 w 422021"/>
                    <a:gd name="connsiteY1" fmla="*/ 164696 h 410559"/>
                    <a:gd name="connsiteX2" fmla="*/ 183226 w 422021"/>
                    <a:gd name="connsiteY2" fmla="*/ 0 h 410559"/>
                    <a:gd name="connsiteX3" fmla="*/ 0 w 422021"/>
                    <a:gd name="connsiteY3" fmla="*/ 211758 h 410559"/>
                    <a:gd name="connsiteX4" fmla="*/ 190370 w 422021"/>
                    <a:gd name="connsiteY4" fmla="*/ 376454 h 410559"/>
                    <a:gd name="connsiteX5" fmla="*/ 387884 w 422021"/>
                    <a:gd name="connsiteY5" fmla="*/ 362166 h 410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021" h="410559">
                      <a:moveTo>
                        <a:pt x="387884" y="362166"/>
                      </a:moveTo>
                      <a:cubicBezTo>
                        <a:pt x="438496" y="303674"/>
                        <a:pt x="432089" y="215265"/>
                        <a:pt x="373597" y="164696"/>
                      </a:cubicBezTo>
                      <a:lnTo>
                        <a:pt x="183226" y="0"/>
                      </a:lnTo>
                      <a:lnTo>
                        <a:pt x="0" y="211758"/>
                      </a:lnTo>
                      <a:lnTo>
                        <a:pt x="190370" y="376454"/>
                      </a:lnTo>
                      <a:cubicBezTo>
                        <a:pt x="248862" y="427023"/>
                        <a:pt x="337272" y="420615"/>
                        <a:pt x="387884" y="362166"/>
                      </a:cubicBezTo>
                      <a:close/>
                    </a:path>
                  </a:pathLst>
                </a:custGeom>
                <a:solidFill>
                  <a:srgbClr val="3B829E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CC5D82D-601C-43EC-BDA8-72DC3CEA1D61}"/>
                  </a:ext>
                </a:extLst>
              </p:cNvPr>
              <p:cNvSpPr/>
              <p:nvPr/>
            </p:nvSpPr>
            <p:spPr>
              <a:xfrm>
                <a:off x="5765005" y="3895476"/>
                <a:ext cx="613795" cy="555382"/>
              </a:xfrm>
              <a:custGeom>
                <a:avLst/>
                <a:gdLst>
                  <a:gd name="connsiteX0" fmla="*/ 18617 w 613795"/>
                  <a:gd name="connsiteY0" fmla="*/ 45968 h 555382"/>
                  <a:gd name="connsiteX1" fmla="*/ 0 w 613795"/>
                  <a:gd name="connsiteY1" fmla="*/ 73937 h 555382"/>
                  <a:gd name="connsiteX2" fmla="*/ 162574 w 613795"/>
                  <a:gd name="connsiteY2" fmla="*/ 82856 h 555382"/>
                  <a:gd name="connsiteX3" fmla="*/ 343376 w 613795"/>
                  <a:gd name="connsiteY3" fmla="*/ 239326 h 555382"/>
                  <a:gd name="connsiteX4" fmla="*/ 524178 w 613795"/>
                  <a:gd name="connsiteY4" fmla="*/ 395795 h 555382"/>
                  <a:gd name="connsiteX5" fmla="*/ 556347 w 613795"/>
                  <a:gd name="connsiteY5" fmla="*/ 555383 h 555382"/>
                  <a:gd name="connsiteX6" fmla="*/ 581372 w 613795"/>
                  <a:gd name="connsiteY6" fmla="*/ 532912 h 555382"/>
                  <a:gd name="connsiteX7" fmla="*/ 567820 w 613795"/>
                  <a:gd name="connsiteY7" fmla="*/ 345313 h 555382"/>
                  <a:gd name="connsiteX8" fmla="*/ 387018 w 613795"/>
                  <a:gd name="connsiteY8" fmla="*/ 188843 h 555382"/>
                  <a:gd name="connsiteX9" fmla="*/ 206216 w 613795"/>
                  <a:gd name="connsiteY9" fmla="*/ 32373 h 555382"/>
                  <a:gd name="connsiteX10" fmla="*/ 18617 w 613795"/>
                  <a:gd name="connsiteY10" fmla="*/ 45968 h 555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3795" h="555382">
                    <a:moveTo>
                      <a:pt x="18617" y="45968"/>
                    </a:moveTo>
                    <a:cubicBezTo>
                      <a:pt x="11084" y="54671"/>
                      <a:pt x="4892" y="64066"/>
                      <a:pt x="0" y="73937"/>
                    </a:cubicBezTo>
                    <a:cubicBezTo>
                      <a:pt x="48707" y="40296"/>
                      <a:pt x="115729" y="42331"/>
                      <a:pt x="162574" y="82856"/>
                    </a:cubicBezTo>
                    <a:lnTo>
                      <a:pt x="343376" y="239326"/>
                    </a:lnTo>
                    <a:lnTo>
                      <a:pt x="524178" y="395795"/>
                    </a:lnTo>
                    <a:cubicBezTo>
                      <a:pt x="571024" y="436320"/>
                      <a:pt x="582670" y="502389"/>
                      <a:pt x="556347" y="555383"/>
                    </a:cubicBezTo>
                    <a:cubicBezTo>
                      <a:pt x="565395" y="549104"/>
                      <a:pt x="573838" y="541614"/>
                      <a:pt x="581372" y="532912"/>
                    </a:cubicBezTo>
                    <a:cubicBezTo>
                      <a:pt x="629429" y="477364"/>
                      <a:pt x="623368" y="393371"/>
                      <a:pt x="567820" y="345313"/>
                    </a:cubicBezTo>
                    <a:lnTo>
                      <a:pt x="387018" y="188843"/>
                    </a:lnTo>
                    <a:lnTo>
                      <a:pt x="206216" y="32373"/>
                    </a:lnTo>
                    <a:cubicBezTo>
                      <a:pt x="150668" y="-15641"/>
                      <a:pt x="66675" y="-9537"/>
                      <a:pt x="18617" y="45968"/>
                    </a:cubicBezTo>
                    <a:close/>
                  </a:path>
                </a:pathLst>
              </a:custGeom>
              <a:solidFill>
                <a:srgbClr val="FFFFFF">
                  <a:alpha val="45000"/>
                </a:srgbClr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13" name="Graphic 10">
            <a:extLst>
              <a:ext uri="{FF2B5EF4-FFF2-40B4-BE49-F238E27FC236}">
                <a16:creationId xmlns:a16="http://schemas.microsoft.com/office/drawing/2014/main" id="{0F9DFA9D-7B40-4A7A-AD58-4ABA36C0B05B}"/>
              </a:ext>
            </a:extLst>
          </p:cNvPr>
          <p:cNvGrpSpPr/>
          <p:nvPr/>
        </p:nvGrpSpPr>
        <p:grpSpPr>
          <a:xfrm>
            <a:off x="-1103187" y="4284198"/>
            <a:ext cx="2813024" cy="3040187"/>
            <a:chOff x="6213654" y="1741791"/>
            <a:chExt cx="3687697" cy="3847241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D8CC489C-CF85-47C2-A882-5A0026438946}"/>
                </a:ext>
              </a:extLst>
            </p:cNvPr>
            <p:cNvSpPr/>
            <p:nvPr/>
          </p:nvSpPr>
          <p:spPr>
            <a:xfrm rot="2621480">
              <a:off x="6648794" y="4544673"/>
              <a:ext cx="313168" cy="873866"/>
            </a:xfrm>
            <a:custGeom>
              <a:avLst/>
              <a:gdLst>
                <a:gd name="connsiteX0" fmla="*/ 0 w 313168"/>
                <a:gd name="connsiteY0" fmla="*/ 0 h 873866"/>
                <a:gd name="connsiteX1" fmla="*/ 313168 w 313168"/>
                <a:gd name="connsiteY1" fmla="*/ 0 h 873866"/>
                <a:gd name="connsiteX2" fmla="*/ 313168 w 313168"/>
                <a:gd name="connsiteY2" fmla="*/ 873866 h 873866"/>
                <a:gd name="connsiteX3" fmla="*/ 0 w 313168"/>
                <a:gd name="connsiteY3" fmla="*/ 873866 h 87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3168" h="873866">
                  <a:moveTo>
                    <a:pt x="0" y="0"/>
                  </a:moveTo>
                  <a:lnTo>
                    <a:pt x="313168" y="0"/>
                  </a:lnTo>
                  <a:lnTo>
                    <a:pt x="313168" y="873866"/>
                  </a:lnTo>
                  <a:lnTo>
                    <a:pt x="0" y="873866"/>
                  </a:lnTo>
                  <a:close/>
                </a:path>
              </a:pathLst>
            </a:custGeom>
            <a:solidFill>
              <a:srgbClr val="E4E7EF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04A1641-E225-4563-AA00-4BDEB03BFC5B}"/>
                </a:ext>
              </a:extLst>
            </p:cNvPr>
            <p:cNvSpPr/>
            <p:nvPr/>
          </p:nvSpPr>
          <p:spPr>
            <a:xfrm rot="2621480">
              <a:off x="6780165" y="4544673"/>
              <a:ext cx="50527" cy="873866"/>
            </a:xfrm>
            <a:custGeom>
              <a:avLst/>
              <a:gdLst>
                <a:gd name="connsiteX0" fmla="*/ 0 w 50527"/>
                <a:gd name="connsiteY0" fmla="*/ 0 h 873866"/>
                <a:gd name="connsiteX1" fmla="*/ 50528 w 50527"/>
                <a:gd name="connsiteY1" fmla="*/ 0 h 873866"/>
                <a:gd name="connsiteX2" fmla="*/ 50528 w 50527"/>
                <a:gd name="connsiteY2" fmla="*/ 873866 h 873866"/>
                <a:gd name="connsiteX3" fmla="*/ 0 w 50527"/>
                <a:gd name="connsiteY3" fmla="*/ 873866 h 87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27" h="873866">
                  <a:moveTo>
                    <a:pt x="0" y="0"/>
                  </a:moveTo>
                  <a:lnTo>
                    <a:pt x="50528" y="0"/>
                  </a:lnTo>
                  <a:lnTo>
                    <a:pt x="50528" y="873866"/>
                  </a:lnTo>
                  <a:lnTo>
                    <a:pt x="0" y="873866"/>
                  </a:lnTo>
                  <a:close/>
                </a:path>
              </a:pathLst>
            </a:custGeom>
            <a:solidFill>
              <a:srgbClr val="FFFFFF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608A6AF-65EB-41D9-9AA8-1C228FB0843A}"/>
                </a:ext>
              </a:extLst>
            </p:cNvPr>
            <p:cNvSpPr/>
            <p:nvPr/>
          </p:nvSpPr>
          <p:spPr>
            <a:xfrm>
              <a:off x="8669003" y="1741791"/>
              <a:ext cx="1232347" cy="1287662"/>
            </a:xfrm>
            <a:custGeom>
              <a:avLst/>
              <a:gdLst>
                <a:gd name="connsiteX0" fmla="*/ 7621 w 1232347"/>
                <a:gd name="connsiteY0" fmla="*/ 1280837 h 1287662"/>
                <a:gd name="connsiteX1" fmla="*/ 7621 w 1232347"/>
                <a:gd name="connsiteY1" fmla="*/ 1280837 h 1287662"/>
                <a:gd name="connsiteX2" fmla="*/ 42431 w 1232347"/>
                <a:gd name="connsiteY2" fmla="*/ 1280058 h 1287662"/>
                <a:gd name="connsiteX3" fmla="*/ 1225522 w 1232347"/>
                <a:gd name="connsiteY3" fmla="*/ 41635 h 1287662"/>
                <a:gd name="connsiteX4" fmla="*/ 1224743 w 1232347"/>
                <a:gd name="connsiteY4" fmla="*/ 6825 h 1287662"/>
                <a:gd name="connsiteX5" fmla="*/ 1224743 w 1232347"/>
                <a:gd name="connsiteY5" fmla="*/ 6825 h 1287662"/>
                <a:gd name="connsiteX6" fmla="*/ 1189934 w 1232347"/>
                <a:gd name="connsiteY6" fmla="*/ 7605 h 1287662"/>
                <a:gd name="connsiteX7" fmla="*/ 6842 w 1232347"/>
                <a:gd name="connsiteY7" fmla="*/ 1246028 h 1287662"/>
                <a:gd name="connsiteX8" fmla="*/ 7621 w 1232347"/>
                <a:gd name="connsiteY8" fmla="*/ 1280837 h 128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2347" h="1287662">
                  <a:moveTo>
                    <a:pt x="7621" y="1280837"/>
                  </a:moveTo>
                  <a:lnTo>
                    <a:pt x="7621" y="1280837"/>
                  </a:lnTo>
                  <a:cubicBezTo>
                    <a:pt x="17449" y="1290232"/>
                    <a:pt x="33036" y="1289886"/>
                    <a:pt x="42431" y="1280058"/>
                  </a:cubicBezTo>
                  <a:lnTo>
                    <a:pt x="1225522" y="41635"/>
                  </a:lnTo>
                  <a:cubicBezTo>
                    <a:pt x="1234918" y="31807"/>
                    <a:pt x="1234571" y="16220"/>
                    <a:pt x="1224743" y="6825"/>
                  </a:cubicBezTo>
                  <a:lnTo>
                    <a:pt x="1224743" y="6825"/>
                  </a:lnTo>
                  <a:cubicBezTo>
                    <a:pt x="1214915" y="-2570"/>
                    <a:pt x="1199329" y="-2224"/>
                    <a:pt x="1189934" y="7605"/>
                  </a:cubicBezTo>
                  <a:lnTo>
                    <a:pt x="6842" y="1246028"/>
                  </a:lnTo>
                  <a:cubicBezTo>
                    <a:pt x="-2597" y="1255856"/>
                    <a:pt x="-2207" y="1271442"/>
                    <a:pt x="7621" y="1280837"/>
                  </a:cubicBezTo>
                  <a:close/>
                </a:path>
              </a:pathLst>
            </a:custGeom>
            <a:solidFill>
              <a:schemeClr val="bg1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7481675C-0A23-4029-A174-CECBA7C83EA4}"/>
                </a:ext>
              </a:extLst>
            </p:cNvPr>
            <p:cNvSpPr/>
            <p:nvPr/>
          </p:nvSpPr>
          <p:spPr>
            <a:xfrm>
              <a:off x="8653274" y="2756563"/>
              <a:ext cx="280150" cy="286330"/>
            </a:xfrm>
            <a:custGeom>
              <a:avLst/>
              <a:gdLst>
                <a:gd name="connsiteX0" fmla="*/ 23004 w 280150"/>
                <a:gd name="connsiteY0" fmla="*/ 265719 h 286330"/>
                <a:gd name="connsiteX1" fmla="*/ 23004 w 280150"/>
                <a:gd name="connsiteY1" fmla="*/ 265719 h 286330"/>
                <a:gd name="connsiteX2" fmla="*/ 20580 w 280150"/>
                <a:gd name="connsiteY2" fmla="*/ 160511 h 286330"/>
                <a:gd name="connsiteX3" fmla="*/ 151938 w 280150"/>
                <a:gd name="connsiteY3" fmla="*/ 23004 h 286330"/>
                <a:gd name="connsiteX4" fmla="*/ 257146 w 280150"/>
                <a:gd name="connsiteY4" fmla="*/ 20580 h 286330"/>
                <a:gd name="connsiteX5" fmla="*/ 257146 w 280150"/>
                <a:gd name="connsiteY5" fmla="*/ 20580 h 286330"/>
                <a:gd name="connsiteX6" fmla="*/ 259571 w 280150"/>
                <a:gd name="connsiteY6" fmla="*/ 125788 h 286330"/>
                <a:gd name="connsiteX7" fmla="*/ 128212 w 280150"/>
                <a:gd name="connsiteY7" fmla="*/ 263294 h 286330"/>
                <a:gd name="connsiteX8" fmla="*/ 23004 w 280150"/>
                <a:gd name="connsiteY8" fmla="*/ 265719 h 28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150" h="286330">
                  <a:moveTo>
                    <a:pt x="23004" y="265719"/>
                  </a:moveTo>
                  <a:lnTo>
                    <a:pt x="23004" y="265719"/>
                  </a:lnTo>
                  <a:cubicBezTo>
                    <a:pt x="-6696" y="237317"/>
                    <a:pt x="-7779" y="190211"/>
                    <a:pt x="20580" y="160511"/>
                  </a:cubicBezTo>
                  <a:lnTo>
                    <a:pt x="151938" y="23004"/>
                  </a:lnTo>
                  <a:cubicBezTo>
                    <a:pt x="180340" y="-6696"/>
                    <a:pt x="227445" y="-7779"/>
                    <a:pt x="257146" y="20580"/>
                  </a:cubicBezTo>
                  <a:lnTo>
                    <a:pt x="257146" y="20580"/>
                  </a:lnTo>
                  <a:cubicBezTo>
                    <a:pt x="286847" y="48982"/>
                    <a:pt x="287929" y="96087"/>
                    <a:pt x="259571" y="125788"/>
                  </a:cubicBezTo>
                  <a:lnTo>
                    <a:pt x="128212" y="263294"/>
                  </a:lnTo>
                  <a:cubicBezTo>
                    <a:pt x="99810" y="293038"/>
                    <a:pt x="52705" y="294120"/>
                    <a:pt x="23004" y="265719"/>
                  </a:cubicBezTo>
                  <a:close/>
                </a:path>
              </a:pathLst>
            </a:custGeom>
            <a:solidFill>
              <a:srgbClr val="EAEAEA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E3FB9BD5-A4B9-4D11-B78A-6C60A54CF6B7}"/>
                </a:ext>
              </a:extLst>
            </p:cNvPr>
            <p:cNvSpPr/>
            <p:nvPr/>
          </p:nvSpPr>
          <p:spPr>
            <a:xfrm>
              <a:off x="6884083" y="2812094"/>
              <a:ext cx="2009349" cy="2070356"/>
            </a:xfrm>
            <a:custGeom>
              <a:avLst/>
              <a:gdLst>
                <a:gd name="connsiteX0" fmla="*/ 1958276 w 2009349"/>
                <a:gd name="connsiteY0" fmla="*/ 475806 h 2070356"/>
                <a:gd name="connsiteX1" fmla="*/ 489348 w 2009349"/>
                <a:gd name="connsiteY1" fmla="*/ 2013444 h 2070356"/>
                <a:gd name="connsiteX2" fmla="*/ 468696 w 2009349"/>
                <a:gd name="connsiteY2" fmla="*/ 2032018 h 2070356"/>
                <a:gd name="connsiteX3" fmla="*/ 258843 w 2009349"/>
                <a:gd name="connsiteY3" fmla="*/ 2042625 h 2070356"/>
                <a:gd name="connsiteX4" fmla="*/ 228709 w 2009349"/>
                <a:gd name="connsiteY4" fmla="*/ 2019332 h 2070356"/>
                <a:gd name="connsiteX5" fmla="*/ 57043 w 2009349"/>
                <a:gd name="connsiteY5" fmla="*/ 1855329 h 2070356"/>
                <a:gd name="connsiteX6" fmla="*/ 32365 w 2009349"/>
                <a:gd name="connsiteY6" fmla="*/ 1826278 h 2070356"/>
                <a:gd name="connsiteX7" fmla="*/ 33360 w 2009349"/>
                <a:gd name="connsiteY7" fmla="*/ 1616165 h 2070356"/>
                <a:gd name="connsiteX8" fmla="*/ 50982 w 2009349"/>
                <a:gd name="connsiteY8" fmla="*/ 1594690 h 2070356"/>
                <a:gd name="connsiteX9" fmla="*/ 1519910 w 2009349"/>
                <a:gd name="connsiteY9" fmla="*/ 57052 h 2070356"/>
                <a:gd name="connsiteX10" fmla="*/ 1780592 w 2009349"/>
                <a:gd name="connsiteY10" fmla="*/ 51077 h 2070356"/>
                <a:gd name="connsiteX11" fmla="*/ 1952258 w 2009349"/>
                <a:gd name="connsiteY11" fmla="*/ 215081 h 2070356"/>
                <a:gd name="connsiteX12" fmla="*/ 1958276 w 2009349"/>
                <a:gd name="connsiteY12" fmla="*/ 475806 h 207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349" h="2070356">
                  <a:moveTo>
                    <a:pt x="1958276" y="475806"/>
                  </a:moveTo>
                  <a:lnTo>
                    <a:pt x="489348" y="2013444"/>
                  </a:lnTo>
                  <a:cubicBezTo>
                    <a:pt x="482854" y="2020241"/>
                    <a:pt x="475926" y="2026476"/>
                    <a:pt x="468696" y="2032018"/>
                  </a:cubicBezTo>
                  <a:cubicBezTo>
                    <a:pt x="407779" y="2079166"/>
                    <a:pt x="323700" y="2082976"/>
                    <a:pt x="258843" y="2042625"/>
                  </a:cubicBezTo>
                  <a:cubicBezTo>
                    <a:pt x="248279" y="2036088"/>
                    <a:pt x="238105" y="2028251"/>
                    <a:pt x="228709" y="2019332"/>
                  </a:cubicBezTo>
                  <a:lnTo>
                    <a:pt x="57043" y="1855329"/>
                  </a:lnTo>
                  <a:cubicBezTo>
                    <a:pt x="47691" y="1846367"/>
                    <a:pt x="39465" y="1836625"/>
                    <a:pt x="32365" y="1826278"/>
                  </a:cubicBezTo>
                  <a:cubicBezTo>
                    <a:pt x="-10974" y="1763413"/>
                    <a:pt x="-10931" y="1679160"/>
                    <a:pt x="33360" y="1616165"/>
                  </a:cubicBezTo>
                  <a:cubicBezTo>
                    <a:pt x="38556" y="1608718"/>
                    <a:pt x="44487" y="1601488"/>
                    <a:pt x="50982" y="1594690"/>
                  </a:cubicBezTo>
                  <a:lnTo>
                    <a:pt x="1519910" y="57052"/>
                  </a:lnTo>
                  <a:cubicBezTo>
                    <a:pt x="1590308" y="-16637"/>
                    <a:pt x="1706946" y="-19278"/>
                    <a:pt x="1780592" y="51077"/>
                  </a:cubicBezTo>
                  <a:lnTo>
                    <a:pt x="1952258" y="215081"/>
                  </a:lnTo>
                  <a:cubicBezTo>
                    <a:pt x="2025947" y="285392"/>
                    <a:pt x="2028675" y="402117"/>
                    <a:pt x="1958276" y="475806"/>
                  </a:cubicBezTo>
                  <a:close/>
                </a:path>
              </a:pathLst>
            </a:custGeom>
            <a:solidFill>
              <a:srgbClr val="FFFFFF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A266E06-0E3C-4BF2-AF75-958ADA945BA9}"/>
                </a:ext>
              </a:extLst>
            </p:cNvPr>
            <p:cNvSpPr/>
            <p:nvPr/>
          </p:nvSpPr>
          <p:spPr>
            <a:xfrm>
              <a:off x="6926838" y="2851454"/>
              <a:ext cx="1927409" cy="1988019"/>
            </a:xfrm>
            <a:custGeom>
              <a:avLst/>
              <a:gdLst>
                <a:gd name="connsiteX0" fmla="*/ 1876339 w 1927409"/>
                <a:gd name="connsiteY0" fmla="*/ 440818 h 1988019"/>
                <a:gd name="connsiteX1" fmla="*/ 452785 w 1927409"/>
                <a:gd name="connsiteY1" fmla="*/ 1930961 h 1988019"/>
                <a:gd name="connsiteX2" fmla="*/ 192190 w 1927409"/>
                <a:gd name="connsiteY2" fmla="*/ 1936979 h 1988019"/>
                <a:gd name="connsiteX3" fmla="*/ 57021 w 1927409"/>
                <a:gd name="connsiteY3" fmla="*/ 1807829 h 1988019"/>
                <a:gd name="connsiteX4" fmla="*/ 51046 w 1927409"/>
                <a:gd name="connsiteY4" fmla="*/ 1547147 h 1988019"/>
                <a:gd name="connsiteX5" fmla="*/ 1474601 w 1927409"/>
                <a:gd name="connsiteY5" fmla="*/ 57004 h 1988019"/>
                <a:gd name="connsiteX6" fmla="*/ 1735282 w 1927409"/>
                <a:gd name="connsiteY6" fmla="*/ 51029 h 1988019"/>
                <a:gd name="connsiteX7" fmla="*/ 1870451 w 1927409"/>
                <a:gd name="connsiteY7" fmla="*/ 180179 h 1988019"/>
                <a:gd name="connsiteX8" fmla="*/ 1876339 w 1927409"/>
                <a:gd name="connsiteY8" fmla="*/ 440818 h 198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7409" h="1988019">
                  <a:moveTo>
                    <a:pt x="1876339" y="440818"/>
                  </a:moveTo>
                  <a:lnTo>
                    <a:pt x="452785" y="1930961"/>
                  </a:lnTo>
                  <a:cubicBezTo>
                    <a:pt x="382386" y="2004650"/>
                    <a:pt x="265748" y="2007291"/>
                    <a:pt x="192190" y="1936979"/>
                  </a:cubicBezTo>
                  <a:lnTo>
                    <a:pt x="57021" y="1807829"/>
                  </a:lnTo>
                  <a:cubicBezTo>
                    <a:pt x="-16582" y="1737517"/>
                    <a:pt x="-19309" y="1620836"/>
                    <a:pt x="51046" y="1547147"/>
                  </a:cubicBezTo>
                  <a:lnTo>
                    <a:pt x="1474601" y="57004"/>
                  </a:lnTo>
                  <a:cubicBezTo>
                    <a:pt x="1544912" y="-16598"/>
                    <a:pt x="1661680" y="-19283"/>
                    <a:pt x="1735282" y="51029"/>
                  </a:cubicBezTo>
                  <a:lnTo>
                    <a:pt x="1870451" y="180179"/>
                  </a:lnTo>
                  <a:cubicBezTo>
                    <a:pt x="1944054" y="250491"/>
                    <a:pt x="1946651" y="367216"/>
                    <a:pt x="1876339" y="440818"/>
                  </a:cubicBezTo>
                  <a:close/>
                </a:path>
              </a:pathLst>
            </a:custGeom>
            <a:solidFill>
              <a:srgbClr val="E4E7EF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F324C3FA-8214-4EE6-AC83-BAE9AD236780}"/>
                </a:ext>
              </a:extLst>
            </p:cNvPr>
            <p:cNvSpPr/>
            <p:nvPr/>
          </p:nvSpPr>
          <p:spPr>
            <a:xfrm>
              <a:off x="6213654" y="5070784"/>
              <a:ext cx="538553" cy="518248"/>
            </a:xfrm>
            <a:custGeom>
              <a:avLst/>
              <a:gdLst>
                <a:gd name="connsiteX0" fmla="*/ 478134 w 538553"/>
                <a:gd name="connsiteY0" fmla="*/ 511039 h 518248"/>
                <a:gd name="connsiteX1" fmla="*/ 8032 w 538553"/>
                <a:gd name="connsiteY1" fmla="*/ 61978 h 518248"/>
                <a:gd name="connsiteX2" fmla="*/ 7210 w 538553"/>
                <a:gd name="connsiteY2" fmla="*/ 25221 h 518248"/>
                <a:gd name="connsiteX3" fmla="*/ 23662 w 538553"/>
                <a:gd name="connsiteY3" fmla="*/ 8032 h 518248"/>
                <a:gd name="connsiteX4" fmla="*/ 60420 w 538553"/>
                <a:gd name="connsiteY4" fmla="*/ 7210 h 518248"/>
                <a:gd name="connsiteX5" fmla="*/ 530522 w 538553"/>
                <a:gd name="connsiteY5" fmla="*/ 456270 h 518248"/>
                <a:gd name="connsiteX6" fmla="*/ 531344 w 538553"/>
                <a:gd name="connsiteY6" fmla="*/ 493028 h 518248"/>
                <a:gd name="connsiteX7" fmla="*/ 514892 w 538553"/>
                <a:gd name="connsiteY7" fmla="*/ 510216 h 518248"/>
                <a:gd name="connsiteX8" fmla="*/ 478134 w 538553"/>
                <a:gd name="connsiteY8" fmla="*/ 511039 h 5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8553" h="518248">
                  <a:moveTo>
                    <a:pt x="478134" y="511039"/>
                  </a:moveTo>
                  <a:lnTo>
                    <a:pt x="8032" y="61978"/>
                  </a:lnTo>
                  <a:cubicBezTo>
                    <a:pt x="-2359" y="52064"/>
                    <a:pt x="-2705" y="35612"/>
                    <a:pt x="7210" y="25221"/>
                  </a:cubicBezTo>
                  <a:lnTo>
                    <a:pt x="23662" y="8032"/>
                  </a:lnTo>
                  <a:cubicBezTo>
                    <a:pt x="33576" y="-2359"/>
                    <a:pt x="50029" y="-2705"/>
                    <a:pt x="60420" y="7210"/>
                  </a:cubicBezTo>
                  <a:lnTo>
                    <a:pt x="530522" y="456270"/>
                  </a:lnTo>
                  <a:cubicBezTo>
                    <a:pt x="540913" y="466185"/>
                    <a:pt x="541259" y="482637"/>
                    <a:pt x="531344" y="493028"/>
                  </a:cubicBezTo>
                  <a:lnTo>
                    <a:pt x="514892" y="510216"/>
                  </a:lnTo>
                  <a:cubicBezTo>
                    <a:pt x="504978" y="520607"/>
                    <a:pt x="488525" y="520954"/>
                    <a:pt x="478134" y="511039"/>
                  </a:cubicBezTo>
                  <a:close/>
                </a:path>
              </a:pathLst>
            </a:custGeom>
            <a:solidFill>
              <a:srgbClr val="676072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45DC4E3-8243-4F1B-9667-233393819ADE}"/>
                </a:ext>
              </a:extLst>
            </p:cNvPr>
            <p:cNvSpPr/>
            <p:nvPr/>
          </p:nvSpPr>
          <p:spPr>
            <a:xfrm>
              <a:off x="7761185" y="2851454"/>
              <a:ext cx="1093062" cy="1110988"/>
            </a:xfrm>
            <a:custGeom>
              <a:avLst/>
              <a:gdLst>
                <a:gd name="connsiteX0" fmla="*/ 1041992 w 1093062"/>
                <a:gd name="connsiteY0" fmla="*/ 440818 h 1110988"/>
                <a:gd name="connsiteX1" fmla="*/ 401739 w 1093062"/>
                <a:gd name="connsiteY1" fmla="*/ 1110989 h 1110988"/>
                <a:gd name="connsiteX2" fmla="*/ 0 w 1093062"/>
                <a:gd name="connsiteY2" fmla="*/ 727174 h 1110988"/>
                <a:gd name="connsiteX3" fmla="*/ 640253 w 1093062"/>
                <a:gd name="connsiteY3" fmla="*/ 57004 h 1110988"/>
                <a:gd name="connsiteX4" fmla="*/ 900935 w 1093062"/>
                <a:gd name="connsiteY4" fmla="*/ 51029 h 1110988"/>
                <a:gd name="connsiteX5" fmla="*/ 1036104 w 1093062"/>
                <a:gd name="connsiteY5" fmla="*/ 180179 h 1110988"/>
                <a:gd name="connsiteX6" fmla="*/ 1041992 w 1093062"/>
                <a:gd name="connsiteY6" fmla="*/ 440818 h 11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3062" h="1110988">
                  <a:moveTo>
                    <a:pt x="1041992" y="440818"/>
                  </a:moveTo>
                  <a:lnTo>
                    <a:pt x="401739" y="1110989"/>
                  </a:lnTo>
                  <a:lnTo>
                    <a:pt x="0" y="727174"/>
                  </a:lnTo>
                  <a:lnTo>
                    <a:pt x="640253" y="57004"/>
                  </a:lnTo>
                  <a:cubicBezTo>
                    <a:pt x="710565" y="-16598"/>
                    <a:pt x="827333" y="-19283"/>
                    <a:pt x="900935" y="51029"/>
                  </a:cubicBezTo>
                  <a:lnTo>
                    <a:pt x="1036104" y="180179"/>
                  </a:lnTo>
                  <a:cubicBezTo>
                    <a:pt x="1109706" y="250491"/>
                    <a:pt x="1112304" y="367216"/>
                    <a:pt x="1041992" y="440818"/>
                  </a:cubicBezTo>
                  <a:close/>
                </a:path>
              </a:pathLst>
            </a:custGeom>
            <a:solidFill>
              <a:srgbClr val="F54262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6C2A9A7C-DE98-4949-A97A-BD048D55D4DE}"/>
                </a:ext>
              </a:extLst>
            </p:cNvPr>
            <p:cNvSpPr/>
            <p:nvPr/>
          </p:nvSpPr>
          <p:spPr>
            <a:xfrm>
              <a:off x="6712331" y="4343983"/>
              <a:ext cx="729227" cy="706308"/>
            </a:xfrm>
            <a:custGeom>
              <a:avLst/>
              <a:gdLst>
                <a:gd name="connsiteX0" fmla="*/ 604730 w 729227"/>
                <a:gd name="connsiteY0" fmla="*/ 699115 h 706308"/>
                <a:gd name="connsiteX1" fmla="*/ 8032 w 729227"/>
                <a:gd name="connsiteY1" fmla="*/ 129086 h 706308"/>
                <a:gd name="connsiteX2" fmla="*/ 7210 w 729227"/>
                <a:gd name="connsiteY2" fmla="*/ 92329 h 706308"/>
                <a:gd name="connsiteX3" fmla="*/ 87739 w 729227"/>
                <a:gd name="connsiteY3" fmla="*/ 8032 h 706308"/>
                <a:gd name="connsiteX4" fmla="*/ 124497 w 729227"/>
                <a:gd name="connsiteY4" fmla="*/ 7210 h 706308"/>
                <a:gd name="connsiteX5" fmla="*/ 721195 w 729227"/>
                <a:gd name="connsiteY5" fmla="*/ 577238 h 706308"/>
                <a:gd name="connsiteX6" fmla="*/ 722017 w 729227"/>
                <a:gd name="connsiteY6" fmla="*/ 613996 h 706308"/>
                <a:gd name="connsiteX7" fmla="*/ 641488 w 729227"/>
                <a:gd name="connsiteY7" fmla="*/ 698292 h 706308"/>
                <a:gd name="connsiteX8" fmla="*/ 604730 w 729227"/>
                <a:gd name="connsiteY8" fmla="*/ 699115 h 70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9227" h="706308">
                  <a:moveTo>
                    <a:pt x="604730" y="699115"/>
                  </a:moveTo>
                  <a:lnTo>
                    <a:pt x="8032" y="129086"/>
                  </a:lnTo>
                  <a:cubicBezTo>
                    <a:pt x="-2359" y="119172"/>
                    <a:pt x="-2705" y="102720"/>
                    <a:pt x="7210" y="92329"/>
                  </a:cubicBezTo>
                  <a:lnTo>
                    <a:pt x="87739" y="8032"/>
                  </a:lnTo>
                  <a:cubicBezTo>
                    <a:pt x="97654" y="-2359"/>
                    <a:pt x="114106" y="-2705"/>
                    <a:pt x="124497" y="7210"/>
                  </a:cubicBezTo>
                  <a:lnTo>
                    <a:pt x="721195" y="577238"/>
                  </a:lnTo>
                  <a:cubicBezTo>
                    <a:pt x="731586" y="587152"/>
                    <a:pt x="731932" y="603605"/>
                    <a:pt x="722017" y="613996"/>
                  </a:cubicBezTo>
                  <a:lnTo>
                    <a:pt x="641488" y="698292"/>
                  </a:lnTo>
                  <a:cubicBezTo>
                    <a:pt x="631530" y="708639"/>
                    <a:pt x="615121" y="709029"/>
                    <a:pt x="604730" y="699115"/>
                  </a:cubicBezTo>
                  <a:close/>
                </a:path>
              </a:pathLst>
            </a:custGeom>
            <a:solidFill>
              <a:srgbClr val="676072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D23EC15D-B48B-481A-AEF0-2DA857374F6A}"/>
                </a:ext>
              </a:extLst>
            </p:cNvPr>
            <p:cNvSpPr/>
            <p:nvPr/>
          </p:nvSpPr>
          <p:spPr>
            <a:xfrm>
              <a:off x="8259300" y="2955001"/>
              <a:ext cx="281361" cy="273638"/>
            </a:xfrm>
            <a:custGeom>
              <a:avLst/>
              <a:gdLst>
                <a:gd name="connsiteX0" fmla="*/ 268821 w 281361"/>
                <a:gd name="connsiteY0" fmla="*/ 259599 h 273638"/>
                <a:gd name="connsiteX1" fmla="*/ 236956 w 281361"/>
                <a:gd name="connsiteY1" fmla="*/ 273627 h 273638"/>
                <a:gd name="connsiteX2" fmla="*/ 204571 w 281361"/>
                <a:gd name="connsiteY2" fmla="*/ 261158 h 273638"/>
                <a:gd name="connsiteX3" fmla="*/ 0 w 281361"/>
                <a:gd name="connsiteY3" fmla="*/ 65722 h 273638"/>
                <a:gd name="connsiteX4" fmla="*/ 62778 w 281361"/>
                <a:gd name="connsiteY4" fmla="*/ 0 h 273638"/>
                <a:gd name="connsiteX5" fmla="*/ 267349 w 281361"/>
                <a:gd name="connsiteY5" fmla="*/ 195435 h 273638"/>
                <a:gd name="connsiteX6" fmla="*/ 268821 w 281361"/>
                <a:gd name="connsiteY6" fmla="*/ 259599 h 27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361" h="273638">
                  <a:moveTo>
                    <a:pt x="268821" y="259599"/>
                  </a:moveTo>
                  <a:cubicBezTo>
                    <a:pt x="260162" y="268692"/>
                    <a:pt x="248646" y="273411"/>
                    <a:pt x="236956" y="273627"/>
                  </a:cubicBezTo>
                  <a:cubicBezTo>
                    <a:pt x="225353" y="273887"/>
                    <a:pt x="213576" y="269774"/>
                    <a:pt x="204571" y="261158"/>
                  </a:cubicBezTo>
                  <a:lnTo>
                    <a:pt x="0" y="65722"/>
                  </a:lnTo>
                  <a:lnTo>
                    <a:pt x="62778" y="0"/>
                  </a:lnTo>
                  <a:lnTo>
                    <a:pt x="267349" y="195435"/>
                  </a:lnTo>
                  <a:cubicBezTo>
                    <a:pt x="285447" y="212711"/>
                    <a:pt x="286096" y="241502"/>
                    <a:pt x="268821" y="259599"/>
                  </a:cubicBezTo>
                  <a:close/>
                </a:path>
              </a:pathLst>
            </a:custGeom>
            <a:solidFill>
              <a:srgbClr val="676072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47B1B90-354A-4FF1-BA15-ADBB0D9DDFC3}"/>
                </a:ext>
              </a:extLst>
            </p:cNvPr>
            <p:cNvSpPr/>
            <p:nvPr/>
          </p:nvSpPr>
          <p:spPr>
            <a:xfrm>
              <a:off x="8035981" y="3188753"/>
              <a:ext cx="281379" cy="273638"/>
            </a:xfrm>
            <a:custGeom>
              <a:avLst/>
              <a:gdLst>
                <a:gd name="connsiteX0" fmla="*/ 268822 w 281379"/>
                <a:gd name="connsiteY0" fmla="*/ 259599 h 273638"/>
                <a:gd name="connsiteX1" fmla="*/ 236956 w 281379"/>
                <a:gd name="connsiteY1" fmla="*/ 273627 h 273638"/>
                <a:gd name="connsiteX2" fmla="*/ 204571 w 281379"/>
                <a:gd name="connsiteY2" fmla="*/ 261158 h 273638"/>
                <a:gd name="connsiteX3" fmla="*/ 0 w 281379"/>
                <a:gd name="connsiteY3" fmla="*/ 65722 h 273638"/>
                <a:gd name="connsiteX4" fmla="*/ 62778 w 281379"/>
                <a:gd name="connsiteY4" fmla="*/ 0 h 273638"/>
                <a:gd name="connsiteX5" fmla="*/ 267349 w 281379"/>
                <a:gd name="connsiteY5" fmla="*/ 195436 h 273638"/>
                <a:gd name="connsiteX6" fmla="*/ 268822 w 281379"/>
                <a:gd name="connsiteY6" fmla="*/ 259599 h 27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379" h="273638">
                  <a:moveTo>
                    <a:pt x="268822" y="259599"/>
                  </a:moveTo>
                  <a:cubicBezTo>
                    <a:pt x="260163" y="268692"/>
                    <a:pt x="248646" y="273411"/>
                    <a:pt x="236956" y="273627"/>
                  </a:cubicBezTo>
                  <a:cubicBezTo>
                    <a:pt x="225353" y="273887"/>
                    <a:pt x="213577" y="269731"/>
                    <a:pt x="204571" y="261158"/>
                  </a:cubicBezTo>
                  <a:lnTo>
                    <a:pt x="0" y="65722"/>
                  </a:lnTo>
                  <a:lnTo>
                    <a:pt x="62778" y="0"/>
                  </a:lnTo>
                  <a:lnTo>
                    <a:pt x="267349" y="195436"/>
                  </a:lnTo>
                  <a:cubicBezTo>
                    <a:pt x="285447" y="212711"/>
                    <a:pt x="286140" y="241502"/>
                    <a:pt x="268822" y="259599"/>
                  </a:cubicBezTo>
                  <a:close/>
                </a:path>
              </a:pathLst>
            </a:custGeom>
            <a:solidFill>
              <a:srgbClr val="676072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72A533E-ADC2-453F-B767-E32066478EEC}"/>
                </a:ext>
              </a:extLst>
            </p:cNvPr>
            <p:cNvSpPr/>
            <p:nvPr/>
          </p:nvSpPr>
          <p:spPr>
            <a:xfrm>
              <a:off x="7812707" y="3422462"/>
              <a:ext cx="281350" cy="273638"/>
            </a:xfrm>
            <a:custGeom>
              <a:avLst/>
              <a:gdLst>
                <a:gd name="connsiteX0" fmla="*/ 268735 w 281350"/>
                <a:gd name="connsiteY0" fmla="*/ 259686 h 273638"/>
                <a:gd name="connsiteX1" fmla="*/ 236956 w 281350"/>
                <a:gd name="connsiteY1" fmla="*/ 273627 h 273638"/>
                <a:gd name="connsiteX2" fmla="*/ 204571 w 281350"/>
                <a:gd name="connsiteY2" fmla="*/ 261158 h 273638"/>
                <a:gd name="connsiteX3" fmla="*/ 0 w 281350"/>
                <a:gd name="connsiteY3" fmla="*/ 65722 h 273638"/>
                <a:gd name="connsiteX4" fmla="*/ 62778 w 281350"/>
                <a:gd name="connsiteY4" fmla="*/ 0 h 273638"/>
                <a:gd name="connsiteX5" fmla="*/ 267349 w 281350"/>
                <a:gd name="connsiteY5" fmla="*/ 195436 h 273638"/>
                <a:gd name="connsiteX6" fmla="*/ 268735 w 281350"/>
                <a:gd name="connsiteY6" fmla="*/ 259686 h 27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350" h="273638">
                  <a:moveTo>
                    <a:pt x="268735" y="259686"/>
                  </a:moveTo>
                  <a:cubicBezTo>
                    <a:pt x="260076" y="268778"/>
                    <a:pt x="248603" y="273454"/>
                    <a:pt x="236956" y="273627"/>
                  </a:cubicBezTo>
                  <a:cubicBezTo>
                    <a:pt x="225353" y="273887"/>
                    <a:pt x="213576" y="269774"/>
                    <a:pt x="204571" y="261158"/>
                  </a:cubicBezTo>
                  <a:lnTo>
                    <a:pt x="0" y="65722"/>
                  </a:lnTo>
                  <a:lnTo>
                    <a:pt x="62778" y="0"/>
                  </a:lnTo>
                  <a:lnTo>
                    <a:pt x="267349" y="195436"/>
                  </a:lnTo>
                  <a:cubicBezTo>
                    <a:pt x="285447" y="212711"/>
                    <a:pt x="286096" y="241546"/>
                    <a:pt x="268735" y="259686"/>
                  </a:cubicBezTo>
                  <a:close/>
                </a:path>
              </a:pathLst>
            </a:custGeom>
            <a:solidFill>
              <a:srgbClr val="676072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EAFC0E2-CAAB-4BBD-9DC5-8481FF0211FB}"/>
                </a:ext>
              </a:extLst>
            </p:cNvPr>
            <p:cNvSpPr/>
            <p:nvPr/>
          </p:nvSpPr>
          <p:spPr>
            <a:xfrm>
              <a:off x="7589432" y="3656214"/>
              <a:ext cx="281334" cy="273638"/>
            </a:xfrm>
            <a:custGeom>
              <a:avLst/>
              <a:gdLst>
                <a:gd name="connsiteX0" fmla="*/ 268735 w 281334"/>
                <a:gd name="connsiteY0" fmla="*/ 259686 h 273638"/>
                <a:gd name="connsiteX1" fmla="*/ 236956 w 281334"/>
                <a:gd name="connsiteY1" fmla="*/ 273627 h 273638"/>
                <a:gd name="connsiteX2" fmla="*/ 204571 w 281334"/>
                <a:gd name="connsiteY2" fmla="*/ 261158 h 273638"/>
                <a:gd name="connsiteX3" fmla="*/ 0 w 281334"/>
                <a:gd name="connsiteY3" fmla="*/ 65722 h 273638"/>
                <a:gd name="connsiteX4" fmla="*/ 62778 w 281334"/>
                <a:gd name="connsiteY4" fmla="*/ 0 h 273638"/>
                <a:gd name="connsiteX5" fmla="*/ 267349 w 281334"/>
                <a:gd name="connsiteY5" fmla="*/ 195436 h 273638"/>
                <a:gd name="connsiteX6" fmla="*/ 268735 w 281334"/>
                <a:gd name="connsiteY6" fmla="*/ 259686 h 27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334" h="273638">
                  <a:moveTo>
                    <a:pt x="268735" y="259686"/>
                  </a:moveTo>
                  <a:cubicBezTo>
                    <a:pt x="260076" y="268778"/>
                    <a:pt x="248603" y="273454"/>
                    <a:pt x="236956" y="273627"/>
                  </a:cubicBezTo>
                  <a:cubicBezTo>
                    <a:pt x="225353" y="273887"/>
                    <a:pt x="213577" y="269774"/>
                    <a:pt x="204571" y="261158"/>
                  </a:cubicBezTo>
                  <a:lnTo>
                    <a:pt x="0" y="65722"/>
                  </a:lnTo>
                  <a:lnTo>
                    <a:pt x="62778" y="0"/>
                  </a:lnTo>
                  <a:lnTo>
                    <a:pt x="267349" y="195436"/>
                  </a:lnTo>
                  <a:cubicBezTo>
                    <a:pt x="285404" y="212711"/>
                    <a:pt x="286097" y="241502"/>
                    <a:pt x="268735" y="259686"/>
                  </a:cubicBezTo>
                  <a:close/>
                </a:path>
              </a:pathLst>
            </a:custGeom>
            <a:solidFill>
              <a:srgbClr val="676072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EDC4EB6-0C8A-4117-9D0B-519602869161}"/>
                </a:ext>
              </a:extLst>
            </p:cNvPr>
            <p:cNvSpPr/>
            <p:nvPr/>
          </p:nvSpPr>
          <p:spPr>
            <a:xfrm>
              <a:off x="7366114" y="3889966"/>
              <a:ext cx="281350" cy="273638"/>
            </a:xfrm>
            <a:custGeom>
              <a:avLst/>
              <a:gdLst>
                <a:gd name="connsiteX0" fmla="*/ 268735 w 281350"/>
                <a:gd name="connsiteY0" fmla="*/ 259686 h 273638"/>
                <a:gd name="connsiteX1" fmla="*/ 236956 w 281350"/>
                <a:gd name="connsiteY1" fmla="*/ 273627 h 273638"/>
                <a:gd name="connsiteX2" fmla="*/ 204571 w 281350"/>
                <a:gd name="connsiteY2" fmla="*/ 261158 h 273638"/>
                <a:gd name="connsiteX3" fmla="*/ 0 w 281350"/>
                <a:gd name="connsiteY3" fmla="*/ 65723 h 273638"/>
                <a:gd name="connsiteX4" fmla="*/ 62778 w 281350"/>
                <a:gd name="connsiteY4" fmla="*/ 0 h 273638"/>
                <a:gd name="connsiteX5" fmla="*/ 267349 w 281350"/>
                <a:gd name="connsiteY5" fmla="*/ 195436 h 273638"/>
                <a:gd name="connsiteX6" fmla="*/ 268735 w 281350"/>
                <a:gd name="connsiteY6" fmla="*/ 259686 h 27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350" h="273638">
                  <a:moveTo>
                    <a:pt x="268735" y="259686"/>
                  </a:moveTo>
                  <a:cubicBezTo>
                    <a:pt x="260076" y="268778"/>
                    <a:pt x="248603" y="273454"/>
                    <a:pt x="236956" y="273627"/>
                  </a:cubicBezTo>
                  <a:cubicBezTo>
                    <a:pt x="225353" y="273887"/>
                    <a:pt x="213576" y="269731"/>
                    <a:pt x="204571" y="261158"/>
                  </a:cubicBezTo>
                  <a:lnTo>
                    <a:pt x="0" y="65723"/>
                  </a:lnTo>
                  <a:lnTo>
                    <a:pt x="62778" y="0"/>
                  </a:lnTo>
                  <a:lnTo>
                    <a:pt x="267349" y="195436"/>
                  </a:lnTo>
                  <a:cubicBezTo>
                    <a:pt x="285447" y="212711"/>
                    <a:pt x="286096" y="241502"/>
                    <a:pt x="268735" y="259686"/>
                  </a:cubicBezTo>
                  <a:close/>
                </a:path>
              </a:pathLst>
            </a:custGeom>
            <a:solidFill>
              <a:srgbClr val="676072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228A57F-2F0C-4BB1-8A52-28342376D870}"/>
                </a:ext>
              </a:extLst>
            </p:cNvPr>
            <p:cNvSpPr/>
            <p:nvPr/>
          </p:nvSpPr>
          <p:spPr>
            <a:xfrm>
              <a:off x="7142797" y="4123718"/>
              <a:ext cx="281372" cy="273725"/>
            </a:xfrm>
            <a:custGeom>
              <a:avLst/>
              <a:gdLst>
                <a:gd name="connsiteX0" fmla="*/ 268778 w 281372"/>
                <a:gd name="connsiteY0" fmla="*/ 259686 h 273725"/>
                <a:gd name="connsiteX1" fmla="*/ 236913 w 281372"/>
                <a:gd name="connsiteY1" fmla="*/ 273714 h 273725"/>
                <a:gd name="connsiteX2" fmla="*/ 204571 w 281372"/>
                <a:gd name="connsiteY2" fmla="*/ 261158 h 273725"/>
                <a:gd name="connsiteX3" fmla="*/ 0 w 281372"/>
                <a:gd name="connsiteY3" fmla="*/ 65722 h 273725"/>
                <a:gd name="connsiteX4" fmla="*/ 62778 w 281372"/>
                <a:gd name="connsiteY4" fmla="*/ 0 h 273725"/>
                <a:gd name="connsiteX5" fmla="*/ 267349 w 281372"/>
                <a:gd name="connsiteY5" fmla="*/ 195435 h 273725"/>
                <a:gd name="connsiteX6" fmla="*/ 268778 w 281372"/>
                <a:gd name="connsiteY6" fmla="*/ 259686 h 27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372" h="273725">
                  <a:moveTo>
                    <a:pt x="268778" y="259686"/>
                  </a:moveTo>
                  <a:cubicBezTo>
                    <a:pt x="260119" y="268778"/>
                    <a:pt x="248602" y="273497"/>
                    <a:pt x="236913" y="273714"/>
                  </a:cubicBezTo>
                  <a:cubicBezTo>
                    <a:pt x="225309" y="273974"/>
                    <a:pt x="213576" y="269774"/>
                    <a:pt x="204571" y="261158"/>
                  </a:cubicBezTo>
                  <a:lnTo>
                    <a:pt x="0" y="65722"/>
                  </a:lnTo>
                  <a:lnTo>
                    <a:pt x="62778" y="0"/>
                  </a:lnTo>
                  <a:lnTo>
                    <a:pt x="267349" y="195435"/>
                  </a:lnTo>
                  <a:cubicBezTo>
                    <a:pt x="285447" y="212711"/>
                    <a:pt x="286140" y="241502"/>
                    <a:pt x="268778" y="259686"/>
                  </a:cubicBezTo>
                  <a:close/>
                </a:path>
              </a:pathLst>
            </a:custGeom>
            <a:solidFill>
              <a:srgbClr val="676072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2CFED427-803C-4369-BC72-B9DECDE7EF18}"/>
                </a:ext>
              </a:extLst>
            </p:cNvPr>
            <p:cNvSpPr/>
            <p:nvPr/>
          </p:nvSpPr>
          <p:spPr>
            <a:xfrm>
              <a:off x="7353265" y="3968097"/>
              <a:ext cx="652660" cy="678945"/>
            </a:xfrm>
            <a:custGeom>
              <a:avLst/>
              <a:gdLst>
                <a:gd name="connsiteX0" fmla="*/ 14062 w 652660"/>
                <a:gd name="connsiteY0" fmla="*/ 666378 h 678945"/>
                <a:gd name="connsiteX1" fmla="*/ 14062 w 652660"/>
                <a:gd name="connsiteY1" fmla="*/ 666378 h 678945"/>
                <a:gd name="connsiteX2" fmla="*/ 12590 w 652660"/>
                <a:gd name="connsiteY2" fmla="*/ 602084 h 678945"/>
                <a:gd name="connsiteX3" fmla="*/ 574348 w 652660"/>
                <a:gd name="connsiteY3" fmla="*/ 14045 h 678945"/>
                <a:gd name="connsiteX4" fmla="*/ 638599 w 652660"/>
                <a:gd name="connsiteY4" fmla="*/ 12573 h 678945"/>
                <a:gd name="connsiteX5" fmla="*/ 638599 w 652660"/>
                <a:gd name="connsiteY5" fmla="*/ 12573 h 678945"/>
                <a:gd name="connsiteX6" fmla="*/ 640071 w 652660"/>
                <a:gd name="connsiteY6" fmla="*/ 76824 h 678945"/>
                <a:gd name="connsiteX7" fmla="*/ 78312 w 652660"/>
                <a:gd name="connsiteY7" fmla="*/ 664862 h 678945"/>
                <a:gd name="connsiteX8" fmla="*/ 14062 w 652660"/>
                <a:gd name="connsiteY8" fmla="*/ 666378 h 67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660" h="678945">
                  <a:moveTo>
                    <a:pt x="14062" y="666378"/>
                  </a:moveTo>
                  <a:lnTo>
                    <a:pt x="14062" y="666378"/>
                  </a:lnTo>
                  <a:cubicBezTo>
                    <a:pt x="-4079" y="649016"/>
                    <a:pt x="-4772" y="620268"/>
                    <a:pt x="12590" y="602084"/>
                  </a:cubicBezTo>
                  <a:lnTo>
                    <a:pt x="574348" y="14045"/>
                  </a:lnTo>
                  <a:cubicBezTo>
                    <a:pt x="591710" y="-4096"/>
                    <a:pt x="620458" y="-4745"/>
                    <a:pt x="638599" y="12573"/>
                  </a:cubicBezTo>
                  <a:lnTo>
                    <a:pt x="638599" y="12573"/>
                  </a:lnTo>
                  <a:cubicBezTo>
                    <a:pt x="656739" y="29934"/>
                    <a:pt x="657432" y="58683"/>
                    <a:pt x="640071" y="76824"/>
                  </a:cubicBezTo>
                  <a:lnTo>
                    <a:pt x="78312" y="664862"/>
                  </a:lnTo>
                  <a:cubicBezTo>
                    <a:pt x="60994" y="683047"/>
                    <a:pt x="32202" y="683696"/>
                    <a:pt x="14062" y="666378"/>
                  </a:cubicBezTo>
                  <a:close/>
                </a:path>
              </a:pathLst>
            </a:custGeom>
            <a:solidFill>
              <a:srgbClr val="FFFFFF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CCBB8DE4-3175-46A9-BAAD-FC6F33373FA7}"/>
                </a:ext>
              </a:extLst>
            </p:cNvPr>
            <p:cNvSpPr/>
            <p:nvPr/>
          </p:nvSpPr>
          <p:spPr>
            <a:xfrm>
              <a:off x="8703703" y="2650716"/>
              <a:ext cx="331163" cy="335352"/>
            </a:xfrm>
            <a:custGeom>
              <a:avLst/>
              <a:gdLst>
                <a:gd name="connsiteX0" fmla="*/ 162166 w 331163"/>
                <a:gd name="connsiteY0" fmla="*/ 331561 h 335352"/>
                <a:gd name="connsiteX1" fmla="*/ 4224 w 331163"/>
                <a:gd name="connsiteY1" fmla="*/ 180676 h 335352"/>
                <a:gd name="connsiteX2" fmla="*/ 5609 w 331163"/>
                <a:gd name="connsiteY2" fmla="*/ 159765 h 335352"/>
                <a:gd name="connsiteX3" fmla="*/ 154200 w 331163"/>
                <a:gd name="connsiteY3" fmla="*/ 51093 h 335352"/>
                <a:gd name="connsiteX4" fmla="*/ 310063 w 331163"/>
                <a:gd name="connsiteY4" fmla="*/ 18708 h 335352"/>
                <a:gd name="connsiteX5" fmla="*/ 310063 w 331163"/>
                <a:gd name="connsiteY5" fmla="*/ 18708 h 335352"/>
                <a:gd name="connsiteX6" fmla="*/ 284822 w 331163"/>
                <a:gd name="connsiteY6" fmla="*/ 175870 h 335352"/>
                <a:gd name="connsiteX7" fmla="*/ 183034 w 331163"/>
                <a:gd name="connsiteY7" fmla="*/ 329266 h 335352"/>
                <a:gd name="connsiteX8" fmla="*/ 162166 w 331163"/>
                <a:gd name="connsiteY8" fmla="*/ 331561 h 33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1163" h="335352">
                  <a:moveTo>
                    <a:pt x="162166" y="331561"/>
                  </a:moveTo>
                  <a:lnTo>
                    <a:pt x="4224" y="180676"/>
                  </a:lnTo>
                  <a:cubicBezTo>
                    <a:pt x="-1924" y="174788"/>
                    <a:pt x="-1274" y="164787"/>
                    <a:pt x="5609" y="159765"/>
                  </a:cubicBezTo>
                  <a:lnTo>
                    <a:pt x="154200" y="51093"/>
                  </a:lnTo>
                  <a:cubicBezTo>
                    <a:pt x="204206" y="-1251"/>
                    <a:pt x="273998" y="-15755"/>
                    <a:pt x="310063" y="18708"/>
                  </a:cubicBezTo>
                  <a:lnTo>
                    <a:pt x="310063" y="18708"/>
                  </a:lnTo>
                  <a:cubicBezTo>
                    <a:pt x="346128" y="53171"/>
                    <a:pt x="334828" y="123526"/>
                    <a:pt x="284822" y="175870"/>
                  </a:cubicBezTo>
                  <a:lnTo>
                    <a:pt x="183034" y="329266"/>
                  </a:lnTo>
                  <a:cubicBezTo>
                    <a:pt x="178272" y="336323"/>
                    <a:pt x="168314" y="337449"/>
                    <a:pt x="162166" y="331561"/>
                  </a:cubicBezTo>
                  <a:close/>
                </a:path>
              </a:pathLst>
            </a:custGeom>
            <a:solidFill>
              <a:srgbClr val="676072"/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61" name="Graphic 10">
            <a:extLst>
              <a:ext uri="{FF2B5EF4-FFF2-40B4-BE49-F238E27FC236}">
                <a16:creationId xmlns:a16="http://schemas.microsoft.com/office/drawing/2014/main" id="{0F9DFA9D-7B40-4A7A-AD58-4ABA36C0B05B}"/>
              </a:ext>
            </a:extLst>
          </p:cNvPr>
          <p:cNvGrpSpPr/>
          <p:nvPr/>
        </p:nvGrpSpPr>
        <p:grpSpPr>
          <a:xfrm>
            <a:off x="8980894" y="5100484"/>
            <a:ext cx="2062121" cy="2666483"/>
            <a:chOff x="5523277" y="716720"/>
            <a:chExt cx="2062121" cy="2666483"/>
          </a:xfrm>
        </p:grpSpPr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371CE5E-0E78-4F2C-AC4B-4E8DCBF58F02}"/>
                </a:ext>
              </a:extLst>
            </p:cNvPr>
            <p:cNvSpPr/>
            <p:nvPr/>
          </p:nvSpPr>
          <p:spPr>
            <a:xfrm>
              <a:off x="5592289" y="820239"/>
              <a:ext cx="1993109" cy="2562963"/>
            </a:xfrm>
            <a:custGeom>
              <a:avLst/>
              <a:gdLst>
                <a:gd name="connsiteX0" fmla="*/ 1960342 w 1993109"/>
                <a:gd name="connsiteY0" fmla="*/ 472563 h 2562963"/>
                <a:gd name="connsiteX1" fmla="*/ 1052566 w 1993109"/>
                <a:gd name="connsiteY1" fmla="*/ 6660 h 2562963"/>
                <a:gd name="connsiteX2" fmla="*/ 971387 w 1993109"/>
                <a:gd name="connsiteY2" fmla="*/ 32767 h 2562963"/>
                <a:gd name="connsiteX3" fmla="*/ 626106 w 1993109"/>
                <a:gd name="connsiteY3" fmla="*/ 705535 h 2562963"/>
                <a:gd name="connsiteX4" fmla="*/ 648749 w 1993109"/>
                <a:gd name="connsiteY4" fmla="*/ 784723 h 2562963"/>
                <a:gd name="connsiteX5" fmla="*/ 647320 w 1993109"/>
                <a:gd name="connsiteY5" fmla="*/ 787321 h 2562963"/>
                <a:gd name="connsiteX6" fmla="*/ 13345 w 1993109"/>
                <a:gd name="connsiteY6" fmla="*/ 2022540 h 2562963"/>
                <a:gd name="connsiteX7" fmla="*/ 65646 w 1993109"/>
                <a:gd name="connsiteY7" fmla="*/ 2185115 h 2562963"/>
                <a:gd name="connsiteX8" fmla="*/ 775821 w 1993109"/>
                <a:gd name="connsiteY8" fmla="*/ 2549619 h 2562963"/>
                <a:gd name="connsiteX9" fmla="*/ 938396 w 1993109"/>
                <a:gd name="connsiteY9" fmla="*/ 2497318 h 2562963"/>
                <a:gd name="connsiteX10" fmla="*/ 1572371 w 1993109"/>
                <a:gd name="connsiteY10" fmla="*/ 1262055 h 2562963"/>
                <a:gd name="connsiteX11" fmla="*/ 1574450 w 1993109"/>
                <a:gd name="connsiteY11" fmla="*/ 1257769 h 2562963"/>
                <a:gd name="connsiteX12" fmla="*/ 1641168 w 1993109"/>
                <a:gd name="connsiteY12" fmla="*/ 1226510 h 2562963"/>
                <a:gd name="connsiteX13" fmla="*/ 1986449 w 1993109"/>
                <a:gd name="connsiteY13" fmla="*/ 553742 h 2562963"/>
                <a:gd name="connsiteX14" fmla="*/ 1960342 w 1993109"/>
                <a:gd name="connsiteY14" fmla="*/ 472563 h 256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3109" h="2562963">
                  <a:moveTo>
                    <a:pt x="1960342" y="472563"/>
                  </a:moveTo>
                  <a:lnTo>
                    <a:pt x="1052566" y="6660"/>
                  </a:lnTo>
                  <a:cubicBezTo>
                    <a:pt x="1022952" y="-8537"/>
                    <a:pt x="986584" y="3153"/>
                    <a:pt x="971387" y="32767"/>
                  </a:cubicBezTo>
                  <a:lnTo>
                    <a:pt x="626106" y="705535"/>
                  </a:lnTo>
                  <a:cubicBezTo>
                    <a:pt x="611515" y="733937"/>
                    <a:pt x="621733" y="768487"/>
                    <a:pt x="648749" y="784723"/>
                  </a:cubicBezTo>
                  <a:cubicBezTo>
                    <a:pt x="648273" y="785589"/>
                    <a:pt x="647797" y="786411"/>
                    <a:pt x="647320" y="787321"/>
                  </a:cubicBezTo>
                  <a:lnTo>
                    <a:pt x="13345" y="2022540"/>
                  </a:lnTo>
                  <a:cubicBezTo>
                    <a:pt x="-17091" y="2081898"/>
                    <a:pt x="6288" y="2154678"/>
                    <a:pt x="65646" y="2185115"/>
                  </a:cubicBezTo>
                  <a:lnTo>
                    <a:pt x="775821" y="2549619"/>
                  </a:lnTo>
                  <a:cubicBezTo>
                    <a:pt x="835180" y="2580056"/>
                    <a:pt x="907959" y="2556676"/>
                    <a:pt x="938396" y="2497318"/>
                  </a:cubicBezTo>
                  <a:lnTo>
                    <a:pt x="1572371" y="1262055"/>
                  </a:lnTo>
                  <a:cubicBezTo>
                    <a:pt x="1573107" y="1260626"/>
                    <a:pt x="1573757" y="1259198"/>
                    <a:pt x="1574450" y="1257769"/>
                  </a:cubicBezTo>
                  <a:cubicBezTo>
                    <a:pt x="1600600" y="1263614"/>
                    <a:pt x="1628396" y="1251448"/>
                    <a:pt x="1641168" y="1226510"/>
                  </a:cubicBezTo>
                  <a:lnTo>
                    <a:pt x="1986449" y="553742"/>
                  </a:lnTo>
                  <a:cubicBezTo>
                    <a:pt x="2001646" y="524128"/>
                    <a:pt x="1989956" y="487759"/>
                    <a:pt x="1960342" y="472563"/>
                  </a:cubicBezTo>
                  <a:close/>
                </a:path>
              </a:pathLst>
            </a:custGeom>
            <a:solidFill>
              <a:srgbClr val="D6D6D6">
                <a:alpha val="86000"/>
              </a:srgbClr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63" name="Graphic 10">
              <a:extLst>
                <a:ext uri="{FF2B5EF4-FFF2-40B4-BE49-F238E27FC236}">
                  <a16:creationId xmlns:a16="http://schemas.microsoft.com/office/drawing/2014/main" id="{0F9DFA9D-7B40-4A7A-AD58-4ABA36C0B05B}"/>
                </a:ext>
              </a:extLst>
            </p:cNvPr>
            <p:cNvGrpSpPr/>
            <p:nvPr/>
          </p:nvGrpSpPr>
          <p:grpSpPr>
            <a:xfrm>
              <a:off x="5523277" y="716720"/>
              <a:ext cx="1993065" cy="2562920"/>
              <a:chOff x="5523277" y="716720"/>
              <a:chExt cx="1993065" cy="2562920"/>
            </a:xfrm>
          </p:grpSpPr>
          <p:grpSp>
            <p:nvGrpSpPr>
              <p:cNvPr id="164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5523277" y="716720"/>
                <a:ext cx="1993065" cy="2562920"/>
                <a:chOff x="5523277" y="716720"/>
                <a:chExt cx="1993065" cy="2562920"/>
              </a:xfrm>
            </p:grpSpPr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F448C3D4-8ACC-419D-BA4D-C17E472EB469}"/>
                    </a:ext>
                  </a:extLst>
                </p:cNvPr>
                <p:cNvSpPr/>
                <p:nvPr/>
              </p:nvSpPr>
              <p:spPr>
                <a:xfrm>
                  <a:off x="5523277" y="1438308"/>
                  <a:ext cx="1585716" cy="1841332"/>
                </a:xfrm>
                <a:custGeom>
                  <a:avLst/>
                  <a:gdLst>
                    <a:gd name="connsiteX0" fmla="*/ 775821 w 1585716"/>
                    <a:gd name="connsiteY0" fmla="*/ 1827988 h 1841332"/>
                    <a:gd name="connsiteX1" fmla="*/ 65646 w 1585716"/>
                    <a:gd name="connsiteY1" fmla="*/ 1463483 h 1841332"/>
                    <a:gd name="connsiteX2" fmla="*/ 13345 w 1585716"/>
                    <a:gd name="connsiteY2" fmla="*/ 1300909 h 1841332"/>
                    <a:gd name="connsiteX3" fmla="*/ 647320 w 1585716"/>
                    <a:gd name="connsiteY3" fmla="*/ 65646 h 1841332"/>
                    <a:gd name="connsiteX4" fmla="*/ 809895 w 1585716"/>
                    <a:gd name="connsiteY4" fmla="*/ 13345 h 1841332"/>
                    <a:gd name="connsiteX5" fmla="*/ 1520071 w 1585716"/>
                    <a:gd name="connsiteY5" fmla="*/ 377850 h 1841332"/>
                    <a:gd name="connsiteX6" fmla="*/ 1572371 w 1585716"/>
                    <a:gd name="connsiteY6" fmla="*/ 540424 h 1841332"/>
                    <a:gd name="connsiteX7" fmla="*/ 938396 w 1585716"/>
                    <a:gd name="connsiteY7" fmla="*/ 1775687 h 1841332"/>
                    <a:gd name="connsiteX8" fmla="*/ 775821 w 1585716"/>
                    <a:gd name="connsiteY8" fmla="*/ 1827988 h 1841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85716" h="1841332">
                      <a:moveTo>
                        <a:pt x="775821" y="1827988"/>
                      </a:moveTo>
                      <a:lnTo>
                        <a:pt x="65646" y="1463483"/>
                      </a:lnTo>
                      <a:cubicBezTo>
                        <a:pt x="6288" y="1433047"/>
                        <a:pt x="-17091" y="1360224"/>
                        <a:pt x="13345" y="1300909"/>
                      </a:cubicBezTo>
                      <a:lnTo>
                        <a:pt x="647320" y="65646"/>
                      </a:lnTo>
                      <a:cubicBezTo>
                        <a:pt x="677757" y="6288"/>
                        <a:pt x="750580" y="-17091"/>
                        <a:pt x="809895" y="13345"/>
                      </a:cubicBezTo>
                      <a:lnTo>
                        <a:pt x="1520071" y="377850"/>
                      </a:lnTo>
                      <a:cubicBezTo>
                        <a:pt x="1579429" y="408286"/>
                        <a:pt x="1602808" y="481109"/>
                        <a:pt x="1572371" y="540424"/>
                      </a:cubicBezTo>
                      <a:lnTo>
                        <a:pt x="938396" y="1775687"/>
                      </a:lnTo>
                      <a:cubicBezTo>
                        <a:pt x="907959" y="1835045"/>
                        <a:pt x="835136" y="1858424"/>
                        <a:pt x="775821" y="1827988"/>
                      </a:cubicBezTo>
                      <a:close/>
                    </a:path>
                  </a:pathLst>
                </a:custGeom>
                <a:solidFill>
                  <a:srgbClr val="E4E7EF">
                    <a:alpha val="60000"/>
                  </a:srgbClr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6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6142679" y="716720"/>
                  <a:ext cx="1373663" cy="1259261"/>
                  <a:chOff x="6142679" y="716720"/>
                  <a:chExt cx="1373663" cy="1259261"/>
                </a:xfrm>
              </p:grpSpPr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E072A557-8AFC-46DF-B648-7A8BD2B9AF3A}"/>
                      </a:ext>
                    </a:extLst>
                  </p:cNvPr>
                  <p:cNvSpPr/>
                  <p:nvPr/>
                </p:nvSpPr>
                <p:spPr>
                  <a:xfrm>
                    <a:off x="6142679" y="716720"/>
                    <a:ext cx="1373663" cy="1259261"/>
                  </a:xfrm>
                  <a:custGeom>
                    <a:avLst/>
                    <a:gdLst>
                      <a:gd name="connsiteX0" fmla="*/ 940543 w 1373663"/>
                      <a:gd name="connsiteY0" fmla="*/ 1252574 h 1259261"/>
                      <a:gd name="connsiteX1" fmla="*/ 32767 w 1373663"/>
                      <a:gd name="connsiteY1" fmla="*/ 786714 h 1259261"/>
                      <a:gd name="connsiteX2" fmla="*/ 6660 w 1373663"/>
                      <a:gd name="connsiteY2" fmla="*/ 705535 h 1259261"/>
                      <a:gd name="connsiteX3" fmla="*/ 351941 w 1373663"/>
                      <a:gd name="connsiteY3" fmla="*/ 32767 h 1259261"/>
                      <a:gd name="connsiteX4" fmla="*/ 433120 w 1373663"/>
                      <a:gd name="connsiteY4" fmla="*/ 6660 h 1259261"/>
                      <a:gd name="connsiteX5" fmla="*/ 1340896 w 1373663"/>
                      <a:gd name="connsiteY5" fmla="*/ 472563 h 1259261"/>
                      <a:gd name="connsiteX6" fmla="*/ 1367003 w 1373663"/>
                      <a:gd name="connsiteY6" fmla="*/ 553742 h 1259261"/>
                      <a:gd name="connsiteX7" fmla="*/ 1021722 w 1373663"/>
                      <a:gd name="connsiteY7" fmla="*/ 1226510 h 1259261"/>
                      <a:gd name="connsiteX8" fmla="*/ 940543 w 1373663"/>
                      <a:gd name="connsiteY8" fmla="*/ 1252574 h 12592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73663" h="1259261">
                        <a:moveTo>
                          <a:pt x="940543" y="1252574"/>
                        </a:moveTo>
                        <a:lnTo>
                          <a:pt x="32767" y="786714"/>
                        </a:lnTo>
                        <a:cubicBezTo>
                          <a:pt x="3153" y="771518"/>
                          <a:pt x="-8537" y="735149"/>
                          <a:pt x="6660" y="705535"/>
                        </a:cubicBezTo>
                        <a:lnTo>
                          <a:pt x="351941" y="32767"/>
                        </a:lnTo>
                        <a:cubicBezTo>
                          <a:pt x="367138" y="3153"/>
                          <a:pt x="403506" y="-8537"/>
                          <a:pt x="433120" y="6660"/>
                        </a:cubicBezTo>
                        <a:lnTo>
                          <a:pt x="1340896" y="472563"/>
                        </a:lnTo>
                        <a:cubicBezTo>
                          <a:pt x="1370510" y="487759"/>
                          <a:pt x="1382200" y="524127"/>
                          <a:pt x="1367003" y="553742"/>
                        </a:cubicBezTo>
                        <a:lnTo>
                          <a:pt x="1021722" y="1226510"/>
                        </a:lnTo>
                        <a:cubicBezTo>
                          <a:pt x="1006525" y="1256124"/>
                          <a:pt x="970200" y="1267813"/>
                          <a:pt x="940543" y="1252574"/>
                        </a:cubicBezTo>
                        <a:close/>
                      </a:path>
                    </a:pathLst>
                  </a:custGeom>
                  <a:solidFill>
                    <a:srgbClr val="E0BFA0"/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68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6267909" y="853597"/>
                    <a:ext cx="1119349" cy="1003212"/>
                    <a:chOff x="6267909" y="853597"/>
                    <a:chExt cx="1119349" cy="1003212"/>
                  </a:xfrm>
                  <a:solidFill>
                    <a:srgbClr val="FFDBC2"/>
                  </a:solidFill>
                </p:grpSpPr>
                <p:sp>
                  <p:nvSpPr>
                    <p:cNvPr id="169" name="Freeform: Shape 168">
                      <a:extLst>
                        <a:ext uri="{FF2B5EF4-FFF2-40B4-BE49-F238E27FC236}">
                          <a16:creationId xmlns:a16="http://schemas.microsoft.com/office/drawing/2014/main" id="{C62FD071-DE47-4044-B108-40D357D11F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7909" y="853597"/>
                      <a:ext cx="348387" cy="607562"/>
                    </a:xfrm>
                    <a:custGeom>
                      <a:avLst/>
                      <a:gdLst>
                        <a:gd name="connsiteX0" fmla="*/ 35518 w 348387"/>
                        <a:gd name="connsiteY0" fmla="*/ 605546 h 607562"/>
                        <a:gd name="connsiteX1" fmla="*/ 9888 w 348387"/>
                        <a:gd name="connsiteY1" fmla="*/ 592385 h 607562"/>
                        <a:gd name="connsiteX2" fmla="*/ 2008 w 348387"/>
                        <a:gd name="connsiteY2" fmla="*/ 567923 h 607562"/>
                        <a:gd name="connsiteX3" fmla="*/ 288407 w 348387"/>
                        <a:gd name="connsiteY3" fmla="*/ 9888 h 607562"/>
                        <a:gd name="connsiteX4" fmla="*/ 312869 w 348387"/>
                        <a:gd name="connsiteY4" fmla="*/ 2008 h 607562"/>
                        <a:gd name="connsiteX5" fmla="*/ 338500 w 348387"/>
                        <a:gd name="connsiteY5" fmla="*/ 15170 h 607562"/>
                        <a:gd name="connsiteX6" fmla="*/ 346380 w 348387"/>
                        <a:gd name="connsiteY6" fmla="*/ 39631 h 607562"/>
                        <a:gd name="connsiteX7" fmla="*/ 59980 w 348387"/>
                        <a:gd name="connsiteY7" fmla="*/ 597667 h 607562"/>
                        <a:gd name="connsiteX8" fmla="*/ 35518 w 348387"/>
                        <a:gd name="connsiteY8" fmla="*/ 605546 h 607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8387" h="607562">
                          <a:moveTo>
                            <a:pt x="35518" y="605546"/>
                          </a:moveTo>
                          <a:lnTo>
                            <a:pt x="9888" y="592385"/>
                          </a:lnTo>
                          <a:cubicBezTo>
                            <a:pt x="969" y="587795"/>
                            <a:pt x="-2582" y="576842"/>
                            <a:pt x="2008" y="567923"/>
                          </a:cubicBezTo>
                          <a:lnTo>
                            <a:pt x="288407" y="9888"/>
                          </a:lnTo>
                          <a:cubicBezTo>
                            <a:pt x="292997" y="969"/>
                            <a:pt x="303950" y="-2582"/>
                            <a:pt x="312869" y="2008"/>
                          </a:cubicBezTo>
                          <a:lnTo>
                            <a:pt x="338500" y="15170"/>
                          </a:lnTo>
                          <a:cubicBezTo>
                            <a:pt x="347419" y="19759"/>
                            <a:pt x="350969" y="30713"/>
                            <a:pt x="346380" y="39631"/>
                          </a:cubicBezTo>
                          <a:lnTo>
                            <a:pt x="59980" y="597667"/>
                          </a:lnTo>
                          <a:cubicBezTo>
                            <a:pt x="55391" y="606629"/>
                            <a:pt x="44481" y="610136"/>
                            <a:pt x="35518" y="605546"/>
                          </a:cubicBezTo>
                          <a:close/>
                        </a:path>
                      </a:pathLst>
                    </a:custGeom>
                    <a:solidFill>
                      <a:srgbClr val="FFDBC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0" name="Freeform: Shape 169">
                      <a:extLst>
                        <a:ext uri="{FF2B5EF4-FFF2-40B4-BE49-F238E27FC236}">
                          <a16:creationId xmlns:a16="http://schemas.microsoft.com/office/drawing/2014/main" id="{BBF7504F-9186-4E73-A430-D8C5C39258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96453" y="919536"/>
                      <a:ext cx="348387" cy="607562"/>
                    </a:xfrm>
                    <a:custGeom>
                      <a:avLst/>
                      <a:gdLst>
                        <a:gd name="connsiteX0" fmla="*/ 35475 w 348387"/>
                        <a:gd name="connsiteY0" fmla="*/ 605546 h 607562"/>
                        <a:gd name="connsiteX1" fmla="*/ 9888 w 348387"/>
                        <a:gd name="connsiteY1" fmla="*/ 592385 h 607562"/>
                        <a:gd name="connsiteX2" fmla="*/ 2008 w 348387"/>
                        <a:gd name="connsiteY2" fmla="*/ 567923 h 607562"/>
                        <a:gd name="connsiteX3" fmla="*/ 288407 w 348387"/>
                        <a:gd name="connsiteY3" fmla="*/ 9888 h 607562"/>
                        <a:gd name="connsiteX4" fmla="*/ 312869 w 348387"/>
                        <a:gd name="connsiteY4" fmla="*/ 2008 h 607562"/>
                        <a:gd name="connsiteX5" fmla="*/ 338500 w 348387"/>
                        <a:gd name="connsiteY5" fmla="*/ 15170 h 607562"/>
                        <a:gd name="connsiteX6" fmla="*/ 346380 w 348387"/>
                        <a:gd name="connsiteY6" fmla="*/ 39631 h 607562"/>
                        <a:gd name="connsiteX7" fmla="*/ 59980 w 348387"/>
                        <a:gd name="connsiteY7" fmla="*/ 597667 h 607562"/>
                        <a:gd name="connsiteX8" fmla="*/ 35475 w 348387"/>
                        <a:gd name="connsiteY8" fmla="*/ 605546 h 607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8387" h="607562">
                          <a:moveTo>
                            <a:pt x="35475" y="605546"/>
                          </a:moveTo>
                          <a:lnTo>
                            <a:pt x="9888" y="592385"/>
                          </a:lnTo>
                          <a:cubicBezTo>
                            <a:pt x="969" y="587795"/>
                            <a:pt x="-2582" y="576841"/>
                            <a:pt x="2008" y="567923"/>
                          </a:cubicBezTo>
                          <a:lnTo>
                            <a:pt x="288407" y="9888"/>
                          </a:lnTo>
                          <a:cubicBezTo>
                            <a:pt x="292996" y="969"/>
                            <a:pt x="303950" y="-2582"/>
                            <a:pt x="312869" y="2008"/>
                          </a:cubicBezTo>
                          <a:lnTo>
                            <a:pt x="338500" y="15170"/>
                          </a:lnTo>
                          <a:cubicBezTo>
                            <a:pt x="347419" y="19759"/>
                            <a:pt x="350969" y="30713"/>
                            <a:pt x="346380" y="39631"/>
                          </a:cubicBezTo>
                          <a:lnTo>
                            <a:pt x="59980" y="597667"/>
                          </a:lnTo>
                          <a:cubicBezTo>
                            <a:pt x="55348" y="606629"/>
                            <a:pt x="44394" y="610136"/>
                            <a:pt x="35475" y="605546"/>
                          </a:cubicBezTo>
                          <a:close/>
                        </a:path>
                      </a:pathLst>
                    </a:custGeom>
                    <a:solidFill>
                      <a:srgbClr val="FFDBC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1" name="Freeform: Shape 170">
                      <a:extLst>
                        <a:ext uri="{FF2B5EF4-FFF2-40B4-BE49-F238E27FC236}">
                          <a16:creationId xmlns:a16="http://schemas.microsoft.com/office/drawing/2014/main" id="{FF684122-7A16-4F48-B3ED-F0815852DF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24911" y="985475"/>
                      <a:ext cx="348344" cy="607562"/>
                    </a:xfrm>
                    <a:custGeom>
                      <a:avLst/>
                      <a:gdLst>
                        <a:gd name="connsiteX0" fmla="*/ 35475 w 348344"/>
                        <a:gd name="connsiteY0" fmla="*/ 605546 h 607562"/>
                        <a:gd name="connsiteX1" fmla="*/ 9887 w 348344"/>
                        <a:gd name="connsiteY1" fmla="*/ 592385 h 607562"/>
                        <a:gd name="connsiteX2" fmla="*/ 2008 w 348344"/>
                        <a:gd name="connsiteY2" fmla="*/ 567923 h 607562"/>
                        <a:gd name="connsiteX3" fmla="*/ 288407 w 348344"/>
                        <a:gd name="connsiteY3" fmla="*/ 9887 h 607562"/>
                        <a:gd name="connsiteX4" fmla="*/ 312869 w 348344"/>
                        <a:gd name="connsiteY4" fmla="*/ 2008 h 607562"/>
                        <a:gd name="connsiteX5" fmla="*/ 338457 w 348344"/>
                        <a:gd name="connsiteY5" fmla="*/ 15170 h 607562"/>
                        <a:gd name="connsiteX6" fmla="*/ 346337 w 348344"/>
                        <a:gd name="connsiteY6" fmla="*/ 39631 h 607562"/>
                        <a:gd name="connsiteX7" fmla="*/ 59937 w 348344"/>
                        <a:gd name="connsiteY7" fmla="*/ 597667 h 607562"/>
                        <a:gd name="connsiteX8" fmla="*/ 35475 w 348344"/>
                        <a:gd name="connsiteY8" fmla="*/ 605546 h 607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8344" h="607562">
                          <a:moveTo>
                            <a:pt x="35475" y="605546"/>
                          </a:moveTo>
                          <a:lnTo>
                            <a:pt x="9887" y="592385"/>
                          </a:lnTo>
                          <a:cubicBezTo>
                            <a:pt x="969" y="587795"/>
                            <a:pt x="-2582" y="576842"/>
                            <a:pt x="2008" y="567923"/>
                          </a:cubicBezTo>
                          <a:lnTo>
                            <a:pt x="288407" y="9887"/>
                          </a:lnTo>
                          <a:cubicBezTo>
                            <a:pt x="292996" y="969"/>
                            <a:pt x="303950" y="-2582"/>
                            <a:pt x="312869" y="2008"/>
                          </a:cubicBezTo>
                          <a:lnTo>
                            <a:pt x="338457" y="15170"/>
                          </a:lnTo>
                          <a:cubicBezTo>
                            <a:pt x="347376" y="19759"/>
                            <a:pt x="350926" y="30713"/>
                            <a:pt x="346337" y="39631"/>
                          </a:cubicBezTo>
                          <a:lnTo>
                            <a:pt x="59937" y="597667"/>
                          </a:lnTo>
                          <a:cubicBezTo>
                            <a:pt x="55391" y="606629"/>
                            <a:pt x="44437" y="610136"/>
                            <a:pt x="35475" y="605546"/>
                          </a:cubicBezTo>
                          <a:close/>
                        </a:path>
                      </a:pathLst>
                    </a:custGeom>
                    <a:solidFill>
                      <a:srgbClr val="FFDBC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2" name="Freeform: Shape 171">
                      <a:extLst>
                        <a:ext uri="{FF2B5EF4-FFF2-40B4-BE49-F238E27FC236}">
                          <a16:creationId xmlns:a16="http://schemas.microsoft.com/office/drawing/2014/main" id="{0469E850-CD46-422E-80E5-B1294AB887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3412" y="1051413"/>
                      <a:ext cx="348344" cy="607562"/>
                    </a:xfrm>
                    <a:custGeom>
                      <a:avLst/>
                      <a:gdLst>
                        <a:gd name="connsiteX0" fmla="*/ 35475 w 348344"/>
                        <a:gd name="connsiteY0" fmla="*/ 605546 h 607562"/>
                        <a:gd name="connsiteX1" fmla="*/ 9888 w 348344"/>
                        <a:gd name="connsiteY1" fmla="*/ 592385 h 607562"/>
                        <a:gd name="connsiteX2" fmla="*/ 2008 w 348344"/>
                        <a:gd name="connsiteY2" fmla="*/ 567923 h 607562"/>
                        <a:gd name="connsiteX3" fmla="*/ 288407 w 348344"/>
                        <a:gd name="connsiteY3" fmla="*/ 9888 h 607562"/>
                        <a:gd name="connsiteX4" fmla="*/ 312869 w 348344"/>
                        <a:gd name="connsiteY4" fmla="*/ 2008 h 607562"/>
                        <a:gd name="connsiteX5" fmla="*/ 338457 w 348344"/>
                        <a:gd name="connsiteY5" fmla="*/ 15170 h 607562"/>
                        <a:gd name="connsiteX6" fmla="*/ 346336 w 348344"/>
                        <a:gd name="connsiteY6" fmla="*/ 39631 h 607562"/>
                        <a:gd name="connsiteX7" fmla="*/ 59937 w 348344"/>
                        <a:gd name="connsiteY7" fmla="*/ 597667 h 607562"/>
                        <a:gd name="connsiteX8" fmla="*/ 35475 w 348344"/>
                        <a:gd name="connsiteY8" fmla="*/ 605546 h 607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8344" h="607562">
                          <a:moveTo>
                            <a:pt x="35475" y="605546"/>
                          </a:moveTo>
                          <a:lnTo>
                            <a:pt x="9888" y="592385"/>
                          </a:lnTo>
                          <a:cubicBezTo>
                            <a:pt x="969" y="587795"/>
                            <a:pt x="-2581" y="576841"/>
                            <a:pt x="2008" y="567923"/>
                          </a:cubicBezTo>
                          <a:lnTo>
                            <a:pt x="288407" y="9888"/>
                          </a:lnTo>
                          <a:cubicBezTo>
                            <a:pt x="292997" y="969"/>
                            <a:pt x="303950" y="-2582"/>
                            <a:pt x="312869" y="2008"/>
                          </a:cubicBezTo>
                          <a:lnTo>
                            <a:pt x="338457" y="15170"/>
                          </a:lnTo>
                          <a:cubicBezTo>
                            <a:pt x="347376" y="19759"/>
                            <a:pt x="350926" y="30713"/>
                            <a:pt x="346336" y="39631"/>
                          </a:cubicBezTo>
                          <a:lnTo>
                            <a:pt x="59937" y="597667"/>
                          </a:lnTo>
                          <a:cubicBezTo>
                            <a:pt x="55348" y="606629"/>
                            <a:pt x="44394" y="610136"/>
                            <a:pt x="35475" y="605546"/>
                          </a:cubicBezTo>
                          <a:close/>
                        </a:path>
                      </a:pathLst>
                    </a:custGeom>
                    <a:solidFill>
                      <a:srgbClr val="FFDBC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3" name="Freeform: Shape 172">
                      <a:extLst>
                        <a:ext uri="{FF2B5EF4-FFF2-40B4-BE49-F238E27FC236}">
                          <a16:creationId xmlns:a16="http://schemas.microsoft.com/office/drawing/2014/main" id="{4E4112E3-80E9-48B4-8EC4-28599013C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1869" y="1117352"/>
                      <a:ext cx="348387" cy="607562"/>
                    </a:xfrm>
                    <a:custGeom>
                      <a:avLst/>
                      <a:gdLst>
                        <a:gd name="connsiteX0" fmla="*/ 35518 w 348387"/>
                        <a:gd name="connsiteY0" fmla="*/ 605546 h 607562"/>
                        <a:gd name="connsiteX1" fmla="*/ 9887 w 348387"/>
                        <a:gd name="connsiteY1" fmla="*/ 592385 h 607562"/>
                        <a:gd name="connsiteX2" fmla="*/ 2008 w 348387"/>
                        <a:gd name="connsiteY2" fmla="*/ 567923 h 607562"/>
                        <a:gd name="connsiteX3" fmla="*/ 288407 w 348387"/>
                        <a:gd name="connsiteY3" fmla="*/ 9887 h 607562"/>
                        <a:gd name="connsiteX4" fmla="*/ 312869 w 348387"/>
                        <a:gd name="connsiteY4" fmla="*/ 2008 h 607562"/>
                        <a:gd name="connsiteX5" fmla="*/ 338500 w 348387"/>
                        <a:gd name="connsiteY5" fmla="*/ 15169 h 607562"/>
                        <a:gd name="connsiteX6" fmla="*/ 346380 w 348387"/>
                        <a:gd name="connsiteY6" fmla="*/ 39632 h 607562"/>
                        <a:gd name="connsiteX7" fmla="*/ 59981 w 348387"/>
                        <a:gd name="connsiteY7" fmla="*/ 597667 h 607562"/>
                        <a:gd name="connsiteX8" fmla="*/ 35518 w 348387"/>
                        <a:gd name="connsiteY8" fmla="*/ 605546 h 6075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8387" h="607562">
                          <a:moveTo>
                            <a:pt x="35518" y="605546"/>
                          </a:moveTo>
                          <a:lnTo>
                            <a:pt x="9887" y="592385"/>
                          </a:lnTo>
                          <a:cubicBezTo>
                            <a:pt x="969" y="587795"/>
                            <a:pt x="-2582" y="576841"/>
                            <a:pt x="2008" y="567923"/>
                          </a:cubicBezTo>
                          <a:lnTo>
                            <a:pt x="288407" y="9887"/>
                          </a:lnTo>
                          <a:cubicBezTo>
                            <a:pt x="292996" y="969"/>
                            <a:pt x="303950" y="-2582"/>
                            <a:pt x="312869" y="2008"/>
                          </a:cubicBezTo>
                          <a:lnTo>
                            <a:pt x="338500" y="15169"/>
                          </a:lnTo>
                          <a:cubicBezTo>
                            <a:pt x="347419" y="19759"/>
                            <a:pt x="350969" y="30713"/>
                            <a:pt x="346380" y="39632"/>
                          </a:cubicBezTo>
                          <a:lnTo>
                            <a:pt x="59981" y="597667"/>
                          </a:lnTo>
                          <a:cubicBezTo>
                            <a:pt x="55391" y="606629"/>
                            <a:pt x="44438" y="610136"/>
                            <a:pt x="35518" y="605546"/>
                          </a:cubicBezTo>
                          <a:close/>
                        </a:path>
                      </a:pathLst>
                    </a:custGeom>
                    <a:solidFill>
                      <a:srgbClr val="FFDBC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4" name="Freeform: Shape 173">
                      <a:extLst>
                        <a:ext uri="{FF2B5EF4-FFF2-40B4-BE49-F238E27FC236}">
                          <a16:creationId xmlns:a16="http://schemas.microsoft.com/office/drawing/2014/main" id="{2B32A943-07D0-4288-B6EB-F9D506BDD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0370" y="1183335"/>
                      <a:ext cx="348387" cy="607535"/>
                    </a:xfrm>
                    <a:custGeom>
                      <a:avLst/>
                      <a:gdLst>
                        <a:gd name="connsiteX0" fmla="*/ 35475 w 348387"/>
                        <a:gd name="connsiteY0" fmla="*/ 605546 h 607535"/>
                        <a:gd name="connsiteX1" fmla="*/ 9887 w 348387"/>
                        <a:gd name="connsiteY1" fmla="*/ 592385 h 607535"/>
                        <a:gd name="connsiteX2" fmla="*/ 2008 w 348387"/>
                        <a:gd name="connsiteY2" fmla="*/ 567923 h 607535"/>
                        <a:gd name="connsiteX3" fmla="*/ 288407 w 348387"/>
                        <a:gd name="connsiteY3" fmla="*/ 9888 h 607535"/>
                        <a:gd name="connsiteX4" fmla="*/ 312869 w 348387"/>
                        <a:gd name="connsiteY4" fmla="*/ 2008 h 607535"/>
                        <a:gd name="connsiteX5" fmla="*/ 338500 w 348387"/>
                        <a:gd name="connsiteY5" fmla="*/ 15170 h 607535"/>
                        <a:gd name="connsiteX6" fmla="*/ 346380 w 348387"/>
                        <a:gd name="connsiteY6" fmla="*/ 39631 h 607535"/>
                        <a:gd name="connsiteX7" fmla="*/ 59980 w 348387"/>
                        <a:gd name="connsiteY7" fmla="*/ 597667 h 607535"/>
                        <a:gd name="connsiteX8" fmla="*/ 35475 w 348387"/>
                        <a:gd name="connsiteY8" fmla="*/ 605546 h 6075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8387" h="607535">
                          <a:moveTo>
                            <a:pt x="35475" y="605546"/>
                          </a:moveTo>
                          <a:lnTo>
                            <a:pt x="9887" y="592385"/>
                          </a:lnTo>
                          <a:cubicBezTo>
                            <a:pt x="968" y="587795"/>
                            <a:pt x="-2582" y="576841"/>
                            <a:pt x="2008" y="567923"/>
                          </a:cubicBezTo>
                          <a:lnTo>
                            <a:pt x="288407" y="9888"/>
                          </a:lnTo>
                          <a:cubicBezTo>
                            <a:pt x="292997" y="969"/>
                            <a:pt x="303950" y="-2582"/>
                            <a:pt x="312869" y="2008"/>
                          </a:cubicBezTo>
                          <a:lnTo>
                            <a:pt x="338500" y="15170"/>
                          </a:lnTo>
                          <a:cubicBezTo>
                            <a:pt x="347419" y="19759"/>
                            <a:pt x="350969" y="30713"/>
                            <a:pt x="346380" y="39631"/>
                          </a:cubicBezTo>
                          <a:lnTo>
                            <a:pt x="59980" y="597667"/>
                          </a:lnTo>
                          <a:cubicBezTo>
                            <a:pt x="55348" y="606586"/>
                            <a:pt x="44394" y="610092"/>
                            <a:pt x="35475" y="605546"/>
                          </a:cubicBezTo>
                          <a:close/>
                        </a:path>
                      </a:pathLst>
                    </a:custGeom>
                    <a:solidFill>
                      <a:srgbClr val="FFDBC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5" name="Freeform: Shape 174">
                      <a:extLst>
                        <a:ext uri="{FF2B5EF4-FFF2-40B4-BE49-F238E27FC236}">
                          <a16:creationId xmlns:a16="http://schemas.microsoft.com/office/drawing/2014/main" id="{4948CC59-731E-45B1-B677-0F41AABDB7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38871" y="1249274"/>
                      <a:ext cx="348387" cy="607534"/>
                    </a:xfrm>
                    <a:custGeom>
                      <a:avLst/>
                      <a:gdLst>
                        <a:gd name="connsiteX0" fmla="*/ 35475 w 348387"/>
                        <a:gd name="connsiteY0" fmla="*/ 605546 h 607534"/>
                        <a:gd name="connsiteX1" fmla="*/ 9888 w 348387"/>
                        <a:gd name="connsiteY1" fmla="*/ 592385 h 607534"/>
                        <a:gd name="connsiteX2" fmla="*/ 2008 w 348387"/>
                        <a:gd name="connsiteY2" fmla="*/ 567923 h 607534"/>
                        <a:gd name="connsiteX3" fmla="*/ 288407 w 348387"/>
                        <a:gd name="connsiteY3" fmla="*/ 9887 h 607534"/>
                        <a:gd name="connsiteX4" fmla="*/ 312869 w 348387"/>
                        <a:gd name="connsiteY4" fmla="*/ 2008 h 607534"/>
                        <a:gd name="connsiteX5" fmla="*/ 338500 w 348387"/>
                        <a:gd name="connsiteY5" fmla="*/ 15169 h 607534"/>
                        <a:gd name="connsiteX6" fmla="*/ 346380 w 348387"/>
                        <a:gd name="connsiteY6" fmla="*/ 39632 h 607534"/>
                        <a:gd name="connsiteX7" fmla="*/ 59980 w 348387"/>
                        <a:gd name="connsiteY7" fmla="*/ 597667 h 607534"/>
                        <a:gd name="connsiteX8" fmla="*/ 35475 w 348387"/>
                        <a:gd name="connsiteY8" fmla="*/ 605546 h 607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8387" h="607534">
                          <a:moveTo>
                            <a:pt x="35475" y="605546"/>
                          </a:moveTo>
                          <a:lnTo>
                            <a:pt x="9888" y="592385"/>
                          </a:lnTo>
                          <a:cubicBezTo>
                            <a:pt x="969" y="587795"/>
                            <a:pt x="-2581" y="576841"/>
                            <a:pt x="2008" y="567923"/>
                          </a:cubicBezTo>
                          <a:lnTo>
                            <a:pt x="288407" y="9887"/>
                          </a:lnTo>
                          <a:cubicBezTo>
                            <a:pt x="292996" y="969"/>
                            <a:pt x="303950" y="-2582"/>
                            <a:pt x="312869" y="2008"/>
                          </a:cubicBezTo>
                          <a:lnTo>
                            <a:pt x="338500" y="15169"/>
                          </a:lnTo>
                          <a:cubicBezTo>
                            <a:pt x="347419" y="19759"/>
                            <a:pt x="350969" y="30713"/>
                            <a:pt x="346380" y="39632"/>
                          </a:cubicBezTo>
                          <a:lnTo>
                            <a:pt x="59980" y="597667"/>
                          </a:lnTo>
                          <a:cubicBezTo>
                            <a:pt x="55348" y="606585"/>
                            <a:pt x="44394" y="610092"/>
                            <a:pt x="35475" y="605546"/>
                          </a:cubicBezTo>
                          <a:close/>
                        </a:path>
                      </a:pathLst>
                    </a:custGeom>
                    <a:solidFill>
                      <a:srgbClr val="FFDBC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76" name="Graphic 10">
                <a:extLst>
                  <a:ext uri="{FF2B5EF4-FFF2-40B4-BE49-F238E27FC236}">
                    <a16:creationId xmlns:a16="http://schemas.microsoft.com/office/drawing/2014/main" id="{0F9DFA9D-7B40-4A7A-AD58-4ABA36C0B05B}"/>
                  </a:ext>
                </a:extLst>
              </p:cNvPr>
              <p:cNvGrpSpPr/>
              <p:nvPr/>
            </p:nvGrpSpPr>
            <p:grpSpPr>
              <a:xfrm>
                <a:off x="5601098" y="2199841"/>
                <a:ext cx="1039650" cy="974788"/>
                <a:chOff x="5601098" y="2199841"/>
                <a:chExt cx="1039650" cy="974788"/>
              </a:xfrm>
            </p:grpSpPr>
            <p:grpSp>
              <p:nvGrpSpPr>
                <p:cNvPr id="177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6017211" y="2952066"/>
                  <a:ext cx="368988" cy="222562"/>
                  <a:chOff x="6017211" y="2952066"/>
                  <a:chExt cx="368988" cy="222562"/>
                </a:xfrm>
              </p:grpSpPr>
              <p:grpSp>
                <p:nvGrpSpPr>
                  <p:cNvPr id="178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11" y="2952066"/>
                    <a:ext cx="368988" cy="222562"/>
                    <a:chOff x="6017211" y="2952066"/>
                    <a:chExt cx="368988" cy="222562"/>
                  </a:xfrm>
                </p:grpSpPr>
                <p:sp>
                  <p:nvSpPr>
                    <p:cNvPr id="179" name="Freeform: Shape 178">
                      <a:extLst>
                        <a:ext uri="{FF2B5EF4-FFF2-40B4-BE49-F238E27FC236}">
                          <a16:creationId xmlns:a16="http://schemas.microsoft.com/office/drawing/2014/main" id="{A446C6CE-F3CE-47F9-A0FC-264670F222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8044" y="2998902"/>
                      <a:ext cx="208154" cy="175726"/>
                    </a:xfrm>
                    <a:custGeom>
                      <a:avLst/>
                      <a:gdLst>
                        <a:gd name="connsiteX0" fmla="*/ 115772 w 208154"/>
                        <a:gd name="connsiteY0" fmla="*/ 171494 h 175726"/>
                        <a:gd name="connsiteX1" fmla="*/ 203921 w 208154"/>
                        <a:gd name="connsiteY1" fmla="*/ 130796 h 175726"/>
                        <a:gd name="connsiteX2" fmla="*/ 163224 w 208154"/>
                        <a:gd name="connsiteY2" fmla="*/ 42646 h 175726"/>
                        <a:gd name="connsiteX3" fmla="*/ 47409 w 208154"/>
                        <a:gd name="connsiteY3" fmla="*/ 0 h 175726"/>
                        <a:gd name="connsiteX4" fmla="*/ 0 w 208154"/>
                        <a:gd name="connsiteY4" fmla="*/ 128847 h 175726"/>
                        <a:gd name="connsiteX5" fmla="*/ 115772 w 208154"/>
                        <a:gd name="connsiteY5" fmla="*/ 171494 h 1757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154" h="175726">
                          <a:moveTo>
                            <a:pt x="115772" y="171494"/>
                          </a:moveTo>
                          <a:cubicBezTo>
                            <a:pt x="151361" y="184569"/>
                            <a:pt x="190803" y="166341"/>
                            <a:pt x="203921" y="130796"/>
                          </a:cubicBezTo>
                          <a:cubicBezTo>
                            <a:pt x="216997" y="95207"/>
                            <a:pt x="198769" y="55765"/>
                            <a:pt x="163224" y="42646"/>
                          </a:cubicBezTo>
                          <a:lnTo>
                            <a:pt x="47409" y="0"/>
                          </a:lnTo>
                          <a:lnTo>
                            <a:pt x="0" y="128847"/>
                          </a:lnTo>
                          <a:lnTo>
                            <a:pt x="115772" y="171494"/>
                          </a:lnTo>
                          <a:close/>
                        </a:path>
                      </a:pathLst>
                    </a:custGeom>
                    <a:solidFill>
                      <a:srgbClr val="F5426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0" name="Freeform: Shape 179">
                      <a:extLst>
                        <a:ext uri="{FF2B5EF4-FFF2-40B4-BE49-F238E27FC236}">
                          <a16:creationId xmlns:a16="http://schemas.microsoft.com/office/drawing/2014/main" id="{A538A63A-1754-4387-85C3-A434B4252B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11" y="2952066"/>
                      <a:ext cx="208154" cy="175726"/>
                    </a:xfrm>
                    <a:custGeom>
                      <a:avLst/>
                      <a:gdLst>
                        <a:gd name="connsiteX0" fmla="*/ 4233 w 208154"/>
                        <a:gd name="connsiteY0" fmla="*/ 44931 h 175726"/>
                        <a:gd name="connsiteX1" fmla="*/ 44931 w 208154"/>
                        <a:gd name="connsiteY1" fmla="*/ 133081 h 175726"/>
                        <a:gd name="connsiteX2" fmla="*/ 160746 w 208154"/>
                        <a:gd name="connsiteY2" fmla="*/ 175727 h 175726"/>
                        <a:gd name="connsiteX3" fmla="*/ 208155 w 208154"/>
                        <a:gd name="connsiteY3" fmla="*/ 46879 h 175726"/>
                        <a:gd name="connsiteX4" fmla="*/ 92340 w 208154"/>
                        <a:gd name="connsiteY4" fmla="*/ 4233 h 175726"/>
                        <a:gd name="connsiteX5" fmla="*/ 4233 w 208154"/>
                        <a:gd name="connsiteY5" fmla="*/ 44931 h 1757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154" h="175726">
                          <a:moveTo>
                            <a:pt x="4233" y="44931"/>
                          </a:moveTo>
                          <a:cubicBezTo>
                            <a:pt x="-8842" y="80520"/>
                            <a:pt x="9385" y="119962"/>
                            <a:pt x="44931" y="133081"/>
                          </a:cubicBezTo>
                          <a:lnTo>
                            <a:pt x="160746" y="175727"/>
                          </a:lnTo>
                          <a:lnTo>
                            <a:pt x="208155" y="46879"/>
                          </a:lnTo>
                          <a:lnTo>
                            <a:pt x="92340" y="4233"/>
                          </a:lnTo>
                          <a:cubicBezTo>
                            <a:pt x="56794" y="-8842"/>
                            <a:pt x="17352" y="9386"/>
                            <a:pt x="4233" y="44931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81" name="Freeform: Shape 180">
                    <a:extLst>
                      <a:ext uri="{FF2B5EF4-FFF2-40B4-BE49-F238E27FC236}">
                        <a16:creationId xmlns:a16="http://schemas.microsoft.com/office/drawing/2014/main" id="{F2FA8A0E-5E6E-4212-AA7D-1F3F97BC1277}"/>
                      </a:ext>
                    </a:extLst>
                  </p:cNvPr>
                  <p:cNvSpPr/>
                  <p:nvPr/>
                </p:nvSpPr>
                <p:spPr>
                  <a:xfrm>
                    <a:off x="6027075" y="2984225"/>
                    <a:ext cx="350127" cy="183353"/>
                  </a:xfrm>
                  <a:custGeom>
                    <a:avLst/>
                    <a:gdLst>
                      <a:gd name="connsiteX0" fmla="*/ 346404 w 350127"/>
                      <a:gd name="connsiteY0" fmla="*/ 140667 h 183353"/>
                      <a:gd name="connsiteX1" fmla="*/ 350128 w 350127"/>
                      <a:gd name="connsiteY1" fmla="*/ 124604 h 183353"/>
                      <a:gd name="connsiteX2" fmla="*/ 274014 w 350127"/>
                      <a:gd name="connsiteY2" fmla="*/ 148633 h 183353"/>
                      <a:gd name="connsiteX3" fmla="*/ 164000 w 350127"/>
                      <a:gd name="connsiteY3" fmla="*/ 108152 h 183353"/>
                      <a:gd name="connsiteX4" fmla="*/ 53987 w 350127"/>
                      <a:gd name="connsiteY4" fmla="*/ 67671 h 183353"/>
                      <a:gd name="connsiteX5" fmla="*/ 11600 w 350127"/>
                      <a:gd name="connsiteY5" fmla="*/ 0 h 183353"/>
                      <a:gd name="connsiteX6" fmla="*/ 4024 w 350127"/>
                      <a:gd name="connsiteY6" fmla="*/ 14634 h 183353"/>
                      <a:gd name="connsiteX7" fmla="*/ 42687 w 350127"/>
                      <a:gd name="connsiteY7" fmla="*/ 98367 h 183353"/>
                      <a:gd name="connsiteX8" fmla="*/ 152700 w 350127"/>
                      <a:gd name="connsiteY8" fmla="*/ 138849 h 183353"/>
                      <a:gd name="connsiteX9" fmla="*/ 262714 w 350127"/>
                      <a:gd name="connsiteY9" fmla="*/ 179330 h 183353"/>
                      <a:gd name="connsiteX10" fmla="*/ 346404 w 350127"/>
                      <a:gd name="connsiteY10" fmla="*/ 140667 h 183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50127" h="183353">
                        <a:moveTo>
                          <a:pt x="346404" y="140667"/>
                        </a:moveTo>
                        <a:cubicBezTo>
                          <a:pt x="348352" y="135385"/>
                          <a:pt x="349565" y="129973"/>
                          <a:pt x="350128" y="124604"/>
                        </a:cubicBezTo>
                        <a:cubicBezTo>
                          <a:pt x="333632" y="148460"/>
                          <a:pt x="302503" y="159154"/>
                          <a:pt x="274014" y="148633"/>
                        </a:cubicBezTo>
                        <a:lnTo>
                          <a:pt x="164000" y="108152"/>
                        </a:lnTo>
                        <a:lnTo>
                          <a:pt x="53987" y="67671"/>
                        </a:lnTo>
                        <a:cubicBezTo>
                          <a:pt x="25498" y="57193"/>
                          <a:pt x="8700" y="28878"/>
                          <a:pt x="11600" y="0"/>
                        </a:cubicBezTo>
                        <a:cubicBezTo>
                          <a:pt x="8526" y="4416"/>
                          <a:pt x="5972" y="9352"/>
                          <a:pt x="4024" y="14634"/>
                        </a:cubicBezTo>
                        <a:cubicBezTo>
                          <a:pt x="-8402" y="48448"/>
                          <a:pt x="8916" y="85898"/>
                          <a:pt x="42687" y="98367"/>
                        </a:cubicBezTo>
                        <a:lnTo>
                          <a:pt x="152700" y="138849"/>
                        </a:lnTo>
                        <a:lnTo>
                          <a:pt x="262714" y="179330"/>
                        </a:lnTo>
                        <a:cubicBezTo>
                          <a:pt x="296484" y="191755"/>
                          <a:pt x="333935" y="174437"/>
                          <a:pt x="346404" y="140667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82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5915640" y="2315817"/>
                  <a:ext cx="368988" cy="222541"/>
                  <a:chOff x="5915640" y="2315817"/>
                  <a:chExt cx="368988" cy="222541"/>
                </a:xfrm>
              </p:grpSpPr>
              <p:grpSp>
                <p:nvGrpSpPr>
                  <p:cNvPr id="183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5915640" y="2315817"/>
                    <a:ext cx="368988" cy="222541"/>
                    <a:chOff x="5915640" y="2315817"/>
                    <a:chExt cx="368988" cy="222541"/>
                  </a:xfrm>
                </p:grpSpPr>
                <p:sp>
                  <p:nvSpPr>
                    <p:cNvPr id="184" name="Freeform: Shape 183">
                      <a:extLst>
                        <a:ext uri="{FF2B5EF4-FFF2-40B4-BE49-F238E27FC236}">
                          <a16:creationId xmlns:a16="http://schemas.microsoft.com/office/drawing/2014/main" id="{BB624645-8466-499D-870D-1174B8F56C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6473" y="2362633"/>
                      <a:ext cx="208155" cy="175726"/>
                    </a:xfrm>
                    <a:custGeom>
                      <a:avLst/>
                      <a:gdLst>
                        <a:gd name="connsiteX0" fmla="*/ 115772 w 208155"/>
                        <a:gd name="connsiteY0" fmla="*/ 171493 h 175726"/>
                        <a:gd name="connsiteX1" fmla="*/ 203922 w 208155"/>
                        <a:gd name="connsiteY1" fmla="*/ 130795 h 175726"/>
                        <a:gd name="connsiteX2" fmla="*/ 163224 w 208155"/>
                        <a:gd name="connsiteY2" fmla="*/ 42646 h 175726"/>
                        <a:gd name="connsiteX3" fmla="*/ 47409 w 208155"/>
                        <a:gd name="connsiteY3" fmla="*/ 0 h 175726"/>
                        <a:gd name="connsiteX4" fmla="*/ 0 w 208155"/>
                        <a:gd name="connsiteY4" fmla="*/ 128847 h 175726"/>
                        <a:gd name="connsiteX5" fmla="*/ 115772 w 208155"/>
                        <a:gd name="connsiteY5" fmla="*/ 171493 h 1757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155" h="175726">
                          <a:moveTo>
                            <a:pt x="115772" y="171493"/>
                          </a:moveTo>
                          <a:cubicBezTo>
                            <a:pt x="151361" y="184569"/>
                            <a:pt x="190803" y="166341"/>
                            <a:pt x="203922" y="130795"/>
                          </a:cubicBezTo>
                          <a:cubicBezTo>
                            <a:pt x="216997" y="95207"/>
                            <a:pt x="198770" y="55765"/>
                            <a:pt x="163224" y="42646"/>
                          </a:cubicBezTo>
                          <a:lnTo>
                            <a:pt x="47409" y="0"/>
                          </a:lnTo>
                          <a:lnTo>
                            <a:pt x="0" y="128847"/>
                          </a:lnTo>
                          <a:lnTo>
                            <a:pt x="115772" y="171493"/>
                          </a:lnTo>
                          <a:close/>
                        </a:path>
                      </a:pathLst>
                    </a:custGeom>
                    <a:solidFill>
                      <a:srgbClr val="F5426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5" name="Freeform: Shape 184">
                      <a:extLst>
                        <a:ext uri="{FF2B5EF4-FFF2-40B4-BE49-F238E27FC236}">
                          <a16:creationId xmlns:a16="http://schemas.microsoft.com/office/drawing/2014/main" id="{7229CD6D-4944-4FF5-A84C-9B49F0543D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5640" y="2315817"/>
                      <a:ext cx="208154" cy="175748"/>
                    </a:xfrm>
                    <a:custGeom>
                      <a:avLst/>
                      <a:gdLst>
                        <a:gd name="connsiteX0" fmla="*/ 4233 w 208154"/>
                        <a:gd name="connsiteY0" fmla="*/ 44953 h 175748"/>
                        <a:gd name="connsiteX1" fmla="*/ 44931 w 208154"/>
                        <a:gd name="connsiteY1" fmla="*/ 133103 h 175748"/>
                        <a:gd name="connsiteX2" fmla="*/ 160746 w 208154"/>
                        <a:gd name="connsiteY2" fmla="*/ 175749 h 175748"/>
                        <a:gd name="connsiteX3" fmla="*/ 208155 w 208154"/>
                        <a:gd name="connsiteY3" fmla="*/ 46902 h 175748"/>
                        <a:gd name="connsiteX4" fmla="*/ 92340 w 208154"/>
                        <a:gd name="connsiteY4" fmla="*/ 4256 h 175748"/>
                        <a:gd name="connsiteX5" fmla="*/ 4233 w 208154"/>
                        <a:gd name="connsiteY5" fmla="*/ 44953 h 1757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154" h="175748">
                          <a:moveTo>
                            <a:pt x="4233" y="44953"/>
                          </a:moveTo>
                          <a:cubicBezTo>
                            <a:pt x="-8842" y="80542"/>
                            <a:pt x="9386" y="119984"/>
                            <a:pt x="44931" y="133103"/>
                          </a:cubicBezTo>
                          <a:lnTo>
                            <a:pt x="160746" y="175749"/>
                          </a:lnTo>
                          <a:lnTo>
                            <a:pt x="208155" y="46902"/>
                          </a:lnTo>
                          <a:lnTo>
                            <a:pt x="92340" y="4256"/>
                          </a:lnTo>
                          <a:cubicBezTo>
                            <a:pt x="56794" y="-8863"/>
                            <a:pt x="17309" y="9364"/>
                            <a:pt x="4233" y="44953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86" name="Freeform: Shape 185">
                    <a:extLst>
                      <a:ext uri="{FF2B5EF4-FFF2-40B4-BE49-F238E27FC236}">
                        <a16:creationId xmlns:a16="http://schemas.microsoft.com/office/drawing/2014/main" id="{A2591ACE-A6CD-4179-A638-C0F4F3037782}"/>
                      </a:ext>
                    </a:extLst>
                  </p:cNvPr>
                  <p:cNvSpPr/>
                  <p:nvPr/>
                </p:nvSpPr>
                <p:spPr>
                  <a:xfrm>
                    <a:off x="5925461" y="2347955"/>
                    <a:ext cx="350127" cy="183337"/>
                  </a:xfrm>
                  <a:custGeom>
                    <a:avLst/>
                    <a:gdLst>
                      <a:gd name="connsiteX0" fmla="*/ 346404 w 350127"/>
                      <a:gd name="connsiteY0" fmla="*/ 140667 h 183337"/>
                      <a:gd name="connsiteX1" fmla="*/ 350128 w 350127"/>
                      <a:gd name="connsiteY1" fmla="*/ 124604 h 183337"/>
                      <a:gd name="connsiteX2" fmla="*/ 274014 w 350127"/>
                      <a:gd name="connsiteY2" fmla="*/ 148633 h 183337"/>
                      <a:gd name="connsiteX3" fmla="*/ 164000 w 350127"/>
                      <a:gd name="connsiteY3" fmla="*/ 108152 h 183337"/>
                      <a:gd name="connsiteX4" fmla="*/ 53987 w 350127"/>
                      <a:gd name="connsiteY4" fmla="*/ 67671 h 183337"/>
                      <a:gd name="connsiteX5" fmla="*/ 11600 w 350127"/>
                      <a:gd name="connsiteY5" fmla="*/ 0 h 183337"/>
                      <a:gd name="connsiteX6" fmla="*/ 4024 w 350127"/>
                      <a:gd name="connsiteY6" fmla="*/ 14634 h 183337"/>
                      <a:gd name="connsiteX7" fmla="*/ 42687 w 350127"/>
                      <a:gd name="connsiteY7" fmla="*/ 98324 h 183337"/>
                      <a:gd name="connsiteX8" fmla="*/ 152700 w 350127"/>
                      <a:gd name="connsiteY8" fmla="*/ 138805 h 183337"/>
                      <a:gd name="connsiteX9" fmla="*/ 262714 w 350127"/>
                      <a:gd name="connsiteY9" fmla="*/ 179286 h 183337"/>
                      <a:gd name="connsiteX10" fmla="*/ 346404 w 350127"/>
                      <a:gd name="connsiteY10" fmla="*/ 140667 h 18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50127" h="183337">
                        <a:moveTo>
                          <a:pt x="346404" y="140667"/>
                        </a:moveTo>
                        <a:cubicBezTo>
                          <a:pt x="348353" y="135385"/>
                          <a:pt x="349565" y="129973"/>
                          <a:pt x="350128" y="124604"/>
                        </a:cubicBezTo>
                        <a:cubicBezTo>
                          <a:pt x="333632" y="148460"/>
                          <a:pt x="302503" y="159154"/>
                          <a:pt x="274014" y="148633"/>
                        </a:cubicBezTo>
                        <a:lnTo>
                          <a:pt x="164000" y="108152"/>
                        </a:lnTo>
                        <a:lnTo>
                          <a:pt x="53987" y="67671"/>
                        </a:lnTo>
                        <a:cubicBezTo>
                          <a:pt x="25498" y="57193"/>
                          <a:pt x="8700" y="28878"/>
                          <a:pt x="11600" y="0"/>
                        </a:cubicBezTo>
                        <a:cubicBezTo>
                          <a:pt x="8527" y="4416"/>
                          <a:pt x="5972" y="9309"/>
                          <a:pt x="4024" y="14634"/>
                        </a:cubicBezTo>
                        <a:cubicBezTo>
                          <a:pt x="-8402" y="48448"/>
                          <a:pt x="8916" y="85898"/>
                          <a:pt x="42687" y="98324"/>
                        </a:cubicBezTo>
                        <a:lnTo>
                          <a:pt x="152700" y="138805"/>
                        </a:lnTo>
                        <a:lnTo>
                          <a:pt x="262714" y="179286"/>
                        </a:lnTo>
                        <a:cubicBezTo>
                          <a:pt x="296485" y="191755"/>
                          <a:pt x="333978" y="174481"/>
                          <a:pt x="346404" y="140667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87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5903958" y="2675633"/>
                  <a:ext cx="203539" cy="375119"/>
                  <a:chOff x="5903958" y="2675633"/>
                  <a:chExt cx="203539" cy="375119"/>
                </a:xfrm>
              </p:grpSpPr>
              <p:grpSp>
                <p:nvGrpSpPr>
                  <p:cNvPr id="188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5903958" y="2675633"/>
                    <a:ext cx="203539" cy="375119"/>
                    <a:chOff x="5903958" y="2675633"/>
                    <a:chExt cx="203539" cy="375119"/>
                  </a:xfrm>
                </p:grpSpPr>
                <p:sp>
                  <p:nvSpPr>
                    <p:cNvPr id="189" name="Freeform: Shape 188">
                      <a:extLst>
                        <a:ext uri="{FF2B5EF4-FFF2-40B4-BE49-F238E27FC236}">
                          <a16:creationId xmlns:a16="http://schemas.microsoft.com/office/drawing/2014/main" id="{FBBA6D3A-1176-46F0-B6D5-BC6F6A207D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958" y="2675633"/>
                      <a:ext cx="167925" cy="205981"/>
                    </a:xfrm>
                    <a:custGeom>
                      <a:avLst/>
                      <a:gdLst>
                        <a:gd name="connsiteX0" fmla="*/ 134804 w 167925"/>
                        <a:gd name="connsiteY0" fmla="*/ 50248 h 205981"/>
                        <a:gd name="connsiteX1" fmla="*/ 50248 w 167925"/>
                        <a:gd name="connsiteY1" fmla="*/ 2537 h 205981"/>
                        <a:gd name="connsiteX2" fmla="*/ 2537 w 167925"/>
                        <a:gd name="connsiteY2" fmla="*/ 87093 h 205981"/>
                        <a:gd name="connsiteX3" fmla="*/ 35658 w 167925"/>
                        <a:gd name="connsiteY3" fmla="*/ 205982 h 205981"/>
                        <a:gd name="connsiteX4" fmla="*/ 167925 w 167925"/>
                        <a:gd name="connsiteY4" fmla="*/ 169137 h 205981"/>
                        <a:gd name="connsiteX5" fmla="*/ 134804 w 167925"/>
                        <a:gd name="connsiteY5" fmla="*/ 50248 h 2059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7925" h="205981">
                          <a:moveTo>
                            <a:pt x="134804" y="50248"/>
                          </a:moveTo>
                          <a:cubicBezTo>
                            <a:pt x="124630" y="13707"/>
                            <a:pt x="86790" y="-7638"/>
                            <a:pt x="50248" y="2537"/>
                          </a:cubicBezTo>
                          <a:cubicBezTo>
                            <a:pt x="13707" y="12711"/>
                            <a:pt x="-7638" y="50551"/>
                            <a:pt x="2537" y="87093"/>
                          </a:cubicBezTo>
                          <a:lnTo>
                            <a:pt x="35658" y="205982"/>
                          </a:lnTo>
                          <a:lnTo>
                            <a:pt x="167925" y="169137"/>
                          </a:lnTo>
                          <a:lnTo>
                            <a:pt x="134804" y="50248"/>
                          </a:lnTo>
                          <a:close/>
                        </a:path>
                      </a:pathLst>
                    </a:custGeom>
                    <a:solidFill>
                      <a:srgbClr val="F5426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0" name="Freeform: Shape 189">
                      <a:extLst>
                        <a:ext uri="{FF2B5EF4-FFF2-40B4-BE49-F238E27FC236}">
                          <a16:creationId xmlns:a16="http://schemas.microsoft.com/office/drawing/2014/main" id="{7D6D6567-B7FD-4518-97DC-7101296E07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9573" y="2844771"/>
                      <a:ext cx="167925" cy="205981"/>
                    </a:xfrm>
                    <a:custGeom>
                      <a:avLst/>
                      <a:gdLst>
                        <a:gd name="connsiteX0" fmla="*/ 117677 w 167925"/>
                        <a:gd name="connsiteY0" fmla="*/ 203445 h 205981"/>
                        <a:gd name="connsiteX1" fmla="*/ 165389 w 167925"/>
                        <a:gd name="connsiteY1" fmla="*/ 118889 h 205981"/>
                        <a:gd name="connsiteX2" fmla="*/ 132268 w 167925"/>
                        <a:gd name="connsiteY2" fmla="*/ 0 h 205981"/>
                        <a:gd name="connsiteX3" fmla="*/ 0 w 167925"/>
                        <a:gd name="connsiteY3" fmla="*/ 36844 h 205981"/>
                        <a:gd name="connsiteX4" fmla="*/ 33121 w 167925"/>
                        <a:gd name="connsiteY4" fmla="*/ 155734 h 205981"/>
                        <a:gd name="connsiteX5" fmla="*/ 117677 w 167925"/>
                        <a:gd name="connsiteY5" fmla="*/ 203445 h 2059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7925" h="205981">
                          <a:moveTo>
                            <a:pt x="117677" y="203445"/>
                          </a:moveTo>
                          <a:cubicBezTo>
                            <a:pt x="154218" y="193271"/>
                            <a:pt x="175563" y="155431"/>
                            <a:pt x="165389" y="118889"/>
                          </a:cubicBezTo>
                          <a:lnTo>
                            <a:pt x="132268" y="0"/>
                          </a:lnTo>
                          <a:lnTo>
                            <a:pt x="0" y="36844"/>
                          </a:lnTo>
                          <a:lnTo>
                            <a:pt x="33121" y="155734"/>
                          </a:lnTo>
                          <a:cubicBezTo>
                            <a:pt x="43295" y="192275"/>
                            <a:pt x="81179" y="213620"/>
                            <a:pt x="117677" y="203445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9916D12E-D103-4A48-A17E-9D048706CC23}"/>
                      </a:ext>
                    </a:extLst>
                  </p:cNvPr>
                  <p:cNvSpPr/>
                  <p:nvPr/>
                </p:nvSpPr>
                <p:spPr>
                  <a:xfrm>
                    <a:off x="5940049" y="2685465"/>
                    <a:ext cx="160777" cy="356343"/>
                  </a:xfrm>
                  <a:custGeom>
                    <a:avLst/>
                    <a:gdLst>
                      <a:gd name="connsiteX0" fmla="*/ 15197 w 160777"/>
                      <a:gd name="connsiteY0" fmla="*/ 2403 h 356343"/>
                      <a:gd name="connsiteX1" fmla="*/ 0 w 160777"/>
                      <a:gd name="connsiteY1" fmla="*/ 8767 h 356343"/>
                      <a:gd name="connsiteX2" fmla="*/ 63991 w 160777"/>
                      <a:gd name="connsiteY2" fmla="*/ 56479 h 356343"/>
                      <a:gd name="connsiteX3" fmla="*/ 95423 w 160777"/>
                      <a:gd name="connsiteY3" fmla="*/ 169437 h 356343"/>
                      <a:gd name="connsiteX4" fmla="*/ 126856 w 160777"/>
                      <a:gd name="connsiteY4" fmla="*/ 282395 h 356343"/>
                      <a:gd name="connsiteX5" fmla="*/ 96722 w 160777"/>
                      <a:gd name="connsiteY5" fmla="*/ 356343 h 356343"/>
                      <a:gd name="connsiteX6" fmla="*/ 113045 w 160777"/>
                      <a:gd name="connsiteY6" fmla="*/ 353962 h 356343"/>
                      <a:gd name="connsiteX7" fmla="*/ 158375 w 160777"/>
                      <a:gd name="connsiteY7" fmla="*/ 273649 h 356343"/>
                      <a:gd name="connsiteX8" fmla="*/ 126942 w 160777"/>
                      <a:gd name="connsiteY8" fmla="*/ 160691 h 356343"/>
                      <a:gd name="connsiteX9" fmla="*/ 95510 w 160777"/>
                      <a:gd name="connsiteY9" fmla="*/ 47733 h 356343"/>
                      <a:gd name="connsiteX10" fmla="*/ 15197 w 160777"/>
                      <a:gd name="connsiteY10" fmla="*/ 2403 h 356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0777" h="356343">
                        <a:moveTo>
                          <a:pt x="15197" y="2403"/>
                        </a:moveTo>
                        <a:cubicBezTo>
                          <a:pt x="9741" y="3918"/>
                          <a:pt x="4676" y="6083"/>
                          <a:pt x="0" y="8767"/>
                        </a:cubicBezTo>
                        <a:cubicBezTo>
                          <a:pt x="29008" y="8205"/>
                          <a:pt x="55851" y="27211"/>
                          <a:pt x="63991" y="56479"/>
                        </a:cubicBezTo>
                        <a:lnTo>
                          <a:pt x="95423" y="169437"/>
                        </a:lnTo>
                        <a:lnTo>
                          <a:pt x="126856" y="282395"/>
                        </a:lnTo>
                        <a:cubicBezTo>
                          <a:pt x="134995" y="311663"/>
                          <a:pt x="121833" y="341796"/>
                          <a:pt x="96722" y="356343"/>
                        </a:cubicBezTo>
                        <a:cubicBezTo>
                          <a:pt x="102134" y="356257"/>
                          <a:pt x="107589" y="355478"/>
                          <a:pt x="113045" y="353962"/>
                        </a:cubicBezTo>
                        <a:cubicBezTo>
                          <a:pt x="147724" y="344307"/>
                          <a:pt x="168030" y="308329"/>
                          <a:pt x="158375" y="273649"/>
                        </a:cubicBezTo>
                        <a:lnTo>
                          <a:pt x="126942" y="160691"/>
                        </a:lnTo>
                        <a:lnTo>
                          <a:pt x="95510" y="47733"/>
                        </a:lnTo>
                        <a:cubicBezTo>
                          <a:pt x="85855" y="13054"/>
                          <a:pt x="49920" y="-7252"/>
                          <a:pt x="15197" y="2403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92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5777965" y="2343207"/>
                  <a:ext cx="169299" cy="382009"/>
                  <a:chOff x="5777965" y="2343207"/>
                  <a:chExt cx="169299" cy="382009"/>
                </a:xfrm>
              </p:grpSpPr>
              <p:grpSp>
                <p:nvGrpSpPr>
                  <p:cNvPr id="193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5777965" y="2343207"/>
                    <a:ext cx="169299" cy="382009"/>
                    <a:chOff x="5777965" y="2343207"/>
                    <a:chExt cx="169299" cy="382009"/>
                  </a:xfrm>
                </p:grpSpPr>
                <p:sp>
                  <p:nvSpPr>
                    <p:cNvPr id="194" name="Freeform: Shape 193">
                      <a:extLst>
                        <a:ext uri="{FF2B5EF4-FFF2-40B4-BE49-F238E27FC236}">
                          <a16:creationId xmlns:a16="http://schemas.microsoft.com/office/drawing/2014/main" id="{5513A95C-59C1-4AA1-980A-A8D63993DE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7965" y="2343207"/>
                      <a:ext cx="152731" cy="199967"/>
                    </a:xfrm>
                    <a:custGeom>
                      <a:avLst/>
                      <a:gdLst>
                        <a:gd name="connsiteX0" fmla="*/ 136712 w 152731"/>
                        <a:gd name="connsiteY0" fmla="*/ 59733 h 199967"/>
                        <a:gd name="connsiteX1" fmla="*/ 59733 w 152731"/>
                        <a:gd name="connsiteY1" fmla="*/ 591 h 199967"/>
                        <a:gd name="connsiteX2" fmla="*/ 592 w 152731"/>
                        <a:gd name="connsiteY2" fmla="*/ 77571 h 199967"/>
                        <a:gd name="connsiteX3" fmla="*/ 16611 w 152731"/>
                        <a:gd name="connsiteY3" fmla="*/ 199967 h 199967"/>
                        <a:gd name="connsiteX4" fmla="*/ 152732 w 152731"/>
                        <a:gd name="connsiteY4" fmla="*/ 182173 h 199967"/>
                        <a:gd name="connsiteX5" fmla="*/ 136712 w 152731"/>
                        <a:gd name="connsiteY5" fmla="*/ 59733 h 199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2731" h="199967">
                          <a:moveTo>
                            <a:pt x="136712" y="59733"/>
                          </a:moveTo>
                          <a:cubicBezTo>
                            <a:pt x="131777" y="22153"/>
                            <a:pt x="97357" y="-4344"/>
                            <a:pt x="59733" y="591"/>
                          </a:cubicBezTo>
                          <a:cubicBezTo>
                            <a:pt x="22153" y="5527"/>
                            <a:pt x="-4344" y="39947"/>
                            <a:pt x="592" y="77571"/>
                          </a:cubicBezTo>
                          <a:lnTo>
                            <a:pt x="16611" y="199967"/>
                          </a:lnTo>
                          <a:lnTo>
                            <a:pt x="152732" y="182173"/>
                          </a:lnTo>
                          <a:lnTo>
                            <a:pt x="136712" y="59733"/>
                          </a:lnTo>
                          <a:close/>
                        </a:path>
                      </a:pathLst>
                    </a:custGeom>
                    <a:solidFill>
                      <a:srgbClr val="F5426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5" name="Freeform: Shape 194">
                      <a:extLst>
                        <a:ext uri="{FF2B5EF4-FFF2-40B4-BE49-F238E27FC236}">
                          <a16:creationId xmlns:a16="http://schemas.microsoft.com/office/drawing/2014/main" id="{B7E19E56-367E-4957-8E1D-39D4C81059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4533" y="2525250"/>
                      <a:ext cx="152731" cy="199967"/>
                    </a:xfrm>
                    <a:custGeom>
                      <a:avLst/>
                      <a:gdLst>
                        <a:gd name="connsiteX0" fmla="*/ 92999 w 152731"/>
                        <a:gd name="connsiteY0" fmla="*/ 199376 h 199967"/>
                        <a:gd name="connsiteX1" fmla="*/ 152140 w 152731"/>
                        <a:gd name="connsiteY1" fmla="*/ 122396 h 199967"/>
                        <a:gd name="connsiteX2" fmla="*/ 136121 w 152731"/>
                        <a:gd name="connsiteY2" fmla="*/ 0 h 199967"/>
                        <a:gd name="connsiteX3" fmla="*/ 0 w 152731"/>
                        <a:gd name="connsiteY3" fmla="*/ 17794 h 199967"/>
                        <a:gd name="connsiteX4" fmla="*/ 16019 w 152731"/>
                        <a:gd name="connsiteY4" fmla="*/ 140191 h 199967"/>
                        <a:gd name="connsiteX5" fmla="*/ 92999 w 152731"/>
                        <a:gd name="connsiteY5" fmla="*/ 199376 h 1999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2731" h="199967">
                          <a:moveTo>
                            <a:pt x="92999" y="199376"/>
                          </a:moveTo>
                          <a:cubicBezTo>
                            <a:pt x="130579" y="194440"/>
                            <a:pt x="157076" y="160020"/>
                            <a:pt x="152140" y="122396"/>
                          </a:cubicBezTo>
                          <a:lnTo>
                            <a:pt x="136121" y="0"/>
                          </a:lnTo>
                          <a:lnTo>
                            <a:pt x="0" y="17794"/>
                          </a:lnTo>
                          <a:lnTo>
                            <a:pt x="16019" y="140191"/>
                          </a:lnTo>
                          <a:cubicBezTo>
                            <a:pt x="20912" y="177814"/>
                            <a:pt x="55375" y="204311"/>
                            <a:pt x="92999" y="199376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8A9DEB63-2B3F-4647-B271-C5FBAAD36A89}"/>
                      </a:ext>
                    </a:extLst>
                  </p:cNvPr>
                  <p:cNvSpPr/>
                  <p:nvPr/>
                </p:nvSpPr>
                <p:spPr>
                  <a:xfrm>
                    <a:off x="5821463" y="2352938"/>
                    <a:ext cx="120011" cy="362899"/>
                  </a:xfrm>
                  <a:custGeom>
                    <a:avLst/>
                    <a:gdLst>
                      <a:gd name="connsiteX0" fmla="*/ 15933 w 120011"/>
                      <a:gd name="connsiteY0" fmla="*/ 559 h 362899"/>
                      <a:gd name="connsiteX1" fmla="*/ 0 w 120011"/>
                      <a:gd name="connsiteY1" fmla="*/ 4716 h 362899"/>
                      <a:gd name="connsiteX2" fmla="*/ 56630 w 120011"/>
                      <a:gd name="connsiteY2" fmla="*/ 61000 h 362899"/>
                      <a:gd name="connsiteX3" fmla="*/ 71827 w 120011"/>
                      <a:gd name="connsiteY3" fmla="*/ 177248 h 362899"/>
                      <a:gd name="connsiteX4" fmla="*/ 87024 w 120011"/>
                      <a:gd name="connsiteY4" fmla="*/ 293496 h 362899"/>
                      <a:gd name="connsiteX5" fmla="*/ 46759 w 120011"/>
                      <a:gd name="connsiteY5" fmla="*/ 362423 h 362899"/>
                      <a:gd name="connsiteX6" fmla="*/ 63255 w 120011"/>
                      <a:gd name="connsiteY6" fmla="*/ 362336 h 362899"/>
                      <a:gd name="connsiteX7" fmla="*/ 119452 w 120011"/>
                      <a:gd name="connsiteY7" fmla="*/ 289210 h 362899"/>
                      <a:gd name="connsiteX8" fmla="*/ 104255 w 120011"/>
                      <a:gd name="connsiteY8" fmla="*/ 172962 h 362899"/>
                      <a:gd name="connsiteX9" fmla="*/ 89059 w 120011"/>
                      <a:gd name="connsiteY9" fmla="*/ 56713 h 362899"/>
                      <a:gd name="connsiteX10" fmla="*/ 15933 w 120011"/>
                      <a:gd name="connsiteY10" fmla="*/ 559 h 362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0011" h="362899">
                        <a:moveTo>
                          <a:pt x="15933" y="559"/>
                        </a:moveTo>
                        <a:cubicBezTo>
                          <a:pt x="10347" y="1295"/>
                          <a:pt x="4979" y="2724"/>
                          <a:pt x="0" y="4716"/>
                        </a:cubicBezTo>
                        <a:cubicBezTo>
                          <a:pt x="28791" y="8266"/>
                          <a:pt x="52690" y="30866"/>
                          <a:pt x="56630" y="61000"/>
                        </a:cubicBezTo>
                        <a:lnTo>
                          <a:pt x="71827" y="177248"/>
                        </a:lnTo>
                        <a:lnTo>
                          <a:pt x="87024" y="293496"/>
                        </a:lnTo>
                        <a:cubicBezTo>
                          <a:pt x="90964" y="323587"/>
                          <a:pt x="73689" y="351599"/>
                          <a:pt x="46759" y="362423"/>
                        </a:cubicBezTo>
                        <a:cubicBezTo>
                          <a:pt x="52128" y="363072"/>
                          <a:pt x="57626" y="363072"/>
                          <a:pt x="63255" y="362336"/>
                        </a:cubicBezTo>
                        <a:cubicBezTo>
                          <a:pt x="98973" y="357660"/>
                          <a:pt x="124128" y="324929"/>
                          <a:pt x="119452" y="289210"/>
                        </a:cubicBezTo>
                        <a:lnTo>
                          <a:pt x="104255" y="172962"/>
                        </a:lnTo>
                        <a:lnTo>
                          <a:pt x="89059" y="56713"/>
                        </a:lnTo>
                        <a:cubicBezTo>
                          <a:pt x="84339" y="21038"/>
                          <a:pt x="51608" y="-4117"/>
                          <a:pt x="15933" y="559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97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5601098" y="2715261"/>
                  <a:ext cx="368988" cy="222585"/>
                  <a:chOff x="5601098" y="2715261"/>
                  <a:chExt cx="368988" cy="222585"/>
                </a:xfrm>
              </p:grpSpPr>
              <p:grpSp>
                <p:nvGrpSpPr>
                  <p:cNvPr id="198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5601098" y="2715261"/>
                    <a:ext cx="368988" cy="222585"/>
                    <a:chOff x="5601098" y="2715261"/>
                    <a:chExt cx="368988" cy="222585"/>
                  </a:xfrm>
                </p:grpSpPr>
                <p:sp>
                  <p:nvSpPr>
                    <p:cNvPr id="199" name="Freeform: Shape 198">
                      <a:extLst>
                        <a:ext uri="{FF2B5EF4-FFF2-40B4-BE49-F238E27FC236}">
                          <a16:creationId xmlns:a16="http://schemas.microsoft.com/office/drawing/2014/main" id="{8091989C-A968-40BB-8225-D5F28146AF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61931" y="2762119"/>
                      <a:ext cx="208154" cy="175726"/>
                    </a:xfrm>
                    <a:custGeom>
                      <a:avLst/>
                      <a:gdLst>
                        <a:gd name="connsiteX0" fmla="*/ 115772 w 208154"/>
                        <a:gd name="connsiteY0" fmla="*/ 171494 h 175726"/>
                        <a:gd name="connsiteX1" fmla="*/ 203921 w 208154"/>
                        <a:gd name="connsiteY1" fmla="*/ 130796 h 175726"/>
                        <a:gd name="connsiteX2" fmla="*/ 163224 w 208154"/>
                        <a:gd name="connsiteY2" fmla="*/ 42646 h 175726"/>
                        <a:gd name="connsiteX3" fmla="*/ 47408 w 208154"/>
                        <a:gd name="connsiteY3" fmla="*/ 0 h 175726"/>
                        <a:gd name="connsiteX4" fmla="*/ 0 w 208154"/>
                        <a:gd name="connsiteY4" fmla="*/ 128847 h 175726"/>
                        <a:gd name="connsiteX5" fmla="*/ 115772 w 208154"/>
                        <a:gd name="connsiteY5" fmla="*/ 171494 h 1757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154" h="175726">
                          <a:moveTo>
                            <a:pt x="115772" y="171494"/>
                          </a:moveTo>
                          <a:cubicBezTo>
                            <a:pt x="151361" y="184569"/>
                            <a:pt x="190803" y="166341"/>
                            <a:pt x="203921" y="130796"/>
                          </a:cubicBezTo>
                          <a:cubicBezTo>
                            <a:pt x="216997" y="95207"/>
                            <a:pt x="198769" y="55765"/>
                            <a:pt x="163224" y="42646"/>
                          </a:cubicBezTo>
                          <a:lnTo>
                            <a:pt x="47408" y="0"/>
                          </a:lnTo>
                          <a:lnTo>
                            <a:pt x="0" y="128847"/>
                          </a:lnTo>
                          <a:lnTo>
                            <a:pt x="115772" y="171494"/>
                          </a:lnTo>
                          <a:close/>
                        </a:path>
                      </a:pathLst>
                    </a:custGeom>
                    <a:solidFill>
                      <a:srgbClr val="F5426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0" name="Freeform: Shape 199">
                      <a:extLst>
                        <a:ext uri="{FF2B5EF4-FFF2-40B4-BE49-F238E27FC236}">
                          <a16:creationId xmlns:a16="http://schemas.microsoft.com/office/drawing/2014/main" id="{03E2A922-02D5-465A-9FC3-AF4EABFC6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01098" y="2715261"/>
                      <a:ext cx="208155" cy="175748"/>
                    </a:xfrm>
                    <a:custGeom>
                      <a:avLst/>
                      <a:gdLst>
                        <a:gd name="connsiteX0" fmla="*/ 4233 w 208155"/>
                        <a:gd name="connsiteY0" fmla="*/ 44954 h 175748"/>
                        <a:gd name="connsiteX1" fmla="*/ 44931 w 208155"/>
                        <a:gd name="connsiteY1" fmla="*/ 133103 h 175748"/>
                        <a:gd name="connsiteX2" fmla="*/ 160747 w 208155"/>
                        <a:gd name="connsiteY2" fmla="*/ 175749 h 175748"/>
                        <a:gd name="connsiteX3" fmla="*/ 208155 w 208155"/>
                        <a:gd name="connsiteY3" fmla="*/ 46902 h 175748"/>
                        <a:gd name="connsiteX4" fmla="*/ 92340 w 208155"/>
                        <a:gd name="connsiteY4" fmla="*/ 4256 h 175748"/>
                        <a:gd name="connsiteX5" fmla="*/ 4233 w 208155"/>
                        <a:gd name="connsiteY5" fmla="*/ 44954 h 1757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155" h="175748">
                          <a:moveTo>
                            <a:pt x="4233" y="44954"/>
                          </a:moveTo>
                          <a:cubicBezTo>
                            <a:pt x="-8842" y="80542"/>
                            <a:pt x="9386" y="119984"/>
                            <a:pt x="44931" y="133103"/>
                          </a:cubicBezTo>
                          <a:lnTo>
                            <a:pt x="160747" y="175749"/>
                          </a:lnTo>
                          <a:lnTo>
                            <a:pt x="208155" y="46902"/>
                          </a:lnTo>
                          <a:lnTo>
                            <a:pt x="92340" y="4256"/>
                          </a:lnTo>
                          <a:cubicBezTo>
                            <a:pt x="56794" y="-8863"/>
                            <a:pt x="17309" y="9365"/>
                            <a:pt x="4233" y="44954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1DCEA475-6B21-4F71-BCAF-B737E92BBC35}"/>
                      </a:ext>
                    </a:extLst>
                  </p:cNvPr>
                  <p:cNvSpPr/>
                  <p:nvPr/>
                </p:nvSpPr>
                <p:spPr>
                  <a:xfrm>
                    <a:off x="5610920" y="2747399"/>
                    <a:ext cx="350127" cy="183355"/>
                  </a:xfrm>
                  <a:custGeom>
                    <a:avLst/>
                    <a:gdLst>
                      <a:gd name="connsiteX0" fmla="*/ 346404 w 350127"/>
                      <a:gd name="connsiteY0" fmla="*/ 140667 h 183355"/>
                      <a:gd name="connsiteX1" fmla="*/ 350128 w 350127"/>
                      <a:gd name="connsiteY1" fmla="*/ 124604 h 183355"/>
                      <a:gd name="connsiteX2" fmla="*/ 274014 w 350127"/>
                      <a:gd name="connsiteY2" fmla="*/ 148633 h 183355"/>
                      <a:gd name="connsiteX3" fmla="*/ 164000 w 350127"/>
                      <a:gd name="connsiteY3" fmla="*/ 108152 h 183355"/>
                      <a:gd name="connsiteX4" fmla="*/ 53987 w 350127"/>
                      <a:gd name="connsiteY4" fmla="*/ 67671 h 183355"/>
                      <a:gd name="connsiteX5" fmla="*/ 11600 w 350127"/>
                      <a:gd name="connsiteY5" fmla="*/ 0 h 183355"/>
                      <a:gd name="connsiteX6" fmla="*/ 4024 w 350127"/>
                      <a:gd name="connsiteY6" fmla="*/ 14634 h 183355"/>
                      <a:gd name="connsiteX7" fmla="*/ 42687 w 350127"/>
                      <a:gd name="connsiteY7" fmla="*/ 98324 h 183355"/>
                      <a:gd name="connsiteX8" fmla="*/ 152700 w 350127"/>
                      <a:gd name="connsiteY8" fmla="*/ 138805 h 183355"/>
                      <a:gd name="connsiteX9" fmla="*/ 262714 w 350127"/>
                      <a:gd name="connsiteY9" fmla="*/ 179286 h 183355"/>
                      <a:gd name="connsiteX10" fmla="*/ 346404 w 350127"/>
                      <a:gd name="connsiteY10" fmla="*/ 140667 h 183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50127" h="183355">
                        <a:moveTo>
                          <a:pt x="346404" y="140667"/>
                        </a:moveTo>
                        <a:cubicBezTo>
                          <a:pt x="348352" y="135385"/>
                          <a:pt x="349565" y="129973"/>
                          <a:pt x="350128" y="124604"/>
                        </a:cubicBezTo>
                        <a:cubicBezTo>
                          <a:pt x="333632" y="148460"/>
                          <a:pt x="302503" y="159154"/>
                          <a:pt x="274014" y="148633"/>
                        </a:cubicBezTo>
                        <a:lnTo>
                          <a:pt x="164000" y="108152"/>
                        </a:lnTo>
                        <a:lnTo>
                          <a:pt x="53987" y="67671"/>
                        </a:lnTo>
                        <a:cubicBezTo>
                          <a:pt x="25498" y="57193"/>
                          <a:pt x="8699" y="28878"/>
                          <a:pt x="11600" y="0"/>
                        </a:cubicBezTo>
                        <a:cubicBezTo>
                          <a:pt x="8526" y="4416"/>
                          <a:pt x="5972" y="9308"/>
                          <a:pt x="4024" y="14634"/>
                        </a:cubicBezTo>
                        <a:cubicBezTo>
                          <a:pt x="-8402" y="48448"/>
                          <a:pt x="8916" y="85898"/>
                          <a:pt x="42687" y="98324"/>
                        </a:cubicBezTo>
                        <a:lnTo>
                          <a:pt x="152700" y="138805"/>
                        </a:lnTo>
                        <a:lnTo>
                          <a:pt x="262714" y="179286"/>
                        </a:lnTo>
                        <a:cubicBezTo>
                          <a:pt x="296484" y="191799"/>
                          <a:pt x="333978" y="174481"/>
                          <a:pt x="346404" y="140667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02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5671558" y="2593641"/>
                  <a:ext cx="234909" cy="364060"/>
                  <a:chOff x="5671558" y="2593641"/>
                  <a:chExt cx="234909" cy="364060"/>
                </a:xfrm>
              </p:grpSpPr>
              <p:grpSp>
                <p:nvGrpSpPr>
                  <p:cNvPr id="203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5671558" y="2593641"/>
                    <a:ext cx="234909" cy="364060"/>
                    <a:chOff x="5671558" y="2593641"/>
                    <a:chExt cx="234909" cy="364060"/>
                  </a:xfrm>
                </p:grpSpPr>
                <p:sp>
                  <p:nvSpPr>
                    <p:cNvPr id="204" name="Freeform: Shape 203">
                      <a:extLst>
                        <a:ext uri="{FF2B5EF4-FFF2-40B4-BE49-F238E27FC236}">
                          <a16:creationId xmlns:a16="http://schemas.microsoft.com/office/drawing/2014/main" id="{BCAD75B5-CA1D-45A0-9D6E-FAA78A6B7B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71558" y="2593641"/>
                      <a:ext cx="180514" cy="209176"/>
                    </a:xfrm>
                    <a:custGeom>
                      <a:avLst/>
                      <a:gdLst>
                        <a:gd name="connsiteX0" fmla="*/ 131721 w 180514"/>
                        <a:gd name="connsiteY0" fmla="*/ 41537 h 209176"/>
                        <a:gd name="connsiteX1" fmla="*/ 41536 w 180514"/>
                        <a:gd name="connsiteY1" fmla="*/ 5601 h 209176"/>
                        <a:gd name="connsiteX2" fmla="*/ 5601 w 180514"/>
                        <a:gd name="connsiteY2" fmla="*/ 95786 h 209176"/>
                        <a:gd name="connsiteX3" fmla="*/ 54395 w 180514"/>
                        <a:gd name="connsiteY3" fmla="*/ 209176 h 209176"/>
                        <a:gd name="connsiteX4" fmla="*/ 180515 w 180514"/>
                        <a:gd name="connsiteY4" fmla="*/ 154927 h 209176"/>
                        <a:gd name="connsiteX5" fmla="*/ 131721 w 180514"/>
                        <a:gd name="connsiteY5" fmla="*/ 41537 h 209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0514" h="209176">
                          <a:moveTo>
                            <a:pt x="131721" y="41537"/>
                          </a:moveTo>
                          <a:cubicBezTo>
                            <a:pt x="116741" y="6727"/>
                            <a:pt x="76346" y="-9379"/>
                            <a:pt x="41536" y="5601"/>
                          </a:cubicBezTo>
                          <a:cubicBezTo>
                            <a:pt x="6727" y="20581"/>
                            <a:pt x="-9379" y="60976"/>
                            <a:pt x="5601" y="95786"/>
                          </a:cubicBezTo>
                          <a:lnTo>
                            <a:pt x="54395" y="209176"/>
                          </a:lnTo>
                          <a:lnTo>
                            <a:pt x="180515" y="154927"/>
                          </a:lnTo>
                          <a:lnTo>
                            <a:pt x="131721" y="41537"/>
                          </a:lnTo>
                          <a:close/>
                        </a:path>
                      </a:pathLst>
                    </a:custGeom>
                    <a:solidFill>
                      <a:srgbClr val="3B829E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5" name="Freeform: Shape 204">
                      <a:extLst>
                        <a:ext uri="{FF2B5EF4-FFF2-40B4-BE49-F238E27FC236}">
                          <a16:creationId xmlns:a16="http://schemas.microsoft.com/office/drawing/2014/main" id="{504AA043-DB34-428A-97C5-1FD8CC1407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25953" y="2748525"/>
                      <a:ext cx="180514" cy="209176"/>
                    </a:xfrm>
                    <a:custGeom>
                      <a:avLst/>
                      <a:gdLst>
                        <a:gd name="connsiteX0" fmla="*/ 138978 w 180514"/>
                        <a:gd name="connsiteY0" fmla="*/ 203575 h 209176"/>
                        <a:gd name="connsiteX1" fmla="*/ 174913 w 180514"/>
                        <a:gd name="connsiteY1" fmla="*/ 113391 h 209176"/>
                        <a:gd name="connsiteX2" fmla="*/ 126119 w 180514"/>
                        <a:gd name="connsiteY2" fmla="*/ 0 h 209176"/>
                        <a:gd name="connsiteX3" fmla="*/ 0 w 180514"/>
                        <a:gd name="connsiteY3" fmla="*/ 54249 h 209176"/>
                        <a:gd name="connsiteX4" fmla="*/ 48794 w 180514"/>
                        <a:gd name="connsiteY4" fmla="*/ 167640 h 209176"/>
                        <a:gd name="connsiteX5" fmla="*/ 138978 w 180514"/>
                        <a:gd name="connsiteY5" fmla="*/ 203575 h 209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0514" h="209176">
                          <a:moveTo>
                            <a:pt x="138978" y="203575"/>
                          </a:moveTo>
                          <a:cubicBezTo>
                            <a:pt x="173788" y="188595"/>
                            <a:pt x="189894" y="148200"/>
                            <a:pt x="174913" y="113391"/>
                          </a:cubicBezTo>
                          <a:lnTo>
                            <a:pt x="126119" y="0"/>
                          </a:lnTo>
                          <a:lnTo>
                            <a:pt x="0" y="54249"/>
                          </a:lnTo>
                          <a:lnTo>
                            <a:pt x="48794" y="167640"/>
                          </a:lnTo>
                          <a:cubicBezTo>
                            <a:pt x="63774" y="202450"/>
                            <a:pt x="104126" y="218555"/>
                            <a:pt x="138978" y="203575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06" name="Freeform: Shape 205">
                    <a:extLst>
                      <a:ext uri="{FF2B5EF4-FFF2-40B4-BE49-F238E27FC236}">
                        <a16:creationId xmlns:a16="http://schemas.microsoft.com/office/drawing/2014/main" id="{ECB9ACAB-28F1-4726-8A8E-9801CA7BC5FC}"/>
                      </a:ext>
                    </a:extLst>
                  </p:cNvPr>
                  <p:cNvSpPr/>
                  <p:nvPr/>
                </p:nvSpPr>
                <p:spPr>
                  <a:xfrm>
                    <a:off x="5701231" y="2603392"/>
                    <a:ext cx="197866" cy="345027"/>
                  </a:xfrm>
                  <a:custGeom>
                    <a:avLst/>
                    <a:gdLst>
                      <a:gd name="connsiteX0" fmla="*/ 14201 w 197866"/>
                      <a:gd name="connsiteY0" fmla="*/ 5331 h 345027"/>
                      <a:gd name="connsiteX1" fmla="*/ 0 w 197866"/>
                      <a:gd name="connsiteY1" fmla="*/ 13687 h 345027"/>
                      <a:gd name="connsiteX2" fmla="*/ 69836 w 197866"/>
                      <a:gd name="connsiteY2" fmla="*/ 52393 h 345027"/>
                      <a:gd name="connsiteX3" fmla="*/ 116162 w 197866"/>
                      <a:gd name="connsiteY3" fmla="*/ 160069 h 345027"/>
                      <a:gd name="connsiteX4" fmla="*/ 162488 w 197866"/>
                      <a:gd name="connsiteY4" fmla="*/ 267745 h 345027"/>
                      <a:gd name="connsiteX5" fmla="*/ 142572 w 197866"/>
                      <a:gd name="connsiteY5" fmla="*/ 345028 h 345027"/>
                      <a:gd name="connsiteX6" fmla="*/ 158418 w 197866"/>
                      <a:gd name="connsiteY6" fmla="*/ 340482 h 345027"/>
                      <a:gd name="connsiteX7" fmla="*/ 192535 w 197866"/>
                      <a:gd name="connsiteY7" fmla="*/ 254800 h 345027"/>
                      <a:gd name="connsiteX8" fmla="*/ 146209 w 197866"/>
                      <a:gd name="connsiteY8" fmla="*/ 147124 h 345027"/>
                      <a:gd name="connsiteX9" fmla="*/ 99883 w 197866"/>
                      <a:gd name="connsiteY9" fmla="*/ 39448 h 345027"/>
                      <a:gd name="connsiteX10" fmla="*/ 14201 w 197866"/>
                      <a:gd name="connsiteY10" fmla="*/ 5331 h 3450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7866" h="345027">
                        <a:moveTo>
                          <a:pt x="14201" y="5331"/>
                        </a:moveTo>
                        <a:cubicBezTo>
                          <a:pt x="9006" y="7583"/>
                          <a:pt x="4286" y="10397"/>
                          <a:pt x="0" y="13687"/>
                        </a:cubicBezTo>
                        <a:cubicBezTo>
                          <a:pt x="28662" y="9228"/>
                          <a:pt x="57843" y="24468"/>
                          <a:pt x="69836" y="52393"/>
                        </a:cubicBezTo>
                        <a:lnTo>
                          <a:pt x="116162" y="160069"/>
                        </a:lnTo>
                        <a:lnTo>
                          <a:pt x="162488" y="267745"/>
                        </a:lnTo>
                        <a:cubicBezTo>
                          <a:pt x="174481" y="295628"/>
                          <a:pt x="165518" y="327277"/>
                          <a:pt x="142572" y="345028"/>
                        </a:cubicBezTo>
                        <a:cubicBezTo>
                          <a:pt x="147897" y="344205"/>
                          <a:pt x="153223" y="342690"/>
                          <a:pt x="158418" y="340482"/>
                        </a:cubicBezTo>
                        <a:cubicBezTo>
                          <a:pt x="191496" y="326237"/>
                          <a:pt x="206779" y="287877"/>
                          <a:pt x="192535" y="254800"/>
                        </a:cubicBezTo>
                        <a:lnTo>
                          <a:pt x="146209" y="147124"/>
                        </a:lnTo>
                        <a:lnTo>
                          <a:pt x="99883" y="39448"/>
                        </a:lnTo>
                        <a:cubicBezTo>
                          <a:pt x="85638" y="6371"/>
                          <a:pt x="47279" y="-8913"/>
                          <a:pt x="14201" y="533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07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5992637" y="2575890"/>
                  <a:ext cx="234910" cy="364060"/>
                  <a:chOff x="5992637" y="2575890"/>
                  <a:chExt cx="234910" cy="364060"/>
                </a:xfrm>
              </p:grpSpPr>
              <p:grpSp>
                <p:nvGrpSpPr>
                  <p:cNvPr id="208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5992637" y="2575890"/>
                    <a:ext cx="234910" cy="364060"/>
                    <a:chOff x="5992637" y="2575890"/>
                    <a:chExt cx="234910" cy="364060"/>
                  </a:xfrm>
                </p:grpSpPr>
                <p:sp>
                  <p:nvSpPr>
                    <p:cNvPr id="209" name="Freeform: Shape 208">
                      <a:extLst>
                        <a:ext uri="{FF2B5EF4-FFF2-40B4-BE49-F238E27FC236}">
                          <a16:creationId xmlns:a16="http://schemas.microsoft.com/office/drawing/2014/main" id="{F304FC13-D872-41BB-8C61-7AE59548B3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2637" y="2575890"/>
                      <a:ext cx="180514" cy="209176"/>
                    </a:xfrm>
                    <a:custGeom>
                      <a:avLst/>
                      <a:gdLst>
                        <a:gd name="connsiteX0" fmla="*/ 131721 w 180514"/>
                        <a:gd name="connsiteY0" fmla="*/ 41536 h 209176"/>
                        <a:gd name="connsiteX1" fmla="*/ 41536 w 180514"/>
                        <a:gd name="connsiteY1" fmla="*/ 5601 h 209176"/>
                        <a:gd name="connsiteX2" fmla="*/ 5601 w 180514"/>
                        <a:gd name="connsiteY2" fmla="*/ 95786 h 209176"/>
                        <a:gd name="connsiteX3" fmla="*/ 54395 w 180514"/>
                        <a:gd name="connsiteY3" fmla="*/ 209177 h 209176"/>
                        <a:gd name="connsiteX4" fmla="*/ 180515 w 180514"/>
                        <a:gd name="connsiteY4" fmla="*/ 154927 h 209176"/>
                        <a:gd name="connsiteX5" fmla="*/ 131721 w 180514"/>
                        <a:gd name="connsiteY5" fmla="*/ 41536 h 209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0514" h="209176">
                          <a:moveTo>
                            <a:pt x="131721" y="41536"/>
                          </a:moveTo>
                          <a:cubicBezTo>
                            <a:pt x="116741" y="6727"/>
                            <a:pt x="76346" y="-9379"/>
                            <a:pt x="41536" y="5601"/>
                          </a:cubicBezTo>
                          <a:cubicBezTo>
                            <a:pt x="6727" y="20582"/>
                            <a:pt x="-9379" y="60976"/>
                            <a:pt x="5601" y="95786"/>
                          </a:cubicBezTo>
                          <a:lnTo>
                            <a:pt x="54395" y="209177"/>
                          </a:lnTo>
                          <a:lnTo>
                            <a:pt x="180515" y="154927"/>
                          </a:lnTo>
                          <a:lnTo>
                            <a:pt x="131721" y="41536"/>
                          </a:lnTo>
                          <a:close/>
                        </a:path>
                      </a:pathLst>
                    </a:custGeom>
                    <a:solidFill>
                      <a:srgbClr val="3B829E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0" name="Freeform: Shape 209">
                      <a:extLst>
                        <a:ext uri="{FF2B5EF4-FFF2-40B4-BE49-F238E27FC236}">
                          <a16:creationId xmlns:a16="http://schemas.microsoft.com/office/drawing/2014/main" id="{FA1BD58E-6825-477D-B8F1-D26829859A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7032" y="2730774"/>
                      <a:ext cx="180514" cy="209176"/>
                    </a:xfrm>
                    <a:custGeom>
                      <a:avLst/>
                      <a:gdLst>
                        <a:gd name="connsiteX0" fmla="*/ 138978 w 180514"/>
                        <a:gd name="connsiteY0" fmla="*/ 203575 h 209176"/>
                        <a:gd name="connsiteX1" fmla="*/ 174914 w 180514"/>
                        <a:gd name="connsiteY1" fmla="*/ 113391 h 209176"/>
                        <a:gd name="connsiteX2" fmla="*/ 126120 w 180514"/>
                        <a:gd name="connsiteY2" fmla="*/ 0 h 209176"/>
                        <a:gd name="connsiteX3" fmla="*/ 0 w 180514"/>
                        <a:gd name="connsiteY3" fmla="*/ 54249 h 209176"/>
                        <a:gd name="connsiteX4" fmla="*/ 48794 w 180514"/>
                        <a:gd name="connsiteY4" fmla="*/ 167640 h 209176"/>
                        <a:gd name="connsiteX5" fmla="*/ 138978 w 180514"/>
                        <a:gd name="connsiteY5" fmla="*/ 203575 h 209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0514" h="209176">
                          <a:moveTo>
                            <a:pt x="138978" y="203575"/>
                          </a:moveTo>
                          <a:cubicBezTo>
                            <a:pt x="173788" y="188595"/>
                            <a:pt x="189894" y="148201"/>
                            <a:pt x="174914" y="113391"/>
                          </a:cubicBezTo>
                          <a:lnTo>
                            <a:pt x="126120" y="0"/>
                          </a:lnTo>
                          <a:lnTo>
                            <a:pt x="0" y="54249"/>
                          </a:lnTo>
                          <a:lnTo>
                            <a:pt x="48794" y="167640"/>
                          </a:lnTo>
                          <a:cubicBezTo>
                            <a:pt x="63774" y="202450"/>
                            <a:pt x="104126" y="218556"/>
                            <a:pt x="138978" y="203575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80E892AC-4220-429F-837A-5A08014A5022}"/>
                      </a:ext>
                    </a:extLst>
                  </p:cNvPr>
                  <p:cNvSpPr/>
                  <p:nvPr/>
                </p:nvSpPr>
                <p:spPr>
                  <a:xfrm>
                    <a:off x="6022310" y="2585642"/>
                    <a:ext cx="197866" cy="345069"/>
                  </a:xfrm>
                  <a:custGeom>
                    <a:avLst/>
                    <a:gdLst>
                      <a:gd name="connsiteX0" fmla="*/ 14201 w 197866"/>
                      <a:gd name="connsiteY0" fmla="*/ 5331 h 345069"/>
                      <a:gd name="connsiteX1" fmla="*/ 0 w 197866"/>
                      <a:gd name="connsiteY1" fmla="*/ 13687 h 345069"/>
                      <a:gd name="connsiteX2" fmla="*/ 69836 w 197866"/>
                      <a:gd name="connsiteY2" fmla="*/ 52393 h 345069"/>
                      <a:gd name="connsiteX3" fmla="*/ 116162 w 197866"/>
                      <a:gd name="connsiteY3" fmla="*/ 160069 h 345069"/>
                      <a:gd name="connsiteX4" fmla="*/ 162488 w 197866"/>
                      <a:gd name="connsiteY4" fmla="*/ 267744 h 345069"/>
                      <a:gd name="connsiteX5" fmla="*/ 142572 w 197866"/>
                      <a:gd name="connsiteY5" fmla="*/ 345070 h 345069"/>
                      <a:gd name="connsiteX6" fmla="*/ 158418 w 197866"/>
                      <a:gd name="connsiteY6" fmla="*/ 340524 h 345069"/>
                      <a:gd name="connsiteX7" fmla="*/ 192535 w 197866"/>
                      <a:gd name="connsiteY7" fmla="*/ 254842 h 345069"/>
                      <a:gd name="connsiteX8" fmla="*/ 146209 w 197866"/>
                      <a:gd name="connsiteY8" fmla="*/ 147167 h 345069"/>
                      <a:gd name="connsiteX9" fmla="*/ 99883 w 197866"/>
                      <a:gd name="connsiteY9" fmla="*/ 39491 h 345069"/>
                      <a:gd name="connsiteX10" fmla="*/ 14201 w 197866"/>
                      <a:gd name="connsiteY10" fmla="*/ 5331 h 345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7866" h="345069">
                        <a:moveTo>
                          <a:pt x="14201" y="5331"/>
                        </a:moveTo>
                        <a:cubicBezTo>
                          <a:pt x="9006" y="7582"/>
                          <a:pt x="4286" y="10396"/>
                          <a:pt x="0" y="13687"/>
                        </a:cubicBezTo>
                        <a:cubicBezTo>
                          <a:pt x="28662" y="9227"/>
                          <a:pt x="57843" y="24467"/>
                          <a:pt x="69836" y="52393"/>
                        </a:cubicBezTo>
                        <a:lnTo>
                          <a:pt x="116162" y="160069"/>
                        </a:lnTo>
                        <a:lnTo>
                          <a:pt x="162488" y="267744"/>
                        </a:lnTo>
                        <a:cubicBezTo>
                          <a:pt x="174481" y="295627"/>
                          <a:pt x="165519" y="327276"/>
                          <a:pt x="142572" y="345070"/>
                        </a:cubicBezTo>
                        <a:cubicBezTo>
                          <a:pt x="147897" y="344247"/>
                          <a:pt x="153223" y="342732"/>
                          <a:pt x="158418" y="340524"/>
                        </a:cubicBezTo>
                        <a:cubicBezTo>
                          <a:pt x="191496" y="326280"/>
                          <a:pt x="206779" y="287920"/>
                          <a:pt x="192535" y="254842"/>
                        </a:cubicBezTo>
                        <a:lnTo>
                          <a:pt x="146209" y="147167"/>
                        </a:lnTo>
                        <a:lnTo>
                          <a:pt x="99883" y="39491"/>
                        </a:lnTo>
                        <a:cubicBezTo>
                          <a:pt x="85639" y="6370"/>
                          <a:pt x="47279" y="-8913"/>
                          <a:pt x="14201" y="533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2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5878309" y="2199841"/>
                  <a:ext cx="383945" cy="145993"/>
                  <a:chOff x="5878309" y="2199841"/>
                  <a:chExt cx="383945" cy="145993"/>
                </a:xfrm>
              </p:grpSpPr>
              <p:grpSp>
                <p:nvGrpSpPr>
                  <p:cNvPr id="213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5878309" y="2199841"/>
                    <a:ext cx="383945" cy="145993"/>
                    <a:chOff x="5878309" y="2199841"/>
                    <a:chExt cx="383945" cy="145993"/>
                  </a:xfrm>
                </p:grpSpPr>
                <p:sp>
                  <p:nvSpPr>
                    <p:cNvPr id="214" name="Freeform: Shape 213">
                      <a:extLst>
                        <a:ext uri="{FF2B5EF4-FFF2-40B4-BE49-F238E27FC236}">
                          <a16:creationId xmlns:a16="http://schemas.microsoft.com/office/drawing/2014/main" id="{39EACE1D-9AB9-46C6-BBA5-558B1B650F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857" y="2204214"/>
                      <a:ext cx="194397" cy="141620"/>
                    </a:xfrm>
                    <a:custGeom>
                      <a:avLst/>
                      <a:gdLst>
                        <a:gd name="connsiteX0" fmla="*/ 123349 w 194397"/>
                        <a:gd name="connsiteY0" fmla="*/ 141576 h 141620"/>
                        <a:gd name="connsiteX1" fmla="*/ 194353 w 194397"/>
                        <a:gd name="connsiteY1" fmla="*/ 75378 h 141620"/>
                        <a:gd name="connsiteX2" fmla="*/ 128154 w 194397"/>
                        <a:gd name="connsiteY2" fmla="*/ 4373 h 141620"/>
                        <a:gd name="connsiteX3" fmla="*/ 4806 w 194397"/>
                        <a:gd name="connsiteY3" fmla="*/ 0 h 141620"/>
                        <a:gd name="connsiteX4" fmla="*/ 0 w 194397"/>
                        <a:gd name="connsiteY4" fmla="*/ 137247 h 141620"/>
                        <a:gd name="connsiteX5" fmla="*/ 123349 w 194397"/>
                        <a:gd name="connsiteY5" fmla="*/ 141576 h 141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4397" h="141620">
                          <a:moveTo>
                            <a:pt x="123349" y="141576"/>
                          </a:moveTo>
                          <a:cubicBezTo>
                            <a:pt x="161232" y="142918"/>
                            <a:pt x="193055" y="113304"/>
                            <a:pt x="194353" y="75378"/>
                          </a:cubicBezTo>
                          <a:cubicBezTo>
                            <a:pt x="195696" y="37494"/>
                            <a:pt x="166081" y="5672"/>
                            <a:pt x="128154" y="4373"/>
                          </a:cubicBezTo>
                          <a:lnTo>
                            <a:pt x="4806" y="0"/>
                          </a:lnTo>
                          <a:lnTo>
                            <a:pt x="0" y="137247"/>
                          </a:lnTo>
                          <a:lnTo>
                            <a:pt x="123349" y="141576"/>
                          </a:lnTo>
                          <a:close/>
                        </a:path>
                      </a:pathLst>
                    </a:custGeom>
                    <a:solidFill>
                      <a:srgbClr val="3B829E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5" name="Freeform: Shape 214">
                      <a:extLst>
                        <a:ext uri="{FF2B5EF4-FFF2-40B4-BE49-F238E27FC236}">
                          <a16:creationId xmlns:a16="http://schemas.microsoft.com/office/drawing/2014/main" id="{E345251D-3508-4752-9879-B495012586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8309" y="2199841"/>
                      <a:ext cx="194440" cy="141620"/>
                    </a:xfrm>
                    <a:custGeom>
                      <a:avLst/>
                      <a:gdLst>
                        <a:gd name="connsiteX0" fmla="*/ 44 w 194440"/>
                        <a:gd name="connsiteY0" fmla="*/ 66243 h 141620"/>
                        <a:gd name="connsiteX1" fmla="*/ 66243 w 194440"/>
                        <a:gd name="connsiteY1" fmla="*/ 137247 h 141620"/>
                        <a:gd name="connsiteX2" fmla="*/ 189592 w 194440"/>
                        <a:gd name="connsiteY2" fmla="*/ 141620 h 141620"/>
                        <a:gd name="connsiteX3" fmla="*/ 194441 w 194440"/>
                        <a:gd name="connsiteY3" fmla="*/ 4417 h 141620"/>
                        <a:gd name="connsiteX4" fmla="*/ 71092 w 194440"/>
                        <a:gd name="connsiteY4" fmla="*/ 44 h 141620"/>
                        <a:gd name="connsiteX5" fmla="*/ 44 w 194440"/>
                        <a:gd name="connsiteY5" fmla="*/ 66243 h 141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4440" h="141620">
                          <a:moveTo>
                            <a:pt x="44" y="66243"/>
                          </a:moveTo>
                          <a:cubicBezTo>
                            <a:pt x="-1298" y="104126"/>
                            <a:pt x="28316" y="135948"/>
                            <a:pt x="66243" y="137247"/>
                          </a:cubicBezTo>
                          <a:lnTo>
                            <a:pt x="189592" y="141620"/>
                          </a:lnTo>
                          <a:lnTo>
                            <a:pt x="194441" y="4417"/>
                          </a:lnTo>
                          <a:lnTo>
                            <a:pt x="71092" y="44"/>
                          </a:lnTo>
                          <a:cubicBezTo>
                            <a:pt x="33165" y="-1298"/>
                            <a:pt x="1386" y="28359"/>
                            <a:pt x="44" y="66243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16" name="Freeform: Shape 215">
                    <a:extLst>
                      <a:ext uri="{FF2B5EF4-FFF2-40B4-BE49-F238E27FC236}">
                        <a16:creationId xmlns:a16="http://schemas.microsoft.com/office/drawing/2014/main" id="{6090C7E4-E304-4175-B562-79CBE5EE2A77}"/>
                      </a:ext>
                    </a:extLst>
                  </p:cNvPr>
                  <p:cNvSpPr/>
                  <p:nvPr/>
                </p:nvSpPr>
                <p:spPr>
                  <a:xfrm>
                    <a:off x="5888010" y="2248592"/>
                    <a:ext cx="364722" cy="92002"/>
                  </a:xfrm>
                  <a:custGeom>
                    <a:avLst/>
                    <a:gdLst>
                      <a:gd name="connsiteX0" fmla="*/ 364675 w 364722"/>
                      <a:gd name="connsiteY0" fmla="*/ 29095 h 92002"/>
                      <a:gd name="connsiteX1" fmla="*/ 363203 w 364722"/>
                      <a:gd name="connsiteY1" fmla="*/ 12686 h 92002"/>
                      <a:gd name="connsiteX2" fmla="*/ 298390 w 364722"/>
                      <a:gd name="connsiteY2" fmla="*/ 59271 h 92002"/>
                      <a:gd name="connsiteX3" fmla="*/ 181232 w 364722"/>
                      <a:gd name="connsiteY3" fmla="*/ 55158 h 92002"/>
                      <a:gd name="connsiteX4" fmla="*/ 64075 w 364722"/>
                      <a:gd name="connsiteY4" fmla="*/ 51046 h 92002"/>
                      <a:gd name="connsiteX5" fmla="*/ 2682 w 364722"/>
                      <a:gd name="connsiteY5" fmla="*/ 0 h 92002"/>
                      <a:gd name="connsiteX6" fmla="*/ 40 w 364722"/>
                      <a:gd name="connsiteY6" fmla="*/ 16279 h 92002"/>
                      <a:gd name="connsiteX7" fmla="*/ 62906 w 364722"/>
                      <a:gd name="connsiteY7" fmla="*/ 83734 h 92002"/>
                      <a:gd name="connsiteX8" fmla="*/ 180063 w 364722"/>
                      <a:gd name="connsiteY8" fmla="*/ 87847 h 92002"/>
                      <a:gd name="connsiteX9" fmla="*/ 297220 w 364722"/>
                      <a:gd name="connsiteY9" fmla="*/ 91960 h 92002"/>
                      <a:gd name="connsiteX10" fmla="*/ 364675 w 364722"/>
                      <a:gd name="connsiteY10" fmla="*/ 29095 h 92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64722" h="92002">
                        <a:moveTo>
                          <a:pt x="364675" y="29095"/>
                        </a:moveTo>
                        <a:cubicBezTo>
                          <a:pt x="364891" y="23466"/>
                          <a:pt x="364372" y="17968"/>
                          <a:pt x="363203" y="12686"/>
                        </a:cubicBezTo>
                        <a:cubicBezTo>
                          <a:pt x="354977" y="40524"/>
                          <a:pt x="328740" y="60354"/>
                          <a:pt x="298390" y="59271"/>
                        </a:cubicBezTo>
                        <a:lnTo>
                          <a:pt x="181232" y="55158"/>
                        </a:lnTo>
                        <a:lnTo>
                          <a:pt x="64075" y="51046"/>
                        </a:lnTo>
                        <a:cubicBezTo>
                          <a:pt x="33724" y="49963"/>
                          <a:pt x="8960" y="28315"/>
                          <a:pt x="2682" y="0"/>
                        </a:cubicBezTo>
                        <a:cubicBezTo>
                          <a:pt x="1166" y="5196"/>
                          <a:pt x="257" y="10607"/>
                          <a:pt x="40" y="16279"/>
                        </a:cubicBezTo>
                        <a:cubicBezTo>
                          <a:pt x="-1215" y="52258"/>
                          <a:pt x="26927" y="82478"/>
                          <a:pt x="62906" y="83734"/>
                        </a:cubicBezTo>
                        <a:lnTo>
                          <a:pt x="180063" y="87847"/>
                        </a:lnTo>
                        <a:lnTo>
                          <a:pt x="297220" y="91960"/>
                        </a:lnTo>
                        <a:cubicBezTo>
                          <a:pt x="333199" y="93259"/>
                          <a:pt x="363376" y="65117"/>
                          <a:pt x="364675" y="29095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7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5815316" y="2385480"/>
                  <a:ext cx="332866" cy="287895"/>
                  <a:chOff x="5815316" y="2385480"/>
                  <a:chExt cx="332866" cy="287895"/>
                </a:xfrm>
              </p:grpSpPr>
              <p:grpSp>
                <p:nvGrpSpPr>
                  <p:cNvPr id="218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5815316" y="2385480"/>
                    <a:ext cx="332866" cy="287895"/>
                    <a:chOff x="5815316" y="2385480"/>
                    <a:chExt cx="332866" cy="287895"/>
                  </a:xfrm>
                </p:grpSpPr>
                <p:sp>
                  <p:nvSpPr>
                    <p:cNvPr id="219" name="Freeform: Shape 218">
                      <a:extLst>
                        <a:ext uri="{FF2B5EF4-FFF2-40B4-BE49-F238E27FC236}">
                          <a16:creationId xmlns:a16="http://schemas.microsoft.com/office/drawing/2014/main" id="{AEDFA4A8-25EC-4F4F-941C-1C4B0A4060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9876" y="2385480"/>
                      <a:ext cx="208306" cy="198348"/>
                    </a:xfrm>
                    <a:custGeom>
                      <a:avLst/>
                      <a:gdLst>
                        <a:gd name="connsiteX0" fmla="*/ 181538 w 208306"/>
                        <a:gd name="connsiteY0" fmla="*/ 123058 h 198348"/>
                        <a:gd name="connsiteX1" fmla="*/ 194050 w 208306"/>
                        <a:gd name="connsiteY1" fmla="*/ 26769 h 198348"/>
                        <a:gd name="connsiteX2" fmla="*/ 97805 w 208306"/>
                        <a:gd name="connsiteY2" fmla="*/ 14256 h 198348"/>
                        <a:gd name="connsiteX3" fmla="*/ 0 w 208306"/>
                        <a:gd name="connsiteY3" fmla="*/ 89547 h 198348"/>
                        <a:gd name="connsiteX4" fmla="*/ 83734 w 208306"/>
                        <a:gd name="connsiteY4" fmla="*/ 198349 h 198348"/>
                        <a:gd name="connsiteX5" fmla="*/ 181538 w 208306"/>
                        <a:gd name="connsiteY5" fmla="*/ 123058 h 19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306" h="198348">
                          <a:moveTo>
                            <a:pt x="181538" y="123058"/>
                          </a:moveTo>
                          <a:cubicBezTo>
                            <a:pt x="211585" y="99938"/>
                            <a:pt x="217170" y="56816"/>
                            <a:pt x="194050" y="26769"/>
                          </a:cubicBezTo>
                          <a:cubicBezTo>
                            <a:pt x="170930" y="-3278"/>
                            <a:pt x="127808" y="-8863"/>
                            <a:pt x="97805" y="14256"/>
                          </a:cubicBezTo>
                          <a:lnTo>
                            <a:pt x="0" y="89547"/>
                          </a:lnTo>
                          <a:lnTo>
                            <a:pt x="83734" y="198349"/>
                          </a:lnTo>
                          <a:lnTo>
                            <a:pt x="181538" y="123058"/>
                          </a:lnTo>
                          <a:close/>
                        </a:path>
                      </a:pathLst>
                    </a:custGeom>
                    <a:solidFill>
                      <a:srgbClr val="3B829E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0" name="Freeform: Shape 219">
                      <a:extLst>
                        <a:ext uri="{FF2B5EF4-FFF2-40B4-BE49-F238E27FC236}">
                          <a16:creationId xmlns:a16="http://schemas.microsoft.com/office/drawing/2014/main" id="{889C8EBF-E8D1-4E8F-875A-CA5458E5C0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316" y="2475027"/>
                      <a:ext cx="208293" cy="198348"/>
                    </a:xfrm>
                    <a:custGeom>
                      <a:avLst/>
                      <a:gdLst>
                        <a:gd name="connsiteX0" fmla="*/ 14243 w 208293"/>
                        <a:gd name="connsiteY0" fmla="*/ 171580 h 198348"/>
                        <a:gd name="connsiteX1" fmla="*/ 110489 w 208293"/>
                        <a:gd name="connsiteY1" fmla="*/ 184092 h 198348"/>
                        <a:gd name="connsiteX2" fmla="*/ 208294 w 208293"/>
                        <a:gd name="connsiteY2" fmla="*/ 108802 h 198348"/>
                        <a:gd name="connsiteX3" fmla="*/ 124560 w 208293"/>
                        <a:gd name="connsiteY3" fmla="*/ 0 h 198348"/>
                        <a:gd name="connsiteX4" fmla="*/ 26755 w 208293"/>
                        <a:gd name="connsiteY4" fmla="*/ 75291 h 198348"/>
                        <a:gd name="connsiteX5" fmla="*/ 14243 w 208293"/>
                        <a:gd name="connsiteY5" fmla="*/ 171580 h 19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293" h="198348">
                          <a:moveTo>
                            <a:pt x="14243" y="171580"/>
                          </a:moveTo>
                          <a:cubicBezTo>
                            <a:pt x="37363" y="201627"/>
                            <a:pt x="80485" y="207212"/>
                            <a:pt x="110489" y="184092"/>
                          </a:cubicBezTo>
                          <a:lnTo>
                            <a:pt x="208294" y="108802"/>
                          </a:lnTo>
                          <a:lnTo>
                            <a:pt x="124560" y="0"/>
                          </a:lnTo>
                          <a:lnTo>
                            <a:pt x="26755" y="75291"/>
                          </a:lnTo>
                          <a:cubicBezTo>
                            <a:pt x="-3248" y="98411"/>
                            <a:pt x="-8877" y="141533"/>
                            <a:pt x="14243" y="171580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21" name="Freeform: Shape 220">
                    <a:extLst>
                      <a:ext uri="{FF2B5EF4-FFF2-40B4-BE49-F238E27FC236}">
                        <a16:creationId xmlns:a16="http://schemas.microsoft.com/office/drawing/2014/main" id="{4AFFD8E8-9CE4-4F0A-8FB9-070E2837CDD2}"/>
                      </a:ext>
                    </a:extLst>
                  </p:cNvPr>
                  <p:cNvSpPr/>
                  <p:nvPr/>
                </p:nvSpPr>
                <p:spPr>
                  <a:xfrm>
                    <a:off x="5827870" y="2405192"/>
                    <a:ext cx="311012" cy="259747"/>
                  </a:xfrm>
                  <a:custGeom>
                    <a:avLst/>
                    <a:gdLst>
                      <a:gd name="connsiteX0" fmla="*/ 297483 w 311012"/>
                      <a:gd name="connsiteY0" fmla="*/ 11690 h 259747"/>
                      <a:gd name="connsiteX1" fmla="*/ 285880 w 311012"/>
                      <a:gd name="connsiteY1" fmla="*/ 0 h 259747"/>
                      <a:gd name="connsiteX2" fmla="*/ 265661 w 311012"/>
                      <a:gd name="connsiteY2" fmla="*/ 77239 h 259747"/>
                      <a:gd name="connsiteX3" fmla="*/ 172749 w 311012"/>
                      <a:gd name="connsiteY3" fmla="*/ 148763 h 259747"/>
                      <a:gd name="connsiteX4" fmla="*/ 79837 w 311012"/>
                      <a:gd name="connsiteY4" fmla="*/ 220287 h 259747"/>
                      <a:gd name="connsiteX5" fmla="*/ 0 w 311012"/>
                      <a:gd name="connsiteY5" fmla="*/ 220114 h 259747"/>
                      <a:gd name="connsiteX6" fmla="*/ 8356 w 311012"/>
                      <a:gd name="connsiteY6" fmla="*/ 234315 h 259747"/>
                      <a:gd name="connsiteX7" fmla="*/ 99796 w 311012"/>
                      <a:gd name="connsiteY7" fmla="*/ 246221 h 259747"/>
                      <a:gd name="connsiteX8" fmla="*/ 192708 w 311012"/>
                      <a:gd name="connsiteY8" fmla="*/ 174697 h 259747"/>
                      <a:gd name="connsiteX9" fmla="*/ 285620 w 311012"/>
                      <a:gd name="connsiteY9" fmla="*/ 103173 h 259747"/>
                      <a:gd name="connsiteX10" fmla="*/ 297483 w 311012"/>
                      <a:gd name="connsiteY10" fmla="*/ 11690 h 25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11012" h="259747">
                        <a:moveTo>
                          <a:pt x="297483" y="11690"/>
                        </a:moveTo>
                        <a:cubicBezTo>
                          <a:pt x="294019" y="7230"/>
                          <a:pt x="290123" y="3334"/>
                          <a:pt x="285880" y="0"/>
                        </a:cubicBezTo>
                        <a:cubicBezTo>
                          <a:pt x="297266" y="26670"/>
                          <a:pt x="289733" y="58709"/>
                          <a:pt x="265661" y="77239"/>
                        </a:cubicBezTo>
                        <a:lnTo>
                          <a:pt x="172749" y="148763"/>
                        </a:lnTo>
                        <a:lnTo>
                          <a:pt x="79837" y="220287"/>
                        </a:lnTo>
                        <a:cubicBezTo>
                          <a:pt x="55765" y="238818"/>
                          <a:pt x="22903" y="237952"/>
                          <a:pt x="0" y="220114"/>
                        </a:cubicBezTo>
                        <a:cubicBezTo>
                          <a:pt x="2121" y="225093"/>
                          <a:pt x="4892" y="229855"/>
                          <a:pt x="8356" y="234315"/>
                        </a:cubicBezTo>
                        <a:cubicBezTo>
                          <a:pt x="30307" y="262847"/>
                          <a:pt x="71264" y="268172"/>
                          <a:pt x="99796" y="246221"/>
                        </a:cubicBezTo>
                        <a:lnTo>
                          <a:pt x="192708" y="174697"/>
                        </a:lnTo>
                        <a:lnTo>
                          <a:pt x="285620" y="103173"/>
                        </a:lnTo>
                        <a:cubicBezTo>
                          <a:pt x="314108" y="81136"/>
                          <a:pt x="319434" y="40221"/>
                          <a:pt x="297483" y="1169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22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6118807" y="2408514"/>
                  <a:ext cx="332876" cy="287852"/>
                  <a:chOff x="6118807" y="2408514"/>
                  <a:chExt cx="332876" cy="287852"/>
                </a:xfrm>
              </p:grpSpPr>
              <p:grpSp>
                <p:nvGrpSpPr>
                  <p:cNvPr id="223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6118807" y="2408514"/>
                    <a:ext cx="332876" cy="287852"/>
                    <a:chOff x="6118807" y="2408514"/>
                    <a:chExt cx="332876" cy="287852"/>
                  </a:xfrm>
                </p:grpSpPr>
                <p:sp>
                  <p:nvSpPr>
                    <p:cNvPr id="224" name="Freeform: Shape 223">
                      <a:extLst>
                        <a:ext uri="{FF2B5EF4-FFF2-40B4-BE49-F238E27FC236}">
                          <a16:creationId xmlns:a16="http://schemas.microsoft.com/office/drawing/2014/main" id="{DF448F7B-721B-4C5F-8A3A-BF460EB857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3334" y="2408514"/>
                      <a:ext cx="208349" cy="198348"/>
                    </a:xfrm>
                    <a:custGeom>
                      <a:avLst/>
                      <a:gdLst>
                        <a:gd name="connsiteX0" fmla="*/ 181581 w 208349"/>
                        <a:gd name="connsiteY0" fmla="*/ 123015 h 198348"/>
                        <a:gd name="connsiteX1" fmla="*/ 194093 w 208349"/>
                        <a:gd name="connsiteY1" fmla="*/ 26769 h 198348"/>
                        <a:gd name="connsiteX2" fmla="*/ 97804 w 208349"/>
                        <a:gd name="connsiteY2" fmla="*/ 14256 h 198348"/>
                        <a:gd name="connsiteX3" fmla="*/ 0 w 208349"/>
                        <a:gd name="connsiteY3" fmla="*/ 89547 h 198348"/>
                        <a:gd name="connsiteX4" fmla="*/ 83733 w 208349"/>
                        <a:gd name="connsiteY4" fmla="*/ 198349 h 198348"/>
                        <a:gd name="connsiteX5" fmla="*/ 181581 w 208349"/>
                        <a:gd name="connsiteY5" fmla="*/ 123015 h 19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349" h="198348">
                          <a:moveTo>
                            <a:pt x="181581" y="123015"/>
                          </a:moveTo>
                          <a:cubicBezTo>
                            <a:pt x="211628" y="99895"/>
                            <a:pt x="217213" y="56772"/>
                            <a:pt x="194093" y="26769"/>
                          </a:cubicBezTo>
                          <a:cubicBezTo>
                            <a:pt x="170974" y="-3278"/>
                            <a:pt x="127851" y="-8863"/>
                            <a:pt x="97804" y="14256"/>
                          </a:cubicBezTo>
                          <a:lnTo>
                            <a:pt x="0" y="89547"/>
                          </a:lnTo>
                          <a:lnTo>
                            <a:pt x="83733" y="198349"/>
                          </a:lnTo>
                          <a:lnTo>
                            <a:pt x="181581" y="123015"/>
                          </a:lnTo>
                          <a:close/>
                        </a:path>
                      </a:pathLst>
                    </a:custGeom>
                    <a:solidFill>
                      <a:srgbClr val="3B829E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5" name="Freeform: Shape 224">
                      <a:extLst>
                        <a:ext uri="{FF2B5EF4-FFF2-40B4-BE49-F238E27FC236}">
                          <a16:creationId xmlns:a16="http://schemas.microsoft.com/office/drawing/2014/main" id="{15398193-16D3-4DAC-933B-491F5CECF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8807" y="2498017"/>
                      <a:ext cx="208346" cy="198348"/>
                    </a:xfrm>
                    <a:custGeom>
                      <a:avLst/>
                      <a:gdLst>
                        <a:gd name="connsiteX0" fmla="*/ 14253 w 208346"/>
                        <a:gd name="connsiteY0" fmla="*/ 171580 h 198348"/>
                        <a:gd name="connsiteX1" fmla="*/ 110542 w 208346"/>
                        <a:gd name="connsiteY1" fmla="*/ 184092 h 198348"/>
                        <a:gd name="connsiteX2" fmla="*/ 208347 w 208346"/>
                        <a:gd name="connsiteY2" fmla="*/ 108802 h 198348"/>
                        <a:gd name="connsiteX3" fmla="*/ 124613 w 208346"/>
                        <a:gd name="connsiteY3" fmla="*/ 0 h 198348"/>
                        <a:gd name="connsiteX4" fmla="*/ 26809 w 208346"/>
                        <a:gd name="connsiteY4" fmla="*/ 75291 h 198348"/>
                        <a:gd name="connsiteX5" fmla="*/ 14253 w 208346"/>
                        <a:gd name="connsiteY5" fmla="*/ 171580 h 1983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346" h="198348">
                          <a:moveTo>
                            <a:pt x="14253" y="171580"/>
                          </a:moveTo>
                          <a:cubicBezTo>
                            <a:pt x="37373" y="201627"/>
                            <a:pt x="80495" y="207212"/>
                            <a:pt x="110542" y="184092"/>
                          </a:cubicBezTo>
                          <a:lnTo>
                            <a:pt x="208347" y="108802"/>
                          </a:lnTo>
                          <a:lnTo>
                            <a:pt x="124613" y="0"/>
                          </a:lnTo>
                          <a:lnTo>
                            <a:pt x="26809" y="75291"/>
                          </a:lnTo>
                          <a:cubicBezTo>
                            <a:pt x="-3281" y="98454"/>
                            <a:pt x="-8867" y="141533"/>
                            <a:pt x="14253" y="171580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26" name="Freeform: Shape 225">
                    <a:extLst>
                      <a:ext uri="{FF2B5EF4-FFF2-40B4-BE49-F238E27FC236}">
                        <a16:creationId xmlns:a16="http://schemas.microsoft.com/office/drawing/2014/main" id="{8ED1E136-5D23-49D9-87C0-770253660FAC}"/>
                      </a:ext>
                    </a:extLst>
                  </p:cNvPr>
                  <p:cNvSpPr/>
                  <p:nvPr/>
                </p:nvSpPr>
                <p:spPr>
                  <a:xfrm>
                    <a:off x="6131371" y="2428182"/>
                    <a:ext cx="311012" cy="259747"/>
                  </a:xfrm>
                  <a:custGeom>
                    <a:avLst/>
                    <a:gdLst>
                      <a:gd name="connsiteX0" fmla="*/ 297483 w 311012"/>
                      <a:gd name="connsiteY0" fmla="*/ 11690 h 259747"/>
                      <a:gd name="connsiteX1" fmla="*/ 285880 w 311012"/>
                      <a:gd name="connsiteY1" fmla="*/ 0 h 259747"/>
                      <a:gd name="connsiteX2" fmla="*/ 265661 w 311012"/>
                      <a:gd name="connsiteY2" fmla="*/ 77239 h 259747"/>
                      <a:gd name="connsiteX3" fmla="*/ 172749 w 311012"/>
                      <a:gd name="connsiteY3" fmla="*/ 148763 h 259747"/>
                      <a:gd name="connsiteX4" fmla="*/ 79837 w 311012"/>
                      <a:gd name="connsiteY4" fmla="*/ 220287 h 259747"/>
                      <a:gd name="connsiteX5" fmla="*/ 0 w 311012"/>
                      <a:gd name="connsiteY5" fmla="*/ 220114 h 259747"/>
                      <a:gd name="connsiteX6" fmla="*/ 8356 w 311012"/>
                      <a:gd name="connsiteY6" fmla="*/ 234315 h 259747"/>
                      <a:gd name="connsiteX7" fmla="*/ 99796 w 311012"/>
                      <a:gd name="connsiteY7" fmla="*/ 246221 h 259747"/>
                      <a:gd name="connsiteX8" fmla="*/ 192708 w 311012"/>
                      <a:gd name="connsiteY8" fmla="*/ 174697 h 259747"/>
                      <a:gd name="connsiteX9" fmla="*/ 285620 w 311012"/>
                      <a:gd name="connsiteY9" fmla="*/ 103173 h 259747"/>
                      <a:gd name="connsiteX10" fmla="*/ 297483 w 311012"/>
                      <a:gd name="connsiteY10" fmla="*/ 11690 h 259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11012" h="259747">
                        <a:moveTo>
                          <a:pt x="297483" y="11690"/>
                        </a:moveTo>
                        <a:cubicBezTo>
                          <a:pt x="294020" y="7230"/>
                          <a:pt x="290123" y="3334"/>
                          <a:pt x="285880" y="0"/>
                        </a:cubicBezTo>
                        <a:cubicBezTo>
                          <a:pt x="297267" y="26670"/>
                          <a:pt x="289733" y="58709"/>
                          <a:pt x="265661" y="77239"/>
                        </a:cubicBezTo>
                        <a:lnTo>
                          <a:pt x="172749" y="148763"/>
                        </a:lnTo>
                        <a:lnTo>
                          <a:pt x="79837" y="220287"/>
                        </a:lnTo>
                        <a:cubicBezTo>
                          <a:pt x="55765" y="238818"/>
                          <a:pt x="22903" y="237952"/>
                          <a:pt x="0" y="220114"/>
                        </a:cubicBezTo>
                        <a:cubicBezTo>
                          <a:pt x="2121" y="225093"/>
                          <a:pt x="4892" y="229855"/>
                          <a:pt x="8356" y="234315"/>
                        </a:cubicBezTo>
                        <a:cubicBezTo>
                          <a:pt x="30307" y="262847"/>
                          <a:pt x="71264" y="268172"/>
                          <a:pt x="99796" y="246221"/>
                        </a:cubicBezTo>
                        <a:lnTo>
                          <a:pt x="192708" y="174697"/>
                        </a:lnTo>
                        <a:lnTo>
                          <a:pt x="285620" y="103173"/>
                        </a:lnTo>
                        <a:cubicBezTo>
                          <a:pt x="314108" y="81179"/>
                          <a:pt x="319434" y="40221"/>
                          <a:pt x="297483" y="1169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27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6340265" y="2463335"/>
                  <a:ext cx="300483" cy="322473"/>
                  <a:chOff x="6340265" y="2463335"/>
                  <a:chExt cx="300483" cy="322473"/>
                </a:xfrm>
              </p:grpSpPr>
              <p:grpSp>
                <p:nvGrpSpPr>
                  <p:cNvPr id="228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6340265" y="2463335"/>
                    <a:ext cx="300483" cy="322473"/>
                    <a:chOff x="6340265" y="2463335"/>
                    <a:chExt cx="300483" cy="322473"/>
                  </a:xfrm>
                </p:grpSpPr>
                <p:sp>
                  <p:nvSpPr>
                    <p:cNvPr id="229" name="Freeform: Shape 228">
                      <a:extLst>
                        <a:ext uri="{FF2B5EF4-FFF2-40B4-BE49-F238E27FC236}">
                          <a16:creationId xmlns:a16="http://schemas.microsoft.com/office/drawing/2014/main" id="{491BDDA5-A713-437E-BA06-18F29E1C8D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38985" y="2579153"/>
                      <a:ext cx="201763" cy="206655"/>
                    </a:xfrm>
                    <a:custGeom>
                      <a:avLst/>
                      <a:gdLst>
                        <a:gd name="connsiteX0" fmla="*/ 81612 w 201763"/>
                        <a:gd name="connsiteY0" fmla="*/ 183399 h 206655"/>
                        <a:gd name="connsiteX1" fmla="*/ 178507 w 201763"/>
                        <a:gd name="connsiteY1" fmla="*/ 189504 h 206655"/>
                        <a:gd name="connsiteX2" fmla="*/ 184612 w 201763"/>
                        <a:gd name="connsiteY2" fmla="*/ 92609 h 206655"/>
                        <a:gd name="connsiteX3" fmla="*/ 103000 w 201763"/>
                        <a:gd name="connsiteY3" fmla="*/ 0 h 206655"/>
                        <a:gd name="connsiteX4" fmla="*/ 0 w 201763"/>
                        <a:gd name="connsiteY4" fmla="*/ 90747 h 206655"/>
                        <a:gd name="connsiteX5" fmla="*/ 81612 w 201763"/>
                        <a:gd name="connsiteY5" fmla="*/ 183399 h 2066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1763" h="206655">
                          <a:moveTo>
                            <a:pt x="81612" y="183399"/>
                          </a:moveTo>
                          <a:cubicBezTo>
                            <a:pt x="106680" y="211845"/>
                            <a:pt x="150062" y="214572"/>
                            <a:pt x="178507" y="189504"/>
                          </a:cubicBezTo>
                          <a:cubicBezTo>
                            <a:pt x="206952" y="164436"/>
                            <a:pt x="209680" y="121054"/>
                            <a:pt x="184612" y="92609"/>
                          </a:cubicBezTo>
                          <a:lnTo>
                            <a:pt x="103000" y="0"/>
                          </a:lnTo>
                          <a:lnTo>
                            <a:pt x="0" y="90747"/>
                          </a:lnTo>
                          <a:lnTo>
                            <a:pt x="81612" y="183399"/>
                          </a:lnTo>
                          <a:close/>
                        </a:path>
                      </a:pathLst>
                    </a:custGeom>
                    <a:solidFill>
                      <a:srgbClr val="3B829E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0" name="Freeform: Shape 229">
                      <a:extLst>
                        <a:ext uri="{FF2B5EF4-FFF2-40B4-BE49-F238E27FC236}">
                          <a16:creationId xmlns:a16="http://schemas.microsoft.com/office/drawing/2014/main" id="{0016EE7E-4F27-4BD6-9A5C-2F5EC766F0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0265" y="2463335"/>
                      <a:ext cx="201763" cy="206651"/>
                    </a:xfrm>
                    <a:custGeom>
                      <a:avLst/>
                      <a:gdLst>
                        <a:gd name="connsiteX0" fmla="*/ 23256 w 201763"/>
                        <a:gd name="connsiteY0" fmla="*/ 17147 h 206651"/>
                        <a:gd name="connsiteX1" fmla="*/ 17152 w 201763"/>
                        <a:gd name="connsiteY1" fmla="*/ 114043 h 206651"/>
                        <a:gd name="connsiteX2" fmla="*/ 98763 w 201763"/>
                        <a:gd name="connsiteY2" fmla="*/ 206652 h 206651"/>
                        <a:gd name="connsiteX3" fmla="*/ 201764 w 201763"/>
                        <a:gd name="connsiteY3" fmla="*/ 115904 h 206651"/>
                        <a:gd name="connsiteX4" fmla="*/ 120151 w 201763"/>
                        <a:gd name="connsiteY4" fmla="*/ 23296 h 206651"/>
                        <a:gd name="connsiteX5" fmla="*/ 23256 w 201763"/>
                        <a:gd name="connsiteY5" fmla="*/ 17147 h 2066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1763" h="206651">
                          <a:moveTo>
                            <a:pt x="23256" y="17147"/>
                          </a:moveTo>
                          <a:cubicBezTo>
                            <a:pt x="-5189" y="42216"/>
                            <a:pt x="-7916" y="85597"/>
                            <a:pt x="17152" y="114043"/>
                          </a:cubicBezTo>
                          <a:lnTo>
                            <a:pt x="98763" y="206652"/>
                          </a:lnTo>
                          <a:lnTo>
                            <a:pt x="201764" y="115904"/>
                          </a:lnTo>
                          <a:lnTo>
                            <a:pt x="120151" y="23296"/>
                          </a:lnTo>
                          <a:cubicBezTo>
                            <a:pt x="95083" y="-5193"/>
                            <a:pt x="51701" y="-7921"/>
                            <a:pt x="23256" y="17147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E33F1821-962B-4787-AD68-13FDEE9CF5AD}"/>
                      </a:ext>
                    </a:extLst>
                  </p:cNvPr>
                  <p:cNvSpPr/>
                  <p:nvPr/>
                </p:nvSpPr>
                <p:spPr>
                  <a:xfrm>
                    <a:off x="6349007" y="2477409"/>
                    <a:ext cx="274201" cy="299284"/>
                  </a:xfrm>
                  <a:custGeom>
                    <a:avLst/>
                    <a:gdLst>
                      <a:gd name="connsiteX0" fmla="*/ 263291 w 274201"/>
                      <a:gd name="connsiteY0" fmla="*/ 283022 h 299284"/>
                      <a:gd name="connsiteX1" fmla="*/ 274201 w 274201"/>
                      <a:gd name="connsiteY1" fmla="*/ 270683 h 299284"/>
                      <a:gd name="connsiteX2" fmla="*/ 195793 w 274201"/>
                      <a:gd name="connsiteY2" fmla="*/ 255616 h 299284"/>
                      <a:gd name="connsiteX3" fmla="*/ 118294 w 274201"/>
                      <a:gd name="connsiteY3" fmla="*/ 167640 h 299284"/>
                      <a:gd name="connsiteX4" fmla="*/ 40795 w 274201"/>
                      <a:gd name="connsiteY4" fmla="*/ 79663 h 299284"/>
                      <a:gd name="connsiteX5" fmla="*/ 35730 w 274201"/>
                      <a:gd name="connsiteY5" fmla="*/ 0 h 299284"/>
                      <a:gd name="connsiteX6" fmla="*/ 22092 w 274201"/>
                      <a:gd name="connsiteY6" fmla="*/ 9265 h 299284"/>
                      <a:gd name="connsiteX7" fmla="*/ 16290 w 274201"/>
                      <a:gd name="connsiteY7" fmla="*/ 101311 h 299284"/>
                      <a:gd name="connsiteX8" fmla="*/ 93789 w 274201"/>
                      <a:gd name="connsiteY8" fmla="*/ 189288 h 299284"/>
                      <a:gd name="connsiteX9" fmla="*/ 171288 w 274201"/>
                      <a:gd name="connsiteY9" fmla="*/ 277264 h 299284"/>
                      <a:gd name="connsiteX10" fmla="*/ 263291 w 274201"/>
                      <a:gd name="connsiteY10" fmla="*/ 283022 h 299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4201" h="299284">
                        <a:moveTo>
                          <a:pt x="263291" y="283022"/>
                        </a:moveTo>
                        <a:cubicBezTo>
                          <a:pt x="267533" y="279299"/>
                          <a:pt x="271170" y="275143"/>
                          <a:pt x="274201" y="270683"/>
                        </a:cubicBezTo>
                        <a:cubicBezTo>
                          <a:pt x="248311" y="283802"/>
                          <a:pt x="215882" y="278390"/>
                          <a:pt x="195793" y="255616"/>
                        </a:cubicBezTo>
                        <a:lnTo>
                          <a:pt x="118294" y="167640"/>
                        </a:lnTo>
                        <a:lnTo>
                          <a:pt x="40795" y="79663"/>
                        </a:lnTo>
                        <a:cubicBezTo>
                          <a:pt x="20706" y="56890"/>
                          <a:pt x="19407" y="24029"/>
                          <a:pt x="35730" y="0"/>
                        </a:cubicBezTo>
                        <a:cubicBezTo>
                          <a:pt x="30924" y="2425"/>
                          <a:pt x="26335" y="5542"/>
                          <a:pt x="22092" y="9265"/>
                        </a:cubicBezTo>
                        <a:cubicBezTo>
                          <a:pt x="-4925" y="33078"/>
                          <a:pt x="-7522" y="74295"/>
                          <a:pt x="16290" y="101311"/>
                        </a:cubicBezTo>
                        <a:lnTo>
                          <a:pt x="93789" y="189288"/>
                        </a:lnTo>
                        <a:lnTo>
                          <a:pt x="171288" y="277264"/>
                        </a:lnTo>
                        <a:cubicBezTo>
                          <a:pt x="195057" y="304194"/>
                          <a:pt x="236274" y="306792"/>
                          <a:pt x="263291" y="28302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32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6136463" y="2863756"/>
                  <a:ext cx="370604" cy="217992"/>
                  <a:chOff x="6136463" y="2863756"/>
                  <a:chExt cx="370604" cy="217992"/>
                </a:xfrm>
              </p:grpSpPr>
              <p:grpSp>
                <p:nvGrpSpPr>
                  <p:cNvPr id="233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6136463" y="2863756"/>
                    <a:ext cx="370604" cy="217992"/>
                    <a:chOff x="6136463" y="2863756"/>
                    <a:chExt cx="370604" cy="217992"/>
                  </a:xfrm>
                </p:grpSpPr>
                <p:sp>
                  <p:nvSpPr>
                    <p:cNvPr id="234" name="Freeform: Shape 233">
                      <a:extLst>
                        <a:ext uri="{FF2B5EF4-FFF2-40B4-BE49-F238E27FC236}">
                          <a16:creationId xmlns:a16="http://schemas.microsoft.com/office/drawing/2014/main" id="{FB786984-45B1-481C-9EE3-2F35B1E40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99315" y="2863756"/>
                      <a:ext cx="207753" cy="173896"/>
                    </a:xfrm>
                    <a:custGeom>
                      <a:avLst/>
                      <a:gdLst>
                        <a:gd name="connsiteX0" fmla="*/ 161535 w 207753"/>
                        <a:gd name="connsiteY0" fmla="*/ 133545 h 173896"/>
                        <a:gd name="connsiteX1" fmla="*/ 203965 w 207753"/>
                        <a:gd name="connsiteY1" fmla="*/ 46218 h 173896"/>
                        <a:gd name="connsiteX2" fmla="*/ 116638 w 207753"/>
                        <a:gd name="connsiteY2" fmla="*/ 3788 h 173896"/>
                        <a:gd name="connsiteX3" fmla="*/ 0 w 207753"/>
                        <a:gd name="connsiteY3" fmla="*/ 44140 h 173896"/>
                        <a:gd name="connsiteX4" fmla="*/ 44854 w 207753"/>
                        <a:gd name="connsiteY4" fmla="*/ 173896 h 173896"/>
                        <a:gd name="connsiteX5" fmla="*/ 161535 w 207753"/>
                        <a:gd name="connsiteY5" fmla="*/ 133545 h 173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7753" h="173896">
                          <a:moveTo>
                            <a:pt x="161535" y="133545"/>
                          </a:moveTo>
                          <a:cubicBezTo>
                            <a:pt x="197384" y="121162"/>
                            <a:pt x="216347" y="82067"/>
                            <a:pt x="203965" y="46218"/>
                          </a:cubicBezTo>
                          <a:cubicBezTo>
                            <a:pt x="191582" y="10369"/>
                            <a:pt x="152486" y="-8594"/>
                            <a:pt x="116638" y="3788"/>
                          </a:cubicBezTo>
                          <a:lnTo>
                            <a:pt x="0" y="44140"/>
                          </a:lnTo>
                          <a:lnTo>
                            <a:pt x="44854" y="173896"/>
                          </a:lnTo>
                          <a:lnTo>
                            <a:pt x="161535" y="133545"/>
                          </a:lnTo>
                          <a:close/>
                        </a:path>
                      </a:pathLst>
                    </a:custGeom>
                    <a:solidFill>
                      <a:srgbClr val="3B829E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5" name="Freeform: Shape 234">
                      <a:extLst>
                        <a:ext uri="{FF2B5EF4-FFF2-40B4-BE49-F238E27FC236}">
                          <a16:creationId xmlns:a16="http://schemas.microsoft.com/office/drawing/2014/main" id="{AC70DEA3-15A2-4A40-B005-AD691D6EE7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6463" y="2907895"/>
                      <a:ext cx="207748" cy="173852"/>
                    </a:xfrm>
                    <a:custGeom>
                      <a:avLst/>
                      <a:gdLst>
                        <a:gd name="connsiteX0" fmla="*/ 3784 w 207748"/>
                        <a:gd name="connsiteY0" fmla="*/ 127635 h 173852"/>
                        <a:gd name="connsiteX1" fmla="*/ 91111 w 207748"/>
                        <a:gd name="connsiteY1" fmla="*/ 170064 h 173852"/>
                        <a:gd name="connsiteX2" fmla="*/ 207749 w 207748"/>
                        <a:gd name="connsiteY2" fmla="*/ 129756 h 173852"/>
                        <a:gd name="connsiteX3" fmla="*/ 162894 w 207748"/>
                        <a:gd name="connsiteY3" fmla="*/ 0 h 173852"/>
                        <a:gd name="connsiteX4" fmla="*/ 46257 w 207748"/>
                        <a:gd name="connsiteY4" fmla="*/ 40351 h 173852"/>
                        <a:gd name="connsiteX5" fmla="*/ 3784 w 207748"/>
                        <a:gd name="connsiteY5" fmla="*/ 127635 h 1738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7748" h="173852">
                          <a:moveTo>
                            <a:pt x="3784" y="127635"/>
                          </a:moveTo>
                          <a:cubicBezTo>
                            <a:pt x="16166" y="163484"/>
                            <a:pt x="55262" y="182447"/>
                            <a:pt x="91111" y="170064"/>
                          </a:cubicBezTo>
                          <a:lnTo>
                            <a:pt x="207749" y="129756"/>
                          </a:lnTo>
                          <a:lnTo>
                            <a:pt x="162894" y="0"/>
                          </a:lnTo>
                          <a:lnTo>
                            <a:pt x="46257" y="40351"/>
                          </a:lnTo>
                          <a:cubicBezTo>
                            <a:pt x="10408" y="52690"/>
                            <a:pt x="-8599" y="91786"/>
                            <a:pt x="3784" y="127635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36" name="Freeform: Shape 235">
                    <a:extLst>
                      <a:ext uri="{FF2B5EF4-FFF2-40B4-BE49-F238E27FC236}">
                        <a16:creationId xmlns:a16="http://schemas.microsoft.com/office/drawing/2014/main" id="{47CC07CA-F86B-4CAD-99EF-8295BA534B16}"/>
                      </a:ext>
                    </a:extLst>
                  </p:cNvPr>
                  <p:cNvSpPr/>
                  <p:nvPr/>
                </p:nvSpPr>
                <p:spPr>
                  <a:xfrm>
                    <a:off x="6145442" y="2896898"/>
                    <a:ext cx="351826" cy="177908"/>
                  </a:xfrm>
                  <a:custGeom>
                    <a:avLst/>
                    <a:gdLst>
                      <a:gd name="connsiteX0" fmla="*/ 348225 w 351826"/>
                      <a:gd name="connsiteY0" fmla="*/ 14764 h 177908"/>
                      <a:gd name="connsiteX1" fmla="*/ 340908 w 351826"/>
                      <a:gd name="connsiteY1" fmla="*/ 0 h 177908"/>
                      <a:gd name="connsiteX2" fmla="*/ 297223 w 351826"/>
                      <a:gd name="connsiteY2" fmla="*/ 66805 h 177908"/>
                      <a:gd name="connsiteX3" fmla="*/ 186430 w 351826"/>
                      <a:gd name="connsiteY3" fmla="*/ 105121 h 177908"/>
                      <a:gd name="connsiteX4" fmla="*/ 75637 w 351826"/>
                      <a:gd name="connsiteY4" fmla="*/ 143438 h 177908"/>
                      <a:gd name="connsiteX5" fmla="*/ 0 w 351826"/>
                      <a:gd name="connsiteY5" fmla="*/ 117894 h 177908"/>
                      <a:gd name="connsiteX6" fmla="*/ 3377 w 351826"/>
                      <a:gd name="connsiteY6" fmla="*/ 133999 h 177908"/>
                      <a:gd name="connsiteX7" fmla="*/ 86288 w 351826"/>
                      <a:gd name="connsiteY7" fmla="*/ 174308 h 177908"/>
                      <a:gd name="connsiteX8" fmla="*/ 197081 w 351826"/>
                      <a:gd name="connsiteY8" fmla="*/ 135991 h 177908"/>
                      <a:gd name="connsiteX9" fmla="*/ 307874 w 351826"/>
                      <a:gd name="connsiteY9" fmla="*/ 97675 h 177908"/>
                      <a:gd name="connsiteX10" fmla="*/ 348225 w 351826"/>
                      <a:gd name="connsiteY10" fmla="*/ 14764 h 177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51826" h="177908">
                        <a:moveTo>
                          <a:pt x="348225" y="14764"/>
                        </a:moveTo>
                        <a:cubicBezTo>
                          <a:pt x="346364" y="9439"/>
                          <a:pt x="343896" y="4503"/>
                          <a:pt x="340908" y="0"/>
                        </a:cubicBezTo>
                        <a:cubicBezTo>
                          <a:pt x="343246" y="28922"/>
                          <a:pt x="325885" y="56890"/>
                          <a:pt x="297223" y="66805"/>
                        </a:cubicBezTo>
                        <a:lnTo>
                          <a:pt x="186430" y="105121"/>
                        </a:lnTo>
                        <a:lnTo>
                          <a:pt x="75637" y="143438"/>
                        </a:lnTo>
                        <a:cubicBezTo>
                          <a:pt x="46932" y="153353"/>
                          <a:pt x="16063" y="142096"/>
                          <a:pt x="0" y="117894"/>
                        </a:cubicBezTo>
                        <a:cubicBezTo>
                          <a:pt x="433" y="123262"/>
                          <a:pt x="1559" y="128674"/>
                          <a:pt x="3377" y="133999"/>
                        </a:cubicBezTo>
                        <a:cubicBezTo>
                          <a:pt x="15153" y="168030"/>
                          <a:pt x="52258" y="186084"/>
                          <a:pt x="86288" y="174308"/>
                        </a:cubicBezTo>
                        <a:lnTo>
                          <a:pt x="197081" y="135991"/>
                        </a:lnTo>
                        <a:lnTo>
                          <a:pt x="307874" y="97675"/>
                        </a:lnTo>
                        <a:cubicBezTo>
                          <a:pt x="341948" y="85898"/>
                          <a:pt x="360002" y="48794"/>
                          <a:pt x="348225" y="14764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37" name="Graphic 10">
                  <a:extLst>
                    <a:ext uri="{FF2B5EF4-FFF2-40B4-BE49-F238E27FC236}">
                      <a16:creationId xmlns:a16="http://schemas.microsoft.com/office/drawing/2014/main" id="{0F9DFA9D-7B40-4A7A-AD58-4ABA36C0B05B}"/>
                    </a:ext>
                  </a:extLst>
                </p:cNvPr>
                <p:cNvGrpSpPr/>
                <p:nvPr/>
              </p:nvGrpSpPr>
              <p:grpSpPr>
                <a:xfrm>
                  <a:off x="6169784" y="2635424"/>
                  <a:ext cx="368987" cy="222541"/>
                  <a:chOff x="6169784" y="2635424"/>
                  <a:chExt cx="368987" cy="222541"/>
                </a:xfrm>
              </p:grpSpPr>
              <p:grpSp>
                <p:nvGrpSpPr>
                  <p:cNvPr id="238" name="Graphic 10">
                    <a:extLst>
                      <a:ext uri="{FF2B5EF4-FFF2-40B4-BE49-F238E27FC236}">
                        <a16:creationId xmlns:a16="http://schemas.microsoft.com/office/drawing/2014/main" id="{0F9DFA9D-7B40-4A7A-AD58-4ABA36C0B05B}"/>
                      </a:ext>
                    </a:extLst>
                  </p:cNvPr>
                  <p:cNvGrpSpPr/>
                  <p:nvPr/>
                </p:nvGrpSpPr>
                <p:grpSpPr>
                  <a:xfrm>
                    <a:off x="6169784" y="2635424"/>
                    <a:ext cx="368987" cy="222541"/>
                    <a:chOff x="6169784" y="2635424"/>
                    <a:chExt cx="368987" cy="222541"/>
                  </a:xfrm>
                </p:grpSpPr>
                <p:sp>
                  <p:nvSpPr>
                    <p:cNvPr id="239" name="Freeform: Shape 238">
                      <a:extLst>
                        <a:ext uri="{FF2B5EF4-FFF2-40B4-BE49-F238E27FC236}">
                          <a16:creationId xmlns:a16="http://schemas.microsoft.com/office/drawing/2014/main" id="{93430C6B-2C27-47F0-B339-127FBA79FA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30617" y="2682240"/>
                      <a:ext cx="208154" cy="175726"/>
                    </a:xfrm>
                    <a:custGeom>
                      <a:avLst/>
                      <a:gdLst>
                        <a:gd name="connsiteX0" fmla="*/ 115772 w 208154"/>
                        <a:gd name="connsiteY0" fmla="*/ 171493 h 175726"/>
                        <a:gd name="connsiteX1" fmla="*/ 203921 w 208154"/>
                        <a:gd name="connsiteY1" fmla="*/ 130795 h 175726"/>
                        <a:gd name="connsiteX2" fmla="*/ 163224 w 208154"/>
                        <a:gd name="connsiteY2" fmla="*/ 42646 h 175726"/>
                        <a:gd name="connsiteX3" fmla="*/ 47409 w 208154"/>
                        <a:gd name="connsiteY3" fmla="*/ 0 h 175726"/>
                        <a:gd name="connsiteX4" fmla="*/ 0 w 208154"/>
                        <a:gd name="connsiteY4" fmla="*/ 128847 h 175726"/>
                        <a:gd name="connsiteX5" fmla="*/ 115772 w 208154"/>
                        <a:gd name="connsiteY5" fmla="*/ 171493 h 1757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154" h="175726">
                          <a:moveTo>
                            <a:pt x="115772" y="171493"/>
                          </a:moveTo>
                          <a:cubicBezTo>
                            <a:pt x="151361" y="184569"/>
                            <a:pt x="190803" y="166341"/>
                            <a:pt x="203921" y="130795"/>
                          </a:cubicBezTo>
                          <a:cubicBezTo>
                            <a:pt x="216997" y="95207"/>
                            <a:pt x="198769" y="55765"/>
                            <a:pt x="163224" y="42646"/>
                          </a:cubicBezTo>
                          <a:lnTo>
                            <a:pt x="47409" y="0"/>
                          </a:lnTo>
                          <a:lnTo>
                            <a:pt x="0" y="128847"/>
                          </a:lnTo>
                          <a:lnTo>
                            <a:pt x="115772" y="171493"/>
                          </a:lnTo>
                          <a:close/>
                        </a:path>
                      </a:pathLst>
                    </a:custGeom>
                    <a:solidFill>
                      <a:srgbClr val="F54262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40" name="Freeform: Shape 239">
                      <a:extLst>
                        <a:ext uri="{FF2B5EF4-FFF2-40B4-BE49-F238E27FC236}">
                          <a16:creationId xmlns:a16="http://schemas.microsoft.com/office/drawing/2014/main" id="{E5342008-CA55-452B-90B9-618CFD5AB9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9784" y="2635424"/>
                      <a:ext cx="208154" cy="175748"/>
                    </a:xfrm>
                    <a:custGeom>
                      <a:avLst/>
                      <a:gdLst>
                        <a:gd name="connsiteX0" fmla="*/ 4233 w 208154"/>
                        <a:gd name="connsiteY0" fmla="*/ 44954 h 175748"/>
                        <a:gd name="connsiteX1" fmla="*/ 44931 w 208154"/>
                        <a:gd name="connsiteY1" fmla="*/ 133103 h 175748"/>
                        <a:gd name="connsiteX2" fmla="*/ 160746 w 208154"/>
                        <a:gd name="connsiteY2" fmla="*/ 175749 h 175748"/>
                        <a:gd name="connsiteX3" fmla="*/ 208155 w 208154"/>
                        <a:gd name="connsiteY3" fmla="*/ 46902 h 175748"/>
                        <a:gd name="connsiteX4" fmla="*/ 92340 w 208154"/>
                        <a:gd name="connsiteY4" fmla="*/ 4256 h 175748"/>
                        <a:gd name="connsiteX5" fmla="*/ 4233 w 208154"/>
                        <a:gd name="connsiteY5" fmla="*/ 44954 h 1757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154" h="175748">
                          <a:moveTo>
                            <a:pt x="4233" y="44954"/>
                          </a:moveTo>
                          <a:cubicBezTo>
                            <a:pt x="-8842" y="80542"/>
                            <a:pt x="9386" y="119984"/>
                            <a:pt x="44931" y="133103"/>
                          </a:cubicBezTo>
                          <a:lnTo>
                            <a:pt x="160746" y="175749"/>
                          </a:lnTo>
                          <a:lnTo>
                            <a:pt x="208155" y="46902"/>
                          </a:lnTo>
                          <a:lnTo>
                            <a:pt x="92340" y="4256"/>
                          </a:lnTo>
                          <a:cubicBezTo>
                            <a:pt x="56794" y="-8863"/>
                            <a:pt x="17309" y="9365"/>
                            <a:pt x="4233" y="44954"/>
                          </a:cubicBezTo>
                          <a:close/>
                        </a:path>
                      </a:pathLst>
                    </a:custGeom>
                    <a:solidFill>
                      <a:srgbClr val="E4E7EF"/>
                    </a:solidFill>
                    <a:ln w="43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916B70CF-00EF-474A-A4D5-55D07F4B86E4}"/>
                      </a:ext>
                    </a:extLst>
                  </p:cNvPr>
                  <p:cNvSpPr/>
                  <p:nvPr/>
                </p:nvSpPr>
                <p:spPr>
                  <a:xfrm>
                    <a:off x="6179605" y="2667562"/>
                    <a:ext cx="350127" cy="183337"/>
                  </a:xfrm>
                  <a:custGeom>
                    <a:avLst/>
                    <a:gdLst>
                      <a:gd name="connsiteX0" fmla="*/ 346404 w 350127"/>
                      <a:gd name="connsiteY0" fmla="*/ 140667 h 183337"/>
                      <a:gd name="connsiteX1" fmla="*/ 350128 w 350127"/>
                      <a:gd name="connsiteY1" fmla="*/ 124604 h 183337"/>
                      <a:gd name="connsiteX2" fmla="*/ 274014 w 350127"/>
                      <a:gd name="connsiteY2" fmla="*/ 148633 h 183337"/>
                      <a:gd name="connsiteX3" fmla="*/ 164000 w 350127"/>
                      <a:gd name="connsiteY3" fmla="*/ 108152 h 183337"/>
                      <a:gd name="connsiteX4" fmla="*/ 53987 w 350127"/>
                      <a:gd name="connsiteY4" fmla="*/ 67671 h 183337"/>
                      <a:gd name="connsiteX5" fmla="*/ 11600 w 350127"/>
                      <a:gd name="connsiteY5" fmla="*/ 0 h 183337"/>
                      <a:gd name="connsiteX6" fmla="*/ 4024 w 350127"/>
                      <a:gd name="connsiteY6" fmla="*/ 14634 h 183337"/>
                      <a:gd name="connsiteX7" fmla="*/ 42687 w 350127"/>
                      <a:gd name="connsiteY7" fmla="*/ 98324 h 183337"/>
                      <a:gd name="connsiteX8" fmla="*/ 152700 w 350127"/>
                      <a:gd name="connsiteY8" fmla="*/ 138805 h 183337"/>
                      <a:gd name="connsiteX9" fmla="*/ 262714 w 350127"/>
                      <a:gd name="connsiteY9" fmla="*/ 179286 h 183337"/>
                      <a:gd name="connsiteX10" fmla="*/ 346404 w 350127"/>
                      <a:gd name="connsiteY10" fmla="*/ 140667 h 18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50127" h="183337">
                        <a:moveTo>
                          <a:pt x="346404" y="140667"/>
                        </a:moveTo>
                        <a:cubicBezTo>
                          <a:pt x="348353" y="135385"/>
                          <a:pt x="349565" y="129973"/>
                          <a:pt x="350128" y="124604"/>
                        </a:cubicBezTo>
                        <a:cubicBezTo>
                          <a:pt x="333632" y="148460"/>
                          <a:pt x="302503" y="159111"/>
                          <a:pt x="274014" y="148633"/>
                        </a:cubicBezTo>
                        <a:lnTo>
                          <a:pt x="164000" y="108152"/>
                        </a:lnTo>
                        <a:lnTo>
                          <a:pt x="53987" y="67671"/>
                        </a:lnTo>
                        <a:cubicBezTo>
                          <a:pt x="25498" y="57193"/>
                          <a:pt x="8700" y="28878"/>
                          <a:pt x="11600" y="0"/>
                        </a:cubicBezTo>
                        <a:cubicBezTo>
                          <a:pt x="8527" y="4416"/>
                          <a:pt x="5972" y="9309"/>
                          <a:pt x="4024" y="14634"/>
                        </a:cubicBezTo>
                        <a:cubicBezTo>
                          <a:pt x="-8402" y="48448"/>
                          <a:pt x="8916" y="85898"/>
                          <a:pt x="42687" y="98324"/>
                        </a:cubicBezTo>
                        <a:lnTo>
                          <a:pt x="152700" y="138805"/>
                        </a:lnTo>
                        <a:lnTo>
                          <a:pt x="262714" y="179286"/>
                        </a:lnTo>
                        <a:cubicBezTo>
                          <a:pt x="296484" y="191755"/>
                          <a:pt x="333978" y="174481"/>
                          <a:pt x="346404" y="140667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45000"/>
                    </a:srgbClr>
                  </a:solidFill>
                  <a:ln w="43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97EF2E76-BF01-46D3-92C9-C7B362971C7C}"/>
                  </a:ext>
                </a:extLst>
              </p:cNvPr>
              <p:cNvSpPr/>
              <p:nvPr/>
            </p:nvSpPr>
            <p:spPr>
              <a:xfrm>
                <a:off x="5582765" y="1579582"/>
                <a:ext cx="1417122" cy="1645548"/>
              </a:xfrm>
              <a:custGeom>
                <a:avLst/>
                <a:gdLst>
                  <a:gd name="connsiteX0" fmla="*/ 693343 w 1417122"/>
                  <a:gd name="connsiteY0" fmla="*/ 1633633 h 1645548"/>
                  <a:gd name="connsiteX1" fmla="*/ 58675 w 1417122"/>
                  <a:gd name="connsiteY1" fmla="*/ 1307878 h 1645548"/>
                  <a:gd name="connsiteX2" fmla="*/ 11916 w 1417122"/>
                  <a:gd name="connsiteY2" fmla="*/ 1162579 h 1645548"/>
                  <a:gd name="connsiteX3" fmla="*/ 578480 w 1417122"/>
                  <a:gd name="connsiteY3" fmla="*/ 58675 h 1645548"/>
                  <a:gd name="connsiteX4" fmla="*/ 723779 w 1417122"/>
                  <a:gd name="connsiteY4" fmla="*/ 11916 h 1645548"/>
                  <a:gd name="connsiteX5" fmla="*/ 1358447 w 1417122"/>
                  <a:gd name="connsiteY5" fmla="*/ 337671 h 1645548"/>
                  <a:gd name="connsiteX6" fmla="*/ 1405207 w 1417122"/>
                  <a:gd name="connsiteY6" fmla="*/ 482970 h 1645548"/>
                  <a:gd name="connsiteX7" fmla="*/ 838642 w 1417122"/>
                  <a:gd name="connsiteY7" fmla="*/ 1586874 h 1645548"/>
                  <a:gd name="connsiteX8" fmla="*/ 693343 w 1417122"/>
                  <a:gd name="connsiteY8" fmla="*/ 1633633 h 164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7122" h="1645548">
                    <a:moveTo>
                      <a:pt x="693343" y="1633633"/>
                    </a:moveTo>
                    <a:lnTo>
                      <a:pt x="58675" y="1307878"/>
                    </a:lnTo>
                    <a:cubicBezTo>
                      <a:pt x="5638" y="1280646"/>
                      <a:pt x="-15274" y="1215616"/>
                      <a:pt x="11916" y="1162579"/>
                    </a:cubicBezTo>
                    <a:lnTo>
                      <a:pt x="578480" y="58675"/>
                    </a:lnTo>
                    <a:cubicBezTo>
                      <a:pt x="605713" y="5638"/>
                      <a:pt x="670742" y="-15274"/>
                      <a:pt x="723779" y="11916"/>
                    </a:cubicBezTo>
                    <a:lnTo>
                      <a:pt x="1358447" y="337671"/>
                    </a:lnTo>
                    <a:cubicBezTo>
                      <a:pt x="1411484" y="364903"/>
                      <a:pt x="1432396" y="429933"/>
                      <a:pt x="1405207" y="482970"/>
                    </a:cubicBezTo>
                    <a:lnTo>
                      <a:pt x="838642" y="1586874"/>
                    </a:lnTo>
                    <a:cubicBezTo>
                      <a:pt x="811409" y="1639911"/>
                      <a:pt x="746380" y="1660823"/>
                      <a:pt x="693343" y="1633633"/>
                    </a:cubicBezTo>
                    <a:close/>
                  </a:path>
                </a:pathLst>
              </a:custGeom>
              <a:solidFill>
                <a:srgbClr val="E4E7EF">
                  <a:alpha val="32000"/>
                </a:srgbClr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pic>
        <p:nvPicPr>
          <p:cNvPr id="450" name="صورة 449">
            <a:extLst>
              <a:ext uri="{FF2B5EF4-FFF2-40B4-BE49-F238E27FC236}">
                <a16:creationId xmlns:a16="http://schemas.microsoft.com/office/drawing/2014/main" id="{369E16F0-BD35-4C0A-993E-371A0F9A910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0638" y="2062687"/>
            <a:ext cx="8039255" cy="5371347"/>
          </a:xfrm>
          <a:prstGeom prst="rect">
            <a:avLst/>
          </a:prstGeom>
        </p:spPr>
      </p:pic>
      <p:pic>
        <p:nvPicPr>
          <p:cNvPr id="451" name="صورة 450">
            <a:extLst>
              <a:ext uri="{FF2B5EF4-FFF2-40B4-BE49-F238E27FC236}">
                <a16:creationId xmlns:a16="http://schemas.microsoft.com/office/drawing/2014/main" id="{A045AEDD-1200-46AC-9CC8-7617A175186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3ECC0"/>
              </a:clrFrom>
              <a:clrTo>
                <a:srgbClr val="F3ECC0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26032">
            <a:off x="3954349" y="964945"/>
            <a:ext cx="3717791" cy="1754932"/>
          </a:xfrm>
          <a:prstGeom prst="rect">
            <a:avLst/>
          </a:prstGeom>
        </p:spPr>
      </p:pic>
      <p:sp>
        <p:nvSpPr>
          <p:cNvPr id="452" name="مربع نص 451">
            <a:extLst>
              <a:ext uri="{FF2B5EF4-FFF2-40B4-BE49-F238E27FC236}">
                <a16:creationId xmlns:a16="http://schemas.microsoft.com/office/drawing/2014/main" id="{950CE704-0388-41A5-AB99-8A76B0400930}"/>
              </a:ext>
            </a:extLst>
          </p:cNvPr>
          <p:cNvSpPr txBox="1"/>
          <p:nvPr/>
        </p:nvSpPr>
        <p:spPr>
          <a:xfrm>
            <a:off x="3262542" y="3114390"/>
            <a:ext cx="6278905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• We say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toothache, headache, stomachache, </a:t>
            </a:r>
          </a:p>
          <a:p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and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backache</a:t>
            </a:r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, but we say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sore throat</a:t>
            </a:r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. </a:t>
            </a:r>
          </a:p>
          <a:p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For most parts of our body, we can use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hurt</a:t>
            </a:r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. </a:t>
            </a:r>
          </a:p>
          <a:p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For example: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My back/throat/foot/ finger/</a:t>
            </a:r>
          </a:p>
          <a:p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arm hurts. </a:t>
            </a:r>
            <a:endParaRPr lang="en-US" sz="1800" dirty="0">
              <a:solidFill>
                <a:schemeClr val="accent5">
                  <a:lumMod val="50000"/>
                </a:schemeClr>
              </a:solidFill>
              <a:latin typeface="HelveticaNeueLT Std Lt" panose="020B0403020202020204" pitchFamily="34" charset="0"/>
            </a:endParaRPr>
          </a:p>
          <a:p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• We use the indefinite article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a </a:t>
            </a:r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with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a cold, </a:t>
            </a:r>
          </a:p>
          <a:p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a sore throat, a headache</a:t>
            </a:r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, but we use</a:t>
            </a:r>
          </a:p>
          <a:p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 the definite article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the </a:t>
            </a:r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with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the flu</a:t>
            </a:r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. </a:t>
            </a:r>
          </a:p>
          <a:p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We also use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the </a:t>
            </a:r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with childhood illnesses,</a:t>
            </a:r>
          </a:p>
          <a:p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 such as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the measles </a:t>
            </a:r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and </a:t>
            </a:r>
            <a:r>
              <a:rPr lang="en-US" sz="1800" i="1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the chicken pox</a:t>
            </a:r>
            <a:r>
              <a:rPr lang="en-US" sz="1800" dirty="0">
                <a:solidFill>
                  <a:schemeClr val="accent5">
                    <a:lumMod val="50000"/>
                  </a:schemeClr>
                </a:solidFill>
                <a:latin typeface="HelveticaNeueLT Std Lt" panose="020B0403020202020204" pitchFamily="34" charset="0"/>
              </a:rPr>
              <a:t>. </a:t>
            </a:r>
            <a:endParaRPr lang="ar-SA" sz="1800" dirty="0">
              <a:solidFill>
                <a:schemeClr val="accent5">
                  <a:lumMod val="50000"/>
                </a:schemeClr>
              </a:solidFill>
              <a:latin typeface="HelveticaNeueLT Std Lt" panose="020B04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41540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E742276-8B9A-49B9-B851-BAFF46E0F750}"/>
              </a:ext>
            </a:extLst>
          </p:cNvPr>
          <p:cNvSpPr txBox="1"/>
          <p:nvPr/>
        </p:nvSpPr>
        <p:spPr>
          <a:xfrm>
            <a:off x="1823156" y="1486734"/>
            <a:ext cx="85456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sz="6000" b="0" i="0" dirty="0">
              <a:effectLst/>
              <a:latin typeface="FreesiaUPC" panose="020B0604020202020204" pitchFamily="34" charset="-34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B329C184-BEAA-4F2D-954E-E86F1D1BDB98}"/>
              </a:ext>
            </a:extLst>
          </p:cNvPr>
          <p:cNvSpPr txBox="1"/>
          <p:nvPr/>
        </p:nvSpPr>
        <p:spPr>
          <a:xfrm>
            <a:off x="3190241" y="5405328"/>
            <a:ext cx="5801360" cy="843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th-TH" sz="1800" dirty="0"/>
          </a:p>
        </p:txBody>
      </p:sp>
      <p:pic>
        <p:nvPicPr>
          <p:cNvPr id="410" name="صورة 409">
            <a:extLst>
              <a:ext uri="{FF2B5EF4-FFF2-40B4-BE49-F238E27FC236}">
                <a16:creationId xmlns:a16="http://schemas.microsoft.com/office/drawing/2014/main" id="{C00B73DD-2576-443D-A1B5-722D3D38662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88900" y="0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sp>
        <p:nvSpPr>
          <p:cNvPr id="411" name="TextBox 2">
            <a:extLst>
              <a:ext uri="{FF2B5EF4-FFF2-40B4-BE49-F238E27FC236}">
                <a16:creationId xmlns:a16="http://schemas.microsoft.com/office/drawing/2014/main" id="{7DF16CDD-4665-426B-A04D-FF68B4B4AB2B}"/>
              </a:ext>
            </a:extLst>
          </p:cNvPr>
          <p:cNvSpPr txBox="1"/>
          <p:nvPr/>
        </p:nvSpPr>
        <p:spPr>
          <a:xfrm>
            <a:off x="1975556" y="1639134"/>
            <a:ext cx="85456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sz="6000" b="0" i="0" dirty="0">
              <a:effectLst/>
              <a:latin typeface="FreesiaUPC" panose="020B0604020202020204" pitchFamily="34" charset="-34"/>
            </a:endParaRPr>
          </a:p>
        </p:txBody>
      </p:sp>
      <p:pic>
        <p:nvPicPr>
          <p:cNvPr id="412" name="صورة 411">
            <a:extLst>
              <a:ext uri="{FF2B5EF4-FFF2-40B4-BE49-F238E27FC236}">
                <a16:creationId xmlns:a16="http://schemas.microsoft.com/office/drawing/2014/main" id="{BBB9A977-B2EB-4BD3-9904-6FACACFDFE8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9480" y="1697136"/>
            <a:ext cx="4437380" cy="3521730"/>
          </a:xfrm>
          <a:prstGeom prst="rect">
            <a:avLst/>
          </a:prstGeom>
        </p:spPr>
      </p:pic>
      <p:sp>
        <p:nvSpPr>
          <p:cNvPr id="516" name="مربع نص 515">
            <a:extLst>
              <a:ext uri="{FF2B5EF4-FFF2-40B4-BE49-F238E27FC236}">
                <a16:creationId xmlns:a16="http://schemas.microsoft.com/office/drawing/2014/main" id="{83A580FE-1329-4FAA-A028-863A957786D8}"/>
              </a:ext>
            </a:extLst>
          </p:cNvPr>
          <p:cNvSpPr txBox="1"/>
          <p:nvPr/>
        </p:nvSpPr>
        <p:spPr>
          <a:xfrm>
            <a:off x="2858770" y="5614269"/>
            <a:ext cx="629666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hlinkClick r:id="rId6"/>
              </a:rPr>
              <a:t>mailto:https://puzzel.org/en/crossword/play?p=-MMrKhunz0g-7SAbPaCd</a:t>
            </a:r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370886107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>
            <a:extLst>
              <a:ext uri="{FF2B5EF4-FFF2-40B4-BE49-F238E27FC236}">
                <a16:creationId xmlns:a16="http://schemas.microsoft.com/office/drawing/2014/main" id="{6B943600-5C32-41A6-B439-3D08C46343E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713" t="24304" r="31265" b="16612"/>
          <a:stretch/>
        </p:blipFill>
        <p:spPr>
          <a:xfrm>
            <a:off x="6309360" y="559006"/>
            <a:ext cx="4928870" cy="4788513"/>
          </a:xfrm>
          <a:prstGeom prst="ellipse">
            <a:avLst/>
          </a:prstGeom>
          <a:ln w="63500" cap="rnd">
            <a:solidFill>
              <a:schemeClr val="accent1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6" name="Thought Bubble: Cloud 3">
            <a:extLst>
              <a:ext uri="{FF2B5EF4-FFF2-40B4-BE49-F238E27FC236}">
                <a16:creationId xmlns:a16="http://schemas.microsoft.com/office/drawing/2014/main" id="{747D608B-852F-4EFD-9E92-1E87E11809E7}"/>
              </a:ext>
            </a:extLst>
          </p:cNvPr>
          <p:cNvSpPr/>
          <p:nvPr/>
        </p:nvSpPr>
        <p:spPr>
          <a:xfrm>
            <a:off x="831850" y="447041"/>
            <a:ext cx="4169104" cy="2506222"/>
          </a:xfrm>
          <a:prstGeom prst="cloudCallou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800" b="1" dirty="0"/>
              <a:t>Where are the people?</a:t>
            </a:r>
            <a:endParaRPr lang="ar-SA" sz="2800" b="1" dirty="0"/>
          </a:p>
        </p:txBody>
      </p:sp>
      <p:sp>
        <p:nvSpPr>
          <p:cNvPr id="7" name="Thought Bubble: Cloud 4">
            <a:extLst>
              <a:ext uri="{FF2B5EF4-FFF2-40B4-BE49-F238E27FC236}">
                <a16:creationId xmlns:a16="http://schemas.microsoft.com/office/drawing/2014/main" id="{AA1BB5E7-CBD0-48D8-BDEE-F76C05EF411C}"/>
              </a:ext>
            </a:extLst>
          </p:cNvPr>
          <p:cNvSpPr/>
          <p:nvPr/>
        </p:nvSpPr>
        <p:spPr>
          <a:xfrm>
            <a:off x="568960" y="3637280"/>
            <a:ext cx="4004792" cy="2243403"/>
          </a:xfrm>
          <a:prstGeom prst="cloudCallou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800" b="1" dirty="0"/>
              <a:t>What are they talking about?</a:t>
            </a:r>
            <a:endParaRPr lang="ar-SA" sz="2800" b="1" dirty="0"/>
          </a:p>
        </p:txBody>
      </p:sp>
    </p:spTree>
    <p:extLst>
      <p:ext uri="{BB962C8B-B14F-4D97-AF65-F5344CB8AC3E}">
        <p14:creationId xmlns:p14="http://schemas.microsoft.com/office/powerpoint/2010/main" val="1485974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6F275726-57CB-44B3-B23B-D93C646C9B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02E53565-E244-4BFE-AEA6-817C58484F5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/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7771BC2D-9263-4E38-9FA1-BD359425F4C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4828" t="46384" r="31495" b="19270"/>
          <a:stretch/>
        </p:blipFill>
        <p:spPr>
          <a:xfrm>
            <a:off x="831850" y="724217"/>
            <a:ext cx="10515600" cy="4909735"/>
          </a:xfrm>
          <a:prstGeom prst="rect">
            <a:avLst/>
          </a:prstGeom>
        </p:spPr>
      </p:pic>
      <p:pic>
        <p:nvPicPr>
          <p:cNvPr id="5" name="SG Bk 3 F-SA__18_2-20">
            <a:hlinkClick r:id="" action="ppaction://media"/>
            <a:extLst>
              <a:ext uri="{FF2B5EF4-FFF2-40B4-BE49-F238E27FC236}">
                <a16:creationId xmlns:a16="http://schemas.microsoft.com/office/drawing/2014/main" id="{8F4D997A-0044-43B1-8880-F158301795F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2403" end="31149.4375"/>
                </p14:media>
              </p:ext>
            </p:extLst>
          </p:nvPr>
        </p:nvPicPr>
        <p:blipFill>
          <a:blip r:embed="rId6"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5332905" y="5359893"/>
            <a:ext cx="756745" cy="756745"/>
          </a:xfrm>
          <a:prstGeom prst="rect">
            <a:avLst/>
          </a:prstGeom>
        </p:spPr>
      </p:pic>
      <p:sp>
        <p:nvSpPr>
          <p:cNvPr id="7" name="Thought Bubble: Cloud 4">
            <a:extLst>
              <a:ext uri="{FF2B5EF4-FFF2-40B4-BE49-F238E27FC236}">
                <a16:creationId xmlns:a16="http://schemas.microsoft.com/office/drawing/2014/main" id="{A97689B2-DAA8-49DC-9B11-79705460834F}"/>
              </a:ext>
            </a:extLst>
          </p:cNvPr>
          <p:cNvSpPr/>
          <p:nvPr/>
        </p:nvSpPr>
        <p:spPr>
          <a:xfrm>
            <a:off x="259676" y="4551133"/>
            <a:ext cx="3510456" cy="1975945"/>
          </a:xfrm>
          <a:prstGeom prst="cloudCallou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800" b="1" dirty="0"/>
              <a:t>What are the patient’s symptoms?</a:t>
            </a:r>
            <a:endParaRPr lang="ar-SA" sz="2800" b="1" dirty="0"/>
          </a:p>
        </p:txBody>
      </p:sp>
      <p:cxnSp>
        <p:nvCxnSpPr>
          <p:cNvPr id="8" name="Straight Connector 6">
            <a:extLst>
              <a:ext uri="{FF2B5EF4-FFF2-40B4-BE49-F238E27FC236}">
                <a16:creationId xmlns:a16="http://schemas.microsoft.com/office/drawing/2014/main" id="{A17BC599-24AA-43BC-B41F-3F273144A0A7}"/>
              </a:ext>
            </a:extLst>
          </p:cNvPr>
          <p:cNvCxnSpPr>
            <a:cxnSpLocks/>
          </p:cNvCxnSpPr>
          <p:nvPr/>
        </p:nvCxnSpPr>
        <p:spPr>
          <a:xfrm flipV="1">
            <a:off x="5158004" y="2556467"/>
            <a:ext cx="553273" cy="1"/>
          </a:xfrm>
          <a:prstGeom prst="line">
            <a:avLst/>
          </a:prstGeom>
          <a:ln/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C360E533-6121-4D7D-9B93-44781B7CAEB5}"/>
              </a:ext>
            </a:extLst>
          </p:cNvPr>
          <p:cNvCxnSpPr>
            <a:cxnSpLocks/>
          </p:cNvCxnSpPr>
          <p:nvPr/>
        </p:nvCxnSpPr>
        <p:spPr>
          <a:xfrm>
            <a:off x="2336800" y="2666408"/>
            <a:ext cx="2996105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6">
            <a:extLst>
              <a:ext uri="{FF2B5EF4-FFF2-40B4-BE49-F238E27FC236}">
                <a16:creationId xmlns:a16="http://schemas.microsoft.com/office/drawing/2014/main" id="{041500C7-C13F-4602-BD3D-3F1EA7D0CEF1}"/>
              </a:ext>
            </a:extLst>
          </p:cNvPr>
          <p:cNvCxnSpPr>
            <a:cxnSpLocks/>
          </p:cNvCxnSpPr>
          <p:nvPr/>
        </p:nvCxnSpPr>
        <p:spPr>
          <a:xfrm>
            <a:off x="2465342" y="2912067"/>
            <a:ext cx="123289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50939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6">
            <a:extLst>
              <a:ext uri="{FF2B5EF4-FFF2-40B4-BE49-F238E27FC236}">
                <a16:creationId xmlns:a16="http://schemas.microsoft.com/office/drawing/2014/main" id="{05BC3FDD-C308-40A1-99A4-0A2A22611F77}"/>
              </a:ext>
            </a:extLst>
          </p:cNvPr>
          <p:cNvCxnSpPr/>
          <p:nvPr/>
        </p:nvCxnSpPr>
        <p:spPr>
          <a:xfrm>
            <a:off x="3958862" y="1713187"/>
            <a:ext cx="613138" cy="0"/>
          </a:xfrm>
          <a:prstGeom prst="line">
            <a:avLst/>
          </a:prstGeom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6">
            <a:extLst>
              <a:ext uri="{FF2B5EF4-FFF2-40B4-BE49-F238E27FC236}">
                <a16:creationId xmlns:a16="http://schemas.microsoft.com/office/drawing/2014/main" id="{DA1B47E0-5CB3-48B2-BAC5-8B8E7F809F72}"/>
              </a:ext>
            </a:extLst>
          </p:cNvPr>
          <p:cNvCxnSpPr/>
          <p:nvPr/>
        </p:nvCxnSpPr>
        <p:spPr>
          <a:xfrm>
            <a:off x="4111262" y="1865587"/>
            <a:ext cx="613138" cy="0"/>
          </a:xfrm>
          <a:prstGeom prst="line">
            <a:avLst/>
          </a:prstGeom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6">
            <a:extLst>
              <a:ext uri="{FF2B5EF4-FFF2-40B4-BE49-F238E27FC236}">
                <a16:creationId xmlns:a16="http://schemas.microsoft.com/office/drawing/2014/main" id="{D8CECFEC-6330-4552-8006-3DB02826705A}"/>
              </a:ext>
            </a:extLst>
          </p:cNvPr>
          <p:cNvCxnSpPr/>
          <p:nvPr/>
        </p:nvCxnSpPr>
        <p:spPr>
          <a:xfrm>
            <a:off x="4263662" y="2017987"/>
            <a:ext cx="613138" cy="0"/>
          </a:xfrm>
          <a:prstGeom prst="line">
            <a:avLst/>
          </a:prstGeom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2">
            <a:extLst>
              <a:ext uri="{FF2B5EF4-FFF2-40B4-BE49-F238E27FC236}">
                <a16:creationId xmlns:a16="http://schemas.microsoft.com/office/drawing/2014/main" id="{7E77EAC2-E3CE-4486-A7E7-C424E5554A5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828" t="46384" r="31495" b="19270"/>
          <a:stretch/>
        </p:blipFill>
        <p:spPr>
          <a:xfrm>
            <a:off x="944880" y="657578"/>
            <a:ext cx="10128452" cy="5432072"/>
          </a:xfrm>
          <a:prstGeom prst="rect">
            <a:avLst/>
          </a:prstGeom>
        </p:spPr>
      </p:pic>
      <p:sp>
        <p:nvSpPr>
          <p:cNvPr id="8" name="Thought Bubble: Cloud 4">
            <a:extLst>
              <a:ext uri="{FF2B5EF4-FFF2-40B4-BE49-F238E27FC236}">
                <a16:creationId xmlns:a16="http://schemas.microsoft.com/office/drawing/2014/main" id="{B6545C53-D7C7-426F-AE30-ADED7D724AFA}"/>
              </a:ext>
            </a:extLst>
          </p:cNvPr>
          <p:cNvSpPr/>
          <p:nvPr/>
        </p:nvSpPr>
        <p:spPr>
          <a:xfrm>
            <a:off x="0" y="4562476"/>
            <a:ext cx="4378960" cy="2040132"/>
          </a:xfrm>
          <a:prstGeom prst="cloudCallou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800" b="1" dirty="0"/>
              <a:t>What is the illness?</a:t>
            </a:r>
            <a:endParaRPr lang="ar-SA" sz="2800" b="1" dirty="0"/>
          </a:p>
        </p:txBody>
      </p:sp>
      <p:cxnSp>
        <p:nvCxnSpPr>
          <p:cNvPr id="9" name="Straight Connector 6">
            <a:extLst>
              <a:ext uri="{FF2B5EF4-FFF2-40B4-BE49-F238E27FC236}">
                <a16:creationId xmlns:a16="http://schemas.microsoft.com/office/drawing/2014/main" id="{78CA4239-2C37-48FF-BC8B-0A02CA77C81A}"/>
              </a:ext>
            </a:extLst>
          </p:cNvPr>
          <p:cNvCxnSpPr>
            <a:cxnSpLocks/>
          </p:cNvCxnSpPr>
          <p:nvPr/>
        </p:nvCxnSpPr>
        <p:spPr>
          <a:xfrm flipV="1">
            <a:off x="8668548" y="3862071"/>
            <a:ext cx="526252" cy="1"/>
          </a:xfrm>
          <a:prstGeom prst="line">
            <a:avLst/>
          </a:prstGeom>
          <a:ln/>
          <a:effectLst>
            <a:glow rad="228600">
              <a:schemeClr val="accent5">
                <a:satMod val="175000"/>
                <a:alpha val="40000"/>
              </a:schemeClr>
            </a:glow>
          </a:effectLst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2369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BC350C47-4D2D-4081-80DB-F5DFF96A42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 dirty="0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E90053E0-ED2E-4419-87C0-15ADFD1EE7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4"/>
            <a:ext cx="10515600" cy="1069622"/>
          </a:xfrm>
        </p:spPr>
        <p:txBody>
          <a:bodyPr/>
          <a:lstStyle/>
          <a:p>
            <a:endParaRPr lang="ar-SA" dirty="0"/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3FD1C69D-6C45-43EE-A5F5-DAAB893420C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828" t="46384" r="31495" b="19270"/>
          <a:stretch/>
        </p:blipFill>
        <p:spPr>
          <a:xfrm>
            <a:off x="831850" y="613128"/>
            <a:ext cx="10364470" cy="5302566"/>
          </a:xfrm>
          <a:prstGeom prst="rect">
            <a:avLst/>
          </a:prstGeom>
        </p:spPr>
      </p:pic>
      <p:sp>
        <p:nvSpPr>
          <p:cNvPr id="5" name="Thought Bubble: Cloud 4">
            <a:extLst>
              <a:ext uri="{FF2B5EF4-FFF2-40B4-BE49-F238E27FC236}">
                <a16:creationId xmlns:a16="http://schemas.microsoft.com/office/drawing/2014/main" id="{332F116B-76D8-4F2B-9C14-4730A53D4785}"/>
              </a:ext>
            </a:extLst>
          </p:cNvPr>
          <p:cNvSpPr/>
          <p:nvPr/>
        </p:nvSpPr>
        <p:spPr>
          <a:xfrm>
            <a:off x="680720" y="4562475"/>
            <a:ext cx="3510456" cy="1975945"/>
          </a:xfrm>
          <a:prstGeom prst="cloudCallou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800" b="1" dirty="0"/>
              <a:t>What does the doctor suggest?</a:t>
            </a:r>
            <a:endParaRPr lang="ar-SA" sz="2800" b="1" dirty="0"/>
          </a:p>
        </p:txBody>
      </p:sp>
      <p:cxnSp>
        <p:nvCxnSpPr>
          <p:cNvPr id="6" name="Straight Connector 6">
            <a:extLst>
              <a:ext uri="{FF2B5EF4-FFF2-40B4-BE49-F238E27FC236}">
                <a16:creationId xmlns:a16="http://schemas.microsoft.com/office/drawing/2014/main" id="{CCE1BCC7-0C34-4720-B091-FB068C48C9F3}"/>
              </a:ext>
            </a:extLst>
          </p:cNvPr>
          <p:cNvCxnSpPr>
            <a:cxnSpLocks/>
          </p:cNvCxnSpPr>
          <p:nvPr/>
        </p:nvCxnSpPr>
        <p:spPr>
          <a:xfrm>
            <a:off x="9055679" y="3740150"/>
            <a:ext cx="1338001" cy="0"/>
          </a:xfrm>
          <a:prstGeom prst="line">
            <a:avLst/>
          </a:prstGeom>
          <a:ln/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cxnSp>
        <p:nvCxnSpPr>
          <p:cNvPr id="8" name="Straight Connector 6">
            <a:extLst>
              <a:ext uri="{FF2B5EF4-FFF2-40B4-BE49-F238E27FC236}">
                <a16:creationId xmlns:a16="http://schemas.microsoft.com/office/drawing/2014/main" id="{9A33C988-C817-45AA-BD48-308430E91512}"/>
              </a:ext>
            </a:extLst>
          </p:cNvPr>
          <p:cNvCxnSpPr>
            <a:cxnSpLocks/>
          </p:cNvCxnSpPr>
          <p:nvPr/>
        </p:nvCxnSpPr>
        <p:spPr>
          <a:xfrm>
            <a:off x="6827520" y="3923030"/>
            <a:ext cx="3566160" cy="0"/>
          </a:xfrm>
          <a:prstGeom prst="line">
            <a:avLst/>
          </a:prstGeom>
          <a:ln/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cxnSp>
        <p:nvCxnSpPr>
          <p:cNvPr id="11" name="Straight Connector 6">
            <a:extLst>
              <a:ext uri="{FF2B5EF4-FFF2-40B4-BE49-F238E27FC236}">
                <a16:creationId xmlns:a16="http://schemas.microsoft.com/office/drawing/2014/main" id="{012AC22F-4BA5-4020-BC73-3193EBD90EA1}"/>
              </a:ext>
            </a:extLst>
          </p:cNvPr>
          <p:cNvCxnSpPr>
            <a:cxnSpLocks/>
          </p:cNvCxnSpPr>
          <p:nvPr/>
        </p:nvCxnSpPr>
        <p:spPr>
          <a:xfrm>
            <a:off x="6827520" y="4126230"/>
            <a:ext cx="2692400" cy="0"/>
          </a:xfrm>
          <a:prstGeom prst="line">
            <a:avLst/>
          </a:prstGeom>
          <a:ln w="28575">
            <a:solidFill>
              <a:srgbClr val="C00000"/>
            </a:solidFill>
          </a:ln>
          <a:effectLst>
            <a:glow rad="63500">
              <a:schemeClr val="accent6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08865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>
            <a:extLst>
              <a:ext uri="{FF2B5EF4-FFF2-40B4-BE49-F238E27FC236}">
                <a16:creationId xmlns:a16="http://schemas.microsoft.com/office/drawing/2014/main" id="{87701108-FCD5-44C5-A460-9775905B90A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1380" t="26937" r="45287" b="41171"/>
          <a:stretch/>
        </p:blipFill>
        <p:spPr>
          <a:xfrm>
            <a:off x="743433" y="384175"/>
            <a:ext cx="4435364" cy="6089650"/>
          </a:xfrm>
          <a:prstGeom prst="rect">
            <a:avLst/>
          </a:prstGeom>
        </p:spPr>
      </p:pic>
      <p:pic>
        <p:nvPicPr>
          <p:cNvPr id="5" name="SG Bk 3 F-SA__18_2-20">
            <a:hlinkClick r:id="" action="ppaction://media"/>
            <a:extLst>
              <a:ext uri="{FF2B5EF4-FFF2-40B4-BE49-F238E27FC236}">
                <a16:creationId xmlns:a16="http://schemas.microsoft.com/office/drawing/2014/main" id="{CECE29BB-943D-4A69-A4ED-0CBF70C9C7F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71640"/>
                </p14:media>
              </p:ext>
            </p:extLst>
          </p:nvPr>
        </p:nvPicPr>
        <p:blipFill>
          <a:blip r:embed="rId5"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758970" y="384175"/>
            <a:ext cx="998483" cy="9984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495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0707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">
            <a:extLst>
              <a:ext uri="{FF2B5EF4-FFF2-40B4-BE49-F238E27FC236}">
                <a16:creationId xmlns:a16="http://schemas.microsoft.com/office/drawing/2014/main" id="{02168D22-93ED-42B4-ABC3-BE65B298C801}"/>
              </a:ext>
            </a:extLst>
          </p:cNvPr>
          <p:cNvGrpSpPr/>
          <p:nvPr/>
        </p:nvGrpSpPr>
        <p:grpSpPr>
          <a:xfrm>
            <a:off x="3506591" y="1486864"/>
            <a:ext cx="5178818" cy="3558908"/>
            <a:chOff x="1011775" y="1738051"/>
            <a:chExt cx="3560217" cy="2861381"/>
          </a:xfrm>
        </p:grpSpPr>
        <p:sp>
          <p:nvSpPr>
            <p:cNvPr id="3" name="Google Shape;1017;p52">
              <a:extLst>
                <a:ext uri="{FF2B5EF4-FFF2-40B4-BE49-F238E27FC236}">
                  <a16:creationId xmlns:a16="http://schemas.microsoft.com/office/drawing/2014/main" id="{DD08E267-6B26-4E3E-BDA4-D4A8A715CB59}"/>
                </a:ext>
              </a:extLst>
            </p:cNvPr>
            <p:cNvSpPr/>
            <p:nvPr/>
          </p:nvSpPr>
          <p:spPr>
            <a:xfrm>
              <a:off x="2255235" y="2806075"/>
              <a:ext cx="1073147" cy="1793357"/>
            </a:xfrm>
            <a:custGeom>
              <a:avLst/>
              <a:gdLst/>
              <a:ahLst/>
              <a:cxnLst/>
              <a:rect l="l" t="t" r="r" b="b"/>
              <a:pathLst>
                <a:path w="55324" h="92453" extrusionOk="0">
                  <a:moveTo>
                    <a:pt x="14662" y="1"/>
                  </a:moveTo>
                  <a:lnTo>
                    <a:pt x="14482" y="2609"/>
                  </a:lnTo>
                  <a:lnTo>
                    <a:pt x="11791" y="41519"/>
                  </a:lnTo>
                  <a:lnTo>
                    <a:pt x="11747" y="42149"/>
                  </a:lnTo>
                  <a:lnTo>
                    <a:pt x="11276" y="48946"/>
                  </a:lnTo>
                  <a:lnTo>
                    <a:pt x="10009" y="67301"/>
                  </a:lnTo>
                  <a:lnTo>
                    <a:pt x="9674" y="72100"/>
                  </a:lnTo>
                  <a:lnTo>
                    <a:pt x="9309" y="77399"/>
                  </a:lnTo>
                  <a:cubicBezTo>
                    <a:pt x="9308" y="79203"/>
                    <a:pt x="8592" y="80932"/>
                    <a:pt x="7316" y="82207"/>
                  </a:cubicBezTo>
                  <a:lnTo>
                    <a:pt x="1713" y="87809"/>
                  </a:lnTo>
                  <a:cubicBezTo>
                    <a:pt x="1" y="89522"/>
                    <a:pt x="1214" y="92452"/>
                    <a:pt x="3638" y="92452"/>
                  </a:cubicBezTo>
                  <a:lnTo>
                    <a:pt x="51687" y="92452"/>
                  </a:lnTo>
                  <a:cubicBezTo>
                    <a:pt x="54110" y="92452"/>
                    <a:pt x="55324" y="89522"/>
                    <a:pt x="53610" y="87809"/>
                  </a:cubicBezTo>
                  <a:lnTo>
                    <a:pt x="48009" y="82207"/>
                  </a:lnTo>
                  <a:cubicBezTo>
                    <a:pt x="46733" y="80932"/>
                    <a:pt x="46017" y="79203"/>
                    <a:pt x="46017" y="77399"/>
                  </a:cubicBezTo>
                  <a:lnTo>
                    <a:pt x="45652" y="72100"/>
                  </a:lnTo>
                  <a:lnTo>
                    <a:pt x="45317" y="67301"/>
                  </a:lnTo>
                  <a:lnTo>
                    <a:pt x="44049" y="48946"/>
                  </a:lnTo>
                  <a:lnTo>
                    <a:pt x="43577" y="42149"/>
                  </a:lnTo>
                  <a:lnTo>
                    <a:pt x="43535" y="41519"/>
                  </a:lnTo>
                  <a:lnTo>
                    <a:pt x="40842" y="2609"/>
                  </a:lnTo>
                  <a:lnTo>
                    <a:pt x="40662" y="1"/>
                  </a:lnTo>
                  <a:close/>
                </a:path>
              </a:pathLst>
            </a:custGeom>
            <a:solidFill>
              <a:srgbClr val="D8D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E54545"/>
                </a:solidFill>
              </a:endParaRPr>
            </a:p>
          </p:txBody>
        </p:sp>
        <p:sp>
          <p:nvSpPr>
            <p:cNvPr id="4" name="Google Shape;1018;p52">
              <a:extLst>
                <a:ext uri="{FF2B5EF4-FFF2-40B4-BE49-F238E27FC236}">
                  <a16:creationId xmlns:a16="http://schemas.microsoft.com/office/drawing/2014/main" id="{C4A9421F-E0CE-44F9-9A0E-59B0A1570900}"/>
                </a:ext>
              </a:extLst>
            </p:cNvPr>
            <p:cNvSpPr/>
            <p:nvPr/>
          </p:nvSpPr>
          <p:spPr>
            <a:xfrm>
              <a:off x="2255235" y="2806075"/>
              <a:ext cx="1073147" cy="1793357"/>
            </a:xfrm>
            <a:custGeom>
              <a:avLst/>
              <a:gdLst/>
              <a:ahLst/>
              <a:cxnLst/>
              <a:rect l="l" t="t" r="r" b="b"/>
              <a:pathLst>
                <a:path w="55324" h="92453" extrusionOk="0">
                  <a:moveTo>
                    <a:pt x="14662" y="1"/>
                  </a:moveTo>
                  <a:lnTo>
                    <a:pt x="14482" y="2609"/>
                  </a:lnTo>
                  <a:lnTo>
                    <a:pt x="11791" y="41519"/>
                  </a:lnTo>
                  <a:lnTo>
                    <a:pt x="11747" y="42149"/>
                  </a:lnTo>
                  <a:lnTo>
                    <a:pt x="11276" y="48946"/>
                  </a:lnTo>
                  <a:lnTo>
                    <a:pt x="10009" y="67301"/>
                  </a:lnTo>
                  <a:lnTo>
                    <a:pt x="9674" y="72100"/>
                  </a:lnTo>
                  <a:lnTo>
                    <a:pt x="9309" y="77399"/>
                  </a:lnTo>
                  <a:cubicBezTo>
                    <a:pt x="9308" y="79203"/>
                    <a:pt x="8592" y="80932"/>
                    <a:pt x="7316" y="82207"/>
                  </a:cubicBezTo>
                  <a:lnTo>
                    <a:pt x="1713" y="87809"/>
                  </a:lnTo>
                  <a:cubicBezTo>
                    <a:pt x="1" y="89522"/>
                    <a:pt x="1214" y="92452"/>
                    <a:pt x="3638" y="92452"/>
                  </a:cubicBezTo>
                  <a:lnTo>
                    <a:pt x="51687" y="92452"/>
                  </a:lnTo>
                  <a:cubicBezTo>
                    <a:pt x="54110" y="92452"/>
                    <a:pt x="55324" y="89522"/>
                    <a:pt x="53610" y="87809"/>
                  </a:cubicBezTo>
                  <a:lnTo>
                    <a:pt x="48009" y="82207"/>
                  </a:lnTo>
                  <a:cubicBezTo>
                    <a:pt x="46733" y="80932"/>
                    <a:pt x="46017" y="79203"/>
                    <a:pt x="46017" y="77399"/>
                  </a:cubicBezTo>
                  <a:lnTo>
                    <a:pt x="45652" y="72100"/>
                  </a:lnTo>
                  <a:lnTo>
                    <a:pt x="45317" y="67301"/>
                  </a:lnTo>
                  <a:lnTo>
                    <a:pt x="44049" y="48946"/>
                  </a:lnTo>
                  <a:lnTo>
                    <a:pt x="43577" y="42149"/>
                  </a:lnTo>
                  <a:lnTo>
                    <a:pt x="43535" y="41519"/>
                  </a:lnTo>
                  <a:lnTo>
                    <a:pt x="40842" y="2609"/>
                  </a:lnTo>
                  <a:lnTo>
                    <a:pt x="406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E54545"/>
                </a:solidFill>
              </a:endParaRPr>
            </a:p>
          </p:txBody>
        </p:sp>
        <p:sp>
          <p:nvSpPr>
            <p:cNvPr id="5" name="Google Shape;1019;p52">
              <a:extLst>
                <a:ext uri="{FF2B5EF4-FFF2-40B4-BE49-F238E27FC236}">
                  <a16:creationId xmlns:a16="http://schemas.microsoft.com/office/drawing/2014/main" id="{6F92DBB8-66B0-462F-9A75-56D8613E6D6F}"/>
                </a:ext>
              </a:extLst>
            </p:cNvPr>
            <p:cNvSpPr/>
            <p:nvPr/>
          </p:nvSpPr>
          <p:spPr>
            <a:xfrm>
              <a:off x="1011775" y="1738051"/>
              <a:ext cx="3560217" cy="2373497"/>
            </a:xfrm>
            <a:custGeom>
              <a:avLst/>
              <a:gdLst/>
              <a:ahLst/>
              <a:cxnLst/>
              <a:rect l="l" t="t" r="r" b="b"/>
              <a:pathLst>
                <a:path w="183540" h="122361" extrusionOk="0">
                  <a:moveTo>
                    <a:pt x="6113" y="0"/>
                  </a:moveTo>
                  <a:cubicBezTo>
                    <a:pt x="5991" y="0"/>
                    <a:pt x="5872" y="4"/>
                    <a:pt x="5753" y="12"/>
                  </a:cubicBezTo>
                  <a:cubicBezTo>
                    <a:pt x="5749" y="12"/>
                    <a:pt x="5746" y="11"/>
                    <a:pt x="5743" y="11"/>
                  </a:cubicBezTo>
                  <a:cubicBezTo>
                    <a:pt x="5734" y="11"/>
                    <a:pt x="5726" y="13"/>
                    <a:pt x="5718" y="15"/>
                  </a:cubicBezTo>
                  <a:cubicBezTo>
                    <a:pt x="5602" y="19"/>
                    <a:pt x="5486" y="30"/>
                    <a:pt x="5372" y="46"/>
                  </a:cubicBezTo>
                  <a:cubicBezTo>
                    <a:pt x="5252" y="58"/>
                    <a:pt x="5130" y="77"/>
                    <a:pt x="5011" y="101"/>
                  </a:cubicBezTo>
                  <a:cubicBezTo>
                    <a:pt x="4919" y="116"/>
                    <a:pt x="4827" y="135"/>
                    <a:pt x="4734" y="158"/>
                  </a:cubicBezTo>
                  <a:cubicBezTo>
                    <a:pt x="4447" y="223"/>
                    <a:pt x="4164" y="310"/>
                    <a:pt x="3890" y="418"/>
                  </a:cubicBezTo>
                  <a:cubicBezTo>
                    <a:pt x="3808" y="450"/>
                    <a:pt x="3728" y="484"/>
                    <a:pt x="3648" y="518"/>
                  </a:cubicBezTo>
                  <a:cubicBezTo>
                    <a:pt x="3541" y="569"/>
                    <a:pt x="3433" y="618"/>
                    <a:pt x="3329" y="671"/>
                  </a:cubicBezTo>
                  <a:cubicBezTo>
                    <a:pt x="3222" y="725"/>
                    <a:pt x="3113" y="783"/>
                    <a:pt x="3014" y="844"/>
                  </a:cubicBezTo>
                  <a:cubicBezTo>
                    <a:pt x="2945" y="887"/>
                    <a:pt x="2880" y="926"/>
                    <a:pt x="2814" y="972"/>
                  </a:cubicBezTo>
                  <a:cubicBezTo>
                    <a:pt x="2603" y="1103"/>
                    <a:pt x="2399" y="1249"/>
                    <a:pt x="2208" y="1410"/>
                  </a:cubicBezTo>
                  <a:lnTo>
                    <a:pt x="2092" y="1512"/>
                  </a:lnTo>
                  <a:cubicBezTo>
                    <a:pt x="2031" y="1563"/>
                    <a:pt x="1973" y="1617"/>
                    <a:pt x="1916" y="1670"/>
                  </a:cubicBezTo>
                  <a:cubicBezTo>
                    <a:pt x="1909" y="1678"/>
                    <a:pt x="1902" y="1682"/>
                    <a:pt x="1897" y="1694"/>
                  </a:cubicBezTo>
                  <a:cubicBezTo>
                    <a:pt x="1823" y="1757"/>
                    <a:pt x="1753" y="1825"/>
                    <a:pt x="1689" y="1901"/>
                  </a:cubicBezTo>
                  <a:cubicBezTo>
                    <a:pt x="1672" y="1910"/>
                    <a:pt x="1660" y="1923"/>
                    <a:pt x="1650" y="1938"/>
                  </a:cubicBezTo>
                  <a:cubicBezTo>
                    <a:pt x="1589" y="2001"/>
                    <a:pt x="1531" y="2065"/>
                    <a:pt x="1474" y="2130"/>
                  </a:cubicBezTo>
                  <a:cubicBezTo>
                    <a:pt x="1382" y="2237"/>
                    <a:pt x="1294" y="2346"/>
                    <a:pt x="1214" y="2458"/>
                  </a:cubicBezTo>
                  <a:cubicBezTo>
                    <a:pt x="1098" y="2614"/>
                    <a:pt x="986" y="2779"/>
                    <a:pt x="883" y="2944"/>
                  </a:cubicBezTo>
                  <a:cubicBezTo>
                    <a:pt x="818" y="3053"/>
                    <a:pt x="752" y="3168"/>
                    <a:pt x="694" y="3279"/>
                  </a:cubicBezTo>
                  <a:cubicBezTo>
                    <a:pt x="682" y="3299"/>
                    <a:pt x="672" y="3320"/>
                    <a:pt x="665" y="3340"/>
                  </a:cubicBezTo>
                  <a:cubicBezTo>
                    <a:pt x="614" y="3437"/>
                    <a:pt x="568" y="3532"/>
                    <a:pt x="526" y="3629"/>
                  </a:cubicBezTo>
                  <a:cubicBezTo>
                    <a:pt x="519" y="3649"/>
                    <a:pt x="511" y="3663"/>
                    <a:pt x="502" y="3678"/>
                  </a:cubicBezTo>
                  <a:cubicBezTo>
                    <a:pt x="456" y="3790"/>
                    <a:pt x="410" y="3902"/>
                    <a:pt x="368" y="4016"/>
                  </a:cubicBezTo>
                  <a:cubicBezTo>
                    <a:pt x="362" y="4028"/>
                    <a:pt x="359" y="4039"/>
                    <a:pt x="356" y="4052"/>
                  </a:cubicBezTo>
                  <a:cubicBezTo>
                    <a:pt x="315" y="4171"/>
                    <a:pt x="276" y="4290"/>
                    <a:pt x="242" y="4412"/>
                  </a:cubicBezTo>
                  <a:cubicBezTo>
                    <a:pt x="234" y="4432"/>
                    <a:pt x="227" y="4451"/>
                    <a:pt x="222" y="4470"/>
                  </a:cubicBezTo>
                  <a:cubicBezTo>
                    <a:pt x="152" y="4731"/>
                    <a:pt x="97" y="4997"/>
                    <a:pt x="59" y="5265"/>
                  </a:cubicBezTo>
                  <a:cubicBezTo>
                    <a:pt x="18" y="5548"/>
                    <a:pt x="1" y="5834"/>
                    <a:pt x="1" y="6121"/>
                  </a:cubicBezTo>
                  <a:lnTo>
                    <a:pt x="1" y="116245"/>
                  </a:lnTo>
                  <a:cubicBezTo>
                    <a:pt x="1" y="116350"/>
                    <a:pt x="4" y="116457"/>
                    <a:pt x="8" y="116561"/>
                  </a:cubicBezTo>
                  <a:cubicBezTo>
                    <a:pt x="16" y="116690"/>
                    <a:pt x="27" y="116821"/>
                    <a:pt x="39" y="116948"/>
                  </a:cubicBezTo>
                  <a:cubicBezTo>
                    <a:pt x="69" y="117201"/>
                    <a:pt x="114" y="117453"/>
                    <a:pt x="173" y="117701"/>
                  </a:cubicBezTo>
                  <a:cubicBezTo>
                    <a:pt x="205" y="117823"/>
                    <a:pt x="239" y="117947"/>
                    <a:pt x="273" y="118066"/>
                  </a:cubicBezTo>
                  <a:cubicBezTo>
                    <a:pt x="312" y="118185"/>
                    <a:pt x="353" y="118304"/>
                    <a:pt x="397" y="118419"/>
                  </a:cubicBezTo>
                  <a:cubicBezTo>
                    <a:pt x="438" y="118526"/>
                    <a:pt x="480" y="118635"/>
                    <a:pt x="531" y="118742"/>
                  </a:cubicBezTo>
                  <a:cubicBezTo>
                    <a:pt x="534" y="118754"/>
                    <a:pt x="542" y="118769"/>
                    <a:pt x="545" y="118783"/>
                  </a:cubicBezTo>
                  <a:cubicBezTo>
                    <a:pt x="596" y="118888"/>
                    <a:pt x="645" y="118995"/>
                    <a:pt x="703" y="119095"/>
                  </a:cubicBezTo>
                  <a:cubicBezTo>
                    <a:pt x="761" y="119206"/>
                    <a:pt x="818" y="119313"/>
                    <a:pt x="883" y="119418"/>
                  </a:cubicBezTo>
                  <a:cubicBezTo>
                    <a:pt x="988" y="119586"/>
                    <a:pt x="1099" y="119748"/>
                    <a:pt x="1214" y="119906"/>
                  </a:cubicBezTo>
                  <a:cubicBezTo>
                    <a:pt x="1354" y="120090"/>
                    <a:pt x="1504" y="120269"/>
                    <a:pt x="1663" y="120439"/>
                  </a:cubicBezTo>
                  <a:cubicBezTo>
                    <a:pt x="1744" y="120524"/>
                    <a:pt x="1824" y="120604"/>
                    <a:pt x="1909" y="120684"/>
                  </a:cubicBezTo>
                  <a:cubicBezTo>
                    <a:pt x="2155" y="120915"/>
                    <a:pt x="2418" y="121126"/>
                    <a:pt x="2697" y="121317"/>
                  </a:cubicBezTo>
                  <a:cubicBezTo>
                    <a:pt x="2707" y="121323"/>
                    <a:pt x="2717" y="121329"/>
                    <a:pt x="2726" y="121336"/>
                  </a:cubicBezTo>
                  <a:cubicBezTo>
                    <a:pt x="2826" y="121402"/>
                    <a:pt x="2923" y="121463"/>
                    <a:pt x="3027" y="121524"/>
                  </a:cubicBezTo>
                  <a:cubicBezTo>
                    <a:pt x="3127" y="121582"/>
                    <a:pt x="3229" y="121640"/>
                    <a:pt x="3334" y="121694"/>
                  </a:cubicBezTo>
                  <a:cubicBezTo>
                    <a:pt x="3438" y="121746"/>
                    <a:pt x="3545" y="121796"/>
                    <a:pt x="3652" y="121843"/>
                  </a:cubicBezTo>
                  <a:cubicBezTo>
                    <a:pt x="3752" y="121889"/>
                    <a:pt x="3856" y="121930"/>
                    <a:pt x="3959" y="121969"/>
                  </a:cubicBezTo>
                  <a:cubicBezTo>
                    <a:pt x="4203" y="122063"/>
                    <a:pt x="4453" y="122139"/>
                    <a:pt x="4708" y="122195"/>
                  </a:cubicBezTo>
                  <a:cubicBezTo>
                    <a:pt x="4807" y="122222"/>
                    <a:pt x="4912" y="122243"/>
                    <a:pt x="5016" y="122261"/>
                  </a:cubicBezTo>
                  <a:cubicBezTo>
                    <a:pt x="5135" y="122285"/>
                    <a:pt x="5254" y="122302"/>
                    <a:pt x="5376" y="122314"/>
                  </a:cubicBezTo>
                  <a:cubicBezTo>
                    <a:pt x="5495" y="122331"/>
                    <a:pt x="5614" y="122341"/>
                    <a:pt x="5738" y="122349"/>
                  </a:cubicBezTo>
                  <a:lnTo>
                    <a:pt x="5748" y="122349"/>
                  </a:lnTo>
                  <a:cubicBezTo>
                    <a:pt x="5867" y="122358"/>
                    <a:pt x="5991" y="122361"/>
                    <a:pt x="6113" y="122361"/>
                  </a:cubicBezTo>
                  <a:lnTo>
                    <a:pt x="177418" y="122361"/>
                  </a:lnTo>
                  <a:cubicBezTo>
                    <a:pt x="177419" y="122361"/>
                    <a:pt x="177420" y="122361"/>
                    <a:pt x="177421" y="122361"/>
                  </a:cubicBezTo>
                  <a:cubicBezTo>
                    <a:pt x="180476" y="122361"/>
                    <a:pt x="183063" y="120107"/>
                    <a:pt x="183483" y="117080"/>
                  </a:cubicBezTo>
                  <a:cubicBezTo>
                    <a:pt x="183520" y="116804"/>
                    <a:pt x="183539" y="116524"/>
                    <a:pt x="183539" y="116244"/>
                  </a:cubicBezTo>
                  <a:lnTo>
                    <a:pt x="183539" y="6121"/>
                  </a:lnTo>
                  <a:cubicBezTo>
                    <a:pt x="183539" y="2742"/>
                    <a:pt x="180797" y="0"/>
                    <a:pt x="177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E54545"/>
                </a:solidFill>
              </a:endParaRPr>
            </a:p>
          </p:txBody>
        </p:sp>
        <p:sp>
          <p:nvSpPr>
            <p:cNvPr id="6" name="Google Shape;1020;p52">
              <a:extLst>
                <a:ext uri="{FF2B5EF4-FFF2-40B4-BE49-F238E27FC236}">
                  <a16:creationId xmlns:a16="http://schemas.microsoft.com/office/drawing/2014/main" id="{1CBB2EE7-1755-4EED-A400-D9E8C43605CD}"/>
                </a:ext>
              </a:extLst>
            </p:cNvPr>
            <p:cNvSpPr/>
            <p:nvPr/>
          </p:nvSpPr>
          <p:spPr>
            <a:xfrm>
              <a:off x="1011775" y="3755502"/>
              <a:ext cx="3560217" cy="356041"/>
            </a:xfrm>
            <a:custGeom>
              <a:avLst/>
              <a:gdLst/>
              <a:ahLst/>
              <a:cxnLst/>
              <a:rect l="l" t="t" r="r" b="b"/>
              <a:pathLst>
                <a:path w="183540" h="18355" extrusionOk="0">
                  <a:moveTo>
                    <a:pt x="1" y="0"/>
                  </a:moveTo>
                  <a:lnTo>
                    <a:pt x="1" y="12239"/>
                  </a:lnTo>
                  <a:cubicBezTo>
                    <a:pt x="1" y="12344"/>
                    <a:pt x="4" y="12451"/>
                    <a:pt x="8" y="12555"/>
                  </a:cubicBezTo>
                  <a:cubicBezTo>
                    <a:pt x="16" y="12684"/>
                    <a:pt x="27" y="12815"/>
                    <a:pt x="39" y="12942"/>
                  </a:cubicBezTo>
                  <a:cubicBezTo>
                    <a:pt x="69" y="13195"/>
                    <a:pt x="114" y="13447"/>
                    <a:pt x="173" y="13695"/>
                  </a:cubicBezTo>
                  <a:cubicBezTo>
                    <a:pt x="205" y="13817"/>
                    <a:pt x="239" y="13941"/>
                    <a:pt x="273" y="14060"/>
                  </a:cubicBezTo>
                  <a:cubicBezTo>
                    <a:pt x="312" y="14179"/>
                    <a:pt x="353" y="14298"/>
                    <a:pt x="397" y="14413"/>
                  </a:cubicBezTo>
                  <a:cubicBezTo>
                    <a:pt x="438" y="14520"/>
                    <a:pt x="480" y="14629"/>
                    <a:pt x="531" y="14736"/>
                  </a:cubicBezTo>
                  <a:cubicBezTo>
                    <a:pt x="534" y="14748"/>
                    <a:pt x="542" y="14763"/>
                    <a:pt x="545" y="14777"/>
                  </a:cubicBezTo>
                  <a:cubicBezTo>
                    <a:pt x="596" y="14882"/>
                    <a:pt x="645" y="14989"/>
                    <a:pt x="703" y="15089"/>
                  </a:cubicBezTo>
                  <a:cubicBezTo>
                    <a:pt x="761" y="15200"/>
                    <a:pt x="818" y="15307"/>
                    <a:pt x="883" y="15412"/>
                  </a:cubicBezTo>
                  <a:cubicBezTo>
                    <a:pt x="988" y="15580"/>
                    <a:pt x="1099" y="15742"/>
                    <a:pt x="1214" y="15900"/>
                  </a:cubicBezTo>
                  <a:cubicBezTo>
                    <a:pt x="1354" y="16084"/>
                    <a:pt x="1504" y="16263"/>
                    <a:pt x="1663" y="16433"/>
                  </a:cubicBezTo>
                  <a:cubicBezTo>
                    <a:pt x="1744" y="16518"/>
                    <a:pt x="1824" y="16598"/>
                    <a:pt x="1909" y="16678"/>
                  </a:cubicBezTo>
                  <a:cubicBezTo>
                    <a:pt x="2155" y="16909"/>
                    <a:pt x="2418" y="17120"/>
                    <a:pt x="2697" y="17311"/>
                  </a:cubicBezTo>
                  <a:cubicBezTo>
                    <a:pt x="2707" y="17317"/>
                    <a:pt x="2717" y="17323"/>
                    <a:pt x="2726" y="17330"/>
                  </a:cubicBezTo>
                  <a:cubicBezTo>
                    <a:pt x="2826" y="17396"/>
                    <a:pt x="2923" y="17457"/>
                    <a:pt x="3027" y="17518"/>
                  </a:cubicBezTo>
                  <a:cubicBezTo>
                    <a:pt x="3127" y="17576"/>
                    <a:pt x="3229" y="17634"/>
                    <a:pt x="3334" y="17688"/>
                  </a:cubicBezTo>
                  <a:cubicBezTo>
                    <a:pt x="3438" y="17740"/>
                    <a:pt x="3545" y="17790"/>
                    <a:pt x="3652" y="17837"/>
                  </a:cubicBezTo>
                  <a:cubicBezTo>
                    <a:pt x="3752" y="17883"/>
                    <a:pt x="3856" y="17924"/>
                    <a:pt x="3959" y="17963"/>
                  </a:cubicBezTo>
                  <a:cubicBezTo>
                    <a:pt x="4203" y="18057"/>
                    <a:pt x="4453" y="18133"/>
                    <a:pt x="4708" y="18189"/>
                  </a:cubicBezTo>
                  <a:cubicBezTo>
                    <a:pt x="4807" y="18216"/>
                    <a:pt x="4912" y="18237"/>
                    <a:pt x="5016" y="18255"/>
                  </a:cubicBezTo>
                  <a:cubicBezTo>
                    <a:pt x="5135" y="18279"/>
                    <a:pt x="5254" y="18296"/>
                    <a:pt x="5376" y="18308"/>
                  </a:cubicBezTo>
                  <a:cubicBezTo>
                    <a:pt x="5495" y="18325"/>
                    <a:pt x="5614" y="18335"/>
                    <a:pt x="5738" y="18343"/>
                  </a:cubicBezTo>
                  <a:lnTo>
                    <a:pt x="5748" y="18343"/>
                  </a:lnTo>
                  <a:cubicBezTo>
                    <a:pt x="5867" y="18352"/>
                    <a:pt x="5991" y="18355"/>
                    <a:pt x="6113" y="18355"/>
                  </a:cubicBezTo>
                  <a:lnTo>
                    <a:pt x="177418" y="18355"/>
                  </a:lnTo>
                  <a:cubicBezTo>
                    <a:pt x="177419" y="18355"/>
                    <a:pt x="177420" y="18355"/>
                    <a:pt x="177421" y="18355"/>
                  </a:cubicBezTo>
                  <a:cubicBezTo>
                    <a:pt x="180476" y="18355"/>
                    <a:pt x="183063" y="16101"/>
                    <a:pt x="183483" y="13074"/>
                  </a:cubicBezTo>
                  <a:cubicBezTo>
                    <a:pt x="183520" y="12798"/>
                    <a:pt x="183539" y="12518"/>
                    <a:pt x="183539" y="12238"/>
                  </a:cubicBezTo>
                  <a:lnTo>
                    <a:pt x="18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E54545"/>
                </a:solidFill>
              </a:endParaRPr>
            </a:p>
          </p:txBody>
        </p:sp>
        <p:sp>
          <p:nvSpPr>
            <p:cNvPr id="7" name="Google Shape;1021;p52">
              <a:extLst>
                <a:ext uri="{FF2B5EF4-FFF2-40B4-BE49-F238E27FC236}">
                  <a16:creationId xmlns:a16="http://schemas.microsoft.com/office/drawing/2014/main" id="{769687BC-57F6-4A5A-ACDF-2AB9091A87E5}"/>
                </a:ext>
              </a:extLst>
            </p:cNvPr>
            <p:cNvSpPr/>
            <p:nvPr/>
          </p:nvSpPr>
          <p:spPr>
            <a:xfrm>
              <a:off x="2732472" y="3874175"/>
              <a:ext cx="118655" cy="118693"/>
            </a:xfrm>
            <a:custGeom>
              <a:avLst/>
              <a:gdLst/>
              <a:ahLst/>
              <a:cxnLst/>
              <a:rect l="l" t="t" r="r" b="b"/>
              <a:pathLst>
                <a:path w="6117" h="6119" extrusionOk="0">
                  <a:moveTo>
                    <a:pt x="3059" y="0"/>
                  </a:moveTo>
                  <a:cubicBezTo>
                    <a:pt x="1370" y="0"/>
                    <a:pt x="0" y="1370"/>
                    <a:pt x="0" y="3059"/>
                  </a:cubicBezTo>
                  <a:cubicBezTo>
                    <a:pt x="0" y="4749"/>
                    <a:pt x="1370" y="6118"/>
                    <a:pt x="3059" y="6118"/>
                  </a:cubicBezTo>
                  <a:cubicBezTo>
                    <a:pt x="4747" y="6118"/>
                    <a:pt x="6117" y="4749"/>
                    <a:pt x="6117" y="3059"/>
                  </a:cubicBezTo>
                  <a:cubicBezTo>
                    <a:pt x="6117" y="1370"/>
                    <a:pt x="4747" y="0"/>
                    <a:pt x="30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E54545"/>
                </a:solidFill>
              </a:endParaRPr>
            </a:p>
          </p:txBody>
        </p:sp>
        <p:sp>
          <p:nvSpPr>
            <p:cNvPr id="8" name="Google Shape;1022;p52">
              <a:extLst>
                <a:ext uri="{FF2B5EF4-FFF2-40B4-BE49-F238E27FC236}">
                  <a16:creationId xmlns:a16="http://schemas.microsoft.com/office/drawing/2014/main" id="{73796D81-93E1-4860-AB69-5CA91A3E195C}"/>
                </a:ext>
              </a:extLst>
            </p:cNvPr>
            <p:cNvSpPr/>
            <p:nvPr/>
          </p:nvSpPr>
          <p:spPr>
            <a:xfrm>
              <a:off x="2442867" y="4111522"/>
              <a:ext cx="697883" cy="93108"/>
            </a:xfrm>
            <a:custGeom>
              <a:avLst/>
              <a:gdLst/>
              <a:ahLst/>
              <a:cxnLst/>
              <a:rect l="l" t="t" r="r" b="b"/>
              <a:pathLst>
                <a:path w="35978" h="4800" extrusionOk="0">
                  <a:moveTo>
                    <a:pt x="334" y="1"/>
                  </a:moveTo>
                  <a:lnTo>
                    <a:pt x="1" y="4800"/>
                  </a:lnTo>
                  <a:lnTo>
                    <a:pt x="35978" y="4800"/>
                  </a:lnTo>
                  <a:lnTo>
                    <a:pt x="356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E54545"/>
                </a:solidFill>
              </a:endParaRPr>
            </a:p>
          </p:txBody>
        </p:sp>
        <p:sp>
          <p:nvSpPr>
            <p:cNvPr id="9" name="Google Shape;1023;p52">
              <a:extLst>
                <a:ext uri="{FF2B5EF4-FFF2-40B4-BE49-F238E27FC236}">
                  <a16:creationId xmlns:a16="http://schemas.microsoft.com/office/drawing/2014/main" id="{6505EADC-FD80-45F7-94C6-1C6FF7461F0E}"/>
                </a:ext>
              </a:extLst>
            </p:cNvPr>
            <p:cNvSpPr/>
            <p:nvPr/>
          </p:nvSpPr>
          <p:spPr>
            <a:xfrm>
              <a:off x="1130371" y="1856744"/>
              <a:ext cx="3322850" cy="1766938"/>
            </a:xfrm>
            <a:custGeom>
              <a:avLst/>
              <a:gdLst/>
              <a:ahLst/>
              <a:cxnLst/>
              <a:rect l="l" t="t" r="r" b="b"/>
              <a:pathLst>
                <a:path w="171303" h="91091" extrusionOk="0">
                  <a:moveTo>
                    <a:pt x="0" y="1"/>
                  </a:moveTo>
                  <a:lnTo>
                    <a:pt x="0" y="91090"/>
                  </a:lnTo>
                  <a:lnTo>
                    <a:pt x="171303" y="91090"/>
                  </a:lnTo>
                  <a:lnTo>
                    <a:pt x="171303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E54545"/>
                </a:solidFill>
              </a:endParaRPr>
            </a:p>
          </p:txBody>
        </p:sp>
        <p:sp>
          <p:nvSpPr>
            <p:cNvPr id="10" name="Rectangle 1">
              <a:extLst>
                <a:ext uri="{FF2B5EF4-FFF2-40B4-BE49-F238E27FC236}">
                  <a16:creationId xmlns:a16="http://schemas.microsoft.com/office/drawing/2014/main" id="{02C98E13-15FD-4F87-AC52-3ABADD071858}"/>
                </a:ext>
              </a:extLst>
            </p:cNvPr>
            <p:cNvSpPr/>
            <p:nvPr/>
          </p:nvSpPr>
          <p:spPr>
            <a:xfrm>
              <a:off x="1306197" y="2067188"/>
              <a:ext cx="3082503" cy="14104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3600" b="1" dirty="0">
                  <a:solidFill>
                    <a:srgbClr val="E54545"/>
                  </a:solidFill>
                  <a:latin typeface="ProximaNova-Light"/>
                </a:rPr>
                <a:t>A normal body temperature is 98.6°F (37.0°C)</a:t>
              </a:r>
              <a:endParaRPr lang="ar-SA" sz="3200" b="1" dirty="0">
                <a:solidFill>
                  <a:srgbClr val="E54545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875188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aphic 7">
            <a:extLst>
              <a:ext uri="{FF2B5EF4-FFF2-40B4-BE49-F238E27FC236}">
                <a16:creationId xmlns:a16="http://schemas.microsoft.com/office/drawing/2014/main" id="{9AD6277F-2821-4A2C-B8A8-71A55AFE7746}"/>
              </a:ext>
            </a:extLst>
          </p:cNvPr>
          <p:cNvGrpSpPr/>
          <p:nvPr/>
        </p:nvGrpSpPr>
        <p:grpSpPr>
          <a:xfrm>
            <a:off x="6861640" y="65229"/>
            <a:ext cx="945699" cy="843426"/>
            <a:chOff x="5438773" y="2771775"/>
            <a:chExt cx="1315794" cy="1317688"/>
          </a:xfrm>
        </p:grpSpPr>
        <p:grpSp>
          <p:nvGrpSpPr>
            <p:cNvPr id="10" name="Graphic 7">
              <a:extLst>
                <a:ext uri="{FF2B5EF4-FFF2-40B4-BE49-F238E27FC236}">
                  <a16:creationId xmlns:a16="http://schemas.microsoft.com/office/drawing/2014/main" id="{9AD6277F-2821-4A2C-B8A8-71A55AFE7746}"/>
                </a:ext>
              </a:extLst>
            </p:cNvPr>
            <p:cNvGrpSpPr/>
            <p:nvPr/>
          </p:nvGrpSpPr>
          <p:grpSpPr>
            <a:xfrm>
              <a:off x="5438773" y="2771775"/>
              <a:ext cx="1307146" cy="1317688"/>
              <a:chOff x="5438773" y="2771775"/>
              <a:chExt cx="1307146" cy="1317688"/>
            </a:xfrm>
            <a:solidFill>
              <a:srgbClr val="BB3D50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8E7FAE12-B86B-4E76-964B-16E58A67318E}"/>
                  </a:ext>
                </a:extLst>
              </p:cNvPr>
              <p:cNvSpPr/>
              <p:nvPr/>
            </p:nvSpPr>
            <p:spPr>
              <a:xfrm>
                <a:off x="5501932" y="3312420"/>
                <a:ext cx="54945" cy="93909"/>
              </a:xfrm>
              <a:custGeom>
                <a:avLst/>
                <a:gdLst>
                  <a:gd name="connsiteX0" fmla="*/ 45427 w 54945"/>
                  <a:gd name="connsiteY0" fmla="*/ 93910 h 93909"/>
                  <a:gd name="connsiteX1" fmla="*/ 36855 w 54945"/>
                  <a:gd name="connsiteY1" fmla="*/ 88480 h 93909"/>
                  <a:gd name="connsiteX2" fmla="*/ 946 w 54945"/>
                  <a:gd name="connsiteY2" fmla="*/ 13614 h 93909"/>
                  <a:gd name="connsiteX3" fmla="*/ 5422 w 54945"/>
                  <a:gd name="connsiteY3" fmla="*/ 946 h 93909"/>
                  <a:gd name="connsiteX4" fmla="*/ 18091 w 54945"/>
                  <a:gd name="connsiteY4" fmla="*/ 5422 h 93909"/>
                  <a:gd name="connsiteX5" fmla="*/ 54000 w 54945"/>
                  <a:gd name="connsiteY5" fmla="*/ 80289 h 93909"/>
                  <a:gd name="connsiteX6" fmla="*/ 49523 w 54945"/>
                  <a:gd name="connsiteY6" fmla="*/ 92957 h 93909"/>
                  <a:gd name="connsiteX7" fmla="*/ 45427 w 54945"/>
                  <a:gd name="connsiteY7" fmla="*/ 93910 h 93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945" h="93909">
                    <a:moveTo>
                      <a:pt x="45427" y="93910"/>
                    </a:moveTo>
                    <a:cubicBezTo>
                      <a:pt x="41903" y="93910"/>
                      <a:pt x="38474" y="91909"/>
                      <a:pt x="36855" y="88480"/>
                    </a:cubicBezTo>
                    <a:lnTo>
                      <a:pt x="946" y="13614"/>
                    </a:lnTo>
                    <a:cubicBezTo>
                      <a:pt x="-1340" y="8851"/>
                      <a:pt x="660" y="3136"/>
                      <a:pt x="5422" y="946"/>
                    </a:cubicBezTo>
                    <a:cubicBezTo>
                      <a:pt x="10185" y="-1340"/>
                      <a:pt x="15805" y="660"/>
                      <a:pt x="18091" y="5422"/>
                    </a:cubicBezTo>
                    <a:lnTo>
                      <a:pt x="54000" y="80289"/>
                    </a:lnTo>
                    <a:cubicBezTo>
                      <a:pt x="56286" y="85051"/>
                      <a:pt x="54286" y="90766"/>
                      <a:pt x="49523" y="92957"/>
                    </a:cubicBezTo>
                    <a:cubicBezTo>
                      <a:pt x="48190" y="93529"/>
                      <a:pt x="46761" y="93910"/>
                      <a:pt x="45427" y="93910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3B9EC21E-33BE-4A0C-91F9-C325D14206A8}"/>
                  </a:ext>
                </a:extLst>
              </p:cNvPr>
              <p:cNvSpPr/>
              <p:nvPr/>
            </p:nvSpPr>
            <p:spPr>
              <a:xfrm>
                <a:off x="5646173" y="3360268"/>
                <a:ext cx="44308" cy="64730"/>
              </a:xfrm>
              <a:custGeom>
                <a:avLst/>
                <a:gdLst>
                  <a:gd name="connsiteX0" fmla="*/ 9486 w 44308"/>
                  <a:gd name="connsiteY0" fmla="*/ 64731 h 64730"/>
                  <a:gd name="connsiteX1" fmla="*/ 4914 w 44308"/>
                  <a:gd name="connsiteY1" fmla="*/ 63588 h 64730"/>
                  <a:gd name="connsiteX2" fmla="*/ 1199 w 44308"/>
                  <a:gd name="connsiteY2" fmla="*/ 50634 h 64730"/>
                  <a:gd name="connsiteX3" fmla="*/ 26440 w 44308"/>
                  <a:gd name="connsiteY3" fmla="*/ 4914 h 64730"/>
                  <a:gd name="connsiteX4" fmla="*/ 39394 w 44308"/>
                  <a:gd name="connsiteY4" fmla="*/ 1199 h 64730"/>
                  <a:gd name="connsiteX5" fmla="*/ 43109 w 44308"/>
                  <a:gd name="connsiteY5" fmla="*/ 14153 h 64730"/>
                  <a:gd name="connsiteX6" fmla="*/ 17868 w 44308"/>
                  <a:gd name="connsiteY6" fmla="*/ 59873 h 64730"/>
                  <a:gd name="connsiteX7" fmla="*/ 9486 w 44308"/>
                  <a:gd name="connsiteY7" fmla="*/ 64731 h 6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308" h="64730">
                    <a:moveTo>
                      <a:pt x="9486" y="64731"/>
                    </a:moveTo>
                    <a:cubicBezTo>
                      <a:pt x="7962" y="64731"/>
                      <a:pt x="6343" y="64350"/>
                      <a:pt x="4914" y="63588"/>
                    </a:cubicBezTo>
                    <a:cubicBezTo>
                      <a:pt x="342" y="61016"/>
                      <a:pt x="-1373" y="55206"/>
                      <a:pt x="1199" y="50634"/>
                    </a:cubicBezTo>
                    <a:lnTo>
                      <a:pt x="26440" y="4914"/>
                    </a:lnTo>
                    <a:cubicBezTo>
                      <a:pt x="29012" y="342"/>
                      <a:pt x="34727" y="-1373"/>
                      <a:pt x="39394" y="1199"/>
                    </a:cubicBezTo>
                    <a:cubicBezTo>
                      <a:pt x="43966" y="3771"/>
                      <a:pt x="45681" y="9581"/>
                      <a:pt x="43109" y="14153"/>
                    </a:cubicBezTo>
                    <a:lnTo>
                      <a:pt x="17868" y="59873"/>
                    </a:lnTo>
                    <a:cubicBezTo>
                      <a:pt x="16058" y="62921"/>
                      <a:pt x="12820" y="64731"/>
                      <a:pt x="9486" y="64731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300F5215-6AD2-4FCC-BDB0-AD84286384DA}"/>
                  </a:ext>
                </a:extLst>
              </p:cNvPr>
              <p:cNvSpPr/>
              <p:nvPr/>
            </p:nvSpPr>
            <p:spPr>
              <a:xfrm>
                <a:off x="5752641" y="3408805"/>
                <a:ext cx="27682" cy="90489"/>
              </a:xfrm>
              <a:custGeom>
                <a:avLst/>
                <a:gdLst>
                  <a:gd name="connsiteX0" fmla="*/ 9507 w 27682"/>
                  <a:gd name="connsiteY0" fmla="*/ 90489 h 90489"/>
                  <a:gd name="connsiteX1" fmla="*/ 8364 w 27682"/>
                  <a:gd name="connsiteY1" fmla="*/ 90394 h 90489"/>
                  <a:gd name="connsiteX2" fmla="*/ 77 w 27682"/>
                  <a:gd name="connsiteY2" fmla="*/ 79821 h 90489"/>
                  <a:gd name="connsiteX3" fmla="*/ 8745 w 27682"/>
                  <a:gd name="connsiteY3" fmla="*/ 8384 h 90489"/>
                  <a:gd name="connsiteX4" fmla="*/ 19318 w 27682"/>
                  <a:gd name="connsiteY4" fmla="*/ 97 h 90489"/>
                  <a:gd name="connsiteX5" fmla="*/ 27605 w 27682"/>
                  <a:gd name="connsiteY5" fmla="*/ 10670 h 90489"/>
                  <a:gd name="connsiteX6" fmla="*/ 18937 w 27682"/>
                  <a:gd name="connsiteY6" fmla="*/ 82107 h 90489"/>
                  <a:gd name="connsiteX7" fmla="*/ 9507 w 27682"/>
                  <a:gd name="connsiteY7" fmla="*/ 90489 h 9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82" h="90489">
                    <a:moveTo>
                      <a:pt x="9507" y="90489"/>
                    </a:moveTo>
                    <a:cubicBezTo>
                      <a:pt x="9126" y="90489"/>
                      <a:pt x="8745" y="90489"/>
                      <a:pt x="8364" y="90394"/>
                    </a:cubicBezTo>
                    <a:cubicBezTo>
                      <a:pt x="3125" y="89727"/>
                      <a:pt x="-589" y="84965"/>
                      <a:pt x="77" y="79821"/>
                    </a:cubicBezTo>
                    <a:lnTo>
                      <a:pt x="8745" y="8384"/>
                    </a:lnTo>
                    <a:cubicBezTo>
                      <a:pt x="9412" y="3145"/>
                      <a:pt x="14079" y="-665"/>
                      <a:pt x="19318" y="97"/>
                    </a:cubicBezTo>
                    <a:cubicBezTo>
                      <a:pt x="24557" y="764"/>
                      <a:pt x="28271" y="5526"/>
                      <a:pt x="27605" y="10670"/>
                    </a:cubicBezTo>
                    <a:lnTo>
                      <a:pt x="18937" y="82107"/>
                    </a:lnTo>
                    <a:cubicBezTo>
                      <a:pt x="18365" y="86965"/>
                      <a:pt x="14270" y="90489"/>
                      <a:pt x="9507" y="90489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737F188D-C13D-478E-B9B2-AA185215C78E}"/>
                  </a:ext>
                </a:extLst>
              </p:cNvPr>
              <p:cNvSpPr/>
              <p:nvPr/>
            </p:nvSpPr>
            <p:spPr>
              <a:xfrm>
                <a:off x="5851926" y="3471724"/>
                <a:ext cx="54092" cy="33284"/>
              </a:xfrm>
              <a:custGeom>
                <a:avLst/>
                <a:gdLst>
                  <a:gd name="connsiteX0" fmla="*/ 44620 w 54092"/>
                  <a:gd name="connsiteY0" fmla="*/ 33285 h 33284"/>
                  <a:gd name="connsiteX1" fmla="*/ 41000 w 54092"/>
                  <a:gd name="connsiteY1" fmla="*/ 32618 h 33284"/>
                  <a:gd name="connsiteX2" fmla="*/ 5948 w 54092"/>
                  <a:gd name="connsiteY2" fmla="*/ 18331 h 33284"/>
                  <a:gd name="connsiteX3" fmla="*/ 709 w 54092"/>
                  <a:gd name="connsiteY3" fmla="*/ 5948 h 33284"/>
                  <a:gd name="connsiteX4" fmla="*/ 13092 w 54092"/>
                  <a:gd name="connsiteY4" fmla="*/ 709 h 33284"/>
                  <a:gd name="connsiteX5" fmla="*/ 48144 w 54092"/>
                  <a:gd name="connsiteY5" fmla="*/ 14997 h 33284"/>
                  <a:gd name="connsiteX6" fmla="*/ 53383 w 54092"/>
                  <a:gd name="connsiteY6" fmla="*/ 27379 h 33284"/>
                  <a:gd name="connsiteX7" fmla="*/ 44620 w 54092"/>
                  <a:gd name="connsiteY7" fmla="*/ 33285 h 33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092" h="33284">
                    <a:moveTo>
                      <a:pt x="44620" y="33285"/>
                    </a:moveTo>
                    <a:cubicBezTo>
                      <a:pt x="43381" y="33285"/>
                      <a:pt x="42238" y="33094"/>
                      <a:pt x="41000" y="32618"/>
                    </a:cubicBezTo>
                    <a:lnTo>
                      <a:pt x="5948" y="18331"/>
                    </a:lnTo>
                    <a:cubicBezTo>
                      <a:pt x="1090" y="16330"/>
                      <a:pt x="-1291" y="10806"/>
                      <a:pt x="709" y="5948"/>
                    </a:cubicBezTo>
                    <a:cubicBezTo>
                      <a:pt x="2710" y="1090"/>
                      <a:pt x="8234" y="-1291"/>
                      <a:pt x="13092" y="709"/>
                    </a:cubicBezTo>
                    <a:lnTo>
                      <a:pt x="48144" y="14997"/>
                    </a:lnTo>
                    <a:cubicBezTo>
                      <a:pt x="53002" y="16997"/>
                      <a:pt x="55383" y="22522"/>
                      <a:pt x="53383" y="27379"/>
                    </a:cubicBezTo>
                    <a:cubicBezTo>
                      <a:pt x="51954" y="30999"/>
                      <a:pt x="48430" y="33285"/>
                      <a:pt x="44620" y="33285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E81C76B-94DF-4315-862F-00AD2A319F1A}"/>
                  </a:ext>
                </a:extLst>
              </p:cNvPr>
              <p:cNvSpPr/>
              <p:nvPr/>
            </p:nvSpPr>
            <p:spPr>
              <a:xfrm>
                <a:off x="5789032" y="3334725"/>
                <a:ext cx="70994" cy="54173"/>
              </a:xfrm>
              <a:custGeom>
                <a:avLst/>
                <a:gdLst>
                  <a:gd name="connsiteX0" fmla="*/ 61603 w 70994"/>
                  <a:gd name="connsiteY0" fmla="*/ 54174 h 54173"/>
                  <a:gd name="connsiteX1" fmla="*/ 57984 w 70994"/>
                  <a:gd name="connsiteY1" fmla="*/ 53412 h 54173"/>
                  <a:gd name="connsiteX2" fmla="*/ 2739 w 70994"/>
                  <a:gd name="connsiteY2" fmla="*/ 16169 h 54173"/>
                  <a:gd name="connsiteX3" fmla="*/ 2834 w 70994"/>
                  <a:gd name="connsiteY3" fmla="*/ 2739 h 54173"/>
                  <a:gd name="connsiteX4" fmla="*/ 16264 w 70994"/>
                  <a:gd name="connsiteY4" fmla="*/ 2834 h 54173"/>
                  <a:gd name="connsiteX5" fmla="*/ 65128 w 70994"/>
                  <a:gd name="connsiteY5" fmla="*/ 35791 h 54173"/>
                  <a:gd name="connsiteX6" fmla="*/ 70271 w 70994"/>
                  <a:gd name="connsiteY6" fmla="*/ 48268 h 54173"/>
                  <a:gd name="connsiteX7" fmla="*/ 61603 w 70994"/>
                  <a:gd name="connsiteY7" fmla="*/ 54174 h 5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994" h="54173">
                    <a:moveTo>
                      <a:pt x="61603" y="54174"/>
                    </a:moveTo>
                    <a:cubicBezTo>
                      <a:pt x="60365" y="54174"/>
                      <a:pt x="59127" y="53983"/>
                      <a:pt x="57984" y="53412"/>
                    </a:cubicBezTo>
                    <a:cubicBezTo>
                      <a:pt x="37410" y="44935"/>
                      <a:pt x="18360" y="32076"/>
                      <a:pt x="2739" y="16169"/>
                    </a:cubicBezTo>
                    <a:cubicBezTo>
                      <a:pt x="-976" y="12454"/>
                      <a:pt x="-881" y="6358"/>
                      <a:pt x="2834" y="2739"/>
                    </a:cubicBezTo>
                    <a:cubicBezTo>
                      <a:pt x="6549" y="-976"/>
                      <a:pt x="12645" y="-881"/>
                      <a:pt x="16264" y="2834"/>
                    </a:cubicBezTo>
                    <a:cubicBezTo>
                      <a:pt x="30076" y="16931"/>
                      <a:pt x="46935" y="28266"/>
                      <a:pt x="65128" y="35791"/>
                    </a:cubicBezTo>
                    <a:cubicBezTo>
                      <a:pt x="69985" y="37791"/>
                      <a:pt x="72271" y="43315"/>
                      <a:pt x="70271" y="48268"/>
                    </a:cubicBezTo>
                    <a:cubicBezTo>
                      <a:pt x="68842" y="51888"/>
                      <a:pt x="65318" y="54174"/>
                      <a:pt x="61603" y="54174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7DECB85-692C-4507-8E1F-A8C280D929CD}"/>
                  </a:ext>
                </a:extLst>
              </p:cNvPr>
              <p:cNvSpPr/>
              <p:nvPr/>
            </p:nvSpPr>
            <p:spPr>
              <a:xfrm>
                <a:off x="5860367" y="3268138"/>
                <a:ext cx="31590" cy="71421"/>
              </a:xfrm>
              <a:custGeom>
                <a:avLst/>
                <a:gdLst>
                  <a:gd name="connsiteX0" fmla="*/ 21987 w 31590"/>
                  <a:gd name="connsiteY0" fmla="*/ 71421 h 71421"/>
                  <a:gd name="connsiteX1" fmla="*/ 12747 w 31590"/>
                  <a:gd name="connsiteY1" fmla="*/ 64087 h 71421"/>
                  <a:gd name="connsiteX2" fmla="*/ 270 w 31590"/>
                  <a:gd name="connsiteY2" fmla="*/ 11795 h 71421"/>
                  <a:gd name="connsiteX3" fmla="*/ 7318 w 31590"/>
                  <a:gd name="connsiteY3" fmla="*/ 270 h 71421"/>
                  <a:gd name="connsiteX4" fmla="*/ 18843 w 31590"/>
                  <a:gd name="connsiteY4" fmla="*/ 7318 h 71421"/>
                  <a:gd name="connsiteX5" fmla="*/ 31321 w 31590"/>
                  <a:gd name="connsiteY5" fmla="*/ 59610 h 71421"/>
                  <a:gd name="connsiteX6" fmla="*/ 24273 w 31590"/>
                  <a:gd name="connsiteY6" fmla="*/ 71136 h 71421"/>
                  <a:gd name="connsiteX7" fmla="*/ 21987 w 31590"/>
                  <a:gd name="connsiteY7" fmla="*/ 71421 h 71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90" h="71421">
                    <a:moveTo>
                      <a:pt x="21987" y="71421"/>
                    </a:moveTo>
                    <a:cubicBezTo>
                      <a:pt x="17700" y="71421"/>
                      <a:pt x="13795" y="68469"/>
                      <a:pt x="12747" y="64087"/>
                    </a:cubicBezTo>
                    <a:lnTo>
                      <a:pt x="270" y="11795"/>
                    </a:lnTo>
                    <a:cubicBezTo>
                      <a:pt x="-969" y="6651"/>
                      <a:pt x="2175" y="1508"/>
                      <a:pt x="7318" y="270"/>
                    </a:cubicBezTo>
                    <a:cubicBezTo>
                      <a:pt x="12462" y="-969"/>
                      <a:pt x="17605" y="2175"/>
                      <a:pt x="18843" y="7318"/>
                    </a:cubicBezTo>
                    <a:lnTo>
                      <a:pt x="31321" y="59610"/>
                    </a:lnTo>
                    <a:cubicBezTo>
                      <a:pt x="32559" y="64754"/>
                      <a:pt x="29416" y="69897"/>
                      <a:pt x="24273" y="71136"/>
                    </a:cubicBezTo>
                    <a:cubicBezTo>
                      <a:pt x="23415" y="71326"/>
                      <a:pt x="22653" y="71421"/>
                      <a:pt x="21987" y="71421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2E7244E-106F-46E0-96F6-551BE9025DB0}"/>
                  </a:ext>
                </a:extLst>
              </p:cNvPr>
              <p:cNvSpPr/>
              <p:nvPr/>
            </p:nvSpPr>
            <p:spPr>
              <a:xfrm>
                <a:off x="5985319" y="3350418"/>
                <a:ext cx="19050" cy="66675"/>
              </a:xfrm>
              <a:custGeom>
                <a:avLst/>
                <a:gdLst>
                  <a:gd name="connsiteX0" fmla="*/ 9525 w 19050"/>
                  <a:gd name="connsiteY0" fmla="*/ 66675 h 66675"/>
                  <a:gd name="connsiteX1" fmla="*/ 0 w 19050"/>
                  <a:gd name="connsiteY1" fmla="*/ 57150 h 66675"/>
                  <a:gd name="connsiteX2" fmla="*/ 0 w 19050"/>
                  <a:gd name="connsiteY2" fmla="*/ 9525 h 66675"/>
                  <a:gd name="connsiteX3" fmla="*/ 9525 w 19050"/>
                  <a:gd name="connsiteY3" fmla="*/ 0 h 66675"/>
                  <a:gd name="connsiteX4" fmla="*/ 19050 w 19050"/>
                  <a:gd name="connsiteY4" fmla="*/ 9525 h 66675"/>
                  <a:gd name="connsiteX5" fmla="*/ 19050 w 19050"/>
                  <a:gd name="connsiteY5" fmla="*/ 57150 h 66675"/>
                  <a:gd name="connsiteX6" fmla="*/ 9525 w 19050"/>
                  <a:gd name="connsiteY6" fmla="*/ 6667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50" h="66675">
                    <a:moveTo>
                      <a:pt x="9525" y="66675"/>
                    </a:moveTo>
                    <a:cubicBezTo>
                      <a:pt x="4286" y="66675"/>
                      <a:pt x="0" y="62389"/>
                      <a:pt x="0" y="57150"/>
                    </a:cubicBezTo>
                    <a:lnTo>
                      <a:pt x="0" y="9525"/>
                    </a:lnTo>
                    <a:cubicBezTo>
                      <a:pt x="0" y="4286"/>
                      <a:pt x="4286" y="0"/>
                      <a:pt x="9525" y="0"/>
                    </a:cubicBezTo>
                    <a:cubicBezTo>
                      <a:pt x="14764" y="0"/>
                      <a:pt x="19050" y="4286"/>
                      <a:pt x="19050" y="9525"/>
                    </a:cubicBezTo>
                    <a:lnTo>
                      <a:pt x="19050" y="57150"/>
                    </a:lnTo>
                    <a:cubicBezTo>
                      <a:pt x="19050" y="62389"/>
                      <a:pt x="14764" y="66675"/>
                      <a:pt x="9525" y="66675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684C587-5122-4FA7-85DF-EF5DED95BE75}"/>
                  </a:ext>
                </a:extLst>
              </p:cNvPr>
              <p:cNvSpPr/>
              <p:nvPr/>
            </p:nvSpPr>
            <p:spPr>
              <a:xfrm>
                <a:off x="5822174" y="3142112"/>
                <a:ext cx="67890" cy="27141"/>
              </a:xfrm>
              <a:custGeom>
                <a:avLst/>
                <a:gdLst>
                  <a:gd name="connsiteX0" fmla="*/ 20556 w 67890"/>
                  <a:gd name="connsiteY0" fmla="*/ 27141 h 27141"/>
                  <a:gd name="connsiteX1" fmla="*/ 8364 w 67890"/>
                  <a:gd name="connsiteY1" fmla="*/ 26379 h 27141"/>
                  <a:gd name="connsiteX2" fmla="*/ 77 w 67890"/>
                  <a:gd name="connsiteY2" fmla="*/ 15807 h 27141"/>
                  <a:gd name="connsiteX3" fmla="*/ 10650 w 67890"/>
                  <a:gd name="connsiteY3" fmla="*/ 7520 h 27141"/>
                  <a:gd name="connsiteX4" fmla="*/ 54465 w 67890"/>
                  <a:gd name="connsiteY4" fmla="*/ 852 h 27141"/>
                  <a:gd name="connsiteX5" fmla="*/ 67038 w 67890"/>
                  <a:gd name="connsiteY5" fmla="*/ 5615 h 27141"/>
                  <a:gd name="connsiteX6" fmla="*/ 62276 w 67890"/>
                  <a:gd name="connsiteY6" fmla="*/ 18188 h 27141"/>
                  <a:gd name="connsiteX7" fmla="*/ 20556 w 67890"/>
                  <a:gd name="connsiteY7" fmla="*/ 27141 h 27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890" h="27141">
                    <a:moveTo>
                      <a:pt x="20556" y="27141"/>
                    </a:moveTo>
                    <a:cubicBezTo>
                      <a:pt x="16460" y="27141"/>
                      <a:pt x="12460" y="26856"/>
                      <a:pt x="8364" y="26379"/>
                    </a:cubicBezTo>
                    <a:cubicBezTo>
                      <a:pt x="3125" y="25713"/>
                      <a:pt x="-589" y="21045"/>
                      <a:pt x="77" y="15807"/>
                    </a:cubicBezTo>
                    <a:cubicBezTo>
                      <a:pt x="744" y="10568"/>
                      <a:pt x="5411" y="6853"/>
                      <a:pt x="10650" y="7520"/>
                    </a:cubicBezTo>
                    <a:cubicBezTo>
                      <a:pt x="25509" y="9329"/>
                      <a:pt x="40749" y="7043"/>
                      <a:pt x="54465" y="852"/>
                    </a:cubicBezTo>
                    <a:cubicBezTo>
                      <a:pt x="59323" y="-1338"/>
                      <a:pt x="64943" y="852"/>
                      <a:pt x="67038" y="5615"/>
                    </a:cubicBezTo>
                    <a:cubicBezTo>
                      <a:pt x="69229" y="10377"/>
                      <a:pt x="67038" y="16092"/>
                      <a:pt x="62276" y="18188"/>
                    </a:cubicBezTo>
                    <a:cubicBezTo>
                      <a:pt x="49131" y="24093"/>
                      <a:pt x="34844" y="27141"/>
                      <a:pt x="20556" y="27141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EEF70D0-F054-4A4E-A5ED-73463927FFB4}"/>
                  </a:ext>
                </a:extLst>
              </p:cNvPr>
              <p:cNvSpPr/>
              <p:nvPr/>
            </p:nvSpPr>
            <p:spPr>
              <a:xfrm>
                <a:off x="5787746" y="3056262"/>
                <a:ext cx="60643" cy="31266"/>
              </a:xfrm>
              <a:custGeom>
                <a:avLst/>
                <a:gdLst>
                  <a:gd name="connsiteX0" fmla="*/ 45935 w 60643"/>
                  <a:gd name="connsiteY0" fmla="*/ 31267 h 31266"/>
                  <a:gd name="connsiteX1" fmla="*/ 3739 w 60643"/>
                  <a:gd name="connsiteY1" fmla="*/ 17074 h 31266"/>
                  <a:gd name="connsiteX2" fmla="*/ 1930 w 60643"/>
                  <a:gd name="connsiteY2" fmla="*/ 3739 h 31266"/>
                  <a:gd name="connsiteX3" fmla="*/ 15265 w 60643"/>
                  <a:gd name="connsiteY3" fmla="*/ 1930 h 31266"/>
                  <a:gd name="connsiteX4" fmla="*/ 50221 w 60643"/>
                  <a:gd name="connsiteY4" fmla="*/ 12026 h 31266"/>
                  <a:gd name="connsiteX5" fmla="*/ 60604 w 60643"/>
                  <a:gd name="connsiteY5" fmla="*/ 20694 h 31266"/>
                  <a:gd name="connsiteX6" fmla="*/ 51936 w 60643"/>
                  <a:gd name="connsiteY6" fmla="*/ 31076 h 31266"/>
                  <a:gd name="connsiteX7" fmla="*/ 45935 w 60643"/>
                  <a:gd name="connsiteY7" fmla="*/ 31267 h 3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643" h="31266">
                    <a:moveTo>
                      <a:pt x="45935" y="31267"/>
                    </a:moveTo>
                    <a:cubicBezTo>
                      <a:pt x="30790" y="31267"/>
                      <a:pt x="15741" y="26218"/>
                      <a:pt x="3739" y="17074"/>
                    </a:cubicBezTo>
                    <a:cubicBezTo>
                      <a:pt x="-452" y="13836"/>
                      <a:pt x="-1214" y="7930"/>
                      <a:pt x="1930" y="3739"/>
                    </a:cubicBezTo>
                    <a:cubicBezTo>
                      <a:pt x="5168" y="-452"/>
                      <a:pt x="11074" y="-1214"/>
                      <a:pt x="15265" y="1930"/>
                    </a:cubicBezTo>
                    <a:cubicBezTo>
                      <a:pt x="25075" y="9454"/>
                      <a:pt x="37839" y="13169"/>
                      <a:pt x="50221" y="12026"/>
                    </a:cubicBezTo>
                    <a:cubicBezTo>
                      <a:pt x="55365" y="11550"/>
                      <a:pt x="60127" y="15455"/>
                      <a:pt x="60604" y="20694"/>
                    </a:cubicBezTo>
                    <a:cubicBezTo>
                      <a:pt x="61080" y="25933"/>
                      <a:pt x="57175" y="30600"/>
                      <a:pt x="51936" y="31076"/>
                    </a:cubicBezTo>
                    <a:cubicBezTo>
                      <a:pt x="49936" y="31171"/>
                      <a:pt x="47935" y="31267"/>
                      <a:pt x="45935" y="31267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C1FB295-807D-4149-B494-28CEBE7D67BF}"/>
                  </a:ext>
                </a:extLst>
              </p:cNvPr>
              <p:cNvSpPr/>
              <p:nvPr/>
            </p:nvSpPr>
            <p:spPr>
              <a:xfrm>
                <a:off x="5808817" y="2880737"/>
                <a:ext cx="45727" cy="64011"/>
              </a:xfrm>
              <a:custGeom>
                <a:avLst/>
                <a:gdLst>
                  <a:gd name="connsiteX0" fmla="*/ 36199 w 45727"/>
                  <a:gd name="connsiteY0" fmla="*/ 64012 h 64011"/>
                  <a:gd name="connsiteX1" fmla="*/ 28007 w 45727"/>
                  <a:gd name="connsiteY1" fmla="*/ 59345 h 64011"/>
                  <a:gd name="connsiteX2" fmla="*/ 1337 w 45727"/>
                  <a:gd name="connsiteY2" fmla="*/ 14387 h 64011"/>
                  <a:gd name="connsiteX3" fmla="*/ 4671 w 45727"/>
                  <a:gd name="connsiteY3" fmla="*/ 1337 h 64011"/>
                  <a:gd name="connsiteX4" fmla="*/ 17720 w 45727"/>
                  <a:gd name="connsiteY4" fmla="*/ 4671 h 64011"/>
                  <a:gd name="connsiteX5" fmla="*/ 44390 w 45727"/>
                  <a:gd name="connsiteY5" fmla="*/ 49629 h 64011"/>
                  <a:gd name="connsiteX6" fmla="*/ 41057 w 45727"/>
                  <a:gd name="connsiteY6" fmla="*/ 62678 h 64011"/>
                  <a:gd name="connsiteX7" fmla="*/ 36199 w 45727"/>
                  <a:gd name="connsiteY7" fmla="*/ 64012 h 6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27" h="64011">
                    <a:moveTo>
                      <a:pt x="36199" y="64012"/>
                    </a:moveTo>
                    <a:cubicBezTo>
                      <a:pt x="32960" y="64012"/>
                      <a:pt x="29817" y="62393"/>
                      <a:pt x="28007" y="59345"/>
                    </a:cubicBezTo>
                    <a:lnTo>
                      <a:pt x="1337" y="14387"/>
                    </a:lnTo>
                    <a:cubicBezTo>
                      <a:pt x="-1330" y="9910"/>
                      <a:pt x="99" y="4004"/>
                      <a:pt x="4671" y="1337"/>
                    </a:cubicBezTo>
                    <a:cubicBezTo>
                      <a:pt x="9148" y="-1330"/>
                      <a:pt x="15053" y="99"/>
                      <a:pt x="17720" y="4671"/>
                    </a:cubicBezTo>
                    <a:lnTo>
                      <a:pt x="44390" y="49629"/>
                    </a:lnTo>
                    <a:cubicBezTo>
                      <a:pt x="47057" y="54201"/>
                      <a:pt x="45629" y="60011"/>
                      <a:pt x="41057" y="62678"/>
                    </a:cubicBezTo>
                    <a:cubicBezTo>
                      <a:pt x="39533" y="63631"/>
                      <a:pt x="37913" y="64012"/>
                      <a:pt x="36199" y="64012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90597E8-2970-4F25-8495-72DB623EAAC8}"/>
                  </a:ext>
                </a:extLst>
              </p:cNvPr>
              <p:cNvSpPr/>
              <p:nvPr/>
            </p:nvSpPr>
            <p:spPr>
              <a:xfrm>
                <a:off x="5882162" y="2771775"/>
                <a:ext cx="20005" cy="70294"/>
              </a:xfrm>
              <a:custGeom>
                <a:avLst/>
                <a:gdLst>
                  <a:gd name="connsiteX0" fmla="*/ 9527 w 20005"/>
                  <a:gd name="connsiteY0" fmla="*/ 70295 h 70294"/>
                  <a:gd name="connsiteX1" fmla="*/ 9336 w 20005"/>
                  <a:gd name="connsiteY1" fmla="*/ 70295 h 70294"/>
                  <a:gd name="connsiteX2" fmla="*/ 2 w 20005"/>
                  <a:gd name="connsiteY2" fmla="*/ 60579 h 70294"/>
                  <a:gd name="connsiteX3" fmla="*/ 954 w 20005"/>
                  <a:gd name="connsiteY3" fmla="*/ 9335 h 70294"/>
                  <a:gd name="connsiteX4" fmla="*/ 10479 w 20005"/>
                  <a:gd name="connsiteY4" fmla="*/ 0 h 70294"/>
                  <a:gd name="connsiteX5" fmla="*/ 10670 w 20005"/>
                  <a:gd name="connsiteY5" fmla="*/ 0 h 70294"/>
                  <a:gd name="connsiteX6" fmla="*/ 20004 w 20005"/>
                  <a:gd name="connsiteY6" fmla="*/ 9716 h 70294"/>
                  <a:gd name="connsiteX7" fmla="*/ 19052 w 20005"/>
                  <a:gd name="connsiteY7" fmla="*/ 60960 h 70294"/>
                  <a:gd name="connsiteX8" fmla="*/ 9527 w 20005"/>
                  <a:gd name="connsiteY8" fmla="*/ 70295 h 7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005" h="70294">
                    <a:moveTo>
                      <a:pt x="9527" y="70295"/>
                    </a:moveTo>
                    <a:cubicBezTo>
                      <a:pt x="9431" y="70295"/>
                      <a:pt x="9431" y="70295"/>
                      <a:pt x="9336" y="70295"/>
                    </a:cubicBezTo>
                    <a:cubicBezTo>
                      <a:pt x="4097" y="70199"/>
                      <a:pt x="-94" y="65818"/>
                      <a:pt x="2" y="60579"/>
                    </a:cubicBezTo>
                    <a:lnTo>
                      <a:pt x="954" y="9335"/>
                    </a:lnTo>
                    <a:cubicBezTo>
                      <a:pt x="1049" y="4191"/>
                      <a:pt x="5336" y="0"/>
                      <a:pt x="10479" y="0"/>
                    </a:cubicBezTo>
                    <a:cubicBezTo>
                      <a:pt x="10574" y="0"/>
                      <a:pt x="10574" y="0"/>
                      <a:pt x="10670" y="0"/>
                    </a:cubicBezTo>
                    <a:cubicBezTo>
                      <a:pt x="15908" y="95"/>
                      <a:pt x="20099" y="4477"/>
                      <a:pt x="20004" y="9716"/>
                    </a:cubicBezTo>
                    <a:lnTo>
                      <a:pt x="19052" y="60960"/>
                    </a:lnTo>
                    <a:cubicBezTo>
                      <a:pt x="18956" y="66104"/>
                      <a:pt x="14670" y="70295"/>
                      <a:pt x="9527" y="70295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3125B6E-F51C-4CEE-986E-F40600A4FA3A}"/>
                  </a:ext>
                </a:extLst>
              </p:cNvPr>
              <p:cNvSpPr/>
              <p:nvPr/>
            </p:nvSpPr>
            <p:spPr>
              <a:xfrm>
                <a:off x="5958269" y="2818480"/>
                <a:ext cx="62926" cy="53783"/>
              </a:xfrm>
              <a:custGeom>
                <a:avLst/>
                <a:gdLst>
                  <a:gd name="connsiteX0" fmla="*/ 9524 w 62926"/>
                  <a:gd name="connsiteY0" fmla="*/ 53784 h 53783"/>
                  <a:gd name="connsiteX1" fmla="*/ 3237 w 62926"/>
                  <a:gd name="connsiteY1" fmla="*/ 51402 h 53783"/>
                  <a:gd name="connsiteX2" fmla="*/ 2380 w 62926"/>
                  <a:gd name="connsiteY2" fmla="*/ 37972 h 53783"/>
                  <a:gd name="connsiteX3" fmla="*/ 48957 w 62926"/>
                  <a:gd name="connsiteY3" fmla="*/ 1110 h 53783"/>
                  <a:gd name="connsiteX4" fmla="*/ 61816 w 62926"/>
                  <a:gd name="connsiteY4" fmla="*/ 5111 h 53783"/>
                  <a:gd name="connsiteX5" fmla="*/ 57815 w 62926"/>
                  <a:gd name="connsiteY5" fmla="*/ 17970 h 53783"/>
                  <a:gd name="connsiteX6" fmla="*/ 16667 w 62926"/>
                  <a:gd name="connsiteY6" fmla="*/ 50545 h 53783"/>
                  <a:gd name="connsiteX7" fmla="*/ 9524 w 62926"/>
                  <a:gd name="connsiteY7" fmla="*/ 53784 h 53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926" h="53783">
                    <a:moveTo>
                      <a:pt x="9524" y="53784"/>
                    </a:moveTo>
                    <a:cubicBezTo>
                      <a:pt x="7333" y="53784"/>
                      <a:pt x="5047" y="53022"/>
                      <a:pt x="3237" y="51402"/>
                    </a:cubicBezTo>
                    <a:cubicBezTo>
                      <a:pt x="-668" y="47973"/>
                      <a:pt x="-1144" y="41877"/>
                      <a:pt x="2380" y="37972"/>
                    </a:cubicBezTo>
                    <a:cubicBezTo>
                      <a:pt x="15620" y="22923"/>
                      <a:pt x="31241" y="10540"/>
                      <a:pt x="48957" y="1110"/>
                    </a:cubicBezTo>
                    <a:cubicBezTo>
                      <a:pt x="53624" y="-1366"/>
                      <a:pt x="59339" y="444"/>
                      <a:pt x="61816" y="5111"/>
                    </a:cubicBezTo>
                    <a:cubicBezTo>
                      <a:pt x="64292" y="9778"/>
                      <a:pt x="62483" y="15493"/>
                      <a:pt x="57815" y="17970"/>
                    </a:cubicBezTo>
                    <a:cubicBezTo>
                      <a:pt x="42194" y="26256"/>
                      <a:pt x="28383" y="37210"/>
                      <a:pt x="16667" y="50545"/>
                    </a:cubicBezTo>
                    <a:cubicBezTo>
                      <a:pt x="14762" y="52641"/>
                      <a:pt x="12191" y="53784"/>
                      <a:pt x="9524" y="53784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DC81B333-97B8-4D75-ACC2-56763A2EEC33}"/>
                  </a:ext>
                </a:extLst>
              </p:cNvPr>
              <p:cNvSpPr/>
              <p:nvPr/>
            </p:nvSpPr>
            <p:spPr>
              <a:xfrm>
                <a:off x="5987457" y="2991654"/>
                <a:ext cx="42968" cy="32152"/>
              </a:xfrm>
              <a:custGeom>
                <a:avLst/>
                <a:gdLst>
                  <a:gd name="connsiteX0" fmla="*/ 9578 w 42968"/>
                  <a:gd name="connsiteY0" fmla="*/ 32152 h 32152"/>
                  <a:gd name="connsiteX1" fmla="*/ 1196 w 42968"/>
                  <a:gd name="connsiteY1" fmla="*/ 27199 h 32152"/>
                  <a:gd name="connsiteX2" fmla="*/ 5006 w 42968"/>
                  <a:gd name="connsiteY2" fmla="*/ 14245 h 32152"/>
                  <a:gd name="connsiteX3" fmla="*/ 28819 w 42968"/>
                  <a:gd name="connsiteY3" fmla="*/ 1196 h 32152"/>
                  <a:gd name="connsiteX4" fmla="*/ 41773 w 42968"/>
                  <a:gd name="connsiteY4" fmla="*/ 5006 h 32152"/>
                  <a:gd name="connsiteX5" fmla="*/ 37963 w 42968"/>
                  <a:gd name="connsiteY5" fmla="*/ 17960 h 32152"/>
                  <a:gd name="connsiteX6" fmla="*/ 14150 w 42968"/>
                  <a:gd name="connsiteY6" fmla="*/ 31009 h 32152"/>
                  <a:gd name="connsiteX7" fmla="*/ 9578 w 42968"/>
                  <a:gd name="connsiteY7" fmla="*/ 32152 h 32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968" h="32152">
                    <a:moveTo>
                      <a:pt x="9578" y="32152"/>
                    </a:moveTo>
                    <a:cubicBezTo>
                      <a:pt x="6244" y="32152"/>
                      <a:pt x="2911" y="30343"/>
                      <a:pt x="1196" y="27199"/>
                    </a:cubicBezTo>
                    <a:cubicBezTo>
                      <a:pt x="-1376" y="22627"/>
                      <a:pt x="339" y="16817"/>
                      <a:pt x="5006" y="14245"/>
                    </a:cubicBezTo>
                    <a:lnTo>
                      <a:pt x="28819" y="1196"/>
                    </a:lnTo>
                    <a:cubicBezTo>
                      <a:pt x="33391" y="-1376"/>
                      <a:pt x="39201" y="339"/>
                      <a:pt x="41773" y="5006"/>
                    </a:cubicBezTo>
                    <a:cubicBezTo>
                      <a:pt x="44344" y="9578"/>
                      <a:pt x="42630" y="15388"/>
                      <a:pt x="37963" y="17960"/>
                    </a:cubicBezTo>
                    <a:lnTo>
                      <a:pt x="14150" y="31009"/>
                    </a:lnTo>
                    <a:cubicBezTo>
                      <a:pt x="12626" y="31771"/>
                      <a:pt x="11102" y="32152"/>
                      <a:pt x="9578" y="32152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EE464C13-3915-4C77-A59F-94D20B49BBA6}"/>
                  </a:ext>
                </a:extLst>
              </p:cNvPr>
              <p:cNvSpPr/>
              <p:nvPr/>
            </p:nvSpPr>
            <p:spPr>
              <a:xfrm>
                <a:off x="5991314" y="3125432"/>
                <a:ext cx="44016" cy="40486"/>
              </a:xfrm>
              <a:custGeom>
                <a:avLst/>
                <a:gdLst>
                  <a:gd name="connsiteX0" fmla="*/ 9530 w 44016"/>
                  <a:gd name="connsiteY0" fmla="*/ 40487 h 40486"/>
                  <a:gd name="connsiteX1" fmla="*/ 2291 w 44016"/>
                  <a:gd name="connsiteY1" fmla="*/ 37153 h 40486"/>
                  <a:gd name="connsiteX2" fmla="*/ 3339 w 44016"/>
                  <a:gd name="connsiteY2" fmla="*/ 23723 h 40486"/>
                  <a:gd name="connsiteX3" fmla="*/ 28295 w 44016"/>
                  <a:gd name="connsiteY3" fmla="*/ 2291 h 40486"/>
                  <a:gd name="connsiteX4" fmla="*/ 41725 w 44016"/>
                  <a:gd name="connsiteY4" fmla="*/ 3339 h 40486"/>
                  <a:gd name="connsiteX5" fmla="*/ 40677 w 44016"/>
                  <a:gd name="connsiteY5" fmla="*/ 16769 h 40486"/>
                  <a:gd name="connsiteX6" fmla="*/ 15722 w 44016"/>
                  <a:gd name="connsiteY6" fmla="*/ 38201 h 40486"/>
                  <a:gd name="connsiteX7" fmla="*/ 9530 w 44016"/>
                  <a:gd name="connsiteY7" fmla="*/ 40487 h 4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16" h="40486">
                    <a:moveTo>
                      <a:pt x="9530" y="40487"/>
                    </a:moveTo>
                    <a:cubicBezTo>
                      <a:pt x="6863" y="40487"/>
                      <a:pt x="4196" y="39344"/>
                      <a:pt x="2291" y="37153"/>
                    </a:cubicBezTo>
                    <a:cubicBezTo>
                      <a:pt x="-1138" y="33152"/>
                      <a:pt x="-661" y="27152"/>
                      <a:pt x="3339" y="23723"/>
                    </a:cubicBezTo>
                    <a:lnTo>
                      <a:pt x="28295" y="2291"/>
                    </a:lnTo>
                    <a:cubicBezTo>
                      <a:pt x="32295" y="-1138"/>
                      <a:pt x="38296" y="-661"/>
                      <a:pt x="41725" y="3339"/>
                    </a:cubicBezTo>
                    <a:cubicBezTo>
                      <a:pt x="45154" y="7340"/>
                      <a:pt x="44678" y="13340"/>
                      <a:pt x="40677" y="16769"/>
                    </a:cubicBezTo>
                    <a:lnTo>
                      <a:pt x="15722" y="38201"/>
                    </a:lnTo>
                    <a:cubicBezTo>
                      <a:pt x="13912" y="39725"/>
                      <a:pt x="11721" y="40487"/>
                      <a:pt x="9530" y="40487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F979639A-3C05-45D8-817F-4E3653C04EE1}"/>
                  </a:ext>
                </a:extLst>
              </p:cNvPr>
              <p:cNvSpPr/>
              <p:nvPr/>
            </p:nvSpPr>
            <p:spPr>
              <a:xfrm>
                <a:off x="6078311" y="3258816"/>
                <a:ext cx="29090" cy="55883"/>
              </a:xfrm>
              <a:custGeom>
                <a:avLst/>
                <a:gdLst>
                  <a:gd name="connsiteX0" fmla="*/ 9497 w 29090"/>
                  <a:gd name="connsiteY0" fmla="*/ 55884 h 55883"/>
                  <a:gd name="connsiteX1" fmla="*/ 7020 w 29090"/>
                  <a:gd name="connsiteY1" fmla="*/ 55503 h 55883"/>
                  <a:gd name="connsiteX2" fmla="*/ 353 w 29090"/>
                  <a:gd name="connsiteY2" fmla="*/ 43787 h 55883"/>
                  <a:gd name="connsiteX3" fmla="*/ 10354 w 29090"/>
                  <a:gd name="connsiteY3" fmla="*/ 7020 h 55883"/>
                  <a:gd name="connsiteX4" fmla="*/ 22070 w 29090"/>
                  <a:gd name="connsiteY4" fmla="*/ 353 h 55883"/>
                  <a:gd name="connsiteX5" fmla="*/ 28737 w 29090"/>
                  <a:gd name="connsiteY5" fmla="*/ 12069 h 55883"/>
                  <a:gd name="connsiteX6" fmla="*/ 18736 w 29090"/>
                  <a:gd name="connsiteY6" fmla="*/ 48835 h 55883"/>
                  <a:gd name="connsiteX7" fmla="*/ 9497 w 29090"/>
                  <a:gd name="connsiteY7" fmla="*/ 55884 h 5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90" h="55883">
                    <a:moveTo>
                      <a:pt x="9497" y="55884"/>
                    </a:moveTo>
                    <a:cubicBezTo>
                      <a:pt x="8640" y="55884"/>
                      <a:pt x="7782" y="55788"/>
                      <a:pt x="7020" y="55503"/>
                    </a:cubicBezTo>
                    <a:cubicBezTo>
                      <a:pt x="1972" y="54074"/>
                      <a:pt x="-1076" y="48930"/>
                      <a:pt x="353" y="43787"/>
                    </a:cubicBezTo>
                    <a:lnTo>
                      <a:pt x="10354" y="7020"/>
                    </a:lnTo>
                    <a:cubicBezTo>
                      <a:pt x="11783" y="1972"/>
                      <a:pt x="17022" y="-1076"/>
                      <a:pt x="22070" y="353"/>
                    </a:cubicBezTo>
                    <a:cubicBezTo>
                      <a:pt x="27118" y="1782"/>
                      <a:pt x="30166" y="6925"/>
                      <a:pt x="28737" y="12069"/>
                    </a:cubicBezTo>
                    <a:lnTo>
                      <a:pt x="18736" y="48835"/>
                    </a:lnTo>
                    <a:cubicBezTo>
                      <a:pt x="17498" y="53121"/>
                      <a:pt x="13688" y="55884"/>
                      <a:pt x="9497" y="55884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E1212AA-D141-47E3-B571-060E7138384B}"/>
                  </a:ext>
                </a:extLst>
              </p:cNvPr>
              <p:cNvSpPr/>
              <p:nvPr/>
            </p:nvSpPr>
            <p:spPr>
              <a:xfrm>
                <a:off x="6180960" y="3110100"/>
                <a:ext cx="32484" cy="84203"/>
              </a:xfrm>
              <a:custGeom>
                <a:avLst/>
                <a:gdLst>
                  <a:gd name="connsiteX0" fmla="*/ 22957 w 32484"/>
                  <a:gd name="connsiteY0" fmla="*/ 84203 h 84203"/>
                  <a:gd name="connsiteX1" fmla="*/ 13623 w 32484"/>
                  <a:gd name="connsiteY1" fmla="*/ 76583 h 84203"/>
                  <a:gd name="connsiteX2" fmla="*/ 193 w 32484"/>
                  <a:gd name="connsiteY2" fmla="*/ 11432 h 84203"/>
                  <a:gd name="connsiteX3" fmla="*/ 7622 w 32484"/>
                  <a:gd name="connsiteY3" fmla="*/ 193 h 84203"/>
                  <a:gd name="connsiteX4" fmla="*/ 18862 w 32484"/>
                  <a:gd name="connsiteY4" fmla="*/ 7622 h 84203"/>
                  <a:gd name="connsiteX5" fmla="*/ 32292 w 32484"/>
                  <a:gd name="connsiteY5" fmla="*/ 72773 h 84203"/>
                  <a:gd name="connsiteX6" fmla="*/ 24862 w 32484"/>
                  <a:gd name="connsiteY6" fmla="*/ 84013 h 84203"/>
                  <a:gd name="connsiteX7" fmla="*/ 22957 w 32484"/>
                  <a:gd name="connsiteY7" fmla="*/ 84203 h 84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484" h="84203">
                    <a:moveTo>
                      <a:pt x="22957" y="84203"/>
                    </a:moveTo>
                    <a:cubicBezTo>
                      <a:pt x="18576" y="84203"/>
                      <a:pt x="14575" y="81060"/>
                      <a:pt x="13623" y="76583"/>
                    </a:cubicBezTo>
                    <a:lnTo>
                      <a:pt x="193" y="11432"/>
                    </a:lnTo>
                    <a:cubicBezTo>
                      <a:pt x="-855" y="6289"/>
                      <a:pt x="2479" y="1240"/>
                      <a:pt x="7622" y="193"/>
                    </a:cubicBezTo>
                    <a:cubicBezTo>
                      <a:pt x="12766" y="-855"/>
                      <a:pt x="17814" y="2479"/>
                      <a:pt x="18862" y="7622"/>
                    </a:cubicBezTo>
                    <a:lnTo>
                      <a:pt x="32292" y="72773"/>
                    </a:lnTo>
                    <a:cubicBezTo>
                      <a:pt x="33340" y="77917"/>
                      <a:pt x="30006" y="82965"/>
                      <a:pt x="24862" y="84013"/>
                    </a:cubicBezTo>
                    <a:cubicBezTo>
                      <a:pt x="24196" y="84108"/>
                      <a:pt x="23529" y="84203"/>
                      <a:pt x="22957" y="84203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B01659B-37BB-4E1D-92B6-58BB3F787438}"/>
                  </a:ext>
                </a:extLst>
              </p:cNvPr>
              <p:cNvSpPr/>
              <p:nvPr/>
            </p:nvSpPr>
            <p:spPr>
              <a:xfrm>
                <a:off x="6257732" y="2967037"/>
                <a:ext cx="19815" cy="70294"/>
              </a:xfrm>
              <a:custGeom>
                <a:avLst/>
                <a:gdLst>
                  <a:gd name="connsiteX0" fmla="*/ 9527 w 19815"/>
                  <a:gd name="connsiteY0" fmla="*/ 70294 h 70294"/>
                  <a:gd name="connsiteX1" fmla="*/ 9336 w 19815"/>
                  <a:gd name="connsiteY1" fmla="*/ 70294 h 70294"/>
                  <a:gd name="connsiteX2" fmla="*/ 2 w 19815"/>
                  <a:gd name="connsiteY2" fmla="*/ 60579 h 70294"/>
                  <a:gd name="connsiteX3" fmla="*/ 764 w 19815"/>
                  <a:gd name="connsiteY3" fmla="*/ 9334 h 70294"/>
                  <a:gd name="connsiteX4" fmla="*/ 10289 w 19815"/>
                  <a:gd name="connsiteY4" fmla="*/ 0 h 70294"/>
                  <a:gd name="connsiteX5" fmla="*/ 10479 w 19815"/>
                  <a:gd name="connsiteY5" fmla="*/ 0 h 70294"/>
                  <a:gd name="connsiteX6" fmla="*/ 19814 w 19815"/>
                  <a:gd name="connsiteY6" fmla="*/ 9716 h 70294"/>
                  <a:gd name="connsiteX7" fmla="*/ 19052 w 19815"/>
                  <a:gd name="connsiteY7" fmla="*/ 60960 h 70294"/>
                  <a:gd name="connsiteX8" fmla="*/ 9527 w 19815"/>
                  <a:gd name="connsiteY8" fmla="*/ 70294 h 7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815" h="70294">
                    <a:moveTo>
                      <a:pt x="9527" y="70294"/>
                    </a:moveTo>
                    <a:cubicBezTo>
                      <a:pt x="9527" y="70294"/>
                      <a:pt x="9431" y="70294"/>
                      <a:pt x="9336" y="70294"/>
                    </a:cubicBezTo>
                    <a:cubicBezTo>
                      <a:pt x="4097" y="70199"/>
                      <a:pt x="-94" y="65913"/>
                      <a:pt x="2" y="60579"/>
                    </a:cubicBezTo>
                    <a:lnTo>
                      <a:pt x="764" y="9334"/>
                    </a:lnTo>
                    <a:cubicBezTo>
                      <a:pt x="859" y="4096"/>
                      <a:pt x="5050" y="0"/>
                      <a:pt x="10289" y="0"/>
                    </a:cubicBezTo>
                    <a:cubicBezTo>
                      <a:pt x="10289" y="0"/>
                      <a:pt x="10384" y="0"/>
                      <a:pt x="10479" y="0"/>
                    </a:cubicBezTo>
                    <a:cubicBezTo>
                      <a:pt x="15718" y="95"/>
                      <a:pt x="19909" y="4381"/>
                      <a:pt x="19814" y="9716"/>
                    </a:cubicBezTo>
                    <a:lnTo>
                      <a:pt x="19052" y="60960"/>
                    </a:lnTo>
                    <a:cubicBezTo>
                      <a:pt x="18956" y="66104"/>
                      <a:pt x="14670" y="70294"/>
                      <a:pt x="9527" y="70294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6531CAFC-9952-4265-9CBB-096DF5AAC52A}"/>
                  </a:ext>
                </a:extLst>
              </p:cNvPr>
              <p:cNvSpPr/>
              <p:nvPr/>
            </p:nvSpPr>
            <p:spPr>
              <a:xfrm>
                <a:off x="6354407" y="2929953"/>
                <a:ext cx="40383" cy="68039"/>
              </a:xfrm>
              <a:custGeom>
                <a:avLst/>
                <a:gdLst>
                  <a:gd name="connsiteX0" fmla="*/ 9531 w 40383"/>
                  <a:gd name="connsiteY0" fmla="*/ 68040 h 68039"/>
                  <a:gd name="connsiteX1" fmla="*/ 8198 w 40383"/>
                  <a:gd name="connsiteY1" fmla="*/ 67945 h 68039"/>
                  <a:gd name="connsiteX2" fmla="*/ 101 w 40383"/>
                  <a:gd name="connsiteY2" fmla="*/ 57181 h 68039"/>
                  <a:gd name="connsiteX3" fmla="*/ 23438 w 40383"/>
                  <a:gd name="connsiteY3" fmla="*/ 3556 h 68039"/>
                  <a:gd name="connsiteX4" fmla="*/ 36868 w 40383"/>
                  <a:gd name="connsiteY4" fmla="*/ 2127 h 68039"/>
                  <a:gd name="connsiteX5" fmla="*/ 38297 w 40383"/>
                  <a:gd name="connsiteY5" fmla="*/ 15557 h 68039"/>
                  <a:gd name="connsiteX6" fmla="*/ 19056 w 40383"/>
                  <a:gd name="connsiteY6" fmla="*/ 59848 h 68039"/>
                  <a:gd name="connsiteX7" fmla="*/ 9531 w 40383"/>
                  <a:gd name="connsiteY7" fmla="*/ 68040 h 68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83" h="68039">
                    <a:moveTo>
                      <a:pt x="9531" y="68040"/>
                    </a:moveTo>
                    <a:cubicBezTo>
                      <a:pt x="9055" y="68040"/>
                      <a:pt x="8674" y="68040"/>
                      <a:pt x="8198" y="67945"/>
                    </a:cubicBezTo>
                    <a:cubicBezTo>
                      <a:pt x="2959" y="67183"/>
                      <a:pt x="-661" y="62420"/>
                      <a:pt x="101" y="57181"/>
                    </a:cubicBezTo>
                    <a:cubicBezTo>
                      <a:pt x="2864" y="37560"/>
                      <a:pt x="10865" y="18986"/>
                      <a:pt x="23438" y="3556"/>
                    </a:cubicBezTo>
                    <a:cubicBezTo>
                      <a:pt x="26771" y="-540"/>
                      <a:pt x="32772" y="-1207"/>
                      <a:pt x="36868" y="2127"/>
                    </a:cubicBezTo>
                    <a:cubicBezTo>
                      <a:pt x="40964" y="5461"/>
                      <a:pt x="41535" y="11461"/>
                      <a:pt x="38297" y="15557"/>
                    </a:cubicBezTo>
                    <a:cubicBezTo>
                      <a:pt x="28010" y="28321"/>
                      <a:pt x="21342" y="43561"/>
                      <a:pt x="19056" y="59848"/>
                    </a:cubicBezTo>
                    <a:cubicBezTo>
                      <a:pt x="18294" y="64611"/>
                      <a:pt x="14198" y="68040"/>
                      <a:pt x="9531" y="68040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84A72939-7729-42F8-92E4-13534C65A346}"/>
                  </a:ext>
                </a:extLst>
              </p:cNvPr>
              <p:cNvSpPr/>
              <p:nvPr/>
            </p:nvSpPr>
            <p:spPr>
              <a:xfrm>
                <a:off x="6445737" y="3031214"/>
                <a:ext cx="83671" cy="38216"/>
              </a:xfrm>
              <a:custGeom>
                <a:avLst/>
                <a:gdLst>
                  <a:gd name="connsiteX0" fmla="*/ 9546 w 83671"/>
                  <a:gd name="connsiteY0" fmla="*/ 38217 h 38216"/>
                  <a:gd name="connsiteX1" fmla="*/ 402 w 83671"/>
                  <a:gd name="connsiteY1" fmla="*/ 31359 h 38216"/>
                  <a:gd name="connsiteX2" fmla="*/ 6879 w 83671"/>
                  <a:gd name="connsiteY2" fmla="*/ 19548 h 38216"/>
                  <a:gd name="connsiteX3" fmla="*/ 71458 w 83671"/>
                  <a:gd name="connsiteY3" fmla="*/ 402 h 38216"/>
                  <a:gd name="connsiteX4" fmla="*/ 83269 w 83671"/>
                  <a:gd name="connsiteY4" fmla="*/ 6784 h 38216"/>
                  <a:gd name="connsiteX5" fmla="*/ 76887 w 83671"/>
                  <a:gd name="connsiteY5" fmla="*/ 18595 h 38216"/>
                  <a:gd name="connsiteX6" fmla="*/ 12213 w 83671"/>
                  <a:gd name="connsiteY6" fmla="*/ 37836 h 38216"/>
                  <a:gd name="connsiteX7" fmla="*/ 9546 w 83671"/>
                  <a:gd name="connsiteY7" fmla="*/ 38217 h 38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671" h="38216">
                    <a:moveTo>
                      <a:pt x="9546" y="38217"/>
                    </a:moveTo>
                    <a:cubicBezTo>
                      <a:pt x="5450" y="38217"/>
                      <a:pt x="1640" y="35550"/>
                      <a:pt x="402" y="31359"/>
                    </a:cubicBezTo>
                    <a:cubicBezTo>
                      <a:pt x="-1122" y="26310"/>
                      <a:pt x="1831" y="20976"/>
                      <a:pt x="6879" y="19548"/>
                    </a:cubicBezTo>
                    <a:lnTo>
                      <a:pt x="71458" y="402"/>
                    </a:lnTo>
                    <a:cubicBezTo>
                      <a:pt x="76506" y="-1122"/>
                      <a:pt x="81840" y="1831"/>
                      <a:pt x="83269" y="6784"/>
                    </a:cubicBezTo>
                    <a:cubicBezTo>
                      <a:pt x="84793" y="11832"/>
                      <a:pt x="81840" y="17166"/>
                      <a:pt x="76887" y="18595"/>
                    </a:cubicBezTo>
                    <a:lnTo>
                      <a:pt x="12213" y="37836"/>
                    </a:lnTo>
                    <a:cubicBezTo>
                      <a:pt x="11356" y="38121"/>
                      <a:pt x="10403" y="38217"/>
                      <a:pt x="9546" y="38217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DAD5CEB-D4B3-4FB3-B1B2-165370DB5542}"/>
                  </a:ext>
                </a:extLst>
              </p:cNvPr>
              <p:cNvSpPr/>
              <p:nvPr/>
            </p:nvSpPr>
            <p:spPr>
              <a:xfrm>
                <a:off x="6416383" y="3146260"/>
                <a:ext cx="66559" cy="33755"/>
              </a:xfrm>
              <a:custGeom>
                <a:avLst/>
                <a:gdLst>
                  <a:gd name="connsiteX0" fmla="*/ 57092 w 66559"/>
                  <a:gd name="connsiteY0" fmla="*/ 33756 h 33755"/>
                  <a:gd name="connsiteX1" fmla="*/ 54235 w 66559"/>
                  <a:gd name="connsiteY1" fmla="*/ 33375 h 33755"/>
                  <a:gd name="connsiteX2" fmla="*/ 6705 w 66559"/>
                  <a:gd name="connsiteY2" fmla="*/ 18611 h 33755"/>
                  <a:gd name="connsiteX3" fmla="*/ 418 w 66559"/>
                  <a:gd name="connsiteY3" fmla="*/ 6705 h 33755"/>
                  <a:gd name="connsiteX4" fmla="*/ 12325 w 66559"/>
                  <a:gd name="connsiteY4" fmla="*/ 418 h 33755"/>
                  <a:gd name="connsiteX5" fmla="*/ 59854 w 66559"/>
                  <a:gd name="connsiteY5" fmla="*/ 15182 h 33755"/>
                  <a:gd name="connsiteX6" fmla="*/ 66141 w 66559"/>
                  <a:gd name="connsiteY6" fmla="*/ 27088 h 33755"/>
                  <a:gd name="connsiteX7" fmla="*/ 57092 w 66559"/>
                  <a:gd name="connsiteY7" fmla="*/ 33756 h 3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559" h="33755">
                    <a:moveTo>
                      <a:pt x="57092" y="33756"/>
                    </a:moveTo>
                    <a:cubicBezTo>
                      <a:pt x="56140" y="33756"/>
                      <a:pt x="55187" y="33661"/>
                      <a:pt x="54235" y="33375"/>
                    </a:cubicBezTo>
                    <a:lnTo>
                      <a:pt x="6705" y="18611"/>
                    </a:lnTo>
                    <a:cubicBezTo>
                      <a:pt x="1657" y="17087"/>
                      <a:pt x="-1106" y="11753"/>
                      <a:pt x="418" y="6705"/>
                    </a:cubicBezTo>
                    <a:cubicBezTo>
                      <a:pt x="1942" y="1657"/>
                      <a:pt x="7276" y="-1106"/>
                      <a:pt x="12325" y="418"/>
                    </a:cubicBezTo>
                    <a:lnTo>
                      <a:pt x="59854" y="15182"/>
                    </a:lnTo>
                    <a:cubicBezTo>
                      <a:pt x="64903" y="16706"/>
                      <a:pt x="67665" y="22040"/>
                      <a:pt x="66141" y="27088"/>
                    </a:cubicBezTo>
                    <a:cubicBezTo>
                      <a:pt x="64903" y="31089"/>
                      <a:pt x="61188" y="33756"/>
                      <a:pt x="57092" y="33756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32D50089-BB1F-4018-B3A3-3D570B5C05C5}"/>
                  </a:ext>
                </a:extLst>
              </p:cNvPr>
              <p:cNvSpPr/>
              <p:nvPr/>
            </p:nvSpPr>
            <p:spPr>
              <a:xfrm>
                <a:off x="6280492" y="3247629"/>
                <a:ext cx="55924" cy="20683"/>
              </a:xfrm>
              <a:custGeom>
                <a:avLst/>
                <a:gdLst>
                  <a:gd name="connsiteX0" fmla="*/ 9532 w 55924"/>
                  <a:gd name="connsiteY0" fmla="*/ 20683 h 20683"/>
                  <a:gd name="connsiteX1" fmla="*/ 7 w 55924"/>
                  <a:gd name="connsiteY1" fmla="*/ 11539 h 20683"/>
                  <a:gd name="connsiteX2" fmla="*/ 9055 w 55924"/>
                  <a:gd name="connsiteY2" fmla="*/ 1633 h 20683"/>
                  <a:gd name="connsiteX3" fmla="*/ 46012 w 55924"/>
                  <a:gd name="connsiteY3" fmla="*/ 14 h 20683"/>
                  <a:gd name="connsiteX4" fmla="*/ 55918 w 55924"/>
                  <a:gd name="connsiteY4" fmla="*/ 9063 h 20683"/>
                  <a:gd name="connsiteX5" fmla="*/ 46870 w 55924"/>
                  <a:gd name="connsiteY5" fmla="*/ 18969 h 20683"/>
                  <a:gd name="connsiteX6" fmla="*/ 9913 w 55924"/>
                  <a:gd name="connsiteY6" fmla="*/ 20588 h 20683"/>
                  <a:gd name="connsiteX7" fmla="*/ 9532 w 55924"/>
                  <a:gd name="connsiteY7" fmla="*/ 20683 h 20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924" h="20683">
                    <a:moveTo>
                      <a:pt x="9532" y="20683"/>
                    </a:moveTo>
                    <a:cubicBezTo>
                      <a:pt x="4483" y="20683"/>
                      <a:pt x="292" y="16683"/>
                      <a:pt x="7" y="11539"/>
                    </a:cubicBezTo>
                    <a:cubicBezTo>
                      <a:pt x="-184" y="6301"/>
                      <a:pt x="3816" y="1824"/>
                      <a:pt x="9055" y="1633"/>
                    </a:cubicBezTo>
                    <a:lnTo>
                      <a:pt x="46012" y="14"/>
                    </a:lnTo>
                    <a:cubicBezTo>
                      <a:pt x="51156" y="-272"/>
                      <a:pt x="55728" y="3824"/>
                      <a:pt x="55918" y="9063"/>
                    </a:cubicBezTo>
                    <a:cubicBezTo>
                      <a:pt x="56109" y="14302"/>
                      <a:pt x="52108" y="18778"/>
                      <a:pt x="46870" y="18969"/>
                    </a:cubicBezTo>
                    <a:lnTo>
                      <a:pt x="9913" y="20588"/>
                    </a:lnTo>
                    <a:cubicBezTo>
                      <a:pt x="9817" y="20683"/>
                      <a:pt x="9627" y="20683"/>
                      <a:pt x="9532" y="20683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7E29575-4300-4550-8E74-33420D799E76}"/>
                  </a:ext>
                </a:extLst>
              </p:cNvPr>
              <p:cNvSpPr/>
              <p:nvPr/>
            </p:nvSpPr>
            <p:spPr>
              <a:xfrm>
                <a:off x="6316558" y="3305801"/>
                <a:ext cx="61040" cy="56714"/>
              </a:xfrm>
              <a:custGeom>
                <a:avLst/>
                <a:gdLst>
                  <a:gd name="connsiteX0" fmla="*/ 9470 w 61040"/>
                  <a:gd name="connsiteY0" fmla="*/ 56714 h 56714"/>
                  <a:gd name="connsiteX1" fmla="*/ 2422 w 61040"/>
                  <a:gd name="connsiteY1" fmla="*/ 53571 h 56714"/>
                  <a:gd name="connsiteX2" fmla="*/ 3183 w 61040"/>
                  <a:gd name="connsiteY2" fmla="*/ 40141 h 56714"/>
                  <a:gd name="connsiteX3" fmla="*/ 45189 w 61040"/>
                  <a:gd name="connsiteY3" fmla="*/ 2422 h 56714"/>
                  <a:gd name="connsiteX4" fmla="*/ 58619 w 61040"/>
                  <a:gd name="connsiteY4" fmla="*/ 3184 h 56714"/>
                  <a:gd name="connsiteX5" fmla="*/ 57857 w 61040"/>
                  <a:gd name="connsiteY5" fmla="*/ 16614 h 56714"/>
                  <a:gd name="connsiteX6" fmla="*/ 15852 w 61040"/>
                  <a:gd name="connsiteY6" fmla="*/ 54333 h 56714"/>
                  <a:gd name="connsiteX7" fmla="*/ 9470 w 61040"/>
                  <a:gd name="connsiteY7" fmla="*/ 56714 h 56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040" h="56714">
                    <a:moveTo>
                      <a:pt x="9470" y="56714"/>
                    </a:moveTo>
                    <a:cubicBezTo>
                      <a:pt x="6898" y="56714"/>
                      <a:pt x="4231" y="55666"/>
                      <a:pt x="2422" y="53571"/>
                    </a:cubicBezTo>
                    <a:cubicBezTo>
                      <a:pt x="-1103" y="49666"/>
                      <a:pt x="-722" y="43665"/>
                      <a:pt x="3183" y="40141"/>
                    </a:cubicBezTo>
                    <a:lnTo>
                      <a:pt x="45189" y="2422"/>
                    </a:lnTo>
                    <a:cubicBezTo>
                      <a:pt x="49094" y="-1103"/>
                      <a:pt x="55095" y="-722"/>
                      <a:pt x="58619" y="3184"/>
                    </a:cubicBezTo>
                    <a:cubicBezTo>
                      <a:pt x="62143" y="7089"/>
                      <a:pt x="61762" y="13090"/>
                      <a:pt x="57857" y="16614"/>
                    </a:cubicBezTo>
                    <a:lnTo>
                      <a:pt x="15852" y="54333"/>
                    </a:lnTo>
                    <a:cubicBezTo>
                      <a:pt x="13947" y="55952"/>
                      <a:pt x="11661" y="56714"/>
                      <a:pt x="9470" y="56714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C1A15D7-FDA4-4C51-A328-3B4385E5657A}"/>
                  </a:ext>
                </a:extLst>
              </p:cNvPr>
              <p:cNvSpPr/>
              <p:nvPr/>
            </p:nvSpPr>
            <p:spPr>
              <a:xfrm>
                <a:off x="6460192" y="3354661"/>
                <a:ext cx="46283" cy="37095"/>
              </a:xfrm>
              <a:custGeom>
                <a:avLst/>
                <a:gdLst>
                  <a:gd name="connsiteX0" fmla="*/ 9473 w 46283"/>
                  <a:gd name="connsiteY0" fmla="*/ 37096 h 37095"/>
                  <a:gd name="connsiteX1" fmla="*/ 1567 w 46283"/>
                  <a:gd name="connsiteY1" fmla="*/ 32809 h 37095"/>
                  <a:gd name="connsiteX2" fmla="*/ 4234 w 46283"/>
                  <a:gd name="connsiteY2" fmla="*/ 19570 h 37095"/>
                  <a:gd name="connsiteX3" fmla="*/ 31476 w 46283"/>
                  <a:gd name="connsiteY3" fmla="*/ 1567 h 37095"/>
                  <a:gd name="connsiteX4" fmla="*/ 44716 w 46283"/>
                  <a:gd name="connsiteY4" fmla="*/ 4234 h 37095"/>
                  <a:gd name="connsiteX5" fmla="*/ 42049 w 46283"/>
                  <a:gd name="connsiteY5" fmla="*/ 17474 h 37095"/>
                  <a:gd name="connsiteX6" fmla="*/ 14807 w 46283"/>
                  <a:gd name="connsiteY6" fmla="*/ 35476 h 37095"/>
                  <a:gd name="connsiteX7" fmla="*/ 9473 w 46283"/>
                  <a:gd name="connsiteY7" fmla="*/ 37096 h 37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283" h="37095">
                    <a:moveTo>
                      <a:pt x="9473" y="37096"/>
                    </a:moveTo>
                    <a:cubicBezTo>
                      <a:pt x="6425" y="37096"/>
                      <a:pt x="3377" y="35572"/>
                      <a:pt x="1567" y="32809"/>
                    </a:cubicBezTo>
                    <a:cubicBezTo>
                      <a:pt x="-1290" y="28428"/>
                      <a:pt x="-147" y="22522"/>
                      <a:pt x="4234" y="19570"/>
                    </a:cubicBezTo>
                    <a:lnTo>
                      <a:pt x="31476" y="1567"/>
                    </a:lnTo>
                    <a:cubicBezTo>
                      <a:pt x="35857" y="-1290"/>
                      <a:pt x="41763" y="-147"/>
                      <a:pt x="44716" y="4234"/>
                    </a:cubicBezTo>
                    <a:cubicBezTo>
                      <a:pt x="47573" y="8616"/>
                      <a:pt x="46430" y="14521"/>
                      <a:pt x="42049" y="17474"/>
                    </a:cubicBezTo>
                    <a:lnTo>
                      <a:pt x="14807" y="35476"/>
                    </a:lnTo>
                    <a:cubicBezTo>
                      <a:pt x="13093" y="36619"/>
                      <a:pt x="11283" y="37096"/>
                      <a:pt x="9473" y="37096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348F7C46-AC2E-4E4A-8687-F28BFEBCFFFA}"/>
                  </a:ext>
                </a:extLst>
              </p:cNvPr>
              <p:cNvSpPr/>
              <p:nvPr/>
            </p:nvSpPr>
            <p:spPr>
              <a:xfrm>
                <a:off x="6499626" y="3439720"/>
                <a:ext cx="70094" cy="39666"/>
              </a:xfrm>
              <a:custGeom>
                <a:avLst/>
                <a:gdLst>
                  <a:gd name="connsiteX0" fmla="*/ 60622 w 70094"/>
                  <a:gd name="connsiteY0" fmla="*/ 39667 h 39666"/>
                  <a:gd name="connsiteX1" fmla="*/ 57097 w 70094"/>
                  <a:gd name="connsiteY1" fmla="*/ 39000 h 39666"/>
                  <a:gd name="connsiteX2" fmla="*/ 5948 w 70094"/>
                  <a:gd name="connsiteY2" fmla="*/ 18331 h 39666"/>
                  <a:gd name="connsiteX3" fmla="*/ 709 w 70094"/>
                  <a:gd name="connsiteY3" fmla="*/ 5948 h 39666"/>
                  <a:gd name="connsiteX4" fmla="*/ 13092 w 70094"/>
                  <a:gd name="connsiteY4" fmla="*/ 709 h 39666"/>
                  <a:gd name="connsiteX5" fmla="*/ 64146 w 70094"/>
                  <a:gd name="connsiteY5" fmla="*/ 21283 h 39666"/>
                  <a:gd name="connsiteX6" fmla="*/ 69385 w 70094"/>
                  <a:gd name="connsiteY6" fmla="*/ 33666 h 39666"/>
                  <a:gd name="connsiteX7" fmla="*/ 60622 w 70094"/>
                  <a:gd name="connsiteY7" fmla="*/ 39667 h 39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094" h="39666">
                    <a:moveTo>
                      <a:pt x="60622" y="39667"/>
                    </a:moveTo>
                    <a:cubicBezTo>
                      <a:pt x="59383" y="39667"/>
                      <a:pt x="58240" y="39476"/>
                      <a:pt x="57097" y="39000"/>
                    </a:cubicBezTo>
                    <a:lnTo>
                      <a:pt x="5948" y="18331"/>
                    </a:lnTo>
                    <a:cubicBezTo>
                      <a:pt x="1090" y="16330"/>
                      <a:pt x="-1291" y="10806"/>
                      <a:pt x="709" y="5948"/>
                    </a:cubicBezTo>
                    <a:cubicBezTo>
                      <a:pt x="2710" y="1090"/>
                      <a:pt x="8234" y="-1291"/>
                      <a:pt x="13092" y="709"/>
                    </a:cubicBezTo>
                    <a:lnTo>
                      <a:pt x="64146" y="21283"/>
                    </a:lnTo>
                    <a:cubicBezTo>
                      <a:pt x="69004" y="23284"/>
                      <a:pt x="71385" y="28808"/>
                      <a:pt x="69385" y="33666"/>
                    </a:cubicBezTo>
                    <a:cubicBezTo>
                      <a:pt x="67956" y="37381"/>
                      <a:pt x="64336" y="39667"/>
                      <a:pt x="60622" y="39667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ADD7FD4C-FEC2-439A-A76A-A015F258889D}"/>
                  </a:ext>
                </a:extLst>
              </p:cNvPr>
              <p:cNvSpPr/>
              <p:nvPr/>
            </p:nvSpPr>
            <p:spPr>
              <a:xfrm>
                <a:off x="6460319" y="3518428"/>
                <a:ext cx="72318" cy="43540"/>
              </a:xfrm>
              <a:custGeom>
                <a:avLst/>
                <a:gdLst>
                  <a:gd name="connsiteX0" fmla="*/ 62781 w 72318"/>
                  <a:gd name="connsiteY0" fmla="*/ 43541 h 43540"/>
                  <a:gd name="connsiteX1" fmla="*/ 58781 w 72318"/>
                  <a:gd name="connsiteY1" fmla="*/ 42684 h 43540"/>
                  <a:gd name="connsiteX2" fmla="*/ 5536 w 72318"/>
                  <a:gd name="connsiteY2" fmla="*/ 18204 h 43540"/>
                  <a:gd name="connsiteX3" fmla="*/ 869 w 72318"/>
                  <a:gd name="connsiteY3" fmla="*/ 5536 h 43540"/>
                  <a:gd name="connsiteX4" fmla="*/ 13537 w 72318"/>
                  <a:gd name="connsiteY4" fmla="*/ 869 h 43540"/>
                  <a:gd name="connsiteX5" fmla="*/ 66782 w 72318"/>
                  <a:gd name="connsiteY5" fmla="*/ 25348 h 43540"/>
                  <a:gd name="connsiteX6" fmla="*/ 71449 w 72318"/>
                  <a:gd name="connsiteY6" fmla="*/ 38016 h 43540"/>
                  <a:gd name="connsiteX7" fmla="*/ 62781 w 72318"/>
                  <a:gd name="connsiteY7" fmla="*/ 43541 h 4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318" h="43540">
                    <a:moveTo>
                      <a:pt x="62781" y="43541"/>
                    </a:moveTo>
                    <a:cubicBezTo>
                      <a:pt x="61448" y="43541"/>
                      <a:pt x="60114" y="43255"/>
                      <a:pt x="58781" y="42684"/>
                    </a:cubicBezTo>
                    <a:lnTo>
                      <a:pt x="5536" y="18204"/>
                    </a:lnTo>
                    <a:cubicBezTo>
                      <a:pt x="774" y="16014"/>
                      <a:pt x="-1322" y="10299"/>
                      <a:pt x="869" y="5536"/>
                    </a:cubicBezTo>
                    <a:cubicBezTo>
                      <a:pt x="3060" y="774"/>
                      <a:pt x="8680" y="-1322"/>
                      <a:pt x="13537" y="869"/>
                    </a:cubicBezTo>
                    <a:lnTo>
                      <a:pt x="66782" y="25348"/>
                    </a:lnTo>
                    <a:cubicBezTo>
                      <a:pt x="71545" y="27539"/>
                      <a:pt x="73640" y="33254"/>
                      <a:pt x="71449" y="38016"/>
                    </a:cubicBezTo>
                    <a:cubicBezTo>
                      <a:pt x="69830" y="41445"/>
                      <a:pt x="66401" y="43541"/>
                      <a:pt x="62781" y="43541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D87DD88A-F552-46ED-BF13-8DEDB5A0ED97}"/>
                  </a:ext>
                </a:extLst>
              </p:cNvPr>
              <p:cNvSpPr/>
              <p:nvPr/>
            </p:nvSpPr>
            <p:spPr>
              <a:xfrm>
                <a:off x="6493584" y="3661802"/>
                <a:ext cx="77130" cy="50376"/>
              </a:xfrm>
              <a:custGeom>
                <a:avLst/>
                <a:gdLst>
                  <a:gd name="connsiteX0" fmla="*/ 9514 w 77130"/>
                  <a:gd name="connsiteY0" fmla="*/ 50376 h 50376"/>
                  <a:gd name="connsiteX1" fmla="*/ 1132 w 77130"/>
                  <a:gd name="connsiteY1" fmla="*/ 45328 h 50376"/>
                  <a:gd name="connsiteX2" fmla="*/ 5037 w 77130"/>
                  <a:gd name="connsiteY2" fmla="*/ 32469 h 50376"/>
                  <a:gd name="connsiteX3" fmla="*/ 63140 w 77130"/>
                  <a:gd name="connsiteY3" fmla="*/ 1132 h 50376"/>
                  <a:gd name="connsiteX4" fmla="*/ 75998 w 77130"/>
                  <a:gd name="connsiteY4" fmla="*/ 5037 h 50376"/>
                  <a:gd name="connsiteX5" fmla="*/ 72093 w 77130"/>
                  <a:gd name="connsiteY5" fmla="*/ 17896 h 50376"/>
                  <a:gd name="connsiteX6" fmla="*/ 13991 w 77130"/>
                  <a:gd name="connsiteY6" fmla="*/ 49233 h 50376"/>
                  <a:gd name="connsiteX7" fmla="*/ 9514 w 77130"/>
                  <a:gd name="connsiteY7" fmla="*/ 50376 h 5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130" h="50376">
                    <a:moveTo>
                      <a:pt x="9514" y="50376"/>
                    </a:moveTo>
                    <a:cubicBezTo>
                      <a:pt x="6085" y="50376"/>
                      <a:pt x="2846" y="48566"/>
                      <a:pt x="1132" y="45328"/>
                    </a:cubicBezTo>
                    <a:cubicBezTo>
                      <a:pt x="-1345" y="40661"/>
                      <a:pt x="370" y="34946"/>
                      <a:pt x="5037" y="32469"/>
                    </a:cubicBezTo>
                    <a:lnTo>
                      <a:pt x="63140" y="1132"/>
                    </a:lnTo>
                    <a:cubicBezTo>
                      <a:pt x="67712" y="-1345"/>
                      <a:pt x="73522" y="370"/>
                      <a:pt x="75998" y="5037"/>
                    </a:cubicBezTo>
                    <a:cubicBezTo>
                      <a:pt x="78475" y="9704"/>
                      <a:pt x="76760" y="15419"/>
                      <a:pt x="72093" y="17896"/>
                    </a:cubicBezTo>
                    <a:lnTo>
                      <a:pt x="13991" y="49233"/>
                    </a:lnTo>
                    <a:cubicBezTo>
                      <a:pt x="12562" y="49995"/>
                      <a:pt x="11038" y="50376"/>
                      <a:pt x="9514" y="50376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5647E23-3334-4A1C-84B3-6EF4A4BA2796}"/>
                  </a:ext>
                </a:extLst>
              </p:cNvPr>
              <p:cNvSpPr/>
              <p:nvPr/>
            </p:nvSpPr>
            <p:spPr>
              <a:xfrm>
                <a:off x="6672043" y="3709482"/>
                <a:ext cx="73876" cy="35747"/>
              </a:xfrm>
              <a:custGeom>
                <a:avLst/>
                <a:gdLst>
                  <a:gd name="connsiteX0" fmla="*/ 9554 w 73876"/>
                  <a:gd name="connsiteY0" fmla="*/ 35748 h 35747"/>
                  <a:gd name="connsiteX1" fmla="*/ 410 w 73876"/>
                  <a:gd name="connsiteY1" fmla="*/ 28985 h 35747"/>
                  <a:gd name="connsiteX2" fmla="*/ 6792 w 73876"/>
                  <a:gd name="connsiteY2" fmla="*/ 17079 h 35747"/>
                  <a:gd name="connsiteX3" fmla="*/ 61560 w 73876"/>
                  <a:gd name="connsiteY3" fmla="*/ 410 h 35747"/>
                  <a:gd name="connsiteX4" fmla="*/ 73467 w 73876"/>
                  <a:gd name="connsiteY4" fmla="*/ 6792 h 35747"/>
                  <a:gd name="connsiteX5" fmla="*/ 67085 w 73876"/>
                  <a:gd name="connsiteY5" fmla="*/ 18698 h 35747"/>
                  <a:gd name="connsiteX6" fmla="*/ 12316 w 73876"/>
                  <a:gd name="connsiteY6" fmla="*/ 35367 h 35747"/>
                  <a:gd name="connsiteX7" fmla="*/ 9554 w 73876"/>
                  <a:gd name="connsiteY7" fmla="*/ 35748 h 3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876" h="35747">
                    <a:moveTo>
                      <a:pt x="9554" y="35748"/>
                    </a:moveTo>
                    <a:cubicBezTo>
                      <a:pt x="5458" y="35748"/>
                      <a:pt x="1648" y="33081"/>
                      <a:pt x="410" y="28985"/>
                    </a:cubicBezTo>
                    <a:cubicBezTo>
                      <a:pt x="-1114" y="23937"/>
                      <a:pt x="1743" y="18603"/>
                      <a:pt x="6792" y="17079"/>
                    </a:cubicBezTo>
                    <a:lnTo>
                      <a:pt x="61560" y="410"/>
                    </a:lnTo>
                    <a:cubicBezTo>
                      <a:pt x="66609" y="-1114"/>
                      <a:pt x="71943" y="1743"/>
                      <a:pt x="73467" y="6792"/>
                    </a:cubicBezTo>
                    <a:cubicBezTo>
                      <a:pt x="74991" y="11840"/>
                      <a:pt x="72133" y="17174"/>
                      <a:pt x="67085" y="18698"/>
                    </a:cubicBezTo>
                    <a:lnTo>
                      <a:pt x="12316" y="35367"/>
                    </a:lnTo>
                    <a:cubicBezTo>
                      <a:pt x="11459" y="35557"/>
                      <a:pt x="10506" y="35748"/>
                      <a:pt x="9554" y="35748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223ED58-5131-41CD-BD87-2065FBEFD4B7}"/>
                  </a:ext>
                </a:extLst>
              </p:cNvPr>
              <p:cNvSpPr/>
              <p:nvPr/>
            </p:nvSpPr>
            <p:spPr>
              <a:xfrm>
                <a:off x="6651956" y="3907613"/>
                <a:ext cx="38326" cy="64216"/>
              </a:xfrm>
              <a:custGeom>
                <a:avLst/>
                <a:gdLst>
                  <a:gd name="connsiteX0" fmla="*/ 28879 w 38326"/>
                  <a:gd name="connsiteY0" fmla="*/ 64216 h 64216"/>
                  <a:gd name="connsiteX1" fmla="*/ 20116 w 38326"/>
                  <a:gd name="connsiteY1" fmla="*/ 58406 h 64216"/>
                  <a:gd name="connsiteX2" fmla="*/ 780 w 38326"/>
                  <a:gd name="connsiteY2" fmla="*/ 13258 h 64216"/>
                  <a:gd name="connsiteX3" fmla="*/ 5733 w 38326"/>
                  <a:gd name="connsiteY3" fmla="*/ 780 h 64216"/>
                  <a:gd name="connsiteX4" fmla="*/ 18211 w 38326"/>
                  <a:gd name="connsiteY4" fmla="*/ 5733 h 64216"/>
                  <a:gd name="connsiteX5" fmla="*/ 37546 w 38326"/>
                  <a:gd name="connsiteY5" fmla="*/ 50881 h 64216"/>
                  <a:gd name="connsiteX6" fmla="*/ 32593 w 38326"/>
                  <a:gd name="connsiteY6" fmla="*/ 63359 h 64216"/>
                  <a:gd name="connsiteX7" fmla="*/ 28879 w 38326"/>
                  <a:gd name="connsiteY7" fmla="*/ 64216 h 64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26" h="64216">
                    <a:moveTo>
                      <a:pt x="28879" y="64216"/>
                    </a:moveTo>
                    <a:cubicBezTo>
                      <a:pt x="25164" y="64216"/>
                      <a:pt x="21640" y="62026"/>
                      <a:pt x="20116" y="58406"/>
                    </a:cubicBezTo>
                    <a:lnTo>
                      <a:pt x="780" y="13258"/>
                    </a:lnTo>
                    <a:cubicBezTo>
                      <a:pt x="-1316" y="8400"/>
                      <a:pt x="970" y="2780"/>
                      <a:pt x="5733" y="780"/>
                    </a:cubicBezTo>
                    <a:cubicBezTo>
                      <a:pt x="10591" y="-1316"/>
                      <a:pt x="16115" y="970"/>
                      <a:pt x="18211" y="5733"/>
                    </a:cubicBezTo>
                    <a:lnTo>
                      <a:pt x="37546" y="50881"/>
                    </a:lnTo>
                    <a:cubicBezTo>
                      <a:pt x="39642" y="55739"/>
                      <a:pt x="37356" y="61359"/>
                      <a:pt x="32593" y="63359"/>
                    </a:cubicBezTo>
                    <a:cubicBezTo>
                      <a:pt x="31355" y="63931"/>
                      <a:pt x="30117" y="64216"/>
                      <a:pt x="28879" y="64216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43F64D0-7E31-4A38-BF6E-F961F331DB6E}"/>
                  </a:ext>
                </a:extLst>
              </p:cNvPr>
              <p:cNvSpPr/>
              <p:nvPr/>
            </p:nvSpPr>
            <p:spPr>
              <a:xfrm>
                <a:off x="6457334" y="3874119"/>
                <a:ext cx="31841" cy="73897"/>
              </a:xfrm>
              <a:custGeom>
                <a:avLst/>
                <a:gdLst>
                  <a:gd name="connsiteX0" fmla="*/ 9569 w 31841"/>
                  <a:gd name="connsiteY0" fmla="*/ 73898 h 73897"/>
                  <a:gd name="connsiteX1" fmla="*/ 7378 w 31841"/>
                  <a:gd name="connsiteY1" fmla="*/ 73612 h 73897"/>
                  <a:gd name="connsiteX2" fmla="*/ 234 w 31841"/>
                  <a:gd name="connsiteY2" fmla="*/ 62182 h 73897"/>
                  <a:gd name="connsiteX3" fmla="*/ 13093 w 31841"/>
                  <a:gd name="connsiteY3" fmla="*/ 7318 h 73897"/>
                  <a:gd name="connsiteX4" fmla="*/ 24523 w 31841"/>
                  <a:gd name="connsiteY4" fmla="*/ 270 h 73897"/>
                  <a:gd name="connsiteX5" fmla="*/ 31572 w 31841"/>
                  <a:gd name="connsiteY5" fmla="*/ 11700 h 73897"/>
                  <a:gd name="connsiteX6" fmla="*/ 18713 w 31841"/>
                  <a:gd name="connsiteY6" fmla="*/ 66468 h 73897"/>
                  <a:gd name="connsiteX7" fmla="*/ 9569 w 31841"/>
                  <a:gd name="connsiteY7" fmla="*/ 73898 h 73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841" h="73897">
                    <a:moveTo>
                      <a:pt x="9569" y="73898"/>
                    </a:moveTo>
                    <a:cubicBezTo>
                      <a:pt x="8807" y="73898"/>
                      <a:pt x="8140" y="73803"/>
                      <a:pt x="7378" y="73612"/>
                    </a:cubicBezTo>
                    <a:cubicBezTo>
                      <a:pt x="2235" y="72374"/>
                      <a:pt x="-909" y="67230"/>
                      <a:pt x="234" y="62182"/>
                    </a:cubicBezTo>
                    <a:lnTo>
                      <a:pt x="13093" y="7318"/>
                    </a:lnTo>
                    <a:cubicBezTo>
                      <a:pt x="14331" y="2175"/>
                      <a:pt x="19475" y="-969"/>
                      <a:pt x="24523" y="270"/>
                    </a:cubicBezTo>
                    <a:cubicBezTo>
                      <a:pt x="29667" y="1508"/>
                      <a:pt x="32810" y="6651"/>
                      <a:pt x="31572" y="11700"/>
                    </a:cubicBezTo>
                    <a:lnTo>
                      <a:pt x="18713" y="66468"/>
                    </a:lnTo>
                    <a:cubicBezTo>
                      <a:pt x="17856" y="70945"/>
                      <a:pt x="13950" y="73898"/>
                      <a:pt x="9569" y="73898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2BC7F03-6A07-499B-B006-DF2D5663B9BB}"/>
                  </a:ext>
                </a:extLst>
              </p:cNvPr>
              <p:cNvSpPr/>
              <p:nvPr/>
            </p:nvSpPr>
            <p:spPr>
              <a:xfrm>
                <a:off x="6327894" y="3719473"/>
                <a:ext cx="23795" cy="75001"/>
              </a:xfrm>
              <a:custGeom>
                <a:avLst/>
                <a:gdLst>
                  <a:gd name="connsiteX0" fmla="*/ 9564 w 23795"/>
                  <a:gd name="connsiteY0" fmla="*/ 75001 h 75001"/>
                  <a:gd name="connsiteX1" fmla="*/ 8707 w 23795"/>
                  <a:gd name="connsiteY1" fmla="*/ 75001 h 75001"/>
                  <a:gd name="connsiteX2" fmla="*/ 39 w 23795"/>
                  <a:gd name="connsiteY2" fmla="*/ 64714 h 75001"/>
                  <a:gd name="connsiteX3" fmla="*/ 4802 w 23795"/>
                  <a:gd name="connsiteY3" fmla="*/ 8707 h 75001"/>
                  <a:gd name="connsiteX4" fmla="*/ 15089 w 23795"/>
                  <a:gd name="connsiteY4" fmla="*/ 39 h 75001"/>
                  <a:gd name="connsiteX5" fmla="*/ 23757 w 23795"/>
                  <a:gd name="connsiteY5" fmla="*/ 10326 h 75001"/>
                  <a:gd name="connsiteX6" fmla="*/ 18994 w 23795"/>
                  <a:gd name="connsiteY6" fmla="*/ 66333 h 75001"/>
                  <a:gd name="connsiteX7" fmla="*/ 9564 w 23795"/>
                  <a:gd name="connsiteY7" fmla="*/ 75001 h 75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795" h="75001">
                    <a:moveTo>
                      <a:pt x="9564" y="75001"/>
                    </a:moveTo>
                    <a:cubicBezTo>
                      <a:pt x="9279" y="75001"/>
                      <a:pt x="8993" y="75001"/>
                      <a:pt x="8707" y="75001"/>
                    </a:cubicBezTo>
                    <a:cubicBezTo>
                      <a:pt x="3468" y="74525"/>
                      <a:pt x="-437" y="69953"/>
                      <a:pt x="39" y="64714"/>
                    </a:cubicBezTo>
                    <a:lnTo>
                      <a:pt x="4802" y="8707"/>
                    </a:lnTo>
                    <a:cubicBezTo>
                      <a:pt x="5278" y="3468"/>
                      <a:pt x="9755" y="-437"/>
                      <a:pt x="15089" y="39"/>
                    </a:cubicBezTo>
                    <a:cubicBezTo>
                      <a:pt x="20328" y="516"/>
                      <a:pt x="24233" y="5088"/>
                      <a:pt x="23757" y="10326"/>
                    </a:cubicBezTo>
                    <a:lnTo>
                      <a:pt x="18994" y="66333"/>
                    </a:lnTo>
                    <a:cubicBezTo>
                      <a:pt x="18613" y="71286"/>
                      <a:pt x="14422" y="75001"/>
                      <a:pt x="9564" y="75001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1007378-6907-4858-8827-C6B9558A281E}"/>
                  </a:ext>
                </a:extLst>
              </p:cNvPr>
              <p:cNvSpPr/>
              <p:nvPr/>
            </p:nvSpPr>
            <p:spPr>
              <a:xfrm>
                <a:off x="6190100" y="3602817"/>
                <a:ext cx="21444" cy="84595"/>
              </a:xfrm>
              <a:custGeom>
                <a:avLst/>
                <a:gdLst>
                  <a:gd name="connsiteX0" fmla="*/ 11913 w 21444"/>
                  <a:gd name="connsiteY0" fmla="*/ 84596 h 84595"/>
                  <a:gd name="connsiteX1" fmla="*/ 2388 w 21444"/>
                  <a:gd name="connsiteY1" fmla="*/ 75452 h 84595"/>
                  <a:gd name="connsiteX2" fmla="*/ 6 w 21444"/>
                  <a:gd name="connsiteY2" fmla="*/ 9920 h 84595"/>
                  <a:gd name="connsiteX3" fmla="*/ 9150 w 21444"/>
                  <a:gd name="connsiteY3" fmla="*/ 14 h 84595"/>
                  <a:gd name="connsiteX4" fmla="*/ 19056 w 21444"/>
                  <a:gd name="connsiteY4" fmla="*/ 9158 h 84595"/>
                  <a:gd name="connsiteX5" fmla="*/ 21438 w 21444"/>
                  <a:gd name="connsiteY5" fmla="*/ 74690 h 84595"/>
                  <a:gd name="connsiteX6" fmla="*/ 12294 w 21444"/>
                  <a:gd name="connsiteY6" fmla="*/ 84596 h 84595"/>
                  <a:gd name="connsiteX7" fmla="*/ 11913 w 21444"/>
                  <a:gd name="connsiteY7" fmla="*/ 84596 h 8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44" h="84595">
                    <a:moveTo>
                      <a:pt x="11913" y="84596"/>
                    </a:moveTo>
                    <a:cubicBezTo>
                      <a:pt x="6769" y="84596"/>
                      <a:pt x="2578" y="80595"/>
                      <a:pt x="2388" y="75452"/>
                    </a:cubicBezTo>
                    <a:lnTo>
                      <a:pt x="6" y="9920"/>
                    </a:lnTo>
                    <a:cubicBezTo>
                      <a:pt x="-184" y="4681"/>
                      <a:pt x="3912" y="204"/>
                      <a:pt x="9150" y="14"/>
                    </a:cubicBezTo>
                    <a:cubicBezTo>
                      <a:pt x="14484" y="-272"/>
                      <a:pt x="18866" y="3919"/>
                      <a:pt x="19056" y="9158"/>
                    </a:cubicBezTo>
                    <a:lnTo>
                      <a:pt x="21438" y="74690"/>
                    </a:lnTo>
                    <a:cubicBezTo>
                      <a:pt x="21628" y="79929"/>
                      <a:pt x="17532" y="84405"/>
                      <a:pt x="12294" y="84596"/>
                    </a:cubicBezTo>
                    <a:cubicBezTo>
                      <a:pt x="12198" y="84596"/>
                      <a:pt x="12008" y="84596"/>
                      <a:pt x="11913" y="84596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179235C3-10EC-48F8-A80A-248D71181D39}"/>
                  </a:ext>
                </a:extLst>
              </p:cNvPr>
              <p:cNvSpPr/>
              <p:nvPr/>
            </p:nvSpPr>
            <p:spPr>
              <a:xfrm>
                <a:off x="6082709" y="3682636"/>
                <a:ext cx="38111" cy="72689"/>
              </a:xfrm>
              <a:custGeom>
                <a:avLst/>
                <a:gdLst>
                  <a:gd name="connsiteX0" fmla="*/ 28721 w 38111"/>
                  <a:gd name="connsiteY0" fmla="*/ 72690 h 72689"/>
                  <a:gd name="connsiteX1" fmla="*/ 21577 w 38111"/>
                  <a:gd name="connsiteY1" fmla="*/ 69451 h 72689"/>
                  <a:gd name="connsiteX2" fmla="*/ 51 w 38111"/>
                  <a:gd name="connsiteY2" fmla="*/ 9158 h 72689"/>
                  <a:gd name="connsiteX3" fmla="*/ 9862 w 38111"/>
                  <a:gd name="connsiteY3" fmla="*/ 14 h 72689"/>
                  <a:gd name="connsiteX4" fmla="*/ 19006 w 38111"/>
                  <a:gd name="connsiteY4" fmla="*/ 9825 h 72689"/>
                  <a:gd name="connsiteX5" fmla="*/ 35770 w 38111"/>
                  <a:gd name="connsiteY5" fmla="*/ 56878 h 72689"/>
                  <a:gd name="connsiteX6" fmla="*/ 34912 w 38111"/>
                  <a:gd name="connsiteY6" fmla="*/ 70308 h 72689"/>
                  <a:gd name="connsiteX7" fmla="*/ 28721 w 38111"/>
                  <a:gd name="connsiteY7" fmla="*/ 72690 h 7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11" h="72689">
                    <a:moveTo>
                      <a:pt x="28721" y="72690"/>
                    </a:moveTo>
                    <a:cubicBezTo>
                      <a:pt x="26054" y="72690"/>
                      <a:pt x="23482" y="71547"/>
                      <a:pt x="21577" y="69451"/>
                    </a:cubicBezTo>
                    <a:cubicBezTo>
                      <a:pt x="7099" y="52973"/>
                      <a:pt x="-711" y="31065"/>
                      <a:pt x="51" y="9158"/>
                    </a:cubicBezTo>
                    <a:cubicBezTo>
                      <a:pt x="241" y="3919"/>
                      <a:pt x="5099" y="-272"/>
                      <a:pt x="9862" y="14"/>
                    </a:cubicBezTo>
                    <a:cubicBezTo>
                      <a:pt x="15100" y="204"/>
                      <a:pt x="19196" y="4586"/>
                      <a:pt x="19006" y="9825"/>
                    </a:cubicBezTo>
                    <a:cubicBezTo>
                      <a:pt x="18434" y="26874"/>
                      <a:pt x="24530" y="44019"/>
                      <a:pt x="35770" y="56878"/>
                    </a:cubicBezTo>
                    <a:cubicBezTo>
                      <a:pt x="39199" y="60879"/>
                      <a:pt x="38818" y="66879"/>
                      <a:pt x="34912" y="70308"/>
                    </a:cubicBezTo>
                    <a:cubicBezTo>
                      <a:pt x="33198" y="71832"/>
                      <a:pt x="30912" y="72690"/>
                      <a:pt x="28721" y="72690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8FDE9DA-39B5-4C33-B9D1-FC61CB078FA3}"/>
                  </a:ext>
                </a:extLst>
              </p:cNvPr>
              <p:cNvSpPr/>
              <p:nvPr/>
            </p:nvSpPr>
            <p:spPr>
              <a:xfrm>
                <a:off x="6035197" y="3818348"/>
                <a:ext cx="48779" cy="75090"/>
              </a:xfrm>
              <a:custGeom>
                <a:avLst/>
                <a:gdLst>
                  <a:gd name="connsiteX0" fmla="*/ 39276 w 48779"/>
                  <a:gd name="connsiteY0" fmla="*/ 75090 h 75090"/>
                  <a:gd name="connsiteX1" fmla="*/ 32704 w 48779"/>
                  <a:gd name="connsiteY1" fmla="*/ 72423 h 75090"/>
                  <a:gd name="connsiteX2" fmla="*/ 129 w 48779"/>
                  <a:gd name="connsiteY2" fmla="*/ 11082 h 75090"/>
                  <a:gd name="connsiteX3" fmla="*/ 7939 w 48779"/>
                  <a:gd name="connsiteY3" fmla="*/ 128 h 75090"/>
                  <a:gd name="connsiteX4" fmla="*/ 18893 w 48779"/>
                  <a:gd name="connsiteY4" fmla="*/ 7939 h 75090"/>
                  <a:gd name="connsiteX5" fmla="*/ 45849 w 48779"/>
                  <a:gd name="connsiteY5" fmla="*/ 58707 h 75090"/>
                  <a:gd name="connsiteX6" fmla="*/ 46134 w 48779"/>
                  <a:gd name="connsiteY6" fmla="*/ 72137 h 75090"/>
                  <a:gd name="connsiteX7" fmla="*/ 39276 w 48779"/>
                  <a:gd name="connsiteY7" fmla="*/ 75090 h 7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779" h="75090">
                    <a:moveTo>
                      <a:pt x="39276" y="75090"/>
                    </a:moveTo>
                    <a:cubicBezTo>
                      <a:pt x="36895" y="75090"/>
                      <a:pt x="34514" y="74233"/>
                      <a:pt x="32704" y="72423"/>
                    </a:cubicBezTo>
                    <a:cubicBezTo>
                      <a:pt x="15654" y="56135"/>
                      <a:pt x="4129" y="34323"/>
                      <a:pt x="129" y="11082"/>
                    </a:cubicBezTo>
                    <a:cubicBezTo>
                      <a:pt x="-729" y="5939"/>
                      <a:pt x="2795" y="986"/>
                      <a:pt x="7939" y="128"/>
                    </a:cubicBezTo>
                    <a:cubicBezTo>
                      <a:pt x="13083" y="-729"/>
                      <a:pt x="18036" y="2795"/>
                      <a:pt x="18893" y="7939"/>
                    </a:cubicBezTo>
                    <a:cubicBezTo>
                      <a:pt x="22131" y="27180"/>
                      <a:pt x="31656" y="45182"/>
                      <a:pt x="45849" y="58707"/>
                    </a:cubicBezTo>
                    <a:cubicBezTo>
                      <a:pt x="49659" y="62327"/>
                      <a:pt x="49754" y="68328"/>
                      <a:pt x="46134" y="72137"/>
                    </a:cubicBezTo>
                    <a:cubicBezTo>
                      <a:pt x="44324" y="74138"/>
                      <a:pt x="41753" y="75090"/>
                      <a:pt x="39276" y="75090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AE79E63-649A-4DC7-B3A2-766C1A2C122F}"/>
                  </a:ext>
                </a:extLst>
              </p:cNvPr>
              <p:cNvSpPr/>
              <p:nvPr/>
            </p:nvSpPr>
            <p:spPr>
              <a:xfrm>
                <a:off x="5865965" y="4013513"/>
                <a:ext cx="46142" cy="75950"/>
              </a:xfrm>
              <a:custGeom>
                <a:avLst/>
                <a:gdLst>
                  <a:gd name="connsiteX0" fmla="*/ 9530 w 46142"/>
                  <a:gd name="connsiteY0" fmla="*/ 75950 h 75950"/>
                  <a:gd name="connsiteX1" fmla="*/ 3339 w 46142"/>
                  <a:gd name="connsiteY1" fmla="*/ 73664 h 75950"/>
                  <a:gd name="connsiteX2" fmla="*/ 2291 w 46142"/>
                  <a:gd name="connsiteY2" fmla="*/ 60234 h 75950"/>
                  <a:gd name="connsiteX3" fmla="*/ 27247 w 46142"/>
                  <a:gd name="connsiteY3" fmla="*/ 7847 h 75950"/>
                  <a:gd name="connsiteX4" fmla="*/ 38296 w 46142"/>
                  <a:gd name="connsiteY4" fmla="*/ 131 h 75950"/>
                  <a:gd name="connsiteX5" fmla="*/ 46011 w 46142"/>
                  <a:gd name="connsiteY5" fmla="*/ 11180 h 75950"/>
                  <a:gd name="connsiteX6" fmla="*/ 16674 w 46142"/>
                  <a:gd name="connsiteY6" fmla="*/ 72617 h 75950"/>
                  <a:gd name="connsiteX7" fmla="*/ 9530 w 46142"/>
                  <a:gd name="connsiteY7" fmla="*/ 75950 h 75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142" h="75950">
                    <a:moveTo>
                      <a:pt x="9530" y="75950"/>
                    </a:moveTo>
                    <a:cubicBezTo>
                      <a:pt x="7340" y="75950"/>
                      <a:pt x="5149" y="75188"/>
                      <a:pt x="3339" y="73664"/>
                    </a:cubicBezTo>
                    <a:cubicBezTo>
                      <a:pt x="-661" y="70235"/>
                      <a:pt x="-1138" y="64235"/>
                      <a:pt x="2291" y="60234"/>
                    </a:cubicBezTo>
                    <a:cubicBezTo>
                      <a:pt x="15150" y="45280"/>
                      <a:pt x="23723" y="27182"/>
                      <a:pt x="27247" y="7847"/>
                    </a:cubicBezTo>
                    <a:cubicBezTo>
                      <a:pt x="28199" y="2703"/>
                      <a:pt x="33152" y="-726"/>
                      <a:pt x="38296" y="131"/>
                    </a:cubicBezTo>
                    <a:cubicBezTo>
                      <a:pt x="43439" y="1084"/>
                      <a:pt x="46868" y="6037"/>
                      <a:pt x="46011" y="11180"/>
                    </a:cubicBezTo>
                    <a:cubicBezTo>
                      <a:pt x="41915" y="33850"/>
                      <a:pt x="31819" y="55090"/>
                      <a:pt x="16674" y="72617"/>
                    </a:cubicBezTo>
                    <a:cubicBezTo>
                      <a:pt x="14864" y="74807"/>
                      <a:pt x="12197" y="75950"/>
                      <a:pt x="9530" y="75950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A2F4FA2-A4C4-463E-A61A-06D7260F5B4F}"/>
                  </a:ext>
                </a:extLst>
              </p:cNvPr>
              <p:cNvSpPr/>
              <p:nvPr/>
            </p:nvSpPr>
            <p:spPr>
              <a:xfrm>
                <a:off x="5720885" y="3897038"/>
                <a:ext cx="60713" cy="34595"/>
              </a:xfrm>
              <a:custGeom>
                <a:avLst/>
                <a:gdLst>
                  <a:gd name="connsiteX0" fmla="*/ 51169 w 60713"/>
                  <a:gd name="connsiteY0" fmla="*/ 34596 h 34595"/>
                  <a:gd name="connsiteX1" fmla="*/ 47835 w 60713"/>
                  <a:gd name="connsiteY1" fmla="*/ 34024 h 34595"/>
                  <a:gd name="connsiteX2" fmla="*/ 6211 w 60713"/>
                  <a:gd name="connsiteY2" fmla="*/ 18498 h 34595"/>
                  <a:gd name="connsiteX3" fmla="*/ 591 w 60713"/>
                  <a:gd name="connsiteY3" fmla="*/ 6211 h 34595"/>
                  <a:gd name="connsiteX4" fmla="*/ 12879 w 60713"/>
                  <a:gd name="connsiteY4" fmla="*/ 591 h 34595"/>
                  <a:gd name="connsiteX5" fmla="*/ 54503 w 60713"/>
                  <a:gd name="connsiteY5" fmla="*/ 16117 h 34595"/>
                  <a:gd name="connsiteX6" fmla="*/ 60123 w 60713"/>
                  <a:gd name="connsiteY6" fmla="*/ 28404 h 34595"/>
                  <a:gd name="connsiteX7" fmla="*/ 51169 w 60713"/>
                  <a:gd name="connsiteY7" fmla="*/ 34596 h 3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713" h="34595">
                    <a:moveTo>
                      <a:pt x="51169" y="34596"/>
                    </a:moveTo>
                    <a:cubicBezTo>
                      <a:pt x="50026" y="34596"/>
                      <a:pt x="48978" y="34405"/>
                      <a:pt x="47835" y="34024"/>
                    </a:cubicBezTo>
                    <a:lnTo>
                      <a:pt x="6211" y="18498"/>
                    </a:lnTo>
                    <a:cubicBezTo>
                      <a:pt x="1258" y="16689"/>
                      <a:pt x="-1218" y="11164"/>
                      <a:pt x="591" y="6211"/>
                    </a:cubicBezTo>
                    <a:cubicBezTo>
                      <a:pt x="2401" y="1258"/>
                      <a:pt x="7926" y="-1218"/>
                      <a:pt x="12879" y="591"/>
                    </a:cubicBezTo>
                    <a:lnTo>
                      <a:pt x="54503" y="16117"/>
                    </a:lnTo>
                    <a:cubicBezTo>
                      <a:pt x="59456" y="17927"/>
                      <a:pt x="61932" y="23451"/>
                      <a:pt x="60123" y="28404"/>
                    </a:cubicBezTo>
                    <a:cubicBezTo>
                      <a:pt x="58694" y="32214"/>
                      <a:pt x="55074" y="34596"/>
                      <a:pt x="51169" y="34596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8D070579-C21F-4D87-AA14-2559407B16EE}"/>
                  </a:ext>
                </a:extLst>
              </p:cNvPr>
              <p:cNvSpPr/>
              <p:nvPr/>
            </p:nvSpPr>
            <p:spPr>
              <a:xfrm>
                <a:off x="5835476" y="3757312"/>
                <a:ext cx="47653" cy="37923"/>
              </a:xfrm>
              <a:custGeom>
                <a:avLst/>
                <a:gdLst>
                  <a:gd name="connsiteX0" fmla="*/ 38210 w 47653"/>
                  <a:gd name="connsiteY0" fmla="*/ 37924 h 37923"/>
                  <a:gd name="connsiteX1" fmla="*/ 32971 w 47653"/>
                  <a:gd name="connsiteY1" fmla="*/ 36305 h 37923"/>
                  <a:gd name="connsiteX2" fmla="*/ 4301 w 47653"/>
                  <a:gd name="connsiteY2" fmla="*/ 17445 h 37923"/>
                  <a:gd name="connsiteX3" fmla="*/ 1538 w 47653"/>
                  <a:gd name="connsiteY3" fmla="*/ 4301 h 37923"/>
                  <a:gd name="connsiteX4" fmla="*/ 14683 w 47653"/>
                  <a:gd name="connsiteY4" fmla="*/ 1538 h 37923"/>
                  <a:gd name="connsiteX5" fmla="*/ 43353 w 47653"/>
                  <a:gd name="connsiteY5" fmla="*/ 20398 h 37923"/>
                  <a:gd name="connsiteX6" fmla="*/ 46115 w 47653"/>
                  <a:gd name="connsiteY6" fmla="*/ 33542 h 37923"/>
                  <a:gd name="connsiteX7" fmla="*/ 38210 w 47653"/>
                  <a:gd name="connsiteY7" fmla="*/ 37924 h 3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653" h="37923">
                    <a:moveTo>
                      <a:pt x="38210" y="37924"/>
                    </a:moveTo>
                    <a:cubicBezTo>
                      <a:pt x="36400" y="37924"/>
                      <a:pt x="34590" y="37448"/>
                      <a:pt x="32971" y="36305"/>
                    </a:cubicBezTo>
                    <a:lnTo>
                      <a:pt x="4301" y="17445"/>
                    </a:lnTo>
                    <a:cubicBezTo>
                      <a:pt x="-81" y="14588"/>
                      <a:pt x="-1319" y="8682"/>
                      <a:pt x="1538" y="4301"/>
                    </a:cubicBezTo>
                    <a:cubicBezTo>
                      <a:pt x="4396" y="-81"/>
                      <a:pt x="10301" y="-1319"/>
                      <a:pt x="14683" y="1538"/>
                    </a:cubicBezTo>
                    <a:lnTo>
                      <a:pt x="43353" y="20398"/>
                    </a:lnTo>
                    <a:cubicBezTo>
                      <a:pt x="47735" y="23255"/>
                      <a:pt x="48973" y="29161"/>
                      <a:pt x="46115" y="33542"/>
                    </a:cubicBezTo>
                    <a:cubicBezTo>
                      <a:pt x="44306" y="36400"/>
                      <a:pt x="41258" y="37924"/>
                      <a:pt x="38210" y="37924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76D1171-F1BA-4E0B-B933-B7BF4F3AF831}"/>
                  </a:ext>
                </a:extLst>
              </p:cNvPr>
              <p:cNvSpPr/>
              <p:nvPr/>
            </p:nvSpPr>
            <p:spPr>
              <a:xfrm>
                <a:off x="5935643" y="3624332"/>
                <a:ext cx="56393" cy="44601"/>
              </a:xfrm>
              <a:custGeom>
                <a:avLst/>
                <a:gdLst>
                  <a:gd name="connsiteX0" fmla="*/ 9575 w 56393"/>
                  <a:gd name="connsiteY0" fmla="*/ 44602 h 44601"/>
                  <a:gd name="connsiteX1" fmla="*/ 1670 w 56393"/>
                  <a:gd name="connsiteY1" fmla="*/ 40411 h 44601"/>
                  <a:gd name="connsiteX2" fmla="*/ 4146 w 56393"/>
                  <a:gd name="connsiteY2" fmla="*/ 27171 h 44601"/>
                  <a:gd name="connsiteX3" fmla="*/ 41484 w 56393"/>
                  <a:gd name="connsiteY3" fmla="*/ 1644 h 44601"/>
                  <a:gd name="connsiteX4" fmla="*/ 54724 w 56393"/>
                  <a:gd name="connsiteY4" fmla="*/ 4121 h 44601"/>
                  <a:gd name="connsiteX5" fmla="*/ 52247 w 56393"/>
                  <a:gd name="connsiteY5" fmla="*/ 17360 h 44601"/>
                  <a:gd name="connsiteX6" fmla="*/ 14909 w 56393"/>
                  <a:gd name="connsiteY6" fmla="*/ 42887 h 44601"/>
                  <a:gd name="connsiteX7" fmla="*/ 9575 w 56393"/>
                  <a:gd name="connsiteY7" fmla="*/ 44602 h 44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393" h="44601">
                    <a:moveTo>
                      <a:pt x="9575" y="44602"/>
                    </a:moveTo>
                    <a:cubicBezTo>
                      <a:pt x="6527" y="44602"/>
                      <a:pt x="3575" y="43173"/>
                      <a:pt x="1670" y="40411"/>
                    </a:cubicBezTo>
                    <a:cubicBezTo>
                      <a:pt x="-1283" y="36029"/>
                      <a:pt x="-235" y="30124"/>
                      <a:pt x="4146" y="27171"/>
                    </a:cubicBezTo>
                    <a:lnTo>
                      <a:pt x="41484" y="1644"/>
                    </a:lnTo>
                    <a:cubicBezTo>
                      <a:pt x="45866" y="-1309"/>
                      <a:pt x="51771" y="-166"/>
                      <a:pt x="54724" y="4121"/>
                    </a:cubicBezTo>
                    <a:cubicBezTo>
                      <a:pt x="57677" y="8502"/>
                      <a:pt x="56629" y="14408"/>
                      <a:pt x="52247" y="17360"/>
                    </a:cubicBezTo>
                    <a:lnTo>
                      <a:pt x="14909" y="42887"/>
                    </a:lnTo>
                    <a:cubicBezTo>
                      <a:pt x="13385" y="44126"/>
                      <a:pt x="11480" y="44602"/>
                      <a:pt x="9575" y="44602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FC28C8F3-AEED-413F-BBFC-9BFB4DF16CF9}"/>
                  </a:ext>
                </a:extLst>
              </p:cNvPr>
              <p:cNvSpPr/>
              <p:nvPr/>
            </p:nvSpPr>
            <p:spPr>
              <a:xfrm>
                <a:off x="5786000" y="3580391"/>
                <a:ext cx="44785" cy="58635"/>
              </a:xfrm>
              <a:custGeom>
                <a:avLst/>
                <a:gdLst>
                  <a:gd name="connsiteX0" fmla="*/ 9486 w 44785"/>
                  <a:gd name="connsiteY0" fmla="*/ 58635 h 58635"/>
                  <a:gd name="connsiteX1" fmla="*/ 4343 w 44785"/>
                  <a:gd name="connsiteY1" fmla="*/ 57111 h 58635"/>
                  <a:gd name="connsiteX2" fmla="*/ 1580 w 44785"/>
                  <a:gd name="connsiteY2" fmla="*/ 43967 h 58635"/>
                  <a:gd name="connsiteX3" fmla="*/ 27298 w 44785"/>
                  <a:gd name="connsiteY3" fmla="*/ 4343 h 58635"/>
                  <a:gd name="connsiteX4" fmla="*/ 40442 w 44785"/>
                  <a:gd name="connsiteY4" fmla="*/ 1580 h 58635"/>
                  <a:gd name="connsiteX5" fmla="*/ 43205 w 44785"/>
                  <a:gd name="connsiteY5" fmla="*/ 14725 h 58635"/>
                  <a:gd name="connsiteX6" fmla="*/ 17487 w 44785"/>
                  <a:gd name="connsiteY6" fmla="*/ 54349 h 58635"/>
                  <a:gd name="connsiteX7" fmla="*/ 9486 w 44785"/>
                  <a:gd name="connsiteY7" fmla="*/ 58635 h 58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785" h="58635">
                    <a:moveTo>
                      <a:pt x="9486" y="58635"/>
                    </a:moveTo>
                    <a:cubicBezTo>
                      <a:pt x="7676" y="58635"/>
                      <a:pt x="5867" y="58159"/>
                      <a:pt x="4343" y="57111"/>
                    </a:cubicBezTo>
                    <a:cubicBezTo>
                      <a:pt x="-39" y="54254"/>
                      <a:pt x="-1372" y="48348"/>
                      <a:pt x="1580" y="43967"/>
                    </a:cubicBezTo>
                    <a:lnTo>
                      <a:pt x="27298" y="4343"/>
                    </a:lnTo>
                    <a:cubicBezTo>
                      <a:pt x="30155" y="-39"/>
                      <a:pt x="36061" y="-1372"/>
                      <a:pt x="40442" y="1580"/>
                    </a:cubicBezTo>
                    <a:cubicBezTo>
                      <a:pt x="44824" y="4438"/>
                      <a:pt x="46157" y="10343"/>
                      <a:pt x="43205" y="14725"/>
                    </a:cubicBezTo>
                    <a:lnTo>
                      <a:pt x="17487" y="54349"/>
                    </a:lnTo>
                    <a:cubicBezTo>
                      <a:pt x="15677" y="57111"/>
                      <a:pt x="12629" y="58635"/>
                      <a:pt x="9486" y="58635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F4DB65F-CB49-41A2-AB7F-CDB27EB75499}"/>
                  </a:ext>
                </a:extLst>
              </p:cNvPr>
              <p:cNvSpPr/>
              <p:nvPr/>
            </p:nvSpPr>
            <p:spPr>
              <a:xfrm>
                <a:off x="5600485" y="3610186"/>
                <a:ext cx="47056" cy="66273"/>
              </a:xfrm>
              <a:custGeom>
                <a:avLst/>
                <a:gdLst>
                  <a:gd name="connsiteX0" fmla="*/ 9549 w 47056"/>
                  <a:gd name="connsiteY0" fmla="*/ 66273 h 66273"/>
                  <a:gd name="connsiteX1" fmla="*/ 2786 w 47056"/>
                  <a:gd name="connsiteY1" fmla="*/ 63511 h 66273"/>
                  <a:gd name="connsiteX2" fmla="*/ 2786 w 47056"/>
                  <a:gd name="connsiteY2" fmla="*/ 50081 h 66273"/>
                  <a:gd name="connsiteX3" fmla="*/ 28313 w 47056"/>
                  <a:gd name="connsiteY3" fmla="*/ 6932 h 66273"/>
                  <a:gd name="connsiteX4" fmla="*/ 40124 w 47056"/>
                  <a:gd name="connsiteY4" fmla="*/ 360 h 66273"/>
                  <a:gd name="connsiteX5" fmla="*/ 46696 w 47056"/>
                  <a:gd name="connsiteY5" fmla="*/ 12171 h 66273"/>
                  <a:gd name="connsiteX6" fmla="*/ 16312 w 47056"/>
                  <a:gd name="connsiteY6" fmla="*/ 63606 h 66273"/>
                  <a:gd name="connsiteX7" fmla="*/ 9549 w 47056"/>
                  <a:gd name="connsiteY7" fmla="*/ 66273 h 6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56" h="66273">
                    <a:moveTo>
                      <a:pt x="9549" y="66273"/>
                    </a:moveTo>
                    <a:cubicBezTo>
                      <a:pt x="7072" y="66273"/>
                      <a:pt x="4691" y="65320"/>
                      <a:pt x="2786" y="63511"/>
                    </a:cubicBezTo>
                    <a:cubicBezTo>
                      <a:pt x="-929" y="59796"/>
                      <a:pt x="-929" y="53795"/>
                      <a:pt x="2786" y="50081"/>
                    </a:cubicBezTo>
                    <a:cubicBezTo>
                      <a:pt x="14788" y="38174"/>
                      <a:pt x="23646" y="23220"/>
                      <a:pt x="28313" y="6932"/>
                    </a:cubicBezTo>
                    <a:cubicBezTo>
                      <a:pt x="29742" y="1884"/>
                      <a:pt x="34981" y="-1069"/>
                      <a:pt x="40124" y="360"/>
                    </a:cubicBezTo>
                    <a:cubicBezTo>
                      <a:pt x="45172" y="1789"/>
                      <a:pt x="48125" y="7123"/>
                      <a:pt x="46696" y="12171"/>
                    </a:cubicBezTo>
                    <a:cubicBezTo>
                      <a:pt x="41172" y="31602"/>
                      <a:pt x="30599" y="49414"/>
                      <a:pt x="16312" y="63606"/>
                    </a:cubicBezTo>
                    <a:cubicBezTo>
                      <a:pt x="14407" y="65320"/>
                      <a:pt x="11930" y="66273"/>
                      <a:pt x="9549" y="66273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25A26138-6AA3-41BA-9385-37E6E2D42711}"/>
                  </a:ext>
                </a:extLst>
              </p:cNvPr>
              <p:cNvSpPr/>
              <p:nvPr/>
            </p:nvSpPr>
            <p:spPr>
              <a:xfrm>
                <a:off x="5438773" y="3559778"/>
                <a:ext cx="75060" cy="20002"/>
              </a:xfrm>
              <a:custGeom>
                <a:avLst/>
                <a:gdLst>
                  <a:gd name="connsiteX0" fmla="*/ 9527 w 75060"/>
                  <a:gd name="connsiteY0" fmla="*/ 20002 h 20002"/>
                  <a:gd name="connsiteX1" fmla="*/ 2 w 75060"/>
                  <a:gd name="connsiteY1" fmla="*/ 10668 h 20002"/>
                  <a:gd name="connsiteX2" fmla="*/ 9336 w 75060"/>
                  <a:gd name="connsiteY2" fmla="*/ 952 h 20002"/>
                  <a:gd name="connsiteX3" fmla="*/ 65343 w 75060"/>
                  <a:gd name="connsiteY3" fmla="*/ 0 h 20002"/>
                  <a:gd name="connsiteX4" fmla="*/ 75059 w 75060"/>
                  <a:gd name="connsiteY4" fmla="*/ 9334 h 20002"/>
                  <a:gd name="connsiteX5" fmla="*/ 65724 w 75060"/>
                  <a:gd name="connsiteY5" fmla="*/ 19050 h 20002"/>
                  <a:gd name="connsiteX6" fmla="*/ 9717 w 75060"/>
                  <a:gd name="connsiteY6" fmla="*/ 20002 h 20002"/>
                  <a:gd name="connsiteX7" fmla="*/ 9527 w 75060"/>
                  <a:gd name="connsiteY7" fmla="*/ 20002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060" h="20002">
                    <a:moveTo>
                      <a:pt x="9527" y="20002"/>
                    </a:moveTo>
                    <a:cubicBezTo>
                      <a:pt x="4383" y="20002"/>
                      <a:pt x="97" y="15811"/>
                      <a:pt x="2" y="10668"/>
                    </a:cubicBezTo>
                    <a:cubicBezTo>
                      <a:pt x="-94" y="5429"/>
                      <a:pt x="4097" y="1048"/>
                      <a:pt x="9336" y="952"/>
                    </a:cubicBezTo>
                    <a:lnTo>
                      <a:pt x="65343" y="0"/>
                    </a:lnTo>
                    <a:cubicBezTo>
                      <a:pt x="70487" y="190"/>
                      <a:pt x="74963" y="4096"/>
                      <a:pt x="75059" y="9334"/>
                    </a:cubicBezTo>
                    <a:cubicBezTo>
                      <a:pt x="75154" y="14573"/>
                      <a:pt x="70963" y="18955"/>
                      <a:pt x="65724" y="19050"/>
                    </a:cubicBezTo>
                    <a:lnTo>
                      <a:pt x="9717" y="20002"/>
                    </a:lnTo>
                    <a:cubicBezTo>
                      <a:pt x="9622" y="20002"/>
                      <a:pt x="9622" y="20002"/>
                      <a:pt x="9527" y="20002"/>
                    </a:cubicBezTo>
                    <a:close/>
                  </a:path>
                </a:pathLst>
              </a:custGeom>
              <a:solidFill>
                <a:srgbClr val="BB3D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B537E4E-2DA0-4594-9A62-EA8ED9BEB49B}"/>
                </a:ext>
              </a:extLst>
            </p:cNvPr>
            <p:cNvSpPr/>
            <p:nvPr/>
          </p:nvSpPr>
          <p:spPr>
            <a:xfrm>
              <a:off x="5459528" y="2814023"/>
              <a:ext cx="1295017" cy="1231279"/>
            </a:xfrm>
            <a:custGeom>
              <a:avLst/>
              <a:gdLst>
                <a:gd name="connsiteX0" fmla="*/ 1253692 w 1295017"/>
                <a:gd name="connsiteY0" fmla="*/ 926254 h 1231279"/>
                <a:gd name="connsiteX1" fmla="*/ 1091195 w 1295017"/>
                <a:gd name="connsiteY1" fmla="*/ 879486 h 1231279"/>
                <a:gd name="connsiteX2" fmla="*/ 966323 w 1295017"/>
                <a:gd name="connsiteY2" fmla="*/ 808239 h 1231279"/>
                <a:gd name="connsiteX3" fmla="*/ 986706 w 1295017"/>
                <a:gd name="connsiteY3" fmla="*/ 757280 h 1231279"/>
                <a:gd name="connsiteX4" fmla="*/ 1046523 w 1295017"/>
                <a:gd name="connsiteY4" fmla="*/ 704131 h 1231279"/>
                <a:gd name="connsiteX5" fmla="*/ 1042332 w 1295017"/>
                <a:gd name="connsiteY5" fmla="*/ 571924 h 1231279"/>
                <a:gd name="connsiteX6" fmla="*/ 977943 w 1295017"/>
                <a:gd name="connsiteY6" fmla="*/ 529538 h 1231279"/>
                <a:gd name="connsiteX7" fmla="*/ 883360 w 1295017"/>
                <a:gd name="connsiteY7" fmla="*/ 528109 h 1231279"/>
                <a:gd name="connsiteX8" fmla="*/ 829353 w 1295017"/>
                <a:gd name="connsiteY8" fmla="*/ 499820 h 1231279"/>
                <a:gd name="connsiteX9" fmla="*/ 844879 w 1295017"/>
                <a:gd name="connsiteY9" fmla="*/ 439907 h 1231279"/>
                <a:gd name="connsiteX10" fmla="*/ 913078 w 1295017"/>
                <a:gd name="connsiteY10" fmla="*/ 391520 h 1231279"/>
                <a:gd name="connsiteX11" fmla="*/ 986325 w 1295017"/>
                <a:gd name="connsiteY11" fmla="*/ 338847 h 1231279"/>
                <a:gd name="connsiteX12" fmla="*/ 1021091 w 1295017"/>
                <a:gd name="connsiteY12" fmla="*/ 261599 h 1231279"/>
                <a:gd name="connsiteX13" fmla="*/ 991373 w 1295017"/>
                <a:gd name="connsiteY13" fmla="*/ 191781 h 1231279"/>
                <a:gd name="connsiteX14" fmla="*/ 848879 w 1295017"/>
                <a:gd name="connsiteY14" fmla="*/ 176732 h 1231279"/>
                <a:gd name="connsiteX15" fmla="*/ 746390 w 1295017"/>
                <a:gd name="connsiteY15" fmla="*/ 313796 h 1231279"/>
                <a:gd name="connsiteX16" fmla="*/ 665904 w 1295017"/>
                <a:gd name="connsiteY16" fmla="*/ 465720 h 1231279"/>
                <a:gd name="connsiteX17" fmla="*/ 603420 w 1295017"/>
                <a:gd name="connsiteY17" fmla="*/ 473340 h 1231279"/>
                <a:gd name="connsiteX18" fmla="*/ 563129 w 1295017"/>
                <a:gd name="connsiteY18" fmla="*/ 414380 h 1231279"/>
                <a:gd name="connsiteX19" fmla="*/ 550556 w 1295017"/>
                <a:gd name="connsiteY19" fmla="*/ 315511 h 1231279"/>
                <a:gd name="connsiteX20" fmla="*/ 541317 w 1295017"/>
                <a:gd name="connsiteY20" fmla="*/ 211688 h 1231279"/>
                <a:gd name="connsiteX21" fmla="*/ 531602 w 1295017"/>
                <a:gd name="connsiteY21" fmla="*/ 103103 h 1231279"/>
                <a:gd name="connsiteX22" fmla="*/ 511218 w 1295017"/>
                <a:gd name="connsiteY22" fmla="*/ 28142 h 1231279"/>
                <a:gd name="connsiteX23" fmla="*/ 442924 w 1295017"/>
                <a:gd name="connsiteY23" fmla="*/ 3281 h 1231279"/>
                <a:gd name="connsiteX24" fmla="*/ 384536 w 1295017"/>
                <a:gd name="connsiteY24" fmla="*/ 69099 h 1231279"/>
                <a:gd name="connsiteX25" fmla="*/ 367962 w 1295017"/>
                <a:gd name="connsiteY25" fmla="*/ 244835 h 1231279"/>
                <a:gd name="connsiteX26" fmla="*/ 449210 w 1295017"/>
                <a:gd name="connsiteY26" fmla="*/ 402569 h 1231279"/>
                <a:gd name="connsiteX27" fmla="*/ 513123 w 1295017"/>
                <a:gd name="connsiteY27" fmla="*/ 466196 h 1231279"/>
                <a:gd name="connsiteX28" fmla="*/ 581513 w 1295017"/>
                <a:gd name="connsiteY28" fmla="*/ 527918 h 1231279"/>
                <a:gd name="connsiteX29" fmla="*/ 595991 w 1295017"/>
                <a:gd name="connsiteY29" fmla="*/ 549445 h 1231279"/>
                <a:gd name="connsiteX30" fmla="*/ 598943 w 1295017"/>
                <a:gd name="connsiteY30" fmla="*/ 558970 h 1231279"/>
                <a:gd name="connsiteX31" fmla="*/ 574083 w 1295017"/>
                <a:gd name="connsiteY31" fmla="*/ 595451 h 1231279"/>
                <a:gd name="connsiteX32" fmla="*/ 504265 w 1295017"/>
                <a:gd name="connsiteY32" fmla="*/ 562970 h 1231279"/>
                <a:gd name="connsiteX33" fmla="*/ 438638 w 1295017"/>
                <a:gd name="connsiteY33" fmla="*/ 504487 h 1231279"/>
                <a:gd name="connsiteX34" fmla="*/ 363390 w 1295017"/>
                <a:gd name="connsiteY34" fmla="*/ 534681 h 1231279"/>
                <a:gd name="connsiteX35" fmla="*/ 386345 w 1295017"/>
                <a:gd name="connsiteY35" fmla="*/ 609548 h 1231279"/>
                <a:gd name="connsiteX36" fmla="*/ 432256 w 1295017"/>
                <a:gd name="connsiteY36" fmla="*/ 659078 h 1231279"/>
                <a:gd name="connsiteX37" fmla="*/ 389774 w 1295017"/>
                <a:gd name="connsiteY37" fmla="*/ 698606 h 1231279"/>
                <a:gd name="connsiteX38" fmla="*/ 308336 w 1295017"/>
                <a:gd name="connsiteY38" fmla="*/ 672603 h 1231279"/>
                <a:gd name="connsiteX39" fmla="*/ 157269 w 1295017"/>
                <a:gd name="connsiteY39" fmla="*/ 571829 h 1231279"/>
                <a:gd name="connsiteX40" fmla="*/ 12013 w 1295017"/>
                <a:gd name="connsiteY40" fmla="*/ 619644 h 1231279"/>
                <a:gd name="connsiteX41" fmla="*/ 37635 w 1295017"/>
                <a:gd name="connsiteY41" fmla="*/ 764424 h 1231279"/>
                <a:gd name="connsiteX42" fmla="*/ 202322 w 1295017"/>
                <a:gd name="connsiteY42" fmla="*/ 814621 h 1231279"/>
                <a:gd name="connsiteX43" fmla="*/ 394156 w 1295017"/>
                <a:gd name="connsiteY43" fmla="*/ 784427 h 1231279"/>
                <a:gd name="connsiteX44" fmla="*/ 526649 w 1295017"/>
                <a:gd name="connsiteY44" fmla="*/ 847673 h 1231279"/>
                <a:gd name="connsiteX45" fmla="*/ 454068 w 1295017"/>
                <a:gd name="connsiteY45" fmla="*/ 947399 h 1231279"/>
                <a:gd name="connsiteX46" fmla="*/ 317289 w 1295017"/>
                <a:gd name="connsiteY46" fmla="*/ 1041316 h 1231279"/>
                <a:gd name="connsiteX47" fmla="*/ 343102 w 1295017"/>
                <a:gd name="connsiteY47" fmla="*/ 1193525 h 1231279"/>
                <a:gd name="connsiteX48" fmla="*/ 496169 w 1295017"/>
                <a:gd name="connsiteY48" fmla="*/ 1218005 h 1231279"/>
                <a:gd name="connsiteX49" fmla="*/ 591228 w 1295017"/>
                <a:gd name="connsiteY49" fmla="*/ 1087226 h 1231279"/>
                <a:gd name="connsiteX50" fmla="*/ 628280 w 1295017"/>
                <a:gd name="connsiteY50" fmla="*/ 897774 h 1231279"/>
                <a:gd name="connsiteX51" fmla="*/ 731341 w 1295017"/>
                <a:gd name="connsiteY51" fmla="*/ 811192 h 1231279"/>
                <a:gd name="connsiteX52" fmla="*/ 866596 w 1295017"/>
                <a:gd name="connsiteY52" fmla="*/ 902441 h 1231279"/>
                <a:gd name="connsiteX53" fmla="*/ 1135772 w 1295017"/>
                <a:gd name="connsiteY53" fmla="*/ 1144662 h 1231279"/>
                <a:gd name="connsiteX54" fmla="*/ 1279505 w 1295017"/>
                <a:gd name="connsiteY54" fmla="*/ 1073415 h 1231279"/>
                <a:gd name="connsiteX55" fmla="*/ 1253692 w 1295017"/>
                <a:gd name="connsiteY55" fmla="*/ 926254 h 123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95017" h="1231279">
                  <a:moveTo>
                    <a:pt x="1253692" y="926254"/>
                  </a:moveTo>
                  <a:cubicBezTo>
                    <a:pt x="1207400" y="888440"/>
                    <a:pt x="1148155" y="884820"/>
                    <a:pt x="1091195" y="879486"/>
                  </a:cubicBezTo>
                  <a:cubicBezTo>
                    <a:pt x="1043094" y="875009"/>
                    <a:pt x="980610" y="863008"/>
                    <a:pt x="966323" y="808239"/>
                  </a:cubicBezTo>
                  <a:cubicBezTo>
                    <a:pt x="960893" y="787379"/>
                    <a:pt x="970895" y="771092"/>
                    <a:pt x="986706" y="757280"/>
                  </a:cubicBezTo>
                  <a:cubicBezTo>
                    <a:pt x="1006994" y="739564"/>
                    <a:pt x="1030521" y="726419"/>
                    <a:pt x="1046523" y="704131"/>
                  </a:cubicBezTo>
                  <a:cubicBezTo>
                    <a:pt x="1074050" y="665840"/>
                    <a:pt x="1069669" y="609167"/>
                    <a:pt x="1042332" y="571924"/>
                  </a:cubicBezTo>
                  <a:cubicBezTo>
                    <a:pt x="1026521" y="550397"/>
                    <a:pt x="1004423" y="534872"/>
                    <a:pt x="977943" y="529538"/>
                  </a:cubicBezTo>
                  <a:cubicBezTo>
                    <a:pt x="946320" y="523251"/>
                    <a:pt x="915078" y="529347"/>
                    <a:pt x="883360" y="528109"/>
                  </a:cubicBezTo>
                  <a:cubicBezTo>
                    <a:pt x="862786" y="527252"/>
                    <a:pt x="836973" y="521727"/>
                    <a:pt x="829353" y="499820"/>
                  </a:cubicBezTo>
                  <a:cubicBezTo>
                    <a:pt x="822400" y="480008"/>
                    <a:pt x="832401" y="455624"/>
                    <a:pt x="844879" y="439907"/>
                  </a:cubicBezTo>
                  <a:cubicBezTo>
                    <a:pt x="862214" y="418000"/>
                    <a:pt x="889170" y="404760"/>
                    <a:pt x="913078" y="391520"/>
                  </a:cubicBezTo>
                  <a:cubicBezTo>
                    <a:pt x="939367" y="376852"/>
                    <a:pt x="965942" y="361517"/>
                    <a:pt x="986325" y="338847"/>
                  </a:cubicBezTo>
                  <a:cubicBezTo>
                    <a:pt x="1005661" y="317321"/>
                    <a:pt x="1019948" y="291032"/>
                    <a:pt x="1021091" y="261599"/>
                  </a:cubicBezTo>
                  <a:cubicBezTo>
                    <a:pt x="1022044" y="235406"/>
                    <a:pt x="1010709" y="209402"/>
                    <a:pt x="991373" y="191781"/>
                  </a:cubicBezTo>
                  <a:cubicBezTo>
                    <a:pt x="952321" y="156348"/>
                    <a:pt x="894599" y="152252"/>
                    <a:pt x="848879" y="176732"/>
                  </a:cubicBezTo>
                  <a:cubicBezTo>
                    <a:pt x="796301" y="204830"/>
                    <a:pt x="766964" y="260361"/>
                    <a:pt x="746390" y="313796"/>
                  </a:cubicBezTo>
                  <a:cubicBezTo>
                    <a:pt x="726578" y="365422"/>
                    <a:pt x="712958" y="430859"/>
                    <a:pt x="665904" y="465720"/>
                  </a:cubicBezTo>
                  <a:cubicBezTo>
                    <a:pt x="647426" y="479436"/>
                    <a:pt x="624280" y="485342"/>
                    <a:pt x="603420" y="473340"/>
                  </a:cubicBezTo>
                  <a:cubicBezTo>
                    <a:pt x="581703" y="460862"/>
                    <a:pt x="569606" y="437812"/>
                    <a:pt x="563129" y="414380"/>
                  </a:cubicBezTo>
                  <a:cubicBezTo>
                    <a:pt x="554366" y="382376"/>
                    <a:pt x="553509" y="348372"/>
                    <a:pt x="550556" y="315511"/>
                  </a:cubicBezTo>
                  <a:cubicBezTo>
                    <a:pt x="547508" y="280935"/>
                    <a:pt x="544365" y="246264"/>
                    <a:pt x="541317" y="211688"/>
                  </a:cubicBezTo>
                  <a:cubicBezTo>
                    <a:pt x="538079" y="175493"/>
                    <a:pt x="534840" y="139298"/>
                    <a:pt x="531602" y="103103"/>
                  </a:cubicBezTo>
                  <a:cubicBezTo>
                    <a:pt x="529316" y="77386"/>
                    <a:pt x="526172" y="50049"/>
                    <a:pt x="511218" y="28142"/>
                  </a:cubicBezTo>
                  <a:cubicBezTo>
                    <a:pt x="495978" y="5853"/>
                    <a:pt x="469403" y="-6244"/>
                    <a:pt x="442924" y="3281"/>
                  </a:cubicBezTo>
                  <a:cubicBezTo>
                    <a:pt x="414254" y="13664"/>
                    <a:pt x="396442" y="42620"/>
                    <a:pt x="384536" y="69099"/>
                  </a:cubicBezTo>
                  <a:cubicBezTo>
                    <a:pt x="359675" y="124249"/>
                    <a:pt x="355294" y="185971"/>
                    <a:pt x="367962" y="244835"/>
                  </a:cubicBezTo>
                  <a:cubicBezTo>
                    <a:pt x="380535" y="303509"/>
                    <a:pt x="411110" y="356849"/>
                    <a:pt x="449210" y="402569"/>
                  </a:cubicBezTo>
                  <a:cubicBezTo>
                    <a:pt x="468451" y="425715"/>
                    <a:pt x="490073" y="446861"/>
                    <a:pt x="513123" y="466196"/>
                  </a:cubicBezTo>
                  <a:cubicBezTo>
                    <a:pt x="536555" y="485913"/>
                    <a:pt x="561796" y="504201"/>
                    <a:pt x="581513" y="527918"/>
                  </a:cubicBezTo>
                  <a:cubicBezTo>
                    <a:pt x="586847" y="534300"/>
                    <a:pt x="591800" y="541634"/>
                    <a:pt x="595991" y="549445"/>
                  </a:cubicBezTo>
                  <a:cubicBezTo>
                    <a:pt x="596276" y="552493"/>
                    <a:pt x="597134" y="555731"/>
                    <a:pt x="598943" y="558970"/>
                  </a:cubicBezTo>
                  <a:cubicBezTo>
                    <a:pt x="607421" y="574877"/>
                    <a:pt x="590752" y="592688"/>
                    <a:pt x="574083" y="595451"/>
                  </a:cubicBezTo>
                  <a:cubicBezTo>
                    <a:pt x="546842" y="600023"/>
                    <a:pt x="522077" y="581068"/>
                    <a:pt x="504265" y="562970"/>
                  </a:cubicBezTo>
                  <a:cubicBezTo>
                    <a:pt x="483691" y="542015"/>
                    <a:pt x="467213" y="515345"/>
                    <a:pt x="438638" y="504487"/>
                  </a:cubicBezTo>
                  <a:cubicBezTo>
                    <a:pt x="409872" y="493533"/>
                    <a:pt x="374439" y="504106"/>
                    <a:pt x="363390" y="534681"/>
                  </a:cubicBezTo>
                  <a:cubicBezTo>
                    <a:pt x="353865" y="561161"/>
                    <a:pt x="367676" y="590688"/>
                    <a:pt x="386345" y="609548"/>
                  </a:cubicBezTo>
                  <a:cubicBezTo>
                    <a:pt x="400442" y="623740"/>
                    <a:pt x="430160" y="636789"/>
                    <a:pt x="432256" y="659078"/>
                  </a:cubicBezTo>
                  <a:cubicBezTo>
                    <a:pt x="434542" y="682509"/>
                    <a:pt x="409777" y="696511"/>
                    <a:pt x="389774" y="698606"/>
                  </a:cubicBezTo>
                  <a:cubicBezTo>
                    <a:pt x="360437" y="701750"/>
                    <a:pt x="332243" y="688129"/>
                    <a:pt x="308336" y="672603"/>
                  </a:cubicBezTo>
                  <a:cubicBezTo>
                    <a:pt x="257377" y="639551"/>
                    <a:pt x="216896" y="590498"/>
                    <a:pt x="157269" y="571829"/>
                  </a:cubicBezTo>
                  <a:cubicBezTo>
                    <a:pt x="105453" y="555636"/>
                    <a:pt x="38683" y="567257"/>
                    <a:pt x="12013" y="619644"/>
                  </a:cubicBezTo>
                  <a:cubicBezTo>
                    <a:pt x="-11990" y="666888"/>
                    <a:pt x="1726" y="726896"/>
                    <a:pt x="37635" y="764424"/>
                  </a:cubicBezTo>
                  <a:cubicBezTo>
                    <a:pt x="79069" y="807858"/>
                    <a:pt x="144887" y="819002"/>
                    <a:pt x="202322" y="814621"/>
                  </a:cubicBezTo>
                  <a:cubicBezTo>
                    <a:pt x="266997" y="809668"/>
                    <a:pt x="329195" y="785760"/>
                    <a:pt x="394156" y="784427"/>
                  </a:cubicBezTo>
                  <a:cubicBezTo>
                    <a:pt x="443210" y="783379"/>
                    <a:pt x="505694" y="797000"/>
                    <a:pt x="526649" y="847673"/>
                  </a:cubicBezTo>
                  <a:cubicBezTo>
                    <a:pt x="547985" y="899298"/>
                    <a:pt x="495121" y="931778"/>
                    <a:pt x="454068" y="947399"/>
                  </a:cubicBezTo>
                  <a:cubicBezTo>
                    <a:pt x="401300" y="967497"/>
                    <a:pt x="342626" y="985595"/>
                    <a:pt x="317289" y="1041316"/>
                  </a:cubicBezTo>
                  <a:cubicBezTo>
                    <a:pt x="294239" y="1091894"/>
                    <a:pt x="302144" y="1154378"/>
                    <a:pt x="343102" y="1193525"/>
                  </a:cubicBezTo>
                  <a:cubicBezTo>
                    <a:pt x="383869" y="1232578"/>
                    <a:pt x="445400" y="1242389"/>
                    <a:pt x="496169" y="1218005"/>
                  </a:cubicBezTo>
                  <a:cubicBezTo>
                    <a:pt x="546461" y="1193716"/>
                    <a:pt x="577131" y="1139138"/>
                    <a:pt x="591228" y="1087226"/>
                  </a:cubicBezTo>
                  <a:cubicBezTo>
                    <a:pt x="608183" y="1025123"/>
                    <a:pt x="605039" y="958258"/>
                    <a:pt x="628280" y="897774"/>
                  </a:cubicBezTo>
                  <a:cubicBezTo>
                    <a:pt x="645044" y="854054"/>
                    <a:pt x="680573" y="810525"/>
                    <a:pt x="731341" y="811192"/>
                  </a:cubicBezTo>
                  <a:cubicBezTo>
                    <a:pt x="788300" y="811954"/>
                    <a:pt x="834878" y="860150"/>
                    <a:pt x="866596" y="902441"/>
                  </a:cubicBezTo>
                  <a:cubicBezTo>
                    <a:pt x="939272" y="999596"/>
                    <a:pt x="999374" y="1130946"/>
                    <a:pt x="1135772" y="1144662"/>
                  </a:cubicBezTo>
                  <a:cubicBezTo>
                    <a:pt x="1193113" y="1150472"/>
                    <a:pt x="1251501" y="1125041"/>
                    <a:pt x="1279505" y="1073415"/>
                  </a:cubicBezTo>
                  <a:cubicBezTo>
                    <a:pt x="1306460" y="1023695"/>
                    <a:pt x="1298555" y="962830"/>
                    <a:pt x="1253692" y="926254"/>
                  </a:cubicBez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2" name="Graphic 7">
              <a:extLst>
                <a:ext uri="{FF2B5EF4-FFF2-40B4-BE49-F238E27FC236}">
                  <a16:creationId xmlns:a16="http://schemas.microsoft.com/office/drawing/2014/main" id="{9AD6277F-2821-4A2C-B8A8-71A55AFE7746}"/>
                </a:ext>
              </a:extLst>
            </p:cNvPr>
            <p:cNvGrpSpPr/>
            <p:nvPr/>
          </p:nvGrpSpPr>
          <p:grpSpPr>
            <a:xfrm>
              <a:off x="5537739" y="2925984"/>
              <a:ext cx="1152965" cy="1027271"/>
              <a:chOff x="5537739" y="2925984"/>
              <a:chExt cx="1152965" cy="1027271"/>
            </a:xfrm>
            <a:solidFill>
              <a:srgbClr val="A33147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6BD544C-5D13-4F85-81AD-936BDFC224CA}"/>
                  </a:ext>
                </a:extLst>
              </p:cNvPr>
              <p:cNvSpPr/>
              <p:nvPr/>
            </p:nvSpPr>
            <p:spPr>
              <a:xfrm>
                <a:off x="5603116" y="3428428"/>
                <a:ext cx="36540" cy="37814"/>
              </a:xfrm>
              <a:custGeom>
                <a:avLst/>
                <a:gdLst>
                  <a:gd name="connsiteX0" fmla="*/ 18252 w 36540"/>
                  <a:gd name="connsiteY0" fmla="*/ 0 h 37814"/>
                  <a:gd name="connsiteX1" fmla="*/ 18252 w 36540"/>
                  <a:gd name="connsiteY1" fmla="*/ 37814 h 37814"/>
                  <a:gd name="connsiteX2" fmla="*/ 18252 w 36540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40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636" y="37719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473936-8FD0-46EE-ADD1-2AEA335EF015}"/>
                  </a:ext>
                </a:extLst>
              </p:cNvPr>
              <p:cNvSpPr/>
              <p:nvPr/>
            </p:nvSpPr>
            <p:spPr>
              <a:xfrm>
                <a:off x="5660266" y="3562540"/>
                <a:ext cx="36540" cy="37814"/>
              </a:xfrm>
              <a:custGeom>
                <a:avLst/>
                <a:gdLst>
                  <a:gd name="connsiteX0" fmla="*/ 18252 w 36540"/>
                  <a:gd name="connsiteY0" fmla="*/ 0 h 37814"/>
                  <a:gd name="connsiteX1" fmla="*/ 18252 w 36540"/>
                  <a:gd name="connsiteY1" fmla="*/ 37814 h 37814"/>
                  <a:gd name="connsiteX2" fmla="*/ 18252 w 36540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40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636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F465920-F565-4C21-8C18-0DEF0BABE90A}"/>
                  </a:ext>
                </a:extLst>
              </p:cNvPr>
              <p:cNvSpPr/>
              <p:nvPr/>
            </p:nvSpPr>
            <p:spPr>
              <a:xfrm>
                <a:off x="5717416" y="3497960"/>
                <a:ext cx="36540" cy="37814"/>
              </a:xfrm>
              <a:custGeom>
                <a:avLst/>
                <a:gdLst>
                  <a:gd name="connsiteX0" fmla="*/ 18252 w 36540"/>
                  <a:gd name="connsiteY0" fmla="*/ 0 h 37814"/>
                  <a:gd name="connsiteX1" fmla="*/ 18252 w 36540"/>
                  <a:gd name="connsiteY1" fmla="*/ 37814 h 37814"/>
                  <a:gd name="connsiteX2" fmla="*/ 18252 w 36540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40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636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3F5C0F2-5C13-4EB0-931B-9BAB63743953}"/>
                  </a:ext>
                </a:extLst>
              </p:cNvPr>
              <p:cNvSpPr/>
              <p:nvPr/>
            </p:nvSpPr>
            <p:spPr>
              <a:xfrm>
                <a:off x="5990784" y="3448240"/>
                <a:ext cx="36504" cy="37814"/>
              </a:xfrm>
              <a:custGeom>
                <a:avLst/>
                <a:gdLst>
                  <a:gd name="connsiteX0" fmla="*/ 18252 w 36504"/>
                  <a:gd name="connsiteY0" fmla="*/ 0 h 37814"/>
                  <a:gd name="connsiteX1" fmla="*/ 18252 w 36504"/>
                  <a:gd name="connsiteY1" fmla="*/ 37814 h 37814"/>
                  <a:gd name="connsiteX2" fmla="*/ 18252 w 36504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04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C01E50E5-15D5-402D-A9C0-8F652C22EA24}"/>
                  </a:ext>
                </a:extLst>
              </p:cNvPr>
              <p:cNvSpPr/>
              <p:nvPr/>
            </p:nvSpPr>
            <p:spPr>
              <a:xfrm>
                <a:off x="5988307" y="3525297"/>
                <a:ext cx="36468" cy="37814"/>
              </a:xfrm>
              <a:custGeom>
                <a:avLst/>
                <a:gdLst>
                  <a:gd name="connsiteX0" fmla="*/ 18252 w 36468"/>
                  <a:gd name="connsiteY0" fmla="*/ 0 h 37814"/>
                  <a:gd name="connsiteX1" fmla="*/ 18252 w 36468"/>
                  <a:gd name="connsiteY1" fmla="*/ 37814 h 37814"/>
                  <a:gd name="connsiteX2" fmla="*/ 18252 w 36468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468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541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D245561C-A767-4C6A-A926-214AA6DF67C7}"/>
                  </a:ext>
                </a:extLst>
              </p:cNvPr>
              <p:cNvSpPr/>
              <p:nvPr/>
            </p:nvSpPr>
            <p:spPr>
              <a:xfrm>
                <a:off x="6119943" y="3460718"/>
                <a:ext cx="36540" cy="37814"/>
              </a:xfrm>
              <a:custGeom>
                <a:avLst/>
                <a:gdLst>
                  <a:gd name="connsiteX0" fmla="*/ 18252 w 36540"/>
                  <a:gd name="connsiteY0" fmla="*/ 0 h 37814"/>
                  <a:gd name="connsiteX1" fmla="*/ 18252 w 36540"/>
                  <a:gd name="connsiteY1" fmla="*/ 37814 h 37814"/>
                  <a:gd name="connsiteX2" fmla="*/ 18252 w 36540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40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636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1C787-C49E-4E69-9603-C05CD109AD82}"/>
                  </a:ext>
                </a:extLst>
              </p:cNvPr>
              <p:cNvSpPr/>
              <p:nvPr/>
            </p:nvSpPr>
            <p:spPr>
              <a:xfrm>
                <a:off x="5876484" y="3018377"/>
                <a:ext cx="36504" cy="37814"/>
              </a:xfrm>
              <a:custGeom>
                <a:avLst/>
                <a:gdLst>
                  <a:gd name="connsiteX0" fmla="*/ 18252 w 36504"/>
                  <a:gd name="connsiteY0" fmla="*/ 0 h 37814"/>
                  <a:gd name="connsiteX1" fmla="*/ 18252 w 36504"/>
                  <a:gd name="connsiteY1" fmla="*/ 37814 h 37814"/>
                  <a:gd name="connsiteX2" fmla="*/ 18252 w 36504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04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78991CD9-4F7E-4876-A710-93DBBE204F8D}"/>
                  </a:ext>
                </a:extLst>
              </p:cNvPr>
              <p:cNvSpPr/>
              <p:nvPr/>
            </p:nvSpPr>
            <p:spPr>
              <a:xfrm>
                <a:off x="5918680" y="2968752"/>
                <a:ext cx="36540" cy="37814"/>
              </a:xfrm>
              <a:custGeom>
                <a:avLst/>
                <a:gdLst>
                  <a:gd name="connsiteX0" fmla="*/ 18252 w 36540"/>
                  <a:gd name="connsiteY0" fmla="*/ 0 h 37814"/>
                  <a:gd name="connsiteX1" fmla="*/ 18252 w 36540"/>
                  <a:gd name="connsiteY1" fmla="*/ 37814 h 37814"/>
                  <a:gd name="connsiteX2" fmla="*/ 18252 w 36540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40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636" y="37719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1FD12C4-9EC1-4283-B220-09EC85C2C131}"/>
                  </a:ext>
                </a:extLst>
              </p:cNvPr>
              <p:cNvSpPr/>
              <p:nvPr/>
            </p:nvSpPr>
            <p:spPr>
              <a:xfrm>
                <a:off x="6226813" y="3132677"/>
                <a:ext cx="36504" cy="37814"/>
              </a:xfrm>
              <a:custGeom>
                <a:avLst/>
                <a:gdLst>
                  <a:gd name="connsiteX0" fmla="*/ 18252 w 36504"/>
                  <a:gd name="connsiteY0" fmla="*/ 0 h 37814"/>
                  <a:gd name="connsiteX1" fmla="*/ 18252 w 36504"/>
                  <a:gd name="connsiteY1" fmla="*/ 37814 h 37814"/>
                  <a:gd name="connsiteX2" fmla="*/ 18252 w 36504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04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495489A-916D-476C-B868-B2348ECAFEFA}"/>
                  </a:ext>
                </a:extLst>
              </p:cNvPr>
              <p:cNvSpPr/>
              <p:nvPr/>
            </p:nvSpPr>
            <p:spPr>
              <a:xfrm>
                <a:off x="6286440" y="3179921"/>
                <a:ext cx="36504" cy="37814"/>
              </a:xfrm>
              <a:custGeom>
                <a:avLst/>
                <a:gdLst>
                  <a:gd name="connsiteX0" fmla="*/ 18252 w 36504"/>
                  <a:gd name="connsiteY0" fmla="*/ 0 h 37814"/>
                  <a:gd name="connsiteX1" fmla="*/ 18252 w 36504"/>
                  <a:gd name="connsiteY1" fmla="*/ 37814 h 37814"/>
                  <a:gd name="connsiteX2" fmla="*/ 18252 w 36504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04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43E7BA4-6BA7-4781-BC2E-4C10C332E23E}"/>
                  </a:ext>
                </a:extLst>
              </p:cNvPr>
              <p:cNvSpPr/>
              <p:nvPr/>
            </p:nvSpPr>
            <p:spPr>
              <a:xfrm>
                <a:off x="6306347" y="3090481"/>
                <a:ext cx="36504" cy="37814"/>
              </a:xfrm>
              <a:custGeom>
                <a:avLst/>
                <a:gdLst>
                  <a:gd name="connsiteX0" fmla="*/ 18252 w 36504"/>
                  <a:gd name="connsiteY0" fmla="*/ 0 h 37814"/>
                  <a:gd name="connsiteX1" fmla="*/ 18252 w 36504"/>
                  <a:gd name="connsiteY1" fmla="*/ 37814 h 37814"/>
                  <a:gd name="connsiteX2" fmla="*/ 18252 w 36504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04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E4A9663D-C8C8-4657-979D-B20D324EDC1E}"/>
                  </a:ext>
                </a:extLst>
              </p:cNvPr>
              <p:cNvSpPr/>
              <p:nvPr/>
            </p:nvSpPr>
            <p:spPr>
              <a:xfrm>
                <a:off x="6368450" y="3497960"/>
                <a:ext cx="36504" cy="37814"/>
              </a:xfrm>
              <a:custGeom>
                <a:avLst/>
                <a:gdLst>
                  <a:gd name="connsiteX0" fmla="*/ 18252 w 36504"/>
                  <a:gd name="connsiteY0" fmla="*/ 0 h 37814"/>
                  <a:gd name="connsiteX1" fmla="*/ 18252 w 36504"/>
                  <a:gd name="connsiteY1" fmla="*/ 37814 h 37814"/>
                  <a:gd name="connsiteX2" fmla="*/ 18252 w 36504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04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7613E919-10E0-474C-AD74-5C2F5C44F741}"/>
                  </a:ext>
                </a:extLst>
              </p:cNvPr>
              <p:cNvSpPr/>
              <p:nvPr/>
            </p:nvSpPr>
            <p:spPr>
              <a:xfrm>
                <a:off x="6298918" y="3560064"/>
                <a:ext cx="36468" cy="37814"/>
              </a:xfrm>
              <a:custGeom>
                <a:avLst/>
                <a:gdLst>
                  <a:gd name="connsiteX0" fmla="*/ 18252 w 36468"/>
                  <a:gd name="connsiteY0" fmla="*/ 0 h 37814"/>
                  <a:gd name="connsiteX1" fmla="*/ 18252 w 36468"/>
                  <a:gd name="connsiteY1" fmla="*/ 37814 h 37814"/>
                  <a:gd name="connsiteX2" fmla="*/ 18252 w 36468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468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541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4B8BB80-CDE5-4DA7-8A7C-31E0363429B6}"/>
                  </a:ext>
                </a:extLst>
              </p:cNvPr>
              <p:cNvSpPr/>
              <p:nvPr/>
            </p:nvSpPr>
            <p:spPr>
              <a:xfrm>
                <a:off x="6361021" y="3622166"/>
                <a:ext cx="36504" cy="37814"/>
              </a:xfrm>
              <a:custGeom>
                <a:avLst/>
                <a:gdLst>
                  <a:gd name="connsiteX0" fmla="*/ 18252 w 36504"/>
                  <a:gd name="connsiteY0" fmla="*/ 0 h 37814"/>
                  <a:gd name="connsiteX1" fmla="*/ 18252 w 36504"/>
                  <a:gd name="connsiteY1" fmla="*/ 37814 h 37814"/>
                  <a:gd name="connsiteX2" fmla="*/ 18252 w 36504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04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FA49E4B9-896B-4D6C-9AAC-BC47DEC957D4}"/>
                  </a:ext>
                </a:extLst>
              </p:cNvPr>
              <p:cNvSpPr/>
              <p:nvPr/>
            </p:nvSpPr>
            <p:spPr>
              <a:xfrm>
                <a:off x="6283963" y="3388614"/>
                <a:ext cx="36504" cy="37814"/>
              </a:xfrm>
              <a:custGeom>
                <a:avLst/>
                <a:gdLst>
                  <a:gd name="connsiteX0" fmla="*/ 18252 w 36504"/>
                  <a:gd name="connsiteY0" fmla="*/ 0 h 37814"/>
                  <a:gd name="connsiteX1" fmla="*/ 18252 w 36504"/>
                  <a:gd name="connsiteY1" fmla="*/ 37814 h 37814"/>
                  <a:gd name="connsiteX2" fmla="*/ 18252 w 36504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04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1535E17-25DE-4190-B538-E123DEA3830A}"/>
                  </a:ext>
                </a:extLst>
              </p:cNvPr>
              <p:cNvSpPr/>
              <p:nvPr/>
            </p:nvSpPr>
            <p:spPr>
              <a:xfrm>
                <a:off x="6577143" y="3850766"/>
                <a:ext cx="36540" cy="37814"/>
              </a:xfrm>
              <a:custGeom>
                <a:avLst/>
                <a:gdLst>
                  <a:gd name="connsiteX0" fmla="*/ 18252 w 36540"/>
                  <a:gd name="connsiteY0" fmla="*/ 0 h 37814"/>
                  <a:gd name="connsiteX1" fmla="*/ 18252 w 36540"/>
                  <a:gd name="connsiteY1" fmla="*/ 37814 h 37814"/>
                  <a:gd name="connsiteX2" fmla="*/ 18252 w 36540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40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636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63F56CF-048B-44C9-B9E6-C90809D169E2}"/>
                  </a:ext>
                </a:extLst>
              </p:cNvPr>
              <p:cNvSpPr/>
              <p:nvPr/>
            </p:nvSpPr>
            <p:spPr>
              <a:xfrm>
                <a:off x="6654200" y="3811047"/>
                <a:ext cx="36504" cy="37814"/>
              </a:xfrm>
              <a:custGeom>
                <a:avLst/>
                <a:gdLst>
                  <a:gd name="connsiteX0" fmla="*/ 18252 w 36504"/>
                  <a:gd name="connsiteY0" fmla="*/ 0 h 37814"/>
                  <a:gd name="connsiteX1" fmla="*/ 18252 w 36504"/>
                  <a:gd name="connsiteY1" fmla="*/ 37814 h 37814"/>
                  <a:gd name="connsiteX2" fmla="*/ 18252 w 36504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04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645B149-4DEF-4E0B-B8DD-4A256448A2B9}"/>
                  </a:ext>
                </a:extLst>
              </p:cNvPr>
              <p:cNvSpPr/>
              <p:nvPr/>
            </p:nvSpPr>
            <p:spPr>
              <a:xfrm>
                <a:off x="5960971" y="3915441"/>
                <a:ext cx="36504" cy="37814"/>
              </a:xfrm>
              <a:custGeom>
                <a:avLst/>
                <a:gdLst>
                  <a:gd name="connsiteX0" fmla="*/ 18252 w 36504"/>
                  <a:gd name="connsiteY0" fmla="*/ 0 h 37814"/>
                  <a:gd name="connsiteX1" fmla="*/ 18252 w 36504"/>
                  <a:gd name="connsiteY1" fmla="*/ 37814 h 37814"/>
                  <a:gd name="connsiteX2" fmla="*/ 18252 w 36504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04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541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55054C7-96D2-43B1-BAC3-F48640733E18}"/>
                  </a:ext>
                </a:extLst>
              </p:cNvPr>
              <p:cNvSpPr/>
              <p:nvPr/>
            </p:nvSpPr>
            <p:spPr>
              <a:xfrm>
                <a:off x="5833390" y="3890581"/>
                <a:ext cx="42942" cy="40195"/>
              </a:xfrm>
              <a:custGeom>
                <a:avLst/>
                <a:gdLst>
                  <a:gd name="connsiteX0" fmla="*/ 42582 w 42942"/>
                  <a:gd name="connsiteY0" fmla="*/ 16383 h 40195"/>
                  <a:gd name="connsiteX1" fmla="*/ 40296 w 42942"/>
                  <a:gd name="connsiteY1" fmla="*/ 9335 h 40195"/>
                  <a:gd name="connsiteX2" fmla="*/ 37343 w 42942"/>
                  <a:gd name="connsiteY2" fmla="*/ 5525 h 40195"/>
                  <a:gd name="connsiteX3" fmla="*/ 28961 w 42942"/>
                  <a:gd name="connsiteY3" fmla="*/ 667 h 40195"/>
                  <a:gd name="connsiteX4" fmla="*/ 23913 w 42942"/>
                  <a:gd name="connsiteY4" fmla="*/ 0 h 40195"/>
                  <a:gd name="connsiteX5" fmla="*/ 14388 w 42942"/>
                  <a:gd name="connsiteY5" fmla="*/ 2572 h 40195"/>
                  <a:gd name="connsiteX6" fmla="*/ 9435 w 42942"/>
                  <a:gd name="connsiteY6" fmla="*/ 5048 h 40195"/>
                  <a:gd name="connsiteX7" fmla="*/ 4101 w 42942"/>
                  <a:gd name="connsiteY7" fmla="*/ 9906 h 40195"/>
                  <a:gd name="connsiteX8" fmla="*/ 672 w 42942"/>
                  <a:gd name="connsiteY8" fmla="*/ 16288 h 40195"/>
                  <a:gd name="connsiteX9" fmla="*/ 291 w 42942"/>
                  <a:gd name="connsiteY9" fmla="*/ 23813 h 40195"/>
                  <a:gd name="connsiteX10" fmla="*/ 2577 w 42942"/>
                  <a:gd name="connsiteY10" fmla="*/ 30861 h 40195"/>
                  <a:gd name="connsiteX11" fmla="*/ 5530 w 42942"/>
                  <a:gd name="connsiteY11" fmla="*/ 34671 h 40195"/>
                  <a:gd name="connsiteX12" fmla="*/ 13912 w 42942"/>
                  <a:gd name="connsiteY12" fmla="*/ 39529 h 40195"/>
                  <a:gd name="connsiteX13" fmla="*/ 18960 w 42942"/>
                  <a:gd name="connsiteY13" fmla="*/ 40196 h 40195"/>
                  <a:gd name="connsiteX14" fmla="*/ 28485 w 42942"/>
                  <a:gd name="connsiteY14" fmla="*/ 37624 h 40195"/>
                  <a:gd name="connsiteX15" fmla="*/ 33438 w 42942"/>
                  <a:gd name="connsiteY15" fmla="*/ 35147 h 40195"/>
                  <a:gd name="connsiteX16" fmla="*/ 38772 w 42942"/>
                  <a:gd name="connsiteY16" fmla="*/ 30290 h 40195"/>
                  <a:gd name="connsiteX17" fmla="*/ 42201 w 42942"/>
                  <a:gd name="connsiteY17" fmla="*/ 23908 h 40195"/>
                  <a:gd name="connsiteX18" fmla="*/ 42582 w 42942"/>
                  <a:gd name="connsiteY18" fmla="*/ 16383 h 40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942" h="40195">
                    <a:moveTo>
                      <a:pt x="42582" y="16383"/>
                    </a:moveTo>
                    <a:cubicBezTo>
                      <a:pt x="42487" y="13906"/>
                      <a:pt x="41725" y="11525"/>
                      <a:pt x="40296" y="9335"/>
                    </a:cubicBezTo>
                    <a:cubicBezTo>
                      <a:pt x="39344" y="8096"/>
                      <a:pt x="38296" y="6763"/>
                      <a:pt x="37343" y="5525"/>
                    </a:cubicBezTo>
                    <a:cubicBezTo>
                      <a:pt x="34962" y="3143"/>
                      <a:pt x="32200" y="1524"/>
                      <a:pt x="28961" y="667"/>
                    </a:cubicBezTo>
                    <a:lnTo>
                      <a:pt x="23913" y="0"/>
                    </a:lnTo>
                    <a:cubicBezTo>
                      <a:pt x="20484" y="0"/>
                      <a:pt x="17341" y="857"/>
                      <a:pt x="14388" y="2572"/>
                    </a:cubicBezTo>
                    <a:cubicBezTo>
                      <a:pt x="12769" y="3429"/>
                      <a:pt x="11054" y="4191"/>
                      <a:pt x="9435" y="5048"/>
                    </a:cubicBezTo>
                    <a:cubicBezTo>
                      <a:pt x="7244" y="6191"/>
                      <a:pt x="5435" y="7810"/>
                      <a:pt x="4101" y="9906"/>
                    </a:cubicBezTo>
                    <a:cubicBezTo>
                      <a:pt x="2387" y="11716"/>
                      <a:pt x="1339" y="13906"/>
                      <a:pt x="672" y="16288"/>
                    </a:cubicBezTo>
                    <a:cubicBezTo>
                      <a:pt x="-90" y="18764"/>
                      <a:pt x="-185" y="21336"/>
                      <a:pt x="291" y="23813"/>
                    </a:cubicBezTo>
                    <a:cubicBezTo>
                      <a:pt x="386" y="26289"/>
                      <a:pt x="1148" y="28670"/>
                      <a:pt x="2577" y="30861"/>
                    </a:cubicBezTo>
                    <a:cubicBezTo>
                      <a:pt x="3530" y="32099"/>
                      <a:pt x="4577" y="33433"/>
                      <a:pt x="5530" y="34671"/>
                    </a:cubicBezTo>
                    <a:cubicBezTo>
                      <a:pt x="7911" y="37052"/>
                      <a:pt x="10673" y="38671"/>
                      <a:pt x="13912" y="39529"/>
                    </a:cubicBezTo>
                    <a:lnTo>
                      <a:pt x="18960" y="40196"/>
                    </a:lnTo>
                    <a:cubicBezTo>
                      <a:pt x="22389" y="40196"/>
                      <a:pt x="25532" y="39338"/>
                      <a:pt x="28485" y="37624"/>
                    </a:cubicBezTo>
                    <a:cubicBezTo>
                      <a:pt x="30104" y="36767"/>
                      <a:pt x="31819" y="36004"/>
                      <a:pt x="33438" y="35147"/>
                    </a:cubicBezTo>
                    <a:cubicBezTo>
                      <a:pt x="35629" y="34004"/>
                      <a:pt x="37439" y="32290"/>
                      <a:pt x="38772" y="30290"/>
                    </a:cubicBezTo>
                    <a:cubicBezTo>
                      <a:pt x="40487" y="28480"/>
                      <a:pt x="41534" y="26289"/>
                      <a:pt x="42201" y="23908"/>
                    </a:cubicBezTo>
                    <a:cubicBezTo>
                      <a:pt x="43058" y="21431"/>
                      <a:pt x="43154" y="18860"/>
                      <a:pt x="42582" y="16383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8395CD9-5CC9-434E-9806-16CFC47F7725}"/>
                  </a:ext>
                </a:extLst>
              </p:cNvPr>
              <p:cNvSpPr/>
              <p:nvPr/>
            </p:nvSpPr>
            <p:spPr>
              <a:xfrm>
                <a:off x="5953446" y="3791140"/>
                <a:ext cx="36540" cy="37814"/>
              </a:xfrm>
              <a:custGeom>
                <a:avLst/>
                <a:gdLst>
                  <a:gd name="connsiteX0" fmla="*/ 18252 w 36540"/>
                  <a:gd name="connsiteY0" fmla="*/ 0 h 37814"/>
                  <a:gd name="connsiteX1" fmla="*/ 18252 w 36540"/>
                  <a:gd name="connsiteY1" fmla="*/ 37814 h 37814"/>
                  <a:gd name="connsiteX2" fmla="*/ 18252 w 36540"/>
                  <a:gd name="connsiteY2" fmla="*/ 0 h 3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540" h="37814">
                    <a:moveTo>
                      <a:pt x="18252" y="0"/>
                    </a:moveTo>
                    <a:cubicBezTo>
                      <a:pt x="-6036" y="0"/>
                      <a:pt x="-6132" y="37814"/>
                      <a:pt x="18252" y="37814"/>
                    </a:cubicBezTo>
                    <a:cubicBezTo>
                      <a:pt x="42636" y="37814"/>
                      <a:pt x="42636" y="0"/>
                      <a:pt x="18252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6D3462D-DDC6-4B1F-B8F1-4F3FFD886492}"/>
                  </a:ext>
                </a:extLst>
              </p:cNvPr>
              <p:cNvSpPr/>
              <p:nvPr/>
            </p:nvSpPr>
            <p:spPr>
              <a:xfrm>
                <a:off x="6039611" y="3487578"/>
                <a:ext cx="18288" cy="18859"/>
              </a:xfrm>
              <a:custGeom>
                <a:avLst/>
                <a:gdLst>
                  <a:gd name="connsiteX0" fmla="*/ 9144 w 18288"/>
                  <a:gd name="connsiteY0" fmla="*/ 0 h 18859"/>
                  <a:gd name="connsiteX1" fmla="*/ 9144 w 18288"/>
                  <a:gd name="connsiteY1" fmla="*/ 18859 h 18859"/>
                  <a:gd name="connsiteX2" fmla="*/ 9144 w 18288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8" h="18859">
                    <a:moveTo>
                      <a:pt x="9144" y="0"/>
                    </a:moveTo>
                    <a:cubicBezTo>
                      <a:pt x="-3048" y="0"/>
                      <a:pt x="-3048" y="18859"/>
                      <a:pt x="9144" y="18859"/>
                    </a:cubicBezTo>
                    <a:cubicBezTo>
                      <a:pt x="21336" y="18859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A631BC1-6669-430D-BDB7-096B404D9FF0}"/>
                  </a:ext>
                </a:extLst>
              </p:cNvPr>
              <p:cNvSpPr/>
              <p:nvPr/>
            </p:nvSpPr>
            <p:spPr>
              <a:xfrm>
                <a:off x="6076854" y="3452717"/>
                <a:ext cx="18288" cy="18859"/>
              </a:xfrm>
              <a:custGeom>
                <a:avLst/>
                <a:gdLst>
                  <a:gd name="connsiteX0" fmla="*/ 9144 w 18288"/>
                  <a:gd name="connsiteY0" fmla="*/ 0 h 18859"/>
                  <a:gd name="connsiteX1" fmla="*/ 9144 w 18288"/>
                  <a:gd name="connsiteY1" fmla="*/ 18860 h 18859"/>
                  <a:gd name="connsiteX2" fmla="*/ 9144 w 18288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8" h="18859">
                    <a:moveTo>
                      <a:pt x="9144" y="0"/>
                    </a:moveTo>
                    <a:cubicBezTo>
                      <a:pt x="-3048" y="0"/>
                      <a:pt x="-3048" y="18860"/>
                      <a:pt x="9144" y="18860"/>
                    </a:cubicBezTo>
                    <a:cubicBezTo>
                      <a:pt x="21336" y="18955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1C23CA0E-53AA-4758-A0CB-9B655E173A36}"/>
                  </a:ext>
                </a:extLst>
              </p:cNvPr>
              <p:cNvSpPr/>
              <p:nvPr/>
            </p:nvSpPr>
            <p:spPr>
              <a:xfrm>
                <a:off x="5932741" y="3090005"/>
                <a:ext cx="18287" cy="18859"/>
              </a:xfrm>
              <a:custGeom>
                <a:avLst/>
                <a:gdLst>
                  <a:gd name="connsiteX0" fmla="*/ 9144 w 18287"/>
                  <a:gd name="connsiteY0" fmla="*/ 0 h 18859"/>
                  <a:gd name="connsiteX1" fmla="*/ 9144 w 18287"/>
                  <a:gd name="connsiteY1" fmla="*/ 18859 h 18859"/>
                  <a:gd name="connsiteX2" fmla="*/ 9144 w 18287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7" h="18859">
                    <a:moveTo>
                      <a:pt x="9144" y="0"/>
                    </a:moveTo>
                    <a:cubicBezTo>
                      <a:pt x="-3048" y="0"/>
                      <a:pt x="-3048" y="18859"/>
                      <a:pt x="9144" y="18859"/>
                    </a:cubicBezTo>
                    <a:cubicBezTo>
                      <a:pt x="21336" y="18859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665AD43F-5FBF-400C-8C36-CF20E9823539}"/>
                  </a:ext>
                </a:extLst>
              </p:cNvPr>
              <p:cNvSpPr/>
              <p:nvPr/>
            </p:nvSpPr>
            <p:spPr>
              <a:xfrm>
                <a:off x="5937789" y="3040284"/>
                <a:ext cx="18216" cy="18859"/>
              </a:xfrm>
              <a:custGeom>
                <a:avLst/>
                <a:gdLst>
                  <a:gd name="connsiteX0" fmla="*/ 9144 w 18216"/>
                  <a:gd name="connsiteY0" fmla="*/ 0 h 18859"/>
                  <a:gd name="connsiteX1" fmla="*/ 9144 w 18216"/>
                  <a:gd name="connsiteY1" fmla="*/ 18859 h 18859"/>
                  <a:gd name="connsiteX2" fmla="*/ 9144 w 18216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16" h="18859">
                    <a:moveTo>
                      <a:pt x="9144" y="0"/>
                    </a:moveTo>
                    <a:cubicBezTo>
                      <a:pt x="-3048" y="0"/>
                      <a:pt x="-3048" y="18859"/>
                      <a:pt x="9144" y="18859"/>
                    </a:cubicBezTo>
                    <a:cubicBezTo>
                      <a:pt x="21241" y="18859"/>
                      <a:pt x="21241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97D83F63-76BE-436B-BF49-66F20D94F94C}"/>
                  </a:ext>
                </a:extLst>
              </p:cNvPr>
              <p:cNvSpPr/>
              <p:nvPr/>
            </p:nvSpPr>
            <p:spPr>
              <a:xfrm>
                <a:off x="5865685" y="2925984"/>
                <a:ext cx="18288" cy="18859"/>
              </a:xfrm>
              <a:custGeom>
                <a:avLst/>
                <a:gdLst>
                  <a:gd name="connsiteX0" fmla="*/ 9144 w 18288"/>
                  <a:gd name="connsiteY0" fmla="*/ 0 h 18859"/>
                  <a:gd name="connsiteX1" fmla="*/ 9144 w 18288"/>
                  <a:gd name="connsiteY1" fmla="*/ 18859 h 18859"/>
                  <a:gd name="connsiteX2" fmla="*/ 9144 w 18288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8" h="18859">
                    <a:moveTo>
                      <a:pt x="9144" y="0"/>
                    </a:moveTo>
                    <a:cubicBezTo>
                      <a:pt x="-3048" y="0"/>
                      <a:pt x="-3048" y="18859"/>
                      <a:pt x="9144" y="18859"/>
                    </a:cubicBezTo>
                    <a:cubicBezTo>
                      <a:pt x="21336" y="18859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E91F933-21DE-486C-85F4-7A060F0032C8}"/>
                  </a:ext>
                </a:extLst>
              </p:cNvPr>
              <p:cNvSpPr/>
              <p:nvPr/>
            </p:nvSpPr>
            <p:spPr>
              <a:xfrm>
                <a:off x="6225659" y="3222236"/>
                <a:ext cx="29002" cy="21478"/>
              </a:xfrm>
              <a:custGeom>
                <a:avLst/>
                <a:gdLst>
                  <a:gd name="connsiteX0" fmla="*/ 28646 w 29002"/>
                  <a:gd name="connsiteY0" fmla="*/ 6929 h 21478"/>
                  <a:gd name="connsiteX1" fmla="*/ 24264 w 29002"/>
                  <a:gd name="connsiteY1" fmla="*/ 1310 h 21478"/>
                  <a:gd name="connsiteX2" fmla="*/ 21978 w 29002"/>
                  <a:gd name="connsiteY2" fmla="*/ 357 h 21478"/>
                  <a:gd name="connsiteX3" fmla="*/ 16930 w 29002"/>
                  <a:gd name="connsiteY3" fmla="*/ 357 h 21478"/>
                  <a:gd name="connsiteX4" fmla="*/ 7024 w 29002"/>
                  <a:gd name="connsiteY4" fmla="*/ 2834 h 21478"/>
                  <a:gd name="connsiteX5" fmla="*/ 3786 w 29002"/>
                  <a:gd name="connsiteY5" fmla="*/ 4548 h 21478"/>
                  <a:gd name="connsiteX6" fmla="*/ 1309 w 29002"/>
                  <a:gd name="connsiteY6" fmla="*/ 7215 h 21478"/>
                  <a:gd name="connsiteX7" fmla="*/ 166 w 29002"/>
                  <a:gd name="connsiteY7" fmla="*/ 10739 h 21478"/>
                  <a:gd name="connsiteX8" fmla="*/ 357 w 29002"/>
                  <a:gd name="connsiteY8" fmla="*/ 14549 h 21478"/>
                  <a:gd name="connsiteX9" fmla="*/ 4738 w 29002"/>
                  <a:gd name="connsiteY9" fmla="*/ 20169 h 21478"/>
                  <a:gd name="connsiteX10" fmla="*/ 7024 w 29002"/>
                  <a:gd name="connsiteY10" fmla="*/ 21122 h 21478"/>
                  <a:gd name="connsiteX11" fmla="*/ 12072 w 29002"/>
                  <a:gd name="connsiteY11" fmla="*/ 21122 h 21478"/>
                  <a:gd name="connsiteX12" fmla="*/ 21978 w 29002"/>
                  <a:gd name="connsiteY12" fmla="*/ 18645 h 21478"/>
                  <a:gd name="connsiteX13" fmla="*/ 25217 w 29002"/>
                  <a:gd name="connsiteY13" fmla="*/ 16931 h 21478"/>
                  <a:gd name="connsiteX14" fmla="*/ 27693 w 29002"/>
                  <a:gd name="connsiteY14" fmla="*/ 14264 h 21478"/>
                  <a:gd name="connsiteX15" fmla="*/ 28836 w 29002"/>
                  <a:gd name="connsiteY15" fmla="*/ 10739 h 21478"/>
                  <a:gd name="connsiteX16" fmla="*/ 28646 w 29002"/>
                  <a:gd name="connsiteY16" fmla="*/ 6929 h 21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002" h="21478">
                    <a:moveTo>
                      <a:pt x="28646" y="6929"/>
                    </a:moveTo>
                    <a:cubicBezTo>
                      <a:pt x="27884" y="4643"/>
                      <a:pt x="26455" y="2453"/>
                      <a:pt x="24264" y="1310"/>
                    </a:cubicBezTo>
                    <a:cubicBezTo>
                      <a:pt x="23502" y="1024"/>
                      <a:pt x="22740" y="643"/>
                      <a:pt x="21978" y="357"/>
                    </a:cubicBezTo>
                    <a:cubicBezTo>
                      <a:pt x="20264" y="-119"/>
                      <a:pt x="18645" y="-119"/>
                      <a:pt x="16930" y="357"/>
                    </a:cubicBezTo>
                    <a:cubicBezTo>
                      <a:pt x="13596" y="1214"/>
                      <a:pt x="10263" y="1976"/>
                      <a:pt x="7024" y="2834"/>
                    </a:cubicBezTo>
                    <a:cubicBezTo>
                      <a:pt x="5786" y="3119"/>
                      <a:pt x="4738" y="3691"/>
                      <a:pt x="3786" y="4548"/>
                    </a:cubicBezTo>
                    <a:cubicBezTo>
                      <a:pt x="2738" y="5215"/>
                      <a:pt x="1976" y="6072"/>
                      <a:pt x="1309" y="7215"/>
                    </a:cubicBezTo>
                    <a:cubicBezTo>
                      <a:pt x="642" y="8263"/>
                      <a:pt x="261" y="9501"/>
                      <a:pt x="166" y="10739"/>
                    </a:cubicBezTo>
                    <a:cubicBezTo>
                      <a:pt x="-120" y="11978"/>
                      <a:pt x="-24" y="13216"/>
                      <a:pt x="357" y="14549"/>
                    </a:cubicBezTo>
                    <a:cubicBezTo>
                      <a:pt x="1119" y="16835"/>
                      <a:pt x="2547" y="19026"/>
                      <a:pt x="4738" y="20169"/>
                    </a:cubicBezTo>
                    <a:cubicBezTo>
                      <a:pt x="5500" y="20455"/>
                      <a:pt x="6262" y="20836"/>
                      <a:pt x="7024" y="21122"/>
                    </a:cubicBezTo>
                    <a:cubicBezTo>
                      <a:pt x="8739" y="21598"/>
                      <a:pt x="10358" y="21598"/>
                      <a:pt x="12072" y="21122"/>
                    </a:cubicBezTo>
                    <a:cubicBezTo>
                      <a:pt x="15406" y="20264"/>
                      <a:pt x="18740" y="19502"/>
                      <a:pt x="21978" y="18645"/>
                    </a:cubicBezTo>
                    <a:cubicBezTo>
                      <a:pt x="23217" y="18359"/>
                      <a:pt x="24264" y="17788"/>
                      <a:pt x="25217" y="16931"/>
                    </a:cubicBezTo>
                    <a:cubicBezTo>
                      <a:pt x="26265" y="16264"/>
                      <a:pt x="27027" y="15407"/>
                      <a:pt x="27693" y="14264"/>
                    </a:cubicBezTo>
                    <a:cubicBezTo>
                      <a:pt x="28360" y="13216"/>
                      <a:pt x="28741" y="11978"/>
                      <a:pt x="28836" y="10739"/>
                    </a:cubicBezTo>
                    <a:cubicBezTo>
                      <a:pt x="29122" y="9406"/>
                      <a:pt x="29027" y="8168"/>
                      <a:pt x="28646" y="6929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34B165B3-073D-4EBB-A50B-F056F014DF0B}"/>
                  </a:ext>
                </a:extLst>
              </p:cNvPr>
              <p:cNvSpPr/>
              <p:nvPr/>
            </p:nvSpPr>
            <p:spPr>
              <a:xfrm>
                <a:off x="6387464" y="3129724"/>
                <a:ext cx="18287" cy="18859"/>
              </a:xfrm>
              <a:custGeom>
                <a:avLst/>
                <a:gdLst>
                  <a:gd name="connsiteX0" fmla="*/ 9144 w 18287"/>
                  <a:gd name="connsiteY0" fmla="*/ 0 h 18859"/>
                  <a:gd name="connsiteX1" fmla="*/ 9144 w 18287"/>
                  <a:gd name="connsiteY1" fmla="*/ 18859 h 18859"/>
                  <a:gd name="connsiteX2" fmla="*/ 9144 w 18287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7" h="18859">
                    <a:moveTo>
                      <a:pt x="9144" y="0"/>
                    </a:moveTo>
                    <a:cubicBezTo>
                      <a:pt x="-3048" y="0"/>
                      <a:pt x="-3048" y="18859"/>
                      <a:pt x="9144" y="18859"/>
                    </a:cubicBezTo>
                    <a:cubicBezTo>
                      <a:pt x="21336" y="18859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7FFAB60-F3FD-436D-A1E1-26821C4B646F}"/>
                  </a:ext>
                </a:extLst>
              </p:cNvPr>
              <p:cNvSpPr/>
              <p:nvPr/>
            </p:nvSpPr>
            <p:spPr>
              <a:xfrm>
                <a:off x="6332791" y="3052667"/>
                <a:ext cx="18287" cy="18859"/>
              </a:xfrm>
              <a:custGeom>
                <a:avLst/>
                <a:gdLst>
                  <a:gd name="connsiteX0" fmla="*/ 9144 w 18287"/>
                  <a:gd name="connsiteY0" fmla="*/ 0 h 18859"/>
                  <a:gd name="connsiteX1" fmla="*/ 9144 w 18287"/>
                  <a:gd name="connsiteY1" fmla="*/ 18859 h 18859"/>
                  <a:gd name="connsiteX2" fmla="*/ 9144 w 18287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7" h="18859">
                    <a:moveTo>
                      <a:pt x="9144" y="0"/>
                    </a:moveTo>
                    <a:cubicBezTo>
                      <a:pt x="-3048" y="0"/>
                      <a:pt x="-3048" y="18859"/>
                      <a:pt x="9144" y="18859"/>
                    </a:cubicBezTo>
                    <a:cubicBezTo>
                      <a:pt x="21336" y="18955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1F4441A5-4CC8-4574-B510-2216CDDBE80C}"/>
                  </a:ext>
                </a:extLst>
              </p:cNvPr>
              <p:cNvSpPr/>
              <p:nvPr/>
            </p:nvSpPr>
            <p:spPr>
              <a:xfrm>
                <a:off x="6412325" y="3398043"/>
                <a:ext cx="18287" cy="18859"/>
              </a:xfrm>
              <a:custGeom>
                <a:avLst/>
                <a:gdLst>
                  <a:gd name="connsiteX0" fmla="*/ 9144 w 18287"/>
                  <a:gd name="connsiteY0" fmla="*/ 0 h 18859"/>
                  <a:gd name="connsiteX1" fmla="*/ 9144 w 18287"/>
                  <a:gd name="connsiteY1" fmla="*/ 18860 h 18859"/>
                  <a:gd name="connsiteX2" fmla="*/ 9144 w 18287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7" h="18859">
                    <a:moveTo>
                      <a:pt x="9144" y="0"/>
                    </a:moveTo>
                    <a:cubicBezTo>
                      <a:pt x="-3048" y="0"/>
                      <a:pt x="-3048" y="18860"/>
                      <a:pt x="9144" y="18860"/>
                    </a:cubicBezTo>
                    <a:cubicBezTo>
                      <a:pt x="21336" y="18955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F7D00CF9-9660-46EC-B59B-32B9ECA4C904}"/>
                  </a:ext>
                </a:extLst>
              </p:cNvPr>
              <p:cNvSpPr/>
              <p:nvPr/>
            </p:nvSpPr>
            <p:spPr>
              <a:xfrm>
                <a:off x="6300501" y="3495008"/>
                <a:ext cx="18287" cy="18859"/>
              </a:xfrm>
              <a:custGeom>
                <a:avLst/>
                <a:gdLst>
                  <a:gd name="connsiteX0" fmla="*/ 9144 w 18287"/>
                  <a:gd name="connsiteY0" fmla="*/ 0 h 18859"/>
                  <a:gd name="connsiteX1" fmla="*/ 9144 w 18287"/>
                  <a:gd name="connsiteY1" fmla="*/ 18860 h 18859"/>
                  <a:gd name="connsiteX2" fmla="*/ 9144 w 18287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7" h="18859">
                    <a:moveTo>
                      <a:pt x="9144" y="0"/>
                    </a:moveTo>
                    <a:cubicBezTo>
                      <a:pt x="-3048" y="0"/>
                      <a:pt x="-3048" y="18860"/>
                      <a:pt x="9144" y="18860"/>
                    </a:cubicBezTo>
                    <a:cubicBezTo>
                      <a:pt x="21336" y="18860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79EEB40C-F8C3-4529-8A89-7A646A66CE8E}"/>
                  </a:ext>
                </a:extLst>
              </p:cNvPr>
              <p:cNvSpPr/>
              <p:nvPr/>
            </p:nvSpPr>
            <p:spPr>
              <a:xfrm>
                <a:off x="5619654" y="3554634"/>
                <a:ext cx="18287" cy="18859"/>
              </a:xfrm>
              <a:custGeom>
                <a:avLst/>
                <a:gdLst>
                  <a:gd name="connsiteX0" fmla="*/ 9144 w 18287"/>
                  <a:gd name="connsiteY0" fmla="*/ 0 h 18859"/>
                  <a:gd name="connsiteX1" fmla="*/ 9144 w 18287"/>
                  <a:gd name="connsiteY1" fmla="*/ 18859 h 18859"/>
                  <a:gd name="connsiteX2" fmla="*/ 9144 w 18287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7" h="18859">
                    <a:moveTo>
                      <a:pt x="9144" y="0"/>
                    </a:moveTo>
                    <a:cubicBezTo>
                      <a:pt x="-3048" y="0"/>
                      <a:pt x="-3048" y="18859"/>
                      <a:pt x="9144" y="18859"/>
                    </a:cubicBezTo>
                    <a:cubicBezTo>
                      <a:pt x="21336" y="18859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ADB71C5-43BB-42A3-902A-D9B845797943}"/>
                  </a:ext>
                </a:extLst>
              </p:cNvPr>
              <p:cNvSpPr/>
              <p:nvPr/>
            </p:nvSpPr>
            <p:spPr>
              <a:xfrm>
                <a:off x="5666898" y="3492531"/>
                <a:ext cx="18288" cy="18859"/>
              </a:xfrm>
              <a:custGeom>
                <a:avLst/>
                <a:gdLst>
                  <a:gd name="connsiteX0" fmla="*/ 9144 w 18288"/>
                  <a:gd name="connsiteY0" fmla="*/ 0 h 18859"/>
                  <a:gd name="connsiteX1" fmla="*/ 9144 w 18288"/>
                  <a:gd name="connsiteY1" fmla="*/ 18860 h 18859"/>
                  <a:gd name="connsiteX2" fmla="*/ 9144 w 18288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8" h="18859">
                    <a:moveTo>
                      <a:pt x="9144" y="0"/>
                    </a:moveTo>
                    <a:cubicBezTo>
                      <a:pt x="-3048" y="0"/>
                      <a:pt x="-3048" y="18860"/>
                      <a:pt x="9144" y="18860"/>
                    </a:cubicBezTo>
                    <a:cubicBezTo>
                      <a:pt x="21336" y="18860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FB4CECC-3A1B-4260-936E-61442FEA1701}"/>
                  </a:ext>
                </a:extLst>
              </p:cNvPr>
              <p:cNvSpPr/>
              <p:nvPr/>
            </p:nvSpPr>
            <p:spPr>
              <a:xfrm>
                <a:off x="5537739" y="3514915"/>
                <a:ext cx="18216" cy="18859"/>
              </a:xfrm>
              <a:custGeom>
                <a:avLst/>
                <a:gdLst>
                  <a:gd name="connsiteX0" fmla="*/ 9144 w 18216"/>
                  <a:gd name="connsiteY0" fmla="*/ 0 h 18859"/>
                  <a:gd name="connsiteX1" fmla="*/ 9144 w 18216"/>
                  <a:gd name="connsiteY1" fmla="*/ 18860 h 18859"/>
                  <a:gd name="connsiteX2" fmla="*/ 9144 w 18216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16" h="18859">
                    <a:moveTo>
                      <a:pt x="9144" y="0"/>
                    </a:moveTo>
                    <a:cubicBezTo>
                      <a:pt x="-3048" y="0"/>
                      <a:pt x="-3048" y="18860"/>
                      <a:pt x="9144" y="18860"/>
                    </a:cubicBezTo>
                    <a:cubicBezTo>
                      <a:pt x="21241" y="18860"/>
                      <a:pt x="21241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F75493BC-551A-4BB3-A658-AE7F4E3490C5}"/>
                  </a:ext>
                </a:extLst>
              </p:cNvPr>
              <p:cNvSpPr/>
              <p:nvPr/>
            </p:nvSpPr>
            <p:spPr>
              <a:xfrm>
                <a:off x="5863209" y="3847814"/>
                <a:ext cx="18287" cy="18859"/>
              </a:xfrm>
              <a:custGeom>
                <a:avLst/>
                <a:gdLst>
                  <a:gd name="connsiteX0" fmla="*/ 9144 w 18287"/>
                  <a:gd name="connsiteY0" fmla="*/ 0 h 18859"/>
                  <a:gd name="connsiteX1" fmla="*/ 9144 w 18287"/>
                  <a:gd name="connsiteY1" fmla="*/ 18859 h 18859"/>
                  <a:gd name="connsiteX2" fmla="*/ 9144 w 18287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7" h="18859">
                    <a:moveTo>
                      <a:pt x="9144" y="0"/>
                    </a:moveTo>
                    <a:cubicBezTo>
                      <a:pt x="-3048" y="0"/>
                      <a:pt x="-3048" y="18859"/>
                      <a:pt x="9144" y="18859"/>
                    </a:cubicBezTo>
                    <a:cubicBezTo>
                      <a:pt x="21336" y="18955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521B4032-1DC3-48AD-9296-6F4167C2FFE9}"/>
                  </a:ext>
                </a:extLst>
              </p:cNvPr>
              <p:cNvSpPr/>
              <p:nvPr/>
            </p:nvSpPr>
            <p:spPr>
              <a:xfrm>
                <a:off x="5935313" y="3882580"/>
                <a:ext cx="18216" cy="18859"/>
              </a:xfrm>
              <a:custGeom>
                <a:avLst/>
                <a:gdLst>
                  <a:gd name="connsiteX0" fmla="*/ 9144 w 18216"/>
                  <a:gd name="connsiteY0" fmla="*/ 0 h 18859"/>
                  <a:gd name="connsiteX1" fmla="*/ 9144 w 18216"/>
                  <a:gd name="connsiteY1" fmla="*/ 18859 h 18859"/>
                  <a:gd name="connsiteX2" fmla="*/ 9144 w 18216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16" h="18859">
                    <a:moveTo>
                      <a:pt x="9144" y="0"/>
                    </a:moveTo>
                    <a:cubicBezTo>
                      <a:pt x="-3048" y="0"/>
                      <a:pt x="-3048" y="18859"/>
                      <a:pt x="9144" y="18859"/>
                    </a:cubicBezTo>
                    <a:cubicBezTo>
                      <a:pt x="21241" y="18955"/>
                      <a:pt x="21241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5B551F9-CF98-4C63-A183-5666A84EBA41}"/>
                  </a:ext>
                </a:extLst>
              </p:cNvPr>
              <p:cNvSpPr/>
              <p:nvPr/>
            </p:nvSpPr>
            <p:spPr>
              <a:xfrm>
                <a:off x="6546532" y="3850290"/>
                <a:ext cx="18287" cy="18859"/>
              </a:xfrm>
              <a:custGeom>
                <a:avLst/>
                <a:gdLst>
                  <a:gd name="connsiteX0" fmla="*/ 9144 w 18287"/>
                  <a:gd name="connsiteY0" fmla="*/ 0 h 18859"/>
                  <a:gd name="connsiteX1" fmla="*/ 9144 w 18287"/>
                  <a:gd name="connsiteY1" fmla="*/ 18859 h 18859"/>
                  <a:gd name="connsiteX2" fmla="*/ 9144 w 18287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7" h="18859">
                    <a:moveTo>
                      <a:pt x="9144" y="0"/>
                    </a:moveTo>
                    <a:cubicBezTo>
                      <a:pt x="-3048" y="0"/>
                      <a:pt x="-3048" y="18859"/>
                      <a:pt x="9144" y="18859"/>
                    </a:cubicBezTo>
                    <a:cubicBezTo>
                      <a:pt x="21336" y="18955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658BAF3-9CA5-498A-972C-5278718397DA}"/>
                  </a:ext>
                </a:extLst>
              </p:cNvPr>
              <p:cNvSpPr/>
              <p:nvPr/>
            </p:nvSpPr>
            <p:spPr>
              <a:xfrm>
                <a:off x="6568916" y="3795617"/>
                <a:ext cx="18252" cy="18859"/>
              </a:xfrm>
              <a:custGeom>
                <a:avLst/>
                <a:gdLst>
                  <a:gd name="connsiteX0" fmla="*/ 9144 w 18252"/>
                  <a:gd name="connsiteY0" fmla="*/ 0 h 18859"/>
                  <a:gd name="connsiteX1" fmla="*/ 9144 w 18252"/>
                  <a:gd name="connsiteY1" fmla="*/ 18860 h 18859"/>
                  <a:gd name="connsiteX2" fmla="*/ 9144 w 18252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52" h="18859">
                    <a:moveTo>
                      <a:pt x="9144" y="0"/>
                    </a:moveTo>
                    <a:cubicBezTo>
                      <a:pt x="-3048" y="0"/>
                      <a:pt x="-3048" y="18860"/>
                      <a:pt x="9144" y="18860"/>
                    </a:cubicBezTo>
                    <a:cubicBezTo>
                      <a:pt x="21241" y="18955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A146FE38-29AA-431F-A93D-3F6EDABA7515}"/>
                  </a:ext>
                </a:extLst>
              </p:cNvPr>
              <p:cNvSpPr/>
              <p:nvPr/>
            </p:nvSpPr>
            <p:spPr>
              <a:xfrm>
                <a:off x="6469475" y="3770756"/>
                <a:ext cx="18287" cy="18859"/>
              </a:xfrm>
              <a:custGeom>
                <a:avLst/>
                <a:gdLst>
                  <a:gd name="connsiteX0" fmla="*/ 9144 w 18287"/>
                  <a:gd name="connsiteY0" fmla="*/ 0 h 18859"/>
                  <a:gd name="connsiteX1" fmla="*/ 9144 w 18287"/>
                  <a:gd name="connsiteY1" fmla="*/ 18860 h 18859"/>
                  <a:gd name="connsiteX2" fmla="*/ 9144 w 18287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87" h="18859">
                    <a:moveTo>
                      <a:pt x="9144" y="0"/>
                    </a:moveTo>
                    <a:cubicBezTo>
                      <a:pt x="-3048" y="0"/>
                      <a:pt x="-3048" y="18860"/>
                      <a:pt x="9144" y="18860"/>
                    </a:cubicBezTo>
                    <a:cubicBezTo>
                      <a:pt x="21336" y="18955"/>
                      <a:pt x="21336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F8B2CEC-EC5B-4925-ABE6-CFBCCDE683DD}"/>
                  </a:ext>
                </a:extLst>
              </p:cNvPr>
              <p:cNvSpPr/>
              <p:nvPr/>
            </p:nvSpPr>
            <p:spPr>
              <a:xfrm>
                <a:off x="6566439" y="3745991"/>
                <a:ext cx="18216" cy="18859"/>
              </a:xfrm>
              <a:custGeom>
                <a:avLst/>
                <a:gdLst>
                  <a:gd name="connsiteX0" fmla="*/ 9144 w 18216"/>
                  <a:gd name="connsiteY0" fmla="*/ 0 h 18859"/>
                  <a:gd name="connsiteX1" fmla="*/ 9144 w 18216"/>
                  <a:gd name="connsiteY1" fmla="*/ 18860 h 18859"/>
                  <a:gd name="connsiteX2" fmla="*/ 9144 w 18216"/>
                  <a:gd name="connsiteY2" fmla="*/ 0 h 1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16" h="18859">
                    <a:moveTo>
                      <a:pt x="9144" y="0"/>
                    </a:moveTo>
                    <a:cubicBezTo>
                      <a:pt x="-3048" y="0"/>
                      <a:pt x="-3048" y="18860"/>
                      <a:pt x="9144" y="18860"/>
                    </a:cubicBezTo>
                    <a:cubicBezTo>
                      <a:pt x="21241" y="18860"/>
                      <a:pt x="21241" y="0"/>
                      <a:pt x="9144" y="0"/>
                    </a:cubicBezTo>
                    <a:close/>
                  </a:path>
                </a:pathLst>
              </a:custGeom>
              <a:solidFill>
                <a:srgbClr val="A331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319D3F0-38B0-47CB-9F16-1D0915E50A48}"/>
                </a:ext>
              </a:extLst>
            </p:cNvPr>
            <p:cNvSpPr/>
            <p:nvPr/>
          </p:nvSpPr>
          <p:spPr>
            <a:xfrm>
              <a:off x="5459623" y="2977610"/>
              <a:ext cx="1294944" cy="1067596"/>
            </a:xfrm>
            <a:custGeom>
              <a:avLst/>
              <a:gdLst>
                <a:gd name="connsiteX0" fmla="*/ 1253597 w 1294944"/>
                <a:gd name="connsiteY0" fmla="*/ 762667 h 1067596"/>
                <a:gd name="connsiteX1" fmla="*/ 1091100 w 1294944"/>
                <a:gd name="connsiteY1" fmla="*/ 715899 h 1067596"/>
                <a:gd name="connsiteX2" fmla="*/ 966227 w 1294944"/>
                <a:gd name="connsiteY2" fmla="*/ 644652 h 1067596"/>
                <a:gd name="connsiteX3" fmla="*/ 986611 w 1294944"/>
                <a:gd name="connsiteY3" fmla="*/ 593693 h 1067596"/>
                <a:gd name="connsiteX4" fmla="*/ 1046428 w 1294944"/>
                <a:gd name="connsiteY4" fmla="*/ 540544 h 1067596"/>
                <a:gd name="connsiteX5" fmla="*/ 1042237 w 1294944"/>
                <a:gd name="connsiteY5" fmla="*/ 408337 h 1067596"/>
                <a:gd name="connsiteX6" fmla="*/ 977848 w 1294944"/>
                <a:gd name="connsiteY6" fmla="*/ 365950 h 1067596"/>
                <a:gd name="connsiteX7" fmla="*/ 883265 w 1294944"/>
                <a:gd name="connsiteY7" fmla="*/ 364522 h 1067596"/>
                <a:gd name="connsiteX8" fmla="*/ 829258 w 1294944"/>
                <a:gd name="connsiteY8" fmla="*/ 336233 h 1067596"/>
                <a:gd name="connsiteX9" fmla="*/ 844784 w 1294944"/>
                <a:gd name="connsiteY9" fmla="*/ 276320 h 1067596"/>
                <a:gd name="connsiteX10" fmla="*/ 912983 w 1294944"/>
                <a:gd name="connsiteY10" fmla="*/ 227933 h 1067596"/>
                <a:gd name="connsiteX11" fmla="*/ 986230 w 1294944"/>
                <a:gd name="connsiteY11" fmla="*/ 175260 h 1067596"/>
                <a:gd name="connsiteX12" fmla="*/ 1020996 w 1294944"/>
                <a:gd name="connsiteY12" fmla="*/ 98012 h 1067596"/>
                <a:gd name="connsiteX13" fmla="*/ 991278 w 1294944"/>
                <a:gd name="connsiteY13" fmla="*/ 28194 h 1067596"/>
                <a:gd name="connsiteX14" fmla="*/ 934604 w 1294944"/>
                <a:gd name="connsiteY14" fmla="*/ 0 h 1067596"/>
                <a:gd name="connsiteX15" fmla="*/ 935652 w 1294944"/>
                <a:gd name="connsiteY15" fmla="*/ 6667 h 1067596"/>
                <a:gd name="connsiteX16" fmla="*/ 897362 w 1294944"/>
                <a:gd name="connsiteY16" fmla="*/ 119539 h 1067596"/>
                <a:gd name="connsiteX17" fmla="*/ 794301 w 1294944"/>
                <a:gd name="connsiteY17" fmla="*/ 213170 h 1067596"/>
                <a:gd name="connsiteX18" fmla="*/ 688764 w 1294944"/>
                <a:gd name="connsiteY18" fmla="*/ 314611 h 1067596"/>
                <a:gd name="connsiteX19" fmla="*/ 709338 w 1294944"/>
                <a:gd name="connsiteY19" fmla="*/ 433959 h 1067596"/>
                <a:gd name="connsiteX20" fmla="*/ 812113 w 1294944"/>
                <a:gd name="connsiteY20" fmla="*/ 490252 h 1067596"/>
                <a:gd name="connsiteX21" fmla="*/ 844212 w 1294944"/>
                <a:gd name="connsiteY21" fmla="*/ 531686 h 1067596"/>
                <a:gd name="connsiteX22" fmla="*/ 827258 w 1294944"/>
                <a:gd name="connsiteY22" fmla="*/ 557403 h 1067596"/>
                <a:gd name="connsiteX23" fmla="*/ 717149 w 1294944"/>
                <a:gd name="connsiteY23" fmla="*/ 535877 h 1067596"/>
                <a:gd name="connsiteX24" fmla="*/ 585894 w 1294944"/>
                <a:gd name="connsiteY24" fmla="*/ 570929 h 1067596"/>
                <a:gd name="connsiteX25" fmla="*/ 557986 w 1294944"/>
                <a:gd name="connsiteY25" fmla="*/ 624554 h 1067596"/>
                <a:gd name="connsiteX26" fmla="*/ 433875 w 1294944"/>
                <a:gd name="connsiteY26" fmla="*/ 570643 h 1067596"/>
                <a:gd name="connsiteX27" fmla="*/ 306716 w 1294944"/>
                <a:gd name="connsiteY27" fmla="*/ 582549 h 1067596"/>
                <a:gd name="connsiteX28" fmla="*/ 192226 w 1294944"/>
                <a:gd name="connsiteY28" fmla="*/ 574167 h 1067596"/>
                <a:gd name="connsiteX29" fmla="*/ 118121 w 1294944"/>
                <a:gd name="connsiteY29" fmla="*/ 514540 h 1067596"/>
                <a:gd name="connsiteX30" fmla="*/ 40016 w 1294944"/>
                <a:gd name="connsiteY30" fmla="*/ 445580 h 1067596"/>
                <a:gd name="connsiteX31" fmla="*/ 24395 w 1294944"/>
                <a:gd name="connsiteY31" fmla="*/ 437579 h 1067596"/>
                <a:gd name="connsiteX32" fmla="*/ 12013 w 1294944"/>
                <a:gd name="connsiteY32" fmla="*/ 455962 h 1067596"/>
                <a:gd name="connsiteX33" fmla="*/ 37635 w 1294944"/>
                <a:gd name="connsiteY33" fmla="*/ 600742 h 1067596"/>
                <a:gd name="connsiteX34" fmla="*/ 202322 w 1294944"/>
                <a:gd name="connsiteY34" fmla="*/ 650938 h 1067596"/>
                <a:gd name="connsiteX35" fmla="*/ 394156 w 1294944"/>
                <a:gd name="connsiteY35" fmla="*/ 620744 h 1067596"/>
                <a:gd name="connsiteX36" fmla="*/ 526649 w 1294944"/>
                <a:gd name="connsiteY36" fmla="*/ 683990 h 1067596"/>
                <a:gd name="connsiteX37" fmla="*/ 454068 w 1294944"/>
                <a:gd name="connsiteY37" fmla="*/ 783717 h 1067596"/>
                <a:gd name="connsiteX38" fmla="*/ 317289 w 1294944"/>
                <a:gd name="connsiteY38" fmla="*/ 877634 h 1067596"/>
                <a:gd name="connsiteX39" fmla="*/ 343102 w 1294944"/>
                <a:gd name="connsiteY39" fmla="*/ 1029843 h 1067596"/>
                <a:gd name="connsiteX40" fmla="*/ 496169 w 1294944"/>
                <a:gd name="connsiteY40" fmla="*/ 1054322 h 1067596"/>
                <a:gd name="connsiteX41" fmla="*/ 591228 w 1294944"/>
                <a:gd name="connsiteY41" fmla="*/ 923544 h 1067596"/>
                <a:gd name="connsiteX42" fmla="*/ 628280 w 1294944"/>
                <a:gd name="connsiteY42" fmla="*/ 734092 h 1067596"/>
                <a:gd name="connsiteX43" fmla="*/ 731341 w 1294944"/>
                <a:gd name="connsiteY43" fmla="*/ 647509 h 1067596"/>
                <a:gd name="connsiteX44" fmla="*/ 866596 w 1294944"/>
                <a:gd name="connsiteY44" fmla="*/ 738759 h 1067596"/>
                <a:gd name="connsiteX45" fmla="*/ 1135772 w 1294944"/>
                <a:gd name="connsiteY45" fmla="*/ 980980 h 1067596"/>
                <a:gd name="connsiteX46" fmla="*/ 1279505 w 1294944"/>
                <a:gd name="connsiteY46" fmla="*/ 909733 h 1067596"/>
                <a:gd name="connsiteX47" fmla="*/ 1253597 w 1294944"/>
                <a:gd name="connsiteY47" fmla="*/ 762667 h 106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94944" h="1067596">
                  <a:moveTo>
                    <a:pt x="1253597" y="762667"/>
                  </a:moveTo>
                  <a:cubicBezTo>
                    <a:pt x="1207305" y="724853"/>
                    <a:pt x="1148060" y="721233"/>
                    <a:pt x="1091100" y="715899"/>
                  </a:cubicBezTo>
                  <a:cubicBezTo>
                    <a:pt x="1042999" y="711422"/>
                    <a:pt x="980515" y="699421"/>
                    <a:pt x="966227" y="644652"/>
                  </a:cubicBezTo>
                  <a:cubicBezTo>
                    <a:pt x="960798" y="623792"/>
                    <a:pt x="970799" y="607505"/>
                    <a:pt x="986611" y="593693"/>
                  </a:cubicBezTo>
                  <a:cubicBezTo>
                    <a:pt x="1006899" y="575977"/>
                    <a:pt x="1030426" y="562832"/>
                    <a:pt x="1046428" y="540544"/>
                  </a:cubicBezTo>
                  <a:cubicBezTo>
                    <a:pt x="1073955" y="502253"/>
                    <a:pt x="1069574" y="445580"/>
                    <a:pt x="1042237" y="408337"/>
                  </a:cubicBezTo>
                  <a:cubicBezTo>
                    <a:pt x="1026425" y="386810"/>
                    <a:pt x="1004327" y="371285"/>
                    <a:pt x="977848" y="365950"/>
                  </a:cubicBezTo>
                  <a:cubicBezTo>
                    <a:pt x="946225" y="359664"/>
                    <a:pt x="914983" y="365760"/>
                    <a:pt x="883265" y="364522"/>
                  </a:cubicBezTo>
                  <a:cubicBezTo>
                    <a:pt x="862691" y="363665"/>
                    <a:pt x="836878" y="358140"/>
                    <a:pt x="829258" y="336233"/>
                  </a:cubicBezTo>
                  <a:cubicBezTo>
                    <a:pt x="822305" y="316421"/>
                    <a:pt x="832306" y="292037"/>
                    <a:pt x="844784" y="276320"/>
                  </a:cubicBezTo>
                  <a:cubicBezTo>
                    <a:pt x="862119" y="254413"/>
                    <a:pt x="889075" y="241173"/>
                    <a:pt x="912983" y="227933"/>
                  </a:cubicBezTo>
                  <a:cubicBezTo>
                    <a:pt x="939272" y="213265"/>
                    <a:pt x="965846" y="197929"/>
                    <a:pt x="986230" y="175260"/>
                  </a:cubicBezTo>
                  <a:cubicBezTo>
                    <a:pt x="1005566" y="153734"/>
                    <a:pt x="1019853" y="127445"/>
                    <a:pt x="1020996" y="98012"/>
                  </a:cubicBezTo>
                  <a:cubicBezTo>
                    <a:pt x="1021949" y="71818"/>
                    <a:pt x="1010614" y="45815"/>
                    <a:pt x="991278" y="28194"/>
                  </a:cubicBezTo>
                  <a:cubicBezTo>
                    <a:pt x="974895" y="13335"/>
                    <a:pt x="955274" y="4096"/>
                    <a:pt x="934604" y="0"/>
                  </a:cubicBezTo>
                  <a:cubicBezTo>
                    <a:pt x="934985" y="2191"/>
                    <a:pt x="935366" y="4477"/>
                    <a:pt x="935652" y="6667"/>
                  </a:cubicBezTo>
                  <a:cubicBezTo>
                    <a:pt x="939653" y="47911"/>
                    <a:pt x="921841" y="87249"/>
                    <a:pt x="897362" y="119539"/>
                  </a:cubicBezTo>
                  <a:cubicBezTo>
                    <a:pt x="869168" y="156686"/>
                    <a:pt x="831258" y="185356"/>
                    <a:pt x="794301" y="213170"/>
                  </a:cubicBezTo>
                  <a:cubicBezTo>
                    <a:pt x="756011" y="242030"/>
                    <a:pt x="711815" y="271082"/>
                    <a:pt x="688764" y="314611"/>
                  </a:cubicBezTo>
                  <a:cubicBezTo>
                    <a:pt x="667047" y="355568"/>
                    <a:pt x="673334" y="403479"/>
                    <a:pt x="709338" y="433959"/>
                  </a:cubicBezTo>
                  <a:cubicBezTo>
                    <a:pt x="739913" y="459867"/>
                    <a:pt x="779537" y="467963"/>
                    <a:pt x="812113" y="490252"/>
                  </a:cubicBezTo>
                  <a:cubicBezTo>
                    <a:pt x="825638" y="499491"/>
                    <a:pt x="842021" y="514350"/>
                    <a:pt x="844212" y="531686"/>
                  </a:cubicBezTo>
                  <a:cubicBezTo>
                    <a:pt x="845927" y="544830"/>
                    <a:pt x="836306" y="553879"/>
                    <a:pt x="827258" y="557403"/>
                  </a:cubicBezTo>
                  <a:cubicBezTo>
                    <a:pt x="790967" y="571595"/>
                    <a:pt x="751629" y="547116"/>
                    <a:pt x="717149" y="535877"/>
                  </a:cubicBezTo>
                  <a:cubicBezTo>
                    <a:pt x="668000" y="519875"/>
                    <a:pt x="618279" y="528923"/>
                    <a:pt x="585894" y="570929"/>
                  </a:cubicBezTo>
                  <a:cubicBezTo>
                    <a:pt x="573512" y="587026"/>
                    <a:pt x="564653" y="605314"/>
                    <a:pt x="557986" y="624554"/>
                  </a:cubicBezTo>
                  <a:cubicBezTo>
                    <a:pt x="527792" y="591217"/>
                    <a:pt x="479976" y="572929"/>
                    <a:pt x="433875" y="570643"/>
                  </a:cubicBezTo>
                  <a:cubicBezTo>
                    <a:pt x="391108" y="568452"/>
                    <a:pt x="348912" y="577596"/>
                    <a:pt x="306716" y="582549"/>
                  </a:cubicBezTo>
                  <a:cubicBezTo>
                    <a:pt x="268997" y="586931"/>
                    <a:pt x="228040" y="589407"/>
                    <a:pt x="192226" y="574167"/>
                  </a:cubicBezTo>
                  <a:cubicBezTo>
                    <a:pt x="162698" y="561594"/>
                    <a:pt x="139838" y="537401"/>
                    <a:pt x="118121" y="514540"/>
                  </a:cubicBezTo>
                  <a:cubicBezTo>
                    <a:pt x="94214" y="489394"/>
                    <a:pt x="70211" y="463486"/>
                    <a:pt x="40016" y="445580"/>
                  </a:cubicBezTo>
                  <a:cubicBezTo>
                    <a:pt x="34968" y="442532"/>
                    <a:pt x="29729" y="439960"/>
                    <a:pt x="24395" y="437579"/>
                  </a:cubicBezTo>
                  <a:cubicBezTo>
                    <a:pt x="19728" y="443008"/>
                    <a:pt x="15537" y="449104"/>
                    <a:pt x="12013" y="455962"/>
                  </a:cubicBezTo>
                  <a:cubicBezTo>
                    <a:pt x="-11990" y="503206"/>
                    <a:pt x="1726" y="563213"/>
                    <a:pt x="37635" y="600742"/>
                  </a:cubicBezTo>
                  <a:cubicBezTo>
                    <a:pt x="79069" y="644176"/>
                    <a:pt x="144887" y="655320"/>
                    <a:pt x="202322" y="650938"/>
                  </a:cubicBezTo>
                  <a:cubicBezTo>
                    <a:pt x="266997" y="645986"/>
                    <a:pt x="329195" y="622078"/>
                    <a:pt x="394156" y="620744"/>
                  </a:cubicBezTo>
                  <a:cubicBezTo>
                    <a:pt x="443210" y="619697"/>
                    <a:pt x="505694" y="633317"/>
                    <a:pt x="526649" y="683990"/>
                  </a:cubicBezTo>
                  <a:cubicBezTo>
                    <a:pt x="547985" y="735616"/>
                    <a:pt x="495121" y="768096"/>
                    <a:pt x="454068" y="783717"/>
                  </a:cubicBezTo>
                  <a:cubicBezTo>
                    <a:pt x="401300" y="803815"/>
                    <a:pt x="342626" y="821912"/>
                    <a:pt x="317289" y="877634"/>
                  </a:cubicBezTo>
                  <a:cubicBezTo>
                    <a:pt x="294239" y="928211"/>
                    <a:pt x="302144" y="990695"/>
                    <a:pt x="343102" y="1029843"/>
                  </a:cubicBezTo>
                  <a:cubicBezTo>
                    <a:pt x="383869" y="1068896"/>
                    <a:pt x="445400" y="1078706"/>
                    <a:pt x="496169" y="1054322"/>
                  </a:cubicBezTo>
                  <a:cubicBezTo>
                    <a:pt x="546461" y="1030034"/>
                    <a:pt x="577131" y="975455"/>
                    <a:pt x="591228" y="923544"/>
                  </a:cubicBezTo>
                  <a:cubicBezTo>
                    <a:pt x="608183" y="861441"/>
                    <a:pt x="605039" y="794576"/>
                    <a:pt x="628280" y="734092"/>
                  </a:cubicBezTo>
                  <a:cubicBezTo>
                    <a:pt x="645044" y="690372"/>
                    <a:pt x="680573" y="646843"/>
                    <a:pt x="731341" y="647509"/>
                  </a:cubicBezTo>
                  <a:cubicBezTo>
                    <a:pt x="788300" y="648272"/>
                    <a:pt x="834878" y="696468"/>
                    <a:pt x="866596" y="738759"/>
                  </a:cubicBezTo>
                  <a:cubicBezTo>
                    <a:pt x="939272" y="835914"/>
                    <a:pt x="999374" y="967264"/>
                    <a:pt x="1135772" y="980980"/>
                  </a:cubicBezTo>
                  <a:cubicBezTo>
                    <a:pt x="1193113" y="986790"/>
                    <a:pt x="1251501" y="961358"/>
                    <a:pt x="1279505" y="909733"/>
                  </a:cubicBezTo>
                  <a:cubicBezTo>
                    <a:pt x="1306365" y="860108"/>
                    <a:pt x="1298459" y="799243"/>
                    <a:pt x="1253597" y="762667"/>
                  </a:cubicBez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</p:grpSp>
      <p:grpSp>
        <p:nvGrpSpPr>
          <p:cNvPr id="140" name="Graphic 138">
            <a:extLst>
              <a:ext uri="{FF2B5EF4-FFF2-40B4-BE49-F238E27FC236}">
                <a16:creationId xmlns:a16="http://schemas.microsoft.com/office/drawing/2014/main" id="{8D21F0B8-6763-42EB-A894-69EB3A5330DB}"/>
              </a:ext>
            </a:extLst>
          </p:cNvPr>
          <p:cNvGrpSpPr/>
          <p:nvPr/>
        </p:nvGrpSpPr>
        <p:grpSpPr>
          <a:xfrm rot="3755048">
            <a:off x="-1139728" y="938961"/>
            <a:ext cx="1838448" cy="1899410"/>
            <a:chOff x="5457863" y="2733649"/>
            <a:chExt cx="1280618" cy="1386650"/>
          </a:xfrm>
        </p:grpSpPr>
        <p:grpSp>
          <p:nvGrpSpPr>
            <p:cNvPr id="141" name="Graphic 138">
              <a:extLst>
                <a:ext uri="{FF2B5EF4-FFF2-40B4-BE49-F238E27FC236}">
                  <a16:creationId xmlns:a16="http://schemas.microsoft.com/office/drawing/2014/main" id="{8D21F0B8-6763-42EB-A894-69EB3A5330DB}"/>
                </a:ext>
              </a:extLst>
            </p:cNvPr>
            <p:cNvGrpSpPr/>
            <p:nvPr/>
          </p:nvGrpSpPr>
          <p:grpSpPr>
            <a:xfrm>
              <a:off x="5457863" y="2733649"/>
              <a:ext cx="1280618" cy="1386650"/>
              <a:chOff x="5457863" y="2733649"/>
              <a:chExt cx="1280618" cy="1386650"/>
            </a:xfrm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57F701FB-7C66-41BC-B6CF-D7E50C15B23A}"/>
                  </a:ext>
                </a:extLst>
              </p:cNvPr>
              <p:cNvSpPr/>
              <p:nvPr/>
            </p:nvSpPr>
            <p:spPr>
              <a:xfrm>
                <a:off x="5639673" y="3043873"/>
                <a:ext cx="161337" cy="131284"/>
              </a:xfrm>
              <a:custGeom>
                <a:avLst/>
                <a:gdLst>
                  <a:gd name="connsiteX0" fmla="*/ 86280 w 161337"/>
                  <a:gd name="connsiteY0" fmla="*/ 26891 h 131284"/>
                  <a:gd name="connsiteX1" fmla="*/ 9128 w 161337"/>
                  <a:gd name="connsiteY1" fmla="*/ 18699 h 131284"/>
                  <a:gd name="connsiteX2" fmla="*/ 5223 w 161337"/>
                  <a:gd name="connsiteY2" fmla="*/ 25176 h 131284"/>
                  <a:gd name="connsiteX3" fmla="*/ 44561 w 161337"/>
                  <a:gd name="connsiteY3" fmla="*/ 90042 h 131284"/>
                  <a:gd name="connsiteX4" fmla="*/ 145431 w 161337"/>
                  <a:gd name="connsiteY4" fmla="*/ 131285 h 131284"/>
                  <a:gd name="connsiteX5" fmla="*/ 161337 w 161337"/>
                  <a:gd name="connsiteY5" fmla="*/ 99376 h 131284"/>
                  <a:gd name="connsiteX6" fmla="*/ 86280 w 161337"/>
                  <a:gd name="connsiteY6" fmla="*/ 26891 h 131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337" h="131284">
                    <a:moveTo>
                      <a:pt x="86280" y="26891"/>
                    </a:moveTo>
                    <a:cubicBezTo>
                      <a:pt x="71707" y="-4446"/>
                      <a:pt x="28464" y="-9971"/>
                      <a:pt x="9128" y="18699"/>
                    </a:cubicBezTo>
                    <a:cubicBezTo>
                      <a:pt x="7699" y="20795"/>
                      <a:pt x="6366" y="22986"/>
                      <a:pt x="5223" y="25176"/>
                    </a:cubicBezTo>
                    <a:cubicBezTo>
                      <a:pt x="-10589" y="54228"/>
                      <a:pt x="11509" y="88994"/>
                      <a:pt x="44561" y="90042"/>
                    </a:cubicBezTo>
                    <a:cubicBezTo>
                      <a:pt x="92948" y="91566"/>
                      <a:pt x="145431" y="131285"/>
                      <a:pt x="145431" y="131285"/>
                    </a:cubicBezTo>
                    <a:lnTo>
                      <a:pt x="161337" y="99376"/>
                    </a:lnTo>
                    <a:cubicBezTo>
                      <a:pt x="118951" y="78326"/>
                      <a:pt x="97329" y="50513"/>
                      <a:pt x="86280" y="26891"/>
                    </a:cubicBezTo>
                    <a:close/>
                  </a:path>
                </a:pathLst>
              </a:custGeom>
              <a:solidFill>
                <a:srgbClr val="2E70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42E3F90-FBB8-4C4A-AE3E-DAFF97ADB38D}"/>
                  </a:ext>
                </a:extLst>
              </p:cNvPr>
              <p:cNvSpPr/>
              <p:nvPr/>
            </p:nvSpPr>
            <p:spPr>
              <a:xfrm>
                <a:off x="6012924" y="2855880"/>
                <a:ext cx="89600" cy="174497"/>
              </a:xfrm>
              <a:custGeom>
                <a:avLst/>
                <a:gdLst>
                  <a:gd name="connsiteX0" fmla="*/ 81171 w 89600"/>
                  <a:gd name="connsiteY0" fmla="*/ 71057 h 174497"/>
                  <a:gd name="connsiteX1" fmla="*/ 49548 w 89600"/>
                  <a:gd name="connsiteY1" fmla="*/ 191 h 174497"/>
                  <a:gd name="connsiteX2" fmla="*/ 42023 w 89600"/>
                  <a:gd name="connsiteY2" fmla="*/ 0 h 174497"/>
                  <a:gd name="connsiteX3" fmla="*/ 5542 w 89600"/>
                  <a:gd name="connsiteY3" fmla="*/ 66580 h 174497"/>
                  <a:gd name="connsiteX4" fmla="*/ 20401 w 89600"/>
                  <a:gd name="connsiteY4" fmla="*/ 174498 h 174497"/>
                  <a:gd name="connsiteX5" fmla="*/ 55930 w 89600"/>
                  <a:gd name="connsiteY5" fmla="*/ 172403 h 174497"/>
                  <a:gd name="connsiteX6" fmla="*/ 81171 w 89600"/>
                  <a:gd name="connsiteY6" fmla="*/ 71057 h 17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600" h="174497">
                    <a:moveTo>
                      <a:pt x="81171" y="71057"/>
                    </a:moveTo>
                    <a:cubicBezTo>
                      <a:pt x="100983" y="42672"/>
                      <a:pt x="84028" y="2572"/>
                      <a:pt x="49548" y="191"/>
                    </a:cubicBezTo>
                    <a:cubicBezTo>
                      <a:pt x="46976" y="0"/>
                      <a:pt x="44500" y="0"/>
                      <a:pt x="42023" y="0"/>
                    </a:cubicBezTo>
                    <a:cubicBezTo>
                      <a:pt x="8971" y="953"/>
                      <a:pt x="-10079" y="37433"/>
                      <a:pt x="5542" y="66580"/>
                    </a:cubicBezTo>
                    <a:cubicBezTo>
                      <a:pt x="28498" y="109157"/>
                      <a:pt x="20401" y="174498"/>
                      <a:pt x="20401" y="174498"/>
                    </a:cubicBezTo>
                    <a:lnTo>
                      <a:pt x="55930" y="172403"/>
                    </a:lnTo>
                    <a:cubicBezTo>
                      <a:pt x="53072" y="125158"/>
                      <a:pt x="66217" y="92488"/>
                      <a:pt x="81171" y="71057"/>
                    </a:cubicBezTo>
                    <a:close/>
                  </a:path>
                </a:pathLst>
              </a:custGeom>
              <a:solidFill>
                <a:srgbClr val="2E70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37EADB00-A750-49FE-B0A9-406DE20AFB13}"/>
                  </a:ext>
                </a:extLst>
              </p:cNvPr>
              <p:cNvSpPr/>
              <p:nvPr/>
            </p:nvSpPr>
            <p:spPr>
              <a:xfrm>
                <a:off x="5526441" y="3603212"/>
                <a:ext cx="173413" cy="107882"/>
              </a:xfrm>
              <a:custGeom>
                <a:avLst/>
                <a:gdLst>
                  <a:gd name="connsiteX0" fmla="*/ 54256 w 173413"/>
                  <a:gd name="connsiteY0" fmla="*/ 18859 h 107882"/>
                  <a:gd name="connsiteX1" fmla="*/ 2725 w 173413"/>
                  <a:gd name="connsiteY1" fmla="*/ 76962 h 107882"/>
                  <a:gd name="connsiteX2" fmla="*/ 5678 w 173413"/>
                  <a:gd name="connsiteY2" fmla="*/ 83915 h 107882"/>
                  <a:gd name="connsiteX3" fmla="*/ 81307 w 173413"/>
                  <a:gd name="connsiteY3" fmla="*/ 89630 h 107882"/>
                  <a:gd name="connsiteX4" fmla="*/ 173413 w 173413"/>
                  <a:gd name="connsiteY4" fmla="*/ 31528 h 107882"/>
                  <a:gd name="connsiteX5" fmla="*/ 156745 w 173413"/>
                  <a:gd name="connsiteY5" fmla="*/ 0 h 107882"/>
                  <a:gd name="connsiteX6" fmla="*/ 54256 w 173413"/>
                  <a:gd name="connsiteY6" fmla="*/ 18859 h 10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413" h="107882">
                    <a:moveTo>
                      <a:pt x="54256" y="18859"/>
                    </a:moveTo>
                    <a:cubicBezTo>
                      <a:pt x="20251" y="12573"/>
                      <a:pt x="-9276" y="44577"/>
                      <a:pt x="2725" y="76962"/>
                    </a:cubicBezTo>
                    <a:cubicBezTo>
                      <a:pt x="3583" y="79343"/>
                      <a:pt x="4630" y="81725"/>
                      <a:pt x="5678" y="83915"/>
                    </a:cubicBezTo>
                    <a:cubicBezTo>
                      <a:pt x="20156" y="113633"/>
                      <a:pt x="61304" y="115919"/>
                      <a:pt x="81307" y="89630"/>
                    </a:cubicBezTo>
                    <a:cubicBezTo>
                      <a:pt x="110644" y="51149"/>
                      <a:pt x="173413" y="31528"/>
                      <a:pt x="173413" y="31528"/>
                    </a:cubicBezTo>
                    <a:lnTo>
                      <a:pt x="156745" y="0"/>
                    </a:lnTo>
                    <a:cubicBezTo>
                      <a:pt x="115120" y="22098"/>
                      <a:pt x="79973" y="23622"/>
                      <a:pt x="54256" y="18859"/>
                    </a:cubicBezTo>
                    <a:close/>
                  </a:path>
                </a:pathLst>
              </a:custGeom>
              <a:solidFill>
                <a:srgbClr val="2E70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C26CE96-C2ED-4D30-9EDF-CCA1F8E57AD3}"/>
                  </a:ext>
                </a:extLst>
              </p:cNvPr>
              <p:cNvSpPr/>
              <p:nvPr/>
            </p:nvSpPr>
            <p:spPr>
              <a:xfrm>
                <a:off x="6514623" y="3535315"/>
                <a:ext cx="172762" cy="89639"/>
              </a:xfrm>
              <a:custGeom>
                <a:avLst/>
                <a:gdLst>
                  <a:gd name="connsiteX0" fmla="*/ 96203 w 172762"/>
                  <a:gd name="connsiteY0" fmla="*/ 76659 h 89639"/>
                  <a:gd name="connsiteX1" fmla="*/ 171069 w 172762"/>
                  <a:gd name="connsiteY1" fmla="*/ 56371 h 89639"/>
                  <a:gd name="connsiteX2" fmla="*/ 172403 w 172762"/>
                  <a:gd name="connsiteY2" fmla="*/ 48942 h 89639"/>
                  <a:gd name="connsiteX3" fmla="*/ 112300 w 172762"/>
                  <a:gd name="connsiteY3" fmla="*/ 2650 h 89639"/>
                  <a:gd name="connsiteX4" fmla="*/ 3429 w 172762"/>
                  <a:gd name="connsiteY4" fmla="*/ 745 h 89639"/>
                  <a:gd name="connsiteX5" fmla="*/ 0 w 172762"/>
                  <a:gd name="connsiteY5" fmla="*/ 36178 h 89639"/>
                  <a:gd name="connsiteX6" fmla="*/ 96203 w 172762"/>
                  <a:gd name="connsiteY6" fmla="*/ 76659 h 89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762" h="89639">
                    <a:moveTo>
                      <a:pt x="96203" y="76659"/>
                    </a:moveTo>
                    <a:cubicBezTo>
                      <a:pt x="121158" y="100567"/>
                      <a:pt x="163449" y="90090"/>
                      <a:pt x="171069" y="56371"/>
                    </a:cubicBezTo>
                    <a:cubicBezTo>
                      <a:pt x="171641" y="53895"/>
                      <a:pt x="172117" y="51418"/>
                      <a:pt x="172403" y="48942"/>
                    </a:cubicBezTo>
                    <a:cubicBezTo>
                      <a:pt x="176594" y="16176"/>
                      <a:pt x="143447" y="-8304"/>
                      <a:pt x="112300" y="2650"/>
                    </a:cubicBezTo>
                    <a:cubicBezTo>
                      <a:pt x="66675" y="18747"/>
                      <a:pt x="3429" y="745"/>
                      <a:pt x="3429" y="745"/>
                    </a:cubicBezTo>
                    <a:lnTo>
                      <a:pt x="0" y="36178"/>
                    </a:lnTo>
                    <a:cubicBezTo>
                      <a:pt x="47149" y="40560"/>
                      <a:pt x="77343" y="58562"/>
                      <a:pt x="96203" y="76659"/>
                    </a:cubicBezTo>
                    <a:close/>
                  </a:path>
                </a:pathLst>
              </a:custGeom>
              <a:solidFill>
                <a:srgbClr val="2E706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46" name="Graphic 138">
                <a:extLst>
                  <a:ext uri="{FF2B5EF4-FFF2-40B4-BE49-F238E27FC236}">
                    <a16:creationId xmlns:a16="http://schemas.microsoft.com/office/drawing/2014/main" id="{8D21F0B8-6763-42EB-A894-69EB3A5330DB}"/>
                  </a:ext>
                </a:extLst>
              </p:cNvPr>
              <p:cNvGrpSpPr/>
              <p:nvPr/>
            </p:nvGrpSpPr>
            <p:grpSpPr>
              <a:xfrm>
                <a:off x="5671460" y="2794137"/>
                <a:ext cx="257661" cy="329776"/>
                <a:chOff x="5671460" y="2794137"/>
                <a:chExt cx="257661" cy="329776"/>
              </a:xfrm>
            </p:grpSpPr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4C59B0C6-B899-42B8-925A-4DB41B842BA6}"/>
                    </a:ext>
                  </a:extLst>
                </p:cNvPr>
                <p:cNvSpPr/>
                <p:nvPr/>
              </p:nvSpPr>
              <p:spPr>
                <a:xfrm>
                  <a:off x="5671460" y="2794137"/>
                  <a:ext cx="257661" cy="329776"/>
                </a:xfrm>
                <a:custGeom>
                  <a:avLst/>
                  <a:gdLst>
                    <a:gd name="connsiteX0" fmla="*/ 45921 w 257661"/>
                    <a:gd name="connsiteY0" fmla="*/ 12880 h 329776"/>
                    <a:gd name="connsiteX1" fmla="*/ 33443 w 257661"/>
                    <a:gd name="connsiteY1" fmla="*/ 21453 h 329776"/>
                    <a:gd name="connsiteX2" fmla="*/ 52112 w 257661"/>
                    <a:gd name="connsiteY2" fmla="*/ 172043 h 329776"/>
                    <a:gd name="connsiteX3" fmla="*/ 202417 w 257661"/>
                    <a:gd name="connsiteY3" fmla="*/ 329777 h 329776"/>
                    <a:gd name="connsiteX4" fmla="*/ 257662 w 257661"/>
                    <a:gd name="connsiteY4" fmla="*/ 284724 h 329776"/>
                    <a:gd name="connsiteX5" fmla="*/ 180033 w 257661"/>
                    <a:gd name="connsiteY5" fmla="*/ 90890 h 329776"/>
                    <a:gd name="connsiteX6" fmla="*/ 45921 w 257661"/>
                    <a:gd name="connsiteY6" fmla="*/ 12880 h 32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7661" h="329776">
                      <a:moveTo>
                        <a:pt x="45921" y="12880"/>
                      </a:moveTo>
                      <a:cubicBezTo>
                        <a:pt x="41539" y="15547"/>
                        <a:pt x="37444" y="18405"/>
                        <a:pt x="33443" y="21453"/>
                      </a:cubicBezTo>
                      <a:cubicBezTo>
                        <a:pt x="-19135" y="61553"/>
                        <a:pt x="-7324" y="143182"/>
                        <a:pt x="52112" y="172043"/>
                      </a:cubicBezTo>
                      <a:cubicBezTo>
                        <a:pt x="139075" y="214334"/>
                        <a:pt x="202417" y="329777"/>
                        <a:pt x="202417" y="329777"/>
                      </a:cubicBezTo>
                      <a:lnTo>
                        <a:pt x="257662" y="284724"/>
                      </a:lnTo>
                      <a:cubicBezTo>
                        <a:pt x="197654" y="211572"/>
                        <a:pt x="180795" y="143182"/>
                        <a:pt x="180033" y="90890"/>
                      </a:cubicBezTo>
                      <a:cubicBezTo>
                        <a:pt x="178985" y="21834"/>
                        <a:pt x="104690" y="-23505"/>
                        <a:pt x="45921" y="12880"/>
                      </a:cubicBezTo>
                      <a:close/>
                    </a:path>
                  </a:pathLst>
                </a:custGeom>
                <a:solidFill>
                  <a:srgbClr val="3782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48" name="Graphic 138">
                  <a:extLst>
                    <a:ext uri="{FF2B5EF4-FFF2-40B4-BE49-F238E27FC236}">
                      <a16:creationId xmlns:a16="http://schemas.microsoft.com/office/drawing/2014/main" id="{8D21F0B8-6763-42EB-A894-69EB3A5330DB}"/>
                    </a:ext>
                  </a:extLst>
                </p:cNvPr>
                <p:cNvGrpSpPr/>
                <p:nvPr/>
              </p:nvGrpSpPr>
              <p:grpSpPr>
                <a:xfrm>
                  <a:off x="5699486" y="2826862"/>
                  <a:ext cx="126679" cy="106329"/>
                  <a:chOff x="5699486" y="2826862"/>
                  <a:chExt cx="126679" cy="106329"/>
                </a:xfrm>
              </p:grpSpPr>
              <p:sp>
                <p:nvSpPr>
                  <p:cNvPr id="149" name="Freeform: Shape 148">
                    <a:extLst>
                      <a:ext uri="{FF2B5EF4-FFF2-40B4-BE49-F238E27FC236}">
                        <a16:creationId xmlns:a16="http://schemas.microsoft.com/office/drawing/2014/main" id="{77D1E46E-4EC6-492D-9565-E3BCFFDAD808}"/>
                      </a:ext>
                    </a:extLst>
                  </p:cNvPr>
                  <p:cNvSpPr/>
                  <p:nvPr/>
                </p:nvSpPr>
                <p:spPr>
                  <a:xfrm>
                    <a:off x="5721140" y="2826862"/>
                    <a:ext cx="105025" cy="106329"/>
                  </a:xfrm>
                  <a:custGeom>
                    <a:avLst/>
                    <a:gdLst>
                      <a:gd name="connsiteX0" fmla="*/ 98349 w 105025"/>
                      <a:gd name="connsiteY0" fmla="*/ 81882 h 106329"/>
                      <a:gd name="connsiteX1" fmla="*/ 20625 w 105025"/>
                      <a:gd name="connsiteY1" fmla="*/ 98456 h 106329"/>
                      <a:gd name="connsiteX2" fmla="*/ 9766 w 105025"/>
                      <a:gd name="connsiteY2" fmla="*/ 21589 h 106329"/>
                      <a:gd name="connsiteX3" fmla="*/ 76918 w 105025"/>
                      <a:gd name="connsiteY3" fmla="*/ 9207 h 106329"/>
                      <a:gd name="connsiteX4" fmla="*/ 98349 w 105025"/>
                      <a:gd name="connsiteY4" fmla="*/ 81882 h 106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025" h="106329">
                        <a:moveTo>
                          <a:pt x="98349" y="81882"/>
                        </a:moveTo>
                        <a:cubicBezTo>
                          <a:pt x="83204" y="106266"/>
                          <a:pt x="45009" y="113601"/>
                          <a:pt x="20625" y="98456"/>
                        </a:cubicBezTo>
                        <a:cubicBezTo>
                          <a:pt x="-3759" y="83311"/>
                          <a:pt x="-5378" y="45973"/>
                          <a:pt x="9766" y="21589"/>
                        </a:cubicBezTo>
                        <a:cubicBezTo>
                          <a:pt x="24911" y="-2795"/>
                          <a:pt x="52534" y="-5938"/>
                          <a:pt x="76918" y="9207"/>
                        </a:cubicBezTo>
                        <a:cubicBezTo>
                          <a:pt x="101397" y="24351"/>
                          <a:pt x="113494" y="57498"/>
                          <a:pt x="98349" y="81882"/>
                        </a:cubicBezTo>
                        <a:close/>
                      </a:path>
                    </a:pathLst>
                  </a:custGeom>
                  <a:solidFill>
                    <a:srgbClr val="2E70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1E2FCC9D-30FB-4731-B9FA-9054332C562F}"/>
                      </a:ext>
                    </a:extLst>
                  </p:cNvPr>
                  <p:cNvSpPr/>
                  <p:nvPr/>
                </p:nvSpPr>
                <p:spPr>
                  <a:xfrm>
                    <a:off x="5699486" y="2859586"/>
                    <a:ext cx="43236" cy="43763"/>
                  </a:xfrm>
                  <a:custGeom>
                    <a:avLst/>
                    <a:gdLst>
                      <a:gd name="connsiteX0" fmla="*/ 40469 w 43236"/>
                      <a:gd name="connsiteY0" fmla="*/ 33728 h 43763"/>
                      <a:gd name="connsiteX1" fmla="*/ 8465 w 43236"/>
                      <a:gd name="connsiteY1" fmla="*/ 40490 h 43763"/>
                      <a:gd name="connsiteX2" fmla="*/ 3988 w 43236"/>
                      <a:gd name="connsiteY2" fmla="*/ 8867 h 43763"/>
                      <a:gd name="connsiteX3" fmla="*/ 31611 w 43236"/>
                      <a:gd name="connsiteY3" fmla="*/ 3819 h 43763"/>
                      <a:gd name="connsiteX4" fmla="*/ 40469 w 43236"/>
                      <a:gd name="connsiteY4" fmla="*/ 33728 h 43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236" h="43763">
                        <a:moveTo>
                          <a:pt x="40469" y="33728"/>
                        </a:moveTo>
                        <a:cubicBezTo>
                          <a:pt x="34278" y="43729"/>
                          <a:pt x="18561" y="46777"/>
                          <a:pt x="8465" y="40490"/>
                        </a:cubicBezTo>
                        <a:cubicBezTo>
                          <a:pt x="-1536" y="34299"/>
                          <a:pt x="-2203" y="18869"/>
                          <a:pt x="3988" y="8867"/>
                        </a:cubicBezTo>
                        <a:cubicBezTo>
                          <a:pt x="10180" y="-1134"/>
                          <a:pt x="21609" y="-2467"/>
                          <a:pt x="31611" y="3819"/>
                        </a:cubicBezTo>
                        <a:cubicBezTo>
                          <a:pt x="41707" y="10010"/>
                          <a:pt x="46756" y="23631"/>
                          <a:pt x="40469" y="33728"/>
                        </a:cubicBezTo>
                        <a:close/>
                      </a:path>
                    </a:pathLst>
                  </a:custGeom>
                  <a:solidFill>
                    <a:srgbClr val="5299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51" name="Graphic 138">
                <a:extLst>
                  <a:ext uri="{FF2B5EF4-FFF2-40B4-BE49-F238E27FC236}">
                    <a16:creationId xmlns:a16="http://schemas.microsoft.com/office/drawing/2014/main" id="{8D21F0B8-6763-42EB-A894-69EB3A5330DB}"/>
                  </a:ext>
                </a:extLst>
              </p:cNvPr>
              <p:cNvGrpSpPr/>
              <p:nvPr/>
            </p:nvGrpSpPr>
            <p:grpSpPr>
              <a:xfrm>
                <a:off x="6333839" y="3796474"/>
                <a:ext cx="267175" cy="323825"/>
                <a:chOff x="6333839" y="3796474"/>
                <a:chExt cx="267175" cy="323825"/>
              </a:xfrm>
            </p:grpSpPr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559D6F50-9ACF-4DDF-A08D-F23D5D8F712B}"/>
                    </a:ext>
                  </a:extLst>
                </p:cNvPr>
                <p:cNvSpPr/>
                <p:nvPr/>
              </p:nvSpPr>
              <p:spPr>
                <a:xfrm>
                  <a:off x="6333839" y="3796474"/>
                  <a:ext cx="267175" cy="323825"/>
                </a:xfrm>
                <a:custGeom>
                  <a:avLst/>
                  <a:gdLst>
                    <a:gd name="connsiteX0" fmla="*/ 225076 w 267175"/>
                    <a:gd name="connsiteY0" fmla="*/ 308610 h 323825"/>
                    <a:gd name="connsiteX1" fmla="*/ 237077 w 267175"/>
                    <a:gd name="connsiteY1" fmla="*/ 299466 h 323825"/>
                    <a:gd name="connsiteX2" fmla="*/ 210884 w 267175"/>
                    <a:gd name="connsiteY2" fmla="*/ 150019 h 323825"/>
                    <a:gd name="connsiteX3" fmla="*/ 52864 w 267175"/>
                    <a:gd name="connsiteY3" fmla="*/ 0 h 323825"/>
                    <a:gd name="connsiteX4" fmla="*/ 0 w 267175"/>
                    <a:gd name="connsiteY4" fmla="*/ 47720 h 323825"/>
                    <a:gd name="connsiteX5" fmla="*/ 87249 w 267175"/>
                    <a:gd name="connsiteY5" fmla="*/ 237363 h 323825"/>
                    <a:gd name="connsiteX6" fmla="*/ 225076 w 267175"/>
                    <a:gd name="connsiteY6" fmla="*/ 308610 h 323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175" h="323825">
                      <a:moveTo>
                        <a:pt x="225076" y="308610"/>
                      </a:moveTo>
                      <a:cubicBezTo>
                        <a:pt x="229267" y="305657"/>
                        <a:pt x="233267" y="302609"/>
                        <a:pt x="237077" y="299466"/>
                      </a:cubicBezTo>
                      <a:cubicBezTo>
                        <a:pt x="287560" y="256699"/>
                        <a:pt x="271653" y="175927"/>
                        <a:pt x="210884" y="150019"/>
                      </a:cubicBezTo>
                      <a:cubicBezTo>
                        <a:pt x="121825" y="112109"/>
                        <a:pt x="52864" y="0"/>
                        <a:pt x="52864" y="0"/>
                      </a:cubicBezTo>
                      <a:lnTo>
                        <a:pt x="0" y="47720"/>
                      </a:lnTo>
                      <a:cubicBezTo>
                        <a:pt x="63627" y="117729"/>
                        <a:pt x="83820" y="185261"/>
                        <a:pt x="87249" y="237363"/>
                      </a:cubicBezTo>
                      <a:cubicBezTo>
                        <a:pt x="91726" y="306324"/>
                        <a:pt x="168211" y="347948"/>
                        <a:pt x="225076" y="308610"/>
                      </a:cubicBezTo>
                      <a:close/>
                    </a:path>
                  </a:pathLst>
                </a:custGeom>
                <a:solidFill>
                  <a:srgbClr val="3782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3" name="Graphic 138">
                  <a:extLst>
                    <a:ext uri="{FF2B5EF4-FFF2-40B4-BE49-F238E27FC236}">
                      <a16:creationId xmlns:a16="http://schemas.microsoft.com/office/drawing/2014/main" id="{8D21F0B8-6763-42EB-A894-69EB3A5330DB}"/>
                    </a:ext>
                  </a:extLst>
                </p:cNvPr>
                <p:cNvGrpSpPr/>
                <p:nvPr/>
              </p:nvGrpSpPr>
              <p:grpSpPr>
                <a:xfrm>
                  <a:off x="6446313" y="3981712"/>
                  <a:ext cx="126622" cy="106282"/>
                  <a:chOff x="6446313" y="3981712"/>
                  <a:chExt cx="126622" cy="106282"/>
                </a:xfrm>
              </p:grpSpPr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27162275-D27A-41A9-885B-AEE638E485E2}"/>
                      </a:ext>
                    </a:extLst>
                  </p:cNvPr>
                  <p:cNvSpPr/>
                  <p:nvPr/>
                </p:nvSpPr>
                <p:spPr>
                  <a:xfrm>
                    <a:off x="6446313" y="3981712"/>
                    <a:ext cx="105179" cy="106282"/>
                  </a:xfrm>
                  <a:custGeom>
                    <a:avLst/>
                    <a:gdLst>
                      <a:gd name="connsiteX0" fmla="*/ 5541 w 105179"/>
                      <a:gd name="connsiteY0" fmla="*/ 26884 h 106282"/>
                      <a:gd name="connsiteX1" fmla="*/ 82408 w 105179"/>
                      <a:gd name="connsiteY1" fmla="*/ 6501 h 106282"/>
                      <a:gd name="connsiteX2" fmla="*/ 97076 w 105179"/>
                      <a:gd name="connsiteY2" fmla="*/ 82796 h 106282"/>
                      <a:gd name="connsiteX3" fmla="*/ 30592 w 105179"/>
                      <a:gd name="connsiteY3" fmla="*/ 98512 h 106282"/>
                      <a:gd name="connsiteX4" fmla="*/ 5541 w 105179"/>
                      <a:gd name="connsiteY4" fmla="*/ 26884 h 106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179" h="106282">
                        <a:moveTo>
                          <a:pt x="5541" y="26884"/>
                        </a:moveTo>
                        <a:cubicBezTo>
                          <a:pt x="19447" y="1738"/>
                          <a:pt x="57262" y="-7406"/>
                          <a:pt x="82408" y="6501"/>
                        </a:cubicBezTo>
                        <a:cubicBezTo>
                          <a:pt x="107554" y="20407"/>
                          <a:pt x="110983" y="57650"/>
                          <a:pt x="97076" y="82796"/>
                        </a:cubicBezTo>
                        <a:cubicBezTo>
                          <a:pt x="83170" y="107942"/>
                          <a:pt x="55738" y="112419"/>
                          <a:pt x="30592" y="98512"/>
                        </a:cubicBezTo>
                        <a:cubicBezTo>
                          <a:pt x="5350" y="84606"/>
                          <a:pt x="-8366" y="52030"/>
                          <a:pt x="5541" y="26884"/>
                        </a:cubicBezTo>
                        <a:close/>
                      </a:path>
                    </a:pathLst>
                  </a:custGeom>
                  <a:solidFill>
                    <a:srgbClr val="2E70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01D39B3F-D33E-4CAD-9236-25E473FD006A}"/>
                      </a:ext>
                    </a:extLst>
                  </p:cNvPr>
                  <p:cNvSpPr/>
                  <p:nvPr/>
                </p:nvSpPr>
                <p:spPr>
                  <a:xfrm>
                    <a:off x="6529694" y="4009059"/>
                    <a:ext cx="43240" cy="43670"/>
                  </a:xfrm>
                  <a:custGeom>
                    <a:avLst/>
                    <a:gdLst>
                      <a:gd name="connsiteX0" fmla="*/ 2265 w 43240"/>
                      <a:gd name="connsiteY0" fmla="*/ 11062 h 43670"/>
                      <a:gd name="connsiteX1" fmla="*/ 33888 w 43240"/>
                      <a:gd name="connsiteY1" fmla="*/ 2680 h 43670"/>
                      <a:gd name="connsiteX2" fmla="*/ 39888 w 43240"/>
                      <a:gd name="connsiteY2" fmla="*/ 34017 h 43670"/>
                      <a:gd name="connsiteX3" fmla="*/ 12552 w 43240"/>
                      <a:gd name="connsiteY3" fmla="*/ 40494 h 43670"/>
                      <a:gd name="connsiteX4" fmla="*/ 2265 w 43240"/>
                      <a:gd name="connsiteY4" fmla="*/ 11062 h 43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240" h="43670">
                        <a:moveTo>
                          <a:pt x="2265" y="11062"/>
                        </a:moveTo>
                        <a:cubicBezTo>
                          <a:pt x="7980" y="680"/>
                          <a:pt x="23505" y="-3035"/>
                          <a:pt x="33888" y="2680"/>
                        </a:cubicBezTo>
                        <a:cubicBezTo>
                          <a:pt x="44270" y="8395"/>
                          <a:pt x="45603" y="23730"/>
                          <a:pt x="39888" y="34017"/>
                        </a:cubicBezTo>
                        <a:cubicBezTo>
                          <a:pt x="34173" y="44305"/>
                          <a:pt x="22934" y="46209"/>
                          <a:pt x="12552" y="40494"/>
                        </a:cubicBezTo>
                        <a:cubicBezTo>
                          <a:pt x="2265" y="34780"/>
                          <a:pt x="-3450" y="21349"/>
                          <a:pt x="2265" y="11062"/>
                        </a:cubicBezTo>
                        <a:close/>
                      </a:path>
                    </a:pathLst>
                  </a:custGeom>
                  <a:solidFill>
                    <a:srgbClr val="5299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56" name="Graphic 138">
                <a:extLst>
                  <a:ext uri="{FF2B5EF4-FFF2-40B4-BE49-F238E27FC236}">
                    <a16:creationId xmlns:a16="http://schemas.microsoft.com/office/drawing/2014/main" id="{8D21F0B8-6763-42EB-A894-69EB3A5330DB}"/>
                  </a:ext>
                </a:extLst>
              </p:cNvPr>
              <p:cNvGrpSpPr/>
              <p:nvPr/>
            </p:nvGrpSpPr>
            <p:grpSpPr>
              <a:xfrm>
                <a:off x="5474822" y="3687318"/>
                <a:ext cx="321425" cy="270876"/>
                <a:chOff x="5474822" y="3687318"/>
                <a:chExt cx="321425" cy="270876"/>
              </a:xfrm>
            </p:grpSpPr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4086975F-1951-4918-B2AA-6B5D9EA0FEC2}"/>
                    </a:ext>
                  </a:extLst>
                </p:cNvPr>
                <p:cNvSpPr/>
                <p:nvPr/>
              </p:nvSpPr>
              <p:spPr>
                <a:xfrm>
                  <a:off x="5474822" y="3687318"/>
                  <a:ext cx="321425" cy="270876"/>
                </a:xfrm>
                <a:custGeom>
                  <a:avLst/>
                  <a:gdLst>
                    <a:gd name="connsiteX0" fmla="*/ 16149 w 321425"/>
                    <a:gd name="connsiteY0" fmla="*/ 230219 h 270876"/>
                    <a:gd name="connsiteX1" fmla="*/ 25579 w 321425"/>
                    <a:gd name="connsiteY1" fmla="*/ 242030 h 270876"/>
                    <a:gd name="connsiteX2" fmla="*/ 174550 w 321425"/>
                    <a:gd name="connsiteY2" fmla="*/ 212884 h 270876"/>
                    <a:gd name="connsiteX3" fmla="*/ 321426 w 321425"/>
                    <a:gd name="connsiteY3" fmla="*/ 51911 h 270876"/>
                    <a:gd name="connsiteX4" fmla="*/ 272658 w 321425"/>
                    <a:gd name="connsiteY4" fmla="*/ 0 h 270876"/>
                    <a:gd name="connsiteX5" fmla="*/ 84729 w 321425"/>
                    <a:gd name="connsiteY5" fmla="*/ 90964 h 270876"/>
                    <a:gd name="connsiteX6" fmla="*/ 16149 w 321425"/>
                    <a:gd name="connsiteY6" fmla="*/ 230219 h 270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1425" h="270876">
                      <a:moveTo>
                        <a:pt x="16149" y="230219"/>
                      </a:moveTo>
                      <a:cubicBezTo>
                        <a:pt x="19197" y="234410"/>
                        <a:pt x="22341" y="238315"/>
                        <a:pt x="25579" y="242030"/>
                      </a:cubicBezTo>
                      <a:cubicBezTo>
                        <a:pt x="69299" y="291656"/>
                        <a:pt x="149785" y="274225"/>
                        <a:pt x="174550" y="212884"/>
                      </a:cubicBezTo>
                      <a:cubicBezTo>
                        <a:pt x="210650" y="123158"/>
                        <a:pt x="321426" y="51911"/>
                        <a:pt x="321426" y="51911"/>
                      </a:cubicBezTo>
                      <a:lnTo>
                        <a:pt x="272658" y="0"/>
                      </a:lnTo>
                      <a:cubicBezTo>
                        <a:pt x="203887" y="64960"/>
                        <a:pt x="136831" y="86582"/>
                        <a:pt x="84729" y="90964"/>
                      </a:cubicBezTo>
                      <a:cubicBezTo>
                        <a:pt x="15768" y="96774"/>
                        <a:pt x="-24237" y="174117"/>
                        <a:pt x="16149" y="230219"/>
                      </a:cubicBezTo>
                      <a:close/>
                    </a:path>
                  </a:pathLst>
                </a:custGeom>
                <a:solidFill>
                  <a:srgbClr val="3782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8" name="Graphic 138">
                  <a:extLst>
                    <a:ext uri="{FF2B5EF4-FFF2-40B4-BE49-F238E27FC236}">
                      <a16:creationId xmlns:a16="http://schemas.microsoft.com/office/drawing/2014/main" id="{8D21F0B8-6763-42EB-A894-69EB3A5330DB}"/>
                    </a:ext>
                  </a:extLst>
                </p:cNvPr>
                <p:cNvGrpSpPr/>
                <p:nvPr/>
              </p:nvGrpSpPr>
              <p:grpSpPr>
                <a:xfrm>
                  <a:off x="5507076" y="3803362"/>
                  <a:ext cx="106193" cy="126687"/>
                  <a:chOff x="5507076" y="3803362"/>
                  <a:chExt cx="106193" cy="126687"/>
                </a:xfrm>
              </p:grpSpPr>
              <p:sp>
                <p:nvSpPr>
                  <p:cNvPr id="159" name="Freeform: Shape 158">
                    <a:extLst>
                      <a:ext uri="{FF2B5EF4-FFF2-40B4-BE49-F238E27FC236}">
                        <a16:creationId xmlns:a16="http://schemas.microsoft.com/office/drawing/2014/main" id="{17EEEBFC-0B73-47D0-B2DF-678AAAD637BC}"/>
                      </a:ext>
                    </a:extLst>
                  </p:cNvPr>
                  <p:cNvSpPr/>
                  <p:nvPr/>
                </p:nvSpPr>
                <p:spPr>
                  <a:xfrm>
                    <a:off x="5507076" y="3803362"/>
                    <a:ext cx="106193" cy="105184"/>
                  </a:xfrm>
                  <a:custGeom>
                    <a:avLst/>
                    <a:gdLst>
                      <a:gd name="connsiteX0" fmla="*/ 78288 w 106193"/>
                      <a:gd name="connsiteY0" fmla="*/ 5114 h 105184"/>
                      <a:gd name="connsiteX1" fmla="*/ 100196 w 106193"/>
                      <a:gd name="connsiteY1" fmla="*/ 81504 h 105184"/>
                      <a:gd name="connsiteX2" fmla="*/ 24282 w 106193"/>
                      <a:gd name="connsiteY2" fmla="*/ 97697 h 105184"/>
                      <a:gd name="connsiteX3" fmla="*/ 7232 w 106193"/>
                      <a:gd name="connsiteY3" fmla="*/ 31593 h 105184"/>
                      <a:gd name="connsiteX4" fmla="*/ 78288 w 106193"/>
                      <a:gd name="connsiteY4" fmla="*/ 5114 h 105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193" h="105184">
                        <a:moveTo>
                          <a:pt x="78288" y="5114"/>
                        </a:moveTo>
                        <a:cubicBezTo>
                          <a:pt x="103720" y="18544"/>
                          <a:pt x="113626" y="56073"/>
                          <a:pt x="100196" y="81504"/>
                        </a:cubicBezTo>
                        <a:cubicBezTo>
                          <a:pt x="86766" y="106936"/>
                          <a:pt x="49618" y="111127"/>
                          <a:pt x="24282" y="97697"/>
                        </a:cubicBezTo>
                        <a:cubicBezTo>
                          <a:pt x="-1150" y="84267"/>
                          <a:pt x="-6198" y="57025"/>
                          <a:pt x="7232" y="31593"/>
                        </a:cubicBezTo>
                        <a:cubicBezTo>
                          <a:pt x="20567" y="6162"/>
                          <a:pt x="52857" y="-8316"/>
                          <a:pt x="78288" y="5114"/>
                        </a:cubicBezTo>
                        <a:close/>
                      </a:path>
                    </a:pathLst>
                  </a:custGeom>
                  <a:solidFill>
                    <a:srgbClr val="2E70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" name="Freeform: Shape 159">
                    <a:extLst>
                      <a:ext uri="{FF2B5EF4-FFF2-40B4-BE49-F238E27FC236}">
                        <a16:creationId xmlns:a16="http://schemas.microsoft.com/office/drawing/2014/main" id="{5AFF82BD-7E18-4341-9D20-49B2502EADD8}"/>
                      </a:ext>
                    </a:extLst>
                  </p:cNvPr>
                  <p:cNvSpPr/>
                  <p:nvPr/>
                </p:nvSpPr>
                <p:spPr>
                  <a:xfrm>
                    <a:off x="5543248" y="3886769"/>
                    <a:ext cx="43721" cy="43279"/>
                  </a:xfrm>
                  <a:custGeom>
                    <a:avLst/>
                    <a:gdLst>
                      <a:gd name="connsiteX0" fmla="*/ 32210 w 43721"/>
                      <a:gd name="connsiteY0" fmla="*/ 2097 h 43279"/>
                      <a:gd name="connsiteX1" fmla="*/ 41259 w 43721"/>
                      <a:gd name="connsiteY1" fmla="*/ 33530 h 43279"/>
                      <a:gd name="connsiteX2" fmla="*/ 10017 w 43721"/>
                      <a:gd name="connsiteY2" fmla="*/ 40197 h 43279"/>
                      <a:gd name="connsiteX3" fmla="*/ 2969 w 43721"/>
                      <a:gd name="connsiteY3" fmla="*/ 12956 h 43279"/>
                      <a:gd name="connsiteX4" fmla="*/ 32210 w 43721"/>
                      <a:gd name="connsiteY4" fmla="*/ 2097 h 43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721" h="43279">
                        <a:moveTo>
                          <a:pt x="32210" y="2097"/>
                        </a:moveTo>
                        <a:cubicBezTo>
                          <a:pt x="42688" y="7622"/>
                          <a:pt x="46784" y="23052"/>
                          <a:pt x="41259" y="33530"/>
                        </a:cubicBezTo>
                        <a:cubicBezTo>
                          <a:pt x="35735" y="44007"/>
                          <a:pt x="20495" y="45722"/>
                          <a:pt x="10017" y="40197"/>
                        </a:cubicBezTo>
                        <a:cubicBezTo>
                          <a:pt x="-460" y="34673"/>
                          <a:pt x="-2556" y="23433"/>
                          <a:pt x="2969" y="12956"/>
                        </a:cubicBezTo>
                        <a:cubicBezTo>
                          <a:pt x="8493" y="2574"/>
                          <a:pt x="21733" y="-3427"/>
                          <a:pt x="32210" y="2097"/>
                        </a:cubicBezTo>
                        <a:close/>
                      </a:path>
                    </a:pathLst>
                  </a:custGeom>
                  <a:solidFill>
                    <a:srgbClr val="5299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61" name="Graphic 138">
                <a:extLst>
                  <a:ext uri="{FF2B5EF4-FFF2-40B4-BE49-F238E27FC236}">
                    <a16:creationId xmlns:a16="http://schemas.microsoft.com/office/drawing/2014/main" id="{8D21F0B8-6763-42EB-A894-69EB3A5330DB}"/>
                  </a:ext>
                </a:extLst>
              </p:cNvPr>
              <p:cNvGrpSpPr/>
              <p:nvPr/>
            </p:nvGrpSpPr>
            <p:grpSpPr>
              <a:xfrm>
                <a:off x="6193059" y="2733649"/>
                <a:ext cx="179471" cy="345592"/>
                <a:chOff x="6193059" y="2733649"/>
                <a:chExt cx="179471" cy="345592"/>
              </a:xfrm>
            </p:grpSpPr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A1F963F8-0777-420A-B763-2BD790AB6B6F}"/>
                    </a:ext>
                  </a:extLst>
                </p:cNvPr>
                <p:cNvSpPr/>
                <p:nvPr/>
              </p:nvSpPr>
              <p:spPr>
                <a:xfrm>
                  <a:off x="6193059" y="2733649"/>
                  <a:ext cx="179471" cy="345592"/>
                </a:xfrm>
                <a:custGeom>
                  <a:avLst/>
                  <a:gdLst>
                    <a:gd name="connsiteX0" fmla="*/ 113538 w 179471"/>
                    <a:gd name="connsiteY0" fmla="*/ 3550 h 345592"/>
                    <a:gd name="connsiteX1" fmla="*/ 98679 w 179471"/>
                    <a:gd name="connsiteY1" fmla="*/ 788 h 345592"/>
                    <a:gd name="connsiteX2" fmla="*/ 5334 w 179471"/>
                    <a:gd name="connsiteY2" fmla="*/ 120517 h 345592"/>
                    <a:gd name="connsiteX3" fmla="*/ 0 w 179471"/>
                    <a:gd name="connsiteY3" fmla="*/ 338354 h 345592"/>
                    <a:gd name="connsiteX4" fmla="*/ 70866 w 179471"/>
                    <a:gd name="connsiteY4" fmla="*/ 345593 h 345592"/>
                    <a:gd name="connsiteX5" fmla="*/ 153067 w 179471"/>
                    <a:gd name="connsiteY5" fmla="*/ 153664 h 345592"/>
                    <a:gd name="connsiteX6" fmla="*/ 113538 w 179471"/>
                    <a:gd name="connsiteY6" fmla="*/ 3550 h 345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9471" h="345592">
                      <a:moveTo>
                        <a:pt x="113538" y="3550"/>
                      </a:moveTo>
                      <a:cubicBezTo>
                        <a:pt x="108490" y="2407"/>
                        <a:pt x="103537" y="1455"/>
                        <a:pt x="98679" y="788"/>
                      </a:cubicBezTo>
                      <a:cubicBezTo>
                        <a:pt x="33147" y="-7975"/>
                        <a:pt x="-16193" y="57938"/>
                        <a:pt x="5334" y="120517"/>
                      </a:cubicBezTo>
                      <a:cubicBezTo>
                        <a:pt x="36957" y="211957"/>
                        <a:pt x="0" y="338354"/>
                        <a:pt x="0" y="338354"/>
                      </a:cubicBezTo>
                      <a:lnTo>
                        <a:pt x="70866" y="345593"/>
                      </a:lnTo>
                      <a:cubicBezTo>
                        <a:pt x="80200" y="251391"/>
                        <a:pt x="116681" y="191193"/>
                        <a:pt x="153067" y="153664"/>
                      </a:cubicBezTo>
                      <a:cubicBezTo>
                        <a:pt x="201263" y="104039"/>
                        <a:pt x="180784" y="19362"/>
                        <a:pt x="113538" y="3550"/>
                      </a:cubicBezTo>
                      <a:close/>
                    </a:path>
                  </a:pathLst>
                </a:custGeom>
                <a:solidFill>
                  <a:srgbClr val="3782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3" name="Graphic 138">
                  <a:extLst>
                    <a:ext uri="{FF2B5EF4-FFF2-40B4-BE49-F238E27FC236}">
                      <a16:creationId xmlns:a16="http://schemas.microsoft.com/office/drawing/2014/main" id="{8D21F0B8-6763-42EB-A894-69EB3A5330DB}"/>
                    </a:ext>
                  </a:extLst>
                </p:cNvPr>
                <p:cNvGrpSpPr/>
                <p:nvPr/>
              </p:nvGrpSpPr>
              <p:grpSpPr>
                <a:xfrm>
                  <a:off x="6233785" y="2770259"/>
                  <a:ext cx="110931" cy="112323"/>
                  <a:chOff x="6233785" y="2770259"/>
                  <a:chExt cx="110931" cy="112323"/>
                </a:xfrm>
              </p:grpSpPr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F3274137-64A1-4242-A21C-11794706E0F2}"/>
                      </a:ext>
                    </a:extLst>
                  </p:cNvPr>
                  <p:cNvSpPr/>
                  <p:nvPr/>
                </p:nvSpPr>
                <p:spPr>
                  <a:xfrm>
                    <a:off x="6239158" y="2774669"/>
                    <a:ext cx="105557" cy="107912"/>
                  </a:xfrm>
                  <a:custGeom>
                    <a:avLst/>
                    <a:gdLst>
                      <a:gd name="connsiteX0" fmla="*/ 67725 w 105557"/>
                      <a:gd name="connsiteY0" fmla="*/ 106738 h 107912"/>
                      <a:gd name="connsiteX1" fmla="*/ 1050 w 105557"/>
                      <a:gd name="connsiteY1" fmla="*/ 63399 h 107912"/>
                      <a:gd name="connsiteX2" fmla="*/ 47817 w 105557"/>
                      <a:gd name="connsiteY2" fmla="*/ 1392 h 107912"/>
                      <a:gd name="connsiteX3" fmla="*/ 104015 w 105557"/>
                      <a:gd name="connsiteY3" fmla="*/ 40158 h 107912"/>
                      <a:gd name="connsiteX4" fmla="*/ 67725 w 105557"/>
                      <a:gd name="connsiteY4" fmla="*/ 106738 h 107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557" h="107912">
                        <a:moveTo>
                          <a:pt x="67725" y="106738"/>
                        </a:moveTo>
                        <a:cubicBezTo>
                          <a:pt x="39721" y="113310"/>
                          <a:pt x="7622" y="91403"/>
                          <a:pt x="1050" y="63399"/>
                        </a:cubicBezTo>
                        <a:cubicBezTo>
                          <a:pt x="-5523" y="35396"/>
                          <a:pt x="19814" y="7964"/>
                          <a:pt x="47817" y="1392"/>
                        </a:cubicBezTo>
                        <a:cubicBezTo>
                          <a:pt x="75821" y="-5181"/>
                          <a:pt x="97538" y="12155"/>
                          <a:pt x="104015" y="40158"/>
                        </a:cubicBezTo>
                        <a:cubicBezTo>
                          <a:pt x="110587" y="68067"/>
                          <a:pt x="95728" y="100166"/>
                          <a:pt x="67725" y="106738"/>
                        </a:cubicBezTo>
                        <a:close/>
                      </a:path>
                    </a:pathLst>
                  </a:custGeom>
                  <a:solidFill>
                    <a:srgbClr val="2E70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B81F19CF-79A3-4AB7-9A2C-6402AEDD9433}"/>
                      </a:ext>
                    </a:extLst>
                  </p:cNvPr>
                  <p:cNvSpPr/>
                  <p:nvPr/>
                </p:nvSpPr>
                <p:spPr>
                  <a:xfrm>
                    <a:off x="6233785" y="2770259"/>
                    <a:ext cx="43423" cy="44375"/>
                  </a:xfrm>
                  <a:custGeom>
                    <a:avLst/>
                    <a:gdLst>
                      <a:gd name="connsiteX0" fmla="*/ 27854 w 43423"/>
                      <a:gd name="connsiteY0" fmla="*/ 43902 h 44375"/>
                      <a:gd name="connsiteX1" fmla="*/ 422 w 43423"/>
                      <a:gd name="connsiteY1" fmla="*/ 26090 h 44375"/>
                      <a:gd name="connsiteX2" fmla="*/ 19663 w 43423"/>
                      <a:gd name="connsiteY2" fmla="*/ 563 h 44375"/>
                      <a:gd name="connsiteX3" fmla="*/ 42809 w 43423"/>
                      <a:gd name="connsiteY3" fmla="*/ 16470 h 44375"/>
                      <a:gd name="connsiteX4" fmla="*/ 27854 w 43423"/>
                      <a:gd name="connsiteY4" fmla="*/ 43902 h 44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23" h="44375">
                        <a:moveTo>
                          <a:pt x="27854" y="43902"/>
                        </a:moveTo>
                        <a:cubicBezTo>
                          <a:pt x="16329" y="46569"/>
                          <a:pt x="3089" y="37616"/>
                          <a:pt x="422" y="26090"/>
                        </a:cubicBezTo>
                        <a:cubicBezTo>
                          <a:pt x="-2244" y="14565"/>
                          <a:pt x="8138" y="3230"/>
                          <a:pt x="19663" y="563"/>
                        </a:cubicBezTo>
                        <a:cubicBezTo>
                          <a:pt x="31188" y="-2104"/>
                          <a:pt x="40142" y="4945"/>
                          <a:pt x="42809" y="16470"/>
                        </a:cubicBezTo>
                        <a:cubicBezTo>
                          <a:pt x="45476" y="28091"/>
                          <a:pt x="39284" y="41235"/>
                          <a:pt x="27854" y="43902"/>
                        </a:cubicBezTo>
                        <a:close/>
                      </a:path>
                    </a:pathLst>
                  </a:custGeom>
                  <a:solidFill>
                    <a:srgbClr val="5299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66" name="Graphic 138">
                <a:extLst>
                  <a:ext uri="{FF2B5EF4-FFF2-40B4-BE49-F238E27FC236}">
                    <a16:creationId xmlns:a16="http://schemas.microsoft.com/office/drawing/2014/main" id="{8D21F0B8-6763-42EB-A894-69EB3A5330DB}"/>
                  </a:ext>
                </a:extLst>
              </p:cNvPr>
              <p:cNvGrpSpPr/>
              <p:nvPr/>
            </p:nvGrpSpPr>
            <p:grpSpPr>
              <a:xfrm>
                <a:off x="6372606" y="2968555"/>
                <a:ext cx="200526" cy="192029"/>
                <a:chOff x="6372606" y="2968555"/>
                <a:chExt cx="200526" cy="192029"/>
              </a:xfrm>
            </p:grpSpPr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359DE593-86A2-40A5-9881-CC1239BFC861}"/>
                    </a:ext>
                  </a:extLst>
                </p:cNvPr>
                <p:cNvSpPr/>
                <p:nvPr/>
              </p:nvSpPr>
              <p:spPr>
                <a:xfrm>
                  <a:off x="6372606" y="2968555"/>
                  <a:ext cx="200526" cy="192029"/>
                </a:xfrm>
                <a:custGeom>
                  <a:avLst/>
                  <a:gdLst>
                    <a:gd name="connsiteX0" fmla="*/ 185738 w 200526"/>
                    <a:gd name="connsiteY0" fmla="*/ 21247 h 192029"/>
                    <a:gd name="connsiteX1" fmla="*/ 178689 w 200526"/>
                    <a:gd name="connsiteY1" fmla="*/ 14293 h 192029"/>
                    <a:gd name="connsiteX2" fmla="*/ 83534 w 200526"/>
                    <a:gd name="connsiteY2" fmla="*/ 45059 h 192029"/>
                    <a:gd name="connsiteX3" fmla="*/ 0 w 200526"/>
                    <a:gd name="connsiteY3" fmla="*/ 161836 h 192029"/>
                    <a:gd name="connsiteX4" fmla="*/ 36004 w 200526"/>
                    <a:gd name="connsiteY4" fmla="*/ 192030 h 192029"/>
                    <a:gd name="connsiteX5" fmla="*/ 151829 w 200526"/>
                    <a:gd name="connsiteY5" fmla="*/ 117830 h 192029"/>
                    <a:gd name="connsiteX6" fmla="*/ 185738 w 200526"/>
                    <a:gd name="connsiteY6" fmla="*/ 21247 h 192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526" h="192029">
                      <a:moveTo>
                        <a:pt x="185738" y="21247"/>
                      </a:moveTo>
                      <a:cubicBezTo>
                        <a:pt x="183452" y="18770"/>
                        <a:pt x="181070" y="16389"/>
                        <a:pt x="178689" y="14293"/>
                      </a:cubicBezTo>
                      <a:cubicBezTo>
                        <a:pt x="146209" y="-14758"/>
                        <a:pt x="94869" y="2959"/>
                        <a:pt x="83534" y="45059"/>
                      </a:cubicBezTo>
                      <a:cubicBezTo>
                        <a:pt x="66961" y="106591"/>
                        <a:pt x="0" y="161836"/>
                        <a:pt x="0" y="161836"/>
                      </a:cubicBezTo>
                      <a:lnTo>
                        <a:pt x="36004" y="192030"/>
                      </a:lnTo>
                      <a:cubicBezTo>
                        <a:pt x="75914" y="144119"/>
                        <a:pt x="118110" y="124783"/>
                        <a:pt x="151829" y="117830"/>
                      </a:cubicBezTo>
                      <a:cubicBezTo>
                        <a:pt x="196406" y="108591"/>
                        <a:pt x="216503" y="54870"/>
                        <a:pt x="185738" y="21247"/>
                      </a:cubicBezTo>
                      <a:close/>
                    </a:path>
                  </a:pathLst>
                </a:custGeom>
                <a:solidFill>
                  <a:srgbClr val="3782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8" name="Graphic 138">
                  <a:extLst>
                    <a:ext uri="{FF2B5EF4-FFF2-40B4-BE49-F238E27FC236}">
                      <a16:creationId xmlns:a16="http://schemas.microsoft.com/office/drawing/2014/main" id="{8D21F0B8-6763-42EB-A894-69EB3A5330DB}"/>
                    </a:ext>
                  </a:extLst>
                </p:cNvPr>
                <p:cNvGrpSpPr/>
                <p:nvPr/>
              </p:nvGrpSpPr>
              <p:grpSpPr>
                <a:xfrm>
                  <a:off x="6482563" y="2987291"/>
                  <a:ext cx="69887" cy="83195"/>
                  <a:chOff x="6482563" y="2987291"/>
                  <a:chExt cx="69887" cy="83195"/>
                </a:xfrm>
              </p:grpSpPr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823DF798-DF2A-412F-AB53-792947480972}"/>
                      </a:ext>
                    </a:extLst>
                  </p:cNvPr>
                  <p:cNvSpPr/>
                  <p:nvPr/>
                </p:nvSpPr>
                <p:spPr>
                  <a:xfrm>
                    <a:off x="6482563" y="3000969"/>
                    <a:ext cx="69887" cy="69518"/>
                  </a:xfrm>
                  <a:custGeom>
                    <a:avLst/>
                    <a:gdLst>
                      <a:gd name="connsiteX0" fmla="*/ 22535 w 69887"/>
                      <a:gd name="connsiteY0" fmla="*/ 67605 h 69518"/>
                      <a:gd name="connsiteX1" fmla="*/ 2247 w 69887"/>
                      <a:gd name="connsiteY1" fmla="*/ 19313 h 69518"/>
                      <a:gd name="connsiteX2" fmla="*/ 50729 w 69887"/>
                      <a:gd name="connsiteY2" fmla="*/ 2835 h 69518"/>
                      <a:gd name="connsiteX3" fmla="*/ 67017 w 69887"/>
                      <a:gd name="connsiteY3" fmla="*/ 44745 h 69518"/>
                      <a:gd name="connsiteX4" fmla="*/ 22535 w 69887"/>
                      <a:gd name="connsiteY4" fmla="*/ 67605 h 69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887" h="69518">
                        <a:moveTo>
                          <a:pt x="22535" y="67605"/>
                        </a:moveTo>
                        <a:cubicBezTo>
                          <a:pt x="4819" y="60842"/>
                          <a:pt x="-4611" y="37030"/>
                          <a:pt x="2247" y="19313"/>
                        </a:cubicBezTo>
                        <a:cubicBezTo>
                          <a:pt x="9010" y="1597"/>
                          <a:pt x="33013" y="-4023"/>
                          <a:pt x="50729" y="2835"/>
                        </a:cubicBezTo>
                        <a:cubicBezTo>
                          <a:pt x="68446" y="9693"/>
                          <a:pt x="73875" y="27124"/>
                          <a:pt x="67017" y="44745"/>
                        </a:cubicBezTo>
                        <a:cubicBezTo>
                          <a:pt x="60159" y="62366"/>
                          <a:pt x="40252" y="74368"/>
                          <a:pt x="22535" y="67605"/>
                        </a:cubicBezTo>
                        <a:close/>
                      </a:path>
                    </a:pathLst>
                  </a:custGeom>
                  <a:solidFill>
                    <a:srgbClr val="2E70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71247678-2F63-4FDC-8D91-E8FE01DBE6BF}"/>
                      </a:ext>
                    </a:extLst>
                  </p:cNvPr>
                  <p:cNvSpPr/>
                  <p:nvPr/>
                </p:nvSpPr>
                <p:spPr>
                  <a:xfrm>
                    <a:off x="6496016" y="2987291"/>
                    <a:ext cx="28696" cy="28667"/>
                  </a:xfrm>
                  <a:custGeom>
                    <a:avLst/>
                    <a:gdLst>
                      <a:gd name="connsiteX0" fmla="*/ 9272 w 28696"/>
                      <a:gd name="connsiteY0" fmla="*/ 27847 h 28667"/>
                      <a:gd name="connsiteX1" fmla="*/ 890 w 28696"/>
                      <a:gd name="connsiteY1" fmla="*/ 7940 h 28667"/>
                      <a:gd name="connsiteX2" fmla="*/ 20798 w 28696"/>
                      <a:gd name="connsiteY2" fmla="*/ 1177 h 28667"/>
                      <a:gd name="connsiteX3" fmla="*/ 27560 w 28696"/>
                      <a:gd name="connsiteY3" fmla="*/ 18417 h 28667"/>
                      <a:gd name="connsiteX4" fmla="*/ 9272 w 28696"/>
                      <a:gd name="connsiteY4" fmla="*/ 27847 h 28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6" h="28667">
                        <a:moveTo>
                          <a:pt x="9272" y="27847"/>
                        </a:moveTo>
                        <a:cubicBezTo>
                          <a:pt x="2033" y="25085"/>
                          <a:pt x="-1872" y="15274"/>
                          <a:pt x="890" y="7940"/>
                        </a:cubicBezTo>
                        <a:cubicBezTo>
                          <a:pt x="3653" y="701"/>
                          <a:pt x="13559" y="-1681"/>
                          <a:pt x="20798" y="1177"/>
                        </a:cubicBezTo>
                        <a:cubicBezTo>
                          <a:pt x="28037" y="3939"/>
                          <a:pt x="30323" y="11178"/>
                          <a:pt x="27560" y="18417"/>
                        </a:cubicBezTo>
                        <a:cubicBezTo>
                          <a:pt x="24798" y="25751"/>
                          <a:pt x="16512" y="30704"/>
                          <a:pt x="9272" y="27847"/>
                        </a:cubicBezTo>
                        <a:close/>
                      </a:path>
                    </a:pathLst>
                  </a:custGeom>
                  <a:solidFill>
                    <a:srgbClr val="5299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71" name="Graphic 138">
                <a:extLst>
                  <a:ext uri="{FF2B5EF4-FFF2-40B4-BE49-F238E27FC236}">
                    <a16:creationId xmlns:a16="http://schemas.microsoft.com/office/drawing/2014/main" id="{8D21F0B8-6763-42EB-A894-69EB3A5330DB}"/>
                  </a:ext>
                </a:extLst>
              </p:cNvPr>
              <p:cNvGrpSpPr/>
              <p:nvPr/>
            </p:nvGrpSpPr>
            <p:grpSpPr>
              <a:xfrm>
                <a:off x="6507956" y="3222190"/>
                <a:ext cx="230525" cy="134514"/>
                <a:chOff x="6507956" y="3222190"/>
                <a:chExt cx="230525" cy="134514"/>
              </a:xfrm>
            </p:grpSpPr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7030F0D4-B175-48F8-A73F-F38637192B01}"/>
                    </a:ext>
                  </a:extLst>
                </p:cNvPr>
                <p:cNvSpPr/>
                <p:nvPr/>
              </p:nvSpPr>
              <p:spPr>
                <a:xfrm>
                  <a:off x="6507956" y="3222190"/>
                  <a:ext cx="230525" cy="134514"/>
                </a:xfrm>
                <a:custGeom>
                  <a:avLst/>
                  <a:gdLst>
                    <a:gd name="connsiteX0" fmla="*/ 227838 w 230525"/>
                    <a:gd name="connsiteY0" fmla="*/ 43551 h 134514"/>
                    <a:gd name="connsiteX1" fmla="*/ 224409 w 230525"/>
                    <a:gd name="connsiteY1" fmla="*/ 34216 h 134514"/>
                    <a:gd name="connsiteX2" fmla="*/ 125158 w 230525"/>
                    <a:gd name="connsiteY2" fmla="*/ 21643 h 134514"/>
                    <a:gd name="connsiteX3" fmla="*/ 0 w 230525"/>
                    <a:gd name="connsiteY3" fmla="*/ 91938 h 134514"/>
                    <a:gd name="connsiteX4" fmla="*/ 19717 w 230525"/>
                    <a:gd name="connsiteY4" fmla="*/ 134515 h 134514"/>
                    <a:gd name="connsiteX5" fmla="*/ 156115 w 230525"/>
                    <a:gd name="connsiteY5" fmla="*/ 116512 h 134514"/>
                    <a:gd name="connsiteX6" fmla="*/ 227838 w 230525"/>
                    <a:gd name="connsiteY6" fmla="*/ 43551 h 134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525" h="134514">
                      <a:moveTo>
                        <a:pt x="227838" y="43551"/>
                      </a:moveTo>
                      <a:cubicBezTo>
                        <a:pt x="226790" y="40312"/>
                        <a:pt x="225647" y="37169"/>
                        <a:pt x="224409" y="34216"/>
                      </a:cubicBezTo>
                      <a:cubicBezTo>
                        <a:pt x="207359" y="-5884"/>
                        <a:pt x="153352" y="-11599"/>
                        <a:pt x="125158" y="21643"/>
                      </a:cubicBezTo>
                      <a:cubicBezTo>
                        <a:pt x="84011" y="70316"/>
                        <a:pt x="0" y="91938"/>
                        <a:pt x="0" y="91938"/>
                      </a:cubicBezTo>
                      <a:lnTo>
                        <a:pt x="19717" y="134515"/>
                      </a:lnTo>
                      <a:cubicBezTo>
                        <a:pt x="76200" y="108130"/>
                        <a:pt x="122587" y="108511"/>
                        <a:pt x="156115" y="116512"/>
                      </a:cubicBezTo>
                      <a:cubicBezTo>
                        <a:pt x="200501" y="127085"/>
                        <a:pt x="241554" y="86985"/>
                        <a:pt x="227838" y="43551"/>
                      </a:cubicBezTo>
                      <a:close/>
                    </a:path>
                  </a:pathLst>
                </a:custGeom>
                <a:solidFill>
                  <a:srgbClr val="3782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73" name="Graphic 138">
                  <a:extLst>
                    <a:ext uri="{FF2B5EF4-FFF2-40B4-BE49-F238E27FC236}">
                      <a16:creationId xmlns:a16="http://schemas.microsoft.com/office/drawing/2014/main" id="{8D21F0B8-6763-42EB-A894-69EB3A5330DB}"/>
                    </a:ext>
                  </a:extLst>
                </p:cNvPr>
                <p:cNvGrpSpPr/>
                <p:nvPr/>
              </p:nvGrpSpPr>
              <p:grpSpPr>
                <a:xfrm>
                  <a:off x="6645222" y="3241436"/>
                  <a:ext cx="70651" cy="82126"/>
                  <a:chOff x="6645222" y="3241436"/>
                  <a:chExt cx="70651" cy="82126"/>
                </a:xfrm>
              </p:grpSpPr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3DDBE7E1-977C-4B69-9288-7781B94E38BD}"/>
                      </a:ext>
                    </a:extLst>
                  </p:cNvPr>
                  <p:cNvSpPr/>
                  <p:nvPr/>
                </p:nvSpPr>
                <p:spPr>
                  <a:xfrm>
                    <a:off x="6645222" y="3254403"/>
                    <a:ext cx="70651" cy="69159"/>
                  </a:xfrm>
                  <a:custGeom>
                    <a:avLst/>
                    <a:gdLst>
                      <a:gd name="connsiteX0" fmla="*/ 9037 w 70651"/>
                      <a:gd name="connsiteY0" fmla="*/ 60011 h 69159"/>
                      <a:gd name="connsiteX1" fmla="*/ 11133 w 70651"/>
                      <a:gd name="connsiteY1" fmla="*/ 7623 h 69159"/>
                      <a:gd name="connsiteX2" fmla="*/ 61996 w 70651"/>
                      <a:gd name="connsiteY2" fmla="*/ 13243 h 69159"/>
                      <a:gd name="connsiteX3" fmla="*/ 58948 w 70651"/>
                      <a:gd name="connsiteY3" fmla="*/ 58106 h 69159"/>
                      <a:gd name="connsiteX4" fmla="*/ 9037 w 70651"/>
                      <a:gd name="connsiteY4" fmla="*/ 60011 h 69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651" h="69159">
                        <a:moveTo>
                          <a:pt x="9037" y="60011"/>
                        </a:moveTo>
                        <a:cubicBezTo>
                          <a:pt x="-4107" y="46390"/>
                          <a:pt x="-2488" y="20768"/>
                          <a:pt x="11133" y="7623"/>
                        </a:cubicBezTo>
                        <a:cubicBezTo>
                          <a:pt x="24754" y="-5521"/>
                          <a:pt x="48852" y="-378"/>
                          <a:pt x="61996" y="13243"/>
                        </a:cubicBezTo>
                        <a:cubicBezTo>
                          <a:pt x="75141" y="26864"/>
                          <a:pt x="72664" y="45057"/>
                          <a:pt x="58948" y="58106"/>
                        </a:cubicBezTo>
                        <a:cubicBezTo>
                          <a:pt x="45328" y="71250"/>
                          <a:pt x="22182" y="73632"/>
                          <a:pt x="9037" y="60011"/>
                        </a:cubicBezTo>
                        <a:close/>
                      </a:path>
                    </a:pathLst>
                  </a:custGeom>
                  <a:solidFill>
                    <a:srgbClr val="2E70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C278506E-72BD-46FA-8A77-9D56EAF9BFD6}"/>
                      </a:ext>
                    </a:extLst>
                  </p:cNvPr>
                  <p:cNvSpPr/>
                  <p:nvPr/>
                </p:nvSpPr>
                <p:spPr>
                  <a:xfrm>
                    <a:off x="6673290" y="3241436"/>
                    <a:ext cx="29114" cy="28473"/>
                  </a:xfrm>
                  <a:custGeom>
                    <a:avLst/>
                    <a:gdLst>
                      <a:gd name="connsiteX0" fmla="*/ 3734 w 29114"/>
                      <a:gd name="connsiteY0" fmla="*/ 24686 h 28473"/>
                      <a:gd name="connsiteX1" fmla="*/ 4592 w 29114"/>
                      <a:gd name="connsiteY1" fmla="*/ 3160 h 28473"/>
                      <a:gd name="connsiteX2" fmla="*/ 25547 w 29114"/>
                      <a:gd name="connsiteY2" fmla="*/ 5446 h 28473"/>
                      <a:gd name="connsiteX3" fmla="*/ 24308 w 29114"/>
                      <a:gd name="connsiteY3" fmla="*/ 23924 h 28473"/>
                      <a:gd name="connsiteX4" fmla="*/ 3734 w 29114"/>
                      <a:gd name="connsiteY4" fmla="*/ 24686 h 28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4" h="28473">
                        <a:moveTo>
                          <a:pt x="3734" y="24686"/>
                        </a:moveTo>
                        <a:cubicBezTo>
                          <a:pt x="-1695" y="19066"/>
                          <a:pt x="-1028" y="8589"/>
                          <a:pt x="4592" y="3160"/>
                        </a:cubicBezTo>
                        <a:cubicBezTo>
                          <a:pt x="10211" y="-2270"/>
                          <a:pt x="20117" y="-174"/>
                          <a:pt x="25547" y="5446"/>
                        </a:cubicBezTo>
                        <a:cubicBezTo>
                          <a:pt x="30976" y="11065"/>
                          <a:pt x="29928" y="18495"/>
                          <a:pt x="24308" y="23924"/>
                        </a:cubicBezTo>
                        <a:cubicBezTo>
                          <a:pt x="18689" y="29353"/>
                          <a:pt x="9164" y="30306"/>
                          <a:pt x="3734" y="24686"/>
                        </a:cubicBezTo>
                        <a:close/>
                      </a:path>
                    </a:pathLst>
                  </a:custGeom>
                  <a:solidFill>
                    <a:srgbClr val="5299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76" name="Graphic 138">
                <a:extLst>
                  <a:ext uri="{FF2B5EF4-FFF2-40B4-BE49-F238E27FC236}">
                    <a16:creationId xmlns:a16="http://schemas.microsoft.com/office/drawing/2014/main" id="{8D21F0B8-6763-42EB-A894-69EB3A5330DB}"/>
                  </a:ext>
                </a:extLst>
              </p:cNvPr>
              <p:cNvGrpSpPr/>
              <p:nvPr/>
            </p:nvGrpSpPr>
            <p:grpSpPr>
              <a:xfrm>
                <a:off x="5457863" y="3365952"/>
                <a:ext cx="231133" cy="118034"/>
                <a:chOff x="5457863" y="3365952"/>
                <a:chExt cx="231133" cy="118034"/>
              </a:xfrm>
            </p:grpSpPr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239DFFB2-09C4-4775-97C0-19F9FB9E4216}"/>
                    </a:ext>
                  </a:extLst>
                </p:cNvPr>
                <p:cNvSpPr/>
                <p:nvPr/>
              </p:nvSpPr>
              <p:spPr>
                <a:xfrm>
                  <a:off x="5457863" y="3365952"/>
                  <a:ext cx="231133" cy="118034"/>
                </a:xfrm>
                <a:custGeom>
                  <a:avLst/>
                  <a:gdLst>
                    <a:gd name="connsiteX0" fmla="*/ 57 w 231133"/>
                    <a:gd name="connsiteY0" fmla="*/ 54856 h 118034"/>
                    <a:gd name="connsiteX1" fmla="*/ 247 w 231133"/>
                    <a:gd name="connsiteY1" fmla="*/ 64762 h 118034"/>
                    <a:gd name="connsiteX2" fmla="*/ 89687 w 231133"/>
                    <a:gd name="connsiteY2" fmla="*/ 109625 h 118034"/>
                    <a:gd name="connsiteX3" fmla="*/ 231133 w 231133"/>
                    <a:gd name="connsiteY3" fmla="*/ 84955 h 118034"/>
                    <a:gd name="connsiteX4" fmla="*/ 226657 w 231133"/>
                    <a:gd name="connsiteY4" fmla="*/ 38187 h 118034"/>
                    <a:gd name="connsiteX5" fmla="*/ 92068 w 231133"/>
                    <a:gd name="connsiteY5" fmla="*/ 9898 h 118034"/>
                    <a:gd name="connsiteX6" fmla="*/ 57 w 231133"/>
                    <a:gd name="connsiteY6" fmla="*/ 54856 h 118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1133" h="118034">
                      <a:moveTo>
                        <a:pt x="57" y="54856"/>
                      </a:moveTo>
                      <a:cubicBezTo>
                        <a:pt x="-38" y="58285"/>
                        <a:pt x="-38" y="61524"/>
                        <a:pt x="247" y="64762"/>
                      </a:cubicBezTo>
                      <a:cubicBezTo>
                        <a:pt x="3010" y="108291"/>
                        <a:pt x="52063" y="131628"/>
                        <a:pt x="89687" y="109625"/>
                      </a:cubicBezTo>
                      <a:cubicBezTo>
                        <a:pt x="144646" y="77431"/>
                        <a:pt x="231133" y="84955"/>
                        <a:pt x="231133" y="84955"/>
                      </a:cubicBezTo>
                      <a:lnTo>
                        <a:pt x="226657" y="38187"/>
                      </a:lnTo>
                      <a:cubicBezTo>
                        <a:pt x="164554" y="44379"/>
                        <a:pt x="120929" y="28567"/>
                        <a:pt x="92068" y="9898"/>
                      </a:cubicBezTo>
                      <a:cubicBezTo>
                        <a:pt x="53587" y="-14867"/>
                        <a:pt x="1581" y="9327"/>
                        <a:pt x="57" y="54856"/>
                      </a:cubicBezTo>
                      <a:close/>
                    </a:path>
                  </a:pathLst>
                </a:custGeom>
                <a:solidFill>
                  <a:srgbClr val="3782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78" name="Graphic 138">
                  <a:extLst>
                    <a:ext uri="{FF2B5EF4-FFF2-40B4-BE49-F238E27FC236}">
                      <a16:creationId xmlns:a16="http://schemas.microsoft.com/office/drawing/2014/main" id="{8D21F0B8-6763-42EB-A894-69EB3A5330DB}"/>
                    </a:ext>
                  </a:extLst>
                </p:cNvPr>
                <p:cNvGrpSpPr/>
                <p:nvPr/>
              </p:nvGrpSpPr>
              <p:grpSpPr>
                <a:xfrm>
                  <a:off x="5482604" y="3383596"/>
                  <a:ext cx="71080" cy="77243"/>
                  <a:chOff x="5482604" y="3383596"/>
                  <a:chExt cx="71080" cy="77243"/>
                </a:xfrm>
              </p:grpSpPr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77BA1F23-E0A2-42DA-ADCC-55437E7DD68E}"/>
                      </a:ext>
                    </a:extLst>
                  </p:cNvPr>
                  <p:cNvSpPr/>
                  <p:nvPr/>
                </p:nvSpPr>
                <p:spPr>
                  <a:xfrm>
                    <a:off x="5482604" y="3383596"/>
                    <a:ext cx="71080" cy="69373"/>
                  </a:xfrm>
                  <a:custGeom>
                    <a:avLst/>
                    <a:gdLst>
                      <a:gd name="connsiteX0" fmla="*/ 68375 w 71080"/>
                      <a:gd name="connsiteY0" fmla="*/ 18352 h 69373"/>
                      <a:gd name="connsiteX1" fmla="*/ 49039 w 71080"/>
                      <a:gd name="connsiteY1" fmla="*/ 67025 h 69373"/>
                      <a:gd name="connsiteX2" fmla="*/ 2938 w 71080"/>
                      <a:gd name="connsiteY2" fmla="*/ 44832 h 69373"/>
                      <a:gd name="connsiteX3" fmla="*/ 20750 w 71080"/>
                      <a:gd name="connsiteY3" fmla="*/ 3493 h 69373"/>
                      <a:gd name="connsiteX4" fmla="*/ 68375 w 71080"/>
                      <a:gd name="connsiteY4" fmla="*/ 18352 h 693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80" h="69373">
                        <a:moveTo>
                          <a:pt x="68375" y="18352"/>
                        </a:moveTo>
                        <a:cubicBezTo>
                          <a:pt x="76185" y="35593"/>
                          <a:pt x="66279" y="59215"/>
                          <a:pt x="49039" y="67025"/>
                        </a:cubicBezTo>
                        <a:cubicBezTo>
                          <a:pt x="31799" y="74836"/>
                          <a:pt x="10748" y="62072"/>
                          <a:pt x="2938" y="44832"/>
                        </a:cubicBezTo>
                        <a:cubicBezTo>
                          <a:pt x="-4873" y="27592"/>
                          <a:pt x="3509" y="11304"/>
                          <a:pt x="20750" y="3493"/>
                        </a:cubicBezTo>
                        <a:cubicBezTo>
                          <a:pt x="37895" y="-4317"/>
                          <a:pt x="60564" y="1112"/>
                          <a:pt x="68375" y="18352"/>
                        </a:cubicBezTo>
                        <a:close/>
                      </a:path>
                    </a:pathLst>
                  </a:custGeom>
                  <a:solidFill>
                    <a:srgbClr val="2E70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734E21DD-A62B-43F5-94BE-72008E19C7FA}"/>
                      </a:ext>
                    </a:extLst>
                  </p:cNvPr>
                  <p:cNvSpPr/>
                  <p:nvPr/>
                </p:nvSpPr>
                <p:spPr>
                  <a:xfrm>
                    <a:off x="5485269" y="3432285"/>
                    <a:ext cx="29305" cy="28554"/>
                  </a:xfrm>
                  <a:custGeom>
                    <a:avLst/>
                    <a:gdLst>
                      <a:gd name="connsiteX0" fmla="*/ 28182 w 29305"/>
                      <a:gd name="connsiteY0" fmla="*/ 7573 h 28554"/>
                      <a:gd name="connsiteX1" fmla="*/ 20181 w 29305"/>
                      <a:gd name="connsiteY1" fmla="*/ 27575 h 28554"/>
                      <a:gd name="connsiteX2" fmla="*/ 1226 w 29305"/>
                      <a:gd name="connsiteY2" fmla="*/ 18431 h 28554"/>
                      <a:gd name="connsiteX3" fmla="*/ 8560 w 29305"/>
                      <a:gd name="connsiteY3" fmla="*/ 1381 h 28554"/>
                      <a:gd name="connsiteX4" fmla="*/ 28182 w 29305"/>
                      <a:gd name="connsiteY4" fmla="*/ 7573 h 2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305" h="28554">
                        <a:moveTo>
                          <a:pt x="28182" y="7573"/>
                        </a:moveTo>
                        <a:cubicBezTo>
                          <a:pt x="31420" y="14621"/>
                          <a:pt x="27324" y="24337"/>
                          <a:pt x="20181" y="27575"/>
                        </a:cubicBezTo>
                        <a:cubicBezTo>
                          <a:pt x="13132" y="30814"/>
                          <a:pt x="4464" y="25575"/>
                          <a:pt x="1226" y="18431"/>
                        </a:cubicBezTo>
                        <a:cubicBezTo>
                          <a:pt x="-2013" y="11383"/>
                          <a:pt x="1416" y="4620"/>
                          <a:pt x="8560" y="1381"/>
                        </a:cubicBezTo>
                        <a:cubicBezTo>
                          <a:pt x="15609" y="-1762"/>
                          <a:pt x="24943" y="524"/>
                          <a:pt x="28182" y="7573"/>
                        </a:cubicBezTo>
                        <a:close/>
                      </a:path>
                    </a:pathLst>
                  </a:custGeom>
                  <a:solidFill>
                    <a:srgbClr val="5299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81" name="Graphic 138">
                <a:extLst>
                  <a:ext uri="{FF2B5EF4-FFF2-40B4-BE49-F238E27FC236}">
                    <a16:creationId xmlns:a16="http://schemas.microsoft.com/office/drawing/2014/main" id="{8D21F0B8-6763-42EB-A894-69EB3A5330DB}"/>
                  </a:ext>
                </a:extLst>
              </p:cNvPr>
              <p:cNvGrpSpPr/>
              <p:nvPr/>
            </p:nvGrpSpPr>
            <p:grpSpPr>
              <a:xfrm>
                <a:off x="6442329" y="3632358"/>
                <a:ext cx="217310" cy="163348"/>
                <a:chOff x="6442329" y="3632358"/>
                <a:chExt cx="217310" cy="163348"/>
              </a:xfrm>
            </p:grpSpPr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53EC953D-61E2-433E-9392-CF303012FC05}"/>
                    </a:ext>
                  </a:extLst>
                </p:cNvPr>
                <p:cNvSpPr/>
                <p:nvPr/>
              </p:nvSpPr>
              <p:spPr>
                <a:xfrm>
                  <a:off x="6442329" y="3632358"/>
                  <a:ext cx="217310" cy="163348"/>
                </a:xfrm>
                <a:custGeom>
                  <a:avLst/>
                  <a:gdLst>
                    <a:gd name="connsiteX0" fmla="*/ 207645 w 217310"/>
                    <a:gd name="connsiteY0" fmla="*/ 135350 h 163348"/>
                    <a:gd name="connsiteX1" fmla="*/ 212217 w 217310"/>
                    <a:gd name="connsiteY1" fmla="*/ 126492 h 163348"/>
                    <a:gd name="connsiteX2" fmla="*/ 154496 w 217310"/>
                    <a:gd name="connsiteY2" fmla="*/ 44863 h 163348"/>
                    <a:gd name="connsiteX3" fmla="*/ 18098 w 217310"/>
                    <a:gd name="connsiteY3" fmla="*/ 0 h 163348"/>
                    <a:gd name="connsiteX4" fmla="*/ 0 w 217310"/>
                    <a:gd name="connsiteY4" fmla="*/ 43339 h 163348"/>
                    <a:gd name="connsiteX5" fmla="*/ 105442 w 217310"/>
                    <a:gd name="connsiteY5" fmla="*/ 131731 h 163348"/>
                    <a:gd name="connsiteX6" fmla="*/ 207645 w 217310"/>
                    <a:gd name="connsiteY6" fmla="*/ 135350 h 163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7310" h="163348">
                      <a:moveTo>
                        <a:pt x="207645" y="135350"/>
                      </a:moveTo>
                      <a:cubicBezTo>
                        <a:pt x="209359" y="132398"/>
                        <a:pt x="210884" y="129445"/>
                        <a:pt x="212217" y="126492"/>
                      </a:cubicBezTo>
                      <a:cubicBezTo>
                        <a:pt x="230219" y="86773"/>
                        <a:pt x="198025" y="43148"/>
                        <a:pt x="154496" y="44863"/>
                      </a:cubicBezTo>
                      <a:cubicBezTo>
                        <a:pt x="90773" y="47339"/>
                        <a:pt x="18098" y="0"/>
                        <a:pt x="18098" y="0"/>
                      </a:cubicBezTo>
                      <a:lnTo>
                        <a:pt x="0" y="43339"/>
                      </a:lnTo>
                      <a:cubicBezTo>
                        <a:pt x="57626" y="67151"/>
                        <a:pt x="88678" y="101632"/>
                        <a:pt x="105442" y="131731"/>
                      </a:cubicBezTo>
                      <a:cubicBezTo>
                        <a:pt x="127540" y="171641"/>
                        <a:pt x="184785" y="174784"/>
                        <a:pt x="207645" y="135350"/>
                      </a:cubicBezTo>
                      <a:close/>
                    </a:path>
                  </a:pathLst>
                </a:custGeom>
                <a:solidFill>
                  <a:srgbClr val="3782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83" name="Graphic 138">
                  <a:extLst>
                    <a:ext uri="{FF2B5EF4-FFF2-40B4-BE49-F238E27FC236}">
                      <a16:creationId xmlns:a16="http://schemas.microsoft.com/office/drawing/2014/main" id="{8D21F0B8-6763-42EB-A894-69EB3A5330DB}"/>
                    </a:ext>
                  </a:extLst>
                </p:cNvPr>
                <p:cNvGrpSpPr/>
                <p:nvPr/>
              </p:nvGrpSpPr>
              <p:grpSpPr>
                <a:xfrm>
                  <a:off x="6558861" y="3706587"/>
                  <a:ext cx="80094" cy="69602"/>
                  <a:chOff x="6558861" y="3706587"/>
                  <a:chExt cx="80094" cy="69602"/>
                </a:xfrm>
              </p:grpSpPr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BE72ADE1-117A-45DE-B03F-4194857BA14D}"/>
                      </a:ext>
                    </a:extLst>
                  </p:cNvPr>
                  <p:cNvSpPr/>
                  <p:nvPr/>
                </p:nvSpPr>
                <p:spPr>
                  <a:xfrm>
                    <a:off x="6558861" y="3706587"/>
                    <a:ext cx="70336" cy="69602"/>
                  </a:xfrm>
                  <a:custGeom>
                    <a:avLst/>
                    <a:gdLst>
                      <a:gd name="connsiteX0" fmla="*/ 54 w 70336"/>
                      <a:gd name="connsiteY0" fmla="*/ 33880 h 69602"/>
                      <a:gd name="connsiteX1" fmla="*/ 40059 w 70336"/>
                      <a:gd name="connsiteY1" fmla="*/ 67 h 69602"/>
                      <a:gd name="connsiteX2" fmla="*/ 70253 w 70336"/>
                      <a:gd name="connsiteY2" fmla="*/ 41405 h 69602"/>
                      <a:gd name="connsiteX3" fmla="*/ 35106 w 70336"/>
                      <a:gd name="connsiteY3" fmla="*/ 69504 h 69602"/>
                      <a:gd name="connsiteX4" fmla="*/ 54 w 70336"/>
                      <a:gd name="connsiteY4" fmla="*/ 33880 h 69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336" h="69602">
                        <a:moveTo>
                          <a:pt x="54" y="33880"/>
                        </a:moveTo>
                        <a:cubicBezTo>
                          <a:pt x="1292" y="15021"/>
                          <a:pt x="21199" y="-1172"/>
                          <a:pt x="40059" y="67"/>
                        </a:cubicBezTo>
                        <a:cubicBezTo>
                          <a:pt x="58918" y="1305"/>
                          <a:pt x="71491" y="22450"/>
                          <a:pt x="70253" y="41405"/>
                        </a:cubicBezTo>
                        <a:cubicBezTo>
                          <a:pt x="69015" y="60265"/>
                          <a:pt x="53965" y="70742"/>
                          <a:pt x="35106" y="69504"/>
                        </a:cubicBezTo>
                        <a:cubicBezTo>
                          <a:pt x="16246" y="68266"/>
                          <a:pt x="-1089" y="52740"/>
                          <a:pt x="54" y="33880"/>
                        </a:cubicBezTo>
                        <a:close/>
                      </a:path>
                    </a:pathLst>
                  </a:custGeom>
                  <a:solidFill>
                    <a:srgbClr val="2E70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12FAD204-67B7-422C-A8A2-0B3AA520AD5A}"/>
                      </a:ext>
                    </a:extLst>
                  </p:cNvPr>
                  <p:cNvSpPr/>
                  <p:nvPr/>
                </p:nvSpPr>
                <p:spPr>
                  <a:xfrm>
                    <a:off x="6609946" y="3710725"/>
                    <a:ext cx="29009" cy="28554"/>
                  </a:xfrm>
                  <a:custGeom>
                    <a:avLst/>
                    <a:gdLst>
                      <a:gd name="connsiteX0" fmla="*/ 23 w 29009"/>
                      <a:gd name="connsiteY0" fmla="*/ 13931 h 28554"/>
                      <a:gd name="connsiteX1" fmla="*/ 16501 w 29009"/>
                      <a:gd name="connsiteY1" fmla="*/ 24 h 28554"/>
                      <a:gd name="connsiteX2" fmla="*/ 28979 w 29009"/>
                      <a:gd name="connsiteY2" fmla="*/ 16979 h 28554"/>
                      <a:gd name="connsiteX3" fmla="*/ 14501 w 29009"/>
                      <a:gd name="connsiteY3" fmla="*/ 28504 h 28554"/>
                      <a:gd name="connsiteX4" fmla="*/ 23 w 29009"/>
                      <a:gd name="connsiteY4" fmla="*/ 13931 h 2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009" h="28554">
                        <a:moveTo>
                          <a:pt x="23" y="13931"/>
                        </a:moveTo>
                        <a:cubicBezTo>
                          <a:pt x="499" y="6120"/>
                          <a:pt x="8690" y="-452"/>
                          <a:pt x="16501" y="24"/>
                        </a:cubicBezTo>
                        <a:cubicBezTo>
                          <a:pt x="24311" y="501"/>
                          <a:pt x="29455" y="9264"/>
                          <a:pt x="28979" y="16979"/>
                        </a:cubicBezTo>
                        <a:cubicBezTo>
                          <a:pt x="28502" y="24789"/>
                          <a:pt x="22311" y="29076"/>
                          <a:pt x="14501" y="28504"/>
                        </a:cubicBezTo>
                        <a:cubicBezTo>
                          <a:pt x="6690" y="28123"/>
                          <a:pt x="-454" y="21741"/>
                          <a:pt x="23" y="13931"/>
                        </a:cubicBezTo>
                        <a:close/>
                      </a:path>
                    </a:pathLst>
                  </a:custGeom>
                  <a:solidFill>
                    <a:srgbClr val="5299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86" name="Graphic 138">
                <a:extLst>
                  <a:ext uri="{FF2B5EF4-FFF2-40B4-BE49-F238E27FC236}">
                    <a16:creationId xmlns:a16="http://schemas.microsoft.com/office/drawing/2014/main" id="{8D21F0B8-6763-42EB-A894-69EB3A5330DB}"/>
                  </a:ext>
                </a:extLst>
              </p:cNvPr>
              <p:cNvGrpSpPr/>
              <p:nvPr/>
            </p:nvGrpSpPr>
            <p:grpSpPr>
              <a:xfrm>
                <a:off x="6040085" y="3888009"/>
                <a:ext cx="118011" cy="231387"/>
                <a:chOff x="6040085" y="3888009"/>
                <a:chExt cx="118011" cy="231387"/>
              </a:xfrm>
            </p:grpSpPr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ADBBC9A1-5F2F-4CB9-A851-FE0DCF0326FE}"/>
                    </a:ext>
                  </a:extLst>
                </p:cNvPr>
                <p:cNvSpPr/>
                <p:nvPr/>
              </p:nvSpPr>
              <p:spPr>
                <a:xfrm>
                  <a:off x="6040085" y="3888009"/>
                  <a:ext cx="118011" cy="231387"/>
                </a:xfrm>
                <a:custGeom>
                  <a:avLst/>
                  <a:gdLst>
                    <a:gd name="connsiteX0" fmla="*/ 55819 w 118011"/>
                    <a:gd name="connsiteY0" fmla="*/ 231362 h 231387"/>
                    <a:gd name="connsiteX1" fmla="*/ 65725 w 118011"/>
                    <a:gd name="connsiteY1" fmla="*/ 231076 h 231387"/>
                    <a:gd name="connsiteX2" fmla="*/ 109064 w 118011"/>
                    <a:gd name="connsiteY2" fmla="*/ 140970 h 231387"/>
                    <a:gd name="connsiteX3" fmla="*/ 82108 w 118011"/>
                    <a:gd name="connsiteY3" fmla="*/ 0 h 231387"/>
                    <a:gd name="connsiteX4" fmla="*/ 35436 w 118011"/>
                    <a:gd name="connsiteY4" fmla="*/ 5239 h 231387"/>
                    <a:gd name="connsiteX5" fmla="*/ 9337 w 118011"/>
                    <a:gd name="connsiteY5" fmla="*/ 140303 h 231387"/>
                    <a:gd name="connsiteX6" fmla="*/ 55819 w 118011"/>
                    <a:gd name="connsiteY6" fmla="*/ 231362 h 231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8011" h="231387">
                      <a:moveTo>
                        <a:pt x="55819" y="231362"/>
                      </a:moveTo>
                      <a:cubicBezTo>
                        <a:pt x="59248" y="231458"/>
                        <a:pt x="62487" y="231267"/>
                        <a:pt x="65725" y="231076"/>
                      </a:cubicBezTo>
                      <a:cubicBezTo>
                        <a:pt x="109159" y="227552"/>
                        <a:pt x="131733" y="178213"/>
                        <a:pt x="109064" y="140970"/>
                      </a:cubicBezTo>
                      <a:cubicBezTo>
                        <a:pt x="75917" y="86487"/>
                        <a:pt x="82108" y="0"/>
                        <a:pt x="82108" y="0"/>
                      </a:cubicBezTo>
                      <a:lnTo>
                        <a:pt x="35436" y="5239"/>
                      </a:lnTo>
                      <a:cubicBezTo>
                        <a:pt x="42579" y="67151"/>
                        <a:pt x="27530" y="111062"/>
                        <a:pt x="9337" y="140303"/>
                      </a:cubicBezTo>
                      <a:cubicBezTo>
                        <a:pt x="-14761" y="178879"/>
                        <a:pt x="10290" y="230505"/>
                        <a:pt x="55819" y="231362"/>
                      </a:cubicBezTo>
                      <a:close/>
                    </a:path>
                  </a:pathLst>
                </a:custGeom>
                <a:solidFill>
                  <a:srgbClr val="3782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88" name="Graphic 138">
                  <a:extLst>
                    <a:ext uri="{FF2B5EF4-FFF2-40B4-BE49-F238E27FC236}">
                      <a16:creationId xmlns:a16="http://schemas.microsoft.com/office/drawing/2014/main" id="{8D21F0B8-6763-42EB-A894-69EB3A5330DB}"/>
                    </a:ext>
                  </a:extLst>
                </p:cNvPr>
                <p:cNvGrpSpPr/>
                <p:nvPr/>
              </p:nvGrpSpPr>
              <p:grpSpPr>
                <a:xfrm>
                  <a:off x="6057748" y="4023578"/>
                  <a:ext cx="77582" cy="71140"/>
                  <a:chOff x="6057748" y="4023578"/>
                  <a:chExt cx="77582" cy="71140"/>
                </a:xfrm>
              </p:grpSpPr>
              <p:sp>
                <p:nvSpPr>
                  <p:cNvPr id="189" name="Freeform: Shape 188">
                    <a:extLst>
                      <a:ext uri="{FF2B5EF4-FFF2-40B4-BE49-F238E27FC236}">
                        <a16:creationId xmlns:a16="http://schemas.microsoft.com/office/drawing/2014/main" id="{4A17C116-9C87-45CA-B45A-017934560C27}"/>
                      </a:ext>
                    </a:extLst>
                  </p:cNvPr>
                  <p:cNvSpPr/>
                  <p:nvPr/>
                </p:nvSpPr>
                <p:spPr>
                  <a:xfrm>
                    <a:off x="6057748" y="4023578"/>
                    <a:ext cx="69365" cy="71140"/>
                  </a:xfrm>
                  <a:custGeom>
                    <a:avLst/>
                    <a:gdLst>
                      <a:gd name="connsiteX0" fmla="*/ 17868 w 69365"/>
                      <a:gd name="connsiteY0" fmla="*/ 2925 h 71140"/>
                      <a:gd name="connsiteX1" fmla="*/ 66827 w 69365"/>
                      <a:gd name="connsiteY1" fmla="*/ 21499 h 71140"/>
                      <a:gd name="connsiteX2" fmla="*/ 45396 w 69365"/>
                      <a:gd name="connsiteY2" fmla="*/ 67981 h 71140"/>
                      <a:gd name="connsiteX3" fmla="*/ 3771 w 69365"/>
                      <a:gd name="connsiteY3" fmla="*/ 50931 h 71140"/>
                      <a:gd name="connsiteX4" fmla="*/ 17868 w 69365"/>
                      <a:gd name="connsiteY4" fmla="*/ 2925 h 7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365" h="71140">
                        <a:moveTo>
                          <a:pt x="17868" y="2925"/>
                        </a:moveTo>
                        <a:cubicBezTo>
                          <a:pt x="35013" y="-5171"/>
                          <a:pt x="58731" y="4354"/>
                          <a:pt x="66827" y="21499"/>
                        </a:cubicBezTo>
                        <a:cubicBezTo>
                          <a:pt x="74923" y="38644"/>
                          <a:pt x="62541" y="59884"/>
                          <a:pt x="45396" y="67981"/>
                        </a:cubicBezTo>
                        <a:cubicBezTo>
                          <a:pt x="28251" y="76077"/>
                          <a:pt x="11868" y="67981"/>
                          <a:pt x="3771" y="50931"/>
                        </a:cubicBezTo>
                        <a:cubicBezTo>
                          <a:pt x="-4325" y="33786"/>
                          <a:pt x="723" y="11116"/>
                          <a:pt x="17868" y="2925"/>
                        </a:cubicBezTo>
                        <a:close/>
                      </a:path>
                    </a:pathLst>
                  </a:custGeom>
                  <a:solidFill>
                    <a:srgbClr val="2E70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0" name="Freeform: Shape 189">
                    <a:extLst>
                      <a:ext uri="{FF2B5EF4-FFF2-40B4-BE49-F238E27FC236}">
                        <a16:creationId xmlns:a16="http://schemas.microsoft.com/office/drawing/2014/main" id="{F984BB38-ED33-4552-8255-5967E09E8B16}"/>
                      </a:ext>
                    </a:extLst>
                  </p:cNvPr>
                  <p:cNvSpPr/>
                  <p:nvPr/>
                </p:nvSpPr>
                <p:spPr>
                  <a:xfrm>
                    <a:off x="6106737" y="4062253"/>
                    <a:ext cx="28592" cy="29272"/>
                  </a:xfrm>
                  <a:custGeom>
                    <a:avLst/>
                    <a:gdLst>
                      <a:gd name="connsiteX0" fmla="*/ 7360 w 28592"/>
                      <a:gd name="connsiteY0" fmla="*/ 1207 h 29272"/>
                      <a:gd name="connsiteX1" fmla="*/ 27553 w 28592"/>
                      <a:gd name="connsiteY1" fmla="*/ 8827 h 29272"/>
                      <a:gd name="connsiteX2" fmla="*/ 18694 w 28592"/>
                      <a:gd name="connsiteY2" fmla="*/ 27972 h 29272"/>
                      <a:gd name="connsiteX3" fmla="*/ 1549 w 28592"/>
                      <a:gd name="connsiteY3" fmla="*/ 20924 h 29272"/>
                      <a:gd name="connsiteX4" fmla="*/ 7360 w 28592"/>
                      <a:gd name="connsiteY4" fmla="*/ 1207 h 29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92" h="29272">
                        <a:moveTo>
                          <a:pt x="7360" y="1207"/>
                        </a:moveTo>
                        <a:cubicBezTo>
                          <a:pt x="14408" y="-2127"/>
                          <a:pt x="24124" y="1779"/>
                          <a:pt x="27553" y="8827"/>
                        </a:cubicBezTo>
                        <a:cubicBezTo>
                          <a:pt x="30886" y="15876"/>
                          <a:pt x="25743" y="24639"/>
                          <a:pt x="18694" y="27972"/>
                        </a:cubicBezTo>
                        <a:cubicBezTo>
                          <a:pt x="11646" y="31306"/>
                          <a:pt x="4883" y="27972"/>
                          <a:pt x="1549" y="20924"/>
                        </a:cubicBezTo>
                        <a:cubicBezTo>
                          <a:pt x="-1784" y="13875"/>
                          <a:pt x="311" y="4541"/>
                          <a:pt x="7360" y="1207"/>
                        </a:cubicBezTo>
                        <a:close/>
                      </a:path>
                    </a:pathLst>
                  </a:custGeom>
                  <a:solidFill>
                    <a:srgbClr val="5299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91" name="Graphic 138">
                <a:extLst>
                  <a:ext uri="{FF2B5EF4-FFF2-40B4-BE49-F238E27FC236}">
                    <a16:creationId xmlns:a16="http://schemas.microsoft.com/office/drawing/2014/main" id="{8D21F0B8-6763-42EB-A894-69EB3A5330DB}"/>
                  </a:ext>
                </a:extLst>
              </p:cNvPr>
              <p:cNvGrpSpPr/>
              <p:nvPr/>
            </p:nvGrpSpPr>
            <p:grpSpPr>
              <a:xfrm>
                <a:off x="5781165" y="3796188"/>
                <a:ext cx="153290" cy="221074"/>
                <a:chOff x="5781165" y="3796188"/>
                <a:chExt cx="153290" cy="221074"/>
              </a:xfrm>
            </p:grpSpPr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15C99F76-1320-4972-9D1B-CCA132A1E9ED}"/>
                    </a:ext>
                  </a:extLst>
                </p:cNvPr>
                <p:cNvSpPr/>
                <p:nvPr/>
              </p:nvSpPr>
              <p:spPr>
                <a:xfrm>
                  <a:off x="5781165" y="3796188"/>
                  <a:ext cx="153290" cy="221074"/>
                </a:xfrm>
                <a:custGeom>
                  <a:avLst/>
                  <a:gdLst>
                    <a:gd name="connsiteX0" fmla="*/ 31466 w 153290"/>
                    <a:gd name="connsiteY0" fmla="*/ 213550 h 221074"/>
                    <a:gd name="connsiteX1" fmla="*/ 40610 w 153290"/>
                    <a:gd name="connsiteY1" fmla="*/ 217456 h 221074"/>
                    <a:gd name="connsiteX2" fmla="*/ 118048 w 153290"/>
                    <a:gd name="connsiteY2" fmla="*/ 154210 h 221074"/>
                    <a:gd name="connsiteX3" fmla="*/ 153291 w 153290"/>
                    <a:gd name="connsiteY3" fmla="*/ 15049 h 221074"/>
                    <a:gd name="connsiteX4" fmla="*/ 108809 w 153290"/>
                    <a:gd name="connsiteY4" fmla="*/ 0 h 221074"/>
                    <a:gd name="connsiteX5" fmla="*/ 27942 w 153290"/>
                    <a:gd name="connsiteY5" fmla="*/ 111347 h 221074"/>
                    <a:gd name="connsiteX6" fmla="*/ 31466 w 153290"/>
                    <a:gd name="connsiteY6" fmla="*/ 213550 h 221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3290" h="221074">
                      <a:moveTo>
                        <a:pt x="31466" y="213550"/>
                      </a:moveTo>
                      <a:cubicBezTo>
                        <a:pt x="34514" y="215075"/>
                        <a:pt x="37562" y="216313"/>
                        <a:pt x="40610" y="217456"/>
                      </a:cubicBezTo>
                      <a:cubicBezTo>
                        <a:pt x="81472" y="232696"/>
                        <a:pt x="122811" y="197548"/>
                        <a:pt x="118048" y="154210"/>
                      </a:cubicBezTo>
                      <a:cubicBezTo>
                        <a:pt x="111095" y="90868"/>
                        <a:pt x="153291" y="15049"/>
                        <a:pt x="153291" y="15049"/>
                      </a:cubicBezTo>
                      <a:lnTo>
                        <a:pt x="108809" y="0"/>
                      </a:lnTo>
                      <a:cubicBezTo>
                        <a:pt x="89092" y="59150"/>
                        <a:pt x="56803" y="92488"/>
                        <a:pt x="27942" y="111347"/>
                      </a:cubicBezTo>
                      <a:cubicBezTo>
                        <a:pt x="-10253" y="136112"/>
                        <a:pt x="-9491" y="193453"/>
                        <a:pt x="31466" y="213550"/>
                      </a:cubicBezTo>
                      <a:close/>
                    </a:path>
                  </a:pathLst>
                </a:custGeom>
                <a:solidFill>
                  <a:srgbClr val="3782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93" name="Graphic 138">
                  <a:extLst>
                    <a:ext uri="{FF2B5EF4-FFF2-40B4-BE49-F238E27FC236}">
                      <a16:creationId xmlns:a16="http://schemas.microsoft.com/office/drawing/2014/main" id="{8D21F0B8-6763-42EB-A894-69EB3A5330DB}"/>
                    </a:ext>
                  </a:extLst>
                </p:cNvPr>
                <p:cNvGrpSpPr/>
                <p:nvPr/>
              </p:nvGrpSpPr>
              <p:grpSpPr>
                <a:xfrm>
                  <a:off x="5800438" y="3917060"/>
                  <a:ext cx="69533" cy="78773"/>
                  <a:chOff x="5800438" y="3917060"/>
                  <a:chExt cx="69533" cy="78773"/>
                </a:xfrm>
              </p:grpSpPr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FCE0F580-52FD-4CB9-9645-E96F357D8A64}"/>
                      </a:ext>
                    </a:extLst>
                  </p:cNvPr>
                  <p:cNvSpPr/>
                  <p:nvPr/>
                </p:nvSpPr>
                <p:spPr>
                  <a:xfrm>
                    <a:off x="5800438" y="3917060"/>
                    <a:ext cx="69533" cy="70581"/>
                  </a:xfrm>
                  <a:custGeom>
                    <a:avLst/>
                    <a:gdLst>
                      <a:gd name="connsiteX0" fmla="*/ 33052 w 69533"/>
                      <a:gd name="connsiteY0" fmla="*/ 0 h 70581"/>
                      <a:gd name="connsiteX1" fmla="*/ 69533 w 69533"/>
                      <a:gd name="connsiteY1" fmla="*/ 37529 h 70581"/>
                      <a:gd name="connsiteX2" fmla="*/ 30480 w 69533"/>
                      <a:gd name="connsiteY2" fmla="*/ 70581 h 70581"/>
                      <a:gd name="connsiteX3" fmla="*/ 0 w 69533"/>
                      <a:gd name="connsiteY3" fmla="*/ 37434 h 70581"/>
                      <a:gd name="connsiteX4" fmla="*/ 33052 w 69533"/>
                      <a:gd name="connsiteY4" fmla="*/ 0 h 70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533" h="70581">
                        <a:moveTo>
                          <a:pt x="33052" y="0"/>
                        </a:moveTo>
                        <a:cubicBezTo>
                          <a:pt x="52007" y="-95"/>
                          <a:pt x="69438" y="18669"/>
                          <a:pt x="69533" y="37529"/>
                        </a:cubicBezTo>
                        <a:cubicBezTo>
                          <a:pt x="69628" y="56484"/>
                          <a:pt x="49340" y="70390"/>
                          <a:pt x="30480" y="70581"/>
                        </a:cubicBezTo>
                        <a:cubicBezTo>
                          <a:pt x="11526" y="70676"/>
                          <a:pt x="96" y="56388"/>
                          <a:pt x="0" y="37434"/>
                        </a:cubicBezTo>
                        <a:cubicBezTo>
                          <a:pt x="-95" y="18479"/>
                          <a:pt x="14097" y="96"/>
                          <a:pt x="33052" y="0"/>
                        </a:cubicBezTo>
                        <a:close/>
                      </a:path>
                    </a:pathLst>
                  </a:custGeom>
                  <a:solidFill>
                    <a:srgbClr val="2E70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2D1694CA-E5F1-4BA4-834E-335041F4AC18}"/>
                      </a:ext>
                    </a:extLst>
                  </p:cNvPr>
                  <p:cNvSpPr/>
                  <p:nvPr/>
                </p:nvSpPr>
                <p:spPr>
                  <a:xfrm>
                    <a:off x="5839110" y="3966780"/>
                    <a:ext cx="28671" cy="29053"/>
                  </a:xfrm>
                  <a:custGeom>
                    <a:avLst/>
                    <a:gdLst>
                      <a:gd name="connsiteX0" fmla="*/ 13621 w 28671"/>
                      <a:gd name="connsiteY0" fmla="*/ 1 h 29053"/>
                      <a:gd name="connsiteX1" fmla="*/ 28670 w 28671"/>
                      <a:gd name="connsiteY1" fmla="*/ 15431 h 29053"/>
                      <a:gd name="connsiteX2" fmla="*/ 12573 w 28671"/>
                      <a:gd name="connsiteY2" fmla="*/ 29052 h 29053"/>
                      <a:gd name="connsiteX3" fmla="*/ 0 w 28671"/>
                      <a:gd name="connsiteY3" fmla="*/ 15431 h 29053"/>
                      <a:gd name="connsiteX4" fmla="*/ 13621 w 28671"/>
                      <a:gd name="connsiteY4" fmla="*/ 1 h 29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71" h="29053">
                        <a:moveTo>
                          <a:pt x="13621" y="1"/>
                        </a:moveTo>
                        <a:cubicBezTo>
                          <a:pt x="21431" y="-94"/>
                          <a:pt x="28575" y="7621"/>
                          <a:pt x="28670" y="15431"/>
                        </a:cubicBezTo>
                        <a:cubicBezTo>
                          <a:pt x="28766" y="23242"/>
                          <a:pt x="20383" y="28957"/>
                          <a:pt x="12573" y="29052"/>
                        </a:cubicBezTo>
                        <a:cubicBezTo>
                          <a:pt x="4763" y="29147"/>
                          <a:pt x="95" y="23242"/>
                          <a:pt x="0" y="15431"/>
                        </a:cubicBezTo>
                        <a:cubicBezTo>
                          <a:pt x="0" y="7621"/>
                          <a:pt x="5906" y="96"/>
                          <a:pt x="13621" y="1"/>
                        </a:cubicBezTo>
                        <a:close/>
                      </a:path>
                    </a:pathLst>
                  </a:custGeom>
                  <a:solidFill>
                    <a:srgbClr val="52998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196" name="Graphic 138">
              <a:extLst>
                <a:ext uri="{FF2B5EF4-FFF2-40B4-BE49-F238E27FC236}">
                  <a16:creationId xmlns:a16="http://schemas.microsoft.com/office/drawing/2014/main" id="{8D21F0B8-6763-42EB-A894-69EB3A5330DB}"/>
                </a:ext>
              </a:extLst>
            </p:cNvPr>
            <p:cNvGrpSpPr/>
            <p:nvPr/>
          </p:nvGrpSpPr>
          <p:grpSpPr>
            <a:xfrm>
              <a:off x="5619140" y="3002588"/>
              <a:ext cx="953111" cy="929440"/>
              <a:chOff x="5619140" y="3002588"/>
              <a:chExt cx="953111" cy="929440"/>
            </a:xfrm>
          </p:grpSpPr>
          <p:grpSp>
            <p:nvGrpSpPr>
              <p:cNvPr id="197" name="Graphic 138">
                <a:extLst>
                  <a:ext uri="{FF2B5EF4-FFF2-40B4-BE49-F238E27FC236}">
                    <a16:creationId xmlns:a16="http://schemas.microsoft.com/office/drawing/2014/main" id="{8D21F0B8-6763-42EB-A894-69EB3A5330DB}"/>
                  </a:ext>
                </a:extLst>
              </p:cNvPr>
              <p:cNvGrpSpPr/>
              <p:nvPr/>
            </p:nvGrpSpPr>
            <p:grpSpPr>
              <a:xfrm>
                <a:off x="5619140" y="3002588"/>
                <a:ext cx="953111" cy="929440"/>
                <a:chOff x="5619140" y="3002588"/>
                <a:chExt cx="953111" cy="929440"/>
              </a:xfrm>
            </p:grpSpPr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16BAEC4C-8180-4ED5-8CFC-4B59970B6C7A}"/>
                    </a:ext>
                  </a:extLst>
                </p:cNvPr>
                <p:cNvSpPr/>
                <p:nvPr/>
              </p:nvSpPr>
              <p:spPr>
                <a:xfrm>
                  <a:off x="5619140" y="3002588"/>
                  <a:ext cx="953111" cy="929440"/>
                </a:xfrm>
                <a:custGeom>
                  <a:avLst/>
                  <a:gdLst>
                    <a:gd name="connsiteX0" fmla="*/ 686696 w 953111"/>
                    <a:gd name="connsiteY0" fmla="*/ 887802 h 929440"/>
                    <a:gd name="connsiteX1" fmla="*/ 237878 w 953111"/>
                    <a:gd name="connsiteY1" fmla="*/ 835986 h 929440"/>
                    <a:gd name="connsiteX2" fmla="*/ 89383 w 953111"/>
                    <a:gd name="connsiteY2" fmla="*/ 690921 h 929440"/>
                    <a:gd name="connsiteX3" fmla="*/ 51188 w 953111"/>
                    <a:gd name="connsiteY3" fmla="*/ 629675 h 929440"/>
                    <a:gd name="connsiteX4" fmla="*/ 254261 w 953111"/>
                    <a:gd name="connsiteY4" fmla="*/ 61794 h 929440"/>
                    <a:gd name="connsiteX5" fmla="*/ 691268 w 953111"/>
                    <a:gd name="connsiteY5" fmla="*/ 34458 h 929440"/>
                    <a:gd name="connsiteX6" fmla="*/ 839191 w 953111"/>
                    <a:gd name="connsiteY6" fmla="*/ 131041 h 929440"/>
                    <a:gd name="connsiteX7" fmla="*/ 904913 w 953111"/>
                    <a:gd name="connsiteY7" fmla="*/ 220481 h 929440"/>
                    <a:gd name="connsiteX8" fmla="*/ 686696 w 953111"/>
                    <a:gd name="connsiteY8" fmla="*/ 887802 h 929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3111" h="929440">
                      <a:moveTo>
                        <a:pt x="686696" y="887802"/>
                      </a:moveTo>
                      <a:cubicBezTo>
                        <a:pt x="543916" y="963907"/>
                        <a:pt x="373609" y="929236"/>
                        <a:pt x="237878" y="835986"/>
                      </a:cubicBezTo>
                      <a:cubicBezTo>
                        <a:pt x="180728" y="796743"/>
                        <a:pt x="129578" y="747023"/>
                        <a:pt x="89383" y="690921"/>
                      </a:cubicBezTo>
                      <a:cubicBezTo>
                        <a:pt x="75191" y="671204"/>
                        <a:pt x="62427" y="650725"/>
                        <a:pt x="51188" y="629675"/>
                      </a:cubicBezTo>
                      <a:cubicBezTo>
                        <a:pt x="-68256" y="405647"/>
                        <a:pt x="30233" y="181238"/>
                        <a:pt x="254261" y="61794"/>
                      </a:cubicBezTo>
                      <a:cubicBezTo>
                        <a:pt x="389516" y="-10310"/>
                        <a:pt x="555060" y="-19168"/>
                        <a:pt x="691268" y="34458"/>
                      </a:cubicBezTo>
                      <a:cubicBezTo>
                        <a:pt x="746798" y="56365"/>
                        <a:pt x="797376" y="88560"/>
                        <a:pt x="839191" y="131041"/>
                      </a:cubicBezTo>
                      <a:cubicBezTo>
                        <a:pt x="864718" y="156949"/>
                        <a:pt x="887006" y="186762"/>
                        <a:pt x="904913" y="220481"/>
                      </a:cubicBezTo>
                      <a:cubicBezTo>
                        <a:pt x="1024357" y="444509"/>
                        <a:pt x="910628" y="768454"/>
                        <a:pt x="686696" y="887802"/>
                      </a:cubicBezTo>
                      <a:close/>
                    </a:path>
                  </a:pathLst>
                </a:custGeom>
                <a:solidFill>
                  <a:srgbClr val="3782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99" name="Graphic 138">
                  <a:extLst>
                    <a:ext uri="{FF2B5EF4-FFF2-40B4-BE49-F238E27FC236}">
                      <a16:creationId xmlns:a16="http://schemas.microsoft.com/office/drawing/2014/main" id="{8D21F0B8-6763-42EB-A894-69EB3A5330DB}"/>
                    </a:ext>
                  </a:extLst>
                </p:cNvPr>
                <p:cNvGrpSpPr/>
                <p:nvPr/>
              </p:nvGrpSpPr>
              <p:grpSpPr>
                <a:xfrm>
                  <a:off x="5704679" y="3089641"/>
                  <a:ext cx="727044" cy="699167"/>
                  <a:chOff x="5704679" y="3089641"/>
                  <a:chExt cx="727044" cy="699167"/>
                </a:xfrm>
              </p:grpSpPr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77429C73-C9A0-4FFA-857A-1C2ADFDC62DB}"/>
                      </a:ext>
                    </a:extLst>
                  </p:cNvPr>
                  <p:cNvSpPr/>
                  <p:nvPr/>
                </p:nvSpPr>
                <p:spPr>
                  <a:xfrm>
                    <a:off x="5766528" y="3139119"/>
                    <a:ext cx="665195" cy="649689"/>
                  </a:xfrm>
                  <a:custGeom>
                    <a:avLst/>
                    <a:gdLst>
                      <a:gd name="connsiteX0" fmla="*/ 604268 w 665195"/>
                      <a:gd name="connsiteY0" fmla="*/ 111954 h 649689"/>
                      <a:gd name="connsiteX1" fmla="*/ 529021 w 665195"/>
                      <a:gd name="connsiteY1" fmla="*/ 597919 h 649689"/>
                      <a:gd name="connsiteX2" fmla="*/ 60676 w 665195"/>
                      <a:gd name="connsiteY2" fmla="*/ 491525 h 649689"/>
                      <a:gd name="connsiteX3" fmla="*/ 136686 w 665195"/>
                      <a:gd name="connsiteY3" fmla="*/ 76044 h 649689"/>
                      <a:gd name="connsiteX4" fmla="*/ 604268 w 665195"/>
                      <a:gd name="connsiteY4" fmla="*/ 111954 h 649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5195" h="649689">
                        <a:moveTo>
                          <a:pt x="604268" y="111954"/>
                        </a:moveTo>
                        <a:cubicBezTo>
                          <a:pt x="712186" y="253209"/>
                          <a:pt x="670372" y="490001"/>
                          <a:pt x="529021" y="597919"/>
                        </a:cubicBezTo>
                        <a:cubicBezTo>
                          <a:pt x="387765" y="705837"/>
                          <a:pt x="168595" y="632781"/>
                          <a:pt x="60676" y="491525"/>
                        </a:cubicBezTo>
                        <a:cubicBezTo>
                          <a:pt x="-47242" y="350269"/>
                          <a:pt x="-4665" y="183963"/>
                          <a:pt x="136686" y="76044"/>
                        </a:cubicBezTo>
                        <a:cubicBezTo>
                          <a:pt x="277846" y="-31874"/>
                          <a:pt x="496350" y="-29302"/>
                          <a:pt x="604268" y="111954"/>
                        </a:cubicBezTo>
                        <a:close/>
                      </a:path>
                    </a:pathLst>
                  </a:custGeom>
                  <a:solidFill>
                    <a:srgbClr val="2E706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01" name="Graphic 138">
                    <a:extLst>
                      <a:ext uri="{FF2B5EF4-FFF2-40B4-BE49-F238E27FC236}">
                        <a16:creationId xmlns:a16="http://schemas.microsoft.com/office/drawing/2014/main" id="{8D21F0B8-6763-42EB-A894-69EB3A5330DB}"/>
                      </a:ext>
                    </a:extLst>
                  </p:cNvPr>
                  <p:cNvGrpSpPr/>
                  <p:nvPr/>
                </p:nvGrpSpPr>
                <p:grpSpPr>
                  <a:xfrm>
                    <a:off x="5704679" y="3089641"/>
                    <a:ext cx="515571" cy="436088"/>
                    <a:chOff x="5704679" y="3089641"/>
                    <a:chExt cx="515571" cy="436088"/>
                  </a:xfrm>
                  <a:solidFill>
                    <a:srgbClr val="52998B"/>
                  </a:solidFill>
                </p:grpSpPr>
                <p:sp>
                  <p:nvSpPr>
                    <p:cNvPr id="202" name="Freeform: Shape 201">
                      <a:extLst>
                        <a:ext uri="{FF2B5EF4-FFF2-40B4-BE49-F238E27FC236}">
                          <a16:creationId xmlns:a16="http://schemas.microsoft.com/office/drawing/2014/main" id="{0B69DA0D-B551-4614-872D-EA4416CDB7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04679" y="3225987"/>
                      <a:ext cx="306146" cy="299742"/>
                    </a:xfrm>
                    <a:custGeom>
                      <a:avLst/>
                      <a:gdLst>
                        <a:gd name="connsiteX0" fmla="*/ 266352 w 306146"/>
                        <a:gd name="connsiteY0" fmla="*/ 39278 h 299742"/>
                        <a:gd name="connsiteX1" fmla="*/ 258542 w 306146"/>
                        <a:gd name="connsiteY1" fmla="*/ 266164 h 299742"/>
                        <a:gd name="connsiteX2" fmla="*/ 37943 w 306146"/>
                        <a:gd name="connsiteY2" fmla="*/ 243113 h 299742"/>
                        <a:gd name="connsiteX3" fmla="*/ 49944 w 306146"/>
                        <a:gd name="connsiteY3" fmla="*/ 48517 h 299742"/>
                        <a:gd name="connsiteX4" fmla="*/ 266352 w 306146"/>
                        <a:gd name="connsiteY4" fmla="*/ 39278 h 299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6146" h="299742">
                          <a:moveTo>
                            <a:pt x="266352" y="39278"/>
                          </a:moveTo>
                          <a:cubicBezTo>
                            <a:pt x="323598" y="98143"/>
                            <a:pt x="317406" y="208919"/>
                            <a:pt x="258542" y="266164"/>
                          </a:cubicBezTo>
                          <a:cubicBezTo>
                            <a:pt x="199677" y="323409"/>
                            <a:pt x="95188" y="301978"/>
                            <a:pt x="37943" y="243113"/>
                          </a:cubicBezTo>
                          <a:cubicBezTo>
                            <a:pt x="-19302" y="184249"/>
                            <a:pt x="-8920" y="105763"/>
                            <a:pt x="49944" y="48517"/>
                          </a:cubicBezTo>
                          <a:cubicBezTo>
                            <a:pt x="108809" y="-8823"/>
                            <a:pt x="209107" y="-19586"/>
                            <a:pt x="266352" y="39278"/>
                          </a:cubicBezTo>
                          <a:close/>
                        </a:path>
                      </a:pathLst>
                    </a:custGeom>
                    <a:solidFill>
                      <a:srgbClr val="5299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3" name="Freeform: Shape 202">
                      <a:extLst>
                        <a:ext uri="{FF2B5EF4-FFF2-40B4-BE49-F238E27FC236}">
                          <a16:creationId xmlns:a16="http://schemas.microsoft.com/office/drawing/2014/main" id="{7961FFE1-D346-4753-8C37-64B83B7AF9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463" y="3089641"/>
                      <a:ext cx="226787" cy="229711"/>
                    </a:xfrm>
                    <a:custGeom>
                      <a:avLst/>
                      <a:gdLst>
                        <a:gd name="connsiteX0" fmla="*/ 212360 w 226787"/>
                        <a:gd name="connsiteY0" fmla="*/ 176957 h 229711"/>
                        <a:gd name="connsiteX1" fmla="*/ 44530 w 226787"/>
                        <a:gd name="connsiteY1" fmla="*/ 212676 h 229711"/>
                        <a:gd name="connsiteX2" fmla="*/ 21193 w 226787"/>
                        <a:gd name="connsiteY2" fmla="*/ 46655 h 229711"/>
                        <a:gd name="connsiteX3" fmla="*/ 166164 w 226787"/>
                        <a:gd name="connsiteY3" fmla="*/ 19890 h 229711"/>
                        <a:gd name="connsiteX4" fmla="*/ 212360 w 226787"/>
                        <a:gd name="connsiteY4" fmla="*/ 176957 h 2297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6787" h="229711">
                          <a:moveTo>
                            <a:pt x="212360" y="176957"/>
                          </a:moveTo>
                          <a:cubicBezTo>
                            <a:pt x="179689" y="229726"/>
                            <a:pt x="97203" y="245347"/>
                            <a:pt x="44530" y="212676"/>
                          </a:cubicBezTo>
                          <a:cubicBezTo>
                            <a:pt x="-8239" y="180005"/>
                            <a:pt x="-11573" y="99424"/>
                            <a:pt x="21193" y="46655"/>
                          </a:cubicBezTo>
                          <a:cubicBezTo>
                            <a:pt x="53864" y="-6113"/>
                            <a:pt x="113491" y="-12781"/>
                            <a:pt x="166164" y="19890"/>
                          </a:cubicBezTo>
                          <a:cubicBezTo>
                            <a:pt x="218837" y="52656"/>
                            <a:pt x="245126" y="124284"/>
                            <a:pt x="212360" y="176957"/>
                          </a:cubicBezTo>
                          <a:close/>
                        </a:path>
                      </a:pathLst>
                    </a:custGeom>
                    <a:solidFill>
                      <a:srgbClr val="52998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ACFF41EC-65B6-4E23-AB91-D5CE103BEBB7}"/>
                  </a:ext>
                </a:extLst>
              </p:cNvPr>
              <p:cNvSpPr/>
              <p:nvPr/>
            </p:nvSpPr>
            <p:spPr>
              <a:xfrm>
                <a:off x="5708522" y="3133629"/>
                <a:ext cx="863728" cy="798399"/>
              </a:xfrm>
              <a:custGeom>
                <a:avLst/>
                <a:gdLst>
                  <a:gd name="connsiteX0" fmla="*/ 597313 w 863728"/>
                  <a:gd name="connsiteY0" fmla="*/ 756761 h 798399"/>
                  <a:gd name="connsiteX1" fmla="*/ 148495 w 863728"/>
                  <a:gd name="connsiteY1" fmla="*/ 704945 h 798399"/>
                  <a:gd name="connsiteX2" fmla="*/ 0 w 863728"/>
                  <a:gd name="connsiteY2" fmla="*/ 559879 h 798399"/>
                  <a:gd name="connsiteX3" fmla="*/ 536639 w 863728"/>
                  <a:gd name="connsiteY3" fmla="*/ 452914 h 798399"/>
                  <a:gd name="connsiteX4" fmla="*/ 749808 w 863728"/>
                  <a:gd name="connsiteY4" fmla="*/ 0 h 798399"/>
                  <a:gd name="connsiteX5" fmla="*/ 815531 w 863728"/>
                  <a:gd name="connsiteY5" fmla="*/ 89440 h 798399"/>
                  <a:gd name="connsiteX6" fmla="*/ 597313 w 863728"/>
                  <a:gd name="connsiteY6" fmla="*/ 756761 h 79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728" h="798399">
                    <a:moveTo>
                      <a:pt x="597313" y="756761"/>
                    </a:moveTo>
                    <a:cubicBezTo>
                      <a:pt x="454533" y="832866"/>
                      <a:pt x="284226" y="798195"/>
                      <a:pt x="148495" y="704945"/>
                    </a:cubicBezTo>
                    <a:cubicBezTo>
                      <a:pt x="91345" y="665702"/>
                      <a:pt x="40196" y="615982"/>
                      <a:pt x="0" y="559879"/>
                    </a:cubicBezTo>
                    <a:cubicBezTo>
                      <a:pt x="181832" y="612648"/>
                      <a:pt x="389668" y="573119"/>
                      <a:pt x="536639" y="452914"/>
                    </a:cubicBezTo>
                    <a:cubicBezTo>
                      <a:pt x="670274" y="343757"/>
                      <a:pt x="748475" y="172021"/>
                      <a:pt x="749808" y="0"/>
                    </a:cubicBezTo>
                    <a:cubicBezTo>
                      <a:pt x="775335" y="25908"/>
                      <a:pt x="797624" y="55721"/>
                      <a:pt x="815531" y="89440"/>
                    </a:cubicBezTo>
                    <a:cubicBezTo>
                      <a:pt x="934974" y="313468"/>
                      <a:pt x="821246" y="637413"/>
                      <a:pt x="597313" y="756761"/>
                    </a:cubicBezTo>
                    <a:close/>
                  </a:path>
                </a:pathLst>
              </a:custGeom>
              <a:solidFill>
                <a:srgbClr val="DBCFC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CB2FAB10-F805-45B8-8AFD-5108B817025E}"/>
                </a:ext>
              </a:extLst>
            </p:cNvPr>
            <p:cNvSpPr/>
            <p:nvPr/>
          </p:nvSpPr>
          <p:spPr>
            <a:xfrm>
              <a:off x="5825205" y="3092660"/>
              <a:ext cx="299998" cy="259126"/>
            </a:xfrm>
            <a:custGeom>
              <a:avLst/>
              <a:gdLst>
                <a:gd name="connsiteX0" fmla="*/ 143922 w 299998"/>
                <a:gd name="connsiteY0" fmla="*/ 13061 h 259126"/>
                <a:gd name="connsiteX1" fmla="*/ 253459 w 299998"/>
                <a:gd name="connsiteY1" fmla="*/ 9822 h 259126"/>
                <a:gd name="connsiteX2" fmla="*/ 295369 w 299998"/>
                <a:gd name="connsiteY2" fmla="*/ 102786 h 259126"/>
                <a:gd name="connsiteX3" fmla="*/ 252411 w 299998"/>
                <a:gd name="connsiteY3" fmla="*/ 147935 h 259126"/>
                <a:gd name="connsiteX4" fmla="*/ 143160 w 299998"/>
                <a:gd name="connsiteY4" fmla="*/ 228135 h 259126"/>
                <a:gd name="connsiteX5" fmla="*/ 86200 w 299998"/>
                <a:gd name="connsiteY5" fmla="*/ 258044 h 259126"/>
                <a:gd name="connsiteX6" fmla="*/ 475 w 299998"/>
                <a:gd name="connsiteY6" fmla="*/ 193083 h 259126"/>
                <a:gd name="connsiteX7" fmla="*/ 9333 w 299998"/>
                <a:gd name="connsiteY7" fmla="*/ 144411 h 259126"/>
                <a:gd name="connsiteX8" fmla="*/ 143922 w 299998"/>
                <a:gd name="connsiteY8" fmla="*/ 13061 h 25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998" h="259126">
                  <a:moveTo>
                    <a:pt x="143922" y="13061"/>
                  </a:moveTo>
                  <a:cubicBezTo>
                    <a:pt x="178878" y="-846"/>
                    <a:pt x="219455" y="-6180"/>
                    <a:pt x="253459" y="9822"/>
                  </a:cubicBezTo>
                  <a:cubicBezTo>
                    <a:pt x="287463" y="25920"/>
                    <a:pt x="310228" y="68306"/>
                    <a:pt x="295369" y="102786"/>
                  </a:cubicBezTo>
                  <a:cubicBezTo>
                    <a:pt x="287082" y="122122"/>
                    <a:pt x="269366" y="135457"/>
                    <a:pt x="252411" y="147935"/>
                  </a:cubicBezTo>
                  <a:cubicBezTo>
                    <a:pt x="216026" y="174700"/>
                    <a:pt x="179640" y="201465"/>
                    <a:pt x="143160" y="228135"/>
                  </a:cubicBezTo>
                  <a:cubicBezTo>
                    <a:pt x="125729" y="240994"/>
                    <a:pt x="107441" y="254139"/>
                    <a:pt x="86200" y="258044"/>
                  </a:cubicBezTo>
                  <a:cubicBezTo>
                    <a:pt x="45624" y="265473"/>
                    <a:pt x="5142" y="233660"/>
                    <a:pt x="475" y="193083"/>
                  </a:cubicBezTo>
                  <a:cubicBezTo>
                    <a:pt x="-1430" y="176510"/>
                    <a:pt x="2571" y="159651"/>
                    <a:pt x="9333" y="144411"/>
                  </a:cubicBezTo>
                  <a:cubicBezTo>
                    <a:pt x="35051" y="86118"/>
                    <a:pt x="84581" y="36778"/>
                    <a:pt x="143922" y="13061"/>
                  </a:cubicBezTo>
                  <a:close/>
                </a:path>
              </a:pathLst>
            </a:custGeom>
            <a:solidFill>
              <a:srgbClr val="FFFFFF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07" name="Graphic 205">
            <a:extLst>
              <a:ext uri="{FF2B5EF4-FFF2-40B4-BE49-F238E27FC236}">
                <a16:creationId xmlns:a16="http://schemas.microsoft.com/office/drawing/2014/main" id="{F8063126-9E7E-456E-9A6E-77EB2A04C8BF}"/>
              </a:ext>
            </a:extLst>
          </p:cNvPr>
          <p:cNvGrpSpPr/>
          <p:nvPr/>
        </p:nvGrpSpPr>
        <p:grpSpPr>
          <a:xfrm>
            <a:off x="7253346" y="2254417"/>
            <a:ext cx="4891399" cy="4100177"/>
            <a:chOff x="3414712" y="1243012"/>
            <a:chExt cx="5362575" cy="4371975"/>
          </a:xfrm>
        </p:grpSpPr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BC9E188-B2D2-45D5-9444-F520F3F36270}"/>
                </a:ext>
              </a:extLst>
            </p:cNvPr>
            <p:cNvSpPr/>
            <p:nvPr/>
          </p:nvSpPr>
          <p:spPr>
            <a:xfrm>
              <a:off x="4295203" y="3600449"/>
              <a:ext cx="326605" cy="409459"/>
            </a:xfrm>
            <a:custGeom>
              <a:avLst/>
              <a:gdLst>
                <a:gd name="connsiteX0" fmla="*/ 0 w 326605"/>
                <a:gd name="connsiteY0" fmla="*/ 0 h 409459"/>
                <a:gd name="connsiteX1" fmla="*/ 81915 w 326605"/>
                <a:gd name="connsiteY1" fmla="*/ 360997 h 409459"/>
                <a:gd name="connsiteX2" fmla="*/ 319564 w 326605"/>
                <a:gd name="connsiteY2" fmla="*/ 273177 h 409459"/>
                <a:gd name="connsiteX3" fmla="*/ 324231 w 326605"/>
                <a:gd name="connsiteY3" fmla="*/ 23717 h 409459"/>
                <a:gd name="connsiteX4" fmla="*/ 0 w 326605"/>
                <a:gd name="connsiteY4" fmla="*/ 0 h 409459"/>
                <a:gd name="connsiteX5" fmla="*/ 0 w 326605"/>
                <a:gd name="connsiteY5" fmla="*/ 0 h 409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6605" h="409459">
                  <a:moveTo>
                    <a:pt x="0" y="0"/>
                  </a:moveTo>
                  <a:cubicBezTo>
                    <a:pt x="0" y="0"/>
                    <a:pt x="17907" y="286703"/>
                    <a:pt x="81915" y="360997"/>
                  </a:cubicBezTo>
                  <a:cubicBezTo>
                    <a:pt x="145923" y="435293"/>
                    <a:pt x="307276" y="437293"/>
                    <a:pt x="319564" y="273177"/>
                  </a:cubicBezTo>
                  <a:cubicBezTo>
                    <a:pt x="331946" y="109061"/>
                    <a:pt x="324231" y="23717"/>
                    <a:pt x="324231" y="23717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45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8E369CF7-2A00-4110-8228-F2B18A8818F1}"/>
                </a:ext>
              </a:extLst>
            </p:cNvPr>
            <p:cNvSpPr/>
            <p:nvPr/>
          </p:nvSpPr>
          <p:spPr>
            <a:xfrm>
              <a:off x="4365783" y="3694937"/>
              <a:ext cx="228218" cy="171317"/>
            </a:xfrm>
            <a:custGeom>
              <a:avLst/>
              <a:gdLst>
                <a:gd name="connsiteX0" fmla="*/ 5810 w 228218"/>
                <a:gd name="connsiteY0" fmla="*/ 24289 h 171317"/>
                <a:gd name="connsiteX1" fmla="*/ 214313 w 228218"/>
                <a:gd name="connsiteY1" fmla="*/ 0 h 171317"/>
                <a:gd name="connsiteX2" fmla="*/ 228219 w 228218"/>
                <a:gd name="connsiteY2" fmla="*/ 31909 h 171317"/>
                <a:gd name="connsiteX3" fmla="*/ 0 w 228218"/>
                <a:gd name="connsiteY3" fmla="*/ 58769 h 171317"/>
                <a:gd name="connsiteX4" fmla="*/ 5810 w 228218"/>
                <a:gd name="connsiteY4" fmla="*/ 24289 h 171317"/>
                <a:gd name="connsiteX5" fmla="*/ 5810 w 228218"/>
                <a:gd name="connsiteY5" fmla="*/ 24289 h 171317"/>
                <a:gd name="connsiteX6" fmla="*/ 5810 w 228218"/>
                <a:gd name="connsiteY6" fmla="*/ 131826 h 171317"/>
                <a:gd name="connsiteX7" fmla="*/ 214313 w 228218"/>
                <a:gd name="connsiteY7" fmla="*/ 107537 h 171317"/>
                <a:gd name="connsiteX8" fmla="*/ 228219 w 228218"/>
                <a:gd name="connsiteY8" fmla="*/ 139446 h 171317"/>
                <a:gd name="connsiteX9" fmla="*/ 0 w 228218"/>
                <a:gd name="connsiteY9" fmla="*/ 166306 h 171317"/>
                <a:gd name="connsiteX10" fmla="*/ 5810 w 228218"/>
                <a:gd name="connsiteY10" fmla="*/ 131826 h 171317"/>
                <a:gd name="connsiteX11" fmla="*/ 5810 w 228218"/>
                <a:gd name="connsiteY11" fmla="*/ 131826 h 171317"/>
                <a:gd name="connsiteX12" fmla="*/ 5810 w 228218"/>
                <a:gd name="connsiteY12" fmla="*/ 78105 h 171317"/>
                <a:gd name="connsiteX13" fmla="*/ 214313 w 228218"/>
                <a:gd name="connsiteY13" fmla="*/ 53816 h 171317"/>
                <a:gd name="connsiteX14" fmla="*/ 228219 w 228218"/>
                <a:gd name="connsiteY14" fmla="*/ 85725 h 171317"/>
                <a:gd name="connsiteX15" fmla="*/ 0 w 228218"/>
                <a:gd name="connsiteY15" fmla="*/ 112585 h 171317"/>
                <a:gd name="connsiteX16" fmla="*/ 5810 w 228218"/>
                <a:gd name="connsiteY16" fmla="*/ 78105 h 171317"/>
                <a:gd name="connsiteX17" fmla="*/ 5810 w 228218"/>
                <a:gd name="connsiteY17" fmla="*/ 78105 h 17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8218" h="171317">
                  <a:moveTo>
                    <a:pt x="5810" y="24289"/>
                  </a:moveTo>
                  <a:cubicBezTo>
                    <a:pt x="6096" y="24384"/>
                    <a:pt x="117443" y="44577"/>
                    <a:pt x="214313" y="0"/>
                  </a:cubicBezTo>
                  <a:lnTo>
                    <a:pt x="228219" y="31909"/>
                  </a:lnTo>
                  <a:cubicBezTo>
                    <a:pt x="121729" y="80867"/>
                    <a:pt x="381" y="58864"/>
                    <a:pt x="0" y="58769"/>
                  </a:cubicBezTo>
                  <a:lnTo>
                    <a:pt x="5810" y="24289"/>
                  </a:lnTo>
                  <a:lnTo>
                    <a:pt x="5810" y="24289"/>
                  </a:lnTo>
                  <a:close/>
                  <a:moveTo>
                    <a:pt x="5810" y="131826"/>
                  </a:moveTo>
                  <a:cubicBezTo>
                    <a:pt x="6096" y="131921"/>
                    <a:pt x="117443" y="152114"/>
                    <a:pt x="214313" y="107537"/>
                  </a:cubicBezTo>
                  <a:lnTo>
                    <a:pt x="228219" y="139446"/>
                  </a:lnTo>
                  <a:cubicBezTo>
                    <a:pt x="121729" y="188404"/>
                    <a:pt x="381" y="166402"/>
                    <a:pt x="0" y="166306"/>
                  </a:cubicBezTo>
                  <a:lnTo>
                    <a:pt x="5810" y="131826"/>
                  </a:lnTo>
                  <a:lnTo>
                    <a:pt x="5810" y="131826"/>
                  </a:lnTo>
                  <a:close/>
                  <a:moveTo>
                    <a:pt x="5810" y="78105"/>
                  </a:moveTo>
                  <a:cubicBezTo>
                    <a:pt x="6096" y="78200"/>
                    <a:pt x="117443" y="98393"/>
                    <a:pt x="214313" y="53816"/>
                  </a:cubicBezTo>
                  <a:lnTo>
                    <a:pt x="228219" y="85725"/>
                  </a:lnTo>
                  <a:cubicBezTo>
                    <a:pt x="121729" y="134779"/>
                    <a:pt x="381" y="112681"/>
                    <a:pt x="0" y="112585"/>
                  </a:cubicBezTo>
                  <a:lnTo>
                    <a:pt x="5810" y="78105"/>
                  </a:lnTo>
                  <a:lnTo>
                    <a:pt x="5810" y="78105"/>
                  </a:lnTo>
                  <a:close/>
                </a:path>
              </a:pathLst>
            </a:custGeom>
            <a:solidFill>
              <a:srgbClr val="FBD7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9A9ECFC-688F-49E0-A432-1461101018E3}"/>
                </a:ext>
              </a:extLst>
            </p:cNvPr>
            <p:cNvSpPr/>
            <p:nvPr/>
          </p:nvSpPr>
          <p:spPr>
            <a:xfrm>
              <a:off x="5146357" y="3268979"/>
              <a:ext cx="356360" cy="464171"/>
            </a:xfrm>
            <a:custGeom>
              <a:avLst/>
              <a:gdLst>
                <a:gd name="connsiteX0" fmla="*/ 290703 w 356360"/>
                <a:gd name="connsiteY0" fmla="*/ 0 h 464171"/>
                <a:gd name="connsiteX1" fmla="*/ 349758 w 356360"/>
                <a:gd name="connsiteY1" fmla="*/ 365665 h 464171"/>
                <a:gd name="connsiteX2" fmla="*/ 97346 w 356360"/>
                <a:gd name="connsiteY2" fmla="*/ 377762 h 464171"/>
                <a:gd name="connsiteX3" fmla="*/ 0 w 356360"/>
                <a:gd name="connsiteY3" fmla="*/ 149162 h 464171"/>
                <a:gd name="connsiteX4" fmla="*/ 290703 w 356360"/>
                <a:gd name="connsiteY4" fmla="*/ 0 h 464171"/>
                <a:gd name="connsiteX5" fmla="*/ 290703 w 356360"/>
                <a:gd name="connsiteY5" fmla="*/ 0 h 46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360" h="464171">
                  <a:moveTo>
                    <a:pt x="290703" y="0"/>
                  </a:moveTo>
                  <a:cubicBezTo>
                    <a:pt x="290703" y="0"/>
                    <a:pt x="381095" y="271844"/>
                    <a:pt x="349758" y="365665"/>
                  </a:cubicBezTo>
                  <a:cubicBezTo>
                    <a:pt x="318325" y="459486"/>
                    <a:pt x="170021" y="524542"/>
                    <a:pt x="97346" y="377762"/>
                  </a:cubicBezTo>
                  <a:cubicBezTo>
                    <a:pt x="24670" y="230981"/>
                    <a:pt x="0" y="149162"/>
                    <a:pt x="0" y="149162"/>
                  </a:cubicBezTo>
                  <a:lnTo>
                    <a:pt x="290703" y="0"/>
                  </a:lnTo>
                  <a:lnTo>
                    <a:pt x="290703" y="0"/>
                  </a:lnTo>
                  <a:close/>
                </a:path>
              </a:pathLst>
            </a:custGeom>
            <a:solidFill>
              <a:srgbClr val="5F45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8FAC5D8-3CF6-481B-AE9F-B041ED096587}"/>
                </a:ext>
              </a:extLst>
            </p:cNvPr>
            <p:cNvSpPr/>
            <p:nvPr/>
          </p:nvSpPr>
          <p:spPr>
            <a:xfrm>
              <a:off x="5221509" y="3384898"/>
              <a:ext cx="248316" cy="237744"/>
            </a:xfrm>
            <a:custGeom>
              <a:avLst/>
              <a:gdLst>
                <a:gd name="connsiteX0" fmla="*/ 0 w 248316"/>
                <a:gd name="connsiteY0" fmla="*/ 104299 h 237744"/>
                <a:gd name="connsiteX1" fmla="*/ 183547 w 248316"/>
                <a:gd name="connsiteY1" fmla="*/ 0 h 237744"/>
                <a:gd name="connsiteX2" fmla="*/ 208217 w 248316"/>
                <a:gd name="connsiteY2" fmla="*/ 24003 h 237744"/>
                <a:gd name="connsiteX3" fmla="*/ 7429 w 248316"/>
                <a:gd name="connsiteY3" fmla="*/ 138398 h 237744"/>
                <a:gd name="connsiteX4" fmla="*/ 0 w 248316"/>
                <a:gd name="connsiteY4" fmla="*/ 104299 h 237744"/>
                <a:gd name="connsiteX5" fmla="*/ 0 w 248316"/>
                <a:gd name="connsiteY5" fmla="*/ 104299 h 237744"/>
                <a:gd name="connsiteX6" fmla="*/ 40100 w 248316"/>
                <a:gd name="connsiteY6" fmla="*/ 203645 h 237744"/>
                <a:gd name="connsiteX7" fmla="*/ 223647 w 248316"/>
                <a:gd name="connsiteY7" fmla="*/ 99346 h 237744"/>
                <a:gd name="connsiteX8" fmla="*/ 248317 w 248316"/>
                <a:gd name="connsiteY8" fmla="*/ 123349 h 237744"/>
                <a:gd name="connsiteX9" fmla="*/ 47530 w 248316"/>
                <a:gd name="connsiteY9" fmla="*/ 237744 h 237744"/>
                <a:gd name="connsiteX10" fmla="*/ 40100 w 248316"/>
                <a:gd name="connsiteY10" fmla="*/ 203645 h 237744"/>
                <a:gd name="connsiteX11" fmla="*/ 40100 w 248316"/>
                <a:gd name="connsiteY11" fmla="*/ 203645 h 237744"/>
                <a:gd name="connsiteX12" fmla="*/ 20002 w 248316"/>
                <a:gd name="connsiteY12" fmla="*/ 153924 h 237744"/>
                <a:gd name="connsiteX13" fmla="*/ 203549 w 248316"/>
                <a:gd name="connsiteY13" fmla="*/ 49625 h 237744"/>
                <a:gd name="connsiteX14" fmla="*/ 228219 w 248316"/>
                <a:gd name="connsiteY14" fmla="*/ 73628 h 237744"/>
                <a:gd name="connsiteX15" fmla="*/ 27432 w 248316"/>
                <a:gd name="connsiteY15" fmla="*/ 188024 h 237744"/>
                <a:gd name="connsiteX16" fmla="*/ 20002 w 248316"/>
                <a:gd name="connsiteY16" fmla="*/ 153924 h 237744"/>
                <a:gd name="connsiteX17" fmla="*/ 20002 w 248316"/>
                <a:gd name="connsiteY17" fmla="*/ 153924 h 23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8316" h="237744">
                  <a:moveTo>
                    <a:pt x="0" y="104299"/>
                  </a:moveTo>
                  <a:cubicBezTo>
                    <a:pt x="286" y="104204"/>
                    <a:pt x="110680" y="79248"/>
                    <a:pt x="183547" y="0"/>
                  </a:cubicBezTo>
                  <a:lnTo>
                    <a:pt x="208217" y="24003"/>
                  </a:lnTo>
                  <a:cubicBezTo>
                    <a:pt x="128111" y="111062"/>
                    <a:pt x="7715" y="138303"/>
                    <a:pt x="7429" y="138398"/>
                  </a:cubicBezTo>
                  <a:lnTo>
                    <a:pt x="0" y="104299"/>
                  </a:lnTo>
                  <a:lnTo>
                    <a:pt x="0" y="104299"/>
                  </a:lnTo>
                  <a:close/>
                  <a:moveTo>
                    <a:pt x="40100" y="203645"/>
                  </a:moveTo>
                  <a:cubicBezTo>
                    <a:pt x="40386" y="203549"/>
                    <a:pt x="150781" y="178594"/>
                    <a:pt x="223647" y="99346"/>
                  </a:cubicBezTo>
                  <a:lnTo>
                    <a:pt x="248317" y="123349"/>
                  </a:lnTo>
                  <a:cubicBezTo>
                    <a:pt x="168212" y="210407"/>
                    <a:pt x="47816" y="237649"/>
                    <a:pt x="47530" y="237744"/>
                  </a:cubicBezTo>
                  <a:lnTo>
                    <a:pt x="40100" y="203645"/>
                  </a:lnTo>
                  <a:lnTo>
                    <a:pt x="40100" y="203645"/>
                  </a:lnTo>
                  <a:close/>
                  <a:moveTo>
                    <a:pt x="20002" y="153924"/>
                  </a:moveTo>
                  <a:cubicBezTo>
                    <a:pt x="20288" y="153829"/>
                    <a:pt x="130683" y="128873"/>
                    <a:pt x="203549" y="49625"/>
                  </a:cubicBezTo>
                  <a:lnTo>
                    <a:pt x="228219" y="73628"/>
                  </a:lnTo>
                  <a:cubicBezTo>
                    <a:pt x="148114" y="160687"/>
                    <a:pt x="27718" y="187928"/>
                    <a:pt x="27432" y="188024"/>
                  </a:cubicBezTo>
                  <a:lnTo>
                    <a:pt x="20002" y="153924"/>
                  </a:lnTo>
                  <a:lnTo>
                    <a:pt x="20002" y="153924"/>
                  </a:lnTo>
                  <a:close/>
                </a:path>
              </a:pathLst>
            </a:custGeom>
            <a:solidFill>
              <a:srgbClr val="FBD7C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5C99A73-23A0-421E-B4D6-AFF3BCB9BEDC}"/>
                </a:ext>
              </a:extLst>
            </p:cNvPr>
            <p:cNvSpPr/>
            <p:nvPr/>
          </p:nvSpPr>
          <p:spPr>
            <a:xfrm>
              <a:off x="4076889" y="2977990"/>
              <a:ext cx="1406907" cy="722364"/>
            </a:xfrm>
            <a:custGeom>
              <a:avLst/>
              <a:gdLst>
                <a:gd name="connsiteX0" fmla="*/ 1302734 w 1406907"/>
                <a:gd name="connsiteY0" fmla="*/ 0 h 722364"/>
                <a:gd name="connsiteX1" fmla="*/ 1339215 w 1406907"/>
                <a:gd name="connsiteY1" fmla="*/ 141732 h 722364"/>
                <a:gd name="connsiteX2" fmla="*/ 1383411 w 1406907"/>
                <a:gd name="connsiteY2" fmla="*/ 221837 h 722364"/>
                <a:gd name="connsiteX3" fmla="*/ 1383411 w 1406907"/>
                <a:gd name="connsiteY3" fmla="*/ 306800 h 722364"/>
                <a:gd name="connsiteX4" fmla="*/ 1268635 w 1406907"/>
                <a:gd name="connsiteY4" fmla="*/ 403574 h 722364"/>
                <a:gd name="connsiteX5" fmla="*/ 1145381 w 1406907"/>
                <a:gd name="connsiteY5" fmla="*/ 447770 h 722364"/>
                <a:gd name="connsiteX6" fmla="*/ 1015460 w 1406907"/>
                <a:gd name="connsiteY6" fmla="*/ 508540 h 722364"/>
                <a:gd name="connsiteX7" fmla="*/ 913829 w 1406907"/>
                <a:gd name="connsiteY7" fmla="*/ 403574 h 722364"/>
                <a:gd name="connsiteX8" fmla="*/ 847915 w 1406907"/>
                <a:gd name="connsiteY8" fmla="*/ 280702 h 722364"/>
                <a:gd name="connsiteX9" fmla="*/ 695420 w 1406907"/>
                <a:gd name="connsiteY9" fmla="*/ 287465 h 722364"/>
                <a:gd name="connsiteX10" fmla="*/ 593789 w 1406907"/>
                <a:gd name="connsiteY10" fmla="*/ 336709 h 722364"/>
                <a:gd name="connsiteX11" fmla="*/ 593789 w 1406907"/>
                <a:gd name="connsiteY11" fmla="*/ 427482 h 722364"/>
                <a:gd name="connsiteX12" fmla="*/ 593312 w 1406907"/>
                <a:gd name="connsiteY12" fmla="*/ 511969 h 722364"/>
                <a:gd name="connsiteX13" fmla="*/ 564642 w 1406907"/>
                <a:gd name="connsiteY13" fmla="*/ 656273 h 722364"/>
                <a:gd name="connsiteX14" fmla="*/ 272891 w 1406907"/>
                <a:gd name="connsiteY14" fmla="*/ 709613 h 722364"/>
                <a:gd name="connsiteX15" fmla="*/ 162116 w 1406907"/>
                <a:gd name="connsiteY15" fmla="*/ 668179 h 722364"/>
                <a:gd name="connsiteX16" fmla="*/ 59150 w 1406907"/>
                <a:gd name="connsiteY16" fmla="*/ 375380 h 722364"/>
                <a:gd name="connsiteX17" fmla="*/ 0 w 1406907"/>
                <a:gd name="connsiteY17" fmla="*/ 256604 h 722364"/>
                <a:gd name="connsiteX18" fmla="*/ 1302734 w 1406907"/>
                <a:gd name="connsiteY18" fmla="*/ 0 h 722364"/>
                <a:gd name="connsiteX19" fmla="*/ 1302734 w 1406907"/>
                <a:gd name="connsiteY19" fmla="*/ 0 h 72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6907" h="722364">
                  <a:moveTo>
                    <a:pt x="1302734" y="0"/>
                  </a:moveTo>
                  <a:cubicBezTo>
                    <a:pt x="1302734" y="0"/>
                    <a:pt x="1313783" y="58769"/>
                    <a:pt x="1339215" y="141732"/>
                  </a:cubicBezTo>
                  <a:cubicBezTo>
                    <a:pt x="1364647" y="224790"/>
                    <a:pt x="1382554" y="204502"/>
                    <a:pt x="1383411" y="221837"/>
                  </a:cubicBezTo>
                  <a:cubicBezTo>
                    <a:pt x="1384364" y="239173"/>
                    <a:pt x="1435799" y="255175"/>
                    <a:pt x="1383411" y="306800"/>
                  </a:cubicBezTo>
                  <a:cubicBezTo>
                    <a:pt x="1331024" y="358426"/>
                    <a:pt x="1353312" y="380619"/>
                    <a:pt x="1268635" y="403574"/>
                  </a:cubicBezTo>
                  <a:cubicBezTo>
                    <a:pt x="1183958" y="426530"/>
                    <a:pt x="1181100" y="423577"/>
                    <a:pt x="1145381" y="447770"/>
                  </a:cubicBezTo>
                  <a:cubicBezTo>
                    <a:pt x="1109663" y="471869"/>
                    <a:pt x="1091756" y="525971"/>
                    <a:pt x="1015460" y="508540"/>
                  </a:cubicBezTo>
                  <a:cubicBezTo>
                    <a:pt x="939260" y="491204"/>
                    <a:pt x="947738" y="487109"/>
                    <a:pt x="913829" y="403574"/>
                  </a:cubicBezTo>
                  <a:cubicBezTo>
                    <a:pt x="879920" y="320040"/>
                    <a:pt x="896874" y="287465"/>
                    <a:pt x="847915" y="280702"/>
                  </a:cubicBezTo>
                  <a:cubicBezTo>
                    <a:pt x="798957" y="273939"/>
                    <a:pt x="732187" y="254889"/>
                    <a:pt x="695420" y="287465"/>
                  </a:cubicBezTo>
                  <a:cubicBezTo>
                    <a:pt x="658749" y="320040"/>
                    <a:pt x="597503" y="314992"/>
                    <a:pt x="593789" y="336709"/>
                  </a:cubicBezTo>
                  <a:cubicBezTo>
                    <a:pt x="589979" y="358426"/>
                    <a:pt x="609790" y="382048"/>
                    <a:pt x="593789" y="427482"/>
                  </a:cubicBezTo>
                  <a:cubicBezTo>
                    <a:pt x="577786" y="472821"/>
                    <a:pt x="581501" y="474821"/>
                    <a:pt x="593312" y="511969"/>
                  </a:cubicBezTo>
                  <a:cubicBezTo>
                    <a:pt x="605123" y="549116"/>
                    <a:pt x="615982" y="634079"/>
                    <a:pt x="564642" y="656273"/>
                  </a:cubicBezTo>
                  <a:cubicBezTo>
                    <a:pt x="513302" y="678466"/>
                    <a:pt x="320516" y="688562"/>
                    <a:pt x="272891" y="709613"/>
                  </a:cubicBezTo>
                  <a:cubicBezTo>
                    <a:pt x="225266" y="730568"/>
                    <a:pt x="192405" y="731330"/>
                    <a:pt x="162116" y="668179"/>
                  </a:cubicBezTo>
                  <a:cubicBezTo>
                    <a:pt x="131921" y="605123"/>
                    <a:pt x="92869" y="412052"/>
                    <a:pt x="59150" y="375380"/>
                  </a:cubicBezTo>
                  <a:cubicBezTo>
                    <a:pt x="25337" y="338709"/>
                    <a:pt x="0" y="256604"/>
                    <a:pt x="0" y="256604"/>
                  </a:cubicBezTo>
                  <a:cubicBezTo>
                    <a:pt x="0" y="256604"/>
                    <a:pt x="469964" y="320993"/>
                    <a:pt x="1302734" y="0"/>
                  </a:cubicBezTo>
                  <a:lnTo>
                    <a:pt x="1302734" y="0"/>
                  </a:lnTo>
                  <a:close/>
                </a:path>
              </a:pathLst>
            </a:custGeom>
            <a:solidFill>
              <a:srgbClr val="3979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71F6974-0BB8-4EA3-B487-AB99867BDD1E}"/>
                </a:ext>
              </a:extLst>
            </p:cNvPr>
            <p:cNvSpPr/>
            <p:nvPr/>
          </p:nvSpPr>
          <p:spPr>
            <a:xfrm>
              <a:off x="3414712" y="1674468"/>
              <a:ext cx="2350770" cy="1662040"/>
            </a:xfrm>
            <a:custGeom>
              <a:avLst/>
              <a:gdLst>
                <a:gd name="connsiteX0" fmla="*/ 393287 w 2350770"/>
                <a:gd name="connsiteY0" fmla="*/ 412077 h 1662040"/>
                <a:gd name="connsiteX1" fmla="*/ 88392 w 2350770"/>
                <a:gd name="connsiteY1" fmla="*/ 1006628 h 1662040"/>
                <a:gd name="connsiteX2" fmla="*/ 0 w 2350770"/>
                <a:gd name="connsiteY2" fmla="*/ 1116737 h 1662040"/>
                <a:gd name="connsiteX3" fmla="*/ 121444 w 2350770"/>
                <a:gd name="connsiteY3" fmla="*/ 1179507 h 1662040"/>
                <a:gd name="connsiteX4" fmla="*/ 326612 w 2350770"/>
                <a:gd name="connsiteY4" fmla="*/ 1258660 h 1662040"/>
                <a:gd name="connsiteX5" fmla="*/ 576929 w 2350770"/>
                <a:gd name="connsiteY5" fmla="*/ 1291521 h 1662040"/>
                <a:gd name="connsiteX6" fmla="*/ 603314 w 2350770"/>
                <a:gd name="connsiteY6" fmla="*/ 1253897 h 1662040"/>
                <a:gd name="connsiteX7" fmla="*/ 608362 w 2350770"/>
                <a:gd name="connsiteY7" fmla="*/ 1346004 h 1662040"/>
                <a:gd name="connsiteX8" fmla="*/ 623126 w 2350770"/>
                <a:gd name="connsiteY8" fmla="*/ 1445064 h 1662040"/>
                <a:gd name="connsiteX9" fmla="*/ 599599 w 2350770"/>
                <a:gd name="connsiteY9" fmla="*/ 1534789 h 1662040"/>
                <a:gd name="connsiteX10" fmla="*/ 762381 w 2350770"/>
                <a:gd name="connsiteY10" fmla="*/ 1648708 h 1662040"/>
                <a:gd name="connsiteX11" fmla="*/ 1210342 w 2350770"/>
                <a:gd name="connsiteY11" fmla="*/ 1612037 h 1662040"/>
                <a:gd name="connsiteX12" fmla="*/ 1389126 w 2350770"/>
                <a:gd name="connsiteY12" fmla="*/ 1527074 h 1662040"/>
                <a:gd name="connsiteX13" fmla="*/ 1577340 w 2350770"/>
                <a:gd name="connsiteY13" fmla="*/ 1463352 h 1662040"/>
                <a:gd name="connsiteX14" fmla="*/ 1752410 w 2350770"/>
                <a:gd name="connsiteY14" fmla="*/ 1424776 h 1662040"/>
                <a:gd name="connsiteX15" fmla="*/ 2010251 w 2350770"/>
                <a:gd name="connsiteY15" fmla="*/ 1322477 h 1662040"/>
                <a:gd name="connsiteX16" fmla="*/ 2085499 w 2350770"/>
                <a:gd name="connsiteY16" fmla="*/ 1233704 h 1662040"/>
                <a:gd name="connsiteX17" fmla="*/ 1925479 w 2350770"/>
                <a:gd name="connsiteY17" fmla="*/ 980815 h 1662040"/>
                <a:gd name="connsiteX18" fmla="*/ 1906619 w 2350770"/>
                <a:gd name="connsiteY18" fmla="*/ 766503 h 1662040"/>
                <a:gd name="connsiteX19" fmla="*/ 2040446 w 2350770"/>
                <a:gd name="connsiteY19" fmla="*/ 727450 h 1662040"/>
                <a:gd name="connsiteX20" fmla="*/ 2256663 w 2350770"/>
                <a:gd name="connsiteY20" fmla="*/ 631438 h 1662040"/>
                <a:gd name="connsiteX21" fmla="*/ 2350770 w 2350770"/>
                <a:gd name="connsiteY21" fmla="*/ 619818 h 1662040"/>
                <a:gd name="connsiteX22" fmla="*/ 2051685 w 2350770"/>
                <a:gd name="connsiteY22" fmla="*/ 230817 h 1662040"/>
                <a:gd name="connsiteX23" fmla="*/ 1552670 w 2350770"/>
                <a:gd name="connsiteY23" fmla="*/ 1359 h 1662040"/>
                <a:gd name="connsiteX24" fmla="*/ 393287 w 2350770"/>
                <a:gd name="connsiteY24" fmla="*/ 412077 h 1662040"/>
                <a:gd name="connsiteX25" fmla="*/ 393287 w 2350770"/>
                <a:gd name="connsiteY25" fmla="*/ 412077 h 1662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50770" h="1662040">
                  <a:moveTo>
                    <a:pt x="393287" y="412077"/>
                  </a:moveTo>
                  <a:cubicBezTo>
                    <a:pt x="260604" y="595053"/>
                    <a:pt x="133636" y="912045"/>
                    <a:pt x="88392" y="1006628"/>
                  </a:cubicBezTo>
                  <a:cubicBezTo>
                    <a:pt x="43244" y="1101211"/>
                    <a:pt x="0" y="1116737"/>
                    <a:pt x="0" y="1116737"/>
                  </a:cubicBezTo>
                  <a:cubicBezTo>
                    <a:pt x="0" y="1116737"/>
                    <a:pt x="84677" y="1183317"/>
                    <a:pt x="121444" y="1179507"/>
                  </a:cubicBezTo>
                  <a:cubicBezTo>
                    <a:pt x="158115" y="1175602"/>
                    <a:pt x="145923" y="1214273"/>
                    <a:pt x="326612" y="1258660"/>
                  </a:cubicBezTo>
                  <a:cubicBezTo>
                    <a:pt x="507301" y="1303046"/>
                    <a:pt x="576929" y="1291521"/>
                    <a:pt x="576929" y="1291521"/>
                  </a:cubicBezTo>
                  <a:lnTo>
                    <a:pt x="603314" y="1253897"/>
                  </a:lnTo>
                  <a:cubicBezTo>
                    <a:pt x="603314" y="1253897"/>
                    <a:pt x="588550" y="1289044"/>
                    <a:pt x="608362" y="1346004"/>
                  </a:cubicBezTo>
                  <a:cubicBezTo>
                    <a:pt x="628079" y="1402963"/>
                    <a:pt x="625031" y="1418013"/>
                    <a:pt x="623126" y="1445064"/>
                  </a:cubicBezTo>
                  <a:cubicBezTo>
                    <a:pt x="621221" y="1472115"/>
                    <a:pt x="599599" y="1534789"/>
                    <a:pt x="599599" y="1534789"/>
                  </a:cubicBezTo>
                  <a:cubicBezTo>
                    <a:pt x="599599" y="1534789"/>
                    <a:pt x="655130" y="1608132"/>
                    <a:pt x="762381" y="1648708"/>
                  </a:cubicBezTo>
                  <a:cubicBezTo>
                    <a:pt x="869633" y="1689285"/>
                    <a:pt x="1097375" y="1625563"/>
                    <a:pt x="1210342" y="1612037"/>
                  </a:cubicBezTo>
                  <a:cubicBezTo>
                    <a:pt x="1323404" y="1598512"/>
                    <a:pt x="1279970" y="1536790"/>
                    <a:pt x="1389126" y="1527074"/>
                  </a:cubicBezTo>
                  <a:cubicBezTo>
                    <a:pt x="1498283" y="1517454"/>
                    <a:pt x="1577340" y="1463352"/>
                    <a:pt x="1577340" y="1463352"/>
                  </a:cubicBezTo>
                  <a:cubicBezTo>
                    <a:pt x="1577340" y="1463352"/>
                    <a:pt x="1645063" y="1436301"/>
                    <a:pt x="1752410" y="1424776"/>
                  </a:cubicBezTo>
                  <a:cubicBezTo>
                    <a:pt x="1859661" y="1413155"/>
                    <a:pt x="1985772" y="1334002"/>
                    <a:pt x="2010251" y="1322477"/>
                  </a:cubicBezTo>
                  <a:cubicBezTo>
                    <a:pt x="2034731" y="1310857"/>
                    <a:pt x="2085499" y="1233704"/>
                    <a:pt x="2085499" y="1233704"/>
                  </a:cubicBezTo>
                  <a:cubicBezTo>
                    <a:pt x="2085499" y="1233704"/>
                    <a:pt x="1972532" y="1117880"/>
                    <a:pt x="1925479" y="980815"/>
                  </a:cubicBezTo>
                  <a:cubicBezTo>
                    <a:pt x="1878425" y="843751"/>
                    <a:pt x="1906619" y="766503"/>
                    <a:pt x="1906619" y="766503"/>
                  </a:cubicBezTo>
                  <a:cubicBezTo>
                    <a:pt x="1906619" y="766503"/>
                    <a:pt x="1935099" y="777647"/>
                    <a:pt x="2040446" y="727450"/>
                  </a:cubicBezTo>
                  <a:cubicBezTo>
                    <a:pt x="2145887" y="677254"/>
                    <a:pt x="2209610" y="635248"/>
                    <a:pt x="2256663" y="631438"/>
                  </a:cubicBezTo>
                  <a:cubicBezTo>
                    <a:pt x="2303717" y="627533"/>
                    <a:pt x="2350770" y="619818"/>
                    <a:pt x="2350770" y="619818"/>
                  </a:cubicBezTo>
                  <a:cubicBezTo>
                    <a:pt x="2350770" y="619818"/>
                    <a:pt x="2219230" y="414364"/>
                    <a:pt x="2051685" y="230817"/>
                  </a:cubicBezTo>
                  <a:cubicBezTo>
                    <a:pt x="1884140" y="47270"/>
                    <a:pt x="1665637" y="10789"/>
                    <a:pt x="1552670" y="1359"/>
                  </a:cubicBezTo>
                  <a:cubicBezTo>
                    <a:pt x="1290257" y="-20643"/>
                    <a:pt x="526066" y="229102"/>
                    <a:pt x="393287" y="412077"/>
                  </a:cubicBezTo>
                  <a:lnTo>
                    <a:pt x="393287" y="412077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55425C81-D23C-4667-A4F7-1E50B5CF7BC4}"/>
                </a:ext>
              </a:extLst>
            </p:cNvPr>
            <p:cNvSpPr/>
            <p:nvPr/>
          </p:nvSpPr>
          <p:spPr>
            <a:xfrm>
              <a:off x="3414712" y="1674468"/>
              <a:ext cx="2276665" cy="1141882"/>
            </a:xfrm>
            <a:custGeom>
              <a:avLst/>
              <a:gdLst>
                <a:gd name="connsiteX0" fmla="*/ 393287 w 2276665"/>
                <a:gd name="connsiteY0" fmla="*/ 412077 h 1141882"/>
                <a:gd name="connsiteX1" fmla="*/ 88392 w 2276665"/>
                <a:gd name="connsiteY1" fmla="*/ 1006628 h 1141882"/>
                <a:gd name="connsiteX2" fmla="*/ 0 w 2276665"/>
                <a:gd name="connsiteY2" fmla="*/ 1116737 h 1141882"/>
                <a:gd name="connsiteX3" fmla="*/ 35052 w 2276665"/>
                <a:gd name="connsiteY3" fmla="*/ 1141883 h 1141882"/>
                <a:gd name="connsiteX4" fmla="*/ 171545 w 2276665"/>
                <a:gd name="connsiteY4" fmla="*/ 1035203 h 1141882"/>
                <a:gd name="connsiteX5" fmla="*/ 877348 w 2276665"/>
                <a:gd name="connsiteY5" fmla="*/ 510090 h 1141882"/>
                <a:gd name="connsiteX6" fmla="*/ 1073087 w 2276665"/>
                <a:gd name="connsiteY6" fmla="*/ 533236 h 1141882"/>
                <a:gd name="connsiteX7" fmla="*/ 1400556 w 2276665"/>
                <a:gd name="connsiteY7" fmla="*/ 369120 h 1141882"/>
                <a:gd name="connsiteX8" fmla="*/ 1835372 w 2276665"/>
                <a:gd name="connsiteY8" fmla="*/ 122041 h 1141882"/>
                <a:gd name="connsiteX9" fmla="*/ 2276666 w 2276665"/>
                <a:gd name="connsiteY9" fmla="*/ 511614 h 1141882"/>
                <a:gd name="connsiteX10" fmla="*/ 2051590 w 2276665"/>
                <a:gd name="connsiteY10" fmla="*/ 230817 h 1141882"/>
                <a:gd name="connsiteX11" fmla="*/ 1552575 w 2276665"/>
                <a:gd name="connsiteY11" fmla="*/ 1359 h 1141882"/>
                <a:gd name="connsiteX12" fmla="*/ 393287 w 2276665"/>
                <a:gd name="connsiteY12" fmla="*/ 412077 h 1141882"/>
                <a:gd name="connsiteX13" fmla="*/ 393287 w 2276665"/>
                <a:gd name="connsiteY13" fmla="*/ 412077 h 11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6665" h="1141882">
                  <a:moveTo>
                    <a:pt x="393287" y="412077"/>
                  </a:moveTo>
                  <a:cubicBezTo>
                    <a:pt x="260604" y="595053"/>
                    <a:pt x="133636" y="912045"/>
                    <a:pt x="88392" y="1006628"/>
                  </a:cubicBezTo>
                  <a:cubicBezTo>
                    <a:pt x="43244" y="1101211"/>
                    <a:pt x="0" y="1116737"/>
                    <a:pt x="0" y="1116737"/>
                  </a:cubicBezTo>
                  <a:cubicBezTo>
                    <a:pt x="0" y="1116737"/>
                    <a:pt x="14954" y="1128548"/>
                    <a:pt x="35052" y="1141883"/>
                  </a:cubicBezTo>
                  <a:cubicBezTo>
                    <a:pt x="76867" y="1120071"/>
                    <a:pt x="130778" y="1085209"/>
                    <a:pt x="171545" y="1035203"/>
                  </a:cubicBezTo>
                  <a:cubicBezTo>
                    <a:pt x="389001" y="768694"/>
                    <a:pt x="397383" y="42412"/>
                    <a:pt x="877348" y="510090"/>
                  </a:cubicBezTo>
                  <a:cubicBezTo>
                    <a:pt x="952595" y="583432"/>
                    <a:pt x="1073087" y="533236"/>
                    <a:pt x="1073087" y="533236"/>
                  </a:cubicBezTo>
                  <a:cubicBezTo>
                    <a:pt x="1073087" y="533236"/>
                    <a:pt x="1306449" y="527425"/>
                    <a:pt x="1400556" y="369120"/>
                  </a:cubicBezTo>
                  <a:cubicBezTo>
                    <a:pt x="1494663" y="210814"/>
                    <a:pt x="1434465" y="6217"/>
                    <a:pt x="1835372" y="122041"/>
                  </a:cubicBezTo>
                  <a:cubicBezTo>
                    <a:pt x="1998345" y="161856"/>
                    <a:pt x="2200370" y="410839"/>
                    <a:pt x="2276666" y="511614"/>
                  </a:cubicBezTo>
                  <a:cubicBezTo>
                    <a:pt x="2222183" y="435604"/>
                    <a:pt x="2142077" y="330067"/>
                    <a:pt x="2051590" y="230817"/>
                  </a:cubicBezTo>
                  <a:cubicBezTo>
                    <a:pt x="1884045" y="47270"/>
                    <a:pt x="1665542" y="10789"/>
                    <a:pt x="1552575" y="1359"/>
                  </a:cubicBezTo>
                  <a:cubicBezTo>
                    <a:pt x="1290257" y="-20643"/>
                    <a:pt x="526066" y="229102"/>
                    <a:pt x="393287" y="412077"/>
                  </a:cubicBezTo>
                  <a:lnTo>
                    <a:pt x="393287" y="412077"/>
                  </a:lnTo>
                  <a:close/>
                </a:path>
              </a:pathLst>
            </a:custGeom>
            <a:solidFill>
              <a:srgbClr val="4D8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411FF15-B730-4D30-9A37-21C1534AED38}"/>
                </a:ext>
              </a:extLst>
            </p:cNvPr>
            <p:cNvSpPr/>
            <p:nvPr/>
          </p:nvSpPr>
          <p:spPr>
            <a:xfrm>
              <a:off x="4564189" y="1687448"/>
              <a:ext cx="225075" cy="805243"/>
            </a:xfrm>
            <a:custGeom>
              <a:avLst/>
              <a:gdLst>
                <a:gd name="connsiteX0" fmla="*/ 225076 w 225075"/>
                <a:gd name="connsiteY0" fmla="*/ 0 h 805243"/>
                <a:gd name="connsiteX1" fmla="*/ 147733 w 225075"/>
                <a:gd name="connsiteY1" fmla="*/ 13906 h 805243"/>
                <a:gd name="connsiteX2" fmla="*/ 107918 w 225075"/>
                <a:gd name="connsiteY2" fmla="*/ 337852 h 805243"/>
                <a:gd name="connsiteX3" fmla="*/ 0 w 225075"/>
                <a:gd name="connsiteY3" fmla="*/ 743903 h 805243"/>
                <a:gd name="connsiteX4" fmla="*/ 46101 w 225075"/>
                <a:gd name="connsiteY4" fmla="*/ 805244 h 805243"/>
                <a:gd name="connsiteX5" fmla="*/ 225076 w 225075"/>
                <a:gd name="connsiteY5" fmla="*/ 0 h 805243"/>
                <a:gd name="connsiteX6" fmla="*/ 225076 w 225075"/>
                <a:gd name="connsiteY6" fmla="*/ 0 h 80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75" h="805243">
                  <a:moveTo>
                    <a:pt x="225076" y="0"/>
                  </a:moveTo>
                  <a:cubicBezTo>
                    <a:pt x="200311" y="3810"/>
                    <a:pt x="174498" y="8477"/>
                    <a:pt x="147733" y="13906"/>
                  </a:cubicBezTo>
                  <a:lnTo>
                    <a:pt x="107918" y="337852"/>
                  </a:lnTo>
                  <a:lnTo>
                    <a:pt x="0" y="743903"/>
                  </a:lnTo>
                  <a:lnTo>
                    <a:pt x="46101" y="805244"/>
                  </a:lnTo>
                  <a:lnTo>
                    <a:pt x="225076" y="0"/>
                  </a:lnTo>
                  <a:lnTo>
                    <a:pt x="225076" y="0"/>
                  </a:lnTo>
                  <a:close/>
                </a:path>
              </a:pathLst>
            </a:custGeom>
            <a:solidFill>
              <a:srgbClr val="DDED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BA9A95D-2EF7-4387-BD9E-D2157A8D419E}"/>
                </a:ext>
              </a:extLst>
            </p:cNvPr>
            <p:cNvSpPr/>
            <p:nvPr/>
          </p:nvSpPr>
          <p:spPr>
            <a:xfrm>
              <a:off x="4051267" y="1801670"/>
              <a:ext cx="147923" cy="224666"/>
            </a:xfrm>
            <a:custGeom>
              <a:avLst/>
              <a:gdLst>
                <a:gd name="connsiteX0" fmla="*/ 57055 w 147923"/>
                <a:gd name="connsiteY0" fmla="*/ 840 h 224666"/>
                <a:gd name="connsiteX1" fmla="*/ 0 w 147923"/>
                <a:gd name="connsiteY1" fmla="*/ 76754 h 224666"/>
                <a:gd name="connsiteX2" fmla="*/ 147923 w 147923"/>
                <a:gd name="connsiteY2" fmla="*/ 215724 h 224666"/>
                <a:gd name="connsiteX3" fmla="*/ 57055 w 147923"/>
                <a:gd name="connsiteY3" fmla="*/ 840 h 224666"/>
                <a:gd name="connsiteX4" fmla="*/ 57055 w 147923"/>
                <a:gd name="connsiteY4" fmla="*/ 840 h 22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923" h="224666">
                  <a:moveTo>
                    <a:pt x="57055" y="840"/>
                  </a:moveTo>
                  <a:cubicBezTo>
                    <a:pt x="57055" y="840"/>
                    <a:pt x="0" y="-13543"/>
                    <a:pt x="0" y="76754"/>
                  </a:cubicBezTo>
                  <a:cubicBezTo>
                    <a:pt x="0" y="167051"/>
                    <a:pt x="95726" y="253062"/>
                    <a:pt x="147923" y="215724"/>
                  </a:cubicBezTo>
                  <a:cubicBezTo>
                    <a:pt x="96965" y="164193"/>
                    <a:pt x="57055" y="840"/>
                    <a:pt x="57055" y="840"/>
                  </a:cubicBezTo>
                  <a:lnTo>
                    <a:pt x="57055" y="840"/>
                  </a:lnTo>
                  <a:close/>
                </a:path>
              </a:pathLst>
            </a:custGeom>
            <a:solidFill>
              <a:srgbClr val="B888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29D3B06A-21E3-4565-BC48-95C1713A63FA}"/>
                </a:ext>
              </a:extLst>
            </p:cNvPr>
            <p:cNvSpPr/>
            <p:nvPr/>
          </p:nvSpPr>
          <p:spPr>
            <a:xfrm>
              <a:off x="4670678" y="1592584"/>
              <a:ext cx="96864" cy="264788"/>
            </a:xfrm>
            <a:custGeom>
              <a:avLst/>
              <a:gdLst>
                <a:gd name="connsiteX0" fmla="*/ 0 w 96864"/>
                <a:gd name="connsiteY0" fmla="*/ 7044 h 264788"/>
                <a:gd name="connsiteX1" fmla="*/ 86773 w 96864"/>
                <a:gd name="connsiteY1" fmla="*/ 55145 h 264788"/>
                <a:gd name="connsiteX2" fmla="*/ 26289 w 96864"/>
                <a:gd name="connsiteY2" fmla="*/ 252884 h 264788"/>
                <a:gd name="connsiteX3" fmla="*/ 0 w 96864"/>
                <a:gd name="connsiteY3" fmla="*/ 7044 h 264788"/>
                <a:gd name="connsiteX4" fmla="*/ 0 w 96864"/>
                <a:gd name="connsiteY4" fmla="*/ 7044 h 26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864" h="264788">
                  <a:moveTo>
                    <a:pt x="0" y="7044"/>
                  </a:moveTo>
                  <a:cubicBezTo>
                    <a:pt x="0" y="7044"/>
                    <a:pt x="50387" y="-27151"/>
                    <a:pt x="86773" y="55145"/>
                  </a:cubicBezTo>
                  <a:cubicBezTo>
                    <a:pt x="123158" y="137441"/>
                    <a:pt x="51340" y="311748"/>
                    <a:pt x="26289" y="252884"/>
                  </a:cubicBezTo>
                  <a:cubicBezTo>
                    <a:pt x="14097" y="40572"/>
                    <a:pt x="0" y="7044"/>
                    <a:pt x="0" y="7044"/>
                  </a:cubicBezTo>
                  <a:lnTo>
                    <a:pt x="0" y="7044"/>
                  </a:lnTo>
                  <a:close/>
                </a:path>
              </a:pathLst>
            </a:custGeom>
            <a:solidFill>
              <a:srgbClr val="B888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BA5EE904-E1D5-464C-A7B1-6C903E31DE6E}"/>
                </a:ext>
              </a:extLst>
            </p:cNvPr>
            <p:cNvSpPr/>
            <p:nvPr/>
          </p:nvSpPr>
          <p:spPr>
            <a:xfrm>
              <a:off x="4120038" y="1906904"/>
              <a:ext cx="490346" cy="653129"/>
            </a:xfrm>
            <a:custGeom>
              <a:avLst/>
              <a:gdLst>
                <a:gd name="connsiteX0" fmla="*/ 490347 w 490346"/>
                <a:gd name="connsiteY0" fmla="*/ 585692 h 653129"/>
                <a:gd name="connsiteX1" fmla="*/ 479774 w 490346"/>
                <a:gd name="connsiteY1" fmla="*/ 653129 h 653129"/>
                <a:gd name="connsiteX2" fmla="*/ 0 w 490346"/>
                <a:gd name="connsiteY2" fmla="*/ 0 h 653129"/>
                <a:gd name="connsiteX3" fmla="*/ 201644 w 490346"/>
                <a:gd name="connsiteY3" fmla="*/ 204978 h 653129"/>
                <a:gd name="connsiteX4" fmla="*/ 490347 w 490346"/>
                <a:gd name="connsiteY4" fmla="*/ 585692 h 65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46" h="653129">
                  <a:moveTo>
                    <a:pt x="490347" y="585692"/>
                  </a:moveTo>
                  <a:lnTo>
                    <a:pt x="479774" y="653129"/>
                  </a:lnTo>
                  <a:lnTo>
                    <a:pt x="0" y="0"/>
                  </a:lnTo>
                  <a:lnTo>
                    <a:pt x="201644" y="204978"/>
                  </a:lnTo>
                  <a:lnTo>
                    <a:pt x="490347" y="585692"/>
                  </a:lnTo>
                  <a:close/>
                </a:path>
              </a:pathLst>
            </a:custGeom>
            <a:solidFill>
              <a:srgbClr val="C6DF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D307AF6-113F-494A-A9FD-5DEBD6B561D4}"/>
                </a:ext>
              </a:extLst>
            </p:cNvPr>
            <p:cNvSpPr/>
            <p:nvPr/>
          </p:nvSpPr>
          <p:spPr>
            <a:xfrm>
              <a:off x="3613975" y="3381565"/>
              <a:ext cx="692753" cy="350329"/>
            </a:xfrm>
            <a:custGeom>
              <a:avLst/>
              <a:gdLst>
                <a:gd name="connsiteX0" fmla="*/ 0 w 692753"/>
                <a:gd name="connsiteY0" fmla="*/ 2858 h 350329"/>
                <a:gd name="connsiteX1" fmla="*/ 629698 w 692753"/>
                <a:gd name="connsiteY1" fmla="*/ 0 h 350329"/>
                <a:gd name="connsiteX2" fmla="*/ 692753 w 692753"/>
                <a:gd name="connsiteY2" fmla="*/ 350329 h 350329"/>
                <a:gd name="connsiteX3" fmla="*/ 55531 w 692753"/>
                <a:gd name="connsiteY3" fmla="*/ 350329 h 350329"/>
                <a:gd name="connsiteX4" fmla="*/ 0 w 692753"/>
                <a:gd name="connsiteY4" fmla="*/ 2858 h 35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753" h="350329">
                  <a:moveTo>
                    <a:pt x="0" y="2858"/>
                  </a:moveTo>
                  <a:lnTo>
                    <a:pt x="629698" y="0"/>
                  </a:lnTo>
                  <a:lnTo>
                    <a:pt x="692753" y="350329"/>
                  </a:lnTo>
                  <a:lnTo>
                    <a:pt x="55531" y="350329"/>
                  </a:lnTo>
                  <a:lnTo>
                    <a:pt x="0" y="2858"/>
                  </a:lnTo>
                  <a:close/>
                </a:path>
              </a:pathLst>
            </a:custGeom>
            <a:solidFill>
              <a:srgbClr val="DDED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5E7D446-6426-4934-8B30-6FC708991D67}"/>
                </a:ext>
              </a:extLst>
            </p:cNvPr>
            <p:cNvSpPr/>
            <p:nvPr/>
          </p:nvSpPr>
          <p:spPr>
            <a:xfrm>
              <a:off x="4208811" y="3437476"/>
              <a:ext cx="93440" cy="250031"/>
            </a:xfrm>
            <a:custGeom>
              <a:avLst/>
              <a:gdLst>
                <a:gd name="connsiteX0" fmla="*/ 64198 w 93440"/>
                <a:gd name="connsiteY0" fmla="*/ 13811 h 250031"/>
                <a:gd name="connsiteX1" fmla="*/ 0 w 93440"/>
                <a:gd name="connsiteY1" fmla="*/ 0 h 250031"/>
                <a:gd name="connsiteX2" fmla="*/ 36195 w 93440"/>
                <a:gd name="connsiteY2" fmla="*/ 250031 h 250031"/>
                <a:gd name="connsiteX3" fmla="*/ 93440 w 93440"/>
                <a:gd name="connsiteY3" fmla="*/ 207074 h 250031"/>
                <a:gd name="connsiteX4" fmla="*/ 64198 w 93440"/>
                <a:gd name="connsiteY4" fmla="*/ 13811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40" h="250031">
                  <a:moveTo>
                    <a:pt x="64198" y="13811"/>
                  </a:moveTo>
                  <a:lnTo>
                    <a:pt x="0" y="0"/>
                  </a:lnTo>
                  <a:lnTo>
                    <a:pt x="36195" y="250031"/>
                  </a:lnTo>
                  <a:lnTo>
                    <a:pt x="93440" y="207074"/>
                  </a:lnTo>
                  <a:lnTo>
                    <a:pt x="64198" y="13811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78688E34-3115-4CCA-85DD-79FE2148F1D0}"/>
                </a:ext>
              </a:extLst>
            </p:cNvPr>
            <p:cNvSpPr/>
            <p:nvPr/>
          </p:nvSpPr>
          <p:spPr>
            <a:xfrm>
              <a:off x="4001273" y="1243005"/>
              <a:ext cx="702153" cy="766653"/>
            </a:xfrm>
            <a:custGeom>
              <a:avLst/>
              <a:gdLst>
                <a:gd name="connsiteX0" fmla="*/ 49899 w 702153"/>
                <a:gd name="connsiteY0" fmla="*/ 148787 h 766653"/>
                <a:gd name="connsiteX1" fmla="*/ 185154 w 702153"/>
                <a:gd name="connsiteY1" fmla="*/ 762959 h 766653"/>
                <a:gd name="connsiteX2" fmla="*/ 688169 w 702153"/>
                <a:gd name="connsiteY2" fmla="*/ 570935 h 766653"/>
                <a:gd name="connsiteX3" fmla="*/ 678454 w 702153"/>
                <a:gd name="connsiteY3" fmla="*/ 255752 h 766653"/>
                <a:gd name="connsiteX4" fmla="*/ 49899 w 702153"/>
                <a:gd name="connsiteY4" fmla="*/ 148787 h 766653"/>
                <a:gd name="connsiteX5" fmla="*/ 49899 w 702153"/>
                <a:gd name="connsiteY5" fmla="*/ 148787 h 76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2153" h="766653">
                  <a:moveTo>
                    <a:pt x="49899" y="148787"/>
                  </a:moveTo>
                  <a:cubicBezTo>
                    <a:pt x="-74307" y="299472"/>
                    <a:pt x="57138" y="626656"/>
                    <a:pt x="185154" y="762959"/>
                  </a:cubicBezTo>
                  <a:cubicBezTo>
                    <a:pt x="218206" y="798106"/>
                    <a:pt x="688169" y="570935"/>
                    <a:pt x="688169" y="570935"/>
                  </a:cubicBezTo>
                  <a:cubicBezTo>
                    <a:pt x="717601" y="449205"/>
                    <a:pt x="693789" y="340620"/>
                    <a:pt x="678454" y="255752"/>
                  </a:cubicBezTo>
                  <a:cubicBezTo>
                    <a:pt x="615779" y="-90862"/>
                    <a:pt x="207347" y="-42380"/>
                    <a:pt x="49899" y="148787"/>
                  </a:cubicBezTo>
                  <a:lnTo>
                    <a:pt x="49899" y="148787"/>
                  </a:lnTo>
                  <a:close/>
                </a:path>
              </a:pathLst>
            </a:custGeom>
            <a:solidFill>
              <a:srgbClr val="4D352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6257A00-20C1-4674-A669-7456B8A776C3}"/>
                </a:ext>
              </a:extLst>
            </p:cNvPr>
            <p:cNvSpPr/>
            <p:nvPr/>
          </p:nvSpPr>
          <p:spPr>
            <a:xfrm>
              <a:off x="4321682" y="2065019"/>
              <a:ext cx="339185" cy="366331"/>
            </a:xfrm>
            <a:custGeom>
              <a:avLst/>
              <a:gdLst>
                <a:gd name="connsiteX0" fmla="*/ 0 w 339185"/>
                <a:gd name="connsiteY0" fmla="*/ 46863 h 366331"/>
                <a:gd name="connsiteX1" fmla="*/ 242506 w 339185"/>
                <a:gd name="connsiteY1" fmla="*/ 366332 h 366331"/>
                <a:gd name="connsiteX2" fmla="*/ 339185 w 339185"/>
                <a:gd name="connsiteY2" fmla="*/ 0 h 366331"/>
                <a:gd name="connsiteX3" fmla="*/ 0 w 339185"/>
                <a:gd name="connsiteY3" fmla="*/ 46863 h 36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185" h="366331">
                  <a:moveTo>
                    <a:pt x="0" y="46863"/>
                  </a:moveTo>
                  <a:lnTo>
                    <a:pt x="242506" y="366332"/>
                  </a:lnTo>
                  <a:lnTo>
                    <a:pt x="339185" y="0"/>
                  </a:lnTo>
                  <a:lnTo>
                    <a:pt x="0" y="46863"/>
                  </a:lnTo>
                  <a:close/>
                </a:path>
              </a:pathLst>
            </a:custGeom>
            <a:solidFill>
              <a:srgbClr val="B888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7708759-8E63-4B6F-8E7F-23E82EAC7502}"/>
                </a:ext>
              </a:extLst>
            </p:cNvPr>
            <p:cNvSpPr/>
            <p:nvPr/>
          </p:nvSpPr>
          <p:spPr>
            <a:xfrm>
              <a:off x="4120133" y="1521999"/>
              <a:ext cx="598971" cy="712991"/>
            </a:xfrm>
            <a:custGeom>
              <a:avLst/>
              <a:gdLst>
                <a:gd name="connsiteX0" fmla="*/ 187262 w 598971"/>
                <a:gd name="connsiteY0" fmla="*/ 639985 h 712991"/>
                <a:gd name="connsiteX1" fmla="*/ 551021 w 598971"/>
                <a:gd name="connsiteY1" fmla="*/ 605790 h 712991"/>
                <a:gd name="connsiteX2" fmla="*/ 530924 w 598971"/>
                <a:gd name="connsiteY2" fmla="*/ 100013 h 712991"/>
                <a:gd name="connsiteX3" fmla="*/ 429578 w 598971"/>
                <a:gd name="connsiteY3" fmla="*/ 0 h 712991"/>
                <a:gd name="connsiteX4" fmla="*/ 0 w 598971"/>
                <a:gd name="connsiteY4" fmla="*/ 186119 h 712991"/>
                <a:gd name="connsiteX5" fmla="*/ 187262 w 598971"/>
                <a:gd name="connsiteY5" fmla="*/ 639985 h 712991"/>
                <a:gd name="connsiteX6" fmla="*/ 187262 w 598971"/>
                <a:gd name="connsiteY6" fmla="*/ 639985 h 71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8971" h="712991">
                  <a:moveTo>
                    <a:pt x="187262" y="639985"/>
                  </a:moveTo>
                  <a:cubicBezTo>
                    <a:pt x="336042" y="782098"/>
                    <a:pt x="490728" y="686848"/>
                    <a:pt x="551021" y="605790"/>
                  </a:cubicBezTo>
                  <a:cubicBezTo>
                    <a:pt x="630269" y="499015"/>
                    <a:pt x="602647" y="231362"/>
                    <a:pt x="530924" y="100013"/>
                  </a:cubicBezTo>
                  <a:cubicBezTo>
                    <a:pt x="506254" y="54864"/>
                    <a:pt x="521589" y="62960"/>
                    <a:pt x="429578" y="0"/>
                  </a:cubicBezTo>
                  <a:cubicBezTo>
                    <a:pt x="50483" y="181261"/>
                    <a:pt x="13811" y="182023"/>
                    <a:pt x="0" y="186119"/>
                  </a:cubicBezTo>
                  <a:cubicBezTo>
                    <a:pt x="15050" y="377571"/>
                    <a:pt x="38481" y="497872"/>
                    <a:pt x="187262" y="639985"/>
                  </a:cubicBezTo>
                  <a:lnTo>
                    <a:pt x="187262" y="639985"/>
                  </a:lnTo>
                  <a:close/>
                </a:path>
              </a:pathLst>
            </a:custGeom>
            <a:solidFill>
              <a:srgbClr val="D7AD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8AB7762-F429-4337-B909-05545F1EE4C1}"/>
                </a:ext>
              </a:extLst>
            </p:cNvPr>
            <p:cNvSpPr/>
            <p:nvPr/>
          </p:nvSpPr>
          <p:spPr>
            <a:xfrm>
              <a:off x="4256050" y="1771883"/>
              <a:ext cx="77829" cy="103449"/>
            </a:xfrm>
            <a:custGeom>
              <a:avLst/>
              <a:gdLst>
                <a:gd name="connsiteX0" fmla="*/ 22294 w 77829"/>
                <a:gd name="connsiteY0" fmla="*/ 1481 h 103449"/>
                <a:gd name="connsiteX1" fmla="*/ 74110 w 77829"/>
                <a:gd name="connsiteY1" fmla="*/ 39485 h 103449"/>
                <a:gd name="connsiteX2" fmla="*/ 55536 w 77829"/>
                <a:gd name="connsiteY2" fmla="*/ 101969 h 103449"/>
                <a:gd name="connsiteX3" fmla="*/ 3720 w 77829"/>
                <a:gd name="connsiteY3" fmla="*/ 63965 h 103449"/>
                <a:gd name="connsiteX4" fmla="*/ 22294 w 77829"/>
                <a:gd name="connsiteY4" fmla="*/ 1481 h 103449"/>
                <a:gd name="connsiteX5" fmla="*/ 22294 w 77829"/>
                <a:gd name="connsiteY5" fmla="*/ 1481 h 10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29" h="103449">
                  <a:moveTo>
                    <a:pt x="22294" y="1481"/>
                  </a:moveTo>
                  <a:cubicBezTo>
                    <a:pt x="41725" y="-5282"/>
                    <a:pt x="64966" y="11767"/>
                    <a:pt x="74110" y="39485"/>
                  </a:cubicBezTo>
                  <a:cubicBezTo>
                    <a:pt x="83254" y="67203"/>
                    <a:pt x="74967" y="95206"/>
                    <a:pt x="55536" y="101969"/>
                  </a:cubicBezTo>
                  <a:cubicBezTo>
                    <a:pt x="36105" y="108732"/>
                    <a:pt x="12864" y="91682"/>
                    <a:pt x="3720" y="63965"/>
                  </a:cubicBezTo>
                  <a:cubicBezTo>
                    <a:pt x="-5424" y="36247"/>
                    <a:pt x="2863" y="8243"/>
                    <a:pt x="22294" y="1481"/>
                  </a:cubicBezTo>
                  <a:lnTo>
                    <a:pt x="22294" y="1481"/>
                  </a:lnTo>
                  <a:close/>
                </a:path>
              </a:pathLst>
            </a:custGeom>
            <a:solidFill>
              <a:srgbClr val="4D352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6B1A7B5F-626A-44C9-970F-832731E41E78}"/>
                </a:ext>
              </a:extLst>
            </p:cNvPr>
            <p:cNvSpPr/>
            <p:nvPr/>
          </p:nvSpPr>
          <p:spPr>
            <a:xfrm>
              <a:off x="4179093" y="1705325"/>
              <a:ext cx="171259" cy="85278"/>
            </a:xfrm>
            <a:custGeom>
              <a:avLst/>
              <a:gdLst>
                <a:gd name="connsiteX0" fmla="*/ 0 w 171259"/>
                <a:gd name="connsiteY0" fmla="*/ 72991 h 85278"/>
                <a:gd name="connsiteX1" fmla="*/ 171260 w 171259"/>
                <a:gd name="connsiteY1" fmla="*/ 20985 h 85278"/>
                <a:gd name="connsiteX2" fmla="*/ 158020 w 171259"/>
                <a:gd name="connsiteY2" fmla="*/ 43369 h 85278"/>
                <a:gd name="connsiteX3" fmla="*/ 22574 w 171259"/>
                <a:gd name="connsiteY3" fmla="*/ 85279 h 85278"/>
                <a:gd name="connsiteX4" fmla="*/ 0 w 171259"/>
                <a:gd name="connsiteY4" fmla="*/ 72991 h 85278"/>
                <a:gd name="connsiteX5" fmla="*/ 0 w 171259"/>
                <a:gd name="connsiteY5" fmla="*/ 72991 h 8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259" h="85278">
                  <a:moveTo>
                    <a:pt x="0" y="72991"/>
                  </a:moveTo>
                  <a:cubicBezTo>
                    <a:pt x="190" y="72610"/>
                    <a:pt x="60960" y="-47214"/>
                    <a:pt x="171260" y="20985"/>
                  </a:cubicBezTo>
                  <a:lnTo>
                    <a:pt x="158020" y="43369"/>
                  </a:lnTo>
                  <a:cubicBezTo>
                    <a:pt x="71056" y="-10352"/>
                    <a:pt x="22669" y="84993"/>
                    <a:pt x="22574" y="85279"/>
                  </a:cubicBezTo>
                  <a:lnTo>
                    <a:pt x="0" y="72991"/>
                  </a:lnTo>
                  <a:lnTo>
                    <a:pt x="0" y="72991"/>
                  </a:lnTo>
                  <a:close/>
                </a:path>
              </a:pathLst>
            </a:custGeom>
            <a:solidFill>
              <a:srgbClr val="4D352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2620C34-D1C3-43FC-BFA8-624233F5CB0A}"/>
                </a:ext>
              </a:extLst>
            </p:cNvPr>
            <p:cNvSpPr/>
            <p:nvPr/>
          </p:nvSpPr>
          <p:spPr>
            <a:xfrm>
              <a:off x="4286753" y="1786501"/>
              <a:ext cx="20422" cy="21064"/>
            </a:xfrm>
            <a:custGeom>
              <a:avLst/>
              <a:gdLst>
                <a:gd name="connsiteX0" fmla="*/ 6925 w 20422"/>
                <a:gd name="connsiteY0" fmla="*/ 579 h 21064"/>
                <a:gd name="connsiteX1" fmla="*/ 19879 w 20422"/>
                <a:gd name="connsiteY1" fmla="*/ 7151 h 21064"/>
                <a:gd name="connsiteX2" fmla="*/ 13497 w 20422"/>
                <a:gd name="connsiteY2" fmla="*/ 20486 h 21064"/>
                <a:gd name="connsiteX3" fmla="*/ 543 w 20422"/>
                <a:gd name="connsiteY3" fmla="*/ 13914 h 21064"/>
                <a:gd name="connsiteX4" fmla="*/ 6925 w 20422"/>
                <a:gd name="connsiteY4" fmla="*/ 579 h 21064"/>
                <a:gd name="connsiteX5" fmla="*/ 6925 w 20422"/>
                <a:gd name="connsiteY5" fmla="*/ 579 h 2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2" h="21064">
                  <a:moveTo>
                    <a:pt x="6925" y="579"/>
                  </a:moveTo>
                  <a:cubicBezTo>
                    <a:pt x="12259" y="-1326"/>
                    <a:pt x="18069" y="1627"/>
                    <a:pt x="19879" y="7151"/>
                  </a:cubicBezTo>
                  <a:cubicBezTo>
                    <a:pt x="21689" y="12676"/>
                    <a:pt x="18831" y="18581"/>
                    <a:pt x="13497" y="20486"/>
                  </a:cubicBezTo>
                  <a:cubicBezTo>
                    <a:pt x="8164" y="22391"/>
                    <a:pt x="2353" y="19438"/>
                    <a:pt x="543" y="13914"/>
                  </a:cubicBezTo>
                  <a:cubicBezTo>
                    <a:pt x="-1266" y="8389"/>
                    <a:pt x="1591" y="2484"/>
                    <a:pt x="6925" y="579"/>
                  </a:cubicBezTo>
                  <a:lnTo>
                    <a:pt x="6925" y="579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9196489-78C4-4940-85A5-77671A5FC22C}"/>
                </a:ext>
              </a:extLst>
            </p:cNvPr>
            <p:cNvSpPr/>
            <p:nvPr/>
          </p:nvSpPr>
          <p:spPr>
            <a:xfrm>
              <a:off x="4487597" y="1692887"/>
              <a:ext cx="76602" cy="104374"/>
            </a:xfrm>
            <a:custGeom>
              <a:avLst/>
              <a:gdLst>
                <a:gd name="connsiteX0" fmla="*/ 24966 w 76602"/>
                <a:gd name="connsiteY0" fmla="*/ 943 h 104374"/>
                <a:gd name="connsiteX1" fmla="*/ 74210 w 76602"/>
                <a:gd name="connsiteY1" fmla="*/ 42377 h 104374"/>
                <a:gd name="connsiteX2" fmla="*/ 51636 w 76602"/>
                <a:gd name="connsiteY2" fmla="*/ 103432 h 104374"/>
                <a:gd name="connsiteX3" fmla="*/ 2392 w 76602"/>
                <a:gd name="connsiteY3" fmla="*/ 61998 h 104374"/>
                <a:gd name="connsiteX4" fmla="*/ 24966 w 76602"/>
                <a:gd name="connsiteY4" fmla="*/ 943 h 104374"/>
                <a:gd name="connsiteX5" fmla="*/ 24966 w 76602"/>
                <a:gd name="connsiteY5" fmla="*/ 943 h 104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02" h="104374">
                  <a:moveTo>
                    <a:pt x="24966" y="943"/>
                  </a:moveTo>
                  <a:cubicBezTo>
                    <a:pt x="44778" y="-4486"/>
                    <a:pt x="66876" y="14087"/>
                    <a:pt x="74210" y="42377"/>
                  </a:cubicBezTo>
                  <a:cubicBezTo>
                    <a:pt x="81545" y="70666"/>
                    <a:pt x="71448" y="98003"/>
                    <a:pt x="51636" y="103432"/>
                  </a:cubicBezTo>
                  <a:cubicBezTo>
                    <a:pt x="31824" y="108861"/>
                    <a:pt x="9726" y="90287"/>
                    <a:pt x="2392" y="61998"/>
                  </a:cubicBezTo>
                  <a:cubicBezTo>
                    <a:pt x="-4942" y="33709"/>
                    <a:pt x="5154" y="6372"/>
                    <a:pt x="24966" y="943"/>
                  </a:cubicBezTo>
                  <a:lnTo>
                    <a:pt x="24966" y="943"/>
                  </a:lnTo>
                  <a:close/>
                </a:path>
              </a:pathLst>
            </a:custGeom>
            <a:solidFill>
              <a:srgbClr val="4D352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E59BEE53-5C12-4E55-BD2C-783623F6DB19}"/>
                </a:ext>
              </a:extLst>
            </p:cNvPr>
            <p:cNvSpPr/>
            <p:nvPr/>
          </p:nvSpPr>
          <p:spPr>
            <a:xfrm>
              <a:off x="4519425" y="1708129"/>
              <a:ext cx="20526" cy="21026"/>
            </a:xfrm>
            <a:custGeom>
              <a:avLst/>
              <a:gdLst>
                <a:gd name="connsiteX0" fmla="*/ 7616 w 20526"/>
                <a:gd name="connsiteY0" fmla="*/ 369 h 21026"/>
                <a:gd name="connsiteX1" fmla="*/ 20189 w 20526"/>
                <a:gd name="connsiteY1" fmla="*/ 7799 h 21026"/>
                <a:gd name="connsiteX2" fmla="*/ 12950 w 20526"/>
                <a:gd name="connsiteY2" fmla="*/ 20657 h 21026"/>
                <a:gd name="connsiteX3" fmla="*/ 377 w 20526"/>
                <a:gd name="connsiteY3" fmla="*/ 13228 h 21026"/>
                <a:gd name="connsiteX4" fmla="*/ 7616 w 20526"/>
                <a:gd name="connsiteY4" fmla="*/ 369 h 21026"/>
                <a:gd name="connsiteX5" fmla="*/ 7616 w 20526"/>
                <a:gd name="connsiteY5" fmla="*/ 369 h 2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26" h="21026">
                  <a:moveTo>
                    <a:pt x="7616" y="369"/>
                  </a:moveTo>
                  <a:cubicBezTo>
                    <a:pt x="13045" y="-1155"/>
                    <a:pt x="18665" y="2179"/>
                    <a:pt x="20189" y="7799"/>
                  </a:cubicBezTo>
                  <a:cubicBezTo>
                    <a:pt x="21617" y="13418"/>
                    <a:pt x="18379" y="19133"/>
                    <a:pt x="12950" y="20657"/>
                  </a:cubicBezTo>
                  <a:cubicBezTo>
                    <a:pt x="7520" y="22181"/>
                    <a:pt x="1901" y="18848"/>
                    <a:pt x="377" y="13228"/>
                  </a:cubicBezTo>
                  <a:cubicBezTo>
                    <a:pt x="-1147" y="7608"/>
                    <a:pt x="2091" y="1893"/>
                    <a:pt x="7616" y="369"/>
                  </a:cubicBezTo>
                  <a:lnTo>
                    <a:pt x="7616" y="369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76ED66B-9663-49C5-9353-1578C92A040C}"/>
                </a:ext>
              </a:extLst>
            </p:cNvPr>
            <p:cNvSpPr/>
            <p:nvPr/>
          </p:nvSpPr>
          <p:spPr>
            <a:xfrm>
              <a:off x="4424933" y="1622839"/>
              <a:ext cx="171259" cy="85278"/>
            </a:xfrm>
            <a:custGeom>
              <a:avLst/>
              <a:gdLst>
                <a:gd name="connsiteX0" fmla="*/ 0 w 171259"/>
                <a:gd name="connsiteY0" fmla="*/ 72992 h 85278"/>
                <a:gd name="connsiteX1" fmla="*/ 171260 w 171259"/>
                <a:gd name="connsiteY1" fmla="*/ 20985 h 85278"/>
                <a:gd name="connsiteX2" fmla="*/ 158020 w 171259"/>
                <a:gd name="connsiteY2" fmla="*/ 43369 h 85278"/>
                <a:gd name="connsiteX3" fmla="*/ 22574 w 171259"/>
                <a:gd name="connsiteY3" fmla="*/ 85279 h 85278"/>
                <a:gd name="connsiteX4" fmla="*/ 0 w 171259"/>
                <a:gd name="connsiteY4" fmla="*/ 72992 h 85278"/>
                <a:gd name="connsiteX5" fmla="*/ 0 w 171259"/>
                <a:gd name="connsiteY5" fmla="*/ 72992 h 8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259" h="85278">
                  <a:moveTo>
                    <a:pt x="0" y="72992"/>
                  </a:moveTo>
                  <a:cubicBezTo>
                    <a:pt x="191" y="72611"/>
                    <a:pt x="60960" y="-47214"/>
                    <a:pt x="171260" y="20985"/>
                  </a:cubicBezTo>
                  <a:lnTo>
                    <a:pt x="158020" y="43369"/>
                  </a:lnTo>
                  <a:cubicBezTo>
                    <a:pt x="71056" y="-10352"/>
                    <a:pt x="22670" y="84993"/>
                    <a:pt x="22574" y="85279"/>
                  </a:cubicBezTo>
                  <a:lnTo>
                    <a:pt x="0" y="72992"/>
                  </a:lnTo>
                  <a:lnTo>
                    <a:pt x="0" y="72992"/>
                  </a:lnTo>
                  <a:close/>
                </a:path>
              </a:pathLst>
            </a:custGeom>
            <a:solidFill>
              <a:srgbClr val="4D352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981FE05E-669F-4CEC-AD39-6C9A0A354D57}"/>
                </a:ext>
              </a:extLst>
            </p:cNvPr>
            <p:cNvSpPr/>
            <p:nvPr/>
          </p:nvSpPr>
          <p:spPr>
            <a:xfrm>
              <a:off x="4381975" y="1795366"/>
              <a:ext cx="167925" cy="235527"/>
            </a:xfrm>
            <a:custGeom>
              <a:avLst/>
              <a:gdLst>
                <a:gd name="connsiteX0" fmla="*/ 12668 w 167925"/>
                <a:gd name="connsiteY0" fmla="*/ 0 h 235527"/>
                <a:gd name="connsiteX1" fmla="*/ 36957 w 167925"/>
                <a:gd name="connsiteY1" fmla="*/ 220885 h 235527"/>
                <a:gd name="connsiteX2" fmla="*/ 159734 w 167925"/>
                <a:gd name="connsiteY2" fmla="*/ 181832 h 235527"/>
                <a:gd name="connsiteX3" fmla="*/ 167926 w 167925"/>
                <a:gd name="connsiteY3" fmla="*/ 191929 h 235527"/>
                <a:gd name="connsiteX4" fmla="*/ 29527 w 167925"/>
                <a:gd name="connsiteY4" fmla="*/ 232696 h 235527"/>
                <a:gd name="connsiteX5" fmla="*/ 25241 w 167925"/>
                <a:gd name="connsiteY5" fmla="*/ 231553 h 235527"/>
                <a:gd name="connsiteX6" fmla="*/ 0 w 167925"/>
                <a:gd name="connsiteY6" fmla="*/ 1524 h 235527"/>
                <a:gd name="connsiteX7" fmla="*/ 12668 w 167925"/>
                <a:gd name="connsiteY7" fmla="*/ 0 h 235527"/>
                <a:gd name="connsiteX8" fmla="*/ 12668 w 167925"/>
                <a:gd name="connsiteY8" fmla="*/ 0 h 23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25" h="235527">
                  <a:moveTo>
                    <a:pt x="12668" y="0"/>
                  </a:moveTo>
                  <a:lnTo>
                    <a:pt x="36957" y="220885"/>
                  </a:lnTo>
                  <a:cubicBezTo>
                    <a:pt x="52102" y="223552"/>
                    <a:pt x="104775" y="228600"/>
                    <a:pt x="159734" y="181832"/>
                  </a:cubicBezTo>
                  <a:lnTo>
                    <a:pt x="167926" y="191929"/>
                  </a:lnTo>
                  <a:cubicBezTo>
                    <a:pt x="97822" y="251555"/>
                    <a:pt x="29718" y="232696"/>
                    <a:pt x="29527" y="232696"/>
                  </a:cubicBezTo>
                  <a:lnTo>
                    <a:pt x="25241" y="231553"/>
                  </a:lnTo>
                  <a:lnTo>
                    <a:pt x="0" y="1524"/>
                  </a:lnTo>
                  <a:lnTo>
                    <a:pt x="12668" y="0"/>
                  </a:lnTo>
                  <a:lnTo>
                    <a:pt x="12668" y="0"/>
                  </a:lnTo>
                  <a:close/>
                </a:path>
              </a:pathLst>
            </a:custGeom>
            <a:solidFill>
              <a:srgbClr val="B888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3F0C36CE-F8E4-4878-8F28-D1446FE60EE0}"/>
                </a:ext>
              </a:extLst>
            </p:cNvPr>
            <p:cNvSpPr/>
            <p:nvPr/>
          </p:nvSpPr>
          <p:spPr>
            <a:xfrm>
              <a:off x="4359401" y="1998344"/>
              <a:ext cx="256317" cy="112971"/>
            </a:xfrm>
            <a:custGeom>
              <a:avLst/>
              <a:gdLst>
                <a:gd name="connsiteX0" fmla="*/ 5239 w 256317"/>
                <a:gd name="connsiteY0" fmla="*/ 84868 h 112971"/>
                <a:gd name="connsiteX1" fmla="*/ 238792 w 256317"/>
                <a:gd name="connsiteY1" fmla="*/ 0 h 112971"/>
                <a:gd name="connsiteX2" fmla="*/ 256318 w 256317"/>
                <a:gd name="connsiteY2" fmla="*/ 12382 h 112971"/>
                <a:gd name="connsiteX3" fmla="*/ 0 w 256317"/>
                <a:gd name="connsiteY3" fmla="*/ 106108 h 112971"/>
                <a:gd name="connsiteX4" fmla="*/ 5239 w 256317"/>
                <a:gd name="connsiteY4" fmla="*/ 84868 h 112971"/>
                <a:gd name="connsiteX5" fmla="*/ 5239 w 256317"/>
                <a:gd name="connsiteY5" fmla="*/ 84868 h 11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317" h="112971">
                  <a:moveTo>
                    <a:pt x="5239" y="84868"/>
                  </a:moveTo>
                  <a:cubicBezTo>
                    <a:pt x="5715" y="84963"/>
                    <a:pt x="155258" y="125444"/>
                    <a:pt x="238792" y="0"/>
                  </a:cubicBezTo>
                  <a:lnTo>
                    <a:pt x="256318" y="12382"/>
                  </a:lnTo>
                  <a:cubicBezTo>
                    <a:pt x="164402" y="150590"/>
                    <a:pt x="476" y="106204"/>
                    <a:pt x="0" y="106108"/>
                  </a:cubicBezTo>
                  <a:lnTo>
                    <a:pt x="5239" y="84868"/>
                  </a:lnTo>
                  <a:lnTo>
                    <a:pt x="5239" y="84868"/>
                  </a:lnTo>
                  <a:close/>
                </a:path>
              </a:pathLst>
            </a:custGeom>
            <a:solidFill>
              <a:srgbClr val="B888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89397A79-5E7C-4056-87FE-A82663B0C0FF}"/>
                </a:ext>
              </a:extLst>
            </p:cNvPr>
            <p:cNvSpPr/>
            <p:nvPr/>
          </p:nvSpPr>
          <p:spPr>
            <a:xfrm>
              <a:off x="4012738" y="2440780"/>
              <a:ext cx="1487471" cy="895537"/>
            </a:xfrm>
            <a:custGeom>
              <a:avLst/>
              <a:gdLst>
                <a:gd name="connsiteX0" fmla="*/ 2239 w 1487471"/>
                <a:gd name="connsiteY0" fmla="*/ 498443 h 895537"/>
                <a:gd name="connsiteX1" fmla="*/ 10335 w 1487471"/>
                <a:gd name="connsiteY1" fmla="*/ 579501 h 895537"/>
                <a:gd name="connsiteX2" fmla="*/ 25099 w 1487471"/>
                <a:gd name="connsiteY2" fmla="*/ 678561 h 895537"/>
                <a:gd name="connsiteX3" fmla="*/ 1572 w 1487471"/>
                <a:gd name="connsiteY3" fmla="*/ 768287 h 895537"/>
                <a:gd name="connsiteX4" fmla="*/ 164354 w 1487471"/>
                <a:gd name="connsiteY4" fmla="*/ 882205 h 895537"/>
                <a:gd name="connsiteX5" fmla="*/ 612315 w 1487471"/>
                <a:gd name="connsiteY5" fmla="*/ 845534 h 895537"/>
                <a:gd name="connsiteX6" fmla="*/ 791099 w 1487471"/>
                <a:gd name="connsiteY6" fmla="*/ 760571 h 895537"/>
                <a:gd name="connsiteX7" fmla="*/ 979313 w 1487471"/>
                <a:gd name="connsiteY7" fmla="*/ 696849 h 895537"/>
                <a:gd name="connsiteX8" fmla="*/ 1154383 w 1487471"/>
                <a:gd name="connsiteY8" fmla="*/ 658273 h 895537"/>
                <a:gd name="connsiteX9" fmla="*/ 1412225 w 1487471"/>
                <a:gd name="connsiteY9" fmla="*/ 555974 h 895537"/>
                <a:gd name="connsiteX10" fmla="*/ 1487472 w 1487471"/>
                <a:gd name="connsiteY10" fmla="*/ 467201 h 895537"/>
                <a:gd name="connsiteX11" fmla="*/ 1327452 w 1487471"/>
                <a:gd name="connsiteY11" fmla="*/ 214313 h 895537"/>
                <a:gd name="connsiteX12" fmla="*/ 1308593 w 1487471"/>
                <a:gd name="connsiteY12" fmla="*/ 0 h 895537"/>
                <a:gd name="connsiteX13" fmla="*/ 1277255 w 1487471"/>
                <a:gd name="connsiteY13" fmla="*/ 283369 h 895537"/>
                <a:gd name="connsiteX14" fmla="*/ 1369457 w 1487471"/>
                <a:gd name="connsiteY14" fmla="*/ 517398 h 895537"/>
                <a:gd name="connsiteX15" fmla="*/ 1196293 w 1487471"/>
                <a:gd name="connsiteY15" fmla="*/ 590264 h 895537"/>
                <a:gd name="connsiteX16" fmla="*/ 972265 w 1487471"/>
                <a:gd name="connsiteY16" fmla="*/ 639413 h 895537"/>
                <a:gd name="connsiteX17" fmla="*/ 895970 w 1487471"/>
                <a:gd name="connsiteY17" fmla="*/ 657511 h 895537"/>
                <a:gd name="connsiteX18" fmla="*/ 823770 w 1487471"/>
                <a:gd name="connsiteY18" fmla="*/ 511874 h 895537"/>
                <a:gd name="connsiteX19" fmla="*/ 815483 w 1487471"/>
                <a:gd name="connsiteY19" fmla="*/ 683705 h 895537"/>
                <a:gd name="connsiteX20" fmla="*/ 760048 w 1487471"/>
                <a:gd name="connsiteY20" fmla="*/ 705612 h 895537"/>
                <a:gd name="connsiteX21" fmla="*/ 663750 w 1487471"/>
                <a:gd name="connsiteY21" fmla="*/ 447866 h 895537"/>
                <a:gd name="connsiteX22" fmla="*/ 634889 w 1487471"/>
                <a:gd name="connsiteY22" fmla="*/ 557498 h 895537"/>
                <a:gd name="connsiteX23" fmla="*/ 623269 w 1487471"/>
                <a:gd name="connsiteY23" fmla="*/ 766572 h 895537"/>
                <a:gd name="connsiteX24" fmla="*/ 308753 w 1487471"/>
                <a:gd name="connsiteY24" fmla="*/ 798957 h 895537"/>
                <a:gd name="connsiteX25" fmla="*/ 87011 w 1487471"/>
                <a:gd name="connsiteY25" fmla="*/ 777716 h 895537"/>
                <a:gd name="connsiteX26" fmla="*/ 51769 w 1487471"/>
                <a:gd name="connsiteY26" fmla="*/ 593312 h 895537"/>
                <a:gd name="connsiteX27" fmla="*/ 84821 w 1487471"/>
                <a:gd name="connsiteY27" fmla="*/ 453390 h 895537"/>
                <a:gd name="connsiteX28" fmla="*/ 51769 w 1487471"/>
                <a:gd name="connsiteY28" fmla="*/ 362807 h 895537"/>
                <a:gd name="connsiteX29" fmla="*/ 17003 w 1487471"/>
                <a:gd name="connsiteY29" fmla="*/ 466916 h 895537"/>
                <a:gd name="connsiteX30" fmla="*/ 2239 w 1487471"/>
                <a:gd name="connsiteY30" fmla="*/ 498443 h 895537"/>
                <a:gd name="connsiteX31" fmla="*/ 2239 w 1487471"/>
                <a:gd name="connsiteY31" fmla="*/ 498443 h 89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7471" h="895537">
                  <a:moveTo>
                    <a:pt x="2239" y="498443"/>
                  </a:moveTo>
                  <a:cubicBezTo>
                    <a:pt x="-714" y="513017"/>
                    <a:pt x="-2905" y="541401"/>
                    <a:pt x="10335" y="579501"/>
                  </a:cubicBezTo>
                  <a:cubicBezTo>
                    <a:pt x="30147" y="636461"/>
                    <a:pt x="27004" y="651510"/>
                    <a:pt x="25099" y="678561"/>
                  </a:cubicBezTo>
                  <a:cubicBezTo>
                    <a:pt x="23194" y="705612"/>
                    <a:pt x="1572" y="768287"/>
                    <a:pt x="1572" y="768287"/>
                  </a:cubicBezTo>
                  <a:cubicBezTo>
                    <a:pt x="1572" y="768287"/>
                    <a:pt x="57103" y="841629"/>
                    <a:pt x="164354" y="882205"/>
                  </a:cubicBezTo>
                  <a:cubicBezTo>
                    <a:pt x="271606" y="922782"/>
                    <a:pt x="499349" y="859060"/>
                    <a:pt x="612315" y="845534"/>
                  </a:cubicBezTo>
                  <a:cubicBezTo>
                    <a:pt x="725377" y="832009"/>
                    <a:pt x="681943" y="770287"/>
                    <a:pt x="791099" y="760571"/>
                  </a:cubicBezTo>
                  <a:cubicBezTo>
                    <a:pt x="900256" y="750951"/>
                    <a:pt x="979313" y="696849"/>
                    <a:pt x="979313" y="696849"/>
                  </a:cubicBezTo>
                  <a:cubicBezTo>
                    <a:pt x="979313" y="696849"/>
                    <a:pt x="1047036" y="669798"/>
                    <a:pt x="1154383" y="658273"/>
                  </a:cubicBezTo>
                  <a:cubicBezTo>
                    <a:pt x="1261634" y="646652"/>
                    <a:pt x="1387745" y="567595"/>
                    <a:pt x="1412225" y="555974"/>
                  </a:cubicBezTo>
                  <a:cubicBezTo>
                    <a:pt x="1436704" y="544354"/>
                    <a:pt x="1487472" y="467201"/>
                    <a:pt x="1487472" y="467201"/>
                  </a:cubicBezTo>
                  <a:cubicBezTo>
                    <a:pt x="1487472" y="467201"/>
                    <a:pt x="1374506" y="351377"/>
                    <a:pt x="1327452" y="214313"/>
                  </a:cubicBezTo>
                  <a:cubicBezTo>
                    <a:pt x="1280399" y="77248"/>
                    <a:pt x="1308593" y="0"/>
                    <a:pt x="1308593" y="0"/>
                  </a:cubicBezTo>
                  <a:cubicBezTo>
                    <a:pt x="1308593" y="0"/>
                    <a:pt x="1256491" y="122015"/>
                    <a:pt x="1277255" y="283369"/>
                  </a:cubicBezTo>
                  <a:cubicBezTo>
                    <a:pt x="1297925" y="444722"/>
                    <a:pt x="1410510" y="455867"/>
                    <a:pt x="1369457" y="517398"/>
                  </a:cubicBezTo>
                  <a:cubicBezTo>
                    <a:pt x="1328405" y="578834"/>
                    <a:pt x="1258491" y="552355"/>
                    <a:pt x="1196293" y="590264"/>
                  </a:cubicBezTo>
                  <a:cubicBezTo>
                    <a:pt x="1134190" y="628174"/>
                    <a:pt x="1104186" y="613791"/>
                    <a:pt x="972265" y="639413"/>
                  </a:cubicBezTo>
                  <a:cubicBezTo>
                    <a:pt x="945500" y="644652"/>
                    <a:pt x="920163" y="650748"/>
                    <a:pt x="895970" y="657511"/>
                  </a:cubicBezTo>
                  <a:cubicBezTo>
                    <a:pt x="863680" y="608743"/>
                    <a:pt x="842153" y="472535"/>
                    <a:pt x="823770" y="511874"/>
                  </a:cubicBezTo>
                  <a:cubicBezTo>
                    <a:pt x="807959" y="545687"/>
                    <a:pt x="820627" y="627126"/>
                    <a:pt x="815483" y="683705"/>
                  </a:cubicBezTo>
                  <a:cubicBezTo>
                    <a:pt x="796243" y="690753"/>
                    <a:pt x="777860" y="698183"/>
                    <a:pt x="760048" y="705612"/>
                  </a:cubicBezTo>
                  <a:cubicBezTo>
                    <a:pt x="722900" y="648367"/>
                    <a:pt x="677466" y="523399"/>
                    <a:pt x="663750" y="447866"/>
                  </a:cubicBezTo>
                  <a:cubicBezTo>
                    <a:pt x="643843" y="338233"/>
                    <a:pt x="611458" y="397002"/>
                    <a:pt x="634889" y="557498"/>
                  </a:cubicBezTo>
                  <a:cubicBezTo>
                    <a:pt x="650320" y="663130"/>
                    <a:pt x="635270" y="731901"/>
                    <a:pt x="623269" y="766572"/>
                  </a:cubicBezTo>
                  <a:cubicBezTo>
                    <a:pt x="523161" y="810006"/>
                    <a:pt x="432007" y="837057"/>
                    <a:pt x="308753" y="798957"/>
                  </a:cubicBezTo>
                  <a:cubicBezTo>
                    <a:pt x="221314" y="771906"/>
                    <a:pt x="136732" y="806672"/>
                    <a:pt x="87011" y="777716"/>
                  </a:cubicBezTo>
                  <a:cubicBezTo>
                    <a:pt x="37291" y="748760"/>
                    <a:pt x="62151" y="639413"/>
                    <a:pt x="51769" y="593312"/>
                  </a:cubicBezTo>
                  <a:cubicBezTo>
                    <a:pt x="41386" y="547211"/>
                    <a:pt x="98917" y="492919"/>
                    <a:pt x="84821" y="453390"/>
                  </a:cubicBezTo>
                  <a:cubicBezTo>
                    <a:pt x="70724" y="413861"/>
                    <a:pt x="51769" y="342424"/>
                    <a:pt x="51769" y="362807"/>
                  </a:cubicBezTo>
                  <a:cubicBezTo>
                    <a:pt x="51769" y="383191"/>
                    <a:pt x="17003" y="466916"/>
                    <a:pt x="17003" y="466916"/>
                  </a:cubicBezTo>
                  <a:lnTo>
                    <a:pt x="2239" y="498443"/>
                  </a:lnTo>
                  <a:lnTo>
                    <a:pt x="2239" y="498443"/>
                  </a:lnTo>
                  <a:close/>
                </a:path>
              </a:pathLst>
            </a:custGeom>
            <a:solidFill>
              <a:srgbClr val="4D8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28B37403-0698-4406-9A94-B51C46E557D1}"/>
                </a:ext>
              </a:extLst>
            </p:cNvPr>
            <p:cNvSpPr/>
            <p:nvPr/>
          </p:nvSpPr>
          <p:spPr>
            <a:xfrm>
              <a:off x="4141278" y="3012338"/>
              <a:ext cx="378333" cy="55091"/>
            </a:xfrm>
            <a:custGeom>
              <a:avLst/>
              <a:gdLst>
                <a:gd name="connsiteX0" fmla="*/ 0 w 378333"/>
                <a:gd name="connsiteY0" fmla="*/ 49663 h 55091"/>
                <a:gd name="connsiteX1" fmla="*/ 37052 w 378333"/>
                <a:gd name="connsiteY1" fmla="*/ 55092 h 55091"/>
                <a:gd name="connsiteX2" fmla="*/ 53626 w 378333"/>
                <a:gd name="connsiteY2" fmla="*/ 52901 h 55091"/>
                <a:gd name="connsiteX3" fmla="*/ 165735 w 378333"/>
                <a:gd name="connsiteY3" fmla="*/ 37852 h 55091"/>
                <a:gd name="connsiteX4" fmla="*/ 206407 w 378333"/>
                <a:gd name="connsiteY4" fmla="*/ 32803 h 55091"/>
                <a:gd name="connsiteX5" fmla="*/ 223933 w 378333"/>
                <a:gd name="connsiteY5" fmla="*/ 30518 h 55091"/>
                <a:gd name="connsiteX6" fmla="*/ 318516 w 378333"/>
                <a:gd name="connsiteY6" fmla="*/ 18040 h 55091"/>
                <a:gd name="connsiteX7" fmla="*/ 346900 w 378333"/>
                <a:gd name="connsiteY7" fmla="*/ 14039 h 55091"/>
                <a:gd name="connsiteX8" fmla="*/ 378333 w 378333"/>
                <a:gd name="connsiteY8" fmla="*/ 9753 h 55091"/>
                <a:gd name="connsiteX9" fmla="*/ 198692 w 378333"/>
                <a:gd name="connsiteY9" fmla="*/ 10991 h 55091"/>
                <a:gd name="connsiteX10" fmla="*/ 65151 w 378333"/>
                <a:gd name="connsiteY10" fmla="*/ 38995 h 55091"/>
                <a:gd name="connsiteX11" fmla="*/ 0 w 378333"/>
                <a:gd name="connsiteY11" fmla="*/ 49663 h 55091"/>
                <a:gd name="connsiteX12" fmla="*/ 0 w 378333"/>
                <a:gd name="connsiteY12" fmla="*/ 49663 h 55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333" h="55091">
                  <a:moveTo>
                    <a:pt x="0" y="49663"/>
                  </a:moveTo>
                  <a:cubicBezTo>
                    <a:pt x="0" y="49663"/>
                    <a:pt x="16193" y="53282"/>
                    <a:pt x="37052" y="55092"/>
                  </a:cubicBezTo>
                  <a:cubicBezTo>
                    <a:pt x="37433" y="55092"/>
                    <a:pt x="48958" y="53568"/>
                    <a:pt x="53626" y="52901"/>
                  </a:cubicBezTo>
                  <a:cubicBezTo>
                    <a:pt x="58293" y="52330"/>
                    <a:pt x="165735" y="37852"/>
                    <a:pt x="165735" y="37852"/>
                  </a:cubicBezTo>
                  <a:lnTo>
                    <a:pt x="206407" y="32803"/>
                  </a:lnTo>
                  <a:lnTo>
                    <a:pt x="223933" y="30518"/>
                  </a:lnTo>
                  <a:lnTo>
                    <a:pt x="318516" y="18040"/>
                  </a:lnTo>
                  <a:lnTo>
                    <a:pt x="346900" y="14039"/>
                  </a:lnTo>
                  <a:lnTo>
                    <a:pt x="378333" y="9753"/>
                  </a:lnTo>
                  <a:cubicBezTo>
                    <a:pt x="348139" y="4991"/>
                    <a:pt x="238887" y="-10250"/>
                    <a:pt x="198692" y="10991"/>
                  </a:cubicBezTo>
                  <a:cubicBezTo>
                    <a:pt x="151733" y="35756"/>
                    <a:pt x="87821" y="40424"/>
                    <a:pt x="65151" y="38995"/>
                  </a:cubicBezTo>
                  <a:cubicBezTo>
                    <a:pt x="42577" y="37566"/>
                    <a:pt x="0" y="49663"/>
                    <a:pt x="0" y="49663"/>
                  </a:cubicBezTo>
                  <a:lnTo>
                    <a:pt x="0" y="49663"/>
                  </a:lnTo>
                  <a:close/>
                </a:path>
              </a:pathLst>
            </a:custGeom>
            <a:solidFill>
              <a:srgbClr val="4D8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EB3E9B79-0B71-4900-9AC0-21D980E92808}"/>
                </a:ext>
              </a:extLst>
            </p:cNvPr>
            <p:cNvSpPr/>
            <p:nvPr/>
          </p:nvSpPr>
          <p:spPr>
            <a:xfrm>
              <a:off x="4147565" y="3041998"/>
              <a:ext cx="374618" cy="177348"/>
            </a:xfrm>
            <a:custGeom>
              <a:avLst/>
              <a:gdLst>
                <a:gd name="connsiteX0" fmla="*/ 374618 w 374618"/>
                <a:gd name="connsiteY0" fmla="*/ 1048 h 177348"/>
                <a:gd name="connsiteX1" fmla="*/ 347186 w 374618"/>
                <a:gd name="connsiteY1" fmla="*/ 123730 h 177348"/>
                <a:gd name="connsiteX2" fmla="*/ 328041 w 374618"/>
                <a:gd name="connsiteY2" fmla="*/ 169164 h 177348"/>
                <a:gd name="connsiteX3" fmla="*/ 326993 w 374618"/>
                <a:gd name="connsiteY3" fmla="*/ 170879 h 177348"/>
                <a:gd name="connsiteX4" fmla="*/ 324612 w 374618"/>
                <a:gd name="connsiteY4" fmla="*/ 171069 h 177348"/>
                <a:gd name="connsiteX5" fmla="*/ 92488 w 374618"/>
                <a:gd name="connsiteY5" fmla="*/ 170974 h 177348"/>
                <a:gd name="connsiteX6" fmla="*/ 0 w 374618"/>
                <a:gd name="connsiteY6" fmla="*/ 33814 h 177348"/>
                <a:gd name="connsiteX7" fmla="*/ 8382 w 374618"/>
                <a:gd name="connsiteY7" fmla="*/ 32575 h 177348"/>
                <a:gd name="connsiteX8" fmla="*/ 94678 w 374618"/>
                <a:gd name="connsiteY8" fmla="*/ 164211 h 177348"/>
                <a:gd name="connsiteX9" fmla="*/ 321373 w 374618"/>
                <a:gd name="connsiteY9" fmla="*/ 164306 h 177348"/>
                <a:gd name="connsiteX10" fmla="*/ 338899 w 374618"/>
                <a:gd name="connsiteY10" fmla="*/ 121825 h 177348"/>
                <a:gd name="connsiteX11" fmla="*/ 366046 w 374618"/>
                <a:gd name="connsiteY11" fmla="*/ 0 h 177348"/>
                <a:gd name="connsiteX12" fmla="*/ 374618 w 374618"/>
                <a:gd name="connsiteY12" fmla="*/ 1048 h 177348"/>
                <a:gd name="connsiteX13" fmla="*/ 374618 w 374618"/>
                <a:gd name="connsiteY13" fmla="*/ 1048 h 177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4618" h="177348">
                  <a:moveTo>
                    <a:pt x="374618" y="1048"/>
                  </a:moveTo>
                  <a:cubicBezTo>
                    <a:pt x="374618" y="1333"/>
                    <a:pt x="358616" y="91250"/>
                    <a:pt x="347186" y="123730"/>
                  </a:cubicBezTo>
                  <a:cubicBezTo>
                    <a:pt x="335756" y="156305"/>
                    <a:pt x="328136" y="169069"/>
                    <a:pt x="328041" y="169164"/>
                  </a:cubicBezTo>
                  <a:lnTo>
                    <a:pt x="326993" y="170879"/>
                  </a:lnTo>
                  <a:lnTo>
                    <a:pt x="324612" y="171069"/>
                  </a:lnTo>
                  <a:cubicBezTo>
                    <a:pt x="324136" y="171069"/>
                    <a:pt x="157258" y="185261"/>
                    <a:pt x="92488" y="170974"/>
                  </a:cubicBezTo>
                  <a:cubicBezTo>
                    <a:pt x="25813" y="156210"/>
                    <a:pt x="95" y="34100"/>
                    <a:pt x="0" y="33814"/>
                  </a:cubicBezTo>
                  <a:lnTo>
                    <a:pt x="8382" y="32575"/>
                  </a:lnTo>
                  <a:cubicBezTo>
                    <a:pt x="8477" y="32957"/>
                    <a:pt x="33338" y="150590"/>
                    <a:pt x="94678" y="164211"/>
                  </a:cubicBezTo>
                  <a:cubicBezTo>
                    <a:pt x="153543" y="177260"/>
                    <a:pt x="300799" y="165925"/>
                    <a:pt x="321373" y="164306"/>
                  </a:cubicBezTo>
                  <a:cubicBezTo>
                    <a:pt x="323755" y="159925"/>
                    <a:pt x="330136" y="146971"/>
                    <a:pt x="338899" y="121825"/>
                  </a:cubicBezTo>
                  <a:cubicBezTo>
                    <a:pt x="350044" y="89916"/>
                    <a:pt x="366046" y="286"/>
                    <a:pt x="366046" y="0"/>
                  </a:cubicBezTo>
                  <a:lnTo>
                    <a:pt x="374618" y="1048"/>
                  </a:lnTo>
                  <a:lnTo>
                    <a:pt x="374618" y="1048"/>
                  </a:lnTo>
                  <a:close/>
                </a:path>
              </a:pathLst>
            </a:custGeom>
            <a:solidFill>
              <a:srgbClr val="4D8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DE8FC239-45E7-4655-96F6-F5A939989FD1}"/>
                </a:ext>
              </a:extLst>
            </p:cNvPr>
            <p:cNvSpPr/>
            <p:nvPr/>
          </p:nvSpPr>
          <p:spPr>
            <a:xfrm>
              <a:off x="5073586" y="2825331"/>
              <a:ext cx="315455" cy="96864"/>
            </a:xfrm>
            <a:custGeom>
              <a:avLst/>
              <a:gdLst>
                <a:gd name="connsiteX0" fmla="*/ 0 w 315455"/>
                <a:gd name="connsiteY0" fmla="*/ 58076 h 96864"/>
                <a:gd name="connsiteX1" fmla="*/ 123254 w 315455"/>
                <a:gd name="connsiteY1" fmla="*/ 164 h 96864"/>
                <a:gd name="connsiteX2" fmla="*/ 271939 w 315455"/>
                <a:gd name="connsiteY2" fmla="*/ 94748 h 96864"/>
                <a:gd name="connsiteX3" fmla="*/ 54578 w 315455"/>
                <a:gd name="connsiteY3" fmla="*/ 94748 h 96864"/>
                <a:gd name="connsiteX4" fmla="*/ 0 w 315455"/>
                <a:gd name="connsiteY4" fmla="*/ 58076 h 96864"/>
                <a:gd name="connsiteX5" fmla="*/ 0 w 315455"/>
                <a:gd name="connsiteY5" fmla="*/ 58076 h 9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455" h="96864">
                  <a:moveTo>
                    <a:pt x="0" y="58076"/>
                  </a:moveTo>
                  <a:cubicBezTo>
                    <a:pt x="0" y="58076"/>
                    <a:pt x="27718" y="10070"/>
                    <a:pt x="123254" y="164"/>
                  </a:cubicBezTo>
                  <a:cubicBezTo>
                    <a:pt x="167640" y="-4407"/>
                    <a:pt x="413671" y="87794"/>
                    <a:pt x="271939" y="94748"/>
                  </a:cubicBezTo>
                  <a:cubicBezTo>
                    <a:pt x="175355" y="99510"/>
                    <a:pt x="109156" y="94748"/>
                    <a:pt x="54578" y="94748"/>
                  </a:cubicBezTo>
                  <a:cubicBezTo>
                    <a:pt x="-95" y="94748"/>
                    <a:pt x="0" y="58076"/>
                    <a:pt x="0" y="58076"/>
                  </a:cubicBezTo>
                  <a:lnTo>
                    <a:pt x="0" y="58076"/>
                  </a:lnTo>
                  <a:close/>
                </a:path>
              </a:pathLst>
            </a:custGeom>
            <a:solidFill>
              <a:srgbClr val="3979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4DE3463-6ED0-4B92-9284-8C8292DD8281}"/>
                </a:ext>
              </a:extLst>
            </p:cNvPr>
            <p:cNvSpPr/>
            <p:nvPr/>
          </p:nvSpPr>
          <p:spPr>
            <a:xfrm>
              <a:off x="5069395" y="2906934"/>
              <a:ext cx="316611" cy="106298"/>
            </a:xfrm>
            <a:custGeom>
              <a:avLst/>
              <a:gdLst>
                <a:gd name="connsiteX0" fmla="*/ 8477 w 316611"/>
                <a:gd name="connsiteY0" fmla="*/ 0 h 106298"/>
                <a:gd name="connsiteX1" fmla="*/ 51149 w 316611"/>
                <a:gd name="connsiteY1" fmla="*/ 92773 h 106298"/>
                <a:gd name="connsiteX2" fmla="*/ 124587 w 316611"/>
                <a:gd name="connsiteY2" fmla="*/ 99155 h 106298"/>
                <a:gd name="connsiteX3" fmla="*/ 228886 w 316611"/>
                <a:gd name="connsiteY3" fmla="*/ 82487 h 106298"/>
                <a:gd name="connsiteX4" fmla="*/ 312325 w 316611"/>
                <a:gd name="connsiteY4" fmla="*/ 27337 h 106298"/>
                <a:gd name="connsiteX5" fmla="*/ 316611 w 316611"/>
                <a:gd name="connsiteY5" fmla="*/ 34290 h 106298"/>
                <a:gd name="connsiteX6" fmla="*/ 231458 w 316611"/>
                <a:gd name="connsiteY6" fmla="*/ 88678 h 106298"/>
                <a:gd name="connsiteX7" fmla="*/ 125158 w 316611"/>
                <a:gd name="connsiteY7" fmla="*/ 105727 h 106298"/>
                <a:gd name="connsiteX8" fmla="*/ 47720 w 316611"/>
                <a:gd name="connsiteY8" fmla="*/ 98774 h 106298"/>
                <a:gd name="connsiteX9" fmla="*/ 0 w 316611"/>
                <a:gd name="connsiteY9" fmla="*/ 381 h 106298"/>
                <a:gd name="connsiteX10" fmla="*/ 8477 w 316611"/>
                <a:gd name="connsiteY10" fmla="*/ 0 h 106298"/>
                <a:gd name="connsiteX11" fmla="*/ 8477 w 316611"/>
                <a:gd name="connsiteY11" fmla="*/ 0 h 10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611" h="106298">
                  <a:moveTo>
                    <a:pt x="8477" y="0"/>
                  </a:moveTo>
                  <a:cubicBezTo>
                    <a:pt x="8477" y="191"/>
                    <a:pt x="14954" y="80677"/>
                    <a:pt x="51149" y="92773"/>
                  </a:cubicBezTo>
                  <a:cubicBezTo>
                    <a:pt x="69342" y="98870"/>
                    <a:pt x="94869" y="100870"/>
                    <a:pt x="124587" y="99155"/>
                  </a:cubicBezTo>
                  <a:cubicBezTo>
                    <a:pt x="155924" y="97441"/>
                    <a:pt x="191738" y="91630"/>
                    <a:pt x="228886" y="82487"/>
                  </a:cubicBezTo>
                  <a:cubicBezTo>
                    <a:pt x="300323" y="64865"/>
                    <a:pt x="312230" y="27527"/>
                    <a:pt x="312325" y="27337"/>
                  </a:cubicBezTo>
                  <a:lnTo>
                    <a:pt x="316611" y="34290"/>
                  </a:lnTo>
                  <a:cubicBezTo>
                    <a:pt x="316516" y="34480"/>
                    <a:pt x="306896" y="70104"/>
                    <a:pt x="231458" y="88678"/>
                  </a:cubicBezTo>
                  <a:cubicBezTo>
                    <a:pt x="193643" y="98012"/>
                    <a:pt x="157067" y="103918"/>
                    <a:pt x="125158" y="105727"/>
                  </a:cubicBezTo>
                  <a:cubicBezTo>
                    <a:pt x="94107" y="107442"/>
                    <a:pt x="67342" y="105346"/>
                    <a:pt x="47720" y="98774"/>
                  </a:cubicBezTo>
                  <a:cubicBezTo>
                    <a:pt x="6667" y="84963"/>
                    <a:pt x="0" y="667"/>
                    <a:pt x="0" y="381"/>
                  </a:cubicBezTo>
                  <a:lnTo>
                    <a:pt x="8477" y="0"/>
                  </a:lnTo>
                  <a:lnTo>
                    <a:pt x="8477" y="0"/>
                  </a:lnTo>
                  <a:close/>
                </a:path>
              </a:pathLst>
            </a:custGeom>
            <a:solidFill>
              <a:srgbClr val="4D8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9E48A35B-4DD9-46E8-AC37-3B893C7538A3}"/>
                </a:ext>
              </a:extLst>
            </p:cNvPr>
            <p:cNvSpPr/>
            <p:nvPr/>
          </p:nvSpPr>
          <p:spPr>
            <a:xfrm>
              <a:off x="3528154" y="2155411"/>
              <a:ext cx="981836" cy="724566"/>
            </a:xfrm>
            <a:custGeom>
              <a:avLst/>
              <a:gdLst>
                <a:gd name="connsiteX0" fmla="*/ 620554 w 981836"/>
                <a:gd name="connsiteY0" fmla="*/ 90392 h 724566"/>
                <a:gd name="connsiteX1" fmla="*/ 981837 w 981836"/>
                <a:gd name="connsiteY1" fmla="*/ 662654 h 724566"/>
                <a:gd name="connsiteX2" fmla="*/ 975074 w 981836"/>
                <a:gd name="connsiteY2" fmla="*/ 673703 h 724566"/>
                <a:gd name="connsiteX3" fmla="*/ 607981 w 981836"/>
                <a:gd name="connsiteY3" fmla="*/ 92392 h 724566"/>
                <a:gd name="connsiteX4" fmla="*/ 620554 w 981836"/>
                <a:gd name="connsiteY4" fmla="*/ 90392 h 724566"/>
                <a:gd name="connsiteX5" fmla="*/ 620554 w 981836"/>
                <a:gd name="connsiteY5" fmla="*/ 90392 h 724566"/>
                <a:gd name="connsiteX6" fmla="*/ 337280 w 981836"/>
                <a:gd name="connsiteY6" fmla="*/ 0 h 724566"/>
                <a:gd name="connsiteX7" fmla="*/ 490823 w 981836"/>
                <a:gd name="connsiteY7" fmla="*/ 227648 h 724566"/>
                <a:gd name="connsiteX8" fmla="*/ 542925 w 981836"/>
                <a:gd name="connsiteY8" fmla="*/ 595122 h 724566"/>
                <a:gd name="connsiteX9" fmla="*/ 530257 w 981836"/>
                <a:gd name="connsiteY9" fmla="*/ 596551 h 724566"/>
                <a:gd name="connsiteX10" fmla="*/ 478346 w 981836"/>
                <a:gd name="connsiteY10" fmla="*/ 230410 h 724566"/>
                <a:gd name="connsiteX11" fmla="*/ 329375 w 981836"/>
                <a:gd name="connsiteY11" fmla="*/ 10192 h 724566"/>
                <a:gd name="connsiteX12" fmla="*/ 337280 w 981836"/>
                <a:gd name="connsiteY12" fmla="*/ 0 h 724566"/>
                <a:gd name="connsiteX13" fmla="*/ 337280 w 981836"/>
                <a:gd name="connsiteY13" fmla="*/ 0 h 724566"/>
                <a:gd name="connsiteX14" fmla="*/ 7715 w 981836"/>
                <a:gd name="connsiteY14" fmla="*/ 575120 h 724566"/>
                <a:gd name="connsiteX15" fmla="*/ 427387 w 981836"/>
                <a:gd name="connsiteY15" fmla="*/ 711422 h 724566"/>
                <a:gd name="connsiteX16" fmla="*/ 427387 w 981836"/>
                <a:gd name="connsiteY16" fmla="*/ 724567 h 724566"/>
                <a:gd name="connsiteX17" fmla="*/ 0 w 981836"/>
                <a:gd name="connsiteY17" fmla="*/ 585597 h 724566"/>
                <a:gd name="connsiteX18" fmla="*/ 7715 w 981836"/>
                <a:gd name="connsiteY18" fmla="*/ 575120 h 724566"/>
                <a:gd name="connsiteX19" fmla="*/ 7715 w 981836"/>
                <a:gd name="connsiteY19" fmla="*/ 575120 h 724566"/>
                <a:gd name="connsiteX20" fmla="*/ 255461 w 981836"/>
                <a:gd name="connsiteY20" fmla="*/ 213074 h 724566"/>
                <a:gd name="connsiteX21" fmla="*/ 490442 w 981836"/>
                <a:gd name="connsiteY21" fmla="*/ 614744 h 724566"/>
                <a:gd name="connsiteX22" fmla="*/ 478536 w 981836"/>
                <a:gd name="connsiteY22" fmla="*/ 619315 h 724566"/>
                <a:gd name="connsiteX23" fmla="*/ 245840 w 981836"/>
                <a:gd name="connsiteY23" fmla="*/ 221742 h 724566"/>
                <a:gd name="connsiteX24" fmla="*/ 255461 w 981836"/>
                <a:gd name="connsiteY24" fmla="*/ 213074 h 724566"/>
                <a:gd name="connsiteX25" fmla="*/ 255461 w 981836"/>
                <a:gd name="connsiteY25" fmla="*/ 213074 h 724566"/>
                <a:gd name="connsiteX26" fmla="*/ 151257 w 981836"/>
                <a:gd name="connsiteY26" fmla="*/ 508159 h 724566"/>
                <a:gd name="connsiteX27" fmla="*/ 488633 w 981836"/>
                <a:gd name="connsiteY27" fmla="*/ 643033 h 724566"/>
                <a:gd name="connsiteX28" fmla="*/ 480441 w 981836"/>
                <a:gd name="connsiteY28" fmla="*/ 653034 h 724566"/>
                <a:gd name="connsiteX29" fmla="*/ 150209 w 981836"/>
                <a:gd name="connsiteY29" fmla="*/ 521208 h 724566"/>
                <a:gd name="connsiteX30" fmla="*/ 151257 w 981836"/>
                <a:gd name="connsiteY30" fmla="*/ 508159 h 724566"/>
                <a:gd name="connsiteX31" fmla="*/ 151257 w 981836"/>
                <a:gd name="connsiteY31" fmla="*/ 508159 h 724566"/>
                <a:gd name="connsiteX32" fmla="*/ 547211 w 981836"/>
                <a:gd name="connsiteY32" fmla="*/ 347662 h 724566"/>
                <a:gd name="connsiteX33" fmla="*/ 964502 w 981836"/>
                <a:gd name="connsiteY33" fmla="*/ 711518 h 724566"/>
                <a:gd name="connsiteX34" fmla="*/ 961835 w 981836"/>
                <a:gd name="connsiteY34" fmla="*/ 724376 h 724566"/>
                <a:gd name="connsiteX35" fmla="*/ 536543 w 981836"/>
                <a:gd name="connsiteY35" fmla="*/ 354806 h 724566"/>
                <a:gd name="connsiteX36" fmla="*/ 547211 w 981836"/>
                <a:gd name="connsiteY36" fmla="*/ 347662 h 724566"/>
                <a:gd name="connsiteX37" fmla="*/ 547211 w 981836"/>
                <a:gd name="connsiteY37" fmla="*/ 347662 h 724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81836" h="724566">
                  <a:moveTo>
                    <a:pt x="620554" y="90392"/>
                  </a:moveTo>
                  <a:cubicBezTo>
                    <a:pt x="620744" y="91440"/>
                    <a:pt x="676275" y="466344"/>
                    <a:pt x="981837" y="662654"/>
                  </a:cubicBezTo>
                  <a:lnTo>
                    <a:pt x="975074" y="673703"/>
                  </a:lnTo>
                  <a:cubicBezTo>
                    <a:pt x="664559" y="474250"/>
                    <a:pt x="608076" y="93536"/>
                    <a:pt x="607981" y="92392"/>
                  </a:cubicBezTo>
                  <a:lnTo>
                    <a:pt x="620554" y="90392"/>
                  </a:lnTo>
                  <a:lnTo>
                    <a:pt x="620554" y="90392"/>
                  </a:lnTo>
                  <a:close/>
                  <a:moveTo>
                    <a:pt x="337280" y="0"/>
                  </a:moveTo>
                  <a:cubicBezTo>
                    <a:pt x="337661" y="286"/>
                    <a:pt x="464630" y="103156"/>
                    <a:pt x="490823" y="227648"/>
                  </a:cubicBezTo>
                  <a:cubicBezTo>
                    <a:pt x="516541" y="350139"/>
                    <a:pt x="542830" y="594360"/>
                    <a:pt x="542925" y="595122"/>
                  </a:cubicBezTo>
                  <a:lnTo>
                    <a:pt x="530257" y="596551"/>
                  </a:lnTo>
                  <a:cubicBezTo>
                    <a:pt x="530162" y="595884"/>
                    <a:pt x="503968" y="352330"/>
                    <a:pt x="478346" y="230410"/>
                  </a:cubicBezTo>
                  <a:cubicBezTo>
                    <a:pt x="453104" y="110490"/>
                    <a:pt x="329756" y="10477"/>
                    <a:pt x="329375" y="10192"/>
                  </a:cubicBezTo>
                  <a:lnTo>
                    <a:pt x="337280" y="0"/>
                  </a:lnTo>
                  <a:lnTo>
                    <a:pt x="337280" y="0"/>
                  </a:lnTo>
                  <a:close/>
                  <a:moveTo>
                    <a:pt x="7715" y="575120"/>
                  </a:moveTo>
                  <a:cubicBezTo>
                    <a:pt x="8192" y="575501"/>
                    <a:pt x="180308" y="711422"/>
                    <a:pt x="427387" y="711422"/>
                  </a:cubicBezTo>
                  <a:lnTo>
                    <a:pt x="427387" y="724567"/>
                  </a:lnTo>
                  <a:cubicBezTo>
                    <a:pt x="176022" y="724567"/>
                    <a:pt x="572" y="585978"/>
                    <a:pt x="0" y="585597"/>
                  </a:cubicBezTo>
                  <a:lnTo>
                    <a:pt x="7715" y="575120"/>
                  </a:lnTo>
                  <a:lnTo>
                    <a:pt x="7715" y="575120"/>
                  </a:lnTo>
                  <a:close/>
                  <a:moveTo>
                    <a:pt x="255461" y="213074"/>
                  </a:moveTo>
                  <a:cubicBezTo>
                    <a:pt x="255937" y="213550"/>
                    <a:pt x="409766" y="392906"/>
                    <a:pt x="490442" y="614744"/>
                  </a:cubicBezTo>
                  <a:lnTo>
                    <a:pt x="478536" y="619315"/>
                  </a:lnTo>
                  <a:cubicBezTo>
                    <a:pt x="398717" y="399764"/>
                    <a:pt x="246317" y="222218"/>
                    <a:pt x="245840" y="221742"/>
                  </a:cubicBezTo>
                  <a:lnTo>
                    <a:pt x="255461" y="213074"/>
                  </a:lnTo>
                  <a:lnTo>
                    <a:pt x="255461" y="213074"/>
                  </a:lnTo>
                  <a:close/>
                  <a:moveTo>
                    <a:pt x="151257" y="508159"/>
                  </a:moveTo>
                  <a:cubicBezTo>
                    <a:pt x="151829" y="508254"/>
                    <a:pt x="350044" y="523399"/>
                    <a:pt x="488633" y="643033"/>
                  </a:cubicBezTo>
                  <a:lnTo>
                    <a:pt x="480441" y="653034"/>
                  </a:lnTo>
                  <a:cubicBezTo>
                    <a:pt x="345091" y="536162"/>
                    <a:pt x="150781" y="521303"/>
                    <a:pt x="150209" y="521208"/>
                  </a:cubicBezTo>
                  <a:lnTo>
                    <a:pt x="151257" y="508159"/>
                  </a:lnTo>
                  <a:lnTo>
                    <a:pt x="151257" y="508159"/>
                  </a:lnTo>
                  <a:close/>
                  <a:moveTo>
                    <a:pt x="547211" y="347662"/>
                  </a:moveTo>
                  <a:cubicBezTo>
                    <a:pt x="547783" y="348520"/>
                    <a:pt x="743998" y="662369"/>
                    <a:pt x="964502" y="711518"/>
                  </a:cubicBezTo>
                  <a:lnTo>
                    <a:pt x="961835" y="724376"/>
                  </a:lnTo>
                  <a:cubicBezTo>
                    <a:pt x="736187" y="674084"/>
                    <a:pt x="537115" y="355664"/>
                    <a:pt x="536543" y="354806"/>
                  </a:cubicBezTo>
                  <a:lnTo>
                    <a:pt x="547211" y="347662"/>
                  </a:lnTo>
                  <a:lnTo>
                    <a:pt x="547211" y="347662"/>
                  </a:lnTo>
                  <a:close/>
                </a:path>
              </a:pathLst>
            </a:custGeom>
            <a:solidFill>
              <a:srgbClr val="3979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701A522-20FD-47C0-8B12-F7C988B049CB}"/>
                </a:ext>
              </a:extLst>
            </p:cNvPr>
            <p:cNvSpPr/>
            <p:nvPr/>
          </p:nvSpPr>
          <p:spPr>
            <a:xfrm>
              <a:off x="4814696" y="1794319"/>
              <a:ext cx="550640" cy="1046226"/>
            </a:xfrm>
            <a:custGeom>
              <a:avLst/>
              <a:gdLst>
                <a:gd name="connsiteX0" fmla="*/ 198311 w 550640"/>
                <a:gd name="connsiteY0" fmla="*/ 2762 h 1046226"/>
                <a:gd name="connsiteX1" fmla="*/ 245459 w 550640"/>
                <a:gd name="connsiteY1" fmla="*/ 244793 h 1046226"/>
                <a:gd name="connsiteX2" fmla="*/ 440722 w 550640"/>
                <a:gd name="connsiteY2" fmla="*/ 608362 h 1046226"/>
                <a:gd name="connsiteX3" fmla="*/ 429292 w 550640"/>
                <a:gd name="connsiteY3" fmla="*/ 614267 h 1046226"/>
                <a:gd name="connsiteX4" fmla="*/ 234696 w 550640"/>
                <a:gd name="connsiteY4" fmla="*/ 251936 h 1046226"/>
                <a:gd name="connsiteX5" fmla="*/ 185738 w 550640"/>
                <a:gd name="connsiteY5" fmla="*/ 0 h 1046226"/>
                <a:gd name="connsiteX6" fmla="*/ 198311 w 550640"/>
                <a:gd name="connsiteY6" fmla="*/ 2762 h 1046226"/>
                <a:gd name="connsiteX7" fmla="*/ 198311 w 550640"/>
                <a:gd name="connsiteY7" fmla="*/ 2762 h 1046226"/>
                <a:gd name="connsiteX8" fmla="*/ 495967 w 550640"/>
                <a:gd name="connsiteY8" fmla="*/ 630174 h 1046226"/>
                <a:gd name="connsiteX9" fmla="*/ 500158 w 550640"/>
                <a:gd name="connsiteY9" fmla="*/ 337471 h 1046226"/>
                <a:gd name="connsiteX10" fmla="*/ 511778 w 550640"/>
                <a:gd name="connsiteY10" fmla="*/ 342900 h 1046226"/>
                <a:gd name="connsiteX11" fmla="*/ 508445 w 550640"/>
                <a:gd name="connsiteY11" fmla="*/ 627412 h 1046226"/>
                <a:gd name="connsiteX12" fmla="*/ 495967 w 550640"/>
                <a:gd name="connsiteY12" fmla="*/ 630174 h 1046226"/>
                <a:gd name="connsiteX13" fmla="*/ 495967 w 550640"/>
                <a:gd name="connsiteY13" fmla="*/ 630174 h 1046226"/>
                <a:gd name="connsiteX14" fmla="*/ 457867 w 550640"/>
                <a:gd name="connsiteY14" fmla="*/ 579596 h 1046226"/>
                <a:gd name="connsiteX15" fmla="*/ 543306 w 550640"/>
                <a:gd name="connsiteY15" fmla="*/ 163544 h 1046226"/>
                <a:gd name="connsiteX16" fmla="*/ 550640 w 550640"/>
                <a:gd name="connsiteY16" fmla="*/ 174308 h 1046226"/>
                <a:gd name="connsiteX17" fmla="*/ 470440 w 550640"/>
                <a:gd name="connsiteY17" fmla="*/ 577310 h 1046226"/>
                <a:gd name="connsiteX18" fmla="*/ 457867 w 550640"/>
                <a:gd name="connsiteY18" fmla="*/ 579596 h 1046226"/>
                <a:gd name="connsiteX19" fmla="*/ 457867 w 550640"/>
                <a:gd name="connsiteY19" fmla="*/ 579596 h 1046226"/>
                <a:gd name="connsiteX20" fmla="*/ 399955 w 550640"/>
                <a:gd name="connsiteY20" fmla="*/ 470726 h 1046226"/>
                <a:gd name="connsiteX21" fmla="*/ 343567 w 550640"/>
                <a:gd name="connsiteY21" fmla="*/ 97250 h 1046226"/>
                <a:gd name="connsiteX22" fmla="*/ 354997 w 550640"/>
                <a:gd name="connsiteY22" fmla="*/ 103060 h 1046226"/>
                <a:gd name="connsiteX23" fmla="*/ 410909 w 550640"/>
                <a:gd name="connsiteY23" fmla="*/ 463868 h 1046226"/>
                <a:gd name="connsiteX24" fmla="*/ 399955 w 550640"/>
                <a:gd name="connsiteY24" fmla="*/ 470726 h 1046226"/>
                <a:gd name="connsiteX25" fmla="*/ 399955 w 550640"/>
                <a:gd name="connsiteY25" fmla="*/ 470726 h 1046226"/>
                <a:gd name="connsiteX26" fmla="*/ 41243 w 550640"/>
                <a:gd name="connsiteY26" fmla="*/ 358712 h 1046226"/>
                <a:gd name="connsiteX27" fmla="*/ 12097 w 550640"/>
                <a:gd name="connsiteY27" fmla="*/ 1008602 h 1046226"/>
                <a:gd name="connsiteX28" fmla="*/ 0 w 550640"/>
                <a:gd name="connsiteY28" fmla="*/ 1004411 h 1046226"/>
                <a:gd name="connsiteX29" fmla="*/ 28575 w 550640"/>
                <a:gd name="connsiteY29" fmla="*/ 360235 h 1046226"/>
                <a:gd name="connsiteX30" fmla="*/ 41243 w 550640"/>
                <a:gd name="connsiteY30" fmla="*/ 358712 h 1046226"/>
                <a:gd name="connsiteX31" fmla="*/ 41243 w 550640"/>
                <a:gd name="connsiteY31" fmla="*/ 358712 h 1046226"/>
                <a:gd name="connsiteX32" fmla="*/ 429959 w 550640"/>
                <a:gd name="connsiteY32" fmla="*/ 757904 h 1046226"/>
                <a:gd name="connsiteX33" fmla="*/ 281845 w 550640"/>
                <a:gd name="connsiteY33" fmla="*/ 1042797 h 1046226"/>
                <a:gd name="connsiteX34" fmla="*/ 273558 w 550640"/>
                <a:gd name="connsiteY34" fmla="*/ 1032796 h 1046226"/>
                <a:gd name="connsiteX35" fmla="*/ 417671 w 550640"/>
                <a:gd name="connsiteY35" fmla="*/ 754475 h 1046226"/>
                <a:gd name="connsiteX36" fmla="*/ 429959 w 550640"/>
                <a:gd name="connsiteY36" fmla="*/ 757904 h 1046226"/>
                <a:gd name="connsiteX37" fmla="*/ 429959 w 550640"/>
                <a:gd name="connsiteY37" fmla="*/ 757904 h 1046226"/>
                <a:gd name="connsiteX38" fmla="*/ 357569 w 550640"/>
                <a:gd name="connsiteY38" fmla="*/ 637699 h 1046226"/>
                <a:gd name="connsiteX39" fmla="*/ 220504 w 550640"/>
                <a:gd name="connsiteY39" fmla="*/ 1046226 h 1046226"/>
                <a:gd name="connsiteX40" fmla="*/ 210884 w 550640"/>
                <a:gd name="connsiteY40" fmla="*/ 1037654 h 1046226"/>
                <a:gd name="connsiteX41" fmla="*/ 344900 w 550640"/>
                <a:gd name="connsiteY41" fmla="*/ 636270 h 1046226"/>
                <a:gd name="connsiteX42" fmla="*/ 357569 w 550640"/>
                <a:gd name="connsiteY42" fmla="*/ 637699 h 1046226"/>
                <a:gd name="connsiteX43" fmla="*/ 357569 w 550640"/>
                <a:gd name="connsiteY43" fmla="*/ 637699 h 1046226"/>
                <a:gd name="connsiteX44" fmla="*/ 193548 w 550640"/>
                <a:gd name="connsiteY44" fmla="*/ 264890 h 1046226"/>
                <a:gd name="connsiteX45" fmla="*/ 88392 w 550640"/>
                <a:gd name="connsiteY45" fmla="*/ 1009079 h 1046226"/>
                <a:gd name="connsiteX46" fmla="*/ 76771 w 550640"/>
                <a:gd name="connsiteY46" fmla="*/ 1003744 h 1046226"/>
                <a:gd name="connsiteX47" fmla="*/ 180880 w 550640"/>
                <a:gd name="connsiteY47" fmla="*/ 266414 h 1046226"/>
                <a:gd name="connsiteX48" fmla="*/ 193548 w 550640"/>
                <a:gd name="connsiteY48" fmla="*/ 264890 h 1046226"/>
                <a:gd name="connsiteX49" fmla="*/ 193548 w 550640"/>
                <a:gd name="connsiteY49" fmla="*/ 264890 h 104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50640" h="1046226">
                  <a:moveTo>
                    <a:pt x="198311" y="2762"/>
                  </a:moveTo>
                  <a:cubicBezTo>
                    <a:pt x="198215" y="3143"/>
                    <a:pt x="171641" y="129254"/>
                    <a:pt x="245459" y="244793"/>
                  </a:cubicBezTo>
                  <a:cubicBezTo>
                    <a:pt x="320897" y="362807"/>
                    <a:pt x="440341" y="607695"/>
                    <a:pt x="440722" y="608362"/>
                  </a:cubicBezTo>
                  <a:lnTo>
                    <a:pt x="429292" y="614267"/>
                  </a:lnTo>
                  <a:cubicBezTo>
                    <a:pt x="428911" y="613601"/>
                    <a:pt x="309848" y="369475"/>
                    <a:pt x="234696" y="251936"/>
                  </a:cubicBezTo>
                  <a:cubicBezTo>
                    <a:pt x="157925" y="131826"/>
                    <a:pt x="185642" y="381"/>
                    <a:pt x="185738" y="0"/>
                  </a:cubicBezTo>
                  <a:lnTo>
                    <a:pt x="198311" y="2762"/>
                  </a:lnTo>
                  <a:lnTo>
                    <a:pt x="198311" y="2762"/>
                  </a:lnTo>
                  <a:close/>
                  <a:moveTo>
                    <a:pt x="495967" y="630174"/>
                  </a:moveTo>
                  <a:cubicBezTo>
                    <a:pt x="495871" y="629603"/>
                    <a:pt x="454628" y="439864"/>
                    <a:pt x="500158" y="337471"/>
                  </a:cubicBezTo>
                  <a:lnTo>
                    <a:pt x="511778" y="342900"/>
                  </a:lnTo>
                  <a:cubicBezTo>
                    <a:pt x="468059" y="441198"/>
                    <a:pt x="508349" y="626840"/>
                    <a:pt x="508445" y="627412"/>
                  </a:cubicBezTo>
                  <a:lnTo>
                    <a:pt x="495967" y="630174"/>
                  </a:lnTo>
                  <a:lnTo>
                    <a:pt x="495967" y="630174"/>
                  </a:lnTo>
                  <a:close/>
                  <a:moveTo>
                    <a:pt x="457867" y="579596"/>
                  </a:moveTo>
                  <a:cubicBezTo>
                    <a:pt x="457676" y="578739"/>
                    <a:pt x="401288" y="266414"/>
                    <a:pt x="543306" y="163544"/>
                  </a:cubicBezTo>
                  <a:lnTo>
                    <a:pt x="550640" y="174308"/>
                  </a:lnTo>
                  <a:cubicBezTo>
                    <a:pt x="415385" y="272320"/>
                    <a:pt x="470249" y="576453"/>
                    <a:pt x="470440" y="577310"/>
                  </a:cubicBezTo>
                  <a:lnTo>
                    <a:pt x="457867" y="579596"/>
                  </a:lnTo>
                  <a:lnTo>
                    <a:pt x="457867" y="579596"/>
                  </a:lnTo>
                  <a:close/>
                  <a:moveTo>
                    <a:pt x="399955" y="470726"/>
                  </a:moveTo>
                  <a:cubicBezTo>
                    <a:pt x="399574" y="470059"/>
                    <a:pt x="267462" y="252889"/>
                    <a:pt x="343567" y="97250"/>
                  </a:cubicBezTo>
                  <a:lnTo>
                    <a:pt x="354997" y="103060"/>
                  </a:lnTo>
                  <a:cubicBezTo>
                    <a:pt x="282131" y="252031"/>
                    <a:pt x="410528" y="463201"/>
                    <a:pt x="410909" y="463868"/>
                  </a:cubicBezTo>
                  <a:lnTo>
                    <a:pt x="399955" y="470726"/>
                  </a:lnTo>
                  <a:lnTo>
                    <a:pt x="399955" y="470726"/>
                  </a:lnTo>
                  <a:close/>
                  <a:moveTo>
                    <a:pt x="41243" y="358712"/>
                  </a:moveTo>
                  <a:cubicBezTo>
                    <a:pt x="41339" y="359855"/>
                    <a:pt x="89725" y="772954"/>
                    <a:pt x="12097" y="1008602"/>
                  </a:cubicBezTo>
                  <a:lnTo>
                    <a:pt x="0" y="1004411"/>
                  </a:lnTo>
                  <a:cubicBezTo>
                    <a:pt x="76771" y="771620"/>
                    <a:pt x="28766" y="361379"/>
                    <a:pt x="28575" y="360235"/>
                  </a:cubicBezTo>
                  <a:lnTo>
                    <a:pt x="41243" y="358712"/>
                  </a:lnTo>
                  <a:lnTo>
                    <a:pt x="41243" y="358712"/>
                  </a:lnTo>
                  <a:close/>
                  <a:moveTo>
                    <a:pt x="429959" y="757904"/>
                  </a:moveTo>
                  <a:cubicBezTo>
                    <a:pt x="429768" y="758476"/>
                    <a:pt x="376809" y="960025"/>
                    <a:pt x="281845" y="1042797"/>
                  </a:cubicBezTo>
                  <a:lnTo>
                    <a:pt x="273558" y="1032796"/>
                  </a:lnTo>
                  <a:cubicBezTo>
                    <a:pt x="365474" y="952595"/>
                    <a:pt x="417481" y="755047"/>
                    <a:pt x="417671" y="754475"/>
                  </a:cubicBezTo>
                  <a:lnTo>
                    <a:pt x="429959" y="757904"/>
                  </a:lnTo>
                  <a:lnTo>
                    <a:pt x="429959" y="757904"/>
                  </a:lnTo>
                  <a:close/>
                  <a:moveTo>
                    <a:pt x="357569" y="637699"/>
                  </a:moveTo>
                  <a:cubicBezTo>
                    <a:pt x="357473" y="638556"/>
                    <a:pt x="325374" y="923068"/>
                    <a:pt x="220504" y="1046226"/>
                  </a:cubicBezTo>
                  <a:lnTo>
                    <a:pt x="210884" y="1037654"/>
                  </a:lnTo>
                  <a:cubicBezTo>
                    <a:pt x="313087" y="917639"/>
                    <a:pt x="344805" y="637032"/>
                    <a:pt x="344900" y="636270"/>
                  </a:cubicBezTo>
                  <a:lnTo>
                    <a:pt x="357569" y="637699"/>
                  </a:lnTo>
                  <a:lnTo>
                    <a:pt x="357569" y="637699"/>
                  </a:lnTo>
                  <a:close/>
                  <a:moveTo>
                    <a:pt x="193548" y="264890"/>
                  </a:moveTo>
                  <a:cubicBezTo>
                    <a:pt x="193643" y="266033"/>
                    <a:pt x="242983" y="655320"/>
                    <a:pt x="88392" y="1009079"/>
                  </a:cubicBezTo>
                  <a:lnTo>
                    <a:pt x="76771" y="1003744"/>
                  </a:lnTo>
                  <a:cubicBezTo>
                    <a:pt x="229838" y="653320"/>
                    <a:pt x="180975" y="267557"/>
                    <a:pt x="180880" y="266414"/>
                  </a:cubicBezTo>
                  <a:lnTo>
                    <a:pt x="193548" y="264890"/>
                  </a:lnTo>
                  <a:lnTo>
                    <a:pt x="193548" y="264890"/>
                  </a:lnTo>
                  <a:close/>
                </a:path>
              </a:pathLst>
            </a:custGeom>
            <a:solidFill>
              <a:srgbClr val="3979A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54417B85-EA52-4E1C-B757-C5C2E4CCB0AA}"/>
                </a:ext>
              </a:extLst>
            </p:cNvPr>
            <p:cNvSpPr/>
            <p:nvPr/>
          </p:nvSpPr>
          <p:spPr>
            <a:xfrm>
              <a:off x="5134545" y="2301954"/>
              <a:ext cx="562354" cy="604105"/>
            </a:xfrm>
            <a:custGeom>
              <a:avLst/>
              <a:gdLst>
                <a:gd name="connsiteX0" fmla="*/ 557117 w 562354"/>
                <a:gd name="connsiteY0" fmla="*/ 1857 h 604105"/>
                <a:gd name="connsiteX1" fmla="*/ 532924 w 562354"/>
                <a:gd name="connsiteY1" fmla="*/ 147970 h 604105"/>
                <a:gd name="connsiteX2" fmla="*/ 217646 w 562354"/>
                <a:gd name="connsiteY2" fmla="*/ 586597 h 604105"/>
                <a:gd name="connsiteX3" fmla="*/ 120777 w 562354"/>
                <a:gd name="connsiteY3" fmla="*/ 603646 h 604105"/>
                <a:gd name="connsiteX4" fmla="*/ 0 w 562354"/>
                <a:gd name="connsiteY4" fmla="*/ 586597 h 604105"/>
                <a:gd name="connsiteX5" fmla="*/ 77343 w 562354"/>
                <a:gd name="connsiteY5" fmla="*/ 486870 h 604105"/>
                <a:gd name="connsiteX6" fmla="*/ 184309 w 562354"/>
                <a:gd name="connsiteY6" fmla="*/ 271414 h 604105"/>
                <a:gd name="connsiteX7" fmla="*/ 197739 w 562354"/>
                <a:gd name="connsiteY7" fmla="*/ 139493 h 604105"/>
                <a:gd name="connsiteX8" fmla="*/ 557117 w 562354"/>
                <a:gd name="connsiteY8" fmla="*/ 1857 h 604105"/>
                <a:gd name="connsiteX9" fmla="*/ 557117 w 562354"/>
                <a:gd name="connsiteY9" fmla="*/ 1857 h 60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354" h="604105">
                  <a:moveTo>
                    <a:pt x="557117" y="1857"/>
                  </a:moveTo>
                  <a:cubicBezTo>
                    <a:pt x="557117" y="1857"/>
                    <a:pt x="579120" y="60055"/>
                    <a:pt x="532924" y="147970"/>
                  </a:cubicBezTo>
                  <a:cubicBezTo>
                    <a:pt x="486823" y="235886"/>
                    <a:pt x="229934" y="571547"/>
                    <a:pt x="217646" y="586597"/>
                  </a:cubicBezTo>
                  <a:cubicBezTo>
                    <a:pt x="205454" y="601741"/>
                    <a:pt x="158591" y="601741"/>
                    <a:pt x="120777" y="603646"/>
                  </a:cubicBezTo>
                  <a:cubicBezTo>
                    <a:pt x="83058" y="605551"/>
                    <a:pt x="0" y="601837"/>
                    <a:pt x="0" y="586597"/>
                  </a:cubicBezTo>
                  <a:cubicBezTo>
                    <a:pt x="0" y="571357"/>
                    <a:pt x="39624" y="522589"/>
                    <a:pt x="77343" y="486870"/>
                  </a:cubicBezTo>
                  <a:cubicBezTo>
                    <a:pt x="115062" y="451151"/>
                    <a:pt x="165259" y="352091"/>
                    <a:pt x="184309" y="271414"/>
                  </a:cubicBezTo>
                  <a:cubicBezTo>
                    <a:pt x="203454" y="190642"/>
                    <a:pt x="197739" y="139493"/>
                    <a:pt x="197739" y="139493"/>
                  </a:cubicBezTo>
                  <a:cubicBezTo>
                    <a:pt x="392144" y="73485"/>
                    <a:pt x="515493" y="-13859"/>
                    <a:pt x="557117" y="1857"/>
                  </a:cubicBezTo>
                  <a:lnTo>
                    <a:pt x="557117" y="1857"/>
                  </a:lnTo>
                  <a:close/>
                </a:path>
              </a:pathLst>
            </a:custGeom>
            <a:solidFill>
              <a:srgbClr val="D7AD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18C1224-BEA2-44D4-BD40-4D4A01245C05}"/>
                </a:ext>
              </a:extLst>
            </p:cNvPr>
            <p:cNvSpPr/>
            <p:nvPr/>
          </p:nvSpPr>
          <p:spPr>
            <a:xfrm>
              <a:off x="5331903" y="2301954"/>
              <a:ext cx="364977" cy="191785"/>
            </a:xfrm>
            <a:custGeom>
              <a:avLst/>
              <a:gdLst>
                <a:gd name="connsiteX0" fmla="*/ 359759 w 364977"/>
                <a:gd name="connsiteY0" fmla="*/ 1857 h 191785"/>
                <a:gd name="connsiteX1" fmla="*/ 361379 w 364977"/>
                <a:gd name="connsiteY1" fmla="*/ 76438 h 191785"/>
                <a:gd name="connsiteX2" fmla="*/ 0 w 364977"/>
                <a:gd name="connsiteY2" fmla="*/ 191785 h 191785"/>
                <a:gd name="connsiteX3" fmla="*/ 571 w 364977"/>
                <a:gd name="connsiteY3" fmla="*/ 139493 h 191785"/>
                <a:gd name="connsiteX4" fmla="*/ 359759 w 364977"/>
                <a:gd name="connsiteY4" fmla="*/ 1857 h 191785"/>
                <a:gd name="connsiteX5" fmla="*/ 359759 w 364977"/>
                <a:gd name="connsiteY5" fmla="*/ 1857 h 19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4977" h="191785">
                  <a:moveTo>
                    <a:pt x="359759" y="1857"/>
                  </a:moveTo>
                  <a:cubicBezTo>
                    <a:pt x="359759" y="1857"/>
                    <a:pt x="370332" y="29860"/>
                    <a:pt x="361379" y="76438"/>
                  </a:cubicBezTo>
                  <a:cubicBezTo>
                    <a:pt x="253079" y="122729"/>
                    <a:pt x="81058" y="170449"/>
                    <a:pt x="0" y="191785"/>
                  </a:cubicBezTo>
                  <a:cubicBezTo>
                    <a:pt x="2762" y="158543"/>
                    <a:pt x="571" y="139493"/>
                    <a:pt x="571" y="139493"/>
                  </a:cubicBezTo>
                  <a:cubicBezTo>
                    <a:pt x="194786" y="73485"/>
                    <a:pt x="318135" y="-13859"/>
                    <a:pt x="359759" y="1857"/>
                  </a:cubicBezTo>
                  <a:lnTo>
                    <a:pt x="359759" y="1857"/>
                  </a:lnTo>
                  <a:close/>
                </a:path>
              </a:pathLst>
            </a:custGeom>
            <a:solidFill>
              <a:srgbClr val="B888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4E4CD803-EB91-4ED8-9843-605E33332386}"/>
                </a:ext>
              </a:extLst>
            </p:cNvPr>
            <p:cNvSpPr/>
            <p:nvPr/>
          </p:nvSpPr>
          <p:spPr>
            <a:xfrm>
              <a:off x="3630739" y="2898361"/>
              <a:ext cx="501715" cy="651923"/>
            </a:xfrm>
            <a:custGeom>
              <a:avLst/>
              <a:gdLst>
                <a:gd name="connsiteX0" fmla="*/ 0 w 501715"/>
                <a:gd name="connsiteY0" fmla="*/ 0 h 651923"/>
                <a:gd name="connsiteX1" fmla="*/ 76962 w 501715"/>
                <a:gd name="connsiteY1" fmla="*/ 290703 h 651923"/>
                <a:gd name="connsiteX2" fmla="*/ 232220 w 501715"/>
                <a:gd name="connsiteY2" fmla="*/ 464820 h 651923"/>
                <a:gd name="connsiteX3" fmla="*/ 259556 w 501715"/>
                <a:gd name="connsiteY3" fmla="*/ 568071 h 651923"/>
                <a:gd name="connsiteX4" fmla="*/ 337661 w 501715"/>
                <a:gd name="connsiteY4" fmla="*/ 648176 h 651923"/>
                <a:gd name="connsiteX5" fmla="*/ 444056 w 501715"/>
                <a:gd name="connsiteY5" fmla="*/ 621125 h 651923"/>
                <a:gd name="connsiteX6" fmla="*/ 488252 w 501715"/>
                <a:gd name="connsiteY6" fmla="*/ 650843 h 651923"/>
                <a:gd name="connsiteX7" fmla="*/ 469392 w 501715"/>
                <a:gd name="connsiteY7" fmla="*/ 574834 h 651923"/>
                <a:gd name="connsiteX8" fmla="*/ 482536 w 501715"/>
                <a:gd name="connsiteY8" fmla="*/ 527495 h 651923"/>
                <a:gd name="connsiteX9" fmla="*/ 410051 w 501715"/>
                <a:gd name="connsiteY9" fmla="*/ 426149 h 651923"/>
                <a:gd name="connsiteX10" fmla="*/ 350806 w 501715"/>
                <a:gd name="connsiteY10" fmla="*/ 366332 h 651923"/>
                <a:gd name="connsiteX11" fmla="*/ 299942 w 501715"/>
                <a:gd name="connsiteY11" fmla="*/ 231172 h 651923"/>
                <a:gd name="connsiteX12" fmla="*/ 343281 w 501715"/>
                <a:gd name="connsiteY12" fmla="*/ 68675 h 651923"/>
                <a:gd name="connsiteX13" fmla="*/ 0 w 501715"/>
                <a:gd name="connsiteY13" fmla="*/ 0 h 651923"/>
                <a:gd name="connsiteX14" fmla="*/ 0 w 501715"/>
                <a:gd name="connsiteY14" fmla="*/ 0 h 65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1715" h="651923">
                  <a:moveTo>
                    <a:pt x="0" y="0"/>
                  </a:moveTo>
                  <a:cubicBezTo>
                    <a:pt x="0" y="0"/>
                    <a:pt x="28004" y="238125"/>
                    <a:pt x="76962" y="290703"/>
                  </a:cubicBezTo>
                  <a:cubicBezTo>
                    <a:pt x="125921" y="343186"/>
                    <a:pt x="214313" y="443579"/>
                    <a:pt x="232220" y="464820"/>
                  </a:cubicBezTo>
                  <a:cubicBezTo>
                    <a:pt x="250126" y="486061"/>
                    <a:pt x="233172" y="514064"/>
                    <a:pt x="259556" y="568071"/>
                  </a:cubicBezTo>
                  <a:cubicBezTo>
                    <a:pt x="285941" y="622173"/>
                    <a:pt x="309467" y="638556"/>
                    <a:pt x="337661" y="648176"/>
                  </a:cubicBezTo>
                  <a:cubicBezTo>
                    <a:pt x="365855" y="657797"/>
                    <a:pt x="436436" y="639509"/>
                    <a:pt x="444056" y="621125"/>
                  </a:cubicBezTo>
                  <a:cubicBezTo>
                    <a:pt x="451580" y="602742"/>
                    <a:pt x="449675" y="639985"/>
                    <a:pt x="488252" y="650843"/>
                  </a:cubicBezTo>
                  <a:cubicBezTo>
                    <a:pt x="526828" y="661702"/>
                    <a:pt x="470344" y="587407"/>
                    <a:pt x="469392" y="574834"/>
                  </a:cubicBezTo>
                  <a:cubicBezTo>
                    <a:pt x="468440" y="562261"/>
                    <a:pt x="494824" y="547783"/>
                    <a:pt x="482536" y="527495"/>
                  </a:cubicBezTo>
                  <a:cubicBezTo>
                    <a:pt x="470344" y="507206"/>
                    <a:pt x="449580" y="452723"/>
                    <a:pt x="410051" y="426149"/>
                  </a:cubicBezTo>
                  <a:cubicBezTo>
                    <a:pt x="370523" y="399574"/>
                    <a:pt x="364903" y="399098"/>
                    <a:pt x="350806" y="366332"/>
                  </a:cubicBezTo>
                  <a:cubicBezTo>
                    <a:pt x="336709" y="333470"/>
                    <a:pt x="299942" y="249746"/>
                    <a:pt x="299942" y="231172"/>
                  </a:cubicBezTo>
                  <a:cubicBezTo>
                    <a:pt x="299942" y="212598"/>
                    <a:pt x="343281" y="68675"/>
                    <a:pt x="343281" y="68675"/>
                  </a:cubicBezTo>
                  <a:cubicBezTo>
                    <a:pt x="343281" y="68675"/>
                    <a:pt x="174117" y="648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AD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AC1160E-19CC-4EAC-80A8-F208E87F9EC5}"/>
                </a:ext>
              </a:extLst>
            </p:cNvPr>
            <p:cNvSpPr/>
            <p:nvPr/>
          </p:nvSpPr>
          <p:spPr>
            <a:xfrm>
              <a:off x="3630739" y="2898361"/>
              <a:ext cx="343281" cy="126787"/>
            </a:xfrm>
            <a:custGeom>
              <a:avLst/>
              <a:gdLst>
                <a:gd name="connsiteX0" fmla="*/ 0 w 343281"/>
                <a:gd name="connsiteY0" fmla="*/ 0 h 126787"/>
                <a:gd name="connsiteX1" fmla="*/ 8192 w 343281"/>
                <a:gd name="connsiteY1" fmla="*/ 58007 h 126787"/>
                <a:gd name="connsiteX2" fmla="*/ 326422 w 343281"/>
                <a:gd name="connsiteY2" fmla="*/ 126111 h 126787"/>
                <a:gd name="connsiteX3" fmla="*/ 343281 w 343281"/>
                <a:gd name="connsiteY3" fmla="*/ 68675 h 126787"/>
                <a:gd name="connsiteX4" fmla="*/ 0 w 343281"/>
                <a:gd name="connsiteY4" fmla="*/ 0 h 126787"/>
                <a:gd name="connsiteX5" fmla="*/ 0 w 343281"/>
                <a:gd name="connsiteY5" fmla="*/ 0 h 12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3281" h="126787">
                  <a:moveTo>
                    <a:pt x="0" y="0"/>
                  </a:moveTo>
                  <a:cubicBezTo>
                    <a:pt x="0" y="0"/>
                    <a:pt x="2762" y="23813"/>
                    <a:pt x="8192" y="58007"/>
                  </a:cubicBezTo>
                  <a:cubicBezTo>
                    <a:pt x="75533" y="90011"/>
                    <a:pt x="192215" y="132683"/>
                    <a:pt x="326422" y="126111"/>
                  </a:cubicBezTo>
                  <a:cubicBezTo>
                    <a:pt x="335471" y="94774"/>
                    <a:pt x="343281" y="68675"/>
                    <a:pt x="343281" y="68675"/>
                  </a:cubicBezTo>
                  <a:cubicBezTo>
                    <a:pt x="343281" y="68675"/>
                    <a:pt x="174117" y="648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888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82615E59-60C9-433E-BABD-AF2E6F1B471D}"/>
                </a:ext>
              </a:extLst>
            </p:cNvPr>
            <p:cNvSpPr/>
            <p:nvPr/>
          </p:nvSpPr>
          <p:spPr>
            <a:xfrm>
              <a:off x="4207763" y="3354704"/>
              <a:ext cx="416718" cy="224743"/>
            </a:xfrm>
            <a:custGeom>
              <a:avLst/>
              <a:gdLst>
                <a:gd name="connsiteX0" fmla="*/ 416719 w 416718"/>
                <a:gd name="connsiteY0" fmla="*/ 109823 h 224743"/>
                <a:gd name="connsiteX1" fmla="*/ 252031 w 416718"/>
                <a:gd name="connsiteY1" fmla="*/ 211931 h 224743"/>
                <a:gd name="connsiteX2" fmla="*/ 165640 w 416718"/>
                <a:gd name="connsiteY2" fmla="*/ 223647 h 224743"/>
                <a:gd name="connsiteX3" fmla="*/ 133445 w 416718"/>
                <a:gd name="connsiteY3" fmla="*/ 212503 h 224743"/>
                <a:gd name="connsiteX4" fmla="*/ 118967 w 416718"/>
                <a:gd name="connsiteY4" fmla="*/ 188404 h 224743"/>
                <a:gd name="connsiteX5" fmla="*/ 123158 w 416718"/>
                <a:gd name="connsiteY5" fmla="*/ 167354 h 224743"/>
                <a:gd name="connsiteX6" fmla="*/ 246507 w 416718"/>
                <a:gd name="connsiteY6" fmla="*/ 117634 h 224743"/>
                <a:gd name="connsiteX7" fmla="*/ 378714 w 416718"/>
                <a:gd name="connsiteY7" fmla="*/ 66484 h 224743"/>
                <a:gd name="connsiteX8" fmla="*/ 385953 w 416718"/>
                <a:gd name="connsiteY8" fmla="*/ 71057 h 224743"/>
                <a:gd name="connsiteX9" fmla="*/ 248221 w 416718"/>
                <a:gd name="connsiteY9" fmla="*/ 126206 h 224743"/>
                <a:gd name="connsiteX10" fmla="*/ 130873 w 416718"/>
                <a:gd name="connsiteY10" fmla="*/ 171069 h 224743"/>
                <a:gd name="connsiteX11" fmla="*/ 127444 w 416718"/>
                <a:gd name="connsiteY11" fmla="*/ 187738 h 224743"/>
                <a:gd name="connsiteX12" fmla="*/ 138303 w 416718"/>
                <a:gd name="connsiteY12" fmla="*/ 205359 h 224743"/>
                <a:gd name="connsiteX13" fmla="*/ 166783 w 416718"/>
                <a:gd name="connsiteY13" fmla="*/ 215075 h 224743"/>
                <a:gd name="connsiteX14" fmla="*/ 249269 w 416718"/>
                <a:gd name="connsiteY14" fmla="*/ 203740 h 224743"/>
                <a:gd name="connsiteX15" fmla="*/ 411194 w 416718"/>
                <a:gd name="connsiteY15" fmla="*/ 103251 h 224743"/>
                <a:gd name="connsiteX16" fmla="*/ 416719 w 416718"/>
                <a:gd name="connsiteY16" fmla="*/ 109823 h 224743"/>
                <a:gd name="connsiteX17" fmla="*/ 416719 w 416718"/>
                <a:gd name="connsiteY17" fmla="*/ 109823 h 224743"/>
                <a:gd name="connsiteX18" fmla="*/ 2096 w 416718"/>
                <a:gd name="connsiteY18" fmla="*/ 0 h 224743"/>
                <a:gd name="connsiteX19" fmla="*/ 384810 w 416718"/>
                <a:gd name="connsiteY19" fmla="*/ 2953 h 224743"/>
                <a:gd name="connsiteX20" fmla="*/ 387477 w 416718"/>
                <a:gd name="connsiteY20" fmla="*/ 11240 h 224743"/>
                <a:gd name="connsiteX21" fmla="*/ 0 w 416718"/>
                <a:gd name="connsiteY21" fmla="*/ 8477 h 224743"/>
                <a:gd name="connsiteX22" fmla="*/ 2096 w 416718"/>
                <a:gd name="connsiteY22" fmla="*/ 0 h 224743"/>
                <a:gd name="connsiteX23" fmla="*/ 2096 w 416718"/>
                <a:gd name="connsiteY23" fmla="*/ 0 h 22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6718" h="224743">
                  <a:moveTo>
                    <a:pt x="416719" y="109823"/>
                  </a:moveTo>
                  <a:cubicBezTo>
                    <a:pt x="416433" y="110014"/>
                    <a:pt x="329755" y="184595"/>
                    <a:pt x="252031" y="211931"/>
                  </a:cubicBezTo>
                  <a:cubicBezTo>
                    <a:pt x="219932" y="223266"/>
                    <a:pt x="189262" y="226790"/>
                    <a:pt x="165640" y="223647"/>
                  </a:cubicBezTo>
                  <a:cubicBezTo>
                    <a:pt x="152495" y="221933"/>
                    <a:pt x="141446" y="218123"/>
                    <a:pt x="133445" y="212503"/>
                  </a:cubicBezTo>
                  <a:cubicBezTo>
                    <a:pt x="124968" y="206502"/>
                    <a:pt x="119729" y="198406"/>
                    <a:pt x="118967" y="188404"/>
                  </a:cubicBezTo>
                  <a:cubicBezTo>
                    <a:pt x="118491" y="182023"/>
                    <a:pt x="119729" y="174974"/>
                    <a:pt x="123158" y="167354"/>
                  </a:cubicBezTo>
                  <a:cubicBezTo>
                    <a:pt x="134493" y="142208"/>
                    <a:pt x="189452" y="130112"/>
                    <a:pt x="246507" y="117634"/>
                  </a:cubicBezTo>
                  <a:cubicBezTo>
                    <a:pt x="303943" y="105061"/>
                    <a:pt x="363569" y="92012"/>
                    <a:pt x="378714" y="66484"/>
                  </a:cubicBezTo>
                  <a:lnTo>
                    <a:pt x="385953" y="71057"/>
                  </a:lnTo>
                  <a:cubicBezTo>
                    <a:pt x="368903" y="99727"/>
                    <a:pt x="307467" y="113157"/>
                    <a:pt x="248221" y="126206"/>
                  </a:cubicBezTo>
                  <a:cubicBezTo>
                    <a:pt x="193262" y="138208"/>
                    <a:pt x="140303" y="149828"/>
                    <a:pt x="130873" y="171069"/>
                  </a:cubicBezTo>
                  <a:cubicBezTo>
                    <a:pt x="128111" y="177260"/>
                    <a:pt x="126968" y="182785"/>
                    <a:pt x="127444" y="187738"/>
                  </a:cubicBezTo>
                  <a:cubicBezTo>
                    <a:pt x="128016" y="194882"/>
                    <a:pt x="131921" y="200787"/>
                    <a:pt x="138303" y="205359"/>
                  </a:cubicBezTo>
                  <a:cubicBezTo>
                    <a:pt x="145161" y="210217"/>
                    <a:pt x="154972" y="213550"/>
                    <a:pt x="166783" y="215075"/>
                  </a:cubicBezTo>
                  <a:cubicBezTo>
                    <a:pt x="189167" y="218027"/>
                    <a:pt x="218408" y="214598"/>
                    <a:pt x="249269" y="203740"/>
                  </a:cubicBezTo>
                  <a:cubicBezTo>
                    <a:pt x="325469" y="176975"/>
                    <a:pt x="411004" y="103442"/>
                    <a:pt x="411194" y="103251"/>
                  </a:cubicBezTo>
                  <a:lnTo>
                    <a:pt x="416719" y="109823"/>
                  </a:lnTo>
                  <a:lnTo>
                    <a:pt x="416719" y="109823"/>
                  </a:lnTo>
                  <a:close/>
                  <a:moveTo>
                    <a:pt x="2096" y="0"/>
                  </a:moveTo>
                  <a:cubicBezTo>
                    <a:pt x="2762" y="191"/>
                    <a:pt x="223456" y="57531"/>
                    <a:pt x="384810" y="2953"/>
                  </a:cubicBezTo>
                  <a:lnTo>
                    <a:pt x="387477" y="11240"/>
                  </a:lnTo>
                  <a:cubicBezTo>
                    <a:pt x="223742" y="66675"/>
                    <a:pt x="667" y="8668"/>
                    <a:pt x="0" y="8477"/>
                  </a:cubicBezTo>
                  <a:lnTo>
                    <a:pt x="2096" y="0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rgbClr val="4D8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9AE9016E-022A-44BB-84E9-ED0ADCF28343}"/>
                </a:ext>
              </a:extLst>
            </p:cNvPr>
            <p:cNvSpPr/>
            <p:nvPr/>
          </p:nvSpPr>
          <p:spPr>
            <a:xfrm>
              <a:off x="4966429" y="3068097"/>
              <a:ext cx="466895" cy="332235"/>
            </a:xfrm>
            <a:custGeom>
              <a:avLst/>
              <a:gdLst>
                <a:gd name="connsiteX0" fmla="*/ 462629 w 466895"/>
                <a:gd name="connsiteY0" fmla="*/ 146971 h 332235"/>
                <a:gd name="connsiteX1" fmla="*/ 390811 w 466895"/>
                <a:gd name="connsiteY1" fmla="*/ 224218 h 332235"/>
                <a:gd name="connsiteX2" fmla="*/ 270034 w 466895"/>
                <a:gd name="connsiteY2" fmla="*/ 257651 h 332235"/>
                <a:gd name="connsiteX3" fmla="*/ 182213 w 466895"/>
                <a:gd name="connsiteY3" fmla="*/ 304705 h 332235"/>
                <a:gd name="connsiteX4" fmla="*/ 123730 w 466895"/>
                <a:gd name="connsiteY4" fmla="*/ 331375 h 332235"/>
                <a:gd name="connsiteX5" fmla="*/ 101346 w 466895"/>
                <a:gd name="connsiteY5" fmla="*/ 329755 h 332235"/>
                <a:gd name="connsiteX6" fmla="*/ 88201 w 466895"/>
                <a:gd name="connsiteY6" fmla="*/ 313754 h 332235"/>
                <a:gd name="connsiteX7" fmla="*/ 89059 w 466895"/>
                <a:gd name="connsiteY7" fmla="*/ 286988 h 332235"/>
                <a:gd name="connsiteX8" fmla="*/ 160401 w 466895"/>
                <a:gd name="connsiteY8" fmla="*/ 219075 h 332235"/>
                <a:gd name="connsiteX9" fmla="*/ 204978 w 466895"/>
                <a:gd name="connsiteY9" fmla="*/ 197167 h 332235"/>
                <a:gd name="connsiteX10" fmla="*/ 209169 w 466895"/>
                <a:gd name="connsiteY10" fmla="*/ 204788 h 332235"/>
                <a:gd name="connsiteX11" fmla="*/ 163735 w 466895"/>
                <a:gd name="connsiteY11" fmla="*/ 227076 h 332235"/>
                <a:gd name="connsiteX12" fmla="*/ 97346 w 466895"/>
                <a:gd name="connsiteY12" fmla="*/ 288893 h 332235"/>
                <a:gd name="connsiteX13" fmla="*/ 96393 w 466895"/>
                <a:gd name="connsiteY13" fmla="*/ 311467 h 332235"/>
                <a:gd name="connsiteX14" fmla="*/ 104584 w 466895"/>
                <a:gd name="connsiteY14" fmla="*/ 321659 h 332235"/>
                <a:gd name="connsiteX15" fmla="*/ 122301 w 466895"/>
                <a:gd name="connsiteY15" fmla="*/ 322707 h 332235"/>
                <a:gd name="connsiteX16" fmla="*/ 177546 w 466895"/>
                <a:gd name="connsiteY16" fmla="*/ 297275 h 332235"/>
                <a:gd name="connsiteX17" fmla="*/ 266890 w 466895"/>
                <a:gd name="connsiteY17" fmla="*/ 249460 h 332235"/>
                <a:gd name="connsiteX18" fmla="*/ 389477 w 466895"/>
                <a:gd name="connsiteY18" fmla="*/ 215551 h 332235"/>
                <a:gd name="connsiteX19" fmla="*/ 455105 w 466895"/>
                <a:gd name="connsiteY19" fmla="*/ 150876 h 332235"/>
                <a:gd name="connsiteX20" fmla="*/ 462629 w 466895"/>
                <a:gd name="connsiteY20" fmla="*/ 146971 h 332235"/>
                <a:gd name="connsiteX21" fmla="*/ 462629 w 466895"/>
                <a:gd name="connsiteY21" fmla="*/ 146971 h 332235"/>
                <a:gd name="connsiteX22" fmla="*/ 395954 w 466895"/>
                <a:gd name="connsiteY22" fmla="*/ 6191 h 332235"/>
                <a:gd name="connsiteX23" fmla="*/ 166592 w 466895"/>
                <a:gd name="connsiteY23" fmla="*/ 153162 h 332235"/>
                <a:gd name="connsiteX24" fmla="*/ 42672 w 466895"/>
                <a:gd name="connsiteY24" fmla="*/ 143161 h 332235"/>
                <a:gd name="connsiteX25" fmla="*/ 4667 w 466895"/>
                <a:gd name="connsiteY25" fmla="*/ 139922 h 332235"/>
                <a:gd name="connsiteX26" fmla="*/ 0 w 466895"/>
                <a:gd name="connsiteY26" fmla="*/ 132588 h 332235"/>
                <a:gd name="connsiteX27" fmla="*/ 44482 w 466895"/>
                <a:gd name="connsiteY27" fmla="*/ 134684 h 332235"/>
                <a:gd name="connsiteX28" fmla="*/ 165640 w 466895"/>
                <a:gd name="connsiteY28" fmla="*/ 144494 h 332235"/>
                <a:gd name="connsiteX29" fmla="*/ 389858 w 466895"/>
                <a:gd name="connsiteY29" fmla="*/ 0 h 332235"/>
                <a:gd name="connsiteX30" fmla="*/ 395954 w 466895"/>
                <a:gd name="connsiteY30" fmla="*/ 6191 h 332235"/>
                <a:gd name="connsiteX31" fmla="*/ 395954 w 466895"/>
                <a:gd name="connsiteY31" fmla="*/ 6191 h 33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6895" h="332235">
                  <a:moveTo>
                    <a:pt x="462629" y="146971"/>
                  </a:moveTo>
                  <a:cubicBezTo>
                    <a:pt x="462725" y="147161"/>
                    <a:pt x="493014" y="206788"/>
                    <a:pt x="390811" y="224218"/>
                  </a:cubicBezTo>
                  <a:cubicBezTo>
                    <a:pt x="342900" y="232410"/>
                    <a:pt x="303657" y="243840"/>
                    <a:pt x="270034" y="257651"/>
                  </a:cubicBezTo>
                  <a:cubicBezTo>
                    <a:pt x="236410" y="271367"/>
                    <a:pt x="208121" y="287464"/>
                    <a:pt x="182213" y="304705"/>
                  </a:cubicBezTo>
                  <a:cubicBezTo>
                    <a:pt x="160687" y="318992"/>
                    <a:pt x="140017" y="328613"/>
                    <a:pt x="123730" y="331375"/>
                  </a:cubicBezTo>
                  <a:cubicBezTo>
                    <a:pt x="114967" y="332899"/>
                    <a:pt x="107347" y="332422"/>
                    <a:pt x="101346" y="329755"/>
                  </a:cubicBezTo>
                  <a:cubicBezTo>
                    <a:pt x="94869" y="326898"/>
                    <a:pt x="90297" y="321659"/>
                    <a:pt x="88201" y="313754"/>
                  </a:cubicBezTo>
                  <a:cubicBezTo>
                    <a:pt x="86392" y="306896"/>
                    <a:pt x="86582" y="298133"/>
                    <a:pt x="89059" y="286988"/>
                  </a:cubicBezTo>
                  <a:cubicBezTo>
                    <a:pt x="98203" y="246412"/>
                    <a:pt x="125158" y="234505"/>
                    <a:pt x="160401" y="219075"/>
                  </a:cubicBezTo>
                  <a:cubicBezTo>
                    <a:pt x="174212" y="212979"/>
                    <a:pt x="189262" y="206407"/>
                    <a:pt x="204978" y="197167"/>
                  </a:cubicBezTo>
                  <a:lnTo>
                    <a:pt x="209169" y="204788"/>
                  </a:lnTo>
                  <a:cubicBezTo>
                    <a:pt x="193072" y="214217"/>
                    <a:pt x="177737" y="220980"/>
                    <a:pt x="163735" y="227076"/>
                  </a:cubicBezTo>
                  <a:cubicBezTo>
                    <a:pt x="130778" y="241554"/>
                    <a:pt x="105537" y="252698"/>
                    <a:pt x="97346" y="288893"/>
                  </a:cubicBezTo>
                  <a:cubicBezTo>
                    <a:pt x="95155" y="298513"/>
                    <a:pt x="94964" y="305943"/>
                    <a:pt x="96393" y="311467"/>
                  </a:cubicBezTo>
                  <a:cubicBezTo>
                    <a:pt x="97726" y="316611"/>
                    <a:pt x="100584" y="319945"/>
                    <a:pt x="104584" y="321659"/>
                  </a:cubicBezTo>
                  <a:cubicBezTo>
                    <a:pt x="109061" y="323659"/>
                    <a:pt x="115157" y="323850"/>
                    <a:pt x="122301" y="322707"/>
                  </a:cubicBezTo>
                  <a:cubicBezTo>
                    <a:pt x="137446" y="320135"/>
                    <a:pt x="156972" y="310991"/>
                    <a:pt x="177546" y="297275"/>
                  </a:cubicBezTo>
                  <a:cubicBezTo>
                    <a:pt x="203930" y="279749"/>
                    <a:pt x="232600" y="263462"/>
                    <a:pt x="266890" y="249460"/>
                  </a:cubicBezTo>
                  <a:cubicBezTo>
                    <a:pt x="301085" y="235458"/>
                    <a:pt x="340900" y="223838"/>
                    <a:pt x="389477" y="215551"/>
                  </a:cubicBezTo>
                  <a:cubicBezTo>
                    <a:pt x="480155" y="200120"/>
                    <a:pt x="455105" y="150971"/>
                    <a:pt x="455105" y="150876"/>
                  </a:cubicBezTo>
                  <a:lnTo>
                    <a:pt x="462629" y="146971"/>
                  </a:lnTo>
                  <a:lnTo>
                    <a:pt x="462629" y="146971"/>
                  </a:lnTo>
                  <a:close/>
                  <a:moveTo>
                    <a:pt x="395954" y="6191"/>
                  </a:moveTo>
                  <a:cubicBezTo>
                    <a:pt x="395573" y="6572"/>
                    <a:pt x="262223" y="142399"/>
                    <a:pt x="166592" y="153162"/>
                  </a:cubicBezTo>
                  <a:cubicBezTo>
                    <a:pt x="111157" y="159449"/>
                    <a:pt x="70580" y="149828"/>
                    <a:pt x="42672" y="143161"/>
                  </a:cubicBezTo>
                  <a:cubicBezTo>
                    <a:pt x="23813" y="138684"/>
                    <a:pt x="11049" y="135636"/>
                    <a:pt x="4667" y="139922"/>
                  </a:cubicBezTo>
                  <a:lnTo>
                    <a:pt x="0" y="132588"/>
                  </a:lnTo>
                  <a:cubicBezTo>
                    <a:pt x="9430" y="126301"/>
                    <a:pt x="23622" y="129730"/>
                    <a:pt x="44482" y="134684"/>
                  </a:cubicBezTo>
                  <a:cubicBezTo>
                    <a:pt x="71818" y="141160"/>
                    <a:pt x="111538" y="150590"/>
                    <a:pt x="165640" y="144494"/>
                  </a:cubicBezTo>
                  <a:cubicBezTo>
                    <a:pt x="258223" y="134017"/>
                    <a:pt x="389572" y="381"/>
                    <a:pt x="389858" y="0"/>
                  </a:cubicBezTo>
                  <a:lnTo>
                    <a:pt x="395954" y="6191"/>
                  </a:lnTo>
                  <a:lnTo>
                    <a:pt x="395954" y="6191"/>
                  </a:lnTo>
                  <a:close/>
                </a:path>
              </a:pathLst>
            </a:custGeom>
            <a:solidFill>
              <a:srgbClr val="4D8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17FE212-F4F9-4F68-8C6F-F95D4D03CCF6}"/>
                </a:ext>
              </a:extLst>
            </p:cNvPr>
            <p:cNvSpPr/>
            <p:nvPr/>
          </p:nvSpPr>
          <p:spPr>
            <a:xfrm>
              <a:off x="4276375" y="2947700"/>
              <a:ext cx="209327" cy="106871"/>
            </a:xfrm>
            <a:custGeom>
              <a:avLst/>
              <a:gdLst>
                <a:gd name="connsiteX0" fmla="*/ 209327 w 209327"/>
                <a:gd name="connsiteY0" fmla="*/ 79344 h 106871"/>
                <a:gd name="connsiteX1" fmla="*/ 132651 w 209327"/>
                <a:gd name="connsiteY1" fmla="*/ 2097 h 106871"/>
                <a:gd name="connsiteX2" fmla="*/ 84931 w 209327"/>
                <a:gd name="connsiteY2" fmla="*/ 2954 h 106871"/>
                <a:gd name="connsiteX3" fmla="*/ 40259 w 209327"/>
                <a:gd name="connsiteY3" fmla="*/ 23433 h 106871"/>
                <a:gd name="connsiteX4" fmla="*/ 10255 w 209327"/>
                <a:gd name="connsiteY4" fmla="*/ 57818 h 106871"/>
                <a:gd name="connsiteX5" fmla="*/ 444 w 209327"/>
                <a:gd name="connsiteY5" fmla="*/ 106872 h 106871"/>
                <a:gd name="connsiteX6" fmla="*/ 26447 w 209327"/>
                <a:gd name="connsiteY6" fmla="*/ 103443 h 106871"/>
                <a:gd name="connsiteX7" fmla="*/ 34734 w 209327"/>
                <a:gd name="connsiteY7" fmla="*/ 62485 h 106871"/>
                <a:gd name="connsiteX8" fmla="*/ 58547 w 209327"/>
                <a:gd name="connsiteY8" fmla="*/ 34958 h 106871"/>
                <a:gd name="connsiteX9" fmla="*/ 90741 w 209327"/>
                <a:gd name="connsiteY9" fmla="*/ 20004 h 106871"/>
                <a:gd name="connsiteX10" fmla="*/ 123507 w 209327"/>
                <a:gd name="connsiteY10" fmla="*/ 19527 h 106871"/>
                <a:gd name="connsiteX11" fmla="*/ 183419 w 209327"/>
                <a:gd name="connsiteY11" fmla="*/ 82773 h 106871"/>
                <a:gd name="connsiteX12" fmla="*/ 209327 w 209327"/>
                <a:gd name="connsiteY12" fmla="*/ 79344 h 106871"/>
                <a:gd name="connsiteX13" fmla="*/ 209327 w 209327"/>
                <a:gd name="connsiteY13" fmla="*/ 79344 h 10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327" h="106871">
                  <a:moveTo>
                    <a:pt x="209327" y="79344"/>
                  </a:moveTo>
                  <a:cubicBezTo>
                    <a:pt x="205803" y="59628"/>
                    <a:pt x="191325" y="13431"/>
                    <a:pt x="132651" y="2097"/>
                  </a:cubicBezTo>
                  <a:cubicBezTo>
                    <a:pt x="116459" y="-1047"/>
                    <a:pt x="100266" y="-570"/>
                    <a:pt x="84931" y="2954"/>
                  </a:cubicBezTo>
                  <a:cubicBezTo>
                    <a:pt x="68453" y="6669"/>
                    <a:pt x="53117" y="13812"/>
                    <a:pt x="40259" y="23433"/>
                  </a:cubicBezTo>
                  <a:cubicBezTo>
                    <a:pt x="27686" y="32767"/>
                    <a:pt x="17303" y="44578"/>
                    <a:pt x="10255" y="57818"/>
                  </a:cubicBezTo>
                  <a:cubicBezTo>
                    <a:pt x="2444" y="72582"/>
                    <a:pt x="-1366" y="89346"/>
                    <a:pt x="444" y="106872"/>
                  </a:cubicBezTo>
                  <a:lnTo>
                    <a:pt x="26447" y="103443"/>
                  </a:lnTo>
                  <a:cubicBezTo>
                    <a:pt x="25019" y="88774"/>
                    <a:pt x="28257" y="74772"/>
                    <a:pt x="34734" y="62485"/>
                  </a:cubicBezTo>
                  <a:cubicBezTo>
                    <a:pt x="40449" y="51722"/>
                    <a:pt x="48641" y="42292"/>
                    <a:pt x="58547" y="34958"/>
                  </a:cubicBezTo>
                  <a:cubicBezTo>
                    <a:pt x="68072" y="27814"/>
                    <a:pt x="79121" y="22671"/>
                    <a:pt x="90741" y="20004"/>
                  </a:cubicBezTo>
                  <a:cubicBezTo>
                    <a:pt x="101219" y="17622"/>
                    <a:pt x="112268" y="17337"/>
                    <a:pt x="123507" y="19527"/>
                  </a:cubicBezTo>
                  <a:cubicBezTo>
                    <a:pt x="168751" y="28290"/>
                    <a:pt x="180467" y="66009"/>
                    <a:pt x="183419" y="82773"/>
                  </a:cubicBezTo>
                  <a:lnTo>
                    <a:pt x="209327" y="79344"/>
                  </a:lnTo>
                  <a:lnTo>
                    <a:pt x="209327" y="79344"/>
                  </a:lnTo>
                  <a:close/>
                </a:path>
              </a:pathLst>
            </a:custGeom>
            <a:solidFill>
              <a:srgbClr val="384B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C9889BC-8DD7-4C7D-BEDC-228F98F70B21}"/>
                </a:ext>
              </a:extLst>
            </p:cNvPr>
            <p:cNvSpPr/>
            <p:nvPr/>
          </p:nvSpPr>
          <p:spPr>
            <a:xfrm>
              <a:off x="4109370" y="2843817"/>
              <a:ext cx="237553" cy="152556"/>
            </a:xfrm>
            <a:custGeom>
              <a:avLst/>
              <a:gdLst>
                <a:gd name="connsiteX0" fmla="*/ 227267 w 237553"/>
                <a:gd name="connsiteY0" fmla="*/ 152556 h 152556"/>
                <a:gd name="connsiteX1" fmla="*/ 109061 w 237553"/>
                <a:gd name="connsiteY1" fmla="*/ 9777 h 152556"/>
                <a:gd name="connsiteX2" fmla="*/ 9239 w 237553"/>
                <a:gd name="connsiteY2" fmla="*/ 35208 h 152556"/>
                <a:gd name="connsiteX3" fmla="*/ 0 w 237553"/>
                <a:gd name="connsiteY3" fmla="*/ 32732 h 152556"/>
                <a:gd name="connsiteX4" fmla="*/ 113538 w 237553"/>
                <a:gd name="connsiteY4" fmla="*/ 3395 h 152556"/>
                <a:gd name="connsiteX5" fmla="*/ 237554 w 237553"/>
                <a:gd name="connsiteY5" fmla="*/ 150175 h 152556"/>
                <a:gd name="connsiteX6" fmla="*/ 227267 w 237553"/>
                <a:gd name="connsiteY6" fmla="*/ 152556 h 152556"/>
                <a:gd name="connsiteX7" fmla="*/ 227267 w 237553"/>
                <a:gd name="connsiteY7" fmla="*/ 152556 h 15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553" h="152556">
                  <a:moveTo>
                    <a:pt x="227267" y="152556"/>
                  </a:moveTo>
                  <a:cubicBezTo>
                    <a:pt x="227171" y="152175"/>
                    <a:pt x="178498" y="24255"/>
                    <a:pt x="109061" y="9777"/>
                  </a:cubicBezTo>
                  <a:cubicBezTo>
                    <a:pt x="41815" y="-4225"/>
                    <a:pt x="9335" y="35113"/>
                    <a:pt x="9239" y="35208"/>
                  </a:cubicBezTo>
                  <a:lnTo>
                    <a:pt x="0" y="32732"/>
                  </a:lnTo>
                  <a:cubicBezTo>
                    <a:pt x="95" y="32637"/>
                    <a:pt x="37338" y="-12512"/>
                    <a:pt x="113538" y="3395"/>
                  </a:cubicBezTo>
                  <a:cubicBezTo>
                    <a:pt x="187547" y="18825"/>
                    <a:pt x="237363" y="149889"/>
                    <a:pt x="237554" y="150175"/>
                  </a:cubicBezTo>
                  <a:lnTo>
                    <a:pt x="227267" y="152556"/>
                  </a:lnTo>
                  <a:lnTo>
                    <a:pt x="227267" y="152556"/>
                  </a:lnTo>
                  <a:close/>
                </a:path>
              </a:pathLst>
            </a:custGeom>
            <a:solidFill>
              <a:srgbClr val="B2BA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E81A131B-7BB3-4107-A2FC-FEA316EC1540}"/>
                </a:ext>
              </a:extLst>
            </p:cNvPr>
            <p:cNvSpPr/>
            <p:nvPr/>
          </p:nvSpPr>
          <p:spPr>
            <a:xfrm>
              <a:off x="4093320" y="2867500"/>
              <a:ext cx="38338" cy="25510"/>
            </a:xfrm>
            <a:custGeom>
              <a:avLst/>
              <a:gdLst>
                <a:gd name="connsiteX0" fmla="*/ 38339 w 38338"/>
                <a:gd name="connsiteY0" fmla="*/ 9049 h 25510"/>
                <a:gd name="connsiteX1" fmla="*/ 15669 w 38338"/>
                <a:gd name="connsiteY1" fmla="*/ 0 h 25510"/>
                <a:gd name="connsiteX2" fmla="*/ 38339 w 38338"/>
                <a:gd name="connsiteY2" fmla="*/ 9049 h 25510"/>
                <a:gd name="connsiteX3" fmla="*/ 38339 w 38338"/>
                <a:gd name="connsiteY3" fmla="*/ 9049 h 2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338" h="25510">
                  <a:moveTo>
                    <a:pt x="38339" y="9049"/>
                  </a:moveTo>
                  <a:cubicBezTo>
                    <a:pt x="37481" y="8001"/>
                    <a:pt x="15669" y="0"/>
                    <a:pt x="15669" y="0"/>
                  </a:cubicBezTo>
                  <a:cubicBezTo>
                    <a:pt x="-20431" y="21526"/>
                    <a:pt x="13859" y="40100"/>
                    <a:pt x="38339" y="9049"/>
                  </a:cubicBezTo>
                  <a:lnTo>
                    <a:pt x="38339" y="9049"/>
                  </a:lnTo>
                  <a:close/>
                </a:path>
              </a:pathLst>
            </a:custGeom>
            <a:solidFill>
              <a:srgbClr val="F2F3F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281FD727-94A8-41BE-B2A5-33F3BB6F76F4}"/>
                </a:ext>
              </a:extLst>
            </p:cNvPr>
            <p:cNvSpPr/>
            <p:nvPr/>
          </p:nvSpPr>
          <p:spPr>
            <a:xfrm>
              <a:off x="4138698" y="2841178"/>
              <a:ext cx="135549" cy="204440"/>
            </a:xfrm>
            <a:custGeom>
              <a:avLst/>
              <a:gdLst>
                <a:gd name="connsiteX0" fmla="*/ 27441 w 135549"/>
                <a:gd name="connsiteY0" fmla="*/ 204440 h 204440"/>
                <a:gd name="connsiteX1" fmla="*/ 20297 w 135549"/>
                <a:gd name="connsiteY1" fmla="*/ 29847 h 204440"/>
                <a:gd name="connsiteX2" fmla="*/ 135550 w 135549"/>
                <a:gd name="connsiteY2" fmla="*/ 4796 h 204440"/>
                <a:gd name="connsiteX3" fmla="*/ 129835 w 135549"/>
                <a:gd name="connsiteY3" fmla="*/ 10797 h 204440"/>
                <a:gd name="connsiteX4" fmla="*/ 28679 w 135549"/>
                <a:gd name="connsiteY4" fmla="*/ 33085 h 204440"/>
                <a:gd name="connsiteX5" fmla="*/ 37633 w 135549"/>
                <a:gd name="connsiteY5" fmla="*/ 201868 h 204440"/>
                <a:gd name="connsiteX6" fmla="*/ 27441 w 135549"/>
                <a:gd name="connsiteY6" fmla="*/ 204440 h 204440"/>
                <a:gd name="connsiteX7" fmla="*/ 27441 w 135549"/>
                <a:gd name="connsiteY7" fmla="*/ 204440 h 20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549" h="204440">
                  <a:moveTo>
                    <a:pt x="27441" y="204440"/>
                  </a:moveTo>
                  <a:cubicBezTo>
                    <a:pt x="27251" y="204059"/>
                    <a:pt x="-29137" y="74710"/>
                    <a:pt x="20297" y="29847"/>
                  </a:cubicBezTo>
                  <a:cubicBezTo>
                    <a:pt x="71161" y="-16254"/>
                    <a:pt x="135359" y="4796"/>
                    <a:pt x="135550" y="4796"/>
                  </a:cubicBezTo>
                  <a:lnTo>
                    <a:pt x="129835" y="10797"/>
                  </a:lnTo>
                  <a:cubicBezTo>
                    <a:pt x="129644" y="10702"/>
                    <a:pt x="73637" y="-7586"/>
                    <a:pt x="28679" y="33085"/>
                  </a:cubicBezTo>
                  <a:cubicBezTo>
                    <a:pt x="-17612" y="75091"/>
                    <a:pt x="37538" y="201487"/>
                    <a:pt x="37633" y="201868"/>
                  </a:cubicBezTo>
                  <a:lnTo>
                    <a:pt x="27441" y="204440"/>
                  </a:lnTo>
                  <a:lnTo>
                    <a:pt x="27441" y="204440"/>
                  </a:lnTo>
                  <a:close/>
                </a:path>
              </a:pathLst>
            </a:custGeom>
            <a:solidFill>
              <a:srgbClr val="B2BA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0CDED31-E76A-4668-AE17-C61C9530AC0C}"/>
                </a:ext>
              </a:extLst>
            </p:cNvPr>
            <p:cNvSpPr/>
            <p:nvPr/>
          </p:nvSpPr>
          <p:spPr>
            <a:xfrm>
              <a:off x="4256318" y="2837685"/>
              <a:ext cx="38680" cy="19671"/>
            </a:xfrm>
            <a:custGeom>
              <a:avLst/>
              <a:gdLst>
                <a:gd name="connsiteX0" fmla="*/ 23 w 38680"/>
                <a:gd name="connsiteY0" fmla="*/ 18004 h 19671"/>
                <a:gd name="connsiteX1" fmla="*/ 6690 w 38680"/>
                <a:gd name="connsiteY1" fmla="*/ 288 h 19671"/>
                <a:gd name="connsiteX2" fmla="*/ 23 w 38680"/>
                <a:gd name="connsiteY2" fmla="*/ 18004 h 19671"/>
                <a:gd name="connsiteX3" fmla="*/ 23 w 38680"/>
                <a:gd name="connsiteY3" fmla="*/ 1800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80" h="19671">
                  <a:moveTo>
                    <a:pt x="23" y="18004"/>
                  </a:moveTo>
                  <a:cubicBezTo>
                    <a:pt x="-453" y="16766"/>
                    <a:pt x="6690" y="288"/>
                    <a:pt x="6690" y="288"/>
                  </a:cubicBezTo>
                  <a:cubicBezTo>
                    <a:pt x="52887" y="-3237"/>
                    <a:pt x="47648" y="26958"/>
                    <a:pt x="23" y="18004"/>
                  </a:cubicBezTo>
                  <a:lnTo>
                    <a:pt x="23" y="18004"/>
                  </a:lnTo>
                  <a:close/>
                </a:path>
              </a:pathLst>
            </a:custGeom>
            <a:solidFill>
              <a:srgbClr val="F2F3F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BD6AE23B-A8BD-4415-AC52-E0110289DF02}"/>
                </a:ext>
              </a:extLst>
            </p:cNvPr>
            <p:cNvSpPr/>
            <p:nvPr/>
          </p:nvSpPr>
          <p:spPr>
            <a:xfrm>
              <a:off x="4163281" y="2990182"/>
              <a:ext cx="202945" cy="77247"/>
            </a:xfrm>
            <a:custGeom>
              <a:avLst/>
              <a:gdLst>
                <a:gd name="connsiteX0" fmla="*/ 184785 w 202945"/>
                <a:gd name="connsiteY0" fmla="*/ 35433 h 77247"/>
                <a:gd name="connsiteX1" fmla="*/ 169736 w 202945"/>
                <a:gd name="connsiteY1" fmla="*/ 4477 h 77247"/>
                <a:gd name="connsiteX2" fmla="*/ 183737 w 202945"/>
                <a:gd name="connsiteY2" fmla="*/ 0 h 77247"/>
                <a:gd name="connsiteX3" fmla="*/ 200216 w 202945"/>
                <a:gd name="connsiteY3" fmla="*/ 31718 h 77247"/>
                <a:gd name="connsiteX4" fmla="*/ 201930 w 202945"/>
                <a:gd name="connsiteY4" fmla="*/ 52769 h 77247"/>
                <a:gd name="connsiteX5" fmla="*/ 184404 w 202945"/>
                <a:gd name="connsiteY5" fmla="*/ 55055 h 77247"/>
                <a:gd name="connsiteX6" fmla="*/ 184785 w 202945"/>
                <a:gd name="connsiteY6" fmla="*/ 35433 h 77247"/>
                <a:gd name="connsiteX7" fmla="*/ 184785 w 202945"/>
                <a:gd name="connsiteY7" fmla="*/ 35433 h 77247"/>
                <a:gd name="connsiteX8" fmla="*/ 15050 w 202945"/>
                <a:gd name="connsiteY8" fmla="*/ 77248 h 77247"/>
                <a:gd name="connsiteX9" fmla="*/ 0 w 202945"/>
                <a:gd name="connsiteY9" fmla="*/ 54483 h 77247"/>
                <a:gd name="connsiteX10" fmla="*/ 14002 w 202945"/>
                <a:gd name="connsiteY10" fmla="*/ 50006 h 77247"/>
                <a:gd name="connsiteX11" fmla="*/ 31814 w 202945"/>
                <a:gd name="connsiteY11" fmla="*/ 75057 h 77247"/>
                <a:gd name="connsiteX12" fmla="*/ 15050 w 202945"/>
                <a:gd name="connsiteY12" fmla="*/ 77248 h 77247"/>
                <a:gd name="connsiteX13" fmla="*/ 15050 w 202945"/>
                <a:gd name="connsiteY13" fmla="*/ 77248 h 7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2945" h="77247">
                  <a:moveTo>
                    <a:pt x="184785" y="35433"/>
                  </a:moveTo>
                  <a:cubicBezTo>
                    <a:pt x="176879" y="16764"/>
                    <a:pt x="172212" y="8382"/>
                    <a:pt x="169736" y="4477"/>
                  </a:cubicBezTo>
                  <a:lnTo>
                    <a:pt x="183737" y="0"/>
                  </a:lnTo>
                  <a:cubicBezTo>
                    <a:pt x="187643" y="5525"/>
                    <a:pt x="193167" y="15145"/>
                    <a:pt x="200216" y="31718"/>
                  </a:cubicBezTo>
                  <a:cubicBezTo>
                    <a:pt x="203264" y="38957"/>
                    <a:pt x="203645" y="46006"/>
                    <a:pt x="201930" y="52769"/>
                  </a:cubicBezTo>
                  <a:lnTo>
                    <a:pt x="184404" y="55055"/>
                  </a:lnTo>
                  <a:cubicBezTo>
                    <a:pt x="187262" y="48673"/>
                    <a:pt x="187643" y="42101"/>
                    <a:pt x="184785" y="35433"/>
                  </a:cubicBezTo>
                  <a:lnTo>
                    <a:pt x="184785" y="35433"/>
                  </a:lnTo>
                  <a:close/>
                  <a:moveTo>
                    <a:pt x="15050" y="77248"/>
                  </a:moveTo>
                  <a:cubicBezTo>
                    <a:pt x="7430" y="67151"/>
                    <a:pt x="2381" y="58769"/>
                    <a:pt x="0" y="54483"/>
                  </a:cubicBezTo>
                  <a:lnTo>
                    <a:pt x="14002" y="50006"/>
                  </a:lnTo>
                  <a:cubicBezTo>
                    <a:pt x="16002" y="53340"/>
                    <a:pt x="21527" y="62389"/>
                    <a:pt x="31814" y="75057"/>
                  </a:cubicBezTo>
                  <a:lnTo>
                    <a:pt x="15050" y="77248"/>
                  </a:lnTo>
                  <a:lnTo>
                    <a:pt x="15050" y="77248"/>
                  </a:lnTo>
                  <a:close/>
                </a:path>
              </a:pathLst>
            </a:custGeom>
            <a:solidFill>
              <a:srgbClr val="2C3B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08247E0-2D6B-48A5-AC0F-EFF7AAC709D6}"/>
                </a:ext>
              </a:extLst>
            </p:cNvPr>
            <p:cNvSpPr/>
            <p:nvPr/>
          </p:nvSpPr>
          <p:spPr>
            <a:xfrm>
              <a:off x="4060697" y="1808701"/>
              <a:ext cx="136874" cy="159543"/>
            </a:xfrm>
            <a:custGeom>
              <a:avLst/>
              <a:gdLst>
                <a:gd name="connsiteX0" fmla="*/ 1333 w 136874"/>
                <a:gd name="connsiteY0" fmla="*/ 0 h 159543"/>
                <a:gd name="connsiteX1" fmla="*/ 136874 w 136874"/>
                <a:gd name="connsiteY1" fmla="*/ 148209 h 159543"/>
                <a:gd name="connsiteX2" fmla="*/ 118396 w 136874"/>
                <a:gd name="connsiteY2" fmla="*/ 159544 h 159543"/>
                <a:gd name="connsiteX3" fmla="*/ 0 w 136874"/>
                <a:gd name="connsiteY3" fmla="*/ 19622 h 159543"/>
                <a:gd name="connsiteX4" fmla="*/ 1333 w 136874"/>
                <a:gd name="connsiteY4" fmla="*/ 0 h 1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874" h="159543">
                  <a:moveTo>
                    <a:pt x="1333" y="0"/>
                  </a:moveTo>
                  <a:lnTo>
                    <a:pt x="136874" y="148209"/>
                  </a:lnTo>
                  <a:lnTo>
                    <a:pt x="118396" y="159544"/>
                  </a:lnTo>
                  <a:lnTo>
                    <a:pt x="0" y="19622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CA03E0F-BBDB-4F69-A69D-21DC2D00FDBB}"/>
                </a:ext>
              </a:extLst>
            </p:cNvPr>
            <p:cNvSpPr/>
            <p:nvPr/>
          </p:nvSpPr>
          <p:spPr>
            <a:xfrm>
              <a:off x="4667630" y="1581530"/>
              <a:ext cx="37909" cy="208026"/>
            </a:xfrm>
            <a:custGeom>
              <a:avLst/>
              <a:gdLst>
                <a:gd name="connsiteX0" fmla="*/ 37910 w 37909"/>
                <a:gd name="connsiteY0" fmla="*/ 12001 h 208026"/>
                <a:gd name="connsiteX1" fmla="*/ 19526 w 37909"/>
                <a:gd name="connsiteY1" fmla="*/ 208026 h 208026"/>
                <a:gd name="connsiteX2" fmla="*/ 0 w 37909"/>
                <a:gd name="connsiteY2" fmla="*/ 206121 h 208026"/>
                <a:gd name="connsiteX3" fmla="*/ 26575 w 37909"/>
                <a:gd name="connsiteY3" fmla="*/ 0 h 208026"/>
                <a:gd name="connsiteX4" fmla="*/ 37910 w 37909"/>
                <a:gd name="connsiteY4" fmla="*/ 12001 h 208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09" h="208026">
                  <a:moveTo>
                    <a:pt x="37910" y="12001"/>
                  </a:moveTo>
                  <a:lnTo>
                    <a:pt x="19526" y="208026"/>
                  </a:lnTo>
                  <a:lnTo>
                    <a:pt x="0" y="206121"/>
                  </a:lnTo>
                  <a:lnTo>
                    <a:pt x="26575" y="0"/>
                  </a:lnTo>
                  <a:lnTo>
                    <a:pt x="37910" y="12001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F464A565-1E0E-4211-87B4-CE280B81CB0A}"/>
                </a:ext>
              </a:extLst>
            </p:cNvPr>
            <p:cNvSpPr/>
            <p:nvPr/>
          </p:nvSpPr>
          <p:spPr>
            <a:xfrm>
              <a:off x="4165377" y="1770887"/>
              <a:ext cx="555524" cy="467554"/>
            </a:xfrm>
            <a:custGeom>
              <a:avLst/>
              <a:gdLst>
                <a:gd name="connsiteX0" fmla="*/ 0 w 555524"/>
                <a:gd name="connsiteY0" fmla="*/ 197644 h 467554"/>
                <a:gd name="connsiteX1" fmla="*/ 234887 w 555524"/>
                <a:gd name="connsiteY1" fmla="*/ 74962 h 467554"/>
                <a:gd name="connsiteX2" fmla="*/ 539496 w 555524"/>
                <a:gd name="connsiteY2" fmla="*/ 0 h 467554"/>
                <a:gd name="connsiteX3" fmla="*/ 551498 w 555524"/>
                <a:gd name="connsiteY3" fmla="*/ 242792 h 467554"/>
                <a:gd name="connsiteX4" fmla="*/ 375571 w 555524"/>
                <a:gd name="connsiteY4" fmla="*/ 458248 h 467554"/>
                <a:gd name="connsiteX5" fmla="*/ 0 w 555524"/>
                <a:gd name="connsiteY5" fmla="*/ 197644 h 467554"/>
                <a:gd name="connsiteX6" fmla="*/ 0 w 555524"/>
                <a:gd name="connsiteY6" fmla="*/ 197644 h 46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5524" h="467554">
                  <a:moveTo>
                    <a:pt x="0" y="197644"/>
                  </a:moveTo>
                  <a:cubicBezTo>
                    <a:pt x="0" y="197644"/>
                    <a:pt x="220599" y="81344"/>
                    <a:pt x="234887" y="74962"/>
                  </a:cubicBezTo>
                  <a:cubicBezTo>
                    <a:pt x="249174" y="68580"/>
                    <a:pt x="539496" y="0"/>
                    <a:pt x="539496" y="0"/>
                  </a:cubicBezTo>
                  <a:cubicBezTo>
                    <a:pt x="539496" y="0"/>
                    <a:pt x="565213" y="128016"/>
                    <a:pt x="551498" y="242792"/>
                  </a:cubicBezTo>
                  <a:cubicBezTo>
                    <a:pt x="537686" y="357569"/>
                    <a:pt x="452152" y="439007"/>
                    <a:pt x="375571" y="458248"/>
                  </a:cubicBezTo>
                  <a:cubicBezTo>
                    <a:pt x="298895" y="477584"/>
                    <a:pt x="147256" y="495300"/>
                    <a:pt x="0" y="197644"/>
                  </a:cubicBezTo>
                  <a:lnTo>
                    <a:pt x="0" y="197644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3B0B529D-DFED-422C-8EDC-4B8281B0487A}"/>
                </a:ext>
              </a:extLst>
            </p:cNvPr>
            <p:cNvSpPr/>
            <p:nvPr/>
          </p:nvSpPr>
          <p:spPr>
            <a:xfrm>
              <a:off x="4405121" y="1770887"/>
              <a:ext cx="315685" cy="448056"/>
            </a:xfrm>
            <a:custGeom>
              <a:avLst/>
              <a:gdLst>
                <a:gd name="connsiteX0" fmla="*/ 0 w 315685"/>
                <a:gd name="connsiteY0" fmla="*/ 73343 h 448056"/>
                <a:gd name="connsiteX1" fmla="*/ 299657 w 315685"/>
                <a:gd name="connsiteY1" fmla="*/ 0 h 448056"/>
                <a:gd name="connsiteX2" fmla="*/ 311658 w 315685"/>
                <a:gd name="connsiteY2" fmla="*/ 242792 h 448056"/>
                <a:gd name="connsiteX3" fmla="*/ 164973 w 315685"/>
                <a:gd name="connsiteY3" fmla="*/ 448056 h 448056"/>
                <a:gd name="connsiteX4" fmla="*/ 0 w 315685"/>
                <a:gd name="connsiteY4" fmla="*/ 73343 h 448056"/>
                <a:gd name="connsiteX5" fmla="*/ 0 w 315685"/>
                <a:gd name="connsiteY5" fmla="*/ 73343 h 44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5685" h="448056">
                  <a:moveTo>
                    <a:pt x="0" y="73343"/>
                  </a:moveTo>
                  <a:cubicBezTo>
                    <a:pt x="41053" y="61151"/>
                    <a:pt x="299657" y="0"/>
                    <a:pt x="299657" y="0"/>
                  </a:cubicBezTo>
                  <a:cubicBezTo>
                    <a:pt x="299657" y="0"/>
                    <a:pt x="325374" y="128016"/>
                    <a:pt x="311658" y="242792"/>
                  </a:cubicBezTo>
                  <a:cubicBezTo>
                    <a:pt x="299657" y="343091"/>
                    <a:pt x="232791" y="417957"/>
                    <a:pt x="164973" y="448056"/>
                  </a:cubicBezTo>
                  <a:lnTo>
                    <a:pt x="0" y="73343"/>
                  </a:lnTo>
                  <a:lnTo>
                    <a:pt x="0" y="73343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4F09210B-3AB2-440C-BF9B-2883B7F8D728}"/>
                </a:ext>
              </a:extLst>
            </p:cNvPr>
            <p:cNvSpPr/>
            <p:nvPr/>
          </p:nvSpPr>
          <p:spPr>
            <a:xfrm>
              <a:off x="4268628" y="1861755"/>
              <a:ext cx="421195" cy="291560"/>
            </a:xfrm>
            <a:custGeom>
              <a:avLst/>
              <a:gdLst>
                <a:gd name="connsiteX0" fmla="*/ 75438 w 421195"/>
                <a:gd name="connsiteY0" fmla="*/ 277559 h 291560"/>
                <a:gd name="connsiteX1" fmla="*/ 233172 w 421195"/>
                <a:gd name="connsiteY1" fmla="*/ 189452 h 291560"/>
                <a:gd name="connsiteX2" fmla="*/ 417004 w 421195"/>
                <a:gd name="connsiteY2" fmla="*/ 166973 h 291560"/>
                <a:gd name="connsiteX3" fmla="*/ 417862 w 421195"/>
                <a:gd name="connsiteY3" fmla="*/ 183737 h 291560"/>
                <a:gd name="connsiteX4" fmla="*/ 237839 w 421195"/>
                <a:gd name="connsiteY4" fmla="*/ 205550 h 291560"/>
                <a:gd name="connsiteX5" fmla="*/ 84487 w 421195"/>
                <a:gd name="connsiteY5" fmla="*/ 291560 h 291560"/>
                <a:gd name="connsiteX6" fmla="*/ 75438 w 421195"/>
                <a:gd name="connsiteY6" fmla="*/ 277559 h 291560"/>
                <a:gd name="connsiteX7" fmla="*/ 75438 w 421195"/>
                <a:gd name="connsiteY7" fmla="*/ 277559 h 291560"/>
                <a:gd name="connsiteX8" fmla="*/ 0 w 421195"/>
                <a:gd name="connsiteY8" fmla="*/ 115443 h 291560"/>
                <a:gd name="connsiteX9" fmla="*/ 157734 w 421195"/>
                <a:gd name="connsiteY9" fmla="*/ 27337 h 291560"/>
                <a:gd name="connsiteX10" fmla="*/ 412528 w 421195"/>
                <a:gd name="connsiteY10" fmla="*/ 0 h 291560"/>
                <a:gd name="connsiteX11" fmla="*/ 413385 w 421195"/>
                <a:gd name="connsiteY11" fmla="*/ 16764 h 291560"/>
                <a:gd name="connsiteX12" fmla="*/ 162401 w 421195"/>
                <a:gd name="connsiteY12" fmla="*/ 43434 h 291560"/>
                <a:gd name="connsiteX13" fmla="*/ 9049 w 421195"/>
                <a:gd name="connsiteY13" fmla="*/ 129445 h 291560"/>
                <a:gd name="connsiteX14" fmla="*/ 0 w 421195"/>
                <a:gd name="connsiteY14" fmla="*/ 115443 h 291560"/>
                <a:gd name="connsiteX15" fmla="*/ 0 w 421195"/>
                <a:gd name="connsiteY15" fmla="*/ 115443 h 291560"/>
                <a:gd name="connsiteX16" fmla="*/ 33719 w 421195"/>
                <a:gd name="connsiteY16" fmla="*/ 196120 h 291560"/>
                <a:gd name="connsiteX17" fmla="*/ 191452 w 421195"/>
                <a:gd name="connsiteY17" fmla="*/ 108014 h 291560"/>
                <a:gd name="connsiteX18" fmla="*/ 420338 w 421195"/>
                <a:gd name="connsiteY18" fmla="*/ 82296 h 291560"/>
                <a:gd name="connsiteX19" fmla="*/ 421195 w 421195"/>
                <a:gd name="connsiteY19" fmla="*/ 99060 h 291560"/>
                <a:gd name="connsiteX20" fmla="*/ 196025 w 421195"/>
                <a:gd name="connsiteY20" fmla="*/ 124111 h 291560"/>
                <a:gd name="connsiteX21" fmla="*/ 42672 w 421195"/>
                <a:gd name="connsiteY21" fmla="*/ 210121 h 291560"/>
                <a:gd name="connsiteX22" fmla="*/ 33719 w 421195"/>
                <a:gd name="connsiteY22" fmla="*/ 196120 h 291560"/>
                <a:gd name="connsiteX23" fmla="*/ 33719 w 421195"/>
                <a:gd name="connsiteY23" fmla="*/ 196120 h 29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21195" h="291560">
                  <a:moveTo>
                    <a:pt x="75438" y="277559"/>
                  </a:moveTo>
                  <a:cubicBezTo>
                    <a:pt x="75724" y="277368"/>
                    <a:pt x="182690" y="204978"/>
                    <a:pt x="233172" y="189452"/>
                  </a:cubicBezTo>
                  <a:cubicBezTo>
                    <a:pt x="283369" y="174022"/>
                    <a:pt x="416623" y="166973"/>
                    <a:pt x="417004" y="166973"/>
                  </a:cubicBezTo>
                  <a:lnTo>
                    <a:pt x="417862" y="183737"/>
                  </a:lnTo>
                  <a:cubicBezTo>
                    <a:pt x="417481" y="183737"/>
                    <a:pt x="286321" y="190691"/>
                    <a:pt x="237839" y="205550"/>
                  </a:cubicBezTo>
                  <a:cubicBezTo>
                    <a:pt x="189738" y="220409"/>
                    <a:pt x="84868" y="291370"/>
                    <a:pt x="84487" y="291560"/>
                  </a:cubicBezTo>
                  <a:lnTo>
                    <a:pt x="75438" y="277559"/>
                  </a:lnTo>
                  <a:lnTo>
                    <a:pt x="75438" y="277559"/>
                  </a:lnTo>
                  <a:close/>
                  <a:moveTo>
                    <a:pt x="0" y="115443"/>
                  </a:moveTo>
                  <a:cubicBezTo>
                    <a:pt x="286" y="115252"/>
                    <a:pt x="107252" y="42863"/>
                    <a:pt x="157734" y="27337"/>
                  </a:cubicBezTo>
                  <a:cubicBezTo>
                    <a:pt x="207931" y="11906"/>
                    <a:pt x="411956" y="0"/>
                    <a:pt x="412528" y="0"/>
                  </a:cubicBezTo>
                  <a:lnTo>
                    <a:pt x="413385" y="16764"/>
                  </a:lnTo>
                  <a:cubicBezTo>
                    <a:pt x="412814" y="16764"/>
                    <a:pt x="210884" y="28480"/>
                    <a:pt x="162401" y="43434"/>
                  </a:cubicBezTo>
                  <a:cubicBezTo>
                    <a:pt x="114300" y="58293"/>
                    <a:pt x="9430" y="129254"/>
                    <a:pt x="9049" y="129445"/>
                  </a:cubicBezTo>
                  <a:lnTo>
                    <a:pt x="0" y="115443"/>
                  </a:lnTo>
                  <a:lnTo>
                    <a:pt x="0" y="115443"/>
                  </a:lnTo>
                  <a:close/>
                  <a:moveTo>
                    <a:pt x="33719" y="196120"/>
                  </a:moveTo>
                  <a:cubicBezTo>
                    <a:pt x="34004" y="195929"/>
                    <a:pt x="140970" y="123539"/>
                    <a:pt x="191452" y="108014"/>
                  </a:cubicBezTo>
                  <a:cubicBezTo>
                    <a:pt x="241649" y="92583"/>
                    <a:pt x="419862" y="82296"/>
                    <a:pt x="420338" y="82296"/>
                  </a:cubicBezTo>
                  <a:lnTo>
                    <a:pt x="421195" y="99060"/>
                  </a:lnTo>
                  <a:cubicBezTo>
                    <a:pt x="420719" y="99060"/>
                    <a:pt x="244507" y="109156"/>
                    <a:pt x="196025" y="124111"/>
                  </a:cubicBezTo>
                  <a:cubicBezTo>
                    <a:pt x="147923" y="138970"/>
                    <a:pt x="43053" y="209931"/>
                    <a:pt x="42672" y="210121"/>
                  </a:cubicBezTo>
                  <a:lnTo>
                    <a:pt x="33719" y="196120"/>
                  </a:lnTo>
                  <a:lnTo>
                    <a:pt x="33719" y="19612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36361156-09C0-4D83-8426-1C37BDEAE8FA}"/>
                </a:ext>
              </a:extLst>
            </p:cNvPr>
            <p:cNvSpPr/>
            <p:nvPr/>
          </p:nvSpPr>
          <p:spPr>
            <a:xfrm>
              <a:off x="4425028" y="1861755"/>
              <a:ext cx="264890" cy="206311"/>
            </a:xfrm>
            <a:custGeom>
              <a:avLst/>
              <a:gdLst>
                <a:gd name="connsiteX0" fmla="*/ 71914 w 264890"/>
                <a:gd name="connsiteY0" fmla="*/ 190976 h 206311"/>
                <a:gd name="connsiteX1" fmla="*/ 76771 w 264890"/>
                <a:gd name="connsiteY1" fmla="*/ 189357 h 206311"/>
                <a:gd name="connsiteX2" fmla="*/ 260604 w 264890"/>
                <a:gd name="connsiteY2" fmla="*/ 166878 h 206311"/>
                <a:gd name="connsiteX3" fmla="*/ 261461 w 264890"/>
                <a:gd name="connsiteY3" fmla="*/ 183642 h 206311"/>
                <a:gd name="connsiteX4" fmla="*/ 81439 w 264890"/>
                <a:gd name="connsiteY4" fmla="*/ 205454 h 206311"/>
                <a:gd name="connsiteX5" fmla="*/ 78677 w 264890"/>
                <a:gd name="connsiteY5" fmla="*/ 206312 h 206311"/>
                <a:gd name="connsiteX6" fmla="*/ 71914 w 264890"/>
                <a:gd name="connsiteY6" fmla="*/ 190976 h 206311"/>
                <a:gd name="connsiteX7" fmla="*/ 71914 w 264890"/>
                <a:gd name="connsiteY7" fmla="*/ 190976 h 206311"/>
                <a:gd name="connsiteX8" fmla="*/ 42100 w 264890"/>
                <a:gd name="connsiteY8" fmla="*/ 123349 h 206311"/>
                <a:gd name="connsiteX9" fmla="*/ 35338 w 264890"/>
                <a:gd name="connsiteY9" fmla="*/ 107918 h 206311"/>
                <a:gd name="connsiteX10" fmla="*/ 264033 w 264890"/>
                <a:gd name="connsiteY10" fmla="*/ 82296 h 206311"/>
                <a:gd name="connsiteX11" fmla="*/ 264890 w 264890"/>
                <a:gd name="connsiteY11" fmla="*/ 99060 h 206311"/>
                <a:gd name="connsiteX12" fmla="*/ 42100 w 264890"/>
                <a:gd name="connsiteY12" fmla="*/ 123349 h 206311"/>
                <a:gd name="connsiteX13" fmla="*/ 42100 w 264890"/>
                <a:gd name="connsiteY13" fmla="*/ 123349 h 206311"/>
                <a:gd name="connsiteX14" fmla="*/ 6763 w 264890"/>
                <a:gd name="connsiteY14" fmla="*/ 43148 h 206311"/>
                <a:gd name="connsiteX15" fmla="*/ 0 w 264890"/>
                <a:gd name="connsiteY15" fmla="*/ 27718 h 206311"/>
                <a:gd name="connsiteX16" fmla="*/ 1333 w 264890"/>
                <a:gd name="connsiteY16" fmla="*/ 27337 h 206311"/>
                <a:gd name="connsiteX17" fmla="*/ 256127 w 264890"/>
                <a:gd name="connsiteY17" fmla="*/ 0 h 206311"/>
                <a:gd name="connsiteX18" fmla="*/ 256985 w 264890"/>
                <a:gd name="connsiteY18" fmla="*/ 16764 h 206311"/>
                <a:gd name="connsiteX19" fmla="*/ 6763 w 264890"/>
                <a:gd name="connsiteY19" fmla="*/ 43148 h 206311"/>
                <a:gd name="connsiteX20" fmla="*/ 6763 w 264890"/>
                <a:gd name="connsiteY20" fmla="*/ 43148 h 206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4890" h="206311">
                  <a:moveTo>
                    <a:pt x="71914" y="190976"/>
                  </a:moveTo>
                  <a:cubicBezTo>
                    <a:pt x="73533" y="190405"/>
                    <a:pt x="75152" y="189833"/>
                    <a:pt x="76771" y="189357"/>
                  </a:cubicBezTo>
                  <a:cubicBezTo>
                    <a:pt x="126968" y="173927"/>
                    <a:pt x="260223" y="166878"/>
                    <a:pt x="260604" y="166878"/>
                  </a:cubicBezTo>
                  <a:lnTo>
                    <a:pt x="261461" y="183642"/>
                  </a:lnTo>
                  <a:cubicBezTo>
                    <a:pt x="261080" y="183642"/>
                    <a:pt x="129921" y="190595"/>
                    <a:pt x="81439" y="205454"/>
                  </a:cubicBezTo>
                  <a:cubicBezTo>
                    <a:pt x="80581" y="205740"/>
                    <a:pt x="79629" y="206026"/>
                    <a:pt x="78677" y="206312"/>
                  </a:cubicBezTo>
                  <a:lnTo>
                    <a:pt x="71914" y="190976"/>
                  </a:lnTo>
                  <a:lnTo>
                    <a:pt x="71914" y="190976"/>
                  </a:lnTo>
                  <a:close/>
                  <a:moveTo>
                    <a:pt x="42100" y="123349"/>
                  </a:moveTo>
                  <a:lnTo>
                    <a:pt x="35338" y="107918"/>
                  </a:lnTo>
                  <a:cubicBezTo>
                    <a:pt x="85820" y="92488"/>
                    <a:pt x="263557" y="82296"/>
                    <a:pt x="264033" y="82296"/>
                  </a:cubicBezTo>
                  <a:lnTo>
                    <a:pt x="264890" y="99060"/>
                  </a:lnTo>
                  <a:cubicBezTo>
                    <a:pt x="264414" y="98965"/>
                    <a:pt x="93631" y="108775"/>
                    <a:pt x="42100" y="123349"/>
                  </a:cubicBezTo>
                  <a:lnTo>
                    <a:pt x="42100" y="123349"/>
                  </a:lnTo>
                  <a:close/>
                  <a:moveTo>
                    <a:pt x="6763" y="43148"/>
                  </a:moveTo>
                  <a:lnTo>
                    <a:pt x="0" y="27718"/>
                  </a:lnTo>
                  <a:lnTo>
                    <a:pt x="1333" y="27337"/>
                  </a:lnTo>
                  <a:cubicBezTo>
                    <a:pt x="51530" y="11906"/>
                    <a:pt x="255556" y="0"/>
                    <a:pt x="256127" y="0"/>
                  </a:cubicBezTo>
                  <a:lnTo>
                    <a:pt x="256985" y="16764"/>
                  </a:lnTo>
                  <a:cubicBezTo>
                    <a:pt x="256413" y="16669"/>
                    <a:pt x="56674" y="28289"/>
                    <a:pt x="6763" y="43148"/>
                  </a:cubicBezTo>
                  <a:lnTo>
                    <a:pt x="6763" y="43148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F2959A8D-BB5F-463E-A69E-6996A136D530}"/>
                </a:ext>
              </a:extLst>
            </p:cNvPr>
            <p:cNvSpPr/>
            <p:nvPr/>
          </p:nvSpPr>
          <p:spPr>
            <a:xfrm>
              <a:off x="5465190" y="1674606"/>
              <a:ext cx="1816440" cy="1680983"/>
            </a:xfrm>
            <a:custGeom>
              <a:avLst/>
              <a:gdLst>
                <a:gd name="connsiteX0" fmla="*/ 1311751 w 1816440"/>
                <a:gd name="connsiteY0" fmla="*/ 49418 h 1680983"/>
                <a:gd name="connsiteX1" fmla="*/ 1657223 w 1816440"/>
                <a:gd name="connsiteY1" fmla="*/ 185244 h 1680983"/>
                <a:gd name="connsiteX2" fmla="*/ 1816004 w 1816440"/>
                <a:gd name="connsiteY2" fmla="*/ 638920 h 1680983"/>
                <a:gd name="connsiteX3" fmla="*/ 1759426 w 1816440"/>
                <a:gd name="connsiteY3" fmla="*/ 1084785 h 1680983"/>
                <a:gd name="connsiteX4" fmla="*/ 1707324 w 1816440"/>
                <a:gd name="connsiteY4" fmla="*/ 1226327 h 1680983"/>
                <a:gd name="connsiteX5" fmla="*/ 1574260 w 1816440"/>
                <a:gd name="connsiteY5" fmla="*/ 1195847 h 1680983"/>
                <a:gd name="connsiteX6" fmla="*/ 1556734 w 1816440"/>
                <a:gd name="connsiteY6" fmla="*/ 1027350 h 1680983"/>
                <a:gd name="connsiteX7" fmla="*/ 1474057 w 1816440"/>
                <a:gd name="connsiteY7" fmla="*/ 774461 h 1680983"/>
                <a:gd name="connsiteX8" fmla="*/ 1487392 w 1816440"/>
                <a:gd name="connsiteY8" fmla="*/ 870663 h 1680983"/>
                <a:gd name="connsiteX9" fmla="*/ 1452054 w 1816440"/>
                <a:gd name="connsiteY9" fmla="*/ 1210706 h 1680983"/>
                <a:gd name="connsiteX10" fmla="*/ 1528064 w 1816440"/>
                <a:gd name="connsiteY10" fmla="*/ 1560178 h 1680983"/>
                <a:gd name="connsiteX11" fmla="*/ 1303941 w 1816440"/>
                <a:gd name="connsiteY11" fmla="*/ 1679622 h 1680983"/>
                <a:gd name="connsiteX12" fmla="*/ 948753 w 1816440"/>
                <a:gd name="connsiteY12" fmla="*/ 1591039 h 1680983"/>
                <a:gd name="connsiteX13" fmla="*/ 528225 w 1816440"/>
                <a:gd name="connsiteY13" fmla="*/ 1583800 h 1680983"/>
                <a:gd name="connsiteX14" fmla="*/ 445357 w 1816440"/>
                <a:gd name="connsiteY14" fmla="*/ 1149746 h 1680983"/>
                <a:gd name="connsiteX15" fmla="*/ 378206 w 1816440"/>
                <a:gd name="connsiteY15" fmla="*/ 760840 h 1680983"/>
                <a:gd name="connsiteX16" fmla="*/ 363442 w 1816440"/>
                <a:gd name="connsiteY16" fmla="*/ 821705 h 1680983"/>
                <a:gd name="connsiteX17" fmla="*/ 395922 w 1816440"/>
                <a:gd name="connsiteY17" fmla="*/ 1106979 h 1680983"/>
                <a:gd name="connsiteX18" fmla="*/ 142176 w 1816440"/>
                <a:gd name="connsiteY18" fmla="*/ 1259474 h 1680983"/>
                <a:gd name="connsiteX19" fmla="*/ 444 w 1816440"/>
                <a:gd name="connsiteY19" fmla="*/ 849137 h 1680983"/>
                <a:gd name="connsiteX20" fmla="*/ 240569 w 1816440"/>
                <a:gd name="connsiteY20" fmla="*/ 194388 h 1680983"/>
                <a:gd name="connsiteX21" fmla="*/ 1311751 w 1816440"/>
                <a:gd name="connsiteY21" fmla="*/ 49418 h 1680983"/>
                <a:gd name="connsiteX22" fmla="*/ 1311751 w 1816440"/>
                <a:gd name="connsiteY22" fmla="*/ 49418 h 168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16440" h="1680983">
                  <a:moveTo>
                    <a:pt x="1311751" y="49418"/>
                  </a:moveTo>
                  <a:cubicBezTo>
                    <a:pt x="1311751" y="49418"/>
                    <a:pt x="1580832" y="113045"/>
                    <a:pt x="1657223" y="185244"/>
                  </a:cubicBezTo>
                  <a:cubicBezTo>
                    <a:pt x="1733613" y="257444"/>
                    <a:pt x="1811242" y="524620"/>
                    <a:pt x="1816004" y="638920"/>
                  </a:cubicBezTo>
                  <a:cubicBezTo>
                    <a:pt x="1820767" y="753125"/>
                    <a:pt x="1785525" y="1013253"/>
                    <a:pt x="1759426" y="1084785"/>
                  </a:cubicBezTo>
                  <a:cubicBezTo>
                    <a:pt x="1733423" y="1156223"/>
                    <a:pt x="1728375" y="1226041"/>
                    <a:pt x="1707324" y="1226327"/>
                  </a:cubicBezTo>
                  <a:cubicBezTo>
                    <a:pt x="1686274" y="1226708"/>
                    <a:pt x="1605312" y="1235566"/>
                    <a:pt x="1574260" y="1195847"/>
                  </a:cubicBezTo>
                  <a:cubicBezTo>
                    <a:pt x="1543304" y="1156223"/>
                    <a:pt x="1540065" y="1119266"/>
                    <a:pt x="1556734" y="1027350"/>
                  </a:cubicBezTo>
                  <a:cubicBezTo>
                    <a:pt x="1573403" y="935433"/>
                    <a:pt x="1498536" y="806370"/>
                    <a:pt x="1474057" y="774461"/>
                  </a:cubicBezTo>
                  <a:cubicBezTo>
                    <a:pt x="1449578" y="742552"/>
                    <a:pt x="1486535" y="813990"/>
                    <a:pt x="1487392" y="870663"/>
                  </a:cubicBezTo>
                  <a:cubicBezTo>
                    <a:pt x="1488249" y="927242"/>
                    <a:pt x="1452150" y="1121076"/>
                    <a:pt x="1452054" y="1210706"/>
                  </a:cubicBezTo>
                  <a:cubicBezTo>
                    <a:pt x="1451864" y="1300336"/>
                    <a:pt x="1555877" y="1510267"/>
                    <a:pt x="1528064" y="1560178"/>
                  </a:cubicBezTo>
                  <a:cubicBezTo>
                    <a:pt x="1500251" y="1610089"/>
                    <a:pt x="1457769" y="1692576"/>
                    <a:pt x="1303941" y="1679622"/>
                  </a:cubicBezTo>
                  <a:cubicBezTo>
                    <a:pt x="1150112" y="1666572"/>
                    <a:pt x="1159351" y="1562940"/>
                    <a:pt x="948753" y="1591039"/>
                  </a:cubicBezTo>
                  <a:cubicBezTo>
                    <a:pt x="738155" y="1619138"/>
                    <a:pt x="619188" y="1619424"/>
                    <a:pt x="528225" y="1583800"/>
                  </a:cubicBezTo>
                  <a:cubicBezTo>
                    <a:pt x="437261" y="1548177"/>
                    <a:pt x="443261" y="1307289"/>
                    <a:pt x="445357" y="1149746"/>
                  </a:cubicBezTo>
                  <a:cubicBezTo>
                    <a:pt x="447452" y="992107"/>
                    <a:pt x="392398" y="788367"/>
                    <a:pt x="378206" y="760840"/>
                  </a:cubicBezTo>
                  <a:cubicBezTo>
                    <a:pt x="364014" y="733313"/>
                    <a:pt x="362870" y="784557"/>
                    <a:pt x="363442" y="821705"/>
                  </a:cubicBezTo>
                  <a:cubicBezTo>
                    <a:pt x="364014" y="858852"/>
                    <a:pt x="404685" y="1092977"/>
                    <a:pt x="395922" y="1106979"/>
                  </a:cubicBezTo>
                  <a:cubicBezTo>
                    <a:pt x="387064" y="1120980"/>
                    <a:pt x="166846" y="1297860"/>
                    <a:pt x="142176" y="1259474"/>
                  </a:cubicBezTo>
                  <a:cubicBezTo>
                    <a:pt x="117506" y="1221088"/>
                    <a:pt x="11493" y="983344"/>
                    <a:pt x="444" y="849137"/>
                  </a:cubicBezTo>
                  <a:cubicBezTo>
                    <a:pt x="-10605" y="714930"/>
                    <a:pt x="187610" y="277923"/>
                    <a:pt x="240569" y="194388"/>
                  </a:cubicBezTo>
                  <a:cubicBezTo>
                    <a:pt x="293528" y="110854"/>
                    <a:pt x="697293" y="-93552"/>
                    <a:pt x="1311751" y="49418"/>
                  </a:cubicBezTo>
                  <a:lnTo>
                    <a:pt x="1311751" y="49418"/>
                  </a:lnTo>
                  <a:close/>
                </a:path>
              </a:pathLst>
            </a:custGeom>
            <a:solidFill>
              <a:srgbClr val="F2F3F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7752C161-A1C0-4B12-AAB4-A7AA28FB785F}"/>
                </a:ext>
              </a:extLst>
            </p:cNvPr>
            <p:cNvSpPr/>
            <p:nvPr/>
          </p:nvSpPr>
          <p:spPr>
            <a:xfrm>
              <a:off x="5646228" y="1674605"/>
              <a:ext cx="1556099" cy="323739"/>
            </a:xfrm>
            <a:custGeom>
              <a:avLst/>
              <a:gdLst>
                <a:gd name="connsiteX0" fmla="*/ 1130713 w 1556099"/>
                <a:gd name="connsiteY0" fmla="*/ 49419 h 323739"/>
                <a:gd name="connsiteX1" fmla="*/ 1476185 w 1556099"/>
                <a:gd name="connsiteY1" fmla="*/ 185246 h 323739"/>
                <a:gd name="connsiteX2" fmla="*/ 1556099 w 1556099"/>
                <a:gd name="connsiteY2" fmla="*/ 323739 h 323739"/>
                <a:gd name="connsiteX3" fmla="*/ 1501807 w 1556099"/>
                <a:gd name="connsiteY3" fmla="*/ 278400 h 323739"/>
                <a:gd name="connsiteX4" fmla="*/ 1214533 w 1556099"/>
                <a:gd name="connsiteY4" fmla="*/ 237919 h 323739"/>
                <a:gd name="connsiteX5" fmla="*/ 540068 w 1556099"/>
                <a:gd name="connsiteY5" fmla="*/ 209915 h 323739"/>
                <a:gd name="connsiteX6" fmla="*/ 201740 w 1556099"/>
                <a:gd name="connsiteY6" fmla="*/ 168863 h 323739"/>
                <a:gd name="connsiteX7" fmla="*/ 0 w 1556099"/>
                <a:gd name="connsiteY7" fmla="*/ 309071 h 323739"/>
                <a:gd name="connsiteX8" fmla="*/ 59531 w 1556099"/>
                <a:gd name="connsiteY8" fmla="*/ 194294 h 323739"/>
                <a:gd name="connsiteX9" fmla="*/ 1130713 w 1556099"/>
                <a:gd name="connsiteY9" fmla="*/ 49419 h 323739"/>
                <a:gd name="connsiteX10" fmla="*/ 1130713 w 1556099"/>
                <a:gd name="connsiteY10" fmla="*/ 49419 h 323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6099" h="323739">
                  <a:moveTo>
                    <a:pt x="1130713" y="49419"/>
                  </a:moveTo>
                  <a:cubicBezTo>
                    <a:pt x="1130713" y="49419"/>
                    <a:pt x="1399794" y="113046"/>
                    <a:pt x="1476185" y="185246"/>
                  </a:cubicBezTo>
                  <a:cubicBezTo>
                    <a:pt x="1503807" y="211344"/>
                    <a:pt x="1531620" y="263065"/>
                    <a:pt x="1556099" y="323739"/>
                  </a:cubicBezTo>
                  <a:cubicBezTo>
                    <a:pt x="1537811" y="312023"/>
                    <a:pt x="1519238" y="297165"/>
                    <a:pt x="1501807" y="278400"/>
                  </a:cubicBezTo>
                  <a:cubicBezTo>
                    <a:pt x="1420082" y="190484"/>
                    <a:pt x="1271969" y="199724"/>
                    <a:pt x="1214533" y="237919"/>
                  </a:cubicBezTo>
                  <a:cubicBezTo>
                    <a:pt x="1157002" y="276114"/>
                    <a:pt x="582359" y="205058"/>
                    <a:pt x="540068" y="209915"/>
                  </a:cubicBezTo>
                  <a:cubicBezTo>
                    <a:pt x="497777" y="214773"/>
                    <a:pt x="298990" y="153337"/>
                    <a:pt x="201740" y="168863"/>
                  </a:cubicBezTo>
                  <a:cubicBezTo>
                    <a:pt x="145923" y="177816"/>
                    <a:pt x="61627" y="249635"/>
                    <a:pt x="0" y="309071"/>
                  </a:cubicBezTo>
                  <a:cubicBezTo>
                    <a:pt x="25051" y="256112"/>
                    <a:pt x="46672" y="214678"/>
                    <a:pt x="59531" y="194294"/>
                  </a:cubicBezTo>
                  <a:cubicBezTo>
                    <a:pt x="112490" y="110855"/>
                    <a:pt x="516255" y="-93551"/>
                    <a:pt x="1130713" y="49419"/>
                  </a:cubicBezTo>
                  <a:lnTo>
                    <a:pt x="1130713" y="49419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F8B66B6F-2F51-4E74-AE25-92D1AF3E3809}"/>
                </a:ext>
              </a:extLst>
            </p:cNvPr>
            <p:cNvSpPr/>
            <p:nvPr/>
          </p:nvSpPr>
          <p:spPr>
            <a:xfrm>
              <a:off x="5567415" y="2298362"/>
              <a:ext cx="377803" cy="543230"/>
            </a:xfrm>
            <a:custGeom>
              <a:avLst/>
              <a:gdLst>
                <a:gd name="connsiteX0" fmla="*/ 343037 w 377803"/>
                <a:gd name="connsiteY0" fmla="*/ 543230 h 543230"/>
                <a:gd name="connsiteX1" fmla="*/ 343322 w 377803"/>
                <a:gd name="connsiteY1" fmla="*/ 525990 h 543230"/>
                <a:gd name="connsiteX2" fmla="*/ 339036 w 377803"/>
                <a:gd name="connsiteY2" fmla="*/ 433312 h 543230"/>
                <a:gd name="connsiteX3" fmla="*/ 377803 w 377803"/>
                <a:gd name="connsiteY3" fmla="*/ 520370 h 543230"/>
                <a:gd name="connsiteX4" fmla="*/ 343037 w 377803"/>
                <a:gd name="connsiteY4" fmla="*/ 543230 h 543230"/>
                <a:gd name="connsiteX5" fmla="*/ 343037 w 377803"/>
                <a:gd name="connsiteY5" fmla="*/ 543230 h 543230"/>
                <a:gd name="connsiteX6" fmla="*/ 312938 w 377803"/>
                <a:gd name="connsiteY6" fmla="*/ 268910 h 543230"/>
                <a:gd name="connsiteX7" fmla="*/ 276171 w 377803"/>
                <a:gd name="connsiteY7" fmla="*/ 137084 h 543230"/>
                <a:gd name="connsiteX8" fmla="*/ 261408 w 377803"/>
                <a:gd name="connsiteY8" fmla="*/ 197949 h 543230"/>
                <a:gd name="connsiteX9" fmla="*/ 293888 w 377803"/>
                <a:gd name="connsiteY9" fmla="*/ 483223 h 543230"/>
                <a:gd name="connsiteX10" fmla="*/ 239405 w 377803"/>
                <a:gd name="connsiteY10" fmla="*/ 529991 h 543230"/>
                <a:gd name="connsiteX11" fmla="*/ 219117 w 377803"/>
                <a:gd name="connsiteY11" fmla="*/ 485699 h 543230"/>
                <a:gd name="connsiteX12" fmla="*/ 181112 w 377803"/>
                <a:gd name="connsiteY12" fmla="*/ 344634 h 543230"/>
                <a:gd name="connsiteX13" fmla="*/ 173397 w 377803"/>
                <a:gd name="connsiteY13" fmla="*/ 190710 h 543230"/>
                <a:gd name="connsiteX14" fmla="*/ 4137 w 377803"/>
                <a:gd name="connsiteY14" fmla="*/ 126512 h 543230"/>
                <a:gd name="connsiteX15" fmla="*/ 174635 w 377803"/>
                <a:gd name="connsiteY15" fmla="*/ 111843 h 543230"/>
                <a:gd name="connsiteX16" fmla="*/ 79766 w 377803"/>
                <a:gd name="connsiteY16" fmla="*/ 11831 h 543230"/>
                <a:gd name="connsiteX17" fmla="*/ 184827 w 377803"/>
                <a:gd name="connsiteY17" fmla="*/ 11450 h 543230"/>
                <a:gd name="connsiteX18" fmla="*/ 320939 w 377803"/>
                <a:gd name="connsiteY18" fmla="*/ 165088 h 543230"/>
                <a:gd name="connsiteX19" fmla="*/ 312938 w 377803"/>
                <a:gd name="connsiteY19" fmla="*/ 268910 h 543230"/>
                <a:gd name="connsiteX20" fmla="*/ 312938 w 377803"/>
                <a:gd name="connsiteY20" fmla="*/ 268910 h 54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803" h="543230">
                  <a:moveTo>
                    <a:pt x="343037" y="543230"/>
                  </a:moveTo>
                  <a:lnTo>
                    <a:pt x="343322" y="525990"/>
                  </a:lnTo>
                  <a:cubicBezTo>
                    <a:pt x="343704" y="496272"/>
                    <a:pt x="342084" y="464840"/>
                    <a:pt x="339036" y="433312"/>
                  </a:cubicBezTo>
                  <a:cubicBezTo>
                    <a:pt x="357038" y="489224"/>
                    <a:pt x="377803" y="520370"/>
                    <a:pt x="377803" y="520370"/>
                  </a:cubicBezTo>
                  <a:lnTo>
                    <a:pt x="343037" y="543230"/>
                  </a:lnTo>
                  <a:lnTo>
                    <a:pt x="343037" y="543230"/>
                  </a:lnTo>
                  <a:close/>
                  <a:moveTo>
                    <a:pt x="312938" y="268910"/>
                  </a:moveTo>
                  <a:cubicBezTo>
                    <a:pt x="298460" y="201569"/>
                    <a:pt x="282839" y="149943"/>
                    <a:pt x="276171" y="137084"/>
                  </a:cubicBezTo>
                  <a:cubicBezTo>
                    <a:pt x="261979" y="109557"/>
                    <a:pt x="260836" y="160802"/>
                    <a:pt x="261408" y="197949"/>
                  </a:cubicBezTo>
                  <a:cubicBezTo>
                    <a:pt x="261979" y="235097"/>
                    <a:pt x="302651" y="469221"/>
                    <a:pt x="293888" y="483223"/>
                  </a:cubicBezTo>
                  <a:cubicBezTo>
                    <a:pt x="291221" y="487414"/>
                    <a:pt x="269313" y="506559"/>
                    <a:pt x="239405" y="529991"/>
                  </a:cubicBezTo>
                  <a:cubicBezTo>
                    <a:pt x="233690" y="516941"/>
                    <a:pt x="226927" y="502178"/>
                    <a:pt x="219117" y="485699"/>
                  </a:cubicBezTo>
                  <a:cubicBezTo>
                    <a:pt x="186636" y="417310"/>
                    <a:pt x="206353" y="415881"/>
                    <a:pt x="181112" y="344634"/>
                  </a:cubicBezTo>
                  <a:cubicBezTo>
                    <a:pt x="155871" y="273387"/>
                    <a:pt x="199686" y="240430"/>
                    <a:pt x="173397" y="190710"/>
                  </a:cubicBezTo>
                  <a:cubicBezTo>
                    <a:pt x="147108" y="140990"/>
                    <a:pt x="-29010" y="152705"/>
                    <a:pt x="4137" y="126512"/>
                  </a:cubicBezTo>
                  <a:cubicBezTo>
                    <a:pt x="37379" y="100318"/>
                    <a:pt x="174540" y="158230"/>
                    <a:pt x="174635" y="111843"/>
                  </a:cubicBezTo>
                  <a:cubicBezTo>
                    <a:pt x="174730" y="65456"/>
                    <a:pt x="14139" y="27547"/>
                    <a:pt x="79766" y="11831"/>
                  </a:cubicBezTo>
                  <a:cubicBezTo>
                    <a:pt x="145298" y="-3886"/>
                    <a:pt x="175016" y="74315"/>
                    <a:pt x="184827" y="11450"/>
                  </a:cubicBezTo>
                  <a:cubicBezTo>
                    <a:pt x="194637" y="-51415"/>
                    <a:pt x="320939" y="165088"/>
                    <a:pt x="320939" y="165088"/>
                  </a:cubicBezTo>
                  <a:cubicBezTo>
                    <a:pt x="314938" y="202140"/>
                    <a:pt x="312557" y="236811"/>
                    <a:pt x="312938" y="268910"/>
                  </a:cubicBezTo>
                  <a:lnTo>
                    <a:pt x="312938" y="26891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52F84B9C-6420-429C-94F0-EDE6E83BF70E}"/>
                </a:ext>
              </a:extLst>
            </p:cNvPr>
            <p:cNvSpPr/>
            <p:nvPr/>
          </p:nvSpPr>
          <p:spPr>
            <a:xfrm>
              <a:off x="5543168" y="1909380"/>
              <a:ext cx="282362" cy="891730"/>
            </a:xfrm>
            <a:custGeom>
              <a:avLst/>
              <a:gdLst>
                <a:gd name="connsiteX0" fmla="*/ 162496 w 282362"/>
                <a:gd name="connsiteY0" fmla="*/ 7906 h 891730"/>
                <a:gd name="connsiteX1" fmla="*/ 172021 w 282362"/>
                <a:gd name="connsiteY1" fmla="*/ 0 h 891730"/>
                <a:gd name="connsiteX2" fmla="*/ 265938 w 282362"/>
                <a:gd name="connsiteY2" fmla="*/ 221552 h 891730"/>
                <a:gd name="connsiteX3" fmla="*/ 281273 w 282362"/>
                <a:gd name="connsiteY3" fmla="*/ 416909 h 891730"/>
                <a:gd name="connsiteX4" fmla="*/ 270415 w 282362"/>
                <a:gd name="connsiteY4" fmla="*/ 512350 h 891730"/>
                <a:gd name="connsiteX5" fmla="*/ 270415 w 282362"/>
                <a:gd name="connsiteY5" fmla="*/ 512540 h 891730"/>
                <a:gd name="connsiteX6" fmla="*/ 270415 w 282362"/>
                <a:gd name="connsiteY6" fmla="*/ 512731 h 891730"/>
                <a:gd name="connsiteX7" fmla="*/ 269272 w 282362"/>
                <a:gd name="connsiteY7" fmla="*/ 597884 h 891730"/>
                <a:gd name="connsiteX8" fmla="*/ 257556 w 282362"/>
                <a:gd name="connsiteY8" fmla="*/ 604076 h 891730"/>
                <a:gd name="connsiteX9" fmla="*/ 258127 w 282362"/>
                <a:gd name="connsiteY9" fmla="*/ 511302 h 891730"/>
                <a:gd name="connsiteX10" fmla="*/ 258318 w 282362"/>
                <a:gd name="connsiteY10" fmla="*/ 510350 h 891730"/>
                <a:gd name="connsiteX11" fmla="*/ 253936 w 282362"/>
                <a:gd name="connsiteY11" fmla="*/ 224219 h 891730"/>
                <a:gd name="connsiteX12" fmla="*/ 194786 w 282362"/>
                <a:gd name="connsiteY12" fmla="*/ 60103 h 891730"/>
                <a:gd name="connsiteX13" fmla="*/ 162496 w 282362"/>
                <a:gd name="connsiteY13" fmla="*/ 7906 h 891730"/>
                <a:gd name="connsiteX14" fmla="*/ 162496 w 282362"/>
                <a:gd name="connsiteY14" fmla="*/ 7906 h 891730"/>
                <a:gd name="connsiteX15" fmla="*/ 242602 w 282362"/>
                <a:gd name="connsiteY15" fmla="*/ 482060 h 891730"/>
                <a:gd name="connsiteX16" fmla="*/ 230505 w 282362"/>
                <a:gd name="connsiteY16" fmla="*/ 484442 h 891730"/>
                <a:gd name="connsiteX17" fmla="*/ 198882 w 282362"/>
                <a:gd name="connsiteY17" fmla="*/ 407480 h 891730"/>
                <a:gd name="connsiteX18" fmla="*/ 65151 w 282362"/>
                <a:gd name="connsiteY18" fmla="*/ 310706 h 891730"/>
                <a:gd name="connsiteX19" fmla="*/ 67056 w 282362"/>
                <a:gd name="connsiteY19" fmla="*/ 298228 h 891730"/>
                <a:gd name="connsiteX20" fmla="*/ 208978 w 282362"/>
                <a:gd name="connsiteY20" fmla="*/ 400526 h 891730"/>
                <a:gd name="connsiteX21" fmla="*/ 242602 w 282362"/>
                <a:gd name="connsiteY21" fmla="*/ 482060 h 891730"/>
                <a:gd name="connsiteX22" fmla="*/ 242602 w 282362"/>
                <a:gd name="connsiteY22" fmla="*/ 482060 h 891730"/>
                <a:gd name="connsiteX23" fmla="*/ 241649 w 282362"/>
                <a:gd name="connsiteY23" fmla="*/ 536924 h 891730"/>
                <a:gd name="connsiteX24" fmla="*/ 230886 w 282362"/>
                <a:gd name="connsiteY24" fmla="*/ 543116 h 891730"/>
                <a:gd name="connsiteX25" fmla="*/ 174593 w 282362"/>
                <a:gd name="connsiteY25" fmla="*/ 478631 h 891730"/>
                <a:gd name="connsiteX26" fmla="*/ 7715 w 282362"/>
                <a:gd name="connsiteY26" fmla="*/ 450723 h 891730"/>
                <a:gd name="connsiteX27" fmla="*/ 3715 w 282362"/>
                <a:gd name="connsiteY27" fmla="*/ 438817 h 891730"/>
                <a:gd name="connsiteX28" fmla="*/ 181737 w 282362"/>
                <a:gd name="connsiteY28" fmla="*/ 468154 h 891730"/>
                <a:gd name="connsiteX29" fmla="*/ 241649 w 282362"/>
                <a:gd name="connsiteY29" fmla="*/ 536924 h 891730"/>
                <a:gd name="connsiteX30" fmla="*/ 241649 w 282362"/>
                <a:gd name="connsiteY30" fmla="*/ 536924 h 891730"/>
                <a:gd name="connsiteX31" fmla="*/ 227743 w 282362"/>
                <a:gd name="connsiteY31" fmla="*/ 571119 h 891730"/>
                <a:gd name="connsiteX32" fmla="*/ 219075 w 282362"/>
                <a:gd name="connsiteY32" fmla="*/ 580073 h 891730"/>
                <a:gd name="connsiteX33" fmla="*/ 162401 w 282362"/>
                <a:gd name="connsiteY33" fmla="*/ 539496 h 891730"/>
                <a:gd name="connsiteX34" fmla="*/ 33147 w 282362"/>
                <a:gd name="connsiteY34" fmla="*/ 527209 h 891730"/>
                <a:gd name="connsiteX35" fmla="*/ 28384 w 282362"/>
                <a:gd name="connsiteY35" fmla="*/ 515684 h 891730"/>
                <a:gd name="connsiteX36" fmla="*/ 166878 w 282362"/>
                <a:gd name="connsiteY36" fmla="*/ 527971 h 891730"/>
                <a:gd name="connsiteX37" fmla="*/ 227743 w 282362"/>
                <a:gd name="connsiteY37" fmla="*/ 571119 h 891730"/>
                <a:gd name="connsiteX38" fmla="*/ 227743 w 282362"/>
                <a:gd name="connsiteY38" fmla="*/ 571119 h 891730"/>
                <a:gd name="connsiteX39" fmla="*/ 0 w 282362"/>
                <a:gd name="connsiteY39" fmla="*/ 604552 h 891730"/>
                <a:gd name="connsiteX40" fmla="*/ 11335 w 282362"/>
                <a:gd name="connsiteY40" fmla="*/ 599694 h 891730"/>
                <a:gd name="connsiteX41" fmla="*/ 221266 w 282362"/>
                <a:gd name="connsiteY41" fmla="*/ 880396 h 891730"/>
                <a:gd name="connsiteX42" fmla="*/ 215932 w 282362"/>
                <a:gd name="connsiteY42" fmla="*/ 891731 h 891730"/>
                <a:gd name="connsiteX43" fmla="*/ 112967 w 282362"/>
                <a:gd name="connsiteY43" fmla="*/ 799148 h 891730"/>
                <a:gd name="connsiteX44" fmla="*/ 29718 w 282362"/>
                <a:gd name="connsiteY44" fmla="*/ 667226 h 891730"/>
                <a:gd name="connsiteX45" fmla="*/ 0 w 282362"/>
                <a:gd name="connsiteY45" fmla="*/ 604552 h 891730"/>
                <a:gd name="connsiteX46" fmla="*/ 0 w 282362"/>
                <a:gd name="connsiteY46" fmla="*/ 604552 h 89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2362" h="891730">
                  <a:moveTo>
                    <a:pt x="162496" y="7906"/>
                  </a:moveTo>
                  <a:lnTo>
                    <a:pt x="172021" y="0"/>
                  </a:lnTo>
                  <a:cubicBezTo>
                    <a:pt x="216884" y="58579"/>
                    <a:pt x="249841" y="151257"/>
                    <a:pt x="265938" y="221552"/>
                  </a:cubicBezTo>
                  <a:cubicBezTo>
                    <a:pt x="280511" y="284988"/>
                    <a:pt x="284607" y="351949"/>
                    <a:pt x="281273" y="416909"/>
                  </a:cubicBezTo>
                  <a:cubicBezTo>
                    <a:pt x="279654" y="447961"/>
                    <a:pt x="276511" y="481775"/>
                    <a:pt x="270415" y="512350"/>
                  </a:cubicBezTo>
                  <a:lnTo>
                    <a:pt x="270415" y="512540"/>
                  </a:lnTo>
                  <a:lnTo>
                    <a:pt x="270415" y="512731"/>
                  </a:lnTo>
                  <a:cubicBezTo>
                    <a:pt x="268319" y="534734"/>
                    <a:pt x="266890" y="567119"/>
                    <a:pt x="269272" y="597884"/>
                  </a:cubicBezTo>
                  <a:lnTo>
                    <a:pt x="257556" y="604076"/>
                  </a:lnTo>
                  <a:cubicBezTo>
                    <a:pt x="254508" y="570833"/>
                    <a:pt x="255842" y="535496"/>
                    <a:pt x="258127" y="511302"/>
                  </a:cubicBezTo>
                  <a:lnTo>
                    <a:pt x="258318" y="510350"/>
                  </a:lnTo>
                  <a:cubicBezTo>
                    <a:pt x="275844" y="422148"/>
                    <a:pt x="273844" y="311087"/>
                    <a:pt x="253936" y="224219"/>
                  </a:cubicBezTo>
                  <a:cubicBezTo>
                    <a:pt x="240982" y="167735"/>
                    <a:pt x="221647" y="111252"/>
                    <a:pt x="194786" y="60103"/>
                  </a:cubicBezTo>
                  <a:cubicBezTo>
                    <a:pt x="185833" y="43339"/>
                    <a:pt x="174498" y="23527"/>
                    <a:pt x="162496" y="7906"/>
                  </a:cubicBezTo>
                  <a:lnTo>
                    <a:pt x="162496" y="7906"/>
                  </a:lnTo>
                  <a:close/>
                  <a:moveTo>
                    <a:pt x="242602" y="482060"/>
                  </a:moveTo>
                  <a:lnTo>
                    <a:pt x="230505" y="484442"/>
                  </a:lnTo>
                  <a:cubicBezTo>
                    <a:pt x="224695" y="458534"/>
                    <a:pt x="212122" y="429387"/>
                    <a:pt x="198882" y="407480"/>
                  </a:cubicBezTo>
                  <a:cubicBezTo>
                    <a:pt x="168116" y="356140"/>
                    <a:pt x="123253" y="321469"/>
                    <a:pt x="65151" y="310706"/>
                  </a:cubicBezTo>
                  <a:lnTo>
                    <a:pt x="67056" y="298228"/>
                  </a:lnTo>
                  <a:cubicBezTo>
                    <a:pt x="128683" y="309658"/>
                    <a:pt x="176213" y="346139"/>
                    <a:pt x="208978" y="400526"/>
                  </a:cubicBezTo>
                  <a:cubicBezTo>
                    <a:pt x="222599" y="423100"/>
                    <a:pt x="236792" y="455105"/>
                    <a:pt x="242602" y="482060"/>
                  </a:cubicBezTo>
                  <a:lnTo>
                    <a:pt x="242602" y="482060"/>
                  </a:lnTo>
                  <a:close/>
                  <a:moveTo>
                    <a:pt x="241649" y="536924"/>
                  </a:moveTo>
                  <a:lnTo>
                    <a:pt x="230886" y="543116"/>
                  </a:lnTo>
                  <a:cubicBezTo>
                    <a:pt x="217170" y="519208"/>
                    <a:pt x="195358" y="495014"/>
                    <a:pt x="174593" y="478631"/>
                  </a:cubicBezTo>
                  <a:cubicBezTo>
                    <a:pt x="124492" y="439198"/>
                    <a:pt x="67246" y="430625"/>
                    <a:pt x="7715" y="450723"/>
                  </a:cubicBezTo>
                  <a:lnTo>
                    <a:pt x="3715" y="438817"/>
                  </a:lnTo>
                  <a:cubicBezTo>
                    <a:pt x="67246" y="417195"/>
                    <a:pt x="128111" y="425958"/>
                    <a:pt x="181737" y="468154"/>
                  </a:cubicBezTo>
                  <a:cubicBezTo>
                    <a:pt x="203073" y="485108"/>
                    <a:pt x="227552" y="511873"/>
                    <a:pt x="241649" y="536924"/>
                  </a:cubicBezTo>
                  <a:lnTo>
                    <a:pt x="241649" y="536924"/>
                  </a:lnTo>
                  <a:close/>
                  <a:moveTo>
                    <a:pt x="227743" y="571119"/>
                  </a:moveTo>
                  <a:lnTo>
                    <a:pt x="219075" y="580073"/>
                  </a:lnTo>
                  <a:cubicBezTo>
                    <a:pt x="202978" y="564452"/>
                    <a:pt x="181546" y="549593"/>
                    <a:pt x="162401" y="539496"/>
                  </a:cubicBezTo>
                  <a:cubicBezTo>
                    <a:pt x="121825" y="518065"/>
                    <a:pt x="76390" y="509873"/>
                    <a:pt x="33147" y="527209"/>
                  </a:cubicBezTo>
                  <a:lnTo>
                    <a:pt x="28384" y="515684"/>
                  </a:lnTo>
                  <a:cubicBezTo>
                    <a:pt x="74867" y="496824"/>
                    <a:pt x="123158" y="505111"/>
                    <a:pt x="166878" y="527971"/>
                  </a:cubicBezTo>
                  <a:cubicBezTo>
                    <a:pt x="186880" y="538258"/>
                    <a:pt x="210979" y="554545"/>
                    <a:pt x="227743" y="571119"/>
                  </a:cubicBezTo>
                  <a:lnTo>
                    <a:pt x="227743" y="571119"/>
                  </a:lnTo>
                  <a:close/>
                  <a:moveTo>
                    <a:pt x="0" y="604552"/>
                  </a:moveTo>
                  <a:lnTo>
                    <a:pt x="11335" y="599694"/>
                  </a:lnTo>
                  <a:cubicBezTo>
                    <a:pt x="50387" y="692563"/>
                    <a:pt x="131540" y="833247"/>
                    <a:pt x="221266" y="880396"/>
                  </a:cubicBezTo>
                  <a:lnTo>
                    <a:pt x="215932" y="891731"/>
                  </a:lnTo>
                  <a:cubicBezTo>
                    <a:pt x="175927" y="870776"/>
                    <a:pt x="140875" y="834581"/>
                    <a:pt x="112967" y="799148"/>
                  </a:cubicBezTo>
                  <a:cubicBezTo>
                    <a:pt x="81058" y="758666"/>
                    <a:pt x="53530" y="713137"/>
                    <a:pt x="29718" y="667226"/>
                  </a:cubicBezTo>
                  <a:cubicBezTo>
                    <a:pt x="19431" y="647128"/>
                    <a:pt x="8763" y="625602"/>
                    <a:pt x="0" y="604552"/>
                  </a:cubicBezTo>
                  <a:lnTo>
                    <a:pt x="0" y="604552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47B0E632-55BB-4528-BADC-D63BA2CCCD0C}"/>
                </a:ext>
              </a:extLst>
            </p:cNvPr>
            <p:cNvSpPr/>
            <p:nvPr/>
          </p:nvSpPr>
          <p:spPr>
            <a:xfrm>
              <a:off x="6972323" y="1874519"/>
              <a:ext cx="257437" cy="766719"/>
            </a:xfrm>
            <a:custGeom>
              <a:avLst/>
              <a:gdLst>
                <a:gd name="connsiteX0" fmla="*/ 249531 w 257437"/>
                <a:gd name="connsiteY0" fmla="*/ 684181 h 766719"/>
                <a:gd name="connsiteX1" fmla="*/ 123134 w 257437"/>
                <a:gd name="connsiteY1" fmla="*/ 756761 h 766719"/>
                <a:gd name="connsiteX2" fmla="*/ 122277 w 257437"/>
                <a:gd name="connsiteY2" fmla="*/ 756666 h 766719"/>
                <a:gd name="connsiteX3" fmla="*/ 120086 w 257437"/>
                <a:gd name="connsiteY3" fmla="*/ 765905 h 766719"/>
                <a:gd name="connsiteX4" fmla="*/ 121134 w 257437"/>
                <a:gd name="connsiteY4" fmla="*/ 766096 h 766719"/>
                <a:gd name="connsiteX5" fmla="*/ 256389 w 257437"/>
                <a:gd name="connsiteY5" fmla="*/ 690467 h 766719"/>
                <a:gd name="connsiteX6" fmla="*/ 257056 w 257437"/>
                <a:gd name="connsiteY6" fmla="*/ 689705 h 766719"/>
                <a:gd name="connsiteX7" fmla="*/ 250103 w 257437"/>
                <a:gd name="connsiteY7" fmla="*/ 683514 h 766719"/>
                <a:gd name="connsiteX8" fmla="*/ 249531 w 257437"/>
                <a:gd name="connsiteY8" fmla="*/ 684181 h 766719"/>
                <a:gd name="connsiteX9" fmla="*/ 249531 w 257437"/>
                <a:gd name="connsiteY9" fmla="*/ 684181 h 766719"/>
                <a:gd name="connsiteX10" fmla="*/ 120086 w 257437"/>
                <a:gd name="connsiteY10" fmla="*/ 571 h 766719"/>
                <a:gd name="connsiteX11" fmla="*/ 79891 w 257437"/>
                <a:gd name="connsiteY11" fmla="*/ 46196 h 766719"/>
                <a:gd name="connsiteX12" fmla="*/ 12168 w 257437"/>
                <a:gd name="connsiteY12" fmla="*/ 209264 h 766719"/>
                <a:gd name="connsiteX13" fmla="*/ 3215 w 257437"/>
                <a:gd name="connsiteY13" fmla="*/ 410432 h 766719"/>
                <a:gd name="connsiteX14" fmla="*/ 15121 w 257437"/>
                <a:gd name="connsiteY14" fmla="*/ 493490 h 766719"/>
                <a:gd name="connsiteX15" fmla="*/ 15311 w 257437"/>
                <a:gd name="connsiteY15" fmla="*/ 494443 h 766719"/>
                <a:gd name="connsiteX16" fmla="*/ 24265 w 257437"/>
                <a:gd name="connsiteY16" fmla="*/ 492252 h 766719"/>
                <a:gd name="connsiteX17" fmla="*/ 24075 w 257437"/>
                <a:gd name="connsiteY17" fmla="*/ 491299 h 766719"/>
                <a:gd name="connsiteX18" fmla="*/ 12359 w 257437"/>
                <a:gd name="connsiteY18" fmla="*/ 409384 h 766719"/>
                <a:gd name="connsiteX19" fmla="*/ 21312 w 257437"/>
                <a:gd name="connsiteY19" fmla="*/ 211074 h 766719"/>
                <a:gd name="connsiteX20" fmla="*/ 86368 w 257437"/>
                <a:gd name="connsiteY20" fmla="*/ 52959 h 766719"/>
                <a:gd name="connsiteX21" fmla="*/ 125611 w 257437"/>
                <a:gd name="connsiteY21" fmla="*/ 8096 h 766719"/>
                <a:gd name="connsiteX22" fmla="*/ 126373 w 257437"/>
                <a:gd name="connsiteY22" fmla="*/ 7525 h 766719"/>
                <a:gd name="connsiteX23" fmla="*/ 120944 w 257437"/>
                <a:gd name="connsiteY23" fmla="*/ 0 h 766719"/>
                <a:gd name="connsiteX24" fmla="*/ 120086 w 257437"/>
                <a:gd name="connsiteY24" fmla="*/ 571 h 766719"/>
                <a:gd name="connsiteX25" fmla="*/ 120086 w 257437"/>
                <a:gd name="connsiteY25" fmla="*/ 571 h 766719"/>
                <a:gd name="connsiteX26" fmla="*/ 140660 w 257437"/>
                <a:gd name="connsiteY26" fmla="*/ 211931 h 766719"/>
                <a:gd name="connsiteX27" fmla="*/ 112752 w 257437"/>
                <a:gd name="connsiteY27" fmla="*/ 282035 h 766719"/>
                <a:gd name="connsiteX28" fmla="*/ 67508 w 257437"/>
                <a:gd name="connsiteY28" fmla="*/ 491014 h 766719"/>
                <a:gd name="connsiteX29" fmla="*/ 67413 w 257437"/>
                <a:gd name="connsiteY29" fmla="*/ 492061 h 766719"/>
                <a:gd name="connsiteX30" fmla="*/ 76557 w 257437"/>
                <a:gd name="connsiteY30" fmla="*/ 493109 h 766719"/>
                <a:gd name="connsiteX31" fmla="*/ 76652 w 257437"/>
                <a:gd name="connsiteY31" fmla="*/ 492061 h 766719"/>
                <a:gd name="connsiteX32" fmla="*/ 121039 w 257437"/>
                <a:gd name="connsiteY32" fmla="*/ 286131 h 766719"/>
                <a:gd name="connsiteX33" fmla="*/ 148757 w 257437"/>
                <a:gd name="connsiteY33" fmla="*/ 216313 h 766719"/>
                <a:gd name="connsiteX34" fmla="*/ 149233 w 257437"/>
                <a:gd name="connsiteY34" fmla="*/ 215455 h 766719"/>
                <a:gd name="connsiteX35" fmla="*/ 141137 w 257437"/>
                <a:gd name="connsiteY35" fmla="*/ 210979 h 766719"/>
                <a:gd name="connsiteX36" fmla="*/ 140660 w 257437"/>
                <a:gd name="connsiteY36" fmla="*/ 211931 h 766719"/>
                <a:gd name="connsiteX37" fmla="*/ 140660 w 257437"/>
                <a:gd name="connsiteY37" fmla="*/ 211931 h 766719"/>
                <a:gd name="connsiteX38" fmla="*/ 227433 w 257437"/>
                <a:gd name="connsiteY38" fmla="*/ 323659 h 766719"/>
                <a:gd name="connsiteX39" fmla="*/ 69890 w 257437"/>
                <a:gd name="connsiteY39" fmla="*/ 575405 h 766719"/>
                <a:gd name="connsiteX40" fmla="*/ 69604 w 257437"/>
                <a:gd name="connsiteY40" fmla="*/ 576358 h 766719"/>
                <a:gd name="connsiteX41" fmla="*/ 78462 w 257437"/>
                <a:gd name="connsiteY41" fmla="*/ 578739 h 766719"/>
                <a:gd name="connsiteX42" fmla="*/ 78748 w 257437"/>
                <a:gd name="connsiteY42" fmla="*/ 577786 h 766719"/>
                <a:gd name="connsiteX43" fmla="*/ 170759 w 257437"/>
                <a:gd name="connsiteY43" fmla="*/ 401955 h 766719"/>
                <a:gd name="connsiteX44" fmla="*/ 233529 w 257437"/>
                <a:gd name="connsiteY44" fmla="*/ 330613 h 766719"/>
                <a:gd name="connsiteX45" fmla="*/ 234291 w 257437"/>
                <a:gd name="connsiteY45" fmla="*/ 329946 h 766719"/>
                <a:gd name="connsiteX46" fmla="*/ 228100 w 257437"/>
                <a:gd name="connsiteY46" fmla="*/ 322897 h 766719"/>
                <a:gd name="connsiteX47" fmla="*/ 227433 w 257437"/>
                <a:gd name="connsiteY47" fmla="*/ 323659 h 766719"/>
                <a:gd name="connsiteX48" fmla="*/ 227433 w 257437"/>
                <a:gd name="connsiteY48" fmla="*/ 323659 h 766719"/>
                <a:gd name="connsiteX49" fmla="*/ 248388 w 257437"/>
                <a:gd name="connsiteY49" fmla="*/ 500634 h 766719"/>
                <a:gd name="connsiteX50" fmla="*/ 133041 w 257437"/>
                <a:gd name="connsiteY50" fmla="*/ 717994 h 766719"/>
                <a:gd name="connsiteX51" fmla="*/ 132279 w 257437"/>
                <a:gd name="connsiteY51" fmla="*/ 718566 h 766719"/>
                <a:gd name="connsiteX52" fmla="*/ 137422 w 257437"/>
                <a:gd name="connsiteY52" fmla="*/ 726376 h 766719"/>
                <a:gd name="connsiteX53" fmla="*/ 138279 w 257437"/>
                <a:gd name="connsiteY53" fmla="*/ 725710 h 766719"/>
                <a:gd name="connsiteX54" fmla="*/ 257151 w 257437"/>
                <a:gd name="connsiteY54" fmla="*/ 503015 h 766719"/>
                <a:gd name="connsiteX55" fmla="*/ 257437 w 257437"/>
                <a:gd name="connsiteY55" fmla="*/ 502063 h 766719"/>
                <a:gd name="connsiteX56" fmla="*/ 248579 w 257437"/>
                <a:gd name="connsiteY56" fmla="*/ 499586 h 766719"/>
                <a:gd name="connsiteX57" fmla="*/ 248388 w 257437"/>
                <a:gd name="connsiteY57" fmla="*/ 500634 h 766719"/>
                <a:gd name="connsiteX58" fmla="*/ 248388 w 257437"/>
                <a:gd name="connsiteY58" fmla="*/ 500634 h 7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7437" h="766719">
                  <a:moveTo>
                    <a:pt x="249531" y="684181"/>
                  </a:moveTo>
                  <a:cubicBezTo>
                    <a:pt x="221242" y="716089"/>
                    <a:pt x="168188" y="762667"/>
                    <a:pt x="123134" y="756761"/>
                  </a:cubicBezTo>
                  <a:lnTo>
                    <a:pt x="122277" y="756666"/>
                  </a:lnTo>
                  <a:lnTo>
                    <a:pt x="120086" y="765905"/>
                  </a:lnTo>
                  <a:lnTo>
                    <a:pt x="121134" y="766096"/>
                  </a:lnTo>
                  <a:cubicBezTo>
                    <a:pt x="169235" y="772763"/>
                    <a:pt x="226005" y="724567"/>
                    <a:pt x="256389" y="690467"/>
                  </a:cubicBezTo>
                  <a:lnTo>
                    <a:pt x="257056" y="689705"/>
                  </a:lnTo>
                  <a:lnTo>
                    <a:pt x="250103" y="683514"/>
                  </a:lnTo>
                  <a:lnTo>
                    <a:pt x="249531" y="684181"/>
                  </a:lnTo>
                  <a:lnTo>
                    <a:pt x="249531" y="684181"/>
                  </a:lnTo>
                  <a:close/>
                  <a:moveTo>
                    <a:pt x="120086" y="571"/>
                  </a:moveTo>
                  <a:cubicBezTo>
                    <a:pt x="105037" y="13525"/>
                    <a:pt x="91511" y="30004"/>
                    <a:pt x="79891" y="46196"/>
                  </a:cubicBezTo>
                  <a:cubicBezTo>
                    <a:pt x="45601" y="94297"/>
                    <a:pt x="23693" y="151067"/>
                    <a:pt x="12168" y="209264"/>
                  </a:cubicBezTo>
                  <a:cubicBezTo>
                    <a:pt x="-881" y="275082"/>
                    <a:pt x="-2691" y="343662"/>
                    <a:pt x="3215" y="410432"/>
                  </a:cubicBezTo>
                  <a:cubicBezTo>
                    <a:pt x="5691" y="438245"/>
                    <a:pt x="9120" y="466153"/>
                    <a:pt x="15121" y="493490"/>
                  </a:cubicBezTo>
                  <a:lnTo>
                    <a:pt x="15311" y="494443"/>
                  </a:lnTo>
                  <a:lnTo>
                    <a:pt x="24265" y="492252"/>
                  </a:lnTo>
                  <a:lnTo>
                    <a:pt x="24075" y="491299"/>
                  </a:lnTo>
                  <a:cubicBezTo>
                    <a:pt x="18169" y="464344"/>
                    <a:pt x="14740" y="436817"/>
                    <a:pt x="12359" y="409384"/>
                  </a:cubicBezTo>
                  <a:cubicBezTo>
                    <a:pt x="6549" y="343471"/>
                    <a:pt x="8454" y="276034"/>
                    <a:pt x="21312" y="211074"/>
                  </a:cubicBezTo>
                  <a:cubicBezTo>
                    <a:pt x="32457" y="154781"/>
                    <a:pt x="53316" y="99631"/>
                    <a:pt x="86368" y="52959"/>
                  </a:cubicBezTo>
                  <a:cubicBezTo>
                    <a:pt x="97417" y="37243"/>
                    <a:pt x="111038" y="20383"/>
                    <a:pt x="125611" y="8096"/>
                  </a:cubicBezTo>
                  <a:lnTo>
                    <a:pt x="126373" y="7525"/>
                  </a:lnTo>
                  <a:lnTo>
                    <a:pt x="120944" y="0"/>
                  </a:lnTo>
                  <a:lnTo>
                    <a:pt x="120086" y="571"/>
                  </a:lnTo>
                  <a:lnTo>
                    <a:pt x="120086" y="571"/>
                  </a:lnTo>
                  <a:close/>
                  <a:moveTo>
                    <a:pt x="140660" y="211931"/>
                  </a:moveTo>
                  <a:cubicBezTo>
                    <a:pt x="129611" y="234505"/>
                    <a:pt x="120753" y="258127"/>
                    <a:pt x="112752" y="282035"/>
                  </a:cubicBezTo>
                  <a:cubicBezTo>
                    <a:pt x="90083" y="349567"/>
                    <a:pt x="75700" y="420148"/>
                    <a:pt x="67508" y="491014"/>
                  </a:cubicBezTo>
                  <a:lnTo>
                    <a:pt x="67413" y="492061"/>
                  </a:lnTo>
                  <a:lnTo>
                    <a:pt x="76557" y="493109"/>
                  </a:lnTo>
                  <a:lnTo>
                    <a:pt x="76652" y="492061"/>
                  </a:lnTo>
                  <a:cubicBezTo>
                    <a:pt x="84654" y="422243"/>
                    <a:pt x="98750" y="352711"/>
                    <a:pt x="121039" y="286131"/>
                  </a:cubicBezTo>
                  <a:cubicBezTo>
                    <a:pt x="128945" y="262414"/>
                    <a:pt x="137613" y="238696"/>
                    <a:pt x="148757" y="216313"/>
                  </a:cubicBezTo>
                  <a:lnTo>
                    <a:pt x="149233" y="215455"/>
                  </a:lnTo>
                  <a:lnTo>
                    <a:pt x="141137" y="210979"/>
                  </a:lnTo>
                  <a:lnTo>
                    <a:pt x="140660" y="211931"/>
                  </a:lnTo>
                  <a:lnTo>
                    <a:pt x="140660" y="211931"/>
                  </a:lnTo>
                  <a:close/>
                  <a:moveTo>
                    <a:pt x="227433" y="323659"/>
                  </a:moveTo>
                  <a:cubicBezTo>
                    <a:pt x="160758" y="387667"/>
                    <a:pt x="94559" y="484632"/>
                    <a:pt x="69890" y="575405"/>
                  </a:cubicBezTo>
                  <a:lnTo>
                    <a:pt x="69604" y="576358"/>
                  </a:lnTo>
                  <a:lnTo>
                    <a:pt x="78462" y="578739"/>
                  </a:lnTo>
                  <a:lnTo>
                    <a:pt x="78748" y="577786"/>
                  </a:lnTo>
                  <a:cubicBezTo>
                    <a:pt x="95988" y="513874"/>
                    <a:pt x="130945" y="453771"/>
                    <a:pt x="170759" y="401955"/>
                  </a:cubicBezTo>
                  <a:cubicBezTo>
                    <a:pt x="190000" y="376904"/>
                    <a:pt x="210669" y="352234"/>
                    <a:pt x="233529" y="330613"/>
                  </a:cubicBezTo>
                  <a:lnTo>
                    <a:pt x="234291" y="329946"/>
                  </a:lnTo>
                  <a:lnTo>
                    <a:pt x="228100" y="322897"/>
                  </a:lnTo>
                  <a:lnTo>
                    <a:pt x="227433" y="323659"/>
                  </a:lnTo>
                  <a:lnTo>
                    <a:pt x="227433" y="323659"/>
                  </a:lnTo>
                  <a:close/>
                  <a:moveTo>
                    <a:pt x="248388" y="500634"/>
                  </a:moveTo>
                  <a:cubicBezTo>
                    <a:pt x="230196" y="567023"/>
                    <a:pt x="187428" y="675513"/>
                    <a:pt x="133041" y="717994"/>
                  </a:cubicBezTo>
                  <a:lnTo>
                    <a:pt x="132279" y="718566"/>
                  </a:lnTo>
                  <a:lnTo>
                    <a:pt x="137422" y="726376"/>
                  </a:lnTo>
                  <a:lnTo>
                    <a:pt x="138279" y="725710"/>
                  </a:lnTo>
                  <a:cubicBezTo>
                    <a:pt x="194858" y="681609"/>
                    <a:pt x="237816" y="571786"/>
                    <a:pt x="257151" y="503015"/>
                  </a:cubicBezTo>
                  <a:lnTo>
                    <a:pt x="257437" y="502063"/>
                  </a:lnTo>
                  <a:lnTo>
                    <a:pt x="248579" y="499586"/>
                  </a:lnTo>
                  <a:lnTo>
                    <a:pt x="248388" y="500634"/>
                  </a:lnTo>
                  <a:lnTo>
                    <a:pt x="248388" y="500634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86075E5-6EE6-4454-AD03-57F966027B35}"/>
                </a:ext>
              </a:extLst>
            </p:cNvPr>
            <p:cNvSpPr/>
            <p:nvPr/>
          </p:nvSpPr>
          <p:spPr>
            <a:xfrm>
              <a:off x="7018562" y="2820969"/>
              <a:ext cx="157344" cy="137274"/>
            </a:xfrm>
            <a:custGeom>
              <a:avLst/>
              <a:gdLst>
                <a:gd name="connsiteX0" fmla="*/ 156905 w 157344"/>
                <a:gd name="connsiteY0" fmla="*/ 52342 h 137274"/>
                <a:gd name="connsiteX1" fmla="*/ 5363 w 157344"/>
                <a:gd name="connsiteY1" fmla="*/ 90632 h 137274"/>
                <a:gd name="connsiteX2" fmla="*/ 4315 w 157344"/>
                <a:gd name="connsiteY2" fmla="*/ 54723 h 137274"/>
                <a:gd name="connsiteX3" fmla="*/ 28127 w 157344"/>
                <a:gd name="connsiteY3" fmla="*/ 621 h 137274"/>
                <a:gd name="connsiteX4" fmla="*/ 156905 w 157344"/>
                <a:gd name="connsiteY4" fmla="*/ 52342 h 137274"/>
                <a:gd name="connsiteX5" fmla="*/ 156905 w 157344"/>
                <a:gd name="connsiteY5" fmla="*/ 52342 h 13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344" h="137274">
                  <a:moveTo>
                    <a:pt x="156905" y="52342"/>
                  </a:moveTo>
                  <a:cubicBezTo>
                    <a:pt x="167192" y="155688"/>
                    <a:pt x="-6639" y="160069"/>
                    <a:pt x="5363" y="90632"/>
                  </a:cubicBezTo>
                  <a:cubicBezTo>
                    <a:pt x="9553" y="66629"/>
                    <a:pt x="14792" y="61486"/>
                    <a:pt x="4315" y="54723"/>
                  </a:cubicBezTo>
                  <a:cubicBezTo>
                    <a:pt x="-6163" y="47960"/>
                    <a:pt x="2696" y="8431"/>
                    <a:pt x="28127" y="621"/>
                  </a:cubicBezTo>
                  <a:cubicBezTo>
                    <a:pt x="53559" y="-6999"/>
                    <a:pt x="36509" y="58152"/>
                    <a:pt x="156905" y="52342"/>
                  </a:cubicBezTo>
                  <a:lnTo>
                    <a:pt x="156905" y="52342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173858B-5EA8-4B4C-A94C-A483FD754EB7}"/>
                </a:ext>
              </a:extLst>
            </p:cNvPr>
            <p:cNvSpPr/>
            <p:nvPr/>
          </p:nvSpPr>
          <p:spPr>
            <a:xfrm>
              <a:off x="7018686" y="2821049"/>
              <a:ext cx="157227" cy="102537"/>
            </a:xfrm>
            <a:custGeom>
              <a:avLst/>
              <a:gdLst>
                <a:gd name="connsiteX0" fmla="*/ 156781 w 157227"/>
                <a:gd name="connsiteY0" fmla="*/ 52261 h 102537"/>
                <a:gd name="connsiteX1" fmla="*/ 144875 w 157227"/>
                <a:gd name="connsiteY1" fmla="*/ 101125 h 102537"/>
                <a:gd name="connsiteX2" fmla="*/ 89249 w 157227"/>
                <a:gd name="connsiteY2" fmla="*/ 100934 h 102537"/>
                <a:gd name="connsiteX3" fmla="*/ 0 w 157227"/>
                <a:gd name="connsiteY3" fmla="*/ 40450 h 102537"/>
                <a:gd name="connsiteX4" fmla="*/ 28099 w 157227"/>
                <a:gd name="connsiteY4" fmla="*/ 636 h 102537"/>
                <a:gd name="connsiteX5" fmla="*/ 156781 w 157227"/>
                <a:gd name="connsiteY5" fmla="*/ 52261 h 102537"/>
                <a:gd name="connsiteX6" fmla="*/ 156781 w 157227"/>
                <a:gd name="connsiteY6" fmla="*/ 52261 h 10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227" h="102537">
                  <a:moveTo>
                    <a:pt x="156781" y="52261"/>
                  </a:moveTo>
                  <a:cubicBezTo>
                    <a:pt x="158782" y="72169"/>
                    <a:pt x="153924" y="88361"/>
                    <a:pt x="144875" y="101125"/>
                  </a:cubicBezTo>
                  <a:cubicBezTo>
                    <a:pt x="129540" y="102649"/>
                    <a:pt x="109919" y="103411"/>
                    <a:pt x="89249" y="100934"/>
                  </a:cubicBezTo>
                  <a:cubicBezTo>
                    <a:pt x="52483" y="96553"/>
                    <a:pt x="22098" y="72073"/>
                    <a:pt x="0" y="40450"/>
                  </a:cubicBezTo>
                  <a:cubicBezTo>
                    <a:pt x="1048" y="26068"/>
                    <a:pt x="10668" y="5970"/>
                    <a:pt x="28099" y="636"/>
                  </a:cubicBezTo>
                  <a:cubicBezTo>
                    <a:pt x="53435" y="-7079"/>
                    <a:pt x="36386" y="58072"/>
                    <a:pt x="156781" y="52261"/>
                  </a:cubicBezTo>
                  <a:lnTo>
                    <a:pt x="156781" y="52261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99D5467-EEDC-4485-B21D-A3617411E011}"/>
                </a:ext>
              </a:extLst>
            </p:cNvPr>
            <p:cNvSpPr/>
            <p:nvPr/>
          </p:nvSpPr>
          <p:spPr>
            <a:xfrm>
              <a:off x="6456401" y="3219544"/>
              <a:ext cx="294917" cy="325326"/>
            </a:xfrm>
            <a:custGeom>
              <a:avLst/>
              <a:gdLst>
                <a:gd name="connsiteX0" fmla="*/ 294918 w 294917"/>
                <a:gd name="connsiteY0" fmla="*/ 37814 h 325326"/>
                <a:gd name="connsiteX1" fmla="*/ 171759 w 294917"/>
                <a:gd name="connsiteY1" fmla="*/ 303943 h 325326"/>
                <a:gd name="connsiteX2" fmla="*/ 1643 w 294917"/>
                <a:gd name="connsiteY2" fmla="*/ 194500 h 325326"/>
                <a:gd name="connsiteX3" fmla="*/ 39171 w 294917"/>
                <a:gd name="connsiteY3" fmla="*/ 0 h 325326"/>
                <a:gd name="connsiteX4" fmla="*/ 294918 w 294917"/>
                <a:gd name="connsiteY4" fmla="*/ 37814 h 325326"/>
                <a:gd name="connsiteX5" fmla="*/ 294918 w 294917"/>
                <a:gd name="connsiteY5" fmla="*/ 37814 h 32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917" h="325326">
                  <a:moveTo>
                    <a:pt x="294918" y="37814"/>
                  </a:moveTo>
                  <a:cubicBezTo>
                    <a:pt x="294918" y="37814"/>
                    <a:pt x="233767" y="257366"/>
                    <a:pt x="171759" y="303943"/>
                  </a:cubicBezTo>
                  <a:cubicBezTo>
                    <a:pt x="109847" y="350520"/>
                    <a:pt x="-15788" y="324041"/>
                    <a:pt x="1643" y="194500"/>
                  </a:cubicBezTo>
                  <a:cubicBezTo>
                    <a:pt x="19074" y="64961"/>
                    <a:pt x="39171" y="0"/>
                    <a:pt x="39171" y="0"/>
                  </a:cubicBezTo>
                  <a:lnTo>
                    <a:pt x="294918" y="37814"/>
                  </a:lnTo>
                  <a:lnTo>
                    <a:pt x="294918" y="37814"/>
                  </a:lnTo>
                  <a:close/>
                </a:path>
              </a:pathLst>
            </a:custGeom>
            <a:solidFill>
              <a:srgbClr val="534D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B8B6B5F3-E105-4D3E-B619-9024F690232D}"/>
                </a:ext>
              </a:extLst>
            </p:cNvPr>
            <p:cNvSpPr/>
            <p:nvPr/>
          </p:nvSpPr>
          <p:spPr>
            <a:xfrm>
              <a:off x="6504621" y="3301364"/>
              <a:ext cx="135064" cy="117062"/>
            </a:xfrm>
            <a:custGeom>
              <a:avLst/>
              <a:gdLst>
                <a:gd name="connsiteX0" fmla="*/ 135064 w 135064"/>
                <a:gd name="connsiteY0" fmla="*/ 38767 h 117062"/>
                <a:gd name="connsiteX1" fmla="*/ 23813 w 135064"/>
                <a:gd name="connsiteY1" fmla="*/ 0 h 117062"/>
                <a:gd name="connsiteX2" fmla="*/ 12478 w 135064"/>
                <a:gd name="connsiteY2" fmla="*/ 15716 h 117062"/>
                <a:gd name="connsiteX3" fmla="*/ 134207 w 135064"/>
                <a:gd name="connsiteY3" fmla="*/ 58293 h 117062"/>
                <a:gd name="connsiteX4" fmla="*/ 135064 w 135064"/>
                <a:gd name="connsiteY4" fmla="*/ 38767 h 117062"/>
                <a:gd name="connsiteX5" fmla="*/ 135064 w 135064"/>
                <a:gd name="connsiteY5" fmla="*/ 38767 h 117062"/>
                <a:gd name="connsiteX6" fmla="*/ 122587 w 135064"/>
                <a:gd name="connsiteY6" fmla="*/ 97536 h 117062"/>
                <a:gd name="connsiteX7" fmla="*/ 11335 w 135064"/>
                <a:gd name="connsiteY7" fmla="*/ 58769 h 117062"/>
                <a:gd name="connsiteX8" fmla="*/ 0 w 135064"/>
                <a:gd name="connsiteY8" fmla="*/ 74485 h 117062"/>
                <a:gd name="connsiteX9" fmla="*/ 121729 w 135064"/>
                <a:gd name="connsiteY9" fmla="*/ 117062 h 117062"/>
                <a:gd name="connsiteX10" fmla="*/ 122587 w 135064"/>
                <a:gd name="connsiteY10" fmla="*/ 97536 h 117062"/>
                <a:gd name="connsiteX11" fmla="*/ 122587 w 135064"/>
                <a:gd name="connsiteY11" fmla="*/ 97536 h 117062"/>
                <a:gd name="connsiteX12" fmla="*/ 128873 w 135064"/>
                <a:gd name="connsiteY12" fmla="*/ 68199 h 117062"/>
                <a:gd name="connsiteX13" fmla="*/ 17621 w 135064"/>
                <a:gd name="connsiteY13" fmla="*/ 29432 h 117062"/>
                <a:gd name="connsiteX14" fmla="*/ 6287 w 135064"/>
                <a:gd name="connsiteY14" fmla="*/ 45148 h 117062"/>
                <a:gd name="connsiteX15" fmla="*/ 128016 w 135064"/>
                <a:gd name="connsiteY15" fmla="*/ 87725 h 117062"/>
                <a:gd name="connsiteX16" fmla="*/ 128873 w 135064"/>
                <a:gd name="connsiteY16" fmla="*/ 68199 h 117062"/>
                <a:gd name="connsiteX17" fmla="*/ 128873 w 135064"/>
                <a:gd name="connsiteY17" fmla="*/ 68199 h 11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5064" h="117062">
                  <a:moveTo>
                    <a:pt x="135064" y="38767"/>
                  </a:moveTo>
                  <a:cubicBezTo>
                    <a:pt x="134874" y="38767"/>
                    <a:pt x="71628" y="36195"/>
                    <a:pt x="23813" y="0"/>
                  </a:cubicBezTo>
                  <a:lnTo>
                    <a:pt x="12478" y="15716"/>
                  </a:lnTo>
                  <a:cubicBezTo>
                    <a:pt x="65056" y="55531"/>
                    <a:pt x="134017" y="58293"/>
                    <a:pt x="134207" y="58293"/>
                  </a:cubicBezTo>
                  <a:lnTo>
                    <a:pt x="135064" y="38767"/>
                  </a:lnTo>
                  <a:lnTo>
                    <a:pt x="135064" y="38767"/>
                  </a:lnTo>
                  <a:close/>
                  <a:moveTo>
                    <a:pt x="122587" y="97536"/>
                  </a:moveTo>
                  <a:cubicBezTo>
                    <a:pt x="122396" y="97536"/>
                    <a:pt x="59150" y="94964"/>
                    <a:pt x="11335" y="58769"/>
                  </a:cubicBezTo>
                  <a:lnTo>
                    <a:pt x="0" y="74485"/>
                  </a:lnTo>
                  <a:cubicBezTo>
                    <a:pt x="52578" y="114300"/>
                    <a:pt x="121539" y="117062"/>
                    <a:pt x="121729" y="117062"/>
                  </a:cubicBezTo>
                  <a:lnTo>
                    <a:pt x="122587" y="97536"/>
                  </a:lnTo>
                  <a:lnTo>
                    <a:pt x="122587" y="97536"/>
                  </a:lnTo>
                  <a:close/>
                  <a:moveTo>
                    <a:pt x="128873" y="68199"/>
                  </a:moveTo>
                  <a:cubicBezTo>
                    <a:pt x="128683" y="68199"/>
                    <a:pt x="65437" y="65627"/>
                    <a:pt x="17621" y="29432"/>
                  </a:cubicBezTo>
                  <a:lnTo>
                    <a:pt x="6287" y="45148"/>
                  </a:lnTo>
                  <a:cubicBezTo>
                    <a:pt x="58864" y="84963"/>
                    <a:pt x="127826" y="87725"/>
                    <a:pt x="128016" y="87725"/>
                  </a:cubicBezTo>
                  <a:lnTo>
                    <a:pt x="128873" y="68199"/>
                  </a:lnTo>
                  <a:lnTo>
                    <a:pt x="128873" y="68199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936D1F3C-2BC6-439E-8273-0B17BF01698E}"/>
                </a:ext>
              </a:extLst>
            </p:cNvPr>
            <p:cNvSpPr/>
            <p:nvPr/>
          </p:nvSpPr>
          <p:spPr>
            <a:xfrm>
              <a:off x="6104667" y="3221354"/>
              <a:ext cx="275360" cy="317131"/>
            </a:xfrm>
            <a:custGeom>
              <a:avLst/>
              <a:gdLst>
                <a:gd name="connsiteX0" fmla="*/ 0 w 275360"/>
                <a:gd name="connsiteY0" fmla="*/ 9716 h 317131"/>
                <a:gd name="connsiteX1" fmla="*/ 94774 w 275360"/>
                <a:gd name="connsiteY1" fmla="*/ 287750 h 317131"/>
                <a:gd name="connsiteX2" fmla="*/ 275272 w 275360"/>
                <a:gd name="connsiteY2" fmla="*/ 197453 h 317131"/>
                <a:gd name="connsiteX3" fmla="*/ 258128 w 275360"/>
                <a:gd name="connsiteY3" fmla="*/ 0 h 317131"/>
                <a:gd name="connsiteX4" fmla="*/ 0 w 275360"/>
                <a:gd name="connsiteY4" fmla="*/ 9716 h 317131"/>
                <a:gd name="connsiteX5" fmla="*/ 0 w 275360"/>
                <a:gd name="connsiteY5" fmla="*/ 9716 h 317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360" h="317131">
                  <a:moveTo>
                    <a:pt x="0" y="9716"/>
                  </a:moveTo>
                  <a:cubicBezTo>
                    <a:pt x="0" y="9716"/>
                    <a:pt x="38005" y="234696"/>
                    <a:pt x="94774" y="287750"/>
                  </a:cubicBezTo>
                  <a:cubicBezTo>
                    <a:pt x="151543" y="340900"/>
                    <a:pt x="279178" y="328232"/>
                    <a:pt x="275272" y="197453"/>
                  </a:cubicBezTo>
                  <a:cubicBezTo>
                    <a:pt x="271367" y="66675"/>
                    <a:pt x="258128" y="0"/>
                    <a:pt x="258128" y="0"/>
                  </a:cubicBezTo>
                  <a:lnTo>
                    <a:pt x="0" y="9716"/>
                  </a:lnTo>
                  <a:lnTo>
                    <a:pt x="0" y="9716"/>
                  </a:lnTo>
                  <a:close/>
                </a:path>
              </a:pathLst>
            </a:custGeom>
            <a:solidFill>
              <a:srgbClr val="534D8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5DCA0E9B-426B-438E-ACED-2C97204D8227}"/>
                </a:ext>
              </a:extLst>
            </p:cNvPr>
            <p:cNvSpPr/>
            <p:nvPr/>
          </p:nvSpPr>
          <p:spPr>
            <a:xfrm>
              <a:off x="6194678" y="3295935"/>
              <a:ext cx="131730" cy="106007"/>
            </a:xfrm>
            <a:custGeom>
              <a:avLst/>
              <a:gdLst>
                <a:gd name="connsiteX0" fmla="*/ 1238 w 131730"/>
                <a:gd name="connsiteY0" fmla="*/ 26384 h 106007"/>
                <a:gd name="connsiteX1" fmla="*/ 115824 w 131730"/>
                <a:gd name="connsiteY1" fmla="*/ 0 h 106007"/>
                <a:gd name="connsiteX2" fmla="*/ 125444 w 131730"/>
                <a:gd name="connsiteY2" fmla="*/ 16859 h 106007"/>
                <a:gd name="connsiteX3" fmla="*/ 0 w 131730"/>
                <a:gd name="connsiteY3" fmla="*/ 45911 h 106007"/>
                <a:gd name="connsiteX4" fmla="*/ 1238 w 131730"/>
                <a:gd name="connsiteY4" fmla="*/ 26384 h 106007"/>
                <a:gd name="connsiteX5" fmla="*/ 1238 w 131730"/>
                <a:gd name="connsiteY5" fmla="*/ 26384 h 106007"/>
                <a:gd name="connsiteX6" fmla="*/ 7525 w 131730"/>
                <a:gd name="connsiteY6" fmla="*/ 86201 h 106007"/>
                <a:gd name="connsiteX7" fmla="*/ 122111 w 131730"/>
                <a:gd name="connsiteY7" fmla="*/ 59817 h 106007"/>
                <a:gd name="connsiteX8" fmla="*/ 131731 w 131730"/>
                <a:gd name="connsiteY8" fmla="*/ 76676 h 106007"/>
                <a:gd name="connsiteX9" fmla="*/ 6287 w 131730"/>
                <a:gd name="connsiteY9" fmla="*/ 105728 h 106007"/>
                <a:gd name="connsiteX10" fmla="*/ 7525 w 131730"/>
                <a:gd name="connsiteY10" fmla="*/ 86201 h 106007"/>
                <a:gd name="connsiteX11" fmla="*/ 7525 w 131730"/>
                <a:gd name="connsiteY11" fmla="*/ 86201 h 106007"/>
                <a:gd name="connsiteX12" fmla="*/ 4382 w 131730"/>
                <a:gd name="connsiteY12" fmla="*/ 56293 h 106007"/>
                <a:gd name="connsiteX13" fmla="*/ 118967 w 131730"/>
                <a:gd name="connsiteY13" fmla="*/ 29908 h 106007"/>
                <a:gd name="connsiteX14" fmla="*/ 128588 w 131730"/>
                <a:gd name="connsiteY14" fmla="*/ 46768 h 106007"/>
                <a:gd name="connsiteX15" fmla="*/ 3143 w 131730"/>
                <a:gd name="connsiteY15" fmla="*/ 75819 h 106007"/>
                <a:gd name="connsiteX16" fmla="*/ 4382 w 131730"/>
                <a:gd name="connsiteY16" fmla="*/ 56293 h 106007"/>
                <a:gd name="connsiteX17" fmla="*/ 4382 w 131730"/>
                <a:gd name="connsiteY17" fmla="*/ 56293 h 10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730" h="106007">
                  <a:moveTo>
                    <a:pt x="1238" y="26384"/>
                  </a:moveTo>
                  <a:cubicBezTo>
                    <a:pt x="1429" y="26384"/>
                    <a:pt x="64580" y="30766"/>
                    <a:pt x="115824" y="0"/>
                  </a:cubicBezTo>
                  <a:lnTo>
                    <a:pt x="125444" y="16859"/>
                  </a:lnTo>
                  <a:cubicBezTo>
                    <a:pt x="69056" y="50673"/>
                    <a:pt x="191" y="45911"/>
                    <a:pt x="0" y="45911"/>
                  </a:cubicBezTo>
                  <a:lnTo>
                    <a:pt x="1238" y="26384"/>
                  </a:lnTo>
                  <a:lnTo>
                    <a:pt x="1238" y="26384"/>
                  </a:lnTo>
                  <a:close/>
                  <a:moveTo>
                    <a:pt x="7525" y="86201"/>
                  </a:moveTo>
                  <a:cubicBezTo>
                    <a:pt x="7716" y="86201"/>
                    <a:pt x="70866" y="90583"/>
                    <a:pt x="122111" y="59817"/>
                  </a:cubicBezTo>
                  <a:lnTo>
                    <a:pt x="131731" y="76676"/>
                  </a:lnTo>
                  <a:cubicBezTo>
                    <a:pt x="75343" y="110585"/>
                    <a:pt x="6477" y="105823"/>
                    <a:pt x="6287" y="105728"/>
                  </a:cubicBezTo>
                  <a:lnTo>
                    <a:pt x="7525" y="86201"/>
                  </a:lnTo>
                  <a:lnTo>
                    <a:pt x="7525" y="86201"/>
                  </a:lnTo>
                  <a:close/>
                  <a:moveTo>
                    <a:pt x="4382" y="56293"/>
                  </a:moveTo>
                  <a:cubicBezTo>
                    <a:pt x="4572" y="56293"/>
                    <a:pt x="67723" y="60674"/>
                    <a:pt x="118967" y="29908"/>
                  </a:cubicBezTo>
                  <a:lnTo>
                    <a:pt x="128588" y="46768"/>
                  </a:lnTo>
                  <a:cubicBezTo>
                    <a:pt x="72200" y="80582"/>
                    <a:pt x="3334" y="75819"/>
                    <a:pt x="3143" y="75819"/>
                  </a:cubicBezTo>
                  <a:lnTo>
                    <a:pt x="4382" y="56293"/>
                  </a:lnTo>
                  <a:lnTo>
                    <a:pt x="4382" y="562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9C70C3A3-8171-4EF3-AD39-1D7ED1A8DB1C}"/>
                </a:ext>
              </a:extLst>
            </p:cNvPr>
            <p:cNvSpPr/>
            <p:nvPr/>
          </p:nvSpPr>
          <p:spPr>
            <a:xfrm>
              <a:off x="5571553" y="2690145"/>
              <a:ext cx="290914" cy="249376"/>
            </a:xfrm>
            <a:custGeom>
              <a:avLst/>
              <a:gdLst>
                <a:gd name="connsiteX0" fmla="*/ 282797 w 290914"/>
                <a:gd name="connsiteY0" fmla="*/ 0 h 249376"/>
                <a:gd name="connsiteX1" fmla="*/ 289655 w 290914"/>
                <a:gd name="connsiteY1" fmla="*/ 91440 h 249376"/>
                <a:gd name="connsiteX2" fmla="*/ 35909 w 290914"/>
                <a:gd name="connsiteY2" fmla="*/ 243935 h 249376"/>
                <a:gd name="connsiteX3" fmla="*/ 0 w 290914"/>
                <a:gd name="connsiteY3" fmla="*/ 171736 h 249376"/>
                <a:gd name="connsiteX4" fmla="*/ 282797 w 290914"/>
                <a:gd name="connsiteY4" fmla="*/ 0 h 249376"/>
                <a:gd name="connsiteX5" fmla="*/ 282797 w 290914"/>
                <a:gd name="connsiteY5" fmla="*/ 0 h 24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914" h="249376">
                  <a:moveTo>
                    <a:pt x="282797" y="0"/>
                  </a:moveTo>
                  <a:cubicBezTo>
                    <a:pt x="289084" y="47435"/>
                    <a:pt x="293084" y="86011"/>
                    <a:pt x="289655" y="91440"/>
                  </a:cubicBezTo>
                  <a:cubicBezTo>
                    <a:pt x="280892" y="105537"/>
                    <a:pt x="60579" y="282321"/>
                    <a:pt x="35909" y="243935"/>
                  </a:cubicBezTo>
                  <a:cubicBezTo>
                    <a:pt x="29051" y="233267"/>
                    <a:pt x="15812" y="206978"/>
                    <a:pt x="0" y="171736"/>
                  </a:cubicBezTo>
                  <a:lnTo>
                    <a:pt x="282797" y="0"/>
                  </a:lnTo>
                  <a:lnTo>
                    <a:pt x="282797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3721C1-7B6B-4D65-8F28-36F0B5D870EB}"/>
                </a:ext>
              </a:extLst>
            </p:cNvPr>
            <p:cNvSpPr/>
            <p:nvPr/>
          </p:nvSpPr>
          <p:spPr>
            <a:xfrm>
              <a:off x="6512146" y="2042753"/>
              <a:ext cx="378050" cy="485942"/>
            </a:xfrm>
            <a:custGeom>
              <a:avLst/>
              <a:gdLst>
                <a:gd name="connsiteX0" fmla="*/ 0 w 378050"/>
                <a:gd name="connsiteY0" fmla="*/ 485943 h 485942"/>
                <a:gd name="connsiteX1" fmla="*/ 126111 w 378050"/>
                <a:gd name="connsiteY1" fmla="*/ 377453 h 485942"/>
                <a:gd name="connsiteX2" fmla="*/ 278892 w 378050"/>
                <a:gd name="connsiteY2" fmla="*/ 272964 h 485942"/>
                <a:gd name="connsiteX3" fmla="*/ 247745 w 378050"/>
                <a:gd name="connsiteY3" fmla="*/ 196954 h 485942"/>
                <a:gd name="connsiteX4" fmla="*/ 368998 w 378050"/>
                <a:gd name="connsiteY4" fmla="*/ 210670 h 485942"/>
                <a:gd name="connsiteX5" fmla="*/ 347377 w 378050"/>
                <a:gd name="connsiteY5" fmla="*/ 56365 h 485942"/>
                <a:gd name="connsiteX6" fmla="*/ 169164 w 378050"/>
                <a:gd name="connsiteY6" fmla="*/ 140662 h 485942"/>
                <a:gd name="connsiteX7" fmla="*/ 0 w 378050"/>
                <a:gd name="connsiteY7" fmla="*/ 485943 h 485942"/>
                <a:gd name="connsiteX8" fmla="*/ 0 w 378050"/>
                <a:gd name="connsiteY8" fmla="*/ 485943 h 48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050" h="485942">
                  <a:moveTo>
                    <a:pt x="0" y="485943"/>
                  </a:moveTo>
                  <a:cubicBezTo>
                    <a:pt x="0" y="485943"/>
                    <a:pt x="80010" y="409933"/>
                    <a:pt x="126111" y="377453"/>
                  </a:cubicBezTo>
                  <a:cubicBezTo>
                    <a:pt x="172307" y="345068"/>
                    <a:pt x="264700" y="295157"/>
                    <a:pt x="278892" y="272964"/>
                  </a:cubicBezTo>
                  <a:cubicBezTo>
                    <a:pt x="293180" y="250771"/>
                    <a:pt x="247745" y="196954"/>
                    <a:pt x="247745" y="196954"/>
                  </a:cubicBezTo>
                  <a:lnTo>
                    <a:pt x="368998" y="210670"/>
                  </a:lnTo>
                  <a:cubicBezTo>
                    <a:pt x="368998" y="210670"/>
                    <a:pt x="399955" y="201907"/>
                    <a:pt x="347377" y="56365"/>
                  </a:cubicBezTo>
                  <a:cubicBezTo>
                    <a:pt x="294894" y="-89177"/>
                    <a:pt x="231267" y="86845"/>
                    <a:pt x="169164" y="140662"/>
                  </a:cubicBezTo>
                  <a:cubicBezTo>
                    <a:pt x="107156" y="194383"/>
                    <a:pt x="0" y="485943"/>
                    <a:pt x="0" y="485943"/>
                  </a:cubicBezTo>
                  <a:lnTo>
                    <a:pt x="0" y="485943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507F2262-9517-4293-9095-7292FD6FBFF9}"/>
                </a:ext>
              </a:extLst>
            </p:cNvPr>
            <p:cNvSpPr/>
            <p:nvPr/>
          </p:nvSpPr>
          <p:spPr>
            <a:xfrm>
              <a:off x="6837425" y="2217133"/>
              <a:ext cx="358997" cy="684995"/>
            </a:xfrm>
            <a:custGeom>
              <a:avLst/>
              <a:gdLst>
                <a:gd name="connsiteX0" fmla="*/ 358997 w 358997"/>
                <a:gd name="connsiteY0" fmla="*/ 644938 h 684995"/>
                <a:gd name="connsiteX1" fmla="*/ 336233 w 358997"/>
                <a:gd name="connsiteY1" fmla="*/ 683895 h 684995"/>
                <a:gd name="connsiteX2" fmla="*/ 203263 w 358997"/>
                <a:gd name="connsiteY2" fmla="*/ 653415 h 684995"/>
                <a:gd name="connsiteX3" fmla="*/ 185738 w 358997"/>
                <a:gd name="connsiteY3" fmla="*/ 484918 h 684995"/>
                <a:gd name="connsiteX4" fmla="*/ 103061 w 358997"/>
                <a:gd name="connsiteY4" fmla="*/ 232029 h 684995"/>
                <a:gd name="connsiteX5" fmla="*/ 71628 w 358997"/>
                <a:gd name="connsiteY5" fmla="*/ 236125 h 684995"/>
                <a:gd name="connsiteX6" fmla="*/ 0 w 358997"/>
                <a:gd name="connsiteY6" fmla="*/ 0 h 684995"/>
                <a:gd name="connsiteX7" fmla="*/ 142685 w 358997"/>
                <a:gd name="connsiteY7" fmla="*/ 208979 h 684995"/>
                <a:gd name="connsiteX8" fmla="*/ 214217 w 358997"/>
                <a:gd name="connsiteY8" fmla="*/ 441198 h 684995"/>
                <a:gd name="connsiteX9" fmla="*/ 251841 w 358997"/>
                <a:gd name="connsiteY9" fmla="*/ 609410 h 684995"/>
                <a:gd name="connsiteX10" fmla="*/ 358997 w 358997"/>
                <a:gd name="connsiteY10" fmla="*/ 644938 h 684995"/>
                <a:gd name="connsiteX11" fmla="*/ 358997 w 358997"/>
                <a:gd name="connsiteY11" fmla="*/ 644938 h 684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8997" h="684995">
                  <a:moveTo>
                    <a:pt x="358997" y="644938"/>
                  </a:moveTo>
                  <a:cubicBezTo>
                    <a:pt x="352425" y="668465"/>
                    <a:pt x="346043" y="683705"/>
                    <a:pt x="336233" y="683895"/>
                  </a:cubicBezTo>
                  <a:cubicBezTo>
                    <a:pt x="315182" y="684276"/>
                    <a:pt x="234220" y="693134"/>
                    <a:pt x="203263" y="653415"/>
                  </a:cubicBezTo>
                  <a:cubicBezTo>
                    <a:pt x="172307" y="613791"/>
                    <a:pt x="169069" y="576834"/>
                    <a:pt x="185738" y="484918"/>
                  </a:cubicBezTo>
                  <a:cubicBezTo>
                    <a:pt x="202406" y="393002"/>
                    <a:pt x="127540" y="263938"/>
                    <a:pt x="103061" y="232029"/>
                  </a:cubicBezTo>
                  <a:cubicBezTo>
                    <a:pt x="92488" y="218218"/>
                    <a:pt x="81058" y="222409"/>
                    <a:pt x="71628" y="236125"/>
                  </a:cubicBezTo>
                  <a:cubicBezTo>
                    <a:pt x="40481" y="109919"/>
                    <a:pt x="0" y="0"/>
                    <a:pt x="0" y="0"/>
                  </a:cubicBezTo>
                  <a:cubicBezTo>
                    <a:pt x="0" y="0"/>
                    <a:pt x="87344" y="129826"/>
                    <a:pt x="142685" y="208979"/>
                  </a:cubicBezTo>
                  <a:cubicBezTo>
                    <a:pt x="198025" y="288131"/>
                    <a:pt x="213074" y="369475"/>
                    <a:pt x="214217" y="441198"/>
                  </a:cubicBezTo>
                  <a:cubicBezTo>
                    <a:pt x="215265" y="513017"/>
                    <a:pt x="202502" y="610267"/>
                    <a:pt x="251841" y="609410"/>
                  </a:cubicBezTo>
                  <a:cubicBezTo>
                    <a:pt x="284417" y="609029"/>
                    <a:pt x="331184" y="630365"/>
                    <a:pt x="358997" y="644938"/>
                  </a:cubicBezTo>
                  <a:lnTo>
                    <a:pt x="358997" y="644938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86D26499-98CC-4098-B8B8-C991268F9CB2}"/>
                </a:ext>
              </a:extLst>
            </p:cNvPr>
            <p:cNvSpPr/>
            <p:nvPr/>
          </p:nvSpPr>
          <p:spPr>
            <a:xfrm>
              <a:off x="5995841" y="1945861"/>
              <a:ext cx="457035" cy="575119"/>
            </a:xfrm>
            <a:custGeom>
              <a:avLst/>
              <a:gdLst>
                <a:gd name="connsiteX0" fmla="*/ 27196 w 457035"/>
                <a:gd name="connsiteY0" fmla="*/ 210598 h 575119"/>
                <a:gd name="connsiteX1" fmla="*/ 163975 w 457035"/>
                <a:gd name="connsiteY1" fmla="*/ 274320 h 575119"/>
                <a:gd name="connsiteX2" fmla="*/ 99776 w 457035"/>
                <a:gd name="connsiteY2" fmla="*/ 403574 h 575119"/>
                <a:gd name="connsiteX3" fmla="*/ 453249 w 457035"/>
                <a:gd name="connsiteY3" fmla="*/ 571214 h 575119"/>
                <a:gd name="connsiteX4" fmla="*/ 209790 w 457035"/>
                <a:gd name="connsiteY4" fmla="*/ 0 h 575119"/>
                <a:gd name="connsiteX5" fmla="*/ 27196 w 457035"/>
                <a:gd name="connsiteY5" fmla="*/ 210598 h 575119"/>
                <a:gd name="connsiteX6" fmla="*/ 27196 w 457035"/>
                <a:gd name="connsiteY6" fmla="*/ 210598 h 57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035" h="575119">
                  <a:moveTo>
                    <a:pt x="27196" y="210598"/>
                  </a:moveTo>
                  <a:cubicBezTo>
                    <a:pt x="27196" y="210598"/>
                    <a:pt x="192741" y="229267"/>
                    <a:pt x="163975" y="274320"/>
                  </a:cubicBezTo>
                  <a:cubicBezTo>
                    <a:pt x="135209" y="319469"/>
                    <a:pt x="91680" y="364903"/>
                    <a:pt x="99776" y="403574"/>
                  </a:cubicBezTo>
                  <a:cubicBezTo>
                    <a:pt x="107873" y="442341"/>
                    <a:pt x="413721" y="512159"/>
                    <a:pt x="453249" y="571214"/>
                  </a:cubicBezTo>
                  <a:cubicBezTo>
                    <a:pt x="492778" y="630269"/>
                    <a:pt x="209790" y="0"/>
                    <a:pt x="209790" y="0"/>
                  </a:cubicBezTo>
                  <a:cubicBezTo>
                    <a:pt x="209790" y="0"/>
                    <a:pt x="-90057" y="38005"/>
                    <a:pt x="27196" y="210598"/>
                  </a:cubicBezTo>
                  <a:lnTo>
                    <a:pt x="27196" y="210598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B762A2C-6A5B-4A23-8BBA-570BD5FDD431}"/>
                </a:ext>
              </a:extLst>
            </p:cNvPr>
            <p:cNvSpPr/>
            <p:nvPr/>
          </p:nvSpPr>
          <p:spPr>
            <a:xfrm>
              <a:off x="5904070" y="3067144"/>
              <a:ext cx="1093886" cy="288445"/>
            </a:xfrm>
            <a:custGeom>
              <a:avLst/>
              <a:gdLst>
                <a:gd name="connsiteX0" fmla="*/ 1058989 w 1093886"/>
                <a:gd name="connsiteY0" fmla="*/ 0 h 288445"/>
                <a:gd name="connsiteX1" fmla="*/ 1089184 w 1093886"/>
                <a:gd name="connsiteY1" fmla="*/ 167640 h 288445"/>
                <a:gd name="connsiteX2" fmla="*/ 865061 w 1093886"/>
                <a:gd name="connsiteY2" fmla="*/ 287084 h 288445"/>
                <a:gd name="connsiteX3" fmla="*/ 509873 w 1093886"/>
                <a:gd name="connsiteY3" fmla="*/ 198501 h 288445"/>
                <a:gd name="connsiteX4" fmla="*/ 89345 w 1093886"/>
                <a:gd name="connsiteY4" fmla="*/ 191262 h 288445"/>
                <a:gd name="connsiteX5" fmla="*/ 0 w 1093886"/>
                <a:gd name="connsiteY5" fmla="*/ 7049 h 288445"/>
                <a:gd name="connsiteX6" fmla="*/ 157544 w 1093886"/>
                <a:gd name="connsiteY6" fmla="*/ 45434 h 288445"/>
                <a:gd name="connsiteX7" fmla="*/ 449294 w 1093886"/>
                <a:gd name="connsiteY7" fmla="*/ 40767 h 288445"/>
                <a:gd name="connsiteX8" fmla="*/ 610553 w 1093886"/>
                <a:gd name="connsiteY8" fmla="*/ 38195 h 288445"/>
                <a:gd name="connsiteX9" fmla="*/ 844582 w 1093886"/>
                <a:gd name="connsiteY9" fmla="*/ 104966 h 288445"/>
                <a:gd name="connsiteX10" fmla="*/ 1058989 w 1093886"/>
                <a:gd name="connsiteY10" fmla="*/ 0 h 288445"/>
                <a:gd name="connsiteX11" fmla="*/ 1058989 w 1093886"/>
                <a:gd name="connsiteY11" fmla="*/ 0 h 28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886" h="288445">
                  <a:moveTo>
                    <a:pt x="1058989" y="0"/>
                  </a:moveTo>
                  <a:cubicBezTo>
                    <a:pt x="1082516" y="72866"/>
                    <a:pt x="1103566" y="141827"/>
                    <a:pt x="1089184" y="167640"/>
                  </a:cubicBezTo>
                  <a:cubicBezTo>
                    <a:pt x="1061371" y="217551"/>
                    <a:pt x="1018984" y="300038"/>
                    <a:pt x="865061" y="287084"/>
                  </a:cubicBezTo>
                  <a:cubicBezTo>
                    <a:pt x="711232" y="274034"/>
                    <a:pt x="720471" y="170402"/>
                    <a:pt x="509873" y="198501"/>
                  </a:cubicBezTo>
                  <a:cubicBezTo>
                    <a:pt x="299275" y="226600"/>
                    <a:pt x="180308" y="226886"/>
                    <a:pt x="89345" y="191262"/>
                  </a:cubicBezTo>
                  <a:cubicBezTo>
                    <a:pt x="40481" y="172117"/>
                    <a:pt x="13906" y="96965"/>
                    <a:pt x="0" y="7049"/>
                  </a:cubicBezTo>
                  <a:cubicBezTo>
                    <a:pt x="39243" y="13049"/>
                    <a:pt x="90488" y="27337"/>
                    <a:pt x="157544" y="45434"/>
                  </a:cubicBezTo>
                  <a:cubicBezTo>
                    <a:pt x="344424" y="95917"/>
                    <a:pt x="329279" y="83058"/>
                    <a:pt x="449294" y="40767"/>
                  </a:cubicBezTo>
                  <a:cubicBezTo>
                    <a:pt x="569214" y="-1524"/>
                    <a:pt x="569309" y="-3524"/>
                    <a:pt x="610553" y="38195"/>
                  </a:cubicBezTo>
                  <a:cubicBezTo>
                    <a:pt x="651796" y="79915"/>
                    <a:pt x="717899" y="93536"/>
                    <a:pt x="844582" y="104966"/>
                  </a:cubicBezTo>
                  <a:cubicBezTo>
                    <a:pt x="928783" y="112681"/>
                    <a:pt x="1012412" y="45720"/>
                    <a:pt x="1058989" y="0"/>
                  </a:cubicBezTo>
                  <a:lnTo>
                    <a:pt x="1058989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20387BE2-7897-4F30-9970-CBB4F64AAE05}"/>
                </a:ext>
              </a:extLst>
            </p:cNvPr>
            <p:cNvSpPr/>
            <p:nvPr/>
          </p:nvSpPr>
          <p:spPr>
            <a:xfrm>
              <a:off x="5396725" y="2702052"/>
              <a:ext cx="955567" cy="719558"/>
            </a:xfrm>
            <a:custGeom>
              <a:avLst/>
              <a:gdLst>
                <a:gd name="connsiteX0" fmla="*/ 526681 w 955567"/>
                <a:gd name="connsiteY0" fmla="*/ 14286 h 719558"/>
                <a:gd name="connsiteX1" fmla="*/ 30428 w 955567"/>
                <a:gd name="connsiteY1" fmla="*/ 325182 h 719558"/>
                <a:gd name="connsiteX2" fmla="*/ 24809 w 955567"/>
                <a:gd name="connsiteY2" fmla="*/ 317562 h 719558"/>
                <a:gd name="connsiteX3" fmla="*/ 139 w 955567"/>
                <a:gd name="connsiteY3" fmla="*/ 337089 h 719558"/>
                <a:gd name="connsiteX4" fmla="*/ 520 w 955567"/>
                <a:gd name="connsiteY4" fmla="*/ 361568 h 719558"/>
                <a:gd name="connsiteX5" fmla="*/ 20713 w 955567"/>
                <a:gd name="connsiteY5" fmla="*/ 392715 h 719558"/>
                <a:gd name="connsiteX6" fmla="*/ 210832 w 955567"/>
                <a:gd name="connsiteY6" fmla="*/ 546258 h 719558"/>
                <a:gd name="connsiteX7" fmla="*/ 400951 w 955567"/>
                <a:gd name="connsiteY7" fmla="*/ 699801 h 719558"/>
                <a:gd name="connsiteX8" fmla="*/ 477437 w 955567"/>
                <a:gd name="connsiteY8" fmla="*/ 702849 h 719558"/>
                <a:gd name="connsiteX9" fmla="*/ 943209 w 955567"/>
                <a:gd name="connsiteY9" fmla="*/ 347852 h 719558"/>
                <a:gd name="connsiteX10" fmla="*/ 955496 w 955567"/>
                <a:gd name="connsiteY10" fmla="*/ 334517 h 719558"/>
                <a:gd name="connsiteX11" fmla="*/ 955496 w 955567"/>
                <a:gd name="connsiteY11" fmla="*/ 334517 h 719558"/>
                <a:gd name="connsiteX12" fmla="*/ 955496 w 955567"/>
                <a:gd name="connsiteY12" fmla="*/ 332517 h 719558"/>
                <a:gd name="connsiteX13" fmla="*/ 955306 w 955567"/>
                <a:gd name="connsiteY13" fmla="*/ 316515 h 719558"/>
                <a:gd name="connsiteX14" fmla="*/ 937399 w 955567"/>
                <a:gd name="connsiteY14" fmla="*/ 298322 h 719558"/>
                <a:gd name="connsiteX15" fmla="*/ 929493 w 955567"/>
                <a:gd name="connsiteY15" fmla="*/ 306228 h 719558"/>
                <a:gd name="connsiteX16" fmla="*/ 571163 w 955567"/>
                <a:gd name="connsiteY16" fmla="*/ 13715 h 719558"/>
                <a:gd name="connsiteX17" fmla="*/ 526681 w 955567"/>
                <a:gd name="connsiteY17" fmla="*/ 14286 h 719558"/>
                <a:gd name="connsiteX18" fmla="*/ 526681 w 955567"/>
                <a:gd name="connsiteY18" fmla="*/ 14286 h 71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5567" h="719558">
                  <a:moveTo>
                    <a:pt x="526681" y="14286"/>
                  </a:moveTo>
                  <a:lnTo>
                    <a:pt x="30428" y="325182"/>
                  </a:lnTo>
                  <a:lnTo>
                    <a:pt x="24809" y="317562"/>
                  </a:lnTo>
                  <a:lnTo>
                    <a:pt x="139" y="337089"/>
                  </a:lnTo>
                  <a:cubicBezTo>
                    <a:pt x="234" y="343756"/>
                    <a:pt x="-433" y="355472"/>
                    <a:pt x="520" y="361568"/>
                  </a:cubicBezTo>
                  <a:cubicBezTo>
                    <a:pt x="2044" y="370712"/>
                    <a:pt x="8807" y="380999"/>
                    <a:pt x="20713" y="392715"/>
                  </a:cubicBezTo>
                  <a:cubicBezTo>
                    <a:pt x="84054" y="443864"/>
                    <a:pt x="147491" y="495108"/>
                    <a:pt x="210832" y="546258"/>
                  </a:cubicBezTo>
                  <a:cubicBezTo>
                    <a:pt x="274173" y="597407"/>
                    <a:pt x="337610" y="648651"/>
                    <a:pt x="400951" y="699801"/>
                  </a:cubicBezTo>
                  <a:cubicBezTo>
                    <a:pt x="438575" y="731043"/>
                    <a:pt x="455720" y="719898"/>
                    <a:pt x="477437" y="702849"/>
                  </a:cubicBezTo>
                  <a:lnTo>
                    <a:pt x="943209" y="347852"/>
                  </a:lnTo>
                  <a:cubicBezTo>
                    <a:pt x="951401" y="342613"/>
                    <a:pt x="955020" y="338422"/>
                    <a:pt x="955496" y="334517"/>
                  </a:cubicBezTo>
                  <a:lnTo>
                    <a:pt x="955496" y="334517"/>
                  </a:lnTo>
                  <a:cubicBezTo>
                    <a:pt x="955592" y="333850"/>
                    <a:pt x="955592" y="333183"/>
                    <a:pt x="955496" y="332517"/>
                  </a:cubicBezTo>
                  <a:lnTo>
                    <a:pt x="955306" y="316515"/>
                  </a:lnTo>
                  <a:lnTo>
                    <a:pt x="937399" y="298322"/>
                  </a:lnTo>
                  <a:cubicBezTo>
                    <a:pt x="937399" y="298322"/>
                    <a:pt x="934065" y="301656"/>
                    <a:pt x="929493" y="306228"/>
                  </a:cubicBezTo>
                  <a:lnTo>
                    <a:pt x="571163" y="13715"/>
                  </a:lnTo>
                  <a:cubicBezTo>
                    <a:pt x="547064" y="-6192"/>
                    <a:pt x="554303" y="-3049"/>
                    <a:pt x="526681" y="14286"/>
                  </a:cubicBezTo>
                  <a:lnTo>
                    <a:pt x="526681" y="14286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F40A1148-B826-475E-BA77-D8C98F8933F1}"/>
                </a:ext>
              </a:extLst>
            </p:cNvPr>
            <p:cNvSpPr/>
            <p:nvPr/>
          </p:nvSpPr>
          <p:spPr>
            <a:xfrm>
              <a:off x="6261838" y="1962911"/>
              <a:ext cx="468620" cy="589784"/>
            </a:xfrm>
            <a:custGeom>
              <a:avLst/>
              <a:gdLst>
                <a:gd name="connsiteX0" fmla="*/ 468621 w 468620"/>
                <a:gd name="connsiteY0" fmla="*/ 0 h 589784"/>
                <a:gd name="connsiteX1" fmla="*/ 230496 w 468620"/>
                <a:gd name="connsiteY1" fmla="*/ 585121 h 589784"/>
                <a:gd name="connsiteX2" fmla="*/ 277 w 468620"/>
                <a:gd name="connsiteY2" fmla="*/ 92678 h 589784"/>
                <a:gd name="connsiteX3" fmla="*/ 468621 w 468620"/>
                <a:gd name="connsiteY3" fmla="*/ 0 h 589784"/>
                <a:gd name="connsiteX4" fmla="*/ 468621 w 468620"/>
                <a:gd name="connsiteY4" fmla="*/ 0 h 58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620" h="589784">
                  <a:moveTo>
                    <a:pt x="468621" y="0"/>
                  </a:moveTo>
                  <a:cubicBezTo>
                    <a:pt x="468621" y="0"/>
                    <a:pt x="262214" y="525018"/>
                    <a:pt x="230496" y="585121"/>
                  </a:cubicBezTo>
                  <a:cubicBezTo>
                    <a:pt x="198873" y="645319"/>
                    <a:pt x="4563" y="103061"/>
                    <a:pt x="277" y="92678"/>
                  </a:cubicBezTo>
                  <a:cubicBezTo>
                    <a:pt x="-3914" y="82391"/>
                    <a:pt x="34471" y="15621"/>
                    <a:pt x="468621" y="0"/>
                  </a:cubicBezTo>
                  <a:lnTo>
                    <a:pt x="468621" y="0"/>
                  </a:lnTo>
                  <a:close/>
                </a:path>
              </a:pathLst>
            </a:custGeom>
            <a:solidFill>
              <a:srgbClr val="BFD2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BF87624-64A1-43A1-86E1-A2ACB37C414E}"/>
                </a:ext>
              </a:extLst>
            </p:cNvPr>
            <p:cNvSpPr/>
            <p:nvPr/>
          </p:nvSpPr>
          <p:spPr>
            <a:xfrm>
              <a:off x="6371462" y="2339339"/>
              <a:ext cx="203072" cy="213354"/>
            </a:xfrm>
            <a:custGeom>
              <a:avLst/>
              <a:gdLst>
                <a:gd name="connsiteX0" fmla="*/ 203073 w 203072"/>
                <a:gd name="connsiteY0" fmla="*/ 14478 h 213354"/>
                <a:gd name="connsiteX1" fmla="*/ 120872 w 203072"/>
                <a:gd name="connsiteY1" fmla="*/ 208693 h 213354"/>
                <a:gd name="connsiteX2" fmla="*/ 0 w 203072"/>
                <a:gd name="connsiteY2" fmla="*/ 0 h 213354"/>
                <a:gd name="connsiteX3" fmla="*/ 148971 w 203072"/>
                <a:gd name="connsiteY3" fmla="*/ 36957 h 213354"/>
                <a:gd name="connsiteX4" fmla="*/ 203073 w 203072"/>
                <a:gd name="connsiteY4" fmla="*/ 14478 h 213354"/>
                <a:gd name="connsiteX5" fmla="*/ 203073 w 203072"/>
                <a:gd name="connsiteY5" fmla="*/ 14478 h 21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072" h="213354">
                  <a:moveTo>
                    <a:pt x="203073" y="14478"/>
                  </a:moveTo>
                  <a:cubicBezTo>
                    <a:pt x="165068" y="108109"/>
                    <a:pt x="132016" y="187452"/>
                    <a:pt x="120872" y="208693"/>
                  </a:cubicBezTo>
                  <a:cubicBezTo>
                    <a:pt x="105442" y="237935"/>
                    <a:pt x="51721" y="124968"/>
                    <a:pt x="0" y="0"/>
                  </a:cubicBezTo>
                  <a:cubicBezTo>
                    <a:pt x="47434" y="5906"/>
                    <a:pt x="109538" y="62960"/>
                    <a:pt x="148971" y="36957"/>
                  </a:cubicBezTo>
                  <a:cubicBezTo>
                    <a:pt x="169259" y="23622"/>
                    <a:pt x="188119" y="17335"/>
                    <a:pt x="203073" y="14478"/>
                  </a:cubicBezTo>
                  <a:lnTo>
                    <a:pt x="203073" y="14478"/>
                  </a:lnTo>
                  <a:close/>
                </a:path>
              </a:pathLst>
            </a:custGeom>
            <a:solidFill>
              <a:srgbClr val="B6BEE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0C8BD84-8419-4D02-BA4B-7D5A32FE039E}"/>
                </a:ext>
              </a:extLst>
            </p:cNvPr>
            <p:cNvSpPr/>
            <p:nvPr/>
          </p:nvSpPr>
          <p:spPr>
            <a:xfrm>
              <a:off x="6261922" y="1962911"/>
              <a:ext cx="468536" cy="315143"/>
            </a:xfrm>
            <a:custGeom>
              <a:avLst/>
              <a:gdLst>
                <a:gd name="connsiteX0" fmla="*/ 468537 w 468536"/>
                <a:gd name="connsiteY0" fmla="*/ 0 h 315143"/>
                <a:gd name="connsiteX1" fmla="*/ 357476 w 468536"/>
                <a:gd name="connsiteY1" fmla="*/ 274225 h 315143"/>
                <a:gd name="connsiteX2" fmla="*/ 86965 w 468536"/>
                <a:gd name="connsiteY2" fmla="*/ 299371 h 315143"/>
                <a:gd name="connsiteX3" fmla="*/ 288 w 468536"/>
                <a:gd name="connsiteY3" fmla="*/ 92773 h 315143"/>
                <a:gd name="connsiteX4" fmla="*/ 468537 w 468536"/>
                <a:gd name="connsiteY4" fmla="*/ 0 h 315143"/>
                <a:gd name="connsiteX5" fmla="*/ 468537 w 468536"/>
                <a:gd name="connsiteY5" fmla="*/ 0 h 31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536" h="315143">
                  <a:moveTo>
                    <a:pt x="468537" y="0"/>
                  </a:moveTo>
                  <a:cubicBezTo>
                    <a:pt x="468537" y="0"/>
                    <a:pt x="413864" y="136207"/>
                    <a:pt x="357476" y="274225"/>
                  </a:cubicBezTo>
                  <a:cubicBezTo>
                    <a:pt x="291181" y="312420"/>
                    <a:pt x="202885" y="330327"/>
                    <a:pt x="86965" y="299371"/>
                  </a:cubicBezTo>
                  <a:cubicBezTo>
                    <a:pt x="40864" y="194786"/>
                    <a:pt x="2098" y="97250"/>
                    <a:pt x="288" y="92773"/>
                  </a:cubicBezTo>
                  <a:cubicBezTo>
                    <a:pt x="-3998" y="82391"/>
                    <a:pt x="34388" y="15621"/>
                    <a:pt x="468537" y="0"/>
                  </a:cubicBezTo>
                  <a:lnTo>
                    <a:pt x="468537" y="0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120ADCC2-D76B-4D6A-8166-E47155C16D04}"/>
                </a:ext>
              </a:extLst>
            </p:cNvPr>
            <p:cNvSpPr/>
            <p:nvPr/>
          </p:nvSpPr>
          <p:spPr>
            <a:xfrm>
              <a:off x="6261838" y="1962911"/>
              <a:ext cx="468620" cy="269231"/>
            </a:xfrm>
            <a:custGeom>
              <a:avLst/>
              <a:gdLst>
                <a:gd name="connsiteX0" fmla="*/ 468621 w 468620"/>
                <a:gd name="connsiteY0" fmla="*/ 0 h 269231"/>
                <a:gd name="connsiteX1" fmla="*/ 380991 w 468620"/>
                <a:gd name="connsiteY1" fmla="*/ 216694 h 269231"/>
                <a:gd name="connsiteX2" fmla="*/ 44949 w 468620"/>
                <a:gd name="connsiteY2" fmla="*/ 201454 h 269231"/>
                <a:gd name="connsiteX3" fmla="*/ 277 w 468620"/>
                <a:gd name="connsiteY3" fmla="*/ 92678 h 269231"/>
                <a:gd name="connsiteX4" fmla="*/ 468621 w 468620"/>
                <a:gd name="connsiteY4" fmla="*/ 0 h 269231"/>
                <a:gd name="connsiteX5" fmla="*/ 468621 w 468620"/>
                <a:gd name="connsiteY5" fmla="*/ 0 h 26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620" h="269231">
                  <a:moveTo>
                    <a:pt x="468621" y="0"/>
                  </a:moveTo>
                  <a:cubicBezTo>
                    <a:pt x="468621" y="0"/>
                    <a:pt x="428235" y="100775"/>
                    <a:pt x="380991" y="216694"/>
                  </a:cubicBezTo>
                  <a:cubicBezTo>
                    <a:pt x="321650" y="261461"/>
                    <a:pt x="202397" y="314896"/>
                    <a:pt x="44949" y="201454"/>
                  </a:cubicBezTo>
                  <a:cubicBezTo>
                    <a:pt x="19422" y="140589"/>
                    <a:pt x="1515" y="95726"/>
                    <a:pt x="277" y="92678"/>
                  </a:cubicBezTo>
                  <a:cubicBezTo>
                    <a:pt x="-3914" y="82391"/>
                    <a:pt x="34471" y="15621"/>
                    <a:pt x="468621" y="0"/>
                  </a:cubicBezTo>
                  <a:lnTo>
                    <a:pt x="468621" y="0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6A09E32-BAB2-4CC3-B1A6-D58D244FD591}"/>
                </a:ext>
              </a:extLst>
            </p:cNvPr>
            <p:cNvSpPr/>
            <p:nvPr/>
          </p:nvSpPr>
          <p:spPr>
            <a:xfrm>
              <a:off x="6072274" y="1696596"/>
              <a:ext cx="426040" cy="907157"/>
            </a:xfrm>
            <a:custGeom>
              <a:avLst/>
              <a:gdLst>
                <a:gd name="connsiteX0" fmla="*/ 69255 w 426040"/>
                <a:gd name="connsiteY0" fmla="*/ 21046 h 907157"/>
                <a:gd name="connsiteX1" fmla="*/ 8 w 426040"/>
                <a:gd name="connsiteY1" fmla="*/ 421096 h 907157"/>
                <a:gd name="connsiteX2" fmla="*/ 137073 w 426040"/>
                <a:gd name="connsiteY2" fmla="*/ 496153 h 907157"/>
                <a:gd name="connsiteX3" fmla="*/ 71255 w 426040"/>
                <a:gd name="connsiteY3" fmla="*/ 640743 h 907157"/>
                <a:gd name="connsiteX4" fmla="*/ 376817 w 426040"/>
                <a:gd name="connsiteY4" fmla="*/ 820575 h 907157"/>
                <a:gd name="connsiteX5" fmla="*/ 425776 w 426040"/>
                <a:gd name="connsiteY5" fmla="*/ 907157 h 907157"/>
                <a:gd name="connsiteX6" fmla="*/ 375389 w 426040"/>
                <a:gd name="connsiteY6" fmla="*/ 725706 h 907157"/>
                <a:gd name="connsiteX7" fmla="*/ 167553 w 426040"/>
                <a:gd name="connsiteY7" fmla="*/ 19618 h 907157"/>
                <a:gd name="connsiteX8" fmla="*/ 69255 w 426040"/>
                <a:gd name="connsiteY8" fmla="*/ 21046 h 907157"/>
                <a:gd name="connsiteX9" fmla="*/ 69255 w 426040"/>
                <a:gd name="connsiteY9" fmla="*/ 21046 h 90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6040" h="907157">
                  <a:moveTo>
                    <a:pt x="69255" y="21046"/>
                  </a:moveTo>
                  <a:cubicBezTo>
                    <a:pt x="69255" y="21046"/>
                    <a:pt x="1247" y="402523"/>
                    <a:pt x="8" y="421096"/>
                  </a:cubicBezTo>
                  <a:cubicBezTo>
                    <a:pt x="-1230" y="439670"/>
                    <a:pt x="137073" y="496153"/>
                    <a:pt x="137073" y="496153"/>
                  </a:cubicBezTo>
                  <a:cubicBezTo>
                    <a:pt x="137073" y="496153"/>
                    <a:pt x="71065" y="629313"/>
                    <a:pt x="71255" y="640743"/>
                  </a:cubicBezTo>
                  <a:cubicBezTo>
                    <a:pt x="71446" y="652173"/>
                    <a:pt x="328240" y="760282"/>
                    <a:pt x="376817" y="820575"/>
                  </a:cubicBezTo>
                  <a:cubicBezTo>
                    <a:pt x="425395" y="880868"/>
                    <a:pt x="425776" y="907157"/>
                    <a:pt x="425776" y="907157"/>
                  </a:cubicBezTo>
                  <a:cubicBezTo>
                    <a:pt x="425776" y="907157"/>
                    <a:pt x="432729" y="846769"/>
                    <a:pt x="375389" y="725706"/>
                  </a:cubicBezTo>
                  <a:cubicBezTo>
                    <a:pt x="318048" y="604548"/>
                    <a:pt x="147550" y="64385"/>
                    <a:pt x="167553" y="19618"/>
                  </a:cubicBezTo>
                  <a:cubicBezTo>
                    <a:pt x="187556" y="-25340"/>
                    <a:pt x="69255" y="21046"/>
                    <a:pt x="69255" y="21046"/>
                  </a:cubicBezTo>
                  <a:lnTo>
                    <a:pt x="69255" y="21046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4B87C63-3E74-41AE-8587-B550FB11C821}"/>
                </a:ext>
              </a:extLst>
            </p:cNvPr>
            <p:cNvSpPr/>
            <p:nvPr/>
          </p:nvSpPr>
          <p:spPr>
            <a:xfrm>
              <a:off x="6488620" y="1717833"/>
              <a:ext cx="391299" cy="858297"/>
            </a:xfrm>
            <a:custGeom>
              <a:avLst/>
              <a:gdLst>
                <a:gd name="connsiteX0" fmla="*/ 260699 w 391299"/>
                <a:gd name="connsiteY0" fmla="*/ 0 h 858297"/>
                <a:gd name="connsiteX1" fmla="*/ 86392 w 391299"/>
                <a:gd name="connsiteY1" fmla="*/ 586454 h 858297"/>
                <a:gd name="connsiteX2" fmla="*/ 2857 w 391299"/>
                <a:gd name="connsiteY2" fmla="*/ 825913 h 858297"/>
                <a:gd name="connsiteX3" fmla="*/ 0 w 391299"/>
                <a:gd name="connsiteY3" fmla="*/ 858298 h 858297"/>
                <a:gd name="connsiteX4" fmla="*/ 191929 w 391299"/>
                <a:gd name="connsiteY4" fmla="*/ 622268 h 858297"/>
                <a:gd name="connsiteX5" fmla="*/ 269272 w 391299"/>
                <a:gd name="connsiteY5" fmla="*/ 565023 h 858297"/>
                <a:gd name="connsiteX6" fmla="*/ 220599 w 391299"/>
                <a:gd name="connsiteY6" fmla="*/ 483965 h 858297"/>
                <a:gd name="connsiteX7" fmla="*/ 390525 w 391299"/>
                <a:gd name="connsiteY7" fmla="*/ 464248 h 858297"/>
                <a:gd name="connsiteX8" fmla="*/ 343376 w 391299"/>
                <a:gd name="connsiteY8" fmla="*/ 30861 h 858297"/>
                <a:gd name="connsiteX9" fmla="*/ 260699 w 391299"/>
                <a:gd name="connsiteY9" fmla="*/ 0 h 858297"/>
                <a:gd name="connsiteX10" fmla="*/ 260699 w 391299"/>
                <a:gd name="connsiteY10" fmla="*/ 0 h 85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1299" h="858297">
                  <a:moveTo>
                    <a:pt x="260699" y="0"/>
                  </a:moveTo>
                  <a:cubicBezTo>
                    <a:pt x="260699" y="0"/>
                    <a:pt x="165449" y="429197"/>
                    <a:pt x="86392" y="586454"/>
                  </a:cubicBezTo>
                  <a:cubicBezTo>
                    <a:pt x="7239" y="743712"/>
                    <a:pt x="2857" y="825913"/>
                    <a:pt x="2857" y="825913"/>
                  </a:cubicBezTo>
                  <a:lnTo>
                    <a:pt x="0" y="858298"/>
                  </a:lnTo>
                  <a:cubicBezTo>
                    <a:pt x="0" y="858298"/>
                    <a:pt x="114490" y="677990"/>
                    <a:pt x="191929" y="622268"/>
                  </a:cubicBezTo>
                  <a:cubicBezTo>
                    <a:pt x="269367" y="566547"/>
                    <a:pt x="269272" y="565023"/>
                    <a:pt x="269272" y="565023"/>
                  </a:cubicBezTo>
                  <a:lnTo>
                    <a:pt x="220599" y="483965"/>
                  </a:lnTo>
                  <a:cubicBezTo>
                    <a:pt x="220599" y="483965"/>
                    <a:pt x="383572" y="503492"/>
                    <a:pt x="390525" y="464248"/>
                  </a:cubicBezTo>
                  <a:cubicBezTo>
                    <a:pt x="397478" y="425006"/>
                    <a:pt x="355663" y="48863"/>
                    <a:pt x="343376" y="30861"/>
                  </a:cubicBezTo>
                  <a:cubicBezTo>
                    <a:pt x="330994" y="12668"/>
                    <a:pt x="260699" y="0"/>
                    <a:pt x="260699" y="0"/>
                  </a:cubicBezTo>
                  <a:lnTo>
                    <a:pt x="260699" y="0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4E9129F-AD53-4075-9FA9-C56772754397}"/>
                </a:ext>
              </a:extLst>
            </p:cNvPr>
            <p:cNvSpPr/>
            <p:nvPr/>
          </p:nvSpPr>
          <p:spPr>
            <a:xfrm>
              <a:off x="5815864" y="1256969"/>
              <a:ext cx="1196705" cy="1664538"/>
            </a:xfrm>
            <a:custGeom>
              <a:avLst/>
              <a:gdLst>
                <a:gd name="connsiteX0" fmla="*/ 594841 w 1196705"/>
                <a:gd name="connsiteY0" fmla="*/ 9855 h 1664538"/>
                <a:gd name="connsiteX1" fmla="*/ 767148 w 1196705"/>
                <a:gd name="connsiteY1" fmla="*/ 19285 h 1664538"/>
                <a:gd name="connsiteX2" fmla="*/ 1019275 w 1196705"/>
                <a:gd name="connsiteY2" fmla="*/ 346088 h 1664538"/>
                <a:gd name="connsiteX3" fmla="*/ 1056518 w 1196705"/>
                <a:gd name="connsiteY3" fmla="*/ 531063 h 1664538"/>
                <a:gd name="connsiteX4" fmla="*/ 1191106 w 1196705"/>
                <a:gd name="connsiteY4" fmla="*/ 1062272 h 1664538"/>
                <a:gd name="connsiteX5" fmla="*/ 1180533 w 1196705"/>
                <a:gd name="connsiteY5" fmla="*/ 1354214 h 1664538"/>
                <a:gd name="connsiteX6" fmla="*/ 1105762 w 1196705"/>
                <a:gd name="connsiteY6" fmla="*/ 1597863 h 1664538"/>
                <a:gd name="connsiteX7" fmla="*/ 1099380 w 1196705"/>
                <a:gd name="connsiteY7" fmla="*/ 1593291 h 1664538"/>
                <a:gd name="connsiteX8" fmla="*/ 1166436 w 1196705"/>
                <a:gd name="connsiteY8" fmla="*/ 1410602 h 1664538"/>
                <a:gd name="connsiteX9" fmla="*/ 1122526 w 1196705"/>
                <a:gd name="connsiteY9" fmla="*/ 1513662 h 1664538"/>
                <a:gd name="connsiteX10" fmla="*/ 1096046 w 1196705"/>
                <a:gd name="connsiteY10" fmla="*/ 1566050 h 1664538"/>
                <a:gd name="connsiteX11" fmla="*/ 1055470 w 1196705"/>
                <a:gd name="connsiteY11" fmla="*/ 1664538 h 1664538"/>
                <a:gd name="connsiteX12" fmla="*/ 1048612 w 1196705"/>
                <a:gd name="connsiteY12" fmla="*/ 1660824 h 1664538"/>
                <a:gd name="connsiteX13" fmla="*/ 1079473 w 1196705"/>
                <a:gd name="connsiteY13" fmla="*/ 1590434 h 1664538"/>
                <a:gd name="connsiteX14" fmla="*/ 997844 w 1196705"/>
                <a:gd name="connsiteY14" fmla="*/ 1657966 h 1664538"/>
                <a:gd name="connsiteX15" fmla="*/ 994986 w 1196705"/>
                <a:gd name="connsiteY15" fmla="*/ 1527569 h 1664538"/>
                <a:gd name="connsiteX16" fmla="*/ 962506 w 1196705"/>
                <a:gd name="connsiteY16" fmla="*/ 1623962 h 1664538"/>
                <a:gd name="connsiteX17" fmla="*/ 955934 w 1196705"/>
                <a:gd name="connsiteY17" fmla="*/ 1619675 h 1664538"/>
                <a:gd name="connsiteX18" fmla="*/ 1001749 w 1196705"/>
                <a:gd name="connsiteY18" fmla="*/ 1438415 h 1664538"/>
                <a:gd name="connsiteX19" fmla="*/ 941837 w 1196705"/>
                <a:gd name="connsiteY19" fmla="*/ 1523663 h 1664538"/>
                <a:gd name="connsiteX20" fmla="*/ 977746 w 1196705"/>
                <a:gd name="connsiteY20" fmla="*/ 1116279 h 1664538"/>
                <a:gd name="connsiteX21" fmla="*/ 970507 w 1196705"/>
                <a:gd name="connsiteY21" fmla="*/ 1062463 h 1664538"/>
                <a:gd name="connsiteX22" fmla="*/ 921548 w 1196705"/>
                <a:gd name="connsiteY22" fmla="*/ 1549857 h 1664538"/>
                <a:gd name="connsiteX23" fmla="*/ 914214 w 1196705"/>
                <a:gd name="connsiteY23" fmla="*/ 1547190 h 1664538"/>
                <a:gd name="connsiteX24" fmla="*/ 955172 w 1196705"/>
                <a:gd name="connsiteY24" fmla="*/ 978548 h 1664538"/>
                <a:gd name="connsiteX25" fmla="*/ 444155 w 1196705"/>
                <a:gd name="connsiteY25" fmla="*/ 676319 h 1664538"/>
                <a:gd name="connsiteX26" fmla="*/ 365193 w 1196705"/>
                <a:gd name="connsiteY26" fmla="*/ 781380 h 1664538"/>
                <a:gd name="connsiteX27" fmla="*/ 298423 w 1196705"/>
                <a:gd name="connsiteY27" fmla="*/ 898823 h 1664538"/>
                <a:gd name="connsiteX28" fmla="*/ 155929 w 1196705"/>
                <a:gd name="connsiteY28" fmla="*/ 1459656 h 1664538"/>
                <a:gd name="connsiteX29" fmla="*/ 148309 w 1196705"/>
                <a:gd name="connsiteY29" fmla="*/ 1458227 h 1664538"/>
                <a:gd name="connsiteX30" fmla="*/ 272420 w 1196705"/>
                <a:gd name="connsiteY30" fmla="*/ 952449 h 1664538"/>
                <a:gd name="connsiteX31" fmla="*/ 220985 w 1196705"/>
                <a:gd name="connsiteY31" fmla="*/ 1085990 h 1664538"/>
                <a:gd name="connsiteX32" fmla="*/ 94778 w 1196705"/>
                <a:gd name="connsiteY32" fmla="*/ 1567669 h 1664538"/>
                <a:gd name="connsiteX33" fmla="*/ 21055 w 1196705"/>
                <a:gd name="connsiteY33" fmla="*/ 1243343 h 1664538"/>
                <a:gd name="connsiteX34" fmla="*/ 48392 w 1196705"/>
                <a:gd name="connsiteY34" fmla="*/ 1021982 h 1664538"/>
                <a:gd name="connsiteX35" fmla="*/ 20864 w 1196705"/>
                <a:gd name="connsiteY35" fmla="*/ 1497851 h 1664538"/>
                <a:gd name="connsiteX36" fmla="*/ 13244 w 1196705"/>
                <a:gd name="connsiteY36" fmla="*/ 1499089 h 1664538"/>
                <a:gd name="connsiteX37" fmla="*/ 61155 w 1196705"/>
                <a:gd name="connsiteY37" fmla="*/ 955021 h 1664538"/>
                <a:gd name="connsiteX38" fmla="*/ 161072 w 1196705"/>
                <a:gd name="connsiteY38" fmla="*/ 702894 h 1664538"/>
                <a:gd name="connsiteX39" fmla="*/ 307662 w 1196705"/>
                <a:gd name="connsiteY39" fmla="*/ 221310 h 1664538"/>
                <a:gd name="connsiteX40" fmla="*/ 594841 w 1196705"/>
                <a:gd name="connsiteY40" fmla="*/ 9855 h 1664538"/>
                <a:gd name="connsiteX41" fmla="*/ 594841 w 1196705"/>
                <a:gd name="connsiteY41" fmla="*/ 9855 h 1664538"/>
                <a:gd name="connsiteX42" fmla="*/ 1174247 w 1196705"/>
                <a:gd name="connsiteY42" fmla="*/ 1244581 h 1664538"/>
                <a:gd name="connsiteX43" fmla="*/ 1173008 w 1196705"/>
                <a:gd name="connsiteY43" fmla="*/ 1352213 h 1664538"/>
                <a:gd name="connsiteX44" fmla="*/ 1143767 w 1196705"/>
                <a:gd name="connsiteY44" fmla="*/ 1452036 h 1664538"/>
                <a:gd name="connsiteX45" fmla="*/ 1174247 w 1196705"/>
                <a:gd name="connsiteY45" fmla="*/ 1244581 h 1664538"/>
                <a:gd name="connsiteX46" fmla="*/ 1174247 w 1196705"/>
                <a:gd name="connsiteY46" fmla="*/ 1244581 h 1664538"/>
                <a:gd name="connsiteX47" fmla="*/ 1182819 w 1196705"/>
                <a:gd name="connsiteY47" fmla="*/ 1289729 h 1664538"/>
                <a:gd name="connsiteX48" fmla="*/ 1175675 w 1196705"/>
                <a:gd name="connsiteY48" fmla="*/ 1163523 h 1664538"/>
                <a:gd name="connsiteX49" fmla="*/ 1162245 w 1196705"/>
                <a:gd name="connsiteY49" fmla="*/ 979310 h 1664538"/>
                <a:gd name="connsiteX50" fmla="*/ 1074901 w 1196705"/>
                <a:gd name="connsiteY50" fmla="*/ 599167 h 1664538"/>
                <a:gd name="connsiteX51" fmla="*/ 1183296 w 1196705"/>
                <a:gd name="connsiteY51" fmla="*/ 1063034 h 1664538"/>
                <a:gd name="connsiteX52" fmla="*/ 1182819 w 1196705"/>
                <a:gd name="connsiteY52" fmla="*/ 1289729 h 1664538"/>
                <a:gd name="connsiteX53" fmla="*/ 1182819 w 1196705"/>
                <a:gd name="connsiteY53" fmla="*/ 1289729 h 166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6705" h="1664538">
                  <a:moveTo>
                    <a:pt x="594841" y="9855"/>
                  </a:moveTo>
                  <a:cubicBezTo>
                    <a:pt x="594841" y="9855"/>
                    <a:pt x="663611" y="-17672"/>
                    <a:pt x="767148" y="19285"/>
                  </a:cubicBezTo>
                  <a:cubicBezTo>
                    <a:pt x="870685" y="56242"/>
                    <a:pt x="997177" y="201022"/>
                    <a:pt x="1019275" y="346088"/>
                  </a:cubicBezTo>
                  <a:cubicBezTo>
                    <a:pt x="1030610" y="420478"/>
                    <a:pt x="1043183" y="478771"/>
                    <a:pt x="1056518" y="531063"/>
                  </a:cubicBezTo>
                  <a:cubicBezTo>
                    <a:pt x="1118335" y="679177"/>
                    <a:pt x="1173771" y="874249"/>
                    <a:pt x="1191106" y="1062272"/>
                  </a:cubicBezTo>
                  <a:cubicBezTo>
                    <a:pt x="1200536" y="1164476"/>
                    <a:pt x="1198726" y="1264679"/>
                    <a:pt x="1180533" y="1354214"/>
                  </a:cubicBezTo>
                  <a:cubicBezTo>
                    <a:pt x="1173961" y="1442796"/>
                    <a:pt x="1152815" y="1529664"/>
                    <a:pt x="1105762" y="1597863"/>
                  </a:cubicBezTo>
                  <a:lnTo>
                    <a:pt x="1099380" y="1593291"/>
                  </a:lnTo>
                  <a:cubicBezTo>
                    <a:pt x="1135385" y="1540999"/>
                    <a:pt x="1156054" y="1477562"/>
                    <a:pt x="1166436" y="1410602"/>
                  </a:cubicBezTo>
                  <a:cubicBezTo>
                    <a:pt x="1155292" y="1447559"/>
                    <a:pt x="1140814" y="1482230"/>
                    <a:pt x="1122526" y="1513662"/>
                  </a:cubicBezTo>
                  <a:cubicBezTo>
                    <a:pt x="1114811" y="1532236"/>
                    <a:pt x="1105953" y="1549762"/>
                    <a:pt x="1096046" y="1566050"/>
                  </a:cubicBezTo>
                  <a:cubicBezTo>
                    <a:pt x="1084997" y="1600340"/>
                    <a:pt x="1071567" y="1633677"/>
                    <a:pt x="1055470" y="1664538"/>
                  </a:cubicBezTo>
                  <a:lnTo>
                    <a:pt x="1048612" y="1660824"/>
                  </a:lnTo>
                  <a:cubicBezTo>
                    <a:pt x="1060328" y="1638440"/>
                    <a:pt x="1070520" y="1614818"/>
                    <a:pt x="1079473" y="1590434"/>
                  </a:cubicBezTo>
                  <a:cubicBezTo>
                    <a:pt x="1057280" y="1619675"/>
                    <a:pt x="1020894" y="1629962"/>
                    <a:pt x="997844" y="1657966"/>
                  </a:cubicBezTo>
                  <a:cubicBezTo>
                    <a:pt x="989843" y="1667586"/>
                    <a:pt x="984413" y="1597863"/>
                    <a:pt x="994986" y="1527569"/>
                  </a:cubicBezTo>
                  <a:cubicBezTo>
                    <a:pt x="985747" y="1569669"/>
                    <a:pt x="974984" y="1603769"/>
                    <a:pt x="962506" y="1623962"/>
                  </a:cubicBezTo>
                  <a:lnTo>
                    <a:pt x="955934" y="1619675"/>
                  </a:lnTo>
                  <a:cubicBezTo>
                    <a:pt x="970697" y="1595863"/>
                    <a:pt x="1012798" y="1445654"/>
                    <a:pt x="1001749" y="1438415"/>
                  </a:cubicBezTo>
                  <a:cubicBezTo>
                    <a:pt x="992986" y="1432700"/>
                    <a:pt x="978127" y="1515853"/>
                    <a:pt x="941837" y="1523663"/>
                  </a:cubicBezTo>
                  <a:cubicBezTo>
                    <a:pt x="982794" y="1430795"/>
                    <a:pt x="995367" y="1262202"/>
                    <a:pt x="977746" y="1116279"/>
                  </a:cubicBezTo>
                  <a:cubicBezTo>
                    <a:pt x="975460" y="1097610"/>
                    <a:pt x="973079" y="1079608"/>
                    <a:pt x="970507" y="1062463"/>
                  </a:cubicBezTo>
                  <a:cubicBezTo>
                    <a:pt x="979937" y="1202099"/>
                    <a:pt x="977460" y="1391171"/>
                    <a:pt x="921548" y="1549857"/>
                  </a:cubicBezTo>
                  <a:lnTo>
                    <a:pt x="914214" y="1547190"/>
                  </a:lnTo>
                  <a:cubicBezTo>
                    <a:pt x="982032" y="1354595"/>
                    <a:pt x="970507" y="1116660"/>
                    <a:pt x="955172" y="978548"/>
                  </a:cubicBezTo>
                  <a:cubicBezTo>
                    <a:pt x="897355" y="716705"/>
                    <a:pt x="772292" y="667937"/>
                    <a:pt x="444155" y="676319"/>
                  </a:cubicBezTo>
                  <a:cubicBezTo>
                    <a:pt x="444155" y="676319"/>
                    <a:pt x="415485" y="703275"/>
                    <a:pt x="365193" y="781380"/>
                  </a:cubicBezTo>
                  <a:cubicBezTo>
                    <a:pt x="344238" y="813860"/>
                    <a:pt x="320807" y="854818"/>
                    <a:pt x="298423" y="898823"/>
                  </a:cubicBezTo>
                  <a:cubicBezTo>
                    <a:pt x="255084" y="1025411"/>
                    <a:pt x="199268" y="1216292"/>
                    <a:pt x="155929" y="1459656"/>
                  </a:cubicBezTo>
                  <a:lnTo>
                    <a:pt x="148309" y="1458227"/>
                  </a:lnTo>
                  <a:cubicBezTo>
                    <a:pt x="185742" y="1248105"/>
                    <a:pt x="232415" y="1077036"/>
                    <a:pt x="272420" y="952449"/>
                  </a:cubicBezTo>
                  <a:cubicBezTo>
                    <a:pt x="251369" y="998169"/>
                    <a:pt x="232986" y="1044651"/>
                    <a:pt x="220985" y="1085990"/>
                  </a:cubicBezTo>
                  <a:cubicBezTo>
                    <a:pt x="191552" y="1187621"/>
                    <a:pt x="97826" y="1570527"/>
                    <a:pt x="94778" y="1567669"/>
                  </a:cubicBezTo>
                  <a:cubicBezTo>
                    <a:pt x="71061" y="1545381"/>
                    <a:pt x="-2472" y="1481658"/>
                    <a:pt x="21055" y="1243343"/>
                  </a:cubicBezTo>
                  <a:cubicBezTo>
                    <a:pt x="29151" y="1161332"/>
                    <a:pt x="37343" y="1088276"/>
                    <a:pt x="48392" y="1021982"/>
                  </a:cubicBezTo>
                  <a:cubicBezTo>
                    <a:pt x="12863" y="1149903"/>
                    <a:pt x="-7044" y="1310970"/>
                    <a:pt x="20864" y="1497851"/>
                  </a:cubicBezTo>
                  <a:lnTo>
                    <a:pt x="13244" y="1499089"/>
                  </a:lnTo>
                  <a:cubicBezTo>
                    <a:pt x="-19807" y="1277919"/>
                    <a:pt x="13816" y="1092562"/>
                    <a:pt x="61155" y="955021"/>
                  </a:cubicBezTo>
                  <a:cubicBezTo>
                    <a:pt x="81920" y="858628"/>
                    <a:pt x="111828" y="777189"/>
                    <a:pt x="161072" y="702894"/>
                  </a:cubicBezTo>
                  <a:cubicBezTo>
                    <a:pt x="252798" y="564401"/>
                    <a:pt x="197744" y="420859"/>
                    <a:pt x="307662" y="221310"/>
                  </a:cubicBezTo>
                  <a:cubicBezTo>
                    <a:pt x="417390" y="21285"/>
                    <a:pt x="530738" y="-1099"/>
                    <a:pt x="594841" y="9855"/>
                  </a:cubicBezTo>
                  <a:lnTo>
                    <a:pt x="594841" y="9855"/>
                  </a:lnTo>
                  <a:close/>
                  <a:moveTo>
                    <a:pt x="1174247" y="1244581"/>
                  </a:moveTo>
                  <a:cubicBezTo>
                    <a:pt x="1175771" y="1280014"/>
                    <a:pt x="1175580" y="1316304"/>
                    <a:pt x="1173008" y="1352213"/>
                  </a:cubicBezTo>
                  <a:cubicBezTo>
                    <a:pt x="1165865" y="1387361"/>
                    <a:pt x="1156245" y="1420794"/>
                    <a:pt x="1143767" y="1452036"/>
                  </a:cubicBezTo>
                  <a:cubicBezTo>
                    <a:pt x="1162055" y="1386694"/>
                    <a:pt x="1171008" y="1314113"/>
                    <a:pt x="1174247" y="1244581"/>
                  </a:cubicBezTo>
                  <a:lnTo>
                    <a:pt x="1174247" y="1244581"/>
                  </a:lnTo>
                  <a:close/>
                  <a:moveTo>
                    <a:pt x="1182819" y="1289729"/>
                  </a:moveTo>
                  <a:cubicBezTo>
                    <a:pt x="1182819" y="1246486"/>
                    <a:pt x="1180057" y="1203719"/>
                    <a:pt x="1175675" y="1163523"/>
                  </a:cubicBezTo>
                  <a:cubicBezTo>
                    <a:pt x="1174913" y="1086942"/>
                    <a:pt x="1168437" y="1020077"/>
                    <a:pt x="1162245" y="979310"/>
                  </a:cubicBezTo>
                  <a:cubicBezTo>
                    <a:pt x="1134718" y="797573"/>
                    <a:pt x="1103857" y="701656"/>
                    <a:pt x="1074901" y="599167"/>
                  </a:cubicBezTo>
                  <a:cubicBezTo>
                    <a:pt x="1125669" y="736232"/>
                    <a:pt x="1168532" y="902252"/>
                    <a:pt x="1183296" y="1063034"/>
                  </a:cubicBezTo>
                  <a:cubicBezTo>
                    <a:pt x="1190534" y="1141139"/>
                    <a:pt x="1191201" y="1218006"/>
                    <a:pt x="1182819" y="1289729"/>
                  </a:cubicBezTo>
                  <a:lnTo>
                    <a:pt x="1182819" y="1289729"/>
                  </a:lnTo>
                  <a:close/>
                </a:path>
              </a:pathLst>
            </a:custGeom>
            <a:solidFill>
              <a:srgbClr val="5F45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017301DE-FC9B-4576-AF2D-722CEBD3E205}"/>
                </a:ext>
              </a:extLst>
            </p:cNvPr>
            <p:cNvSpPr/>
            <p:nvPr/>
          </p:nvSpPr>
          <p:spPr>
            <a:xfrm>
              <a:off x="6701218" y="1749269"/>
              <a:ext cx="77846" cy="188602"/>
            </a:xfrm>
            <a:custGeom>
              <a:avLst/>
              <a:gdLst>
                <a:gd name="connsiteX0" fmla="*/ 8572 w 77846"/>
                <a:gd name="connsiteY0" fmla="*/ 32953 h 188602"/>
                <a:gd name="connsiteX1" fmla="*/ 63627 w 77846"/>
                <a:gd name="connsiteY1" fmla="*/ 12855 h 188602"/>
                <a:gd name="connsiteX2" fmla="*/ 42386 w 77846"/>
                <a:gd name="connsiteY2" fmla="*/ 164684 h 188602"/>
                <a:gd name="connsiteX3" fmla="*/ 0 w 77846"/>
                <a:gd name="connsiteY3" fmla="*/ 180114 h 188602"/>
                <a:gd name="connsiteX4" fmla="*/ 8572 w 77846"/>
                <a:gd name="connsiteY4" fmla="*/ 32953 h 188602"/>
                <a:gd name="connsiteX5" fmla="*/ 8572 w 77846"/>
                <a:gd name="connsiteY5" fmla="*/ 32953 h 18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46" h="188602">
                  <a:moveTo>
                    <a:pt x="8572" y="32953"/>
                  </a:moveTo>
                  <a:cubicBezTo>
                    <a:pt x="8572" y="32953"/>
                    <a:pt x="37243" y="-25054"/>
                    <a:pt x="63627" y="12855"/>
                  </a:cubicBezTo>
                  <a:cubicBezTo>
                    <a:pt x="90011" y="50669"/>
                    <a:pt x="77819" y="122202"/>
                    <a:pt x="42386" y="164684"/>
                  </a:cubicBezTo>
                  <a:cubicBezTo>
                    <a:pt x="6953" y="207165"/>
                    <a:pt x="0" y="180114"/>
                    <a:pt x="0" y="180114"/>
                  </a:cubicBezTo>
                  <a:lnTo>
                    <a:pt x="8572" y="32953"/>
                  </a:lnTo>
                  <a:lnTo>
                    <a:pt x="8572" y="32953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24D10B8A-1F86-4343-848F-9DD04DE1B71B}"/>
                </a:ext>
              </a:extLst>
            </p:cNvPr>
            <p:cNvSpPr/>
            <p:nvPr/>
          </p:nvSpPr>
          <p:spPr>
            <a:xfrm>
              <a:off x="6161946" y="1741288"/>
              <a:ext cx="86833" cy="173645"/>
            </a:xfrm>
            <a:custGeom>
              <a:avLst/>
              <a:gdLst>
                <a:gd name="connsiteX0" fmla="*/ 67022 w 86833"/>
                <a:gd name="connsiteY0" fmla="*/ 10549 h 173645"/>
                <a:gd name="connsiteX1" fmla="*/ 7014 w 86833"/>
                <a:gd name="connsiteY1" fmla="*/ 16550 h 173645"/>
                <a:gd name="connsiteX2" fmla="*/ 39304 w 86833"/>
                <a:gd name="connsiteY2" fmla="*/ 162283 h 173645"/>
                <a:gd name="connsiteX3" fmla="*/ 86834 w 86833"/>
                <a:gd name="connsiteY3" fmla="*/ 161521 h 173645"/>
                <a:gd name="connsiteX4" fmla="*/ 67022 w 86833"/>
                <a:gd name="connsiteY4" fmla="*/ 10549 h 173645"/>
                <a:gd name="connsiteX5" fmla="*/ 67022 w 86833"/>
                <a:gd name="connsiteY5" fmla="*/ 10549 h 17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833" h="173645">
                  <a:moveTo>
                    <a:pt x="67022" y="10549"/>
                  </a:moveTo>
                  <a:cubicBezTo>
                    <a:pt x="67022" y="10549"/>
                    <a:pt x="25397" y="-16787"/>
                    <a:pt x="7014" y="16550"/>
                  </a:cubicBezTo>
                  <a:cubicBezTo>
                    <a:pt x="-11369" y="49792"/>
                    <a:pt x="8824" y="136184"/>
                    <a:pt x="39304" y="162283"/>
                  </a:cubicBezTo>
                  <a:cubicBezTo>
                    <a:pt x="69784" y="188286"/>
                    <a:pt x="86834" y="161521"/>
                    <a:pt x="86834" y="161521"/>
                  </a:cubicBezTo>
                  <a:lnTo>
                    <a:pt x="67022" y="10549"/>
                  </a:lnTo>
                  <a:lnTo>
                    <a:pt x="67022" y="10549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1DCBC069-83F5-42EA-AABC-12392558687F}"/>
                </a:ext>
              </a:extLst>
            </p:cNvPr>
            <p:cNvSpPr/>
            <p:nvPr/>
          </p:nvSpPr>
          <p:spPr>
            <a:xfrm>
              <a:off x="6220430" y="1533333"/>
              <a:ext cx="506047" cy="653007"/>
            </a:xfrm>
            <a:custGeom>
              <a:avLst/>
              <a:gdLst>
                <a:gd name="connsiteX0" fmla="*/ 505553 w 506047"/>
                <a:gd name="connsiteY0" fmla="*/ 132778 h 653007"/>
                <a:gd name="connsiteX1" fmla="*/ 473453 w 506047"/>
                <a:gd name="connsiteY1" fmla="*/ 483299 h 653007"/>
                <a:gd name="connsiteX2" fmla="*/ 241805 w 506047"/>
                <a:gd name="connsiteY2" fmla="*/ 651034 h 653007"/>
                <a:gd name="connsiteX3" fmla="*/ 12158 w 506047"/>
                <a:gd name="connsiteY3" fmla="*/ 380810 h 653007"/>
                <a:gd name="connsiteX4" fmla="*/ 7014 w 506047"/>
                <a:gd name="connsiteY4" fmla="*/ 173831 h 653007"/>
                <a:gd name="connsiteX5" fmla="*/ 229328 w 506047"/>
                <a:gd name="connsiteY5" fmla="*/ 0 h 653007"/>
                <a:gd name="connsiteX6" fmla="*/ 505553 w 506047"/>
                <a:gd name="connsiteY6" fmla="*/ 132778 h 653007"/>
                <a:gd name="connsiteX7" fmla="*/ 505553 w 506047"/>
                <a:gd name="connsiteY7" fmla="*/ 132778 h 65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6047" h="653007">
                  <a:moveTo>
                    <a:pt x="505553" y="132778"/>
                  </a:moveTo>
                  <a:cubicBezTo>
                    <a:pt x="506505" y="206978"/>
                    <a:pt x="509553" y="369094"/>
                    <a:pt x="473453" y="483299"/>
                  </a:cubicBezTo>
                  <a:cubicBezTo>
                    <a:pt x="437354" y="597503"/>
                    <a:pt x="341342" y="665702"/>
                    <a:pt x="241805" y="651034"/>
                  </a:cubicBezTo>
                  <a:cubicBezTo>
                    <a:pt x="142174" y="636365"/>
                    <a:pt x="31017" y="535115"/>
                    <a:pt x="12158" y="380810"/>
                  </a:cubicBezTo>
                  <a:cubicBezTo>
                    <a:pt x="-6702" y="226504"/>
                    <a:pt x="347" y="192881"/>
                    <a:pt x="7014" y="173831"/>
                  </a:cubicBezTo>
                  <a:cubicBezTo>
                    <a:pt x="64355" y="111824"/>
                    <a:pt x="136935" y="17145"/>
                    <a:pt x="229328" y="0"/>
                  </a:cubicBezTo>
                  <a:cubicBezTo>
                    <a:pt x="229232" y="95"/>
                    <a:pt x="427448" y="42291"/>
                    <a:pt x="505553" y="132778"/>
                  </a:cubicBezTo>
                  <a:lnTo>
                    <a:pt x="505553" y="132778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43C6466F-B44E-4CBA-AD3B-F11D46E56A99}"/>
                </a:ext>
              </a:extLst>
            </p:cNvPr>
            <p:cNvSpPr/>
            <p:nvPr/>
          </p:nvSpPr>
          <p:spPr>
            <a:xfrm>
              <a:off x="6584749" y="1771800"/>
              <a:ext cx="60655" cy="82755"/>
            </a:xfrm>
            <a:custGeom>
              <a:avLst/>
              <a:gdLst>
                <a:gd name="connsiteX0" fmla="*/ 36077 w 60655"/>
                <a:gd name="connsiteY0" fmla="*/ 230 h 82755"/>
                <a:gd name="connsiteX1" fmla="*/ 549 w 60655"/>
                <a:gd name="connsiteY1" fmla="*/ 36996 h 82755"/>
                <a:gd name="connsiteX2" fmla="*/ 24552 w 60655"/>
                <a:gd name="connsiteY2" fmla="*/ 82526 h 82755"/>
                <a:gd name="connsiteX3" fmla="*/ 60080 w 60655"/>
                <a:gd name="connsiteY3" fmla="*/ 45759 h 82755"/>
                <a:gd name="connsiteX4" fmla="*/ 36077 w 60655"/>
                <a:gd name="connsiteY4" fmla="*/ 230 h 82755"/>
                <a:gd name="connsiteX5" fmla="*/ 36077 w 60655"/>
                <a:gd name="connsiteY5" fmla="*/ 230 h 8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655" h="82755">
                  <a:moveTo>
                    <a:pt x="36077" y="230"/>
                  </a:moveTo>
                  <a:cubicBezTo>
                    <a:pt x="19694" y="-2151"/>
                    <a:pt x="3787" y="14232"/>
                    <a:pt x="549" y="36996"/>
                  </a:cubicBezTo>
                  <a:cubicBezTo>
                    <a:pt x="-2594" y="59761"/>
                    <a:pt x="8074" y="80145"/>
                    <a:pt x="24552" y="82526"/>
                  </a:cubicBezTo>
                  <a:cubicBezTo>
                    <a:pt x="40935" y="84907"/>
                    <a:pt x="56842" y="68524"/>
                    <a:pt x="60080" y="45759"/>
                  </a:cubicBezTo>
                  <a:cubicBezTo>
                    <a:pt x="63319" y="22995"/>
                    <a:pt x="52555" y="2611"/>
                    <a:pt x="36077" y="230"/>
                  </a:cubicBezTo>
                  <a:lnTo>
                    <a:pt x="36077" y="230"/>
                  </a:lnTo>
                  <a:close/>
                </a:path>
              </a:pathLst>
            </a:custGeom>
            <a:solidFill>
              <a:srgbClr val="4D352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BE5B20CB-C95B-44B1-9FF0-E2C2FF5E3077}"/>
                </a:ext>
              </a:extLst>
            </p:cNvPr>
            <p:cNvSpPr/>
            <p:nvPr/>
          </p:nvSpPr>
          <p:spPr>
            <a:xfrm>
              <a:off x="6322050" y="1762449"/>
              <a:ext cx="60629" cy="82772"/>
            </a:xfrm>
            <a:custGeom>
              <a:avLst/>
              <a:gdLst>
                <a:gd name="connsiteX0" fmla="*/ 36077 w 60629"/>
                <a:gd name="connsiteY0" fmla="*/ 246 h 82772"/>
                <a:gd name="connsiteX1" fmla="*/ 549 w 60629"/>
                <a:gd name="connsiteY1" fmla="*/ 37013 h 82772"/>
                <a:gd name="connsiteX2" fmla="*/ 24552 w 60629"/>
                <a:gd name="connsiteY2" fmla="*/ 82542 h 82772"/>
                <a:gd name="connsiteX3" fmla="*/ 60080 w 60629"/>
                <a:gd name="connsiteY3" fmla="*/ 45776 h 82772"/>
                <a:gd name="connsiteX4" fmla="*/ 36077 w 60629"/>
                <a:gd name="connsiteY4" fmla="*/ 246 h 82772"/>
                <a:gd name="connsiteX5" fmla="*/ 36077 w 60629"/>
                <a:gd name="connsiteY5" fmla="*/ 246 h 8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629" h="82772">
                  <a:moveTo>
                    <a:pt x="36077" y="246"/>
                  </a:moveTo>
                  <a:cubicBezTo>
                    <a:pt x="19599" y="-2230"/>
                    <a:pt x="3787" y="14248"/>
                    <a:pt x="549" y="37013"/>
                  </a:cubicBezTo>
                  <a:cubicBezTo>
                    <a:pt x="-2594" y="59778"/>
                    <a:pt x="8074" y="80161"/>
                    <a:pt x="24552" y="82542"/>
                  </a:cubicBezTo>
                  <a:cubicBezTo>
                    <a:pt x="40935" y="84924"/>
                    <a:pt x="56842" y="68541"/>
                    <a:pt x="60080" y="45776"/>
                  </a:cubicBezTo>
                  <a:cubicBezTo>
                    <a:pt x="63223" y="23011"/>
                    <a:pt x="52555" y="2628"/>
                    <a:pt x="36077" y="246"/>
                  </a:cubicBezTo>
                  <a:lnTo>
                    <a:pt x="36077" y="246"/>
                  </a:lnTo>
                  <a:close/>
                </a:path>
              </a:pathLst>
            </a:custGeom>
            <a:solidFill>
              <a:srgbClr val="4D352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B0800325-3EB9-46B7-B04F-CE63E9476F82}"/>
                </a:ext>
              </a:extLst>
            </p:cNvPr>
            <p:cNvSpPr/>
            <p:nvPr/>
          </p:nvSpPr>
          <p:spPr>
            <a:xfrm>
              <a:off x="6437185" y="1943575"/>
              <a:ext cx="105060" cy="30921"/>
            </a:xfrm>
            <a:custGeom>
              <a:avLst/>
              <a:gdLst>
                <a:gd name="connsiteX0" fmla="*/ 92202 w 105060"/>
                <a:gd name="connsiteY0" fmla="*/ 2762 h 30921"/>
                <a:gd name="connsiteX1" fmla="*/ 6667 w 105060"/>
                <a:gd name="connsiteY1" fmla="*/ 0 h 30921"/>
                <a:gd name="connsiteX2" fmla="*/ 0 w 105060"/>
                <a:gd name="connsiteY2" fmla="*/ 14383 h 30921"/>
                <a:gd name="connsiteX3" fmla="*/ 105061 w 105060"/>
                <a:gd name="connsiteY3" fmla="*/ 11525 h 30921"/>
                <a:gd name="connsiteX4" fmla="*/ 92202 w 105060"/>
                <a:gd name="connsiteY4" fmla="*/ 2762 h 30921"/>
                <a:gd name="connsiteX5" fmla="*/ 92202 w 105060"/>
                <a:gd name="connsiteY5" fmla="*/ 2762 h 3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60" h="30921">
                  <a:moveTo>
                    <a:pt x="92202" y="2762"/>
                  </a:moveTo>
                  <a:cubicBezTo>
                    <a:pt x="92107" y="2857"/>
                    <a:pt x="73914" y="32671"/>
                    <a:pt x="6667" y="0"/>
                  </a:cubicBezTo>
                  <a:lnTo>
                    <a:pt x="0" y="14383"/>
                  </a:lnTo>
                  <a:cubicBezTo>
                    <a:pt x="79534" y="53149"/>
                    <a:pt x="105061" y="11620"/>
                    <a:pt x="105061" y="11525"/>
                  </a:cubicBezTo>
                  <a:lnTo>
                    <a:pt x="92202" y="2762"/>
                  </a:lnTo>
                  <a:lnTo>
                    <a:pt x="92202" y="2762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72C67344-A581-4AAE-9335-FAB20ADE45C8}"/>
                </a:ext>
              </a:extLst>
            </p:cNvPr>
            <p:cNvSpPr/>
            <p:nvPr/>
          </p:nvSpPr>
          <p:spPr>
            <a:xfrm>
              <a:off x="6370890" y="2016918"/>
              <a:ext cx="219551" cy="48253"/>
            </a:xfrm>
            <a:custGeom>
              <a:avLst/>
              <a:gdLst>
                <a:gd name="connsiteX0" fmla="*/ 210026 w 219551"/>
                <a:gd name="connsiteY0" fmla="*/ 0 h 48253"/>
                <a:gd name="connsiteX1" fmla="*/ 8573 w 219551"/>
                <a:gd name="connsiteY1" fmla="*/ 0 h 48253"/>
                <a:gd name="connsiteX2" fmla="*/ 0 w 219551"/>
                <a:gd name="connsiteY2" fmla="*/ 13335 h 48253"/>
                <a:gd name="connsiteX3" fmla="*/ 219551 w 219551"/>
                <a:gd name="connsiteY3" fmla="*/ 12573 h 48253"/>
                <a:gd name="connsiteX4" fmla="*/ 210026 w 219551"/>
                <a:gd name="connsiteY4" fmla="*/ 0 h 48253"/>
                <a:gd name="connsiteX5" fmla="*/ 210026 w 219551"/>
                <a:gd name="connsiteY5" fmla="*/ 0 h 4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551" h="48253">
                  <a:moveTo>
                    <a:pt x="210026" y="0"/>
                  </a:moveTo>
                  <a:cubicBezTo>
                    <a:pt x="209741" y="190"/>
                    <a:pt x="121920" y="72485"/>
                    <a:pt x="8573" y="0"/>
                  </a:cubicBezTo>
                  <a:lnTo>
                    <a:pt x="0" y="13335"/>
                  </a:lnTo>
                  <a:cubicBezTo>
                    <a:pt x="122777" y="92202"/>
                    <a:pt x="219266" y="12859"/>
                    <a:pt x="219551" y="12573"/>
                  </a:cubicBezTo>
                  <a:lnTo>
                    <a:pt x="210026" y="0"/>
                  </a:lnTo>
                  <a:lnTo>
                    <a:pt x="210026" y="0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9C95B7C5-F5F6-40B6-A54B-1BEEF327932A}"/>
                </a:ext>
              </a:extLst>
            </p:cNvPr>
            <p:cNvSpPr/>
            <p:nvPr/>
          </p:nvSpPr>
          <p:spPr>
            <a:xfrm>
              <a:off x="6556914" y="1711941"/>
              <a:ext cx="122777" cy="49135"/>
            </a:xfrm>
            <a:custGeom>
              <a:avLst/>
              <a:gdLst>
                <a:gd name="connsiteX0" fmla="*/ 122777 w 122777"/>
                <a:gd name="connsiteY0" fmla="*/ 31895 h 49135"/>
                <a:gd name="connsiteX1" fmla="*/ 0 w 122777"/>
                <a:gd name="connsiteY1" fmla="*/ 34752 h 49135"/>
                <a:gd name="connsiteX2" fmla="*/ 19526 w 122777"/>
                <a:gd name="connsiteY2" fmla="*/ 47706 h 49135"/>
                <a:gd name="connsiteX3" fmla="*/ 106680 w 122777"/>
                <a:gd name="connsiteY3" fmla="*/ 49135 h 49135"/>
                <a:gd name="connsiteX4" fmla="*/ 122777 w 122777"/>
                <a:gd name="connsiteY4" fmla="*/ 31895 h 49135"/>
                <a:gd name="connsiteX5" fmla="*/ 122777 w 122777"/>
                <a:gd name="connsiteY5" fmla="*/ 31895 h 4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77" h="49135">
                  <a:moveTo>
                    <a:pt x="122777" y="31895"/>
                  </a:moveTo>
                  <a:cubicBezTo>
                    <a:pt x="122587" y="31704"/>
                    <a:pt x="48577" y="-41638"/>
                    <a:pt x="0" y="34752"/>
                  </a:cubicBezTo>
                  <a:lnTo>
                    <a:pt x="19526" y="47706"/>
                  </a:lnTo>
                  <a:cubicBezTo>
                    <a:pt x="52578" y="-4395"/>
                    <a:pt x="106489" y="49040"/>
                    <a:pt x="106680" y="49135"/>
                  </a:cubicBezTo>
                  <a:lnTo>
                    <a:pt x="122777" y="31895"/>
                  </a:lnTo>
                  <a:lnTo>
                    <a:pt x="122777" y="31895"/>
                  </a:lnTo>
                  <a:close/>
                </a:path>
              </a:pathLst>
            </a:custGeom>
            <a:solidFill>
              <a:srgbClr val="5F45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1FBEEAD9-067F-4571-9366-1976FDA3608F}"/>
                </a:ext>
              </a:extLst>
            </p:cNvPr>
            <p:cNvSpPr/>
            <p:nvPr/>
          </p:nvSpPr>
          <p:spPr>
            <a:xfrm>
              <a:off x="6284403" y="1707369"/>
              <a:ext cx="122682" cy="49325"/>
            </a:xfrm>
            <a:custGeom>
              <a:avLst/>
              <a:gdLst>
                <a:gd name="connsiteX0" fmla="*/ 16002 w 122682"/>
                <a:gd name="connsiteY0" fmla="*/ 49326 h 49325"/>
                <a:gd name="connsiteX1" fmla="*/ 103156 w 122682"/>
                <a:gd name="connsiteY1" fmla="*/ 47802 h 49325"/>
                <a:gd name="connsiteX2" fmla="*/ 122682 w 122682"/>
                <a:gd name="connsiteY2" fmla="*/ 34752 h 49325"/>
                <a:gd name="connsiteX3" fmla="*/ 0 w 122682"/>
                <a:gd name="connsiteY3" fmla="*/ 31895 h 49325"/>
                <a:gd name="connsiteX4" fmla="*/ 16002 w 122682"/>
                <a:gd name="connsiteY4" fmla="*/ 49326 h 49325"/>
                <a:gd name="connsiteX5" fmla="*/ 16002 w 122682"/>
                <a:gd name="connsiteY5" fmla="*/ 49326 h 4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682" h="49325">
                  <a:moveTo>
                    <a:pt x="16002" y="49326"/>
                  </a:moveTo>
                  <a:cubicBezTo>
                    <a:pt x="16193" y="49135"/>
                    <a:pt x="70104" y="-4205"/>
                    <a:pt x="103156" y="47802"/>
                  </a:cubicBezTo>
                  <a:lnTo>
                    <a:pt x="122682" y="34752"/>
                  </a:lnTo>
                  <a:cubicBezTo>
                    <a:pt x="74200" y="-41638"/>
                    <a:pt x="190" y="31704"/>
                    <a:pt x="0" y="31895"/>
                  </a:cubicBezTo>
                  <a:lnTo>
                    <a:pt x="16002" y="49326"/>
                  </a:lnTo>
                  <a:lnTo>
                    <a:pt x="16002" y="49326"/>
                  </a:lnTo>
                  <a:close/>
                </a:path>
              </a:pathLst>
            </a:custGeom>
            <a:solidFill>
              <a:srgbClr val="5F45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35CD7339-DD7E-4A26-A85E-4F45B42C301F}"/>
                </a:ext>
              </a:extLst>
            </p:cNvPr>
            <p:cNvSpPr/>
            <p:nvPr/>
          </p:nvSpPr>
          <p:spPr>
            <a:xfrm>
              <a:off x="5396648" y="2684213"/>
              <a:ext cx="955454" cy="719491"/>
            </a:xfrm>
            <a:custGeom>
              <a:avLst/>
              <a:gdLst>
                <a:gd name="connsiteX0" fmla="*/ 526473 w 955454"/>
                <a:gd name="connsiteY0" fmla="*/ 14314 h 719491"/>
                <a:gd name="connsiteX1" fmla="*/ 24601 w 955454"/>
                <a:gd name="connsiteY1" fmla="*/ 328639 h 719491"/>
                <a:gd name="connsiteX2" fmla="*/ 121 w 955454"/>
                <a:gd name="connsiteY2" fmla="*/ 355404 h 719491"/>
                <a:gd name="connsiteX3" fmla="*/ 20505 w 955454"/>
                <a:gd name="connsiteY3" fmla="*/ 392647 h 719491"/>
                <a:gd name="connsiteX4" fmla="*/ 210624 w 955454"/>
                <a:gd name="connsiteY4" fmla="*/ 546190 h 719491"/>
                <a:gd name="connsiteX5" fmla="*/ 400743 w 955454"/>
                <a:gd name="connsiteY5" fmla="*/ 699733 h 719491"/>
                <a:gd name="connsiteX6" fmla="*/ 477324 w 955454"/>
                <a:gd name="connsiteY6" fmla="*/ 702781 h 719491"/>
                <a:gd name="connsiteX7" fmla="*/ 943096 w 955454"/>
                <a:gd name="connsiteY7" fmla="*/ 347784 h 719491"/>
                <a:gd name="connsiteX8" fmla="*/ 939191 w 955454"/>
                <a:gd name="connsiteY8" fmla="*/ 314066 h 719491"/>
                <a:gd name="connsiteX9" fmla="*/ 571050 w 955454"/>
                <a:gd name="connsiteY9" fmla="*/ 13552 h 719491"/>
                <a:gd name="connsiteX10" fmla="*/ 526473 w 955454"/>
                <a:gd name="connsiteY10" fmla="*/ 14314 h 719491"/>
                <a:gd name="connsiteX11" fmla="*/ 526473 w 955454"/>
                <a:gd name="connsiteY11" fmla="*/ 14314 h 7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54" h="719491">
                  <a:moveTo>
                    <a:pt x="526473" y="14314"/>
                  </a:moveTo>
                  <a:lnTo>
                    <a:pt x="24601" y="328639"/>
                  </a:lnTo>
                  <a:cubicBezTo>
                    <a:pt x="9265" y="336735"/>
                    <a:pt x="1264" y="345403"/>
                    <a:pt x="121" y="355404"/>
                  </a:cubicBezTo>
                  <a:cubicBezTo>
                    <a:pt x="-1022" y="366072"/>
                    <a:pt x="5931" y="378264"/>
                    <a:pt x="20505" y="392647"/>
                  </a:cubicBezTo>
                  <a:cubicBezTo>
                    <a:pt x="83846" y="443796"/>
                    <a:pt x="147282" y="495041"/>
                    <a:pt x="210624" y="546190"/>
                  </a:cubicBezTo>
                  <a:cubicBezTo>
                    <a:pt x="273965" y="597339"/>
                    <a:pt x="337401" y="648584"/>
                    <a:pt x="400743" y="699733"/>
                  </a:cubicBezTo>
                  <a:cubicBezTo>
                    <a:pt x="438367" y="730975"/>
                    <a:pt x="455511" y="719831"/>
                    <a:pt x="477324" y="702781"/>
                  </a:cubicBezTo>
                  <a:lnTo>
                    <a:pt x="943096" y="347784"/>
                  </a:lnTo>
                  <a:cubicBezTo>
                    <a:pt x="964909" y="333783"/>
                    <a:pt x="954145" y="327496"/>
                    <a:pt x="939191" y="314066"/>
                  </a:cubicBezTo>
                  <a:lnTo>
                    <a:pt x="571050" y="13552"/>
                  </a:lnTo>
                  <a:cubicBezTo>
                    <a:pt x="546856" y="-6165"/>
                    <a:pt x="554095" y="-3021"/>
                    <a:pt x="526473" y="14314"/>
                  </a:cubicBezTo>
                  <a:lnTo>
                    <a:pt x="526473" y="1431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AC5B786-E524-4C90-9545-B3E5B26AC16A}"/>
                </a:ext>
              </a:extLst>
            </p:cNvPr>
            <p:cNvSpPr/>
            <p:nvPr/>
          </p:nvSpPr>
          <p:spPr>
            <a:xfrm>
              <a:off x="5432487" y="2723101"/>
              <a:ext cx="872966" cy="646939"/>
            </a:xfrm>
            <a:custGeom>
              <a:avLst/>
              <a:gdLst>
                <a:gd name="connsiteX0" fmla="*/ 513683 w 872966"/>
                <a:gd name="connsiteY0" fmla="*/ 0 h 646939"/>
                <a:gd name="connsiteX1" fmla="*/ 514826 w 872966"/>
                <a:gd name="connsiteY1" fmla="*/ 953 h 646939"/>
                <a:gd name="connsiteX2" fmla="*/ 872966 w 872966"/>
                <a:gd name="connsiteY2" fmla="*/ 293275 h 646939"/>
                <a:gd name="connsiteX3" fmla="*/ 421577 w 872966"/>
                <a:gd name="connsiteY3" fmla="*/ 637222 h 646939"/>
                <a:gd name="connsiteX4" fmla="*/ 407099 w 872966"/>
                <a:gd name="connsiteY4" fmla="*/ 646843 h 646939"/>
                <a:gd name="connsiteX5" fmla="*/ 385286 w 872966"/>
                <a:gd name="connsiteY5" fmla="*/ 634555 h 646939"/>
                <a:gd name="connsiteX6" fmla="*/ 0 w 872966"/>
                <a:gd name="connsiteY6" fmla="*/ 321564 h 646939"/>
                <a:gd name="connsiteX7" fmla="*/ 507683 w 872966"/>
                <a:gd name="connsiteY7" fmla="*/ 3905 h 646939"/>
                <a:gd name="connsiteX8" fmla="*/ 513683 w 872966"/>
                <a:gd name="connsiteY8" fmla="*/ 0 h 646939"/>
                <a:gd name="connsiteX9" fmla="*/ 513683 w 872966"/>
                <a:gd name="connsiteY9" fmla="*/ 0 h 64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2966" h="646939">
                  <a:moveTo>
                    <a:pt x="513683" y="0"/>
                  </a:moveTo>
                  <a:cubicBezTo>
                    <a:pt x="514064" y="381"/>
                    <a:pt x="514445" y="667"/>
                    <a:pt x="514826" y="953"/>
                  </a:cubicBezTo>
                  <a:lnTo>
                    <a:pt x="872966" y="293275"/>
                  </a:lnTo>
                  <a:lnTo>
                    <a:pt x="421577" y="637222"/>
                  </a:lnTo>
                  <a:cubicBezTo>
                    <a:pt x="418338" y="639794"/>
                    <a:pt x="411004" y="645700"/>
                    <a:pt x="407099" y="646843"/>
                  </a:cubicBezTo>
                  <a:cubicBezTo>
                    <a:pt x="402622" y="648081"/>
                    <a:pt x="388239" y="637032"/>
                    <a:pt x="385286" y="634555"/>
                  </a:cubicBezTo>
                  <a:cubicBezTo>
                    <a:pt x="299466" y="564547"/>
                    <a:pt x="85058" y="392335"/>
                    <a:pt x="0" y="321564"/>
                  </a:cubicBezTo>
                  <a:cubicBezTo>
                    <a:pt x="168688" y="214313"/>
                    <a:pt x="339281" y="109442"/>
                    <a:pt x="507683" y="3905"/>
                  </a:cubicBezTo>
                  <a:cubicBezTo>
                    <a:pt x="509683" y="2762"/>
                    <a:pt x="511683" y="1429"/>
                    <a:pt x="513683" y="0"/>
                  </a:cubicBezTo>
                  <a:lnTo>
                    <a:pt x="513683" y="0"/>
                  </a:lnTo>
                  <a:close/>
                </a:path>
              </a:pathLst>
            </a:custGeom>
            <a:solidFill>
              <a:srgbClr val="342D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8B25B858-A721-4EBA-BF3D-65A5C0753FB3}"/>
                </a:ext>
              </a:extLst>
            </p:cNvPr>
            <p:cNvSpPr/>
            <p:nvPr/>
          </p:nvSpPr>
          <p:spPr>
            <a:xfrm>
              <a:off x="6144963" y="3089863"/>
              <a:ext cx="57810" cy="117219"/>
            </a:xfrm>
            <a:custGeom>
              <a:avLst/>
              <a:gdLst>
                <a:gd name="connsiteX0" fmla="*/ 47429 w 57810"/>
                <a:gd name="connsiteY0" fmla="*/ 332 h 117219"/>
                <a:gd name="connsiteX1" fmla="*/ 14568 w 57810"/>
                <a:gd name="connsiteY1" fmla="*/ 117204 h 117219"/>
                <a:gd name="connsiteX2" fmla="*/ 47429 w 57810"/>
                <a:gd name="connsiteY2" fmla="*/ 332 h 117219"/>
                <a:gd name="connsiteX3" fmla="*/ 47429 w 57810"/>
                <a:gd name="connsiteY3" fmla="*/ 332 h 11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810" h="117219">
                  <a:moveTo>
                    <a:pt x="47429" y="332"/>
                  </a:moveTo>
                  <a:cubicBezTo>
                    <a:pt x="14377" y="-7288"/>
                    <a:pt x="-20389" y="118823"/>
                    <a:pt x="14568" y="117204"/>
                  </a:cubicBezTo>
                  <a:cubicBezTo>
                    <a:pt x="40476" y="115966"/>
                    <a:pt x="75528" y="7762"/>
                    <a:pt x="47429" y="332"/>
                  </a:cubicBezTo>
                  <a:lnTo>
                    <a:pt x="47429" y="332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4A28EA69-926D-46F4-8B51-3F6EDE0842AD}"/>
                </a:ext>
              </a:extLst>
            </p:cNvPr>
            <p:cNvSpPr/>
            <p:nvPr/>
          </p:nvSpPr>
          <p:spPr>
            <a:xfrm>
              <a:off x="6087048" y="3123627"/>
              <a:ext cx="57317" cy="117173"/>
            </a:xfrm>
            <a:custGeom>
              <a:avLst/>
              <a:gdLst>
                <a:gd name="connsiteX0" fmla="*/ 48384 w 57317"/>
                <a:gd name="connsiteY0" fmla="*/ 286 h 117173"/>
                <a:gd name="connsiteX1" fmla="*/ 15523 w 57317"/>
                <a:gd name="connsiteY1" fmla="*/ 117158 h 117173"/>
                <a:gd name="connsiteX2" fmla="*/ 48384 w 57317"/>
                <a:gd name="connsiteY2" fmla="*/ 286 h 117173"/>
                <a:gd name="connsiteX3" fmla="*/ 48384 w 57317"/>
                <a:gd name="connsiteY3" fmla="*/ 286 h 117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317" h="117173">
                  <a:moveTo>
                    <a:pt x="48384" y="286"/>
                  </a:moveTo>
                  <a:cubicBezTo>
                    <a:pt x="10379" y="-6762"/>
                    <a:pt x="-19434" y="118777"/>
                    <a:pt x="15523" y="117158"/>
                  </a:cubicBezTo>
                  <a:cubicBezTo>
                    <a:pt x="41526" y="116015"/>
                    <a:pt x="73054" y="11240"/>
                    <a:pt x="48384" y="286"/>
                  </a:cubicBezTo>
                  <a:lnTo>
                    <a:pt x="48384" y="286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A5805F51-E591-4265-85EF-5F314C57B4B6}"/>
                </a:ext>
              </a:extLst>
            </p:cNvPr>
            <p:cNvSpPr/>
            <p:nvPr/>
          </p:nvSpPr>
          <p:spPr>
            <a:xfrm>
              <a:off x="6039534" y="3152869"/>
              <a:ext cx="47411" cy="122306"/>
            </a:xfrm>
            <a:custGeom>
              <a:avLst/>
              <a:gdLst>
                <a:gd name="connsiteX0" fmla="*/ 27509 w 47411"/>
                <a:gd name="connsiteY0" fmla="*/ 0 h 122306"/>
                <a:gd name="connsiteX1" fmla="*/ 26080 w 47411"/>
                <a:gd name="connsiteY1" fmla="*/ 121634 h 122306"/>
                <a:gd name="connsiteX2" fmla="*/ 27509 w 47411"/>
                <a:gd name="connsiteY2" fmla="*/ 0 h 122306"/>
                <a:gd name="connsiteX3" fmla="*/ 27509 w 47411"/>
                <a:gd name="connsiteY3" fmla="*/ 0 h 12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411" h="122306">
                  <a:moveTo>
                    <a:pt x="27509" y="0"/>
                  </a:moveTo>
                  <a:cubicBezTo>
                    <a:pt x="-10686" y="4000"/>
                    <a:pt x="-7162" y="132683"/>
                    <a:pt x="26080" y="121634"/>
                  </a:cubicBezTo>
                  <a:cubicBezTo>
                    <a:pt x="50750" y="113443"/>
                    <a:pt x="57513" y="762"/>
                    <a:pt x="27509" y="0"/>
                  </a:cubicBezTo>
                  <a:lnTo>
                    <a:pt x="27509" y="0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040F925F-787B-44D1-9460-EAA2370D160C}"/>
                </a:ext>
              </a:extLst>
            </p:cNvPr>
            <p:cNvSpPr/>
            <p:nvPr/>
          </p:nvSpPr>
          <p:spPr>
            <a:xfrm>
              <a:off x="5981774" y="3170610"/>
              <a:ext cx="60985" cy="131778"/>
            </a:xfrm>
            <a:custGeom>
              <a:avLst/>
              <a:gdLst>
                <a:gd name="connsiteX0" fmla="*/ 15165 w 60985"/>
                <a:gd name="connsiteY0" fmla="*/ 71 h 131778"/>
                <a:gd name="connsiteX1" fmla="*/ 52217 w 60985"/>
                <a:gd name="connsiteY1" fmla="*/ 129325 h 131778"/>
                <a:gd name="connsiteX2" fmla="*/ 15165 w 60985"/>
                <a:gd name="connsiteY2" fmla="*/ 71 h 131778"/>
                <a:gd name="connsiteX3" fmla="*/ 15165 w 60985"/>
                <a:gd name="connsiteY3" fmla="*/ 71 h 13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85" h="131778">
                  <a:moveTo>
                    <a:pt x="15165" y="71"/>
                  </a:moveTo>
                  <a:cubicBezTo>
                    <a:pt x="-23602" y="9215"/>
                    <a:pt x="20499" y="152090"/>
                    <a:pt x="52217" y="129325"/>
                  </a:cubicBezTo>
                  <a:cubicBezTo>
                    <a:pt x="75744" y="112466"/>
                    <a:pt x="48026" y="-3263"/>
                    <a:pt x="15165" y="71"/>
                  </a:cubicBezTo>
                  <a:lnTo>
                    <a:pt x="15165" y="71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8B7E95D4-C671-4E04-89CB-F830E71B2551}"/>
                </a:ext>
              </a:extLst>
            </p:cNvPr>
            <p:cNvSpPr/>
            <p:nvPr/>
          </p:nvSpPr>
          <p:spPr>
            <a:xfrm>
              <a:off x="6473339" y="2630232"/>
              <a:ext cx="34537" cy="598550"/>
            </a:xfrm>
            <a:custGeom>
              <a:avLst/>
              <a:gdLst>
                <a:gd name="connsiteX0" fmla="*/ 12899 w 34537"/>
                <a:gd name="connsiteY0" fmla="*/ 4572 h 598550"/>
                <a:gd name="connsiteX1" fmla="*/ 15661 w 34537"/>
                <a:gd name="connsiteY1" fmla="*/ 225266 h 598550"/>
                <a:gd name="connsiteX2" fmla="*/ 4993 w 34537"/>
                <a:gd name="connsiteY2" fmla="*/ 598551 h 598550"/>
                <a:gd name="connsiteX3" fmla="*/ 12709 w 34537"/>
                <a:gd name="connsiteY3" fmla="*/ 597884 h 598550"/>
                <a:gd name="connsiteX4" fmla="*/ 23281 w 34537"/>
                <a:gd name="connsiteY4" fmla="*/ 226695 h 598550"/>
                <a:gd name="connsiteX5" fmla="*/ 19376 w 34537"/>
                <a:gd name="connsiteY5" fmla="*/ 0 h 598550"/>
                <a:gd name="connsiteX6" fmla="*/ 12899 w 34537"/>
                <a:gd name="connsiteY6" fmla="*/ 4572 h 598550"/>
                <a:gd name="connsiteX7" fmla="*/ 12899 w 34537"/>
                <a:gd name="connsiteY7" fmla="*/ 4572 h 59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537" h="598550">
                  <a:moveTo>
                    <a:pt x="12899" y="4572"/>
                  </a:moveTo>
                  <a:cubicBezTo>
                    <a:pt x="12994" y="4667"/>
                    <a:pt x="42617" y="51625"/>
                    <a:pt x="15661" y="225266"/>
                  </a:cubicBezTo>
                  <a:cubicBezTo>
                    <a:pt x="-11580" y="401098"/>
                    <a:pt x="4993" y="597980"/>
                    <a:pt x="4993" y="598551"/>
                  </a:cubicBezTo>
                  <a:lnTo>
                    <a:pt x="12709" y="597884"/>
                  </a:lnTo>
                  <a:cubicBezTo>
                    <a:pt x="12613" y="597313"/>
                    <a:pt x="-3770" y="401384"/>
                    <a:pt x="23281" y="226695"/>
                  </a:cubicBezTo>
                  <a:cubicBezTo>
                    <a:pt x="50713" y="49816"/>
                    <a:pt x="19376" y="191"/>
                    <a:pt x="19376" y="0"/>
                  </a:cubicBezTo>
                  <a:lnTo>
                    <a:pt x="12899" y="4572"/>
                  </a:lnTo>
                  <a:lnTo>
                    <a:pt x="12899" y="4572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CB2A89F0-BC37-4712-A17A-D993BD0D595C}"/>
                </a:ext>
              </a:extLst>
            </p:cNvPr>
            <p:cNvSpPr/>
            <p:nvPr/>
          </p:nvSpPr>
          <p:spPr>
            <a:xfrm>
              <a:off x="6027895" y="2408205"/>
              <a:ext cx="712088" cy="410622"/>
            </a:xfrm>
            <a:custGeom>
              <a:avLst/>
              <a:gdLst>
                <a:gd name="connsiteX0" fmla="*/ 701230 w 712088"/>
                <a:gd name="connsiteY0" fmla="*/ 36576 h 410622"/>
                <a:gd name="connsiteX1" fmla="*/ 712089 w 712088"/>
                <a:gd name="connsiteY1" fmla="*/ 37719 h 410622"/>
                <a:gd name="connsiteX2" fmla="*/ 697801 w 712088"/>
                <a:gd name="connsiteY2" fmla="*/ 131064 h 410622"/>
                <a:gd name="connsiteX3" fmla="*/ 641985 w 712088"/>
                <a:gd name="connsiteY3" fmla="*/ 334994 h 410622"/>
                <a:gd name="connsiteX4" fmla="*/ 633413 w 712088"/>
                <a:gd name="connsiteY4" fmla="*/ 356425 h 410622"/>
                <a:gd name="connsiteX5" fmla="*/ 623221 w 712088"/>
                <a:gd name="connsiteY5" fmla="*/ 352901 h 410622"/>
                <a:gd name="connsiteX6" fmla="*/ 634365 w 712088"/>
                <a:gd name="connsiteY6" fmla="*/ 324898 h 410622"/>
                <a:gd name="connsiteX7" fmla="*/ 687514 w 712088"/>
                <a:gd name="connsiteY7" fmla="*/ 126873 h 410622"/>
                <a:gd name="connsiteX8" fmla="*/ 701230 w 712088"/>
                <a:gd name="connsiteY8" fmla="*/ 36576 h 410622"/>
                <a:gd name="connsiteX9" fmla="*/ 701230 w 712088"/>
                <a:gd name="connsiteY9" fmla="*/ 36576 h 410622"/>
                <a:gd name="connsiteX10" fmla="*/ 100584 w 712088"/>
                <a:gd name="connsiteY10" fmla="*/ 762 h 410622"/>
                <a:gd name="connsiteX11" fmla="*/ 111442 w 712088"/>
                <a:gd name="connsiteY11" fmla="*/ 0 h 410622"/>
                <a:gd name="connsiteX12" fmla="*/ 140398 w 712088"/>
                <a:gd name="connsiteY12" fmla="*/ 150400 h 410622"/>
                <a:gd name="connsiteX13" fmla="*/ 291465 w 712088"/>
                <a:gd name="connsiteY13" fmla="*/ 401764 h 410622"/>
                <a:gd name="connsiteX14" fmla="*/ 284702 w 712088"/>
                <a:gd name="connsiteY14" fmla="*/ 410623 h 410622"/>
                <a:gd name="connsiteX15" fmla="*/ 130302 w 712088"/>
                <a:gd name="connsiteY15" fmla="*/ 154400 h 410622"/>
                <a:gd name="connsiteX16" fmla="*/ 100584 w 712088"/>
                <a:gd name="connsiteY16" fmla="*/ 762 h 410622"/>
                <a:gd name="connsiteX17" fmla="*/ 100584 w 712088"/>
                <a:gd name="connsiteY17" fmla="*/ 762 h 410622"/>
                <a:gd name="connsiteX18" fmla="*/ 0 w 712088"/>
                <a:gd name="connsiteY18" fmla="*/ 112871 h 410622"/>
                <a:gd name="connsiteX19" fmla="*/ 10573 w 712088"/>
                <a:gd name="connsiteY19" fmla="*/ 110300 h 410622"/>
                <a:gd name="connsiteX20" fmla="*/ 44863 w 712088"/>
                <a:gd name="connsiteY20" fmla="*/ 203930 h 410622"/>
                <a:gd name="connsiteX21" fmla="*/ 168307 w 712088"/>
                <a:gd name="connsiteY21" fmla="*/ 371761 h 410622"/>
                <a:gd name="connsiteX22" fmla="*/ 161544 w 712088"/>
                <a:gd name="connsiteY22" fmla="*/ 380619 h 410622"/>
                <a:gd name="connsiteX23" fmla="*/ 35052 w 712088"/>
                <a:gd name="connsiteY23" fmla="*/ 208788 h 410622"/>
                <a:gd name="connsiteX24" fmla="*/ 0 w 712088"/>
                <a:gd name="connsiteY24" fmla="*/ 112871 h 410622"/>
                <a:gd name="connsiteX25" fmla="*/ 0 w 712088"/>
                <a:gd name="connsiteY25" fmla="*/ 112871 h 41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12088" h="410622">
                  <a:moveTo>
                    <a:pt x="701230" y="36576"/>
                  </a:moveTo>
                  <a:lnTo>
                    <a:pt x="712089" y="37719"/>
                  </a:lnTo>
                  <a:cubicBezTo>
                    <a:pt x="708755" y="68866"/>
                    <a:pt x="703516" y="100393"/>
                    <a:pt x="697801" y="131064"/>
                  </a:cubicBezTo>
                  <a:cubicBezTo>
                    <a:pt x="684943" y="199930"/>
                    <a:pt x="667131" y="269748"/>
                    <a:pt x="641985" y="334994"/>
                  </a:cubicBezTo>
                  <a:cubicBezTo>
                    <a:pt x="639223" y="342138"/>
                    <a:pt x="636365" y="349282"/>
                    <a:pt x="633413" y="356425"/>
                  </a:cubicBezTo>
                  <a:lnTo>
                    <a:pt x="623221" y="352901"/>
                  </a:lnTo>
                  <a:cubicBezTo>
                    <a:pt x="627221" y="343471"/>
                    <a:pt x="630841" y="334137"/>
                    <a:pt x="634365" y="324898"/>
                  </a:cubicBezTo>
                  <a:cubicBezTo>
                    <a:pt x="658273" y="261366"/>
                    <a:pt x="675132" y="193643"/>
                    <a:pt x="687514" y="126873"/>
                  </a:cubicBezTo>
                  <a:cubicBezTo>
                    <a:pt x="692944" y="97250"/>
                    <a:pt x="697992" y="66580"/>
                    <a:pt x="701230" y="36576"/>
                  </a:cubicBezTo>
                  <a:lnTo>
                    <a:pt x="701230" y="36576"/>
                  </a:lnTo>
                  <a:close/>
                  <a:moveTo>
                    <a:pt x="100584" y="762"/>
                  </a:moveTo>
                  <a:lnTo>
                    <a:pt x="111442" y="0"/>
                  </a:lnTo>
                  <a:cubicBezTo>
                    <a:pt x="114871" y="48482"/>
                    <a:pt x="127063" y="104870"/>
                    <a:pt x="140398" y="150400"/>
                  </a:cubicBezTo>
                  <a:cubicBezTo>
                    <a:pt x="168116" y="244792"/>
                    <a:pt x="215265" y="339185"/>
                    <a:pt x="291465" y="401764"/>
                  </a:cubicBezTo>
                  <a:lnTo>
                    <a:pt x="284702" y="410623"/>
                  </a:lnTo>
                  <a:cubicBezTo>
                    <a:pt x="206978" y="346710"/>
                    <a:pt x="158687" y="250603"/>
                    <a:pt x="130302" y="154400"/>
                  </a:cubicBezTo>
                  <a:cubicBezTo>
                    <a:pt x="116586" y="107633"/>
                    <a:pt x="104204" y="50578"/>
                    <a:pt x="100584" y="762"/>
                  </a:cubicBezTo>
                  <a:lnTo>
                    <a:pt x="100584" y="762"/>
                  </a:lnTo>
                  <a:close/>
                  <a:moveTo>
                    <a:pt x="0" y="112871"/>
                  </a:moveTo>
                  <a:lnTo>
                    <a:pt x="10573" y="110300"/>
                  </a:lnTo>
                  <a:cubicBezTo>
                    <a:pt x="18193" y="141160"/>
                    <a:pt x="32004" y="176022"/>
                    <a:pt x="44863" y="203930"/>
                  </a:cubicBezTo>
                  <a:cubicBezTo>
                    <a:pt x="74009" y="267271"/>
                    <a:pt x="114681" y="327660"/>
                    <a:pt x="168307" y="371761"/>
                  </a:cubicBezTo>
                  <a:lnTo>
                    <a:pt x="161544" y="380619"/>
                  </a:lnTo>
                  <a:cubicBezTo>
                    <a:pt x="106585" y="335566"/>
                    <a:pt x="64961" y="273653"/>
                    <a:pt x="35052" y="208788"/>
                  </a:cubicBezTo>
                  <a:cubicBezTo>
                    <a:pt x="22003" y="180308"/>
                    <a:pt x="7811" y="144399"/>
                    <a:pt x="0" y="112871"/>
                  </a:cubicBezTo>
                  <a:lnTo>
                    <a:pt x="0" y="112871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F9D7AED0-E56D-4757-B02C-2D57B4CA3DD1}"/>
                </a:ext>
              </a:extLst>
            </p:cNvPr>
            <p:cNvSpPr/>
            <p:nvPr/>
          </p:nvSpPr>
          <p:spPr>
            <a:xfrm>
              <a:off x="6536450" y="2944372"/>
              <a:ext cx="329549" cy="40708"/>
            </a:xfrm>
            <a:custGeom>
              <a:avLst/>
              <a:gdLst>
                <a:gd name="connsiteX0" fmla="*/ 329550 w 329549"/>
                <a:gd name="connsiteY0" fmla="*/ 12664 h 40708"/>
                <a:gd name="connsiteX1" fmla="*/ 208868 w 329549"/>
                <a:gd name="connsiteY1" fmla="*/ 1424 h 40708"/>
                <a:gd name="connsiteX2" fmla="*/ 3509 w 329549"/>
                <a:gd name="connsiteY2" fmla="*/ 17807 h 40708"/>
                <a:gd name="connsiteX3" fmla="*/ 92663 w 329549"/>
                <a:gd name="connsiteY3" fmla="*/ 38762 h 40708"/>
                <a:gd name="connsiteX4" fmla="*/ 175150 w 329549"/>
                <a:gd name="connsiteY4" fmla="*/ 39715 h 40708"/>
                <a:gd name="connsiteX5" fmla="*/ 273162 w 329549"/>
                <a:gd name="connsiteY5" fmla="*/ 27618 h 40708"/>
                <a:gd name="connsiteX6" fmla="*/ 294784 w 329549"/>
                <a:gd name="connsiteY6" fmla="*/ 27523 h 40708"/>
                <a:gd name="connsiteX7" fmla="*/ 329550 w 329549"/>
                <a:gd name="connsiteY7" fmla="*/ 12664 h 40708"/>
                <a:gd name="connsiteX8" fmla="*/ 329550 w 329549"/>
                <a:gd name="connsiteY8" fmla="*/ 12664 h 40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549" h="40708">
                  <a:moveTo>
                    <a:pt x="329550" y="12664"/>
                  </a:moveTo>
                  <a:cubicBezTo>
                    <a:pt x="329550" y="12664"/>
                    <a:pt x="278782" y="-5053"/>
                    <a:pt x="208868" y="1424"/>
                  </a:cubicBezTo>
                  <a:cubicBezTo>
                    <a:pt x="138955" y="7901"/>
                    <a:pt x="21607" y="17521"/>
                    <a:pt x="3509" y="17807"/>
                  </a:cubicBezTo>
                  <a:cubicBezTo>
                    <a:pt x="-14588" y="18093"/>
                    <a:pt x="40657" y="33428"/>
                    <a:pt x="92663" y="38762"/>
                  </a:cubicBezTo>
                  <a:cubicBezTo>
                    <a:pt x="118857" y="41429"/>
                    <a:pt x="147242" y="40953"/>
                    <a:pt x="175150" y="39715"/>
                  </a:cubicBezTo>
                  <a:cubicBezTo>
                    <a:pt x="236681" y="32857"/>
                    <a:pt x="265161" y="27904"/>
                    <a:pt x="273162" y="27618"/>
                  </a:cubicBezTo>
                  <a:cubicBezTo>
                    <a:pt x="276781" y="27523"/>
                    <a:pt x="285830" y="27427"/>
                    <a:pt x="294784" y="27523"/>
                  </a:cubicBezTo>
                  <a:cubicBezTo>
                    <a:pt x="304404" y="22284"/>
                    <a:pt x="310976" y="15902"/>
                    <a:pt x="329550" y="12664"/>
                  </a:cubicBezTo>
                  <a:lnTo>
                    <a:pt x="329550" y="12664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D82E513F-B710-4FC4-9F7B-58B4E109E9B3}"/>
                </a:ext>
              </a:extLst>
            </p:cNvPr>
            <p:cNvSpPr/>
            <p:nvPr/>
          </p:nvSpPr>
          <p:spPr>
            <a:xfrm>
              <a:off x="6530148" y="2980657"/>
              <a:ext cx="342900" cy="148654"/>
            </a:xfrm>
            <a:custGeom>
              <a:avLst/>
              <a:gdLst>
                <a:gd name="connsiteX0" fmla="*/ 0 w 342900"/>
                <a:gd name="connsiteY0" fmla="*/ 7811 h 148654"/>
                <a:gd name="connsiteX1" fmla="*/ 42863 w 342900"/>
                <a:gd name="connsiteY1" fmla="*/ 93821 h 148654"/>
                <a:gd name="connsiteX2" fmla="*/ 115158 w 342900"/>
                <a:gd name="connsiteY2" fmla="*/ 133064 h 148654"/>
                <a:gd name="connsiteX3" fmla="*/ 198216 w 342900"/>
                <a:gd name="connsiteY3" fmla="*/ 148304 h 148654"/>
                <a:gd name="connsiteX4" fmla="*/ 213551 w 342900"/>
                <a:gd name="connsiteY4" fmla="*/ 147161 h 148654"/>
                <a:gd name="connsiteX5" fmla="*/ 297847 w 342900"/>
                <a:gd name="connsiteY5" fmla="*/ 106204 h 148654"/>
                <a:gd name="connsiteX6" fmla="*/ 342900 w 342900"/>
                <a:gd name="connsiteY6" fmla="*/ 2381 h 148654"/>
                <a:gd name="connsiteX7" fmla="*/ 329660 w 342900"/>
                <a:gd name="connsiteY7" fmla="*/ 0 h 148654"/>
                <a:gd name="connsiteX8" fmla="*/ 285941 w 342900"/>
                <a:gd name="connsiteY8" fmla="*/ 101060 h 148654"/>
                <a:gd name="connsiteX9" fmla="*/ 212598 w 342900"/>
                <a:gd name="connsiteY9" fmla="*/ 136112 h 148654"/>
                <a:gd name="connsiteX10" fmla="*/ 196882 w 342900"/>
                <a:gd name="connsiteY10" fmla="*/ 137351 h 148654"/>
                <a:gd name="connsiteX11" fmla="*/ 120682 w 342900"/>
                <a:gd name="connsiteY11" fmla="*/ 122873 h 148654"/>
                <a:gd name="connsiteX12" fmla="*/ 53816 w 342900"/>
                <a:gd name="connsiteY12" fmla="*/ 87059 h 148654"/>
                <a:gd name="connsiteX13" fmla="*/ 13335 w 342900"/>
                <a:gd name="connsiteY13" fmla="*/ 5144 h 148654"/>
                <a:gd name="connsiteX14" fmla="*/ 0 w 342900"/>
                <a:gd name="connsiteY14" fmla="*/ 7811 h 148654"/>
                <a:gd name="connsiteX15" fmla="*/ 0 w 342900"/>
                <a:gd name="connsiteY15" fmla="*/ 7811 h 148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900" h="148654">
                  <a:moveTo>
                    <a:pt x="0" y="7811"/>
                  </a:moveTo>
                  <a:cubicBezTo>
                    <a:pt x="95" y="8001"/>
                    <a:pt x="18288" y="67628"/>
                    <a:pt x="42863" y="93821"/>
                  </a:cubicBezTo>
                  <a:cubicBezTo>
                    <a:pt x="55626" y="107442"/>
                    <a:pt x="84487" y="122301"/>
                    <a:pt x="115158" y="133064"/>
                  </a:cubicBezTo>
                  <a:cubicBezTo>
                    <a:pt x="144971" y="143542"/>
                    <a:pt x="176975" y="150305"/>
                    <a:pt x="198216" y="148304"/>
                  </a:cubicBezTo>
                  <a:cubicBezTo>
                    <a:pt x="202978" y="147828"/>
                    <a:pt x="208407" y="147447"/>
                    <a:pt x="213551" y="147161"/>
                  </a:cubicBezTo>
                  <a:cubicBezTo>
                    <a:pt x="248126" y="144780"/>
                    <a:pt x="273749" y="142875"/>
                    <a:pt x="297847" y="106204"/>
                  </a:cubicBezTo>
                  <a:cubicBezTo>
                    <a:pt x="324041" y="66389"/>
                    <a:pt x="342805" y="2572"/>
                    <a:pt x="342900" y="2381"/>
                  </a:cubicBezTo>
                  <a:lnTo>
                    <a:pt x="329660" y="0"/>
                  </a:lnTo>
                  <a:cubicBezTo>
                    <a:pt x="329660" y="191"/>
                    <a:pt x="311277" y="62484"/>
                    <a:pt x="285941" y="101060"/>
                  </a:cubicBezTo>
                  <a:cubicBezTo>
                    <a:pt x="265367" y="132398"/>
                    <a:pt x="242888" y="133922"/>
                    <a:pt x="212598" y="136112"/>
                  </a:cubicBezTo>
                  <a:cubicBezTo>
                    <a:pt x="207836" y="136398"/>
                    <a:pt x="202883" y="136779"/>
                    <a:pt x="196882" y="137351"/>
                  </a:cubicBezTo>
                  <a:cubicBezTo>
                    <a:pt x="178118" y="139065"/>
                    <a:pt x="148590" y="132683"/>
                    <a:pt x="120682" y="122873"/>
                  </a:cubicBezTo>
                  <a:cubicBezTo>
                    <a:pt x="91916" y="112776"/>
                    <a:pt x="65151" y="99155"/>
                    <a:pt x="53816" y="87059"/>
                  </a:cubicBezTo>
                  <a:cubicBezTo>
                    <a:pt x="30956" y="62675"/>
                    <a:pt x="13335" y="5334"/>
                    <a:pt x="13335" y="5144"/>
                  </a:cubicBezTo>
                  <a:lnTo>
                    <a:pt x="0" y="7811"/>
                  </a:lnTo>
                  <a:lnTo>
                    <a:pt x="0" y="7811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1DC94FC-519C-43E3-9C90-AC48A232C619}"/>
                </a:ext>
              </a:extLst>
            </p:cNvPr>
            <p:cNvSpPr/>
            <p:nvPr/>
          </p:nvSpPr>
          <p:spPr>
            <a:xfrm>
              <a:off x="6614824" y="1785174"/>
              <a:ext cx="17624" cy="18003"/>
            </a:xfrm>
            <a:custGeom>
              <a:avLst/>
              <a:gdLst>
                <a:gd name="connsiteX0" fmla="*/ 8669 w 17624"/>
                <a:gd name="connsiteY0" fmla="*/ 0 h 18003"/>
                <a:gd name="connsiteX1" fmla="*/ 2 w 17624"/>
                <a:gd name="connsiteY1" fmla="*/ 9144 h 18003"/>
                <a:gd name="connsiteX2" fmla="*/ 8955 w 17624"/>
                <a:gd name="connsiteY2" fmla="*/ 18002 h 18003"/>
                <a:gd name="connsiteX3" fmla="*/ 17623 w 17624"/>
                <a:gd name="connsiteY3" fmla="*/ 8858 h 18003"/>
                <a:gd name="connsiteX4" fmla="*/ 8669 w 17624"/>
                <a:gd name="connsiteY4" fmla="*/ 0 h 18003"/>
                <a:gd name="connsiteX5" fmla="*/ 8669 w 17624"/>
                <a:gd name="connsiteY5" fmla="*/ 0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4" h="18003">
                  <a:moveTo>
                    <a:pt x="8669" y="0"/>
                  </a:moveTo>
                  <a:cubicBezTo>
                    <a:pt x="3812" y="95"/>
                    <a:pt x="-94" y="4191"/>
                    <a:pt x="2" y="9144"/>
                  </a:cubicBezTo>
                  <a:cubicBezTo>
                    <a:pt x="97" y="14097"/>
                    <a:pt x="4097" y="18098"/>
                    <a:pt x="8955" y="18002"/>
                  </a:cubicBezTo>
                  <a:cubicBezTo>
                    <a:pt x="13813" y="17907"/>
                    <a:pt x="17718" y="13811"/>
                    <a:pt x="17623" y="8858"/>
                  </a:cubicBezTo>
                  <a:cubicBezTo>
                    <a:pt x="17528" y="3905"/>
                    <a:pt x="13527" y="0"/>
                    <a:pt x="8669" y="0"/>
                  </a:cubicBezTo>
                  <a:lnTo>
                    <a:pt x="8669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96C2DC3-E5ED-4B10-BB65-76A354A73358}"/>
                </a:ext>
              </a:extLst>
            </p:cNvPr>
            <p:cNvSpPr/>
            <p:nvPr/>
          </p:nvSpPr>
          <p:spPr>
            <a:xfrm>
              <a:off x="6338409" y="1771554"/>
              <a:ext cx="17624" cy="18003"/>
            </a:xfrm>
            <a:custGeom>
              <a:avLst/>
              <a:gdLst>
                <a:gd name="connsiteX0" fmla="*/ 8669 w 17624"/>
                <a:gd name="connsiteY0" fmla="*/ 0 h 18003"/>
                <a:gd name="connsiteX1" fmla="*/ 2 w 17624"/>
                <a:gd name="connsiteY1" fmla="*/ 9144 h 18003"/>
                <a:gd name="connsiteX2" fmla="*/ 8955 w 17624"/>
                <a:gd name="connsiteY2" fmla="*/ 18002 h 18003"/>
                <a:gd name="connsiteX3" fmla="*/ 17623 w 17624"/>
                <a:gd name="connsiteY3" fmla="*/ 8858 h 18003"/>
                <a:gd name="connsiteX4" fmla="*/ 8669 w 17624"/>
                <a:gd name="connsiteY4" fmla="*/ 0 h 18003"/>
                <a:gd name="connsiteX5" fmla="*/ 8669 w 17624"/>
                <a:gd name="connsiteY5" fmla="*/ 0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4" h="18003">
                  <a:moveTo>
                    <a:pt x="8669" y="0"/>
                  </a:moveTo>
                  <a:cubicBezTo>
                    <a:pt x="3812" y="95"/>
                    <a:pt x="-94" y="4191"/>
                    <a:pt x="2" y="9144"/>
                  </a:cubicBezTo>
                  <a:cubicBezTo>
                    <a:pt x="97" y="14097"/>
                    <a:pt x="4097" y="18097"/>
                    <a:pt x="8955" y="18002"/>
                  </a:cubicBezTo>
                  <a:cubicBezTo>
                    <a:pt x="13813" y="17907"/>
                    <a:pt x="17718" y="13811"/>
                    <a:pt x="17623" y="8858"/>
                  </a:cubicBezTo>
                  <a:cubicBezTo>
                    <a:pt x="17528" y="3905"/>
                    <a:pt x="13527" y="0"/>
                    <a:pt x="8669" y="0"/>
                  </a:cubicBezTo>
                  <a:lnTo>
                    <a:pt x="8669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0A498C3-27BC-496C-8408-F5EA47303618}"/>
                </a:ext>
              </a:extLst>
            </p:cNvPr>
            <p:cNvSpPr/>
            <p:nvPr/>
          </p:nvSpPr>
          <p:spPr>
            <a:xfrm>
              <a:off x="6407562" y="1278254"/>
              <a:ext cx="49592" cy="236791"/>
            </a:xfrm>
            <a:custGeom>
              <a:avLst/>
              <a:gdLst>
                <a:gd name="connsiteX0" fmla="*/ 0 w 49592"/>
                <a:gd name="connsiteY0" fmla="*/ 4000 h 236791"/>
                <a:gd name="connsiteX1" fmla="*/ 33719 w 49592"/>
                <a:gd name="connsiteY1" fmla="*/ 235934 h 236791"/>
                <a:gd name="connsiteX2" fmla="*/ 49244 w 49592"/>
                <a:gd name="connsiteY2" fmla="*/ 236792 h 236791"/>
                <a:gd name="connsiteX3" fmla="*/ 15050 w 49592"/>
                <a:gd name="connsiteY3" fmla="*/ 0 h 236791"/>
                <a:gd name="connsiteX4" fmla="*/ 0 w 49592"/>
                <a:gd name="connsiteY4" fmla="*/ 4000 h 236791"/>
                <a:gd name="connsiteX5" fmla="*/ 0 w 49592"/>
                <a:gd name="connsiteY5" fmla="*/ 4000 h 236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92" h="236791">
                  <a:moveTo>
                    <a:pt x="0" y="4000"/>
                  </a:moveTo>
                  <a:cubicBezTo>
                    <a:pt x="95" y="4381"/>
                    <a:pt x="38005" y="153924"/>
                    <a:pt x="33719" y="235934"/>
                  </a:cubicBezTo>
                  <a:lnTo>
                    <a:pt x="49244" y="236792"/>
                  </a:lnTo>
                  <a:cubicBezTo>
                    <a:pt x="53626" y="152400"/>
                    <a:pt x="15145" y="476"/>
                    <a:pt x="15050" y="0"/>
                  </a:cubicBezTo>
                  <a:lnTo>
                    <a:pt x="0" y="4000"/>
                  </a:lnTo>
                  <a:lnTo>
                    <a:pt x="0" y="4000"/>
                  </a:lnTo>
                  <a:close/>
                </a:path>
              </a:pathLst>
            </a:custGeom>
            <a:solidFill>
              <a:srgbClr val="8C68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C9242A4B-924B-4CFB-A6DD-C786801BF85E}"/>
                </a:ext>
              </a:extLst>
            </p:cNvPr>
            <p:cNvSpPr/>
            <p:nvPr/>
          </p:nvSpPr>
          <p:spPr>
            <a:xfrm>
              <a:off x="5867399" y="1846420"/>
              <a:ext cx="1073851" cy="902112"/>
            </a:xfrm>
            <a:custGeom>
              <a:avLst/>
              <a:gdLst>
                <a:gd name="connsiteX0" fmla="*/ 962406 w 1073851"/>
                <a:gd name="connsiteY0" fmla="*/ 7048 h 902112"/>
                <a:gd name="connsiteX1" fmla="*/ 1006030 w 1073851"/>
                <a:gd name="connsiteY1" fmla="*/ 899351 h 902112"/>
                <a:gd name="connsiteX2" fmla="*/ 1013365 w 1073851"/>
                <a:gd name="connsiteY2" fmla="*/ 902113 h 902112"/>
                <a:gd name="connsiteX3" fmla="*/ 969550 w 1073851"/>
                <a:gd name="connsiteY3" fmla="*/ 3810 h 902112"/>
                <a:gd name="connsiteX4" fmla="*/ 962406 w 1073851"/>
                <a:gd name="connsiteY4" fmla="*/ 7048 h 902112"/>
                <a:gd name="connsiteX5" fmla="*/ 962406 w 1073851"/>
                <a:gd name="connsiteY5" fmla="*/ 7048 h 902112"/>
                <a:gd name="connsiteX6" fmla="*/ 252222 w 1073851"/>
                <a:gd name="connsiteY6" fmla="*/ 0 h 902112"/>
                <a:gd name="connsiteX7" fmla="*/ 0 w 1073851"/>
                <a:gd name="connsiteY7" fmla="*/ 733044 h 902112"/>
                <a:gd name="connsiteX8" fmla="*/ 7715 w 1073851"/>
                <a:gd name="connsiteY8" fmla="*/ 733615 h 902112"/>
                <a:gd name="connsiteX9" fmla="*/ 258318 w 1073851"/>
                <a:gd name="connsiteY9" fmla="*/ 4858 h 902112"/>
                <a:gd name="connsiteX10" fmla="*/ 252222 w 1073851"/>
                <a:gd name="connsiteY10" fmla="*/ 0 h 902112"/>
                <a:gd name="connsiteX11" fmla="*/ 252222 w 1073851"/>
                <a:gd name="connsiteY11" fmla="*/ 0 h 902112"/>
                <a:gd name="connsiteX12" fmla="*/ 296418 w 1073851"/>
                <a:gd name="connsiteY12" fmla="*/ 89821 h 902112"/>
                <a:gd name="connsiteX13" fmla="*/ 94964 w 1073851"/>
                <a:gd name="connsiteY13" fmla="*/ 522732 h 902112"/>
                <a:gd name="connsiteX14" fmla="*/ 40862 w 1073851"/>
                <a:gd name="connsiteY14" fmla="*/ 828389 h 902112"/>
                <a:gd name="connsiteX15" fmla="*/ 48387 w 1073851"/>
                <a:gd name="connsiteY15" fmla="*/ 826294 h 902112"/>
                <a:gd name="connsiteX16" fmla="*/ 102489 w 1073851"/>
                <a:gd name="connsiteY16" fmla="*/ 524828 h 902112"/>
                <a:gd name="connsiteX17" fmla="*/ 302609 w 1073851"/>
                <a:gd name="connsiteY17" fmla="*/ 94679 h 902112"/>
                <a:gd name="connsiteX18" fmla="*/ 296418 w 1073851"/>
                <a:gd name="connsiteY18" fmla="*/ 89821 h 902112"/>
                <a:gd name="connsiteX19" fmla="*/ 296418 w 1073851"/>
                <a:gd name="connsiteY19" fmla="*/ 89821 h 902112"/>
                <a:gd name="connsiteX20" fmla="*/ 884491 w 1073851"/>
                <a:gd name="connsiteY20" fmla="*/ 122777 h 902112"/>
                <a:gd name="connsiteX21" fmla="*/ 955262 w 1073851"/>
                <a:gd name="connsiteY21" fmla="*/ 743807 h 902112"/>
                <a:gd name="connsiteX22" fmla="*/ 962787 w 1073851"/>
                <a:gd name="connsiteY22" fmla="*/ 745712 h 902112"/>
                <a:gd name="connsiteX23" fmla="*/ 891540 w 1073851"/>
                <a:gd name="connsiteY23" fmla="*/ 119444 h 902112"/>
                <a:gd name="connsiteX24" fmla="*/ 884491 w 1073851"/>
                <a:gd name="connsiteY24" fmla="*/ 122777 h 902112"/>
                <a:gd name="connsiteX25" fmla="*/ 884491 w 1073851"/>
                <a:gd name="connsiteY25" fmla="*/ 122777 h 90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73851" h="902112">
                  <a:moveTo>
                    <a:pt x="962406" y="7048"/>
                  </a:moveTo>
                  <a:cubicBezTo>
                    <a:pt x="962978" y="8382"/>
                    <a:pt x="1162812" y="459010"/>
                    <a:pt x="1006030" y="899351"/>
                  </a:cubicBezTo>
                  <a:lnTo>
                    <a:pt x="1013365" y="902113"/>
                  </a:lnTo>
                  <a:cubicBezTo>
                    <a:pt x="1171289" y="458629"/>
                    <a:pt x="970121" y="5144"/>
                    <a:pt x="969550" y="3810"/>
                  </a:cubicBezTo>
                  <a:lnTo>
                    <a:pt x="962406" y="7048"/>
                  </a:lnTo>
                  <a:lnTo>
                    <a:pt x="962406" y="7048"/>
                  </a:lnTo>
                  <a:close/>
                  <a:moveTo>
                    <a:pt x="252222" y="0"/>
                  </a:moveTo>
                  <a:cubicBezTo>
                    <a:pt x="251555" y="857"/>
                    <a:pt x="32004" y="287655"/>
                    <a:pt x="0" y="733044"/>
                  </a:cubicBezTo>
                  <a:lnTo>
                    <a:pt x="7715" y="733615"/>
                  </a:lnTo>
                  <a:cubicBezTo>
                    <a:pt x="39529" y="290703"/>
                    <a:pt x="257746" y="5715"/>
                    <a:pt x="258318" y="4858"/>
                  </a:cubicBezTo>
                  <a:lnTo>
                    <a:pt x="252222" y="0"/>
                  </a:lnTo>
                  <a:lnTo>
                    <a:pt x="252222" y="0"/>
                  </a:lnTo>
                  <a:close/>
                  <a:moveTo>
                    <a:pt x="296418" y="89821"/>
                  </a:moveTo>
                  <a:cubicBezTo>
                    <a:pt x="296037" y="90297"/>
                    <a:pt x="163449" y="268319"/>
                    <a:pt x="94964" y="522732"/>
                  </a:cubicBezTo>
                  <a:cubicBezTo>
                    <a:pt x="26479" y="777431"/>
                    <a:pt x="40767" y="828294"/>
                    <a:pt x="40862" y="828389"/>
                  </a:cubicBezTo>
                  <a:lnTo>
                    <a:pt x="48387" y="826294"/>
                  </a:lnTo>
                  <a:cubicBezTo>
                    <a:pt x="48387" y="826103"/>
                    <a:pt x="34576" y="777526"/>
                    <a:pt x="102489" y="524828"/>
                  </a:cubicBezTo>
                  <a:cubicBezTo>
                    <a:pt x="170497" y="271844"/>
                    <a:pt x="302228" y="95155"/>
                    <a:pt x="302609" y="94679"/>
                  </a:cubicBezTo>
                  <a:lnTo>
                    <a:pt x="296418" y="89821"/>
                  </a:lnTo>
                  <a:lnTo>
                    <a:pt x="296418" y="89821"/>
                  </a:lnTo>
                  <a:close/>
                  <a:moveTo>
                    <a:pt x="884491" y="122777"/>
                  </a:moveTo>
                  <a:cubicBezTo>
                    <a:pt x="884872" y="123730"/>
                    <a:pt x="1029748" y="438626"/>
                    <a:pt x="955262" y="743807"/>
                  </a:cubicBezTo>
                  <a:lnTo>
                    <a:pt x="962787" y="745712"/>
                  </a:lnTo>
                  <a:cubicBezTo>
                    <a:pt x="1038035" y="437769"/>
                    <a:pt x="891921" y="120301"/>
                    <a:pt x="891540" y="119444"/>
                  </a:cubicBezTo>
                  <a:lnTo>
                    <a:pt x="884491" y="122777"/>
                  </a:lnTo>
                  <a:lnTo>
                    <a:pt x="884491" y="122777"/>
                  </a:lnTo>
                  <a:close/>
                </a:path>
              </a:pathLst>
            </a:custGeom>
            <a:solidFill>
              <a:srgbClr val="8C68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D434670-7EBC-4B49-A9BE-E5B204C2A99D}"/>
                </a:ext>
              </a:extLst>
            </p:cNvPr>
            <p:cNvSpPr/>
            <p:nvPr/>
          </p:nvSpPr>
          <p:spPr>
            <a:xfrm>
              <a:off x="6454901" y="1288922"/>
              <a:ext cx="382142" cy="509492"/>
            </a:xfrm>
            <a:custGeom>
              <a:avLst/>
              <a:gdLst>
                <a:gd name="connsiteX0" fmla="*/ 0 w 382142"/>
                <a:gd name="connsiteY0" fmla="*/ 7906 h 509492"/>
                <a:gd name="connsiteX1" fmla="*/ 280988 w 382142"/>
                <a:gd name="connsiteY1" fmla="*/ 160687 h 509492"/>
                <a:gd name="connsiteX2" fmla="*/ 365379 w 382142"/>
                <a:gd name="connsiteY2" fmla="*/ 435959 h 509492"/>
                <a:gd name="connsiteX3" fmla="*/ 375095 w 382142"/>
                <a:gd name="connsiteY3" fmla="*/ 509492 h 509492"/>
                <a:gd name="connsiteX4" fmla="*/ 382143 w 382142"/>
                <a:gd name="connsiteY4" fmla="*/ 506159 h 509492"/>
                <a:gd name="connsiteX5" fmla="*/ 373094 w 382142"/>
                <a:gd name="connsiteY5" fmla="*/ 435578 h 509492"/>
                <a:gd name="connsiteX6" fmla="*/ 286988 w 382142"/>
                <a:gd name="connsiteY6" fmla="*/ 155734 h 509492"/>
                <a:gd name="connsiteX7" fmla="*/ 571 w 382142"/>
                <a:gd name="connsiteY7" fmla="*/ 0 h 509492"/>
                <a:gd name="connsiteX8" fmla="*/ 0 w 382142"/>
                <a:gd name="connsiteY8" fmla="*/ 7906 h 509492"/>
                <a:gd name="connsiteX9" fmla="*/ 0 w 382142"/>
                <a:gd name="connsiteY9" fmla="*/ 7906 h 509492"/>
                <a:gd name="connsiteX10" fmla="*/ 29718 w 382142"/>
                <a:gd name="connsiteY10" fmla="*/ 172688 h 509492"/>
                <a:gd name="connsiteX11" fmla="*/ 269558 w 382142"/>
                <a:gd name="connsiteY11" fmla="*/ 313373 h 509492"/>
                <a:gd name="connsiteX12" fmla="*/ 276606 w 382142"/>
                <a:gd name="connsiteY12" fmla="*/ 310134 h 509492"/>
                <a:gd name="connsiteX13" fmla="*/ 30480 w 382142"/>
                <a:gd name="connsiteY13" fmla="*/ 164783 h 509492"/>
                <a:gd name="connsiteX14" fmla="*/ 29718 w 382142"/>
                <a:gd name="connsiteY14" fmla="*/ 172688 h 509492"/>
                <a:gd name="connsiteX15" fmla="*/ 29718 w 382142"/>
                <a:gd name="connsiteY15" fmla="*/ 172688 h 509492"/>
                <a:gd name="connsiteX16" fmla="*/ 13526 w 382142"/>
                <a:gd name="connsiteY16" fmla="*/ 60579 h 509492"/>
                <a:gd name="connsiteX17" fmla="*/ 313372 w 382142"/>
                <a:gd name="connsiteY17" fmla="*/ 402527 h 509492"/>
                <a:gd name="connsiteX18" fmla="*/ 314039 w 382142"/>
                <a:gd name="connsiteY18" fmla="*/ 408337 h 509492"/>
                <a:gd name="connsiteX19" fmla="*/ 321755 w 382142"/>
                <a:gd name="connsiteY19" fmla="*/ 407384 h 509492"/>
                <a:gd name="connsiteX20" fmla="*/ 321088 w 382142"/>
                <a:gd name="connsiteY20" fmla="*/ 401574 h 509492"/>
                <a:gd name="connsiteX21" fmla="*/ 15716 w 382142"/>
                <a:gd name="connsiteY21" fmla="*/ 52959 h 509492"/>
                <a:gd name="connsiteX22" fmla="*/ 13526 w 382142"/>
                <a:gd name="connsiteY22" fmla="*/ 60579 h 509492"/>
                <a:gd name="connsiteX23" fmla="*/ 13526 w 382142"/>
                <a:gd name="connsiteY23" fmla="*/ 60579 h 50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142" h="509492">
                  <a:moveTo>
                    <a:pt x="0" y="7906"/>
                  </a:moveTo>
                  <a:cubicBezTo>
                    <a:pt x="476" y="7906"/>
                    <a:pt x="170783" y="18383"/>
                    <a:pt x="280988" y="160687"/>
                  </a:cubicBezTo>
                  <a:cubicBezTo>
                    <a:pt x="357473" y="259556"/>
                    <a:pt x="362141" y="364427"/>
                    <a:pt x="365379" y="435959"/>
                  </a:cubicBezTo>
                  <a:cubicBezTo>
                    <a:pt x="366808" y="467963"/>
                    <a:pt x="367951" y="493395"/>
                    <a:pt x="375095" y="509492"/>
                  </a:cubicBezTo>
                  <a:lnTo>
                    <a:pt x="382143" y="506159"/>
                  </a:lnTo>
                  <a:cubicBezTo>
                    <a:pt x="375666" y="491585"/>
                    <a:pt x="374523" y="466725"/>
                    <a:pt x="373094" y="435578"/>
                  </a:cubicBezTo>
                  <a:cubicBezTo>
                    <a:pt x="369856" y="363093"/>
                    <a:pt x="365093" y="256699"/>
                    <a:pt x="286988" y="155734"/>
                  </a:cubicBezTo>
                  <a:cubicBezTo>
                    <a:pt x="174688" y="10668"/>
                    <a:pt x="1048" y="0"/>
                    <a:pt x="571" y="0"/>
                  </a:cubicBezTo>
                  <a:lnTo>
                    <a:pt x="0" y="7906"/>
                  </a:lnTo>
                  <a:lnTo>
                    <a:pt x="0" y="7906"/>
                  </a:lnTo>
                  <a:close/>
                  <a:moveTo>
                    <a:pt x="29718" y="172688"/>
                  </a:moveTo>
                  <a:cubicBezTo>
                    <a:pt x="30289" y="172783"/>
                    <a:pt x="215551" y="190595"/>
                    <a:pt x="269558" y="313373"/>
                  </a:cubicBezTo>
                  <a:lnTo>
                    <a:pt x="276606" y="310134"/>
                  </a:lnTo>
                  <a:cubicBezTo>
                    <a:pt x="220694" y="183071"/>
                    <a:pt x="31052" y="164783"/>
                    <a:pt x="30480" y="164783"/>
                  </a:cubicBezTo>
                  <a:lnTo>
                    <a:pt x="29718" y="172688"/>
                  </a:lnTo>
                  <a:lnTo>
                    <a:pt x="29718" y="172688"/>
                  </a:lnTo>
                  <a:close/>
                  <a:moveTo>
                    <a:pt x="13526" y="60579"/>
                  </a:moveTo>
                  <a:cubicBezTo>
                    <a:pt x="281940" y="143351"/>
                    <a:pt x="294608" y="247936"/>
                    <a:pt x="313372" y="402527"/>
                  </a:cubicBezTo>
                  <a:lnTo>
                    <a:pt x="314039" y="408337"/>
                  </a:lnTo>
                  <a:lnTo>
                    <a:pt x="321755" y="407384"/>
                  </a:lnTo>
                  <a:lnTo>
                    <a:pt x="321088" y="401574"/>
                  </a:lnTo>
                  <a:cubicBezTo>
                    <a:pt x="301943" y="243935"/>
                    <a:pt x="288988" y="137160"/>
                    <a:pt x="15716" y="52959"/>
                  </a:cubicBezTo>
                  <a:lnTo>
                    <a:pt x="13526" y="60579"/>
                  </a:lnTo>
                  <a:lnTo>
                    <a:pt x="13526" y="60579"/>
                  </a:lnTo>
                  <a:close/>
                </a:path>
              </a:pathLst>
            </a:custGeom>
            <a:solidFill>
              <a:srgbClr val="8C68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10E2EF1-FF50-4303-8BC7-E45567B96623}"/>
                </a:ext>
              </a:extLst>
            </p:cNvPr>
            <p:cNvSpPr/>
            <p:nvPr/>
          </p:nvSpPr>
          <p:spPr>
            <a:xfrm>
              <a:off x="6089396" y="1300352"/>
              <a:ext cx="291685" cy="498919"/>
            </a:xfrm>
            <a:custGeom>
              <a:avLst/>
              <a:gdLst>
                <a:gd name="connsiteX0" fmla="*/ 285399 w 291685"/>
                <a:gd name="connsiteY0" fmla="*/ 7525 h 498919"/>
                <a:gd name="connsiteX1" fmla="*/ 44131 w 291685"/>
                <a:gd name="connsiteY1" fmla="*/ 220028 h 498919"/>
                <a:gd name="connsiteX2" fmla="*/ 19081 w 291685"/>
                <a:gd name="connsiteY2" fmla="*/ 497205 h 498919"/>
                <a:gd name="connsiteX3" fmla="*/ 11461 w 291685"/>
                <a:gd name="connsiteY3" fmla="*/ 498920 h 498919"/>
                <a:gd name="connsiteX4" fmla="*/ 37083 w 291685"/>
                <a:gd name="connsiteY4" fmla="*/ 216599 h 498919"/>
                <a:gd name="connsiteX5" fmla="*/ 283114 w 291685"/>
                <a:gd name="connsiteY5" fmla="*/ 0 h 498919"/>
                <a:gd name="connsiteX6" fmla="*/ 285399 w 291685"/>
                <a:gd name="connsiteY6" fmla="*/ 7525 h 498919"/>
                <a:gd name="connsiteX7" fmla="*/ 285399 w 291685"/>
                <a:gd name="connsiteY7" fmla="*/ 7525 h 498919"/>
                <a:gd name="connsiteX8" fmla="*/ 291686 w 291685"/>
                <a:gd name="connsiteY8" fmla="*/ 174974 h 498919"/>
                <a:gd name="connsiteX9" fmla="*/ 87946 w 291685"/>
                <a:gd name="connsiteY9" fmla="*/ 366427 h 498919"/>
                <a:gd name="connsiteX10" fmla="*/ 80326 w 291685"/>
                <a:gd name="connsiteY10" fmla="*/ 364808 h 498919"/>
                <a:gd name="connsiteX11" fmla="*/ 289210 w 291685"/>
                <a:gd name="connsiteY11" fmla="*/ 167450 h 498919"/>
                <a:gd name="connsiteX12" fmla="*/ 291686 w 291685"/>
                <a:gd name="connsiteY12" fmla="*/ 174974 h 498919"/>
                <a:gd name="connsiteX13" fmla="*/ 291686 w 291685"/>
                <a:gd name="connsiteY13" fmla="*/ 174974 h 498919"/>
                <a:gd name="connsiteX14" fmla="*/ 283495 w 291685"/>
                <a:gd name="connsiteY14" fmla="*/ 61913 h 498919"/>
                <a:gd name="connsiteX15" fmla="*/ 64420 w 291685"/>
                <a:gd name="connsiteY15" fmla="*/ 463201 h 498919"/>
                <a:gd name="connsiteX16" fmla="*/ 64991 w 291685"/>
                <a:gd name="connsiteY16" fmla="*/ 469011 h 498919"/>
                <a:gd name="connsiteX17" fmla="*/ 57276 w 291685"/>
                <a:gd name="connsiteY17" fmla="*/ 469773 h 498919"/>
                <a:gd name="connsiteX18" fmla="*/ 56704 w 291685"/>
                <a:gd name="connsiteY18" fmla="*/ 463963 h 498919"/>
                <a:gd name="connsiteX19" fmla="*/ 279685 w 291685"/>
                <a:gd name="connsiteY19" fmla="*/ 54959 h 498919"/>
                <a:gd name="connsiteX20" fmla="*/ 283495 w 291685"/>
                <a:gd name="connsiteY20" fmla="*/ 61913 h 498919"/>
                <a:gd name="connsiteX21" fmla="*/ 283495 w 291685"/>
                <a:gd name="connsiteY21" fmla="*/ 61913 h 49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1685" h="498919">
                  <a:moveTo>
                    <a:pt x="285399" y="7525"/>
                  </a:moveTo>
                  <a:cubicBezTo>
                    <a:pt x="284923" y="7715"/>
                    <a:pt x="120998" y="56293"/>
                    <a:pt x="44131" y="220028"/>
                  </a:cubicBezTo>
                  <a:cubicBezTo>
                    <a:pt x="-6732" y="328327"/>
                    <a:pt x="7079" y="427196"/>
                    <a:pt x="19081" y="497205"/>
                  </a:cubicBezTo>
                  <a:lnTo>
                    <a:pt x="11461" y="498920"/>
                  </a:lnTo>
                  <a:cubicBezTo>
                    <a:pt x="-731" y="427863"/>
                    <a:pt x="-14924" y="327279"/>
                    <a:pt x="37083" y="216599"/>
                  </a:cubicBezTo>
                  <a:cubicBezTo>
                    <a:pt x="115473" y="49720"/>
                    <a:pt x="282637" y="95"/>
                    <a:pt x="283114" y="0"/>
                  </a:cubicBezTo>
                  <a:lnTo>
                    <a:pt x="285399" y="7525"/>
                  </a:lnTo>
                  <a:lnTo>
                    <a:pt x="285399" y="7525"/>
                  </a:lnTo>
                  <a:close/>
                  <a:moveTo>
                    <a:pt x="291686" y="174974"/>
                  </a:moveTo>
                  <a:cubicBezTo>
                    <a:pt x="291210" y="175165"/>
                    <a:pt x="114331" y="234410"/>
                    <a:pt x="87946" y="366427"/>
                  </a:cubicBezTo>
                  <a:lnTo>
                    <a:pt x="80326" y="364808"/>
                  </a:lnTo>
                  <a:cubicBezTo>
                    <a:pt x="107663" y="228219"/>
                    <a:pt x="288733" y="167640"/>
                    <a:pt x="289210" y="167450"/>
                  </a:cubicBezTo>
                  <a:lnTo>
                    <a:pt x="291686" y="174974"/>
                  </a:lnTo>
                  <a:lnTo>
                    <a:pt x="291686" y="174974"/>
                  </a:lnTo>
                  <a:close/>
                  <a:moveTo>
                    <a:pt x="283495" y="61913"/>
                  </a:moveTo>
                  <a:cubicBezTo>
                    <a:pt x="39464" y="203264"/>
                    <a:pt x="49465" y="308134"/>
                    <a:pt x="64420" y="463201"/>
                  </a:cubicBezTo>
                  <a:lnTo>
                    <a:pt x="64991" y="469011"/>
                  </a:lnTo>
                  <a:lnTo>
                    <a:pt x="57276" y="469773"/>
                  </a:lnTo>
                  <a:lnTo>
                    <a:pt x="56704" y="463963"/>
                  </a:lnTo>
                  <a:cubicBezTo>
                    <a:pt x="41464" y="305848"/>
                    <a:pt x="31273" y="198882"/>
                    <a:pt x="279685" y="54959"/>
                  </a:cubicBezTo>
                  <a:lnTo>
                    <a:pt x="283495" y="61913"/>
                  </a:lnTo>
                  <a:lnTo>
                    <a:pt x="283495" y="61913"/>
                  </a:lnTo>
                  <a:close/>
                </a:path>
              </a:pathLst>
            </a:custGeom>
            <a:solidFill>
              <a:srgbClr val="8C68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A1DDC8D3-E270-4796-91B6-4EEB58AFAC5B}"/>
                </a:ext>
              </a:extLst>
            </p:cNvPr>
            <p:cNvSpPr/>
            <p:nvPr/>
          </p:nvSpPr>
          <p:spPr>
            <a:xfrm>
              <a:off x="6658519" y="2894453"/>
              <a:ext cx="159189" cy="86013"/>
            </a:xfrm>
            <a:custGeom>
              <a:avLst/>
              <a:gdLst>
                <a:gd name="connsiteX0" fmla="*/ 159190 w 159189"/>
                <a:gd name="connsiteY0" fmla="*/ 77441 h 86013"/>
                <a:gd name="connsiteX1" fmla="*/ 110517 w 159189"/>
                <a:gd name="connsiteY1" fmla="*/ 7718 h 86013"/>
                <a:gd name="connsiteX2" fmla="*/ 74322 w 159189"/>
                <a:gd name="connsiteY2" fmla="*/ 3 h 86013"/>
                <a:gd name="connsiteX3" fmla="*/ 38127 w 159189"/>
                <a:gd name="connsiteY3" fmla="*/ 7337 h 86013"/>
                <a:gd name="connsiteX4" fmla="*/ 11362 w 159189"/>
                <a:gd name="connsiteY4" fmla="*/ 27625 h 86013"/>
                <a:gd name="connsiteX5" fmla="*/ 1361 w 159189"/>
                <a:gd name="connsiteY5" fmla="*/ 86013 h 86013"/>
                <a:gd name="connsiteX6" fmla="*/ 18410 w 159189"/>
                <a:gd name="connsiteY6" fmla="*/ 84394 h 86013"/>
                <a:gd name="connsiteX7" fmla="*/ 29269 w 159189"/>
                <a:gd name="connsiteY7" fmla="*/ 35340 h 86013"/>
                <a:gd name="connsiteX8" fmla="*/ 50509 w 159189"/>
                <a:gd name="connsiteY8" fmla="*/ 19053 h 86013"/>
                <a:gd name="connsiteX9" fmla="*/ 76608 w 159189"/>
                <a:gd name="connsiteY9" fmla="*/ 13623 h 86013"/>
                <a:gd name="connsiteX10" fmla="*/ 101373 w 159189"/>
                <a:gd name="connsiteY10" fmla="*/ 18957 h 86013"/>
                <a:gd name="connsiteX11" fmla="*/ 139092 w 159189"/>
                <a:gd name="connsiteY11" fmla="*/ 78774 h 86013"/>
                <a:gd name="connsiteX12" fmla="*/ 151094 w 159189"/>
                <a:gd name="connsiteY12" fmla="*/ 77441 h 86013"/>
                <a:gd name="connsiteX13" fmla="*/ 159190 w 159189"/>
                <a:gd name="connsiteY13" fmla="*/ 77441 h 86013"/>
                <a:gd name="connsiteX14" fmla="*/ 159190 w 159189"/>
                <a:gd name="connsiteY14" fmla="*/ 77441 h 8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189" h="86013">
                  <a:moveTo>
                    <a:pt x="159190" y="77441"/>
                  </a:moveTo>
                  <a:cubicBezTo>
                    <a:pt x="158618" y="61629"/>
                    <a:pt x="152522" y="26006"/>
                    <a:pt x="110517" y="7718"/>
                  </a:cubicBezTo>
                  <a:cubicBezTo>
                    <a:pt x="98706" y="2574"/>
                    <a:pt x="86323" y="98"/>
                    <a:pt x="74322" y="3"/>
                  </a:cubicBezTo>
                  <a:cubicBezTo>
                    <a:pt x="61368" y="-93"/>
                    <a:pt x="48986" y="2479"/>
                    <a:pt x="38127" y="7337"/>
                  </a:cubicBezTo>
                  <a:cubicBezTo>
                    <a:pt x="27554" y="12099"/>
                    <a:pt x="18315" y="18957"/>
                    <a:pt x="11362" y="27625"/>
                  </a:cubicBezTo>
                  <a:cubicBezTo>
                    <a:pt x="884" y="40770"/>
                    <a:pt x="-2069" y="66296"/>
                    <a:pt x="1361" y="86013"/>
                  </a:cubicBezTo>
                  <a:cubicBezTo>
                    <a:pt x="7361" y="86013"/>
                    <a:pt x="14029" y="85251"/>
                    <a:pt x="18410" y="84394"/>
                  </a:cubicBezTo>
                  <a:cubicBezTo>
                    <a:pt x="15457" y="67630"/>
                    <a:pt x="20411" y="46389"/>
                    <a:pt x="29269" y="35340"/>
                  </a:cubicBezTo>
                  <a:cubicBezTo>
                    <a:pt x="34888" y="28387"/>
                    <a:pt x="42223" y="22767"/>
                    <a:pt x="50509" y="19053"/>
                  </a:cubicBezTo>
                  <a:cubicBezTo>
                    <a:pt x="58511" y="15433"/>
                    <a:pt x="67464" y="13528"/>
                    <a:pt x="76608" y="13623"/>
                  </a:cubicBezTo>
                  <a:cubicBezTo>
                    <a:pt x="84799" y="13719"/>
                    <a:pt x="93181" y="15433"/>
                    <a:pt x="101373" y="18957"/>
                  </a:cubicBezTo>
                  <a:cubicBezTo>
                    <a:pt x="136806" y="34388"/>
                    <a:pt x="139282" y="67725"/>
                    <a:pt x="139092" y="78774"/>
                  </a:cubicBezTo>
                  <a:cubicBezTo>
                    <a:pt x="144902" y="78012"/>
                    <a:pt x="148807" y="77536"/>
                    <a:pt x="151094" y="77441"/>
                  </a:cubicBezTo>
                  <a:cubicBezTo>
                    <a:pt x="152808" y="77536"/>
                    <a:pt x="155665" y="77536"/>
                    <a:pt x="159190" y="77441"/>
                  </a:cubicBezTo>
                  <a:lnTo>
                    <a:pt x="159190" y="77441"/>
                  </a:lnTo>
                  <a:close/>
                </a:path>
              </a:pathLst>
            </a:custGeom>
            <a:solidFill>
              <a:srgbClr val="384B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46B2BE4-03C2-4295-A757-27FF4EAB056A}"/>
                </a:ext>
              </a:extLst>
            </p:cNvPr>
            <p:cNvSpPr/>
            <p:nvPr/>
          </p:nvSpPr>
          <p:spPr>
            <a:xfrm>
              <a:off x="6551199" y="2782769"/>
              <a:ext cx="165449" cy="141405"/>
            </a:xfrm>
            <a:custGeom>
              <a:avLst/>
              <a:gdLst>
                <a:gd name="connsiteX0" fmla="*/ 157448 w 165449"/>
                <a:gd name="connsiteY0" fmla="*/ 141310 h 141405"/>
                <a:gd name="connsiteX1" fmla="*/ 85154 w 165449"/>
                <a:gd name="connsiteY1" fmla="*/ 14628 h 141405"/>
                <a:gd name="connsiteX2" fmla="*/ 6667 w 165449"/>
                <a:gd name="connsiteY2" fmla="*/ 16056 h 141405"/>
                <a:gd name="connsiteX3" fmla="*/ 0 w 165449"/>
                <a:gd name="connsiteY3" fmla="*/ 12627 h 141405"/>
                <a:gd name="connsiteX4" fmla="*/ 89249 w 165449"/>
                <a:gd name="connsiteY4" fmla="*/ 10722 h 141405"/>
                <a:gd name="connsiteX5" fmla="*/ 165449 w 165449"/>
                <a:gd name="connsiteY5" fmla="*/ 141405 h 141405"/>
                <a:gd name="connsiteX6" fmla="*/ 157448 w 165449"/>
                <a:gd name="connsiteY6" fmla="*/ 141310 h 141405"/>
                <a:gd name="connsiteX7" fmla="*/ 157448 w 165449"/>
                <a:gd name="connsiteY7" fmla="*/ 141310 h 14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49" h="141405">
                  <a:moveTo>
                    <a:pt x="157448" y="141310"/>
                  </a:moveTo>
                  <a:cubicBezTo>
                    <a:pt x="157353" y="141024"/>
                    <a:pt x="135826" y="37583"/>
                    <a:pt x="85154" y="14628"/>
                  </a:cubicBezTo>
                  <a:cubicBezTo>
                    <a:pt x="36004" y="-7566"/>
                    <a:pt x="6763" y="15961"/>
                    <a:pt x="6667" y="16056"/>
                  </a:cubicBezTo>
                  <a:lnTo>
                    <a:pt x="0" y="12627"/>
                  </a:lnTo>
                  <a:cubicBezTo>
                    <a:pt x="95" y="12532"/>
                    <a:pt x="33623" y="-14424"/>
                    <a:pt x="89249" y="10722"/>
                  </a:cubicBezTo>
                  <a:cubicBezTo>
                    <a:pt x="143351" y="35106"/>
                    <a:pt x="165449" y="141120"/>
                    <a:pt x="165449" y="141405"/>
                  </a:cubicBezTo>
                  <a:lnTo>
                    <a:pt x="157448" y="141310"/>
                  </a:lnTo>
                  <a:lnTo>
                    <a:pt x="157448" y="141310"/>
                  </a:lnTo>
                  <a:close/>
                </a:path>
              </a:pathLst>
            </a:custGeom>
            <a:solidFill>
              <a:srgbClr val="B2BA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EFB3BE8E-6C33-4B70-835A-A03AB49C48DE}"/>
                </a:ext>
              </a:extLst>
            </p:cNvPr>
            <p:cNvSpPr/>
            <p:nvPr/>
          </p:nvSpPr>
          <p:spPr>
            <a:xfrm>
              <a:off x="6538021" y="2788633"/>
              <a:ext cx="30037" cy="18474"/>
            </a:xfrm>
            <a:custGeom>
              <a:avLst/>
              <a:gdLst>
                <a:gd name="connsiteX0" fmla="*/ 30037 w 30037"/>
                <a:gd name="connsiteY0" fmla="*/ 10668 h 18474"/>
                <a:gd name="connsiteX1" fmla="*/ 14035 w 30037"/>
                <a:gd name="connsiteY1" fmla="*/ 0 h 18474"/>
                <a:gd name="connsiteX2" fmla="*/ 30037 w 30037"/>
                <a:gd name="connsiteY2" fmla="*/ 10668 h 18474"/>
                <a:gd name="connsiteX3" fmla="*/ 30037 w 30037"/>
                <a:gd name="connsiteY3" fmla="*/ 10668 h 1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37" h="18474">
                  <a:moveTo>
                    <a:pt x="30037" y="10668"/>
                  </a:moveTo>
                  <a:cubicBezTo>
                    <a:pt x="29466" y="9715"/>
                    <a:pt x="14035" y="0"/>
                    <a:pt x="14035" y="0"/>
                  </a:cubicBezTo>
                  <a:cubicBezTo>
                    <a:pt x="-15778" y="9715"/>
                    <a:pt x="7844" y="29432"/>
                    <a:pt x="30037" y="10668"/>
                  </a:cubicBezTo>
                  <a:lnTo>
                    <a:pt x="30037" y="10668"/>
                  </a:lnTo>
                  <a:close/>
                </a:path>
              </a:pathLst>
            </a:custGeom>
            <a:solidFill>
              <a:srgbClr val="D9D9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89AF87E6-9B8C-4B6B-B327-A1270351635F}"/>
                </a:ext>
              </a:extLst>
            </p:cNvPr>
            <p:cNvSpPr/>
            <p:nvPr/>
          </p:nvSpPr>
          <p:spPr>
            <a:xfrm>
              <a:off x="6565405" y="2789188"/>
              <a:ext cx="114000" cy="141653"/>
            </a:xfrm>
            <a:custGeom>
              <a:avLst/>
              <a:gdLst>
                <a:gd name="connsiteX0" fmla="*/ 8654 w 114000"/>
                <a:gd name="connsiteY0" fmla="*/ 141654 h 141653"/>
                <a:gd name="connsiteX1" fmla="*/ 23989 w 114000"/>
                <a:gd name="connsiteY1" fmla="*/ 10876 h 141653"/>
                <a:gd name="connsiteX2" fmla="*/ 114001 w 114000"/>
                <a:gd name="connsiteY2" fmla="*/ 12495 h 141653"/>
                <a:gd name="connsiteX3" fmla="*/ 108952 w 114000"/>
                <a:gd name="connsiteY3" fmla="*/ 16019 h 141653"/>
                <a:gd name="connsiteX4" fmla="*/ 29895 w 114000"/>
                <a:gd name="connsiteY4" fmla="*/ 14876 h 141653"/>
                <a:gd name="connsiteX5" fmla="*/ 16560 w 114000"/>
                <a:gd name="connsiteY5" fmla="*/ 141654 h 141653"/>
                <a:gd name="connsiteX6" fmla="*/ 8654 w 114000"/>
                <a:gd name="connsiteY6" fmla="*/ 141654 h 141653"/>
                <a:gd name="connsiteX7" fmla="*/ 8654 w 114000"/>
                <a:gd name="connsiteY7" fmla="*/ 141654 h 14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000" h="141653">
                  <a:moveTo>
                    <a:pt x="8654" y="141654"/>
                  </a:moveTo>
                  <a:cubicBezTo>
                    <a:pt x="8559" y="141368"/>
                    <a:pt x="-18683" y="35450"/>
                    <a:pt x="23989" y="10876"/>
                  </a:cubicBezTo>
                  <a:cubicBezTo>
                    <a:pt x="67900" y="-14461"/>
                    <a:pt x="113905" y="12400"/>
                    <a:pt x="114001" y="12495"/>
                  </a:cubicBezTo>
                  <a:lnTo>
                    <a:pt x="108952" y="16019"/>
                  </a:lnTo>
                  <a:cubicBezTo>
                    <a:pt x="108857" y="15924"/>
                    <a:pt x="68661" y="-7508"/>
                    <a:pt x="29895" y="14876"/>
                  </a:cubicBezTo>
                  <a:cubicBezTo>
                    <a:pt x="-10110" y="37927"/>
                    <a:pt x="16560" y="141368"/>
                    <a:pt x="16560" y="141654"/>
                  </a:cubicBezTo>
                  <a:lnTo>
                    <a:pt x="8654" y="141654"/>
                  </a:lnTo>
                  <a:lnTo>
                    <a:pt x="8654" y="141654"/>
                  </a:lnTo>
                  <a:close/>
                </a:path>
              </a:pathLst>
            </a:custGeom>
            <a:solidFill>
              <a:srgbClr val="B2BA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808D04E-5A5A-4B56-B011-AEA51CD9EB46}"/>
                </a:ext>
              </a:extLst>
            </p:cNvPr>
            <p:cNvSpPr/>
            <p:nvPr/>
          </p:nvSpPr>
          <p:spPr>
            <a:xfrm>
              <a:off x="6664733" y="2793682"/>
              <a:ext cx="30220" cy="17198"/>
            </a:xfrm>
            <a:custGeom>
              <a:avLst/>
              <a:gdLst>
                <a:gd name="connsiteX0" fmla="*/ 4 w 30220"/>
                <a:gd name="connsiteY0" fmla="*/ 12001 h 17198"/>
                <a:gd name="connsiteX1" fmla="*/ 7147 w 30220"/>
                <a:gd name="connsiteY1" fmla="*/ 0 h 17198"/>
                <a:gd name="connsiteX2" fmla="*/ 4 w 30220"/>
                <a:gd name="connsiteY2" fmla="*/ 12001 h 17198"/>
                <a:gd name="connsiteX3" fmla="*/ 4 w 30220"/>
                <a:gd name="connsiteY3" fmla="*/ 12001 h 1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20" h="17198">
                  <a:moveTo>
                    <a:pt x="4" y="12001"/>
                  </a:moveTo>
                  <a:cubicBezTo>
                    <a:pt x="-187" y="11049"/>
                    <a:pt x="7147" y="0"/>
                    <a:pt x="7147" y="0"/>
                  </a:cubicBezTo>
                  <a:cubicBezTo>
                    <a:pt x="42485" y="5429"/>
                    <a:pt x="34961" y="26956"/>
                    <a:pt x="4" y="12001"/>
                  </a:cubicBezTo>
                  <a:lnTo>
                    <a:pt x="4" y="12001"/>
                  </a:lnTo>
                  <a:close/>
                </a:path>
              </a:pathLst>
            </a:custGeom>
            <a:solidFill>
              <a:srgbClr val="D9D9D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8F7A84D3-AA4A-4F95-910F-16ECE4418631}"/>
                </a:ext>
              </a:extLst>
            </p:cNvPr>
            <p:cNvSpPr/>
            <p:nvPr/>
          </p:nvSpPr>
          <p:spPr>
            <a:xfrm>
              <a:off x="6571963" y="2921316"/>
              <a:ext cx="154744" cy="64700"/>
            </a:xfrm>
            <a:custGeom>
              <a:avLst/>
              <a:gdLst>
                <a:gd name="connsiteX0" fmla="*/ 141922 w 154744"/>
                <a:gd name="connsiteY0" fmla="*/ 26479 h 64700"/>
                <a:gd name="connsiteX1" fmla="*/ 134207 w 154744"/>
                <a:gd name="connsiteY1" fmla="*/ 857 h 64700"/>
                <a:gd name="connsiteX2" fmla="*/ 145256 w 154744"/>
                <a:gd name="connsiteY2" fmla="*/ 0 h 64700"/>
                <a:gd name="connsiteX3" fmla="*/ 153924 w 154744"/>
                <a:gd name="connsiteY3" fmla="*/ 26384 h 64700"/>
                <a:gd name="connsiteX4" fmla="*/ 121539 w 154744"/>
                <a:gd name="connsiteY4" fmla="*/ 64294 h 64700"/>
                <a:gd name="connsiteX5" fmla="*/ 42672 w 154744"/>
                <a:gd name="connsiteY5" fmla="*/ 60293 h 64700"/>
                <a:gd name="connsiteX6" fmla="*/ 14097 w 154744"/>
                <a:gd name="connsiteY6" fmla="*/ 37529 h 64700"/>
                <a:gd name="connsiteX7" fmla="*/ 0 w 154744"/>
                <a:gd name="connsiteY7" fmla="*/ 8287 h 64700"/>
                <a:gd name="connsiteX8" fmla="*/ 11144 w 154744"/>
                <a:gd name="connsiteY8" fmla="*/ 7429 h 64700"/>
                <a:gd name="connsiteX9" fmla="*/ 25527 w 154744"/>
                <a:gd name="connsiteY9" fmla="*/ 35814 h 64700"/>
                <a:gd name="connsiteX10" fmla="*/ 141922 w 154744"/>
                <a:gd name="connsiteY10" fmla="*/ 26479 h 64700"/>
                <a:gd name="connsiteX11" fmla="*/ 141922 w 154744"/>
                <a:gd name="connsiteY11" fmla="*/ 26479 h 6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744" h="64700">
                  <a:moveTo>
                    <a:pt x="141922" y="26479"/>
                  </a:moveTo>
                  <a:cubicBezTo>
                    <a:pt x="138208" y="11240"/>
                    <a:pt x="135636" y="4191"/>
                    <a:pt x="134207" y="857"/>
                  </a:cubicBezTo>
                  <a:lnTo>
                    <a:pt x="145256" y="0"/>
                  </a:lnTo>
                  <a:cubicBezTo>
                    <a:pt x="147542" y="4763"/>
                    <a:pt x="150590" y="12859"/>
                    <a:pt x="153924" y="26384"/>
                  </a:cubicBezTo>
                  <a:cubicBezTo>
                    <a:pt x="158496" y="44958"/>
                    <a:pt x="143446" y="57912"/>
                    <a:pt x="121539" y="64294"/>
                  </a:cubicBezTo>
                  <a:cubicBezTo>
                    <a:pt x="92012" y="65723"/>
                    <a:pt x="63246" y="63151"/>
                    <a:pt x="42672" y="60293"/>
                  </a:cubicBezTo>
                  <a:cubicBezTo>
                    <a:pt x="30385" y="55150"/>
                    <a:pt x="20193" y="47625"/>
                    <a:pt x="14097" y="37529"/>
                  </a:cubicBezTo>
                  <a:cubicBezTo>
                    <a:pt x="6191" y="24384"/>
                    <a:pt x="1714" y="13049"/>
                    <a:pt x="0" y="8287"/>
                  </a:cubicBezTo>
                  <a:lnTo>
                    <a:pt x="11144" y="7429"/>
                  </a:lnTo>
                  <a:cubicBezTo>
                    <a:pt x="12478" y="10763"/>
                    <a:pt x="16573" y="21050"/>
                    <a:pt x="25527" y="35814"/>
                  </a:cubicBezTo>
                  <a:cubicBezTo>
                    <a:pt x="47435" y="72390"/>
                    <a:pt x="151066" y="63627"/>
                    <a:pt x="141922" y="26479"/>
                  </a:cubicBezTo>
                  <a:lnTo>
                    <a:pt x="141922" y="26479"/>
                  </a:lnTo>
                  <a:close/>
                </a:path>
              </a:pathLst>
            </a:custGeom>
            <a:solidFill>
              <a:srgbClr val="2C3B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A37F4E-B1F6-45E0-AA12-FCFBCCD9CE48}"/>
                </a:ext>
              </a:extLst>
            </p:cNvPr>
            <p:cNvSpPr/>
            <p:nvPr/>
          </p:nvSpPr>
          <p:spPr>
            <a:xfrm>
              <a:off x="6204775" y="1738597"/>
              <a:ext cx="51434" cy="130587"/>
            </a:xfrm>
            <a:custGeom>
              <a:avLst/>
              <a:gdLst>
                <a:gd name="connsiteX0" fmla="*/ 16478 w 51434"/>
                <a:gd name="connsiteY0" fmla="*/ 0 h 130587"/>
                <a:gd name="connsiteX1" fmla="*/ 51435 w 51434"/>
                <a:gd name="connsiteY1" fmla="*/ 127825 h 130587"/>
                <a:gd name="connsiteX2" fmla="*/ 32290 w 51434"/>
                <a:gd name="connsiteY2" fmla="*/ 130588 h 130587"/>
                <a:gd name="connsiteX3" fmla="*/ 0 w 51434"/>
                <a:gd name="connsiteY3" fmla="*/ 3524 h 130587"/>
                <a:gd name="connsiteX4" fmla="*/ 16478 w 51434"/>
                <a:gd name="connsiteY4" fmla="*/ 0 h 13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34" h="130587">
                  <a:moveTo>
                    <a:pt x="16478" y="0"/>
                  </a:moveTo>
                  <a:lnTo>
                    <a:pt x="51435" y="127825"/>
                  </a:lnTo>
                  <a:lnTo>
                    <a:pt x="32290" y="130588"/>
                  </a:lnTo>
                  <a:lnTo>
                    <a:pt x="0" y="3524"/>
                  </a:lnTo>
                  <a:lnTo>
                    <a:pt x="16478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8899412B-3A0E-401D-A9CF-255C4AA4E34D}"/>
                </a:ext>
              </a:extLst>
            </p:cNvPr>
            <p:cNvSpPr/>
            <p:nvPr/>
          </p:nvSpPr>
          <p:spPr>
            <a:xfrm>
              <a:off x="6706170" y="1735930"/>
              <a:ext cx="29241" cy="160400"/>
            </a:xfrm>
            <a:custGeom>
              <a:avLst/>
              <a:gdLst>
                <a:gd name="connsiteX0" fmla="*/ 29242 w 29241"/>
                <a:gd name="connsiteY0" fmla="*/ 16097 h 160400"/>
                <a:gd name="connsiteX1" fmla="*/ 15716 w 29241"/>
                <a:gd name="connsiteY1" fmla="*/ 160401 h 160400"/>
                <a:gd name="connsiteX2" fmla="*/ 0 w 29241"/>
                <a:gd name="connsiteY2" fmla="*/ 152400 h 160400"/>
                <a:gd name="connsiteX3" fmla="*/ 20193 w 29241"/>
                <a:gd name="connsiteY3" fmla="*/ 0 h 160400"/>
                <a:gd name="connsiteX4" fmla="*/ 29242 w 29241"/>
                <a:gd name="connsiteY4" fmla="*/ 16097 h 16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41" h="160400">
                  <a:moveTo>
                    <a:pt x="29242" y="16097"/>
                  </a:moveTo>
                  <a:lnTo>
                    <a:pt x="15716" y="160401"/>
                  </a:lnTo>
                  <a:lnTo>
                    <a:pt x="0" y="152400"/>
                  </a:lnTo>
                  <a:lnTo>
                    <a:pt x="20193" y="0"/>
                  </a:lnTo>
                  <a:lnTo>
                    <a:pt x="29242" y="16097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FAE6FEB-551C-473C-B1A3-F406030FB191}"/>
                </a:ext>
              </a:extLst>
            </p:cNvPr>
            <p:cNvSpPr/>
            <p:nvPr/>
          </p:nvSpPr>
          <p:spPr>
            <a:xfrm>
              <a:off x="6225348" y="1845752"/>
              <a:ext cx="510063" cy="351532"/>
            </a:xfrm>
            <a:custGeom>
              <a:avLst/>
              <a:gdLst>
                <a:gd name="connsiteX0" fmla="*/ 0 w 510063"/>
                <a:gd name="connsiteY0" fmla="*/ 19147 h 351532"/>
                <a:gd name="connsiteX1" fmla="*/ 233934 w 510063"/>
                <a:gd name="connsiteY1" fmla="*/ 1 h 351532"/>
                <a:gd name="connsiteX2" fmla="*/ 510064 w 510063"/>
                <a:gd name="connsiteY2" fmla="*/ 41721 h 351532"/>
                <a:gd name="connsiteX3" fmla="*/ 441008 w 510063"/>
                <a:gd name="connsiteY3" fmla="*/ 237745 h 351532"/>
                <a:gd name="connsiteX4" fmla="*/ 225552 w 510063"/>
                <a:gd name="connsiteY4" fmla="*/ 349855 h 351532"/>
                <a:gd name="connsiteX5" fmla="*/ 0 w 510063"/>
                <a:gd name="connsiteY5" fmla="*/ 19147 h 351532"/>
                <a:gd name="connsiteX6" fmla="*/ 0 w 510063"/>
                <a:gd name="connsiteY6" fmla="*/ 19147 h 35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0063" h="351532">
                  <a:moveTo>
                    <a:pt x="0" y="19147"/>
                  </a:moveTo>
                  <a:cubicBezTo>
                    <a:pt x="0" y="19147"/>
                    <a:pt x="220028" y="287"/>
                    <a:pt x="233934" y="1"/>
                  </a:cubicBezTo>
                  <a:cubicBezTo>
                    <a:pt x="247841" y="-284"/>
                    <a:pt x="510064" y="41721"/>
                    <a:pt x="510064" y="41721"/>
                  </a:cubicBezTo>
                  <a:cubicBezTo>
                    <a:pt x="510064" y="41721"/>
                    <a:pt x="489680" y="151544"/>
                    <a:pt x="441008" y="237745"/>
                  </a:cubicBezTo>
                  <a:cubicBezTo>
                    <a:pt x="392335" y="323947"/>
                    <a:pt x="295085" y="360046"/>
                    <a:pt x="225552" y="349855"/>
                  </a:cubicBezTo>
                  <a:cubicBezTo>
                    <a:pt x="156115" y="339663"/>
                    <a:pt x="24956" y="303468"/>
                    <a:pt x="0" y="19147"/>
                  </a:cubicBezTo>
                  <a:lnTo>
                    <a:pt x="0" y="19147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B3D26A9-6494-4DD7-A3A0-DE94E5C49920}"/>
                </a:ext>
              </a:extLst>
            </p:cNvPr>
            <p:cNvSpPr/>
            <p:nvPr/>
          </p:nvSpPr>
          <p:spPr>
            <a:xfrm>
              <a:off x="6463950" y="1846134"/>
              <a:ext cx="271462" cy="351091"/>
            </a:xfrm>
            <a:custGeom>
              <a:avLst/>
              <a:gdLst>
                <a:gd name="connsiteX0" fmla="*/ 0 w 271462"/>
                <a:gd name="connsiteY0" fmla="*/ 0 h 351091"/>
                <a:gd name="connsiteX1" fmla="*/ 271463 w 271462"/>
                <a:gd name="connsiteY1" fmla="*/ 41339 h 351091"/>
                <a:gd name="connsiteX2" fmla="*/ 202406 w 271462"/>
                <a:gd name="connsiteY2" fmla="*/ 237363 h 351091"/>
                <a:gd name="connsiteX3" fmla="*/ 14478 w 271462"/>
                <a:gd name="connsiteY3" fmla="*/ 351092 h 351091"/>
                <a:gd name="connsiteX4" fmla="*/ 0 w 271462"/>
                <a:gd name="connsiteY4" fmla="*/ 0 h 351091"/>
                <a:gd name="connsiteX5" fmla="*/ 0 w 271462"/>
                <a:gd name="connsiteY5" fmla="*/ 0 h 35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462" h="351091">
                  <a:moveTo>
                    <a:pt x="0" y="0"/>
                  </a:moveTo>
                  <a:cubicBezTo>
                    <a:pt x="37909" y="3905"/>
                    <a:pt x="271463" y="41339"/>
                    <a:pt x="271463" y="41339"/>
                  </a:cubicBezTo>
                  <a:cubicBezTo>
                    <a:pt x="271463" y="41339"/>
                    <a:pt x="251079" y="151162"/>
                    <a:pt x="202406" y="237363"/>
                  </a:cubicBezTo>
                  <a:cubicBezTo>
                    <a:pt x="159829" y="312706"/>
                    <a:pt x="80296" y="349758"/>
                    <a:pt x="14478" y="351092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BD35919-78FF-4121-B426-E48BC661F796}"/>
                </a:ext>
              </a:extLst>
            </p:cNvPr>
            <p:cNvSpPr/>
            <p:nvPr/>
          </p:nvSpPr>
          <p:spPr>
            <a:xfrm>
              <a:off x="6309073" y="1887937"/>
              <a:ext cx="383857" cy="210514"/>
            </a:xfrm>
            <a:custGeom>
              <a:avLst/>
              <a:gdLst>
                <a:gd name="connsiteX0" fmla="*/ 9811 w 383857"/>
                <a:gd name="connsiteY0" fmla="*/ 171272 h 210514"/>
                <a:gd name="connsiteX1" fmla="*/ 171069 w 383857"/>
                <a:gd name="connsiteY1" fmla="*/ 153841 h 210514"/>
                <a:gd name="connsiteX2" fmla="*/ 332613 w 383857"/>
                <a:gd name="connsiteY2" fmla="*/ 196989 h 210514"/>
                <a:gd name="connsiteX3" fmla="*/ 327755 w 383857"/>
                <a:gd name="connsiteY3" fmla="*/ 210515 h 210514"/>
                <a:gd name="connsiteX4" fmla="*/ 169640 w 383857"/>
                <a:gd name="connsiteY4" fmla="*/ 168129 h 210514"/>
                <a:gd name="connsiteX5" fmla="*/ 12763 w 383857"/>
                <a:gd name="connsiteY5" fmla="*/ 185369 h 210514"/>
                <a:gd name="connsiteX6" fmla="*/ 9811 w 383857"/>
                <a:gd name="connsiteY6" fmla="*/ 171272 h 210514"/>
                <a:gd name="connsiteX7" fmla="*/ 9811 w 383857"/>
                <a:gd name="connsiteY7" fmla="*/ 171272 h 210514"/>
                <a:gd name="connsiteX8" fmla="*/ 0 w 383857"/>
                <a:gd name="connsiteY8" fmla="*/ 18015 h 210514"/>
                <a:gd name="connsiteX9" fmla="*/ 161258 w 383857"/>
                <a:gd name="connsiteY9" fmla="*/ 584 h 210514"/>
                <a:gd name="connsiteX10" fmla="*/ 383858 w 383857"/>
                <a:gd name="connsiteY10" fmla="*/ 63449 h 210514"/>
                <a:gd name="connsiteX11" fmla="*/ 379095 w 383857"/>
                <a:gd name="connsiteY11" fmla="*/ 76974 h 210514"/>
                <a:gd name="connsiteX12" fmla="*/ 159925 w 383857"/>
                <a:gd name="connsiteY12" fmla="*/ 14871 h 210514"/>
                <a:gd name="connsiteX13" fmla="*/ 3048 w 383857"/>
                <a:gd name="connsiteY13" fmla="*/ 32112 h 210514"/>
                <a:gd name="connsiteX14" fmla="*/ 0 w 383857"/>
                <a:gd name="connsiteY14" fmla="*/ 18015 h 210514"/>
                <a:gd name="connsiteX15" fmla="*/ 0 w 383857"/>
                <a:gd name="connsiteY15" fmla="*/ 18015 h 210514"/>
                <a:gd name="connsiteX16" fmla="*/ 1714 w 383857"/>
                <a:gd name="connsiteY16" fmla="*/ 92976 h 210514"/>
                <a:gd name="connsiteX17" fmla="*/ 162973 w 383857"/>
                <a:gd name="connsiteY17" fmla="*/ 75546 h 210514"/>
                <a:gd name="connsiteX18" fmla="*/ 363379 w 383857"/>
                <a:gd name="connsiteY18" fmla="*/ 131076 h 210514"/>
                <a:gd name="connsiteX19" fmla="*/ 358616 w 383857"/>
                <a:gd name="connsiteY19" fmla="*/ 144602 h 210514"/>
                <a:gd name="connsiteX20" fmla="*/ 161639 w 383857"/>
                <a:gd name="connsiteY20" fmla="*/ 89738 h 210514"/>
                <a:gd name="connsiteX21" fmla="*/ 4763 w 383857"/>
                <a:gd name="connsiteY21" fmla="*/ 106978 h 210514"/>
                <a:gd name="connsiteX22" fmla="*/ 1714 w 383857"/>
                <a:gd name="connsiteY22" fmla="*/ 92976 h 210514"/>
                <a:gd name="connsiteX23" fmla="*/ 1714 w 383857"/>
                <a:gd name="connsiteY23" fmla="*/ 92976 h 21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3857" h="210514">
                  <a:moveTo>
                    <a:pt x="9811" y="171272"/>
                  </a:moveTo>
                  <a:cubicBezTo>
                    <a:pt x="10096" y="171177"/>
                    <a:pt x="123635" y="149460"/>
                    <a:pt x="171069" y="153841"/>
                  </a:cubicBezTo>
                  <a:cubicBezTo>
                    <a:pt x="218218" y="158223"/>
                    <a:pt x="332232" y="196894"/>
                    <a:pt x="332613" y="196989"/>
                  </a:cubicBezTo>
                  <a:lnTo>
                    <a:pt x="327755" y="210515"/>
                  </a:lnTo>
                  <a:cubicBezTo>
                    <a:pt x="327470" y="210420"/>
                    <a:pt x="215170" y="172415"/>
                    <a:pt x="169640" y="168129"/>
                  </a:cubicBezTo>
                  <a:cubicBezTo>
                    <a:pt x="124396" y="163938"/>
                    <a:pt x="13049" y="185274"/>
                    <a:pt x="12763" y="185369"/>
                  </a:cubicBezTo>
                  <a:lnTo>
                    <a:pt x="9811" y="171272"/>
                  </a:lnTo>
                  <a:lnTo>
                    <a:pt x="9811" y="171272"/>
                  </a:lnTo>
                  <a:close/>
                  <a:moveTo>
                    <a:pt x="0" y="18015"/>
                  </a:moveTo>
                  <a:cubicBezTo>
                    <a:pt x="286" y="17919"/>
                    <a:pt x="113824" y="-3798"/>
                    <a:pt x="161258" y="584"/>
                  </a:cubicBezTo>
                  <a:cubicBezTo>
                    <a:pt x="208407" y="4965"/>
                    <a:pt x="383381" y="63258"/>
                    <a:pt x="383858" y="63449"/>
                  </a:cubicBezTo>
                  <a:lnTo>
                    <a:pt x="379095" y="76974"/>
                  </a:lnTo>
                  <a:cubicBezTo>
                    <a:pt x="378619" y="76784"/>
                    <a:pt x="205454" y="19158"/>
                    <a:pt x="159925" y="14871"/>
                  </a:cubicBezTo>
                  <a:cubicBezTo>
                    <a:pt x="114681" y="10680"/>
                    <a:pt x="3334" y="32016"/>
                    <a:pt x="3048" y="32112"/>
                  </a:cubicBezTo>
                  <a:lnTo>
                    <a:pt x="0" y="18015"/>
                  </a:lnTo>
                  <a:lnTo>
                    <a:pt x="0" y="18015"/>
                  </a:lnTo>
                  <a:close/>
                  <a:moveTo>
                    <a:pt x="1714" y="92976"/>
                  </a:moveTo>
                  <a:cubicBezTo>
                    <a:pt x="2000" y="92881"/>
                    <a:pt x="115538" y="71164"/>
                    <a:pt x="162973" y="75546"/>
                  </a:cubicBezTo>
                  <a:cubicBezTo>
                    <a:pt x="210121" y="79927"/>
                    <a:pt x="362903" y="130981"/>
                    <a:pt x="363379" y="131076"/>
                  </a:cubicBezTo>
                  <a:lnTo>
                    <a:pt x="358616" y="144602"/>
                  </a:lnTo>
                  <a:cubicBezTo>
                    <a:pt x="358140" y="144507"/>
                    <a:pt x="207169" y="94024"/>
                    <a:pt x="161639" y="89738"/>
                  </a:cubicBezTo>
                  <a:cubicBezTo>
                    <a:pt x="116396" y="85547"/>
                    <a:pt x="5048" y="106883"/>
                    <a:pt x="4763" y="106978"/>
                  </a:cubicBezTo>
                  <a:lnTo>
                    <a:pt x="1714" y="92976"/>
                  </a:lnTo>
                  <a:lnTo>
                    <a:pt x="1714" y="92976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699B474F-0B82-46BE-AE81-318548E3804D}"/>
                </a:ext>
              </a:extLst>
            </p:cNvPr>
            <p:cNvSpPr/>
            <p:nvPr/>
          </p:nvSpPr>
          <p:spPr>
            <a:xfrm>
              <a:off x="6465760" y="1888426"/>
              <a:ext cx="220694" cy="210026"/>
            </a:xfrm>
            <a:custGeom>
              <a:avLst/>
              <a:gdLst>
                <a:gd name="connsiteX0" fmla="*/ 6287 w 220694"/>
                <a:gd name="connsiteY0" fmla="*/ 152971 h 210026"/>
                <a:gd name="connsiteX1" fmla="*/ 10763 w 220694"/>
                <a:gd name="connsiteY1" fmla="*/ 153352 h 210026"/>
                <a:gd name="connsiteX2" fmla="*/ 170021 w 220694"/>
                <a:gd name="connsiteY2" fmla="*/ 196501 h 210026"/>
                <a:gd name="connsiteX3" fmla="*/ 165259 w 220694"/>
                <a:gd name="connsiteY3" fmla="*/ 210026 h 210026"/>
                <a:gd name="connsiteX4" fmla="*/ 9430 w 220694"/>
                <a:gd name="connsiteY4" fmla="*/ 167640 h 210026"/>
                <a:gd name="connsiteX5" fmla="*/ 6858 w 220694"/>
                <a:gd name="connsiteY5" fmla="*/ 167449 h 210026"/>
                <a:gd name="connsiteX6" fmla="*/ 6287 w 220694"/>
                <a:gd name="connsiteY6" fmla="*/ 152971 h 210026"/>
                <a:gd name="connsiteX7" fmla="*/ 6287 w 220694"/>
                <a:gd name="connsiteY7" fmla="*/ 152971 h 210026"/>
                <a:gd name="connsiteX8" fmla="*/ 3620 w 220694"/>
                <a:gd name="connsiteY8" fmla="*/ 89630 h 210026"/>
                <a:gd name="connsiteX9" fmla="*/ 3048 w 220694"/>
                <a:gd name="connsiteY9" fmla="*/ 75152 h 210026"/>
                <a:gd name="connsiteX10" fmla="*/ 200311 w 220694"/>
                <a:gd name="connsiteY10" fmla="*/ 130683 h 210026"/>
                <a:gd name="connsiteX11" fmla="*/ 195643 w 220694"/>
                <a:gd name="connsiteY11" fmla="*/ 144209 h 210026"/>
                <a:gd name="connsiteX12" fmla="*/ 3620 w 220694"/>
                <a:gd name="connsiteY12" fmla="*/ 89630 h 210026"/>
                <a:gd name="connsiteX13" fmla="*/ 3620 w 220694"/>
                <a:gd name="connsiteY13" fmla="*/ 89630 h 210026"/>
                <a:gd name="connsiteX14" fmla="*/ 571 w 220694"/>
                <a:gd name="connsiteY14" fmla="*/ 14478 h 210026"/>
                <a:gd name="connsiteX15" fmla="*/ 0 w 220694"/>
                <a:gd name="connsiteY15" fmla="*/ 0 h 210026"/>
                <a:gd name="connsiteX16" fmla="*/ 1238 w 220694"/>
                <a:gd name="connsiteY16" fmla="*/ 95 h 210026"/>
                <a:gd name="connsiteX17" fmla="*/ 220694 w 220694"/>
                <a:gd name="connsiteY17" fmla="*/ 62960 h 210026"/>
                <a:gd name="connsiteX18" fmla="*/ 216027 w 220694"/>
                <a:gd name="connsiteY18" fmla="*/ 76486 h 210026"/>
                <a:gd name="connsiteX19" fmla="*/ 571 w 220694"/>
                <a:gd name="connsiteY19" fmla="*/ 14478 h 210026"/>
                <a:gd name="connsiteX20" fmla="*/ 571 w 220694"/>
                <a:gd name="connsiteY20" fmla="*/ 14478 h 21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0694" h="210026">
                  <a:moveTo>
                    <a:pt x="6287" y="152971"/>
                  </a:moveTo>
                  <a:cubicBezTo>
                    <a:pt x="7811" y="153067"/>
                    <a:pt x="9334" y="153162"/>
                    <a:pt x="10763" y="153352"/>
                  </a:cubicBezTo>
                  <a:cubicBezTo>
                    <a:pt x="57245" y="157734"/>
                    <a:pt x="169640" y="196405"/>
                    <a:pt x="170021" y="196501"/>
                  </a:cubicBezTo>
                  <a:lnTo>
                    <a:pt x="165259" y="210026"/>
                  </a:lnTo>
                  <a:cubicBezTo>
                    <a:pt x="164973" y="209931"/>
                    <a:pt x="54292" y="171926"/>
                    <a:pt x="9430" y="167640"/>
                  </a:cubicBezTo>
                  <a:cubicBezTo>
                    <a:pt x="8572" y="167545"/>
                    <a:pt x="7715" y="167449"/>
                    <a:pt x="6858" y="167449"/>
                  </a:cubicBezTo>
                  <a:lnTo>
                    <a:pt x="6287" y="152971"/>
                  </a:lnTo>
                  <a:lnTo>
                    <a:pt x="6287" y="152971"/>
                  </a:lnTo>
                  <a:close/>
                  <a:moveTo>
                    <a:pt x="3620" y="89630"/>
                  </a:moveTo>
                  <a:lnTo>
                    <a:pt x="3048" y="75152"/>
                  </a:lnTo>
                  <a:cubicBezTo>
                    <a:pt x="49816" y="79724"/>
                    <a:pt x="199930" y="130588"/>
                    <a:pt x="200311" y="130683"/>
                  </a:cubicBezTo>
                  <a:lnTo>
                    <a:pt x="195643" y="144209"/>
                  </a:lnTo>
                  <a:cubicBezTo>
                    <a:pt x="195263" y="144018"/>
                    <a:pt x="50959" y="95155"/>
                    <a:pt x="3620" y="89630"/>
                  </a:cubicBezTo>
                  <a:lnTo>
                    <a:pt x="3620" y="89630"/>
                  </a:lnTo>
                  <a:close/>
                  <a:moveTo>
                    <a:pt x="571" y="14478"/>
                  </a:moveTo>
                  <a:lnTo>
                    <a:pt x="0" y="0"/>
                  </a:lnTo>
                  <a:lnTo>
                    <a:pt x="1238" y="95"/>
                  </a:lnTo>
                  <a:cubicBezTo>
                    <a:pt x="47720" y="4477"/>
                    <a:pt x="220123" y="62770"/>
                    <a:pt x="220694" y="62960"/>
                  </a:cubicBezTo>
                  <a:lnTo>
                    <a:pt x="216027" y="76486"/>
                  </a:lnTo>
                  <a:cubicBezTo>
                    <a:pt x="215360" y="76295"/>
                    <a:pt x="46482" y="19240"/>
                    <a:pt x="571" y="14478"/>
                  </a:cubicBezTo>
                  <a:lnTo>
                    <a:pt x="571" y="14478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E2BDEA9-5EF6-4664-83F6-1358DFF005C2}"/>
                </a:ext>
              </a:extLst>
            </p:cNvPr>
            <p:cNvSpPr/>
            <p:nvPr/>
          </p:nvSpPr>
          <p:spPr>
            <a:xfrm>
              <a:off x="6889908" y="2112822"/>
              <a:ext cx="1884907" cy="1221601"/>
            </a:xfrm>
            <a:custGeom>
              <a:avLst/>
              <a:gdLst>
                <a:gd name="connsiteX0" fmla="*/ 1501712 w 1884907"/>
                <a:gd name="connsiteY0" fmla="*/ 208229 h 1221601"/>
                <a:gd name="connsiteX1" fmla="*/ 1720977 w 1884907"/>
                <a:gd name="connsiteY1" fmla="*/ 498837 h 1221601"/>
                <a:gd name="connsiteX2" fmla="*/ 1881569 w 1884907"/>
                <a:gd name="connsiteY2" fmla="*/ 1050240 h 1221601"/>
                <a:gd name="connsiteX3" fmla="*/ 1726787 w 1884907"/>
                <a:gd name="connsiteY3" fmla="*/ 1109295 h 1221601"/>
                <a:gd name="connsiteX4" fmla="*/ 1397127 w 1884907"/>
                <a:gd name="connsiteY4" fmla="*/ 1041381 h 1221601"/>
                <a:gd name="connsiteX5" fmla="*/ 1295114 w 1884907"/>
                <a:gd name="connsiteY5" fmla="*/ 1209402 h 1221601"/>
                <a:gd name="connsiteX6" fmla="*/ 404908 w 1884907"/>
                <a:gd name="connsiteY6" fmla="*/ 974611 h 1221601"/>
                <a:gd name="connsiteX7" fmla="*/ 385381 w 1884907"/>
                <a:gd name="connsiteY7" fmla="*/ 730485 h 1221601"/>
                <a:gd name="connsiteX8" fmla="*/ 72390 w 1884907"/>
                <a:gd name="connsiteY8" fmla="*/ 614661 h 1221601"/>
                <a:gd name="connsiteX9" fmla="*/ 0 w 1884907"/>
                <a:gd name="connsiteY9" fmla="*/ 569036 h 1221601"/>
                <a:gd name="connsiteX10" fmla="*/ 123444 w 1884907"/>
                <a:gd name="connsiteY10" fmla="*/ 406921 h 1221601"/>
                <a:gd name="connsiteX11" fmla="*/ 327279 w 1884907"/>
                <a:gd name="connsiteY11" fmla="*/ 175559 h 1221601"/>
                <a:gd name="connsiteX12" fmla="*/ 1501712 w 1884907"/>
                <a:gd name="connsiteY12" fmla="*/ 208229 h 1221601"/>
                <a:gd name="connsiteX13" fmla="*/ 1501712 w 1884907"/>
                <a:gd name="connsiteY13" fmla="*/ 208229 h 122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4907" h="1221601">
                  <a:moveTo>
                    <a:pt x="1501712" y="208229"/>
                  </a:moveTo>
                  <a:cubicBezTo>
                    <a:pt x="1598867" y="252140"/>
                    <a:pt x="1707833" y="385680"/>
                    <a:pt x="1720977" y="498837"/>
                  </a:cubicBezTo>
                  <a:cubicBezTo>
                    <a:pt x="1734121" y="611994"/>
                    <a:pt x="1863471" y="1031666"/>
                    <a:pt x="1881569" y="1050240"/>
                  </a:cubicBezTo>
                  <a:cubicBezTo>
                    <a:pt x="1899666" y="1068813"/>
                    <a:pt x="1843659" y="1105961"/>
                    <a:pt x="1726787" y="1109295"/>
                  </a:cubicBezTo>
                  <a:cubicBezTo>
                    <a:pt x="1609915" y="1112724"/>
                    <a:pt x="1397127" y="1041381"/>
                    <a:pt x="1397127" y="1041381"/>
                  </a:cubicBezTo>
                  <a:cubicBezTo>
                    <a:pt x="1397127" y="1041381"/>
                    <a:pt x="1378648" y="1145108"/>
                    <a:pt x="1295114" y="1209402"/>
                  </a:cubicBezTo>
                  <a:cubicBezTo>
                    <a:pt x="1211580" y="1273696"/>
                    <a:pt x="430244" y="1067385"/>
                    <a:pt x="404908" y="974611"/>
                  </a:cubicBezTo>
                  <a:cubicBezTo>
                    <a:pt x="379571" y="881837"/>
                    <a:pt x="413766" y="729628"/>
                    <a:pt x="385381" y="730485"/>
                  </a:cubicBezTo>
                  <a:cubicBezTo>
                    <a:pt x="356997" y="731343"/>
                    <a:pt x="128397" y="658476"/>
                    <a:pt x="72390" y="614661"/>
                  </a:cubicBezTo>
                  <a:cubicBezTo>
                    <a:pt x="16383" y="570751"/>
                    <a:pt x="0" y="569036"/>
                    <a:pt x="0" y="569036"/>
                  </a:cubicBezTo>
                  <a:cubicBezTo>
                    <a:pt x="0" y="569036"/>
                    <a:pt x="31242" y="555511"/>
                    <a:pt x="123444" y="406921"/>
                  </a:cubicBezTo>
                  <a:cubicBezTo>
                    <a:pt x="215646" y="258331"/>
                    <a:pt x="264700" y="240614"/>
                    <a:pt x="327279" y="175559"/>
                  </a:cubicBezTo>
                  <a:cubicBezTo>
                    <a:pt x="657415" y="-167722"/>
                    <a:pt x="1207770" y="75356"/>
                    <a:pt x="1501712" y="208229"/>
                  </a:cubicBezTo>
                  <a:lnTo>
                    <a:pt x="1501712" y="208229"/>
                  </a:lnTo>
                  <a:close/>
                </a:path>
              </a:pathLst>
            </a:custGeom>
            <a:solidFill>
              <a:srgbClr val="7FB3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0DD96CC-5D36-4289-96C7-CDD89B558387}"/>
                </a:ext>
              </a:extLst>
            </p:cNvPr>
            <p:cNvSpPr/>
            <p:nvPr/>
          </p:nvSpPr>
          <p:spPr>
            <a:xfrm>
              <a:off x="6941152" y="2523171"/>
              <a:ext cx="104383" cy="244983"/>
            </a:xfrm>
            <a:custGeom>
              <a:avLst/>
              <a:gdLst>
                <a:gd name="connsiteX0" fmla="*/ 98869 w 104383"/>
                <a:gd name="connsiteY0" fmla="*/ 244983 h 244983"/>
                <a:gd name="connsiteX1" fmla="*/ 21146 w 104383"/>
                <a:gd name="connsiteY1" fmla="*/ 204311 h 244983"/>
                <a:gd name="connsiteX2" fmla="*/ 0 w 104383"/>
                <a:gd name="connsiteY2" fmla="*/ 188309 h 244983"/>
                <a:gd name="connsiteX3" fmla="*/ 48006 w 104383"/>
                <a:gd name="connsiteY3" fmla="*/ 122111 h 244983"/>
                <a:gd name="connsiteX4" fmla="*/ 102108 w 104383"/>
                <a:gd name="connsiteY4" fmla="*/ 0 h 244983"/>
                <a:gd name="connsiteX5" fmla="*/ 98869 w 104383"/>
                <a:gd name="connsiteY5" fmla="*/ 244983 h 244983"/>
                <a:gd name="connsiteX6" fmla="*/ 98869 w 104383"/>
                <a:gd name="connsiteY6" fmla="*/ 244983 h 24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383" h="244983">
                  <a:moveTo>
                    <a:pt x="98869" y="244983"/>
                  </a:moveTo>
                  <a:cubicBezTo>
                    <a:pt x="65056" y="230696"/>
                    <a:pt x="36576" y="216408"/>
                    <a:pt x="21146" y="204311"/>
                  </a:cubicBezTo>
                  <a:cubicBezTo>
                    <a:pt x="13335" y="198215"/>
                    <a:pt x="6382" y="192881"/>
                    <a:pt x="0" y="188309"/>
                  </a:cubicBezTo>
                  <a:cubicBezTo>
                    <a:pt x="17526" y="172498"/>
                    <a:pt x="36671" y="150400"/>
                    <a:pt x="48006" y="122111"/>
                  </a:cubicBezTo>
                  <a:cubicBezTo>
                    <a:pt x="73247" y="59436"/>
                    <a:pt x="102108" y="0"/>
                    <a:pt x="102108" y="0"/>
                  </a:cubicBezTo>
                  <a:cubicBezTo>
                    <a:pt x="102108" y="0"/>
                    <a:pt x="108966" y="159449"/>
                    <a:pt x="98869" y="244983"/>
                  </a:cubicBezTo>
                  <a:lnTo>
                    <a:pt x="98869" y="244983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4EB3DB6-460F-4D27-B559-FA43B13FC27C}"/>
                </a:ext>
              </a:extLst>
            </p:cNvPr>
            <p:cNvSpPr/>
            <p:nvPr/>
          </p:nvSpPr>
          <p:spPr>
            <a:xfrm>
              <a:off x="7156227" y="2112845"/>
              <a:ext cx="1449323" cy="469667"/>
            </a:xfrm>
            <a:custGeom>
              <a:avLst/>
              <a:gdLst>
                <a:gd name="connsiteX0" fmla="*/ 1235393 w 1449323"/>
                <a:gd name="connsiteY0" fmla="*/ 208206 h 469667"/>
                <a:gd name="connsiteX1" fmla="*/ 1449324 w 1449323"/>
                <a:gd name="connsiteY1" fmla="*/ 469668 h 469667"/>
                <a:gd name="connsiteX2" fmla="*/ 1341596 w 1449323"/>
                <a:gd name="connsiteY2" fmla="*/ 355368 h 469667"/>
                <a:gd name="connsiteX3" fmla="*/ 1132427 w 1449323"/>
                <a:gd name="connsiteY3" fmla="*/ 302694 h 469667"/>
                <a:gd name="connsiteX4" fmla="*/ 612172 w 1449323"/>
                <a:gd name="connsiteY4" fmla="*/ 148199 h 469667"/>
                <a:gd name="connsiteX5" fmla="*/ 298990 w 1449323"/>
                <a:gd name="connsiteY5" fmla="*/ 135531 h 469667"/>
                <a:gd name="connsiteX6" fmla="*/ 118967 w 1449323"/>
                <a:gd name="connsiteY6" fmla="*/ 175631 h 469667"/>
                <a:gd name="connsiteX7" fmla="*/ 0 w 1449323"/>
                <a:gd name="connsiteY7" fmla="*/ 232114 h 469667"/>
                <a:gd name="connsiteX8" fmla="*/ 60865 w 1449323"/>
                <a:gd name="connsiteY8" fmla="*/ 175631 h 469667"/>
                <a:gd name="connsiteX9" fmla="*/ 1235393 w 1449323"/>
                <a:gd name="connsiteY9" fmla="*/ 208206 h 469667"/>
                <a:gd name="connsiteX10" fmla="*/ 1235393 w 1449323"/>
                <a:gd name="connsiteY10" fmla="*/ 208206 h 46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9323" h="469667">
                  <a:moveTo>
                    <a:pt x="1235393" y="208206"/>
                  </a:moveTo>
                  <a:cubicBezTo>
                    <a:pt x="1324261" y="248402"/>
                    <a:pt x="1423130" y="363654"/>
                    <a:pt x="1449324" y="469668"/>
                  </a:cubicBezTo>
                  <a:cubicBezTo>
                    <a:pt x="1408366" y="433187"/>
                    <a:pt x="1366075" y="386514"/>
                    <a:pt x="1341596" y="355368"/>
                  </a:cubicBezTo>
                  <a:cubicBezTo>
                    <a:pt x="1280827" y="277834"/>
                    <a:pt x="1239869" y="288502"/>
                    <a:pt x="1132427" y="302694"/>
                  </a:cubicBezTo>
                  <a:cubicBezTo>
                    <a:pt x="1024985" y="316887"/>
                    <a:pt x="792480" y="183060"/>
                    <a:pt x="612172" y="148199"/>
                  </a:cubicBezTo>
                  <a:cubicBezTo>
                    <a:pt x="431863" y="113337"/>
                    <a:pt x="298990" y="135531"/>
                    <a:pt x="298990" y="135531"/>
                  </a:cubicBezTo>
                  <a:cubicBezTo>
                    <a:pt x="298990" y="135531"/>
                    <a:pt x="202406" y="112956"/>
                    <a:pt x="118967" y="175631"/>
                  </a:cubicBezTo>
                  <a:cubicBezTo>
                    <a:pt x="87725" y="199062"/>
                    <a:pt x="43339" y="217827"/>
                    <a:pt x="0" y="232114"/>
                  </a:cubicBezTo>
                  <a:cubicBezTo>
                    <a:pt x="20193" y="214112"/>
                    <a:pt x="39814" y="197538"/>
                    <a:pt x="60865" y="175631"/>
                  </a:cubicBezTo>
                  <a:cubicBezTo>
                    <a:pt x="391096" y="-167745"/>
                    <a:pt x="941451" y="75333"/>
                    <a:pt x="1235393" y="208206"/>
                  </a:cubicBezTo>
                  <a:lnTo>
                    <a:pt x="1235393" y="208206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03E606C6-A094-4314-B1B9-A874BE1EE947}"/>
                </a:ext>
              </a:extLst>
            </p:cNvPr>
            <p:cNvSpPr/>
            <p:nvPr/>
          </p:nvSpPr>
          <p:spPr>
            <a:xfrm>
              <a:off x="7258716" y="2468212"/>
              <a:ext cx="77738" cy="524732"/>
            </a:xfrm>
            <a:custGeom>
              <a:avLst/>
              <a:gdLst>
                <a:gd name="connsiteX0" fmla="*/ 28194 w 77738"/>
                <a:gd name="connsiteY0" fmla="*/ 444246 h 524732"/>
                <a:gd name="connsiteX1" fmla="*/ 22384 w 77738"/>
                <a:gd name="connsiteY1" fmla="*/ 377857 h 524732"/>
                <a:gd name="connsiteX2" fmla="*/ 22384 w 77738"/>
                <a:gd name="connsiteY2" fmla="*/ 377857 h 524732"/>
                <a:gd name="connsiteX3" fmla="*/ 58388 w 77738"/>
                <a:gd name="connsiteY3" fmla="*/ 235267 h 524732"/>
                <a:gd name="connsiteX4" fmla="*/ 0 w 77738"/>
                <a:gd name="connsiteY4" fmla="*/ 0 h 524732"/>
                <a:gd name="connsiteX5" fmla="*/ 77057 w 77738"/>
                <a:gd name="connsiteY5" fmla="*/ 206978 h 524732"/>
                <a:gd name="connsiteX6" fmla="*/ 64961 w 77738"/>
                <a:gd name="connsiteY6" fmla="*/ 414623 h 524732"/>
                <a:gd name="connsiteX7" fmla="*/ 74866 w 77738"/>
                <a:gd name="connsiteY7" fmla="*/ 524732 h 524732"/>
                <a:gd name="connsiteX8" fmla="*/ 28194 w 77738"/>
                <a:gd name="connsiteY8" fmla="*/ 444246 h 524732"/>
                <a:gd name="connsiteX9" fmla="*/ 28194 w 77738"/>
                <a:gd name="connsiteY9" fmla="*/ 444246 h 524732"/>
                <a:gd name="connsiteX10" fmla="*/ 28194 w 77738"/>
                <a:gd name="connsiteY10" fmla="*/ 444246 h 524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8" h="524732">
                  <a:moveTo>
                    <a:pt x="28194" y="444246"/>
                  </a:moveTo>
                  <a:cubicBezTo>
                    <a:pt x="29242" y="411289"/>
                    <a:pt x="29146" y="385953"/>
                    <a:pt x="22384" y="377857"/>
                  </a:cubicBezTo>
                  <a:lnTo>
                    <a:pt x="22384" y="377857"/>
                  </a:lnTo>
                  <a:cubicBezTo>
                    <a:pt x="22384" y="377857"/>
                    <a:pt x="35433" y="357188"/>
                    <a:pt x="58388" y="235267"/>
                  </a:cubicBezTo>
                  <a:cubicBezTo>
                    <a:pt x="81343" y="113347"/>
                    <a:pt x="0" y="0"/>
                    <a:pt x="0" y="0"/>
                  </a:cubicBezTo>
                  <a:cubicBezTo>
                    <a:pt x="64865" y="74771"/>
                    <a:pt x="81534" y="146018"/>
                    <a:pt x="77057" y="206978"/>
                  </a:cubicBezTo>
                  <a:cubicBezTo>
                    <a:pt x="72485" y="267938"/>
                    <a:pt x="74866" y="319564"/>
                    <a:pt x="64961" y="414623"/>
                  </a:cubicBezTo>
                  <a:cubicBezTo>
                    <a:pt x="55054" y="509588"/>
                    <a:pt x="74866" y="524732"/>
                    <a:pt x="74866" y="524732"/>
                  </a:cubicBezTo>
                  <a:cubicBezTo>
                    <a:pt x="74866" y="524732"/>
                    <a:pt x="38767" y="472916"/>
                    <a:pt x="28194" y="444246"/>
                  </a:cubicBezTo>
                  <a:lnTo>
                    <a:pt x="28194" y="444246"/>
                  </a:lnTo>
                  <a:lnTo>
                    <a:pt x="28194" y="444246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0696994-3577-4B6D-B56D-E7F3126B9A84}"/>
                </a:ext>
              </a:extLst>
            </p:cNvPr>
            <p:cNvSpPr/>
            <p:nvPr/>
          </p:nvSpPr>
          <p:spPr>
            <a:xfrm>
              <a:off x="8075008" y="2615066"/>
              <a:ext cx="370522" cy="610669"/>
            </a:xfrm>
            <a:custGeom>
              <a:avLst/>
              <a:gdLst>
                <a:gd name="connsiteX0" fmla="*/ 205454 w 370522"/>
                <a:gd name="connsiteY0" fmla="*/ 564378 h 610669"/>
                <a:gd name="connsiteX1" fmla="*/ 186976 w 370522"/>
                <a:gd name="connsiteY1" fmla="*/ 610669 h 610669"/>
                <a:gd name="connsiteX2" fmla="*/ 0 w 370522"/>
                <a:gd name="connsiteY2" fmla="*/ 596191 h 610669"/>
                <a:gd name="connsiteX3" fmla="*/ 158591 w 370522"/>
                <a:gd name="connsiteY3" fmla="*/ 428742 h 610669"/>
                <a:gd name="connsiteX4" fmla="*/ 281559 w 370522"/>
                <a:gd name="connsiteY4" fmla="*/ 86223 h 610669"/>
                <a:gd name="connsiteX5" fmla="*/ 370522 w 370522"/>
                <a:gd name="connsiteY5" fmla="*/ 22 h 610669"/>
                <a:gd name="connsiteX6" fmla="*/ 234506 w 370522"/>
                <a:gd name="connsiteY6" fmla="*/ 294154 h 610669"/>
                <a:gd name="connsiteX7" fmla="*/ 205454 w 370522"/>
                <a:gd name="connsiteY7" fmla="*/ 564378 h 610669"/>
                <a:gd name="connsiteX8" fmla="*/ 205454 w 370522"/>
                <a:gd name="connsiteY8" fmla="*/ 564378 h 61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22" h="610669">
                  <a:moveTo>
                    <a:pt x="205454" y="564378"/>
                  </a:moveTo>
                  <a:cubicBezTo>
                    <a:pt x="201549" y="576856"/>
                    <a:pt x="195644" y="593048"/>
                    <a:pt x="186976" y="610669"/>
                  </a:cubicBezTo>
                  <a:lnTo>
                    <a:pt x="0" y="596191"/>
                  </a:lnTo>
                  <a:cubicBezTo>
                    <a:pt x="0" y="596191"/>
                    <a:pt x="132207" y="543709"/>
                    <a:pt x="158591" y="428742"/>
                  </a:cubicBezTo>
                  <a:cubicBezTo>
                    <a:pt x="185071" y="313775"/>
                    <a:pt x="224314" y="176044"/>
                    <a:pt x="281559" y="86223"/>
                  </a:cubicBezTo>
                  <a:cubicBezTo>
                    <a:pt x="338709" y="-3693"/>
                    <a:pt x="370522" y="22"/>
                    <a:pt x="370522" y="22"/>
                  </a:cubicBezTo>
                  <a:cubicBezTo>
                    <a:pt x="370522" y="22"/>
                    <a:pt x="251460" y="182997"/>
                    <a:pt x="234506" y="294154"/>
                  </a:cubicBezTo>
                  <a:cubicBezTo>
                    <a:pt x="219265" y="393690"/>
                    <a:pt x="207645" y="535708"/>
                    <a:pt x="205454" y="564378"/>
                  </a:cubicBezTo>
                  <a:lnTo>
                    <a:pt x="205454" y="564378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BEAFD534-DB13-410D-BC9C-BA45BFB390AF}"/>
                </a:ext>
              </a:extLst>
            </p:cNvPr>
            <p:cNvSpPr/>
            <p:nvPr/>
          </p:nvSpPr>
          <p:spPr>
            <a:xfrm>
              <a:off x="7431768" y="2662263"/>
              <a:ext cx="632278" cy="481411"/>
            </a:xfrm>
            <a:custGeom>
              <a:avLst/>
              <a:gdLst>
                <a:gd name="connsiteX0" fmla="*/ 614856 w 632278"/>
                <a:gd name="connsiteY0" fmla="*/ 385069 h 481411"/>
                <a:gd name="connsiteX1" fmla="*/ 433309 w 632278"/>
                <a:gd name="connsiteY1" fmla="*/ 224573 h 481411"/>
                <a:gd name="connsiteX2" fmla="*/ 192708 w 632278"/>
                <a:gd name="connsiteY2" fmla="*/ 95700 h 481411"/>
                <a:gd name="connsiteX3" fmla="*/ 78408 w 632278"/>
                <a:gd name="connsiteY3" fmla="*/ 47694 h 481411"/>
                <a:gd name="connsiteX4" fmla="*/ 7542 w 632278"/>
                <a:gd name="connsiteY4" fmla="*/ 268198 h 481411"/>
                <a:gd name="connsiteX5" fmla="*/ 379303 w 632278"/>
                <a:gd name="connsiteY5" fmla="*/ 449459 h 481411"/>
                <a:gd name="connsiteX6" fmla="*/ 614856 w 632278"/>
                <a:gd name="connsiteY6" fmla="*/ 385069 h 481411"/>
                <a:gd name="connsiteX7" fmla="*/ 614856 w 632278"/>
                <a:gd name="connsiteY7" fmla="*/ 385069 h 48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278" h="481411">
                  <a:moveTo>
                    <a:pt x="614856" y="385069"/>
                  </a:moveTo>
                  <a:cubicBezTo>
                    <a:pt x="614856" y="385069"/>
                    <a:pt x="543418" y="256863"/>
                    <a:pt x="433309" y="224573"/>
                  </a:cubicBezTo>
                  <a:cubicBezTo>
                    <a:pt x="323105" y="192284"/>
                    <a:pt x="223759" y="199713"/>
                    <a:pt x="192708" y="95700"/>
                  </a:cubicBezTo>
                  <a:cubicBezTo>
                    <a:pt x="161656" y="-8408"/>
                    <a:pt x="85456" y="-32411"/>
                    <a:pt x="78408" y="47694"/>
                  </a:cubicBezTo>
                  <a:cubicBezTo>
                    <a:pt x="71359" y="127894"/>
                    <a:pt x="64216" y="244957"/>
                    <a:pt x="7542" y="268198"/>
                  </a:cubicBezTo>
                  <a:cubicBezTo>
                    <a:pt x="-49132" y="291439"/>
                    <a:pt x="227284" y="414216"/>
                    <a:pt x="379303" y="449459"/>
                  </a:cubicBezTo>
                  <a:cubicBezTo>
                    <a:pt x="531226" y="484701"/>
                    <a:pt x="684865" y="519563"/>
                    <a:pt x="614856" y="385069"/>
                  </a:cubicBezTo>
                  <a:lnTo>
                    <a:pt x="614856" y="385069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1820BC19-C158-42F6-A308-1CBB7AC85945}"/>
                </a:ext>
              </a:extLst>
            </p:cNvPr>
            <p:cNvSpPr/>
            <p:nvPr/>
          </p:nvSpPr>
          <p:spPr>
            <a:xfrm>
              <a:off x="7284775" y="2862452"/>
              <a:ext cx="993020" cy="471971"/>
            </a:xfrm>
            <a:custGeom>
              <a:avLst/>
              <a:gdLst>
                <a:gd name="connsiteX0" fmla="*/ 993020 w 993020"/>
                <a:gd name="connsiteY0" fmla="*/ 324993 h 471971"/>
                <a:gd name="connsiteX1" fmla="*/ 900247 w 993020"/>
                <a:gd name="connsiteY1" fmla="*/ 459772 h 471971"/>
                <a:gd name="connsiteX2" fmla="*/ 10040 w 993020"/>
                <a:gd name="connsiteY2" fmla="*/ 224980 h 471971"/>
                <a:gd name="connsiteX3" fmla="*/ 1468 w 993020"/>
                <a:gd name="connsiteY3" fmla="*/ 0 h 471971"/>
                <a:gd name="connsiteX4" fmla="*/ 46521 w 993020"/>
                <a:gd name="connsiteY4" fmla="*/ 100013 h 471971"/>
                <a:gd name="connsiteX5" fmla="*/ 139771 w 993020"/>
                <a:gd name="connsiteY5" fmla="*/ 198406 h 471971"/>
                <a:gd name="connsiteX6" fmla="*/ 719462 w 993020"/>
                <a:gd name="connsiteY6" fmla="*/ 333470 h 471971"/>
                <a:gd name="connsiteX7" fmla="*/ 911010 w 993020"/>
                <a:gd name="connsiteY7" fmla="*/ 318706 h 471971"/>
                <a:gd name="connsiteX8" fmla="*/ 993020 w 993020"/>
                <a:gd name="connsiteY8" fmla="*/ 324993 h 471971"/>
                <a:gd name="connsiteX9" fmla="*/ 993020 w 993020"/>
                <a:gd name="connsiteY9" fmla="*/ 324993 h 47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3020" h="471971">
                  <a:moveTo>
                    <a:pt x="993020" y="324993"/>
                  </a:moveTo>
                  <a:cubicBezTo>
                    <a:pt x="980733" y="360902"/>
                    <a:pt x="953873" y="418433"/>
                    <a:pt x="900247" y="459772"/>
                  </a:cubicBezTo>
                  <a:cubicBezTo>
                    <a:pt x="816712" y="524065"/>
                    <a:pt x="35377" y="317754"/>
                    <a:pt x="10040" y="224980"/>
                  </a:cubicBezTo>
                  <a:cubicBezTo>
                    <a:pt x="-9772" y="152495"/>
                    <a:pt x="6802" y="43625"/>
                    <a:pt x="1468" y="0"/>
                  </a:cubicBezTo>
                  <a:cubicBezTo>
                    <a:pt x="15089" y="2191"/>
                    <a:pt x="23090" y="64675"/>
                    <a:pt x="46521" y="100013"/>
                  </a:cubicBezTo>
                  <a:cubicBezTo>
                    <a:pt x="69952" y="135350"/>
                    <a:pt x="97956" y="131254"/>
                    <a:pt x="139771" y="198406"/>
                  </a:cubicBezTo>
                  <a:cubicBezTo>
                    <a:pt x="181585" y="265557"/>
                    <a:pt x="719462" y="333470"/>
                    <a:pt x="719462" y="333470"/>
                  </a:cubicBezTo>
                  <a:cubicBezTo>
                    <a:pt x="719462" y="333470"/>
                    <a:pt x="860051" y="318706"/>
                    <a:pt x="911010" y="318706"/>
                  </a:cubicBezTo>
                  <a:cubicBezTo>
                    <a:pt x="933489" y="318611"/>
                    <a:pt x="964921" y="321659"/>
                    <a:pt x="993020" y="324993"/>
                  </a:cubicBezTo>
                  <a:lnTo>
                    <a:pt x="993020" y="324993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4CB3E23-C13C-49BF-9CD0-8201C484BEDB}"/>
                </a:ext>
              </a:extLst>
            </p:cNvPr>
            <p:cNvSpPr/>
            <p:nvPr/>
          </p:nvSpPr>
          <p:spPr>
            <a:xfrm>
              <a:off x="7484172" y="2497930"/>
              <a:ext cx="840114" cy="642461"/>
            </a:xfrm>
            <a:custGeom>
              <a:avLst/>
              <a:gdLst>
                <a:gd name="connsiteX0" fmla="*/ 0 w 840114"/>
                <a:gd name="connsiteY0" fmla="*/ 667 h 642461"/>
                <a:gd name="connsiteX1" fmla="*/ 173927 w 840114"/>
                <a:gd name="connsiteY1" fmla="*/ 546640 h 642461"/>
                <a:gd name="connsiteX2" fmla="*/ 181642 w 840114"/>
                <a:gd name="connsiteY2" fmla="*/ 538353 h 642461"/>
                <a:gd name="connsiteX3" fmla="*/ 11049 w 840114"/>
                <a:gd name="connsiteY3" fmla="*/ 0 h 642461"/>
                <a:gd name="connsiteX4" fmla="*/ 0 w 840114"/>
                <a:gd name="connsiteY4" fmla="*/ 667 h 642461"/>
                <a:gd name="connsiteX5" fmla="*/ 0 w 840114"/>
                <a:gd name="connsiteY5" fmla="*/ 667 h 642461"/>
                <a:gd name="connsiteX6" fmla="*/ 816769 w 840114"/>
                <a:gd name="connsiteY6" fmla="*/ 83820 h 642461"/>
                <a:gd name="connsiteX7" fmla="*/ 419957 w 840114"/>
                <a:gd name="connsiteY7" fmla="*/ 350139 h 642461"/>
                <a:gd name="connsiteX8" fmla="*/ 429292 w 840114"/>
                <a:gd name="connsiteY8" fmla="*/ 356330 h 642461"/>
                <a:gd name="connsiteX9" fmla="*/ 819912 w 840114"/>
                <a:gd name="connsiteY9" fmla="*/ 94774 h 642461"/>
                <a:gd name="connsiteX10" fmla="*/ 816769 w 840114"/>
                <a:gd name="connsiteY10" fmla="*/ 83820 h 642461"/>
                <a:gd name="connsiteX11" fmla="*/ 816769 w 840114"/>
                <a:gd name="connsiteY11" fmla="*/ 83820 h 642461"/>
                <a:gd name="connsiteX12" fmla="*/ 828294 w 840114"/>
                <a:gd name="connsiteY12" fmla="*/ 196882 h 642461"/>
                <a:gd name="connsiteX13" fmla="*/ 562070 w 840114"/>
                <a:gd name="connsiteY13" fmla="*/ 632841 h 642461"/>
                <a:gd name="connsiteX14" fmla="*/ 568167 w 840114"/>
                <a:gd name="connsiteY14" fmla="*/ 642461 h 642461"/>
                <a:gd name="connsiteX15" fmla="*/ 839343 w 840114"/>
                <a:gd name="connsiteY15" fmla="*/ 195739 h 642461"/>
                <a:gd name="connsiteX16" fmla="*/ 828294 w 840114"/>
                <a:gd name="connsiteY16" fmla="*/ 196882 h 642461"/>
                <a:gd name="connsiteX17" fmla="*/ 828294 w 840114"/>
                <a:gd name="connsiteY17" fmla="*/ 196882 h 642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0114" h="642461">
                  <a:moveTo>
                    <a:pt x="0" y="667"/>
                  </a:moveTo>
                  <a:cubicBezTo>
                    <a:pt x="95" y="1810"/>
                    <a:pt x="19241" y="394430"/>
                    <a:pt x="173927" y="546640"/>
                  </a:cubicBezTo>
                  <a:lnTo>
                    <a:pt x="181642" y="538353"/>
                  </a:lnTo>
                  <a:cubicBezTo>
                    <a:pt x="30194" y="389287"/>
                    <a:pt x="11144" y="1143"/>
                    <a:pt x="11049" y="0"/>
                  </a:cubicBezTo>
                  <a:lnTo>
                    <a:pt x="0" y="667"/>
                  </a:lnTo>
                  <a:lnTo>
                    <a:pt x="0" y="667"/>
                  </a:lnTo>
                  <a:close/>
                  <a:moveTo>
                    <a:pt x="816769" y="83820"/>
                  </a:moveTo>
                  <a:cubicBezTo>
                    <a:pt x="815912" y="84106"/>
                    <a:pt x="534924" y="168688"/>
                    <a:pt x="419957" y="350139"/>
                  </a:cubicBezTo>
                  <a:lnTo>
                    <a:pt x="429292" y="356330"/>
                  </a:lnTo>
                  <a:cubicBezTo>
                    <a:pt x="541973" y="178499"/>
                    <a:pt x="819150" y="95059"/>
                    <a:pt x="819912" y="94774"/>
                  </a:cubicBezTo>
                  <a:lnTo>
                    <a:pt x="816769" y="83820"/>
                  </a:lnTo>
                  <a:lnTo>
                    <a:pt x="816769" y="83820"/>
                  </a:lnTo>
                  <a:close/>
                  <a:moveTo>
                    <a:pt x="828294" y="196882"/>
                  </a:moveTo>
                  <a:cubicBezTo>
                    <a:pt x="828390" y="197549"/>
                    <a:pt x="856202" y="435769"/>
                    <a:pt x="562070" y="632841"/>
                  </a:cubicBezTo>
                  <a:lnTo>
                    <a:pt x="568167" y="642461"/>
                  </a:lnTo>
                  <a:cubicBezTo>
                    <a:pt x="868013" y="441484"/>
                    <a:pt x="839438" y="196501"/>
                    <a:pt x="839343" y="195739"/>
                  </a:cubicBezTo>
                  <a:lnTo>
                    <a:pt x="828294" y="196882"/>
                  </a:lnTo>
                  <a:lnTo>
                    <a:pt x="828294" y="196882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535B2BFE-D6C5-4ADA-875C-628E22FBBEEE}"/>
                </a:ext>
              </a:extLst>
            </p:cNvPr>
            <p:cNvSpPr/>
            <p:nvPr/>
          </p:nvSpPr>
          <p:spPr>
            <a:xfrm>
              <a:off x="7052785" y="2253043"/>
              <a:ext cx="329875" cy="572452"/>
            </a:xfrm>
            <a:custGeom>
              <a:avLst/>
              <a:gdLst>
                <a:gd name="connsiteX0" fmla="*/ 241649 w 329875"/>
                <a:gd name="connsiteY0" fmla="*/ 3524 h 572452"/>
                <a:gd name="connsiteX1" fmla="*/ 318706 w 329875"/>
                <a:gd name="connsiteY1" fmla="*/ 340995 h 572452"/>
                <a:gd name="connsiteX2" fmla="*/ 318421 w 329875"/>
                <a:gd name="connsiteY2" fmla="*/ 356330 h 572452"/>
                <a:gd name="connsiteX3" fmla="*/ 282607 w 329875"/>
                <a:gd name="connsiteY3" fmla="*/ 492252 h 572452"/>
                <a:gd name="connsiteX4" fmla="*/ 241268 w 329875"/>
                <a:gd name="connsiteY4" fmla="*/ 572453 h 572452"/>
                <a:gd name="connsiteX5" fmla="*/ 252508 w 329875"/>
                <a:gd name="connsiteY5" fmla="*/ 572453 h 572452"/>
                <a:gd name="connsiteX6" fmla="*/ 288512 w 329875"/>
                <a:gd name="connsiteY6" fmla="*/ 502063 h 572452"/>
                <a:gd name="connsiteX7" fmla="*/ 329565 w 329875"/>
                <a:gd name="connsiteY7" fmla="*/ 356616 h 572452"/>
                <a:gd name="connsiteX8" fmla="*/ 329851 w 329875"/>
                <a:gd name="connsiteY8" fmla="*/ 341281 h 572452"/>
                <a:gd name="connsiteX9" fmla="*/ 252222 w 329875"/>
                <a:gd name="connsiteY9" fmla="*/ 0 h 572452"/>
                <a:gd name="connsiteX10" fmla="*/ 241649 w 329875"/>
                <a:gd name="connsiteY10" fmla="*/ 3524 h 572452"/>
                <a:gd name="connsiteX11" fmla="*/ 241649 w 329875"/>
                <a:gd name="connsiteY11" fmla="*/ 3524 h 572452"/>
                <a:gd name="connsiteX12" fmla="*/ 252031 w 329875"/>
                <a:gd name="connsiteY12" fmla="*/ 515779 h 572452"/>
                <a:gd name="connsiteX13" fmla="*/ 0 w 329875"/>
                <a:gd name="connsiteY13" fmla="*/ 331851 h 572452"/>
                <a:gd name="connsiteX14" fmla="*/ 95 w 329875"/>
                <a:gd name="connsiteY14" fmla="*/ 343281 h 572452"/>
                <a:gd name="connsiteX15" fmla="*/ 241935 w 329875"/>
                <a:gd name="connsiteY15" fmla="*/ 520732 h 572452"/>
                <a:gd name="connsiteX16" fmla="*/ 252031 w 329875"/>
                <a:gd name="connsiteY16" fmla="*/ 515779 h 572452"/>
                <a:gd name="connsiteX17" fmla="*/ 252031 w 329875"/>
                <a:gd name="connsiteY17" fmla="*/ 515779 h 572452"/>
                <a:gd name="connsiteX18" fmla="*/ 197548 w 329875"/>
                <a:gd name="connsiteY18" fmla="*/ 63341 h 572452"/>
                <a:gd name="connsiteX19" fmla="*/ 280416 w 329875"/>
                <a:gd name="connsiteY19" fmla="*/ 299561 h 572452"/>
                <a:gd name="connsiteX20" fmla="*/ 290703 w 329875"/>
                <a:gd name="connsiteY20" fmla="*/ 294703 h 572452"/>
                <a:gd name="connsiteX21" fmla="*/ 207359 w 329875"/>
                <a:gd name="connsiteY21" fmla="*/ 58007 h 572452"/>
                <a:gd name="connsiteX22" fmla="*/ 197548 w 329875"/>
                <a:gd name="connsiteY22" fmla="*/ 63341 h 572452"/>
                <a:gd name="connsiteX23" fmla="*/ 197548 w 329875"/>
                <a:gd name="connsiteY23" fmla="*/ 63341 h 572452"/>
                <a:gd name="connsiteX24" fmla="*/ 151543 w 329875"/>
                <a:gd name="connsiteY24" fmla="*/ 128492 h 572452"/>
                <a:gd name="connsiteX25" fmla="*/ 190309 w 329875"/>
                <a:gd name="connsiteY25" fmla="*/ 186595 h 572452"/>
                <a:gd name="connsiteX26" fmla="*/ 200787 w 329875"/>
                <a:gd name="connsiteY26" fmla="*/ 182309 h 572452"/>
                <a:gd name="connsiteX27" fmla="*/ 160306 w 329875"/>
                <a:gd name="connsiteY27" fmla="*/ 121253 h 572452"/>
                <a:gd name="connsiteX28" fmla="*/ 151543 w 329875"/>
                <a:gd name="connsiteY28" fmla="*/ 128492 h 572452"/>
                <a:gd name="connsiteX29" fmla="*/ 151543 w 329875"/>
                <a:gd name="connsiteY29" fmla="*/ 128492 h 57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9875" h="572452">
                  <a:moveTo>
                    <a:pt x="241649" y="3524"/>
                  </a:moveTo>
                  <a:cubicBezTo>
                    <a:pt x="241840" y="4191"/>
                    <a:pt x="320326" y="241744"/>
                    <a:pt x="318706" y="340995"/>
                  </a:cubicBezTo>
                  <a:lnTo>
                    <a:pt x="318421" y="356330"/>
                  </a:lnTo>
                  <a:cubicBezTo>
                    <a:pt x="317087" y="442055"/>
                    <a:pt x="316706" y="470535"/>
                    <a:pt x="282607" y="492252"/>
                  </a:cubicBezTo>
                  <a:cubicBezTo>
                    <a:pt x="241268" y="518541"/>
                    <a:pt x="241268" y="572262"/>
                    <a:pt x="241268" y="572453"/>
                  </a:cubicBezTo>
                  <a:lnTo>
                    <a:pt x="252508" y="572453"/>
                  </a:lnTo>
                  <a:cubicBezTo>
                    <a:pt x="252508" y="572357"/>
                    <a:pt x="252508" y="525018"/>
                    <a:pt x="288512" y="502063"/>
                  </a:cubicBezTo>
                  <a:cubicBezTo>
                    <a:pt x="327755" y="477107"/>
                    <a:pt x="328231" y="447103"/>
                    <a:pt x="329565" y="356616"/>
                  </a:cubicBezTo>
                  <a:lnTo>
                    <a:pt x="329851" y="341281"/>
                  </a:lnTo>
                  <a:cubicBezTo>
                    <a:pt x="331470" y="240030"/>
                    <a:pt x="252413" y="667"/>
                    <a:pt x="252222" y="0"/>
                  </a:cubicBezTo>
                  <a:lnTo>
                    <a:pt x="241649" y="3524"/>
                  </a:lnTo>
                  <a:lnTo>
                    <a:pt x="241649" y="3524"/>
                  </a:lnTo>
                  <a:close/>
                  <a:moveTo>
                    <a:pt x="252031" y="515779"/>
                  </a:moveTo>
                  <a:cubicBezTo>
                    <a:pt x="251746" y="515207"/>
                    <a:pt x="166592" y="330136"/>
                    <a:pt x="0" y="331851"/>
                  </a:cubicBezTo>
                  <a:lnTo>
                    <a:pt x="95" y="343281"/>
                  </a:lnTo>
                  <a:cubicBezTo>
                    <a:pt x="159448" y="341662"/>
                    <a:pt x="241744" y="520160"/>
                    <a:pt x="241935" y="520732"/>
                  </a:cubicBezTo>
                  <a:lnTo>
                    <a:pt x="252031" y="515779"/>
                  </a:lnTo>
                  <a:lnTo>
                    <a:pt x="252031" y="515779"/>
                  </a:lnTo>
                  <a:close/>
                  <a:moveTo>
                    <a:pt x="197548" y="63341"/>
                  </a:moveTo>
                  <a:cubicBezTo>
                    <a:pt x="197834" y="63817"/>
                    <a:pt x="258985" y="182309"/>
                    <a:pt x="280416" y="299561"/>
                  </a:cubicBezTo>
                  <a:lnTo>
                    <a:pt x="290703" y="294703"/>
                  </a:lnTo>
                  <a:cubicBezTo>
                    <a:pt x="268414" y="176022"/>
                    <a:pt x="207645" y="58483"/>
                    <a:pt x="207359" y="58007"/>
                  </a:cubicBezTo>
                  <a:lnTo>
                    <a:pt x="197548" y="63341"/>
                  </a:lnTo>
                  <a:lnTo>
                    <a:pt x="197548" y="63341"/>
                  </a:lnTo>
                  <a:close/>
                  <a:moveTo>
                    <a:pt x="151543" y="128492"/>
                  </a:moveTo>
                  <a:cubicBezTo>
                    <a:pt x="151638" y="128683"/>
                    <a:pt x="169450" y="150781"/>
                    <a:pt x="190309" y="186595"/>
                  </a:cubicBezTo>
                  <a:lnTo>
                    <a:pt x="200787" y="182309"/>
                  </a:lnTo>
                  <a:cubicBezTo>
                    <a:pt x="179070" y="144780"/>
                    <a:pt x="160401" y="121444"/>
                    <a:pt x="160306" y="121253"/>
                  </a:cubicBezTo>
                  <a:lnTo>
                    <a:pt x="151543" y="128492"/>
                  </a:lnTo>
                  <a:lnTo>
                    <a:pt x="151543" y="128492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9B7C150-CA34-4B2C-8D10-6F684761AAD0}"/>
                </a:ext>
              </a:extLst>
            </p:cNvPr>
            <p:cNvSpPr/>
            <p:nvPr/>
          </p:nvSpPr>
          <p:spPr>
            <a:xfrm>
              <a:off x="7636572" y="2257469"/>
              <a:ext cx="451593" cy="387717"/>
            </a:xfrm>
            <a:custGeom>
              <a:avLst/>
              <a:gdLst>
                <a:gd name="connsiteX0" fmla="*/ 0 w 451593"/>
                <a:gd name="connsiteY0" fmla="*/ 68916 h 387717"/>
                <a:gd name="connsiteX1" fmla="*/ 211169 w 451593"/>
                <a:gd name="connsiteY1" fmla="*/ 387718 h 387717"/>
                <a:gd name="connsiteX2" fmla="*/ 424434 w 451593"/>
                <a:gd name="connsiteY2" fmla="*/ 195027 h 387717"/>
                <a:gd name="connsiteX3" fmla="*/ 0 w 451593"/>
                <a:gd name="connsiteY3" fmla="*/ 68916 h 387717"/>
                <a:gd name="connsiteX4" fmla="*/ 0 w 451593"/>
                <a:gd name="connsiteY4" fmla="*/ 68916 h 38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593" h="387717">
                  <a:moveTo>
                    <a:pt x="0" y="68916"/>
                  </a:moveTo>
                  <a:cubicBezTo>
                    <a:pt x="0" y="68916"/>
                    <a:pt x="103442" y="306755"/>
                    <a:pt x="211169" y="387718"/>
                  </a:cubicBezTo>
                  <a:cubicBezTo>
                    <a:pt x="370713" y="293135"/>
                    <a:pt x="287846" y="320757"/>
                    <a:pt x="424434" y="195027"/>
                  </a:cubicBezTo>
                  <a:cubicBezTo>
                    <a:pt x="561118" y="69202"/>
                    <a:pt x="144780" y="-95200"/>
                    <a:pt x="0" y="68916"/>
                  </a:cubicBezTo>
                  <a:lnTo>
                    <a:pt x="0" y="68916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BB03A2CD-E157-4DDF-9B7A-3585447A46F3}"/>
                </a:ext>
              </a:extLst>
            </p:cNvPr>
            <p:cNvSpPr/>
            <p:nvPr/>
          </p:nvSpPr>
          <p:spPr>
            <a:xfrm>
              <a:off x="7662862" y="2257528"/>
              <a:ext cx="412051" cy="245317"/>
            </a:xfrm>
            <a:custGeom>
              <a:avLst/>
              <a:gdLst>
                <a:gd name="connsiteX0" fmla="*/ 412052 w 412051"/>
                <a:gd name="connsiteY0" fmla="*/ 102385 h 245317"/>
                <a:gd name="connsiteX1" fmla="*/ 0 w 412051"/>
                <a:gd name="connsiteY1" fmla="*/ 44759 h 245317"/>
                <a:gd name="connsiteX2" fmla="*/ 131826 w 412051"/>
                <a:gd name="connsiteY2" fmla="*/ 226400 h 245317"/>
                <a:gd name="connsiteX3" fmla="*/ 412052 w 412051"/>
                <a:gd name="connsiteY3" fmla="*/ 102385 h 245317"/>
                <a:gd name="connsiteX4" fmla="*/ 412052 w 412051"/>
                <a:gd name="connsiteY4" fmla="*/ 102385 h 24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051" h="245317">
                  <a:moveTo>
                    <a:pt x="412052" y="102385"/>
                  </a:moveTo>
                  <a:cubicBezTo>
                    <a:pt x="354235" y="15803"/>
                    <a:pt x="121158" y="-46110"/>
                    <a:pt x="0" y="44759"/>
                  </a:cubicBezTo>
                  <a:cubicBezTo>
                    <a:pt x="26098" y="124388"/>
                    <a:pt x="70961" y="195539"/>
                    <a:pt x="131826" y="226400"/>
                  </a:cubicBezTo>
                  <a:cubicBezTo>
                    <a:pt x="249555" y="286122"/>
                    <a:pt x="351663" y="193349"/>
                    <a:pt x="412052" y="102385"/>
                  </a:cubicBezTo>
                  <a:lnTo>
                    <a:pt x="412052" y="102385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EA56A957-9A42-42BA-86B5-EC9DFA717D39}"/>
                </a:ext>
              </a:extLst>
            </p:cNvPr>
            <p:cNvSpPr/>
            <p:nvPr/>
          </p:nvSpPr>
          <p:spPr>
            <a:xfrm>
              <a:off x="7815071" y="2426397"/>
              <a:ext cx="329850" cy="274796"/>
            </a:xfrm>
            <a:custGeom>
              <a:avLst/>
              <a:gdLst>
                <a:gd name="connsiteX0" fmla="*/ 329851 w 329850"/>
                <a:gd name="connsiteY0" fmla="*/ 44006 h 274796"/>
                <a:gd name="connsiteX1" fmla="*/ 20669 w 329850"/>
                <a:gd name="connsiteY1" fmla="*/ 274796 h 274796"/>
                <a:gd name="connsiteX2" fmla="*/ 0 w 329850"/>
                <a:gd name="connsiteY2" fmla="*/ 241840 h 274796"/>
                <a:gd name="connsiteX3" fmla="*/ 260985 w 329850"/>
                <a:gd name="connsiteY3" fmla="*/ 0 h 274796"/>
                <a:gd name="connsiteX4" fmla="*/ 329851 w 329850"/>
                <a:gd name="connsiteY4" fmla="*/ 44006 h 274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850" h="274796">
                  <a:moveTo>
                    <a:pt x="329851" y="44006"/>
                  </a:moveTo>
                  <a:lnTo>
                    <a:pt x="20669" y="274796"/>
                  </a:lnTo>
                  <a:lnTo>
                    <a:pt x="0" y="241840"/>
                  </a:lnTo>
                  <a:lnTo>
                    <a:pt x="260985" y="0"/>
                  </a:lnTo>
                  <a:lnTo>
                    <a:pt x="329851" y="44006"/>
                  </a:lnTo>
                  <a:close/>
                </a:path>
              </a:pathLst>
            </a:custGeom>
            <a:solidFill>
              <a:srgbClr val="DDED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C1C5B47A-4197-4EB4-9872-21166B9AAC9C}"/>
                </a:ext>
              </a:extLst>
            </p:cNvPr>
            <p:cNvSpPr/>
            <p:nvPr/>
          </p:nvSpPr>
          <p:spPr>
            <a:xfrm>
              <a:off x="7596853" y="2328385"/>
              <a:ext cx="250888" cy="339852"/>
            </a:xfrm>
            <a:custGeom>
              <a:avLst/>
              <a:gdLst>
                <a:gd name="connsiteX0" fmla="*/ 0 w 250888"/>
                <a:gd name="connsiteY0" fmla="*/ 41434 h 339852"/>
                <a:gd name="connsiteX1" fmla="*/ 218218 w 250888"/>
                <a:gd name="connsiteY1" fmla="*/ 339852 h 339852"/>
                <a:gd name="connsiteX2" fmla="*/ 250888 w 250888"/>
                <a:gd name="connsiteY2" fmla="*/ 309563 h 339852"/>
                <a:gd name="connsiteX3" fmla="*/ 65151 w 250888"/>
                <a:gd name="connsiteY3" fmla="*/ 0 h 339852"/>
                <a:gd name="connsiteX4" fmla="*/ 0 w 250888"/>
                <a:gd name="connsiteY4" fmla="*/ 41434 h 33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88" h="339852">
                  <a:moveTo>
                    <a:pt x="0" y="41434"/>
                  </a:moveTo>
                  <a:lnTo>
                    <a:pt x="218218" y="339852"/>
                  </a:lnTo>
                  <a:lnTo>
                    <a:pt x="250888" y="309563"/>
                  </a:lnTo>
                  <a:lnTo>
                    <a:pt x="65151" y="0"/>
                  </a:lnTo>
                  <a:lnTo>
                    <a:pt x="0" y="41434"/>
                  </a:lnTo>
                  <a:close/>
                </a:path>
              </a:pathLst>
            </a:custGeom>
            <a:solidFill>
              <a:srgbClr val="C6DF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3293814A-D4BF-4527-94C5-25EF11374D8C}"/>
                </a:ext>
              </a:extLst>
            </p:cNvPr>
            <p:cNvSpPr/>
            <p:nvPr/>
          </p:nvSpPr>
          <p:spPr>
            <a:xfrm>
              <a:off x="7784411" y="3530916"/>
              <a:ext cx="271642" cy="230819"/>
            </a:xfrm>
            <a:custGeom>
              <a:avLst/>
              <a:gdLst>
                <a:gd name="connsiteX0" fmla="*/ 271642 w 271642"/>
                <a:gd name="connsiteY0" fmla="*/ 64770 h 230819"/>
                <a:gd name="connsiteX1" fmla="*/ 185060 w 271642"/>
                <a:gd name="connsiteY1" fmla="*/ 208598 h 230819"/>
                <a:gd name="connsiteX2" fmla="*/ 6562 w 271642"/>
                <a:gd name="connsiteY2" fmla="*/ 159734 h 230819"/>
                <a:gd name="connsiteX3" fmla="*/ 6562 w 271642"/>
                <a:gd name="connsiteY3" fmla="*/ 0 h 230819"/>
                <a:gd name="connsiteX4" fmla="*/ 271642 w 271642"/>
                <a:gd name="connsiteY4" fmla="*/ 64770 h 230819"/>
                <a:gd name="connsiteX5" fmla="*/ 271642 w 271642"/>
                <a:gd name="connsiteY5" fmla="*/ 64770 h 230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642" h="230819">
                  <a:moveTo>
                    <a:pt x="271642" y="64770"/>
                  </a:moveTo>
                  <a:cubicBezTo>
                    <a:pt x="271642" y="64770"/>
                    <a:pt x="249449" y="163925"/>
                    <a:pt x="185060" y="208598"/>
                  </a:cubicBezTo>
                  <a:cubicBezTo>
                    <a:pt x="120671" y="253365"/>
                    <a:pt x="21325" y="227171"/>
                    <a:pt x="6562" y="159734"/>
                  </a:cubicBezTo>
                  <a:cubicBezTo>
                    <a:pt x="-8202" y="92297"/>
                    <a:pt x="6562" y="0"/>
                    <a:pt x="6562" y="0"/>
                  </a:cubicBezTo>
                  <a:lnTo>
                    <a:pt x="271642" y="64770"/>
                  </a:lnTo>
                  <a:lnTo>
                    <a:pt x="271642" y="64770"/>
                  </a:lnTo>
                  <a:close/>
                </a:path>
              </a:pathLst>
            </a:custGeom>
            <a:solidFill>
              <a:srgbClr val="0020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F0A51955-0A4A-49E5-8C1B-2A24E92C740C}"/>
                </a:ext>
              </a:extLst>
            </p:cNvPr>
            <p:cNvSpPr/>
            <p:nvPr/>
          </p:nvSpPr>
          <p:spPr>
            <a:xfrm>
              <a:off x="7241364" y="3323557"/>
              <a:ext cx="273097" cy="255698"/>
            </a:xfrm>
            <a:custGeom>
              <a:avLst/>
              <a:gdLst>
                <a:gd name="connsiteX0" fmla="*/ 21066 w 273097"/>
                <a:gd name="connsiteY0" fmla="*/ 0 h 255698"/>
                <a:gd name="connsiteX1" fmla="*/ 9541 w 273097"/>
                <a:gd name="connsiteY1" fmla="*/ 168688 h 255698"/>
                <a:gd name="connsiteX2" fmla="*/ 182324 w 273097"/>
                <a:gd name="connsiteY2" fmla="*/ 235744 h 255698"/>
                <a:gd name="connsiteX3" fmla="*/ 273098 w 273097"/>
                <a:gd name="connsiteY3" fmla="*/ 106013 h 255698"/>
                <a:gd name="connsiteX4" fmla="*/ 21066 w 273097"/>
                <a:gd name="connsiteY4" fmla="*/ 0 h 255698"/>
                <a:gd name="connsiteX5" fmla="*/ 21066 w 273097"/>
                <a:gd name="connsiteY5" fmla="*/ 0 h 25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097" h="255698">
                  <a:moveTo>
                    <a:pt x="21066" y="0"/>
                  </a:moveTo>
                  <a:cubicBezTo>
                    <a:pt x="21066" y="0"/>
                    <a:pt x="-17320" y="93726"/>
                    <a:pt x="9541" y="168688"/>
                  </a:cubicBezTo>
                  <a:cubicBezTo>
                    <a:pt x="36401" y="243554"/>
                    <a:pt x="132032" y="281750"/>
                    <a:pt x="182324" y="235744"/>
                  </a:cubicBezTo>
                  <a:cubicBezTo>
                    <a:pt x="232711" y="189738"/>
                    <a:pt x="273098" y="106013"/>
                    <a:pt x="273098" y="106013"/>
                  </a:cubicBezTo>
                  <a:lnTo>
                    <a:pt x="21066" y="0"/>
                  </a:lnTo>
                  <a:lnTo>
                    <a:pt x="21066" y="0"/>
                  </a:lnTo>
                  <a:close/>
                </a:path>
              </a:pathLst>
            </a:custGeom>
            <a:solidFill>
              <a:srgbClr val="0020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E7DE2D7-94DC-41DA-8CF2-498F54DA8BD3}"/>
                </a:ext>
              </a:extLst>
            </p:cNvPr>
            <p:cNvSpPr/>
            <p:nvPr/>
          </p:nvSpPr>
          <p:spPr>
            <a:xfrm>
              <a:off x="6973878" y="2740437"/>
              <a:ext cx="1382614" cy="690344"/>
            </a:xfrm>
            <a:custGeom>
              <a:avLst/>
              <a:gdLst>
                <a:gd name="connsiteX0" fmla="*/ 301411 w 1382614"/>
                <a:gd name="connsiteY0" fmla="*/ 102870 h 690344"/>
                <a:gd name="connsiteX1" fmla="*/ 296649 w 1382614"/>
                <a:gd name="connsiteY1" fmla="*/ 273367 h 690344"/>
                <a:gd name="connsiteX2" fmla="*/ 698604 w 1382614"/>
                <a:gd name="connsiteY2" fmla="*/ 488347 h 690344"/>
                <a:gd name="connsiteX3" fmla="*/ 1012929 w 1382614"/>
                <a:gd name="connsiteY3" fmla="*/ 513017 h 690344"/>
                <a:gd name="connsiteX4" fmla="*/ 1180378 w 1382614"/>
                <a:gd name="connsiteY4" fmla="*/ 482155 h 690344"/>
                <a:gd name="connsiteX5" fmla="*/ 1286677 w 1382614"/>
                <a:gd name="connsiteY5" fmla="*/ 479107 h 690344"/>
                <a:gd name="connsiteX6" fmla="*/ 1357448 w 1382614"/>
                <a:gd name="connsiteY6" fmla="*/ 486823 h 690344"/>
                <a:gd name="connsiteX7" fmla="*/ 1347542 w 1382614"/>
                <a:gd name="connsiteY7" fmla="*/ 516160 h 690344"/>
                <a:gd name="connsiteX8" fmla="*/ 1381451 w 1382614"/>
                <a:gd name="connsiteY8" fmla="*/ 535495 h 690344"/>
                <a:gd name="connsiteX9" fmla="*/ 1357543 w 1382614"/>
                <a:gd name="connsiteY9" fmla="*/ 567880 h 690344"/>
                <a:gd name="connsiteX10" fmla="*/ 1382594 w 1382614"/>
                <a:gd name="connsiteY10" fmla="*/ 586454 h 690344"/>
                <a:gd name="connsiteX11" fmla="*/ 998356 w 1382614"/>
                <a:gd name="connsiteY11" fmla="*/ 682180 h 690344"/>
                <a:gd name="connsiteX12" fmla="*/ 42236 w 1382614"/>
                <a:gd name="connsiteY12" fmla="*/ 374904 h 690344"/>
                <a:gd name="connsiteX13" fmla="*/ 8994 w 1382614"/>
                <a:gd name="connsiteY13" fmla="*/ 0 h 690344"/>
                <a:gd name="connsiteX14" fmla="*/ 301411 w 1382614"/>
                <a:gd name="connsiteY14" fmla="*/ 102870 h 690344"/>
                <a:gd name="connsiteX15" fmla="*/ 301411 w 1382614"/>
                <a:gd name="connsiteY15" fmla="*/ 102870 h 6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614" h="690344">
                  <a:moveTo>
                    <a:pt x="301411" y="102870"/>
                  </a:moveTo>
                  <a:cubicBezTo>
                    <a:pt x="301411" y="102870"/>
                    <a:pt x="277123" y="241649"/>
                    <a:pt x="296649" y="273367"/>
                  </a:cubicBezTo>
                  <a:cubicBezTo>
                    <a:pt x="316175" y="305086"/>
                    <a:pt x="459241" y="448151"/>
                    <a:pt x="698604" y="488347"/>
                  </a:cubicBezTo>
                  <a:cubicBezTo>
                    <a:pt x="937967" y="528542"/>
                    <a:pt x="968923" y="537781"/>
                    <a:pt x="1012929" y="513017"/>
                  </a:cubicBezTo>
                  <a:cubicBezTo>
                    <a:pt x="1056934" y="488347"/>
                    <a:pt x="1127705" y="483680"/>
                    <a:pt x="1180378" y="482155"/>
                  </a:cubicBezTo>
                  <a:cubicBezTo>
                    <a:pt x="1233052" y="480631"/>
                    <a:pt x="1258007" y="488347"/>
                    <a:pt x="1286677" y="479107"/>
                  </a:cubicBezTo>
                  <a:cubicBezTo>
                    <a:pt x="1315348" y="469868"/>
                    <a:pt x="1348590" y="471392"/>
                    <a:pt x="1357448" y="486823"/>
                  </a:cubicBezTo>
                  <a:cubicBezTo>
                    <a:pt x="1366306" y="502253"/>
                    <a:pt x="1347542" y="516160"/>
                    <a:pt x="1347542" y="516160"/>
                  </a:cubicBezTo>
                  <a:cubicBezTo>
                    <a:pt x="1347542" y="516160"/>
                    <a:pt x="1373926" y="517684"/>
                    <a:pt x="1381451" y="535495"/>
                  </a:cubicBezTo>
                  <a:cubicBezTo>
                    <a:pt x="1388976" y="553212"/>
                    <a:pt x="1357543" y="567880"/>
                    <a:pt x="1357543" y="567880"/>
                  </a:cubicBezTo>
                  <a:cubicBezTo>
                    <a:pt x="1357543" y="567880"/>
                    <a:pt x="1382594" y="570928"/>
                    <a:pt x="1382594" y="586454"/>
                  </a:cubicBezTo>
                  <a:cubicBezTo>
                    <a:pt x="1382594" y="601885"/>
                    <a:pt x="1261912" y="722376"/>
                    <a:pt x="998356" y="682180"/>
                  </a:cubicBezTo>
                  <a:cubicBezTo>
                    <a:pt x="734799" y="642080"/>
                    <a:pt x="110530" y="589502"/>
                    <a:pt x="42236" y="374904"/>
                  </a:cubicBezTo>
                  <a:cubicBezTo>
                    <a:pt x="-26058" y="160306"/>
                    <a:pt x="8994" y="0"/>
                    <a:pt x="8994" y="0"/>
                  </a:cubicBezTo>
                  <a:cubicBezTo>
                    <a:pt x="106530" y="34195"/>
                    <a:pt x="172919" y="75914"/>
                    <a:pt x="301411" y="102870"/>
                  </a:cubicBezTo>
                  <a:lnTo>
                    <a:pt x="301411" y="102870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C3B857AD-B63D-434F-96A1-3FEE6B30D167}"/>
                </a:ext>
              </a:extLst>
            </p:cNvPr>
            <p:cNvSpPr/>
            <p:nvPr/>
          </p:nvSpPr>
          <p:spPr>
            <a:xfrm>
              <a:off x="6974776" y="2740341"/>
              <a:ext cx="300513" cy="142398"/>
            </a:xfrm>
            <a:custGeom>
              <a:avLst/>
              <a:gdLst>
                <a:gd name="connsiteX0" fmla="*/ 300514 w 300513"/>
                <a:gd name="connsiteY0" fmla="*/ 102965 h 142398"/>
                <a:gd name="connsiteX1" fmla="*/ 294608 w 300513"/>
                <a:gd name="connsiteY1" fmla="*/ 142399 h 142398"/>
                <a:gd name="connsiteX2" fmla="*/ 0 w 300513"/>
                <a:gd name="connsiteY2" fmla="*/ 73914 h 142398"/>
                <a:gd name="connsiteX3" fmla="*/ 8191 w 300513"/>
                <a:gd name="connsiteY3" fmla="*/ 0 h 142398"/>
                <a:gd name="connsiteX4" fmla="*/ 300514 w 300513"/>
                <a:gd name="connsiteY4" fmla="*/ 102965 h 142398"/>
                <a:gd name="connsiteX5" fmla="*/ 300514 w 300513"/>
                <a:gd name="connsiteY5" fmla="*/ 102965 h 14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13" h="142398">
                  <a:moveTo>
                    <a:pt x="300514" y="102965"/>
                  </a:moveTo>
                  <a:cubicBezTo>
                    <a:pt x="300514" y="102965"/>
                    <a:pt x="297656" y="119539"/>
                    <a:pt x="294608" y="142399"/>
                  </a:cubicBezTo>
                  <a:cubicBezTo>
                    <a:pt x="220408" y="127445"/>
                    <a:pt x="87249" y="99441"/>
                    <a:pt x="0" y="73914"/>
                  </a:cubicBezTo>
                  <a:cubicBezTo>
                    <a:pt x="2191" y="27146"/>
                    <a:pt x="8191" y="0"/>
                    <a:pt x="8191" y="0"/>
                  </a:cubicBezTo>
                  <a:cubicBezTo>
                    <a:pt x="105632" y="34290"/>
                    <a:pt x="172021" y="76009"/>
                    <a:pt x="300514" y="102965"/>
                  </a:cubicBezTo>
                  <a:lnTo>
                    <a:pt x="300514" y="102965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F828FC4-F1ED-4BA7-9438-15E5FD7672A4}"/>
                </a:ext>
              </a:extLst>
            </p:cNvPr>
            <p:cNvSpPr/>
            <p:nvPr/>
          </p:nvSpPr>
          <p:spPr>
            <a:xfrm>
              <a:off x="7014400" y="3076860"/>
              <a:ext cx="1342072" cy="353826"/>
            </a:xfrm>
            <a:custGeom>
              <a:avLst/>
              <a:gdLst>
                <a:gd name="connsiteX0" fmla="*/ 318516 w 1342072"/>
                <a:gd name="connsiteY0" fmla="*/ 0 h 353826"/>
                <a:gd name="connsiteX1" fmla="*/ 525589 w 1342072"/>
                <a:gd name="connsiteY1" fmla="*/ 116872 h 353826"/>
                <a:gd name="connsiteX2" fmla="*/ 1341977 w 1342072"/>
                <a:gd name="connsiteY2" fmla="*/ 248317 h 353826"/>
                <a:gd name="connsiteX3" fmla="*/ 1342073 w 1342072"/>
                <a:gd name="connsiteY3" fmla="*/ 249936 h 353826"/>
                <a:gd name="connsiteX4" fmla="*/ 957834 w 1342072"/>
                <a:gd name="connsiteY4" fmla="*/ 345662 h 353826"/>
                <a:gd name="connsiteX5" fmla="*/ 1714 w 1342072"/>
                <a:gd name="connsiteY5" fmla="*/ 38386 h 353826"/>
                <a:gd name="connsiteX6" fmla="*/ 0 w 1342072"/>
                <a:gd name="connsiteY6" fmla="*/ 32861 h 353826"/>
                <a:gd name="connsiteX7" fmla="*/ 121539 w 1342072"/>
                <a:gd name="connsiteY7" fmla="*/ 49435 h 353826"/>
                <a:gd name="connsiteX8" fmla="*/ 318516 w 1342072"/>
                <a:gd name="connsiteY8" fmla="*/ 0 h 353826"/>
                <a:gd name="connsiteX9" fmla="*/ 318516 w 1342072"/>
                <a:gd name="connsiteY9" fmla="*/ 0 h 35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2072" h="353826">
                  <a:moveTo>
                    <a:pt x="318516" y="0"/>
                  </a:moveTo>
                  <a:cubicBezTo>
                    <a:pt x="364617" y="37814"/>
                    <a:pt x="434435" y="83629"/>
                    <a:pt x="525589" y="116872"/>
                  </a:cubicBezTo>
                  <a:cubicBezTo>
                    <a:pt x="736663" y="366808"/>
                    <a:pt x="1051941" y="304324"/>
                    <a:pt x="1341977" y="248317"/>
                  </a:cubicBezTo>
                  <a:cubicBezTo>
                    <a:pt x="1342073" y="248793"/>
                    <a:pt x="1342073" y="249365"/>
                    <a:pt x="1342073" y="249936"/>
                  </a:cubicBezTo>
                  <a:cubicBezTo>
                    <a:pt x="1342073" y="265367"/>
                    <a:pt x="1221391" y="385858"/>
                    <a:pt x="957834" y="345662"/>
                  </a:cubicBezTo>
                  <a:cubicBezTo>
                    <a:pt x="694277" y="305562"/>
                    <a:pt x="70009" y="252984"/>
                    <a:pt x="1714" y="38386"/>
                  </a:cubicBezTo>
                  <a:cubicBezTo>
                    <a:pt x="1143" y="36576"/>
                    <a:pt x="571" y="34671"/>
                    <a:pt x="0" y="32861"/>
                  </a:cubicBezTo>
                  <a:cubicBezTo>
                    <a:pt x="16764" y="-2667"/>
                    <a:pt x="69151" y="19621"/>
                    <a:pt x="121539" y="49435"/>
                  </a:cubicBezTo>
                  <a:cubicBezTo>
                    <a:pt x="481774" y="254222"/>
                    <a:pt x="296037" y="103156"/>
                    <a:pt x="318516" y="0"/>
                  </a:cubicBezTo>
                  <a:lnTo>
                    <a:pt x="318516" y="0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123F6C1-F943-4D34-979B-6A2DC916FB66}"/>
                </a:ext>
              </a:extLst>
            </p:cNvPr>
            <p:cNvSpPr/>
            <p:nvPr/>
          </p:nvSpPr>
          <p:spPr>
            <a:xfrm>
              <a:off x="7052741" y="3087473"/>
              <a:ext cx="1558144" cy="560901"/>
            </a:xfrm>
            <a:custGeom>
              <a:avLst/>
              <a:gdLst>
                <a:gd name="connsiteX0" fmla="*/ 1558144 w 1558144"/>
                <a:gd name="connsiteY0" fmla="*/ 134738 h 560901"/>
                <a:gd name="connsiteX1" fmla="*/ 1420126 w 1558144"/>
                <a:gd name="connsiteY1" fmla="*/ 443539 h 560901"/>
                <a:gd name="connsiteX2" fmla="*/ 934161 w 1558144"/>
                <a:gd name="connsiteY2" fmla="*/ 538884 h 560901"/>
                <a:gd name="connsiteX3" fmla="*/ 430670 w 1558144"/>
                <a:gd name="connsiteY3" fmla="*/ 364386 h 560901"/>
                <a:gd name="connsiteX4" fmla="*/ 154635 w 1558144"/>
                <a:gd name="connsiteY4" fmla="*/ 237799 h 560901"/>
                <a:gd name="connsiteX5" fmla="*/ 4045 w 1558144"/>
                <a:gd name="connsiteY5" fmla="*/ 57110 h 560901"/>
                <a:gd name="connsiteX6" fmla="*/ 367614 w 1558144"/>
                <a:gd name="connsiteY6" fmla="*/ 178363 h 560901"/>
                <a:gd name="connsiteX7" fmla="*/ 338277 w 1558144"/>
                <a:gd name="connsiteY7" fmla="*/ 88066 h 560901"/>
                <a:gd name="connsiteX8" fmla="*/ 298367 w 1558144"/>
                <a:gd name="connsiteY8" fmla="*/ 12437 h 560901"/>
                <a:gd name="connsiteX9" fmla="*/ 368376 w 1558144"/>
                <a:gd name="connsiteY9" fmla="*/ 31773 h 560901"/>
                <a:gd name="connsiteX10" fmla="*/ 465436 w 1558144"/>
                <a:gd name="connsiteY10" fmla="*/ 135977 h 560901"/>
                <a:gd name="connsiteX11" fmla="*/ 560305 w 1558144"/>
                <a:gd name="connsiteY11" fmla="*/ 240180 h 560901"/>
                <a:gd name="connsiteX12" fmla="*/ 964546 w 1558144"/>
                <a:gd name="connsiteY12" fmla="*/ 323143 h 560901"/>
                <a:gd name="connsiteX13" fmla="*/ 1234294 w 1558144"/>
                <a:gd name="connsiteY13" fmla="*/ 66730 h 560901"/>
                <a:gd name="connsiteX14" fmla="*/ 1558144 w 1558144"/>
                <a:gd name="connsiteY14" fmla="*/ 134738 h 560901"/>
                <a:gd name="connsiteX15" fmla="*/ 1558144 w 1558144"/>
                <a:gd name="connsiteY15" fmla="*/ 134738 h 560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58144" h="560901">
                  <a:moveTo>
                    <a:pt x="1558144" y="134738"/>
                  </a:moveTo>
                  <a:cubicBezTo>
                    <a:pt x="1546523" y="202556"/>
                    <a:pt x="1459465" y="375816"/>
                    <a:pt x="1420126" y="443539"/>
                  </a:cubicBezTo>
                  <a:cubicBezTo>
                    <a:pt x="1380788" y="511166"/>
                    <a:pt x="1146092" y="603749"/>
                    <a:pt x="934161" y="538884"/>
                  </a:cubicBezTo>
                  <a:cubicBezTo>
                    <a:pt x="722230" y="474019"/>
                    <a:pt x="529063" y="385627"/>
                    <a:pt x="430670" y="364386"/>
                  </a:cubicBezTo>
                  <a:cubicBezTo>
                    <a:pt x="332276" y="343241"/>
                    <a:pt x="282556" y="339716"/>
                    <a:pt x="154635" y="237799"/>
                  </a:cubicBezTo>
                  <a:cubicBezTo>
                    <a:pt x="26714" y="135881"/>
                    <a:pt x="-13957" y="68730"/>
                    <a:pt x="4045" y="57110"/>
                  </a:cubicBezTo>
                  <a:cubicBezTo>
                    <a:pt x="24619" y="43870"/>
                    <a:pt x="338563" y="260468"/>
                    <a:pt x="367614" y="178363"/>
                  </a:cubicBezTo>
                  <a:cubicBezTo>
                    <a:pt x="376568" y="153122"/>
                    <a:pt x="344278" y="109688"/>
                    <a:pt x="338277" y="88066"/>
                  </a:cubicBezTo>
                  <a:cubicBezTo>
                    <a:pt x="332276" y="66444"/>
                    <a:pt x="296081" y="32440"/>
                    <a:pt x="298367" y="12437"/>
                  </a:cubicBezTo>
                  <a:cubicBezTo>
                    <a:pt x="300653" y="-7660"/>
                    <a:pt x="335991" y="-4898"/>
                    <a:pt x="368376" y="31773"/>
                  </a:cubicBezTo>
                  <a:cubicBezTo>
                    <a:pt x="400761" y="68444"/>
                    <a:pt x="436099" y="115974"/>
                    <a:pt x="465436" y="135977"/>
                  </a:cubicBezTo>
                  <a:cubicBezTo>
                    <a:pt x="494773" y="156074"/>
                    <a:pt x="550494" y="227893"/>
                    <a:pt x="560305" y="240180"/>
                  </a:cubicBezTo>
                  <a:cubicBezTo>
                    <a:pt x="570115" y="252563"/>
                    <a:pt x="877582" y="317047"/>
                    <a:pt x="964546" y="323143"/>
                  </a:cubicBezTo>
                  <a:cubicBezTo>
                    <a:pt x="1176953" y="338192"/>
                    <a:pt x="1183145" y="288758"/>
                    <a:pt x="1234294" y="66730"/>
                  </a:cubicBezTo>
                  <a:cubicBezTo>
                    <a:pt x="1348403" y="96353"/>
                    <a:pt x="1497375" y="135405"/>
                    <a:pt x="1558144" y="134738"/>
                  </a:cubicBezTo>
                  <a:lnTo>
                    <a:pt x="1558144" y="134738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CCF03E98-84C0-445A-9535-FAEDF2803FEC}"/>
                </a:ext>
              </a:extLst>
            </p:cNvPr>
            <p:cNvSpPr/>
            <p:nvPr/>
          </p:nvSpPr>
          <p:spPr>
            <a:xfrm>
              <a:off x="8280081" y="3154107"/>
              <a:ext cx="330803" cy="114052"/>
            </a:xfrm>
            <a:custGeom>
              <a:avLst/>
              <a:gdLst>
                <a:gd name="connsiteX0" fmla="*/ 330804 w 330803"/>
                <a:gd name="connsiteY0" fmla="*/ 68104 h 114052"/>
                <a:gd name="connsiteX1" fmla="*/ 317849 w 330803"/>
                <a:gd name="connsiteY1" fmla="*/ 114014 h 114052"/>
                <a:gd name="connsiteX2" fmla="*/ 0 w 330803"/>
                <a:gd name="connsiteY2" fmla="*/ 30385 h 114052"/>
                <a:gd name="connsiteX3" fmla="*/ 6953 w 330803"/>
                <a:gd name="connsiteY3" fmla="*/ 0 h 114052"/>
                <a:gd name="connsiteX4" fmla="*/ 330804 w 330803"/>
                <a:gd name="connsiteY4" fmla="*/ 68104 h 114052"/>
                <a:gd name="connsiteX5" fmla="*/ 330804 w 330803"/>
                <a:gd name="connsiteY5" fmla="*/ 68104 h 11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803" h="114052">
                  <a:moveTo>
                    <a:pt x="330804" y="68104"/>
                  </a:moveTo>
                  <a:cubicBezTo>
                    <a:pt x="328708" y="80391"/>
                    <a:pt x="324136" y="96107"/>
                    <a:pt x="317849" y="114014"/>
                  </a:cubicBezTo>
                  <a:cubicBezTo>
                    <a:pt x="181261" y="115729"/>
                    <a:pt x="54959" y="59055"/>
                    <a:pt x="0" y="30385"/>
                  </a:cubicBezTo>
                  <a:lnTo>
                    <a:pt x="6953" y="0"/>
                  </a:lnTo>
                  <a:cubicBezTo>
                    <a:pt x="121063" y="29718"/>
                    <a:pt x="270034" y="68771"/>
                    <a:pt x="330804" y="68104"/>
                  </a:cubicBezTo>
                  <a:lnTo>
                    <a:pt x="330804" y="68104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B07CE3B-A1C3-4676-8323-B26A7386E23C}"/>
                </a:ext>
              </a:extLst>
            </p:cNvPr>
            <p:cNvSpPr/>
            <p:nvPr/>
          </p:nvSpPr>
          <p:spPr>
            <a:xfrm>
              <a:off x="8344280" y="2694241"/>
              <a:ext cx="306991" cy="398525"/>
            </a:xfrm>
            <a:custGeom>
              <a:avLst/>
              <a:gdLst>
                <a:gd name="connsiteX0" fmla="*/ 256604 w 306991"/>
                <a:gd name="connsiteY0" fmla="*/ 370713 h 398525"/>
                <a:gd name="connsiteX1" fmla="*/ 51149 w 306991"/>
                <a:gd name="connsiteY1" fmla="*/ 390430 h 398525"/>
                <a:gd name="connsiteX2" fmla="*/ 59055 w 306991"/>
                <a:gd name="connsiteY2" fmla="*/ 398526 h 398525"/>
                <a:gd name="connsiteX3" fmla="*/ 251936 w 306991"/>
                <a:gd name="connsiteY3" fmla="*/ 381095 h 398525"/>
                <a:gd name="connsiteX4" fmla="*/ 256604 w 306991"/>
                <a:gd name="connsiteY4" fmla="*/ 370713 h 398525"/>
                <a:gd name="connsiteX5" fmla="*/ 256604 w 306991"/>
                <a:gd name="connsiteY5" fmla="*/ 370713 h 398525"/>
                <a:gd name="connsiteX6" fmla="*/ 250793 w 306991"/>
                <a:gd name="connsiteY6" fmla="*/ 0 h 398525"/>
                <a:gd name="connsiteX7" fmla="*/ 0 w 306991"/>
                <a:gd name="connsiteY7" fmla="*/ 309563 h 398525"/>
                <a:gd name="connsiteX8" fmla="*/ 10287 w 306991"/>
                <a:gd name="connsiteY8" fmla="*/ 313944 h 398525"/>
                <a:gd name="connsiteX9" fmla="*/ 257746 w 306991"/>
                <a:gd name="connsiteY9" fmla="*/ 8954 h 398525"/>
                <a:gd name="connsiteX10" fmla="*/ 250793 w 306991"/>
                <a:gd name="connsiteY10" fmla="*/ 0 h 398525"/>
                <a:gd name="connsiteX11" fmla="*/ 250793 w 306991"/>
                <a:gd name="connsiteY11" fmla="*/ 0 h 398525"/>
                <a:gd name="connsiteX12" fmla="*/ 306991 w 306991"/>
                <a:gd name="connsiteY12" fmla="*/ 236792 h 398525"/>
                <a:gd name="connsiteX13" fmla="*/ 17717 w 306991"/>
                <a:gd name="connsiteY13" fmla="*/ 372523 h 398525"/>
                <a:gd name="connsiteX14" fmla="*/ 26670 w 306991"/>
                <a:gd name="connsiteY14" fmla="*/ 379381 h 398525"/>
                <a:gd name="connsiteX15" fmla="*/ 306991 w 306991"/>
                <a:gd name="connsiteY15" fmla="*/ 248317 h 398525"/>
                <a:gd name="connsiteX16" fmla="*/ 306991 w 306991"/>
                <a:gd name="connsiteY16" fmla="*/ 236792 h 398525"/>
                <a:gd name="connsiteX17" fmla="*/ 306991 w 306991"/>
                <a:gd name="connsiteY17" fmla="*/ 236792 h 398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991" h="398525">
                  <a:moveTo>
                    <a:pt x="256604" y="370713"/>
                  </a:moveTo>
                  <a:cubicBezTo>
                    <a:pt x="256223" y="370522"/>
                    <a:pt x="129636" y="309943"/>
                    <a:pt x="51149" y="390430"/>
                  </a:cubicBezTo>
                  <a:lnTo>
                    <a:pt x="59055" y="398526"/>
                  </a:lnTo>
                  <a:cubicBezTo>
                    <a:pt x="132017" y="323659"/>
                    <a:pt x="251651" y="380905"/>
                    <a:pt x="251936" y="381095"/>
                  </a:cubicBezTo>
                  <a:lnTo>
                    <a:pt x="256604" y="370713"/>
                  </a:lnTo>
                  <a:lnTo>
                    <a:pt x="256604" y="370713"/>
                  </a:lnTo>
                  <a:close/>
                  <a:moveTo>
                    <a:pt x="250793" y="0"/>
                  </a:moveTo>
                  <a:cubicBezTo>
                    <a:pt x="250222" y="476"/>
                    <a:pt x="62579" y="154591"/>
                    <a:pt x="0" y="309563"/>
                  </a:cubicBezTo>
                  <a:lnTo>
                    <a:pt x="10287" y="313944"/>
                  </a:lnTo>
                  <a:cubicBezTo>
                    <a:pt x="71724" y="161734"/>
                    <a:pt x="257175" y="9430"/>
                    <a:pt x="257746" y="8954"/>
                  </a:cubicBezTo>
                  <a:lnTo>
                    <a:pt x="250793" y="0"/>
                  </a:lnTo>
                  <a:lnTo>
                    <a:pt x="250793" y="0"/>
                  </a:lnTo>
                  <a:close/>
                  <a:moveTo>
                    <a:pt x="306991" y="236792"/>
                  </a:moveTo>
                  <a:cubicBezTo>
                    <a:pt x="306420" y="236792"/>
                    <a:pt x="118206" y="233363"/>
                    <a:pt x="17717" y="372523"/>
                  </a:cubicBezTo>
                  <a:lnTo>
                    <a:pt x="26670" y="379381"/>
                  </a:lnTo>
                  <a:cubicBezTo>
                    <a:pt x="123730" y="244983"/>
                    <a:pt x="306420" y="248317"/>
                    <a:pt x="306991" y="248317"/>
                  </a:cubicBezTo>
                  <a:lnTo>
                    <a:pt x="306991" y="236792"/>
                  </a:lnTo>
                  <a:lnTo>
                    <a:pt x="306991" y="236792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29E8D383-94BD-4775-B949-CE6EE29A7654}"/>
                </a:ext>
              </a:extLst>
            </p:cNvPr>
            <p:cNvSpPr/>
            <p:nvPr/>
          </p:nvSpPr>
          <p:spPr>
            <a:xfrm>
              <a:off x="8077104" y="2149220"/>
              <a:ext cx="270265" cy="912875"/>
            </a:xfrm>
            <a:custGeom>
              <a:avLst/>
              <a:gdLst>
                <a:gd name="connsiteX0" fmla="*/ 20479 w 270265"/>
                <a:gd name="connsiteY0" fmla="*/ 62294 h 912875"/>
                <a:gd name="connsiteX1" fmla="*/ 214884 w 270265"/>
                <a:gd name="connsiteY1" fmla="*/ 601790 h 912875"/>
                <a:gd name="connsiteX2" fmla="*/ 102203 w 270265"/>
                <a:gd name="connsiteY2" fmla="*/ 895159 h 912875"/>
                <a:gd name="connsiteX3" fmla="*/ 120396 w 270265"/>
                <a:gd name="connsiteY3" fmla="*/ 912876 h 912875"/>
                <a:gd name="connsiteX4" fmla="*/ 246698 w 270265"/>
                <a:gd name="connsiteY4" fmla="*/ 622268 h 912875"/>
                <a:gd name="connsiteX5" fmla="*/ 265176 w 270265"/>
                <a:gd name="connsiteY5" fmla="*/ 338804 h 912875"/>
                <a:gd name="connsiteX6" fmla="*/ 150495 w 270265"/>
                <a:gd name="connsiteY6" fmla="*/ 87725 h 912875"/>
                <a:gd name="connsiteX7" fmla="*/ 0 w 270265"/>
                <a:gd name="connsiteY7" fmla="*/ 0 h 912875"/>
                <a:gd name="connsiteX8" fmla="*/ 20479 w 270265"/>
                <a:gd name="connsiteY8" fmla="*/ 62294 h 912875"/>
                <a:gd name="connsiteX9" fmla="*/ 20479 w 270265"/>
                <a:gd name="connsiteY9" fmla="*/ 62294 h 91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265" h="912875">
                  <a:moveTo>
                    <a:pt x="20479" y="62294"/>
                  </a:moveTo>
                  <a:cubicBezTo>
                    <a:pt x="213455" y="144875"/>
                    <a:pt x="257270" y="415290"/>
                    <a:pt x="214884" y="601790"/>
                  </a:cubicBezTo>
                  <a:cubicBezTo>
                    <a:pt x="187166" y="723900"/>
                    <a:pt x="140399" y="853916"/>
                    <a:pt x="102203" y="895159"/>
                  </a:cubicBezTo>
                  <a:lnTo>
                    <a:pt x="120396" y="912876"/>
                  </a:lnTo>
                  <a:cubicBezTo>
                    <a:pt x="163830" y="866013"/>
                    <a:pt x="216980" y="753047"/>
                    <a:pt x="246698" y="622268"/>
                  </a:cubicBezTo>
                  <a:cubicBezTo>
                    <a:pt x="267176" y="531971"/>
                    <a:pt x="276987" y="432340"/>
                    <a:pt x="265176" y="338804"/>
                  </a:cubicBezTo>
                  <a:cubicBezTo>
                    <a:pt x="253079" y="243173"/>
                    <a:pt x="218599" y="154115"/>
                    <a:pt x="150495" y="87725"/>
                  </a:cubicBezTo>
                  <a:cubicBezTo>
                    <a:pt x="111633" y="49816"/>
                    <a:pt x="62103" y="19621"/>
                    <a:pt x="0" y="0"/>
                  </a:cubicBezTo>
                  <a:cubicBezTo>
                    <a:pt x="4572" y="25527"/>
                    <a:pt x="11240" y="47911"/>
                    <a:pt x="20479" y="62294"/>
                  </a:cubicBezTo>
                  <a:lnTo>
                    <a:pt x="20479" y="62294"/>
                  </a:lnTo>
                  <a:close/>
                </a:path>
              </a:pathLst>
            </a:custGeom>
            <a:solidFill>
              <a:srgbClr val="56657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25A9D141-FC83-4856-B53B-237C0DB266CC}"/>
                </a:ext>
              </a:extLst>
            </p:cNvPr>
            <p:cNvSpPr/>
            <p:nvPr/>
          </p:nvSpPr>
          <p:spPr>
            <a:xfrm>
              <a:off x="8073198" y="3011423"/>
              <a:ext cx="143446" cy="147066"/>
            </a:xfrm>
            <a:custGeom>
              <a:avLst/>
              <a:gdLst>
                <a:gd name="connsiteX0" fmla="*/ 71723 w 143446"/>
                <a:gd name="connsiteY0" fmla="*/ 0 h 147066"/>
                <a:gd name="connsiteX1" fmla="*/ 0 w 143446"/>
                <a:gd name="connsiteY1" fmla="*/ 73533 h 147066"/>
                <a:gd name="connsiteX2" fmla="*/ 71723 w 143446"/>
                <a:gd name="connsiteY2" fmla="*/ 147066 h 147066"/>
                <a:gd name="connsiteX3" fmla="*/ 143447 w 143446"/>
                <a:gd name="connsiteY3" fmla="*/ 73533 h 147066"/>
                <a:gd name="connsiteX4" fmla="*/ 71723 w 143446"/>
                <a:gd name="connsiteY4" fmla="*/ 0 h 147066"/>
                <a:gd name="connsiteX5" fmla="*/ 71723 w 143446"/>
                <a:gd name="connsiteY5" fmla="*/ 0 h 147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446" h="147066">
                  <a:moveTo>
                    <a:pt x="71723" y="0"/>
                  </a:moveTo>
                  <a:cubicBezTo>
                    <a:pt x="32099" y="0"/>
                    <a:pt x="0" y="32956"/>
                    <a:pt x="0" y="73533"/>
                  </a:cubicBezTo>
                  <a:cubicBezTo>
                    <a:pt x="0" y="114109"/>
                    <a:pt x="32099" y="147066"/>
                    <a:pt x="71723" y="147066"/>
                  </a:cubicBezTo>
                  <a:cubicBezTo>
                    <a:pt x="111347" y="147066"/>
                    <a:pt x="143447" y="114109"/>
                    <a:pt x="143447" y="73533"/>
                  </a:cubicBezTo>
                  <a:cubicBezTo>
                    <a:pt x="143447" y="32861"/>
                    <a:pt x="111347" y="0"/>
                    <a:pt x="71723" y="0"/>
                  </a:cubicBezTo>
                  <a:lnTo>
                    <a:pt x="71723" y="0"/>
                  </a:lnTo>
                  <a:close/>
                </a:path>
              </a:pathLst>
            </a:custGeom>
            <a:solidFill>
              <a:srgbClr val="B2BA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C5AEC66-92E6-451E-B047-7F5195B15EA2}"/>
                </a:ext>
              </a:extLst>
            </p:cNvPr>
            <p:cNvSpPr/>
            <p:nvPr/>
          </p:nvSpPr>
          <p:spPr>
            <a:xfrm>
              <a:off x="8082247" y="3020662"/>
              <a:ext cx="125349" cy="128587"/>
            </a:xfrm>
            <a:custGeom>
              <a:avLst/>
              <a:gdLst>
                <a:gd name="connsiteX0" fmla="*/ 62674 w 125349"/>
                <a:gd name="connsiteY0" fmla="*/ 0 h 128587"/>
                <a:gd name="connsiteX1" fmla="*/ 0 w 125349"/>
                <a:gd name="connsiteY1" fmla="*/ 64294 h 128587"/>
                <a:gd name="connsiteX2" fmla="*/ 62674 w 125349"/>
                <a:gd name="connsiteY2" fmla="*/ 128588 h 128587"/>
                <a:gd name="connsiteX3" fmla="*/ 125349 w 125349"/>
                <a:gd name="connsiteY3" fmla="*/ 64294 h 128587"/>
                <a:gd name="connsiteX4" fmla="*/ 62674 w 125349"/>
                <a:gd name="connsiteY4" fmla="*/ 0 h 128587"/>
                <a:gd name="connsiteX5" fmla="*/ 62674 w 125349"/>
                <a:gd name="connsiteY5" fmla="*/ 0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349" h="128587">
                  <a:moveTo>
                    <a:pt x="62674" y="0"/>
                  </a:moveTo>
                  <a:cubicBezTo>
                    <a:pt x="28099" y="0"/>
                    <a:pt x="0" y="28765"/>
                    <a:pt x="0" y="64294"/>
                  </a:cubicBezTo>
                  <a:cubicBezTo>
                    <a:pt x="0" y="99822"/>
                    <a:pt x="28004" y="128588"/>
                    <a:pt x="62674" y="128588"/>
                  </a:cubicBezTo>
                  <a:cubicBezTo>
                    <a:pt x="97250" y="128588"/>
                    <a:pt x="125349" y="99822"/>
                    <a:pt x="125349" y="64294"/>
                  </a:cubicBezTo>
                  <a:cubicBezTo>
                    <a:pt x="125349" y="28765"/>
                    <a:pt x="97250" y="0"/>
                    <a:pt x="62674" y="0"/>
                  </a:cubicBezTo>
                  <a:lnTo>
                    <a:pt x="62674" y="0"/>
                  </a:lnTo>
                  <a:close/>
                </a:path>
              </a:pathLst>
            </a:custGeom>
            <a:solidFill>
              <a:srgbClr val="F2F3F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ACBECFE0-3D80-4A9E-B741-660614D0B730}"/>
                </a:ext>
              </a:extLst>
            </p:cNvPr>
            <p:cNvSpPr/>
            <p:nvPr/>
          </p:nvSpPr>
          <p:spPr>
            <a:xfrm>
              <a:off x="8106250" y="3045237"/>
              <a:ext cx="77343" cy="79247"/>
            </a:xfrm>
            <a:custGeom>
              <a:avLst/>
              <a:gdLst>
                <a:gd name="connsiteX0" fmla="*/ 38671 w 77343"/>
                <a:gd name="connsiteY0" fmla="*/ 0 h 79247"/>
                <a:gd name="connsiteX1" fmla="*/ 0 w 77343"/>
                <a:gd name="connsiteY1" fmla="*/ 39624 h 79247"/>
                <a:gd name="connsiteX2" fmla="*/ 38671 w 77343"/>
                <a:gd name="connsiteY2" fmla="*/ 79248 h 79247"/>
                <a:gd name="connsiteX3" fmla="*/ 77343 w 77343"/>
                <a:gd name="connsiteY3" fmla="*/ 39624 h 79247"/>
                <a:gd name="connsiteX4" fmla="*/ 38671 w 77343"/>
                <a:gd name="connsiteY4" fmla="*/ 0 h 79247"/>
                <a:gd name="connsiteX5" fmla="*/ 38671 w 77343"/>
                <a:gd name="connsiteY5" fmla="*/ 0 h 7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343" h="79247">
                  <a:moveTo>
                    <a:pt x="38671" y="0"/>
                  </a:moveTo>
                  <a:cubicBezTo>
                    <a:pt x="17336" y="0"/>
                    <a:pt x="0" y="17717"/>
                    <a:pt x="0" y="39624"/>
                  </a:cubicBezTo>
                  <a:cubicBezTo>
                    <a:pt x="0" y="61531"/>
                    <a:pt x="17336" y="79248"/>
                    <a:pt x="38671" y="79248"/>
                  </a:cubicBezTo>
                  <a:cubicBezTo>
                    <a:pt x="60008" y="79248"/>
                    <a:pt x="77343" y="61531"/>
                    <a:pt x="77343" y="39624"/>
                  </a:cubicBezTo>
                  <a:cubicBezTo>
                    <a:pt x="77343" y="17812"/>
                    <a:pt x="60008" y="0"/>
                    <a:pt x="38671" y="0"/>
                  </a:cubicBezTo>
                  <a:lnTo>
                    <a:pt x="38671" y="0"/>
                  </a:lnTo>
                  <a:close/>
                </a:path>
              </a:pathLst>
            </a:custGeom>
            <a:solidFill>
              <a:srgbClr val="B2BA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AA03512-0EEF-49A9-A6A0-9DD257D01519}"/>
                </a:ext>
              </a:extLst>
            </p:cNvPr>
            <p:cNvSpPr/>
            <p:nvPr/>
          </p:nvSpPr>
          <p:spPr>
            <a:xfrm>
              <a:off x="7400828" y="2056351"/>
              <a:ext cx="275749" cy="650938"/>
            </a:xfrm>
            <a:custGeom>
              <a:avLst/>
              <a:gdLst>
                <a:gd name="connsiteX0" fmla="*/ 275749 w 275749"/>
                <a:gd name="connsiteY0" fmla="*/ 0 h 650938"/>
                <a:gd name="connsiteX1" fmla="*/ 6382 w 275749"/>
                <a:gd name="connsiteY1" fmla="*/ 650938 h 650938"/>
                <a:gd name="connsiteX2" fmla="*/ 37910 w 275749"/>
                <a:gd name="connsiteY2" fmla="*/ 636270 h 650938"/>
                <a:gd name="connsiteX3" fmla="*/ 267462 w 275749"/>
                <a:gd name="connsiteY3" fmla="*/ 56293 h 650938"/>
                <a:gd name="connsiteX4" fmla="*/ 275749 w 275749"/>
                <a:gd name="connsiteY4" fmla="*/ 0 h 650938"/>
                <a:gd name="connsiteX5" fmla="*/ 275749 w 275749"/>
                <a:gd name="connsiteY5" fmla="*/ 0 h 65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749" h="650938">
                  <a:moveTo>
                    <a:pt x="275749" y="0"/>
                  </a:moveTo>
                  <a:cubicBezTo>
                    <a:pt x="156972" y="30480"/>
                    <a:pt x="-37719" y="155258"/>
                    <a:pt x="6382" y="650938"/>
                  </a:cubicBezTo>
                  <a:lnTo>
                    <a:pt x="37910" y="636270"/>
                  </a:lnTo>
                  <a:cubicBezTo>
                    <a:pt x="18955" y="534638"/>
                    <a:pt x="16955" y="107442"/>
                    <a:pt x="267462" y="56293"/>
                  </a:cubicBezTo>
                  <a:cubicBezTo>
                    <a:pt x="270987" y="40100"/>
                    <a:pt x="273654" y="20669"/>
                    <a:pt x="275749" y="0"/>
                  </a:cubicBezTo>
                  <a:lnTo>
                    <a:pt x="275749" y="0"/>
                  </a:lnTo>
                  <a:close/>
                </a:path>
              </a:pathLst>
            </a:custGeom>
            <a:solidFill>
              <a:srgbClr val="56657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E2FEAC97-AFA8-4BF3-8418-F2DFBE5A5413}"/>
                </a:ext>
              </a:extLst>
            </p:cNvPr>
            <p:cNvSpPr/>
            <p:nvPr/>
          </p:nvSpPr>
          <p:spPr>
            <a:xfrm>
              <a:off x="7512747" y="2839402"/>
              <a:ext cx="38671" cy="162591"/>
            </a:xfrm>
            <a:custGeom>
              <a:avLst/>
              <a:gdLst>
                <a:gd name="connsiteX0" fmla="*/ 0 w 38671"/>
                <a:gd name="connsiteY0" fmla="*/ 2572 h 162591"/>
                <a:gd name="connsiteX1" fmla="*/ 26575 w 38671"/>
                <a:gd name="connsiteY1" fmla="*/ 162592 h 162591"/>
                <a:gd name="connsiteX2" fmla="*/ 38671 w 38671"/>
                <a:gd name="connsiteY2" fmla="*/ 157734 h 162591"/>
                <a:gd name="connsiteX3" fmla="*/ 12478 w 38671"/>
                <a:gd name="connsiteY3" fmla="*/ 0 h 162591"/>
                <a:gd name="connsiteX4" fmla="*/ 0 w 38671"/>
                <a:gd name="connsiteY4" fmla="*/ 2572 h 162591"/>
                <a:gd name="connsiteX5" fmla="*/ 0 w 38671"/>
                <a:gd name="connsiteY5" fmla="*/ 2572 h 16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71" h="162591">
                  <a:moveTo>
                    <a:pt x="0" y="2572"/>
                  </a:moveTo>
                  <a:cubicBezTo>
                    <a:pt x="95" y="2953"/>
                    <a:pt x="14954" y="82010"/>
                    <a:pt x="26575" y="162592"/>
                  </a:cubicBezTo>
                  <a:lnTo>
                    <a:pt x="38671" y="157734"/>
                  </a:lnTo>
                  <a:cubicBezTo>
                    <a:pt x="27146" y="77533"/>
                    <a:pt x="12573" y="381"/>
                    <a:pt x="12478" y="0"/>
                  </a:cubicBezTo>
                  <a:lnTo>
                    <a:pt x="0" y="2572"/>
                  </a:lnTo>
                  <a:lnTo>
                    <a:pt x="0" y="2572"/>
                  </a:lnTo>
                  <a:close/>
                </a:path>
              </a:pathLst>
            </a:custGeom>
            <a:solidFill>
              <a:srgbClr val="E5E7E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5B202A8-B737-4BD0-8BAE-06F2A2781422}"/>
                </a:ext>
              </a:extLst>
            </p:cNvPr>
            <p:cNvSpPr/>
            <p:nvPr/>
          </p:nvSpPr>
          <p:spPr>
            <a:xfrm>
              <a:off x="7389685" y="2883026"/>
              <a:ext cx="78771" cy="152019"/>
            </a:xfrm>
            <a:custGeom>
              <a:avLst/>
              <a:gdLst>
                <a:gd name="connsiteX0" fmla="*/ 0 w 78771"/>
                <a:gd name="connsiteY0" fmla="*/ 4477 h 152019"/>
                <a:gd name="connsiteX1" fmla="*/ 66770 w 78771"/>
                <a:gd name="connsiteY1" fmla="*/ 152019 h 152019"/>
                <a:gd name="connsiteX2" fmla="*/ 78772 w 78771"/>
                <a:gd name="connsiteY2" fmla="*/ 147257 h 152019"/>
                <a:gd name="connsiteX3" fmla="*/ 12001 w 78771"/>
                <a:gd name="connsiteY3" fmla="*/ 0 h 152019"/>
                <a:gd name="connsiteX4" fmla="*/ 0 w 78771"/>
                <a:gd name="connsiteY4" fmla="*/ 4477 h 152019"/>
                <a:gd name="connsiteX5" fmla="*/ 0 w 78771"/>
                <a:gd name="connsiteY5" fmla="*/ 4477 h 15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71" h="152019">
                  <a:moveTo>
                    <a:pt x="0" y="4477"/>
                  </a:moveTo>
                  <a:cubicBezTo>
                    <a:pt x="7239" y="25051"/>
                    <a:pt x="33147" y="88773"/>
                    <a:pt x="66770" y="152019"/>
                  </a:cubicBezTo>
                  <a:lnTo>
                    <a:pt x="78772" y="147257"/>
                  </a:lnTo>
                  <a:cubicBezTo>
                    <a:pt x="45244" y="84392"/>
                    <a:pt x="19336" y="20479"/>
                    <a:pt x="12001" y="0"/>
                  </a:cubicBezTo>
                  <a:lnTo>
                    <a:pt x="0" y="4477"/>
                  </a:lnTo>
                  <a:lnTo>
                    <a:pt x="0" y="4477"/>
                  </a:lnTo>
                  <a:close/>
                </a:path>
              </a:pathLst>
            </a:custGeom>
            <a:solidFill>
              <a:srgbClr val="E5E7E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A0EB7791-F705-48F4-94E9-4A4C20371464}"/>
                </a:ext>
              </a:extLst>
            </p:cNvPr>
            <p:cNvSpPr/>
            <p:nvPr/>
          </p:nvSpPr>
          <p:spPr>
            <a:xfrm>
              <a:off x="7358718" y="2676878"/>
              <a:ext cx="176225" cy="225960"/>
            </a:xfrm>
            <a:custGeom>
              <a:avLst/>
              <a:gdLst>
                <a:gd name="connsiteX0" fmla="*/ 176223 w 176225"/>
                <a:gd name="connsiteY0" fmla="*/ 172621 h 225960"/>
                <a:gd name="connsiteX1" fmla="*/ 147553 w 176225"/>
                <a:gd name="connsiteY1" fmla="*/ 51177 h 225960"/>
                <a:gd name="connsiteX2" fmla="*/ 86116 w 176225"/>
                <a:gd name="connsiteY2" fmla="*/ 1170 h 225960"/>
                <a:gd name="connsiteX3" fmla="*/ 86021 w 176225"/>
                <a:gd name="connsiteY3" fmla="*/ 1170 h 225960"/>
                <a:gd name="connsiteX4" fmla="*/ 47635 w 176225"/>
                <a:gd name="connsiteY4" fmla="*/ 5838 h 225960"/>
                <a:gd name="connsiteX5" fmla="*/ 17632 w 176225"/>
                <a:gd name="connsiteY5" fmla="*/ 32127 h 225960"/>
                <a:gd name="connsiteX6" fmla="*/ 4106 w 176225"/>
                <a:gd name="connsiteY6" fmla="*/ 132044 h 225960"/>
                <a:gd name="connsiteX7" fmla="*/ 31919 w 176225"/>
                <a:gd name="connsiteY7" fmla="*/ 225960 h 225960"/>
                <a:gd name="connsiteX8" fmla="*/ 55827 w 176225"/>
                <a:gd name="connsiteY8" fmla="*/ 216531 h 225960"/>
                <a:gd name="connsiteX9" fmla="*/ 28966 w 176225"/>
                <a:gd name="connsiteY9" fmla="*/ 126234 h 225960"/>
                <a:gd name="connsiteX10" fmla="*/ 38682 w 176225"/>
                <a:gd name="connsiteY10" fmla="*/ 47176 h 225960"/>
                <a:gd name="connsiteX11" fmla="*/ 58208 w 176225"/>
                <a:gd name="connsiteY11" fmla="*/ 29841 h 225960"/>
                <a:gd name="connsiteX12" fmla="*/ 81259 w 176225"/>
                <a:gd name="connsiteY12" fmla="*/ 27079 h 225960"/>
                <a:gd name="connsiteX13" fmla="*/ 125550 w 176225"/>
                <a:gd name="connsiteY13" fmla="*/ 64893 h 225960"/>
                <a:gd name="connsiteX14" fmla="*/ 150505 w 176225"/>
                <a:gd name="connsiteY14" fmla="*/ 173001 h 225960"/>
                <a:gd name="connsiteX15" fmla="*/ 176223 w 176225"/>
                <a:gd name="connsiteY15" fmla="*/ 172621 h 225960"/>
                <a:gd name="connsiteX16" fmla="*/ 176223 w 176225"/>
                <a:gd name="connsiteY16" fmla="*/ 172621 h 22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6225" h="225960">
                  <a:moveTo>
                    <a:pt x="176223" y="172621"/>
                  </a:moveTo>
                  <a:cubicBezTo>
                    <a:pt x="176223" y="172430"/>
                    <a:pt x="177080" y="101564"/>
                    <a:pt x="147553" y="51177"/>
                  </a:cubicBezTo>
                  <a:cubicBezTo>
                    <a:pt x="129931" y="21173"/>
                    <a:pt x="107834" y="5362"/>
                    <a:pt x="86116" y="1170"/>
                  </a:cubicBezTo>
                  <a:lnTo>
                    <a:pt x="86021" y="1170"/>
                  </a:lnTo>
                  <a:cubicBezTo>
                    <a:pt x="72686" y="-1401"/>
                    <a:pt x="59542" y="313"/>
                    <a:pt x="47635" y="5838"/>
                  </a:cubicBezTo>
                  <a:cubicBezTo>
                    <a:pt x="36015" y="11267"/>
                    <a:pt x="25633" y="20220"/>
                    <a:pt x="17632" y="32127"/>
                  </a:cubicBezTo>
                  <a:cubicBezTo>
                    <a:pt x="2011" y="55368"/>
                    <a:pt x="-5133" y="90229"/>
                    <a:pt x="4106" y="132044"/>
                  </a:cubicBezTo>
                  <a:cubicBezTo>
                    <a:pt x="13536" y="174906"/>
                    <a:pt x="31919" y="225865"/>
                    <a:pt x="31919" y="225960"/>
                  </a:cubicBezTo>
                  <a:lnTo>
                    <a:pt x="55827" y="216531"/>
                  </a:lnTo>
                  <a:cubicBezTo>
                    <a:pt x="55732" y="216435"/>
                    <a:pt x="38015" y="167001"/>
                    <a:pt x="28966" y="126234"/>
                  </a:cubicBezTo>
                  <a:cubicBezTo>
                    <a:pt x="21442" y="92325"/>
                    <a:pt x="26680" y="64797"/>
                    <a:pt x="38682" y="47176"/>
                  </a:cubicBezTo>
                  <a:cubicBezTo>
                    <a:pt x="44111" y="39175"/>
                    <a:pt x="50779" y="33270"/>
                    <a:pt x="58208" y="29841"/>
                  </a:cubicBezTo>
                  <a:cubicBezTo>
                    <a:pt x="65257" y="26507"/>
                    <a:pt x="73258" y="25554"/>
                    <a:pt x="81259" y="27079"/>
                  </a:cubicBezTo>
                  <a:cubicBezTo>
                    <a:pt x="96308" y="30031"/>
                    <a:pt x="112120" y="41937"/>
                    <a:pt x="125550" y="64893"/>
                  </a:cubicBezTo>
                  <a:cubicBezTo>
                    <a:pt x="151268" y="108708"/>
                    <a:pt x="150505" y="172906"/>
                    <a:pt x="150505" y="173001"/>
                  </a:cubicBezTo>
                  <a:lnTo>
                    <a:pt x="176223" y="172621"/>
                  </a:lnTo>
                  <a:lnTo>
                    <a:pt x="176223" y="172621"/>
                  </a:lnTo>
                  <a:close/>
                </a:path>
              </a:pathLst>
            </a:custGeom>
            <a:solidFill>
              <a:srgbClr val="56657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11429CC-09AF-48D6-86AB-74EA3D72DED4}"/>
                </a:ext>
              </a:extLst>
            </p:cNvPr>
            <p:cNvSpPr/>
            <p:nvPr/>
          </p:nvSpPr>
          <p:spPr>
            <a:xfrm>
              <a:off x="7468870" y="1534456"/>
              <a:ext cx="865364" cy="988620"/>
            </a:xfrm>
            <a:custGeom>
              <a:avLst/>
              <a:gdLst>
                <a:gd name="connsiteX0" fmla="*/ 686148 w 865364"/>
                <a:gd name="connsiteY0" fmla="*/ 138800 h 988620"/>
                <a:gd name="connsiteX1" fmla="*/ 689101 w 865364"/>
                <a:gd name="connsiteY1" fmla="*/ 139467 h 988620"/>
                <a:gd name="connsiteX2" fmla="*/ 838452 w 865364"/>
                <a:gd name="connsiteY2" fmla="*/ 345397 h 988620"/>
                <a:gd name="connsiteX3" fmla="*/ 864741 w 865364"/>
                <a:gd name="connsiteY3" fmla="*/ 573997 h 988620"/>
                <a:gd name="connsiteX4" fmla="*/ 611091 w 865364"/>
                <a:gd name="connsiteY4" fmla="*/ 988621 h 988620"/>
                <a:gd name="connsiteX5" fmla="*/ 611091 w 865364"/>
                <a:gd name="connsiteY5" fmla="*/ 980239 h 988620"/>
                <a:gd name="connsiteX6" fmla="*/ 852168 w 865364"/>
                <a:gd name="connsiteY6" fmla="*/ 704680 h 988620"/>
                <a:gd name="connsiteX7" fmla="*/ 632713 w 865364"/>
                <a:gd name="connsiteY7" fmla="*/ 968332 h 988620"/>
                <a:gd name="connsiteX8" fmla="*/ 590993 w 865364"/>
                <a:gd name="connsiteY8" fmla="*/ 852794 h 988620"/>
                <a:gd name="connsiteX9" fmla="*/ 246664 w 865364"/>
                <a:gd name="connsiteY9" fmla="*/ 768498 h 988620"/>
                <a:gd name="connsiteX10" fmla="*/ 166273 w 865364"/>
                <a:gd name="connsiteY10" fmla="*/ 874892 h 988620"/>
                <a:gd name="connsiteX11" fmla="*/ 62737 w 865364"/>
                <a:gd name="connsiteY11" fmla="*/ 796311 h 988620"/>
                <a:gd name="connsiteX12" fmla="*/ 154177 w 865364"/>
                <a:gd name="connsiteY12" fmla="*/ 943948 h 988620"/>
                <a:gd name="connsiteX13" fmla="*/ 149223 w 865364"/>
                <a:gd name="connsiteY13" fmla="*/ 950616 h 988620"/>
                <a:gd name="connsiteX14" fmla="*/ 35590 w 865364"/>
                <a:gd name="connsiteY14" fmla="*/ 702775 h 988620"/>
                <a:gd name="connsiteX15" fmla="*/ 44163 w 865364"/>
                <a:gd name="connsiteY15" fmla="*/ 337301 h 988620"/>
                <a:gd name="connsiteX16" fmla="*/ 95884 w 865364"/>
                <a:gd name="connsiteY16" fmla="*/ 914992 h 988620"/>
                <a:gd name="connsiteX17" fmla="*/ 88454 w 865364"/>
                <a:gd name="connsiteY17" fmla="*/ 918326 h 988620"/>
                <a:gd name="connsiteX18" fmla="*/ 92073 w 865364"/>
                <a:gd name="connsiteY18" fmla="*/ 231097 h 988620"/>
                <a:gd name="connsiteX19" fmla="*/ 304290 w 865364"/>
                <a:gd name="connsiteY19" fmla="*/ 38978 h 988620"/>
                <a:gd name="connsiteX20" fmla="*/ 686148 w 865364"/>
                <a:gd name="connsiteY20" fmla="*/ 138800 h 988620"/>
                <a:gd name="connsiteX21" fmla="*/ 686148 w 865364"/>
                <a:gd name="connsiteY21" fmla="*/ 138800 h 988620"/>
                <a:gd name="connsiteX22" fmla="*/ 726629 w 865364"/>
                <a:gd name="connsiteY22" fmla="*/ 155278 h 988620"/>
                <a:gd name="connsiteX23" fmla="*/ 823403 w 865364"/>
                <a:gd name="connsiteY23" fmla="*/ 297201 h 988620"/>
                <a:gd name="connsiteX24" fmla="*/ 726629 w 865364"/>
                <a:gd name="connsiteY24" fmla="*/ 155278 h 988620"/>
                <a:gd name="connsiteX25" fmla="*/ 726629 w 865364"/>
                <a:gd name="connsiteY25" fmla="*/ 155278 h 98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5364" h="988620">
                  <a:moveTo>
                    <a:pt x="686148" y="138800"/>
                  </a:moveTo>
                  <a:cubicBezTo>
                    <a:pt x="687100" y="138991"/>
                    <a:pt x="688053" y="139276"/>
                    <a:pt x="689101" y="139467"/>
                  </a:cubicBezTo>
                  <a:cubicBezTo>
                    <a:pt x="727677" y="140515"/>
                    <a:pt x="822355" y="161946"/>
                    <a:pt x="838452" y="345397"/>
                  </a:cubicBezTo>
                  <a:cubicBezTo>
                    <a:pt x="857026" y="415025"/>
                    <a:pt x="866170" y="495035"/>
                    <a:pt x="864741" y="573997"/>
                  </a:cubicBezTo>
                  <a:cubicBezTo>
                    <a:pt x="870457" y="739923"/>
                    <a:pt x="840739" y="988144"/>
                    <a:pt x="611091" y="988621"/>
                  </a:cubicBezTo>
                  <a:lnTo>
                    <a:pt x="611091" y="980239"/>
                  </a:lnTo>
                  <a:cubicBezTo>
                    <a:pt x="778540" y="979858"/>
                    <a:pt x="836262" y="842221"/>
                    <a:pt x="852168" y="704680"/>
                  </a:cubicBezTo>
                  <a:cubicBezTo>
                    <a:pt x="825308" y="851080"/>
                    <a:pt x="755109" y="968332"/>
                    <a:pt x="632713" y="968332"/>
                  </a:cubicBezTo>
                  <a:cubicBezTo>
                    <a:pt x="535843" y="968332"/>
                    <a:pt x="619378" y="935947"/>
                    <a:pt x="590993" y="852794"/>
                  </a:cubicBezTo>
                  <a:cubicBezTo>
                    <a:pt x="527556" y="775261"/>
                    <a:pt x="298290" y="744971"/>
                    <a:pt x="246664" y="768498"/>
                  </a:cubicBezTo>
                  <a:cubicBezTo>
                    <a:pt x="187419" y="795549"/>
                    <a:pt x="166273" y="837745"/>
                    <a:pt x="166273" y="874892"/>
                  </a:cubicBezTo>
                  <a:cubicBezTo>
                    <a:pt x="166273" y="973190"/>
                    <a:pt x="106837" y="918136"/>
                    <a:pt x="62737" y="796311"/>
                  </a:cubicBezTo>
                  <a:cubicBezTo>
                    <a:pt x="79501" y="852604"/>
                    <a:pt x="107599" y="907468"/>
                    <a:pt x="154177" y="943948"/>
                  </a:cubicBezTo>
                  <a:lnTo>
                    <a:pt x="149223" y="950616"/>
                  </a:lnTo>
                  <a:cubicBezTo>
                    <a:pt x="73881" y="891561"/>
                    <a:pt x="45687" y="786405"/>
                    <a:pt x="35590" y="702775"/>
                  </a:cubicBezTo>
                  <a:cubicBezTo>
                    <a:pt x="11302" y="594667"/>
                    <a:pt x="4444" y="461507"/>
                    <a:pt x="44163" y="337301"/>
                  </a:cubicBezTo>
                  <a:cubicBezTo>
                    <a:pt x="-5748" y="465127"/>
                    <a:pt x="-16416" y="651721"/>
                    <a:pt x="95884" y="914992"/>
                  </a:cubicBezTo>
                  <a:lnTo>
                    <a:pt x="88454" y="918326"/>
                  </a:lnTo>
                  <a:cubicBezTo>
                    <a:pt x="-59755" y="570854"/>
                    <a:pt x="4253" y="355018"/>
                    <a:pt x="92073" y="231097"/>
                  </a:cubicBezTo>
                  <a:cubicBezTo>
                    <a:pt x="137127" y="156136"/>
                    <a:pt x="205135" y="88984"/>
                    <a:pt x="304290" y="38978"/>
                  </a:cubicBezTo>
                  <a:cubicBezTo>
                    <a:pt x="509078" y="-64082"/>
                    <a:pt x="694339" y="61171"/>
                    <a:pt x="686148" y="138800"/>
                  </a:cubicBezTo>
                  <a:lnTo>
                    <a:pt x="686148" y="138800"/>
                  </a:lnTo>
                  <a:close/>
                  <a:moveTo>
                    <a:pt x="726629" y="155278"/>
                  </a:moveTo>
                  <a:cubicBezTo>
                    <a:pt x="767491" y="181091"/>
                    <a:pt x="800067" y="232431"/>
                    <a:pt x="823403" y="297201"/>
                  </a:cubicBezTo>
                  <a:cubicBezTo>
                    <a:pt x="804829" y="204237"/>
                    <a:pt x="761776" y="168518"/>
                    <a:pt x="726629" y="155278"/>
                  </a:cubicBezTo>
                  <a:lnTo>
                    <a:pt x="726629" y="155278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B45F976E-9251-4E75-B7D4-BBFCF7BD760D}"/>
                </a:ext>
              </a:extLst>
            </p:cNvPr>
            <p:cNvSpPr/>
            <p:nvPr/>
          </p:nvSpPr>
          <p:spPr>
            <a:xfrm>
              <a:off x="7647883" y="1823846"/>
              <a:ext cx="523979" cy="621496"/>
            </a:xfrm>
            <a:custGeom>
              <a:avLst/>
              <a:gdLst>
                <a:gd name="connsiteX0" fmla="*/ 428459 w 523979"/>
                <a:gd name="connsiteY0" fmla="*/ 0 h 621496"/>
                <a:gd name="connsiteX1" fmla="*/ 498086 w 523979"/>
                <a:gd name="connsiteY1" fmla="*/ 93440 h 621496"/>
                <a:gd name="connsiteX2" fmla="*/ 485799 w 523979"/>
                <a:gd name="connsiteY2" fmla="*/ 389001 h 621496"/>
                <a:gd name="connsiteX3" fmla="*/ 158139 w 523979"/>
                <a:gd name="connsiteY3" fmla="*/ 602552 h 621496"/>
                <a:gd name="connsiteX4" fmla="*/ 40791 w 523979"/>
                <a:gd name="connsiteY4" fmla="*/ 117539 h 621496"/>
                <a:gd name="connsiteX5" fmla="*/ 199478 w 523979"/>
                <a:gd name="connsiteY5" fmla="*/ 101822 h 621496"/>
                <a:gd name="connsiteX6" fmla="*/ 426649 w 523979"/>
                <a:gd name="connsiteY6" fmla="*/ 2572 h 621496"/>
                <a:gd name="connsiteX7" fmla="*/ 428459 w 523979"/>
                <a:gd name="connsiteY7" fmla="*/ 0 h 621496"/>
                <a:gd name="connsiteX8" fmla="*/ 428459 w 523979"/>
                <a:gd name="connsiteY8" fmla="*/ 0 h 621496"/>
                <a:gd name="connsiteX9" fmla="*/ 75367 w 523979"/>
                <a:gd name="connsiteY9" fmla="*/ 91726 h 621496"/>
                <a:gd name="connsiteX10" fmla="*/ 356259 w 523979"/>
                <a:gd name="connsiteY10" fmla="*/ 50864 h 621496"/>
                <a:gd name="connsiteX11" fmla="*/ 200144 w 523979"/>
                <a:gd name="connsiteY11" fmla="*/ 85153 h 621496"/>
                <a:gd name="connsiteX12" fmla="*/ 75367 w 523979"/>
                <a:gd name="connsiteY12" fmla="*/ 91726 h 621496"/>
                <a:gd name="connsiteX13" fmla="*/ 75367 w 523979"/>
                <a:gd name="connsiteY13" fmla="*/ 91726 h 6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979" h="621496">
                  <a:moveTo>
                    <a:pt x="428459" y="0"/>
                  </a:moveTo>
                  <a:cubicBezTo>
                    <a:pt x="428649" y="286"/>
                    <a:pt x="464844" y="26765"/>
                    <a:pt x="498086" y="93440"/>
                  </a:cubicBezTo>
                  <a:cubicBezTo>
                    <a:pt x="543711" y="185071"/>
                    <a:pt x="522280" y="295466"/>
                    <a:pt x="485799" y="389001"/>
                  </a:cubicBezTo>
                  <a:cubicBezTo>
                    <a:pt x="448652" y="484156"/>
                    <a:pt x="317778" y="683609"/>
                    <a:pt x="158139" y="602552"/>
                  </a:cubicBezTo>
                  <a:cubicBezTo>
                    <a:pt x="8501" y="526542"/>
                    <a:pt x="-44553" y="207074"/>
                    <a:pt x="40791" y="117539"/>
                  </a:cubicBezTo>
                  <a:cubicBezTo>
                    <a:pt x="66128" y="107061"/>
                    <a:pt x="112991" y="98012"/>
                    <a:pt x="199478" y="101822"/>
                  </a:cubicBezTo>
                  <a:cubicBezTo>
                    <a:pt x="347306" y="108490"/>
                    <a:pt x="407123" y="35814"/>
                    <a:pt x="426649" y="2572"/>
                  </a:cubicBezTo>
                  <a:cubicBezTo>
                    <a:pt x="427220" y="1810"/>
                    <a:pt x="427887" y="857"/>
                    <a:pt x="428459" y="0"/>
                  </a:cubicBezTo>
                  <a:lnTo>
                    <a:pt x="428459" y="0"/>
                  </a:lnTo>
                  <a:close/>
                  <a:moveTo>
                    <a:pt x="75367" y="91726"/>
                  </a:moveTo>
                  <a:cubicBezTo>
                    <a:pt x="153758" y="50482"/>
                    <a:pt x="273011" y="75438"/>
                    <a:pt x="356259" y="50864"/>
                  </a:cubicBezTo>
                  <a:cubicBezTo>
                    <a:pt x="322731" y="71818"/>
                    <a:pt x="272915" y="88392"/>
                    <a:pt x="200144" y="85153"/>
                  </a:cubicBezTo>
                  <a:cubicBezTo>
                    <a:pt x="145185" y="82677"/>
                    <a:pt x="104894" y="85916"/>
                    <a:pt x="75367" y="91726"/>
                  </a:cubicBezTo>
                  <a:lnTo>
                    <a:pt x="75367" y="91726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3D2806C0-87F4-40D0-81AA-914A5AEA0B1C}"/>
                </a:ext>
              </a:extLst>
            </p:cNvPr>
            <p:cNvSpPr/>
            <p:nvPr/>
          </p:nvSpPr>
          <p:spPr>
            <a:xfrm>
              <a:off x="7979065" y="2043542"/>
              <a:ext cx="56059" cy="80482"/>
            </a:xfrm>
            <a:custGeom>
              <a:avLst/>
              <a:gdLst>
                <a:gd name="connsiteX0" fmla="*/ 30602 w 56059"/>
                <a:gd name="connsiteY0" fmla="*/ 46 h 80482"/>
                <a:gd name="connsiteX1" fmla="*/ 122 w 56059"/>
                <a:gd name="connsiteY1" fmla="*/ 38336 h 80482"/>
                <a:gd name="connsiteX2" fmla="*/ 25458 w 56059"/>
                <a:gd name="connsiteY2" fmla="*/ 80437 h 80482"/>
                <a:gd name="connsiteX3" fmla="*/ 55938 w 56059"/>
                <a:gd name="connsiteY3" fmla="*/ 42146 h 80482"/>
                <a:gd name="connsiteX4" fmla="*/ 30602 w 56059"/>
                <a:gd name="connsiteY4" fmla="*/ 46 h 80482"/>
                <a:gd name="connsiteX5" fmla="*/ 30602 w 56059"/>
                <a:gd name="connsiteY5" fmla="*/ 46 h 8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059" h="80482">
                  <a:moveTo>
                    <a:pt x="30602" y="46"/>
                  </a:moveTo>
                  <a:cubicBezTo>
                    <a:pt x="15171" y="-1002"/>
                    <a:pt x="1550" y="16143"/>
                    <a:pt x="122" y="38336"/>
                  </a:cubicBezTo>
                  <a:cubicBezTo>
                    <a:pt x="-1307" y="60529"/>
                    <a:pt x="10028" y="79389"/>
                    <a:pt x="25458" y="80437"/>
                  </a:cubicBezTo>
                  <a:cubicBezTo>
                    <a:pt x="40888" y="81484"/>
                    <a:pt x="54509" y="64339"/>
                    <a:pt x="55938" y="42146"/>
                  </a:cubicBezTo>
                  <a:cubicBezTo>
                    <a:pt x="57367" y="19953"/>
                    <a:pt x="46032" y="1093"/>
                    <a:pt x="30602" y="46"/>
                  </a:cubicBezTo>
                  <a:lnTo>
                    <a:pt x="30602" y="46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3E1393DB-727E-4C88-917D-B6C675E39601}"/>
                </a:ext>
              </a:extLst>
            </p:cNvPr>
            <p:cNvSpPr/>
            <p:nvPr/>
          </p:nvSpPr>
          <p:spPr>
            <a:xfrm>
              <a:off x="7993641" y="2053090"/>
              <a:ext cx="20420" cy="20905"/>
            </a:xfrm>
            <a:custGeom>
              <a:avLst/>
              <a:gdLst>
                <a:gd name="connsiteX0" fmla="*/ 10882 w 20420"/>
                <a:gd name="connsiteY0" fmla="*/ 23 h 20905"/>
                <a:gd name="connsiteX1" fmla="*/ 24 w 20420"/>
                <a:gd name="connsiteY1" fmla="*/ 9739 h 20905"/>
                <a:gd name="connsiteX2" fmla="*/ 9549 w 20420"/>
                <a:gd name="connsiteY2" fmla="*/ 20883 h 20905"/>
                <a:gd name="connsiteX3" fmla="*/ 20407 w 20420"/>
                <a:gd name="connsiteY3" fmla="*/ 11167 h 20905"/>
                <a:gd name="connsiteX4" fmla="*/ 10882 w 20420"/>
                <a:gd name="connsiteY4" fmla="*/ 23 h 20905"/>
                <a:gd name="connsiteX5" fmla="*/ 10882 w 20420"/>
                <a:gd name="connsiteY5" fmla="*/ 23 h 20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0" h="20905">
                  <a:moveTo>
                    <a:pt x="10882" y="23"/>
                  </a:moveTo>
                  <a:cubicBezTo>
                    <a:pt x="5262" y="-358"/>
                    <a:pt x="404" y="4024"/>
                    <a:pt x="24" y="9739"/>
                  </a:cubicBezTo>
                  <a:cubicBezTo>
                    <a:pt x="-358" y="15454"/>
                    <a:pt x="3929" y="20502"/>
                    <a:pt x="9549" y="20883"/>
                  </a:cubicBezTo>
                  <a:cubicBezTo>
                    <a:pt x="15168" y="21264"/>
                    <a:pt x="20026" y="16882"/>
                    <a:pt x="20407" y="11167"/>
                  </a:cubicBezTo>
                  <a:cubicBezTo>
                    <a:pt x="20693" y="5357"/>
                    <a:pt x="16502" y="404"/>
                    <a:pt x="10882" y="23"/>
                  </a:cubicBezTo>
                  <a:lnTo>
                    <a:pt x="10882" y="23"/>
                  </a:lnTo>
                  <a:close/>
                </a:path>
              </a:pathLst>
            </a:custGeom>
            <a:solidFill>
              <a:srgbClr val="F2F3F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5F6F9BEB-6ED6-4E6A-8A38-87AEE28BA6C6}"/>
                </a:ext>
              </a:extLst>
            </p:cNvPr>
            <p:cNvSpPr/>
            <p:nvPr/>
          </p:nvSpPr>
          <p:spPr>
            <a:xfrm>
              <a:off x="7771706" y="2014205"/>
              <a:ext cx="56059" cy="80482"/>
            </a:xfrm>
            <a:custGeom>
              <a:avLst/>
              <a:gdLst>
                <a:gd name="connsiteX0" fmla="*/ 30602 w 56059"/>
                <a:gd name="connsiteY0" fmla="*/ 46 h 80482"/>
                <a:gd name="connsiteX1" fmla="*/ 122 w 56059"/>
                <a:gd name="connsiteY1" fmla="*/ 38336 h 80482"/>
                <a:gd name="connsiteX2" fmla="*/ 25458 w 56059"/>
                <a:gd name="connsiteY2" fmla="*/ 80437 h 80482"/>
                <a:gd name="connsiteX3" fmla="*/ 55938 w 56059"/>
                <a:gd name="connsiteY3" fmla="*/ 42146 h 80482"/>
                <a:gd name="connsiteX4" fmla="*/ 30602 w 56059"/>
                <a:gd name="connsiteY4" fmla="*/ 46 h 80482"/>
                <a:gd name="connsiteX5" fmla="*/ 30602 w 56059"/>
                <a:gd name="connsiteY5" fmla="*/ 46 h 8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059" h="80482">
                  <a:moveTo>
                    <a:pt x="30602" y="46"/>
                  </a:moveTo>
                  <a:cubicBezTo>
                    <a:pt x="15171" y="-1002"/>
                    <a:pt x="1550" y="16143"/>
                    <a:pt x="122" y="38336"/>
                  </a:cubicBezTo>
                  <a:cubicBezTo>
                    <a:pt x="-1307" y="60529"/>
                    <a:pt x="10028" y="79389"/>
                    <a:pt x="25458" y="80437"/>
                  </a:cubicBezTo>
                  <a:cubicBezTo>
                    <a:pt x="40888" y="81484"/>
                    <a:pt x="54509" y="64339"/>
                    <a:pt x="55938" y="42146"/>
                  </a:cubicBezTo>
                  <a:cubicBezTo>
                    <a:pt x="57367" y="19953"/>
                    <a:pt x="46032" y="1093"/>
                    <a:pt x="30602" y="46"/>
                  </a:cubicBezTo>
                  <a:lnTo>
                    <a:pt x="30602" y="46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8DA0EA7-C4DD-445F-9CBE-82BFF2E3EED3}"/>
                </a:ext>
              </a:extLst>
            </p:cNvPr>
            <p:cNvSpPr/>
            <p:nvPr/>
          </p:nvSpPr>
          <p:spPr>
            <a:xfrm>
              <a:off x="7786282" y="2023657"/>
              <a:ext cx="20420" cy="20905"/>
            </a:xfrm>
            <a:custGeom>
              <a:avLst/>
              <a:gdLst>
                <a:gd name="connsiteX0" fmla="*/ 10882 w 20420"/>
                <a:gd name="connsiteY0" fmla="*/ 23 h 20905"/>
                <a:gd name="connsiteX1" fmla="*/ 24 w 20420"/>
                <a:gd name="connsiteY1" fmla="*/ 9739 h 20905"/>
                <a:gd name="connsiteX2" fmla="*/ 9549 w 20420"/>
                <a:gd name="connsiteY2" fmla="*/ 20883 h 20905"/>
                <a:gd name="connsiteX3" fmla="*/ 20407 w 20420"/>
                <a:gd name="connsiteY3" fmla="*/ 11167 h 20905"/>
                <a:gd name="connsiteX4" fmla="*/ 10882 w 20420"/>
                <a:gd name="connsiteY4" fmla="*/ 23 h 20905"/>
                <a:gd name="connsiteX5" fmla="*/ 10882 w 20420"/>
                <a:gd name="connsiteY5" fmla="*/ 23 h 20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0" h="20905">
                  <a:moveTo>
                    <a:pt x="10882" y="23"/>
                  </a:moveTo>
                  <a:cubicBezTo>
                    <a:pt x="5262" y="-358"/>
                    <a:pt x="405" y="4024"/>
                    <a:pt x="24" y="9739"/>
                  </a:cubicBezTo>
                  <a:cubicBezTo>
                    <a:pt x="-357" y="15454"/>
                    <a:pt x="3929" y="20502"/>
                    <a:pt x="9549" y="20883"/>
                  </a:cubicBezTo>
                  <a:cubicBezTo>
                    <a:pt x="15168" y="21264"/>
                    <a:pt x="20026" y="16882"/>
                    <a:pt x="20407" y="11167"/>
                  </a:cubicBezTo>
                  <a:cubicBezTo>
                    <a:pt x="20693" y="5357"/>
                    <a:pt x="16502" y="404"/>
                    <a:pt x="10882" y="23"/>
                  </a:cubicBezTo>
                  <a:lnTo>
                    <a:pt x="10882" y="23"/>
                  </a:lnTo>
                  <a:close/>
                </a:path>
              </a:pathLst>
            </a:custGeom>
            <a:solidFill>
              <a:srgbClr val="F2F3F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92A251-C356-4CD1-BEDF-1D22D2D54D61}"/>
                </a:ext>
              </a:extLst>
            </p:cNvPr>
            <p:cNvSpPr/>
            <p:nvPr/>
          </p:nvSpPr>
          <p:spPr>
            <a:xfrm>
              <a:off x="7736109" y="1963589"/>
              <a:ext cx="347948" cy="68473"/>
            </a:xfrm>
            <a:custGeom>
              <a:avLst/>
              <a:gdLst>
                <a:gd name="connsiteX0" fmla="*/ 213360 w 347948"/>
                <a:gd name="connsiteY0" fmla="*/ 49804 h 68473"/>
                <a:gd name="connsiteX1" fmla="*/ 347948 w 347948"/>
                <a:gd name="connsiteY1" fmla="*/ 59520 h 68473"/>
                <a:gd name="connsiteX2" fmla="*/ 335852 w 347948"/>
                <a:gd name="connsiteY2" fmla="*/ 68473 h 68473"/>
                <a:gd name="connsiteX3" fmla="*/ 223171 w 347948"/>
                <a:gd name="connsiteY3" fmla="*/ 61329 h 68473"/>
                <a:gd name="connsiteX4" fmla="*/ 213360 w 347948"/>
                <a:gd name="connsiteY4" fmla="*/ 49804 h 68473"/>
                <a:gd name="connsiteX5" fmla="*/ 213360 w 347948"/>
                <a:gd name="connsiteY5" fmla="*/ 49804 h 68473"/>
                <a:gd name="connsiteX6" fmla="*/ 0 w 347948"/>
                <a:gd name="connsiteY6" fmla="*/ 29230 h 68473"/>
                <a:gd name="connsiteX7" fmla="*/ 134588 w 347948"/>
                <a:gd name="connsiteY7" fmla="*/ 38946 h 68473"/>
                <a:gd name="connsiteX8" fmla="*/ 122491 w 347948"/>
                <a:gd name="connsiteY8" fmla="*/ 47899 h 68473"/>
                <a:gd name="connsiteX9" fmla="*/ 9811 w 347948"/>
                <a:gd name="connsiteY9" fmla="*/ 40755 h 68473"/>
                <a:gd name="connsiteX10" fmla="*/ 0 w 347948"/>
                <a:gd name="connsiteY10" fmla="*/ 29230 h 68473"/>
                <a:gd name="connsiteX11" fmla="*/ 0 w 347948"/>
                <a:gd name="connsiteY11" fmla="*/ 29230 h 6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7948" h="68473">
                  <a:moveTo>
                    <a:pt x="213360" y="49804"/>
                  </a:moveTo>
                  <a:cubicBezTo>
                    <a:pt x="213550" y="49614"/>
                    <a:pt x="290608" y="-21919"/>
                    <a:pt x="347948" y="59520"/>
                  </a:cubicBezTo>
                  <a:lnTo>
                    <a:pt x="335852" y="68473"/>
                  </a:lnTo>
                  <a:cubicBezTo>
                    <a:pt x="288322" y="941"/>
                    <a:pt x="223361" y="61139"/>
                    <a:pt x="223171" y="61329"/>
                  </a:cubicBezTo>
                  <a:lnTo>
                    <a:pt x="213360" y="49804"/>
                  </a:lnTo>
                  <a:lnTo>
                    <a:pt x="213360" y="49804"/>
                  </a:lnTo>
                  <a:close/>
                  <a:moveTo>
                    <a:pt x="0" y="29230"/>
                  </a:moveTo>
                  <a:cubicBezTo>
                    <a:pt x="190" y="29040"/>
                    <a:pt x="77248" y="-42493"/>
                    <a:pt x="134588" y="38946"/>
                  </a:cubicBezTo>
                  <a:lnTo>
                    <a:pt x="122491" y="47899"/>
                  </a:lnTo>
                  <a:cubicBezTo>
                    <a:pt x="74962" y="-19633"/>
                    <a:pt x="10001" y="40565"/>
                    <a:pt x="9811" y="40755"/>
                  </a:cubicBezTo>
                  <a:lnTo>
                    <a:pt x="0" y="29230"/>
                  </a:lnTo>
                  <a:lnTo>
                    <a:pt x="0" y="29230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0ACE16F6-F56C-4427-B4B6-8FFA998869C5}"/>
                </a:ext>
              </a:extLst>
            </p:cNvPr>
            <p:cNvSpPr/>
            <p:nvPr/>
          </p:nvSpPr>
          <p:spPr>
            <a:xfrm>
              <a:off x="7747348" y="2250376"/>
              <a:ext cx="231648" cy="75959"/>
            </a:xfrm>
            <a:custGeom>
              <a:avLst/>
              <a:gdLst>
                <a:gd name="connsiteX0" fmla="*/ 223456 w 231648"/>
                <a:gd name="connsiteY0" fmla="*/ 33433 h 75959"/>
                <a:gd name="connsiteX1" fmla="*/ 11049 w 231648"/>
                <a:gd name="connsiteY1" fmla="*/ 0 h 75959"/>
                <a:gd name="connsiteX2" fmla="*/ 0 w 231648"/>
                <a:gd name="connsiteY2" fmla="*/ 10287 h 75959"/>
                <a:gd name="connsiteX3" fmla="*/ 231648 w 231648"/>
                <a:gd name="connsiteY3" fmla="*/ 46101 h 75959"/>
                <a:gd name="connsiteX4" fmla="*/ 223456 w 231648"/>
                <a:gd name="connsiteY4" fmla="*/ 33433 h 75959"/>
                <a:gd name="connsiteX5" fmla="*/ 223456 w 231648"/>
                <a:gd name="connsiteY5" fmla="*/ 33433 h 7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648" h="75959">
                  <a:moveTo>
                    <a:pt x="223456" y="33433"/>
                  </a:moveTo>
                  <a:cubicBezTo>
                    <a:pt x="223171" y="33623"/>
                    <a:pt x="111443" y="112776"/>
                    <a:pt x="11049" y="0"/>
                  </a:cubicBezTo>
                  <a:lnTo>
                    <a:pt x="0" y="10287"/>
                  </a:lnTo>
                  <a:cubicBezTo>
                    <a:pt x="109156" y="132874"/>
                    <a:pt x="231362" y="46292"/>
                    <a:pt x="231648" y="46101"/>
                  </a:cubicBezTo>
                  <a:lnTo>
                    <a:pt x="223456" y="33433"/>
                  </a:lnTo>
                  <a:lnTo>
                    <a:pt x="223456" y="33433"/>
                  </a:lnTo>
                  <a:close/>
                </a:path>
              </a:pathLst>
            </a:custGeom>
            <a:solidFill>
              <a:srgbClr val="D18C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82FD282-D0E8-448B-A03B-1A1A134F108A}"/>
                </a:ext>
              </a:extLst>
            </p:cNvPr>
            <p:cNvSpPr/>
            <p:nvPr/>
          </p:nvSpPr>
          <p:spPr>
            <a:xfrm>
              <a:off x="8318086" y="2572035"/>
              <a:ext cx="240506" cy="547116"/>
            </a:xfrm>
            <a:custGeom>
              <a:avLst/>
              <a:gdLst>
                <a:gd name="connsiteX0" fmla="*/ 231553 w 240506"/>
                <a:gd name="connsiteY0" fmla="*/ 0 h 547116"/>
                <a:gd name="connsiteX1" fmla="*/ 66294 w 240506"/>
                <a:gd name="connsiteY1" fmla="*/ 289941 h 547116"/>
                <a:gd name="connsiteX2" fmla="*/ 24289 w 240506"/>
                <a:gd name="connsiteY2" fmla="*/ 389096 h 547116"/>
                <a:gd name="connsiteX3" fmla="*/ 0 w 240506"/>
                <a:gd name="connsiteY3" fmla="*/ 476250 h 547116"/>
                <a:gd name="connsiteX4" fmla="*/ 0 w 240506"/>
                <a:gd name="connsiteY4" fmla="*/ 547116 h 547116"/>
                <a:gd name="connsiteX5" fmla="*/ 11239 w 240506"/>
                <a:gd name="connsiteY5" fmla="*/ 547116 h 547116"/>
                <a:gd name="connsiteX6" fmla="*/ 11239 w 240506"/>
                <a:gd name="connsiteY6" fmla="*/ 476250 h 547116"/>
                <a:gd name="connsiteX7" fmla="*/ 34480 w 240506"/>
                <a:gd name="connsiteY7" fmla="*/ 393763 h 547116"/>
                <a:gd name="connsiteX8" fmla="*/ 76581 w 240506"/>
                <a:gd name="connsiteY8" fmla="*/ 294418 h 547116"/>
                <a:gd name="connsiteX9" fmla="*/ 240506 w 240506"/>
                <a:gd name="connsiteY9" fmla="*/ 6953 h 547116"/>
                <a:gd name="connsiteX10" fmla="*/ 231553 w 240506"/>
                <a:gd name="connsiteY10" fmla="*/ 0 h 547116"/>
                <a:gd name="connsiteX11" fmla="*/ 231553 w 240506"/>
                <a:gd name="connsiteY11" fmla="*/ 0 h 54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0506" h="547116">
                  <a:moveTo>
                    <a:pt x="231553" y="0"/>
                  </a:moveTo>
                  <a:cubicBezTo>
                    <a:pt x="231267" y="381"/>
                    <a:pt x="127445" y="140684"/>
                    <a:pt x="66294" y="289941"/>
                  </a:cubicBezTo>
                  <a:cubicBezTo>
                    <a:pt x="47435" y="335947"/>
                    <a:pt x="33909" y="366903"/>
                    <a:pt x="24289" y="389096"/>
                  </a:cubicBezTo>
                  <a:cubicBezTo>
                    <a:pt x="2381" y="439293"/>
                    <a:pt x="0" y="444817"/>
                    <a:pt x="0" y="476250"/>
                  </a:cubicBezTo>
                  <a:lnTo>
                    <a:pt x="0" y="547116"/>
                  </a:lnTo>
                  <a:lnTo>
                    <a:pt x="11239" y="547116"/>
                  </a:lnTo>
                  <a:lnTo>
                    <a:pt x="11239" y="476250"/>
                  </a:lnTo>
                  <a:cubicBezTo>
                    <a:pt x="11239" y="447199"/>
                    <a:pt x="13526" y="441865"/>
                    <a:pt x="34480" y="393763"/>
                  </a:cubicBezTo>
                  <a:cubicBezTo>
                    <a:pt x="44101" y="371666"/>
                    <a:pt x="57627" y="340709"/>
                    <a:pt x="76581" y="294418"/>
                  </a:cubicBezTo>
                  <a:cubicBezTo>
                    <a:pt x="137160" y="146590"/>
                    <a:pt x="240221" y="7334"/>
                    <a:pt x="240506" y="6953"/>
                  </a:cubicBezTo>
                  <a:lnTo>
                    <a:pt x="231553" y="0"/>
                  </a:lnTo>
                  <a:lnTo>
                    <a:pt x="231553" y="0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44ADF00-1EE6-413D-A60B-2908B1AE0C96}"/>
                </a:ext>
              </a:extLst>
            </p:cNvPr>
            <p:cNvSpPr/>
            <p:nvPr/>
          </p:nvSpPr>
          <p:spPr>
            <a:xfrm>
              <a:off x="7846027" y="2058256"/>
              <a:ext cx="58674" cy="190119"/>
            </a:xfrm>
            <a:custGeom>
              <a:avLst/>
              <a:gdLst>
                <a:gd name="connsiteX0" fmla="*/ 48292 w 58674"/>
                <a:gd name="connsiteY0" fmla="*/ 3143 h 190119"/>
                <a:gd name="connsiteX1" fmla="*/ 11335 w 58674"/>
                <a:gd name="connsiteY1" fmla="*/ 165830 h 190119"/>
                <a:gd name="connsiteX2" fmla="*/ 21050 w 58674"/>
                <a:gd name="connsiteY2" fmla="*/ 170117 h 190119"/>
                <a:gd name="connsiteX3" fmla="*/ 53721 w 58674"/>
                <a:gd name="connsiteY3" fmla="*/ 180308 h 190119"/>
                <a:gd name="connsiteX4" fmla="*/ 58674 w 58674"/>
                <a:gd name="connsiteY4" fmla="*/ 181166 h 190119"/>
                <a:gd name="connsiteX5" fmla="*/ 55721 w 58674"/>
                <a:gd name="connsiteY5" fmla="*/ 190119 h 190119"/>
                <a:gd name="connsiteX6" fmla="*/ 52864 w 58674"/>
                <a:gd name="connsiteY6" fmla="*/ 189643 h 190119"/>
                <a:gd name="connsiteX7" fmla="*/ 16954 w 58674"/>
                <a:gd name="connsiteY7" fmla="*/ 178403 h 190119"/>
                <a:gd name="connsiteX8" fmla="*/ 190 w 58674"/>
                <a:gd name="connsiteY8" fmla="*/ 166592 h 190119"/>
                <a:gd name="connsiteX9" fmla="*/ 0 w 58674"/>
                <a:gd name="connsiteY9" fmla="*/ 164973 h 190119"/>
                <a:gd name="connsiteX10" fmla="*/ 37433 w 58674"/>
                <a:gd name="connsiteY10" fmla="*/ 0 h 190119"/>
                <a:gd name="connsiteX11" fmla="*/ 48292 w 58674"/>
                <a:gd name="connsiteY11" fmla="*/ 3143 h 190119"/>
                <a:gd name="connsiteX12" fmla="*/ 48292 w 58674"/>
                <a:gd name="connsiteY12" fmla="*/ 3143 h 19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674" h="190119">
                  <a:moveTo>
                    <a:pt x="48292" y="3143"/>
                  </a:moveTo>
                  <a:cubicBezTo>
                    <a:pt x="48196" y="3620"/>
                    <a:pt x="14478" y="150781"/>
                    <a:pt x="11335" y="165830"/>
                  </a:cubicBezTo>
                  <a:cubicBezTo>
                    <a:pt x="12382" y="166307"/>
                    <a:pt x="15716" y="167640"/>
                    <a:pt x="21050" y="170117"/>
                  </a:cubicBezTo>
                  <a:cubicBezTo>
                    <a:pt x="28956" y="173736"/>
                    <a:pt x="40196" y="177832"/>
                    <a:pt x="53721" y="180308"/>
                  </a:cubicBezTo>
                  <a:cubicBezTo>
                    <a:pt x="55340" y="180594"/>
                    <a:pt x="57055" y="180880"/>
                    <a:pt x="58674" y="181166"/>
                  </a:cubicBezTo>
                  <a:lnTo>
                    <a:pt x="55721" y="190119"/>
                  </a:lnTo>
                  <a:lnTo>
                    <a:pt x="52864" y="189643"/>
                  </a:lnTo>
                  <a:cubicBezTo>
                    <a:pt x="38100" y="186881"/>
                    <a:pt x="25717" y="182404"/>
                    <a:pt x="16954" y="178403"/>
                  </a:cubicBezTo>
                  <a:cubicBezTo>
                    <a:pt x="6953" y="173831"/>
                    <a:pt x="762" y="168497"/>
                    <a:pt x="190" y="166592"/>
                  </a:cubicBezTo>
                  <a:cubicBezTo>
                    <a:pt x="95" y="166116"/>
                    <a:pt x="0" y="165449"/>
                    <a:pt x="0" y="164973"/>
                  </a:cubicBezTo>
                  <a:cubicBezTo>
                    <a:pt x="190" y="162782"/>
                    <a:pt x="37338" y="476"/>
                    <a:pt x="37433" y="0"/>
                  </a:cubicBezTo>
                  <a:lnTo>
                    <a:pt x="48292" y="3143"/>
                  </a:lnTo>
                  <a:lnTo>
                    <a:pt x="48292" y="3143"/>
                  </a:lnTo>
                  <a:close/>
                </a:path>
              </a:pathLst>
            </a:custGeom>
            <a:solidFill>
              <a:srgbClr val="D18C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BB62E5F5-BC99-490F-852B-F4FEF61F9897}"/>
                </a:ext>
              </a:extLst>
            </p:cNvPr>
            <p:cNvSpPr/>
            <p:nvPr/>
          </p:nvSpPr>
          <p:spPr>
            <a:xfrm>
              <a:off x="8195880" y="3255650"/>
              <a:ext cx="129540" cy="27044"/>
            </a:xfrm>
            <a:custGeom>
              <a:avLst/>
              <a:gdLst>
                <a:gd name="connsiteX0" fmla="*/ 129540 w 129540"/>
                <a:gd name="connsiteY0" fmla="*/ 89 h 27044"/>
                <a:gd name="connsiteX1" fmla="*/ 0 w 129540"/>
                <a:gd name="connsiteY1" fmla="*/ 19520 h 27044"/>
                <a:gd name="connsiteX2" fmla="*/ 1334 w 129540"/>
                <a:gd name="connsiteY2" fmla="*/ 27045 h 27044"/>
                <a:gd name="connsiteX3" fmla="*/ 128969 w 129540"/>
                <a:gd name="connsiteY3" fmla="*/ 7709 h 27044"/>
                <a:gd name="connsiteX4" fmla="*/ 129540 w 129540"/>
                <a:gd name="connsiteY4" fmla="*/ 89 h 27044"/>
                <a:gd name="connsiteX5" fmla="*/ 129540 w 129540"/>
                <a:gd name="connsiteY5" fmla="*/ 89 h 2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540" h="27044">
                  <a:moveTo>
                    <a:pt x="129540" y="89"/>
                  </a:moveTo>
                  <a:cubicBezTo>
                    <a:pt x="109728" y="-1530"/>
                    <a:pt x="286" y="19425"/>
                    <a:pt x="0" y="19520"/>
                  </a:cubicBezTo>
                  <a:lnTo>
                    <a:pt x="1334" y="27045"/>
                  </a:lnTo>
                  <a:cubicBezTo>
                    <a:pt x="1619" y="26950"/>
                    <a:pt x="110205" y="6185"/>
                    <a:pt x="128969" y="7709"/>
                  </a:cubicBezTo>
                  <a:lnTo>
                    <a:pt x="129540" y="89"/>
                  </a:lnTo>
                  <a:lnTo>
                    <a:pt x="129540" y="89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2F3686-ACAC-4CA2-828A-C4E77BD3FCC0}"/>
                </a:ext>
              </a:extLst>
            </p:cNvPr>
            <p:cNvSpPr/>
            <p:nvPr/>
          </p:nvSpPr>
          <p:spPr>
            <a:xfrm>
              <a:off x="8195785" y="3295173"/>
              <a:ext cx="139540" cy="28575"/>
            </a:xfrm>
            <a:custGeom>
              <a:avLst/>
              <a:gdLst>
                <a:gd name="connsiteX0" fmla="*/ 138684 w 139540"/>
                <a:gd name="connsiteY0" fmla="*/ 0 h 28575"/>
                <a:gd name="connsiteX1" fmla="*/ 0 w 139540"/>
                <a:gd name="connsiteY1" fmla="*/ 21050 h 28575"/>
                <a:gd name="connsiteX2" fmla="*/ 1333 w 139540"/>
                <a:gd name="connsiteY2" fmla="*/ 28575 h 28575"/>
                <a:gd name="connsiteX3" fmla="*/ 139541 w 139540"/>
                <a:gd name="connsiteY3" fmla="*/ 7620 h 28575"/>
                <a:gd name="connsiteX4" fmla="*/ 138684 w 139540"/>
                <a:gd name="connsiteY4" fmla="*/ 0 h 28575"/>
                <a:gd name="connsiteX5" fmla="*/ 138684 w 139540"/>
                <a:gd name="connsiteY5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540" h="28575">
                  <a:moveTo>
                    <a:pt x="138684" y="0"/>
                  </a:moveTo>
                  <a:cubicBezTo>
                    <a:pt x="138493" y="0"/>
                    <a:pt x="56102" y="10192"/>
                    <a:pt x="0" y="21050"/>
                  </a:cubicBezTo>
                  <a:lnTo>
                    <a:pt x="1333" y="28575"/>
                  </a:lnTo>
                  <a:cubicBezTo>
                    <a:pt x="56864" y="17907"/>
                    <a:pt x="139255" y="7715"/>
                    <a:pt x="139541" y="7620"/>
                  </a:cubicBezTo>
                  <a:lnTo>
                    <a:pt x="138684" y="0"/>
                  </a:lnTo>
                  <a:lnTo>
                    <a:pt x="138684" y="0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48A5CAE1-BB1C-4836-AF5A-CC6801089641}"/>
                </a:ext>
              </a:extLst>
            </p:cNvPr>
            <p:cNvSpPr/>
            <p:nvPr/>
          </p:nvSpPr>
          <p:spPr>
            <a:xfrm>
              <a:off x="8275363" y="2641758"/>
              <a:ext cx="138259" cy="479012"/>
            </a:xfrm>
            <a:custGeom>
              <a:avLst/>
              <a:gdLst>
                <a:gd name="connsiteX0" fmla="*/ 17101 w 138259"/>
                <a:gd name="connsiteY0" fmla="*/ 475774 h 479012"/>
                <a:gd name="connsiteX1" fmla="*/ 54249 w 138259"/>
                <a:gd name="connsiteY1" fmla="*/ 205835 h 479012"/>
                <a:gd name="connsiteX2" fmla="*/ 138259 w 138259"/>
                <a:gd name="connsiteY2" fmla="*/ 7048 h 479012"/>
                <a:gd name="connsiteX3" fmla="*/ 129496 w 138259"/>
                <a:gd name="connsiteY3" fmla="*/ 0 h 479012"/>
                <a:gd name="connsiteX4" fmla="*/ 43771 w 138259"/>
                <a:gd name="connsiteY4" fmla="*/ 201835 h 479012"/>
                <a:gd name="connsiteX5" fmla="*/ 6243 w 138259"/>
                <a:gd name="connsiteY5" fmla="*/ 479012 h 479012"/>
                <a:gd name="connsiteX6" fmla="*/ 17101 w 138259"/>
                <a:gd name="connsiteY6" fmla="*/ 475774 h 479012"/>
                <a:gd name="connsiteX7" fmla="*/ 17101 w 138259"/>
                <a:gd name="connsiteY7" fmla="*/ 475774 h 47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259" h="479012">
                  <a:moveTo>
                    <a:pt x="17101" y="475774"/>
                  </a:moveTo>
                  <a:cubicBezTo>
                    <a:pt x="17006" y="475488"/>
                    <a:pt x="-10807" y="381381"/>
                    <a:pt x="54249" y="205835"/>
                  </a:cubicBezTo>
                  <a:cubicBezTo>
                    <a:pt x="119685" y="29337"/>
                    <a:pt x="138259" y="7048"/>
                    <a:pt x="138259" y="7048"/>
                  </a:cubicBezTo>
                  <a:lnTo>
                    <a:pt x="129496" y="0"/>
                  </a:lnTo>
                  <a:cubicBezTo>
                    <a:pt x="129401" y="95"/>
                    <a:pt x="109780" y="23717"/>
                    <a:pt x="43771" y="201835"/>
                  </a:cubicBezTo>
                  <a:cubicBezTo>
                    <a:pt x="-22618" y="381000"/>
                    <a:pt x="6243" y="478726"/>
                    <a:pt x="6243" y="479012"/>
                  </a:cubicBezTo>
                  <a:lnTo>
                    <a:pt x="17101" y="475774"/>
                  </a:lnTo>
                  <a:lnTo>
                    <a:pt x="17101" y="475774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1A97B9B-489F-43A6-BAE9-692E661A5632}"/>
                </a:ext>
              </a:extLst>
            </p:cNvPr>
            <p:cNvSpPr/>
            <p:nvPr/>
          </p:nvSpPr>
          <p:spPr>
            <a:xfrm>
              <a:off x="7434357" y="2949034"/>
              <a:ext cx="614953" cy="318048"/>
            </a:xfrm>
            <a:custGeom>
              <a:avLst/>
              <a:gdLst>
                <a:gd name="connsiteX0" fmla="*/ 539305 w 614953"/>
                <a:gd name="connsiteY0" fmla="*/ 310896 h 318048"/>
                <a:gd name="connsiteX1" fmla="*/ 614363 w 614953"/>
                <a:gd name="connsiteY1" fmla="*/ 139637 h 318048"/>
                <a:gd name="connsiteX2" fmla="*/ 11049 w 614953"/>
                <a:gd name="connsiteY2" fmla="*/ 0 h 318048"/>
                <a:gd name="connsiteX3" fmla="*/ 0 w 614953"/>
                <a:gd name="connsiteY3" fmla="*/ 185452 h 318048"/>
                <a:gd name="connsiteX4" fmla="*/ 17050 w 614953"/>
                <a:gd name="connsiteY4" fmla="*/ 205645 h 318048"/>
                <a:gd name="connsiteX5" fmla="*/ 238220 w 614953"/>
                <a:gd name="connsiteY5" fmla="*/ 279749 h 318048"/>
                <a:gd name="connsiteX6" fmla="*/ 539305 w 614953"/>
                <a:gd name="connsiteY6" fmla="*/ 310896 h 318048"/>
                <a:gd name="connsiteX7" fmla="*/ 539305 w 614953"/>
                <a:gd name="connsiteY7" fmla="*/ 310896 h 318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953" h="318048">
                  <a:moveTo>
                    <a:pt x="539305" y="310896"/>
                  </a:moveTo>
                  <a:cubicBezTo>
                    <a:pt x="572643" y="241745"/>
                    <a:pt x="620839" y="139637"/>
                    <a:pt x="614363" y="139637"/>
                  </a:cubicBezTo>
                  <a:cubicBezTo>
                    <a:pt x="604456" y="139637"/>
                    <a:pt x="11049" y="0"/>
                    <a:pt x="11049" y="0"/>
                  </a:cubicBezTo>
                  <a:lnTo>
                    <a:pt x="0" y="185452"/>
                  </a:lnTo>
                  <a:cubicBezTo>
                    <a:pt x="5620" y="192119"/>
                    <a:pt x="11335" y="198882"/>
                    <a:pt x="17050" y="205645"/>
                  </a:cubicBezTo>
                  <a:cubicBezTo>
                    <a:pt x="77248" y="237077"/>
                    <a:pt x="151352" y="265176"/>
                    <a:pt x="238220" y="279749"/>
                  </a:cubicBezTo>
                  <a:cubicBezTo>
                    <a:pt x="453390" y="315849"/>
                    <a:pt x="500158" y="326898"/>
                    <a:pt x="539305" y="310896"/>
                  </a:cubicBezTo>
                  <a:lnTo>
                    <a:pt x="539305" y="310896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ABF16CA5-CE91-47C2-8685-6E1BE71B5A78}"/>
                </a:ext>
              </a:extLst>
            </p:cNvPr>
            <p:cNvSpPr/>
            <p:nvPr/>
          </p:nvSpPr>
          <p:spPr>
            <a:xfrm>
              <a:off x="7434357" y="3084956"/>
              <a:ext cx="569880" cy="182126"/>
            </a:xfrm>
            <a:custGeom>
              <a:avLst/>
              <a:gdLst>
                <a:gd name="connsiteX0" fmla="*/ 539305 w 569880"/>
                <a:gd name="connsiteY0" fmla="*/ 174974 h 182126"/>
                <a:gd name="connsiteX1" fmla="*/ 569881 w 569880"/>
                <a:gd name="connsiteY1" fmla="*/ 110871 h 182126"/>
                <a:gd name="connsiteX2" fmla="*/ 443103 w 569880"/>
                <a:gd name="connsiteY2" fmla="*/ 111538 h 182126"/>
                <a:gd name="connsiteX3" fmla="*/ 2953 w 569880"/>
                <a:gd name="connsiteY3" fmla="*/ 0 h 182126"/>
                <a:gd name="connsiteX4" fmla="*/ 0 w 569880"/>
                <a:gd name="connsiteY4" fmla="*/ 49530 h 182126"/>
                <a:gd name="connsiteX5" fmla="*/ 17050 w 569880"/>
                <a:gd name="connsiteY5" fmla="*/ 69723 h 182126"/>
                <a:gd name="connsiteX6" fmla="*/ 238220 w 569880"/>
                <a:gd name="connsiteY6" fmla="*/ 143827 h 182126"/>
                <a:gd name="connsiteX7" fmla="*/ 539305 w 569880"/>
                <a:gd name="connsiteY7" fmla="*/ 174974 h 182126"/>
                <a:gd name="connsiteX8" fmla="*/ 539305 w 569880"/>
                <a:gd name="connsiteY8" fmla="*/ 174974 h 182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9880" h="182126">
                  <a:moveTo>
                    <a:pt x="539305" y="174974"/>
                  </a:moveTo>
                  <a:cubicBezTo>
                    <a:pt x="548830" y="155257"/>
                    <a:pt x="559594" y="132874"/>
                    <a:pt x="569881" y="110871"/>
                  </a:cubicBezTo>
                  <a:cubicBezTo>
                    <a:pt x="532543" y="115919"/>
                    <a:pt x="486156" y="118681"/>
                    <a:pt x="443103" y="111538"/>
                  </a:cubicBezTo>
                  <a:cubicBezTo>
                    <a:pt x="354521" y="96869"/>
                    <a:pt x="95917" y="52959"/>
                    <a:pt x="2953" y="0"/>
                  </a:cubicBezTo>
                  <a:lnTo>
                    <a:pt x="0" y="49530"/>
                  </a:lnTo>
                  <a:cubicBezTo>
                    <a:pt x="5620" y="56197"/>
                    <a:pt x="11335" y="62960"/>
                    <a:pt x="17050" y="69723"/>
                  </a:cubicBezTo>
                  <a:cubicBezTo>
                    <a:pt x="77248" y="101155"/>
                    <a:pt x="151352" y="129254"/>
                    <a:pt x="238220" y="143827"/>
                  </a:cubicBezTo>
                  <a:cubicBezTo>
                    <a:pt x="453390" y="179927"/>
                    <a:pt x="500158" y="190976"/>
                    <a:pt x="539305" y="174974"/>
                  </a:cubicBezTo>
                  <a:lnTo>
                    <a:pt x="539305" y="174974"/>
                  </a:lnTo>
                  <a:close/>
                </a:path>
              </a:pathLst>
            </a:custGeom>
            <a:solidFill>
              <a:srgbClr val="D7DB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A6F5A455-B4C4-451D-98F1-09BAF9F21696}"/>
                </a:ext>
              </a:extLst>
            </p:cNvPr>
            <p:cNvSpPr/>
            <p:nvPr/>
          </p:nvSpPr>
          <p:spPr>
            <a:xfrm>
              <a:off x="7455312" y="2927032"/>
              <a:ext cx="593979" cy="186594"/>
            </a:xfrm>
            <a:custGeom>
              <a:avLst/>
              <a:gdLst>
                <a:gd name="connsiteX0" fmla="*/ 593979 w 593979"/>
                <a:gd name="connsiteY0" fmla="*/ 136779 h 186594"/>
                <a:gd name="connsiteX1" fmla="*/ 567119 w 593979"/>
                <a:gd name="connsiteY1" fmla="*/ 186595 h 186594"/>
                <a:gd name="connsiteX2" fmla="*/ 0 w 593979"/>
                <a:gd name="connsiteY2" fmla="*/ 54864 h 186594"/>
                <a:gd name="connsiteX3" fmla="*/ 0 w 593979"/>
                <a:gd name="connsiteY3" fmla="*/ 0 h 186594"/>
                <a:gd name="connsiteX4" fmla="*/ 593979 w 593979"/>
                <a:gd name="connsiteY4" fmla="*/ 136779 h 1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979" h="186594">
                  <a:moveTo>
                    <a:pt x="593979" y="136779"/>
                  </a:moveTo>
                  <a:lnTo>
                    <a:pt x="567119" y="186595"/>
                  </a:lnTo>
                  <a:lnTo>
                    <a:pt x="0" y="54864"/>
                  </a:lnTo>
                  <a:lnTo>
                    <a:pt x="0" y="0"/>
                  </a:lnTo>
                  <a:lnTo>
                    <a:pt x="593979" y="136779"/>
                  </a:lnTo>
                  <a:close/>
                </a:path>
              </a:pathLst>
            </a:custGeom>
            <a:solidFill>
              <a:srgbClr val="56657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44B65352-801B-476B-AEF0-7B36275E8B18}"/>
                </a:ext>
              </a:extLst>
            </p:cNvPr>
            <p:cNvSpPr/>
            <p:nvPr/>
          </p:nvSpPr>
          <p:spPr>
            <a:xfrm>
              <a:off x="8226265" y="3216099"/>
              <a:ext cx="133096" cy="135219"/>
            </a:xfrm>
            <a:custGeom>
              <a:avLst/>
              <a:gdLst>
                <a:gd name="connsiteX0" fmla="*/ 1619 w 133096"/>
                <a:gd name="connsiteY0" fmla="*/ 18685 h 135219"/>
                <a:gd name="connsiteX1" fmla="*/ 54007 w 133096"/>
                <a:gd name="connsiteY1" fmla="*/ 9065 h 135219"/>
                <a:gd name="connsiteX2" fmla="*/ 87344 w 133096"/>
                <a:gd name="connsiteY2" fmla="*/ 9827 h 135219"/>
                <a:gd name="connsiteX3" fmla="*/ 102966 w 133096"/>
                <a:gd name="connsiteY3" fmla="*/ 20876 h 135219"/>
                <a:gd name="connsiteX4" fmla="*/ 103346 w 133096"/>
                <a:gd name="connsiteY4" fmla="*/ 22876 h 135219"/>
                <a:gd name="connsiteX5" fmla="*/ 96489 w 133096"/>
                <a:gd name="connsiteY5" fmla="*/ 38688 h 135219"/>
                <a:gd name="connsiteX6" fmla="*/ 72009 w 133096"/>
                <a:gd name="connsiteY6" fmla="*/ 48117 h 135219"/>
                <a:gd name="connsiteX7" fmla="*/ 98108 w 133096"/>
                <a:gd name="connsiteY7" fmla="*/ 46784 h 135219"/>
                <a:gd name="connsiteX8" fmla="*/ 122968 w 133096"/>
                <a:gd name="connsiteY8" fmla="*/ 59738 h 135219"/>
                <a:gd name="connsiteX9" fmla="*/ 106204 w 133096"/>
                <a:gd name="connsiteY9" fmla="*/ 78693 h 135219"/>
                <a:gd name="connsiteX10" fmla="*/ 90488 w 133096"/>
                <a:gd name="connsiteY10" fmla="*/ 82979 h 135219"/>
                <a:gd name="connsiteX11" fmla="*/ 106299 w 133096"/>
                <a:gd name="connsiteY11" fmla="*/ 86789 h 135219"/>
                <a:gd name="connsiteX12" fmla="*/ 124587 w 133096"/>
                <a:gd name="connsiteY12" fmla="*/ 104696 h 135219"/>
                <a:gd name="connsiteX13" fmla="*/ 90488 w 133096"/>
                <a:gd name="connsiteY13" fmla="*/ 121841 h 135219"/>
                <a:gd name="connsiteX14" fmla="*/ 4096 w 133096"/>
                <a:gd name="connsiteY14" fmla="*/ 126318 h 135219"/>
                <a:gd name="connsiteX15" fmla="*/ 3810 w 133096"/>
                <a:gd name="connsiteY15" fmla="*/ 134699 h 135219"/>
                <a:gd name="connsiteX16" fmla="*/ 92107 w 133096"/>
                <a:gd name="connsiteY16" fmla="*/ 130032 h 135219"/>
                <a:gd name="connsiteX17" fmla="*/ 132683 w 133096"/>
                <a:gd name="connsiteY17" fmla="*/ 106410 h 135219"/>
                <a:gd name="connsiteX18" fmla="*/ 118205 w 133096"/>
                <a:gd name="connsiteY18" fmla="*/ 82503 h 135219"/>
                <a:gd name="connsiteX19" fmla="*/ 131254 w 133096"/>
                <a:gd name="connsiteY19" fmla="*/ 59166 h 135219"/>
                <a:gd name="connsiteX20" fmla="*/ 108013 w 133096"/>
                <a:gd name="connsiteY20" fmla="*/ 39069 h 135219"/>
                <a:gd name="connsiteX21" fmla="*/ 111633 w 133096"/>
                <a:gd name="connsiteY21" fmla="*/ 22114 h 135219"/>
                <a:gd name="connsiteX22" fmla="*/ 111157 w 133096"/>
                <a:gd name="connsiteY22" fmla="*/ 18876 h 135219"/>
                <a:gd name="connsiteX23" fmla="*/ 89345 w 133096"/>
                <a:gd name="connsiteY23" fmla="*/ 1731 h 135219"/>
                <a:gd name="connsiteX24" fmla="*/ 53626 w 133096"/>
                <a:gd name="connsiteY24" fmla="*/ 873 h 135219"/>
                <a:gd name="connsiteX25" fmla="*/ 0 w 133096"/>
                <a:gd name="connsiteY25" fmla="*/ 10684 h 135219"/>
                <a:gd name="connsiteX26" fmla="*/ 1619 w 133096"/>
                <a:gd name="connsiteY26" fmla="*/ 18685 h 135219"/>
                <a:gd name="connsiteX27" fmla="*/ 1619 w 133096"/>
                <a:gd name="connsiteY27" fmla="*/ 18685 h 13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096" h="135219">
                  <a:moveTo>
                    <a:pt x="1619" y="18685"/>
                  </a:moveTo>
                  <a:cubicBezTo>
                    <a:pt x="10192" y="16494"/>
                    <a:pt x="32290" y="11160"/>
                    <a:pt x="54007" y="9065"/>
                  </a:cubicBezTo>
                  <a:cubicBezTo>
                    <a:pt x="66104" y="7922"/>
                    <a:pt x="78010" y="7827"/>
                    <a:pt x="87344" y="9827"/>
                  </a:cubicBezTo>
                  <a:cubicBezTo>
                    <a:pt x="95536" y="11636"/>
                    <a:pt x="101441" y="14970"/>
                    <a:pt x="102966" y="20876"/>
                  </a:cubicBezTo>
                  <a:cubicBezTo>
                    <a:pt x="103156" y="21543"/>
                    <a:pt x="103251" y="22209"/>
                    <a:pt x="103346" y="22876"/>
                  </a:cubicBezTo>
                  <a:cubicBezTo>
                    <a:pt x="104489" y="35640"/>
                    <a:pt x="96489" y="38688"/>
                    <a:pt x="96489" y="38688"/>
                  </a:cubicBezTo>
                  <a:lnTo>
                    <a:pt x="72009" y="48117"/>
                  </a:lnTo>
                  <a:lnTo>
                    <a:pt x="98108" y="46784"/>
                  </a:lnTo>
                  <a:cubicBezTo>
                    <a:pt x="98203" y="46784"/>
                    <a:pt x="122110" y="45545"/>
                    <a:pt x="122968" y="59738"/>
                  </a:cubicBezTo>
                  <a:cubicBezTo>
                    <a:pt x="123920" y="74406"/>
                    <a:pt x="106299" y="78693"/>
                    <a:pt x="106204" y="78693"/>
                  </a:cubicBezTo>
                  <a:lnTo>
                    <a:pt x="90488" y="82979"/>
                  </a:lnTo>
                  <a:lnTo>
                    <a:pt x="106299" y="86789"/>
                  </a:lnTo>
                  <a:cubicBezTo>
                    <a:pt x="106394" y="86789"/>
                    <a:pt x="127159" y="92028"/>
                    <a:pt x="124587" y="104696"/>
                  </a:cubicBezTo>
                  <a:cubicBezTo>
                    <a:pt x="123158" y="111554"/>
                    <a:pt x="111348" y="117650"/>
                    <a:pt x="90488" y="121841"/>
                  </a:cubicBezTo>
                  <a:cubicBezTo>
                    <a:pt x="69723" y="126032"/>
                    <a:pt x="40481" y="127842"/>
                    <a:pt x="4096" y="126318"/>
                  </a:cubicBezTo>
                  <a:lnTo>
                    <a:pt x="3810" y="134699"/>
                  </a:lnTo>
                  <a:cubicBezTo>
                    <a:pt x="40862" y="136224"/>
                    <a:pt x="70676" y="134319"/>
                    <a:pt x="92107" y="130032"/>
                  </a:cubicBezTo>
                  <a:cubicBezTo>
                    <a:pt x="116491" y="125174"/>
                    <a:pt x="130588" y="116793"/>
                    <a:pt x="132683" y="106410"/>
                  </a:cubicBezTo>
                  <a:cubicBezTo>
                    <a:pt x="135160" y="94123"/>
                    <a:pt x="126016" y="86598"/>
                    <a:pt x="118205" y="82503"/>
                  </a:cubicBezTo>
                  <a:cubicBezTo>
                    <a:pt x="124778" y="78597"/>
                    <a:pt x="132017" y="71358"/>
                    <a:pt x="131254" y="59166"/>
                  </a:cubicBezTo>
                  <a:cubicBezTo>
                    <a:pt x="130398" y="45165"/>
                    <a:pt x="117538" y="40497"/>
                    <a:pt x="108013" y="39069"/>
                  </a:cubicBezTo>
                  <a:cubicBezTo>
                    <a:pt x="110490" y="35259"/>
                    <a:pt x="112300" y="29829"/>
                    <a:pt x="111633" y="22114"/>
                  </a:cubicBezTo>
                  <a:cubicBezTo>
                    <a:pt x="111538" y="20971"/>
                    <a:pt x="111348" y="19828"/>
                    <a:pt x="111157" y="18876"/>
                  </a:cubicBezTo>
                  <a:cubicBezTo>
                    <a:pt x="108776" y="9351"/>
                    <a:pt x="100584" y="4112"/>
                    <a:pt x="89345" y="1731"/>
                  </a:cubicBezTo>
                  <a:cubicBezTo>
                    <a:pt x="79248" y="-460"/>
                    <a:pt x="66389" y="-365"/>
                    <a:pt x="53626" y="873"/>
                  </a:cubicBezTo>
                  <a:cubicBezTo>
                    <a:pt x="31242" y="2969"/>
                    <a:pt x="8668" y="8398"/>
                    <a:pt x="0" y="10684"/>
                  </a:cubicBezTo>
                  <a:lnTo>
                    <a:pt x="1619" y="18685"/>
                  </a:lnTo>
                  <a:lnTo>
                    <a:pt x="1619" y="18685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DFD7667B-4927-451C-9EDD-5D967BDA53E7}"/>
                </a:ext>
              </a:extLst>
            </p:cNvPr>
            <p:cNvSpPr/>
            <p:nvPr/>
          </p:nvSpPr>
          <p:spPr>
            <a:xfrm>
              <a:off x="7542087" y="1591620"/>
              <a:ext cx="746511" cy="823919"/>
            </a:xfrm>
            <a:custGeom>
              <a:avLst/>
              <a:gdLst>
                <a:gd name="connsiteX0" fmla="*/ 509299 w 746511"/>
                <a:gd name="connsiteY0" fmla="*/ 173648 h 823919"/>
                <a:gd name="connsiteX1" fmla="*/ 264411 w 746511"/>
                <a:gd name="connsiteY1" fmla="*/ 255944 h 823919"/>
                <a:gd name="connsiteX2" fmla="*/ 106677 w 746511"/>
                <a:gd name="connsiteY2" fmla="*/ 323381 h 823919"/>
                <a:gd name="connsiteX3" fmla="*/ 50670 w 746511"/>
                <a:gd name="connsiteY3" fmla="*/ 503022 h 823919"/>
                <a:gd name="connsiteX4" fmla="*/ 117345 w 746511"/>
                <a:gd name="connsiteY4" fmla="*/ 712858 h 823919"/>
                <a:gd name="connsiteX5" fmla="*/ 124108 w 746511"/>
                <a:gd name="connsiteY5" fmla="*/ 708286 h 823919"/>
                <a:gd name="connsiteX6" fmla="*/ 58766 w 746511"/>
                <a:gd name="connsiteY6" fmla="*/ 503022 h 823919"/>
                <a:gd name="connsiteX7" fmla="*/ 112678 w 746511"/>
                <a:gd name="connsiteY7" fmla="*/ 328905 h 823919"/>
                <a:gd name="connsiteX8" fmla="*/ 264602 w 746511"/>
                <a:gd name="connsiteY8" fmla="*/ 264230 h 823919"/>
                <a:gd name="connsiteX9" fmla="*/ 514728 w 746511"/>
                <a:gd name="connsiteY9" fmla="*/ 179648 h 823919"/>
                <a:gd name="connsiteX10" fmla="*/ 509299 w 746511"/>
                <a:gd name="connsiteY10" fmla="*/ 173648 h 823919"/>
                <a:gd name="connsiteX11" fmla="*/ 509299 w 746511"/>
                <a:gd name="connsiteY11" fmla="*/ 173648 h 823919"/>
                <a:gd name="connsiteX12" fmla="*/ 571212 w 746511"/>
                <a:gd name="connsiteY12" fmla="*/ 182220 h 823919"/>
                <a:gd name="connsiteX13" fmla="*/ 664175 w 746511"/>
                <a:gd name="connsiteY13" fmla="*/ 531692 h 823919"/>
                <a:gd name="connsiteX14" fmla="*/ 573974 w 746511"/>
                <a:gd name="connsiteY14" fmla="*/ 732670 h 823919"/>
                <a:gd name="connsiteX15" fmla="*/ 574545 w 746511"/>
                <a:gd name="connsiteY15" fmla="*/ 741052 h 823919"/>
                <a:gd name="connsiteX16" fmla="*/ 672177 w 746511"/>
                <a:gd name="connsiteY16" fmla="*/ 533312 h 823919"/>
                <a:gd name="connsiteX17" fmla="*/ 577307 w 746511"/>
                <a:gd name="connsiteY17" fmla="*/ 176791 h 823919"/>
                <a:gd name="connsiteX18" fmla="*/ 571212 w 746511"/>
                <a:gd name="connsiteY18" fmla="*/ 182220 h 823919"/>
                <a:gd name="connsiteX19" fmla="*/ 571212 w 746511"/>
                <a:gd name="connsiteY19" fmla="*/ 182220 h 823919"/>
                <a:gd name="connsiteX20" fmla="*/ 633124 w 746511"/>
                <a:gd name="connsiteY20" fmla="*/ 823919 h 823919"/>
                <a:gd name="connsiteX21" fmla="*/ 605502 w 746511"/>
                <a:gd name="connsiteY21" fmla="*/ 140596 h 823919"/>
                <a:gd name="connsiteX22" fmla="*/ 600072 w 746511"/>
                <a:gd name="connsiteY22" fmla="*/ 146882 h 823919"/>
                <a:gd name="connsiteX23" fmla="*/ 626266 w 746511"/>
                <a:gd name="connsiteY23" fmla="*/ 819347 h 823919"/>
                <a:gd name="connsiteX24" fmla="*/ 633124 w 746511"/>
                <a:gd name="connsiteY24" fmla="*/ 823919 h 823919"/>
                <a:gd name="connsiteX25" fmla="*/ 633124 w 746511"/>
                <a:gd name="connsiteY25" fmla="*/ 823919 h 823919"/>
                <a:gd name="connsiteX26" fmla="*/ 530635 w 746511"/>
                <a:gd name="connsiteY26" fmla="*/ 81541 h 823919"/>
                <a:gd name="connsiteX27" fmla="*/ 125346 w 746511"/>
                <a:gd name="connsiteY27" fmla="*/ 181458 h 823919"/>
                <a:gd name="connsiteX28" fmla="*/ 131252 w 746511"/>
                <a:gd name="connsiteY28" fmla="*/ 187268 h 823919"/>
                <a:gd name="connsiteX29" fmla="*/ 527778 w 746511"/>
                <a:gd name="connsiteY29" fmla="*/ 89447 h 823919"/>
                <a:gd name="connsiteX30" fmla="*/ 530635 w 746511"/>
                <a:gd name="connsiteY30" fmla="*/ 81541 h 823919"/>
                <a:gd name="connsiteX31" fmla="*/ 530635 w 746511"/>
                <a:gd name="connsiteY31" fmla="*/ 81541 h 823919"/>
                <a:gd name="connsiteX32" fmla="*/ 573879 w 746511"/>
                <a:gd name="connsiteY32" fmla="*/ 79826 h 823919"/>
                <a:gd name="connsiteX33" fmla="*/ 14856 w 746511"/>
                <a:gd name="connsiteY33" fmla="*/ 274613 h 823919"/>
                <a:gd name="connsiteX34" fmla="*/ 21905 w 746511"/>
                <a:gd name="connsiteY34" fmla="*/ 278804 h 823919"/>
                <a:gd name="connsiteX35" fmla="*/ 568449 w 746511"/>
                <a:gd name="connsiteY35" fmla="*/ 86018 h 823919"/>
                <a:gd name="connsiteX36" fmla="*/ 573879 w 746511"/>
                <a:gd name="connsiteY36" fmla="*/ 79826 h 823919"/>
                <a:gd name="connsiteX37" fmla="*/ 573879 w 746511"/>
                <a:gd name="connsiteY37" fmla="*/ 79826 h 823919"/>
                <a:gd name="connsiteX38" fmla="*/ 509871 w 746511"/>
                <a:gd name="connsiteY38" fmla="*/ 99543 h 823919"/>
                <a:gd name="connsiteX39" fmla="*/ 305083 w 746511"/>
                <a:gd name="connsiteY39" fmla="*/ 172600 h 823919"/>
                <a:gd name="connsiteX40" fmla="*/ 133919 w 746511"/>
                <a:gd name="connsiteY40" fmla="*/ 225368 h 823919"/>
                <a:gd name="connsiteX41" fmla="*/ 14666 w 746511"/>
                <a:gd name="connsiteY41" fmla="*/ 370339 h 823919"/>
                <a:gd name="connsiteX42" fmla="*/ 83722 w 746511"/>
                <a:gd name="connsiteY42" fmla="*/ 759435 h 823919"/>
                <a:gd name="connsiteX43" fmla="*/ 90961 w 746511"/>
                <a:gd name="connsiteY43" fmla="*/ 755625 h 823919"/>
                <a:gd name="connsiteX44" fmla="*/ 22190 w 746511"/>
                <a:gd name="connsiteY44" fmla="*/ 373577 h 823919"/>
                <a:gd name="connsiteX45" fmla="*/ 138014 w 746511"/>
                <a:gd name="connsiteY45" fmla="*/ 232703 h 823919"/>
                <a:gd name="connsiteX46" fmla="*/ 306321 w 746511"/>
                <a:gd name="connsiteY46" fmla="*/ 180982 h 823919"/>
                <a:gd name="connsiteX47" fmla="*/ 514442 w 746511"/>
                <a:gd name="connsiteY47" fmla="*/ 106687 h 823919"/>
                <a:gd name="connsiteX48" fmla="*/ 509871 w 746511"/>
                <a:gd name="connsiteY48" fmla="*/ 99543 h 823919"/>
                <a:gd name="connsiteX49" fmla="*/ 509871 w 746511"/>
                <a:gd name="connsiteY49" fmla="*/ 99543 h 82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746511" h="823919">
                  <a:moveTo>
                    <a:pt x="509299" y="173648"/>
                  </a:moveTo>
                  <a:cubicBezTo>
                    <a:pt x="509108" y="173838"/>
                    <a:pt x="432528" y="249467"/>
                    <a:pt x="264411" y="255944"/>
                  </a:cubicBezTo>
                  <a:cubicBezTo>
                    <a:pt x="189640" y="258801"/>
                    <a:pt x="139539" y="285376"/>
                    <a:pt x="106677" y="323381"/>
                  </a:cubicBezTo>
                  <a:cubicBezTo>
                    <a:pt x="63815" y="373006"/>
                    <a:pt x="50670" y="441967"/>
                    <a:pt x="50670" y="503022"/>
                  </a:cubicBezTo>
                  <a:cubicBezTo>
                    <a:pt x="50670" y="610655"/>
                    <a:pt x="117155" y="712572"/>
                    <a:pt x="117345" y="712858"/>
                  </a:cubicBezTo>
                  <a:lnTo>
                    <a:pt x="124108" y="708286"/>
                  </a:lnTo>
                  <a:cubicBezTo>
                    <a:pt x="123917" y="708000"/>
                    <a:pt x="58766" y="608178"/>
                    <a:pt x="58766" y="503022"/>
                  </a:cubicBezTo>
                  <a:cubicBezTo>
                    <a:pt x="58766" y="443586"/>
                    <a:pt x="71435" y="376721"/>
                    <a:pt x="112678" y="328905"/>
                  </a:cubicBezTo>
                  <a:cubicBezTo>
                    <a:pt x="144111" y="292520"/>
                    <a:pt x="192402" y="266993"/>
                    <a:pt x="264602" y="264230"/>
                  </a:cubicBezTo>
                  <a:cubicBezTo>
                    <a:pt x="435766" y="257658"/>
                    <a:pt x="514538" y="179934"/>
                    <a:pt x="514728" y="179648"/>
                  </a:cubicBezTo>
                  <a:lnTo>
                    <a:pt x="509299" y="173648"/>
                  </a:lnTo>
                  <a:lnTo>
                    <a:pt x="509299" y="173648"/>
                  </a:lnTo>
                  <a:close/>
                  <a:moveTo>
                    <a:pt x="571212" y="182220"/>
                  </a:moveTo>
                  <a:cubicBezTo>
                    <a:pt x="571592" y="182696"/>
                    <a:pt x="702275" y="331382"/>
                    <a:pt x="664175" y="531692"/>
                  </a:cubicBezTo>
                  <a:cubicBezTo>
                    <a:pt x="626361" y="730765"/>
                    <a:pt x="574069" y="732575"/>
                    <a:pt x="573974" y="732670"/>
                  </a:cubicBezTo>
                  <a:lnTo>
                    <a:pt x="574545" y="741052"/>
                  </a:lnTo>
                  <a:cubicBezTo>
                    <a:pt x="574736" y="741052"/>
                    <a:pt x="633124" y="738766"/>
                    <a:pt x="672177" y="533312"/>
                  </a:cubicBezTo>
                  <a:cubicBezTo>
                    <a:pt x="711039" y="329000"/>
                    <a:pt x="577689" y="177172"/>
                    <a:pt x="577307" y="176791"/>
                  </a:cubicBezTo>
                  <a:lnTo>
                    <a:pt x="571212" y="182220"/>
                  </a:lnTo>
                  <a:lnTo>
                    <a:pt x="571212" y="182220"/>
                  </a:lnTo>
                  <a:close/>
                  <a:moveTo>
                    <a:pt x="633124" y="823919"/>
                  </a:moveTo>
                  <a:cubicBezTo>
                    <a:pt x="633886" y="822776"/>
                    <a:pt x="905348" y="411011"/>
                    <a:pt x="605502" y="140596"/>
                  </a:cubicBezTo>
                  <a:lnTo>
                    <a:pt x="600072" y="146882"/>
                  </a:lnTo>
                  <a:cubicBezTo>
                    <a:pt x="894585" y="412439"/>
                    <a:pt x="627028" y="818109"/>
                    <a:pt x="626266" y="819347"/>
                  </a:cubicBezTo>
                  <a:lnTo>
                    <a:pt x="633124" y="823919"/>
                  </a:lnTo>
                  <a:lnTo>
                    <a:pt x="633124" y="823919"/>
                  </a:lnTo>
                  <a:close/>
                  <a:moveTo>
                    <a:pt x="530635" y="81541"/>
                  </a:moveTo>
                  <a:cubicBezTo>
                    <a:pt x="529968" y="81255"/>
                    <a:pt x="302892" y="-8089"/>
                    <a:pt x="125346" y="181458"/>
                  </a:cubicBezTo>
                  <a:lnTo>
                    <a:pt x="131252" y="187268"/>
                  </a:lnTo>
                  <a:cubicBezTo>
                    <a:pt x="305083" y="1721"/>
                    <a:pt x="527206" y="89161"/>
                    <a:pt x="527778" y="89447"/>
                  </a:cubicBezTo>
                  <a:lnTo>
                    <a:pt x="530635" y="81541"/>
                  </a:lnTo>
                  <a:lnTo>
                    <a:pt x="530635" y="81541"/>
                  </a:lnTo>
                  <a:close/>
                  <a:moveTo>
                    <a:pt x="573879" y="79826"/>
                  </a:moveTo>
                  <a:cubicBezTo>
                    <a:pt x="573021" y="79064"/>
                    <a:pt x="280318" y="-194113"/>
                    <a:pt x="14856" y="274613"/>
                  </a:cubicBezTo>
                  <a:lnTo>
                    <a:pt x="21905" y="278804"/>
                  </a:lnTo>
                  <a:cubicBezTo>
                    <a:pt x="282318" y="-180968"/>
                    <a:pt x="567687" y="85351"/>
                    <a:pt x="568449" y="86018"/>
                  </a:cubicBezTo>
                  <a:lnTo>
                    <a:pt x="573879" y="79826"/>
                  </a:lnTo>
                  <a:lnTo>
                    <a:pt x="573879" y="79826"/>
                  </a:lnTo>
                  <a:close/>
                  <a:moveTo>
                    <a:pt x="509871" y="99543"/>
                  </a:moveTo>
                  <a:cubicBezTo>
                    <a:pt x="509680" y="99734"/>
                    <a:pt x="429575" y="153931"/>
                    <a:pt x="305083" y="172600"/>
                  </a:cubicBezTo>
                  <a:cubicBezTo>
                    <a:pt x="241932" y="182030"/>
                    <a:pt x="183639" y="196031"/>
                    <a:pt x="133919" y="225368"/>
                  </a:cubicBezTo>
                  <a:cubicBezTo>
                    <a:pt x="84008" y="254801"/>
                    <a:pt x="42955" y="299568"/>
                    <a:pt x="14666" y="370339"/>
                  </a:cubicBezTo>
                  <a:cubicBezTo>
                    <a:pt x="-41913" y="511785"/>
                    <a:pt x="83436" y="758673"/>
                    <a:pt x="83722" y="759435"/>
                  </a:cubicBezTo>
                  <a:lnTo>
                    <a:pt x="90961" y="755625"/>
                  </a:lnTo>
                  <a:cubicBezTo>
                    <a:pt x="90580" y="754958"/>
                    <a:pt x="-32959" y="511404"/>
                    <a:pt x="22190" y="373577"/>
                  </a:cubicBezTo>
                  <a:cubicBezTo>
                    <a:pt x="49718" y="304712"/>
                    <a:pt x="89628" y="261278"/>
                    <a:pt x="138014" y="232703"/>
                  </a:cubicBezTo>
                  <a:cubicBezTo>
                    <a:pt x="186592" y="204032"/>
                    <a:pt x="244028" y="190221"/>
                    <a:pt x="306321" y="180982"/>
                  </a:cubicBezTo>
                  <a:cubicBezTo>
                    <a:pt x="432718" y="162122"/>
                    <a:pt x="514157" y="106877"/>
                    <a:pt x="514442" y="106687"/>
                  </a:cubicBezTo>
                  <a:lnTo>
                    <a:pt x="509871" y="99543"/>
                  </a:lnTo>
                  <a:lnTo>
                    <a:pt x="509871" y="99543"/>
                  </a:lnTo>
                  <a:close/>
                </a:path>
              </a:pathLst>
            </a:custGeom>
            <a:solidFill>
              <a:srgbClr val="D7AD9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926CD1A-2EFB-437A-BD62-5EA1D22EFFAB}"/>
                </a:ext>
              </a:extLst>
            </p:cNvPr>
            <p:cNvSpPr/>
            <p:nvPr/>
          </p:nvSpPr>
          <p:spPr>
            <a:xfrm>
              <a:off x="7638763" y="2009393"/>
              <a:ext cx="39052" cy="102012"/>
            </a:xfrm>
            <a:custGeom>
              <a:avLst/>
              <a:gdLst>
                <a:gd name="connsiteX0" fmla="*/ 6287 w 39052"/>
                <a:gd name="connsiteY0" fmla="*/ 0 h 102012"/>
                <a:gd name="connsiteX1" fmla="*/ 39053 w 39052"/>
                <a:gd name="connsiteY1" fmla="*/ 101632 h 102012"/>
                <a:gd name="connsiteX2" fmla="*/ 19621 w 39052"/>
                <a:gd name="connsiteY2" fmla="*/ 102013 h 102012"/>
                <a:gd name="connsiteX3" fmla="*/ 0 w 39052"/>
                <a:gd name="connsiteY3" fmla="*/ 22955 h 102012"/>
                <a:gd name="connsiteX4" fmla="*/ 6287 w 39052"/>
                <a:gd name="connsiteY4" fmla="*/ 0 h 102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52" h="102012">
                  <a:moveTo>
                    <a:pt x="6287" y="0"/>
                  </a:moveTo>
                  <a:lnTo>
                    <a:pt x="39053" y="101632"/>
                  </a:lnTo>
                  <a:lnTo>
                    <a:pt x="19621" y="102013"/>
                  </a:lnTo>
                  <a:lnTo>
                    <a:pt x="0" y="22955"/>
                  </a:lnTo>
                  <a:lnTo>
                    <a:pt x="6287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D202F809-DD9E-4E1F-B918-0B73987FB1A8}"/>
                </a:ext>
              </a:extLst>
            </p:cNvPr>
            <p:cNvSpPr/>
            <p:nvPr/>
          </p:nvSpPr>
          <p:spPr>
            <a:xfrm>
              <a:off x="8121490" y="2093022"/>
              <a:ext cx="55435" cy="102298"/>
            </a:xfrm>
            <a:custGeom>
              <a:avLst/>
              <a:gdLst>
                <a:gd name="connsiteX0" fmla="*/ 55436 w 55435"/>
                <a:gd name="connsiteY0" fmla="*/ 28289 h 102298"/>
                <a:gd name="connsiteX1" fmla="*/ 14573 w 55435"/>
                <a:gd name="connsiteY1" fmla="*/ 102299 h 102298"/>
                <a:gd name="connsiteX2" fmla="*/ 0 w 55435"/>
                <a:gd name="connsiteY2" fmla="*/ 92964 h 102298"/>
                <a:gd name="connsiteX3" fmla="*/ 54674 w 55435"/>
                <a:gd name="connsiteY3" fmla="*/ 0 h 102298"/>
                <a:gd name="connsiteX4" fmla="*/ 55436 w 55435"/>
                <a:gd name="connsiteY4" fmla="*/ 28289 h 1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35" h="102298">
                  <a:moveTo>
                    <a:pt x="55436" y="28289"/>
                  </a:moveTo>
                  <a:lnTo>
                    <a:pt x="14573" y="102299"/>
                  </a:lnTo>
                  <a:lnTo>
                    <a:pt x="0" y="92964"/>
                  </a:lnTo>
                  <a:lnTo>
                    <a:pt x="54674" y="0"/>
                  </a:lnTo>
                  <a:lnTo>
                    <a:pt x="55436" y="28289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B464F24D-874C-4177-9133-1CCB56B0F35E}"/>
                </a:ext>
              </a:extLst>
            </p:cNvPr>
            <p:cNvSpPr/>
            <p:nvPr/>
          </p:nvSpPr>
          <p:spPr>
            <a:xfrm>
              <a:off x="7646811" y="2105976"/>
              <a:ext cx="511064" cy="341733"/>
            </a:xfrm>
            <a:custGeom>
              <a:avLst/>
              <a:gdLst>
                <a:gd name="connsiteX0" fmla="*/ 525 w 511064"/>
                <a:gd name="connsiteY0" fmla="*/ 0 h 341733"/>
                <a:gd name="connsiteX1" fmla="*/ 238269 w 511064"/>
                <a:gd name="connsiteY1" fmla="*/ 10858 h 341733"/>
                <a:gd name="connsiteX2" fmla="*/ 511065 w 511064"/>
                <a:gd name="connsiteY2" fmla="*/ 83629 h 341733"/>
                <a:gd name="connsiteX3" fmla="*/ 417529 w 511064"/>
                <a:gd name="connsiteY3" fmla="*/ 257747 h 341733"/>
                <a:gd name="connsiteX4" fmla="*/ 187024 w 511064"/>
                <a:gd name="connsiteY4" fmla="*/ 335756 h 341733"/>
                <a:gd name="connsiteX5" fmla="*/ 525 w 511064"/>
                <a:gd name="connsiteY5" fmla="*/ 0 h 341733"/>
                <a:gd name="connsiteX6" fmla="*/ 525 w 511064"/>
                <a:gd name="connsiteY6" fmla="*/ 0 h 34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1064" h="341733">
                  <a:moveTo>
                    <a:pt x="525" y="0"/>
                  </a:moveTo>
                  <a:cubicBezTo>
                    <a:pt x="525" y="0"/>
                    <a:pt x="224267" y="9525"/>
                    <a:pt x="238269" y="10858"/>
                  </a:cubicBezTo>
                  <a:cubicBezTo>
                    <a:pt x="252270" y="12287"/>
                    <a:pt x="511065" y="83629"/>
                    <a:pt x="511065" y="83629"/>
                  </a:cubicBezTo>
                  <a:cubicBezTo>
                    <a:pt x="511065" y="83629"/>
                    <a:pt x="477156" y="183452"/>
                    <a:pt x="417529" y="257747"/>
                  </a:cubicBezTo>
                  <a:cubicBezTo>
                    <a:pt x="357998" y="332042"/>
                    <a:pt x="255700" y="353759"/>
                    <a:pt x="187024" y="335756"/>
                  </a:cubicBezTo>
                  <a:cubicBezTo>
                    <a:pt x="118349" y="317849"/>
                    <a:pt x="-9191" y="267938"/>
                    <a:pt x="525" y="0"/>
                  </a:cubicBezTo>
                  <a:lnTo>
                    <a:pt x="525" y="0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38EC57E-B23C-4293-9ADB-73162A4D79A1}"/>
                </a:ext>
              </a:extLst>
            </p:cNvPr>
            <p:cNvSpPr/>
            <p:nvPr/>
          </p:nvSpPr>
          <p:spPr>
            <a:xfrm>
              <a:off x="7861267" y="2117692"/>
              <a:ext cx="296608" cy="330003"/>
            </a:xfrm>
            <a:custGeom>
              <a:avLst/>
              <a:gdLst>
                <a:gd name="connsiteX0" fmla="*/ 28480 w 296608"/>
                <a:gd name="connsiteY0" fmla="*/ 0 h 330003"/>
                <a:gd name="connsiteX1" fmla="*/ 296609 w 296608"/>
                <a:gd name="connsiteY1" fmla="*/ 71914 h 330003"/>
                <a:gd name="connsiteX2" fmla="*/ 203073 w 296608"/>
                <a:gd name="connsiteY2" fmla="*/ 246031 h 330003"/>
                <a:gd name="connsiteX3" fmla="*/ 0 w 296608"/>
                <a:gd name="connsiteY3" fmla="*/ 328898 h 330003"/>
                <a:gd name="connsiteX4" fmla="*/ 28480 w 296608"/>
                <a:gd name="connsiteY4" fmla="*/ 0 h 330003"/>
                <a:gd name="connsiteX5" fmla="*/ 28480 w 296608"/>
                <a:gd name="connsiteY5" fmla="*/ 0 h 33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6608" h="330003">
                  <a:moveTo>
                    <a:pt x="28480" y="0"/>
                  </a:moveTo>
                  <a:cubicBezTo>
                    <a:pt x="66104" y="8287"/>
                    <a:pt x="296609" y="71914"/>
                    <a:pt x="296609" y="71914"/>
                  </a:cubicBezTo>
                  <a:cubicBezTo>
                    <a:pt x="296609" y="71914"/>
                    <a:pt x="262700" y="171736"/>
                    <a:pt x="203073" y="246031"/>
                  </a:cubicBezTo>
                  <a:cubicBezTo>
                    <a:pt x="151067" y="310991"/>
                    <a:pt x="66389" y="335756"/>
                    <a:pt x="0" y="328898"/>
                  </a:cubicBezTo>
                  <a:lnTo>
                    <a:pt x="28480" y="0"/>
                  </a:lnTo>
                  <a:lnTo>
                    <a:pt x="28480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19E839F-2F00-4336-8DA2-6B98442AA748}"/>
                </a:ext>
              </a:extLst>
            </p:cNvPr>
            <p:cNvSpPr/>
            <p:nvPr/>
          </p:nvSpPr>
          <p:spPr>
            <a:xfrm>
              <a:off x="7716297" y="2152226"/>
              <a:ext cx="384429" cy="221212"/>
            </a:xfrm>
            <a:custGeom>
              <a:avLst/>
              <a:gdLst>
                <a:gd name="connsiteX0" fmla="*/ 0 w 384429"/>
                <a:gd name="connsiteY0" fmla="*/ 146060 h 221212"/>
                <a:gd name="connsiteX1" fmla="*/ 162116 w 384429"/>
                <a:gd name="connsiteY1" fmla="*/ 149394 h 221212"/>
                <a:gd name="connsiteX2" fmla="*/ 317087 w 384429"/>
                <a:gd name="connsiteY2" fmla="*/ 209211 h 221212"/>
                <a:gd name="connsiteX3" fmla="*/ 310610 w 384429"/>
                <a:gd name="connsiteY3" fmla="*/ 221212 h 221212"/>
                <a:gd name="connsiteX4" fmla="*/ 158972 w 384429"/>
                <a:gd name="connsiteY4" fmla="*/ 162538 h 221212"/>
                <a:gd name="connsiteX5" fmla="*/ 1238 w 384429"/>
                <a:gd name="connsiteY5" fmla="*/ 159585 h 221212"/>
                <a:gd name="connsiteX6" fmla="*/ 0 w 384429"/>
                <a:gd name="connsiteY6" fmla="*/ 146060 h 221212"/>
                <a:gd name="connsiteX7" fmla="*/ 0 w 384429"/>
                <a:gd name="connsiteY7" fmla="*/ 146060 h 221212"/>
                <a:gd name="connsiteX8" fmla="*/ 9144 w 384429"/>
                <a:gd name="connsiteY8" fmla="*/ 2137 h 221212"/>
                <a:gd name="connsiteX9" fmla="*/ 171260 w 384429"/>
                <a:gd name="connsiteY9" fmla="*/ 5471 h 221212"/>
                <a:gd name="connsiteX10" fmla="*/ 384429 w 384429"/>
                <a:gd name="connsiteY10" fmla="*/ 91005 h 221212"/>
                <a:gd name="connsiteX11" fmla="*/ 378047 w 384429"/>
                <a:gd name="connsiteY11" fmla="*/ 103007 h 221212"/>
                <a:gd name="connsiteX12" fmla="*/ 168212 w 384429"/>
                <a:gd name="connsiteY12" fmla="*/ 18615 h 221212"/>
                <a:gd name="connsiteX13" fmla="*/ 10478 w 384429"/>
                <a:gd name="connsiteY13" fmla="*/ 15663 h 221212"/>
                <a:gd name="connsiteX14" fmla="*/ 9144 w 384429"/>
                <a:gd name="connsiteY14" fmla="*/ 2137 h 221212"/>
                <a:gd name="connsiteX15" fmla="*/ 9144 w 384429"/>
                <a:gd name="connsiteY15" fmla="*/ 2137 h 221212"/>
                <a:gd name="connsiteX16" fmla="*/ 1619 w 384429"/>
                <a:gd name="connsiteY16" fmla="*/ 72241 h 221212"/>
                <a:gd name="connsiteX17" fmla="*/ 163735 w 384429"/>
                <a:gd name="connsiteY17" fmla="*/ 75575 h 221212"/>
                <a:gd name="connsiteX18" fmla="*/ 355759 w 384429"/>
                <a:gd name="connsiteY18" fmla="*/ 151584 h 221212"/>
                <a:gd name="connsiteX19" fmla="*/ 349377 w 384429"/>
                <a:gd name="connsiteY19" fmla="*/ 163586 h 221212"/>
                <a:gd name="connsiteX20" fmla="*/ 160687 w 384429"/>
                <a:gd name="connsiteY20" fmla="*/ 88624 h 221212"/>
                <a:gd name="connsiteX21" fmla="*/ 2953 w 384429"/>
                <a:gd name="connsiteY21" fmla="*/ 85671 h 221212"/>
                <a:gd name="connsiteX22" fmla="*/ 1619 w 384429"/>
                <a:gd name="connsiteY22" fmla="*/ 72241 h 221212"/>
                <a:gd name="connsiteX23" fmla="*/ 1619 w 384429"/>
                <a:gd name="connsiteY23" fmla="*/ 72241 h 22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4429" h="221212">
                  <a:moveTo>
                    <a:pt x="0" y="146060"/>
                  </a:moveTo>
                  <a:cubicBezTo>
                    <a:pt x="286" y="146060"/>
                    <a:pt x="115634" y="139488"/>
                    <a:pt x="162116" y="149394"/>
                  </a:cubicBezTo>
                  <a:cubicBezTo>
                    <a:pt x="208407" y="159204"/>
                    <a:pt x="316802" y="209020"/>
                    <a:pt x="317087" y="209211"/>
                  </a:cubicBezTo>
                  <a:lnTo>
                    <a:pt x="310610" y="221212"/>
                  </a:lnTo>
                  <a:cubicBezTo>
                    <a:pt x="310325" y="221117"/>
                    <a:pt x="203645" y="172063"/>
                    <a:pt x="158972" y="162538"/>
                  </a:cubicBezTo>
                  <a:cubicBezTo>
                    <a:pt x="114586" y="153108"/>
                    <a:pt x="1524" y="159585"/>
                    <a:pt x="1238" y="159585"/>
                  </a:cubicBezTo>
                  <a:lnTo>
                    <a:pt x="0" y="146060"/>
                  </a:lnTo>
                  <a:lnTo>
                    <a:pt x="0" y="146060"/>
                  </a:lnTo>
                  <a:close/>
                  <a:moveTo>
                    <a:pt x="9144" y="2137"/>
                  </a:moveTo>
                  <a:cubicBezTo>
                    <a:pt x="9430" y="2137"/>
                    <a:pt x="124778" y="-4435"/>
                    <a:pt x="171260" y="5471"/>
                  </a:cubicBezTo>
                  <a:cubicBezTo>
                    <a:pt x="217551" y="15282"/>
                    <a:pt x="383953" y="90815"/>
                    <a:pt x="384429" y="91005"/>
                  </a:cubicBezTo>
                  <a:lnTo>
                    <a:pt x="378047" y="103007"/>
                  </a:lnTo>
                  <a:cubicBezTo>
                    <a:pt x="377571" y="102816"/>
                    <a:pt x="212884" y="28045"/>
                    <a:pt x="168212" y="18615"/>
                  </a:cubicBezTo>
                  <a:cubicBezTo>
                    <a:pt x="123825" y="9186"/>
                    <a:pt x="10763" y="15663"/>
                    <a:pt x="10478" y="15663"/>
                  </a:cubicBezTo>
                  <a:lnTo>
                    <a:pt x="9144" y="2137"/>
                  </a:lnTo>
                  <a:lnTo>
                    <a:pt x="9144" y="2137"/>
                  </a:lnTo>
                  <a:close/>
                  <a:moveTo>
                    <a:pt x="1619" y="72241"/>
                  </a:moveTo>
                  <a:cubicBezTo>
                    <a:pt x="1905" y="72241"/>
                    <a:pt x="117253" y="65669"/>
                    <a:pt x="163735" y="75575"/>
                  </a:cubicBezTo>
                  <a:cubicBezTo>
                    <a:pt x="210026" y="85386"/>
                    <a:pt x="355283" y="151394"/>
                    <a:pt x="355759" y="151584"/>
                  </a:cubicBezTo>
                  <a:lnTo>
                    <a:pt x="349377" y="163586"/>
                  </a:lnTo>
                  <a:cubicBezTo>
                    <a:pt x="348996" y="163395"/>
                    <a:pt x="205264" y="98149"/>
                    <a:pt x="160687" y="88624"/>
                  </a:cubicBezTo>
                  <a:cubicBezTo>
                    <a:pt x="116300" y="79194"/>
                    <a:pt x="3239" y="85671"/>
                    <a:pt x="2953" y="85671"/>
                  </a:cubicBezTo>
                  <a:lnTo>
                    <a:pt x="1619" y="72241"/>
                  </a:lnTo>
                  <a:lnTo>
                    <a:pt x="1619" y="72241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B76FBF-8350-45F5-AC60-363CCE78EF6A}"/>
                </a:ext>
              </a:extLst>
            </p:cNvPr>
            <p:cNvSpPr/>
            <p:nvPr/>
          </p:nvSpPr>
          <p:spPr>
            <a:xfrm>
              <a:off x="7872697" y="2157412"/>
              <a:ext cx="228028" cy="216027"/>
            </a:xfrm>
            <a:custGeom>
              <a:avLst/>
              <a:gdLst>
                <a:gd name="connsiteX0" fmla="*/ 1238 w 228028"/>
                <a:gd name="connsiteY0" fmla="*/ 143351 h 216027"/>
                <a:gd name="connsiteX1" fmla="*/ 5715 w 228028"/>
                <a:gd name="connsiteY1" fmla="*/ 144209 h 216027"/>
                <a:gd name="connsiteX2" fmla="*/ 160687 w 228028"/>
                <a:gd name="connsiteY2" fmla="*/ 204025 h 216027"/>
                <a:gd name="connsiteX3" fmla="*/ 154210 w 228028"/>
                <a:gd name="connsiteY3" fmla="*/ 216027 h 216027"/>
                <a:gd name="connsiteX4" fmla="*/ 2572 w 228028"/>
                <a:gd name="connsiteY4" fmla="*/ 157353 h 216027"/>
                <a:gd name="connsiteX5" fmla="*/ 0 w 228028"/>
                <a:gd name="connsiteY5" fmla="*/ 156877 h 216027"/>
                <a:gd name="connsiteX6" fmla="*/ 1238 w 228028"/>
                <a:gd name="connsiteY6" fmla="*/ 143351 h 216027"/>
                <a:gd name="connsiteX7" fmla="*/ 1238 w 228028"/>
                <a:gd name="connsiteY7" fmla="*/ 143351 h 216027"/>
                <a:gd name="connsiteX8" fmla="*/ 6382 w 228028"/>
                <a:gd name="connsiteY8" fmla="*/ 83915 h 216027"/>
                <a:gd name="connsiteX9" fmla="*/ 7525 w 228028"/>
                <a:gd name="connsiteY9" fmla="*/ 70390 h 216027"/>
                <a:gd name="connsiteX10" fmla="*/ 199263 w 228028"/>
                <a:gd name="connsiteY10" fmla="*/ 146399 h 216027"/>
                <a:gd name="connsiteX11" fmla="*/ 192881 w 228028"/>
                <a:gd name="connsiteY11" fmla="*/ 158401 h 216027"/>
                <a:gd name="connsiteX12" fmla="*/ 6382 w 228028"/>
                <a:gd name="connsiteY12" fmla="*/ 83915 h 216027"/>
                <a:gd name="connsiteX13" fmla="*/ 6382 w 228028"/>
                <a:gd name="connsiteY13" fmla="*/ 83915 h 216027"/>
                <a:gd name="connsiteX14" fmla="*/ 12478 w 228028"/>
                <a:gd name="connsiteY14" fmla="*/ 13525 h 216027"/>
                <a:gd name="connsiteX15" fmla="*/ 13621 w 228028"/>
                <a:gd name="connsiteY15" fmla="*/ 0 h 216027"/>
                <a:gd name="connsiteX16" fmla="*/ 14859 w 228028"/>
                <a:gd name="connsiteY16" fmla="*/ 286 h 216027"/>
                <a:gd name="connsiteX17" fmla="*/ 228029 w 228028"/>
                <a:gd name="connsiteY17" fmla="*/ 85820 h 216027"/>
                <a:gd name="connsiteX18" fmla="*/ 221647 w 228028"/>
                <a:gd name="connsiteY18" fmla="*/ 97822 h 216027"/>
                <a:gd name="connsiteX19" fmla="*/ 12478 w 228028"/>
                <a:gd name="connsiteY19" fmla="*/ 13525 h 216027"/>
                <a:gd name="connsiteX20" fmla="*/ 12478 w 228028"/>
                <a:gd name="connsiteY20" fmla="*/ 13525 h 21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028" h="216027">
                  <a:moveTo>
                    <a:pt x="1238" y="143351"/>
                  </a:moveTo>
                  <a:cubicBezTo>
                    <a:pt x="2762" y="143637"/>
                    <a:pt x="4286" y="143923"/>
                    <a:pt x="5715" y="144209"/>
                  </a:cubicBezTo>
                  <a:cubicBezTo>
                    <a:pt x="52006" y="154019"/>
                    <a:pt x="160401" y="203835"/>
                    <a:pt x="160687" y="204025"/>
                  </a:cubicBezTo>
                  <a:lnTo>
                    <a:pt x="154210" y="216027"/>
                  </a:lnTo>
                  <a:cubicBezTo>
                    <a:pt x="153924" y="215932"/>
                    <a:pt x="47244" y="166878"/>
                    <a:pt x="2572" y="157353"/>
                  </a:cubicBezTo>
                  <a:cubicBezTo>
                    <a:pt x="1714" y="157163"/>
                    <a:pt x="857" y="156972"/>
                    <a:pt x="0" y="156877"/>
                  </a:cubicBezTo>
                  <a:lnTo>
                    <a:pt x="1238" y="143351"/>
                  </a:lnTo>
                  <a:lnTo>
                    <a:pt x="1238" y="143351"/>
                  </a:lnTo>
                  <a:close/>
                  <a:moveTo>
                    <a:pt x="6382" y="83915"/>
                  </a:moveTo>
                  <a:lnTo>
                    <a:pt x="7525" y="70390"/>
                  </a:lnTo>
                  <a:cubicBezTo>
                    <a:pt x="54007" y="80391"/>
                    <a:pt x="198882" y="146209"/>
                    <a:pt x="199263" y="146399"/>
                  </a:cubicBezTo>
                  <a:lnTo>
                    <a:pt x="192881" y="158401"/>
                  </a:lnTo>
                  <a:cubicBezTo>
                    <a:pt x="192596" y="158210"/>
                    <a:pt x="53340" y="94964"/>
                    <a:pt x="6382" y="83915"/>
                  </a:cubicBezTo>
                  <a:lnTo>
                    <a:pt x="6382" y="83915"/>
                  </a:lnTo>
                  <a:close/>
                  <a:moveTo>
                    <a:pt x="12478" y="13525"/>
                  </a:moveTo>
                  <a:lnTo>
                    <a:pt x="13621" y="0"/>
                  </a:lnTo>
                  <a:lnTo>
                    <a:pt x="14859" y="286"/>
                  </a:lnTo>
                  <a:cubicBezTo>
                    <a:pt x="61151" y="10096"/>
                    <a:pt x="227552" y="85630"/>
                    <a:pt x="228029" y="85820"/>
                  </a:cubicBezTo>
                  <a:lnTo>
                    <a:pt x="221647" y="97822"/>
                  </a:lnTo>
                  <a:cubicBezTo>
                    <a:pt x="221171" y="97536"/>
                    <a:pt x="58198" y="23622"/>
                    <a:pt x="12478" y="13525"/>
                  </a:cubicBezTo>
                  <a:lnTo>
                    <a:pt x="12478" y="13525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80330E1-65D8-4D5A-A8FF-EDDBDAE92886}"/>
                </a:ext>
              </a:extLst>
            </p:cNvPr>
            <p:cNvSpPr/>
            <p:nvPr/>
          </p:nvSpPr>
          <p:spPr>
            <a:xfrm>
              <a:off x="5597022" y="5115643"/>
              <a:ext cx="280985" cy="376317"/>
            </a:xfrm>
            <a:custGeom>
              <a:avLst/>
              <a:gdLst>
                <a:gd name="connsiteX0" fmla="*/ 1010 w 280985"/>
                <a:gd name="connsiteY0" fmla="*/ 59955 h 376317"/>
                <a:gd name="connsiteX1" fmla="*/ 24156 w 280985"/>
                <a:gd name="connsiteY1" fmla="*/ 245121 h 376317"/>
                <a:gd name="connsiteX2" fmla="*/ 189891 w 280985"/>
                <a:gd name="connsiteY2" fmla="*/ 373519 h 376317"/>
                <a:gd name="connsiteX3" fmla="*/ 278188 w 280985"/>
                <a:gd name="connsiteY3" fmla="*/ 185019 h 376317"/>
                <a:gd name="connsiteX4" fmla="*/ 266472 w 280985"/>
                <a:gd name="connsiteY4" fmla="*/ 6711 h 376317"/>
                <a:gd name="connsiteX5" fmla="*/ 1010 w 280985"/>
                <a:gd name="connsiteY5" fmla="*/ 59955 h 376317"/>
                <a:gd name="connsiteX6" fmla="*/ 1010 w 280985"/>
                <a:gd name="connsiteY6" fmla="*/ 59955 h 376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85" h="376317">
                  <a:moveTo>
                    <a:pt x="1010" y="59955"/>
                  </a:moveTo>
                  <a:cubicBezTo>
                    <a:pt x="1010" y="59955"/>
                    <a:pt x="-7372" y="183304"/>
                    <a:pt x="24156" y="245121"/>
                  </a:cubicBezTo>
                  <a:cubicBezTo>
                    <a:pt x="55684" y="307034"/>
                    <a:pt x="114262" y="392949"/>
                    <a:pt x="189891" y="373519"/>
                  </a:cubicBezTo>
                  <a:cubicBezTo>
                    <a:pt x="265615" y="354087"/>
                    <a:pt x="271901" y="257123"/>
                    <a:pt x="278188" y="185019"/>
                  </a:cubicBezTo>
                  <a:cubicBezTo>
                    <a:pt x="284474" y="112914"/>
                    <a:pt x="279997" y="37381"/>
                    <a:pt x="266472" y="6711"/>
                  </a:cubicBezTo>
                  <a:cubicBezTo>
                    <a:pt x="252946" y="-23864"/>
                    <a:pt x="1010" y="59955"/>
                    <a:pt x="1010" y="59955"/>
                  </a:cubicBezTo>
                  <a:lnTo>
                    <a:pt x="1010" y="59955"/>
                  </a:lnTo>
                  <a:close/>
                </a:path>
              </a:pathLst>
            </a:custGeom>
            <a:solidFill>
              <a:srgbClr val="301D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D4CE1311-A271-4CDE-9E7A-A1DAD47E7446}"/>
                </a:ext>
              </a:extLst>
            </p:cNvPr>
            <p:cNvSpPr/>
            <p:nvPr/>
          </p:nvSpPr>
          <p:spPr>
            <a:xfrm>
              <a:off x="4777644" y="5211412"/>
              <a:ext cx="308609" cy="405761"/>
            </a:xfrm>
            <a:custGeom>
              <a:avLst/>
              <a:gdLst>
                <a:gd name="connsiteX0" fmla="*/ 291084 w 308609"/>
                <a:gd name="connsiteY0" fmla="*/ 0 h 405761"/>
                <a:gd name="connsiteX1" fmla="*/ 291084 w 308609"/>
                <a:gd name="connsiteY1" fmla="*/ 336995 h 405761"/>
                <a:gd name="connsiteX2" fmla="*/ 97536 w 308609"/>
                <a:gd name="connsiteY2" fmla="*/ 343471 h 405761"/>
                <a:gd name="connsiteX3" fmla="*/ 0 w 308609"/>
                <a:gd name="connsiteY3" fmla="*/ 38957 h 405761"/>
                <a:gd name="connsiteX4" fmla="*/ 291084 w 308609"/>
                <a:gd name="connsiteY4" fmla="*/ 0 h 405761"/>
                <a:gd name="connsiteX5" fmla="*/ 291084 w 308609"/>
                <a:gd name="connsiteY5" fmla="*/ 0 h 40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609" h="405761">
                  <a:moveTo>
                    <a:pt x="291084" y="0"/>
                  </a:moveTo>
                  <a:cubicBezTo>
                    <a:pt x="291084" y="0"/>
                    <a:pt x="330517" y="248317"/>
                    <a:pt x="291084" y="336995"/>
                  </a:cubicBezTo>
                  <a:cubicBezTo>
                    <a:pt x="251650" y="425672"/>
                    <a:pt x="178689" y="429387"/>
                    <a:pt x="97536" y="343471"/>
                  </a:cubicBezTo>
                  <a:cubicBezTo>
                    <a:pt x="16478" y="257556"/>
                    <a:pt x="0" y="38957"/>
                    <a:pt x="0" y="38957"/>
                  </a:cubicBezTo>
                  <a:cubicBezTo>
                    <a:pt x="0" y="38957"/>
                    <a:pt x="291084" y="92488"/>
                    <a:pt x="291084" y="0"/>
                  </a:cubicBezTo>
                  <a:lnTo>
                    <a:pt x="291084" y="0"/>
                  </a:lnTo>
                  <a:close/>
                </a:path>
              </a:pathLst>
            </a:custGeom>
            <a:solidFill>
              <a:srgbClr val="301D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126AFCF4-B04A-452A-A7B6-987FA5404D25}"/>
                </a:ext>
              </a:extLst>
            </p:cNvPr>
            <p:cNvSpPr/>
            <p:nvPr/>
          </p:nvSpPr>
          <p:spPr>
            <a:xfrm>
              <a:off x="4729162" y="5020817"/>
              <a:ext cx="444245" cy="309607"/>
            </a:xfrm>
            <a:custGeom>
              <a:avLst/>
              <a:gdLst>
                <a:gd name="connsiteX0" fmla="*/ 444246 w 444245"/>
                <a:gd name="connsiteY0" fmla="*/ 0 h 309607"/>
                <a:gd name="connsiteX1" fmla="*/ 405479 w 444245"/>
                <a:gd name="connsiteY1" fmla="*/ 70961 h 309607"/>
                <a:gd name="connsiteX2" fmla="*/ 390144 w 444245"/>
                <a:gd name="connsiteY2" fmla="*/ 162116 h 309607"/>
                <a:gd name="connsiteX3" fmla="*/ 336995 w 444245"/>
                <a:gd name="connsiteY3" fmla="*/ 267462 h 309607"/>
                <a:gd name="connsiteX4" fmla="*/ 211741 w 444245"/>
                <a:gd name="connsiteY4" fmla="*/ 309086 h 309607"/>
                <a:gd name="connsiteX5" fmla="*/ 58103 w 444245"/>
                <a:gd name="connsiteY5" fmla="*/ 256413 h 309607"/>
                <a:gd name="connsiteX6" fmla="*/ 45053 w 444245"/>
                <a:gd name="connsiteY6" fmla="*/ 200978 h 309607"/>
                <a:gd name="connsiteX7" fmla="*/ 20764 w 444245"/>
                <a:gd name="connsiteY7" fmla="*/ 146876 h 309607"/>
                <a:gd name="connsiteX8" fmla="*/ 10382 w 444245"/>
                <a:gd name="connsiteY8" fmla="*/ 82677 h 309607"/>
                <a:gd name="connsiteX9" fmla="*/ 0 w 444245"/>
                <a:gd name="connsiteY9" fmla="*/ 24955 h 309607"/>
                <a:gd name="connsiteX10" fmla="*/ 444246 w 444245"/>
                <a:gd name="connsiteY10" fmla="*/ 0 h 309607"/>
                <a:gd name="connsiteX11" fmla="*/ 444246 w 444245"/>
                <a:gd name="connsiteY11" fmla="*/ 0 h 30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4245" h="309607">
                  <a:moveTo>
                    <a:pt x="444246" y="0"/>
                  </a:moveTo>
                  <a:cubicBezTo>
                    <a:pt x="444246" y="0"/>
                    <a:pt x="410909" y="12097"/>
                    <a:pt x="405479" y="70961"/>
                  </a:cubicBezTo>
                  <a:cubicBezTo>
                    <a:pt x="400050" y="129826"/>
                    <a:pt x="390144" y="129826"/>
                    <a:pt x="390144" y="162116"/>
                  </a:cubicBezTo>
                  <a:cubicBezTo>
                    <a:pt x="390144" y="194501"/>
                    <a:pt x="367665" y="230505"/>
                    <a:pt x="336995" y="267462"/>
                  </a:cubicBezTo>
                  <a:cubicBezTo>
                    <a:pt x="306324" y="304419"/>
                    <a:pt x="244221" y="311848"/>
                    <a:pt x="211741" y="309086"/>
                  </a:cubicBezTo>
                  <a:cubicBezTo>
                    <a:pt x="179261" y="306324"/>
                    <a:pt x="72104" y="281369"/>
                    <a:pt x="58103" y="256413"/>
                  </a:cubicBezTo>
                  <a:cubicBezTo>
                    <a:pt x="44101" y="231458"/>
                    <a:pt x="50483" y="226409"/>
                    <a:pt x="45053" y="200978"/>
                  </a:cubicBezTo>
                  <a:cubicBezTo>
                    <a:pt x="39624" y="175546"/>
                    <a:pt x="22955" y="174593"/>
                    <a:pt x="20764" y="146876"/>
                  </a:cubicBezTo>
                  <a:cubicBezTo>
                    <a:pt x="18479" y="119158"/>
                    <a:pt x="15335" y="88678"/>
                    <a:pt x="10382" y="82677"/>
                  </a:cubicBezTo>
                  <a:cubicBezTo>
                    <a:pt x="5429" y="76676"/>
                    <a:pt x="0" y="24955"/>
                    <a:pt x="0" y="24955"/>
                  </a:cubicBezTo>
                  <a:cubicBezTo>
                    <a:pt x="0" y="24955"/>
                    <a:pt x="132112" y="54959"/>
                    <a:pt x="444246" y="0"/>
                  </a:cubicBezTo>
                  <a:lnTo>
                    <a:pt x="444246" y="0"/>
                  </a:lnTo>
                  <a:close/>
                </a:path>
              </a:pathLst>
            </a:custGeom>
            <a:solidFill>
              <a:srgbClr val="3B34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22FB89F-4A09-4413-A996-05BC2090C2F3}"/>
                </a:ext>
              </a:extLst>
            </p:cNvPr>
            <p:cNvSpPr/>
            <p:nvPr/>
          </p:nvSpPr>
          <p:spPr>
            <a:xfrm>
              <a:off x="5497734" y="4889467"/>
              <a:ext cx="434149" cy="321968"/>
            </a:xfrm>
            <a:custGeom>
              <a:avLst/>
              <a:gdLst>
                <a:gd name="connsiteX0" fmla="*/ 0 w 434149"/>
                <a:gd name="connsiteY0" fmla="*/ 62008 h 321968"/>
                <a:gd name="connsiteX1" fmla="*/ 55817 w 434149"/>
                <a:gd name="connsiteY1" fmla="*/ 151638 h 321968"/>
                <a:gd name="connsiteX2" fmla="*/ 66580 w 434149"/>
                <a:gd name="connsiteY2" fmla="*/ 220980 h 321968"/>
                <a:gd name="connsiteX3" fmla="*/ 100203 w 434149"/>
                <a:gd name="connsiteY3" fmla="*/ 309658 h 321968"/>
                <a:gd name="connsiteX4" fmla="*/ 250412 w 434149"/>
                <a:gd name="connsiteY4" fmla="*/ 309658 h 321968"/>
                <a:gd name="connsiteX5" fmla="*/ 370999 w 434149"/>
                <a:gd name="connsiteY5" fmla="*/ 253270 h 321968"/>
                <a:gd name="connsiteX6" fmla="*/ 370999 w 434149"/>
                <a:gd name="connsiteY6" fmla="*/ 191929 h 321968"/>
                <a:gd name="connsiteX7" fmla="*/ 389191 w 434149"/>
                <a:gd name="connsiteY7" fmla="*/ 131254 h 321968"/>
                <a:gd name="connsiteX8" fmla="*/ 411671 w 434149"/>
                <a:gd name="connsiteY8" fmla="*/ 61913 h 321968"/>
                <a:gd name="connsiteX9" fmla="*/ 434149 w 434149"/>
                <a:gd name="connsiteY9" fmla="*/ 0 h 321968"/>
                <a:gd name="connsiteX10" fmla="*/ 0 w 434149"/>
                <a:gd name="connsiteY10" fmla="*/ 62008 h 321968"/>
                <a:gd name="connsiteX11" fmla="*/ 0 w 434149"/>
                <a:gd name="connsiteY11" fmla="*/ 62008 h 32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149" h="321968">
                  <a:moveTo>
                    <a:pt x="0" y="62008"/>
                  </a:moveTo>
                  <a:cubicBezTo>
                    <a:pt x="0" y="62008"/>
                    <a:pt x="52292" y="120206"/>
                    <a:pt x="55817" y="151638"/>
                  </a:cubicBezTo>
                  <a:cubicBezTo>
                    <a:pt x="59436" y="183071"/>
                    <a:pt x="33052" y="181166"/>
                    <a:pt x="66580" y="220980"/>
                  </a:cubicBezTo>
                  <a:cubicBezTo>
                    <a:pt x="100203" y="260700"/>
                    <a:pt x="88678" y="302324"/>
                    <a:pt x="100203" y="309658"/>
                  </a:cubicBezTo>
                  <a:cubicBezTo>
                    <a:pt x="111633" y="317087"/>
                    <a:pt x="167545" y="333185"/>
                    <a:pt x="250412" y="309658"/>
                  </a:cubicBezTo>
                  <a:cubicBezTo>
                    <a:pt x="333280" y="286131"/>
                    <a:pt x="356425" y="279178"/>
                    <a:pt x="370999" y="253270"/>
                  </a:cubicBezTo>
                  <a:cubicBezTo>
                    <a:pt x="385572" y="227362"/>
                    <a:pt x="370999" y="216599"/>
                    <a:pt x="370999" y="191929"/>
                  </a:cubicBezTo>
                  <a:cubicBezTo>
                    <a:pt x="370999" y="167259"/>
                    <a:pt x="375666" y="154400"/>
                    <a:pt x="389191" y="131254"/>
                  </a:cubicBezTo>
                  <a:cubicBezTo>
                    <a:pt x="402717" y="108109"/>
                    <a:pt x="396335" y="97727"/>
                    <a:pt x="411671" y="61913"/>
                  </a:cubicBezTo>
                  <a:cubicBezTo>
                    <a:pt x="427006" y="26194"/>
                    <a:pt x="434149" y="0"/>
                    <a:pt x="434149" y="0"/>
                  </a:cubicBezTo>
                  <a:cubicBezTo>
                    <a:pt x="434149" y="0"/>
                    <a:pt x="342424" y="53721"/>
                    <a:pt x="0" y="62008"/>
                  </a:cubicBezTo>
                  <a:lnTo>
                    <a:pt x="0" y="62008"/>
                  </a:lnTo>
                  <a:close/>
                </a:path>
              </a:pathLst>
            </a:custGeom>
            <a:solidFill>
              <a:srgbClr val="3B34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3A78793-6253-48F6-B7E3-656EA56ED638}"/>
                </a:ext>
              </a:extLst>
            </p:cNvPr>
            <p:cNvSpPr/>
            <p:nvPr/>
          </p:nvSpPr>
          <p:spPr>
            <a:xfrm>
              <a:off x="4629816" y="4724709"/>
              <a:ext cx="1379791" cy="379569"/>
            </a:xfrm>
            <a:custGeom>
              <a:avLst/>
              <a:gdLst>
                <a:gd name="connsiteX0" fmla="*/ 0 w 1379791"/>
                <a:gd name="connsiteY0" fmla="*/ 239339 h 379569"/>
                <a:gd name="connsiteX1" fmla="*/ 84106 w 1379791"/>
                <a:gd name="connsiteY1" fmla="*/ 367164 h 379569"/>
                <a:gd name="connsiteX2" fmla="*/ 381190 w 1379791"/>
                <a:gd name="connsiteY2" fmla="*/ 348400 h 379569"/>
                <a:gd name="connsiteX3" fmla="*/ 786956 w 1379791"/>
                <a:gd name="connsiteY3" fmla="*/ 283440 h 379569"/>
                <a:gd name="connsiteX4" fmla="*/ 997744 w 1379791"/>
                <a:gd name="connsiteY4" fmla="*/ 252293 h 379569"/>
                <a:gd name="connsiteX5" fmla="*/ 1279684 w 1379791"/>
                <a:gd name="connsiteY5" fmla="*/ 226861 h 379569"/>
                <a:gd name="connsiteX6" fmla="*/ 1379791 w 1379791"/>
                <a:gd name="connsiteY6" fmla="*/ 74080 h 379569"/>
                <a:gd name="connsiteX7" fmla="*/ 0 w 1379791"/>
                <a:gd name="connsiteY7" fmla="*/ 239339 h 379569"/>
                <a:gd name="connsiteX8" fmla="*/ 0 w 1379791"/>
                <a:gd name="connsiteY8" fmla="*/ 239339 h 37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9791" h="379569">
                  <a:moveTo>
                    <a:pt x="0" y="239339"/>
                  </a:moveTo>
                  <a:cubicBezTo>
                    <a:pt x="0" y="239339"/>
                    <a:pt x="61531" y="339447"/>
                    <a:pt x="84106" y="367164"/>
                  </a:cubicBezTo>
                  <a:cubicBezTo>
                    <a:pt x="106585" y="394882"/>
                    <a:pt x="287179" y="370594"/>
                    <a:pt x="381190" y="348400"/>
                  </a:cubicBezTo>
                  <a:cubicBezTo>
                    <a:pt x="850964" y="237625"/>
                    <a:pt x="606457" y="216098"/>
                    <a:pt x="786956" y="283440"/>
                  </a:cubicBezTo>
                  <a:cubicBezTo>
                    <a:pt x="821150" y="296203"/>
                    <a:pt x="896588" y="221242"/>
                    <a:pt x="997744" y="252293"/>
                  </a:cubicBezTo>
                  <a:cubicBezTo>
                    <a:pt x="1098995" y="283440"/>
                    <a:pt x="1256252" y="279535"/>
                    <a:pt x="1279684" y="226861"/>
                  </a:cubicBezTo>
                  <a:cubicBezTo>
                    <a:pt x="1303115" y="174188"/>
                    <a:pt x="1379791" y="74080"/>
                    <a:pt x="1379791" y="74080"/>
                  </a:cubicBezTo>
                  <a:cubicBezTo>
                    <a:pt x="1379791" y="74080"/>
                    <a:pt x="546068" y="-174617"/>
                    <a:pt x="0" y="239339"/>
                  </a:cubicBezTo>
                  <a:lnTo>
                    <a:pt x="0" y="239339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62ECF5F6-C531-4D3E-90C1-00DD918CEB4C}"/>
                </a:ext>
              </a:extLst>
            </p:cNvPr>
            <p:cNvSpPr/>
            <p:nvPr/>
          </p:nvSpPr>
          <p:spPr>
            <a:xfrm>
              <a:off x="4428448" y="3610831"/>
              <a:ext cx="1686489" cy="1409961"/>
            </a:xfrm>
            <a:custGeom>
              <a:avLst/>
              <a:gdLst>
                <a:gd name="connsiteX0" fmla="*/ 509692 w 1686489"/>
                <a:gd name="connsiteY0" fmla="*/ 95 h 1409961"/>
                <a:gd name="connsiteX1" fmla="*/ 73637 w 1686489"/>
                <a:gd name="connsiteY1" fmla="*/ 234791 h 1409961"/>
                <a:gd name="connsiteX2" fmla="*/ 12392 w 1686489"/>
                <a:gd name="connsiteY2" fmla="*/ 484251 h 1409961"/>
                <a:gd name="connsiteX3" fmla="*/ 10010 w 1686489"/>
                <a:gd name="connsiteY3" fmla="*/ 800290 h 1409961"/>
                <a:gd name="connsiteX4" fmla="*/ 24965 w 1686489"/>
                <a:gd name="connsiteY4" fmla="*/ 1119473 h 1409961"/>
                <a:gd name="connsiteX5" fmla="*/ 158315 w 1686489"/>
                <a:gd name="connsiteY5" fmla="*/ 1400842 h 1409961"/>
                <a:gd name="connsiteX6" fmla="*/ 625802 w 1686489"/>
                <a:gd name="connsiteY6" fmla="*/ 1358360 h 1409961"/>
                <a:gd name="connsiteX7" fmla="*/ 882596 w 1686489"/>
                <a:gd name="connsiteY7" fmla="*/ 1236345 h 1409961"/>
                <a:gd name="connsiteX8" fmla="*/ 990705 w 1686489"/>
                <a:gd name="connsiteY8" fmla="*/ 1180910 h 1409961"/>
                <a:gd name="connsiteX9" fmla="*/ 1448381 w 1686489"/>
                <a:gd name="connsiteY9" fmla="*/ 1245584 h 1409961"/>
                <a:gd name="connsiteX10" fmla="*/ 1682600 w 1686489"/>
                <a:gd name="connsiteY10" fmla="*/ 986885 h 1409961"/>
                <a:gd name="connsiteX11" fmla="*/ 1576302 w 1686489"/>
                <a:gd name="connsiteY11" fmla="*/ 201454 h 1409961"/>
                <a:gd name="connsiteX12" fmla="*/ 976322 w 1686489"/>
                <a:gd name="connsiteY12" fmla="*/ 0 h 1409961"/>
                <a:gd name="connsiteX13" fmla="*/ 509692 w 1686489"/>
                <a:gd name="connsiteY13" fmla="*/ 0 h 1409961"/>
                <a:gd name="connsiteX14" fmla="*/ 509692 w 1686489"/>
                <a:gd name="connsiteY14" fmla="*/ 95 h 140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86489" h="1409961">
                  <a:moveTo>
                    <a:pt x="509692" y="95"/>
                  </a:moveTo>
                  <a:cubicBezTo>
                    <a:pt x="509692" y="95"/>
                    <a:pt x="127739" y="202216"/>
                    <a:pt x="73637" y="234791"/>
                  </a:cubicBezTo>
                  <a:cubicBezTo>
                    <a:pt x="19631" y="267367"/>
                    <a:pt x="3343" y="401098"/>
                    <a:pt x="12392" y="484251"/>
                  </a:cubicBezTo>
                  <a:cubicBezTo>
                    <a:pt x="21440" y="567404"/>
                    <a:pt x="-17517" y="689324"/>
                    <a:pt x="10010" y="800290"/>
                  </a:cubicBezTo>
                  <a:cubicBezTo>
                    <a:pt x="37633" y="911162"/>
                    <a:pt x="6962" y="984123"/>
                    <a:pt x="24965" y="1119473"/>
                  </a:cubicBezTo>
                  <a:cubicBezTo>
                    <a:pt x="42967" y="1254919"/>
                    <a:pt x="61826" y="1382363"/>
                    <a:pt x="158315" y="1400842"/>
                  </a:cubicBezTo>
                  <a:cubicBezTo>
                    <a:pt x="254803" y="1419320"/>
                    <a:pt x="468068" y="1411891"/>
                    <a:pt x="625802" y="1358360"/>
                  </a:cubicBezTo>
                  <a:cubicBezTo>
                    <a:pt x="783536" y="1304735"/>
                    <a:pt x="794299" y="1280731"/>
                    <a:pt x="882596" y="1236345"/>
                  </a:cubicBezTo>
                  <a:cubicBezTo>
                    <a:pt x="970892" y="1191959"/>
                    <a:pt x="948509" y="1179100"/>
                    <a:pt x="990705" y="1180910"/>
                  </a:cubicBezTo>
                  <a:cubicBezTo>
                    <a:pt x="1032900" y="1182719"/>
                    <a:pt x="1275407" y="1251109"/>
                    <a:pt x="1448381" y="1245584"/>
                  </a:cubicBezTo>
                  <a:cubicBezTo>
                    <a:pt x="1621355" y="1240060"/>
                    <a:pt x="1688030" y="1123664"/>
                    <a:pt x="1682600" y="986885"/>
                  </a:cubicBezTo>
                  <a:cubicBezTo>
                    <a:pt x="1677171" y="850106"/>
                    <a:pt x="1727654" y="339757"/>
                    <a:pt x="1576302" y="201454"/>
                  </a:cubicBezTo>
                  <a:cubicBezTo>
                    <a:pt x="1424949" y="63151"/>
                    <a:pt x="976322" y="0"/>
                    <a:pt x="976322" y="0"/>
                  </a:cubicBezTo>
                  <a:lnTo>
                    <a:pt x="509692" y="0"/>
                  </a:lnTo>
                  <a:lnTo>
                    <a:pt x="509692" y="95"/>
                  </a:lnTo>
                  <a:close/>
                </a:path>
              </a:pathLst>
            </a:custGeom>
            <a:solidFill>
              <a:srgbClr val="F2F3F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B7C9BC6-4FF4-4B0E-862B-7AC3825E926D}"/>
                </a:ext>
              </a:extLst>
            </p:cNvPr>
            <p:cNvSpPr/>
            <p:nvPr/>
          </p:nvSpPr>
          <p:spPr>
            <a:xfrm>
              <a:off x="4673584" y="4356162"/>
              <a:ext cx="757664" cy="482346"/>
            </a:xfrm>
            <a:custGeom>
              <a:avLst/>
              <a:gdLst>
                <a:gd name="connsiteX0" fmla="*/ 654223 w 757664"/>
                <a:gd name="connsiteY0" fmla="*/ 482346 h 482346"/>
                <a:gd name="connsiteX1" fmla="*/ 731662 w 757664"/>
                <a:gd name="connsiteY1" fmla="*/ 435673 h 482346"/>
                <a:gd name="connsiteX2" fmla="*/ 681751 w 757664"/>
                <a:gd name="connsiteY2" fmla="*/ 433292 h 482346"/>
                <a:gd name="connsiteX3" fmla="*/ 430386 w 757664"/>
                <a:gd name="connsiteY3" fmla="*/ 402812 h 482346"/>
                <a:gd name="connsiteX4" fmla="*/ 420385 w 757664"/>
                <a:gd name="connsiteY4" fmla="*/ 378714 h 482346"/>
                <a:gd name="connsiteX5" fmla="*/ 335231 w 757664"/>
                <a:gd name="connsiteY5" fmla="*/ 345853 h 482346"/>
                <a:gd name="connsiteX6" fmla="*/ 130253 w 757664"/>
                <a:gd name="connsiteY6" fmla="*/ 0 h 482346"/>
                <a:gd name="connsiteX7" fmla="*/ 34432 w 757664"/>
                <a:gd name="connsiteY7" fmla="*/ 89630 h 482346"/>
                <a:gd name="connsiteX8" fmla="*/ 237 w 757664"/>
                <a:gd name="connsiteY8" fmla="*/ 238411 h 482346"/>
                <a:gd name="connsiteX9" fmla="*/ 130253 w 757664"/>
                <a:gd name="connsiteY9" fmla="*/ 394335 h 482346"/>
                <a:gd name="connsiteX10" fmla="*/ 347042 w 757664"/>
                <a:gd name="connsiteY10" fmla="*/ 423958 h 482346"/>
                <a:gd name="connsiteX11" fmla="*/ 654223 w 757664"/>
                <a:gd name="connsiteY11" fmla="*/ 482346 h 482346"/>
                <a:gd name="connsiteX12" fmla="*/ 654223 w 757664"/>
                <a:gd name="connsiteY12" fmla="*/ 482346 h 482346"/>
                <a:gd name="connsiteX13" fmla="*/ 757665 w 757664"/>
                <a:gd name="connsiteY13" fmla="*/ 437007 h 482346"/>
                <a:gd name="connsiteX14" fmla="*/ 757665 w 757664"/>
                <a:gd name="connsiteY14" fmla="*/ 437007 h 482346"/>
                <a:gd name="connsiteX15" fmla="*/ 757665 w 757664"/>
                <a:gd name="connsiteY15" fmla="*/ 437007 h 482346"/>
                <a:gd name="connsiteX16" fmla="*/ 757665 w 757664"/>
                <a:gd name="connsiteY16" fmla="*/ 437007 h 482346"/>
                <a:gd name="connsiteX17" fmla="*/ 757665 w 757664"/>
                <a:gd name="connsiteY17" fmla="*/ 437007 h 48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7664" h="482346">
                  <a:moveTo>
                    <a:pt x="654223" y="482346"/>
                  </a:moveTo>
                  <a:cubicBezTo>
                    <a:pt x="713088" y="450437"/>
                    <a:pt x="709468" y="437674"/>
                    <a:pt x="731662" y="435673"/>
                  </a:cubicBezTo>
                  <a:lnTo>
                    <a:pt x="681751" y="433292"/>
                  </a:lnTo>
                  <a:lnTo>
                    <a:pt x="430386" y="402812"/>
                  </a:lnTo>
                  <a:lnTo>
                    <a:pt x="420385" y="378714"/>
                  </a:lnTo>
                  <a:cubicBezTo>
                    <a:pt x="420385" y="378714"/>
                    <a:pt x="343708" y="347567"/>
                    <a:pt x="335231" y="345853"/>
                  </a:cubicBezTo>
                  <a:cubicBezTo>
                    <a:pt x="326754" y="344138"/>
                    <a:pt x="-49" y="334328"/>
                    <a:pt x="130253" y="0"/>
                  </a:cubicBezTo>
                  <a:cubicBezTo>
                    <a:pt x="130253" y="0"/>
                    <a:pt x="28526" y="4858"/>
                    <a:pt x="34432" y="89630"/>
                  </a:cubicBezTo>
                  <a:cubicBezTo>
                    <a:pt x="40337" y="174403"/>
                    <a:pt x="3761" y="198406"/>
                    <a:pt x="237" y="238411"/>
                  </a:cubicBezTo>
                  <a:cubicBezTo>
                    <a:pt x="-3383" y="278416"/>
                    <a:pt x="34241" y="355378"/>
                    <a:pt x="130253" y="394335"/>
                  </a:cubicBezTo>
                  <a:cubicBezTo>
                    <a:pt x="226360" y="433388"/>
                    <a:pt x="298941" y="423958"/>
                    <a:pt x="347042" y="423958"/>
                  </a:cubicBezTo>
                  <a:cubicBezTo>
                    <a:pt x="393143" y="423863"/>
                    <a:pt x="533923" y="474155"/>
                    <a:pt x="654223" y="482346"/>
                  </a:cubicBezTo>
                  <a:lnTo>
                    <a:pt x="654223" y="482346"/>
                  </a:lnTo>
                  <a:close/>
                  <a:moveTo>
                    <a:pt x="757665" y="437007"/>
                  </a:moveTo>
                  <a:lnTo>
                    <a:pt x="757665" y="437007"/>
                  </a:lnTo>
                  <a:lnTo>
                    <a:pt x="757665" y="437007"/>
                  </a:lnTo>
                  <a:lnTo>
                    <a:pt x="757665" y="437007"/>
                  </a:lnTo>
                  <a:lnTo>
                    <a:pt x="757665" y="437007"/>
                  </a:ln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023E4853-1B17-4858-BC66-38B232441EC8}"/>
                </a:ext>
              </a:extLst>
            </p:cNvPr>
            <p:cNvSpPr/>
            <p:nvPr/>
          </p:nvSpPr>
          <p:spPr>
            <a:xfrm>
              <a:off x="4872106" y="3631024"/>
              <a:ext cx="654614" cy="870526"/>
            </a:xfrm>
            <a:custGeom>
              <a:avLst/>
              <a:gdLst>
                <a:gd name="connsiteX0" fmla="*/ 56700 w 654614"/>
                <a:gd name="connsiteY0" fmla="*/ 24955 h 870526"/>
                <a:gd name="connsiteX1" fmla="*/ 3741 w 654614"/>
                <a:gd name="connsiteY1" fmla="*/ 298323 h 870526"/>
                <a:gd name="connsiteX2" fmla="*/ 110040 w 654614"/>
                <a:gd name="connsiteY2" fmla="*/ 730568 h 870526"/>
                <a:gd name="connsiteX3" fmla="*/ 260154 w 654614"/>
                <a:gd name="connsiteY3" fmla="*/ 869918 h 870526"/>
                <a:gd name="connsiteX4" fmla="*/ 448749 w 654614"/>
                <a:gd name="connsiteY4" fmla="*/ 854488 h 870526"/>
                <a:gd name="connsiteX5" fmla="*/ 599530 w 654614"/>
                <a:gd name="connsiteY5" fmla="*/ 394240 h 870526"/>
                <a:gd name="connsiteX6" fmla="*/ 646488 w 654614"/>
                <a:gd name="connsiteY6" fmla="*/ 139255 h 870526"/>
                <a:gd name="connsiteX7" fmla="*/ 577718 w 654614"/>
                <a:gd name="connsiteY7" fmla="*/ 0 h 870526"/>
                <a:gd name="connsiteX8" fmla="*/ 56700 w 654614"/>
                <a:gd name="connsiteY8" fmla="*/ 24955 h 870526"/>
                <a:gd name="connsiteX9" fmla="*/ 56700 w 654614"/>
                <a:gd name="connsiteY9" fmla="*/ 24955 h 87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4614" h="870526">
                  <a:moveTo>
                    <a:pt x="56700" y="24955"/>
                  </a:moveTo>
                  <a:cubicBezTo>
                    <a:pt x="56700" y="24955"/>
                    <a:pt x="-17214" y="143542"/>
                    <a:pt x="3741" y="298323"/>
                  </a:cubicBezTo>
                  <a:cubicBezTo>
                    <a:pt x="24696" y="453200"/>
                    <a:pt x="6027" y="573405"/>
                    <a:pt x="110040" y="730568"/>
                  </a:cubicBezTo>
                  <a:cubicBezTo>
                    <a:pt x="214053" y="887730"/>
                    <a:pt x="260154" y="869918"/>
                    <a:pt x="260154" y="869918"/>
                  </a:cubicBezTo>
                  <a:lnTo>
                    <a:pt x="448749" y="854488"/>
                  </a:lnTo>
                  <a:cubicBezTo>
                    <a:pt x="448749" y="854488"/>
                    <a:pt x="552572" y="488823"/>
                    <a:pt x="599530" y="394240"/>
                  </a:cubicBezTo>
                  <a:cubicBezTo>
                    <a:pt x="646488" y="299657"/>
                    <a:pt x="667443" y="210217"/>
                    <a:pt x="646488" y="139255"/>
                  </a:cubicBezTo>
                  <a:cubicBezTo>
                    <a:pt x="625533" y="68294"/>
                    <a:pt x="577718" y="0"/>
                    <a:pt x="577718" y="0"/>
                  </a:cubicBezTo>
                  <a:lnTo>
                    <a:pt x="56700" y="24955"/>
                  </a:lnTo>
                  <a:lnTo>
                    <a:pt x="56700" y="24955"/>
                  </a:lnTo>
                  <a:close/>
                </a:path>
              </a:pathLst>
            </a:custGeom>
            <a:solidFill>
              <a:srgbClr val="7FB3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52C8049C-19E2-4018-877A-C81A0947197F}"/>
                </a:ext>
              </a:extLst>
            </p:cNvPr>
            <p:cNvSpPr/>
            <p:nvPr/>
          </p:nvSpPr>
          <p:spPr>
            <a:xfrm>
              <a:off x="4898194" y="4001365"/>
              <a:ext cx="542936" cy="500186"/>
            </a:xfrm>
            <a:custGeom>
              <a:avLst/>
              <a:gdLst>
                <a:gd name="connsiteX0" fmla="*/ 1655 w 542936"/>
                <a:gd name="connsiteY0" fmla="*/ 154582 h 500186"/>
                <a:gd name="connsiteX1" fmla="*/ 84046 w 542936"/>
                <a:gd name="connsiteY1" fmla="*/ 360227 h 500186"/>
                <a:gd name="connsiteX2" fmla="*/ 234160 w 542936"/>
                <a:gd name="connsiteY2" fmla="*/ 499578 h 500186"/>
                <a:gd name="connsiteX3" fmla="*/ 422755 w 542936"/>
                <a:gd name="connsiteY3" fmla="*/ 484148 h 500186"/>
                <a:gd name="connsiteX4" fmla="*/ 515243 w 542936"/>
                <a:gd name="connsiteY4" fmla="*/ 180109 h 500186"/>
                <a:gd name="connsiteX5" fmla="*/ 542866 w 542936"/>
                <a:gd name="connsiteY5" fmla="*/ 87 h 500186"/>
                <a:gd name="connsiteX6" fmla="*/ 433519 w 542936"/>
                <a:gd name="connsiteY6" fmla="*/ 277074 h 500186"/>
                <a:gd name="connsiteX7" fmla="*/ 373606 w 542936"/>
                <a:gd name="connsiteY7" fmla="*/ 354798 h 500186"/>
                <a:gd name="connsiteX8" fmla="*/ 323600 w 542936"/>
                <a:gd name="connsiteY8" fmla="*/ 451572 h 500186"/>
                <a:gd name="connsiteX9" fmla="*/ 266736 w 542936"/>
                <a:gd name="connsiteY9" fmla="*/ 412043 h 500186"/>
                <a:gd name="connsiteX10" fmla="*/ 170629 w 542936"/>
                <a:gd name="connsiteY10" fmla="*/ 369657 h 500186"/>
                <a:gd name="connsiteX11" fmla="*/ 2989 w 542936"/>
                <a:gd name="connsiteY11" fmla="*/ 50093 h 500186"/>
                <a:gd name="connsiteX12" fmla="*/ 1655 w 542936"/>
                <a:gd name="connsiteY12" fmla="*/ 154582 h 500186"/>
                <a:gd name="connsiteX13" fmla="*/ 1655 w 542936"/>
                <a:gd name="connsiteY13" fmla="*/ 154582 h 50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2936" h="500186">
                  <a:moveTo>
                    <a:pt x="1655" y="154582"/>
                  </a:moveTo>
                  <a:cubicBezTo>
                    <a:pt x="13180" y="219924"/>
                    <a:pt x="34897" y="285932"/>
                    <a:pt x="84046" y="360227"/>
                  </a:cubicBezTo>
                  <a:cubicBezTo>
                    <a:pt x="188059" y="517390"/>
                    <a:pt x="234160" y="499578"/>
                    <a:pt x="234160" y="499578"/>
                  </a:cubicBezTo>
                  <a:lnTo>
                    <a:pt x="422755" y="484148"/>
                  </a:lnTo>
                  <a:cubicBezTo>
                    <a:pt x="422755" y="484148"/>
                    <a:pt x="470095" y="317555"/>
                    <a:pt x="515243" y="180109"/>
                  </a:cubicBezTo>
                  <a:cubicBezTo>
                    <a:pt x="531150" y="79430"/>
                    <a:pt x="544009" y="-3056"/>
                    <a:pt x="542866" y="87"/>
                  </a:cubicBezTo>
                  <a:cubicBezTo>
                    <a:pt x="539818" y="7993"/>
                    <a:pt x="459522" y="196683"/>
                    <a:pt x="433519" y="277074"/>
                  </a:cubicBezTo>
                  <a:cubicBezTo>
                    <a:pt x="407515" y="357465"/>
                    <a:pt x="398276" y="338986"/>
                    <a:pt x="373606" y="354798"/>
                  </a:cubicBezTo>
                  <a:cubicBezTo>
                    <a:pt x="348937" y="370609"/>
                    <a:pt x="349699" y="411948"/>
                    <a:pt x="323600" y="451572"/>
                  </a:cubicBezTo>
                  <a:cubicBezTo>
                    <a:pt x="297502" y="491101"/>
                    <a:pt x="290739" y="439856"/>
                    <a:pt x="266736" y="412043"/>
                  </a:cubicBezTo>
                  <a:cubicBezTo>
                    <a:pt x="242733" y="384230"/>
                    <a:pt x="228350" y="431474"/>
                    <a:pt x="170629" y="369657"/>
                  </a:cubicBezTo>
                  <a:cubicBezTo>
                    <a:pt x="112812" y="307935"/>
                    <a:pt x="2989" y="50093"/>
                    <a:pt x="2989" y="50093"/>
                  </a:cubicBezTo>
                  <a:cubicBezTo>
                    <a:pt x="-631" y="86574"/>
                    <a:pt x="-821" y="121435"/>
                    <a:pt x="1655" y="154582"/>
                  </a:cubicBezTo>
                  <a:lnTo>
                    <a:pt x="1655" y="154582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D24260D-F8AF-4BDF-BC09-41C2A1E87796}"/>
                </a:ext>
              </a:extLst>
            </p:cNvPr>
            <p:cNvSpPr/>
            <p:nvPr/>
          </p:nvSpPr>
          <p:spPr>
            <a:xfrm>
              <a:off x="5419533" y="3562444"/>
              <a:ext cx="263476" cy="618196"/>
            </a:xfrm>
            <a:custGeom>
              <a:avLst/>
              <a:gdLst>
                <a:gd name="connsiteX0" fmla="*/ 4286 w 263476"/>
                <a:gd name="connsiteY0" fmla="*/ 0 h 618196"/>
                <a:gd name="connsiteX1" fmla="*/ 228886 w 263476"/>
                <a:gd name="connsiteY1" fmla="*/ 156686 h 618196"/>
                <a:gd name="connsiteX2" fmla="*/ 261747 w 263476"/>
                <a:gd name="connsiteY2" fmla="*/ 291941 h 618196"/>
                <a:gd name="connsiteX3" fmla="*/ 257556 w 263476"/>
                <a:gd name="connsiteY3" fmla="*/ 426815 h 618196"/>
                <a:gd name="connsiteX4" fmla="*/ 206502 w 263476"/>
                <a:gd name="connsiteY4" fmla="*/ 609791 h 618196"/>
                <a:gd name="connsiteX5" fmla="*/ 180118 w 263476"/>
                <a:gd name="connsiteY5" fmla="*/ 582644 h 618196"/>
                <a:gd name="connsiteX6" fmla="*/ 225266 w 263476"/>
                <a:gd name="connsiteY6" fmla="*/ 422434 h 618196"/>
                <a:gd name="connsiteX7" fmla="*/ 229171 w 263476"/>
                <a:gd name="connsiteY7" fmla="*/ 294513 h 618196"/>
                <a:gd name="connsiteX8" fmla="*/ 199358 w 263476"/>
                <a:gd name="connsiteY8" fmla="*/ 170974 h 618196"/>
                <a:gd name="connsiteX9" fmla="*/ 199358 w 263476"/>
                <a:gd name="connsiteY9" fmla="*/ 170879 h 618196"/>
                <a:gd name="connsiteX10" fmla="*/ 0 w 263476"/>
                <a:gd name="connsiteY10" fmla="*/ 33147 h 618196"/>
                <a:gd name="connsiteX11" fmla="*/ 4286 w 263476"/>
                <a:gd name="connsiteY11" fmla="*/ 0 h 618196"/>
                <a:gd name="connsiteX12" fmla="*/ 4286 w 263476"/>
                <a:gd name="connsiteY12" fmla="*/ 0 h 61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3476" h="618196">
                  <a:moveTo>
                    <a:pt x="4286" y="0"/>
                  </a:moveTo>
                  <a:cubicBezTo>
                    <a:pt x="124492" y="16002"/>
                    <a:pt x="192691" y="77915"/>
                    <a:pt x="228886" y="156686"/>
                  </a:cubicBezTo>
                  <a:cubicBezTo>
                    <a:pt x="248126" y="198596"/>
                    <a:pt x="258032" y="245174"/>
                    <a:pt x="261747" y="291941"/>
                  </a:cubicBezTo>
                  <a:cubicBezTo>
                    <a:pt x="265367" y="337947"/>
                    <a:pt x="262985" y="384429"/>
                    <a:pt x="257556" y="426815"/>
                  </a:cubicBezTo>
                  <a:cubicBezTo>
                    <a:pt x="248507" y="497776"/>
                    <a:pt x="223552" y="572167"/>
                    <a:pt x="206502" y="609791"/>
                  </a:cubicBezTo>
                  <a:cubicBezTo>
                    <a:pt x="196882" y="631126"/>
                    <a:pt x="160306" y="608076"/>
                    <a:pt x="180118" y="582644"/>
                  </a:cubicBezTo>
                  <a:cubicBezTo>
                    <a:pt x="201073" y="555784"/>
                    <a:pt x="217170" y="486537"/>
                    <a:pt x="225266" y="422434"/>
                  </a:cubicBezTo>
                  <a:cubicBezTo>
                    <a:pt x="230315" y="382334"/>
                    <a:pt x="232600" y="338328"/>
                    <a:pt x="229171" y="294513"/>
                  </a:cubicBezTo>
                  <a:cubicBezTo>
                    <a:pt x="225742" y="251460"/>
                    <a:pt x="216789" y="208883"/>
                    <a:pt x="199358" y="170974"/>
                  </a:cubicBezTo>
                  <a:lnTo>
                    <a:pt x="199358" y="170879"/>
                  </a:lnTo>
                  <a:cubicBezTo>
                    <a:pt x="167640" y="101822"/>
                    <a:pt x="107252" y="47435"/>
                    <a:pt x="0" y="33147"/>
                  </a:cubicBezTo>
                  <a:lnTo>
                    <a:pt x="4286" y="0"/>
                  </a:lnTo>
                  <a:lnTo>
                    <a:pt x="4286" y="0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5440673D-E962-4DD5-99B9-20F928D41C8D}"/>
                </a:ext>
              </a:extLst>
            </p:cNvPr>
            <p:cNvSpPr/>
            <p:nvPr/>
          </p:nvSpPr>
          <p:spPr>
            <a:xfrm>
              <a:off x="4928888" y="3634222"/>
              <a:ext cx="514848" cy="529155"/>
            </a:xfrm>
            <a:custGeom>
              <a:avLst/>
              <a:gdLst>
                <a:gd name="connsiteX0" fmla="*/ 394 w 514848"/>
                <a:gd name="connsiteY0" fmla="*/ 127676 h 529155"/>
                <a:gd name="connsiteX1" fmla="*/ 13 w 514848"/>
                <a:gd name="connsiteY1" fmla="*/ 121199 h 529155"/>
                <a:gd name="connsiteX2" fmla="*/ 88690 w 514848"/>
                <a:gd name="connsiteY2" fmla="*/ 39856 h 529155"/>
                <a:gd name="connsiteX3" fmla="*/ 514839 w 514848"/>
                <a:gd name="connsiteY3" fmla="*/ 63763 h 529155"/>
                <a:gd name="connsiteX4" fmla="*/ 262617 w 514848"/>
                <a:gd name="connsiteY4" fmla="*/ 529155 h 529155"/>
                <a:gd name="connsiteX5" fmla="*/ 394 w 514848"/>
                <a:gd name="connsiteY5" fmla="*/ 127676 h 529155"/>
                <a:gd name="connsiteX6" fmla="*/ 394 w 514848"/>
                <a:gd name="connsiteY6" fmla="*/ 127676 h 52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848" h="529155">
                  <a:moveTo>
                    <a:pt x="394" y="127676"/>
                  </a:moveTo>
                  <a:cubicBezTo>
                    <a:pt x="394" y="127676"/>
                    <a:pt x="-83" y="125295"/>
                    <a:pt x="13" y="121199"/>
                  </a:cubicBezTo>
                  <a:cubicBezTo>
                    <a:pt x="108" y="104435"/>
                    <a:pt x="8299" y="59477"/>
                    <a:pt x="88690" y="39856"/>
                  </a:cubicBezTo>
                  <a:cubicBezTo>
                    <a:pt x="188512" y="15472"/>
                    <a:pt x="513029" y="-47393"/>
                    <a:pt x="514839" y="63763"/>
                  </a:cubicBezTo>
                  <a:cubicBezTo>
                    <a:pt x="516649" y="174825"/>
                    <a:pt x="262617" y="529155"/>
                    <a:pt x="262617" y="529155"/>
                  </a:cubicBezTo>
                  <a:cubicBezTo>
                    <a:pt x="262617" y="529155"/>
                    <a:pt x="26492" y="360467"/>
                    <a:pt x="394" y="127676"/>
                  </a:cubicBezTo>
                  <a:lnTo>
                    <a:pt x="394" y="127676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1468D2C-3AFA-4FF3-9123-3E1F02106713}"/>
                </a:ext>
              </a:extLst>
            </p:cNvPr>
            <p:cNvSpPr/>
            <p:nvPr/>
          </p:nvSpPr>
          <p:spPr>
            <a:xfrm>
              <a:off x="4930061" y="3634285"/>
              <a:ext cx="513380" cy="292498"/>
            </a:xfrm>
            <a:custGeom>
              <a:avLst/>
              <a:gdLst>
                <a:gd name="connsiteX0" fmla="*/ 2554 w 513380"/>
                <a:gd name="connsiteY0" fmla="*/ 100656 h 292498"/>
                <a:gd name="connsiteX1" fmla="*/ 87517 w 513380"/>
                <a:gd name="connsiteY1" fmla="*/ 39792 h 292498"/>
                <a:gd name="connsiteX2" fmla="*/ 513380 w 513380"/>
                <a:gd name="connsiteY2" fmla="*/ 60080 h 292498"/>
                <a:gd name="connsiteX3" fmla="*/ 269445 w 513380"/>
                <a:gd name="connsiteY3" fmla="*/ 289156 h 292498"/>
                <a:gd name="connsiteX4" fmla="*/ 4459 w 513380"/>
                <a:gd name="connsiteY4" fmla="*/ 160950 h 292498"/>
                <a:gd name="connsiteX5" fmla="*/ 649 w 513380"/>
                <a:gd name="connsiteY5" fmla="*/ 138661 h 292498"/>
                <a:gd name="connsiteX6" fmla="*/ 2554 w 513380"/>
                <a:gd name="connsiteY6" fmla="*/ 100656 h 292498"/>
                <a:gd name="connsiteX7" fmla="*/ 2554 w 513380"/>
                <a:gd name="connsiteY7" fmla="*/ 100656 h 29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3380" h="292498">
                  <a:moveTo>
                    <a:pt x="2554" y="100656"/>
                  </a:moveTo>
                  <a:cubicBezTo>
                    <a:pt x="9793" y="80368"/>
                    <a:pt x="30462" y="53698"/>
                    <a:pt x="87517" y="39792"/>
                  </a:cubicBezTo>
                  <a:cubicBezTo>
                    <a:pt x="186291" y="15694"/>
                    <a:pt x="504522" y="-45933"/>
                    <a:pt x="513380" y="60080"/>
                  </a:cubicBezTo>
                  <a:cubicBezTo>
                    <a:pt x="479566" y="126755"/>
                    <a:pt x="394222" y="268011"/>
                    <a:pt x="269445" y="289156"/>
                  </a:cubicBezTo>
                  <a:cubicBezTo>
                    <a:pt x="105805" y="316969"/>
                    <a:pt x="5221" y="162093"/>
                    <a:pt x="4459" y="160950"/>
                  </a:cubicBezTo>
                  <a:cubicBezTo>
                    <a:pt x="3031" y="153615"/>
                    <a:pt x="1697" y="146186"/>
                    <a:pt x="649" y="138661"/>
                  </a:cubicBezTo>
                  <a:cubicBezTo>
                    <a:pt x="-684" y="125231"/>
                    <a:pt x="78" y="112658"/>
                    <a:pt x="2554" y="100656"/>
                  </a:cubicBezTo>
                  <a:lnTo>
                    <a:pt x="2554" y="100656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888356A-2080-4923-89C4-59644882F602}"/>
                </a:ext>
              </a:extLst>
            </p:cNvPr>
            <p:cNvSpPr/>
            <p:nvPr/>
          </p:nvSpPr>
          <p:spPr>
            <a:xfrm>
              <a:off x="4497895" y="3875150"/>
              <a:ext cx="263842" cy="693515"/>
            </a:xfrm>
            <a:custGeom>
              <a:avLst/>
              <a:gdLst>
                <a:gd name="connsiteX0" fmla="*/ 12097 w 263842"/>
                <a:gd name="connsiteY0" fmla="*/ 309658 h 693515"/>
                <a:gd name="connsiteX1" fmla="*/ 261652 w 263842"/>
                <a:gd name="connsiteY1" fmla="*/ 681419 h 693515"/>
                <a:gd name="connsiteX2" fmla="*/ 258604 w 263842"/>
                <a:gd name="connsiteY2" fmla="*/ 693515 h 693515"/>
                <a:gd name="connsiteX3" fmla="*/ 0 w 263842"/>
                <a:gd name="connsiteY3" fmla="*/ 311277 h 693515"/>
                <a:gd name="connsiteX4" fmla="*/ 12097 w 263842"/>
                <a:gd name="connsiteY4" fmla="*/ 309658 h 693515"/>
                <a:gd name="connsiteX5" fmla="*/ 12097 w 263842"/>
                <a:gd name="connsiteY5" fmla="*/ 309658 h 693515"/>
                <a:gd name="connsiteX6" fmla="*/ 181642 w 263842"/>
                <a:gd name="connsiteY6" fmla="*/ 6001 h 693515"/>
                <a:gd name="connsiteX7" fmla="*/ 198977 w 263842"/>
                <a:gd name="connsiteY7" fmla="*/ 349377 h 693515"/>
                <a:gd name="connsiteX8" fmla="*/ 187928 w 263842"/>
                <a:gd name="connsiteY8" fmla="*/ 354711 h 693515"/>
                <a:gd name="connsiteX9" fmla="*/ 170974 w 263842"/>
                <a:gd name="connsiteY9" fmla="*/ 0 h 693515"/>
                <a:gd name="connsiteX10" fmla="*/ 181642 w 263842"/>
                <a:gd name="connsiteY10" fmla="*/ 6001 h 693515"/>
                <a:gd name="connsiteX11" fmla="*/ 181642 w 263842"/>
                <a:gd name="connsiteY11" fmla="*/ 6001 h 693515"/>
                <a:gd name="connsiteX12" fmla="*/ 98679 w 263842"/>
                <a:gd name="connsiteY12" fmla="*/ 120301 h 693515"/>
                <a:gd name="connsiteX13" fmla="*/ 263842 w 263842"/>
                <a:gd name="connsiteY13" fmla="*/ 579025 h 693515"/>
                <a:gd name="connsiteX14" fmla="*/ 256413 w 263842"/>
                <a:gd name="connsiteY14" fmla="*/ 589026 h 693515"/>
                <a:gd name="connsiteX15" fmla="*/ 86487 w 263842"/>
                <a:gd name="connsiteY15" fmla="*/ 120110 h 693515"/>
                <a:gd name="connsiteX16" fmla="*/ 98679 w 263842"/>
                <a:gd name="connsiteY16" fmla="*/ 120301 h 693515"/>
                <a:gd name="connsiteX17" fmla="*/ 98679 w 263842"/>
                <a:gd name="connsiteY17" fmla="*/ 120301 h 693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3842" h="693515">
                  <a:moveTo>
                    <a:pt x="12097" y="309658"/>
                  </a:moveTo>
                  <a:cubicBezTo>
                    <a:pt x="12192" y="310515"/>
                    <a:pt x="49435" y="625126"/>
                    <a:pt x="261652" y="681419"/>
                  </a:cubicBezTo>
                  <a:lnTo>
                    <a:pt x="258604" y="693515"/>
                  </a:lnTo>
                  <a:cubicBezTo>
                    <a:pt x="38386" y="635127"/>
                    <a:pt x="95" y="312134"/>
                    <a:pt x="0" y="311277"/>
                  </a:cubicBezTo>
                  <a:lnTo>
                    <a:pt x="12097" y="309658"/>
                  </a:lnTo>
                  <a:lnTo>
                    <a:pt x="12097" y="309658"/>
                  </a:lnTo>
                  <a:close/>
                  <a:moveTo>
                    <a:pt x="181642" y="6001"/>
                  </a:moveTo>
                  <a:cubicBezTo>
                    <a:pt x="181451" y="6382"/>
                    <a:pt x="104870" y="144399"/>
                    <a:pt x="198977" y="349377"/>
                  </a:cubicBezTo>
                  <a:lnTo>
                    <a:pt x="187928" y="354711"/>
                  </a:lnTo>
                  <a:cubicBezTo>
                    <a:pt x="91059" y="143828"/>
                    <a:pt x="170688" y="381"/>
                    <a:pt x="170974" y="0"/>
                  </a:cubicBezTo>
                  <a:lnTo>
                    <a:pt x="181642" y="6001"/>
                  </a:lnTo>
                  <a:lnTo>
                    <a:pt x="181642" y="6001"/>
                  </a:lnTo>
                  <a:close/>
                  <a:moveTo>
                    <a:pt x="98679" y="120301"/>
                  </a:moveTo>
                  <a:cubicBezTo>
                    <a:pt x="98679" y="121253"/>
                    <a:pt x="89821" y="442436"/>
                    <a:pt x="263842" y="579025"/>
                  </a:cubicBezTo>
                  <a:lnTo>
                    <a:pt x="256413" y="589026"/>
                  </a:lnTo>
                  <a:cubicBezTo>
                    <a:pt x="77343" y="448437"/>
                    <a:pt x="86392" y="120968"/>
                    <a:pt x="86487" y="120110"/>
                  </a:cubicBezTo>
                  <a:lnTo>
                    <a:pt x="98679" y="120301"/>
                  </a:lnTo>
                  <a:lnTo>
                    <a:pt x="98679" y="120301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EDE0E024-CBE2-4E20-8BD6-C7F0BDA7693A}"/>
                </a:ext>
              </a:extLst>
            </p:cNvPr>
            <p:cNvSpPr/>
            <p:nvPr/>
          </p:nvSpPr>
          <p:spPr>
            <a:xfrm>
              <a:off x="4559997" y="4689036"/>
              <a:ext cx="488060" cy="235293"/>
            </a:xfrm>
            <a:custGeom>
              <a:avLst/>
              <a:gdLst>
                <a:gd name="connsiteX0" fmla="*/ 315182 w 488060"/>
                <a:gd name="connsiteY0" fmla="*/ 133661 h 235293"/>
                <a:gd name="connsiteX1" fmla="*/ 488061 w 488060"/>
                <a:gd name="connsiteY1" fmla="*/ 63938 h 235293"/>
                <a:gd name="connsiteX2" fmla="*/ 488061 w 488060"/>
                <a:gd name="connsiteY2" fmla="*/ 76511 h 235293"/>
                <a:gd name="connsiteX3" fmla="*/ 325850 w 488060"/>
                <a:gd name="connsiteY3" fmla="*/ 139757 h 235293"/>
                <a:gd name="connsiteX4" fmla="*/ 315182 w 488060"/>
                <a:gd name="connsiteY4" fmla="*/ 133661 h 235293"/>
                <a:gd name="connsiteX5" fmla="*/ 315182 w 488060"/>
                <a:gd name="connsiteY5" fmla="*/ 133661 h 235293"/>
                <a:gd name="connsiteX6" fmla="*/ 0 w 488060"/>
                <a:gd name="connsiteY6" fmla="*/ 130899 h 235293"/>
                <a:gd name="connsiteX7" fmla="*/ 375190 w 488060"/>
                <a:gd name="connsiteY7" fmla="*/ 4121 h 235293"/>
                <a:gd name="connsiteX8" fmla="*/ 373856 w 488060"/>
                <a:gd name="connsiteY8" fmla="*/ 16599 h 235293"/>
                <a:gd name="connsiteX9" fmla="*/ 10382 w 488060"/>
                <a:gd name="connsiteY9" fmla="*/ 137471 h 235293"/>
                <a:gd name="connsiteX10" fmla="*/ 0 w 488060"/>
                <a:gd name="connsiteY10" fmla="*/ 130899 h 235293"/>
                <a:gd name="connsiteX11" fmla="*/ 0 w 488060"/>
                <a:gd name="connsiteY11" fmla="*/ 130899 h 235293"/>
                <a:gd name="connsiteX12" fmla="*/ 108871 w 488060"/>
                <a:gd name="connsiteY12" fmla="*/ 229006 h 235293"/>
                <a:gd name="connsiteX13" fmla="*/ 409670 w 488060"/>
                <a:gd name="connsiteY13" fmla="*/ 35078 h 235293"/>
                <a:gd name="connsiteX14" fmla="*/ 411575 w 488060"/>
                <a:gd name="connsiteY14" fmla="*/ 47460 h 235293"/>
                <a:gd name="connsiteX15" fmla="*/ 119444 w 488060"/>
                <a:gd name="connsiteY15" fmla="*/ 235293 h 235293"/>
                <a:gd name="connsiteX16" fmla="*/ 108871 w 488060"/>
                <a:gd name="connsiteY16" fmla="*/ 229006 h 235293"/>
                <a:gd name="connsiteX17" fmla="*/ 108871 w 488060"/>
                <a:gd name="connsiteY17" fmla="*/ 229006 h 23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8060" h="235293">
                  <a:moveTo>
                    <a:pt x="315182" y="133661"/>
                  </a:moveTo>
                  <a:cubicBezTo>
                    <a:pt x="315278" y="133471"/>
                    <a:pt x="351092" y="63938"/>
                    <a:pt x="488061" y="63938"/>
                  </a:cubicBezTo>
                  <a:lnTo>
                    <a:pt x="488061" y="76511"/>
                  </a:lnTo>
                  <a:cubicBezTo>
                    <a:pt x="358331" y="76511"/>
                    <a:pt x="325946" y="139567"/>
                    <a:pt x="325850" y="139757"/>
                  </a:cubicBezTo>
                  <a:lnTo>
                    <a:pt x="315182" y="133661"/>
                  </a:lnTo>
                  <a:lnTo>
                    <a:pt x="315182" y="133661"/>
                  </a:lnTo>
                  <a:close/>
                  <a:moveTo>
                    <a:pt x="0" y="130899"/>
                  </a:moveTo>
                  <a:cubicBezTo>
                    <a:pt x="286" y="130423"/>
                    <a:pt x="92107" y="-27216"/>
                    <a:pt x="375190" y="4121"/>
                  </a:cubicBezTo>
                  <a:lnTo>
                    <a:pt x="373856" y="16599"/>
                  </a:lnTo>
                  <a:cubicBezTo>
                    <a:pt x="98489" y="-13881"/>
                    <a:pt x="10573" y="136995"/>
                    <a:pt x="10382" y="137471"/>
                  </a:cubicBezTo>
                  <a:lnTo>
                    <a:pt x="0" y="130899"/>
                  </a:lnTo>
                  <a:lnTo>
                    <a:pt x="0" y="130899"/>
                  </a:lnTo>
                  <a:close/>
                  <a:moveTo>
                    <a:pt x="108871" y="229006"/>
                  </a:moveTo>
                  <a:cubicBezTo>
                    <a:pt x="109156" y="228530"/>
                    <a:pt x="195929" y="70606"/>
                    <a:pt x="409670" y="35078"/>
                  </a:cubicBezTo>
                  <a:lnTo>
                    <a:pt x="411575" y="47460"/>
                  </a:lnTo>
                  <a:cubicBezTo>
                    <a:pt x="203740" y="81941"/>
                    <a:pt x="119729" y="234817"/>
                    <a:pt x="119444" y="235293"/>
                  </a:cubicBezTo>
                  <a:lnTo>
                    <a:pt x="108871" y="229006"/>
                  </a:lnTo>
                  <a:lnTo>
                    <a:pt x="108871" y="229006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3F2F4413-BC0F-4D6B-85B5-29B83CBC0192}"/>
                </a:ext>
              </a:extLst>
            </p:cNvPr>
            <p:cNvSpPr/>
            <p:nvPr/>
          </p:nvSpPr>
          <p:spPr>
            <a:xfrm>
              <a:off x="5728620" y="3875150"/>
              <a:ext cx="280892" cy="612362"/>
            </a:xfrm>
            <a:custGeom>
              <a:avLst/>
              <a:gdLst>
                <a:gd name="connsiteX0" fmla="*/ 157258 w 280892"/>
                <a:gd name="connsiteY0" fmla="*/ 6001 h 612362"/>
                <a:gd name="connsiteX1" fmla="*/ 53531 w 280892"/>
                <a:gd name="connsiteY1" fmla="*/ 310896 h 612362"/>
                <a:gd name="connsiteX2" fmla="*/ 32766 w 280892"/>
                <a:gd name="connsiteY2" fmla="*/ 467296 h 612362"/>
                <a:gd name="connsiteX3" fmla="*/ 271463 w 280892"/>
                <a:gd name="connsiteY3" fmla="*/ 348044 h 612362"/>
                <a:gd name="connsiteX4" fmla="*/ 280892 w 280892"/>
                <a:gd name="connsiteY4" fmla="*/ 355949 h 612362"/>
                <a:gd name="connsiteX5" fmla="*/ 30290 w 280892"/>
                <a:gd name="connsiteY5" fmla="*/ 479870 h 612362"/>
                <a:gd name="connsiteX6" fmla="*/ 11811 w 280892"/>
                <a:gd name="connsiteY6" fmla="*/ 561594 h 612362"/>
                <a:gd name="connsiteX7" fmla="*/ 0 w 280892"/>
                <a:gd name="connsiteY7" fmla="*/ 558260 h 612362"/>
                <a:gd name="connsiteX8" fmla="*/ 41243 w 280892"/>
                <a:gd name="connsiteY8" fmla="*/ 310039 h 612362"/>
                <a:gd name="connsiteX9" fmla="*/ 146495 w 280892"/>
                <a:gd name="connsiteY9" fmla="*/ 0 h 612362"/>
                <a:gd name="connsiteX10" fmla="*/ 157258 w 280892"/>
                <a:gd name="connsiteY10" fmla="*/ 6001 h 612362"/>
                <a:gd name="connsiteX11" fmla="*/ 157258 w 280892"/>
                <a:gd name="connsiteY11" fmla="*/ 6001 h 612362"/>
                <a:gd name="connsiteX12" fmla="*/ 233553 w 280892"/>
                <a:gd name="connsiteY12" fmla="*/ 178879 h 612362"/>
                <a:gd name="connsiteX13" fmla="*/ 53531 w 280892"/>
                <a:gd name="connsiteY13" fmla="*/ 377190 h 612362"/>
                <a:gd name="connsiteX14" fmla="*/ 48578 w 280892"/>
                <a:gd name="connsiteY14" fmla="*/ 365760 h 612362"/>
                <a:gd name="connsiteX15" fmla="*/ 221647 w 280892"/>
                <a:gd name="connsiteY15" fmla="*/ 176213 h 612362"/>
                <a:gd name="connsiteX16" fmla="*/ 233553 w 280892"/>
                <a:gd name="connsiteY16" fmla="*/ 178879 h 612362"/>
                <a:gd name="connsiteX17" fmla="*/ 233553 w 280892"/>
                <a:gd name="connsiteY17" fmla="*/ 178879 h 612362"/>
                <a:gd name="connsiteX18" fmla="*/ 22860 w 280892"/>
                <a:gd name="connsiteY18" fmla="*/ 554260 h 612362"/>
                <a:gd name="connsiteX19" fmla="*/ 280702 w 280892"/>
                <a:gd name="connsiteY19" fmla="*/ 603695 h 612362"/>
                <a:gd name="connsiteX20" fmla="*/ 271844 w 280892"/>
                <a:gd name="connsiteY20" fmla="*/ 612362 h 612362"/>
                <a:gd name="connsiteX21" fmla="*/ 27813 w 280892"/>
                <a:gd name="connsiteY21" fmla="*/ 565785 h 612362"/>
                <a:gd name="connsiteX22" fmla="*/ 22860 w 280892"/>
                <a:gd name="connsiteY22" fmla="*/ 554260 h 612362"/>
                <a:gd name="connsiteX23" fmla="*/ 22860 w 280892"/>
                <a:gd name="connsiteY23" fmla="*/ 554260 h 61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0892" h="612362">
                  <a:moveTo>
                    <a:pt x="157258" y="6001"/>
                  </a:moveTo>
                  <a:cubicBezTo>
                    <a:pt x="156972" y="6477"/>
                    <a:pt x="62389" y="182023"/>
                    <a:pt x="53531" y="310896"/>
                  </a:cubicBezTo>
                  <a:cubicBezTo>
                    <a:pt x="49530" y="368237"/>
                    <a:pt x="41053" y="423386"/>
                    <a:pt x="32766" y="467296"/>
                  </a:cubicBezTo>
                  <a:cubicBezTo>
                    <a:pt x="181261" y="462439"/>
                    <a:pt x="271177" y="348329"/>
                    <a:pt x="271463" y="348044"/>
                  </a:cubicBezTo>
                  <a:lnTo>
                    <a:pt x="280892" y="355949"/>
                  </a:lnTo>
                  <a:cubicBezTo>
                    <a:pt x="280607" y="356330"/>
                    <a:pt x="186119" y="476155"/>
                    <a:pt x="30290" y="479870"/>
                  </a:cubicBezTo>
                  <a:cubicBezTo>
                    <a:pt x="20574" y="529114"/>
                    <a:pt x="11811" y="561404"/>
                    <a:pt x="11811" y="561594"/>
                  </a:cubicBezTo>
                  <a:lnTo>
                    <a:pt x="0" y="558260"/>
                  </a:lnTo>
                  <a:cubicBezTo>
                    <a:pt x="95" y="557879"/>
                    <a:pt x="32290" y="439674"/>
                    <a:pt x="41243" y="310039"/>
                  </a:cubicBezTo>
                  <a:cubicBezTo>
                    <a:pt x="50387" y="178403"/>
                    <a:pt x="146209" y="476"/>
                    <a:pt x="146495" y="0"/>
                  </a:cubicBezTo>
                  <a:lnTo>
                    <a:pt x="157258" y="6001"/>
                  </a:lnTo>
                  <a:lnTo>
                    <a:pt x="157258" y="6001"/>
                  </a:lnTo>
                  <a:close/>
                  <a:moveTo>
                    <a:pt x="233553" y="178879"/>
                  </a:moveTo>
                  <a:cubicBezTo>
                    <a:pt x="233458" y="179261"/>
                    <a:pt x="207740" y="306705"/>
                    <a:pt x="53531" y="377190"/>
                  </a:cubicBezTo>
                  <a:lnTo>
                    <a:pt x="48578" y="365760"/>
                  </a:lnTo>
                  <a:cubicBezTo>
                    <a:pt x="197072" y="297847"/>
                    <a:pt x="221647" y="176498"/>
                    <a:pt x="221647" y="176213"/>
                  </a:cubicBezTo>
                  <a:lnTo>
                    <a:pt x="233553" y="178879"/>
                  </a:lnTo>
                  <a:lnTo>
                    <a:pt x="233553" y="178879"/>
                  </a:lnTo>
                  <a:close/>
                  <a:moveTo>
                    <a:pt x="22860" y="554260"/>
                  </a:moveTo>
                  <a:cubicBezTo>
                    <a:pt x="23241" y="554069"/>
                    <a:pt x="171355" y="485965"/>
                    <a:pt x="280702" y="603695"/>
                  </a:cubicBezTo>
                  <a:lnTo>
                    <a:pt x="271844" y="612362"/>
                  </a:lnTo>
                  <a:cubicBezTo>
                    <a:pt x="168593" y="501015"/>
                    <a:pt x="28194" y="565595"/>
                    <a:pt x="27813" y="565785"/>
                  </a:cubicBezTo>
                  <a:lnTo>
                    <a:pt x="22860" y="554260"/>
                  </a:lnTo>
                  <a:lnTo>
                    <a:pt x="22860" y="554260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C2F83687-E2CC-44C7-8421-784F46BE5C3F}"/>
                </a:ext>
              </a:extLst>
            </p:cNvPr>
            <p:cNvSpPr/>
            <p:nvPr/>
          </p:nvSpPr>
          <p:spPr>
            <a:xfrm>
              <a:off x="5201506" y="4559331"/>
              <a:ext cx="667321" cy="220706"/>
            </a:xfrm>
            <a:custGeom>
              <a:avLst/>
              <a:gdLst>
                <a:gd name="connsiteX0" fmla="*/ 8573 w 667321"/>
                <a:gd name="connsiteY0" fmla="*/ 90583 h 220706"/>
                <a:gd name="connsiteX1" fmla="*/ 665512 w 667321"/>
                <a:gd name="connsiteY1" fmla="*/ 193738 h 220706"/>
                <a:gd name="connsiteX2" fmla="*/ 667322 w 667321"/>
                <a:gd name="connsiteY2" fmla="*/ 206121 h 220706"/>
                <a:gd name="connsiteX3" fmla="*/ 1715 w 667321"/>
                <a:gd name="connsiteY3" fmla="*/ 100870 h 220706"/>
                <a:gd name="connsiteX4" fmla="*/ 8573 w 667321"/>
                <a:gd name="connsiteY4" fmla="*/ 90583 h 220706"/>
                <a:gd name="connsiteX5" fmla="*/ 8573 w 667321"/>
                <a:gd name="connsiteY5" fmla="*/ 90583 h 220706"/>
                <a:gd name="connsiteX6" fmla="*/ 10382 w 667321"/>
                <a:gd name="connsiteY6" fmla="*/ 0 h 220706"/>
                <a:gd name="connsiteX7" fmla="*/ 552260 w 667321"/>
                <a:gd name="connsiteY7" fmla="*/ 109823 h 220706"/>
                <a:gd name="connsiteX8" fmla="*/ 552736 w 667321"/>
                <a:gd name="connsiteY8" fmla="*/ 122301 h 220706"/>
                <a:gd name="connsiteX9" fmla="*/ 0 w 667321"/>
                <a:gd name="connsiteY9" fmla="*/ 6572 h 220706"/>
                <a:gd name="connsiteX10" fmla="*/ 10382 w 667321"/>
                <a:gd name="connsiteY10" fmla="*/ 0 h 220706"/>
                <a:gd name="connsiteX11" fmla="*/ 10382 w 667321"/>
                <a:gd name="connsiteY11" fmla="*/ 0 h 22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7321" h="220706">
                  <a:moveTo>
                    <a:pt x="8573" y="90583"/>
                  </a:moveTo>
                  <a:cubicBezTo>
                    <a:pt x="9239" y="91059"/>
                    <a:pt x="242602" y="257365"/>
                    <a:pt x="665512" y="193738"/>
                  </a:cubicBezTo>
                  <a:lnTo>
                    <a:pt x="667322" y="206121"/>
                  </a:lnTo>
                  <a:cubicBezTo>
                    <a:pt x="239744" y="270415"/>
                    <a:pt x="2381" y="101346"/>
                    <a:pt x="1715" y="100870"/>
                  </a:cubicBezTo>
                  <a:lnTo>
                    <a:pt x="8573" y="90583"/>
                  </a:lnTo>
                  <a:lnTo>
                    <a:pt x="8573" y="90583"/>
                  </a:lnTo>
                  <a:close/>
                  <a:moveTo>
                    <a:pt x="10382" y="0"/>
                  </a:moveTo>
                  <a:cubicBezTo>
                    <a:pt x="10573" y="381"/>
                    <a:pt x="85058" y="129921"/>
                    <a:pt x="552260" y="109823"/>
                  </a:cubicBezTo>
                  <a:lnTo>
                    <a:pt x="552736" y="122301"/>
                  </a:lnTo>
                  <a:cubicBezTo>
                    <a:pt x="78486" y="142780"/>
                    <a:pt x="286" y="6953"/>
                    <a:pt x="0" y="6572"/>
                  </a:cubicBezTo>
                  <a:lnTo>
                    <a:pt x="10382" y="0"/>
                  </a:lnTo>
                  <a:lnTo>
                    <a:pt x="10382" y="0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AED2B11-2D4C-4F15-BD40-39262B4404B8}"/>
                </a:ext>
              </a:extLst>
            </p:cNvPr>
            <p:cNvSpPr/>
            <p:nvPr/>
          </p:nvSpPr>
          <p:spPr>
            <a:xfrm>
              <a:off x="4901120" y="3670172"/>
              <a:ext cx="293407" cy="506447"/>
            </a:xfrm>
            <a:custGeom>
              <a:avLst/>
              <a:gdLst>
                <a:gd name="connsiteX0" fmla="*/ 74072 w 293407"/>
                <a:gd name="connsiteY0" fmla="*/ 97631 h 506447"/>
                <a:gd name="connsiteX1" fmla="*/ 290290 w 293407"/>
                <a:gd name="connsiteY1" fmla="*/ 493109 h 506447"/>
                <a:gd name="connsiteX2" fmla="*/ 153225 w 293407"/>
                <a:gd name="connsiteY2" fmla="*/ 480155 h 506447"/>
                <a:gd name="connsiteX3" fmla="*/ 157892 w 293407"/>
                <a:gd name="connsiteY3" fmla="*/ 406717 h 506447"/>
                <a:gd name="connsiteX4" fmla="*/ 61976 w 293407"/>
                <a:gd name="connsiteY4" fmla="*/ 463105 h 506447"/>
                <a:gd name="connsiteX5" fmla="*/ 19970 w 293407"/>
                <a:gd name="connsiteY5" fmla="*/ 0 h 506447"/>
                <a:gd name="connsiteX6" fmla="*/ 74072 w 293407"/>
                <a:gd name="connsiteY6" fmla="*/ 97631 h 506447"/>
                <a:gd name="connsiteX7" fmla="*/ 74072 w 293407"/>
                <a:gd name="connsiteY7" fmla="*/ 97631 h 50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407" h="506447">
                  <a:moveTo>
                    <a:pt x="74072" y="97631"/>
                  </a:moveTo>
                  <a:cubicBezTo>
                    <a:pt x="90551" y="242316"/>
                    <a:pt x="224853" y="368713"/>
                    <a:pt x="290290" y="493109"/>
                  </a:cubicBezTo>
                  <a:cubicBezTo>
                    <a:pt x="313626" y="537496"/>
                    <a:pt x="199802" y="454723"/>
                    <a:pt x="153225" y="480155"/>
                  </a:cubicBezTo>
                  <a:cubicBezTo>
                    <a:pt x="149320" y="450342"/>
                    <a:pt x="149320" y="435483"/>
                    <a:pt x="157892" y="406717"/>
                  </a:cubicBezTo>
                  <a:cubicBezTo>
                    <a:pt x="107315" y="395097"/>
                    <a:pt x="88836" y="511016"/>
                    <a:pt x="61976" y="463105"/>
                  </a:cubicBezTo>
                  <a:cubicBezTo>
                    <a:pt x="-10224" y="334328"/>
                    <a:pt x="-12320" y="83725"/>
                    <a:pt x="19970" y="0"/>
                  </a:cubicBezTo>
                  <a:lnTo>
                    <a:pt x="74072" y="97631"/>
                  </a:lnTo>
                  <a:lnTo>
                    <a:pt x="74072" y="97631"/>
                  </a:lnTo>
                  <a:close/>
                </a:path>
              </a:pathLst>
            </a:custGeom>
            <a:solidFill>
              <a:srgbClr val="DDED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5AD05501-3D74-438A-9684-745724F32678}"/>
                </a:ext>
              </a:extLst>
            </p:cNvPr>
            <p:cNvSpPr/>
            <p:nvPr/>
          </p:nvSpPr>
          <p:spPr>
            <a:xfrm>
              <a:off x="5173787" y="3602735"/>
              <a:ext cx="297917" cy="656748"/>
            </a:xfrm>
            <a:custGeom>
              <a:avLst/>
              <a:gdLst>
                <a:gd name="connsiteX0" fmla="*/ 222125 w 297917"/>
                <a:gd name="connsiteY0" fmla="*/ 0 h 656748"/>
                <a:gd name="connsiteX1" fmla="*/ 297848 w 297917"/>
                <a:gd name="connsiteY1" fmla="*/ 108775 h 656748"/>
                <a:gd name="connsiteX2" fmla="*/ 224887 w 297917"/>
                <a:gd name="connsiteY2" fmla="*/ 476536 h 656748"/>
                <a:gd name="connsiteX3" fmla="*/ 163641 w 297917"/>
                <a:gd name="connsiteY3" fmla="*/ 408146 h 656748"/>
                <a:gd name="connsiteX4" fmla="*/ 17718 w 297917"/>
                <a:gd name="connsiteY4" fmla="*/ 605885 h 656748"/>
                <a:gd name="connsiteX5" fmla="*/ 5145 w 297917"/>
                <a:gd name="connsiteY5" fmla="*/ 656749 h 656748"/>
                <a:gd name="connsiteX6" fmla="*/ 222220 w 297917"/>
                <a:gd name="connsiteY6" fmla="*/ 176308 h 656748"/>
                <a:gd name="connsiteX7" fmla="*/ 222125 w 297917"/>
                <a:gd name="connsiteY7" fmla="*/ 0 h 656748"/>
                <a:gd name="connsiteX8" fmla="*/ 222125 w 297917"/>
                <a:gd name="connsiteY8" fmla="*/ 0 h 656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917" h="656748">
                  <a:moveTo>
                    <a:pt x="222125" y="0"/>
                  </a:moveTo>
                  <a:cubicBezTo>
                    <a:pt x="222125" y="0"/>
                    <a:pt x="295086" y="20955"/>
                    <a:pt x="297848" y="108775"/>
                  </a:cubicBezTo>
                  <a:cubicBezTo>
                    <a:pt x="300515" y="196596"/>
                    <a:pt x="224887" y="476536"/>
                    <a:pt x="224887" y="476536"/>
                  </a:cubicBezTo>
                  <a:cubicBezTo>
                    <a:pt x="224887" y="476536"/>
                    <a:pt x="207075" y="394335"/>
                    <a:pt x="163641" y="408146"/>
                  </a:cubicBezTo>
                  <a:cubicBezTo>
                    <a:pt x="120207" y="422053"/>
                    <a:pt x="25338" y="575882"/>
                    <a:pt x="17718" y="605885"/>
                  </a:cubicBezTo>
                  <a:cubicBezTo>
                    <a:pt x="10098" y="635889"/>
                    <a:pt x="5145" y="656749"/>
                    <a:pt x="5145" y="656749"/>
                  </a:cubicBezTo>
                  <a:cubicBezTo>
                    <a:pt x="-35813" y="537782"/>
                    <a:pt x="179929" y="299085"/>
                    <a:pt x="222220" y="176308"/>
                  </a:cubicBezTo>
                  <a:cubicBezTo>
                    <a:pt x="250128" y="95155"/>
                    <a:pt x="222125" y="0"/>
                    <a:pt x="222125" y="0"/>
                  </a:cubicBezTo>
                  <a:lnTo>
                    <a:pt x="222125" y="0"/>
                  </a:lnTo>
                  <a:close/>
                </a:path>
              </a:pathLst>
            </a:custGeom>
            <a:solidFill>
              <a:srgbClr val="DDEDF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8118AD88-18C0-4268-A8EC-14A6FD6AC6D9}"/>
                </a:ext>
              </a:extLst>
            </p:cNvPr>
            <p:cNvSpPr/>
            <p:nvPr/>
          </p:nvSpPr>
          <p:spPr>
            <a:xfrm>
              <a:off x="5357621" y="4284076"/>
              <a:ext cx="372549" cy="204769"/>
            </a:xfrm>
            <a:custGeom>
              <a:avLst/>
              <a:gdLst>
                <a:gd name="connsiteX0" fmla="*/ 0 w 372549"/>
                <a:gd name="connsiteY0" fmla="*/ 204770 h 204769"/>
                <a:gd name="connsiteX1" fmla="*/ 86011 w 372549"/>
                <a:gd name="connsiteY1" fmla="*/ 89994 h 204769"/>
                <a:gd name="connsiteX2" fmla="*/ 161830 w 372549"/>
                <a:gd name="connsiteY2" fmla="*/ 48369 h 204769"/>
                <a:gd name="connsiteX3" fmla="*/ 228410 w 372549"/>
                <a:gd name="connsiteY3" fmla="*/ 2173 h 204769"/>
                <a:gd name="connsiteX4" fmla="*/ 258128 w 372549"/>
                <a:gd name="connsiteY4" fmla="*/ 31796 h 204769"/>
                <a:gd name="connsiteX5" fmla="*/ 313944 w 372549"/>
                <a:gd name="connsiteY5" fmla="*/ 20652 h 204769"/>
                <a:gd name="connsiteX6" fmla="*/ 313944 w 372549"/>
                <a:gd name="connsiteY6" fmla="*/ 78849 h 204769"/>
                <a:gd name="connsiteX7" fmla="*/ 370999 w 372549"/>
                <a:gd name="connsiteY7" fmla="*/ 74182 h 204769"/>
                <a:gd name="connsiteX8" fmla="*/ 329565 w 372549"/>
                <a:gd name="connsiteY8" fmla="*/ 178100 h 204769"/>
                <a:gd name="connsiteX9" fmla="*/ 0 w 372549"/>
                <a:gd name="connsiteY9" fmla="*/ 204770 h 204769"/>
                <a:gd name="connsiteX10" fmla="*/ 0 w 372549"/>
                <a:gd name="connsiteY10" fmla="*/ 204770 h 20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549" h="204769">
                  <a:moveTo>
                    <a:pt x="0" y="204770"/>
                  </a:moveTo>
                  <a:cubicBezTo>
                    <a:pt x="0" y="204770"/>
                    <a:pt x="31052" y="148096"/>
                    <a:pt x="86011" y="89994"/>
                  </a:cubicBezTo>
                  <a:cubicBezTo>
                    <a:pt x="140970" y="31891"/>
                    <a:pt x="161830" y="48369"/>
                    <a:pt x="161830" y="48369"/>
                  </a:cubicBezTo>
                  <a:cubicBezTo>
                    <a:pt x="161830" y="48369"/>
                    <a:pt x="188786" y="14175"/>
                    <a:pt x="228410" y="2173"/>
                  </a:cubicBezTo>
                  <a:cubicBezTo>
                    <a:pt x="268034" y="-9829"/>
                    <a:pt x="258128" y="31796"/>
                    <a:pt x="258128" y="31796"/>
                  </a:cubicBezTo>
                  <a:cubicBezTo>
                    <a:pt x="258128" y="31796"/>
                    <a:pt x="291465" y="9412"/>
                    <a:pt x="313944" y="20652"/>
                  </a:cubicBezTo>
                  <a:cubicBezTo>
                    <a:pt x="336423" y="31796"/>
                    <a:pt x="313944" y="78849"/>
                    <a:pt x="313944" y="78849"/>
                  </a:cubicBezTo>
                  <a:cubicBezTo>
                    <a:pt x="313944" y="78849"/>
                    <a:pt x="359855" y="45607"/>
                    <a:pt x="370999" y="74182"/>
                  </a:cubicBezTo>
                  <a:cubicBezTo>
                    <a:pt x="382143" y="102757"/>
                    <a:pt x="329565" y="178100"/>
                    <a:pt x="329565" y="178100"/>
                  </a:cubicBezTo>
                  <a:cubicBezTo>
                    <a:pt x="329565" y="178100"/>
                    <a:pt x="177546" y="189244"/>
                    <a:pt x="0" y="204770"/>
                  </a:cubicBezTo>
                  <a:lnTo>
                    <a:pt x="0" y="204770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71748CEC-BB6D-4135-8F2C-DC95561AB853}"/>
                </a:ext>
              </a:extLst>
            </p:cNvPr>
            <p:cNvSpPr/>
            <p:nvPr/>
          </p:nvSpPr>
          <p:spPr>
            <a:xfrm>
              <a:off x="5410390" y="4320444"/>
              <a:ext cx="255650" cy="150780"/>
            </a:xfrm>
            <a:custGeom>
              <a:avLst/>
              <a:gdLst>
                <a:gd name="connsiteX0" fmla="*/ 201168 w 255650"/>
                <a:gd name="connsiteY0" fmla="*/ 8192 h 150780"/>
                <a:gd name="connsiteX1" fmla="*/ 106680 w 255650"/>
                <a:gd name="connsiteY1" fmla="*/ 144018 h 150780"/>
                <a:gd name="connsiteX2" fmla="*/ 95345 w 255650"/>
                <a:gd name="connsiteY2" fmla="*/ 139446 h 150780"/>
                <a:gd name="connsiteX3" fmla="*/ 191929 w 255650"/>
                <a:gd name="connsiteY3" fmla="*/ 0 h 150780"/>
                <a:gd name="connsiteX4" fmla="*/ 201168 w 255650"/>
                <a:gd name="connsiteY4" fmla="*/ 8192 h 150780"/>
                <a:gd name="connsiteX5" fmla="*/ 201168 w 255650"/>
                <a:gd name="connsiteY5" fmla="*/ 8192 h 150780"/>
                <a:gd name="connsiteX6" fmla="*/ 255651 w 255650"/>
                <a:gd name="connsiteY6" fmla="*/ 58674 h 150780"/>
                <a:gd name="connsiteX7" fmla="*/ 202121 w 255650"/>
                <a:gd name="connsiteY7" fmla="*/ 135160 h 150780"/>
                <a:gd name="connsiteX8" fmla="*/ 191071 w 255650"/>
                <a:gd name="connsiteY8" fmla="*/ 129635 h 150780"/>
                <a:gd name="connsiteX9" fmla="*/ 246507 w 255650"/>
                <a:gd name="connsiteY9" fmla="*/ 50292 h 150780"/>
                <a:gd name="connsiteX10" fmla="*/ 255651 w 255650"/>
                <a:gd name="connsiteY10" fmla="*/ 58674 h 150780"/>
                <a:gd name="connsiteX11" fmla="*/ 255651 w 255650"/>
                <a:gd name="connsiteY11" fmla="*/ 58674 h 150780"/>
                <a:gd name="connsiteX12" fmla="*/ 105537 w 255650"/>
                <a:gd name="connsiteY12" fmla="*/ 30099 h 150780"/>
                <a:gd name="connsiteX13" fmla="*/ 11144 w 255650"/>
                <a:gd name="connsiteY13" fmla="*/ 150781 h 150780"/>
                <a:gd name="connsiteX14" fmla="*/ 0 w 255650"/>
                <a:gd name="connsiteY14" fmla="*/ 145637 h 150780"/>
                <a:gd name="connsiteX15" fmla="*/ 96583 w 255650"/>
                <a:gd name="connsiteY15" fmla="*/ 21527 h 150780"/>
                <a:gd name="connsiteX16" fmla="*/ 105537 w 255650"/>
                <a:gd name="connsiteY16" fmla="*/ 30099 h 150780"/>
                <a:gd name="connsiteX17" fmla="*/ 105537 w 255650"/>
                <a:gd name="connsiteY17" fmla="*/ 30099 h 15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650" h="150780">
                  <a:moveTo>
                    <a:pt x="201168" y="8192"/>
                  </a:moveTo>
                  <a:cubicBezTo>
                    <a:pt x="200977" y="8477"/>
                    <a:pt x="124777" y="97536"/>
                    <a:pt x="106680" y="144018"/>
                  </a:cubicBezTo>
                  <a:lnTo>
                    <a:pt x="95345" y="139446"/>
                  </a:lnTo>
                  <a:cubicBezTo>
                    <a:pt x="114205" y="90773"/>
                    <a:pt x="191643" y="190"/>
                    <a:pt x="191929" y="0"/>
                  </a:cubicBezTo>
                  <a:lnTo>
                    <a:pt x="201168" y="8192"/>
                  </a:lnTo>
                  <a:lnTo>
                    <a:pt x="201168" y="8192"/>
                  </a:lnTo>
                  <a:close/>
                  <a:moveTo>
                    <a:pt x="255651" y="58674"/>
                  </a:moveTo>
                  <a:cubicBezTo>
                    <a:pt x="255556" y="58769"/>
                    <a:pt x="218884" y="100013"/>
                    <a:pt x="202121" y="135160"/>
                  </a:cubicBezTo>
                  <a:lnTo>
                    <a:pt x="191071" y="129635"/>
                  </a:lnTo>
                  <a:cubicBezTo>
                    <a:pt x="208502" y="92964"/>
                    <a:pt x="246412" y="50387"/>
                    <a:pt x="246507" y="50292"/>
                  </a:cubicBezTo>
                  <a:lnTo>
                    <a:pt x="255651" y="58674"/>
                  </a:lnTo>
                  <a:lnTo>
                    <a:pt x="255651" y="58674"/>
                  </a:lnTo>
                  <a:close/>
                  <a:moveTo>
                    <a:pt x="105537" y="30099"/>
                  </a:moveTo>
                  <a:cubicBezTo>
                    <a:pt x="105346" y="30385"/>
                    <a:pt x="25527" y="117634"/>
                    <a:pt x="11144" y="150781"/>
                  </a:cubicBezTo>
                  <a:lnTo>
                    <a:pt x="0" y="145637"/>
                  </a:lnTo>
                  <a:cubicBezTo>
                    <a:pt x="15335" y="110490"/>
                    <a:pt x="96393" y="21717"/>
                    <a:pt x="96583" y="21527"/>
                  </a:cubicBezTo>
                  <a:lnTo>
                    <a:pt x="105537" y="30099"/>
                  </a:lnTo>
                  <a:lnTo>
                    <a:pt x="105537" y="30099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0F97D5-5D34-4650-92D6-8F7279452146}"/>
                </a:ext>
              </a:extLst>
            </p:cNvPr>
            <p:cNvSpPr/>
            <p:nvPr/>
          </p:nvSpPr>
          <p:spPr>
            <a:xfrm>
              <a:off x="5296470" y="3602735"/>
              <a:ext cx="301561" cy="897350"/>
            </a:xfrm>
            <a:custGeom>
              <a:avLst/>
              <a:gdLst>
                <a:gd name="connsiteX0" fmla="*/ 197929 w 301561"/>
                <a:gd name="connsiteY0" fmla="*/ 23527 h 897350"/>
                <a:gd name="connsiteX1" fmla="*/ 301562 w 301561"/>
                <a:gd name="connsiteY1" fmla="*/ 272415 h 897350"/>
                <a:gd name="connsiteX2" fmla="*/ 216789 w 301561"/>
                <a:gd name="connsiteY2" fmla="*/ 393383 h 897350"/>
                <a:gd name="connsiteX3" fmla="*/ 260795 w 301561"/>
                <a:gd name="connsiteY3" fmla="*/ 459867 h 897350"/>
                <a:gd name="connsiteX4" fmla="*/ 65342 w 301561"/>
                <a:gd name="connsiteY4" fmla="*/ 818388 h 897350"/>
                <a:gd name="connsiteX5" fmla="*/ 44958 w 301561"/>
                <a:gd name="connsiteY5" fmla="*/ 893635 h 897350"/>
                <a:gd name="connsiteX6" fmla="*/ 0 w 301561"/>
                <a:gd name="connsiteY6" fmla="*/ 897350 h 897350"/>
                <a:gd name="connsiteX7" fmla="*/ 147257 w 301561"/>
                <a:gd name="connsiteY7" fmla="*/ 391477 h 897350"/>
                <a:gd name="connsiteX8" fmla="*/ 99536 w 301561"/>
                <a:gd name="connsiteY8" fmla="*/ 0 h 897350"/>
                <a:gd name="connsiteX9" fmla="*/ 197929 w 301561"/>
                <a:gd name="connsiteY9" fmla="*/ 23527 h 897350"/>
                <a:gd name="connsiteX10" fmla="*/ 197929 w 301561"/>
                <a:gd name="connsiteY10" fmla="*/ 23527 h 89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561" h="897350">
                  <a:moveTo>
                    <a:pt x="197929" y="23527"/>
                  </a:moveTo>
                  <a:cubicBezTo>
                    <a:pt x="197929" y="23527"/>
                    <a:pt x="278606" y="218218"/>
                    <a:pt x="301562" y="272415"/>
                  </a:cubicBezTo>
                  <a:cubicBezTo>
                    <a:pt x="289750" y="301657"/>
                    <a:pt x="216789" y="393383"/>
                    <a:pt x="216789" y="393383"/>
                  </a:cubicBezTo>
                  <a:lnTo>
                    <a:pt x="260795" y="459867"/>
                  </a:lnTo>
                  <a:cubicBezTo>
                    <a:pt x="260795" y="459867"/>
                    <a:pt x="85154" y="743141"/>
                    <a:pt x="65342" y="818388"/>
                  </a:cubicBezTo>
                  <a:cubicBezTo>
                    <a:pt x="45434" y="893635"/>
                    <a:pt x="44958" y="893635"/>
                    <a:pt x="44958" y="893635"/>
                  </a:cubicBezTo>
                  <a:lnTo>
                    <a:pt x="0" y="897350"/>
                  </a:lnTo>
                  <a:cubicBezTo>
                    <a:pt x="0" y="897350"/>
                    <a:pt x="102489" y="507587"/>
                    <a:pt x="147257" y="391477"/>
                  </a:cubicBezTo>
                  <a:cubicBezTo>
                    <a:pt x="192024" y="275463"/>
                    <a:pt x="99536" y="0"/>
                    <a:pt x="99536" y="0"/>
                  </a:cubicBezTo>
                  <a:lnTo>
                    <a:pt x="197929" y="23527"/>
                  </a:lnTo>
                  <a:lnTo>
                    <a:pt x="197929" y="23527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1C39D7D-4EA6-41FB-9035-C9D4C11B94E6}"/>
                </a:ext>
              </a:extLst>
            </p:cNvPr>
            <p:cNvSpPr/>
            <p:nvPr/>
          </p:nvSpPr>
          <p:spPr>
            <a:xfrm>
              <a:off x="4761737" y="3649693"/>
              <a:ext cx="396240" cy="868965"/>
            </a:xfrm>
            <a:custGeom>
              <a:avLst/>
              <a:gdLst>
                <a:gd name="connsiteX0" fmla="*/ 150590 w 396240"/>
                <a:gd name="connsiteY0" fmla="*/ 0 h 868965"/>
                <a:gd name="connsiteX1" fmla="*/ 31242 w 396240"/>
                <a:gd name="connsiteY1" fmla="*/ 316801 h 868965"/>
                <a:gd name="connsiteX2" fmla="*/ 0 w 396240"/>
                <a:gd name="connsiteY2" fmla="*/ 453581 h 868965"/>
                <a:gd name="connsiteX3" fmla="*/ 88106 w 396240"/>
                <a:gd name="connsiteY3" fmla="*/ 453581 h 868965"/>
                <a:gd name="connsiteX4" fmla="*/ 31147 w 396240"/>
                <a:gd name="connsiteY4" fmla="*/ 598265 h 868965"/>
                <a:gd name="connsiteX5" fmla="*/ 249174 w 396240"/>
                <a:gd name="connsiteY5" fmla="*/ 821531 h 868965"/>
                <a:gd name="connsiteX6" fmla="*/ 323945 w 396240"/>
                <a:gd name="connsiteY6" fmla="*/ 868966 h 868965"/>
                <a:gd name="connsiteX7" fmla="*/ 396240 w 396240"/>
                <a:gd name="connsiteY7" fmla="*/ 868966 h 868965"/>
                <a:gd name="connsiteX8" fmla="*/ 166973 w 396240"/>
                <a:gd name="connsiteY8" fmla="*/ 513588 h 868965"/>
                <a:gd name="connsiteX9" fmla="*/ 154781 w 396240"/>
                <a:gd name="connsiteY9" fmla="*/ 48197 h 868965"/>
                <a:gd name="connsiteX10" fmla="*/ 150590 w 396240"/>
                <a:gd name="connsiteY10" fmla="*/ 0 h 868965"/>
                <a:gd name="connsiteX11" fmla="*/ 150590 w 396240"/>
                <a:gd name="connsiteY11" fmla="*/ 0 h 86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240" h="868965">
                  <a:moveTo>
                    <a:pt x="150590" y="0"/>
                  </a:moveTo>
                  <a:cubicBezTo>
                    <a:pt x="150590" y="0"/>
                    <a:pt x="62389" y="220694"/>
                    <a:pt x="31242" y="316801"/>
                  </a:cubicBezTo>
                  <a:cubicBezTo>
                    <a:pt x="0" y="412909"/>
                    <a:pt x="0" y="453581"/>
                    <a:pt x="0" y="453581"/>
                  </a:cubicBezTo>
                  <a:lnTo>
                    <a:pt x="88106" y="453581"/>
                  </a:lnTo>
                  <a:lnTo>
                    <a:pt x="31147" y="598265"/>
                  </a:lnTo>
                  <a:cubicBezTo>
                    <a:pt x="31147" y="598265"/>
                    <a:pt x="197453" y="792671"/>
                    <a:pt x="249174" y="821531"/>
                  </a:cubicBezTo>
                  <a:cubicBezTo>
                    <a:pt x="300895" y="850392"/>
                    <a:pt x="323945" y="868966"/>
                    <a:pt x="323945" y="868966"/>
                  </a:cubicBezTo>
                  <a:lnTo>
                    <a:pt x="396240" y="868966"/>
                  </a:lnTo>
                  <a:cubicBezTo>
                    <a:pt x="396240" y="868966"/>
                    <a:pt x="219075" y="688181"/>
                    <a:pt x="166973" y="513588"/>
                  </a:cubicBezTo>
                  <a:cubicBezTo>
                    <a:pt x="114871" y="338995"/>
                    <a:pt x="154781" y="48197"/>
                    <a:pt x="154781" y="48197"/>
                  </a:cubicBezTo>
                  <a:lnTo>
                    <a:pt x="150590" y="0"/>
                  </a:lnTo>
                  <a:lnTo>
                    <a:pt x="150590" y="0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F02C3425-D6FD-449D-B45E-830100DEB988}"/>
                </a:ext>
              </a:extLst>
            </p:cNvPr>
            <p:cNvSpPr/>
            <p:nvPr/>
          </p:nvSpPr>
          <p:spPr>
            <a:xfrm>
              <a:off x="5524975" y="4083271"/>
              <a:ext cx="169545" cy="173926"/>
            </a:xfrm>
            <a:custGeom>
              <a:avLst/>
              <a:gdLst>
                <a:gd name="connsiteX0" fmla="*/ 84772 w 169545"/>
                <a:gd name="connsiteY0" fmla="*/ 0 h 173926"/>
                <a:gd name="connsiteX1" fmla="*/ 169545 w 169545"/>
                <a:gd name="connsiteY1" fmla="*/ 86963 h 173926"/>
                <a:gd name="connsiteX2" fmla="*/ 84772 w 169545"/>
                <a:gd name="connsiteY2" fmla="*/ 173927 h 173926"/>
                <a:gd name="connsiteX3" fmla="*/ 0 w 169545"/>
                <a:gd name="connsiteY3" fmla="*/ 86963 h 173926"/>
                <a:gd name="connsiteX4" fmla="*/ 84772 w 169545"/>
                <a:gd name="connsiteY4" fmla="*/ 0 h 173926"/>
                <a:gd name="connsiteX5" fmla="*/ 84772 w 169545"/>
                <a:gd name="connsiteY5" fmla="*/ 0 h 17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545" h="173926">
                  <a:moveTo>
                    <a:pt x="84772" y="0"/>
                  </a:moveTo>
                  <a:cubicBezTo>
                    <a:pt x="131635" y="0"/>
                    <a:pt x="169545" y="38957"/>
                    <a:pt x="169545" y="86963"/>
                  </a:cubicBezTo>
                  <a:cubicBezTo>
                    <a:pt x="169545" y="134969"/>
                    <a:pt x="131635" y="173927"/>
                    <a:pt x="84772" y="173927"/>
                  </a:cubicBezTo>
                  <a:cubicBezTo>
                    <a:pt x="37909" y="173927"/>
                    <a:pt x="0" y="134969"/>
                    <a:pt x="0" y="86963"/>
                  </a:cubicBezTo>
                  <a:cubicBezTo>
                    <a:pt x="0" y="38957"/>
                    <a:pt x="38005" y="0"/>
                    <a:pt x="84772" y="0"/>
                  </a:cubicBezTo>
                  <a:lnTo>
                    <a:pt x="84772" y="0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F93857D8-DC64-4D72-B8D6-90AC5EE766CB}"/>
                </a:ext>
              </a:extLst>
            </p:cNvPr>
            <p:cNvSpPr/>
            <p:nvPr/>
          </p:nvSpPr>
          <p:spPr>
            <a:xfrm>
              <a:off x="5560313" y="4119562"/>
              <a:ext cx="98869" cy="101346"/>
            </a:xfrm>
            <a:custGeom>
              <a:avLst/>
              <a:gdLst>
                <a:gd name="connsiteX0" fmla="*/ 49435 w 98869"/>
                <a:gd name="connsiteY0" fmla="*/ 0 h 101346"/>
                <a:gd name="connsiteX1" fmla="*/ 98870 w 98869"/>
                <a:gd name="connsiteY1" fmla="*/ 50673 h 101346"/>
                <a:gd name="connsiteX2" fmla="*/ 49435 w 98869"/>
                <a:gd name="connsiteY2" fmla="*/ 101346 h 101346"/>
                <a:gd name="connsiteX3" fmla="*/ 0 w 98869"/>
                <a:gd name="connsiteY3" fmla="*/ 50673 h 101346"/>
                <a:gd name="connsiteX4" fmla="*/ 49435 w 98869"/>
                <a:gd name="connsiteY4" fmla="*/ 0 h 101346"/>
                <a:gd name="connsiteX5" fmla="*/ 49435 w 98869"/>
                <a:gd name="connsiteY5" fmla="*/ 0 h 101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869" h="101346">
                  <a:moveTo>
                    <a:pt x="49435" y="0"/>
                  </a:moveTo>
                  <a:cubicBezTo>
                    <a:pt x="76676" y="0"/>
                    <a:pt x="98870" y="22670"/>
                    <a:pt x="98870" y="50673"/>
                  </a:cubicBezTo>
                  <a:cubicBezTo>
                    <a:pt x="98870" y="78677"/>
                    <a:pt x="76772" y="101346"/>
                    <a:pt x="49435" y="101346"/>
                  </a:cubicBezTo>
                  <a:cubicBezTo>
                    <a:pt x="22193" y="101346"/>
                    <a:pt x="0" y="78677"/>
                    <a:pt x="0" y="50673"/>
                  </a:cubicBezTo>
                  <a:cubicBezTo>
                    <a:pt x="95" y="22670"/>
                    <a:pt x="22193" y="0"/>
                    <a:pt x="49435" y="0"/>
                  </a:cubicBezTo>
                  <a:lnTo>
                    <a:pt x="49435" y="0"/>
                  </a:lnTo>
                  <a:close/>
                </a:path>
              </a:pathLst>
            </a:custGeom>
            <a:solidFill>
              <a:srgbClr val="D7DB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0D424054-BECB-4DFA-AAEF-E8894BCF52C8}"/>
                </a:ext>
              </a:extLst>
            </p:cNvPr>
            <p:cNvSpPr/>
            <p:nvPr/>
          </p:nvSpPr>
          <p:spPr>
            <a:xfrm>
              <a:off x="5173357" y="4281391"/>
              <a:ext cx="29072" cy="215360"/>
            </a:xfrm>
            <a:custGeom>
              <a:avLst/>
              <a:gdLst>
                <a:gd name="connsiteX0" fmla="*/ 18529 w 29072"/>
                <a:gd name="connsiteY0" fmla="*/ 5144 h 215360"/>
                <a:gd name="connsiteX1" fmla="*/ 18910 w 29072"/>
                <a:gd name="connsiteY1" fmla="*/ 103537 h 215360"/>
                <a:gd name="connsiteX2" fmla="*/ 27482 w 29072"/>
                <a:gd name="connsiteY2" fmla="*/ 215360 h 215360"/>
                <a:gd name="connsiteX3" fmla="*/ 15386 w 29072"/>
                <a:gd name="connsiteY3" fmla="*/ 213265 h 215360"/>
                <a:gd name="connsiteX4" fmla="*/ 6908 w 29072"/>
                <a:gd name="connsiteY4" fmla="*/ 106299 h 215360"/>
                <a:gd name="connsiteX5" fmla="*/ 7289 w 29072"/>
                <a:gd name="connsiteY5" fmla="*/ 0 h 215360"/>
                <a:gd name="connsiteX6" fmla="*/ 18529 w 29072"/>
                <a:gd name="connsiteY6" fmla="*/ 5144 h 215360"/>
                <a:gd name="connsiteX7" fmla="*/ 18529 w 29072"/>
                <a:gd name="connsiteY7" fmla="*/ 5144 h 21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72" h="215360">
                  <a:moveTo>
                    <a:pt x="18529" y="5144"/>
                  </a:moveTo>
                  <a:cubicBezTo>
                    <a:pt x="18529" y="5239"/>
                    <a:pt x="4146" y="39148"/>
                    <a:pt x="18910" y="103537"/>
                  </a:cubicBezTo>
                  <a:cubicBezTo>
                    <a:pt x="34436" y="171164"/>
                    <a:pt x="27577" y="215265"/>
                    <a:pt x="27482" y="215360"/>
                  </a:cubicBezTo>
                  <a:lnTo>
                    <a:pt x="15386" y="213265"/>
                  </a:lnTo>
                  <a:cubicBezTo>
                    <a:pt x="15386" y="213170"/>
                    <a:pt x="21862" y="171545"/>
                    <a:pt x="6908" y="106299"/>
                  </a:cubicBezTo>
                  <a:cubicBezTo>
                    <a:pt x="-8808" y="37814"/>
                    <a:pt x="7194" y="95"/>
                    <a:pt x="7289" y="0"/>
                  </a:cubicBezTo>
                  <a:lnTo>
                    <a:pt x="18529" y="5144"/>
                  </a:lnTo>
                  <a:lnTo>
                    <a:pt x="18529" y="5144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474BA32-0245-4BFE-BBB4-AB86E5079825}"/>
                </a:ext>
              </a:extLst>
            </p:cNvPr>
            <p:cNvSpPr/>
            <p:nvPr/>
          </p:nvSpPr>
          <p:spPr>
            <a:xfrm>
              <a:off x="4803280" y="2901667"/>
              <a:ext cx="721338" cy="653156"/>
            </a:xfrm>
            <a:custGeom>
              <a:avLst/>
              <a:gdLst>
                <a:gd name="connsiteX0" fmla="*/ 625207 w 721338"/>
                <a:gd name="connsiteY0" fmla="*/ 100993 h 653156"/>
                <a:gd name="connsiteX1" fmla="*/ 94283 w 721338"/>
                <a:gd name="connsiteY1" fmla="*/ 94801 h 653156"/>
                <a:gd name="connsiteX2" fmla="*/ 44849 w 721338"/>
                <a:gd name="connsiteY2" fmla="*/ 519331 h 653156"/>
                <a:gd name="connsiteX3" fmla="*/ 61994 w 721338"/>
                <a:gd name="connsiteY3" fmla="*/ 653157 h 653156"/>
                <a:gd name="connsiteX4" fmla="*/ 630446 w 721338"/>
                <a:gd name="connsiteY4" fmla="*/ 580481 h 653156"/>
                <a:gd name="connsiteX5" fmla="*/ 625207 w 721338"/>
                <a:gd name="connsiteY5" fmla="*/ 100993 h 653156"/>
                <a:gd name="connsiteX6" fmla="*/ 625207 w 721338"/>
                <a:gd name="connsiteY6" fmla="*/ 100993 h 65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338" h="653156">
                  <a:moveTo>
                    <a:pt x="625207" y="100993"/>
                  </a:moveTo>
                  <a:cubicBezTo>
                    <a:pt x="614349" y="14125"/>
                    <a:pt x="258304" y="-71505"/>
                    <a:pt x="94283" y="94801"/>
                  </a:cubicBezTo>
                  <a:cubicBezTo>
                    <a:pt x="-69642" y="261108"/>
                    <a:pt x="25989" y="459704"/>
                    <a:pt x="44849" y="519331"/>
                  </a:cubicBezTo>
                  <a:cubicBezTo>
                    <a:pt x="63803" y="578957"/>
                    <a:pt x="61994" y="653157"/>
                    <a:pt x="61994" y="653157"/>
                  </a:cubicBezTo>
                  <a:lnTo>
                    <a:pt x="630446" y="580481"/>
                  </a:lnTo>
                  <a:cubicBezTo>
                    <a:pt x="750080" y="565146"/>
                    <a:pt x="754937" y="162429"/>
                    <a:pt x="625207" y="100993"/>
                  </a:cubicBezTo>
                  <a:lnTo>
                    <a:pt x="625207" y="100993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CDFE9FCF-1FBF-4898-8609-97F178DD5FFB}"/>
                </a:ext>
              </a:extLst>
            </p:cNvPr>
            <p:cNvSpPr/>
            <p:nvPr/>
          </p:nvSpPr>
          <p:spPr>
            <a:xfrm>
              <a:off x="4792935" y="3376276"/>
              <a:ext cx="97008" cy="211468"/>
            </a:xfrm>
            <a:custGeom>
              <a:avLst/>
              <a:gdLst>
                <a:gd name="connsiteX0" fmla="*/ 75291 w 97008"/>
                <a:gd name="connsiteY0" fmla="*/ 29006 h 211468"/>
                <a:gd name="connsiteX1" fmla="*/ 17665 w 97008"/>
                <a:gd name="connsiteY1" fmla="*/ 5003 h 211468"/>
                <a:gd name="connsiteX2" fmla="*/ 46526 w 97008"/>
                <a:gd name="connsiteY2" fmla="*/ 182454 h 211468"/>
                <a:gd name="connsiteX3" fmla="*/ 97008 w 97008"/>
                <a:gd name="connsiteY3" fmla="*/ 202742 h 211468"/>
                <a:gd name="connsiteX4" fmla="*/ 75291 w 97008"/>
                <a:gd name="connsiteY4" fmla="*/ 29006 h 211468"/>
                <a:gd name="connsiteX5" fmla="*/ 75291 w 97008"/>
                <a:gd name="connsiteY5" fmla="*/ 29006 h 21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08" h="211468">
                  <a:moveTo>
                    <a:pt x="75291" y="29006"/>
                  </a:moveTo>
                  <a:cubicBezTo>
                    <a:pt x="75291" y="29006"/>
                    <a:pt x="48240" y="-14428"/>
                    <a:pt x="17665" y="5003"/>
                  </a:cubicBezTo>
                  <a:cubicBezTo>
                    <a:pt x="-13006" y="24434"/>
                    <a:pt x="-3957" y="132543"/>
                    <a:pt x="46526" y="182454"/>
                  </a:cubicBezTo>
                  <a:cubicBezTo>
                    <a:pt x="97008" y="232365"/>
                    <a:pt x="97008" y="202742"/>
                    <a:pt x="97008" y="202742"/>
                  </a:cubicBezTo>
                  <a:lnTo>
                    <a:pt x="75291" y="29006"/>
                  </a:lnTo>
                  <a:lnTo>
                    <a:pt x="75291" y="29006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E11C93F-E73F-48E4-9D65-67DB172571F8}"/>
                </a:ext>
              </a:extLst>
            </p:cNvPr>
            <p:cNvSpPr/>
            <p:nvPr/>
          </p:nvSpPr>
          <p:spPr>
            <a:xfrm>
              <a:off x="5421629" y="3376276"/>
              <a:ext cx="97008" cy="211468"/>
            </a:xfrm>
            <a:custGeom>
              <a:avLst/>
              <a:gdLst>
                <a:gd name="connsiteX0" fmla="*/ 21717 w 97008"/>
                <a:gd name="connsiteY0" fmla="*/ 29006 h 211468"/>
                <a:gd name="connsiteX1" fmla="*/ 79343 w 97008"/>
                <a:gd name="connsiteY1" fmla="*/ 5003 h 211468"/>
                <a:gd name="connsiteX2" fmla="*/ 50483 w 97008"/>
                <a:gd name="connsiteY2" fmla="*/ 182454 h 211468"/>
                <a:gd name="connsiteX3" fmla="*/ 0 w 97008"/>
                <a:gd name="connsiteY3" fmla="*/ 202742 h 211468"/>
                <a:gd name="connsiteX4" fmla="*/ 21717 w 97008"/>
                <a:gd name="connsiteY4" fmla="*/ 29006 h 211468"/>
                <a:gd name="connsiteX5" fmla="*/ 21717 w 97008"/>
                <a:gd name="connsiteY5" fmla="*/ 29006 h 21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08" h="211468">
                  <a:moveTo>
                    <a:pt x="21717" y="29006"/>
                  </a:moveTo>
                  <a:cubicBezTo>
                    <a:pt x="21717" y="29006"/>
                    <a:pt x="48768" y="-14428"/>
                    <a:pt x="79343" y="5003"/>
                  </a:cubicBezTo>
                  <a:cubicBezTo>
                    <a:pt x="110014" y="24434"/>
                    <a:pt x="100965" y="132543"/>
                    <a:pt x="50483" y="182454"/>
                  </a:cubicBezTo>
                  <a:cubicBezTo>
                    <a:pt x="0" y="232365"/>
                    <a:pt x="0" y="202742"/>
                    <a:pt x="0" y="202742"/>
                  </a:cubicBezTo>
                  <a:lnTo>
                    <a:pt x="21717" y="29006"/>
                  </a:lnTo>
                  <a:lnTo>
                    <a:pt x="21717" y="29006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BDB84B8A-5086-432B-B4CB-5CA722C46FDB}"/>
                </a:ext>
              </a:extLst>
            </p:cNvPr>
            <p:cNvSpPr/>
            <p:nvPr/>
          </p:nvSpPr>
          <p:spPr>
            <a:xfrm>
              <a:off x="4868227" y="3234879"/>
              <a:ext cx="593216" cy="638394"/>
            </a:xfrm>
            <a:custGeom>
              <a:avLst/>
              <a:gdLst>
                <a:gd name="connsiteX0" fmla="*/ 0 w 593216"/>
                <a:gd name="connsiteY0" fmla="*/ 170402 h 638394"/>
                <a:gd name="connsiteX1" fmla="*/ 129445 w 593216"/>
                <a:gd name="connsiteY1" fmla="*/ 563594 h 638394"/>
                <a:gd name="connsiteX2" fmla="*/ 454438 w 593216"/>
                <a:gd name="connsiteY2" fmla="*/ 556641 h 638394"/>
                <a:gd name="connsiteX3" fmla="*/ 593217 w 593216"/>
                <a:gd name="connsiteY3" fmla="*/ 188500 h 638394"/>
                <a:gd name="connsiteX4" fmla="*/ 503206 w 593216"/>
                <a:gd name="connsiteY4" fmla="*/ 0 h 638394"/>
                <a:gd name="connsiteX5" fmla="*/ 259937 w 593216"/>
                <a:gd name="connsiteY5" fmla="*/ 36004 h 638394"/>
                <a:gd name="connsiteX6" fmla="*/ 58102 w 593216"/>
                <a:gd name="connsiteY6" fmla="*/ 14764 h 638394"/>
                <a:gd name="connsiteX7" fmla="*/ 0 w 593216"/>
                <a:gd name="connsiteY7" fmla="*/ 170402 h 638394"/>
                <a:gd name="connsiteX8" fmla="*/ 0 w 593216"/>
                <a:gd name="connsiteY8" fmla="*/ 170402 h 638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3216" h="638394">
                  <a:moveTo>
                    <a:pt x="0" y="170402"/>
                  </a:moveTo>
                  <a:cubicBezTo>
                    <a:pt x="4763" y="288131"/>
                    <a:pt x="19240" y="445961"/>
                    <a:pt x="129445" y="563594"/>
                  </a:cubicBezTo>
                  <a:cubicBezTo>
                    <a:pt x="239649" y="681133"/>
                    <a:pt x="388144" y="645700"/>
                    <a:pt x="454438" y="556641"/>
                  </a:cubicBezTo>
                  <a:cubicBezTo>
                    <a:pt x="520827" y="467678"/>
                    <a:pt x="572548" y="364141"/>
                    <a:pt x="593217" y="188500"/>
                  </a:cubicBezTo>
                  <a:cubicBezTo>
                    <a:pt x="584454" y="129921"/>
                    <a:pt x="503206" y="0"/>
                    <a:pt x="503206" y="0"/>
                  </a:cubicBezTo>
                  <a:cubicBezTo>
                    <a:pt x="503206" y="0"/>
                    <a:pt x="377952" y="38767"/>
                    <a:pt x="259937" y="36004"/>
                  </a:cubicBezTo>
                  <a:cubicBezTo>
                    <a:pt x="141922" y="33242"/>
                    <a:pt x="58102" y="14764"/>
                    <a:pt x="58102" y="14764"/>
                  </a:cubicBezTo>
                  <a:cubicBezTo>
                    <a:pt x="23146" y="57245"/>
                    <a:pt x="18574" y="115253"/>
                    <a:pt x="0" y="170402"/>
                  </a:cubicBezTo>
                  <a:lnTo>
                    <a:pt x="0" y="170402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51451B42-47E0-4290-B7FD-78943D670CCE}"/>
                </a:ext>
              </a:extLst>
            </p:cNvPr>
            <p:cNvSpPr/>
            <p:nvPr/>
          </p:nvSpPr>
          <p:spPr>
            <a:xfrm>
              <a:off x="5025961" y="3408996"/>
              <a:ext cx="56768" cy="83248"/>
            </a:xfrm>
            <a:custGeom>
              <a:avLst/>
              <a:gdLst>
                <a:gd name="connsiteX0" fmla="*/ 28384 w 56768"/>
                <a:gd name="connsiteY0" fmla="*/ 0 h 83248"/>
                <a:gd name="connsiteX1" fmla="*/ 56769 w 56768"/>
                <a:gd name="connsiteY1" fmla="*/ 41624 h 83248"/>
                <a:gd name="connsiteX2" fmla="*/ 28384 w 56768"/>
                <a:gd name="connsiteY2" fmla="*/ 83249 h 83248"/>
                <a:gd name="connsiteX3" fmla="*/ 0 w 56768"/>
                <a:gd name="connsiteY3" fmla="*/ 41624 h 83248"/>
                <a:gd name="connsiteX4" fmla="*/ 28384 w 56768"/>
                <a:gd name="connsiteY4" fmla="*/ 0 h 83248"/>
                <a:gd name="connsiteX5" fmla="*/ 28384 w 56768"/>
                <a:gd name="connsiteY5" fmla="*/ 0 h 8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768" h="83248">
                  <a:moveTo>
                    <a:pt x="28384" y="0"/>
                  </a:moveTo>
                  <a:cubicBezTo>
                    <a:pt x="44101" y="0"/>
                    <a:pt x="56769" y="18574"/>
                    <a:pt x="56769" y="41624"/>
                  </a:cubicBezTo>
                  <a:cubicBezTo>
                    <a:pt x="56769" y="64579"/>
                    <a:pt x="44101" y="83249"/>
                    <a:pt x="28384" y="83249"/>
                  </a:cubicBezTo>
                  <a:cubicBezTo>
                    <a:pt x="12668" y="83249"/>
                    <a:pt x="0" y="64675"/>
                    <a:pt x="0" y="41624"/>
                  </a:cubicBezTo>
                  <a:cubicBezTo>
                    <a:pt x="0" y="18574"/>
                    <a:pt x="12668" y="0"/>
                    <a:pt x="28384" y="0"/>
                  </a:cubicBezTo>
                  <a:lnTo>
                    <a:pt x="28384" y="0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AFE0D337-0610-45B7-809E-A22C5FD1F82D}"/>
                </a:ext>
              </a:extLst>
            </p:cNvPr>
            <p:cNvSpPr/>
            <p:nvPr/>
          </p:nvSpPr>
          <p:spPr>
            <a:xfrm>
              <a:off x="5237225" y="3408996"/>
              <a:ext cx="56769" cy="83248"/>
            </a:xfrm>
            <a:custGeom>
              <a:avLst/>
              <a:gdLst>
                <a:gd name="connsiteX0" fmla="*/ 28385 w 56769"/>
                <a:gd name="connsiteY0" fmla="*/ 0 h 83248"/>
                <a:gd name="connsiteX1" fmla="*/ 56769 w 56769"/>
                <a:gd name="connsiteY1" fmla="*/ 41624 h 83248"/>
                <a:gd name="connsiteX2" fmla="*/ 28385 w 56769"/>
                <a:gd name="connsiteY2" fmla="*/ 83249 h 83248"/>
                <a:gd name="connsiteX3" fmla="*/ 0 w 56769"/>
                <a:gd name="connsiteY3" fmla="*/ 41624 h 83248"/>
                <a:gd name="connsiteX4" fmla="*/ 28385 w 56769"/>
                <a:gd name="connsiteY4" fmla="*/ 0 h 83248"/>
                <a:gd name="connsiteX5" fmla="*/ 28385 w 56769"/>
                <a:gd name="connsiteY5" fmla="*/ 0 h 8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769" h="83248">
                  <a:moveTo>
                    <a:pt x="28385" y="0"/>
                  </a:moveTo>
                  <a:cubicBezTo>
                    <a:pt x="44006" y="0"/>
                    <a:pt x="56769" y="18574"/>
                    <a:pt x="56769" y="41624"/>
                  </a:cubicBezTo>
                  <a:cubicBezTo>
                    <a:pt x="56769" y="64579"/>
                    <a:pt x="44101" y="83249"/>
                    <a:pt x="28385" y="83249"/>
                  </a:cubicBezTo>
                  <a:cubicBezTo>
                    <a:pt x="12668" y="83249"/>
                    <a:pt x="0" y="64675"/>
                    <a:pt x="0" y="41624"/>
                  </a:cubicBezTo>
                  <a:cubicBezTo>
                    <a:pt x="0" y="18574"/>
                    <a:pt x="12668" y="0"/>
                    <a:pt x="28385" y="0"/>
                  </a:cubicBezTo>
                  <a:lnTo>
                    <a:pt x="28385" y="0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EF0B4B27-9C17-48CF-B021-ED4CEBD70AA4}"/>
                </a:ext>
              </a:extLst>
            </p:cNvPr>
            <p:cNvSpPr/>
            <p:nvPr/>
          </p:nvSpPr>
          <p:spPr>
            <a:xfrm>
              <a:off x="5054345" y="3420998"/>
              <a:ext cx="16573" cy="17145"/>
            </a:xfrm>
            <a:custGeom>
              <a:avLst/>
              <a:gdLst>
                <a:gd name="connsiteX0" fmla="*/ 8287 w 16573"/>
                <a:gd name="connsiteY0" fmla="*/ 0 h 17145"/>
                <a:gd name="connsiteX1" fmla="*/ 16574 w 16573"/>
                <a:gd name="connsiteY1" fmla="*/ 8572 h 17145"/>
                <a:gd name="connsiteX2" fmla="*/ 8287 w 16573"/>
                <a:gd name="connsiteY2" fmla="*/ 17145 h 17145"/>
                <a:gd name="connsiteX3" fmla="*/ 0 w 16573"/>
                <a:gd name="connsiteY3" fmla="*/ 8572 h 17145"/>
                <a:gd name="connsiteX4" fmla="*/ 8287 w 16573"/>
                <a:gd name="connsiteY4" fmla="*/ 0 h 17145"/>
                <a:gd name="connsiteX5" fmla="*/ 8287 w 16573"/>
                <a:gd name="connsiteY5" fmla="*/ 0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73" h="17145">
                  <a:moveTo>
                    <a:pt x="8287" y="0"/>
                  </a:moveTo>
                  <a:cubicBezTo>
                    <a:pt x="12859" y="0"/>
                    <a:pt x="16574" y="3810"/>
                    <a:pt x="16574" y="8572"/>
                  </a:cubicBezTo>
                  <a:cubicBezTo>
                    <a:pt x="16574" y="13335"/>
                    <a:pt x="12859" y="17145"/>
                    <a:pt x="8287" y="17145"/>
                  </a:cubicBezTo>
                  <a:cubicBezTo>
                    <a:pt x="3715" y="17145"/>
                    <a:pt x="0" y="13335"/>
                    <a:pt x="0" y="8572"/>
                  </a:cubicBezTo>
                  <a:cubicBezTo>
                    <a:pt x="0" y="3810"/>
                    <a:pt x="3715" y="0"/>
                    <a:pt x="8287" y="0"/>
                  </a:cubicBezTo>
                  <a:lnTo>
                    <a:pt x="8287" y="0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F98B3A2-8F58-4111-9B7F-2ABEB4D31890}"/>
                </a:ext>
              </a:extLst>
            </p:cNvPr>
            <p:cNvSpPr/>
            <p:nvPr/>
          </p:nvSpPr>
          <p:spPr>
            <a:xfrm>
              <a:off x="5263131" y="3420998"/>
              <a:ext cx="16575" cy="17145"/>
            </a:xfrm>
            <a:custGeom>
              <a:avLst/>
              <a:gdLst>
                <a:gd name="connsiteX0" fmla="*/ 8288 w 16575"/>
                <a:gd name="connsiteY0" fmla="*/ 0 h 17145"/>
                <a:gd name="connsiteX1" fmla="*/ 16575 w 16575"/>
                <a:gd name="connsiteY1" fmla="*/ 8572 h 17145"/>
                <a:gd name="connsiteX2" fmla="*/ 8288 w 16575"/>
                <a:gd name="connsiteY2" fmla="*/ 17145 h 17145"/>
                <a:gd name="connsiteX3" fmla="*/ 2 w 16575"/>
                <a:gd name="connsiteY3" fmla="*/ 8572 h 17145"/>
                <a:gd name="connsiteX4" fmla="*/ 8288 w 16575"/>
                <a:gd name="connsiteY4" fmla="*/ 0 h 17145"/>
                <a:gd name="connsiteX5" fmla="*/ 8288 w 16575"/>
                <a:gd name="connsiteY5" fmla="*/ 0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75" h="17145">
                  <a:moveTo>
                    <a:pt x="8288" y="0"/>
                  </a:moveTo>
                  <a:cubicBezTo>
                    <a:pt x="12861" y="0"/>
                    <a:pt x="16575" y="3810"/>
                    <a:pt x="16575" y="8572"/>
                  </a:cubicBezTo>
                  <a:cubicBezTo>
                    <a:pt x="16575" y="13335"/>
                    <a:pt x="12861" y="17145"/>
                    <a:pt x="8288" y="17145"/>
                  </a:cubicBezTo>
                  <a:cubicBezTo>
                    <a:pt x="3716" y="17145"/>
                    <a:pt x="2" y="13335"/>
                    <a:pt x="2" y="8572"/>
                  </a:cubicBezTo>
                  <a:cubicBezTo>
                    <a:pt x="-93" y="3810"/>
                    <a:pt x="3716" y="0"/>
                    <a:pt x="8288" y="0"/>
                  </a:cubicBezTo>
                  <a:lnTo>
                    <a:pt x="8288" y="0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9F23D58-B3F4-42D3-B9D6-EC7F9F8E5DA9}"/>
                </a:ext>
              </a:extLst>
            </p:cNvPr>
            <p:cNvSpPr/>
            <p:nvPr/>
          </p:nvSpPr>
          <p:spPr>
            <a:xfrm>
              <a:off x="5049963" y="3668077"/>
              <a:ext cx="235553" cy="62144"/>
            </a:xfrm>
            <a:custGeom>
              <a:avLst/>
              <a:gdLst>
                <a:gd name="connsiteX0" fmla="*/ 8858 w 235553"/>
                <a:gd name="connsiteY0" fmla="*/ 10954 h 62144"/>
                <a:gd name="connsiteX1" fmla="*/ 224123 w 235553"/>
                <a:gd name="connsiteY1" fmla="*/ 0 h 62144"/>
                <a:gd name="connsiteX2" fmla="*/ 235553 w 235553"/>
                <a:gd name="connsiteY2" fmla="*/ 11906 h 62144"/>
                <a:gd name="connsiteX3" fmla="*/ 0 w 235553"/>
                <a:gd name="connsiteY3" fmla="*/ 24955 h 62144"/>
                <a:gd name="connsiteX4" fmla="*/ 8858 w 235553"/>
                <a:gd name="connsiteY4" fmla="*/ 10954 h 62144"/>
                <a:gd name="connsiteX5" fmla="*/ 8858 w 235553"/>
                <a:gd name="connsiteY5" fmla="*/ 10954 h 6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553" h="62144">
                  <a:moveTo>
                    <a:pt x="8858" y="10954"/>
                  </a:moveTo>
                  <a:cubicBezTo>
                    <a:pt x="9239" y="11144"/>
                    <a:pt x="129921" y="95059"/>
                    <a:pt x="224123" y="0"/>
                  </a:cubicBezTo>
                  <a:lnTo>
                    <a:pt x="235553" y="11906"/>
                  </a:lnTo>
                  <a:cubicBezTo>
                    <a:pt x="131826" y="116586"/>
                    <a:pt x="381" y="25241"/>
                    <a:pt x="0" y="24955"/>
                  </a:cubicBezTo>
                  <a:lnTo>
                    <a:pt x="8858" y="10954"/>
                  </a:lnTo>
                  <a:lnTo>
                    <a:pt x="8858" y="10954"/>
                  </a:lnTo>
                  <a:close/>
                </a:path>
              </a:pathLst>
            </a:custGeom>
            <a:solidFill>
              <a:srgbClr val="D18C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A399173-A87D-4949-B463-13A0C77713F7}"/>
                </a:ext>
              </a:extLst>
            </p:cNvPr>
            <p:cNvSpPr/>
            <p:nvPr/>
          </p:nvSpPr>
          <p:spPr>
            <a:xfrm>
              <a:off x="5111400" y="3408235"/>
              <a:ext cx="107060" cy="247650"/>
            </a:xfrm>
            <a:custGeom>
              <a:avLst/>
              <a:gdLst>
                <a:gd name="connsiteX0" fmla="*/ 37338 w 107060"/>
                <a:gd name="connsiteY0" fmla="*/ 1429 h 247650"/>
                <a:gd name="connsiteX1" fmla="*/ 12287 w 107060"/>
                <a:gd name="connsiteY1" fmla="*/ 226314 h 247650"/>
                <a:gd name="connsiteX2" fmla="*/ 23431 w 107060"/>
                <a:gd name="connsiteY2" fmla="*/ 229552 h 247650"/>
                <a:gd name="connsiteX3" fmla="*/ 60484 w 107060"/>
                <a:gd name="connsiteY3" fmla="*/ 235077 h 247650"/>
                <a:gd name="connsiteX4" fmla="*/ 103251 w 107060"/>
                <a:gd name="connsiteY4" fmla="*/ 228028 h 247650"/>
                <a:gd name="connsiteX5" fmla="*/ 107061 w 107060"/>
                <a:gd name="connsiteY5" fmla="*/ 239935 h 247650"/>
                <a:gd name="connsiteX6" fmla="*/ 60484 w 107060"/>
                <a:gd name="connsiteY6" fmla="*/ 247650 h 247650"/>
                <a:gd name="connsiteX7" fmla="*/ 19812 w 107060"/>
                <a:gd name="connsiteY7" fmla="*/ 241554 h 247650"/>
                <a:gd name="connsiteX8" fmla="*/ 286 w 107060"/>
                <a:gd name="connsiteY8" fmla="*/ 230029 h 247650"/>
                <a:gd name="connsiteX9" fmla="*/ 0 w 107060"/>
                <a:gd name="connsiteY9" fmla="*/ 228028 h 247650"/>
                <a:gd name="connsiteX10" fmla="*/ 25241 w 107060"/>
                <a:gd name="connsiteY10" fmla="*/ 0 h 247650"/>
                <a:gd name="connsiteX11" fmla="*/ 37338 w 107060"/>
                <a:gd name="connsiteY11" fmla="*/ 1429 h 247650"/>
                <a:gd name="connsiteX12" fmla="*/ 37338 w 107060"/>
                <a:gd name="connsiteY12" fmla="*/ 1429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060" h="247650">
                  <a:moveTo>
                    <a:pt x="37338" y="1429"/>
                  </a:moveTo>
                  <a:cubicBezTo>
                    <a:pt x="37243" y="2000"/>
                    <a:pt x="14383" y="205645"/>
                    <a:pt x="12287" y="226314"/>
                  </a:cubicBezTo>
                  <a:cubicBezTo>
                    <a:pt x="13525" y="226695"/>
                    <a:pt x="17240" y="227647"/>
                    <a:pt x="23431" y="229552"/>
                  </a:cubicBezTo>
                  <a:cubicBezTo>
                    <a:pt x="32480" y="232410"/>
                    <a:pt x="45244" y="235077"/>
                    <a:pt x="60484" y="235077"/>
                  </a:cubicBezTo>
                  <a:cubicBezTo>
                    <a:pt x="73342" y="235077"/>
                    <a:pt x="87821" y="233172"/>
                    <a:pt x="103251" y="228028"/>
                  </a:cubicBezTo>
                  <a:lnTo>
                    <a:pt x="107061" y="239935"/>
                  </a:lnTo>
                  <a:cubicBezTo>
                    <a:pt x="90297" y="245554"/>
                    <a:pt x="74485" y="247650"/>
                    <a:pt x="60484" y="247650"/>
                  </a:cubicBezTo>
                  <a:cubicBezTo>
                    <a:pt x="43910" y="247650"/>
                    <a:pt x="29813" y="244697"/>
                    <a:pt x="19812" y="241554"/>
                  </a:cubicBezTo>
                  <a:cubicBezTo>
                    <a:pt x="8287" y="237839"/>
                    <a:pt x="952" y="232410"/>
                    <a:pt x="286" y="230029"/>
                  </a:cubicBezTo>
                  <a:cubicBezTo>
                    <a:pt x="95" y="229457"/>
                    <a:pt x="0" y="228600"/>
                    <a:pt x="0" y="228028"/>
                  </a:cubicBezTo>
                  <a:cubicBezTo>
                    <a:pt x="0" y="225171"/>
                    <a:pt x="25241" y="667"/>
                    <a:pt x="25241" y="0"/>
                  </a:cubicBezTo>
                  <a:lnTo>
                    <a:pt x="37338" y="1429"/>
                  </a:lnTo>
                  <a:lnTo>
                    <a:pt x="37338" y="1429"/>
                  </a:lnTo>
                  <a:close/>
                </a:path>
              </a:pathLst>
            </a:custGeom>
            <a:solidFill>
              <a:srgbClr val="D18C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5CDDB9AB-D8EF-45B3-BD5F-80AA499F9037}"/>
                </a:ext>
              </a:extLst>
            </p:cNvPr>
            <p:cNvSpPr/>
            <p:nvPr/>
          </p:nvSpPr>
          <p:spPr>
            <a:xfrm>
              <a:off x="4969668" y="3332475"/>
              <a:ext cx="379285" cy="51184"/>
            </a:xfrm>
            <a:custGeom>
              <a:avLst/>
              <a:gdLst>
                <a:gd name="connsiteX0" fmla="*/ 0 w 379285"/>
                <a:gd name="connsiteY0" fmla="*/ 36421 h 51184"/>
                <a:gd name="connsiteX1" fmla="*/ 155067 w 379285"/>
                <a:gd name="connsiteY1" fmla="*/ 36516 h 51184"/>
                <a:gd name="connsiteX2" fmla="*/ 140494 w 379285"/>
                <a:gd name="connsiteY2" fmla="*/ 51089 h 51184"/>
                <a:gd name="connsiteX3" fmla="*/ 14478 w 379285"/>
                <a:gd name="connsiteY3" fmla="*/ 51185 h 51184"/>
                <a:gd name="connsiteX4" fmla="*/ 0 w 379285"/>
                <a:gd name="connsiteY4" fmla="*/ 36421 h 51184"/>
                <a:gd name="connsiteX5" fmla="*/ 0 w 379285"/>
                <a:gd name="connsiteY5" fmla="*/ 36421 h 51184"/>
                <a:gd name="connsiteX6" fmla="*/ 224218 w 379285"/>
                <a:gd name="connsiteY6" fmla="*/ 36421 h 51184"/>
                <a:gd name="connsiteX7" fmla="*/ 379286 w 379285"/>
                <a:gd name="connsiteY7" fmla="*/ 36516 h 51184"/>
                <a:gd name="connsiteX8" fmla="*/ 364712 w 379285"/>
                <a:gd name="connsiteY8" fmla="*/ 51089 h 51184"/>
                <a:gd name="connsiteX9" fmla="*/ 238696 w 379285"/>
                <a:gd name="connsiteY9" fmla="*/ 51185 h 51184"/>
                <a:gd name="connsiteX10" fmla="*/ 224218 w 379285"/>
                <a:gd name="connsiteY10" fmla="*/ 36421 h 51184"/>
                <a:gd name="connsiteX11" fmla="*/ 224218 w 379285"/>
                <a:gd name="connsiteY11" fmla="*/ 36421 h 5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85" h="51184">
                  <a:moveTo>
                    <a:pt x="0" y="36421"/>
                  </a:moveTo>
                  <a:cubicBezTo>
                    <a:pt x="191" y="36230"/>
                    <a:pt x="77438" y="-45494"/>
                    <a:pt x="155067" y="36516"/>
                  </a:cubicBezTo>
                  <a:lnTo>
                    <a:pt x="140494" y="51089"/>
                  </a:lnTo>
                  <a:cubicBezTo>
                    <a:pt x="77533" y="-15490"/>
                    <a:pt x="14668" y="50994"/>
                    <a:pt x="14478" y="51185"/>
                  </a:cubicBezTo>
                  <a:lnTo>
                    <a:pt x="0" y="36421"/>
                  </a:lnTo>
                  <a:lnTo>
                    <a:pt x="0" y="36421"/>
                  </a:lnTo>
                  <a:close/>
                  <a:moveTo>
                    <a:pt x="224218" y="36421"/>
                  </a:moveTo>
                  <a:cubicBezTo>
                    <a:pt x="224409" y="36230"/>
                    <a:pt x="301657" y="-45494"/>
                    <a:pt x="379286" y="36516"/>
                  </a:cubicBezTo>
                  <a:lnTo>
                    <a:pt x="364712" y="51089"/>
                  </a:lnTo>
                  <a:cubicBezTo>
                    <a:pt x="301752" y="-15490"/>
                    <a:pt x="238887" y="50994"/>
                    <a:pt x="238696" y="51185"/>
                  </a:cubicBezTo>
                  <a:lnTo>
                    <a:pt x="224218" y="36421"/>
                  </a:lnTo>
                  <a:lnTo>
                    <a:pt x="224218" y="36421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3A24075C-2170-45F8-9071-2EE863AD1D79}"/>
                </a:ext>
              </a:extLst>
            </p:cNvPr>
            <p:cNvSpPr/>
            <p:nvPr/>
          </p:nvSpPr>
          <p:spPr>
            <a:xfrm>
              <a:off x="4889467" y="4306061"/>
              <a:ext cx="160311" cy="411328"/>
            </a:xfrm>
            <a:custGeom>
              <a:avLst/>
              <a:gdLst>
                <a:gd name="connsiteX0" fmla="*/ 0 w 160311"/>
                <a:gd name="connsiteY0" fmla="*/ 6953 h 411328"/>
                <a:gd name="connsiteX1" fmla="*/ 145256 w 160311"/>
                <a:gd name="connsiteY1" fmla="*/ 346520 h 411328"/>
                <a:gd name="connsiteX2" fmla="*/ 119348 w 160311"/>
                <a:gd name="connsiteY2" fmla="*/ 395954 h 411328"/>
                <a:gd name="connsiteX3" fmla="*/ 117158 w 160311"/>
                <a:gd name="connsiteY3" fmla="*/ 410909 h 411328"/>
                <a:gd name="connsiteX4" fmla="*/ 159925 w 160311"/>
                <a:gd name="connsiteY4" fmla="*/ 345472 h 411328"/>
                <a:gd name="connsiteX5" fmla="*/ 12954 w 160311"/>
                <a:gd name="connsiteY5" fmla="*/ 0 h 411328"/>
                <a:gd name="connsiteX6" fmla="*/ 0 w 160311"/>
                <a:gd name="connsiteY6" fmla="*/ 6953 h 411328"/>
                <a:gd name="connsiteX7" fmla="*/ 0 w 160311"/>
                <a:gd name="connsiteY7" fmla="*/ 6953 h 41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311" h="411328">
                  <a:moveTo>
                    <a:pt x="0" y="6953"/>
                  </a:moveTo>
                  <a:cubicBezTo>
                    <a:pt x="381" y="7716"/>
                    <a:pt x="140875" y="282512"/>
                    <a:pt x="145256" y="346520"/>
                  </a:cubicBezTo>
                  <a:cubicBezTo>
                    <a:pt x="149066" y="402336"/>
                    <a:pt x="119443" y="395954"/>
                    <a:pt x="119348" y="395954"/>
                  </a:cubicBezTo>
                  <a:lnTo>
                    <a:pt x="117158" y="410909"/>
                  </a:lnTo>
                  <a:cubicBezTo>
                    <a:pt x="117253" y="410909"/>
                    <a:pt x="165068" y="420719"/>
                    <a:pt x="159925" y="345472"/>
                  </a:cubicBezTo>
                  <a:cubicBezTo>
                    <a:pt x="155258" y="278416"/>
                    <a:pt x="13430" y="762"/>
                    <a:pt x="12954" y="0"/>
                  </a:cubicBezTo>
                  <a:lnTo>
                    <a:pt x="0" y="6953"/>
                  </a:lnTo>
                  <a:lnTo>
                    <a:pt x="0" y="6953"/>
                  </a:lnTo>
                  <a:close/>
                </a:path>
              </a:pathLst>
            </a:custGeom>
            <a:solidFill>
              <a:srgbClr val="E5E7E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EE726A06-B2CE-45A7-84B2-88736BD1EC22}"/>
                </a:ext>
              </a:extLst>
            </p:cNvPr>
            <p:cNvSpPr/>
            <p:nvPr/>
          </p:nvSpPr>
          <p:spPr>
            <a:xfrm>
              <a:off x="4732432" y="4324159"/>
              <a:ext cx="365823" cy="412683"/>
            </a:xfrm>
            <a:custGeom>
              <a:avLst/>
              <a:gdLst>
                <a:gd name="connsiteX0" fmla="*/ 365823 w 365823"/>
                <a:gd name="connsiteY0" fmla="*/ 223933 h 412683"/>
                <a:gd name="connsiteX1" fmla="*/ 250380 w 365823"/>
                <a:gd name="connsiteY1" fmla="*/ 177737 h 412683"/>
                <a:gd name="connsiteX2" fmla="*/ 166560 w 365823"/>
                <a:gd name="connsiteY2" fmla="*/ 46482 h 412683"/>
                <a:gd name="connsiteX3" fmla="*/ 35972 w 365823"/>
                <a:gd name="connsiteY3" fmla="*/ 0 h 412683"/>
                <a:gd name="connsiteX4" fmla="*/ 5873 w 365823"/>
                <a:gd name="connsiteY4" fmla="*/ 58293 h 412683"/>
                <a:gd name="connsiteX5" fmla="*/ 5873 w 365823"/>
                <a:gd name="connsiteY5" fmla="*/ 166688 h 412683"/>
                <a:gd name="connsiteX6" fmla="*/ 44069 w 365823"/>
                <a:gd name="connsiteY6" fmla="*/ 339185 h 412683"/>
                <a:gd name="connsiteX7" fmla="*/ 257143 w 365823"/>
                <a:gd name="connsiteY7" fmla="*/ 410337 h 412683"/>
                <a:gd name="connsiteX8" fmla="*/ 334200 w 365823"/>
                <a:gd name="connsiteY8" fmla="*/ 398526 h 412683"/>
                <a:gd name="connsiteX9" fmla="*/ 365823 w 365823"/>
                <a:gd name="connsiteY9" fmla="*/ 223933 h 412683"/>
                <a:gd name="connsiteX10" fmla="*/ 365823 w 365823"/>
                <a:gd name="connsiteY10" fmla="*/ 223933 h 41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5823" h="412683">
                  <a:moveTo>
                    <a:pt x="365823" y="223933"/>
                  </a:moveTo>
                  <a:cubicBezTo>
                    <a:pt x="365823" y="223933"/>
                    <a:pt x="288575" y="218408"/>
                    <a:pt x="250380" y="177737"/>
                  </a:cubicBezTo>
                  <a:cubicBezTo>
                    <a:pt x="212185" y="137065"/>
                    <a:pt x="195802" y="93059"/>
                    <a:pt x="166560" y="46482"/>
                  </a:cubicBezTo>
                  <a:cubicBezTo>
                    <a:pt x="137318" y="0"/>
                    <a:pt x="35972" y="0"/>
                    <a:pt x="35972" y="0"/>
                  </a:cubicBezTo>
                  <a:cubicBezTo>
                    <a:pt x="35972" y="0"/>
                    <a:pt x="10255" y="14097"/>
                    <a:pt x="5873" y="58293"/>
                  </a:cubicBezTo>
                  <a:cubicBezTo>
                    <a:pt x="1492" y="102489"/>
                    <a:pt x="22066" y="109347"/>
                    <a:pt x="5873" y="166688"/>
                  </a:cubicBezTo>
                  <a:cubicBezTo>
                    <a:pt x="-10319" y="223933"/>
                    <a:pt x="8445" y="316801"/>
                    <a:pt x="44069" y="339185"/>
                  </a:cubicBezTo>
                  <a:cubicBezTo>
                    <a:pt x="79692" y="361664"/>
                    <a:pt x="206946" y="425672"/>
                    <a:pt x="257143" y="410337"/>
                  </a:cubicBezTo>
                  <a:cubicBezTo>
                    <a:pt x="307340" y="395097"/>
                    <a:pt x="334200" y="398526"/>
                    <a:pt x="334200" y="398526"/>
                  </a:cubicBezTo>
                  <a:cubicBezTo>
                    <a:pt x="334200" y="398526"/>
                    <a:pt x="323818" y="246793"/>
                    <a:pt x="365823" y="223933"/>
                  </a:cubicBezTo>
                  <a:lnTo>
                    <a:pt x="365823" y="223933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6ABFAFA1-47BC-4237-ACE7-3708E1FABD20}"/>
                </a:ext>
              </a:extLst>
            </p:cNvPr>
            <p:cNvSpPr/>
            <p:nvPr/>
          </p:nvSpPr>
          <p:spPr>
            <a:xfrm>
              <a:off x="5010962" y="4518564"/>
              <a:ext cx="115582" cy="231933"/>
            </a:xfrm>
            <a:custGeom>
              <a:avLst/>
              <a:gdLst>
                <a:gd name="connsiteX0" fmla="*/ 115582 w 115582"/>
                <a:gd name="connsiteY0" fmla="*/ 381 h 231933"/>
                <a:gd name="connsiteX1" fmla="*/ 34048 w 115582"/>
                <a:gd name="connsiteY1" fmla="*/ 0 h 231933"/>
                <a:gd name="connsiteX2" fmla="*/ 235 w 115582"/>
                <a:gd name="connsiteY2" fmla="*/ 136493 h 231933"/>
                <a:gd name="connsiteX3" fmla="*/ 12808 w 115582"/>
                <a:gd name="connsiteY3" fmla="*/ 223647 h 231933"/>
                <a:gd name="connsiteX4" fmla="*/ 89770 w 115582"/>
                <a:gd name="connsiteY4" fmla="*/ 231934 h 231933"/>
                <a:gd name="connsiteX5" fmla="*/ 115582 w 115582"/>
                <a:gd name="connsiteY5" fmla="*/ 381 h 231933"/>
                <a:gd name="connsiteX6" fmla="*/ 115582 w 115582"/>
                <a:gd name="connsiteY6" fmla="*/ 381 h 23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82" h="231933">
                  <a:moveTo>
                    <a:pt x="115582" y="381"/>
                  </a:moveTo>
                  <a:lnTo>
                    <a:pt x="34048" y="0"/>
                  </a:lnTo>
                  <a:cubicBezTo>
                    <a:pt x="34048" y="0"/>
                    <a:pt x="-3290" y="61246"/>
                    <a:pt x="235" y="136493"/>
                  </a:cubicBezTo>
                  <a:cubicBezTo>
                    <a:pt x="3854" y="211741"/>
                    <a:pt x="12808" y="223647"/>
                    <a:pt x="12808" y="223647"/>
                  </a:cubicBezTo>
                  <a:lnTo>
                    <a:pt x="89770" y="231934"/>
                  </a:lnTo>
                  <a:cubicBezTo>
                    <a:pt x="89865" y="231838"/>
                    <a:pt x="68815" y="107251"/>
                    <a:pt x="115582" y="381"/>
                  </a:cubicBezTo>
                  <a:lnTo>
                    <a:pt x="115582" y="381"/>
                  </a:lnTo>
                  <a:close/>
                </a:path>
              </a:pathLst>
            </a:custGeom>
            <a:solidFill>
              <a:srgbClr val="7FB3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ED161F40-04CC-4955-BBE6-51D8F4039C73}"/>
                </a:ext>
              </a:extLst>
            </p:cNvPr>
            <p:cNvSpPr/>
            <p:nvPr/>
          </p:nvSpPr>
          <p:spPr>
            <a:xfrm>
              <a:off x="4691226" y="3589876"/>
              <a:ext cx="225197" cy="780954"/>
            </a:xfrm>
            <a:custGeom>
              <a:avLst/>
              <a:gdLst>
                <a:gd name="connsiteX0" fmla="*/ 215577 w 225197"/>
                <a:gd name="connsiteY0" fmla="*/ 37624 h 780954"/>
                <a:gd name="connsiteX1" fmla="*/ 57176 w 225197"/>
                <a:gd name="connsiteY1" fmla="*/ 568261 h 780954"/>
                <a:gd name="connsiteX2" fmla="*/ 70511 w 225197"/>
                <a:gd name="connsiteY2" fmla="*/ 565594 h 780954"/>
                <a:gd name="connsiteX3" fmla="*/ 70606 w 225197"/>
                <a:gd name="connsiteY3" fmla="*/ 565594 h 780954"/>
                <a:gd name="connsiteX4" fmla="*/ 154426 w 225197"/>
                <a:gd name="connsiteY4" fmla="*/ 599884 h 780954"/>
                <a:gd name="connsiteX5" fmla="*/ 225197 w 225197"/>
                <a:gd name="connsiteY5" fmla="*/ 723900 h 780954"/>
                <a:gd name="connsiteX6" fmla="*/ 197098 w 225197"/>
                <a:gd name="connsiteY6" fmla="*/ 732949 h 780954"/>
                <a:gd name="connsiteX7" fmla="*/ 134710 w 225197"/>
                <a:gd name="connsiteY7" fmla="*/ 622268 h 780954"/>
                <a:gd name="connsiteX8" fmla="*/ 73654 w 225197"/>
                <a:gd name="connsiteY8" fmla="*/ 595598 h 780954"/>
                <a:gd name="connsiteX9" fmla="*/ 49080 w 225197"/>
                <a:gd name="connsiteY9" fmla="*/ 606457 h 780954"/>
                <a:gd name="connsiteX10" fmla="*/ 33173 w 225197"/>
                <a:gd name="connsiteY10" fmla="*/ 632174 h 780954"/>
                <a:gd name="connsiteX11" fmla="*/ 48032 w 225197"/>
                <a:gd name="connsiteY11" fmla="*/ 722567 h 780954"/>
                <a:gd name="connsiteX12" fmla="*/ 62891 w 225197"/>
                <a:gd name="connsiteY12" fmla="*/ 747903 h 780954"/>
                <a:gd name="connsiteX13" fmla="*/ 48699 w 225197"/>
                <a:gd name="connsiteY13" fmla="*/ 780955 h 780954"/>
                <a:gd name="connsiteX14" fmla="*/ 22410 w 225197"/>
                <a:gd name="connsiteY14" fmla="*/ 737426 h 780954"/>
                <a:gd name="connsiteX15" fmla="*/ 5074 w 225197"/>
                <a:gd name="connsiteY15" fmla="*/ 622744 h 780954"/>
                <a:gd name="connsiteX16" fmla="*/ 27077 w 225197"/>
                <a:gd name="connsiteY16" fmla="*/ 586073 h 780954"/>
                <a:gd name="connsiteX17" fmla="*/ 204528 w 225197"/>
                <a:gd name="connsiteY17" fmla="*/ 0 h 780954"/>
                <a:gd name="connsiteX18" fmla="*/ 215577 w 225197"/>
                <a:gd name="connsiteY18" fmla="*/ 37624 h 780954"/>
                <a:gd name="connsiteX19" fmla="*/ 215577 w 225197"/>
                <a:gd name="connsiteY19" fmla="*/ 37624 h 78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5197" h="780954">
                  <a:moveTo>
                    <a:pt x="215577" y="37624"/>
                  </a:moveTo>
                  <a:cubicBezTo>
                    <a:pt x="151950" y="114014"/>
                    <a:pt x="12123" y="309467"/>
                    <a:pt x="57176" y="568261"/>
                  </a:cubicBezTo>
                  <a:cubicBezTo>
                    <a:pt x="61462" y="566928"/>
                    <a:pt x="65939" y="566071"/>
                    <a:pt x="70511" y="565594"/>
                  </a:cubicBezTo>
                  <a:lnTo>
                    <a:pt x="70606" y="565594"/>
                  </a:lnTo>
                  <a:cubicBezTo>
                    <a:pt x="95943" y="562927"/>
                    <a:pt x="125375" y="572834"/>
                    <a:pt x="154426" y="599884"/>
                  </a:cubicBezTo>
                  <a:cubicBezTo>
                    <a:pt x="203194" y="645319"/>
                    <a:pt x="225102" y="723709"/>
                    <a:pt x="225197" y="723900"/>
                  </a:cubicBezTo>
                  <a:lnTo>
                    <a:pt x="197098" y="732949"/>
                  </a:lnTo>
                  <a:cubicBezTo>
                    <a:pt x="197003" y="732758"/>
                    <a:pt x="177191" y="661797"/>
                    <a:pt x="134710" y="622268"/>
                  </a:cubicBezTo>
                  <a:cubicBezTo>
                    <a:pt x="112421" y="601504"/>
                    <a:pt x="91180" y="593789"/>
                    <a:pt x="73654" y="595598"/>
                  </a:cubicBezTo>
                  <a:cubicBezTo>
                    <a:pt x="64225" y="596551"/>
                    <a:pt x="55843" y="600456"/>
                    <a:pt x="49080" y="606457"/>
                  </a:cubicBezTo>
                  <a:cubicBezTo>
                    <a:pt x="42031" y="612743"/>
                    <a:pt x="36602" y="621506"/>
                    <a:pt x="33173" y="632174"/>
                  </a:cubicBezTo>
                  <a:cubicBezTo>
                    <a:pt x="25744" y="655701"/>
                    <a:pt x="28887" y="687800"/>
                    <a:pt x="48032" y="722567"/>
                  </a:cubicBezTo>
                  <a:cubicBezTo>
                    <a:pt x="52604" y="730853"/>
                    <a:pt x="57652" y="739426"/>
                    <a:pt x="62891" y="747903"/>
                  </a:cubicBezTo>
                  <a:cubicBezTo>
                    <a:pt x="57462" y="755237"/>
                    <a:pt x="51842" y="766001"/>
                    <a:pt x="48699" y="780955"/>
                  </a:cubicBezTo>
                  <a:cubicBezTo>
                    <a:pt x="39745" y="767143"/>
                    <a:pt x="30411" y="751999"/>
                    <a:pt x="22410" y="737426"/>
                  </a:cubicBezTo>
                  <a:cubicBezTo>
                    <a:pt x="-1212" y="694468"/>
                    <a:pt x="-4641" y="653606"/>
                    <a:pt x="5074" y="622744"/>
                  </a:cubicBezTo>
                  <a:cubicBezTo>
                    <a:pt x="9646" y="608171"/>
                    <a:pt x="17266" y="595693"/>
                    <a:pt x="27077" y="586073"/>
                  </a:cubicBezTo>
                  <a:cubicBezTo>
                    <a:pt x="-29882" y="288512"/>
                    <a:pt x="141377" y="70866"/>
                    <a:pt x="204528" y="0"/>
                  </a:cubicBezTo>
                  <a:cubicBezTo>
                    <a:pt x="207766" y="12668"/>
                    <a:pt x="211481" y="25146"/>
                    <a:pt x="215577" y="37624"/>
                  </a:cubicBezTo>
                  <a:lnTo>
                    <a:pt x="215577" y="3762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446D70A-5F32-4F2A-8128-6715BEEE4E00}"/>
                </a:ext>
              </a:extLst>
            </p:cNvPr>
            <p:cNvSpPr/>
            <p:nvPr/>
          </p:nvSpPr>
          <p:spPr>
            <a:xfrm>
              <a:off x="5089812" y="4452746"/>
              <a:ext cx="859311" cy="345947"/>
            </a:xfrm>
            <a:custGeom>
              <a:avLst/>
              <a:gdLst>
                <a:gd name="connsiteX0" fmla="*/ 647285 w 859311"/>
                <a:gd name="connsiteY0" fmla="*/ 24765 h 345947"/>
                <a:gd name="connsiteX1" fmla="*/ 760728 w 859311"/>
                <a:gd name="connsiteY1" fmla="*/ 242697 h 345947"/>
                <a:gd name="connsiteX2" fmla="*/ 748536 w 859311"/>
                <a:gd name="connsiteY2" fmla="*/ 242411 h 345947"/>
                <a:gd name="connsiteX3" fmla="*/ 642237 w 859311"/>
                <a:gd name="connsiteY3" fmla="*/ 36100 h 345947"/>
                <a:gd name="connsiteX4" fmla="*/ 647285 w 859311"/>
                <a:gd name="connsiteY4" fmla="*/ 24765 h 345947"/>
                <a:gd name="connsiteX5" fmla="*/ 647285 w 859311"/>
                <a:gd name="connsiteY5" fmla="*/ 24765 h 345947"/>
                <a:gd name="connsiteX6" fmla="*/ 274857 w 859311"/>
                <a:gd name="connsiteY6" fmla="*/ 345948 h 345947"/>
                <a:gd name="connsiteX7" fmla="*/ 12825 w 859311"/>
                <a:gd name="connsiteY7" fmla="*/ 312610 h 345947"/>
                <a:gd name="connsiteX8" fmla="*/ 8919 w 859311"/>
                <a:gd name="connsiteY8" fmla="*/ 311658 h 345947"/>
                <a:gd name="connsiteX9" fmla="*/ 8157 w 859311"/>
                <a:gd name="connsiteY9" fmla="*/ 307562 h 345947"/>
                <a:gd name="connsiteX10" fmla="*/ 37780 w 859311"/>
                <a:gd name="connsiteY10" fmla="*/ 51054 h 345947"/>
                <a:gd name="connsiteX11" fmla="*/ 39399 w 859311"/>
                <a:gd name="connsiteY11" fmla="*/ 48387 h 345947"/>
                <a:gd name="connsiteX12" fmla="*/ 42447 w 859311"/>
                <a:gd name="connsiteY12" fmla="*/ 48101 h 345947"/>
                <a:gd name="connsiteX13" fmla="*/ 644713 w 859311"/>
                <a:gd name="connsiteY13" fmla="*/ 0 h 345947"/>
                <a:gd name="connsiteX14" fmla="*/ 754155 w 859311"/>
                <a:gd name="connsiteY14" fmla="*/ 25527 h 345947"/>
                <a:gd name="connsiteX15" fmla="*/ 859311 w 859311"/>
                <a:gd name="connsiteY15" fmla="*/ 88201 h 345947"/>
                <a:gd name="connsiteX16" fmla="*/ 851787 w 859311"/>
                <a:gd name="connsiteY16" fmla="*/ 98107 h 345947"/>
                <a:gd name="connsiteX17" fmla="*/ 749583 w 859311"/>
                <a:gd name="connsiteY17" fmla="*/ 37147 h 345947"/>
                <a:gd name="connsiteX18" fmla="*/ 644713 w 859311"/>
                <a:gd name="connsiteY18" fmla="*/ 12573 h 345947"/>
                <a:gd name="connsiteX19" fmla="*/ 46543 w 859311"/>
                <a:gd name="connsiteY19" fmla="*/ 60388 h 345947"/>
                <a:gd name="connsiteX20" fmla="*/ 19397 w 859311"/>
                <a:gd name="connsiteY20" fmla="*/ 301180 h 345947"/>
                <a:gd name="connsiteX21" fmla="*/ 275905 w 859311"/>
                <a:gd name="connsiteY21" fmla="*/ 333375 h 345947"/>
                <a:gd name="connsiteX22" fmla="*/ 274857 w 859311"/>
                <a:gd name="connsiteY22" fmla="*/ 345948 h 345947"/>
                <a:gd name="connsiteX23" fmla="*/ 274857 w 859311"/>
                <a:gd name="connsiteY23" fmla="*/ 345948 h 345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59311" h="345947">
                  <a:moveTo>
                    <a:pt x="647285" y="24765"/>
                  </a:moveTo>
                  <a:cubicBezTo>
                    <a:pt x="647571" y="24955"/>
                    <a:pt x="763966" y="77248"/>
                    <a:pt x="760728" y="242697"/>
                  </a:cubicBezTo>
                  <a:lnTo>
                    <a:pt x="748536" y="242411"/>
                  </a:lnTo>
                  <a:cubicBezTo>
                    <a:pt x="751584" y="85249"/>
                    <a:pt x="642522" y="36290"/>
                    <a:pt x="642237" y="36100"/>
                  </a:cubicBezTo>
                  <a:lnTo>
                    <a:pt x="647285" y="24765"/>
                  </a:lnTo>
                  <a:lnTo>
                    <a:pt x="647285" y="24765"/>
                  </a:lnTo>
                  <a:close/>
                  <a:moveTo>
                    <a:pt x="274857" y="345948"/>
                  </a:moveTo>
                  <a:cubicBezTo>
                    <a:pt x="274286" y="345853"/>
                    <a:pt x="76261" y="327184"/>
                    <a:pt x="12825" y="312610"/>
                  </a:cubicBezTo>
                  <a:lnTo>
                    <a:pt x="8919" y="311658"/>
                  </a:lnTo>
                  <a:lnTo>
                    <a:pt x="8157" y="307562"/>
                  </a:lnTo>
                  <a:cubicBezTo>
                    <a:pt x="-21084" y="143256"/>
                    <a:pt x="37685" y="51340"/>
                    <a:pt x="37780" y="51054"/>
                  </a:cubicBezTo>
                  <a:lnTo>
                    <a:pt x="39399" y="48387"/>
                  </a:lnTo>
                  <a:lnTo>
                    <a:pt x="42447" y="48101"/>
                  </a:lnTo>
                  <a:cubicBezTo>
                    <a:pt x="44162" y="48006"/>
                    <a:pt x="625187" y="0"/>
                    <a:pt x="644713" y="0"/>
                  </a:cubicBezTo>
                  <a:cubicBezTo>
                    <a:pt x="657191" y="0"/>
                    <a:pt x="699482" y="2953"/>
                    <a:pt x="754155" y="25527"/>
                  </a:cubicBezTo>
                  <a:cubicBezTo>
                    <a:pt x="785969" y="38671"/>
                    <a:pt x="822164" y="58483"/>
                    <a:pt x="859311" y="88201"/>
                  </a:cubicBezTo>
                  <a:lnTo>
                    <a:pt x="851787" y="98107"/>
                  </a:lnTo>
                  <a:cubicBezTo>
                    <a:pt x="815687" y="69151"/>
                    <a:pt x="780540" y="49911"/>
                    <a:pt x="749583" y="37147"/>
                  </a:cubicBezTo>
                  <a:cubicBezTo>
                    <a:pt x="696910" y="15430"/>
                    <a:pt x="656619" y="12573"/>
                    <a:pt x="644713" y="12573"/>
                  </a:cubicBezTo>
                  <a:cubicBezTo>
                    <a:pt x="626330" y="12573"/>
                    <a:pt x="91787" y="56579"/>
                    <a:pt x="46543" y="60388"/>
                  </a:cubicBezTo>
                  <a:cubicBezTo>
                    <a:pt x="37780" y="75914"/>
                    <a:pt x="-4606" y="160020"/>
                    <a:pt x="19397" y="301180"/>
                  </a:cubicBezTo>
                  <a:cubicBezTo>
                    <a:pt x="85977" y="315468"/>
                    <a:pt x="275334" y="333375"/>
                    <a:pt x="275905" y="333375"/>
                  </a:cubicBezTo>
                  <a:lnTo>
                    <a:pt x="274857" y="345948"/>
                  </a:lnTo>
                  <a:lnTo>
                    <a:pt x="274857" y="345948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609DC2FA-6BFE-425D-8041-C493801892F4}"/>
                </a:ext>
              </a:extLst>
            </p:cNvPr>
            <p:cNvSpPr/>
            <p:nvPr/>
          </p:nvSpPr>
          <p:spPr>
            <a:xfrm>
              <a:off x="4848224" y="2956751"/>
              <a:ext cx="674370" cy="356138"/>
            </a:xfrm>
            <a:custGeom>
              <a:avLst/>
              <a:gdLst>
                <a:gd name="connsiteX0" fmla="*/ 541115 w 674370"/>
                <a:gd name="connsiteY0" fmla="*/ 185069 h 356138"/>
                <a:gd name="connsiteX1" fmla="*/ 627317 w 674370"/>
                <a:gd name="connsiteY1" fmla="*/ 353376 h 356138"/>
                <a:gd name="connsiteX2" fmla="*/ 619601 w 674370"/>
                <a:gd name="connsiteY2" fmla="*/ 356138 h 356138"/>
                <a:gd name="connsiteX3" fmla="*/ 536162 w 674370"/>
                <a:gd name="connsiteY3" fmla="*/ 191832 h 356138"/>
                <a:gd name="connsiteX4" fmla="*/ 541115 w 674370"/>
                <a:gd name="connsiteY4" fmla="*/ 185069 h 356138"/>
                <a:gd name="connsiteX5" fmla="*/ 541115 w 674370"/>
                <a:gd name="connsiteY5" fmla="*/ 185069 h 356138"/>
                <a:gd name="connsiteX6" fmla="*/ 0 w 674370"/>
                <a:gd name="connsiteY6" fmla="*/ 153256 h 356138"/>
                <a:gd name="connsiteX7" fmla="*/ 503682 w 674370"/>
                <a:gd name="connsiteY7" fmla="*/ 148684 h 356138"/>
                <a:gd name="connsiteX8" fmla="*/ 497776 w 674370"/>
                <a:gd name="connsiteY8" fmla="*/ 154399 h 356138"/>
                <a:gd name="connsiteX9" fmla="*/ 3334 w 674370"/>
                <a:gd name="connsiteY9" fmla="*/ 160876 h 356138"/>
                <a:gd name="connsiteX10" fmla="*/ 0 w 674370"/>
                <a:gd name="connsiteY10" fmla="*/ 153256 h 356138"/>
                <a:gd name="connsiteX11" fmla="*/ 0 w 674370"/>
                <a:gd name="connsiteY11" fmla="*/ 153256 h 356138"/>
                <a:gd name="connsiteX12" fmla="*/ 501110 w 674370"/>
                <a:gd name="connsiteY12" fmla="*/ 247172 h 356138"/>
                <a:gd name="connsiteX13" fmla="*/ 62389 w 674370"/>
                <a:gd name="connsiteY13" fmla="*/ 201452 h 356138"/>
                <a:gd name="connsiteX14" fmla="*/ 65913 w 674370"/>
                <a:gd name="connsiteY14" fmla="*/ 193927 h 356138"/>
                <a:gd name="connsiteX15" fmla="*/ 500443 w 674370"/>
                <a:gd name="connsiteY15" fmla="*/ 238885 h 356138"/>
                <a:gd name="connsiteX16" fmla="*/ 501110 w 674370"/>
                <a:gd name="connsiteY16" fmla="*/ 247172 h 356138"/>
                <a:gd name="connsiteX17" fmla="*/ 501110 w 674370"/>
                <a:gd name="connsiteY17" fmla="*/ 247172 h 356138"/>
                <a:gd name="connsiteX18" fmla="*/ 535876 w 674370"/>
                <a:gd name="connsiteY18" fmla="*/ 69531 h 356138"/>
                <a:gd name="connsiteX19" fmla="*/ 122968 w 674370"/>
                <a:gd name="connsiteY19" fmla="*/ 57434 h 356138"/>
                <a:gd name="connsiteX20" fmla="*/ 119920 w 674370"/>
                <a:gd name="connsiteY20" fmla="*/ 49719 h 356138"/>
                <a:gd name="connsiteX21" fmla="*/ 541401 w 674370"/>
                <a:gd name="connsiteY21" fmla="*/ 63530 h 356138"/>
                <a:gd name="connsiteX22" fmla="*/ 535876 w 674370"/>
                <a:gd name="connsiteY22" fmla="*/ 69531 h 356138"/>
                <a:gd name="connsiteX23" fmla="*/ 535876 w 674370"/>
                <a:gd name="connsiteY23" fmla="*/ 69531 h 356138"/>
                <a:gd name="connsiteX24" fmla="*/ 573691 w 674370"/>
                <a:gd name="connsiteY24" fmla="*/ 120204 h 356138"/>
                <a:gd name="connsiteX25" fmla="*/ 674370 w 674370"/>
                <a:gd name="connsiteY25" fmla="*/ 270318 h 356138"/>
                <a:gd name="connsiteX26" fmla="*/ 666559 w 674370"/>
                <a:gd name="connsiteY26" fmla="*/ 272794 h 356138"/>
                <a:gd name="connsiteX27" fmla="*/ 569214 w 674370"/>
                <a:gd name="connsiteY27" fmla="*/ 127157 h 356138"/>
                <a:gd name="connsiteX28" fmla="*/ 573691 w 674370"/>
                <a:gd name="connsiteY28" fmla="*/ 120204 h 356138"/>
                <a:gd name="connsiteX29" fmla="*/ 573691 w 674370"/>
                <a:gd name="connsiteY29" fmla="*/ 120204 h 356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74370" h="356138">
                  <a:moveTo>
                    <a:pt x="541115" y="185069"/>
                  </a:moveTo>
                  <a:cubicBezTo>
                    <a:pt x="541211" y="185164"/>
                    <a:pt x="579977" y="213073"/>
                    <a:pt x="627317" y="353376"/>
                  </a:cubicBezTo>
                  <a:lnTo>
                    <a:pt x="619601" y="356138"/>
                  </a:lnTo>
                  <a:cubicBezTo>
                    <a:pt x="573024" y="218407"/>
                    <a:pt x="536258" y="191927"/>
                    <a:pt x="536162" y="191832"/>
                  </a:cubicBezTo>
                  <a:lnTo>
                    <a:pt x="541115" y="185069"/>
                  </a:lnTo>
                  <a:lnTo>
                    <a:pt x="541115" y="185069"/>
                  </a:lnTo>
                  <a:close/>
                  <a:moveTo>
                    <a:pt x="0" y="153256"/>
                  </a:moveTo>
                  <a:cubicBezTo>
                    <a:pt x="1048" y="152780"/>
                    <a:pt x="355663" y="-12479"/>
                    <a:pt x="503682" y="148684"/>
                  </a:cubicBezTo>
                  <a:lnTo>
                    <a:pt x="497776" y="154399"/>
                  </a:lnTo>
                  <a:cubicBezTo>
                    <a:pt x="353759" y="-2383"/>
                    <a:pt x="4286" y="160399"/>
                    <a:pt x="3334" y="160876"/>
                  </a:cubicBezTo>
                  <a:lnTo>
                    <a:pt x="0" y="153256"/>
                  </a:lnTo>
                  <a:lnTo>
                    <a:pt x="0" y="153256"/>
                  </a:lnTo>
                  <a:close/>
                  <a:moveTo>
                    <a:pt x="501110" y="247172"/>
                  </a:moveTo>
                  <a:cubicBezTo>
                    <a:pt x="500253" y="247267"/>
                    <a:pt x="213932" y="275938"/>
                    <a:pt x="62389" y="201452"/>
                  </a:cubicBezTo>
                  <a:lnTo>
                    <a:pt x="65913" y="193927"/>
                  </a:lnTo>
                  <a:cubicBezTo>
                    <a:pt x="215455" y="267365"/>
                    <a:pt x="499586" y="238885"/>
                    <a:pt x="500443" y="238885"/>
                  </a:cubicBezTo>
                  <a:lnTo>
                    <a:pt x="501110" y="247172"/>
                  </a:lnTo>
                  <a:lnTo>
                    <a:pt x="501110" y="247172"/>
                  </a:lnTo>
                  <a:close/>
                  <a:moveTo>
                    <a:pt x="535876" y="69531"/>
                  </a:moveTo>
                  <a:cubicBezTo>
                    <a:pt x="535496" y="69150"/>
                    <a:pt x="407861" y="-59819"/>
                    <a:pt x="122968" y="57434"/>
                  </a:cubicBezTo>
                  <a:lnTo>
                    <a:pt x="119920" y="49719"/>
                  </a:lnTo>
                  <a:cubicBezTo>
                    <a:pt x="409670" y="-69534"/>
                    <a:pt x="541020" y="63149"/>
                    <a:pt x="541401" y="63530"/>
                  </a:cubicBezTo>
                  <a:lnTo>
                    <a:pt x="535876" y="69531"/>
                  </a:lnTo>
                  <a:lnTo>
                    <a:pt x="535876" y="69531"/>
                  </a:lnTo>
                  <a:close/>
                  <a:moveTo>
                    <a:pt x="573691" y="120204"/>
                  </a:moveTo>
                  <a:cubicBezTo>
                    <a:pt x="573881" y="120299"/>
                    <a:pt x="642080" y="164876"/>
                    <a:pt x="674370" y="270318"/>
                  </a:cubicBezTo>
                  <a:lnTo>
                    <a:pt x="666559" y="272794"/>
                  </a:lnTo>
                  <a:cubicBezTo>
                    <a:pt x="635127" y="170210"/>
                    <a:pt x="569405" y="127252"/>
                    <a:pt x="569214" y="127157"/>
                  </a:cubicBezTo>
                  <a:lnTo>
                    <a:pt x="573691" y="120204"/>
                  </a:lnTo>
                  <a:lnTo>
                    <a:pt x="573691" y="120204"/>
                  </a:lnTo>
                  <a:close/>
                </a:path>
              </a:pathLst>
            </a:custGeom>
            <a:solidFill>
              <a:srgbClr val="8C68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310D3426-6A47-483B-A734-F726A22AF624}"/>
                </a:ext>
              </a:extLst>
            </p:cNvPr>
            <p:cNvSpPr/>
            <p:nvPr/>
          </p:nvSpPr>
          <p:spPr>
            <a:xfrm>
              <a:off x="4801647" y="5017007"/>
              <a:ext cx="1036557" cy="244213"/>
            </a:xfrm>
            <a:custGeom>
              <a:avLst/>
              <a:gdLst>
                <a:gd name="connsiteX0" fmla="*/ 4382 w 1036557"/>
                <a:gd name="connsiteY0" fmla="*/ 131064 h 244213"/>
                <a:gd name="connsiteX1" fmla="*/ 156591 w 1036557"/>
                <a:gd name="connsiteY1" fmla="*/ 135541 h 244213"/>
                <a:gd name="connsiteX2" fmla="*/ 284607 w 1036557"/>
                <a:gd name="connsiteY2" fmla="*/ 94488 h 244213"/>
                <a:gd name="connsiteX3" fmla="*/ 284607 w 1036557"/>
                <a:gd name="connsiteY3" fmla="*/ 102870 h 244213"/>
                <a:gd name="connsiteX4" fmla="*/ 159925 w 1036557"/>
                <a:gd name="connsiteY4" fmla="*/ 143161 h 244213"/>
                <a:gd name="connsiteX5" fmla="*/ 0 w 1036557"/>
                <a:gd name="connsiteY5" fmla="*/ 138113 h 244213"/>
                <a:gd name="connsiteX6" fmla="*/ 4382 w 1036557"/>
                <a:gd name="connsiteY6" fmla="*/ 131064 h 244213"/>
                <a:gd name="connsiteX7" fmla="*/ 4382 w 1036557"/>
                <a:gd name="connsiteY7" fmla="*/ 131064 h 244213"/>
                <a:gd name="connsiteX8" fmla="*/ 817245 w 1036557"/>
                <a:gd name="connsiteY8" fmla="*/ 140970 h 244213"/>
                <a:gd name="connsiteX9" fmla="*/ 1012031 w 1036557"/>
                <a:gd name="connsiteY9" fmla="*/ 112204 h 244213"/>
                <a:gd name="connsiteX10" fmla="*/ 1010507 w 1036557"/>
                <a:gd name="connsiteY10" fmla="*/ 120396 h 244213"/>
                <a:gd name="connsiteX11" fmla="*/ 819722 w 1036557"/>
                <a:gd name="connsiteY11" fmla="*/ 148971 h 244213"/>
                <a:gd name="connsiteX12" fmla="*/ 817245 w 1036557"/>
                <a:gd name="connsiteY12" fmla="*/ 140970 h 244213"/>
                <a:gd name="connsiteX13" fmla="*/ 817245 w 1036557"/>
                <a:gd name="connsiteY13" fmla="*/ 140970 h 244213"/>
                <a:gd name="connsiteX14" fmla="*/ 780383 w 1036557"/>
                <a:gd name="connsiteY14" fmla="*/ 0 h 244213"/>
                <a:gd name="connsiteX15" fmla="*/ 936022 w 1036557"/>
                <a:gd name="connsiteY15" fmla="*/ 39148 h 244213"/>
                <a:gd name="connsiteX16" fmla="*/ 960692 w 1036557"/>
                <a:gd name="connsiteY16" fmla="*/ 40005 h 244213"/>
                <a:gd name="connsiteX17" fmla="*/ 1032701 w 1036557"/>
                <a:gd name="connsiteY17" fmla="*/ 48006 h 244213"/>
                <a:gd name="connsiteX18" fmla="*/ 1033463 w 1036557"/>
                <a:gd name="connsiteY18" fmla="*/ 62389 h 244213"/>
                <a:gd name="connsiteX19" fmla="*/ 951071 w 1036557"/>
                <a:gd name="connsiteY19" fmla="*/ 65437 h 244213"/>
                <a:gd name="connsiteX20" fmla="*/ 809816 w 1036557"/>
                <a:gd name="connsiteY20" fmla="*/ 75914 h 244213"/>
                <a:gd name="connsiteX21" fmla="*/ 802005 w 1036557"/>
                <a:gd name="connsiteY21" fmla="*/ 73533 h 244213"/>
                <a:gd name="connsiteX22" fmla="*/ 951547 w 1036557"/>
                <a:gd name="connsiteY22" fmla="*/ 57055 h 244213"/>
                <a:gd name="connsiteX23" fmla="*/ 1026985 w 1036557"/>
                <a:gd name="connsiteY23" fmla="*/ 57340 h 244213"/>
                <a:gd name="connsiteX24" fmla="*/ 1027938 w 1036557"/>
                <a:gd name="connsiteY24" fmla="*/ 54673 h 244213"/>
                <a:gd name="connsiteX25" fmla="*/ 960501 w 1036557"/>
                <a:gd name="connsiteY25" fmla="*/ 48292 h 244213"/>
                <a:gd name="connsiteX26" fmla="*/ 935831 w 1036557"/>
                <a:gd name="connsiteY26" fmla="*/ 47435 h 244213"/>
                <a:gd name="connsiteX27" fmla="*/ 777335 w 1036557"/>
                <a:gd name="connsiteY27" fmla="*/ 7620 h 244213"/>
                <a:gd name="connsiteX28" fmla="*/ 780383 w 1036557"/>
                <a:gd name="connsiteY28" fmla="*/ 0 h 244213"/>
                <a:gd name="connsiteX29" fmla="*/ 780383 w 1036557"/>
                <a:gd name="connsiteY29" fmla="*/ 0 h 244213"/>
                <a:gd name="connsiteX30" fmla="*/ 21146 w 1036557"/>
                <a:gd name="connsiteY30" fmla="*/ 190310 h 244213"/>
                <a:gd name="connsiteX31" fmla="*/ 145256 w 1036557"/>
                <a:gd name="connsiteY31" fmla="*/ 226123 h 244213"/>
                <a:gd name="connsiteX32" fmla="*/ 284512 w 1036557"/>
                <a:gd name="connsiteY32" fmla="*/ 156591 h 244213"/>
                <a:gd name="connsiteX33" fmla="*/ 291751 w 1036557"/>
                <a:gd name="connsiteY33" fmla="*/ 160496 h 244213"/>
                <a:gd name="connsiteX34" fmla="*/ 141542 w 1036557"/>
                <a:gd name="connsiteY34" fmla="*/ 233553 h 244213"/>
                <a:gd name="connsiteX35" fmla="*/ 22955 w 1036557"/>
                <a:gd name="connsiteY35" fmla="*/ 198406 h 244213"/>
                <a:gd name="connsiteX36" fmla="*/ 21146 w 1036557"/>
                <a:gd name="connsiteY36" fmla="*/ 190310 h 244213"/>
                <a:gd name="connsiteX37" fmla="*/ 21146 w 1036557"/>
                <a:gd name="connsiteY37" fmla="*/ 190310 h 24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36557" h="244213">
                  <a:moveTo>
                    <a:pt x="4382" y="131064"/>
                  </a:moveTo>
                  <a:cubicBezTo>
                    <a:pt x="4572" y="131159"/>
                    <a:pt x="70390" y="175260"/>
                    <a:pt x="156591" y="135541"/>
                  </a:cubicBezTo>
                  <a:cubicBezTo>
                    <a:pt x="245650" y="94488"/>
                    <a:pt x="284512" y="94488"/>
                    <a:pt x="284607" y="94488"/>
                  </a:cubicBezTo>
                  <a:lnTo>
                    <a:pt x="284607" y="102870"/>
                  </a:lnTo>
                  <a:cubicBezTo>
                    <a:pt x="284512" y="102870"/>
                    <a:pt x="247269" y="102870"/>
                    <a:pt x="159925" y="143161"/>
                  </a:cubicBezTo>
                  <a:cubicBezTo>
                    <a:pt x="69723" y="184785"/>
                    <a:pt x="191" y="138208"/>
                    <a:pt x="0" y="138113"/>
                  </a:cubicBezTo>
                  <a:lnTo>
                    <a:pt x="4382" y="131064"/>
                  </a:lnTo>
                  <a:lnTo>
                    <a:pt x="4382" y="131064"/>
                  </a:lnTo>
                  <a:close/>
                  <a:moveTo>
                    <a:pt x="817245" y="140970"/>
                  </a:moveTo>
                  <a:cubicBezTo>
                    <a:pt x="817626" y="140875"/>
                    <a:pt x="945833" y="99060"/>
                    <a:pt x="1012031" y="112204"/>
                  </a:cubicBezTo>
                  <a:lnTo>
                    <a:pt x="1010507" y="120396"/>
                  </a:lnTo>
                  <a:cubicBezTo>
                    <a:pt x="946404" y="107632"/>
                    <a:pt x="820103" y="148780"/>
                    <a:pt x="819722" y="148971"/>
                  </a:cubicBezTo>
                  <a:lnTo>
                    <a:pt x="817245" y="140970"/>
                  </a:lnTo>
                  <a:lnTo>
                    <a:pt x="817245" y="140970"/>
                  </a:lnTo>
                  <a:close/>
                  <a:moveTo>
                    <a:pt x="780383" y="0"/>
                  </a:moveTo>
                  <a:cubicBezTo>
                    <a:pt x="780574" y="95"/>
                    <a:pt x="863251" y="36386"/>
                    <a:pt x="936022" y="39148"/>
                  </a:cubicBezTo>
                  <a:lnTo>
                    <a:pt x="960692" y="40005"/>
                  </a:lnTo>
                  <a:cubicBezTo>
                    <a:pt x="1001268" y="41338"/>
                    <a:pt x="1025080" y="42196"/>
                    <a:pt x="1032701" y="48006"/>
                  </a:cubicBezTo>
                  <a:cubicBezTo>
                    <a:pt x="1037558" y="51721"/>
                    <a:pt x="1037844" y="56388"/>
                    <a:pt x="1033463" y="62389"/>
                  </a:cubicBezTo>
                  <a:cubicBezTo>
                    <a:pt x="1027938" y="70104"/>
                    <a:pt x="992696" y="68008"/>
                    <a:pt x="951071" y="65437"/>
                  </a:cubicBezTo>
                  <a:cubicBezTo>
                    <a:pt x="890397" y="61817"/>
                    <a:pt x="815150" y="57340"/>
                    <a:pt x="809816" y="75914"/>
                  </a:cubicBezTo>
                  <a:lnTo>
                    <a:pt x="802005" y="73533"/>
                  </a:lnTo>
                  <a:cubicBezTo>
                    <a:pt x="809244" y="48578"/>
                    <a:pt x="888016" y="53340"/>
                    <a:pt x="951547" y="57055"/>
                  </a:cubicBezTo>
                  <a:cubicBezTo>
                    <a:pt x="990791" y="59436"/>
                    <a:pt x="1024033" y="61341"/>
                    <a:pt x="1026985" y="57340"/>
                  </a:cubicBezTo>
                  <a:cubicBezTo>
                    <a:pt x="1028033" y="55816"/>
                    <a:pt x="1028319" y="54959"/>
                    <a:pt x="1027938" y="54673"/>
                  </a:cubicBezTo>
                  <a:cubicBezTo>
                    <a:pt x="1022318" y="50387"/>
                    <a:pt x="999554" y="49625"/>
                    <a:pt x="960501" y="48292"/>
                  </a:cubicBezTo>
                  <a:lnTo>
                    <a:pt x="935831" y="47435"/>
                  </a:lnTo>
                  <a:cubicBezTo>
                    <a:pt x="861536" y="44672"/>
                    <a:pt x="777526" y="7715"/>
                    <a:pt x="777335" y="7620"/>
                  </a:cubicBezTo>
                  <a:lnTo>
                    <a:pt x="780383" y="0"/>
                  </a:lnTo>
                  <a:lnTo>
                    <a:pt x="780383" y="0"/>
                  </a:lnTo>
                  <a:close/>
                  <a:moveTo>
                    <a:pt x="21146" y="190310"/>
                  </a:moveTo>
                  <a:cubicBezTo>
                    <a:pt x="21241" y="190310"/>
                    <a:pt x="58103" y="181165"/>
                    <a:pt x="145256" y="226123"/>
                  </a:cubicBezTo>
                  <a:cubicBezTo>
                    <a:pt x="227457" y="268605"/>
                    <a:pt x="284417" y="156877"/>
                    <a:pt x="284512" y="156591"/>
                  </a:cubicBezTo>
                  <a:lnTo>
                    <a:pt x="291751" y="160496"/>
                  </a:lnTo>
                  <a:cubicBezTo>
                    <a:pt x="291560" y="160877"/>
                    <a:pt x="230981" y="279749"/>
                    <a:pt x="141542" y="233553"/>
                  </a:cubicBezTo>
                  <a:cubicBezTo>
                    <a:pt x="57055" y="189929"/>
                    <a:pt x="23050" y="198406"/>
                    <a:pt x="22955" y="198406"/>
                  </a:cubicBezTo>
                  <a:lnTo>
                    <a:pt x="21146" y="190310"/>
                  </a:lnTo>
                  <a:lnTo>
                    <a:pt x="21146" y="190310"/>
                  </a:lnTo>
                  <a:close/>
                </a:path>
              </a:pathLst>
            </a:custGeom>
            <a:solidFill>
              <a:srgbClr val="5B50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D7BA35B2-5F31-47C8-AA1F-1970A5B0915F}"/>
                </a:ext>
              </a:extLst>
            </p:cNvPr>
            <p:cNvSpPr/>
            <p:nvPr/>
          </p:nvSpPr>
          <p:spPr>
            <a:xfrm>
              <a:off x="4865178" y="3380041"/>
              <a:ext cx="46291" cy="150590"/>
            </a:xfrm>
            <a:custGeom>
              <a:avLst/>
              <a:gdLst>
                <a:gd name="connsiteX0" fmla="*/ 10668 w 46291"/>
                <a:gd name="connsiteY0" fmla="*/ 0 h 150590"/>
                <a:gd name="connsiteX1" fmla="*/ 46292 w 46291"/>
                <a:gd name="connsiteY1" fmla="*/ 147638 h 150590"/>
                <a:gd name="connsiteX2" fmla="*/ 25051 w 46291"/>
                <a:gd name="connsiteY2" fmla="*/ 150590 h 150590"/>
                <a:gd name="connsiteX3" fmla="*/ 0 w 46291"/>
                <a:gd name="connsiteY3" fmla="*/ 20860 h 150590"/>
                <a:gd name="connsiteX4" fmla="*/ 10668 w 46291"/>
                <a:gd name="connsiteY4" fmla="*/ 0 h 150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91" h="150590">
                  <a:moveTo>
                    <a:pt x="10668" y="0"/>
                  </a:moveTo>
                  <a:lnTo>
                    <a:pt x="46292" y="147638"/>
                  </a:lnTo>
                  <a:lnTo>
                    <a:pt x="25051" y="150590"/>
                  </a:lnTo>
                  <a:lnTo>
                    <a:pt x="0" y="20860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DE9C2CC9-F634-4E10-A722-B14CC6E4D212}"/>
                </a:ext>
              </a:extLst>
            </p:cNvPr>
            <p:cNvSpPr/>
            <p:nvPr/>
          </p:nvSpPr>
          <p:spPr>
            <a:xfrm>
              <a:off x="5408008" y="3370896"/>
              <a:ext cx="49244" cy="188309"/>
            </a:xfrm>
            <a:custGeom>
              <a:avLst/>
              <a:gdLst>
                <a:gd name="connsiteX0" fmla="*/ 49244 w 49244"/>
                <a:gd name="connsiteY0" fmla="*/ 18002 h 188309"/>
                <a:gd name="connsiteX1" fmla="*/ 17335 w 49244"/>
                <a:gd name="connsiteY1" fmla="*/ 188309 h 188309"/>
                <a:gd name="connsiteX2" fmla="*/ 0 w 49244"/>
                <a:gd name="connsiteY2" fmla="*/ 179927 h 188309"/>
                <a:gd name="connsiteX3" fmla="*/ 36481 w 49244"/>
                <a:gd name="connsiteY3" fmla="*/ 0 h 188309"/>
                <a:gd name="connsiteX4" fmla="*/ 49244 w 49244"/>
                <a:gd name="connsiteY4" fmla="*/ 18002 h 18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44" h="188309">
                  <a:moveTo>
                    <a:pt x="49244" y="18002"/>
                  </a:moveTo>
                  <a:lnTo>
                    <a:pt x="17335" y="188309"/>
                  </a:lnTo>
                  <a:lnTo>
                    <a:pt x="0" y="179927"/>
                  </a:lnTo>
                  <a:lnTo>
                    <a:pt x="36481" y="0"/>
                  </a:lnTo>
                  <a:lnTo>
                    <a:pt x="49244" y="18002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E047AF7B-4D72-4E98-A789-FD6AD9965B07}"/>
                </a:ext>
              </a:extLst>
            </p:cNvPr>
            <p:cNvSpPr/>
            <p:nvPr/>
          </p:nvSpPr>
          <p:spPr>
            <a:xfrm>
              <a:off x="4877370" y="3505863"/>
              <a:ext cx="571119" cy="370177"/>
            </a:xfrm>
            <a:custGeom>
              <a:avLst/>
              <a:gdLst>
                <a:gd name="connsiteX0" fmla="*/ 0 w 571119"/>
                <a:gd name="connsiteY0" fmla="*/ 20195 h 370177"/>
                <a:gd name="connsiteX1" fmla="*/ 261938 w 571119"/>
                <a:gd name="connsiteY1" fmla="*/ 2 h 370177"/>
                <a:gd name="connsiteX2" fmla="*/ 571119 w 571119"/>
                <a:gd name="connsiteY2" fmla="*/ 43913 h 370177"/>
                <a:gd name="connsiteX3" fmla="*/ 493776 w 571119"/>
                <a:gd name="connsiteY3" fmla="*/ 250319 h 370177"/>
                <a:gd name="connsiteX4" fmla="*/ 252603 w 571119"/>
                <a:gd name="connsiteY4" fmla="*/ 368429 h 370177"/>
                <a:gd name="connsiteX5" fmla="*/ 0 w 571119"/>
                <a:gd name="connsiteY5" fmla="*/ 20195 h 370177"/>
                <a:gd name="connsiteX6" fmla="*/ 0 w 571119"/>
                <a:gd name="connsiteY6" fmla="*/ 20195 h 37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1119" h="370177">
                  <a:moveTo>
                    <a:pt x="0" y="20195"/>
                  </a:moveTo>
                  <a:cubicBezTo>
                    <a:pt x="0" y="20195"/>
                    <a:pt x="246412" y="383"/>
                    <a:pt x="261938" y="2"/>
                  </a:cubicBezTo>
                  <a:cubicBezTo>
                    <a:pt x="277463" y="-379"/>
                    <a:pt x="571119" y="43913"/>
                    <a:pt x="571119" y="43913"/>
                  </a:cubicBezTo>
                  <a:cubicBezTo>
                    <a:pt x="571119" y="43913"/>
                    <a:pt x="548354" y="159546"/>
                    <a:pt x="493776" y="250319"/>
                  </a:cubicBezTo>
                  <a:cubicBezTo>
                    <a:pt x="439293" y="341093"/>
                    <a:pt x="330422" y="379097"/>
                    <a:pt x="252603" y="368429"/>
                  </a:cubicBezTo>
                  <a:cubicBezTo>
                    <a:pt x="174688" y="357761"/>
                    <a:pt x="27908" y="319661"/>
                    <a:pt x="0" y="20195"/>
                  </a:cubicBezTo>
                  <a:lnTo>
                    <a:pt x="0" y="20195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0344038E-009C-4EB6-895D-51E7EBC4C404}"/>
                </a:ext>
              </a:extLst>
            </p:cNvPr>
            <p:cNvSpPr/>
            <p:nvPr/>
          </p:nvSpPr>
          <p:spPr>
            <a:xfrm>
              <a:off x="5144547" y="3506247"/>
              <a:ext cx="303942" cy="369760"/>
            </a:xfrm>
            <a:custGeom>
              <a:avLst/>
              <a:gdLst>
                <a:gd name="connsiteX0" fmla="*/ 0 w 303942"/>
                <a:gd name="connsiteY0" fmla="*/ 0 h 369760"/>
                <a:gd name="connsiteX1" fmla="*/ 303943 w 303942"/>
                <a:gd name="connsiteY1" fmla="*/ 43529 h 369760"/>
                <a:gd name="connsiteX2" fmla="*/ 226600 w 303942"/>
                <a:gd name="connsiteY2" fmla="*/ 249936 h 369760"/>
                <a:gd name="connsiteX3" fmla="*/ 16192 w 303942"/>
                <a:gd name="connsiteY3" fmla="*/ 369760 h 369760"/>
                <a:gd name="connsiteX4" fmla="*/ 0 w 303942"/>
                <a:gd name="connsiteY4" fmla="*/ 0 h 369760"/>
                <a:gd name="connsiteX5" fmla="*/ 0 w 303942"/>
                <a:gd name="connsiteY5" fmla="*/ 0 h 36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942" h="369760">
                  <a:moveTo>
                    <a:pt x="0" y="0"/>
                  </a:moveTo>
                  <a:cubicBezTo>
                    <a:pt x="42482" y="4096"/>
                    <a:pt x="303943" y="43529"/>
                    <a:pt x="303943" y="43529"/>
                  </a:cubicBezTo>
                  <a:cubicBezTo>
                    <a:pt x="303943" y="43529"/>
                    <a:pt x="281178" y="159163"/>
                    <a:pt x="226600" y="249936"/>
                  </a:cubicBezTo>
                  <a:cubicBezTo>
                    <a:pt x="178975" y="329279"/>
                    <a:pt x="89821" y="368332"/>
                    <a:pt x="16192" y="36976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1701F603-F79A-4179-89E3-B16A02209D94}"/>
                </a:ext>
              </a:extLst>
            </p:cNvPr>
            <p:cNvSpPr/>
            <p:nvPr/>
          </p:nvSpPr>
          <p:spPr>
            <a:xfrm>
              <a:off x="4969763" y="3550293"/>
              <a:ext cx="423672" cy="221701"/>
            </a:xfrm>
            <a:custGeom>
              <a:avLst/>
              <a:gdLst>
                <a:gd name="connsiteX0" fmla="*/ 10763 w 423672"/>
                <a:gd name="connsiteY0" fmla="*/ 180458 h 221701"/>
                <a:gd name="connsiteX1" fmla="*/ 188786 w 423672"/>
                <a:gd name="connsiteY1" fmla="*/ 162075 h 221701"/>
                <a:gd name="connsiteX2" fmla="*/ 367094 w 423672"/>
                <a:gd name="connsiteY2" fmla="*/ 207509 h 221701"/>
                <a:gd name="connsiteX3" fmla="*/ 361760 w 423672"/>
                <a:gd name="connsiteY3" fmla="*/ 221701 h 221701"/>
                <a:gd name="connsiteX4" fmla="*/ 187262 w 423672"/>
                <a:gd name="connsiteY4" fmla="*/ 177029 h 221701"/>
                <a:gd name="connsiteX5" fmla="*/ 14097 w 423672"/>
                <a:gd name="connsiteY5" fmla="*/ 195127 h 221701"/>
                <a:gd name="connsiteX6" fmla="*/ 10763 w 423672"/>
                <a:gd name="connsiteY6" fmla="*/ 180458 h 221701"/>
                <a:gd name="connsiteX7" fmla="*/ 10763 w 423672"/>
                <a:gd name="connsiteY7" fmla="*/ 180458 h 221701"/>
                <a:gd name="connsiteX8" fmla="*/ 0 w 423672"/>
                <a:gd name="connsiteY8" fmla="*/ 19009 h 221701"/>
                <a:gd name="connsiteX9" fmla="*/ 178022 w 423672"/>
                <a:gd name="connsiteY9" fmla="*/ 626 h 221701"/>
                <a:gd name="connsiteX10" fmla="*/ 423672 w 423672"/>
                <a:gd name="connsiteY10" fmla="*/ 66825 h 221701"/>
                <a:gd name="connsiteX11" fmla="*/ 418433 w 423672"/>
                <a:gd name="connsiteY11" fmla="*/ 81112 h 221701"/>
                <a:gd name="connsiteX12" fmla="*/ 176498 w 423672"/>
                <a:gd name="connsiteY12" fmla="*/ 15676 h 221701"/>
                <a:gd name="connsiteX13" fmla="*/ 3334 w 423672"/>
                <a:gd name="connsiteY13" fmla="*/ 33773 h 221701"/>
                <a:gd name="connsiteX14" fmla="*/ 0 w 423672"/>
                <a:gd name="connsiteY14" fmla="*/ 19009 h 221701"/>
                <a:gd name="connsiteX15" fmla="*/ 0 w 423672"/>
                <a:gd name="connsiteY15" fmla="*/ 19009 h 221701"/>
                <a:gd name="connsiteX16" fmla="*/ 1905 w 423672"/>
                <a:gd name="connsiteY16" fmla="*/ 97972 h 221701"/>
                <a:gd name="connsiteX17" fmla="*/ 179927 w 423672"/>
                <a:gd name="connsiteY17" fmla="*/ 79588 h 221701"/>
                <a:gd name="connsiteX18" fmla="*/ 401098 w 423672"/>
                <a:gd name="connsiteY18" fmla="*/ 138167 h 221701"/>
                <a:gd name="connsiteX19" fmla="*/ 395859 w 423672"/>
                <a:gd name="connsiteY19" fmla="*/ 152454 h 221701"/>
                <a:gd name="connsiteX20" fmla="*/ 178403 w 423672"/>
                <a:gd name="connsiteY20" fmla="*/ 94733 h 221701"/>
                <a:gd name="connsiteX21" fmla="*/ 5239 w 423672"/>
                <a:gd name="connsiteY21" fmla="*/ 112831 h 221701"/>
                <a:gd name="connsiteX22" fmla="*/ 1905 w 423672"/>
                <a:gd name="connsiteY22" fmla="*/ 97972 h 221701"/>
                <a:gd name="connsiteX23" fmla="*/ 1905 w 423672"/>
                <a:gd name="connsiteY23" fmla="*/ 97972 h 22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23672" h="221701">
                  <a:moveTo>
                    <a:pt x="10763" y="180458"/>
                  </a:moveTo>
                  <a:cubicBezTo>
                    <a:pt x="11144" y="180363"/>
                    <a:pt x="136398" y="157408"/>
                    <a:pt x="188786" y="162075"/>
                  </a:cubicBezTo>
                  <a:cubicBezTo>
                    <a:pt x="240887" y="166742"/>
                    <a:pt x="366713" y="207414"/>
                    <a:pt x="367094" y="207509"/>
                  </a:cubicBezTo>
                  <a:lnTo>
                    <a:pt x="361760" y="221701"/>
                  </a:lnTo>
                  <a:cubicBezTo>
                    <a:pt x="361379" y="221606"/>
                    <a:pt x="237554" y="181506"/>
                    <a:pt x="187262" y="177029"/>
                  </a:cubicBezTo>
                  <a:cubicBezTo>
                    <a:pt x="137350" y="172552"/>
                    <a:pt x="14478" y="195127"/>
                    <a:pt x="14097" y="195127"/>
                  </a:cubicBezTo>
                  <a:lnTo>
                    <a:pt x="10763" y="180458"/>
                  </a:lnTo>
                  <a:lnTo>
                    <a:pt x="10763" y="180458"/>
                  </a:lnTo>
                  <a:close/>
                  <a:moveTo>
                    <a:pt x="0" y="19009"/>
                  </a:moveTo>
                  <a:cubicBezTo>
                    <a:pt x="381" y="18914"/>
                    <a:pt x="125635" y="-4041"/>
                    <a:pt x="178022" y="626"/>
                  </a:cubicBezTo>
                  <a:cubicBezTo>
                    <a:pt x="230124" y="5293"/>
                    <a:pt x="423196" y="66634"/>
                    <a:pt x="423672" y="66825"/>
                  </a:cubicBezTo>
                  <a:lnTo>
                    <a:pt x="418433" y="81112"/>
                  </a:lnTo>
                  <a:cubicBezTo>
                    <a:pt x="417862" y="80922"/>
                    <a:pt x="226790" y="20152"/>
                    <a:pt x="176498" y="15676"/>
                  </a:cubicBezTo>
                  <a:cubicBezTo>
                    <a:pt x="126587" y="11199"/>
                    <a:pt x="3715" y="33773"/>
                    <a:pt x="3334" y="33773"/>
                  </a:cubicBezTo>
                  <a:lnTo>
                    <a:pt x="0" y="19009"/>
                  </a:lnTo>
                  <a:lnTo>
                    <a:pt x="0" y="19009"/>
                  </a:lnTo>
                  <a:close/>
                  <a:moveTo>
                    <a:pt x="1905" y="97972"/>
                  </a:moveTo>
                  <a:cubicBezTo>
                    <a:pt x="2286" y="97876"/>
                    <a:pt x="127540" y="74921"/>
                    <a:pt x="179927" y="79588"/>
                  </a:cubicBezTo>
                  <a:cubicBezTo>
                    <a:pt x="232029" y="84256"/>
                    <a:pt x="400622" y="137977"/>
                    <a:pt x="401098" y="138167"/>
                  </a:cubicBezTo>
                  <a:lnTo>
                    <a:pt x="395859" y="152454"/>
                  </a:lnTo>
                  <a:cubicBezTo>
                    <a:pt x="395383" y="152264"/>
                    <a:pt x="228695" y="99210"/>
                    <a:pt x="178403" y="94733"/>
                  </a:cubicBezTo>
                  <a:cubicBezTo>
                    <a:pt x="128492" y="90256"/>
                    <a:pt x="5620" y="112831"/>
                    <a:pt x="5239" y="112831"/>
                  </a:cubicBezTo>
                  <a:lnTo>
                    <a:pt x="1905" y="97972"/>
                  </a:lnTo>
                  <a:lnTo>
                    <a:pt x="1905" y="97972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2BD580D-C8A3-4ADA-B9A4-8BF29EA6A4DE}"/>
                </a:ext>
              </a:extLst>
            </p:cNvPr>
            <p:cNvSpPr/>
            <p:nvPr/>
          </p:nvSpPr>
          <p:spPr>
            <a:xfrm>
              <a:off x="5146452" y="3550824"/>
              <a:ext cx="246983" cy="221170"/>
            </a:xfrm>
            <a:custGeom>
              <a:avLst/>
              <a:gdLst>
                <a:gd name="connsiteX0" fmla="*/ 7049 w 246983"/>
                <a:gd name="connsiteY0" fmla="*/ 161163 h 221170"/>
                <a:gd name="connsiteX1" fmla="*/ 12097 w 246983"/>
                <a:gd name="connsiteY1" fmla="*/ 161544 h 221170"/>
                <a:gd name="connsiteX2" fmla="*/ 190405 w 246983"/>
                <a:gd name="connsiteY2" fmla="*/ 206978 h 221170"/>
                <a:gd name="connsiteX3" fmla="*/ 185071 w 246983"/>
                <a:gd name="connsiteY3" fmla="*/ 221171 h 221170"/>
                <a:gd name="connsiteX4" fmla="*/ 10573 w 246983"/>
                <a:gd name="connsiteY4" fmla="*/ 176498 h 221170"/>
                <a:gd name="connsiteX5" fmla="*/ 7715 w 246983"/>
                <a:gd name="connsiteY5" fmla="*/ 176308 h 221170"/>
                <a:gd name="connsiteX6" fmla="*/ 7049 w 246983"/>
                <a:gd name="connsiteY6" fmla="*/ 161163 h 221170"/>
                <a:gd name="connsiteX7" fmla="*/ 7049 w 246983"/>
                <a:gd name="connsiteY7" fmla="*/ 161163 h 221170"/>
                <a:gd name="connsiteX8" fmla="*/ 4191 w 246983"/>
                <a:gd name="connsiteY8" fmla="*/ 94393 h 221170"/>
                <a:gd name="connsiteX9" fmla="*/ 3524 w 246983"/>
                <a:gd name="connsiteY9" fmla="*/ 79153 h 221170"/>
                <a:gd name="connsiteX10" fmla="*/ 224409 w 246983"/>
                <a:gd name="connsiteY10" fmla="*/ 137636 h 221170"/>
                <a:gd name="connsiteX11" fmla="*/ 219170 w 246983"/>
                <a:gd name="connsiteY11" fmla="*/ 151924 h 221170"/>
                <a:gd name="connsiteX12" fmla="*/ 4191 w 246983"/>
                <a:gd name="connsiteY12" fmla="*/ 94393 h 221170"/>
                <a:gd name="connsiteX13" fmla="*/ 4191 w 246983"/>
                <a:gd name="connsiteY13" fmla="*/ 94393 h 221170"/>
                <a:gd name="connsiteX14" fmla="*/ 667 w 246983"/>
                <a:gd name="connsiteY14" fmla="*/ 15240 h 221170"/>
                <a:gd name="connsiteX15" fmla="*/ 0 w 246983"/>
                <a:gd name="connsiteY15" fmla="*/ 0 h 221170"/>
                <a:gd name="connsiteX16" fmla="*/ 1333 w 246983"/>
                <a:gd name="connsiteY16" fmla="*/ 95 h 221170"/>
                <a:gd name="connsiteX17" fmla="*/ 246983 w 246983"/>
                <a:gd name="connsiteY17" fmla="*/ 66294 h 221170"/>
                <a:gd name="connsiteX18" fmla="*/ 241745 w 246983"/>
                <a:gd name="connsiteY18" fmla="*/ 80582 h 221170"/>
                <a:gd name="connsiteX19" fmla="*/ 667 w 246983"/>
                <a:gd name="connsiteY19" fmla="*/ 15240 h 221170"/>
                <a:gd name="connsiteX20" fmla="*/ 667 w 246983"/>
                <a:gd name="connsiteY20" fmla="*/ 15240 h 22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983" h="221170">
                  <a:moveTo>
                    <a:pt x="7049" y="161163"/>
                  </a:moveTo>
                  <a:cubicBezTo>
                    <a:pt x="8763" y="161258"/>
                    <a:pt x="10478" y="161354"/>
                    <a:pt x="12097" y="161544"/>
                  </a:cubicBezTo>
                  <a:cubicBezTo>
                    <a:pt x="64199" y="166211"/>
                    <a:pt x="190024" y="206883"/>
                    <a:pt x="190405" y="206978"/>
                  </a:cubicBezTo>
                  <a:lnTo>
                    <a:pt x="185071" y="221171"/>
                  </a:lnTo>
                  <a:cubicBezTo>
                    <a:pt x="184690" y="221075"/>
                    <a:pt x="60865" y="180975"/>
                    <a:pt x="10573" y="176498"/>
                  </a:cubicBezTo>
                  <a:cubicBezTo>
                    <a:pt x="9620" y="176403"/>
                    <a:pt x="8668" y="176308"/>
                    <a:pt x="7715" y="176308"/>
                  </a:cubicBezTo>
                  <a:lnTo>
                    <a:pt x="7049" y="161163"/>
                  </a:lnTo>
                  <a:lnTo>
                    <a:pt x="7049" y="161163"/>
                  </a:lnTo>
                  <a:close/>
                  <a:moveTo>
                    <a:pt x="4191" y="94393"/>
                  </a:moveTo>
                  <a:lnTo>
                    <a:pt x="3524" y="79153"/>
                  </a:lnTo>
                  <a:cubicBezTo>
                    <a:pt x="55912" y="83915"/>
                    <a:pt x="223933" y="137541"/>
                    <a:pt x="224409" y="137636"/>
                  </a:cubicBezTo>
                  <a:lnTo>
                    <a:pt x="219170" y="151924"/>
                  </a:lnTo>
                  <a:cubicBezTo>
                    <a:pt x="218694" y="151733"/>
                    <a:pt x="57150" y="100298"/>
                    <a:pt x="4191" y="94393"/>
                  </a:cubicBezTo>
                  <a:lnTo>
                    <a:pt x="4191" y="94393"/>
                  </a:lnTo>
                  <a:close/>
                  <a:moveTo>
                    <a:pt x="667" y="15240"/>
                  </a:moveTo>
                  <a:lnTo>
                    <a:pt x="0" y="0"/>
                  </a:lnTo>
                  <a:lnTo>
                    <a:pt x="1333" y="95"/>
                  </a:lnTo>
                  <a:cubicBezTo>
                    <a:pt x="53435" y="4763"/>
                    <a:pt x="246507" y="66104"/>
                    <a:pt x="246983" y="66294"/>
                  </a:cubicBezTo>
                  <a:lnTo>
                    <a:pt x="241745" y="80582"/>
                  </a:lnTo>
                  <a:cubicBezTo>
                    <a:pt x="241268" y="80391"/>
                    <a:pt x="52197" y="20288"/>
                    <a:pt x="667" y="15240"/>
                  </a:cubicBezTo>
                  <a:lnTo>
                    <a:pt x="667" y="15240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E6E21C3B-3720-429A-B32F-840D55AAD116}"/>
                </a:ext>
              </a:extLst>
            </p:cNvPr>
            <p:cNvSpPr/>
            <p:nvPr/>
          </p:nvSpPr>
          <p:spPr>
            <a:xfrm>
              <a:off x="6338125" y="4920138"/>
              <a:ext cx="204022" cy="237931"/>
            </a:xfrm>
            <a:custGeom>
              <a:avLst/>
              <a:gdLst>
                <a:gd name="connsiteX0" fmla="*/ 0 w 204022"/>
                <a:gd name="connsiteY0" fmla="*/ 32385 h 237931"/>
                <a:gd name="connsiteX1" fmla="*/ 13906 w 204022"/>
                <a:gd name="connsiteY1" fmla="*/ 93154 h 237931"/>
                <a:gd name="connsiteX2" fmla="*/ 38862 w 204022"/>
                <a:gd name="connsiteY2" fmla="*/ 207074 h 237931"/>
                <a:gd name="connsiteX3" fmla="*/ 123539 w 204022"/>
                <a:gd name="connsiteY3" fmla="*/ 233363 h 237931"/>
                <a:gd name="connsiteX4" fmla="*/ 182213 w 204022"/>
                <a:gd name="connsiteY4" fmla="*/ 176117 h 237931"/>
                <a:gd name="connsiteX5" fmla="*/ 196882 w 204022"/>
                <a:gd name="connsiteY5" fmla="*/ 97536 h 237931"/>
                <a:gd name="connsiteX6" fmla="*/ 133064 w 204022"/>
                <a:gd name="connsiteY6" fmla="*/ 0 h 237931"/>
                <a:gd name="connsiteX7" fmla="*/ 0 w 204022"/>
                <a:gd name="connsiteY7" fmla="*/ 32385 h 237931"/>
                <a:gd name="connsiteX8" fmla="*/ 0 w 204022"/>
                <a:gd name="connsiteY8" fmla="*/ 32385 h 23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22" h="237931">
                  <a:moveTo>
                    <a:pt x="0" y="32385"/>
                  </a:moveTo>
                  <a:cubicBezTo>
                    <a:pt x="0" y="32385"/>
                    <a:pt x="13906" y="53626"/>
                    <a:pt x="13906" y="93154"/>
                  </a:cubicBezTo>
                  <a:cubicBezTo>
                    <a:pt x="13906" y="132683"/>
                    <a:pt x="19431" y="177832"/>
                    <a:pt x="38862" y="207074"/>
                  </a:cubicBezTo>
                  <a:cubicBezTo>
                    <a:pt x="58293" y="236315"/>
                    <a:pt x="84391" y="244031"/>
                    <a:pt x="123539" y="233363"/>
                  </a:cubicBezTo>
                  <a:cubicBezTo>
                    <a:pt x="162687" y="222695"/>
                    <a:pt x="162306" y="178022"/>
                    <a:pt x="182213" y="176117"/>
                  </a:cubicBezTo>
                  <a:cubicBezTo>
                    <a:pt x="202121" y="174212"/>
                    <a:pt x="211550" y="131731"/>
                    <a:pt x="196882" y="97536"/>
                  </a:cubicBezTo>
                  <a:cubicBezTo>
                    <a:pt x="182213" y="63341"/>
                    <a:pt x="133064" y="0"/>
                    <a:pt x="133064" y="0"/>
                  </a:cubicBezTo>
                  <a:cubicBezTo>
                    <a:pt x="133064" y="0"/>
                    <a:pt x="106966" y="63246"/>
                    <a:pt x="0" y="32385"/>
                  </a:cubicBezTo>
                  <a:lnTo>
                    <a:pt x="0" y="32385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3456CD8C-B601-4A9E-B31C-FAC3BF90888C}"/>
                </a:ext>
              </a:extLst>
            </p:cNvPr>
            <p:cNvSpPr/>
            <p:nvPr/>
          </p:nvSpPr>
          <p:spPr>
            <a:xfrm>
              <a:off x="6720964" y="5052726"/>
              <a:ext cx="239523" cy="276284"/>
            </a:xfrm>
            <a:custGeom>
              <a:avLst/>
              <a:gdLst>
                <a:gd name="connsiteX0" fmla="*/ 239524 w 239523"/>
                <a:gd name="connsiteY0" fmla="*/ 27241 h 276284"/>
                <a:gd name="connsiteX1" fmla="*/ 126938 w 239523"/>
                <a:gd name="connsiteY1" fmla="*/ 270510 h 276284"/>
                <a:gd name="connsiteX2" fmla="*/ 3971 w 239523"/>
                <a:gd name="connsiteY2" fmla="*/ 10478 h 276284"/>
                <a:gd name="connsiteX3" fmla="*/ 5304 w 239523"/>
                <a:gd name="connsiteY3" fmla="*/ 0 h 276284"/>
                <a:gd name="connsiteX4" fmla="*/ 239524 w 239523"/>
                <a:gd name="connsiteY4" fmla="*/ 27241 h 276284"/>
                <a:gd name="connsiteX5" fmla="*/ 239524 w 239523"/>
                <a:gd name="connsiteY5" fmla="*/ 27241 h 27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523" h="276284">
                  <a:moveTo>
                    <a:pt x="239524" y="27241"/>
                  </a:moveTo>
                  <a:cubicBezTo>
                    <a:pt x="233999" y="63913"/>
                    <a:pt x="203329" y="242602"/>
                    <a:pt x="126938" y="270510"/>
                  </a:cubicBezTo>
                  <a:cubicBezTo>
                    <a:pt x="41785" y="301562"/>
                    <a:pt x="-16032" y="206312"/>
                    <a:pt x="3971" y="10478"/>
                  </a:cubicBezTo>
                  <a:cubicBezTo>
                    <a:pt x="4352" y="6858"/>
                    <a:pt x="4828" y="3334"/>
                    <a:pt x="5304" y="0"/>
                  </a:cubicBezTo>
                  <a:cubicBezTo>
                    <a:pt x="55215" y="24384"/>
                    <a:pt x="144560" y="55340"/>
                    <a:pt x="239524" y="27241"/>
                  </a:cubicBezTo>
                  <a:lnTo>
                    <a:pt x="239524" y="27241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C0A5272-5D54-44EB-9F7B-C5F5349D665A}"/>
                </a:ext>
              </a:extLst>
            </p:cNvPr>
            <p:cNvSpPr/>
            <p:nvPr/>
          </p:nvSpPr>
          <p:spPr>
            <a:xfrm>
              <a:off x="7400257" y="4904421"/>
              <a:ext cx="267254" cy="296609"/>
            </a:xfrm>
            <a:custGeom>
              <a:avLst/>
              <a:gdLst>
                <a:gd name="connsiteX0" fmla="*/ 0 w 267254"/>
                <a:gd name="connsiteY0" fmla="*/ 105537 h 296609"/>
                <a:gd name="connsiteX1" fmla="*/ 184976 w 267254"/>
                <a:gd name="connsiteY1" fmla="*/ 296609 h 296609"/>
                <a:gd name="connsiteX2" fmla="*/ 216789 w 267254"/>
                <a:gd name="connsiteY2" fmla="*/ 9430 h 296609"/>
                <a:gd name="connsiteX3" fmla="*/ 212122 w 267254"/>
                <a:gd name="connsiteY3" fmla="*/ 0 h 296609"/>
                <a:gd name="connsiteX4" fmla="*/ 0 w 267254"/>
                <a:gd name="connsiteY4" fmla="*/ 105537 h 296609"/>
                <a:gd name="connsiteX5" fmla="*/ 0 w 267254"/>
                <a:gd name="connsiteY5" fmla="*/ 105537 h 29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254" h="296609">
                  <a:moveTo>
                    <a:pt x="0" y="105537"/>
                  </a:moveTo>
                  <a:cubicBezTo>
                    <a:pt x="17050" y="138208"/>
                    <a:pt x="103918" y="296323"/>
                    <a:pt x="184976" y="296609"/>
                  </a:cubicBezTo>
                  <a:cubicBezTo>
                    <a:pt x="275368" y="296894"/>
                    <a:pt x="298990" y="187357"/>
                    <a:pt x="216789" y="9430"/>
                  </a:cubicBezTo>
                  <a:cubicBezTo>
                    <a:pt x="215265" y="6096"/>
                    <a:pt x="213741" y="3048"/>
                    <a:pt x="212122" y="0"/>
                  </a:cubicBezTo>
                  <a:cubicBezTo>
                    <a:pt x="172974" y="40005"/>
                    <a:pt x="98679" y="99631"/>
                    <a:pt x="0" y="105537"/>
                  </a:cubicBezTo>
                  <a:lnTo>
                    <a:pt x="0" y="105537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19917604-D9F8-4A8E-BB91-ED270CE6060A}"/>
                </a:ext>
              </a:extLst>
            </p:cNvPr>
            <p:cNvSpPr/>
            <p:nvPr/>
          </p:nvSpPr>
          <p:spPr>
            <a:xfrm>
              <a:off x="6614826" y="4777728"/>
              <a:ext cx="1032224" cy="349347"/>
            </a:xfrm>
            <a:custGeom>
              <a:avLst/>
              <a:gdLst>
                <a:gd name="connsiteX0" fmla="*/ 0 w 1032224"/>
                <a:gd name="connsiteY0" fmla="*/ 134123 h 349347"/>
                <a:gd name="connsiteX1" fmla="*/ 19907 w 1032224"/>
                <a:gd name="connsiteY1" fmla="*/ 191369 h 349347"/>
                <a:gd name="connsiteX2" fmla="*/ 33147 w 1032224"/>
                <a:gd name="connsiteY2" fmla="*/ 227278 h 349347"/>
                <a:gd name="connsiteX3" fmla="*/ 56769 w 1032224"/>
                <a:gd name="connsiteY3" fmla="*/ 281570 h 349347"/>
                <a:gd name="connsiteX4" fmla="*/ 167449 w 1032224"/>
                <a:gd name="connsiteY4" fmla="*/ 330053 h 349347"/>
                <a:gd name="connsiteX5" fmla="*/ 321659 w 1032224"/>
                <a:gd name="connsiteY5" fmla="*/ 330053 h 349347"/>
                <a:gd name="connsiteX6" fmla="*/ 392621 w 1032224"/>
                <a:gd name="connsiteY6" fmla="*/ 283475 h 349347"/>
                <a:gd name="connsiteX7" fmla="*/ 442913 w 1032224"/>
                <a:gd name="connsiteY7" fmla="*/ 220420 h 349347"/>
                <a:gd name="connsiteX8" fmla="*/ 507111 w 1032224"/>
                <a:gd name="connsiteY8" fmla="*/ 172890 h 349347"/>
                <a:gd name="connsiteX9" fmla="*/ 607409 w 1032224"/>
                <a:gd name="connsiteY9" fmla="*/ 151554 h 349347"/>
                <a:gd name="connsiteX10" fmla="*/ 683990 w 1032224"/>
                <a:gd name="connsiteY10" fmla="*/ 162222 h 349347"/>
                <a:gd name="connsiteX11" fmla="*/ 750189 w 1032224"/>
                <a:gd name="connsiteY11" fmla="*/ 216514 h 349347"/>
                <a:gd name="connsiteX12" fmla="*/ 792575 w 1032224"/>
                <a:gd name="connsiteY12" fmla="*/ 255281 h 349347"/>
                <a:gd name="connsiteX13" fmla="*/ 938403 w 1032224"/>
                <a:gd name="connsiteY13" fmla="*/ 241661 h 349347"/>
                <a:gd name="connsiteX14" fmla="*/ 1015365 w 1032224"/>
                <a:gd name="connsiteY14" fmla="*/ 162127 h 349347"/>
                <a:gd name="connsiteX15" fmla="*/ 1008602 w 1032224"/>
                <a:gd name="connsiteY15" fmla="*/ 116502 h 349347"/>
                <a:gd name="connsiteX16" fmla="*/ 1032224 w 1032224"/>
                <a:gd name="connsiteY16" fmla="*/ 48398 h 349347"/>
                <a:gd name="connsiteX17" fmla="*/ 1019842 w 1032224"/>
                <a:gd name="connsiteY17" fmla="*/ 488 h 349347"/>
                <a:gd name="connsiteX18" fmla="*/ 0 w 1032224"/>
                <a:gd name="connsiteY18" fmla="*/ 134123 h 349347"/>
                <a:gd name="connsiteX19" fmla="*/ 0 w 1032224"/>
                <a:gd name="connsiteY19" fmla="*/ 134123 h 34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32224" h="349347">
                  <a:moveTo>
                    <a:pt x="0" y="134123"/>
                  </a:moveTo>
                  <a:cubicBezTo>
                    <a:pt x="0" y="134123"/>
                    <a:pt x="7525" y="177081"/>
                    <a:pt x="19907" y="191369"/>
                  </a:cubicBezTo>
                  <a:cubicBezTo>
                    <a:pt x="32195" y="205656"/>
                    <a:pt x="33147" y="208799"/>
                    <a:pt x="33147" y="227278"/>
                  </a:cubicBezTo>
                  <a:cubicBezTo>
                    <a:pt x="33147" y="245756"/>
                    <a:pt x="47339" y="268997"/>
                    <a:pt x="56769" y="281570"/>
                  </a:cubicBezTo>
                  <a:cubicBezTo>
                    <a:pt x="66199" y="294143"/>
                    <a:pt x="114490" y="301954"/>
                    <a:pt x="167449" y="330053"/>
                  </a:cubicBezTo>
                  <a:cubicBezTo>
                    <a:pt x="220408" y="358151"/>
                    <a:pt x="282893" y="353294"/>
                    <a:pt x="321659" y="330053"/>
                  </a:cubicBezTo>
                  <a:cubicBezTo>
                    <a:pt x="360426" y="306812"/>
                    <a:pt x="384048" y="303859"/>
                    <a:pt x="392621" y="283475"/>
                  </a:cubicBezTo>
                  <a:cubicBezTo>
                    <a:pt x="401098" y="263092"/>
                    <a:pt x="442913" y="235184"/>
                    <a:pt x="442913" y="220420"/>
                  </a:cubicBezTo>
                  <a:cubicBezTo>
                    <a:pt x="442913" y="205656"/>
                    <a:pt x="471106" y="192321"/>
                    <a:pt x="507111" y="172890"/>
                  </a:cubicBezTo>
                  <a:cubicBezTo>
                    <a:pt x="543020" y="153459"/>
                    <a:pt x="578072" y="153459"/>
                    <a:pt x="607409" y="151554"/>
                  </a:cubicBezTo>
                  <a:cubicBezTo>
                    <a:pt x="636746" y="149649"/>
                    <a:pt x="656558" y="129266"/>
                    <a:pt x="683990" y="162222"/>
                  </a:cubicBezTo>
                  <a:cubicBezTo>
                    <a:pt x="711422" y="195179"/>
                    <a:pt x="725614" y="202037"/>
                    <a:pt x="750189" y="216514"/>
                  </a:cubicBezTo>
                  <a:cubicBezTo>
                    <a:pt x="774763" y="231088"/>
                    <a:pt x="777335" y="234993"/>
                    <a:pt x="792575" y="255281"/>
                  </a:cubicBezTo>
                  <a:cubicBezTo>
                    <a:pt x="807815" y="275665"/>
                    <a:pt x="868299" y="288238"/>
                    <a:pt x="938403" y="241661"/>
                  </a:cubicBezTo>
                  <a:cubicBezTo>
                    <a:pt x="1008507" y="195083"/>
                    <a:pt x="1015365" y="190321"/>
                    <a:pt x="1015365" y="162127"/>
                  </a:cubicBezTo>
                  <a:cubicBezTo>
                    <a:pt x="1015365" y="134028"/>
                    <a:pt x="1008602" y="135933"/>
                    <a:pt x="1008602" y="116502"/>
                  </a:cubicBezTo>
                  <a:cubicBezTo>
                    <a:pt x="1008602" y="97071"/>
                    <a:pt x="1032224" y="48398"/>
                    <a:pt x="1032224" y="48398"/>
                  </a:cubicBezTo>
                  <a:lnTo>
                    <a:pt x="1019842" y="488"/>
                  </a:lnTo>
                  <a:cubicBezTo>
                    <a:pt x="1019747" y="678"/>
                    <a:pt x="357569" y="-16276"/>
                    <a:pt x="0" y="134123"/>
                  </a:cubicBezTo>
                  <a:lnTo>
                    <a:pt x="0" y="134123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9C8B6B4-D10E-437B-ACA7-11CD67B28FF6}"/>
                </a:ext>
              </a:extLst>
            </p:cNvPr>
            <p:cNvSpPr/>
            <p:nvPr/>
          </p:nvSpPr>
          <p:spPr>
            <a:xfrm>
              <a:off x="6622446" y="4777834"/>
              <a:ext cx="1024413" cy="257936"/>
            </a:xfrm>
            <a:custGeom>
              <a:avLst/>
              <a:gdLst>
                <a:gd name="connsiteX0" fmla="*/ 0 w 1024413"/>
                <a:gd name="connsiteY0" fmla="*/ 165163 h 257936"/>
                <a:gd name="connsiteX1" fmla="*/ 12192 w 1024413"/>
                <a:gd name="connsiteY1" fmla="*/ 191262 h 257936"/>
                <a:gd name="connsiteX2" fmla="*/ 25432 w 1024413"/>
                <a:gd name="connsiteY2" fmla="*/ 227171 h 257936"/>
                <a:gd name="connsiteX3" fmla="*/ 34385 w 1024413"/>
                <a:gd name="connsiteY3" fmla="*/ 257937 h 257936"/>
                <a:gd name="connsiteX4" fmla="*/ 277749 w 1024413"/>
                <a:gd name="connsiteY4" fmla="*/ 215741 h 257936"/>
                <a:gd name="connsiteX5" fmla="*/ 548164 w 1024413"/>
                <a:gd name="connsiteY5" fmla="*/ 156210 h 257936"/>
                <a:gd name="connsiteX6" fmla="*/ 548259 w 1024413"/>
                <a:gd name="connsiteY6" fmla="*/ 156210 h 257936"/>
                <a:gd name="connsiteX7" fmla="*/ 599599 w 1024413"/>
                <a:gd name="connsiteY7" fmla="*/ 151447 h 257936"/>
                <a:gd name="connsiteX8" fmla="*/ 667798 w 1024413"/>
                <a:gd name="connsiteY8" fmla="*/ 153448 h 257936"/>
                <a:gd name="connsiteX9" fmla="*/ 770763 w 1024413"/>
                <a:gd name="connsiteY9" fmla="*/ 164211 h 257936"/>
                <a:gd name="connsiteX10" fmla="*/ 1006507 w 1024413"/>
                <a:gd name="connsiteY10" fmla="*/ 145637 h 257936"/>
                <a:gd name="connsiteX11" fmla="*/ 1000792 w 1024413"/>
                <a:gd name="connsiteY11" fmla="*/ 116586 h 257936"/>
                <a:gd name="connsiteX12" fmla="*/ 1024414 w 1024413"/>
                <a:gd name="connsiteY12" fmla="*/ 48482 h 257936"/>
                <a:gd name="connsiteX13" fmla="*/ 1012031 w 1024413"/>
                <a:gd name="connsiteY13" fmla="*/ 571 h 257936"/>
                <a:gd name="connsiteX14" fmla="*/ 6858 w 1024413"/>
                <a:gd name="connsiteY14" fmla="*/ 128111 h 257936"/>
                <a:gd name="connsiteX15" fmla="*/ 0 w 1024413"/>
                <a:gd name="connsiteY15" fmla="*/ 165163 h 257936"/>
                <a:gd name="connsiteX16" fmla="*/ 0 w 1024413"/>
                <a:gd name="connsiteY16" fmla="*/ 165163 h 25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24413" h="257936">
                  <a:moveTo>
                    <a:pt x="0" y="165163"/>
                  </a:moveTo>
                  <a:cubicBezTo>
                    <a:pt x="3238" y="175355"/>
                    <a:pt x="7334" y="185547"/>
                    <a:pt x="12192" y="191262"/>
                  </a:cubicBezTo>
                  <a:cubicBezTo>
                    <a:pt x="24479" y="205549"/>
                    <a:pt x="25432" y="208692"/>
                    <a:pt x="25432" y="227171"/>
                  </a:cubicBezTo>
                  <a:cubicBezTo>
                    <a:pt x="25432" y="236791"/>
                    <a:pt x="29337" y="247840"/>
                    <a:pt x="34385" y="257937"/>
                  </a:cubicBezTo>
                  <a:cubicBezTo>
                    <a:pt x="90964" y="253174"/>
                    <a:pt x="185452" y="241840"/>
                    <a:pt x="277749" y="215741"/>
                  </a:cubicBezTo>
                  <a:cubicBezTo>
                    <a:pt x="422910" y="174688"/>
                    <a:pt x="475202" y="165068"/>
                    <a:pt x="548164" y="156210"/>
                  </a:cubicBezTo>
                  <a:lnTo>
                    <a:pt x="548259" y="156210"/>
                  </a:lnTo>
                  <a:cubicBezTo>
                    <a:pt x="566547" y="152971"/>
                    <a:pt x="583883" y="152495"/>
                    <a:pt x="599599" y="151447"/>
                  </a:cubicBezTo>
                  <a:cubicBezTo>
                    <a:pt x="625888" y="149733"/>
                    <a:pt x="644557" y="133255"/>
                    <a:pt x="667798" y="153448"/>
                  </a:cubicBezTo>
                  <a:cubicBezTo>
                    <a:pt x="702183" y="155448"/>
                    <a:pt x="736663" y="159353"/>
                    <a:pt x="770763" y="164211"/>
                  </a:cubicBezTo>
                  <a:cubicBezTo>
                    <a:pt x="837248" y="173641"/>
                    <a:pt x="898303" y="203073"/>
                    <a:pt x="1006507" y="145637"/>
                  </a:cubicBezTo>
                  <a:cubicBezTo>
                    <a:pt x="1004602" y="133636"/>
                    <a:pt x="1000792" y="131064"/>
                    <a:pt x="1000792" y="116586"/>
                  </a:cubicBezTo>
                  <a:cubicBezTo>
                    <a:pt x="1000792" y="97155"/>
                    <a:pt x="1024414" y="48482"/>
                    <a:pt x="1024414" y="48482"/>
                  </a:cubicBezTo>
                  <a:lnTo>
                    <a:pt x="1012031" y="571"/>
                  </a:lnTo>
                  <a:cubicBezTo>
                    <a:pt x="1012031" y="571"/>
                    <a:pt x="367475" y="-15907"/>
                    <a:pt x="6858" y="128111"/>
                  </a:cubicBezTo>
                  <a:lnTo>
                    <a:pt x="0" y="165163"/>
                  </a:lnTo>
                  <a:lnTo>
                    <a:pt x="0" y="165163"/>
                  </a:lnTo>
                  <a:close/>
                </a:path>
              </a:pathLst>
            </a:custGeom>
            <a:solidFill>
              <a:srgbClr val="4D8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1CC9EAA-A880-42B7-AEE9-E1E3FE1DEDF7}"/>
                </a:ext>
              </a:extLst>
            </p:cNvPr>
            <p:cNvSpPr/>
            <p:nvPr/>
          </p:nvSpPr>
          <p:spPr>
            <a:xfrm>
              <a:off x="6144261" y="3649389"/>
              <a:ext cx="2051152" cy="1333952"/>
            </a:xfrm>
            <a:custGeom>
              <a:avLst/>
              <a:gdLst>
                <a:gd name="connsiteX0" fmla="*/ 627441 w 2051152"/>
                <a:gd name="connsiteY0" fmla="*/ 54597 h 1333952"/>
                <a:gd name="connsiteX1" fmla="*/ 133665 w 2051152"/>
                <a:gd name="connsiteY1" fmla="*/ 274815 h 1333952"/>
                <a:gd name="connsiteX2" fmla="*/ 25842 w 2051152"/>
                <a:gd name="connsiteY2" fmla="*/ 701725 h 1333952"/>
                <a:gd name="connsiteX3" fmla="*/ 74991 w 2051152"/>
                <a:gd name="connsiteY3" fmla="*/ 901560 h 1333952"/>
                <a:gd name="connsiteX4" fmla="*/ 107186 w 2051152"/>
                <a:gd name="connsiteY4" fmla="*/ 1091679 h 1333952"/>
                <a:gd name="connsiteX5" fmla="*/ 131760 w 2051152"/>
                <a:gd name="connsiteY5" fmla="*/ 1223600 h 1333952"/>
                <a:gd name="connsiteX6" fmla="*/ 167670 w 2051152"/>
                <a:gd name="connsiteY6" fmla="*/ 1316755 h 1333952"/>
                <a:gd name="connsiteX7" fmla="*/ 269778 w 2051152"/>
                <a:gd name="connsiteY7" fmla="*/ 1333233 h 1333952"/>
                <a:gd name="connsiteX8" fmla="*/ 353979 w 2051152"/>
                <a:gd name="connsiteY8" fmla="*/ 1281798 h 1333952"/>
                <a:gd name="connsiteX9" fmla="*/ 338834 w 2051152"/>
                <a:gd name="connsiteY9" fmla="*/ 1213885 h 1333952"/>
                <a:gd name="connsiteX10" fmla="*/ 356836 w 2051152"/>
                <a:gd name="connsiteY10" fmla="*/ 1126540 h 1333952"/>
                <a:gd name="connsiteX11" fmla="*/ 357789 w 2051152"/>
                <a:gd name="connsiteY11" fmla="*/ 1047007 h 1333952"/>
                <a:gd name="connsiteX12" fmla="*/ 428750 w 2051152"/>
                <a:gd name="connsiteY12" fmla="*/ 1224553 h 1333952"/>
                <a:gd name="connsiteX13" fmla="*/ 451419 w 2051152"/>
                <a:gd name="connsiteY13" fmla="*/ 1333900 h 1333952"/>
                <a:gd name="connsiteX14" fmla="*/ 826799 w 2051152"/>
                <a:gd name="connsiteY14" fmla="*/ 1292561 h 1333952"/>
                <a:gd name="connsiteX15" fmla="*/ 937575 w 2051152"/>
                <a:gd name="connsiteY15" fmla="*/ 1251032 h 1333952"/>
                <a:gd name="connsiteX16" fmla="*/ 1043589 w 2051152"/>
                <a:gd name="connsiteY16" fmla="*/ 1251032 h 1333952"/>
                <a:gd name="connsiteX17" fmla="*/ 1212753 w 2051152"/>
                <a:gd name="connsiteY17" fmla="*/ 1251032 h 1333952"/>
                <a:gd name="connsiteX18" fmla="*/ 1389537 w 2051152"/>
                <a:gd name="connsiteY18" fmla="*/ 1255033 h 1333952"/>
                <a:gd name="connsiteX19" fmla="*/ 1514790 w 2051152"/>
                <a:gd name="connsiteY19" fmla="*/ 1169117 h 1333952"/>
                <a:gd name="connsiteX20" fmla="*/ 2027902 w 2051152"/>
                <a:gd name="connsiteY20" fmla="*/ 1156354 h 1333952"/>
                <a:gd name="connsiteX21" fmla="*/ 1806065 w 2051152"/>
                <a:gd name="connsiteY21" fmla="*/ 361969 h 1333952"/>
                <a:gd name="connsiteX22" fmla="*/ 1723864 w 2051152"/>
                <a:gd name="connsiteY22" fmla="*/ 222618 h 1333952"/>
                <a:gd name="connsiteX23" fmla="*/ 1365153 w 2051152"/>
                <a:gd name="connsiteY23" fmla="*/ 5734 h 1333952"/>
                <a:gd name="connsiteX24" fmla="*/ 627441 w 2051152"/>
                <a:gd name="connsiteY24" fmla="*/ 54597 h 1333952"/>
                <a:gd name="connsiteX25" fmla="*/ 627441 w 2051152"/>
                <a:gd name="connsiteY25" fmla="*/ 54597 h 13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51152" h="1333952">
                  <a:moveTo>
                    <a:pt x="627441" y="54597"/>
                  </a:moveTo>
                  <a:cubicBezTo>
                    <a:pt x="627441" y="54597"/>
                    <a:pt x="303972" y="72980"/>
                    <a:pt x="133665" y="274815"/>
                  </a:cubicBezTo>
                  <a:cubicBezTo>
                    <a:pt x="-36642" y="476650"/>
                    <a:pt x="-8257" y="602761"/>
                    <a:pt x="25842" y="701725"/>
                  </a:cubicBezTo>
                  <a:cubicBezTo>
                    <a:pt x="59847" y="800690"/>
                    <a:pt x="71276" y="835647"/>
                    <a:pt x="74991" y="901560"/>
                  </a:cubicBezTo>
                  <a:cubicBezTo>
                    <a:pt x="78801" y="967568"/>
                    <a:pt x="93946" y="1051007"/>
                    <a:pt x="107186" y="1091679"/>
                  </a:cubicBezTo>
                  <a:cubicBezTo>
                    <a:pt x="120425" y="1132446"/>
                    <a:pt x="118521" y="1180928"/>
                    <a:pt x="131760" y="1223600"/>
                  </a:cubicBezTo>
                  <a:cubicBezTo>
                    <a:pt x="145000" y="1266272"/>
                    <a:pt x="167670" y="1316755"/>
                    <a:pt x="167670" y="1316755"/>
                  </a:cubicBezTo>
                  <a:cubicBezTo>
                    <a:pt x="167670" y="1316755"/>
                    <a:pt x="211199" y="1338091"/>
                    <a:pt x="269778" y="1333233"/>
                  </a:cubicBezTo>
                  <a:cubicBezTo>
                    <a:pt x="328451" y="1328375"/>
                    <a:pt x="353979" y="1281798"/>
                    <a:pt x="353979" y="1281798"/>
                  </a:cubicBezTo>
                  <a:cubicBezTo>
                    <a:pt x="353979" y="1281798"/>
                    <a:pt x="327499" y="1272082"/>
                    <a:pt x="338834" y="1213885"/>
                  </a:cubicBezTo>
                  <a:cubicBezTo>
                    <a:pt x="350168" y="1155687"/>
                    <a:pt x="352073" y="1157592"/>
                    <a:pt x="356836" y="1126540"/>
                  </a:cubicBezTo>
                  <a:cubicBezTo>
                    <a:pt x="361598" y="1095489"/>
                    <a:pt x="357789" y="1047007"/>
                    <a:pt x="357789" y="1047007"/>
                  </a:cubicBezTo>
                  <a:cubicBezTo>
                    <a:pt x="357789" y="1047007"/>
                    <a:pt x="390935" y="1181881"/>
                    <a:pt x="428750" y="1224553"/>
                  </a:cubicBezTo>
                  <a:cubicBezTo>
                    <a:pt x="466564" y="1267225"/>
                    <a:pt x="451419" y="1333900"/>
                    <a:pt x="451419" y="1333900"/>
                  </a:cubicBezTo>
                  <a:cubicBezTo>
                    <a:pt x="451419" y="1333900"/>
                    <a:pt x="689068" y="1319707"/>
                    <a:pt x="826799" y="1292561"/>
                  </a:cubicBezTo>
                  <a:cubicBezTo>
                    <a:pt x="932908" y="1271701"/>
                    <a:pt x="859756" y="1300848"/>
                    <a:pt x="937575" y="1251032"/>
                  </a:cubicBezTo>
                  <a:lnTo>
                    <a:pt x="1043589" y="1251032"/>
                  </a:lnTo>
                  <a:cubicBezTo>
                    <a:pt x="1043589" y="1251032"/>
                    <a:pt x="1113597" y="1252937"/>
                    <a:pt x="1212753" y="1251032"/>
                  </a:cubicBezTo>
                  <a:cubicBezTo>
                    <a:pt x="1312003" y="1249127"/>
                    <a:pt x="1313813" y="1260843"/>
                    <a:pt x="1389537" y="1255033"/>
                  </a:cubicBezTo>
                  <a:cubicBezTo>
                    <a:pt x="1465165" y="1249223"/>
                    <a:pt x="1514790" y="1169117"/>
                    <a:pt x="1514790" y="1169117"/>
                  </a:cubicBezTo>
                  <a:cubicBezTo>
                    <a:pt x="1514790" y="1169117"/>
                    <a:pt x="1921984" y="1344568"/>
                    <a:pt x="2027902" y="1156354"/>
                  </a:cubicBezTo>
                  <a:cubicBezTo>
                    <a:pt x="2133820" y="968140"/>
                    <a:pt x="1845784" y="523894"/>
                    <a:pt x="1806065" y="361969"/>
                  </a:cubicBezTo>
                  <a:cubicBezTo>
                    <a:pt x="1793682" y="311486"/>
                    <a:pt x="1763488" y="264338"/>
                    <a:pt x="1723864" y="222618"/>
                  </a:cubicBezTo>
                  <a:cubicBezTo>
                    <a:pt x="1636424" y="130511"/>
                    <a:pt x="1453640" y="24212"/>
                    <a:pt x="1365153" y="5734"/>
                  </a:cubicBezTo>
                  <a:cubicBezTo>
                    <a:pt x="1236470" y="-21032"/>
                    <a:pt x="627441" y="54597"/>
                    <a:pt x="627441" y="54597"/>
                  </a:cubicBezTo>
                  <a:lnTo>
                    <a:pt x="627441" y="54597"/>
                  </a:lnTo>
                  <a:close/>
                </a:path>
              </a:pathLst>
            </a:custGeom>
            <a:solidFill>
              <a:srgbClr val="F2F3F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B0BE43F6-E50D-47A2-8CF5-E8A2F3C4EEA8}"/>
                </a:ext>
              </a:extLst>
            </p:cNvPr>
            <p:cNvSpPr/>
            <p:nvPr/>
          </p:nvSpPr>
          <p:spPr>
            <a:xfrm>
              <a:off x="7546466" y="3842559"/>
              <a:ext cx="383762" cy="199183"/>
            </a:xfrm>
            <a:custGeom>
              <a:avLst/>
              <a:gdLst>
                <a:gd name="connsiteX0" fmla="*/ 0 w 383762"/>
                <a:gd name="connsiteY0" fmla="*/ 1254 h 199183"/>
                <a:gd name="connsiteX1" fmla="*/ 383762 w 383762"/>
                <a:gd name="connsiteY1" fmla="*/ 191373 h 199183"/>
                <a:gd name="connsiteX2" fmla="*/ 373380 w 383762"/>
                <a:gd name="connsiteY2" fmla="*/ 199183 h 199183"/>
                <a:gd name="connsiteX3" fmla="*/ 1334 w 383762"/>
                <a:gd name="connsiteY3" fmla="*/ 14399 h 199183"/>
                <a:gd name="connsiteX4" fmla="*/ 0 w 383762"/>
                <a:gd name="connsiteY4" fmla="*/ 1254 h 199183"/>
                <a:gd name="connsiteX5" fmla="*/ 0 w 383762"/>
                <a:gd name="connsiteY5" fmla="*/ 1254 h 19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762" h="199183">
                  <a:moveTo>
                    <a:pt x="0" y="1254"/>
                  </a:moveTo>
                  <a:cubicBezTo>
                    <a:pt x="667" y="1159"/>
                    <a:pt x="226981" y="-27226"/>
                    <a:pt x="383762" y="191373"/>
                  </a:cubicBezTo>
                  <a:lnTo>
                    <a:pt x="373380" y="199183"/>
                  </a:lnTo>
                  <a:cubicBezTo>
                    <a:pt x="220980" y="-13129"/>
                    <a:pt x="2000" y="14303"/>
                    <a:pt x="1334" y="14399"/>
                  </a:cubicBezTo>
                  <a:lnTo>
                    <a:pt x="0" y="1254"/>
                  </a:lnTo>
                  <a:lnTo>
                    <a:pt x="0" y="1254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7BBB37E8-8704-40E2-8963-8FDDDCB69901}"/>
                </a:ext>
              </a:extLst>
            </p:cNvPr>
            <p:cNvSpPr/>
            <p:nvPr/>
          </p:nvSpPr>
          <p:spPr>
            <a:xfrm>
              <a:off x="7561801" y="4625339"/>
              <a:ext cx="268414" cy="273367"/>
            </a:xfrm>
            <a:custGeom>
              <a:avLst/>
              <a:gdLst>
                <a:gd name="connsiteX0" fmla="*/ 286 w 268414"/>
                <a:gd name="connsiteY0" fmla="*/ 273367 h 273367"/>
                <a:gd name="connsiteX1" fmla="*/ 97345 w 268414"/>
                <a:gd name="connsiteY1" fmla="*/ 193167 h 273367"/>
                <a:gd name="connsiteX2" fmla="*/ 268414 w 268414"/>
                <a:gd name="connsiteY2" fmla="*/ 14478 h 273367"/>
                <a:gd name="connsiteX3" fmla="*/ 0 w 268414"/>
                <a:gd name="connsiteY3" fmla="*/ 0 h 273367"/>
                <a:gd name="connsiteX4" fmla="*/ 14478 w 268414"/>
                <a:gd name="connsiteY4" fmla="*/ 119729 h 273367"/>
                <a:gd name="connsiteX5" fmla="*/ 28956 w 268414"/>
                <a:gd name="connsiteY5" fmla="*/ 209931 h 273367"/>
                <a:gd name="connsiteX6" fmla="*/ 286 w 268414"/>
                <a:gd name="connsiteY6" fmla="*/ 273367 h 273367"/>
                <a:gd name="connsiteX7" fmla="*/ 286 w 268414"/>
                <a:gd name="connsiteY7" fmla="*/ 273367 h 27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414" h="273367">
                  <a:moveTo>
                    <a:pt x="286" y="273367"/>
                  </a:moveTo>
                  <a:cubicBezTo>
                    <a:pt x="59817" y="253746"/>
                    <a:pt x="97345" y="193167"/>
                    <a:pt x="97345" y="193167"/>
                  </a:cubicBezTo>
                  <a:cubicBezTo>
                    <a:pt x="97345" y="193167"/>
                    <a:pt x="252317" y="8668"/>
                    <a:pt x="268414" y="14478"/>
                  </a:cubicBezTo>
                  <a:cubicBezTo>
                    <a:pt x="268319" y="14288"/>
                    <a:pt x="33051" y="9144"/>
                    <a:pt x="0" y="0"/>
                  </a:cubicBezTo>
                  <a:cubicBezTo>
                    <a:pt x="0" y="0"/>
                    <a:pt x="0" y="71723"/>
                    <a:pt x="14478" y="119729"/>
                  </a:cubicBezTo>
                  <a:cubicBezTo>
                    <a:pt x="28956" y="167735"/>
                    <a:pt x="43434" y="165925"/>
                    <a:pt x="28956" y="209931"/>
                  </a:cubicBezTo>
                  <a:cubicBezTo>
                    <a:pt x="20955" y="234315"/>
                    <a:pt x="9144" y="257461"/>
                    <a:pt x="286" y="273367"/>
                  </a:cubicBezTo>
                  <a:lnTo>
                    <a:pt x="286" y="273367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53E13744-DA02-4551-ACE8-0413B26878FD}"/>
                </a:ext>
              </a:extLst>
            </p:cNvPr>
            <p:cNvSpPr/>
            <p:nvPr/>
          </p:nvSpPr>
          <p:spPr>
            <a:xfrm>
              <a:off x="7646955" y="3971924"/>
              <a:ext cx="556320" cy="854678"/>
            </a:xfrm>
            <a:custGeom>
              <a:avLst/>
              <a:gdLst>
                <a:gd name="connsiteX0" fmla="*/ 544163 w 556320"/>
                <a:gd name="connsiteY0" fmla="*/ 854678 h 854678"/>
                <a:gd name="connsiteX1" fmla="*/ 415766 w 556320"/>
                <a:gd name="connsiteY1" fmla="*/ 290798 h 854678"/>
                <a:gd name="connsiteX2" fmla="*/ 175927 w 556320"/>
                <a:gd name="connsiteY2" fmla="*/ 62103 h 854678"/>
                <a:gd name="connsiteX3" fmla="*/ 0 w 556320"/>
                <a:gd name="connsiteY3" fmla="*/ 0 h 854678"/>
                <a:gd name="connsiteX4" fmla="*/ 544163 w 556320"/>
                <a:gd name="connsiteY4" fmla="*/ 854678 h 854678"/>
                <a:gd name="connsiteX5" fmla="*/ 544163 w 556320"/>
                <a:gd name="connsiteY5" fmla="*/ 854678 h 85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320" h="854678">
                  <a:moveTo>
                    <a:pt x="544163" y="854678"/>
                  </a:moveTo>
                  <a:cubicBezTo>
                    <a:pt x="588455" y="728186"/>
                    <a:pt x="503968" y="468725"/>
                    <a:pt x="415766" y="290798"/>
                  </a:cubicBezTo>
                  <a:cubicBezTo>
                    <a:pt x="334709" y="185166"/>
                    <a:pt x="230124" y="78105"/>
                    <a:pt x="175927" y="62103"/>
                  </a:cubicBezTo>
                  <a:cubicBezTo>
                    <a:pt x="97441" y="38862"/>
                    <a:pt x="0" y="0"/>
                    <a:pt x="0" y="0"/>
                  </a:cubicBezTo>
                  <a:cubicBezTo>
                    <a:pt x="45816" y="242030"/>
                    <a:pt x="424339" y="726091"/>
                    <a:pt x="544163" y="854678"/>
                  </a:cubicBezTo>
                  <a:lnTo>
                    <a:pt x="544163" y="854678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05FD50F-8AD0-4535-B126-32785B81451C}"/>
                </a:ext>
              </a:extLst>
            </p:cNvPr>
            <p:cNvSpPr/>
            <p:nvPr/>
          </p:nvSpPr>
          <p:spPr>
            <a:xfrm>
              <a:off x="7257859" y="4659033"/>
              <a:ext cx="291560" cy="220324"/>
            </a:xfrm>
            <a:custGeom>
              <a:avLst/>
              <a:gdLst>
                <a:gd name="connsiteX0" fmla="*/ 0 w 291560"/>
                <a:gd name="connsiteY0" fmla="*/ 58318 h 220324"/>
                <a:gd name="connsiteX1" fmla="*/ 48768 w 291560"/>
                <a:gd name="connsiteY1" fmla="*/ 209098 h 220324"/>
                <a:gd name="connsiteX2" fmla="*/ 94202 w 291560"/>
                <a:gd name="connsiteY2" fmla="*/ 213385 h 220324"/>
                <a:gd name="connsiteX3" fmla="*/ 235172 w 291560"/>
                <a:gd name="connsiteY3" fmla="*/ 208337 h 220324"/>
                <a:gd name="connsiteX4" fmla="*/ 246793 w 291560"/>
                <a:gd name="connsiteY4" fmla="*/ 199478 h 220324"/>
                <a:gd name="connsiteX5" fmla="*/ 274891 w 291560"/>
                <a:gd name="connsiteY5" fmla="*/ 159378 h 220324"/>
                <a:gd name="connsiteX6" fmla="*/ 291560 w 291560"/>
                <a:gd name="connsiteY6" fmla="*/ 14979 h 220324"/>
                <a:gd name="connsiteX7" fmla="*/ 283750 w 291560"/>
                <a:gd name="connsiteY7" fmla="*/ 13931 h 220324"/>
                <a:gd name="connsiteX8" fmla="*/ 267176 w 291560"/>
                <a:gd name="connsiteY8" fmla="*/ 158140 h 220324"/>
                <a:gd name="connsiteX9" fmla="*/ 242411 w 291560"/>
                <a:gd name="connsiteY9" fmla="*/ 192144 h 220324"/>
                <a:gd name="connsiteX10" fmla="*/ 230696 w 291560"/>
                <a:gd name="connsiteY10" fmla="*/ 201002 h 220324"/>
                <a:gd name="connsiteX11" fmla="*/ 95059 w 291560"/>
                <a:gd name="connsiteY11" fmla="*/ 204526 h 220324"/>
                <a:gd name="connsiteX12" fmla="*/ 48768 w 291560"/>
                <a:gd name="connsiteY12" fmla="*/ 200145 h 220324"/>
                <a:gd name="connsiteX13" fmla="*/ 7906 w 291560"/>
                <a:gd name="connsiteY13" fmla="*/ 57651 h 220324"/>
                <a:gd name="connsiteX14" fmla="*/ 0 w 291560"/>
                <a:gd name="connsiteY14" fmla="*/ 58318 h 220324"/>
                <a:gd name="connsiteX15" fmla="*/ 0 w 291560"/>
                <a:gd name="connsiteY15" fmla="*/ 58318 h 220324"/>
                <a:gd name="connsiteX16" fmla="*/ 289274 w 291560"/>
                <a:gd name="connsiteY16" fmla="*/ 3739 h 220324"/>
                <a:gd name="connsiteX17" fmla="*/ 190690 w 291560"/>
                <a:gd name="connsiteY17" fmla="*/ 38696 h 220324"/>
                <a:gd name="connsiteX18" fmla="*/ 41338 w 291560"/>
                <a:gd name="connsiteY18" fmla="*/ 52317 h 220324"/>
                <a:gd name="connsiteX19" fmla="*/ 4000 w 291560"/>
                <a:gd name="connsiteY19" fmla="*/ 52317 h 220324"/>
                <a:gd name="connsiteX20" fmla="*/ 106204 w 291560"/>
                <a:gd name="connsiteY20" fmla="*/ 27457 h 220324"/>
                <a:gd name="connsiteX21" fmla="*/ 213931 w 291560"/>
                <a:gd name="connsiteY21" fmla="*/ 5740 h 220324"/>
                <a:gd name="connsiteX22" fmla="*/ 289274 w 291560"/>
                <a:gd name="connsiteY22" fmla="*/ 3739 h 220324"/>
                <a:gd name="connsiteX23" fmla="*/ 289274 w 291560"/>
                <a:gd name="connsiteY23" fmla="*/ 3739 h 2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60" h="220324">
                  <a:moveTo>
                    <a:pt x="0" y="58318"/>
                  </a:moveTo>
                  <a:cubicBezTo>
                    <a:pt x="0" y="58699"/>
                    <a:pt x="8191" y="209098"/>
                    <a:pt x="48768" y="209098"/>
                  </a:cubicBezTo>
                  <a:cubicBezTo>
                    <a:pt x="58960" y="209098"/>
                    <a:pt x="75343" y="211099"/>
                    <a:pt x="94202" y="213385"/>
                  </a:cubicBezTo>
                  <a:cubicBezTo>
                    <a:pt x="143637" y="219386"/>
                    <a:pt x="210312" y="227482"/>
                    <a:pt x="235172" y="208337"/>
                  </a:cubicBezTo>
                  <a:lnTo>
                    <a:pt x="246793" y="199478"/>
                  </a:lnTo>
                  <a:cubicBezTo>
                    <a:pt x="269938" y="181952"/>
                    <a:pt x="272320" y="180142"/>
                    <a:pt x="274891" y="159378"/>
                  </a:cubicBezTo>
                  <a:cubicBezTo>
                    <a:pt x="277654" y="137280"/>
                    <a:pt x="291465" y="15360"/>
                    <a:pt x="291560" y="14979"/>
                  </a:cubicBezTo>
                  <a:lnTo>
                    <a:pt x="283750" y="13931"/>
                  </a:lnTo>
                  <a:cubicBezTo>
                    <a:pt x="283750" y="14312"/>
                    <a:pt x="269843" y="136804"/>
                    <a:pt x="267176" y="158140"/>
                  </a:cubicBezTo>
                  <a:cubicBezTo>
                    <a:pt x="265081" y="174999"/>
                    <a:pt x="262985" y="176618"/>
                    <a:pt x="242411" y="192144"/>
                  </a:cubicBezTo>
                  <a:lnTo>
                    <a:pt x="230696" y="201002"/>
                  </a:lnTo>
                  <a:cubicBezTo>
                    <a:pt x="208312" y="218242"/>
                    <a:pt x="143256" y="210432"/>
                    <a:pt x="95059" y="204526"/>
                  </a:cubicBezTo>
                  <a:cubicBezTo>
                    <a:pt x="75819" y="202240"/>
                    <a:pt x="59246" y="200145"/>
                    <a:pt x="48768" y="200145"/>
                  </a:cubicBezTo>
                  <a:cubicBezTo>
                    <a:pt x="15621" y="200145"/>
                    <a:pt x="7906" y="58032"/>
                    <a:pt x="7906" y="57651"/>
                  </a:cubicBezTo>
                  <a:lnTo>
                    <a:pt x="0" y="58318"/>
                  </a:lnTo>
                  <a:lnTo>
                    <a:pt x="0" y="58318"/>
                  </a:lnTo>
                  <a:close/>
                  <a:moveTo>
                    <a:pt x="289274" y="3739"/>
                  </a:moveTo>
                  <a:cubicBezTo>
                    <a:pt x="289274" y="3739"/>
                    <a:pt x="258413" y="19265"/>
                    <a:pt x="190690" y="38696"/>
                  </a:cubicBezTo>
                  <a:cubicBezTo>
                    <a:pt x="122968" y="58032"/>
                    <a:pt x="70866" y="46507"/>
                    <a:pt x="41338" y="52317"/>
                  </a:cubicBezTo>
                  <a:cubicBezTo>
                    <a:pt x="11811" y="58127"/>
                    <a:pt x="4000" y="52317"/>
                    <a:pt x="4000" y="52317"/>
                  </a:cubicBezTo>
                  <a:cubicBezTo>
                    <a:pt x="4000" y="52317"/>
                    <a:pt x="65151" y="27457"/>
                    <a:pt x="106204" y="27457"/>
                  </a:cubicBezTo>
                  <a:cubicBezTo>
                    <a:pt x="147161" y="27457"/>
                    <a:pt x="190595" y="17360"/>
                    <a:pt x="213931" y="5740"/>
                  </a:cubicBezTo>
                  <a:cubicBezTo>
                    <a:pt x="237172" y="-5881"/>
                    <a:pt x="289274" y="3739"/>
                    <a:pt x="289274" y="3739"/>
                  </a:cubicBezTo>
                  <a:lnTo>
                    <a:pt x="289274" y="3739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0861520-D770-4C20-8CB6-98F02E3E2B4F}"/>
                </a:ext>
              </a:extLst>
            </p:cNvPr>
            <p:cNvSpPr/>
            <p:nvPr/>
          </p:nvSpPr>
          <p:spPr>
            <a:xfrm>
              <a:off x="7236618" y="3613498"/>
              <a:ext cx="272830" cy="813911"/>
            </a:xfrm>
            <a:custGeom>
              <a:avLst/>
              <a:gdLst>
                <a:gd name="connsiteX0" fmla="*/ 144589 w 272830"/>
                <a:gd name="connsiteY0" fmla="*/ 0 h 813911"/>
                <a:gd name="connsiteX1" fmla="*/ 267843 w 272830"/>
                <a:gd name="connsiteY1" fmla="*/ 440817 h 813911"/>
                <a:gd name="connsiteX2" fmla="*/ 16573 w 272830"/>
                <a:gd name="connsiteY2" fmla="*/ 813911 h 813911"/>
                <a:gd name="connsiteX3" fmla="*/ 0 w 272830"/>
                <a:gd name="connsiteY3" fmla="*/ 782574 h 813911"/>
                <a:gd name="connsiteX4" fmla="*/ 233839 w 272830"/>
                <a:gd name="connsiteY4" fmla="*/ 435769 h 813911"/>
                <a:gd name="connsiteX5" fmla="*/ 118110 w 272830"/>
                <a:gd name="connsiteY5" fmla="*/ 22479 h 813911"/>
                <a:gd name="connsiteX6" fmla="*/ 144589 w 272830"/>
                <a:gd name="connsiteY6" fmla="*/ 0 h 813911"/>
                <a:gd name="connsiteX7" fmla="*/ 144589 w 272830"/>
                <a:gd name="connsiteY7" fmla="*/ 0 h 81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2830" h="813911">
                  <a:moveTo>
                    <a:pt x="144589" y="0"/>
                  </a:moveTo>
                  <a:cubicBezTo>
                    <a:pt x="145066" y="571"/>
                    <a:pt x="302514" y="192977"/>
                    <a:pt x="267843" y="440817"/>
                  </a:cubicBezTo>
                  <a:cubicBezTo>
                    <a:pt x="248412" y="579882"/>
                    <a:pt x="123063" y="718661"/>
                    <a:pt x="16573" y="813911"/>
                  </a:cubicBezTo>
                  <a:lnTo>
                    <a:pt x="0" y="782574"/>
                  </a:lnTo>
                  <a:cubicBezTo>
                    <a:pt x="100870" y="691705"/>
                    <a:pt x="216027" y="562737"/>
                    <a:pt x="233839" y="435769"/>
                  </a:cubicBezTo>
                  <a:cubicBezTo>
                    <a:pt x="266319" y="203549"/>
                    <a:pt x="118586" y="22955"/>
                    <a:pt x="118110" y="22479"/>
                  </a:cubicBezTo>
                  <a:lnTo>
                    <a:pt x="144589" y="0"/>
                  </a:lnTo>
                  <a:lnTo>
                    <a:pt x="144589" y="0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9AF1649-CBC1-467A-8040-1A9C35053933}"/>
                </a:ext>
              </a:extLst>
            </p:cNvPr>
            <p:cNvSpPr/>
            <p:nvPr/>
          </p:nvSpPr>
          <p:spPr>
            <a:xfrm>
              <a:off x="6682058" y="3741587"/>
              <a:ext cx="712137" cy="969286"/>
            </a:xfrm>
            <a:custGeom>
              <a:avLst/>
              <a:gdLst>
                <a:gd name="connsiteX0" fmla="*/ 18017 w 712137"/>
                <a:gd name="connsiteY0" fmla="*/ 136611 h 969286"/>
                <a:gd name="connsiteX1" fmla="*/ 114886 w 712137"/>
                <a:gd name="connsiteY1" fmla="*/ 612195 h 969286"/>
                <a:gd name="connsiteX2" fmla="*/ 383681 w 712137"/>
                <a:gd name="connsiteY2" fmla="*/ 969287 h 969286"/>
                <a:gd name="connsiteX3" fmla="*/ 652953 w 712137"/>
                <a:gd name="connsiteY3" fmla="*/ 496085 h 969286"/>
                <a:gd name="connsiteX4" fmla="*/ 711246 w 712137"/>
                <a:gd name="connsiteY4" fmla="*/ 3833 h 969286"/>
                <a:gd name="connsiteX5" fmla="*/ 18017 w 712137"/>
                <a:gd name="connsiteY5" fmla="*/ 136611 h 969286"/>
                <a:gd name="connsiteX6" fmla="*/ 18017 w 712137"/>
                <a:gd name="connsiteY6" fmla="*/ 136611 h 96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137" h="969286">
                  <a:moveTo>
                    <a:pt x="18017" y="136611"/>
                  </a:moveTo>
                  <a:cubicBezTo>
                    <a:pt x="18017" y="136611"/>
                    <a:pt x="-61898" y="303966"/>
                    <a:pt x="114886" y="612195"/>
                  </a:cubicBezTo>
                  <a:cubicBezTo>
                    <a:pt x="291670" y="920519"/>
                    <a:pt x="383681" y="969287"/>
                    <a:pt x="383681" y="969287"/>
                  </a:cubicBezTo>
                  <a:cubicBezTo>
                    <a:pt x="383681" y="969287"/>
                    <a:pt x="581897" y="749545"/>
                    <a:pt x="652953" y="496085"/>
                  </a:cubicBezTo>
                  <a:cubicBezTo>
                    <a:pt x="724010" y="242720"/>
                    <a:pt x="711246" y="3833"/>
                    <a:pt x="711246" y="3833"/>
                  </a:cubicBezTo>
                  <a:cubicBezTo>
                    <a:pt x="711246" y="3833"/>
                    <a:pt x="190610" y="-35315"/>
                    <a:pt x="18017" y="136611"/>
                  </a:cubicBezTo>
                  <a:lnTo>
                    <a:pt x="18017" y="136611"/>
                  </a:lnTo>
                  <a:close/>
                </a:path>
              </a:pathLst>
            </a:custGeom>
            <a:solidFill>
              <a:srgbClr val="7FB3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E065D48E-4A0E-4A04-9793-5D749396C9DC}"/>
                </a:ext>
              </a:extLst>
            </p:cNvPr>
            <p:cNvSpPr/>
            <p:nvPr/>
          </p:nvSpPr>
          <p:spPr>
            <a:xfrm>
              <a:off x="6814755" y="4365497"/>
              <a:ext cx="464724" cy="345471"/>
            </a:xfrm>
            <a:custGeom>
              <a:avLst/>
              <a:gdLst>
                <a:gd name="connsiteX0" fmla="*/ 0 w 464724"/>
                <a:gd name="connsiteY0" fmla="*/ 18955 h 345471"/>
                <a:gd name="connsiteX1" fmla="*/ 250984 w 464724"/>
                <a:gd name="connsiteY1" fmla="*/ 345472 h 345471"/>
                <a:gd name="connsiteX2" fmla="*/ 464725 w 464724"/>
                <a:gd name="connsiteY2" fmla="*/ 19336 h 345471"/>
                <a:gd name="connsiteX3" fmla="*/ 321278 w 464724"/>
                <a:gd name="connsiteY3" fmla="*/ 49625 h 345471"/>
                <a:gd name="connsiteX4" fmla="*/ 212884 w 464724"/>
                <a:gd name="connsiteY4" fmla="*/ 99155 h 345471"/>
                <a:gd name="connsiteX5" fmla="*/ 12859 w 464724"/>
                <a:gd name="connsiteY5" fmla="*/ 0 h 345471"/>
                <a:gd name="connsiteX6" fmla="*/ 0 w 464724"/>
                <a:gd name="connsiteY6" fmla="*/ 18955 h 345471"/>
                <a:gd name="connsiteX7" fmla="*/ 0 w 464724"/>
                <a:gd name="connsiteY7" fmla="*/ 18955 h 34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4724" h="345471">
                  <a:moveTo>
                    <a:pt x="0" y="18955"/>
                  </a:moveTo>
                  <a:cubicBezTo>
                    <a:pt x="165163" y="299847"/>
                    <a:pt x="250984" y="345472"/>
                    <a:pt x="250984" y="345472"/>
                  </a:cubicBezTo>
                  <a:cubicBezTo>
                    <a:pt x="250984" y="345472"/>
                    <a:pt x="377666" y="205073"/>
                    <a:pt x="464725" y="19336"/>
                  </a:cubicBezTo>
                  <a:cubicBezTo>
                    <a:pt x="409194" y="30766"/>
                    <a:pt x="344805" y="44196"/>
                    <a:pt x="321278" y="49625"/>
                  </a:cubicBezTo>
                  <a:cubicBezTo>
                    <a:pt x="276796" y="60007"/>
                    <a:pt x="298609" y="99155"/>
                    <a:pt x="212884" y="99155"/>
                  </a:cubicBezTo>
                  <a:cubicBezTo>
                    <a:pt x="127254" y="99155"/>
                    <a:pt x="12859" y="0"/>
                    <a:pt x="12859" y="0"/>
                  </a:cubicBezTo>
                  <a:cubicBezTo>
                    <a:pt x="8382" y="6477"/>
                    <a:pt x="4096" y="12763"/>
                    <a:pt x="0" y="18955"/>
                  </a:cubicBezTo>
                  <a:lnTo>
                    <a:pt x="0" y="18955"/>
                  </a:lnTo>
                  <a:close/>
                </a:path>
              </a:pathLst>
            </a:custGeom>
            <a:solidFill>
              <a:srgbClr val="62A1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4479BE6B-48DF-412F-9E8D-A190C67CD8A7}"/>
                </a:ext>
              </a:extLst>
            </p:cNvPr>
            <p:cNvSpPr/>
            <p:nvPr/>
          </p:nvSpPr>
          <p:spPr>
            <a:xfrm>
              <a:off x="6720887" y="3790653"/>
              <a:ext cx="614058" cy="551620"/>
            </a:xfrm>
            <a:custGeom>
              <a:avLst/>
              <a:gdLst>
                <a:gd name="connsiteX0" fmla="*/ 142 w 614058"/>
                <a:gd name="connsiteY0" fmla="*/ 36110 h 551620"/>
                <a:gd name="connsiteX1" fmla="*/ 90725 w 614058"/>
                <a:gd name="connsiteY1" fmla="*/ 453115 h 551620"/>
                <a:gd name="connsiteX2" fmla="*/ 535733 w 614058"/>
                <a:gd name="connsiteY2" fmla="*/ 453115 h 551620"/>
                <a:gd name="connsiteX3" fmla="*/ 603837 w 614058"/>
                <a:gd name="connsiteY3" fmla="*/ 36110 h 551620"/>
                <a:gd name="connsiteX4" fmla="*/ 142 w 614058"/>
                <a:gd name="connsiteY4" fmla="*/ 36110 h 551620"/>
                <a:gd name="connsiteX5" fmla="*/ 142 w 614058"/>
                <a:gd name="connsiteY5" fmla="*/ 36110 h 5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058" h="551620">
                  <a:moveTo>
                    <a:pt x="142" y="36110"/>
                  </a:moveTo>
                  <a:cubicBezTo>
                    <a:pt x="142" y="36110"/>
                    <a:pt x="-7573" y="311002"/>
                    <a:pt x="90725" y="453115"/>
                  </a:cubicBezTo>
                  <a:cubicBezTo>
                    <a:pt x="188928" y="595228"/>
                    <a:pt x="448293" y="573225"/>
                    <a:pt x="535733" y="453115"/>
                  </a:cubicBezTo>
                  <a:cubicBezTo>
                    <a:pt x="623172" y="333004"/>
                    <a:pt x="622791" y="117359"/>
                    <a:pt x="603837" y="36110"/>
                  </a:cubicBezTo>
                  <a:cubicBezTo>
                    <a:pt x="584977" y="-45138"/>
                    <a:pt x="142" y="36110"/>
                    <a:pt x="142" y="36110"/>
                  </a:cubicBezTo>
                  <a:lnTo>
                    <a:pt x="142" y="36110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132C3D3-3C0A-4036-8680-BB045C9A6CA9}"/>
                </a:ext>
              </a:extLst>
            </p:cNvPr>
            <p:cNvSpPr/>
            <p:nvPr/>
          </p:nvSpPr>
          <p:spPr>
            <a:xfrm>
              <a:off x="6720887" y="3790624"/>
              <a:ext cx="614062" cy="508101"/>
            </a:xfrm>
            <a:custGeom>
              <a:avLst/>
              <a:gdLst>
                <a:gd name="connsiteX0" fmla="*/ 143 w 614062"/>
                <a:gd name="connsiteY0" fmla="*/ 36139 h 508101"/>
                <a:gd name="connsiteX1" fmla="*/ 16145 w 614062"/>
                <a:gd name="connsiteY1" fmla="*/ 243402 h 508101"/>
                <a:gd name="connsiteX2" fmla="*/ 221980 w 614062"/>
                <a:gd name="connsiteY2" fmla="*/ 488671 h 508101"/>
                <a:gd name="connsiteX3" fmla="*/ 598408 w 614062"/>
                <a:gd name="connsiteY3" fmla="*/ 268453 h 508101"/>
                <a:gd name="connsiteX4" fmla="*/ 609267 w 614062"/>
                <a:gd name="connsiteY4" fmla="*/ 233782 h 508101"/>
                <a:gd name="connsiteX5" fmla="*/ 603837 w 614062"/>
                <a:gd name="connsiteY5" fmla="*/ 36043 h 508101"/>
                <a:gd name="connsiteX6" fmla="*/ 143 w 614062"/>
                <a:gd name="connsiteY6" fmla="*/ 36139 h 508101"/>
                <a:gd name="connsiteX7" fmla="*/ 143 w 614062"/>
                <a:gd name="connsiteY7" fmla="*/ 36139 h 508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062" h="508101">
                  <a:moveTo>
                    <a:pt x="143" y="36139"/>
                  </a:moveTo>
                  <a:cubicBezTo>
                    <a:pt x="143" y="36139"/>
                    <a:pt x="-2619" y="134151"/>
                    <a:pt x="16145" y="243402"/>
                  </a:cubicBezTo>
                  <a:cubicBezTo>
                    <a:pt x="36814" y="307030"/>
                    <a:pt x="133207" y="457143"/>
                    <a:pt x="221980" y="488671"/>
                  </a:cubicBezTo>
                  <a:cubicBezTo>
                    <a:pt x="411909" y="556203"/>
                    <a:pt x="528209" y="439236"/>
                    <a:pt x="598408" y="268453"/>
                  </a:cubicBezTo>
                  <a:cubicBezTo>
                    <a:pt x="602123" y="259500"/>
                    <a:pt x="605743" y="247689"/>
                    <a:pt x="609267" y="233782"/>
                  </a:cubicBezTo>
                  <a:cubicBezTo>
                    <a:pt x="618315" y="153296"/>
                    <a:pt x="613458" y="77286"/>
                    <a:pt x="603837" y="36043"/>
                  </a:cubicBezTo>
                  <a:cubicBezTo>
                    <a:pt x="584978" y="-45110"/>
                    <a:pt x="143" y="36139"/>
                    <a:pt x="143" y="36139"/>
                  </a:cubicBezTo>
                  <a:lnTo>
                    <a:pt x="143" y="36139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0B8671F0-03FC-41A7-A930-09E8DBE9D2D1}"/>
                </a:ext>
              </a:extLst>
            </p:cNvPr>
            <p:cNvSpPr/>
            <p:nvPr/>
          </p:nvSpPr>
          <p:spPr>
            <a:xfrm>
              <a:off x="6203251" y="3987450"/>
              <a:ext cx="321894" cy="954500"/>
            </a:xfrm>
            <a:custGeom>
              <a:avLst/>
              <a:gdLst>
                <a:gd name="connsiteX0" fmla="*/ 139351 w 321894"/>
                <a:gd name="connsiteY0" fmla="*/ 1524 h 954500"/>
                <a:gd name="connsiteX1" fmla="*/ 145828 w 321894"/>
                <a:gd name="connsiteY1" fmla="*/ 244792 h 954500"/>
                <a:gd name="connsiteX2" fmla="*/ 238982 w 321894"/>
                <a:gd name="connsiteY2" fmla="*/ 394145 h 954500"/>
                <a:gd name="connsiteX3" fmla="*/ 229362 w 321894"/>
                <a:gd name="connsiteY3" fmla="*/ 402812 h 954500"/>
                <a:gd name="connsiteX4" fmla="*/ 133636 w 321894"/>
                <a:gd name="connsiteY4" fmla="*/ 248698 h 954500"/>
                <a:gd name="connsiteX5" fmla="*/ 126587 w 321894"/>
                <a:gd name="connsiteY5" fmla="*/ 0 h 954500"/>
                <a:gd name="connsiteX6" fmla="*/ 139351 w 321894"/>
                <a:gd name="connsiteY6" fmla="*/ 1524 h 954500"/>
                <a:gd name="connsiteX7" fmla="*/ 139351 w 321894"/>
                <a:gd name="connsiteY7" fmla="*/ 1524 h 954500"/>
                <a:gd name="connsiteX8" fmla="*/ 64579 w 321894"/>
                <a:gd name="connsiteY8" fmla="*/ 609409 h 954500"/>
                <a:gd name="connsiteX9" fmla="*/ 284797 w 321894"/>
                <a:gd name="connsiteY9" fmla="*/ 695801 h 954500"/>
                <a:gd name="connsiteX10" fmla="*/ 287560 w 321894"/>
                <a:gd name="connsiteY10" fmla="*/ 708660 h 954500"/>
                <a:gd name="connsiteX11" fmla="*/ 53816 w 321894"/>
                <a:gd name="connsiteY11" fmla="*/ 616553 h 954500"/>
                <a:gd name="connsiteX12" fmla="*/ 64579 w 321894"/>
                <a:gd name="connsiteY12" fmla="*/ 609409 h 954500"/>
                <a:gd name="connsiteX13" fmla="*/ 64579 w 321894"/>
                <a:gd name="connsiteY13" fmla="*/ 609409 h 954500"/>
                <a:gd name="connsiteX14" fmla="*/ 78581 w 321894"/>
                <a:gd name="connsiteY14" fmla="*/ 713899 h 954500"/>
                <a:gd name="connsiteX15" fmla="*/ 205835 w 321894"/>
                <a:gd name="connsiteY15" fmla="*/ 946595 h 954500"/>
                <a:gd name="connsiteX16" fmla="*/ 202216 w 321894"/>
                <a:gd name="connsiteY16" fmla="*/ 954500 h 954500"/>
                <a:gd name="connsiteX17" fmla="*/ 70199 w 321894"/>
                <a:gd name="connsiteY17" fmla="*/ 715613 h 954500"/>
                <a:gd name="connsiteX18" fmla="*/ 78581 w 321894"/>
                <a:gd name="connsiteY18" fmla="*/ 713899 h 954500"/>
                <a:gd name="connsiteX19" fmla="*/ 78581 w 321894"/>
                <a:gd name="connsiteY19" fmla="*/ 713899 h 954500"/>
                <a:gd name="connsiteX20" fmla="*/ 12478 w 321894"/>
                <a:gd name="connsiteY20" fmla="*/ 256222 h 954500"/>
                <a:gd name="connsiteX21" fmla="*/ 297466 w 321894"/>
                <a:gd name="connsiteY21" fmla="*/ 566642 h 954500"/>
                <a:gd name="connsiteX22" fmla="*/ 295846 w 321894"/>
                <a:gd name="connsiteY22" fmla="*/ 579691 h 954500"/>
                <a:gd name="connsiteX23" fmla="*/ 0 w 321894"/>
                <a:gd name="connsiteY23" fmla="*/ 259556 h 954500"/>
                <a:gd name="connsiteX24" fmla="*/ 12478 w 321894"/>
                <a:gd name="connsiteY24" fmla="*/ 256222 h 954500"/>
                <a:gd name="connsiteX25" fmla="*/ 12478 w 321894"/>
                <a:gd name="connsiteY25" fmla="*/ 256222 h 954500"/>
                <a:gd name="connsiteX26" fmla="*/ 36766 w 321894"/>
                <a:gd name="connsiteY26" fmla="*/ 465963 h 954500"/>
                <a:gd name="connsiteX27" fmla="*/ 206502 w 321894"/>
                <a:gd name="connsiteY27" fmla="*/ 621506 h 954500"/>
                <a:gd name="connsiteX28" fmla="*/ 201263 w 321894"/>
                <a:gd name="connsiteY28" fmla="*/ 633508 h 954500"/>
                <a:gd name="connsiteX29" fmla="*/ 24860 w 321894"/>
                <a:gd name="connsiteY29" fmla="*/ 470916 h 954500"/>
                <a:gd name="connsiteX30" fmla="*/ 36766 w 321894"/>
                <a:gd name="connsiteY30" fmla="*/ 465963 h 954500"/>
                <a:gd name="connsiteX31" fmla="*/ 36766 w 321894"/>
                <a:gd name="connsiteY31" fmla="*/ 465963 h 954500"/>
                <a:gd name="connsiteX32" fmla="*/ 263557 w 321894"/>
                <a:gd name="connsiteY32" fmla="*/ 439864 h 954500"/>
                <a:gd name="connsiteX33" fmla="*/ 305562 w 321894"/>
                <a:gd name="connsiteY33" fmla="*/ 507111 h 954500"/>
                <a:gd name="connsiteX34" fmla="*/ 320516 w 321894"/>
                <a:gd name="connsiteY34" fmla="*/ 630269 h 954500"/>
                <a:gd name="connsiteX35" fmla="*/ 320135 w 321894"/>
                <a:gd name="connsiteY35" fmla="*/ 638556 h 954500"/>
                <a:gd name="connsiteX36" fmla="*/ 307276 w 321894"/>
                <a:gd name="connsiteY36" fmla="*/ 637889 h 954500"/>
                <a:gd name="connsiteX37" fmla="*/ 307657 w 321894"/>
                <a:gd name="connsiteY37" fmla="*/ 629603 h 954500"/>
                <a:gd name="connsiteX38" fmla="*/ 293370 w 321894"/>
                <a:gd name="connsiteY38" fmla="*/ 511302 h 954500"/>
                <a:gd name="connsiteX39" fmla="*/ 259747 w 321894"/>
                <a:gd name="connsiteY39" fmla="*/ 452438 h 954500"/>
                <a:gd name="connsiteX40" fmla="*/ 263557 w 321894"/>
                <a:gd name="connsiteY40" fmla="*/ 439864 h 954500"/>
                <a:gd name="connsiteX41" fmla="*/ 263557 w 321894"/>
                <a:gd name="connsiteY41" fmla="*/ 439864 h 95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1894" h="954500">
                  <a:moveTo>
                    <a:pt x="139351" y="1524"/>
                  </a:moveTo>
                  <a:cubicBezTo>
                    <a:pt x="125825" y="115824"/>
                    <a:pt x="128683" y="188214"/>
                    <a:pt x="145828" y="244792"/>
                  </a:cubicBezTo>
                  <a:cubicBezTo>
                    <a:pt x="162973" y="301085"/>
                    <a:pt x="194691" y="342233"/>
                    <a:pt x="238982" y="394145"/>
                  </a:cubicBezTo>
                  <a:lnTo>
                    <a:pt x="229362" y="402812"/>
                  </a:lnTo>
                  <a:cubicBezTo>
                    <a:pt x="184023" y="349663"/>
                    <a:pt x="151447" y="307372"/>
                    <a:pt x="133636" y="248698"/>
                  </a:cubicBezTo>
                  <a:cubicBezTo>
                    <a:pt x="115824" y="190309"/>
                    <a:pt x="112871" y="116300"/>
                    <a:pt x="126587" y="0"/>
                  </a:cubicBezTo>
                  <a:lnTo>
                    <a:pt x="139351" y="1524"/>
                  </a:lnTo>
                  <a:lnTo>
                    <a:pt x="139351" y="1524"/>
                  </a:lnTo>
                  <a:close/>
                  <a:moveTo>
                    <a:pt x="64579" y="609409"/>
                  </a:moveTo>
                  <a:cubicBezTo>
                    <a:pt x="64770" y="609790"/>
                    <a:pt x="138779" y="728758"/>
                    <a:pt x="284797" y="695801"/>
                  </a:cubicBezTo>
                  <a:lnTo>
                    <a:pt x="287560" y="708660"/>
                  </a:lnTo>
                  <a:cubicBezTo>
                    <a:pt x="132779" y="743617"/>
                    <a:pt x="54007" y="616934"/>
                    <a:pt x="53816" y="616553"/>
                  </a:cubicBezTo>
                  <a:lnTo>
                    <a:pt x="64579" y="609409"/>
                  </a:lnTo>
                  <a:lnTo>
                    <a:pt x="64579" y="609409"/>
                  </a:lnTo>
                  <a:close/>
                  <a:moveTo>
                    <a:pt x="78581" y="713899"/>
                  </a:moveTo>
                  <a:cubicBezTo>
                    <a:pt x="78676" y="714470"/>
                    <a:pt x="114300" y="902208"/>
                    <a:pt x="205835" y="946595"/>
                  </a:cubicBezTo>
                  <a:lnTo>
                    <a:pt x="202216" y="954500"/>
                  </a:lnTo>
                  <a:cubicBezTo>
                    <a:pt x="106775" y="908209"/>
                    <a:pt x="70390" y="716089"/>
                    <a:pt x="70199" y="715613"/>
                  </a:cubicBezTo>
                  <a:lnTo>
                    <a:pt x="78581" y="713899"/>
                  </a:lnTo>
                  <a:lnTo>
                    <a:pt x="78581" y="713899"/>
                  </a:lnTo>
                  <a:close/>
                  <a:moveTo>
                    <a:pt x="12478" y="256222"/>
                  </a:moveTo>
                  <a:cubicBezTo>
                    <a:pt x="12668" y="256984"/>
                    <a:pt x="82391" y="538163"/>
                    <a:pt x="297466" y="566642"/>
                  </a:cubicBezTo>
                  <a:lnTo>
                    <a:pt x="295846" y="579691"/>
                  </a:lnTo>
                  <a:cubicBezTo>
                    <a:pt x="72009" y="549973"/>
                    <a:pt x="286" y="260318"/>
                    <a:pt x="0" y="259556"/>
                  </a:cubicBezTo>
                  <a:lnTo>
                    <a:pt x="12478" y="256222"/>
                  </a:lnTo>
                  <a:lnTo>
                    <a:pt x="12478" y="256222"/>
                  </a:lnTo>
                  <a:close/>
                  <a:moveTo>
                    <a:pt x="36766" y="465963"/>
                  </a:moveTo>
                  <a:cubicBezTo>
                    <a:pt x="36862" y="466249"/>
                    <a:pt x="73628" y="560546"/>
                    <a:pt x="206502" y="621506"/>
                  </a:cubicBezTo>
                  <a:lnTo>
                    <a:pt x="201263" y="633508"/>
                  </a:lnTo>
                  <a:cubicBezTo>
                    <a:pt x="63627" y="570357"/>
                    <a:pt x="24955" y="471106"/>
                    <a:pt x="24860" y="470916"/>
                  </a:cubicBezTo>
                  <a:lnTo>
                    <a:pt x="36766" y="465963"/>
                  </a:lnTo>
                  <a:lnTo>
                    <a:pt x="36766" y="465963"/>
                  </a:lnTo>
                  <a:close/>
                  <a:moveTo>
                    <a:pt x="263557" y="439864"/>
                  </a:moveTo>
                  <a:cubicBezTo>
                    <a:pt x="263652" y="439864"/>
                    <a:pt x="285655" y="446627"/>
                    <a:pt x="305562" y="507111"/>
                  </a:cubicBezTo>
                  <a:cubicBezTo>
                    <a:pt x="323945" y="562642"/>
                    <a:pt x="323088" y="578834"/>
                    <a:pt x="320516" y="630269"/>
                  </a:cubicBezTo>
                  <a:lnTo>
                    <a:pt x="320135" y="638556"/>
                  </a:lnTo>
                  <a:lnTo>
                    <a:pt x="307276" y="637889"/>
                  </a:lnTo>
                  <a:lnTo>
                    <a:pt x="307657" y="629603"/>
                  </a:lnTo>
                  <a:cubicBezTo>
                    <a:pt x="310134" y="580072"/>
                    <a:pt x="310991" y="564452"/>
                    <a:pt x="293370" y="511302"/>
                  </a:cubicBezTo>
                  <a:cubicBezTo>
                    <a:pt x="275463" y="457295"/>
                    <a:pt x="259747" y="452438"/>
                    <a:pt x="259747" y="452438"/>
                  </a:cubicBezTo>
                  <a:lnTo>
                    <a:pt x="263557" y="439864"/>
                  </a:lnTo>
                  <a:lnTo>
                    <a:pt x="263557" y="439864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93A119B4-7B63-44FE-AFCB-754FA8AEA604}"/>
                </a:ext>
              </a:extLst>
            </p:cNvPr>
            <p:cNvSpPr/>
            <p:nvPr/>
          </p:nvSpPr>
          <p:spPr>
            <a:xfrm>
              <a:off x="6580642" y="3677125"/>
              <a:ext cx="477096" cy="1033843"/>
            </a:xfrm>
            <a:custGeom>
              <a:avLst/>
              <a:gdLst>
                <a:gd name="connsiteX0" fmla="*/ 117528 w 477096"/>
                <a:gd name="connsiteY0" fmla="*/ 0 h 1033843"/>
                <a:gd name="connsiteX1" fmla="*/ 9229 w 477096"/>
                <a:gd name="connsiteY1" fmla="*/ 389287 h 1033843"/>
                <a:gd name="connsiteX2" fmla="*/ 9229 w 477096"/>
                <a:gd name="connsiteY2" fmla="*/ 589026 h 1033843"/>
                <a:gd name="connsiteX3" fmla="*/ 163248 w 477096"/>
                <a:gd name="connsiteY3" fmla="*/ 589026 h 1033843"/>
                <a:gd name="connsiteX4" fmla="*/ 117528 w 477096"/>
                <a:gd name="connsiteY4" fmla="*/ 708660 h 1033843"/>
                <a:gd name="connsiteX5" fmla="*/ 329269 w 477096"/>
                <a:gd name="connsiteY5" fmla="*/ 909637 h 1033843"/>
                <a:gd name="connsiteX6" fmla="*/ 477097 w 477096"/>
                <a:gd name="connsiteY6" fmla="*/ 1033843 h 1033843"/>
                <a:gd name="connsiteX7" fmla="*/ 338984 w 477096"/>
                <a:gd name="connsiteY7" fmla="*/ 748665 h 1033843"/>
                <a:gd name="connsiteX8" fmla="*/ 163343 w 477096"/>
                <a:gd name="connsiteY8" fmla="*/ 470725 h 1033843"/>
                <a:gd name="connsiteX9" fmla="*/ 163343 w 477096"/>
                <a:gd name="connsiteY9" fmla="*/ 68390 h 1033843"/>
                <a:gd name="connsiteX10" fmla="*/ 117528 w 477096"/>
                <a:gd name="connsiteY10" fmla="*/ 0 h 1033843"/>
                <a:gd name="connsiteX11" fmla="*/ 117528 w 477096"/>
                <a:gd name="connsiteY11" fmla="*/ 0 h 103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096" h="1033843">
                  <a:moveTo>
                    <a:pt x="117528" y="0"/>
                  </a:moveTo>
                  <a:cubicBezTo>
                    <a:pt x="117528" y="0"/>
                    <a:pt x="30088" y="259366"/>
                    <a:pt x="9229" y="389287"/>
                  </a:cubicBezTo>
                  <a:cubicBezTo>
                    <a:pt x="-11536" y="519208"/>
                    <a:pt x="9229" y="589026"/>
                    <a:pt x="9229" y="589026"/>
                  </a:cubicBezTo>
                  <a:lnTo>
                    <a:pt x="163248" y="589026"/>
                  </a:lnTo>
                  <a:lnTo>
                    <a:pt x="117528" y="708660"/>
                  </a:lnTo>
                  <a:cubicBezTo>
                    <a:pt x="117528" y="708660"/>
                    <a:pt x="220779" y="785432"/>
                    <a:pt x="329269" y="909637"/>
                  </a:cubicBezTo>
                  <a:cubicBezTo>
                    <a:pt x="437758" y="1033843"/>
                    <a:pt x="477097" y="1033843"/>
                    <a:pt x="477097" y="1033843"/>
                  </a:cubicBezTo>
                  <a:cubicBezTo>
                    <a:pt x="477097" y="1033843"/>
                    <a:pt x="417661" y="840010"/>
                    <a:pt x="338984" y="748665"/>
                  </a:cubicBezTo>
                  <a:cubicBezTo>
                    <a:pt x="260308" y="657320"/>
                    <a:pt x="209063" y="580453"/>
                    <a:pt x="163343" y="470725"/>
                  </a:cubicBezTo>
                  <a:cubicBezTo>
                    <a:pt x="117623" y="360998"/>
                    <a:pt x="163343" y="68390"/>
                    <a:pt x="163343" y="68390"/>
                  </a:cubicBezTo>
                  <a:lnTo>
                    <a:pt x="117528" y="0"/>
                  </a:lnTo>
                  <a:lnTo>
                    <a:pt x="117528" y="0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0C3D4BFD-F0B9-4C14-B71D-EC364DBFAE78}"/>
                </a:ext>
              </a:extLst>
            </p:cNvPr>
            <p:cNvSpPr/>
            <p:nvPr/>
          </p:nvSpPr>
          <p:spPr>
            <a:xfrm>
              <a:off x="7045356" y="3680269"/>
              <a:ext cx="464470" cy="1078229"/>
            </a:xfrm>
            <a:custGeom>
              <a:avLst/>
              <a:gdLst>
                <a:gd name="connsiteX0" fmla="*/ 335947 w 464470"/>
                <a:gd name="connsiteY0" fmla="*/ 0 h 1078229"/>
                <a:gd name="connsiteX1" fmla="*/ 455200 w 464470"/>
                <a:gd name="connsiteY1" fmla="*/ 386144 h 1078229"/>
                <a:gd name="connsiteX2" fmla="*/ 455200 w 464470"/>
                <a:gd name="connsiteY2" fmla="*/ 585883 h 1078229"/>
                <a:gd name="connsiteX3" fmla="*/ 301180 w 464470"/>
                <a:gd name="connsiteY3" fmla="*/ 585883 h 1078229"/>
                <a:gd name="connsiteX4" fmla="*/ 346900 w 464470"/>
                <a:gd name="connsiteY4" fmla="*/ 705517 h 1078229"/>
                <a:gd name="connsiteX5" fmla="*/ 135159 w 464470"/>
                <a:gd name="connsiteY5" fmla="*/ 906494 h 1078229"/>
                <a:gd name="connsiteX6" fmla="*/ 0 w 464470"/>
                <a:gd name="connsiteY6" fmla="*/ 1078230 h 1078229"/>
                <a:gd name="connsiteX7" fmla="*/ 125539 w 464470"/>
                <a:gd name="connsiteY7" fmla="*/ 745522 h 1078229"/>
                <a:gd name="connsiteX8" fmla="*/ 301180 w 464470"/>
                <a:gd name="connsiteY8" fmla="*/ 467582 h 1078229"/>
                <a:gd name="connsiteX9" fmla="*/ 301180 w 464470"/>
                <a:gd name="connsiteY9" fmla="*/ 65246 h 1078229"/>
                <a:gd name="connsiteX10" fmla="*/ 335947 w 464470"/>
                <a:gd name="connsiteY10" fmla="*/ 0 h 1078229"/>
                <a:gd name="connsiteX11" fmla="*/ 335947 w 464470"/>
                <a:gd name="connsiteY11" fmla="*/ 0 h 107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4470" h="1078229">
                  <a:moveTo>
                    <a:pt x="335947" y="0"/>
                  </a:moveTo>
                  <a:cubicBezTo>
                    <a:pt x="335947" y="0"/>
                    <a:pt x="434340" y="256222"/>
                    <a:pt x="455200" y="386144"/>
                  </a:cubicBezTo>
                  <a:cubicBezTo>
                    <a:pt x="476059" y="516064"/>
                    <a:pt x="455200" y="585883"/>
                    <a:pt x="455200" y="585883"/>
                  </a:cubicBezTo>
                  <a:lnTo>
                    <a:pt x="301180" y="585883"/>
                  </a:lnTo>
                  <a:lnTo>
                    <a:pt x="346900" y="705517"/>
                  </a:lnTo>
                  <a:cubicBezTo>
                    <a:pt x="346900" y="705517"/>
                    <a:pt x="243649" y="782288"/>
                    <a:pt x="135159" y="906494"/>
                  </a:cubicBezTo>
                  <a:cubicBezTo>
                    <a:pt x="26670" y="1030700"/>
                    <a:pt x="0" y="1078230"/>
                    <a:pt x="0" y="1078230"/>
                  </a:cubicBezTo>
                  <a:cubicBezTo>
                    <a:pt x="0" y="1078230"/>
                    <a:pt x="46863" y="836866"/>
                    <a:pt x="125539" y="745522"/>
                  </a:cubicBezTo>
                  <a:cubicBezTo>
                    <a:pt x="204216" y="654177"/>
                    <a:pt x="255460" y="577310"/>
                    <a:pt x="301180" y="467582"/>
                  </a:cubicBezTo>
                  <a:cubicBezTo>
                    <a:pt x="346900" y="357854"/>
                    <a:pt x="301180" y="65246"/>
                    <a:pt x="301180" y="65246"/>
                  </a:cubicBezTo>
                  <a:lnTo>
                    <a:pt x="335947" y="0"/>
                  </a:lnTo>
                  <a:lnTo>
                    <a:pt x="335947" y="0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3941AD91-01C7-457D-84E6-CFC472E69879}"/>
                </a:ext>
              </a:extLst>
            </p:cNvPr>
            <p:cNvSpPr/>
            <p:nvPr/>
          </p:nvSpPr>
          <p:spPr>
            <a:xfrm>
              <a:off x="6489123" y="3675030"/>
              <a:ext cx="213332" cy="678819"/>
            </a:xfrm>
            <a:custGeom>
              <a:avLst/>
              <a:gdLst>
                <a:gd name="connsiteX0" fmla="*/ 201331 w 213332"/>
                <a:gd name="connsiteY0" fmla="*/ 0 h 678819"/>
                <a:gd name="connsiteX1" fmla="*/ 7688 w 213332"/>
                <a:gd name="connsiteY1" fmla="*/ 214693 h 678819"/>
                <a:gd name="connsiteX2" fmla="*/ 5211 w 213332"/>
                <a:gd name="connsiteY2" fmla="*/ 360998 h 678819"/>
                <a:gd name="connsiteX3" fmla="*/ 40549 w 213332"/>
                <a:gd name="connsiteY3" fmla="*/ 497967 h 678819"/>
                <a:gd name="connsiteX4" fmla="*/ 134942 w 213332"/>
                <a:gd name="connsiteY4" fmla="*/ 672846 h 678819"/>
                <a:gd name="connsiteX5" fmla="*/ 155706 w 213332"/>
                <a:gd name="connsiteY5" fmla="*/ 638651 h 678819"/>
                <a:gd name="connsiteX6" fmla="*/ 72553 w 213332"/>
                <a:gd name="connsiteY6" fmla="*/ 485680 h 678819"/>
                <a:gd name="connsiteX7" fmla="*/ 39120 w 213332"/>
                <a:gd name="connsiteY7" fmla="*/ 355759 h 678819"/>
                <a:gd name="connsiteX8" fmla="*/ 41120 w 213332"/>
                <a:gd name="connsiteY8" fmla="*/ 222123 h 678819"/>
                <a:gd name="connsiteX9" fmla="*/ 41120 w 213332"/>
                <a:gd name="connsiteY9" fmla="*/ 222028 h 678819"/>
                <a:gd name="connsiteX10" fmla="*/ 213333 w 213332"/>
                <a:gd name="connsiteY10" fmla="*/ 32861 h 678819"/>
                <a:gd name="connsiteX11" fmla="*/ 201331 w 213332"/>
                <a:gd name="connsiteY11" fmla="*/ 0 h 678819"/>
                <a:gd name="connsiteX12" fmla="*/ 201331 w 213332"/>
                <a:gd name="connsiteY12" fmla="*/ 0 h 6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332" h="678819">
                  <a:moveTo>
                    <a:pt x="201331" y="0"/>
                  </a:moveTo>
                  <a:cubicBezTo>
                    <a:pt x="82078" y="45529"/>
                    <a:pt x="26452" y="125349"/>
                    <a:pt x="7688" y="214693"/>
                  </a:cubicBezTo>
                  <a:cubicBezTo>
                    <a:pt x="-2409" y="262318"/>
                    <a:pt x="-1837" y="312325"/>
                    <a:pt x="5211" y="360998"/>
                  </a:cubicBezTo>
                  <a:cubicBezTo>
                    <a:pt x="12069" y="408908"/>
                    <a:pt x="25214" y="455867"/>
                    <a:pt x="40549" y="497967"/>
                  </a:cubicBezTo>
                  <a:cubicBezTo>
                    <a:pt x="66076" y="568357"/>
                    <a:pt x="108843" y="638366"/>
                    <a:pt x="134942" y="672846"/>
                  </a:cubicBezTo>
                  <a:cubicBezTo>
                    <a:pt x="149705" y="692277"/>
                    <a:pt x="181805" y="659892"/>
                    <a:pt x="155706" y="638651"/>
                  </a:cubicBezTo>
                  <a:cubicBezTo>
                    <a:pt x="128084" y="616268"/>
                    <a:pt x="95699" y="549307"/>
                    <a:pt x="72553" y="485680"/>
                  </a:cubicBezTo>
                  <a:cubicBezTo>
                    <a:pt x="58075" y="445865"/>
                    <a:pt x="45692" y="401384"/>
                    <a:pt x="39120" y="355759"/>
                  </a:cubicBezTo>
                  <a:cubicBezTo>
                    <a:pt x="32643" y="310896"/>
                    <a:pt x="32072" y="265081"/>
                    <a:pt x="41120" y="222123"/>
                  </a:cubicBezTo>
                  <a:lnTo>
                    <a:pt x="41120" y="222028"/>
                  </a:lnTo>
                  <a:cubicBezTo>
                    <a:pt x="57599" y="143637"/>
                    <a:pt x="106938" y="73438"/>
                    <a:pt x="213333" y="32861"/>
                  </a:cubicBezTo>
                  <a:lnTo>
                    <a:pt x="201331" y="0"/>
                  </a:lnTo>
                  <a:lnTo>
                    <a:pt x="201331" y="0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7C5BEF9A-9703-492C-B4D7-C734D9436215}"/>
                </a:ext>
              </a:extLst>
            </p:cNvPr>
            <p:cNvSpPr/>
            <p:nvPr/>
          </p:nvSpPr>
          <p:spPr>
            <a:xfrm>
              <a:off x="6578759" y="4278911"/>
              <a:ext cx="122710" cy="125831"/>
            </a:xfrm>
            <a:custGeom>
              <a:avLst/>
              <a:gdLst>
                <a:gd name="connsiteX0" fmla="*/ 47591 w 122710"/>
                <a:gd name="connsiteY0" fmla="*/ 1623 h 125831"/>
                <a:gd name="connsiteX1" fmla="*/ 1586 w 122710"/>
                <a:gd name="connsiteY1" fmla="*/ 77061 h 125831"/>
                <a:gd name="connsiteX2" fmla="*/ 75119 w 122710"/>
                <a:gd name="connsiteY2" fmla="*/ 124209 h 125831"/>
                <a:gd name="connsiteX3" fmla="*/ 121124 w 122710"/>
                <a:gd name="connsiteY3" fmla="*/ 48771 h 125831"/>
                <a:gd name="connsiteX4" fmla="*/ 47591 w 122710"/>
                <a:gd name="connsiteY4" fmla="*/ 1623 h 125831"/>
                <a:gd name="connsiteX5" fmla="*/ 47591 w 122710"/>
                <a:gd name="connsiteY5" fmla="*/ 1623 h 12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10" h="125831">
                  <a:moveTo>
                    <a:pt x="47591" y="1623"/>
                  </a:moveTo>
                  <a:cubicBezTo>
                    <a:pt x="14540" y="9433"/>
                    <a:pt x="-6034" y="43247"/>
                    <a:pt x="1586" y="77061"/>
                  </a:cubicBezTo>
                  <a:cubicBezTo>
                    <a:pt x="9206" y="110874"/>
                    <a:pt x="42162" y="132020"/>
                    <a:pt x="75119" y="124209"/>
                  </a:cubicBezTo>
                  <a:cubicBezTo>
                    <a:pt x="108171" y="116399"/>
                    <a:pt x="128745" y="82585"/>
                    <a:pt x="121124" y="48771"/>
                  </a:cubicBezTo>
                  <a:cubicBezTo>
                    <a:pt x="113600" y="14957"/>
                    <a:pt x="80643" y="-6188"/>
                    <a:pt x="47591" y="1623"/>
                  </a:cubicBezTo>
                  <a:lnTo>
                    <a:pt x="47591" y="1623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6DAC1B7-3CEE-4498-A817-53B8A1C50649}"/>
                </a:ext>
              </a:extLst>
            </p:cNvPr>
            <p:cNvSpPr/>
            <p:nvPr/>
          </p:nvSpPr>
          <p:spPr>
            <a:xfrm>
              <a:off x="6604459" y="4305202"/>
              <a:ext cx="71501" cy="73407"/>
            </a:xfrm>
            <a:custGeom>
              <a:avLst/>
              <a:gdLst>
                <a:gd name="connsiteX0" fmla="*/ 27702 w 71501"/>
                <a:gd name="connsiteY0" fmla="*/ 955 h 73407"/>
                <a:gd name="connsiteX1" fmla="*/ 937 w 71501"/>
                <a:gd name="connsiteY1" fmla="*/ 44960 h 73407"/>
                <a:gd name="connsiteX2" fmla="*/ 43799 w 71501"/>
                <a:gd name="connsiteY2" fmla="*/ 72487 h 73407"/>
                <a:gd name="connsiteX3" fmla="*/ 70565 w 71501"/>
                <a:gd name="connsiteY3" fmla="*/ 28482 h 73407"/>
                <a:gd name="connsiteX4" fmla="*/ 27702 w 71501"/>
                <a:gd name="connsiteY4" fmla="*/ 955 h 73407"/>
                <a:gd name="connsiteX5" fmla="*/ 27702 w 71501"/>
                <a:gd name="connsiteY5" fmla="*/ 955 h 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501" h="73407">
                  <a:moveTo>
                    <a:pt x="27702" y="955"/>
                  </a:moveTo>
                  <a:cubicBezTo>
                    <a:pt x="8461" y="5527"/>
                    <a:pt x="-3540" y="25148"/>
                    <a:pt x="937" y="44960"/>
                  </a:cubicBezTo>
                  <a:cubicBezTo>
                    <a:pt x="5414" y="64677"/>
                    <a:pt x="24559" y="76964"/>
                    <a:pt x="43799" y="72487"/>
                  </a:cubicBezTo>
                  <a:cubicBezTo>
                    <a:pt x="63040" y="67915"/>
                    <a:pt x="75041" y="48294"/>
                    <a:pt x="70565" y="28482"/>
                  </a:cubicBezTo>
                  <a:cubicBezTo>
                    <a:pt x="66088" y="8670"/>
                    <a:pt x="46942" y="-3617"/>
                    <a:pt x="27702" y="955"/>
                  </a:cubicBezTo>
                  <a:lnTo>
                    <a:pt x="27702" y="955"/>
                  </a:lnTo>
                  <a:close/>
                </a:path>
              </a:pathLst>
            </a:custGeom>
            <a:solidFill>
              <a:srgbClr val="D7DB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E430817-32C3-439F-8AE3-46D87566A11D}"/>
                </a:ext>
              </a:extLst>
            </p:cNvPr>
            <p:cNvSpPr/>
            <p:nvPr/>
          </p:nvSpPr>
          <p:spPr>
            <a:xfrm>
              <a:off x="7400257" y="4577853"/>
              <a:ext cx="300894" cy="79313"/>
            </a:xfrm>
            <a:custGeom>
              <a:avLst/>
              <a:gdLst>
                <a:gd name="connsiteX0" fmla="*/ 0 w 300894"/>
                <a:gd name="connsiteY0" fmla="*/ 28055 h 79313"/>
                <a:gd name="connsiteX1" fmla="*/ 234696 w 300894"/>
                <a:gd name="connsiteY1" fmla="*/ 79204 h 79313"/>
                <a:gd name="connsiteX2" fmla="*/ 300895 w 300894"/>
                <a:gd name="connsiteY2" fmla="*/ 73298 h 79313"/>
                <a:gd name="connsiteX3" fmla="*/ 234696 w 300894"/>
                <a:gd name="connsiteY3" fmla="*/ 18053 h 79313"/>
                <a:gd name="connsiteX4" fmla="*/ 67818 w 300894"/>
                <a:gd name="connsiteY4" fmla="*/ 8338 h 79313"/>
                <a:gd name="connsiteX5" fmla="*/ 0 w 300894"/>
                <a:gd name="connsiteY5" fmla="*/ 28055 h 79313"/>
                <a:gd name="connsiteX6" fmla="*/ 0 w 300894"/>
                <a:gd name="connsiteY6" fmla="*/ 28055 h 7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894" h="79313">
                  <a:moveTo>
                    <a:pt x="0" y="28055"/>
                  </a:moveTo>
                  <a:cubicBezTo>
                    <a:pt x="57912" y="59297"/>
                    <a:pt x="116396" y="76346"/>
                    <a:pt x="234696" y="79204"/>
                  </a:cubicBezTo>
                  <a:cubicBezTo>
                    <a:pt x="256318" y="79775"/>
                    <a:pt x="278511" y="78156"/>
                    <a:pt x="300895" y="73298"/>
                  </a:cubicBezTo>
                  <a:cubicBezTo>
                    <a:pt x="280607" y="55010"/>
                    <a:pt x="243745" y="40056"/>
                    <a:pt x="234696" y="18053"/>
                  </a:cubicBezTo>
                  <a:cubicBezTo>
                    <a:pt x="222313" y="-12046"/>
                    <a:pt x="152019" y="3480"/>
                    <a:pt x="67818" y="8338"/>
                  </a:cubicBezTo>
                  <a:cubicBezTo>
                    <a:pt x="28861" y="10624"/>
                    <a:pt x="9525" y="19292"/>
                    <a:pt x="0" y="28055"/>
                  </a:cubicBezTo>
                  <a:lnTo>
                    <a:pt x="0" y="28055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281EEB01-CF68-4E19-8309-5549439BEE36}"/>
                </a:ext>
              </a:extLst>
            </p:cNvPr>
            <p:cNvSpPr/>
            <p:nvPr/>
          </p:nvSpPr>
          <p:spPr>
            <a:xfrm>
              <a:off x="6620541" y="4700901"/>
              <a:ext cx="291560" cy="220270"/>
            </a:xfrm>
            <a:custGeom>
              <a:avLst/>
              <a:gdLst>
                <a:gd name="connsiteX0" fmla="*/ 291560 w 291560"/>
                <a:gd name="connsiteY0" fmla="*/ 58264 h 220270"/>
                <a:gd name="connsiteX1" fmla="*/ 242792 w 291560"/>
                <a:gd name="connsiteY1" fmla="*/ 209045 h 220270"/>
                <a:gd name="connsiteX2" fmla="*/ 197358 w 291560"/>
                <a:gd name="connsiteY2" fmla="*/ 213331 h 220270"/>
                <a:gd name="connsiteX3" fmla="*/ 56388 w 291560"/>
                <a:gd name="connsiteY3" fmla="*/ 208283 h 220270"/>
                <a:gd name="connsiteX4" fmla="*/ 44767 w 291560"/>
                <a:gd name="connsiteY4" fmla="*/ 199425 h 220270"/>
                <a:gd name="connsiteX5" fmla="*/ 16669 w 291560"/>
                <a:gd name="connsiteY5" fmla="*/ 159325 h 220270"/>
                <a:gd name="connsiteX6" fmla="*/ 0 w 291560"/>
                <a:gd name="connsiteY6" fmla="*/ 14925 h 220270"/>
                <a:gd name="connsiteX7" fmla="*/ 7811 w 291560"/>
                <a:gd name="connsiteY7" fmla="*/ 13878 h 220270"/>
                <a:gd name="connsiteX8" fmla="*/ 24384 w 291560"/>
                <a:gd name="connsiteY8" fmla="*/ 158086 h 220270"/>
                <a:gd name="connsiteX9" fmla="*/ 49149 w 291560"/>
                <a:gd name="connsiteY9" fmla="*/ 192091 h 220270"/>
                <a:gd name="connsiteX10" fmla="*/ 60770 w 291560"/>
                <a:gd name="connsiteY10" fmla="*/ 200949 h 220270"/>
                <a:gd name="connsiteX11" fmla="*/ 196501 w 291560"/>
                <a:gd name="connsiteY11" fmla="*/ 204473 h 220270"/>
                <a:gd name="connsiteX12" fmla="*/ 242792 w 291560"/>
                <a:gd name="connsiteY12" fmla="*/ 200092 h 220270"/>
                <a:gd name="connsiteX13" fmla="*/ 283655 w 291560"/>
                <a:gd name="connsiteY13" fmla="*/ 57597 h 220270"/>
                <a:gd name="connsiteX14" fmla="*/ 291560 w 291560"/>
                <a:gd name="connsiteY14" fmla="*/ 58264 h 220270"/>
                <a:gd name="connsiteX15" fmla="*/ 291560 w 291560"/>
                <a:gd name="connsiteY15" fmla="*/ 58264 h 220270"/>
                <a:gd name="connsiteX16" fmla="*/ 2286 w 291560"/>
                <a:gd name="connsiteY16" fmla="*/ 3781 h 220270"/>
                <a:gd name="connsiteX17" fmla="*/ 100870 w 291560"/>
                <a:gd name="connsiteY17" fmla="*/ 38738 h 220270"/>
                <a:gd name="connsiteX18" fmla="*/ 250222 w 291560"/>
                <a:gd name="connsiteY18" fmla="*/ 52359 h 220270"/>
                <a:gd name="connsiteX19" fmla="*/ 287560 w 291560"/>
                <a:gd name="connsiteY19" fmla="*/ 52359 h 220270"/>
                <a:gd name="connsiteX20" fmla="*/ 185356 w 291560"/>
                <a:gd name="connsiteY20" fmla="*/ 27499 h 220270"/>
                <a:gd name="connsiteX21" fmla="*/ 77629 w 291560"/>
                <a:gd name="connsiteY21" fmla="*/ 5782 h 220270"/>
                <a:gd name="connsiteX22" fmla="*/ 2286 w 291560"/>
                <a:gd name="connsiteY22" fmla="*/ 3781 h 220270"/>
                <a:gd name="connsiteX23" fmla="*/ 2286 w 291560"/>
                <a:gd name="connsiteY23" fmla="*/ 3781 h 22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60" h="220270">
                  <a:moveTo>
                    <a:pt x="291560" y="58264"/>
                  </a:moveTo>
                  <a:cubicBezTo>
                    <a:pt x="291560" y="58645"/>
                    <a:pt x="283369" y="209045"/>
                    <a:pt x="242792" y="209045"/>
                  </a:cubicBezTo>
                  <a:cubicBezTo>
                    <a:pt x="232600" y="209045"/>
                    <a:pt x="216217" y="211045"/>
                    <a:pt x="197358" y="213331"/>
                  </a:cubicBezTo>
                  <a:cubicBezTo>
                    <a:pt x="147923" y="219332"/>
                    <a:pt x="81248" y="227428"/>
                    <a:pt x="56388" y="208283"/>
                  </a:cubicBezTo>
                  <a:lnTo>
                    <a:pt x="44767" y="199425"/>
                  </a:lnTo>
                  <a:cubicBezTo>
                    <a:pt x="21622" y="181899"/>
                    <a:pt x="19240" y="180089"/>
                    <a:pt x="16669" y="159325"/>
                  </a:cubicBezTo>
                  <a:cubicBezTo>
                    <a:pt x="13906" y="137226"/>
                    <a:pt x="95" y="15307"/>
                    <a:pt x="0" y="14925"/>
                  </a:cubicBezTo>
                  <a:lnTo>
                    <a:pt x="7811" y="13878"/>
                  </a:lnTo>
                  <a:cubicBezTo>
                    <a:pt x="7811" y="14259"/>
                    <a:pt x="21717" y="136750"/>
                    <a:pt x="24384" y="158086"/>
                  </a:cubicBezTo>
                  <a:cubicBezTo>
                    <a:pt x="26479" y="174945"/>
                    <a:pt x="28575" y="176565"/>
                    <a:pt x="49149" y="192091"/>
                  </a:cubicBezTo>
                  <a:lnTo>
                    <a:pt x="60770" y="200949"/>
                  </a:lnTo>
                  <a:cubicBezTo>
                    <a:pt x="83153" y="218189"/>
                    <a:pt x="148209" y="210378"/>
                    <a:pt x="196501" y="204473"/>
                  </a:cubicBezTo>
                  <a:cubicBezTo>
                    <a:pt x="215741" y="202187"/>
                    <a:pt x="232315" y="200092"/>
                    <a:pt x="242792" y="200092"/>
                  </a:cubicBezTo>
                  <a:cubicBezTo>
                    <a:pt x="275939" y="200092"/>
                    <a:pt x="283655" y="57978"/>
                    <a:pt x="283655" y="57597"/>
                  </a:cubicBezTo>
                  <a:lnTo>
                    <a:pt x="291560" y="58264"/>
                  </a:lnTo>
                  <a:lnTo>
                    <a:pt x="291560" y="58264"/>
                  </a:lnTo>
                  <a:close/>
                  <a:moveTo>
                    <a:pt x="2286" y="3781"/>
                  </a:moveTo>
                  <a:cubicBezTo>
                    <a:pt x="2286" y="3781"/>
                    <a:pt x="33147" y="19307"/>
                    <a:pt x="100870" y="38738"/>
                  </a:cubicBezTo>
                  <a:cubicBezTo>
                    <a:pt x="168592" y="58074"/>
                    <a:pt x="220694" y="46549"/>
                    <a:pt x="250222" y="52359"/>
                  </a:cubicBezTo>
                  <a:cubicBezTo>
                    <a:pt x="279749" y="58169"/>
                    <a:pt x="287560" y="52359"/>
                    <a:pt x="287560" y="52359"/>
                  </a:cubicBezTo>
                  <a:cubicBezTo>
                    <a:pt x="287560" y="52359"/>
                    <a:pt x="226409" y="27499"/>
                    <a:pt x="185356" y="27499"/>
                  </a:cubicBezTo>
                  <a:cubicBezTo>
                    <a:pt x="144399" y="27499"/>
                    <a:pt x="100965" y="17402"/>
                    <a:pt x="77629" y="5782"/>
                  </a:cubicBezTo>
                  <a:cubicBezTo>
                    <a:pt x="54388" y="-5934"/>
                    <a:pt x="2286" y="3781"/>
                    <a:pt x="2286" y="3781"/>
                  </a:cubicBezTo>
                  <a:lnTo>
                    <a:pt x="2286" y="3781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FF461398-11A7-4020-AC92-8B86EA355116}"/>
                </a:ext>
              </a:extLst>
            </p:cNvPr>
            <p:cNvSpPr/>
            <p:nvPr/>
          </p:nvSpPr>
          <p:spPr>
            <a:xfrm>
              <a:off x="6635971" y="4463509"/>
              <a:ext cx="321849" cy="221075"/>
            </a:xfrm>
            <a:custGeom>
              <a:avLst/>
              <a:gdLst>
                <a:gd name="connsiteX0" fmla="*/ 8287 w 321849"/>
                <a:gd name="connsiteY0" fmla="*/ 0 h 221075"/>
                <a:gd name="connsiteX1" fmla="*/ 321850 w 321849"/>
                <a:gd name="connsiteY1" fmla="*/ 212598 h 221075"/>
                <a:gd name="connsiteX2" fmla="*/ 319564 w 321849"/>
                <a:gd name="connsiteY2" fmla="*/ 221075 h 221075"/>
                <a:gd name="connsiteX3" fmla="*/ 0 w 321849"/>
                <a:gd name="connsiteY3" fmla="*/ 2477 h 221075"/>
                <a:gd name="connsiteX4" fmla="*/ 8287 w 321849"/>
                <a:gd name="connsiteY4" fmla="*/ 0 h 221075"/>
                <a:gd name="connsiteX5" fmla="*/ 8287 w 321849"/>
                <a:gd name="connsiteY5" fmla="*/ 0 h 22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849" h="221075">
                  <a:moveTo>
                    <a:pt x="8287" y="0"/>
                  </a:moveTo>
                  <a:cubicBezTo>
                    <a:pt x="8382" y="381"/>
                    <a:pt x="44291" y="135065"/>
                    <a:pt x="321850" y="212598"/>
                  </a:cubicBezTo>
                  <a:lnTo>
                    <a:pt x="319564" y="221075"/>
                  </a:lnTo>
                  <a:cubicBezTo>
                    <a:pt x="37338" y="142208"/>
                    <a:pt x="190" y="2858"/>
                    <a:pt x="0" y="2477"/>
                  </a:cubicBezTo>
                  <a:lnTo>
                    <a:pt x="8287" y="0"/>
                  </a:lnTo>
                  <a:lnTo>
                    <a:pt x="8287" y="0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61A36388-D3E5-4F17-A536-5DEFAC1E3753}"/>
                </a:ext>
              </a:extLst>
            </p:cNvPr>
            <p:cNvSpPr/>
            <p:nvPr/>
          </p:nvSpPr>
          <p:spPr>
            <a:xfrm>
              <a:off x="7062405" y="4752784"/>
              <a:ext cx="19526" cy="94011"/>
            </a:xfrm>
            <a:custGeom>
              <a:avLst/>
              <a:gdLst>
                <a:gd name="connsiteX0" fmla="*/ 11335 w 19526"/>
                <a:gd name="connsiteY0" fmla="*/ 94012 h 94011"/>
                <a:gd name="connsiteX1" fmla="*/ 0 w 19526"/>
                <a:gd name="connsiteY1" fmla="*/ 2857 h 94011"/>
                <a:gd name="connsiteX2" fmla="*/ 8096 w 19526"/>
                <a:gd name="connsiteY2" fmla="*/ 0 h 94011"/>
                <a:gd name="connsiteX3" fmla="*/ 19526 w 19526"/>
                <a:gd name="connsiteY3" fmla="*/ 91249 h 94011"/>
                <a:gd name="connsiteX4" fmla="*/ 11335 w 19526"/>
                <a:gd name="connsiteY4" fmla="*/ 94012 h 9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" h="94011">
                  <a:moveTo>
                    <a:pt x="11335" y="94012"/>
                  </a:moveTo>
                  <a:lnTo>
                    <a:pt x="0" y="2857"/>
                  </a:lnTo>
                  <a:lnTo>
                    <a:pt x="8096" y="0"/>
                  </a:lnTo>
                  <a:lnTo>
                    <a:pt x="19526" y="91249"/>
                  </a:lnTo>
                  <a:lnTo>
                    <a:pt x="11335" y="94012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B03F313-8E82-433E-AF4B-75BE8FB03D83}"/>
                </a:ext>
              </a:extLst>
            </p:cNvPr>
            <p:cNvSpPr/>
            <p:nvPr/>
          </p:nvSpPr>
          <p:spPr>
            <a:xfrm>
              <a:off x="6707980" y="4948046"/>
              <a:ext cx="882681" cy="146680"/>
            </a:xfrm>
            <a:custGeom>
              <a:avLst/>
              <a:gdLst>
                <a:gd name="connsiteX0" fmla="*/ 637604 w 882681"/>
                <a:gd name="connsiteY0" fmla="*/ 0 h 146680"/>
                <a:gd name="connsiteX1" fmla="*/ 661988 w 882681"/>
                <a:gd name="connsiteY1" fmla="*/ 7239 h 146680"/>
                <a:gd name="connsiteX2" fmla="*/ 777240 w 882681"/>
                <a:gd name="connsiteY2" fmla="*/ 30861 h 146680"/>
                <a:gd name="connsiteX3" fmla="*/ 878586 w 882681"/>
                <a:gd name="connsiteY3" fmla="*/ 476 h 146680"/>
                <a:gd name="connsiteX4" fmla="*/ 882682 w 882681"/>
                <a:gd name="connsiteY4" fmla="*/ 8191 h 146680"/>
                <a:gd name="connsiteX5" fmla="*/ 777812 w 882681"/>
                <a:gd name="connsiteY5" fmla="*/ 39624 h 146680"/>
                <a:gd name="connsiteX6" fmla="*/ 659130 w 882681"/>
                <a:gd name="connsiteY6" fmla="*/ 15526 h 146680"/>
                <a:gd name="connsiteX7" fmla="*/ 637508 w 882681"/>
                <a:gd name="connsiteY7" fmla="*/ 8763 h 146680"/>
                <a:gd name="connsiteX8" fmla="*/ 637508 w 882681"/>
                <a:gd name="connsiteY8" fmla="*/ 0 h 146680"/>
                <a:gd name="connsiteX9" fmla="*/ 637604 w 882681"/>
                <a:gd name="connsiteY9" fmla="*/ 0 h 146680"/>
                <a:gd name="connsiteX10" fmla="*/ 694849 w 882681"/>
                <a:gd name="connsiteY10" fmla="*/ 42005 h 146680"/>
                <a:gd name="connsiteX11" fmla="*/ 817340 w 882681"/>
                <a:gd name="connsiteY11" fmla="*/ 61817 h 146680"/>
                <a:gd name="connsiteX12" fmla="*/ 821055 w 882681"/>
                <a:gd name="connsiteY12" fmla="*/ 69723 h 146680"/>
                <a:gd name="connsiteX13" fmla="*/ 689705 w 882681"/>
                <a:gd name="connsiteY13" fmla="*/ 49054 h 146680"/>
                <a:gd name="connsiteX14" fmla="*/ 694849 w 882681"/>
                <a:gd name="connsiteY14" fmla="*/ 42005 h 146680"/>
                <a:gd name="connsiteX15" fmla="*/ 694849 w 882681"/>
                <a:gd name="connsiteY15" fmla="*/ 42005 h 146680"/>
                <a:gd name="connsiteX16" fmla="*/ 4096 w 882681"/>
                <a:gd name="connsiteY16" fmla="*/ 100870 h 146680"/>
                <a:gd name="connsiteX17" fmla="*/ 180880 w 882681"/>
                <a:gd name="connsiteY17" fmla="*/ 134207 h 146680"/>
                <a:gd name="connsiteX18" fmla="*/ 298990 w 882681"/>
                <a:gd name="connsiteY18" fmla="*/ 71723 h 146680"/>
                <a:gd name="connsiteX19" fmla="*/ 308801 w 882681"/>
                <a:gd name="connsiteY19" fmla="*/ 57150 h 146680"/>
                <a:gd name="connsiteX20" fmla="*/ 309753 w 882681"/>
                <a:gd name="connsiteY20" fmla="*/ 50959 h 146680"/>
                <a:gd name="connsiteX21" fmla="*/ 305657 w 882681"/>
                <a:gd name="connsiteY21" fmla="*/ 49911 h 146680"/>
                <a:gd name="connsiteX22" fmla="*/ 262128 w 882681"/>
                <a:gd name="connsiteY22" fmla="*/ 67818 h 146680"/>
                <a:gd name="connsiteX23" fmla="*/ 131826 w 882681"/>
                <a:gd name="connsiteY23" fmla="*/ 98107 h 146680"/>
                <a:gd name="connsiteX24" fmla="*/ 134017 w 882681"/>
                <a:gd name="connsiteY24" fmla="*/ 89630 h 146680"/>
                <a:gd name="connsiteX25" fmla="*/ 258223 w 882681"/>
                <a:gd name="connsiteY25" fmla="*/ 60007 h 146680"/>
                <a:gd name="connsiteX26" fmla="*/ 305753 w 882681"/>
                <a:gd name="connsiteY26" fmla="*/ 41148 h 146680"/>
                <a:gd name="connsiteX27" fmla="*/ 316802 w 882681"/>
                <a:gd name="connsiteY27" fmla="*/ 45815 h 146680"/>
                <a:gd name="connsiteX28" fmla="*/ 316897 w 882681"/>
                <a:gd name="connsiteY28" fmla="*/ 60674 h 146680"/>
                <a:gd name="connsiteX29" fmla="*/ 305562 w 882681"/>
                <a:gd name="connsiteY29" fmla="*/ 77629 h 146680"/>
                <a:gd name="connsiteX30" fmla="*/ 182594 w 882681"/>
                <a:gd name="connsiteY30" fmla="*/ 142970 h 146680"/>
                <a:gd name="connsiteX31" fmla="*/ 0 w 882681"/>
                <a:gd name="connsiteY31" fmla="*/ 108585 h 146680"/>
                <a:gd name="connsiteX32" fmla="*/ 4096 w 882681"/>
                <a:gd name="connsiteY32" fmla="*/ 100870 h 146680"/>
                <a:gd name="connsiteX33" fmla="*/ 4096 w 882681"/>
                <a:gd name="connsiteY33" fmla="*/ 100870 h 14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2681" h="146680">
                  <a:moveTo>
                    <a:pt x="637604" y="0"/>
                  </a:moveTo>
                  <a:cubicBezTo>
                    <a:pt x="641604" y="0"/>
                    <a:pt x="650177" y="3048"/>
                    <a:pt x="661988" y="7239"/>
                  </a:cubicBezTo>
                  <a:cubicBezTo>
                    <a:pt x="689896" y="17240"/>
                    <a:pt x="737045" y="34004"/>
                    <a:pt x="777240" y="30861"/>
                  </a:cubicBezTo>
                  <a:cubicBezTo>
                    <a:pt x="834009" y="26384"/>
                    <a:pt x="878491" y="571"/>
                    <a:pt x="878586" y="476"/>
                  </a:cubicBezTo>
                  <a:lnTo>
                    <a:pt x="882682" y="8191"/>
                  </a:lnTo>
                  <a:cubicBezTo>
                    <a:pt x="882587" y="8287"/>
                    <a:pt x="836486" y="35052"/>
                    <a:pt x="777812" y="39624"/>
                  </a:cubicBezTo>
                  <a:cubicBezTo>
                    <a:pt x="735902" y="42958"/>
                    <a:pt x="687610" y="25717"/>
                    <a:pt x="659130" y="15526"/>
                  </a:cubicBezTo>
                  <a:cubicBezTo>
                    <a:pt x="648081" y="11621"/>
                    <a:pt x="640175" y="8763"/>
                    <a:pt x="637508" y="8763"/>
                  </a:cubicBezTo>
                  <a:lnTo>
                    <a:pt x="637508" y="0"/>
                  </a:lnTo>
                  <a:lnTo>
                    <a:pt x="637604" y="0"/>
                  </a:lnTo>
                  <a:close/>
                  <a:moveTo>
                    <a:pt x="694849" y="42005"/>
                  </a:moveTo>
                  <a:cubicBezTo>
                    <a:pt x="695039" y="42100"/>
                    <a:pt x="758285" y="91059"/>
                    <a:pt x="817340" y="61817"/>
                  </a:cubicBezTo>
                  <a:lnTo>
                    <a:pt x="821055" y="69723"/>
                  </a:lnTo>
                  <a:cubicBezTo>
                    <a:pt x="757238" y="101251"/>
                    <a:pt x="689896" y="49149"/>
                    <a:pt x="689705" y="49054"/>
                  </a:cubicBezTo>
                  <a:lnTo>
                    <a:pt x="694849" y="42005"/>
                  </a:lnTo>
                  <a:lnTo>
                    <a:pt x="694849" y="42005"/>
                  </a:lnTo>
                  <a:close/>
                  <a:moveTo>
                    <a:pt x="4096" y="100870"/>
                  </a:moveTo>
                  <a:cubicBezTo>
                    <a:pt x="4286" y="100965"/>
                    <a:pt x="86868" y="151447"/>
                    <a:pt x="180880" y="134207"/>
                  </a:cubicBezTo>
                  <a:cubicBezTo>
                    <a:pt x="236029" y="124111"/>
                    <a:pt x="279178" y="94488"/>
                    <a:pt x="298990" y="71723"/>
                  </a:cubicBezTo>
                  <a:cubicBezTo>
                    <a:pt x="303752" y="66294"/>
                    <a:pt x="307086" y="61246"/>
                    <a:pt x="308801" y="57150"/>
                  </a:cubicBezTo>
                  <a:cubicBezTo>
                    <a:pt x="310039" y="54102"/>
                    <a:pt x="310420" y="51911"/>
                    <a:pt x="309753" y="50959"/>
                  </a:cubicBezTo>
                  <a:cubicBezTo>
                    <a:pt x="309277" y="50292"/>
                    <a:pt x="307943" y="49911"/>
                    <a:pt x="305657" y="49911"/>
                  </a:cubicBezTo>
                  <a:cubicBezTo>
                    <a:pt x="295370" y="49911"/>
                    <a:pt x="280226" y="58007"/>
                    <a:pt x="262128" y="67818"/>
                  </a:cubicBezTo>
                  <a:cubicBezTo>
                    <a:pt x="226981" y="86677"/>
                    <a:pt x="181165" y="111252"/>
                    <a:pt x="131826" y="98107"/>
                  </a:cubicBezTo>
                  <a:lnTo>
                    <a:pt x="134017" y="89630"/>
                  </a:lnTo>
                  <a:cubicBezTo>
                    <a:pt x="180118" y="101917"/>
                    <a:pt x="224314" y="78200"/>
                    <a:pt x="258223" y="60007"/>
                  </a:cubicBezTo>
                  <a:cubicBezTo>
                    <a:pt x="277368" y="49721"/>
                    <a:pt x="293465" y="41148"/>
                    <a:pt x="305753" y="41148"/>
                  </a:cubicBezTo>
                  <a:cubicBezTo>
                    <a:pt x="310991" y="41148"/>
                    <a:pt x="314611" y="42863"/>
                    <a:pt x="316802" y="45815"/>
                  </a:cubicBezTo>
                  <a:cubicBezTo>
                    <a:pt x="319469" y="49530"/>
                    <a:pt x="319373" y="54673"/>
                    <a:pt x="316897" y="60674"/>
                  </a:cubicBezTo>
                  <a:cubicBezTo>
                    <a:pt x="314801" y="65627"/>
                    <a:pt x="310991" y="71438"/>
                    <a:pt x="305562" y="77629"/>
                  </a:cubicBezTo>
                  <a:cubicBezTo>
                    <a:pt x="284797" y="101441"/>
                    <a:pt x="239839" y="132397"/>
                    <a:pt x="182594" y="142970"/>
                  </a:cubicBezTo>
                  <a:cubicBezTo>
                    <a:pt x="85439" y="160782"/>
                    <a:pt x="286" y="108680"/>
                    <a:pt x="0" y="108585"/>
                  </a:cubicBezTo>
                  <a:lnTo>
                    <a:pt x="4096" y="100870"/>
                  </a:lnTo>
                  <a:lnTo>
                    <a:pt x="4096" y="100870"/>
                  </a:lnTo>
                  <a:close/>
                </a:path>
              </a:pathLst>
            </a:custGeom>
            <a:solidFill>
              <a:srgbClr val="4D8D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7D39204-F7CD-44FB-B398-056B395B65E9}"/>
                </a:ext>
              </a:extLst>
            </p:cNvPr>
            <p:cNvSpPr/>
            <p:nvPr/>
          </p:nvSpPr>
          <p:spPr>
            <a:xfrm>
              <a:off x="7147464" y="4535804"/>
              <a:ext cx="191071" cy="179165"/>
            </a:xfrm>
            <a:custGeom>
              <a:avLst/>
              <a:gdLst>
                <a:gd name="connsiteX0" fmla="*/ 191071 w 191071"/>
                <a:gd name="connsiteY0" fmla="*/ 4858 h 179165"/>
                <a:gd name="connsiteX1" fmla="*/ 3524 w 191071"/>
                <a:gd name="connsiteY1" fmla="*/ 179165 h 179165"/>
                <a:gd name="connsiteX2" fmla="*/ 0 w 191071"/>
                <a:gd name="connsiteY2" fmla="*/ 171164 h 179165"/>
                <a:gd name="connsiteX3" fmla="*/ 183928 w 191071"/>
                <a:gd name="connsiteY3" fmla="*/ 0 h 179165"/>
                <a:gd name="connsiteX4" fmla="*/ 191071 w 191071"/>
                <a:gd name="connsiteY4" fmla="*/ 4858 h 179165"/>
                <a:gd name="connsiteX5" fmla="*/ 191071 w 191071"/>
                <a:gd name="connsiteY5" fmla="*/ 4858 h 1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71" h="179165">
                  <a:moveTo>
                    <a:pt x="191071" y="4858"/>
                  </a:moveTo>
                  <a:cubicBezTo>
                    <a:pt x="190881" y="5239"/>
                    <a:pt x="108585" y="131064"/>
                    <a:pt x="3524" y="179165"/>
                  </a:cubicBezTo>
                  <a:lnTo>
                    <a:pt x="0" y="171164"/>
                  </a:lnTo>
                  <a:cubicBezTo>
                    <a:pt x="102775" y="124111"/>
                    <a:pt x="183642" y="381"/>
                    <a:pt x="183928" y="0"/>
                  </a:cubicBezTo>
                  <a:lnTo>
                    <a:pt x="191071" y="4858"/>
                  </a:lnTo>
                  <a:lnTo>
                    <a:pt x="191071" y="4858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F229D47-B0E7-4A2A-B5FE-439178CBD1CE}"/>
                </a:ext>
              </a:extLst>
            </p:cNvPr>
            <p:cNvSpPr/>
            <p:nvPr/>
          </p:nvSpPr>
          <p:spPr>
            <a:xfrm>
              <a:off x="7569256" y="4272909"/>
              <a:ext cx="443257" cy="472833"/>
            </a:xfrm>
            <a:custGeom>
              <a:avLst/>
              <a:gdLst>
                <a:gd name="connsiteX0" fmla="*/ 442887 w 443257"/>
                <a:gd name="connsiteY0" fmla="*/ 40868 h 472833"/>
                <a:gd name="connsiteX1" fmla="*/ 299250 w 443257"/>
                <a:gd name="connsiteY1" fmla="*/ 21532 h 472833"/>
                <a:gd name="connsiteX2" fmla="*/ 23597 w 443257"/>
                <a:gd name="connsiteY2" fmla="*/ 403770 h 472833"/>
                <a:gd name="connsiteX3" fmla="*/ 328587 w 443257"/>
                <a:gd name="connsiteY3" fmla="*/ 430631 h 472833"/>
                <a:gd name="connsiteX4" fmla="*/ 442887 w 443257"/>
                <a:gd name="connsiteY4" fmla="*/ 40868 h 472833"/>
                <a:gd name="connsiteX5" fmla="*/ 442887 w 443257"/>
                <a:gd name="connsiteY5" fmla="*/ 40868 h 47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3257" h="472833">
                  <a:moveTo>
                    <a:pt x="442887" y="40868"/>
                  </a:moveTo>
                  <a:cubicBezTo>
                    <a:pt x="442887" y="40868"/>
                    <a:pt x="392881" y="-36380"/>
                    <a:pt x="299250" y="21532"/>
                  </a:cubicBezTo>
                  <a:cubicBezTo>
                    <a:pt x="205620" y="79539"/>
                    <a:pt x="-83941" y="210127"/>
                    <a:pt x="23597" y="403770"/>
                  </a:cubicBezTo>
                  <a:cubicBezTo>
                    <a:pt x="23597" y="403770"/>
                    <a:pt x="201238" y="539311"/>
                    <a:pt x="328587" y="430631"/>
                  </a:cubicBezTo>
                  <a:cubicBezTo>
                    <a:pt x="455841" y="321855"/>
                    <a:pt x="442887" y="40868"/>
                    <a:pt x="442887" y="40868"/>
                  </a:cubicBezTo>
                  <a:lnTo>
                    <a:pt x="442887" y="40868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68D8B77-F783-4C53-A8CA-54BC385FABE4}"/>
                </a:ext>
              </a:extLst>
            </p:cNvPr>
            <p:cNvSpPr/>
            <p:nvPr/>
          </p:nvSpPr>
          <p:spPr>
            <a:xfrm>
              <a:off x="7299986" y="3713536"/>
              <a:ext cx="886568" cy="1195603"/>
            </a:xfrm>
            <a:custGeom>
              <a:avLst/>
              <a:gdLst>
                <a:gd name="connsiteX0" fmla="*/ 463078 w 886568"/>
                <a:gd name="connsiteY0" fmla="*/ 394500 h 1195603"/>
                <a:gd name="connsiteX1" fmla="*/ 386592 w 886568"/>
                <a:gd name="connsiteY1" fmla="*/ 290583 h 1195603"/>
                <a:gd name="connsiteX2" fmla="*/ 339253 w 886568"/>
                <a:gd name="connsiteY2" fmla="*/ 36360 h 1195603"/>
                <a:gd name="connsiteX3" fmla="*/ 225715 w 886568"/>
                <a:gd name="connsiteY3" fmla="*/ 74079 h 1195603"/>
                <a:gd name="connsiteX4" fmla="*/ 249337 w 886568"/>
                <a:gd name="connsiteY4" fmla="*/ 352781 h 1195603"/>
                <a:gd name="connsiteX5" fmla="*/ 72934 w 886568"/>
                <a:gd name="connsiteY5" fmla="*/ 374403 h 1195603"/>
                <a:gd name="connsiteX6" fmla="*/ 25119 w 886568"/>
                <a:gd name="connsiteY6" fmla="*/ 524326 h 1195603"/>
                <a:gd name="connsiteX7" fmla="*/ 37406 w 886568"/>
                <a:gd name="connsiteY7" fmla="*/ 672726 h 1195603"/>
                <a:gd name="connsiteX8" fmla="*/ 76173 w 886568"/>
                <a:gd name="connsiteY8" fmla="*/ 793979 h 1195603"/>
                <a:gd name="connsiteX9" fmla="*/ 97890 w 886568"/>
                <a:gd name="connsiteY9" fmla="*/ 891039 h 1195603"/>
                <a:gd name="connsiteX10" fmla="*/ 342206 w 886568"/>
                <a:gd name="connsiteY10" fmla="*/ 954570 h 1195603"/>
                <a:gd name="connsiteX11" fmla="*/ 462888 w 886568"/>
                <a:gd name="connsiteY11" fmla="*/ 1193172 h 1195603"/>
                <a:gd name="connsiteX12" fmla="*/ 885226 w 886568"/>
                <a:gd name="connsiteY12" fmla="*/ 898849 h 1195603"/>
                <a:gd name="connsiteX13" fmla="*/ 588904 w 886568"/>
                <a:gd name="connsiteY13" fmla="*/ 591668 h 1195603"/>
                <a:gd name="connsiteX14" fmla="*/ 463078 w 886568"/>
                <a:gd name="connsiteY14" fmla="*/ 394500 h 1195603"/>
                <a:gd name="connsiteX15" fmla="*/ 463078 w 886568"/>
                <a:gd name="connsiteY15" fmla="*/ 394500 h 1195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6568" h="1195603">
                  <a:moveTo>
                    <a:pt x="463078" y="394500"/>
                  </a:moveTo>
                  <a:cubicBezTo>
                    <a:pt x="422883" y="351733"/>
                    <a:pt x="405452" y="333350"/>
                    <a:pt x="386592" y="290583"/>
                  </a:cubicBezTo>
                  <a:cubicBezTo>
                    <a:pt x="367638" y="247911"/>
                    <a:pt x="339253" y="82938"/>
                    <a:pt x="339253" y="36360"/>
                  </a:cubicBezTo>
                  <a:cubicBezTo>
                    <a:pt x="339253" y="-10217"/>
                    <a:pt x="238955" y="-25742"/>
                    <a:pt x="225715" y="74079"/>
                  </a:cubicBezTo>
                  <a:cubicBezTo>
                    <a:pt x="212475" y="173901"/>
                    <a:pt x="249337" y="352781"/>
                    <a:pt x="249337" y="352781"/>
                  </a:cubicBezTo>
                  <a:cubicBezTo>
                    <a:pt x="249337" y="352781"/>
                    <a:pt x="149515" y="337541"/>
                    <a:pt x="72934" y="374403"/>
                  </a:cubicBezTo>
                  <a:cubicBezTo>
                    <a:pt x="544" y="409264"/>
                    <a:pt x="-599" y="460890"/>
                    <a:pt x="25119" y="524326"/>
                  </a:cubicBezTo>
                  <a:cubicBezTo>
                    <a:pt x="68" y="564998"/>
                    <a:pt x="-20697" y="599574"/>
                    <a:pt x="37406" y="672726"/>
                  </a:cubicBezTo>
                  <a:cubicBezTo>
                    <a:pt x="2640" y="736448"/>
                    <a:pt x="38454" y="777120"/>
                    <a:pt x="76173" y="793979"/>
                  </a:cubicBezTo>
                  <a:cubicBezTo>
                    <a:pt x="76173" y="793979"/>
                    <a:pt x="39311" y="858939"/>
                    <a:pt x="97890" y="891039"/>
                  </a:cubicBezTo>
                  <a:cubicBezTo>
                    <a:pt x="181519" y="936663"/>
                    <a:pt x="318584" y="946284"/>
                    <a:pt x="342206" y="954570"/>
                  </a:cubicBezTo>
                  <a:cubicBezTo>
                    <a:pt x="370686" y="1013149"/>
                    <a:pt x="417453" y="1163359"/>
                    <a:pt x="462888" y="1193172"/>
                  </a:cubicBezTo>
                  <a:cubicBezTo>
                    <a:pt x="508322" y="1222890"/>
                    <a:pt x="912754" y="971811"/>
                    <a:pt x="885226" y="898849"/>
                  </a:cubicBezTo>
                  <a:cubicBezTo>
                    <a:pt x="857699" y="825792"/>
                    <a:pt x="698822" y="674059"/>
                    <a:pt x="588904" y="591668"/>
                  </a:cubicBezTo>
                  <a:cubicBezTo>
                    <a:pt x="555280" y="566236"/>
                    <a:pt x="503274" y="437268"/>
                    <a:pt x="463078" y="394500"/>
                  </a:cubicBezTo>
                  <a:lnTo>
                    <a:pt x="463078" y="394500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FD323801-FA24-4142-9361-0D07F8B52E32}"/>
                </a:ext>
              </a:extLst>
            </p:cNvPr>
            <p:cNvSpPr/>
            <p:nvPr/>
          </p:nvSpPr>
          <p:spPr>
            <a:xfrm>
              <a:off x="7584805" y="3733132"/>
              <a:ext cx="347995" cy="935578"/>
            </a:xfrm>
            <a:custGeom>
              <a:avLst/>
              <a:gdLst>
                <a:gd name="connsiteX0" fmla="*/ 178260 w 347995"/>
                <a:gd name="connsiteY0" fmla="*/ 374904 h 935578"/>
                <a:gd name="connsiteX1" fmla="*/ 101774 w 347995"/>
                <a:gd name="connsiteY1" fmla="*/ 270986 h 935578"/>
                <a:gd name="connsiteX2" fmla="*/ 54435 w 347995"/>
                <a:gd name="connsiteY2" fmla="*/ 16764 h 935578"/>
                <a:gd name="connsiteX3" fmla="*/ 49482 w 347995"/>
                <a:gd name="connsiteY3" fmla="*/ 0 h 935578"/>
                <a:gd name="connsiteX4" fmla="*/ 24812 w 347995"/>
                <a:gd name="connsiteY4" fmla="*/ 82963 h 935578"/>
                <a:gd name="connsiteX5" fmla="*/ 55959 w 347995"/>
                <a:gd name="connsiteY5" fmla="*/ 304991 h 935578"/>
                <a:gd name="connsiteX6" fmla="*/ 55101 w 347995"/>
                <a:gd name="connsiteY6" fmla="*/ 338138 h 935578"/>
                <a:gd name="connsiteX7" fmla="*/ 5857 w 347995"/>
                <a:gd name="connsiteY7" fmla="*/ 354902 h 935578"/>
                <a:gd name="connsiteX8" fmla="*/ 25764 w 347995"/>
                <a:gd name="connsiteY8" fmla="*/ 494633 h 935578"/>
                <a:gd name="connsiteX9" fmla="*/ 34242 w 347995"/>
                <a:gd name="connsiteY9" fmla="*/ 632460 h 935578"/>
                <a:gd name="connsiteX10" fmla="*/ 55959 w 347995"/>
                <a:gd name="connsiteY10" fmla="*/ 744664 h 935578"/>
                <a:gd name="connsiteX11" fmla="*/ 60531 w 347995"/>
                <a:gd name="connsiteY11" fmla="*/ 931164 h 935578"/>
                <a:gd name="connsiteX12" fmla="*/ 139302 w 347995"/>
                <a:gd name="connsiteY12" fmla="*/ 884492 h 935578"/>
                <a:gd name="connsiteX13" fmla="*/ 347995 w 347995"/>
                <a:gd name="connsiteY13" fmla="*/ 606457 h 935578"/>
                <a:gd name="connsiteX14" fmla="*/ 304371 w 347995"/>
                <a:gd name="connsiteY14" fmla="*/ 572167 h 935578"/>
                <a:gd name="connsiteX15" fmla="*/ 178260 w 347995"/>
                <a:gd name="connsiteY15" fmla="*/ 374904 h 935578"/>
                <a:gd name="connsiteX16" fmla="*/ 178260 w 347995"/>
                <a:gd name="connsiteY16" fmla="*/ 374904 h 93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7995" h="935578">
                  <a:moveTo>
                    <a:pt x="178260" y="374904"/>
                  </a:moveTo>
                  <a:cubicBezTo>
                    <a:pt x="138064" y="332137"/>
                    <a:pt x="120633" y="313754"/>
                    <a:pt x="101774" y="270986"/>
                  </a:cubicBezTo>
                  <a:cubicBezTo>
                    <a:pt x="82819" y="228314"/>
                    <a:pt x="54435" y="63341"/>
                    <a:pt x="54435" y="16764"/>
                  </a:cubicBezTo>
                  <a:cubicBezTo>
                    <a:pt x="54435" y="10573"/>
                    <a:pt x="52625" y="4953"/>
                    <a:pt x="49482" y="0"/>
                  </a:cubicBezTo>
                  <a:cubicBezTo>
                    <a:pt x="33670" y="24575"/>
                    <a:pt x="23193" y="52578"/>
                    <a:pt x="24812" y="82963"/>
                  </a:cubicBezTo>
                  <a:cubicBezTo>
                    <a:pt x="30527" y="187738"/>
                    <a:pt x="65198" y="270415"/>
                    <a:pt x="55959" y="304991"/>
                  </a:cubicBezTo>
                  <a:cubicBezTo>
                    <a:pt x="53482" y="314135"/>
                    <a:pt x="53482" y="325755"/>
                    <a:pt x="55101" y="338138"/>
                  </a:cubicBezTo>
                  <a:cubicBezTo>
                    <a:pt x="33289" y="341281"/>
                    <a:pt x="13096" y="346424"/>
                    <a:pt x="5857" y="354902"/>
                  </a:cubicBezTo>
                  <a:cubicBezTo>
                    <a:pt x="-12717" y="376523"/>
                    <a:pt x="18144" y="436817"/>
                    <a:pt x="25764" y="494633"/>
                  </a:cubicBezTo>
                  <a:cubicBezTo>
                    <a:pt x="33289" y="552545"/>
                    <a:pt x="12620" y="586264"/>
                    <a:pt x="34242" y="632460"/>
                  </a:cubicBezTo>
                  <a:cubicBezTo>
                    <a:pt x="55959" y="678656"/>
                    <a:pt x="69103" y="713042"/>
                    <a:pt x="55959" y="744664"/>
                  </a:cubicBezTo>
                  <a:cubicBezTo>
                    <a:pt x="42814" y="776192"/>
                    <a:pt x="64055" y="912495"/>
                    <a:pt x="60531" y="931164"/>
                  </a:cubicBezTo>
                  <a:cubicBezTo>
                    <a:pt x="57006" y="949738"/>
                    <a:pt x="88058" y="904970"/>
                    <a:pt x="139302" y="884492"/>
                  </a:cubicBezTo>
                  <a:cubicBezTo>
                    <a:pt x="190547" y="864013"/>
                    <a:pt x="317991" y="677989"/>
                    <a:pt x="347995" y="606457"/>
                  </a:cubicBezTo>
                  <a:cubicBezTo>
                    <a:pt x="332946" y="594074"/>
                    <a:pt x="318182" y="582549"/>
                    <a:pt x="304371" y="572167"/>
                  </a:cubicBezTo>
                  <a:cubicBezTo>
                    <a:pt x="270462" y="546640"/>
                    <a:pt x="218455" y="417671"/>
                    <a:pt x="178260" y="374904"/>
                  </a:cubicBezTo>
                  <a:lnTo>
                    <a:pt x="178260" y="374904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06144D6D-3F8D-42CF-8564-0B50C7131D7E}"/>
                </a:ext>
              </a:extLst>
            </p:cNvPr>
            <p:cNvSpPr/>
            <p:nvPr/>
          </p:nvSpPr>
          <p:spPr>
            <a:xfrm>
              <a:off x="7640859" y="4320063"/>
              <a:ext cx="478155" cy="447770"/>
            </a:xfrm>
            <a:custGeom>
              <a:avLst/>
              <a:gdLst>
                <a:gd name="connsiteX0" fmla="*/ 0 w 478155"/>
                <a:gd name="connsiteY0" fmla="*/ 347663 h 447770"/>
                <a:gd name="connsiteX1" fmla="*/ 1619 w 478155"/>
                <a:gd name="connsiteY1" fmla="*/ 348139 h 447770"/>
                <a:gd name="connsiteX2" fmla="*/ 42863 w 478155"/>
                <a:gd name="connsiteY2" fmla="*/ 447770 h 447770"/>
                <a:gd name="connsiteX3" fmla="*/ 425101 w 478155"/>
                <a:gd name="connsiteY3" fmla="*/ 295085 h 447770"/>
                <a:gd name="connsiteX4" fmla="*/ 478155 w 478155"/>
                <a:gd name="connsiteY4" fmla="*/ 196406 h 447770"/>
                <a:gd name="connsiteX5" fmla="*/ 267843 w 478155"/>
                <a:gd name="connsiteY5" fmla="*/ 0 h 447770"/>
                <a:gd name="connsiteX6" fmla="*/ 0 w 478155"/>
                <a:gd name="connsiteY6" fmla="*/ 347663 h 447770"/>
                <a:gd name="connsiteX7" fmla="*/ 0 w 478155"/>
                <a:gd name="connsiteY7" fmla="*/ 347663 h 44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8155" h="447770">
                  <a:moveTo>
                    <a:pt x="0" y="347663"/>
                  </a:moveTo>
                  <a:cubicBezTo>
                    <a:pt x="571" y="347853"/>
                    <a:pt x="1143" y="348044"/>
                    <a:pt x="1619" y="348139"/>
                  </a:cubicBezTo>
                  <a:cubicBezTo>
                    <a:pt x="12859" y="371380"/>
                    <a:pt x="27051" y="409004"/>
                    <a:pt x="42863" y="447770"/>
                  </a:cubicBezTo>
                  <a:cubicBezTo>
                    <a:pt x="152686" y="407099"/>
                    <a:pt x="287369" y="352806"/>
                    <a:pt x="425101" y="295085"/>
                  </a:cubicBezTo>
                  <a:cubicBezTo>
                    <a:pt x="446341" y="261176"/>
                    <a:pt x="464820" y="227362"/>
                    <a:pt x="478155" y="196406"/>
                  </a:cubicBezTo>
                  <a:cubicBezTo>
                    <a:pt x="420338" y="130493"/>
                    <a:pt x="337090" y="54197"/>
                    <a:pt x="267843" y="0"/>
                  </a:cubicBezTo>
                  <a:cubicBezTo>
                    <a:pt x="250698" y="90488"/>
                    <a:pt x="182594" y="208312"/>
                    <a:pt x="0" y="347663"/>
                  </a:cubicBezTo>
                  <a:lnTo>
                    <a:pt x="0" y="347663"/>
                  </a:lnTo>
                  <a:close/>
                </a:path>
              </a:pathLst>
            </a:custGeom>
            <a:solidFill>
              <a:srgbClr val="E8A59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0278EB-076E-4643-9FB3-A8739E6C03A1}"/>
                </a:ext>
              </a:extLst>
            </p:cNvPr>
            <p:cNvSpPr/>
            <p:nvPr/>
          </p:nvSpPr>
          <p:spPr>
            <a:xfrm>
              <a:off x="7592758" y="4313205"/>
              <a:ext cx="618182" cy="680873"/>
            </a:xfrm>
            <a:custGeom>
              <a:avLst/>
              <a:gdLst>
                <a:gd name="connsiteX0" fmla="*/ 419195 w 618182"/>
                <a:gd name="connsiteY0" fmla="*/ 0 h 680873"/>
                <a:gd name="connsiteX1" fmla="*/ 0 w 618182"/>
                <a:gd name="connsiteY1" fmla="*/ 363474 h 680873"/>
                <a:gd name="connsiteX2" fmla="*/ 269748 w 618182"/>
                <a:gd name="connsiteY2" fmla="*/ 659225 h 680873"/>
                <a:gd name="connsiteX3" fmla="*/ 564451 w 618182"/>
                <a:gd name="connsiteY3" fmla="*/ 202883 h 680873"/>
                <a:gd name="connsiteX4" fmla="*/ 419195 w 618182"/>
                <a:gd name="connsiteY4" fmla="*/ 0 h 680873"/>
                <a:gd name="connsiteX5" fmla="*/ 419195 w 618182"/>
                <a:gd name="connsiteY5" fmla="*/ 0 h 68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182" h="680873">
                  <a:moveTo>
                    <a:pt x="419195" y="0"/>
                  </a:moveTo>
                  <a:cubicBezTo>
                    <a:pt x="393287" y="253460"/>
                    <a:pt x="211931" y="366522"/>
                    <a:pt x="0" y="363474"/>
                  </a:cubicBezTo>
                  <a:cubicBezTo>
                    <a:pt x="0" y="363474"/>
                    <a:pt x="57817" y="597122"/>
                    <a:pt x="269748" y="659225"/>
                  </a:cubicBezTo>
                  <a:cubicBezTo>
                    <a:pt x="624554" y="763143"/>
                    <a:pt x="678561" y="473583"/>
                    <a:pt x="564451" y="202883"/>
                  </a:cubicBezTo>
                  <a:cubicBezTo>
                    <a:pt x="528542" y="117443"/>
                    <a:pt x="479393" y="37529"/>
                    <a:pt x="419195" y="0"/>
                  </a:cubicBezTo>
                  <a:lnTo>
                    <a:pt x="419195" y="0"/>
                  </a:lnTo>
                  <a:close/>
                </a:path>
              </a:pathLst>
            </a:custGeom>
            <a:solidFill>
              <a:srgbClr val="F2F3F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F78996C-0728-4F16-B17F-30B601D9D209}"/>
                </a:ext>
              </a:extLst>
            </p:cNvPr>
            <p:cNvSpPr/>
            <p:nvPr/>
          </p:nvSpPr>
          <p:spPr>
            <a:xfrm>
              <a:off x="7653813" y="4700015"/>
              <a:ext cx="530352" cy="186133"/>
            </a:xfrm>
            <a:custGeom>
              <a:avLst/>
              <a:gdLst>
                <a:gd name="connsiteX0" fmla="*/ 10192 w 530352"/>
                <a:gd name="connsiteY0" fmla="*/ 0 h 186133"/>
                <a:gd name="connsiteX1" fmla="*/ 400145 w 530352"/>
                <a:gd name="connsiteY1" fmla="*/ 165545 h 186133"/>
                <a:gd name="connsiteX2" fmla="*/ 402717 w 530352"/>
                <a:gd name="connsiteY2" fmla="*/ 178403 h 186133"/>
                <a:gd name="connsiteX3" fmla="*/ 0 w 530352"/>
                <a:gd name="connsiteY3" fmla="*/ 7906 h 186133"/>
                <a:gd name="connsiteX4" fmla="*/ 10192 w 530352"/>
                <a:gd name="connsiteY4" fmla="*/ 0 h 186133"/>
                <a:gd name="connsiteX5" fmla="*/ 10192 w 530352"/>
                <a:gd name="connsiteY5" fmla="*/ 0 h 186133"/>
                <a:gd name="connsiteX6" fmla="*/ 102108 w 530352"/>
                <a:gd name="connsiteY6" fmla="*/ 31147 h 186133"/>
                <a:gd name="connsiteX7" fmla="*/ 523685 w 530352"/>
                <a:gd name="connsiteY7" fmla="*/ 50863 h 186133"/>
                <a:gd name="connsiteX8" fmla="*/ 530352 w 530352"/>
                <a:gd name="connsiteY8" fmla="*/ 62103 h 186133"/>
                <a:gd name="connsiteX9" fmla="*/ 95155 w 530352"/>
                <a:gd name="connsiteY9" fmla="*/ 42196 h 186133"/>
                <a:gd name="connsiteX10" fmla="*/ 102108 w 530352"/>
                <a:gd name="connsiteY10" fmla="*/ 31147 h 186133"/>
                <a:gd name="connsiteX11" fmla="*/ 102108 w 530352"/>
                <a:gd name="connsiteY11" fmla="*/ 31147 h 18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0352" h="186133">
                  <a:moveTo>
                    <a:pt x="10192" y="0"/>
                  </a:moveTo>
                  <a:cubicBezTo>
                    <a:pt x="10668" y="571"/>
                    <a:pt x="166688" y="215170"/>
                    <a:pt x="400145" y="165545"/>
                  </a:cubicBezTo>
                  <a:lnTo>
                    <a:pt x="402717" y="178403"/>
                  </a:lnTo>
                  <a:cubicBezTo>
                    <a:pt x="161354" y="229743"/>
                    <a:pt x="476" y="8572"/>
                    <a:pt x="0" y="7906"/>
                  </a:cubicBezTo>
                  <a:lnTo>
                    <a:pt x="10192" y="0"/>
                  </a:lnTo>
                  <a:lnTo>
                    <a:pt x="10192" y="0"/>
                  </a:lnTo>
                  <a:close/>
                  <a:moveTo>
                    <a:pt x="102108" y="31147"/>
                  </a:moveTo>
                  <a:cubicBezTo>
                    <a:pt x="102775" y="31528"/>
                    <a:pt x="320612" y="178879"/>
                    <a:pt x="523685" y="50863"/>
                  </a:cubicBezTo>
                  <a:lnTo>
                    <a:pt x="530352" y="62103"/>
                  </a:lnTo>
                  <a:cubicBezTo>
                    <a:pt x="320326" y="194500"/>
                    <a:pt x="95726" y="42577"/>
                    <a:pt x="95155" y="42196"/>
                  </a:cubicBezTo>
                  <a:lnTo>
                    <a:pt x="102108" y="31147"/>
                  </a:lnTo>
                  <a:lnTo>
                    <a:pt x="102108" y="31147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A9A14604-875A-420D-87B9-730AE13771CD}"/>
                </a:ext>
              </a:extLst>
            </p:cNvPr>
            <p:cNvSpPr/>
            <p:nvPr/>
          </p:nvSpPr>
          <p:spPr>
            <a:xfrm>
              <a:off x="6656346" y="3768305"/>
              <a:ext cx="87500" cy="219900"/>
            </a:xfrm>
            <a:custGeom>
              <a:avLst/>
              <a:gdLst>
                <a:gd name="connsiteX0" fmla="*/ 64588 w 87500"/>
                <a:gd name="connsiteY0" fmla="*/ 5118 h 219900"/>
                <a:gd name="connsiteX1" fmla="*/ 2485 w 87500"/>
                <a:gd name="connsiteY1" fmla="*/ 38075 h 219900"/>
                <a:gd name="connsiteX2" fmla="*/ 81352 w 87500"/>
                <a:gd name="connsiteY2" fmla="*/ 216097 h 219900"/>
                <a:gd name="connsiteX3" fmla="*/ 64588 w 87500"/>
                <a:gd name="connsiteY3" fmla="*/ 5118 h 219900"/>
                <a:gd name="connsiteX4" fmla="*/ 64588 w 87500"/>
                <a:gd name="connsiteY4" fmla="*/ 5118 h 21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00" h="219900">
                  <a:moveTo>
                    <a:pt x="64588" y="5118"/>
                  </a:moveTo>
                  <a:cubicBezTo>
                    <a:pt x="64588" y="5118"/>
                    <a:pt x="19535" y="-19171"/>
                    <a:pt x="2485" y="38075"/>
                  </a:cubicBezTo>
                  <a:cubicBezTo>
                    <a:pt x="-14565" y="95320"/>
                    <a:pt x="60969" y="245625"/>
                    <a:pt x="81352" y="216097"/>
                  </a:cubicBezTo>
                  <a:cubicBezTo>
                    <a:pt x="101831" y="186474"/>
                    <a:pt x="64588" y="5118"/>
                    <a:pt x="64588" y="5118"/>
                  </a:cubicBezTo>
                  <a:lnTo>
                    <a:pt x="64588" y="5118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5EC82ADE-5E3B-4D22-8EB1-F6A185F24099}"/>
                </a:ext>
              </a:extLst>
            </p:cNvPr>
            <p:cNvSpPr/>
            <p:nvPr/>
          </p:nvSpPr>
          <p:spPr>
            <a:xfrm>
              <a:off x="7307336" y="3768305"/>
              <a:ext cx="87500" cy="219900"/>
            </a:xfrm>
            <a:custGeom>
              <a:avLst/>
              <a:gdLst>
                <a:gd name="connsiteX0" fmla="*/ 22912 w 87500"/>
                <a:gd name="connsiteY0" fmla="*/ 5118 h 219900"/>
                <a:gd name="connsiteX1" fmla="*/ 85015 w 87500"/>
                <a:gd name="connsiteY1" fmla="*/ 38075 h 219900"/>
                <a:gd name="connsiteX2" fmla="*/ 6148 w 87500"/>
                <a:gd name="connsiteY2" fmla="*/ 216097 h 219900"/>
                <a:gd name="connsiteX3" fmla="*/ 22912 w 87500"/>
                <a:gd name="connsiteY3" fmla="*/ 5118 h 219900"/>
                <a:gd name="connsiteX4" fmla="*/ 22912 w 87500"/>
                <a:gd name="connsiteY4" fmla="*/ 5118 h 21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00" h="219900">
                  <a:moveTo>
                    <a:pt x="22912" y="5118"/>
                  </a:moveTo>
                  <a:cubicBezTo>
                    <a:pt x="22912" y="5118"/>
                    <a:pt x="67965" y="-19171"/>
                    <a:pt x="85015" y="38075"/>
                  </a:cubicBezTo>
                  <a:cubicBezTo>
                    <a:pt x="102065" y="95320"/>
                    <a:pt x="26531" y="245625"/>
                    <a:pt x="6148" y="216097"/>
                  </a:cubicBezTo>
                  <a:cubicBezTo>
                    <a:pt x="-14331" y="186474"/>
                    <a:pt x="22912" y="5118"/>
                    <a:pt x="22912" y="5118"/>
                  </a:cubicBezTo>
                  <a:lnTo>
                    <a:pt x="22912" y="5118"/>
                  </a:lnTo>
                  <a:close/>
                </a:path>
              </a:pathLst>
            </a:custGeom>
            <a:solidFill>
              <a:srgbClr val="E098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D58E2482-D0BC-4954-9214-7E0E63421B70}"/>
                </a:ext>
              </a:extLst>
            </p:cNvPr>
            <p:cNvSpPr/>
            <p:nvPr/>
          </p:nvSpPr>
          <p:spPr>
            <a:xfrm>
              <a:off x="6650896" y="3228172"/>
              <a:ext cx="743882" cy="651930"/>
            </a:xfrm>
            <a:custGeom>
              <a:avLst/>
              <a:gdLst>
                <a:gd name="connsiteX0" fmla="*/ 652778 w 743882"/>
                <a:gd name="connsiteY0" fmla="*/ 91480 h 651930"/>
                <a:gd name="connsiteX1" fmla="*/ 440847 w 743882"/>
                <a:gd name="connsiteY1" fmla="*/ 1278 h 651930"/>
                <a:gd name="connsiteX2" fmla="*/ 47179 w 743882"/>
                <a:gd name="connsiteY2" fmla="*/ 160346 h 651930"/>
                <a:gd name="connsiteX3" fmla="*/ 61466 w 743882"/>
                <a:gd name="connsiteY3" fmla="*/ 651931 h 651930"/>
                <a:gd name="connsiteX4" fmla="*/ 690497 w 743882"/>
                <a:gd name="connsiteY4" fmla="*/ 639548 h 651930"/>
                <a:gd name="connsiteX5" fmla="*/ 652778 w 743882"/>
                <a:gd name="connsiteY5" fmla="*/ 91480 h 651930"/>
                <a:gd name="connsiteX6" fmla="*/ 652778 w 743882"/>
                <a:gd name="connsiteY6" fmla="*/ 91480 h 65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882" h="651930">
                  <a:moveTo>
                    <a:pt x="652778" y="91480"/>
                  </a:moveTo>
                  <a:cubicBezTo>
                    <a:pt x="652778" y="91480"/>
                    <a:pt x="580864" y="8041"/>
                    <a:pt x="440847" y="1278"/>
                  </a:cubicBezTo>
                  <a:cubicBezTo>
                    <a:pt x="300829" y="-5485"/>
                    <a:pt x="117092" y="10041"/>
                    <a:pt x="47179" y="160346"/>
                  </a:cubicBezTo>
                  <a:cubicBezTo>
                    <a:pt x="-33307" y="333510"/>
                    <a:pt x="1173" y="481719"/>
                    <a:pt x="61466" y="651931"/>
                  </a:cubicBezTo>
                  <a:lnTo>
                    <a:pt x="690497" y="639548"/>
                  </a:lnTo>
                  <a:cubicBezTo>
                    <a:pt x="711357" y="534202"/>
                    <a:pt x="818704" y="188254"/>
                    <a:pt x="652778" y="91480"/>
                  </a:cubicBezTo>
                  <a:lnTo>
                    <a:pt x="652778" y="91480"/>
                  </a:lnTo>
                  <a:close/>
                </a:path>
              </a:pathLst>
            </a:custGeom>
            <a:solidFill>
              <a:srgbClr val="D66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002DEE7A-F421-4AC7-9067-988656B9000F}"/>
                </a:ext>
              </a:extLst>
            </p:cNvPr>
            <p:cNvSpPr/>
            <p:nvPr/>
          </p:nvSpPr>
          <p:spPr>
            <a:xfrm>
              <a:off x="6698170" y="3487578"/>
              <a:ext cx="645985" cy="740186"/>
            </a:xfrm>
            <a:custGeom>
              <a:avLst/>
              <a:gdLst>
                <a:gd name="connsiteX0" fmla="*/ 645986 w 645985"/>
                <a:gd name="connsiteY0" fmla="*/ 278321 h 740186"/>
                <a:gd name="connsiteX1" fmla="*/ 613505 w 645985"/>
                <a:gd name="connsiteY1" fmla="*/ 500539 h 740186"/>
                <a:gd name="connsiteX2" fmla="*/ 237077 w 645985"/>
                <a:gd name="connsiteY2" fmla="*/ 720757 h 740186"/>
                <a:gd name="connsiteX3" fmla="*/ 28956 w 645985"/>
                <a:gd name="connsiteY3" fmla="*/ 467582 h 740186"/>
                <a:gd name="connsiteX4" fmla="*/ 0 w 645985"/>
                <a:gd name="connsiteY4" fmla="*/ 294037 h 740186"/>
                <a:gd name="connsiteX5" fmla="*/ 76295 w 645985"/>
                <a:gd name="connsiteY5" fmla="*/ 71819 h 740186"/>
                <a:gd name="connsiteX6" fmla="*/ 275844 w 645985"/>
                <a:gd name="connsiteY6" fmla="*/ 68866 h 740186"/>
                <a:gd name="connsiteX7" fmla="*/ 282797 w 645985"/>
                <a:gd name="connsiteY7" fmla="*/ 67913 h 740186"/>
                <a:gd name="connsiteX8" fmla="*/ 88678 w 645985"/>
                <a:gd name="connsiteY8" fmla="*/ 111252 h 740186"/>
                <a:gd name="connsiteX9" fmla="*/ 236125 w 645985"/>
                <a:gd name="connsiteY9" fmla="*/ 111252 h 740186"/>
                <a:gd name="connsiteX10" fmla="*/ 525875 w 645985"/>
                <a:gd name="connsiteY10" fmla="*/ 13049 h 740186"/>
                <a:gd name="connsiteX11" fmla="*/ 568071 w 645985"/>
                <a:gd name="connsiteY11" fmla="*/ 0 h 740186"/>
                <a:gd name="connsiteX12" fmla="*/ 645986 w 645985"/>
                <a:gd name="connsiteY12" fmla="*/ 278321 h 740186"/>
                <a:gd name="connsiteX13" fmla="*/ 645986 w 645985"/>
                <a:gd name="connsiteY13" fmla="*/ 278321 h 74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5985" h="740186">
                  <a:moveTo>
                    <a:pt x="645986" y="278321"/>
                  </a:moveTo>
                  <a:cubicBezTo>
                    <a:pt x="645605" y="370142"/>
                    <a:pt x="629507" y="461677"/>
                    <a:pt x="613505" y="500539"/>
                  </a:cubicBezTo>
                  <a:cubicBezTo>
                    <a:pt x="543211" y="671322"/>
                    <a:pt x="426911" y="788289"/>
                    <a:pt x="237077" y="720757"/>
                  </a:cubicBezTo>
                  <a:cubicBezTo>
                    <a:pt x="144399" y="687800"/>
                    <a:pt x="43434" y="525589"/>
                    <a:pt x="28956" y="467582"/>
                  </a:cubicBezTo>
                  <a:cubicBezTo>
                    <a:pt x="14478" y="409575"/>
                    <a:pt x="9144" y="367189"/>
                    <a:pt x="0" y="294037"/>
                  </a:cubicBezTo>
                  <a:cubicBezTo>
                    <a:pt x="14669" y="186500"/>
                    <a:pt x="76295" y="71819"/>
                    <a:pt x="76295" y="71819"/>
                  </a:cubicBezTo>
                  <a:cubicBezTo>
                    <a:pt x="76295" y="71819"/>
                    <a:pt x="132112" y="88297"/>
                    <a:pt x="275844" y="68866"/>
                  </a:cubicBezTo>
                  <a:lnTo>
                    <a:pt x="282797" y="67913"/>
                  </a:lnTo>
                  <a:cubicBezTo>
                    <a:pt x="191167" y="102108"/>
                    <a:pt x="88678" y="111252"/>
                    <a:pt x="88678" y="111252"/>
                  </a:cubicBezTo>
                  <a:cubicBezTo>
                    <a:pt x="88678" y="111252"/>
                    <a:pt x="113443" y="125921"/>
                    <a:pt x="236125" y="111252"/>
                  </a:cubicBezTo>
                  <a:cubicBezTo>
                    <a:pt x="320993" y="101060"/>
                    <a:pt x="452723" y="46006"/>
                    <a:pt x="525875" y="13049"/>
                  </a:cubicBezTo>
                  <a:cubicBezTo>
                    <a:pt x="552260" y="5239"/>
                    <a:pt x="568071" y="0"/>
                    <a:pt x="568071" y="0"/>
                  </a:cubicBezTo>
                  <a:cubicBezTo>
                    <a:pt x="614553" y="96488"/>
                    <a:pt x="628840" y="172879"/>
                    <a:pt x="645986" y="278321"/>
                  </a:cubicBezTo>
                  <a:lnTo>
                    <a:pt x="645986" y="278321"/>
                  </a:lnTo>
                  <a:close/>
                </a:path>
              </a:pathLst>
            </a:custGeom>
            <a:solidFill>
              <a:srgbClr val="F9B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2B512847-2B89-4008-B3EE-54222284F5C7}"/>
                </a:ext>
              </a:extLst>
            </p:cNvPr>
            <p:cNvSpPr/>
            <p:nvPr/>
          </p:nvSpPr>
          <p:spPr>
            <a:xfrm>
              <a:off x="6811612" y="3677120"/>
              <a:ext cx="163163" cy="53726"/>
            </a:xfrm>
            <a:custGeom>
              <a:avLst/>
              <a:gdLst>
                <a:gd name="connsiteX0" fmla="*/ 0 w 163163"/>
                <a:gd name="connsiteY0" fmla="*/ 26199 h 53726"/>
                <a:gd name="connsiteX1" fmla="*/ 163163 w 163163"/>
                <a:gd name="connsiteY1" fmla="*/ 36582 h 53726"/>
                <a:gd name="connsiteX2" fmla="*/ 143637 w 163163"/>
                <a:gd name="connsiteY2" fmla="*/ 53727 h 53726"/>
                <a:gd name="connsiteX3" fmla="*/ 13525 w 163163"/>
                <a:gd name="connsiteY3" fmla="*/ 48583 h 53726"/>
                <a:gd name="connsiteX4" fmla="*/ 0 w 163163"/>
                <a:gd name="connsiteY4" fmla="*/ 26199 h 53726"/>
                <a:gd name="connsiteX5" fmla="*/ 0 w 163163"/>
                <a:gd name="connsiteY5" fmla="*/ 26199 h 5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163" h="53726">
                  <a:moveTo>
                    <a:pt x="0" y="26199"/>
                  </a:moveTo>
                  <a:cubicBezTo>
                    <a:pt x="286" y="26009"/>
                    <a:pt x="99727" y="-39047"/>
                    <a:pt x="163163" y="36582"/>
                  </a:cubicBezTo>
                  <a:lnTo>
                    <a:pt x="143637" y="53727"/>
                  </a:lnTo>
                  <a:cubicBezTo>
                    <a:pt x="94869" y="-4471"/>
                    <a:pt x="13811" y="48488"/>
                    <a:pt x="13525" y="48583"/>
                  </a:cubicBezTo>
                  <a:lnTo>
                    <a:pt x="0" y="26199"/>
                  </a:lnTo>
                  <a:lnTo>
                    <a:pt x="0" y="26199"/>
                  </a:lnTo>
                  <a:close/>
                </a:path>
              </a:pathLst>
            </a:custGeom>
            <a:solidFill>
              <a:srgbClr val="D66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307C7CA5-09FE-404B-A5B0-7A12E6487AE2}"/>
                </a:ext>
              </a:extLst>
            </p:cNvPr>
            <p:cNvSpPr/>
            <p:nvPr/>
          </p:nvSpPr>
          <p:spPr>
            <a:xfrm>
              <a:off x="7073454" y="3677120"/>
              <a:ext cx="163163" cy="53726"/>
            </a:xfrm>
            <a:custGeom>
              <a:avLst/>
              <a:gdLst>
                <a:gd name="connsiteX0" fmla="*/ 163163 w 163163"/>
                <a:gd name="connsiteY0" fmla="*/ 26199 h 53726"/>
                <a:gd name="connsiteX1" fmla="*/ 0 w 163163"/>
                <a:gd name="connsiteY1" fmla="*/ 36582 h 53726"/>
                <a:gd name="connsiteX2" fmla="*/ 19526 w 163163"/>
                <a:gd name="connsiteY2" fmla="*/ 53727 h 53726"/>
                <a:gd name="connsiteX3" fmla="*/ 149638 w 163163"/>
                <a:gd name="connsiteY3" fmla="*/ 48583 h 53726"/>
                <a:gd name="connsiteX4" fmla="*/ 163163 w 163163"/>
                <a:gd name="connsiteY4" fmla="*/ 26199 h 53726"/>
                <a:gd name="connsiteX5" fmla="*/ 163163 w 163163"/>
                <a:gd name="connsiteY5" fmla="*/ 26199 h 5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163" h="53726">
                  <a:moveTo>
                    <a:pt x="163163" y="26199"/>
                  </a:moveTo>
                  <a:cubicBezTo>
                    <a:pt x="162878" y="26009"/>
                    <a:pt x="63437" y="-39047"/>
                    <a:pt x="0" y="36582"/>
                  </a:cubicBezTo>
                  <a:lnTo>
                    <a:pt x="19526" y="53727"/>
                  </a:lnTo>
                  <a:cubicBezTo>
                    <a:pt x="68294" y="-4471"/>
                    <a:pt x="149352" y="48488"/>
                    <a:pt x="149638" y="48583"/>
                  </a:cubicBezTo>
                  <a:lnTo>
                    <a:pt x="163163" y="26199"/>
                  </a:lnTo>
                  <a:lnTo>
                    <a:pt x="163163" y="26199"/>
                  </a:lnTo>
                  <a:close/>
                </a:path>
              </a:pathLst>
            </a:custGeom>
            <a:solidFill>
              <a:srgbClr val="D66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1BEECF52-074E-4FE8-8648-E77C6019794E}"/>
                </a:ext>
              </a:extLst>
            </p:cNvPr>
            <p:cNvSpPr/>
            <p:nvPr/>
          </p:nvSpPr>
          <p:spPr>
            <a:xfrm>
              <a:off x="6866190" y="3745515"/>
              <a:ext cx="68008" cy="104775"/>
            </a:xfrm>
            <a:custGeom>
              <a:avLst/>
              <a:gdLst>
                <a:gd name="connsiteX0" fmla="*/ 34004 w 68008"/>
                <a:gd name="connsiteY0" fmla="*/ 0 h 104775"/>
                <a:gd name="connsiteX1" fmla="*/ 68009 w 68008"/>
                <a:gd name="connsiteY1" fmla="*/ 52388 h 104775"/>
                <a:gd name="connsiteX2" fmla="*/ 34004 w 68008"/>
                <a:gd name="connsiteY2" fmla="*/ 104775 h 104775"/>
                <a:gd name="connsiteX3" fmla="*/ 0 w 68008"/>
                <a:gd name="connsiteY3" fmla="*/ 52388 h 104775"/>
                <a:gd name="connsiteX4" fmla="*/ 34004 w 68008"/>
                <a:gd name="connsiteY4" fmla="*/ 0 h 104775"/>
                <a:gd name="connsiteX5" fmla="*/ 34004 w 68008"/>
                <a:gd name="connsiteY5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008" h="104775">
                  <a:moveTo>
                    <a:pt x="34004" y="0"/>
                  </a:moveTo>
                  <a:cubicBezTo>
                    <a:pt x="52769" y="0"/>
                    <a:pt x="68009" y="23431"/>
                    <a:pt x="68009" y="52388"/>
                  </a:cubicBezTo>
                  <a:cubicBezTo>
                    <a:pt x="68009" y="81343"/>
                    <a:pt x="52769" y="104775"/>
                    <a:pt x="34004" y="104775"/>
                  </a:cubicBezTo>
                  <a:cubicBezTo>
                    <a:pt x="15240" y="104775"/>
                    <a:pt x="0" y="81343"/>
                    <a:pt x="0" y="52388"/>
                  </a:cubicBezTo>
                  <a:cubicBezTo>
                    <a:pt x="0" y="23527"/>
                    <a:pt x="15240" y="0"/>
                    <a:pt x="34004" y="0"/>
                  </a:cubicBezTo>
                  <a:lnTo>
                    <a:pt x="34004" y="0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7D5BD88-A522-4714-8D7D-B15BDFC006FF}"/>
                </a:ext>
              </a:extLst>
            </p:cNvPr>
            <p:cNvSpPr/>
            <p:nvPr/>
          </p:nvSpPr>
          <p:spPr>
            <a:xfrm>
              <a:off x="6900195" y="3763517"/>
              <a:ext cx="19240" cy="19812"/>
            </a:xfrm>
            <a:custGeom>
              <a:avLst/>
              <a:gdLst>
                <a:gd name="connsiteX0" fmla="*/ 9620 w 19240"/>
                <a:gd name="connsiteY0" fmla="*/ 0 h 19812"/>
                <a:gd name="connsiteX1" fmla="*/ 19241 w 19240"/>
                <a:gd name="connsiteY1" fmla="*/ 9906 h 19812"/>
                <a:gd name="connsiteX2" fmla="*/ 9620 w 19240"/>
                <a:gd name="connsiteY2" fmla="*/ 19812 h 19812"/>
                <a:gd name="connsiteX3" fmla="*/ 0 w 19240"/>
                <a:gd name="connsiteY3" fmla="*/ 9906 h 19812"/>
                <a:gd name="connsiteX4" fmla="*/ 9620 w 19240"/>
                <a:gd name="connsiteY4" fmla="*/ 0 h 19812"/>
                <a:gd name="connsiteX5" fmla="*/ 9620 w 19240"/>
                <a:gd name="connsiteY5" fmla="*/ 0 h 1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0" h="19812">
                  <a:moveTo>
                    <a:pt x="9620" y="0"/>
                  </a:moveTo>
                  <a:cubicBezTo>
                    <a:pt x="14954" y="0"/>
                    <a:pt x="19241" y="4381"/>
                    <a:pt x="19241" y="9906"/>
                  </a:cubicBezTo>
                  <a:cubicBezTo>
                    <a:pt x="19241" y="15335"/>
                    <a:pt x="14954" y="19812"/>
                    <a:pt x="9620" y="19812"/>
                  </a:cubicBezTo>
                  <a:cubicBezTo>
                    <a:pt x="4286" y="19812"/>
                    <a:pt x="0" y="15430"/>
                    <a:pt x="0" y="9906"/>
                  </a:cubicBezTo>
                  <a:cubicBezTo>
                    <a:pt x="0" y="4381"/>
                    <a:pt x="4382" y="0"/>
                    <a:pt x="9620" y="0"/>
                  </a:cubicBezTo>
                  <a:lnTo>
                    <a:pt x="962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23E149-D07B-4CE1-8162-7B341FE0D521}"/>
                </a:ext>
              </a:extLst>
            </p:cNvPr>
            <p:cNvSpPr/>
            <p:nvPr/>
          </p:nvSpPr>
          <p:spPr>
            <a:xfrm>
              <a:off x="7121079" y="3745515"/>
              <a:ext cx="68009" cy="104775"/>
            </a:xfrm>
            <a:custGeom>
              <a:avLst/>
              <a:gdLst>
                <a:gd name="connsiteX0" fmla="*/ 34005 w 68009"/>
                <a:gd name="connsiteY0" fmla="*/ 0 h 104775"/>
                <a:gd name="connsiteX1" fmla="*/ 68009 w 68009"/>
                <a:gd name="connsiteY1" fmla="*/ 52388 h 104775"/>
                <a:gd name="connsiteX2" fmla="*/ 34005 w 68009"/>
                <a:gd name="connsiteY2" fmla="*/ 104775 h 104775"/>
                <a:gd name="connsiteX3" fmla="*/ 0 w 68009"/>
                <a:gd name="connsiteY3" fmla="*/ 52388 h 104775"/>
                <a:gd name="connsiteX4" fmla="*/ 34005 w 68009"/>
                <a:gd name="connsiteY4" fmla="*/ 0 h 104775"/>
                <a:gd name="connsiteX5" fmla="*/ 34005 w 68009"/>
                <a:gd name="connsiteY5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009" h="104775">
                  <a:moveTo>
                    <a:pt x="34005" y="0"/>
                  </a:moveTo>
                  <a:cubicBezTo>
                    <a:pt x="52769" y="0"/>
                    <a:pt x="68009" y="23431"/>
                    <a:pt x="68009" y="52388"/>
                  </a:cubicBezTo>
                  <a:cubicBezTo>
                    <a:pt x="68009" y="81343"/>
                    <a:pt x="52769" y="104775"/>
                    <a:pt x="34005" y="104775"/>
                  </a:cubicBezTo>
                  <a:cubicBezTo>
                    <a:pt x="15241" y="104775"/>
                    <a:pt x="0" y="81343"/>
                    <a:pt x="0" y="52388"/>
                  </a:cubicBezTo>
                  <a:cubicBezTo>
                    <a:pt x="-95" y="23527"/>
                    <a:pt x="15145" y="0"/>
                    <a:pt x="34005" y="0"/>
                  </a:cubicBezTo>
                  <a:lnTo>
                    <a:pt x="34005" y="0"/>
                  </a:lnTo>
                  <a:close/>
                </a:path>
              </a:pathLst>
            </a:custGeom>
            <a:solidFill>
              <a:srgbClr val="513B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21233D8-D29C-417C-BEB3-D11530131C2E}"/>
                </a:ext>
              </a:extLst>
            </p:cNvPr>
            <p:cNvSpPr/>
            <p:nvPr/>
          </p:nvSpPr>
          <p:spPr>
            <a:xfrm>
              <a:off x="7155084" y="3763517"/>
              <a:ext cx="19240" cy="19812"/>
            </a:xfrm>
            <a:custGeom>
              <a:avLst/>
              <a:gdLst>
                <a:gd name="connsiteX0" fmla="*/ 9620 w 19240"/>
                <a:gd name="connsiteY0" fmla="*/ 0 h 19812"/>
                <a:gd name="connsiteX1" fmla="*/ 19240 w 19240"/>
                <a:gd name="connsiteY1" fmla="*/ 9906 h 19812"/>
                <a:gd name="connsiteX2" fmla="*/ 9620 w 19240"/>
                <a:gd name="connsiteY2" fmla="*/ 19812 h 19812"/>
                <a:gd name="connsiteX3" fmla="*/ 0 w 19240"/>
                <a:gd name="connsiteY3" fmla="*/ 9906 h 19812"/>
                <a:gd name="connsiteX4" fmla="*/ 9620 w 19240"/>
                <a:gd name="connsiteY4" fmla="*/ 0 h 19812"/>
                <a:gd name="connsiteX5" fmla="*/ 9620 w 19240"/>
                <a:gd name="connsiteY5" fmla="*/ 0 h 1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0" h="19812">
                  <a:moveTo>
                    <a:pt x="9620" y="0"/>
                  </a:moveTo>
                  <a:cubicBezTo>
                    <a:pt x="14954" y="0"/>
                    <a:pt x="19240" y="4381"/>
                    <a:pt x="19240" y="9906"/>
                  </a:cubicBezTo>
                  <a:cubicBezTo>
                    <a:pt x="19240" y="15335"/>
                    <a:pt x="14954" y="19812"/>
                    <a:pt x="9620" y="19812"/>
                  </a:cubicBezTo>
                  <a:cubicBezTo>
                    <a:pt x="4286" y="19812"/>
                    <a:pt x="0" y="15430"/>
                    <a:pt x="0" y="9906"/>
                  </a:cubicBezTo>
                  <a:cubicBezTo>
                    <a:pt x="0" y="4381"/>
                    <a:pt x="4286" y="0"/>
                    <a:pt x="9620" y="0"/>
                  </a:cubicBezTo>
                  <a:lnTo>
                    <a:pt x="962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28A083D-B4F9-4A57-A9E8-FA0E2B956A17}"/>
                </a:ext>
              </a:extLst>
            </p:cNvPr>
            <p:cNvSpPr/>
            <p:nvPr/>
          </p:nvSpPr>
          <p:spPr>
            <a:xfrm>
              <a:off x="6956844" y="3762660"/>
              <a:ext cx="117848" cy="232124"/>
            </a:xfrm>
            <a:custGeom>
              <a:avLst/>
              <a:gdLst>
                <a:gd name="connsiteX0" fmla="*/ 50602 w 117848"/>
                <a:gd name="connsiteY0" fmla="*/ 1810 h 232124"/>
                <a:gd name="connsiteX1" fmla="*/ 14217 w 117848"/>
                <a:gd name="connsiteY1" fmla="*/ 195358 h 232124"/>
                <a:gd name="connsiteX2" fmla="*/ 12788 w 117848"/>
                <a:gd name="connsiteY2" fmla="*/ 199930 h 232124"/>
                <a:gd name="connsiteX3" fmla="*/ 16408 w 117848"/>
                <a:gd name="connsiteY3" fmla="*/ 207836 h 232124"/>
                <a:gd name="connsiteX4" fmla="*/ 33648 w 117848"/>
                <a:gd name="connsiteY4" fmla="*/ 216122 h 232124"/>
                <a:gd name="connsiteX5" fmla="*/ 115563 w 117848"/>
                <a:gd name="connsiteY5" fmla="*/ 213074 h 232124"/>
                <a:gd name="connsiteX6" fmla="*/ 117849 w 117848"/>
                <a:gd name="connsiteY6" fmla="*/ 226028 h 232124"/>
                <a:gd name="connsiteX7" fmla="*/ 30695 w 117848"/>
                <a:gd name="connsiteY7" fmla="*/ 228981 h 232124"/>
                <a:gd name="connsiteX8" fmla="*/ 7454 w 117848"/>
                <a:gd name="connsiteY8" fmla="*/ 217265 h 232124"/>
                <a:gd name="connsiteX9" fmla="*/ 25 w 117848"/>
                <a:gd name="connsiteY9" fmla="*/ 199454 h 232124"/>
                <a:gd name="connsiteX10" fmla="*/ 3453 w 117848"/>
                <a:gd name="connsiteY10" fmla="*/ 188404 h 232124"/>
                <a:gd name="connsiteX11" fmla="*/ 37934 w 117848"/>
                <a:gd name="connsiteY11" fmla="*/ 0 h 232124"/>
                <a:gd name="connsiteX12" fmla="*/ 50602 w 117848"/>
                <a:gd name="connsiteY12" fmla="*/ 1810 h 232124"/>
                <a:gd name="connsiteX13" fmla="*/ 50602 w 117848"/>
                <a:gd name="connsiteY13" fmla="*/ 1810 h 23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848" h="232124">
                  <a:moveTo>
                    <a:pt x="50602" y="1810"/>
                  </a:moveTo>
                  <a:cubicBezTo>
                    <a:pt x="50507" y="2286"/>
                    <a:pt x="24885" y="178213"/>
                    <a:pt x="14217" y="195358"/>
                  </a:cubicBezTo>
                  <a:cubicBezTo>
                    <a:pt x="13360" y="196787"/>
                    <a:pt x="12788" y="198311"/>
                    <a:pt x="12788" y="199930"/>
                  </a:cubicBezTo>
                  <a:cubicBezTo>
                    <a:pt x="12693" y="202406"/>
                    <a:pt x="13741" y="205169"/>
                    <a:pt x="16408" y="207836"/>
                  </a:cubicBezTo>
                  <a:cubicBezTo>
                    <a:pt x="19741" y="211169"/>
                    <a:pt x="25266" y="214122"/>
                    <a:pt x="33648" y="216122"/>
                  </a:cubicBezTo>
                  <a:cubicBezTo>
                    <a:pt x="50031" y="220123"/>
                    <a:pt x="76034" y="220409"/>
                    <a:pt x="115563" y="213074"/>
                  </a:cubicBezTo>
                  <a:lnTo>
                    <a:pt x="117849" y="226028"/>
                  </a:lnTo>
                  <a:cubicBezTo>
                    <a:pt x="76415" y="233839"/>
                    <a:pt x="48507" y="233363"/>
                    <a:pt x="30695" y="228981"/>
                  </a:cubicBezTo>
                  <a:cubicBezTo>
                    <a:pt x="19836" y="226314"/>
                    <a:pt x="12312" y="222123"/>
                    <a:pt x="7454" y="217265"/>
                  </a:cubicBezTo>
                  <a:cubicBezTo>
                    <a:pt x="1929" y="211741"/>
                    <a:pt x="-261" y="205454"/>
                    <a:pt x="25" y="199454"/>
                  </a:cubicBezTo>
                  <a:cubicBezTo>
                    <a:pt x="215" y="195453"/>
                    <a:pt x="1453" y="191643"/>
                    <a:pt x="3453" y="188404"/>
                  </a:cubicBezTo>
                  <a:cubicBezTo>
                    <a:pt x="12598" y="173641"/>
                    <a:pt x="37934" y="476"/>
                    <a:pt x="37934" y="0"/>
                  </a:cubicBezTo>
                  <a:lnTo>
                    <a:pt x="50602" y="1810"/>
                  </a:lnTo>
                  <a:lnTo>
                    <a:pt x="50602" y="1810"/>
                  </a:lnTo>
                  <a:close/>
                </a:path>
              </a:pathLst>
            </a:custGeom>
            <a:solidFill>
              <a:srgbClr val="D18C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08F95FF-CB8E-49FB-AB1E-CCCA60BE3853}"/>
                </a:ext>
              </a:extLst>
            </p:cNvPr>
            <p:cNvSpPr/>
            <p:nvPr/>
          </p:nvSpPr>
          <p:spPr>
            <a:xfrm>
              <a:off x="6911821" y="3987476"/>
              <a:ext cx="247196" cy="100718"/>
            </a:xfrm>
            <a:custGeom>
              <a:avLst/>
              <a:gdLst>
                <a:gd name="connsiteX0" fmla="*/ 661 w 247196"/>
                <a:gd name="connsiteY0" fmla="*/ 48552 h 100718"/>
                <a:gd name="connsiteX1" fmla="*/ 243168 w 247196"/>
                <a:gd name="connsiteY1" fmla="*/ 736 h 100718"/>
                <a:gd name="connsiteX2" fmla="*/ 661 w 247196"/>
                <a:gd name="connsiteY2" fmla="*/ 48552 h 100718"/>
                <a:gd name="connsiteX3" fmla="*/ 661 w 247196"/>
                <a:gd name="connsiteY3" fmla="*/ 48552 h 100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196" h="100718">
                  <a:moveTo>
                    <a:pt x="661" y="48552"/>
                  </a:moveTo>
                  <a:cubicBezTo>
                    <a:pt x="-10292" y="34359"/>
                    <a:pt x="116676" y="96462"/>
                    <a:pt x="243168" y="736"/>
                  </a:cubicBezTo>
                  <a:cubicBezTo>
                    <a:pt x="269743" y="-13837"/>
                    <a:pt x="162110" y="194570"/>
                    <a:pt x="661" y="48552"/>
                  </a:cubicBezTo>
                  <a:lnTo>
                    <a:pt x="661" y="48552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7B32410-DCC9-4062-99D0-4060B6733136}"/>
                </a:ext>
              </a:extLst>
            </p:cNvPr>
            <p:cNvSpPr/>
            <p:nvPr/>
          </p:nvSpPr>
          <p:spPr>
            <a:xfrm>
              <a:off x="7351775" y="4221193"/>
              <a:ext cx="242316" cy="329183"/>
            </a:xfrm>
            <a:custGeom>
              <a:avLst/>
              <a:gdLst>
                <a:gd name="connsiteX0" fmla="*/ 476 w 242316"/>
                <a:gd name="connsiteY0" fmla="*/ 0 h 329183"/>
                <a:gd name="connsiteX1" fmla="*/ 217361 w 242316"/>
                <a:gd name="connsiteY1" fmla="*/ 0 h 329183"/>
                <a:gd name="connsiteX2" fmla="*/ 217361 w 242316"/>
                <a:gd name="connsiteY2" fmla="*/ 13240 h 329183"/>
                <a:gd name="connsiteX3" fmla="*/ 476 w 242316"/>
                <a:gd name="connsiteY3" fmla="*/ 13240 h 329183"/>
                <a:gd name="connsiteX4" fmla="*/ 476 w 242316"/>
                <a:gd name="connsiteY4" fmla="*/ 0 h 329183"/>
                <a:gd name="connsiteX5" fmla="*/ 476 w 242316"/>
                <a:gd name="connsiteY5" fmla="*/ 0 h 329183"/>
                <a:gd name="connsiteX6" fmla="*/ 49816 w 242316"/>
                <a:gd name="connsiteY6" fmla="*/ 275177 h 329183"/>
                <a:gd name="connsiteX7" fmla="*/ 242316 w 242316"/>
                <a:gd name="connsiteY7" fmla="*/ 316325 h 329183"/>
                <a:gd name="connsiteX8" fmla="*/ 239744 w 242316"/>
                <a:gd name="connsiteY8" fmla="*/ 329184 h 329183"/>
                <a:gd name="connsiteX9" fmla="*/ 47244 w 242316"/>
                <a:gd name="connsiteY9" fmla="*/ 288036 h 329183"/>
                <a:gd name="connsiteX10" fmla="*/ 49816 w 242316"/>
                <a:gd name="connsiteY10" fmla="*/ 275177 h 329183"/>
                <a:gd name="connsiteX11" fmla="*/ 49816 w 242316"/>
                <a:gd name="connsiteY11" fmla="*/ 275177 h 329183"/>
                <a:gd name="connsiteX12" fmla="*/ 1048 w 242316"/>
                <a:gd name="connsiteY12" fmla="*/ 150781 h 329183"/>
                <a:gd name="connsiteX13" fmla="*/ 241554 w 242316"/>
                <a:gd name="connsiteY13" fmla="*/ 171450 h 329183"/>
                <a:gd name="connsiteX14" fmla="*/ 240506 w 242316"/>
                <a:gd name="connsiteY14" fmla="*/ 184594 h 329183"/>
                <a:gd name="connsiteX15" fmla="*/ 0 w 242316"/>
                <a:gd name="connsiteY15" fmla="*/ 163925 h 329183"/>
                <a:gd name="connsiteX16" fmla="*/ 1048 w 242316"/>
                <a:gd name="connsiteY16" fmla="*/ 150781 h 329183"/>
                <a:gd name="connsiteX17" fmla="*/ 1048 w 242316"/>
                <a:gd name="connsiteY17" fmla="*/ 150781 h 3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2316" h="329183">
                  <a:moveTo>
                    <a:pt x="476" y="0"/>
                  </a:moveTo>
                  <a:lnTo>
                    <a:pt x="217361" y="0"/>
                  </a:lnTo>
                  <a:lnTo>
                    <a:pt x="217361" y="13240"/>
                  </a:lnTo>
                  <a:lnTo>
                    <a:pt x="476" y="13240"/>
                  </a:lnTo>
                  <a:lnTo>
                    <a:pt x="476" y="0"/>
                  </a:lnTo>
                  <a:lnTo>
                    <a:pt x="476" y="0"/>
                  </a:lnTo>
                  <a:close/>
                  <a:moveTo>
                    <a:pt x="49816" y="275177"/>
                  </a:moveTo>
                  <a:lnTo>
                    <a:pt x="242316" y="316325"/>
                  </a:lnTo>
                  <a:lnTo>
                    <a:pt x="239744" y="329184"/>
                  </a:lnTo>
                  <a:lnTo>
                    <a:pt x="47244" y="288036"/>
                  </a:lnTo>
                  <a:lnTo>
                    <a:pt x="49816" y="275177"/>
                  </a:lnTo>
                  <a:lnTo>
                    <a:pt x="49816" y="275177"/>
                  </a:lnTo>
                  <a:close/>
                  <a:moveTo>
                    <a:pt x="1048" y="150781"/>
                  </a:moveTo>
                  <a:lnTo>
                    <a:pt x="241554" y="171450"/>
                  </a:lnTo>
                  <a:lnTo>
                    <a:pt x="240506" y="184594"/>
                  </a:lnTo>
                  <a:lnTo>
                    <a:pt x="0" y="163925"/>
                  </a:lnTo>
                  <a:lnTo>
                    <a:pt x="1048" y="150781"/>
                  </a:lnTo>
                  <a:lnTo>
                    <a:pt x="1048" y="150781"/>
                  </a:lnTo>
                  <a:close/>
                </a:path>
              </a:pathLst>
            </a:custGeom>
            <a:solidFill>
              <a:srgbClr val="D18C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7CE499DB-8762-42BC-BB17-7DEC6A46B9F3}"/>
                </a:ext>
              </a:extLst>
            </p:cNvPr>
            <p:cNvSpPr/>
            <p:nvPr/>
          </p:nvSpPr>
          <p:spPr>
            <a:xfrm>
              <a:off x="6720553" y="3267681"/>
              <a:ext cx="656748" cy="315147"/>
            </a:xfrm>
            <a:custGeom>
              <a:avLst/>
              <a:gdLst>
                <a:gd name="connsiteX0" fmla="*/ 571405 w 656748"/>
                <a:gd name="connsiteY0" fmla="*/ 182654 h 315147"/>
                <a:gd name="connsiteX1" fmla="*/ 634746 w 656748"/>
                <a:gd name="connsiteY1" fmla="*/ 314195 h 315147"/>
                <a:gd name="connsiteX2" fmla="*/ 626269 w 656748"/>
                <a:gd name="connsiteY2" fmla="*/ 315147 h 315147"/>
                <a:gd name="connsiteX3" fmla="*/ 567595 w 656748"/>
                <a:gd name="connsiteY3" fmla="*/ 190560 h 315147"/>
                <a:gd name="connsiteX4" fmla="*/ 571405 w 656748"/>
                <a:gd name="connsiteY4" fmla="*/ 182654 h 315147"/>
                <a:gd name="connsiteX5" fmla="*/ 571405 w 656748"/>
                <a:gd name="connsiteY5" fmla="*/ 182654 h 315147"/>
                <a:gd name="connsiteX6" fmla="*/ 53054 w 656748"/>
                <a:gd name="connsiteY6" fmla="*/ 131219 h 315147"/>
                <a:gd name="connsiteX7" fmla="*/ 491109 w 656748"/>
                <a:gd name="connsiteY7" fmla="*/ 85309 h 315147"/>
                <a:gd name="connsiteX8" fmla="*/ 489013 w 656748"/>
                <a:gd name="connsiteY8" fmla="*/ 93881 h 315147"/>
                <a:gd name="connsiteX9" fmla="*/ 56769 w 656748"/>
                <a:gd name="connsiteY9" fmla="*/ 139125 h 315147"/>
                <a:gd name="connsiteX10" fmla="*/ 53054 w 656748"/>
                <a:gd name="connsiteY10" fmla="*/ 131219 h 315147"/>
                <a:gd name="connsiteX11" fmla="*/ 53054 w 656748"/>
                <a:gd name="connsiteY11" fmla="*/ 131219 h 315147"/>
                <a:gd name="connsiteX12" fmla="*/ 517970 w 656748"/>
                <a:gd name="connsiteY12" fmla="*/ 114836 h 315147"/>
                <a:gd name="connsiteX13" fmla="*/ 0 w 656748"/>
                <a:gd name="connsiteY13" fmla="*/ 185131 h 315147"/>
                <a:gd name="connsiteX14" fmla="*/ 667 w 656748"/>
                <a:gd name="connsiteY14" fmla="*/ 176368 h 315147"/>
                <a:gd name="connsiteX15" fmla="*/ 514159 w 656748"/>
                <a:gd name="connsiteY15" fmla="*/ 106931 h 315147"/>
                <a:gd name="connsiteX16" fmla="*/ 517970 w 656748"/>
                <a:gd name="connsiteY16" fmla="*/ 114836 h 315147"/>
                <a:gd name="connsiteX17" fmla="*/ 517970 w 656748"/>
                <a:gd name="connsiteY17" fmla="*/ 114836 h 315147"/>
                <a:gd name="connsiteX18" fmla="*/ 513969 w 656748"/>
                <a:gd name="connsiteY18" fmla="*/ 56448 h 315147"/>
                <a:gd name="connsiteX19" fmla="*/ 25527 w 656748"/>
                <a:gd name="connsiteY19" fmla="*/ 93310 h 315147"/>
                <a:gd name="connsiteX20" fmla="*/ 21241 w 656748"/>
                <a:gd name="connsiteY20" fmla="*/ 85785 h 315147"/>
                <a:gd name="connsiteX21" fmla="*/ 518255 w 656748"/>
                <a:gd name="connsiteY21" fmla="*/ 48923 h 315147"/>
                <a:gd name="connsiteX22" fmla="*/ 513969 w 656748"/>
                <a:gd name="connsiteY22" fmla="*/ 56448 h 315147"/>
                <a:gd name="connsiteX23" fmla="*/ 513969 w 656748"/>
                <a:gd name="connsiteY23" fmla="*/ 56448 h 315147"/>
                <a:gd name="connsiteX24" fmla="*/ 517684 w 656748"/>
                <a:gd name="connsiteY24" fmla="*/ 184845 h 315147"/>
                <a:gd name="connsiteX25" fmla="*/ 22860 w 656748"/>
                <a:gd name="connsiteY25" fmla="*/ 254949 h 315147"/>
                <a:gd name="connsiteX26" fmla="*/ 23813 w 656748"/>
                <a:gd name="connsiteY26" fmla="*/ 246186 h 315147"/>
                <a:gd name="connsiteX27" fmla="*/ 514540 w 656748"/>
                <a:gd name="connsiteY27" fmla="*/ 176654 h 315147"/>
                <a:gd name="connsiteX28" fmla="*/ 517684 w 656748"/>
                <a:gd name="connsiteY28" fmla="*/ 184845 h 315147"/>
                <a:gd name="connsiteX29" fmla="*/ 517684 w 656748"/>
                <a:gd name="connsiteY29" fmla="*/ 184845 h 315147"/>
                <a:gd name="connsiteX30" fmla="*/ 582073 w 656748"/>
                <a:gd name="connsiteY30" fmla="*/ 107312 h 315147"/>
                <a:gd name="connsiteX31" fmla="*/ 656749 w 656748"/>
                <a:gd name="connsiteY31" fmla="*/ 250187 h 315147"/>
                <a:gd name="connsiteX32" fmla="*/ 648176 w 656748"/>
                <a:gd name="connsiteY32" fmla="*/ 250949 h 315147"/>
                <a:gd name="connsiteX33" fmla="*/ 577120 w 656748"/>
                <a:gd name="connsiteY33" fmla="*/ 114455 h 315147"/>
                <a:gd name="connsiteX34" fmla="*/ 582073 w 656748"/>
                <a:gd name="connsiteY34" fmla="*/ 107312 h 315147"/>
                <a:gd name="connsiteX35" fmla="*/ 582073 w 656748"/>
                <a:gd name="connsiteY35" fmla="*/ 107312 h 31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56748" h="315147">
                  <a:moveTo>
                    <a:pt x="571405" y="182654"/>
                  </a:moveTo>
                  <a:cubicBezTo>
                    <a:pt x="571595" y="182750"/>
                    <a:pt x="623602" y="208658"/>
                    <a:pt x="634746" y="314195"/>
                  </a:cubicBezTo>
                  <a:lnTo>
                    <a:pt x="626269" y="315147"/>
                  </a:lnTo>
                  <a:cubicBezTo>
                    <a:pt x="615696" y="214468"/>
                    <a:pt x="567785" y="190655"/>
                    <a:pt x="567595" y="190560"/>
                  </a:cubicBezTo>
                  <a:lnTo>
                    <a:pt x="571405" y="182654"/>
                  </a:lnTo>
                  <a:lnTo>
                    <a:pt x="571405" y="182654"/>
                  </a:lnTo>
                  <a:close/>
                  <a:moveTo>
                    <a:pt x="53054" y="131219"/>
                  </a:moveTo>
                  <a:cubicBezTo>
                    <a:pt x="53626" y="130934"/>
                    <a:pt x="262604" y="26254"/>
                    <a:pt x="491109" y="85309"/>
                  </a:cubicBezTo>
                  <a:lnTo>
                    <a:pt x="489013" y="93881"/>
                  </a:lnTo>
                  <a:cubicBezTo>
                    <a:pt x="263462" y="35588"/>
                    <a:pt x="57340" y="138839"/>
                    <a:pt x="56769" y="139125"/>
                  </a:cubicBezTo>
                  <a:lnTo>
                    <a:pt x="53054" y="131219"/>
                  </a:lnTo>
                  <a:lnTo>
                    <a:pt x="53054" y="131219"/>
                  </a:lnTo>
                  <a:close/>
                  <a:moveTo>
                    <a:pt x="517970" y="114836"/>
                  </a:moveTo>
                  <a:cubicBezTo>
                    <a:pt x="517398" y="115122"/>
                    <a:pt x="328803" y="212372"/>
                    <a:pt x="0" y="185131"/>
                  </a:cubicBezTo>
                  <a:lnTo>
                    <a:pt x="667" y="176368"/>
                  </a:lnTo>
                  <a:cubicBezTo>
                    <a:pt x="327088" y="203419"/>
                    <a:pt x="513588" y="107216"/>
                    <a:pt x="514159" y="106931"/>
                  </a:cubicBezTo>
                  <a:lnTo>
                    <a:pt x="517970" y="114836"/>
                  </a:lnTo>
                  <a:lnTo>
                    <a:pt x="517970" y="114836"/>
                  </a:lnTo>
                  <a:close/>
                  <a:moveTo>
                    <a:pt x="513969" y="56448"/>
                  </a:moveTo>
                  <a:cubicBezTo>
                    <a:pt x="513397" y="56067"/>
                    <a:pt x="300133" y="-72330"/>
                    <a:pt x="25527" y="93310"/>
                  </a:cubicBezTo>
                  <a:lnTo>
                    <a:pt x="21241" y="85785"/>
                  </a:lnTo>
                  <a:cubicBezTo>
                    <a:pt x="300133" y="-82426"/>
                    <a:pt x="517684" y="48542"/>
                    <a:pt x="518255" y="48923"/>
                  </a:cubicBezTo>
                  <a:lnTo>
                    <a:pt x="513969" y="56448"/>
                  </a:lnTo>
                  <a:lnTo>
                    <a:pt x="513969" y="56448"/>
                  </a:lnTo>
                  <a:close/>
                  <a:moveTo>
                    <a:pt x="517684" y="184845"/>
                  </a:moveTo>
                  <a:cubicBezTo>
                    <a:pt x="517017" y="185131"/>
                    <a:pt x="278701" y="285905"/>
                    <a:pt x="22860" y="254949"/>
                  </a:cubicBezTo>
                  <a:lnTo>
                    <a:pt x="23813" y="246186"/>
                  </a:lnTo>
                  <a:cubicBezTo>
                    <a:pt x="277463" y="276857"/>
                    <a:pt x="513779" y="176939"/>
                    <a:pt x="514540" y="176654"/>
                  </a:cubicBezTo>
                  <a:lnTo>
                    <a:pt x="517684" y="184845"/>
                  </a:lnTo>
                  <a:lnTo>
                    <a:pt x="517684" y="184845"/>
                  </a:lnTo>
                  <a:close/>
                  <a:moveTo>
                    <a:pt x="582073" y="107312"/>
                  </a:moveTo>
                  <a:cubicBezTo>
                    <a:pt x="582263" y="107407"/>
                    <a:pt x="648462" y="152936"/>
                    <a:pt x="656749" y="250187"/>
                  </a:cubicBezTo>
                  <a:lnTo>
                    <a:pt x="648176" y="250949"/>
                  </a:lnTo>
                  <a:cubicBezTo>
                    <a:pt x="640175" y="157794"/>
                    <a:pt x="577310" y="114551"/>
                    <a:pt x="577120" y="114455"/>
                  </a:cubicBezTo>
                  <a:lnTo>
                    <a:pt x="582073" y="107312"/>
                  </a:lnTo>
                  <a:lnTo>
                    <a:pt x="582073" y="107312"/>
                  </a:lnTo>
                  <a:close/>
                </a:path>
              </a:pathLst>
            </a:custGeom>
            <a:solidFill>
              <a:srgbClr val="ED98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AD9A9663-E33E-44E9-8B82-CAC5C45ED3EA}"/>
                </a:ext>
              </a:extLst>
            </p:cNvPr>
            <p:cNvSpPr/>
            <p:nvPr/>
          </p:nvSpPr>
          <p:spPr>
            <a:xfrm>
              <a:off x="6668261" y="3735037"/>
              <a:ext cx="76581" cy="130683"/>
            </a:xfrm>
            <a:custGeom>
              <a:avLst/>
              <a:gdLst>
                <a:gd name="connsiteX0" fmla="*/ 0 w 76581"/>
                <a:gd name="connsiteY0" fmla="*/ 0 h 130683"/>
                <a:gd name="connsiteX1" fmla="*/ 76581 w 76581"/>
                <a:gd name="connsiteY1" fmla="*/ 127349 h 130683"/>
                <a:gd name="connsiteX2" fmla="*/ 52673 w 76581"/>
                <a:gd name="connsiteY2" fmla="*/ 130683 h 130683"/>
                <a:gd name="connsiteX3" fmla="*/ 9525 w 76581"/>
                <a:gd name="connsiteY3" fmla="*/ 40291 h 130683"/>
                <a:gd name="connsiteX4" fmla="*/ 0 w 76581"/>
                <a:gd name="connsiteY4" fmla="*/ 0 h 13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81" h="130683">
                  <a:moveTo>
                    <a:pt x="0" y="0"/>
                  </a:moveTo>
                  <a:lnTo>
                    <a:pt x="76581" y="127349"/>
                  </a:lnTo>
                  <a:lnTo>
                    <a:pt x="52673" y="130683"/>
                  </a:lnTo>
                  <a:lnTo>
                    <a:pt x="9525" y="402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ADFD94D4-5195-478F-B9FD-EE4D561DE715}"/>
                </a:ext>
              </a:extLst>
            </p:cNvPr>
            <p:cNvSpPr/>
            <p:nvPr/>
          </p:nvSpPr>
          <p:spPr>
            <a:xfrm>
              <a:off x="7300626" y="3744086"/>
              <a:ext cx="68580" cy="153066"/>
            </a:xfrm>
            <a:custGeom>
              <a:avLst/>
              <a:gdLst>
                <a:gd name="connsiteX0" fmla="*/ 62960 w 68580"/>
                <a:gd name="connsiteY0" fmla="*/ 26099 h 153066"/>
                <a:gd name="connsiteX1" fmla="*/ 19145 w 68580"/>
                <a:gd name="connsiteY1" fmla="*/ 153067 h 153066"/>
                <a:gd name="connsiteX2" fmla="*/ 0 w 68580"/>
                <a:gd name="connsiteY2" fmla="*/ 143828 h 153066"/>
                <a:gd name="connsiteX3" fmla="*/ 68580 w 68580"/>
                <a:gd name="connsiteY3" fmla="*/ 0 h 153066"/>
                <a:gd name="connsiteX4" fmla="*/ 62960 w 68580"/>
                <a:gd name="connsiteY4" fmla="*/ 26099 h 15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0" h="153066">
                  <a:moveTo>
                    <a:pt x="62960" y="26099"/>
                  </a:moveTo>
                  <a:lnTo>
                    <a:pt x="19145" y="153067"/>
                  </a:lnTo>
                  <a:lnTo>
                    <a:pt x="0" y="143828"/>
                  </a:lnTo>
                  <a:lnTo>
                    <a:pt x="68580" y="0"/>
                  </a:lnTo>
                  <a:lnTo>
                    <a:pt x="62960" y="26099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B47AF0D4-D17B-42D8-8B13-82B4AD35F76F}"/>
                </a:ext>
              </a:extLst>
            </p:cNvPr>
            <p:cNvSpPr/>
            <p:nvPr/>
          </p:nvSpPr>
          <p:spPr>
            <a:xfrm>
              <a:off x="6706647" y="3838476"/>
              <a:ext cx="639413" cy="407994"/>
            </a:xfrm>
            <a:custGeom>
              <a:avLst/>
              <a:gdLst>
                <a:gd name="connsiteX0" fmla="*/ 0 w 639413"/>
                <a:gd name="connsiteY0" fmla="*/ 22196 h 407994"/>
                <a:gd name="connsiteX1" fmla="*/ 294608 w 639413"/>
                <a:gd name="connsiteY1" fmla="*/ 2 h 407994"/>
                <a:gd name="connsiteX2" fmla="*/ 639413 w 639413"/>
                <a:gd name="connsiteY2" fmla="*/ 48389 h 407994"/>
                <a:gd name="connsiteX3" fmla="*/ 544068 w 639413"/>
                <a:gd name="connsiteY3" fmla="*/ 275941 h 407994"/>
                <a:gd name="connsiteX4" fmla="*/ 268605 w 639413"/>
                <a:gd name="connsiteY4" fmla="*/ 406053 h 407994"/>
                <a:gd name="connsiteX5" fmla="*/ 0 w 639413"/>
                <a:gd name="connsiteY5" fmla="*/ 22196 h 407994"/>
                <a:gd name="connsiteX6" fmla="*/ 0 w 639413"/>
                <a:gd name="connsiteY6" fmla="*/ 22196 h 40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413" h="407994">
                  <a:moveTo>
                    <a:pt x="0" y="22196"/>
                  </a:moveTo>
                  <a:cubicBezTo>
                    <a:pt x="0" y="22196"/>
                    <a:pt x="277083" y="383"/>
                    <a:pt x="294608" y="2"/>
                  </a:cubicBezTo>
                  <a:cubicBezTo>
                    <a:pt x="312039" y="-379"/>
                    <a:pt x="639413" y="48389"/>
                    <a:pt x="639413" y="48389"/>
                  </a:cubicBezTo>
                  <a:cubicBezTo>
                    <a:pt x="639413" y="48389"/>
                    <a:pt x="608934" y="175834"/>
                    <a:pt x="544068" y="275941"/>
                  </a:cubicBezTo>
                  <a:cubicBezTo>
                    <a:pt x="479108" y="375954"/>
                    <a:pt x="355473" y="417864"/>
                    <a:pt x="268605" y="406053"/>
                  </a:cubicBezTo>
                  <a:cubicBezTo>
                    <a:pt x="181737" y="394242"/>
                    <a:pt x="18764" y="352237"/>
                    <a:pt x="0" y="22196"/>
                  </a:cubicBezTo>
                  <a:lnTo>
                    <a:pt x="0" y="22196"/>
                  </a:lnTo>
                  <a:close/>
                </a:path>
              </a:pathLst>
            </a:custGeom>
            <a:solidFill>
              <a:srgbClr val="FB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20B09DB4-E2E5-4980-BC72-4F2BAED17190}"/>
                </a:ext>
              </a:extLst>
            </p:cNvPr>
            <p:cNvSpPr/>
            <p:nvPr/>
          </p:nvSpPr>
          <p:spPr>
            <a:xfrm>
              <a:off x="7007065" y="3838860"/>
              <a:ext cx="338994" cy="407574"/>
            </a:xfrm>
            <a:custGeom>
              <a:avLst/>
              <a:gdLst>
                <a:gd name="connsiteX0" fmla="*/ 0 w 338994"/>
                <a:gd name="connsiteY0" fmla="*/ 0 h 407574"/>
                <a:gd name="connsiteX1" fmla="*/ 338995 w 338994"/>
                <a:gd name="connsiteY1" fmla="*/ 48006 h 407574"/>
                <a:gd name="connsiteX2" fmla="*/ 243650 w 338994"/>
                <a:gd name="connsiteY2" fmla="*/ 275558 h 407574"/>
                <a:gd name="connsiteX3" fmla="*/ 2667 w 338994"/>
                <a:gd name="connsiteY3" fmla="*/ 407575 h 407574"/>
                <a:gd name="connsiteX4" fmla="*/ 0 w 338994"/>
                <a:gd name="connsiteY4" fmla="*/ 0 h 407574"/>
                <a:gd name="connsiteX5" fmla="*/ 0 w 338994"/>
                <a:gd name="connsiteY5" fmla="*/ 0 h 40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94" h="407574">
                  <a:moveTo>
                    <a:pt x="0" y="0"/>
                  </a:moveTo>
                  <a:cubicBezTo>
                    <a:pt x="47435" y="4572"/>
                    <a:pt x="338995" y="48006"/>
                    <a:pt x="338995" y="48006"/>
                  </a:cubicBezTo>
                  <a:cubicBezTo>
                    <a:pt x="338995" y="48006"/>
                    <a:pt x="308515" y="175451"/>
                    <a:pt x="243650" y="275558"/>
                  </a:cubicBezTo>
                  <a:cubicBezTo>
                    <a:pt x="186880" y="362998"/>
                    <a:pt x="85344" y="405955"/>
                    <a:pt x="2667" y="407575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AAAFD838-B037-4A46-B411-63EDB4AAA568}"/>
                </a:ext>
              </a:extLst>
            </p:cNvPr>
            <p:cNvSpPr/>
            <p:nvPr/>
          </p:nvSpPr>
          <p:spPr>
            <a:xfrm>
              <a:off x="6807231" y="3887508"/>
              <a:ext cx="474344" cy="244340"/>
            </a:xfrm>
            <a:custGeom>
              <a:avLst/>
              <a:gdLst>
                <a:gd name="connsiteX0" fmla="*/ 6572 w 474344"/>
                <a:gd name="connsiteY0" fmla="*/ 198716 h 244340"/>
                <a:gd name="connsiteX1" fmla="*/ 206978 w 474344"/>
                <a:gd name="connsiteY1" fmla="*/ 178523 h 244340"/>
                <a:gd name="connsiteX2" fmla="*/ 405003 w 474344"/>
                <a:gd name="connsiteY2" fmla="*/ 228625 h 244340"/>
                <a:gd name="connsiteX3" fmla="*/ 398431 w 474344"/>
                <a:gd name="connsiteY3" fmla="*/ 244341 h 244340"/>
                <a:gd name="connsiteX4" fmla="*/ 204597 w 474344"/>
                <a:gd name="connsiteY4" fmla="*/ 195097 h 244340"/>
                <a:gd name="connsiteX5" fmla="*/ 9620 w 474344"/>
                <a:gd name="connsiteY5" fmla="*/ 215099 h 244340"/>
                <a:gd name="connsiteX6" fmla="*/ 6572 w 474344"/>
                <a:gd name="connsiteY6" fmla="*/ 198716 h 244340"/>
                <a:gd name="connsiteX7" fmla="*/ 6572 w 474344"/>
                <a:gd name="connsiteY7" fmla="*/ 198716 h 244340"/>
                <a:gd name="connsiteX8" fmla="*/ 1238 w 474344"/>
                <a:gd name="connsiteY8" fmla="*/ 20884 h 244340"/>
                <a:gd name="connsiteX9" fmla="*/ 201644 w 474344"/>
                <a:gd name="connsiteY9" fmla="*/ 691 h 244340"/>
                <a:gd name="connsiteX10" fmla="*/ 474345 w 474344"/>
                <a:gd name="connsiteY10" fmla="*/ 73653 h 244340"/>
                <a:gd name="connsiteX11" fmla="*/ 467868 w 474344"/>
                <a:gd name="connsiteY11" fmla="*/ 89369 h 244340"/>
                <a:gd name="connsiteX12" fmla="*/ 199358 w 474344"/>
                <a:gd name="connsiteY12" fmla="*/ 17265 h 244340"/>
                <a:gd name="connsiteX13" fmla="*/ 4381 w 474344"/>
                <a:gd name="connsiteY13" fmla="*/ 37267 h 244340"/>
                <a:gd name="connsiteX14" fmla="*/ 1238 w 474344"/>
                <a:gd name="connsiteY14" fmla="*/ 20884 h 244340"/>
                <a:gd name="connsiteX15" fmla="*/ 1238 w 474344"/>
                <a:gd name="connsiteY15" fmla="*/ 20884 h 244340"/>
                <a:gd name="connsiteX16" fmla="*/ 0 w 474344"/>
                <a:gd name="connsiteY16" fmla="*/ 107848 h 244340"/>
                <a:gd name="connsiteX17" fmla="*/ 200406 w 474344"/>
                <a:gd name="connsiteY17" fmla="*/ 87655 h 244340"/>
                <a:gd name="connsiteX18" fmla="*/ 445960 w 474344"/>
                <a:gd name="connsiteY18" fmla="*/ 152139 h 244340"/>
                <a:gd name="connsiteX19" fmla="*/ 439483 w 474344"/>
                <a:gd name="connsiteY19" fmla="*/ 167855 h 244340"/>
                <a:gd name="connsiteX20" fmla="*/ 198120 w 474344"/>
                <a:gd name="connsiteY20" fmla="*/ 104228 h 244340"/>
                <a:gd name="connsiteX21" fmla="*/ 3143 w 474344"/>
                <a:gd name="connsiteY21" fmla="*/ 124231 h 244340"/>
                <a:gd name="connsiteX22" fmla="*/ 0 w 474344"/>
                <a:gd name="connsiteY22" fmla="*/ 107848 h 244340"/>
                <a:gd name="connsiteX23" fmla="*/ 0 w 474344"/>
                <a:gd name="connsiteY23" fmla="*/ 107848 h 24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4344" h="244340">
                  <a:moveTo>
                    <a:pt x="6572" y="198716"/>
                  </a:moveTo>
                  <a:cubicBezTo>
                    <a:pt x="6953" y="198621"/>
                    <a:pt x="148399" y="173380"/>
                    <a:pt x="206978" y="178523"/>
                  </a:cubicBezTo>
                  <a:cubicBezTo>
                    <a:pt x="265176" y="183667"/>
                    <a:pt x="404622" y="228529"/>
                    <a:pt x="405003" y="228625"/>
                  </a:cubicBezTo>
                  <a:lnTo>
                    <a:pt x="398431" y="244341"/>
                  </a:lnTo>
                  <a:cubicBezTo>
                    <a:pt x="398050" y="244246"/>
                    <a:pt x="260794" y="200050"/>
                    <a:pt x="204597" y="195097"/>
                  </a:cubicBezTo>
                  <a:cubicBezTo>
                    <a:pt x="148780" y="190144"/>
                    <a:pt x="10096" y="215004"/>
                    <a:pt x="9620" y="215099"/>
                  </a:cubicBezTo>
                  <a:lnTo>
                    <a:pt x="6572" y="198716"/>
                  </a:lnTo>
                  <a:lnTo>
                    <a:pt x="6572" y="198716"/>
                  </a:lnTo>
                  <a:close/>
                  <a:moveTo>
                    <a:pt x="1238" y="20884"/>
                  </a:moveTo>
                  <a:cubicBezTo>
                    <a:pt x="1619" y="20789"/>
                    <a:pt x="143065" y="-4452"/>
                    <a:pt x="201644" y="691"/>
                  </a:cubicBezTo>
                  <a:cubicBezTo>
                    <a:pt x="259842" y="5835"/>
                    <a:pt x="473773" y="73462"/>
                    <a:pt x="474345" y="73653"/>
                  </a:cubicBezTo>
                  <a:lnTo>
                    <a:pt x="467868" y="89369"/>
                  </a:lnTo>
                  <a:cubicBezTo>
                    <a:pt x="467296" y="89179"/>
                    <a:pt x="255460" y="22218"/>
                    <a:pt x="199358" y="17265"/>
                  </a:cubicBezTo>
                  <a:cubicBezTo>
                    <a:pt x="143542" y="12407"/>
                    <a:pt x="4858" y="37172"/>
                    <a:pt x="4381" y="37267"/>
                  </a:cubicBezTo>
                  <a:lnTo>
                    <a:pt x="1238" y="20884"/>
                  </a:lnTo>
                  <a:lnTo>
                    <a:pt x="1238" y="20884"/>
                  </a:lnTo>
                  <a:close/>
                  <a:moveTo>
                    <a:pt x="0" y="107848"/>
                  </a:moveTo>
                  <a:cubicBezTo>
                    <a:pt x="381" y="107752"/>
                    <a:pt x="141827" y="82511"/>
                    <a:pt x="200406" y="87655"/>
                  </a:cubicBezTo>
                  <a:cubicBezTo>
                    <a:pt x="258604" y="92798"/>
                    <a:pt x="445389" y="152044"/>
                    <a:pt x="445960" y="152139"/>
                  </a:cubicBezTo>
                  <a:lnTo>
                    <a:pt x="439483" y="167855"/>
                  </a:lnTo>
                  <a:cubicBezTo>
                    <a:pt x="438912" y="167665"/>
                    <a:pt x="254222" y="109181"/>
                    <a:pt x="198120" y="104228"/>
                  </a:cubicBezTo>
                  <a:cubicBezTo>
                    <a:pt x="142303" y="99275"/>
                    <a:pt x="3619" y="124135"/>
                    <a:pt x="3143" y="124231"/>
                  </a:cubicBezTo>
                  <a:lnTo>
                    <a:pt x="0" y="107848"/>
                  </a:lnTo>
                  <a:lnTo>
                    <a:pt x="0" y="107848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C912069F-F675-4CF9-B014-B96CEFDBD037}"/>
                </a:ext>
              </a:extLst>
            </p:cNvPr>
            <p:cNvSpPr/>
            <p:nvPr/>
          </p:nvSpPr>
          <p:spPr>
            <a:xfrm>
              <a:off x="7007351" y="3888009"/>
              <a:ext cx="274224" cy="243744"/>
            </a:xfrm>
            <a:custGeom>
              <a:avLst/>
              <a:gdLst>
                <a:gd name="connsiteX0" fmla="*/ 1143 w 274224"/>
                <a:gd name="connsiteY0" fmla="*/ 177546 h 243744"/>
                <a:gd name="connsiteX1" fmla="*/ 6763 w 274224"/>
                <a:gd name="connsiteY1" fmla="*/ 177927 h 243744"/>
                <a:gd name="connsiteX2" fmla="*/ 204788 w 274224"/>
                <a:gd name="connsiteY2" fmla="*/ 228029 h 243744"/>
                <a:gd name="connsiteX3" fmla="*/ 198215 w 274224"/>
                <a:gd name="connsiteY3" fmla="*/ 243745 h 243744"/>
                <a:gd name="connsiteX4" fmla="*/ 4382 w 274224"/>
                <a:gd name="connsiteY4" fmla="*/ 194500 h 243744"/>
                <a:gd name="connsiteX5" fmla="*/ 1143 w 274224"/>
                <a:gd name="connsiteY5" fmla="*/ 194310 h 243744"/>
                <a:gd name="connsiteX6" fmla="*/ 1143 w 274224"/>
                <a:gd name="connsiteY6" fmla="*/ 177546 h 243744"/>
                <a:gd name="connsiteX7" fmla="*/ 1143 w 274224"/>
                <a:gd name="connsiteY7" fmla="*/ 177546 h 243744"/>
                <a:gd name="connsiteX8" fmla="*/ 667 w 274224"/>
                <a:gd name="connsiteY8" fmla="*/ 104013 h 243744"/>
                <a:gd name="connsiteX9" fmla="*/ 571 w 274224"/>
                <a:gd name="connsiteY9" fmla="*/ 87249 h 243744"/>
                <a:gd name="connsiteX10" fmla="*/ 245840 w 274224"/>
                <a:gd name="connsiteY10" fmla="*/ 151733 h 243744"/>
                <a:gd name="connsiteX11" fmla="*/ 239363 w 274224"/>
                <a:gd name="connsiteY11" fmla="*/ 167449 h 243744"/>
                <a:gd name="connsiteX12" fmla="*/ 667 w 274224"/>
                <a:gd name="connsiteY12" fmla="*/ 104013 h 243744"/>
                <a:gd name="connsiteX13" fmla="*/ 667 w 274224"/>
                <a:gd name="connsiteY13" fmla="*/ 104013 h 243744"/>
                <a:gd name="connsiteX14" fmla="*/ 95 w 274224"/>
                <a:gd name="connsiteY14" fmla="*/ 16764 h 243744"/>
                <a:gd name="connsiteX15" fmla="*/ 0 w 274224"/>
                <a:gd name="connsiteY15" fmla="*/ 0 h 243744"/>
                <a:gd name="connsiteX16" fmla="*/ 1524 w 274224"/>
                <a:gd name="connsiteY16" fmla="*/ 95 h 243744"/>
                <a:gd name="connsiteX17" fmla="*/ 274225 w 274224"/>
                <a:gd name="connsiteY17" fmla="*/ 73057 h 243744"/>
                <a:gd name="connsiteX18" fmla="*/ 267748 w 274224"/>
                <a:gd name="connsiteY18" fmla="*/ 88773 h 243744"/>
                <a:gd name="connsiteX19" fmla="*/ 95 w 274224"/>
                <a:gd name="connsiteY19" fmla="*/ 16764 h 243744"/>
                <a:gd name="connsiteX20" fmla="*/ 95 w 274224"/>
                <a:gd name="connsiteY20" fmla="*/ 16764 h 24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4224" h="243744">
                  <a:moveTo>
                    <a:pt x="1143" y="177546"/>
                  </a:moveTo>
                  <a:cubicBezTo>
                    <a:pt x="3143" y="177641"/>
                    <a:pt x="4953" y="177737"/>
                    <a:pt x="6763" y="177927"/>
                  </a:cubicBezTo>
                  <a:cubicBezTo>
                    <a:pt x="64961" y="183071"/>
                    <a:pt x="204407" y="227933"/>
                    <a:pt x="204788" y="228029"/>
                  </a:cubicBezTo>
                  <a:lnTo>
                    <a:pt x="198215" y="243745"/>
                  </a:lnTo>
                  <a:cubicBezTo>
                    <a:pt x="197834" y="243649"/>
                    <a:pt x="60579" y="199454"/>
                    <a:pt x="4382" y="194500"/>
                  </a:cubicBezTo>
                  <a:cubicBezTo>
                    <a:pt x="3334" y="194405"/>
                    <a:pt x="2286" y="194310"/>
                    <a:pt x="1143" y="194310"/>
                  </a:cubicBezTo>
                  <a:lnTo>
                    <a:pt x="1143" y="177546"/>
                  </a:lnTo>
                  <a:lnTo>
                    <a:pt x="1143" y="177546"/>
                  </a:lnTo>
                  <a:close/>
                  <a:moveTo>
                    <a:pt x="667" y="104013"/>
                  </a:moveTo>
                  <a:lnTo>
                    <a:pt x="571" y="87249"/>
                  </a:lnTo>
                  <a:cubicBezTo>
                    <a:pt x="59055" y="92488"/>
                    <a:pt x="245269" y="151543"/>
                    <a:pt x="245840" y="151733"/>
                  </a:cubicBezTo>
                  <a:lnTo>
                    <a:pt x="239363" y="167449"/>
                  </a:lnTo>
                  <a:cubicBezTo>
                    <a:pt x="238792" y="167259"/>
                    <a:pt x="59817" y="110490"/>
                    <a:pt x="667" y="104013"/>
                  </a:cubicBezTo>
                  <a:lnTo>
                    <a:pt x="667" y="104013"/>
                  </a:lnTo>
                  <a:close/>
                  <a:moveTo>
                    <a:pt x="95" y="16764"/>
                  </a:moveTo>
                  <a:lnTo>
                    <a:pt x="0" y="0"/>
                  </a:lnTo>
                  <a:lnTo>
                    <a:pt x="1524" y="95"/>
                  </a:lnTo>
                  <a:cubicBezTo>
                    <a:pt x="59722" y="5239"/>
                    <a:pt x="273653" y="72866"/>
                    <a:pt x="274225" y="73057"/>
                  </a:cubicBezTo>
                  <a:lnTo>
                    <a:pt x="267748" y="88773"/>
                  </a:lnTo>
                  <a:cubicBezTo>
                    <a:pt x="267081" y="88582"/>
                    <a:pt x="57626" y="22384"/>
                    <a:pt x="95" y="16764"/>
                  </a:cubicBezTo>
                  <a:lnTo>
                    <a:pt x="95" y="16764"/>
                  </a:ln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74" name="Graphic 472">
            <a:extLst>
              <a:ext uri="{FF2B5EF4-FFF2-40B4-BE49-F238E27FC236}">
                <a16:creationId xmlns:a16="http://schemas.microsoft.com/office/drawing/2014/main" id="{109DEDEC-7FB6-4C6A-8CDE-A8B950E602D2}"/>
              </a:ext>
            </a:extLst>
          </p:cNvPr>
          <p:cNvGrpSpPr/>
          <p:nvPr/>
        </p:nvGrpSpPr>
        <p:grpSpPr>
          <a:xfrm>
            <a:off x="1853390" y="-655946"/>
            <a:ext cx="1317070" cy="1199919"/>
            <a:chOff x="5843607" y="3181243"/>
            <a:chExt cx="503589" cy="497859"/>
          </a:xfrm>
        </p:grpSpPr>
        <p:grpSp>
          <p:nvGrpSpPr>
            <p:cNvPr id="475" name="Graphic 472">
              <a:extLst>
                <a:ext uri="{FF2B5EF4-FFF2-40B4-BE49-F238E27FC236}">
                  <a16:creationId xmlns:a16="http://schemas.microsoft.com/office/drawing/2014/main" id="{109DEDEC-7FB6-4C6A-8CDE-A8B950E602D2}"/>
                </a:ext>
              </a:extLst>
            </p:cNvPr>
            <p:cNvGrpSpPr/>
            <p:nvPr/>
          </p:nvGrpSpPr>
          <p:grpSpPr>
            <a:xfrm>
              <a:off x="5843607" y="3181243"/>
              <a:ext cx="503589" cy="497859"/>
              <a:chOff x="5843607" y="3181243"/>
              <a:chExt cx="503589" cy="497859"/>
            </a:xfrm>
            <a:solidFill>
              <a:srgbClr val="E54545"/>
            </a:solidFill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B7321AF1-841D-4D38-9A96-FF1EDE6A1F1F}"/>
                  </a:ext>
                </a:extLst>
              </p:cNvPr>
              <p:cNvSpPr/>
              <p:nvPr/>
            </p:nvSpPr>
            <p:spPr>
              <a:xfrm>
                <a:off x="5929170" y="3275193"/>
                <a:ext cx="327956" cy="337062"/>
              </a:xfrm>
              <a:custGeom>
                <a:avLst/>
                <a:gdLst>
                  <a:gd name="connsiteX0" fmla="*/ 215883 w 327956"/>
                  <a:gd name="connsiteY0" fmla="*/ 331067 h 337062"/>
                  <a:gd name="connsiteX1" fmla="*/ 83485 w 327956"/>
                  <a:gd name="connsiteY1" fmla="*/ 312683 h 337062"/>
                  <a:gd name="connsiteX2" fmla="*/ 22430 w 327956"/>
                  <a:gd name="connsiteY2" fmla="*/ 249723 h 337062"/>
                  <a:gd name="connsiteX3" fmla="*/ 1856 w 327956"/>
                  <a:gd name="connsiteY3" fmla="*/ 141329 h 337062"/>
                  <a:gd name="connsiteX4" fmla="*/ 29764 w 327956"/>
                  <a:gd name="connsiteY4" fmla="*/ 72844 h 337062"/>
                  <a:gd name="connsiteX5" fmla="*/ 81199 w 327956"/>
                  <a:gd name="connsiteY5" fmla="*/ 24933 h 337062"/>
                  <a:gd name="connsiteX6" fmla="*/ 315324 w 327956"/>
                  <a:gd name="connsiteY6" fmla="*/ 92561 h 337062"/>
                  <a:gd name="connsiteX7" fmla="*/ 323992 w 327956"/>
                  <a:gd name="connsiteY7" fmla="*/ 121136 h 337062"/>
                  <a:gd name="connsiteX8" fmla="*/ 215883 w 327956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6" h="337062">
                    <a:moveTo>
                      <a:pt x="215883" y="331067"/>
                    </a:moveTo>
                    <a:cubicBezTo>
                      <a:pt x="171592" y="343735"/>
                      <a:pt x="123014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6"/>
                      <a:pt x="277414" y="168"/>
                      <a:pt x="315324" y="92561"/>
                    </a:cubicBezTo>
                    <a:cubicBezTo>
                      <a:pt x="319039" y="101705"/>
                      <a:pt x="321991" y="111230"/>
                      <a:pt x="323992" y="121136"/>
                    </a:cubicBezTo>
                    <a:cubicBezTo>
                      <a:pt x="341422" y="203813"/>
                      <a:pt x="300655" y="306778"/>
                      <a:pt x="215883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621F793-F7A0-4706-995B-E44F2B95704A}"/>
                  </a:ext>
                </a:extLst>
              </p:cNvPr>
              <p:cNvSpPr/>
              <p:nvPr/>
            </p:nvSpPr>
            <p:spPr>
              <a:xfrm>
                <a:off x="6087331" y="3181243"/>
                <a:ext cx="85814" cy="110405"/>
              </a:xfrm>
              <a:custGeom>
                <a:avLst/>
                <a:gdLst>
                  <a:gd name="connsiteX0" fmla="*/ 61246 w 85814"/>
                  <a:gd name="connsiteY0" fmla="*/ 7440 h 110405"/>
                  <a:gd name="connsiteX1" fmla="*/ 35338 w 85814"/>
                  <a:gd name="connsiteY1" fmla="*/ 1630 h 110405"/>
                  <a:gd name="connsiteX2" fmla="*/ 15716 w 85814"/>
                  <a:gd name="connsiteY2" fmla="*/ 106 h 110405"/>
                  <a:gd name="connsiteX3" fmla="*/ 9144 w 85814"/>
                  <a:gd name="connsiteY3" fmla="*/ 1344 h 110405"/>
                  <a:gd name="connsiteX4" fmla="*/ 5334 w 85814"/>
                  <a:gd name="connsiteY4" fmla="*/ 13632 h 110405"/>
                  <a:gd name="connsiteX5" fmla="*/ 12192 w 85814"/>
                  <a:gd name="connsiteY5" fmla="*/ 19061 h 110405"/>
                  <a:gd name="connsiteX6" fmla="*/ 36862 w 85814"/>
                  <a:gd name="connsiteY6" fmla="*/ 29062 h 110405"/>
                  <a:gd name="connsiteX7" fmla="*/ 0 w 85814"/>
                  <a:gd name="connsiteY7" fmla="*/ 101738 h 110405"/>
                  <a:gd name="connsiteX8" fmla="*/ 43148 w 85814"/>
                  <a:gd name="connsiteY8" fmla="*/ 110406 h 110405"/>
                  <a:gd name="connsiteX9" fmla="*/ 44005 w 85814"/>
                  <a:gd name="connsiteY9" fmla="*/ 30872 h 110405"/>
                  <a:gd name="connsiteX10" fmla="*/ 62960 w 85814"/>
                  <a:gd name="connsiteY10" fmla="*/ 34206 h 110405"/>
                  <a:gd name="connsiteX11" fmla="*/ 73819 w 85814"/>
                  <a:gd name="connsiteY11" fmla="*/ 34587 h 110405"/>
                  <a:gd name="connsiteX12" fmla="*/ 83344 w 85814"/>
                  <a:gd name="connsiteY12" fmla="*/ 29824 h 110405"/>
                  <a:gd name="connsiteX13" fmla="*/ 61246 w 85814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14" h="110405">
                    <a:moveTo>
                      <a:pt x="61246" y="7440"/>
                    </a:moveTo>
                    <a:cubicBezTo>
                      <a:pt x="52864" y="4869"/>
                      <a:pt x="44101" y="2868"/>
                      <a:pt x="35338" y="1630"/>
                    </a:cubicBezTo>
                    <a:cubicBezTo>
                      <a:pt x="29528" y="868"/>
                      <a:pt x="22289" y="-370"/>
                      <a:pt x="15716" y="106"/>
                    </a:cubicBezTo>
                    <a:cubicBezTo>
                      <a:pt x="13430" y="297"/>
                      <a:pt x="11240" y="678"/>
                      <a:pt x="9144" y="1344"/>
                    </a:cubicBezTo>
                    <a:cubicBezTo>
                      <a:pt x="3619" y="3154"/>
                      <a:pt x="1905" y="8964"/>
                      <a:pt x="5334" y="13632"/>
                    </a:cubicBezTo>
                    <a:cubicBezTo>
                      <a:pt x="7048" y="16013"/>
                      <a:pt x="9620" y="17632"/>
                      <a:pt x="12192" y="19061"/>
                    </a:cubicBezTo>
                    <a:cubicBezTo>
                      <a:pt x="20003" y="23442"/>
                      <a:pt x="28289" y="26681"/>
                      <a:pt x="36862" y="29062"/>
                    </a:cubicBezTo>
                    <a:cubicBezTo>
                      <a:pt x="32956" y="46683"/>
                      <a:pt x="23051" y="78402"/>
                      <a:pt x="0" y="101738"/>
                    </a:cubicBezTo>
                    <a:cubicBezTo>
                      <a:pt x="0" y="101738"/>
                      <a:pt x="16288" y="110025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631" y="17727"/>
                      <a:pt x="68961" y="9822"/>
                      <a:pt x="61246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E25984BA-AC7E-4A37-B418-6965A43155D4}"/>
                  </a:ext>
                </a:extLst>
              </p:cNvPr>
              <p:cNvSpPr/>
              <p:nvPr/>
            </p:nvSpPr>
            <p:spPr>
              <a:xfrm>
                <a:off x="6140195" y="3230463"/>
                <a:ext cx="66121" cy="78902"/>
              </a:xfrm>
              <a:custGeom>
                <a:avLst/>
                <a:gdLst>
                  <a:gd name="connsiteX0" fmla="*/ 50482 w 66121"/>
                  <a:gd name="connsiteY0" fmla="*/ 9084 h 78902"/>
                  <a:gd name="connsiteX1" fmla="*/ 33052 w 66121"/>
                  <a:gd name="connsiteY1" fmla="*/ 2798 h 78902"/>
                  <a:gd name="connsiteX2" fmla="*/ 19622 w 66121"/>
                  <a:gd name="connsiteY2" fmla="*/ 36 h 78902"/>
                  <a:gd name="connsiteX3" fmla="*/ 14954 w 66121"/>
                  <a:gd name="connsiteY3" fmla="*/ 321 h 78902"/>
                  <a:gd name="connsiteX4" fmla="*/ 11240 w 66121"/>
                  <a:gd name="connsiteY4" fmla="*/ 8513 h 78902"/>
                  <a:gd name="connsiteX5" fmla="*/ 15526 w 66121"/>
                  <a:gd name="connsiteY5" fmla="*/ 12894 h 78902"/>
                  <a:gd name="connsiteX6" fmla="*/ 31814 w 66121"/>
                  <a:gd name="connsiteY6" fmla="*/ 21943 h 78902"/>
                  <a:gd name="connsiteX7" fmla="*/ 0 w 66121"/>
                  <a:gd name="connsiteY7" fmla="*/ 69187 h 78902"/>
                  <a:gd name="connsiteX8" fmla="*/ 29147 w 66121"/>
                  <a:gd name="connsiteY8" fmla="*/ 78903 h 78902"/>
                  <a:gd name="connsiteX9" fmla="*/ 36671 w 66121"/>
                  <a:gd name="connsiteY9" fmla="*/ 23753 h 78902"/>
                  <a:gd name="connsiteX10" fmla="*/ 49530 w 66121"/>
                  <a:gd name="connsiteY10" fmla="*/ 27658 h 78902"/>
                  <a:gd name="connsiteX11" fmla="*/ 56959 w 66121"/>
                  <a:gd name="connsiteY11" fmla="*/ 28801 h 78902"/>
                  <a:gd name="connsiteX12" fmla="*/ 63913 w 66121"/>
                  <a:gd name="connsiteY12" fmla="*/ 26325 h 78902"/>
                  <a:gd name="connsiteX13" fmla="*/ 50482 w 66121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21" h="78902">
                    <a:moveTo>
                      <a:pt x="50482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4" y="321"/>
                      <a:pt x="19622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3"/>
                      <a:pt x="9239" y="4989"/>
                      <a:pt x="11240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4" y="21943"/>
                    </a:cubicBezTo>
                    <a:cubicBezTo>
                      <a:pt x="27623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7" y="78903"/>
                    </a:cubicBezTo>
                    <a:cubicBezTo>
                      <a:pt x="29147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6" y="28325"/>
                      <a:pt x="54483" y="28896"/>
                      <a:pt x="56959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009" y="18990"/>
                      <a:pt x="55626" y="11370"/>
                      <a:pt x="50482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20A2D9F0-571A-4F8D-A0CC-379C50EEF6DF}"/>
                  </a:ext>
                </a:extLst>
              </p:cNvPr>
              <p:cNvSpPr/>
              <p:nvPr/>
            </p:nvSpPr>
            <p:spPr>
              <a:xfrm>
                <a:off x="6233159" y="3362001"/>
                <a:ext cx="80181" cy="60235"/>
              </a:xfrm>
              <a:custGeom>
                <a:avLst/>
                <a:gdLst>
                  <a:gd name="connsiteX0" fmla="*/ 78486 w 80181"/>
                  <a:gd name="connsiteY0" fmla="*/ 35185 h 60235"/>
                  <a:gd name="connsiteX1" fmla="*/ 72962 w 80181"/>
                  <a:gd name="connsiteY1" fmla="*/ 17468 h 60235"/>
                  <a:gd name="connsiteX2" fmla="*/ 67056 w 80181"/>
                  <a:gd name="connsiteY2" fmla="*/ 5086 h 60235"/>
                  <a:gd name="connsiteX3" fmla="*/ 64008 w 80181"/>
                  <a:gd name="connsiteY3" fmla="*/ 1561 h 60235"/>
                  <a:gd name="connsiteX4" fmla="*/ 55245 w 80181"/>
                  <a:gd name="connsiteY4" fmla="*/ 3562 h 60235"/>
                  <a:gd name="connsiteX5" fmla="*/ 54292 w 80181"/>
                  <a:gd name="connsiteY5" fmla="*/ 9562 h 60235"/>
                  <a:gd name="connsiteX6" fmla="*/ 56864 w 80181"/>
                  <a:gd name="connsiteY6" fmla="*/ 28041 h 60235"/>
                  <a:gd name="connsiteX7" fmla="*/ 0 w 80181"/>
                  <a:gd name="connsiteY7" fmla="*/ 31089 h 60235"/>
                  <a:gd name="connsiteX8" fmla="*/ 9811 w 80181"/>
                  <a:gd name="connsiteY8" fmla="*/ 60235 h 60235"/>
                  <a:gd name="connsiteX9" fmla="*/ 58293 w 80181"/>
                  <a:gd name="connsiteY9" fmla="*/ 32994 h 60235"/>
                  <a:gd name="connsiteX10" fmla="*/ 62960 w 80181"/>
                  <a:gd name="connsiteY10" fmla="*/ 45662 h 60235"/>
                  <a:gd name="connsiteX11" fmla="*/ 66484 w 80181"/>
                  <a:gd name="connsiteY11" fmla="*/ 52330 h 60235"/>
                  <a:gd name="connsiteX12" fmla="*/ 72676 w 80181"/>
                  <a:gd name="connsiteY12" fmla="*/ 56425 h 60235"/>
                  <a:gd name="connsiteX13" fmla="*/ 78486 w 80181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81" h="60235">
                    <a:moveTo>
                      <a:pt x="78486" y="35185"/>
                    </a:moveTo>
                    <a:cubicBezTo>
                      <a:pt x="77152" y="29184"/>
                      <a:pt x="75247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99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2" y="7562"/>
                      <a:pt x="54292" y="9562"/>
                    </a:cubicBezTo>
                    <a:cubicBezTo>
                      <a:pt x="54292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6" y="37280"/>
                      <a:pt x="61246" y="41471"/>
                      <a:pt x="62960" y="45662"/>
                    </a:cubicBezTo>
                    <a:cubicBezTo>
                      <a:pt x="63913" y="48043"/>
                      <a:pt x="64960" y="50329"/>
                      <a:pt x="66484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629" y="58426"/>
                      <a:pt x="79724" y="40709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95029371-22F3-4161-BC1F-AE2F4C1C7309}"/>
                  </a:ext>
                </a:extLst>
              </p:cNvPr>
              <p:cNvSpPr/>
              <p:nvPr/>
            </p:nvSpPr>
            <p:spPr>
              <a:xfrm>
                <a:off x="6197535" y="3523583"/>
                <a:ext cx="79360" cy="76858"/>
              </a:xfrm>
              <a:custGeom>
                <a:avLst/>
                <a:gdLst>
                  <a:gd name="connsiteX0" fmla="*/ 61246 w 79360"/>
                  <a:gd name="connsiteY0" fmla="*/ 65151 h 76858"/>
                  <a:gd name="connsiteX1" fmla="*/ 72009 w 79360"/>
                  <a:gd name="connsiteY1" fmla="*/ 50101 h 76858"/>
                  <a:gd name="connsiteX2" fmla="*/ 78296 w 79360"/>
                  <a:gd name="connsiteY2" fmla="*/ 37909 h 76858"/>
                  <a:gd name="connsiteX3" fmla="*/ 79343 w 79360"/>
                  <a:gd name="connsiteY3" fmla="*/ 33338 h 76858"/>
                  <a:gd name="connsiteX4" fmla="*/ 72485 w 79360"/>
                  <a:gd name="connsiteY4" fmla="*/ 27527 h 76858"/>
                  <a:gd name="connsiteX5" fmla="*/ 67151 w 79360"/>
                  <a:gd name="connsiteY5" fmla="*/ 30385 h 76858"/>
                  <a:gd name="connsiteX6" fmla="*/ 54007 w 79360"/>
                  <a:gd name="connsiteY6" fmla="*/ 43529 h 76858"/>
                  <a:gd name="connsiteX7" fmla="*/ 17335 w 79360"/>
                  <a:gd name="connsiteY7" fmla="*/ 0 h 76858"/>
                  <a:gd name="connsiteX8" fmla="*/ 0 w 79360"/>
                  <a:gd name="connsiteY8" fmla="*/ 25432 h 76858"/>
                  <a:gd name="connsiteX9" fmla="*/ 50959 w 79360"/>
                  <a:gd name="connsiteY9" fmla="*/ 47720 h 76858"/>
                  <a:gd name="connsiteX10" fmla="*/ 43625 w 79360"/>
                  <a:gd name="connsiteY10" fmla="*/ 59055 h 76858"/>
                  <a:gd name="connsiteX11" fmla="*/ 40481 w 79360"/>
                  <a:gd name="connsiteY11" fmla="*/ 65913 h 76858"/>
                  <a:gd name="connsiteX12" fmla="*/ 40957 w 79360"/>
                  <a:gd name="connsiteY12" fmla="*/ 73343 h 76858"/>
                  <a:gd name="connsiteX13" fmla="*/ 61246 w 79360"/>
                  <a:gd name="connsiteY13" fmla="*/ 65151 h 7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58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1"/>
                    </a:cubicBezTo>
                    <a:cubicBezTo>
                      <a:pt x="74104" y="46577"/>
                      <a:pt x="76867" y="42196"/>
                      <a:pt x="78296" y="37909"/>
                    </a:cubicBezTo>
                    <a:cubicBezTo>
                      <a:pt x="78772" y="36385"/>
                      <a:pt x="79153" y="34862"/>
                      <a:pt x="79343" y="33338"/>
                    </a:cubicBezTo>
                    <a:cubicBezTo>
                      <a:pt x="79629" y="29242"/>
                      <a:pt x="76391" y="26575"/>
                      <a:pt x="72485" y="27527"/>
                    </a:cubicBezTo>
                    <a:cubicBezTo>
                      <a:pt x="70485" y="28003"/>
                      <a:pt x="68771" y="29147"/>
                      <a:pt x="67151" y="30385"/>
                    </a:cubicBezTo>
                    <a:cubicBezTo>
                      <a:pt x="62198" y="34195"/>
                      <a:pt x="57817" y="38672"/>
                      <a:pt x="54007" y="43529"/>
                    </a:cubicBezTo>
                    <a:cubicBezTo>
                      <a:pt x="43720" y="36195"/>
                      <a:pt x="26003" y="21146"/>
                      <a:pt x="17335" y="0"/>
                    </a:cubicBezTo>
                    <a:cubicBezTo>
                      <a:pt x="17335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0" y="55150"/>
                      <a:pt x="43625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5" y="68390"/>
                      <a:pt x="39815" y="71056"/>
                      <a:pt x="40957" y="73343"/>
                    </a:cubicBezTo>
                    <a:cubicBezTo>
                      <a:pt x="45815" y="83248"/>
                      <a:pt x="57531" y="69532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B33089D4-ECDF-4AFC-A358-9C44259C3060}"/>
                  </a:ext>
                </a:extLst>
              </p:cNvPr>
              <p:cNvSpPr/>
              <p:nvPr/>
            </p:nvSpPr>
            <p:spPr>
              <a:xfrm>
                <a:off x="6054185" y="3586753"/>
                <a:ext cx="58715" cy="75379"/>
              </a:xfrm>
              <a:custGeom>
                <a:avLst/>
                <a:gdLst>
                  <a:gd name="connsiteX0" fmla="*/ 19811 w 58715"/>
                  <a:gd name="connsiteY0" fmla="*/ 75228 h 75379"/>
                  <a:gd name="connsiteX1" fmla="*/ 38290 w 58715"/>
                  <a:gd name="connsiteY1" fmla="*/ 74752 h 75379"/>
                  <a:gd name="connsiteX2" fmla="*/ 51815 w 58715"/>
                  <a:gd name="connsiteY2" fmla="*/ 72466 h 75379"/>
                  <a:gd name="connsiteX3" fmla="*/ 56006 w 58715"/>
                  <a:gd name="connsiteY3" fmla="*/ 70561 h 75379"/>
                  <a:gd name="connsiteX4" fmla="*/ 56482 w 58715"/>
                  <a:gd name="connsiteY4" fmla="*/ 61607 h 75379"/>
                  <a:gd name="connsiteX5" fmla="*/ 50958 w 58715"/>
                  <a:gd name="connsiteY5" fmla="*/ 59036 h 75379"/>
                  <a:gd name="connsiteX6" fmla="*/ 32479 w 58715"/>
                  <a:gd name="connsiteY6" fmla="*/ 56464 h 75379"/>
                  <a:gd name="connsiteX7" fmla="*/ 45148 w 58715"/>
                  <a:gd name="connsiteY7" fmla="*/ 933 h 75379"/>
                  <a:gd name="connsiteX8" fmla="*/ 14382 w 58715"/>
                  <a:gd name="connsiteY8" fmla="*/ 2362 h 75379"/>
                  <a:gd name="connsiteX9" fmla="*/ 27241 w 58715"/>
                  <a:gd name="connsiteY9" fmla="*/ 56464 h 75379"/>
                  <a:gd name="connsiteX10" fmla="*/ 13810 w 58715"/>
                  <a:gd name="connsiteY10" fmla="*/ 57416 h 75379"/>
                  <a:gd name="connsiteX11" fmla="*/ 6381 w 58715"/>
                  <a:gd name="connsiteY11" fmla="*/ 59036 h 75379"/>
                  <a:gd name="connsiteX12" fmla="*/ 761 w 58715"/>
                  <a:gd name="connsiteY12" fmla="*/ 63893 h 75379"/>
                  <a:gd name="connsiteX13" fmla="*/ 19811 w 58715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5" h="75379">
                    <a:moveTo>
                      <a:pt x="19811" y="75228"/>
                    </a:moveTo>
                    <a:cubicBezTo>
                      <a:pt x="25907" y="75514"/>
                      <a:pt x="32194" y="75419"/>
                      <a:pt x="38290" y="74752"/>
                    </a:cubicBezTo>
                    <a:cubicBezTo>
                      <a:pt x="42385" y="74276"/>
                      <a:pt x="47529" y="73895"/>
                      <a:pt x="51815" y="72466"/>
                    </a:cubicBezTo>
                    <a:cubicBezTo>
                      <a:pt x="53339" y="71990"/>
                      <a:pt x="54768" y="71323"/>
                      <a:pt x="56006" y="70561"/>
                    </a:cubicBezTo>
                    <a:cubicBezTo>
                      <a:pt x="59435" y="68370"/>
                      <a:pt x="59626" y="64179"/>
                      <a:pt x="56482" y="61607"/>
                    </a:cubicBezTo>
                    <a:cubicBezTo>
                      <a:pt x="54863" y="60274"/>
                      <a:pt x="52958" y="59607"/>
                      <a:pt x="50958" y="59036"/>
                    </a:cubicBezTo>
                    <a:cubicBezTo>
                      <a:pt x="44957" y="57321"/>
                      <a:pt x="38766" y="56654"/>
                      <a:pt x="32479" y="56464"/>
                    </a:cubicBezTo>
                    <a:cubicBezTo>
                      <a:pt x="32194" y="43891"/>
                      <a:pt x="33432" y="20650"/>
                      <a:pt x="45148" y="933"/>
                    </a:cubicBezTo>
                    <a:cubicBezTo>
                      <a:pt x="45148" y="933"/>
                      <a:pt x="32670" y="-1924"/>
                      <a:pt x="14382" y="2362"/>
                    </a:cubicBezTo>
                    <a:cubicBezTo>
                      <a:pt x="14382" y="2362"/>
                      <a:pt x="25526" y="18745"/>
                      <a:pt x="27241" y="56464"/>
                    </a:cubicBezTo>
                    <a:cubicBezTo>
                      <a:pt x="22764" y="56559"/>
                      <a:pt x="18287" y="56940"/>
                      <a:pt x="13810" y="57416"/>
                    </a:cubicBezTo>
                    <a:cubicBezTo>
                      <a:pt x="11334" y="57702"/>
                      <a:pt x="8762" y="58083"/>
                      <a:pt x="6381" y="59036"/>
                    </a:cubicBezTo>
                    <a:cubicBezTo>
                      <a:pt x="4000" y="59988"/>
                      <a:pt x="1904" y="61607"/>
                      <a:pt x="761" y="63893"/>
                    </a:cubicBezTo>
                    <a:cubicBezTo>
                      <a:pt x="-3906" y="73799"/>
                      <a:pt x="14191" y="74942"/>
                      <a:pt x="19811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C2510594-B941-41D4-B607-AEB8259199B6}"/>
                  </a:ext>
                </a:extLst>
              </p:cNvPr>
              <p:cNvSpPr/>
              <p:nvPr/>
            </p:nvSpPr>
            <p:spPr>
              <a:xfrm>
                <a:off x="5897043" y="3510438"/>
                <a:ext cx="81798" cy="74711"/>
              </a:xfrm>
              <a:custGeom>
                <a:avLst/>
                <a:gdLst>
                  <a:gd name="connsiteX0" fmla="*/ 7218 w 81798"/>
                  <a:gd name="connsiteY0" fmla="*/ 48197 h 74711"/>
                  <a:gd name="connsiteX1" fmla="*/ 18743 w 81798"/>
                  <a:gd name="connsiteY1" fmla="*/ 62675 h 74711"/>
                  <a:gd name="connsiteX2" fmla="*/ 28744 w 81798"/>
                  <a:gd name="connsiteY2" fmla="*/ 72104 h 74711"/>
                  <a:gd name="connsiteX3" fmla="*/ 32840 w 81798"/>
                  <a:gd name="connsiteY3" fmla="*/ 74295 h 74711"/>
                  <a:gd name="connsiteX4" fmla="*/ 40270 w 81798"/>
                  <a:gd name="connsiteY4" fmla="*/ 69247 h 74711"/>
                  <a:gd name="connsiteX5" fmla="*/ 38936 w 81798"/>
                  <a:gd name="connsiteY5" fmla="*/ 63341 h 74711"/>
                  <a:gd name="connsiteX6" fmla="*/ 29887 w 81798"/>
                  <a:gd name="connsiteY6" fmla="*/ 47054 h 74711"/>
                  <a:gd name="connsiteX7" fmla="*/ 81799 w 81798"/>
                  <a:gd name="connsiteY7" fmla="*/ 23622 h 74711"/>
                  <a:gd name="connsiteX8" fmla="*/ 62177 w 81798"/>
                  <a:gd name="connsiteY8" fmla="*/ 0 h 74711"/>
                  <a:gd name="connsiteX9" fmla="*/ 26744 w 81798"/>
                  <a:gd name="connsiteY9" fmla="*/ 42863 h 74711"/>
                  <a:gd name="connsiteX10" fmla="*/ 17886 w 81798"/>
                  <a:gd name="connsiteY10" fmla="*/ 32766 h 74711"/>
                  <a:gd name="connsiteX11" fmla="*/ 12171 w 81798"/>
                  <a:gd name="connsiteY11" fmla="*/ 27813 h 74711"/>
                  <a:gd name="connsiteX12" fmla="*/ 4932 w 81798"/>
                  <a:gd name="connsiteY12" fmla="*/ 26289 h 74711"/>
                  <a:gd name="connsiteX13" fmla="*/ 7218 w 81798"/>
                  <a:gd name="connsiteY13" fmla="*/ 48197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798" h="74711">
                    <a:moveTo>
                      <a:pt x="7218" y="48197"/>
                    </a:moveTo>
                    <a:cubicBezTo>
                      <a:pt x="10647" y="53245"/>
                      <a:pt x="14552" y="58198"/>
                      <a:pt x="18743" y="62675"/>
                    </a:cubicBezTo>
                    <a:cubicBezTo>
                      <a:pt x="21601" y="65627"/>
                      <a:pt x="25030" y="69437"/>
                      <a:pt x="28744" y="72104"/>
                    </a:cubicBezTo>
                    <a:cubicBezTo>
                      <a:pt x="30078" y="73057"/>
                      <a:pt x="31411" y="73819"/>
                      <a:pt x="32840" y="74295"/>
                    </a:cubicBezTo>
                    <a:cubicBezTo>
                      <a:pt x="36650" y="75724"/>
                      <a:pt x="40079" y="73343"/>
                      <a:pt x="40270" y="69247"/>
                    </a:cubicBezTo>
                    <a:cubicBezTo>
                      <a:pt x="40365" y="67247"/>
                      <a:pt x="39698" y="65246"/>
                      <a:pt x="38936" y="63341"/>
                    </a:cubicBezTo>
                    <a:cubicBezTo>
                      <a:pt x="36650" y="57531"/>
                      <a:pt x="33507" y="52102"/>
                      <a:pt x="29887" y="47054"/>
                    </a:cubicBezTo>
                    <a:cubicBezTo>
                      <a:pt x="39698" y="39243"/>
                      <a:pt x="59034" y="26289"/>
                      <a:pt x="81799" y="23622"/>
                    </a:cubicBezTo>
                    <a:cubicBezTo>
                      <a:pt x="81799" y="23622"/>
                      <a:pt x="76560" y="12002"/>
                      <a:pt x="62177" y="0"/>
                    </a:cubicBezTo>
                    <a:cubicBezTo>
                      <a:pt x="62177" y="0"/>
                      <a:pt x="55795" y="18764"/>
                      <a:pt x="26744" y="42863"/>
                    </a:cubicBezTo>
                    <a:cubicBezTo>
                      <a:pt x="23982" y="39338"/>
                      <a:pt x="20934" y="36005"/>
                      <a:pt x="17886" y="32766"/>
                    </a:cubicBezTo>
                    <a:cubicBezTo>
                      <a:pt x="16171" y="30956"/>
                      <a:pt x="14362" y="29147"/>
                      <a:pt x="12171" y="27813"/>
                    </a:cubicBezTo>
                    <a:cubicBezTo>
                      <a:pt x="9980" y="26480"/>
                      <a:pt x="7408" y="25813"/>
                      <a:pt x="4932" y="26289"/>
                    </a:cubicBezTo>
                    <a:cubicBezTo>
                      <a:pt x="-5927" y="28384"/>
                      <a:pt x="4075" y="43529"/>
                      <a:pt x="7218" y="4819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195FEDAA-9A8E-4744-9833-C8091E06B820}"/>
                  </a:ext>
                </a:extLst>
              </p:cNvPr>
              <p:cNvSpPr/>
              <p:nvPr/>
            </p:nvSpPr>
            <p:spPr>
              <a:xfrm>
                <a:off x="5878346" y="3344042"/>
                <a:ext cx="77635" cy="61525"/>
              </a:xfrm>
              <a:custGeom>
                <a:avLst/>
                <a:gdLst>
                  <a:gd name="connsiteX0" fmla="*/ 6103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5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3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3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1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5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4008" y="-5530"/>
                      <a:pt x="7912" y="11520"/>
                      <a:pt x="6103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1AFD9F77-6EDA-4998-B3FC-113E0D05EE8C}"/>
                  </a:ext>
                </a:extLst>
              </p:cNvPr>
              <p:cNvSpPr/>
              <p:nvPr/>
            </p:nvSpPr>
            <p:spPr>
              <a:xfrm>
                <a:off x="5996988" y="3222977"/>
                <a:ext cx="64530" cy="81531"/>
              </a:xfrm>
              <a:custGeom>
                <a:avLst/>
                <a:gdLst>
                  <a:gd name="connsiteX0" fmla="*/ 33289 w 64530"/>
                  <a:gd name="connsiteY0" fmla="*/ 2950 h 81531"/>
                  <a:gd name="connsiteX1" fmla="*/ 16239 w 64530"/>
                  <a:gd name="connsiteY1" fmla="*/ 10094 h 81531"/>
                  <a:gd name="connsiteX2" fmla="*/ 4428 w 64530"/>
                  <a:gd name="connsiteY2" fmla="*/ 17142 h 81531"/>
                  <a:gd name="connsiteX3" fmla="*/ 1189 w 64530"/>
                  <a:gd name="connsiteY3" fmla="*/ 20476 h 81531"/>
                  <a:gd name="connsiteX4" fmla="*/ 3952 w 64530"/>
                  <a:gd name="connsiteY4" fmla="*/ 29048 h 81531"/>
                  <a:gd name="connsiteX5" fmla="*/ 10048 w 64530"/>
                  <a:gd name="connsiteY5" fmla="*/ 29429 h 81531"/>
                  <a:gd name="connsiteX6" fmla="*/ 28145 w 64530"/>
                  <a:gd name="connsiteY6" fmla="*/ 25143 h 81531"/>
                  <a:gd name="connsiteX7" fmla="*/ 36432 w 64530"/>
                  <a:gd name="connsiteY7" fmla="*/ 81531 h 81531"/>
                  <a:gd name="connsiteX8" fmla="*/ 64531 w 64530"/>
                  <a:gd name="connsiteY8" fmla="*/ 69053 h 81531"/>
                  <a:gd name="connsiteX9" fmla="*/ 33003 w 64530"/>
                  <a:gd name="connsiteY9" fmla="*/ 23238 h 81531"/>
                  <a:gd name="connsiteX10" fmla="*/ 45195 w 64530"/>
                  <a:gd name="connsiteY10" fmla="*/ 17428 h 81531"/>
                  <a:gd name="connsiteX11" fmla="*/ 51481 w 64530"/>
                  <a:gd name="connsiteY11" fmla="*/ 13237 h 81531"/>
                  <a:gd name="connsiteX12" fmla="*/ 55006 w 64530"/>
                  <a:gd name="connsiteY12" fmla="*/ 6665 h 81531"/>
                  <a:gd name="connsiteX13" fmla="*/ 33289 w 64530"/>
                  <a:gd name="connsiteY13" fmla="*/ 2950 h 8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531">
                    <a:moveTo>
                      <a:pt x="33289" y="2950"/>
                    </a:moveTo>
                    <a:cubicBezTo>
                      <a:pt x="27478" y="4855"/>
                      <a:pt x="21668" y="7236"/>
                      <a:pt x="16239" y="10094"/>
                    </a:cubicBezTo>
                    <a:cubicBezTo>
                      <a:pt x="12619" y="11999"/>
                      <a:pt x="7952" y="14285"/>
                      <a:pt x="4428" y="17142"/>
                    </a:cubicBezTo>
                    <a:cubicBezTo>
                      <a:pt x="3190" y="18190"/>
                      <a:pt x="2047" y="19238"/>
                      <a:pt x="1189" y="20476"/>
                    </a:cubicBezTo>
                    <a:cubicBezTo>
                      <a:pt x="-1192" y="23714"/>
                      <a:pt x="142" y="27715"/>
                      <a:pt x="3952" y="29048"/>
                    </a:cubicBezTo>
                    <a:cubicBezTo>
                      <a:pt x="5857" y="29715"/>
                      <a:pt x="7952" y="29620"/>
                      <a:pt x="10048" y="29429"/>
                    </a:cubicBezTo>
                    <a:cubicBezTo>
                      <a:pt x="16239" y="28858"/>
                      <a:pt x="22335" y="27334"/>
                      <a:pt x="28145" y="25143"/>
                    </a:cubicBezTo>
                    <a:cubicBezTo>
                      <a:pt x="33003" y="36764"/>
                      <a:pt x="40147" y="58862"/>
                      <a:pt x="36432" y="81531"/>
                    </a:cubicBezTo>
                    <a:cubicBezTo>
                      <a:pt x="36432" y="81531"/>
                      <a:pt x="49100" y="79721"/>
                      <a:pt x="64531" y="69053"/>
                    </a:cubicBezTo>
                    <a:cubicBezTo>
                      <a:pt x="64531" y="69053"/>
                      <a:pt x="48243" y="57814"/>
                      <a:pt x="33003" y="23238"/>
                    </a:cubicBezTo>
                    <a:cubicBezTo>
                      <a:pt x="37099" y="21524"/>
                      <a:pt x="41194" y="19523"/>
                      <a:pt x="45195" y="17428"/>
                    </a:cubicBezTo>
                    <a:cubicBezTo>
                      <a:pt x="47386" y="16285"/>
                      <a:pt x="49672" y="15047"/>
                      <a:pt x="51481" y="13237"/>
                    </a:cubicBezTo>
                    <a:cubicBezTo>
                      <a:pt x="53291" y="11522"/>
                      <a:pt x="54720" y="9236"/>
                      <a:pt x="55006" y="6665"/>
                    </a:cubicBezTo>
                    <a:cubicBezTo>
                      <a:pt x="55958" y="-4289"/>
                      <a:pt x="38718" y="1140"/>
                      <a:pt x="33289" y="295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33D598F8-C6F6-4F2E-81EA-176009886885}"/>
                  </a:ext>
                </a:extLst>
              </p:cNvPr>
              <p:cNvSpPr/>
              <p:nvPr/>
            </p:nvSpPr>
            <p:spPr>
              <a:xfrm>
                <a:off x="6202393" y="3253796"/>
                <a:ext cx="117517" cy="104433"/>
              </a:xfrm>
              <a:custGeom>
                <a:avLst/>
                <a:gdLst>
                  <a:gd name="connsiteX0" fmla="*/ 108490 w 117517"/>
                  <a:gd name="connsiteY0" fmla="*/ 40235 h 104433"/>
                  <a:gd name="connsiteX1" fmla="*/ 93250 w 117517"/>
                  <a:gd name="connsiteY1" fmla="*/ 18613 h 104433"/>
                  <a:gd name="connsiteX2" fmla="*/ 79724 w 117517"/>
                  <a:gd name="connsiteY2" fmla="*/ 4325 h 104433"/>
                  <a:gd name="connsiteX3" fmla="*/ 74105 w 117517"/>
                  <a:gd name="connsiteY3" fmla="*/ 801 h 104433"/>
                  <a:gd name="connsiteX4" fmla="*/ 63056 w 117517"/>
                  <a:gd name="connsiteY4" fmla="*/ 7373 h 104433"/>
                  <a:gd name="connsiteX5" fmla="*/ 64484 w 117517"/>
                  <a:gd name="connsiteY5" fmla="*/ 15946 h 104433"/>
                  <a:gd name="connsiteX6" fmla="*/ 76105 w 117517"/>
                  <a:gd name="connsiteY6" fmla="*/ 39949 h 104433"/>
                  <a:gd name="connsiteX7" fmla="*/ 0 w 117517"/>
                  <a:gd name="connsiteY7" fmla="*/ 69000 h 104433"/>
                  <a:gd name="connsiteX8" fmla="*/ 26099 w 117517"/>
                  <a:gd name="connsiteY8" fmla="*/ 104433 h 104433"/>
                  <a:gd name="connsiteX9" fmla="*/ 80201 w 117517"/>
                  <a:gd name="connsiteY9" fmla="*/ 46140 h 104433"/>
                  <a:gd name="connsiteX10" fmla="*/ 92012 w 117517"/>
                  <a:gd name="connsiteY10" fmla="*/ 61285 h 104433"/>
                  <a:gd name="connsiteX11" fmla="*/ 99822 w 117517"/>
                  <a:gd name="connsiteY11" fmla="*/ 68810 h 104433"/>
                  <a:gd name="connsiteX12" fmla="*/ 110014 w 117517"/>
                  <a:gd name="connsiteY12" fmla="*/ 71667 h 104433"/>
                  <a:gd name="connsiteX13" fmla="*/ 108490 w 117517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517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5" y="2897"/>
                      <a:pt x="76010" y="1658"/>
                      <a:pt x="74105" y="801"/>
                    </a:cubicBezTo>
                    <a:cubicBezTo>
                      <a:pt x="68771" y="-1580"/>
                      <a:pt x="63627" y="1563"/>
                      <a:pt x="63056" y="7373"/>
                    </a:cubicBezTo>
                    <a:cubicBezTo>
                      <a:pt x="62770" y="10326"/>
                      <a:pt x="63532" y="13184"/>
                      <a:pt x="64484" y="15946"/>
                    </a:cubicBezTo>
                    <a:cubicBezTo>
                      <a:pt x="67247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9" y="104433"/>
                    </a:cubicBezTo>
                    <a:cubicBezTo>
                      <a:pt x="26099" y="104433"/>
                      <a:pt x="36767" y="78144"/>
                      <a:pt x="80201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90" y="72143"/>
                      <a:pt x="110014" y="71667"/>
                    </a:cubicBezTo>
                    <a:cubicBezTo>
                      <a:pt x="125635" y="69572"/>
                      <a:pt x="112681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A287AB98-02A3-4F92-A957-154EF53FAE87}"/>
                  </a:ext>
                </a:extLst>
              </p:cNvPr>
              <p:cNvSpPr/>
              <p:nvPr/>
            </p:nvSpPr>
            <p:spPr>
              <a:xfrm>
                <a:off x="6234588" y="3451193"/>
                <a:ext cx="112609" cy="93263"/>
              </a:xfrm>
              <a:custGeom>
                <a:avLst/>
                <a:gdLst>
                  <a:gd name="connsiteX0" fmla="*/ 100775 w 112609"/>
                  <a:gd name="connsiteY0" fmla="*/ 70485 h 93263"/>
                  <a:gd name="connsiteX1" fmla="*/ 109156 w 112609"/>
                  <a:gd name="connsiteY1" fmla="*/ 45339 h 93263"/>
                  <a:gd name="connsiteX2" fmla="*/ 112586 w 112609"/>
                  <a:gd name="connsiteY2" fmla="*/ 26003 h 93263"/>
                  <a:gd name="connsiteX3" fmla="*/ 112014 w 112609"/>
                  <a:gd name="connsiteY3" fmla="*/ 19336 h 93263"/>
                  <a:gd name="connsiteX4" fmla="*/ 100108 w 112609"/>
                  <a:gd name="connsiteY4" fmla="*/ 14288 h 93263"/>
                  <a:gd name="connsiteX5" fmla="*/ 94012 w 112609"/>
                  <a:gd name="connsiteY5" fmla="*/ 20479 h 93263"/>
                  <a:gd name="connsiteX6" fmla="*/ 81534 w 112609"/>
                  <a:gd name="connsiteY6" fmla="*/ 44006 h 93263"/>
                  <a:gd name="connsiteX7" fmla="*/ 12954 w 112609"/>
                  <a:gd name="connsiteY7" fmla="*/ 0 h 93263"/>
                  <a:gd name="connsiteX8" fmla="*/ 0 w 112609"/>
                  <a:gd name="connsiteY8" fmla="*/ 42005 h 93263"/>
                  <a:gd name="connsiteX9" fmla="*/ 79057 w 112609"/>
                  <a:gd name="connsiteY9" fmla="*/ 50959 h 93263"/>
                  <a:gd name="connsiteX10" fmla="*/ 73819 w 112609"/>
                  <a:gd name="connsiteY10" fmla="*/ 69533 h 93263"/>
                  <a:gd name="connsiteX11" fmla="*/ 72390 w 112609"/>
                  <a:gd name="connsiteY11" fmla="*/ 80296 h 93263"/>
                  <a:gd name="connsiteX12" fmla="*/ 76200 w 112609"/>
                  <a:gd name="connsiteY12" fmla="*/ 90202 h 93263"/>
                  <a:gd name="connsiteX13" fmla="*/ 100775 w 112609"/>
                  <a:gd name="connsiteY13" fmla="*/ 70485 h 9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263">
                    <a:moveTo>
                      <a:pt x="100775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6"/>
                      <a:pt x="112586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1"/>
                      <a:pt x="95726" y="18097"/>
                      <a:pt x="94012" y="20479"/>
                    </a:cubicBezTo>
                    <a:cubicBezTo>
                      <a:pt x="88868" y="27718"/>
                      <a:pt x="84773" y="35719"/>
                      <a:pt x="81534" y="44006"/>
                    </a:cubicBezTo>
                    <a:cubicBezTo>
                      <a:pt x="64389" y="38290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005"/>
                    </a:cubicBezTo>
                    <a:cubicBezTo>
                      <a:pt x="0" y="42005"/>
                      <a:pt x="27527" y="34957"/>
                      <a:pt x="79057" y="50959"/>
                    </a:cubicBezTo>
                    <a:cubicBezTo>
                      <a:pt x="77057" y="57055"/>
                      <a:pt x="75343" y="63246"/>
                      <a:pt x="73819" y="69533"/>
                    </a:cubicBezTo>
                    <a:cubicBezTo>
                      <a:pt x="72962" y="73057"/>
                      <a:pt x="72200" y="76676"/>
                      <a:pt x="72390" y="80296"/>
                    </a:cubicBezTo>
                    <a:cubicBezTo>
                      <a:pt x="72485" y="83915"/>
                      <a:pt x="73628" y="87630"/>
                      <a:pt x="76200" y="90202"/>
                    </a:cubicBezTo>
                    <a:cubicBezTo>
                      <a:pt x="87344" y="101632"/>
                      <a:pt x="97631" y="77914"/>
                      <a:pt x="100775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878B3787-F35B-47CB-9E91-32E41AA2B283}"/>
                  </a:ext>
                </a:extLst>
              </p:cNvPr>
              <p:cNvSpPr/>
              <p:nvPr/>
            </p:nvSpPr>
            <p:spPr>
              <a:xfrm>
                <a:off x="6129718" y="3564064"/>
                <a:ext cx="87104" cy="115038"/>
              </a:xfrm>
              <a:custGeom>
                <a:avLst/>
                <a:gdLst>
                  <a:gd name="connsiteX0" fmla="*/ 37052 w 87104"/>
                  <a:gd name="connsiteY0" fmla="*/ 112395 h 115038"/>
                  <a:gd name="connsiteX1" fmla="*/ 62294 w 87104"/>
                  <a:gd name="connsiteY1" fmla="*/ 104203 h 115038"/>
                  <a:gd name="connsiteX2" fmla="*/ 79915 w 87104"/>
                  <a:gd name="connsiteY2" fmla="*/ 95536 h 115038"/>
                  <a:gd name="connsiteX3" fmla="*/ 84963 w 87104"/>
                  <a:gd name="connsiteY3" fmla="*/ 91154 h 115038"/>
                  <a:gd name="connsiteX4" fmla="*/ 81915 w 87104"/>
                  <a:gd name="connsiteY4" fmla="*/ 78581 h 115038"/>
                  <a:gd name="connsiteX5" fmla="*/ 73247 w 87104"/>
                  <a:gd name="connsiteY5" fmla="*/ 77343 h 115038"/>
                  <a:gd name="connsiteX6" fmla="*/ 46863 w 87104"/>
                  <a:gd name="connsiteY6" fmla="*/ 81344 h 115038"/>
                  <a:gd name="connsiteX7" fmla="*/ 41529 w 87104"/>
                  <a:gd name="connsiteY7" fmla="*/ 0 h 115038"/>
                  <a:gd name="connsiteX8" fmla="*/ 0 w 87104"/>
                  <a:gd name="connsiteY8" fmla="*/ 14478 h 115038"/>
                  <a:gd name="connsiteX9" fmla="*/ 39719 w 87104"/>
                  <a:gd name="connsiteY9" fmla="*/ 83439 h 115038"/>
                  <a:gd name="connsiteX10" fmla="*/ 21717 w 87104"/>
                  <a:gd name="connsiteY10" fmla="*/ 90297 h 115038"/>
                  <a:gd name="connsiteX11" fmla="*/ 12192 w 87104"/>
                  <a:gd name="connsiteY11" fmla="*/ 95536 h 115038"/>
                  <a:gd name="connsiteX12" fmla="*/ 6477 w 87104"/>
                  <a:gd name="connsiteY12" fmla="*/ 104489 h 115038"/>
                  <a:gd name="connsiteX13" fmla="*/ 37052 w 87104"/>
                  <a:gd name="connsiteY13" fmla="*/ 112395 h 11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4" h="115038">
                    <a:moveTo>
                      <a:pt x="37052" y="112395"/>
                    </a:moveTo>
                    <a:cubicBezTo>
                      <a:pt x="45625" y="110299"/>
                      <a:pt x="54102" y="107632"/>
                      <a:pt x="62294" y="104203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3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8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2" y="87725"/>
                      <a:pt x="21717" y="90297"/>
                    </a:cubicBezTo>
                    <a:cubicBezTo>
                      <a:pt x="18383" y="91726"/>
                      <a:pt x="15049" y="93250"/>
                      <a:pt x="12192" y="95536"/>
                    </a:cubicBezTo>
                    <a:cubicBezTo>
                      <a:pt x="9334" y="97822"/>
                      <a:pt x="7048" y="100870"/>
                      <a:pt x="6477" y="104489"/>
                    </a:cubicBezTo>
                    <a:cubicBezTo>
                      <a:pt x="3905" y="120110"/>
                      <a:pt x="29146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4F66DB73-BDAA-4240-9FED-7F4D37414295}"/>
                  </a:ext>
                </a:extLst>
              </p:cNvPr>
              <p:cNvSpPr/>
              <p:nvPr/>
            </p:nvSpPr>
            <p:spPr>
              <a:xfrm>
                <a:off x="5925291" y="3544728"/>
                <a:ext cx="109747" cy="113857"/>
              </a:xfrm>
              <a:custGeom>
                <a:avLst/>
                <a:gdLst>
                  <a:gd name="connsiteX0" fmla="*/ 16784 w 109747"/>
                  <a:gd name="connsiteY0" fmla="*/ 87916 h 113857"/>
                  <a:gd name="connsiteX1" fmla="*/ 38310 w 109747"/>
                  <a:gd name="connsiteY1" fmla="*/ 103346 h 113857"/>
                  <a:gd name="connsiteX2" fmla="*/ 55741 w 109747"/>
                  <a:gd name="connsiteY2" fmla="*/ 112395 h 113857"/>
                  <a:gd name="connsiteX3" fmla="*/ 62218 w 109747"/>
                  <a:gd name="connsiteY3" fmla="*/ 113824 h 113857"/>
                  <a:gd name="connsiteX4" fmla="*/ 70505 w 109747"/>
                  <a:gd name="connsiteY4" fmla="*/ 103918 h 113857"/>
                  <a:gd name="connsiteX5" fmla="*/ 66314 w 109747"/>
                  <a:gd name="connsiteY5" fmla="*/ 96298 h 113857"/>
                  <a:gd name="connsiteX6" fmla="*/ 47454 w 109747"/>
                  <a:gd name="connsiteY6" fmla="*/ 77438 h 113857"/>
                  <a:gd name="connsiteX7" fmla="*/ 109748 w 109747"/>
                  <a:gd name="connsiteY7" fmla="*/ 24860 h 113857"/>
                  <a:gd name="connsiteX8" fmla="*/ 73362 w 109747"/>
                  <a:gd name="connsiteY8" fmla="*/ 0 h 113857"/>
                  <a:gd name="connsiteX9" fmla="*/ 41453 w 109747"/>
                  <a:gd name="connsiteY9" fmla="*/ 72866 h 113857"/>
                  <a:gd name="connsiteX10" fmla="*/ 25261 w 109747"/>
                  <a:gd name="connsiteY10" fmla="*/ 62389 h 113857"/>
                  <a:gd name="connsiteX11" fmla="*/ 15450 w 109747"/>
                  <a:gd name="connsiteY11" fmla="*/ 57817 h 113857"/>
                  <a:gd name="connsiteX12" fmla="*/ 4877 w 109747"/>
                  <a:gd name="connsiteY12" fmla="*/ 58483 h 113857"/>
                  <a:gd name="connsiteX13" fmla="*/ 16784 w 10974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47" h="113857">
                    <a:moveTo>
                      <a:pt x="16784" y="87916"/>
                    </a:moveTo>
                    <a:cubicBezTo>
                      <a:pt x="23546" y="93536"/>
                      <a:pt x="30785" y="98869"/>
                      <a:pt x="38310" y="103346"/>
                    </a:cubicBezTo>
                    <a:cubicBezTo>
                      <a:pt x="43358" y="106394"/>
                      <a:pt x="49550" y="110299"/>
                      <a:pt x="55741" y="112395"/>
                    </a:cubicBezTo>
                    <a:cubicBezTo>
                      <a:pt x="57932" y="113157"/>
                      <a:pt x="60122" y="113633"/>
                      <a:pt x="62218" y="113824"/>
                    </a:cubicBezTo>
                    <a:cubicBezTo>
                      <a:pt x="68028" y="114300"/>
                      <a:pt x="71838" y="109633"/>
                      <a:pt x="70505" y="103918"/>
                    </a:cubicBezTo>
                    <a:cubicBezTo>
                      <a:pt x="69838" y="101060"/>
                      <a:pt x="68123" y="98584"/>
                      <a:pt x="66314" y="96298"/>
                    </a:cubicBezTo>
                    <a:cubicBezTo>
                      <a:pt x="60884" y="89249"/>
                      <a:pt x="54503" y="82963"/>
                      <a:pt x="47454" y="77438"/>
                    </a:cubicBezTo>
                    <a:cubicBezTo>
                      <a:pt x="57932" y="62770"/>
                      <a:pt x="79458" y="37338"/>
                      <a:pt x="109748" y="24860"/>
                    </a:cubicBezTo>
                    <a:cubicBezTo>
                      <a:pt x="109748" y="24860"/>
                      <a:pt x="98032" y="10858"/>
                      <a:pt x="73362" y="0"/>
                    </a:cubicBezTo>
                    <a:cubicBezTo>
                      <a:pt x="73362" y="0"/>
                      <a:pt x="71933" y="28384"/>
                      <a:pt x="41453" y="72866"/>
                    </a:cubicBezTo>
                    <a:cubicBezTo>
                      <a:pt x="36215" y="69151"/>
                      <a:pt x="30785" y="65627"/>
                      <a:pt x="25261" y="62389"/>
                    </a:cubicBezTo>
                    <a:cubicBezTo>
                      <a:pt x="22118" y="60579"/>
                      <a:pt x="18974" y="58769"/>
                      <a:pt x="15450" y="57817"/>
                    </a:cubicBezTo>
                    <a:cubicBezTo>
                      <a:pt x="11926" y="56864"/>
                      <a:pt x="8116" y="56864"/>
                      <a:pt x="4877" y="58483"/>
                    </a:cubicBezTo>
                    <a:cubicBezTo>
                      <a:pt x="-9029" y="65818"/>
                      <a:pt x="10592" y="82772"/>
                      <a:pt x="1678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0478A195-7DE1-4BDE-8987-F66F714116D6}"/>
                  </a:ext>
                </a:extLst>
              </p:cNvPr>
              <p:cNvSpPr/>
              <p:nvPr/>
            </p:nvSpPr>
            <p:spPr>
              <a:xfrm>
                <a:off x="5843607" y="3397855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7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2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6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E5B6E53E-6DB9-4E2E-9497-E935ED3D3B6A}"/>
                  </a:ext>
                </a:extLst>
              </p:cNvPr>
              <p:cNvSpPr/>
              <p:nvPr/>
            </p:nvSpPr>
            <p:spPr>
              <a:xfrm>
                <a:off x="5913299" y="3214318"/>
                <a:ext cx="106024" cy="117336"/>
              </a:xfrm>
              <a:custGeom>
                <a:avLst/>
                <a:gdLst>
                  <a:gd name="connsiteX0" fmla="*/ 38873 w 106024"/>
                  <a:gd name="connsiteY0" fmla="*/ 9799 h 117336"/>
                  <a:gd name="connsiteX1" fmla="*/ 17823 w 106024"/>
                  <a:gd name="connsiteY1" fmla="*/ 25801 h 117336"/>
                  <a:gd name="connsiteX2" fmla="*/ 4011 w 106024"/>
                  <a:gd name="connsiteY2" fmla="*/ 39803 h 117336"/>
                  <a:gd name="connsiteX3" fmla="*/ 678 w 106024"/>
                  <a:gd name="connsiteY3" fmla="*/ 45613 h 117336"/>
                  <a:gd name="connsiteX4" fmla="*/ 7631 w 106024"/>
                  <a:gd name="connsiteY4" fmla="*/ 56472 h 117336"/>
                  <a:gd name="connsiteX5" fmla="*/ 16203 w 106024"/>
                  <a:gd name="connsiteY5" fmla="*/ 54757 h 117336"/>
                  <a:gd name="connsiteX6" fmla="*/ 39730 w 106024"/>
                  <a:gd name="connsiteY6" fmla="*/ 42279 h 117336"/>
                  <a:gd name="connsiteX7" fmla="*/ 71544 w 106024"/>
                  <a:gd name="connsiteY7" fmla="*/ 117336 h 117336"/>
                  <a:gd name="connsiteX8" fmla="*/ 106024 w 106024"/>
                  <a:gd name="connsiteY8" fmla="*/ 90000 h 117336"/>
                  <a:gd name="connsiteX9" fmla="*/ 45826 w 106024"/>
                  <a:gd name="connsiteY9" fmla="*/ 37993 h 117336"/>
                  <a:gd name="connsiteX10" fmla="*/ 60590 w 106024"/>
                  <a:gd name="connsiteY10" fmla="*/ 25611 h 117336"/>
                  <a:gd name="connsiteX11" fmla="*/ 67829 w 106024"/>
                  <a:gd name="connsiteY11" fmla="*/ 17610 h 117336"/>
                  <a:gd name="connsiteX12" fmla="*/ 70305 w 106024"/>
                  <a:gd name="connsiteY12" fmla="*/ 7323 h 117336"/>
                  <a:gd name="connsiteX13" fmla="*/ 38873 w 106024"/>
                  <a:gd name="connsiteY13" fmla="*/ 9799 h 11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4" h="117336">
                    <a:moveTo>
                      <a:pt x="38873" y="9799"/>
                    </a:moveTo>
                    <a:cubicBezTo>
                      <a:pt x="31443" y="14562"/>
                      <a:pt x="24300" y="19896"/>
                      <a:pt x="17823" y="25801"/>
                    </a:cubicBezTo>
                    <a:cubicBezTo>
                      <a:pt x="13441" y="29802"/>
                      <a:pt x="7821" y="34564"/>
                      <a:pt x="4011" y="39803"/>
                    </a:cubicBezTo>
                    <a:cubicBezTo>
                      <a:pt x="2678" y="41708"/>
                      <a:pt x="1535" y="43613"/>
                      <a:pt x="678" y="45613"/>
                    </a:cubicBezTo>
                    <a:cubicBezTo>
                      <a:pt x="-1513" y="51042"/>
                      <a:pt x="1821" y="56091"/>
                      <a:pt x="7631" y="56472"/>
                    </a:cubicBezTo>
                    <a:cubicBezTo>
                      <a:pt x="10584" y="56662"/>
                      <a:pt x="13441" y="55805"/>
                      <a:pt x="16203" y="54757"/>
                    </a:cubicBezTo>
                    <a:cubicBezTo>
                      <a:pt x="24585" y="51709"/>
                      <a:pt x="32396" y="47328"/>
                      <a:pt x="39730" y="42279"/>
                    </a:cubicBezTo>
                    <a:cubicBezTo>
                      <a:pt x="50684" y="56662"/>
                      <a:pt x="68591" y="84666"/>
                      <a:pt x="71544" y="117336"/>
                    </a:cubicBezTo>
                    <a:cubicBezTo>
                      <a:pt x="71544" y="117336"/>
                      <a:pt x="88403" y="110193"/>
                      <a:pt x="106024" y="90000"/>
                    </a:cubicBezTo>
                    <a:cubicBezTo>
                      <a:pt x="106024" y="90000"/>
                      <a:pt x="79354" y="80284"/>
                      <a:pt x="45826" y="37993"/>
                    </a:cubicBezTo>
                    <a:cubicBezTo>
                      <a:pt x="50970" y="34088"/>
                      <a:pt x="55827" y="29897"/>
                      <a:pt x="60590" y="25611"/>
                    </a:cubicBezTo>
                    <a:cubicBezTo>
                      <a:pt x="63257" y="23134"/>
                      <a:pt x="65924" y="20658"/>
                      <a:pt x="67829" y="17610"/>
                    </a:cubicBezTo>
                    <a:cubicBezTo>
                      <a:pt x="69734" y="14562"/>
                      <a:pt x="70877" y="10847"/>
                      <a:pt x="70305" y="7323"/>
                    </a:cubicBezTo>
                    <a:cubicBezTo>
                      <a:pt x="67638" y="-8394"/>
                      <a:pt x="45636" y="5418"/>
                      <a:pt x="38873" y="979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91" name="Graphic 472">
              <a:extLst>
                <a:ext uri="{FF2B5EF4-FFF2-40B4-BE49-F238E27FC236}">
                  <a16:creationId xmlns:a16="http://schemas.microsoft.com/office/drawing/2014/main" id="{109DEDEC-7FB6-4C6A-8CDE-A8B950E602D2}"/>
                </a:ext>
              </a:extLst>
            </p:cNvPr>
            <p:cNvGrpSpPr/>
            <p:nvPr/>
          </p:nvGrpSpPr>
          <p:grpSpPr>
            <a:xfrm>
              <a:off x="5956458" y="3317557"/>
              <a:ext cx="271652" cy="263461"/>
              <a:chOff x="5956458" y="3317557"/>
              <a:chExt cx="271652" cy="263461"/>
            </a:xfrm>
            <a:solidFill>
              <a:srgbClr val="E54545"/>
            </a:solidFill>
          </p:grpSpPr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57751096-9F3E-45CF-823E-2DC5494F263D}"/>
                  </a:ext>
                </a:extLst>
              </p:cNvPr>
              <p:cNvSpPr/>
              <p:nvPr/>
            </p:nvSpPr>
            <p:spPr>
              <a:xfrm>
                <a:off x="5956458" y="3418522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3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240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B564B230-B406-4932-BA88-81EC08F329CC}"/>
                  </a:ext>
                </a:extLst>
              </p:cNvPr>
              <p:cNvSpPr/>
              <p:nvPr/>
            </p:nvSpPr>
            <p:spPr>
              <a:xfrm>
                <a:off x="6192297" y="3426047"/>
                <a:ext cx="35814" cy="50482"/>
              </a:xfrm>
              <a:custGeom>
                <a:avLst/>
                <a:gdLst>
                  <a:gd name="connsiteX0" fmla="*/ 35814 w 35814"/>
                  <a:gd name="connsiteY0" fmla="*/ 25241 h 50482"/>
                  <a:gd name="connsiteX1" fmla="*/ 17907 w 35814"/>
                  <a:gd name="connsiteY1" fmla="*/ 50482 h 50482"/>
                  <a:gd name="connsiteX2" fmla="*/ 0 w 35814"/>
                  <a:gd name="connsiteY2" fmla="*/ 25241 h 50482"/>
                  <a:gd name="connsiteX3" fmla="*/ 17907 w 35814"/>
                  <a:gd name="connsiteY3" fmla="*/ 0 h 50482"/>
                  <a:gd name="connsiteX4" fmla="*/ 35814 w 35814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5F659709-B34A-4894-90FA-9F87C3AE94C2}"/>
                  </a:ext>
                </a:extLst>
              </p:cNvPr>
              <p:cNvSpPr/>
              <p:nvPr/>
            </p:nvSpPr>
            <p:spPr>
              <a:xfrm>
                <a:off x="6138100" y="3324320"/>
                <a:ext cx="35814" cy="50482"/>
              </a:xfrm>
              <a:custGeom>
                <a:avLst/>
                <a:gdLst>
                  <a:gd name="connsiteX0" fmla="*/ 35814 w 35814"/>
                  <a:gd name="connsiteY0" fmla="*/ 25241 h 50482"/>
                  <a:gd name="connsiteX1" fmla="*/ 17907 w 35814"/>
                  <a:gd name="connsiteY1" fmla="*/ 50482 h 50482"/>
                  <a:gd name="connsiteX2" fmla="*/ 0 w 35814"/>
                  <a:gd name="connsiteY2" fmla="*/ 25241 h 50482"/>
                  <a:gd name="connsiteX3" fmla="*/ 17907 w 35814"/>
                  <a:gd name="connsiteY3" fmla="*/ 0 h 50482"/>
                  <a:gd name="connsiteX4" fmla="*/ 35814 w 35814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6E87CDFD-BFEA-4D3E-ACE1-D395E94C69C5}"/>
                  </a:ext>
                </a:extLst>
              </p:cNvPr>
              <p:cNvSpPr/>
              <p:nvPr/>
            </p:nvSpPr>
            <p:spPr>
              <a:xfrm>
                <a:off x="6125907" y="3394233"/>
                <a:ext cx="48196" cy="68198"/>
              </a:xfrm>
              <a:custGeom>
                <a:avLst/>
                <a:gdLst>
                  <a:gd name="connsiteX0" fmla="*/ 24098 w 48196"/>
                  <a:gd name="connsiteY0" fmla="*/ 0 h 68198"/>
                  <a:gd name="connsiteX1" fmla="*/ 0 w 48196"/>
                  <a:gd name="connsiteY1" fmla="*/ 34100 h 68198"/>
                  <a:gd name="connsiteX2" fmla="*/ 24098 w 48196"/>
                  <a:gd name="connsiteY2" fmla="*/ 68199 h 68198"/>
                  <a:gd name="connsiteX3" fmla="*/ 48197 w 48196"/>
                  <a:gd name="connsiteY3" fmla="*/ 34100 h 68198"/>
                  <a:gd name="connsiteX4" fmla="*/ 24098 w 48196"/>
                  <a:gd name="connsiteY4" fmla="*/ 0 h 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6" h="68198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7" y="52959"/>
                      <a:pt x="48197" y="34100"/>
                    </a:cubicBezTo>
                    <a:cubicBezTo>
                      <a:pt x="48197" y="15240"/>
                      <a:pt x="37338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8E14098F-E853-4A4E-B366-D2123B6FCC70}"/>
                  </a:ext>
                </a:extLst>
              </p:cNvPr>
              <p:cNvSpPr/>
              <p:nvPr/>
            </p:nvSpPr>
            <p:spPr>
              <a:xfrm>
                <a:off x="5985604" y="3494246"/>
                <a:ext cx="35814" cy="50482"/>
              </a:xfrm>
              <a:custGeom>
                <a:avLst/>
                <a:gdLst>
                  <a:gd name="connsiteX0" fmla="*/ 17907 w 35814"/>
                  <a:gd name="connsiteY0" fmla="*/ 0 h 50482"/>
                  <a:gd name="connsiteX1" fmla="*/ 0 w 35814"/>
                  <a:gd name="connsiteY1" fmla="*/ 25241 h 50482"/>
                  <a:gd name="connsiteX2" fmla="*/ 17907 w 35814"/>
                  <a:gd name="connsiteY2" fmla="*/ 50483 h 50482"/>
                  <a:gd name="connsiteX3" fmla="*/ 35814 w 35814"/>
                  <a:gd name="connsiteY3" fmla="*/ 25241 h 50482"/>
                  <a:gd name="connsiteX4" fmla="*/ 17907 w 35814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B06D0E2B-2EFD-429C-AFBF-4CA4CB974B33}"/>
                  </a:ext>
                </a:extLst>
              </p:cNvPr>
              <p:cNvSpPr/>
              <p:nvPr/>
            </p:nvSpPr>
            <p:spPr>
              <a:xfrm>
                <a:off x="6014846" y="3360039"/>
                <a:ext cx="64579" cy="91249"/>
              </a:xfrm>
              <a:custGeom>
                <a:avLst/>
                <a:gdLst>
                  <a:gd name="connsiteX0" fmla="*/ 64580 w 64579"/>
                  <a:gd name="connsiteY0" fmla="*/ 45625 h 91249"/>
                  <a:gd name="connsiteX1" fmla="*/ 32290 w 64579"/>
                  <a:gd name="connsiteY1" fmla="*/ 91250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80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80" y="45625"/>
                    </a:moveTo>
                    <a:cubicBezTo>
                      <a:pt x="64580" y="70823"/>
                      <a:pt x="50123" y="91250"/>
                      <a:pt x="32290" y="91250"/>
                    </a:cubicBezTo>
                    <a:cubicBezTo>
                      <a:pt x="14457" y="91250"/>
                      <a:pt x="0" y="70823"/>
                      <a:pt x="0" y="45625"/>
                    </a:cubicBezTo>
                    <a:cubicBezTo>
                      <a:pt x="0" y="20427"/>
                      <a:pt x="14457" y="0"/>
                      <a:pt x="32290" y="0"/>
                    </a:cubicBezTo>
                    <a:cubicBezTo>
                      <a:pt x="50123" y="0"/>
                      <a:pt x="64580" y="20427"/>
                      <a:pt x="64580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05995258-2F61-4F17-B9A7-193926E87BA4}"/>
                  </a:ext>
                </a:extLst>
              </p:cNvPr>
              <p:cNvSpPr/>
              <p:nvPr/>
            </p:nvSpPr>
            <p:spPr>
              <a:xfrm>
                <a:off x="6073520" y="3481768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49 h 91249"/>
                  <a:gd name="connsiteX3" fmla="*/ 64580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49"/>
                      <a:pt x="32290" y="91249"/>
                    </a:cubicBezTo>
                    <a:cubicBezTo>
                      <a:pt x="50102" y="91249"/>
                      <a:pt x="64580" y="70771"/>
                      <a:pt x="64580" y="45625"/>
                    </a:cubicBezTo>
                    <a:cubicBezTo>
                      <a:pt x="64580" y="20383"/>
                      <a:pt x="50102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BBA99984-3005-4433-B6AE-F0E19C826B4B}"/>
                  </a:ext>
                </a:extLst>
              </p:cNvPr>
              <p:cNvSpPr/>
              <p:nvPr/>
            </p:nvSpPr>
            <p:spPr>
              <a:xfrm>
                <a:off x="6034372" y="3478625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0 h 26479"/>
                  <a:gd name="connsiteX2" fmla="*/ 0 w 18668"/>
                  <a:gd name="connsiteY2" fmla="*/ 13240 h 26479"/>
                  <a:gd name="connsiteX3" fmla="*/ 9334 w 18668"/>
                  <a:gd name="connsiteY3" fmla="*/ 2648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5906"/>
                      <a:pt x="14478" y="0"/>
                      <a:pt x="9334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53601F69-5625-42A2-B57B-A7D2B1DCBD8E}"/>
                  </a:ext>
                </a:extLst>
              </p:cNvPr>
              <p:cNvSpPr/>
              <p:nvPr/>
            </p:nvSpPr>
            <p:spPr>
              <a:xfrm>
                <a:off x="6150006" y="3484054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80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5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6861658E-3C64-4EC9-A6D4-3E0D3AB1C6C4}"/>
                  </a:ext>
                </a:extLst>
              </p:cNvPr>
              <p:cNvSpPr/>
              <p:nvPr/>
            </p:nvSpPr>
            <p:spPr>
              <a:xfrm>
                <a:off x="6202203" y="3365658"/>
                <a:ext cx="18668" cy="26479"/>
              </a:xfrm>
              <a:custGeom>
                <a:avLst/>
                <a:gdLst>
                  <a:gd name="connsiteX0" fmla="*/ 9334 w 18668"/>
                  <a:gd name="connsiteY0" fmla="*/ 26479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DC3D453D-DF22-4875-A384-A94FE61F9E9B}"/>
                  </a:ext>
                </a:extLst>
              </p:cNvPr>
              <p:cNvSpPr/>
              <p:nvPr/>
            </p:nvSpPr>
            <p:spPr>
              <a:xfrm>
                <a:off x="6043707" y="3554539"/>
                <a:ext cx="18668" cy="26479"/>
              </a:xfrm>
              <a:custGeom>
                <a:avLst/>
                <a:gdLst>
                  <a:gd name="connsiteX0" fmla="*/ 9334 w 18668"/>
                  <a:gd name="connsiteY0" fmla="*/ 0 h 26479"/>
                  <a:gd name="connsiteX1" fmla="*/ 0 w 18668"/>
                  <a:gd name="connsiteY1" fmla="*/ 13240 h 26479"/>
                  <a:gd name="connsiteX2" fmla="*/ 9334 w 18668"/>
                  <a:gd name="connsiteY2" fmla="*/ 26479 h 26479"/>
                  <a:gd name="connsiteX3" fmla="*/ 18669 w 18668"/>
                  <a:gd name="connsiteY3" fmla="*/ 13240 h 26479"/>
                  <a:gd name="connsiteX4" fmla="*/ 9334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573" y="0"/>
                      <a:pt x="9334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58D242ED-D36C-4C90-B549-5E6ACB46AC1B}"/>
                  </a:ext>
                </a:extLst>
              </p:cNvPr>
              <p:cNvSpPr/>
              <p:nvPr/>
            </p:nvSpPr>
            <p:spPr>
              <a:xfrm>
                <a:off x="6074282" y="3317557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5 w 18669"/>
                  <a:gd name="connsiteY1" fmla="*/ 26480 h 26479"/>
                  <a:gd name="connsiteX2" fmla="*/ 0 w 18669"/>
                  <a:gd name="connsiteY2" fmla="*/ 13240 h 26479"/>
                  <a:gd name="connsiteX3" fmla="*/ 9335 w 18669"/>
                  <a:gd name="connsiteY3" fmla="*/ 0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20552"/>
                      <a:pt x="14490" y="26480"/>
                      <a:pt x="9335" y="26480"/>
                    </a:cubicBezTo>
                    <a:cubicBezTo>
                      <a:pt x="4179" y="26480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D3B0ACA5-C746-4A4A-B168-2543D2D240DD}"/>
                  </a:ext>
                </a:extLst>
              </p:cNvPr>
              <p:cNvSpPr/>
              <p:nvPr/>
            </p:nvSpPr>
            <p:spPr>
              <a:xfrm>
                <a:off x="6096475" y="3392423"/>
                <a:ext cx="18669" cy="26479"/>
              </a:xfrm>
              <a:custGeom>
                <a:avLst/>
                <a:gdLst>
                  <a:gd name="connsiteX0" fmla="*/ 9335 w 18669"/>
                  <a:gd name="connsiteY0" fmla="*/ 26480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5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9BE4E94C-C5EF-4777-B21C-2F39883BE419}"/>
                  </a:ext>
                </a:extLst>
              </p:cNvPr>
              <p:cNvSpPr/>
              <p:nvPr/>
            </p:nvSpPr>
            <p:spPr>
              <a:xfrm>
                <a:off x="5980270" y="3354419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26479 h 26479"/>
                  <a:gd name="connsiteX2" fmla="*/ 0 w 18668"/>
                  <a:gd name="connsiteY2" fmla="*/ 13240 h 26479"/>
                  <a:gd name="connsiteX3" fmla="*/ 9334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4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4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4992ADD8-5787-4F87-A80A-E0B54AC4394E}"/>
                </a:ext>
              </a:extLst>
            </p:cNvPr>
            <p:cNvSpPr/>
            <p:nvPr/>
          </p:nvSpPr>
          <p:spPr>
            <a:xfrm>
              <a:off x="5951600" y="3396233"/>
              <a:ext cx="305584" cy="216022"/>
            </a:xfrm>
            <a:custGeom>
              <a:avLst/>
              <a:gdLst>
                <a:gd name="connsiteX0" fmla="*/ 193453 w 305584"/>
                <a:gd name="connsiteY0" fmla="*/ 210026 h 216022"/>
                <a:gd name="connsiteX1" fmla="*/ 61055 w 305584"/>
                <a:gd name="connsiteY1" fmla="*/ 191643 h 216022"/>
                <a:gd name="connsiteX2" fmla="*/ 0 w 305584"/>
                <a:gd name="connsiteY2" fmla="*/ 128683 h 216022"/>
                <a:gd name="connsiteX3" fmla="*/ 95 w 305584"/>
                <a:gd name="connsiteY3" fmla="*/ 128683 h 216022"/>
                <a:gd name="connsiteX4" fmla="*/ 56959 w 305584"/>
                <a:gd name="connsiteY4" fmla="*/ 160496 h 216022"/>
                <a:gd name="connsiteX5" fmla="*/ 93631 w 305584"/>
                <a:gd name="connsiteY5" fmla="*/ 168116 h 216022"/>
                <a:gd name="connsiteX6" fmla="*/ 250031 w 305584"/>
                <a:gd name="connsiteY6" fmla="*/ 104394 h 216022"/>
                <a:gd name="connsiteX7" fmla="*/ 301657 w 305584"/>
                <a:gd name="connsiteY7" fmla="*/ 0 h 216022"/>
                <a:gd name="connsiteX8" fmla="*/ 193453 w 305584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4" h="216022">
                  <a:moveTo>
                    <a:pt x="193453" y="210026"/>
                  </a:moveTo>
                  <a:cubicBezTo>
                    <a:pt x="149162" y="222694"/>
                    <a:pt x="100584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59" y="160496"/>
                  </a:cubicBezTo>
                  <a:cubicBezTo>
                    <a:pt x="68866" y="164402"/>
                    <a:pt x="81153" y="166973"/>
                    <a:pt x="93631" y="168116"/>
                  </a:cubicBezTo>
                  <a:cubicBezTo>
                    <a:pt x="151733" y="173355"/>
                    <a:pt x="210884" y="147733"/>
                    <a:pt x="250031" y="104394"/>
                  </a:cubicBezTo>
                  <a:cubicBezTo>
                    <a:pt x="276416" y="75248"/>
                    <a:pt x="293751" y="38576"/>
                    <a:pt x="301657" y="0"/>
                  </a:cubicBezTo>
                  <a:cubicBezTo>
                    <a:pt x="318992" y="82772"/>
                    <a:pt x="278225" y="185738"/>
                    <a:pt x="193453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08C31B0-45E3-4571-9502-79F18DC27603}"/>
                </a:ext>
              </a:extLst>
            </p:cNvPr>
            <p:cNvSpPr/>
            <p:nvPr/>
          </p:nvSpPr>
          <p:spPr>
            <a:xfrm>
              <a:off x="5973118" y="3300688"/>
              <a:ext cx="142311" cy="154685"/>
            </a:xfrm>
            <a:custGeom>
              <a:avLst/>
              <a:gdLst>
                <a:gd name="connsiteX0" fmla="*/ 68303 w 142311"/>
                <a:gd name="connsiteY0" fmla="*/ 9820 h 154685"/>
                <a:gd name="connsiteX1" fmla="*/ 39442 w 142311"/>
                <a:gd name="connsiteY1" fmla="*/ 34966 h 154685"/>
                <a:gd name="connsiteX2" fmla="*/ 6295 w 142311"/>
                <a:gd name="connsiteY2" fmla="*/ 89545 h 154685"/>
                <a:gd name="connsiteX3" fmla="*/ 199 w 142311"/>
                <a:gd name="connsiteY3" fmla="*/ 119929 h 154685"/>
                <a:gd name="connsiteX4" fmla="*/ 18392 w 142311"/>
                <a:gd name="connsiteY4" fmla="*/ 149076 h 154685"/>
                <a:gd name="connsiteX5" fmla="*/ 52587 w 142311"/>
                <a:gd name="connsiteY5" fmla="*/ 152124 h 154685"/>
                <a:gd name="connsiteX6" fmla="*/ 98021 w 142311"/>
                <a:gd name="connsiteY6" fmla="*/ 113071 h 154685"/>
                <a:gd name="connsiteX7" fmla="*/ 137359 w 142311"/>
                <a:gd name="connsiteY7" fmla="*/ 86211 h 154685"/>
                <a:gd name="connsiteX8" fmla="*/ 141169 w 142311"/>
                <a:gd name="connsiteY8" fmla="*/ 49635 h 154685"/>
                <a:gd name="connsiteX9" fmla="*/ 133168 w 142311"/>
                <a:gd name="connsiteY9" fmla="*/ 17059 h 154685"/>
                <a:gd name="connsiteX10" fmla="*/ 68303 w 142311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1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8" y="109547"/>
                    <a:pt x="199" y="119929"/>
                  </a:cubicBezTo>
                  <a:cubicBezTo>
                    <a:pt x="1342" y="131740"/>
                    <a:pt x="8296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34" name="Graphic 532">
            <a:extLst>
              <a:ext uri="{FF2B5EF4-FFF2-40B4-BE49-F238E27FC236}">
                <a16:creationId xmlns:a16="http://schemas.microsoft.com/office/drawing/2014/main" id="{C9320648-D8BB-4C45-B346-80B67D175B9B}"/>
              </a:ext>
            </a:extLst>
          </p:cNvPr>
          <p:cNvGrpSpPr/>
          <p:nvPr/>
        </p:nvGrpSpPr>
        <p:grpSpPr>
          <a:xfrm>
            <a:off x="3901291" y="712816"/>
            <a:ext cx="598104" cy="581266"/>
            <a:chOff x="6005512" y="3328987"/>
            <a:chExt cx="184022" cy="199072"/>
          </a:xfrm>
        </p:grpSpPr>
        <p:grpSp>
          <p:nvGrpSpPr>
            <p:cNvPr id="535" name="Graphic 532">
              <a:extLst>
                <a:ext uri="{FF2B5EF4-FFF2-40B4-BE49-F238E27FC236}">
                  <a16:creationId xmlns:a16="http://schemas.microsoft.com/office/drawing/2014/main" id="{C9320648-D8BB-4C45-B346-80B67D175B9B}"/>
                </a:ext>
              </a:extLst>
            </p:cNvPr>
            <p:cNvGrpSpPr/>
            <p:nvPr/>
          </p:nvGrpSpPr>
          <p:grpSpPr>
            <a:xfrm>
              <a:off x="6005512" y="3328987"/>
              <a:ext cx="184022" cy="199072"/>
              <a:chOff x="6005512" y="3328987"/>
              <a:chExt cx="184022" cy="199072"/>
            </a:xfrm>
            <a:solidFill>
              <a:srgbClr val="E54545"/>
            </a:solidFill>
          </p:grpSpPr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C5461628-7671-4F7F-84B7-6B77226D2681}"/>
                  </a:ext>
                </a:extLst>
              </p:cNvPr>
              <p:cNvSpPr/>
              <p:nvPr/>
            </p:nvSpPr>
            <p:spPr>
              <a:xfrm>
                <a:off x="6037251" y="3369795"/>
                <a:ext cx="114275" cy="117475"/>
              </a:xfrm>
              <a:custGeom>
                <a:avLst/>
                <a:gdLst>
                  <a:gd name="connsiteX0" fmla="*/ 75131 w 114275"/>
                  <a:gd name="connsiteY0" fmla="*/ 115401 h 117475"/>
                  <a:gd name="connsiteX1" fmla="*/ 29030 w 114275"/>
                  <a:gd name="connsiteY1" fmla="*/ 109020 h 117475"/>
                  <a:gd name="connsiteX2" fmla="*/ 2646 w 114275"/>
                  <a:gd name="connsiteY2" fmla="*/ 75015 h 117475"/>
                  <a:gd name="connsiteX3" fmla="*/ 646 w 114275"/>
                  <a:gd name="connsiteY3" fmla="*/ 49298 h 117475"/>
                  <a:gd name="connsiteX4" fmla="*/ 10361 w 114275"/>
                  <a:gd name="connsiteY4" fmla="*/ 25485 h 117475"/>
                  <a:gd name="connsiteX5" fmla="*/ 28268 w 114275"/>
                  <a:gd name="connsiteY5" fmla="*/ 8721 h 117475"/>
                  <a:gd name="connsiteX6" fmla="*/ 109612 w 114275"/>
                  <a:gd name="connsiteY6" fmla="*/ 31677 h 117475"/>
                  <a:gd name="connsiteX7" fmla="*/ 109898 w 114275"/>
                  <a:gd name="connsiteY7" fmla="*/ 32248 h 117475"/>
                  <a:gd name="connsiteX8" fmla="*/ 75131 w 114275"/>
                  <a:gd name="connsiteY8" fmla="*/ 115401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475">
                    <a:moveTo>
                      <a:pt x="75131" y="115401"/>
                    </a:moveTo>
                    <a:cubicBezTo>
                      <a:pt x="59701" y="119783"/>
                      <a:pt x="42746" y="117021"/>
                      <a:pt x="29030" y="109020"/>
                    </a:cubicBezTo>
                    <a:cubicBezTo>
                      <a:pt x="16362" y="101590"/>
                      <a:pt x="6932" y="89112"/>
                      <a:pt x="2646" y="75015"/>
                    </a:cubicBezTo>
                    <a:cubicBezTo>
                      <a:pt x="74" y="66729"/>
                      <a:pt x="-688" y="57870"/>
                      <a:pt x="646" y="49298"/>
                    </a:cubicBezTo>
                    <a:cubicBezTo>
                      <a:pt x="1979" y="40725"/>
                      <a:pt x="5408" y="32534"/>
                      <a:pt x="10361" y="25485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2061"/>
                      <a:pt x="108278" y="105876"/>
                      <a:pt x="75131" y="1154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7825E218-7579-424D-A4EF-1652CB91145B}"/>
                  </a:ext>
                </a:extLst>
              </p:cNvPr>
              <p:cNvSpPr/>
              <p:nvPr/>
            </p:nvSpPr>
            <p:spPr>
              <a:xfrm>
                <a:off x="6093046" y="3328987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77C7F005-89A9-460E-AA96-6CD7DF22C564}"/>
                  </a:ext>
                </a:extLst>
              </p:cNvPr>
              <p:cNvSpPr/>
              <p:nvPr/>
            </p:nvSpPr>
            <p:spPr>
              <a:xfrm>
                <a:off x="6144100" y="3388518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810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810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6DD1674-F10F-4651-AC35-D45E2E602A70}"/>
                  </a:ext>
                </a:extLst>
              </p:cNvPr>
              <p:cNvSpPr/>
              <p:nvPr/>
            </p:nvSpPr>
            <p:spPr>
              <a:xfrm>
                <a:off x="6130956" y="3451478"/>
                <a:ext cx="41147" cy="33337"/>
              </a:xfrm>
              <a:custGeom>
                <a:avLst/>
                <a:gdLst>
                  <a:gd name="connsiteX0" fmla="*/ 7906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40C950C5-771A-4297-AFF1-6826732231D6}"/>
                  </a:ext>
                </a:extLst>
              </p:cNvPr>
              <p:cNvSpPr/>
              <p:nvPr/>
            </p:nvSpPr>
            <p:spPr>
              <a:xfrm>
                <a:off x="6085331" y="3481291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7330D443-3494-45BA-BABD-931367F4C3D1}"/>
                  </a:ext>
                </a:extLst>
              </p:cNvPr>
              <p:cNvSpPr/>
              <p:nvPr/>
            </p:nvSpPr>
            <p:spPr>
              <a:xfrm>
                <a:off x="6005512" y="3444239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F45A1655-1F72-405C-8A5E-CF49E264CC71}"/>
                  </a:ext>
                </a:extLst>
              </p:cNvPr>
              <p:cNvSpPr/>
              <p:nvPr/>
            </p:nvSpPr>
            <p:spPr>
              <a:xfrm>
                <a:off x="6013703" y="3369563"/>
                <a:ext cx="40576" cy="34194"/>
              </a:xfrm>
              <a:custGeom>
                <a:avLst/>
                <a:gdLst>
                  <a:gd name="connsiteX0" fmla="*/ 32480 w 40576"/>
                  <a:gd name="connsiteY0" fmla="*/ 34195 h 34194"/>
                  <a:gd name="connsiteX1" fmla="*/ 0 w 40576"/>
                  <a:gd name="connsiteY1" fmla="*/ 0 h 34194"/>
                  <a:gd name="connsiteX2" fmla="*/ 40577 w 40576"/>
                  <a:gd name="connsiteY2" fmla="*/ 23241 h 3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194">
                    <a:moveTo>
                      <a:pt x="32480" y="34195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B72AD3B8-A851-4586-BE5C-52F5B383EBB9}"/>
                  </a:ext>
                </a:extLst>
              </p:cNvPr>
              <p:cNvSpPr/>
              <p:nvPr/>
            </p:nvSpPr>
            <p:spPr>
              <a:xfrm>
                <a:off x="6068091" y="3353847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1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6F5851DB-B487-475C-89F2-AFA1A51D5673}"/>
                  </a:ext>
                </a:extLst>
              </p:cNvPr>
              <p:cNvSpPr/>
              <p:nvPr/>
            </p:nvSpPr>
            <p:spPr>
              <a:xfrm>
                <a:off x="6112668" y="3354418"/>
                <a:ext cx="16573" cy="25526"/>
              </a:xfrm>
              <a:custGeom>
                <a:avLst/>
                <a:gdLst>
                  <a:gd name="connsiteX0" fmla="*/ 0 w 16573"/>
                  <a:gd name="connsiteY0" fmla="*/ 22098 h 25526"/>
                  <a:gd name="connsiteX1" fmla="*/ 16573 w 16573"/>
                  <a:gd name="connsiteY1" fmla="*/ 0 h 25526"/>
                  <a:gd name="connsiteX2" fmla="*/ 10097 w 16573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526">
                    <a:moveTo>
                      <a:pt x="0" y="22098"/>
                    </a:moveTo>
                    <a:lnTo>
                      <a:pt x="16573" y="0"/>
                    </a:lnTo>
                    <a:lnTo>
                      <a:pt x="10097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D87D0C38-2E6D-412C-9C27-324DB7246E97}"/>
                  </a:ext>
                </a:extLst>
              </p:cNvPr>
              <p:cNvSpPr/>
              <p:nvPr/>
            </p:nvSpPr>
            <p:spPr>
              <a:xfrm>
                <a:off x="6139623" y="3402710"/>
                <a:ext cx="27336" cy="14192"/>
              </a:xfrm>
              <a:custGeom>
                <a:avLst/>
                <a:gdLst>
                  <a:gd name="connsiteX0" fmla="*/ 0 w 27336"/>
                  <a:gd name="connsiteY0" fmla="*/ 4667 h 14192"/>
                  <a:gd name="connsiteX1" fmla="*/ 27337 w 27336"/>
                  <a:gd name="connsiteY1" fmla="*/ 0 h 14192"/>
                  <a:gd name="connsiteX2" fmla="*/ 5048 w 27336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6" h="14192">
                    <a:moveTo>
                      <a:pt x="0" y="4667"/>
                    </a:moveTo>
                    <a:lnTo>
                      <a:pt x="27337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0C9C0369-F57E-47F7-8918-4FAC154A50AE}"/>
                  </a:ext>
                </a:extLst>
              </p:cNvPr>
              <p:cNvSpPr/>
              <p:nvPr/>
            </p:nvSpPr>
            <p:spPr>
              <a:xfrm>
                <a:off x="6144672" y="3431571"/>
                <a:ext cx="25908" cy="15335"/>
              </a:xfrm>
              <a:custGeom>
                <a:avLst/>
                <a:gdLst>
                  <a:gd name="connsiteX0" fmla="*/ 2858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8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77A432BD-78A5-460A-B96F-6F0DC8ED1E8C}"/>
                  </a:ext>
                </a:extLst>
              </p:cNvPr>
              <p:cNvSpPr/>
              <p:nvPr/>
            </p:nvSpPr>
            <p:spPr>
              <a:xfrm>
                <a:off x="6114477" y="3474814"/>
                <a:ext cx="15430" cy="26955"/>
              </a:xfrm>
              <a:custGeom>
                <a:avLst/>
                <a:gdLst>
                  <a:gd name="connsiteX0" fmla="*/ 9239 w 15430"/>
                  <a:gd name="connsiteY0" fmla="*/ 0 h 26955"/>
                  <a:gd name="connsiteX1" fmla="*/ 15431 w 15430"/>
                  <a:gd name="connsiteY1" fmla="*/ 26956 h 26955"/>
                  <a:gd name="connsiteX2" fmla="*/ 0 w 15430"/>
                  <a:gd name="connsiteY2" fmla="*/ 5620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239" y="0"/>
                    </a:moveTo>
                    <a:lnTo>
                      <a:pt x="15431" y="26956"/>
                    </a:lnTo>
                    <a:lnTo>
                      <a:pt x="0" y="562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2246F3DC-699E-4305-8857-C129FAB8934D}"/>
                  </a:ext>
                </a:extLst>
              </p:cNvPr>
              <p:cNvSpPr/>
              <p:nvPr/>
            </p:nvSpPr>
            <p:spPr>
              <a:xfrm>
                <a:off x="6061995" y="3475195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9" name="Freeform: Shape 548">
                <a:extLst>
                  <a:ext uri="{FF2B5EF4-FFF2-40B4-BE49-F238E27FC236}">
                    <a16:creationId xmlns:a16="http://schemas.microsoft.com/office/drawing/2014/main" id="{23739F05-E452-4156-A9B0-954F0E9592C0}"/>
                  </a:ext>
                </a:extLst>
              </p:cNvPr>
              <p:cNvSpPr/>
              <p:nvPr/>
            </p:nvSpPr>
            <p:spPr>
              <a:xfrm>
                <a:off x="6015037" y="3433952"/>
                <a:ext cx="27622" cy="10286"/>
              </a:xfrm>
              <a:custGeom>
                <a:avLst/>
                <a:gdLst>
                  <a:gd name="connsiteX0" fmla="*/ 27623 w 27622"/>
                  <a:gd name="connsiteY0" fmla="*/ 10287 h 10286"/>
                  <a:gd name="connsiteX1" fmla="*/ 0 w 27622"/>
                  <a:gd name="connsiteY1" fmla="*/ 9049 h 10286"/>
                  <a:gd name="connsiteX2" fmla="*/ 24670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3" y="10287"/>
                    </a:moveTo>
                    <a:lnTo>
                      <a:pt x="0" y="9049"/>
                    </a:lnTo>
                    <a:lnTo>
                      <a:pt x="2467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0" name="Freeform: Shape 549">
                <a:extLst>
                  <a:ext uri="{FF2B5EF4-FFF2-40B4-BE49-F238E27FC236}">
                    <a16:creationId xmlns:a16="http://schemas.microsoft.com/office/drawing/2014/main" id="{D66F1C56-2FEB-4895-9300-500224C04BE4}"/>
                  </a:ext>
                </a:extLst>
              </p:cNvPr>
              <p:cNvSpPr/>
              <p:nvPr/>
            </p:nvSpPr>
            <p:spPr>
              <a:xfrm>
                <a:off x="6017513" y="3407758"/>
                <a:ext cx="26288" cy="12572"/>
              </a:xfrm>
              <a:custGeom>
                <a:avLst/>
                <a:gdLst>
                  <a:gd name="connsiteX0" fmla="*/ 24670 w 26288"/>
                  <a:gd name="connsiteY0" fmla="*/ 12573 h 12572"/>
                  <a:gd name="connsiteX1" fmla="*/ 0 w 26288"/>
                  <a:gd name="connsiteY1" fmla="*/ 0 h 12572"/>
                  <a:gd name="connsiteX2" fmla="*/ 26289 w 26288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8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51" name="Graphic 532">
              <a:extLst>
                <a:ext uri="{FF2B5EF4-FFF2-40B4-BE49-F238E27FC236}">
                  <a16:creationId xmlns:a16="http://schemas.microsoft.com/office/drawing/2014/main" id="{C9320648-D8BB-4C45-B346-80B67D175B9B}"/>
                </a:ext>
              </a:extLst>
            </p:cNvPr>
            <p:cNvGrpSpPr/>
            <p:nvPr/>
          </p:nvGrpSpPr>
          <p:grpSpPr>
            <a:xfrm>
              <a:off x="6050565" y="3398519"/>
              <a:ext cx="73056" cy="70199"/>
              <a:chOff x="6050565" y="3398519"/>
              <a:chExt cx="73056" cy="70199"/>
            </a:xfrm>
            <a:solidFill>
              <a:srgbClr val="E54545"/>
            </a:solidFill>
          </p:grpSpPr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D3666DEE-D223-4174-BCD8-370F09856696}"/>
                  </a:ext>
                </a:extLst>
              </p:cNvPr>
              <p:cNvSpPr/>
              <p:nvPr/>
            </p:nvSpPr>
            <p:spPr>
              <a:xfrm>
                <a:off x="6050565" y="3417188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3"/>
                      <a:pt x="19665" y="33528"/>
                      <a:pt x="12668" y="33528"/>
                    </a:cubicBezTo>
                    <a:cubicBezTo>
                      <a:pt x="5672" y="33528"/>
                      <a:pt x="0" y="26023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8778F8B5-B49D-4031-A533-9908B563D47C}"/>
                  </a:ext>
                </a:extLst>
              </p:cNvPr>
              <p:cNvSpPr/>
              <p:nvPr/>
            </p:nvSpPr>
            <p:spPr>
              <a:xfrm>
                <a:off x="6075901" y="3440810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AF7C6158-BBB1-4DA2-B80E-2CF2EF70BC9D}"/>
                  </a:ext>
                </a:extLst>
              </p:cNvPr>
              <p:cNvSpPr/>
              <p:nvPr/>
            </p:nvSpPr>
            <p:spPr>
              <a:xfrm>
                <a:off x="6097523" y="3427856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B8BEA5C5-EE2B-4388-AFDF-26E41284A3AE}"/>
                  </a:ext>
                </a:extLst>
              </p:cNvPr>
              <p:cNvSpPr/>
              <p:nvPr/>
            </p:nvSpPr>
            <p:spPr>
              <a:xfrm>
                <a:off x="6079902" y="3413283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CFDFCF45-40C7-4783-950F-B5CF12A89092}"/>
                  </a:ext>
                </a:extLst>
              </p:cNvPr>
              <p:cNvSpPr/>
              <p:nvPr/>
            </p:nvSpPr>
            <p:spPr>
              <a:xfrm>
                <a:off x="6062662" y="3398519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477" y="0"/>
                      <a:pt x="5429" y="0"/>
                    </a:cubicBezTo>
                    <a:cubicBezTo>
                      <a:pt x="8382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07455207-5883-46C3-A830-056A94053C16}"/>
                  </a:ext>
                </a:extLst>
              </p:cNvPr>
              <p:cNvSpPr/>
              <p:nvPr/>
            </p:nvSpPr>
            <p:spPr>
              <a:xfrm>
                <a:off x="6104476" y="34006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DBFAFE21-4DEF-41E9-A32C-9333DB1177EF}"/>
                  </a:ext>
                </a:extLst>
              </p:cNvPr>
              <p:cNvSpPr/>
              <p:nvPr/>
            </p:nvSpPr>
            <p:spPr>
              <a:xfrm>
                <a:off x="6059804" y="3454431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144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9" y="3239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4BDF0775-1B0D-43A8-B76B-8625A7CD7BF6}"/>
                </a:ext>
              </a:extLst>
            </p:cNvPr>
            <p:cNvSpPr/>
            <p:nvPr/>
          </p:nvSpPr>
          <p:spPr>
            <a:xfrm>
              <a:off x="6051108" y="3377639"/>
              <a:ext cx="61050" cy="59719"/>
            </a:xfrm>
            <a:custGeom>
              <a:avLst/>
              <a:gdLst>
                <a:gd name="connsiteX0" fmla="*/ 13935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365 w 61050"/>
                <a:gd name="connsiteY10" fmla="*/ 6307 h 59719"/>
                <a:gd name="connsiteX11" fmla="*/ 13935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935" y="13070"/>
                  </a:moveTo>
                  <a:cubicBezTo>
                    <a:pt x="7077" y="19451"/>
                    <a:pt x="2410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365" y="6307"/>
                  </a:cubicBezTo>
                  <a:cubicBezTo>
                    <a:pt x="19936" y="8117"/>
                    <a:pt x="16697" y="10403"/>
                    <a:pt x="13935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7B650C4D-3163-4708-8008-1A838AC19460}"/>
                </a:ext>
              </a:extLst>
            </p:cNvPr>
            <p:cNvSpPr/>
            <p:nvPr/>
          </p:nvSpPr>
          <p:spPr>
            <a:xfrm>
              <a:off x="6039897" y="3401376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8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1"/>
                    <a:pt x="65627" y="75629"/>
                    <a:pt x="79058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62" name="Graphic 560">
            <a:extLst>
              <a:ext uri="{FF2B5EF4-FFF2-40B4-BE49-F238E27FC236}">
                <a16:creationId xmlns:a16="http://schemas.microsoft.com/office/drawing/2014/main" id="{3D135DBB-15EE-454A-BE6F-F16DCC54B99A}"/>
              </a:ext>
            </a:extLst>
          </p:cNvPr>
          <p:cNvGrpSpPr/>
          <p:nvPr/>
        </p:nvGrpSpPr>
        <p:grpSpPr>
          <a:xfrm>
            <a:off x="-230913" y="-327306"/>
            <a:ext cx="930017" cy="912744"/>
            <a:chOff x="5976934" y="3305147"/>
            <a:chExt cx="242794" cy="245216"/>
          </a:xfrm>
        </p:grpSpPr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7EBFB820-0571-4271-BEE4-44DD9824362B}"/>
                </a:ext>
              </a:extLst>
            </p:cNvPr>
            <p:cNvSpPr/>
            <p:nvPr/>
          </p:nvSpPr>
          <p:spPr>
            <a:xfrm>
              <a:off x="5976934" y="3305147"/>
              <a:ext cx="242794" cy="245216"/>
            </a:xfrm>
            <a:custGeom>
              <a:avLst/>
              <a:gdLst>
                <a:gd name="connsiteX0" fmla="*/ 237746 w 242794"/>
                <a:gd name="connsiteY0" fmla="*/ 134140 h 245216"/>
                <a:gd name="connsiteX1" fmla="*/ 219554 w 242794"/>
                <a:gd name="connsiteY1" fmla="*/ 136330 h 245216"/>
                <a:gd name="connsiteX2" fmla="*/ 216887 w 242794"/>
                <a:gd name="connsiteY2" fmla="*/ 139664 h 245216"/>
                <a:gd name="connsiteX3" fmla="*/ 206600 w 242794"/>
                <a:gd name="connsiteY3" fmla="*/ 137473 h 245216"/>
                <a:gd name="connsiteX4" fmla="*/ 193741 w 242794"/>
                <a:gd name="connsiteY4" fmla="*/ 134902 h 245216"/>
                <a:gd name="connsiteX5" fmla="*/ 193360 w 242794"/>
                <a:gd name="connsiteY5" fmla="*/ 117852 h 245216"/>
                <a:gd name="connsiteX6" fmla="*/ 194408 w 242794"/>
                <a:gd name="connsiteY6" fmla="*/ 117661 h 245216"/>
                <a:gd name="connsiteX7" fmla="*/ 207266 w 242794"/>
                <a:gd name="connsiteY7" fmla="*/ 113851 h 245216"/>
                <a:gd name="connsiteX8" fmla="*/ 216887 w 242794"/>
                <a:gd name="connsiteY8" fmla="*/ 110803 h 245216"/>
                <a:gd name="connsiteX9" fmla="*/ 220411 w 242794"/>
                <a:gd name="connsiteY9" fmla="*/ 113947 h 245216"/>
                <a:gd name="connsiteX10" fmla="*/ 237270 w 242794"/>
                <a:gd name="connsiteY10" fmla="*/ 103279 h 245216"/>
                <a:gd name="connsiteX11" fmla="*/ 218030 w 242794"/>
                <a:gd name="connsiteY11" fmla="*/ 95087 h 245216"/>
                <a:gd name="connsiteX12" fmla="*/ 214029 w 242794"/>
                <a:gd name="connsiteY12" fmla="*/ 103945 h 245216"/>
                <a:gd name="connsiteX13" fmla="*/ 214124 w 242794"/>
                <a:gd name="connsiteY13" fmla="*/ 104231 h 245216"/>
                <a:gd name="connsiteX14" fmla="*/ 205361 w 242794"/>
                <a:gd name="connsiteY14" fmla="*/ 106517 h 245216"/>
                <a:gd name="connsiteX15" fmla="*/ 192217 w 242794"/>
                <a:gd name="connsiteY15" fmla="*/ 110137 h 245216"/>
                <a:gd name="connsiteX16" fmla="*/ 186502 w 242794"/>
                <a:gd name="connsiteY16" fmla="*/ 92801 h 245216"/>
                <a:gd name="connsiteX17" fmla="*/ 199742 w 242794"/>
                <a:gd name="connsiteY17" fmla="*/ 80133 h 245216"/>
                <a:gd name="connsiteX18" fmla="*/ 208124 w 242794"/>
                <a:gd name="connsiteY18" fmla="*/ 72037 h 245216"/>
                <a:gd name="connsiteX19" fmla="*/ 208600 w 242794"/>
                <a:gd name="connsiteY19" fmla="*/ 71560 h 245216"/>
                <a:gd name="connsiteX20" fmla="*/ 223554 w 242794"/>
                <a:gd name="connsiteY20" fmla="*/ 71370 h 245216"/>
                <a:gd name="connsiteX21" fmla="*/ 221268 w 242794"/>
                <a:gd name="connsiteY21" fmla="*/ 47843 h 245216"/>
                <a:gd name="connsiteX22" fmla="*/ 209838 w 242794"/>
                <a:gd name="connsiteY22" fmla="*/ 48034 h 245216"/>
                <a:gd name="connsiteX23" fmla="*/ 204409 w 242794"/>
                <a:gd name="connsiteY23" fmla="*/ 65179 h 245216"/>
                <a:gd name="connsiteX24" fmla="*/ 202790 w 242794"/>
                <a:gd name="connsiteY24" fmla="*/ 66703 h 245216"/>
                <a:gd name="connsiteX25" fmla="*/ 194408 w 242794"/>
                <a:gd name="connsiteY25" fmla="*/ 75275 h 245216"/>
                <a:gd name="connsiteX26" fmla="*/ 183740 w 242794"/>
                <a:gd name="connsiteY26" fmla="*/ 87562 h 245216"/>
                <a:gd name="connsiteX27" fmla="*/ 180977 w 242794"/>
                <a:gd name="connsiteY27" fmla="*/ 83181 h 245216"/>
                <a:gd name="connsiteX28" fmla="*/ 166214 w 242794"/>
                <a:gd name="connsiteY28" fmla="*/ 67846 h 245216"/>
                <a:gd name="connsiteX29" fmla="*/ 171452 w 242794"/>
                <a:gd name="connsiteY29" fmla="*/ 60511 h 245216"/>
                <a:gd name="connsiteX30" fmla="*/ 176977 w 242794"/>
                <a:gd name="connsiteY30" fmla="*/ 53368 h 245216"/>
                <a:gd name="connsiteX31" fmla="*/ 183644 w 242794"/>
                <a:gd name="connsiteY31" fmla="*/ 52796 h 245216"/>
                <a:gd name="connsiteX32" fmla="*/ 186407 w 242794"/>
                <a:gd name="connsiteY32" fmla="*/ 32413 h 245216"/>
                <a:gd name="connsiteX33" fmla="*/ 167166 w 242794"/>
                <a:gd name="connsiteY33" fmla="*/ 42223 h 245216"/>
                <a:gd name="connsiteX34" fmla="*/ 170309 w 242794"/>
                <a:gd name="connsiteY34" fmla="*/ 50224 h 245216"/>
                <a:gd name="connsiteX35" fmla="*/ 165166 w 242794"/>
                <a:gd name="connsiteY35" fmla="*/ 56035 h 245216"/>
                <a:gd name="connsiteX36" fmla="*/ 159165 w 242794"/>
                <a:gd name="connsiteY36" fmla="*/ 63178 h 245216"/>
                <a:gd name="connsiteX37" fmla="*/ 143925 w 242794"/>
                <a:gd name="connsiteY37" fmla="*/ 56701 h 245216"/>
                <a:gd name="connsiteX38" fmla="*/ 144878 w 242794"/>
                <a:gd name="connsiteY38" fmla="*/ 52796 h 245216"/>
                <a:gd name="connsiteX39" fmla="*/ 147735 w 242794"/>
                <a:gd name="connsiteY39" fmla="*/ 39366 h 245216"/>
                <a:gd name="connsiteX40" fmla="*/ 149450 w 242794"/>
                <a:gd name="connsiteY40" fmla="*/ 26412 h 245216"/>
                <a:gd name="connsiteX41" fmla="*/ 158403 w 242794"/>
                <a:gd name="connsiteY41" fmla="*/ 6505 h 245216"/>
                <a:gd name="connsiteX42" fmla="*/ 134114 w 242794"/>
                <a:gd name="connsiteY42" fmla="*/ 8505 h 245216"/>
                <a:gd name="connsiteX43" fmla="*/ 134781 w 242794"/>
                <a:gd name="connsiteY43" fmla="*/ 19840 h 245216"/>
                <a:gd name="connsiteX44" fmla="*/ 144211 w 242794"/>
                <a:gd name="connsiteY44" fmla="*/ 26221 h 245216"/>
                <a:gd name="connsiteX45" fmla="*/ 141449 w 242794"/>
                <a:gd name="connsiteY45" fmla="*/ 38413 h 245216"/>
                <a:gd name="connsiteX46" fmla="*/ 138496 w 242794"/>
                <a:gd name="connsiteY46" fmla="*/ 51844 h 245216"/>
                <a:gd name="connsiteX47" fmla="*/ 137829 w 242794"/>
                <a:gd name="connsiteY47" fmla="*/ 55082 h 245216"/>
                <a:gd name="connsiteX48" fmla="*/ 111254 w 242794"/>
                <a:gd name="connsiteY48" fmla="*/ 54034 h 245216"/>
                <a:gd name="connsiteX49" fmla="*/ 110111 w 242794"/>
                <a:gd name="connsiteY49" fmla="*/ 44509 h 245216"/>
                <a:gd name="connsiteX50" fmla="*/ 109064 w 242794"/>
                <a:gd name="connsiteY50" fmla="*/ 35270 h 245216"/>
                <a:gd name="connsiteX51" fmla="*/ 108683 w 242794"/>
                <a:gd name="connsiteY51" fmla="*/ 31651 h 245216"/>
                <a:gd name="connsiteX52" fmla="*/ 110873 w 242794"/>
                <a:gd name="connsiteY52" fmla="*/ 12124 h 245216"/>
                <a:gd name="connsiteX53" fmla="*/ 92395 w 242794"/>
                <a:gd name="connsiteY53" fmla="*/ 21745 h 245216"/>
                <a:gd name="connsiteX54" fmla="*/ 96586 w 242794"/>
                <a:gd name="connsiteY54" fmla="*/ 30508 h 245216"/>
                <a:gd name="connsiteX55" fmla="*/ 100777 w 242794"/>
                <a:gd name="connsiteY55" fmla="*/ 32317 h 245216"/>
                <a:gd name="connsiteX56" fmla="*/ 101253 w 242794"/>
                <a:gd name="connsiteY56" fmla="*/ 36032 h 245216"/>
                <a:gd name="connsiteX57" fmla="*/ 102587 w 242794"/>
                <a:gd name="connsiteY57" fmla="*/ 45652 h 245216"/>
                <a:gd name="connsiteX58" fmla="*/ 104111 w 242794"/>
                <a:gd name="connsiteY58" fmla="*/ 54892 h 245216"/>
                <a:gd name="connsiteX59" fmla="*/ 104206 w 242794"/>
                <a:gd name="connsiteY59" fmla="*/ 55368 h 245216"/>
                <a:gd name="connsiteX60" fmla="*/ 80393 w 242794"/>
                <a:gd name="connsiteY60" fmla="*/ 65750 h 245216"/>
                <a:gd name="connsiteX61" fmla="*/ 74774 w 242794"/>
                <a:gd name="connsiteY61" fmla="*/ 55558 h 245216"/>
                <a:gd name="connsiteX62" fmla="*/ 66296 w 242794"/>
                <a:gd name="connsiteY62" fmla="*/ 40223 h 245216"/>
                <a:gd name="connsiteX63" fmla="*/ 64868 w 242794"/>
                <a:gd name="connsiteY63" fmla="*/ 21554 h 245216"/>
                <a:gd name="connsiteX64" fmla="*/ 44484 w 242794"/>
                <a:gd name="connsiteY64" fmla="*/ 31841 h 245216"/>
                <a:gd name="connsiteX65" fmla="*/ 49056 w 242794"/>
                <a:gd name="connsiteY65" fmla="*/ 41366 h 245216"/>
                <a:gd name="connsiteX66" fmla="*/ 60962 w 242794"/>
                <a:gd name="connsiteY66" fmla="*/ 43271 h 245216"/>
                <a:gd name="connsiteX67" fmla="*/ 68201 w 242794"/>
                <a:gd name="connsiteY67" fmla="*/ 56701 h 245216"/>
                <a:gd name="connsiteX68" fmla="*/ 76488 w 242794"/>
                <a:gd name="connsiteY68" fmla="*/ 68703 h 245216"/>
                <a:gd name="connsiteX69" fmla="*/ 63629 w 242794"/>
                <a:gd name="connsiteY69" fmla="*/ 82800 h 245216"/>
                <a:gd name="connsiteX70" fmla="*/ 55057 w 242794"/>
                <a:gd name="connsiteY70" fmla="*/ 77466 h 245216"/>
                <a:gd name="connsiteX71" fmla="*/ 44484 w 242794"/>
                <a:gd name="connsiteY71" fmla="*/ 70417 h 245216"/>
                <a:gd name="connsiteX72" fmla="*/ 40007 w 242794"/>
                <a:gd name="connsiteY72" fmla="*/ 58606 h 245216"/>
                <a:gd name="connsiteX73" fmla="*/ 21338 w 242794"/>
                <a:gd name="connsiteY73" fmla="*/ 68131 h 245216"/>
                <a:gd name="connsiteX74" fmla="*/ 25625 w 242794"/>
                <a:gd name="connsiteY74" fmla="*/ 76894 h 245216"/>
                <a:gd name="connsiteX75" fmla="*/ 37340 w 242794"/>
                <a:gd name="connsiteY75" fmla="*/ 78418 h 245216"/>
                <a:gd name="connsiteX76" fmla="*/ 42008 w 242794"/>
                <a:gd name="connsiteY76" fmla="*/ 75180 h 245216"/>
                <a:gd name="connsiteX77" fmla="*/ 61058 w 242794"/>
                <a:gd name="connsiteY77" fmla="*/ 86800 h 245216"/>
                <a:gd name="connsiteX78" fmla="*/ 56105 w 242794"/>
                <a:gd name="connsiteY78" fmla="*/ 97849 h 245216"/>
                <a:gd name="connsiteX79" fmla="*/ 54295 w 242794"/>
                <a:gd name="connsiteY79" fmla="*/ 105088 h 245216"/>
                <a:gd name="connsiteX80" fmla="*/ 53342 w 242794"/>
                <a:gd name="connsiteY80" fmla="*/ 104993 h 245216"/>
                <a:gd name="connsiteX81" fmla="*/ 42293 w 242794"/>
                <a:gd name="connsiteY81" fmla="*/ 104517 h 245216"/>
                <a:gd name="connsiteX82" fmla="*/ 26291 w 242794"/>
                <a:gd name="connsiteY82" fmla="*/ 103945 h 245216"/>
                <a:gd name="connsiteX83" fmla="*/ 25910 w 242794"/>
                <a:gd name="connsiteY83" fmla="*/ 102136 h 245216"/>
                <a:gd name="connsiteX84" fmla="*/ 2955 w 242794"/>
                <a:gd name="connsiteY84" fmla="*/ 98326 h 245216"/>
                <a:gd name="connsiteX85" fmla="*/ 13433 w 242794"/>
                <a:gd name="connsiteY85" fmla="*/ 120424 h 245216"/>
                <a:gd name="connsiteX86" fmla="*/ 23815 w 242794"/>
                <a:gd name="connsiteY86" fmla="*/ 115756 h 245216"/>
                <a:gd name="connsiteX87" fmla="*/ 26006 w 242794"/>
                <a:gd name="connsiteY87" fmla="*/ 110803 h 245216"/>
                <a:gd name="connsiteX88" fmla="*/ 41531 w 242794"/>
                <a:gd name="connsiteY88" fmla="*/ 112042 h 245216"/>
                <a:gd name="connsiteX89" fmla="*/ 52580 w 242794"/>
                <a:gd name="connsiteY89" fmla="*/ 112042 h 245216"/>
                <a:gd name="connsiteX90" fmla="*/ 53342 w 242794"/>
                <a:gd name="connsiteY90" fmla="*/ 111946 h 245216"/>
                <a:gd name="connsiteX91" fmla="*/ 53438 w 242794"/>
                <a:gd name="connsiteY91" fmla="*/ 133378 h 245216"/>
                <a:gd name="connsiteX92" fmla="*/ 47151 w 242794"/>
                <a:gd name="connsiteY92" fmla="*/ 134902 h 245216"/>
                <a:gd name="connsiteX93" fmla="*/ 34483 w 242794"/>
                <a:gd name="connsiteY93" fmla="*/ 139664 h 245216"/>
                <a:gd name="connsiteX94" fmla="*/ 26387 w 242794"/>
                <a:gd name="connsiteY94" fmla="*/ 134616 h 245216"/>
                <a:gd name="connsiteX95" fmla="*/ 14576 w 242794"/>
                <a:gd name="connsiteY95" fmla="*/ 151951 h 245216"/>
                <a:gd name="connsiteX96" fmla="*/ 22481 w 242794"/>
                <a:gd name="connsiteY96" fmla="*/ 157571 h 245216"/>
                <a:gd name="connsiteX97" fmla="*/ 33530 w 242794"/>
                <a:gd name="connsiteY97" fmla="*/ 153285 h 245216"/>
                <a:gd name="connsiteX98" fmla="*/ 36293 w 242794"/>
                <a:gd name="connsiteY98" fmla="*/ 146617 h 245216"/>
                <a:gd name="connsiteX99" fmla="*/ 49151 w 242794"/>
                <a:gd name="connsiteY99" fmla="*/ 143569 h 245216"/>
                <a:gd name="connsiteX100" fmla="*/ 54866 w 242794"/>
                <a:gd name="connsiteY100" fmla="*/ 142141 h 245216"/>
                <a:gd name="connsiteX101" fmla="*/ 61915 w 242794"/>
                <a:gd name="connsiteY101" fmla="*/ 161953 h 245216"/>
                <a:gd name="connsiteX102" fmla="*/ 59629 w 242794"/>
                <a:gd name="connsiteY102" fmla="*/ 163096 h 245216"/>
                <a:gd name="connsiteX103" fmla="*/ 50675 w 242794"/>
                <a:gd name="connsiteY103" fmla="*/ 168239 h 245216"/>
                <a:gd name="connsiteX104" fmla="*/ 38579 w 242794"/>
                <a:gd name="connsiteY104" fmla="*/ 175859 h 245216"/>
                <a:gd name="connsiteX105" fmla="*/ 17147 w 242794"/>
                <a:gd name="connsiteY105" fmla="*/ 181193 h 245216"/>
                <a:gd name="connsiteX106" fmla="*/ 17814 w 242794"/>
                <a:gd name="connsiteY106" fmla="*/ 192528 h 245216"/>
                <a:gd name="connsiteX107" fmla="*/ 29816 w 242794"/>
                <a:gd name="connsiteY107" fmla="*/ 199386 h 245216"/>
                <a:gd name="connsiteX108" fmla="*/ 42389 w 242794"/>
                <a:gd name="connsiteY108" fmla="*/ 181384 h 245216"/>
                <a:gd name="connsiteX109" fmla="*/ 54390 w 242794"/>
                <a:gd name="connsiteY109" fmla="*/ 174811 h 245216"/>
                <a:gd name="connsiteX110" fmla="*/ 63248 w 242794"/>
                <a:gd name="connsiteY110" fmla="*/ 169382 h 245216"/>
                <a:gd name="connsiteX111" fmla="*/ 65344 w 242794"/>
                <a:gd name="connsiteY111" fmla="*/ 167953 h 245216"/>
                <a:gd name="connsiteX112" fmla="*/ 80774 w 242794"/>
                <a:gd name="connsiteY112" fmla="*/ 184432 h 245216"/>
                <a:gd name="connsiteX113" fmla="*/ 76679 w 242794"/>
                <a:gd name="connsiteY113" fmla="*/ 190242 h 245216"/>
                <a:gd name="connsiteX114" fmla="*/ 71726 w 242794"/>
                <a:gd name="connsiteY114" fmla="*/ 197481 h 245216"/>
                <a:gd name="connsiteX115" fmla="*/ 71249 w 242794"/>
                <a:gd name="connsiteY115" fmla="*/ 198338 h 245216"/>
                <a:gd name="connsiteX116" fmla="*/ 56200 w 242794"/>
                <a:gd name="connsiteY116" fmla="*/ 208530 h 245216"/>
                <a:gd name="connsiteX117" fmla="*/ 74393 w 242794"/>
                <a:gd name="connsiteY117" fmla="*/ 218912 h 245216"/>
                <a:gd name="connsiteX118" fmla="*/ 79441 w 242794"/>
                <a:gd name="connsiteY118" fmla="*/ 210530 h 245216"/>
                <a:gd name="connsiteX119" fmla="*/ 77441 w 242794"/>
                <a:gd name="connsiteY119" fmla="*/ 203482 h 245216"/>
                <a:gd name="connsiteX120" fmla="*/ 77536 w 242794"/>
                <a:gd name="connsiteY120" fmla="*/ 203386 h 245216"/>
                <a:gd name="connsiteX121" fmla="*/ 82584 w 242794"/>
                <a:gd name="connsiteY121" fmla="*/ 197290 h 245216"/>
                <a:gd name="connsiteX122" fmla="*/ 88394 w 242794"/>
                <a:gd name="connsiteY122" fmla="*/ 189289 h 245216"/>
                <a:gd name="connsiteX123" fmla="*/ 89252 w 242794"/>
                <a:gd name="connsiteY123" fmla="*/ 189766 h 245216"/>
                <a:gd name="connsiteX124" fmla="*/ 106301 w 242794"/>
                <a:gd name="connsiteY124" fmla="*/ 196052 h 245216"/>
                <a:gd name="connsiteX125" fmla="*/ 106206 w 242794"/>
                <a:gd name="connsiteY125" fmla="*/ 196814 h 245216"/>
                <a:gd name="connsiteX126" fmla="*/ 104396 w 242794"/>
                <a:gd name="connsiteY126" fmla="*/ 206815 h 245216"/>
                <a:gd name="connsiteX127" fmla="*/ 102682 w 242794"/>
                <a:gd name="connsiteY127" fmla="*/ 216912 h 245216"/>
                <a:gd name="connsiteX128" fmla="*/ 102587 w 242794"/>
                <a:gd name="connsiteY128" fmla="*/ 218436 h 245216"/>
                <a:gd name="connsiteX129" fmla="*/ 93728 w 242794"/>
                <a:gd name="connsiteY129" fmla="*/ 240058 h 245216"/>
                <a:gd name="connsiteX130" fmla="*/ 103825 w 242794"/>
                <a:gd name="connsiteY130" fmla="*/ 245201 h 245216"/>
                <a:gd name="connsiteX131" fmla="*/ 115826 w 242794"/>
                <a:gd name="connsiteY131" fmla="*/ 238343 h 245216"/>
                <a:gd name="connsiteX132" fmla="*/ 108968 w 242794"/>
                <a:gd name="connsiteY132" fmla="*/ 218817 h 245216"/>
                <a:gd name="connsiteX133" fmla="*/ 109254 w 242794"/>
                <a:gd name="connsiteY133" fmla="*/ 217769 h 245216"/>
                <a:gd name="connsiteX134" fmla="*/ 110969 w 242794"/>
                <a:gd name="connsiteY134" fmla="*/ 207768 h 245216"/>
                <a:gd name="connsiteX135" fmla="*/ 112683 w 242794"/>
                <a:gd name="connsiteY135" fmla="*/ 197767 h 245216"/>
                <a:gd name="connsiteX136" fmla="*/ 112778 w 242794"/>
                <a:gd name="connsiteY136" fmla="*/ 197100 h 245216"/>
                <a:gd name="connsiteX137" fmla="*/ 136400 w 242794"/>
                <a:gd name="connsiteY137" fmla="*/ 196147 h 245216"/>
                <a:gd name="connsiteX138" fmla="*/ 136400 w 242794"/>
                <a:gd name="connsiteY138" fmla="*/ 196528 h 245216"/>
                <a:gd name="connsiteX139" fmla="*/ 137639 w 242794"/>
                <a:gd name="connsiteY139" fmla="*/ 205101 h 245216"/>
                <a:gd name="connsiteX140" fmla="*/ 139734 w 242794"/>
                <a:gd name="connsiteY140" fmla="*/ 213959 h 245216"/>
                <a:gd name="connsiteX141" fmla="*/ 141258 w 242794"/>
                <a:gd name="connsiteY141" fmla="*/ 231295 h 245216"/>
                <a:gd name="connsiteX142" fmla="*/ 159737 w 242794"/>
                <a:gd name="connsiteY142" fmla="*/ 221389 h 245216"/>
                <a:gd name="connsiteX143" fmla="*/ 155355 w 242794"/>
                <a:gd name="connsiteY143" fmla="*/ 212721 h 245216"/>
                <a:gd name="connsiteX144" fmla="*/ 146878 w 242794"/>
                <a:gd name="connsiteY144" fmla="*/ 210721 h 245216"/>
                <a:gd name="connsiteX145" fmla="*/ 145354 w 242794"/>
                <a:gd name="connsiteY145" fmla="*/ 203386 h 245216"/>
                <a:gd name="connsiteX146" fmla="*/ 143544 w 242794"/>
                <a:gd name="connsiteY146" fmla="*/ 195671 h 245216"/>
                <a:gd name="connsiteX147" fmla="*/ 143163 w 242794"/>
                <a:gd name="connsiteY147" fmla="*/ 194528 h 245216"/>
                <a:gd name="connsiteX148" fmla="*/ 163451 w 242794"/>
                <a:gd name="connsiteY148" fmla="*/ 185098 h 245216"/>
                <a:gd name="connsiteX149" fmla="*/ 170786 w 242794"/>
                <a:gd name="connsiteY149" fmla="*/ 195004 h 245216"/>
                <a:gd name="connsiteX150" fmla="*/ 178025 w 242794"/>
                <a:gd name="connsiteY150" fmla="*/ 202720 h 245216"/>
                <a:gd name="connsiteX151" fmla="*/ 178120 w 242794"/>
                <a:gd name="connsiteY151" fmla="*/ 202815 h 245216"/>
                <a:gd name="connsiteX152" fmla="*/ 176215 w 242794"/>
                <a:gd name="connsiteY152" fmla="*/ 221389 h 245216"/>
                <a:gd name="connsiteX153" fmla="*/ 186311 w 242794"/>
                <a:gd name="connsiteY153" fmla="*/ 226532 h 245216"/>
                <a:gd name="connsiteX154" fmla="*/ 198313 w 242794"/>
                <a:gd name="connsiteY154" fmla="*/ 219674 h 245216"/>
                <a:gd name="connsiteX155" fmla="*/ 186883 w 242794"/>
                <a:gd name="connsiteY155" fmla="*/ 199386 h 245216"/>
                <a:gd name="connsiteX156" fmla="*/ 181454 w 242794"/>
                <a:gd name="connsiteY156" fmla="*/ 200719 h 245216"/>
                <a:gd name="connsiteX157" fmla="*/ 176215 w 242794"/>
                <a:gd name="connsiteY157" fmla="*/ 191385 h 245216"/>
                <a:gd name="connsiteX158" fmla="*/ 169262 w 242794"/>
                <a:gd name="connsiteY158" fmla="*/ 181003 h 245216"/>
                <a:gd name="connsiteX159" fmla="*/ 179930 w 242794"/>
                <a:gd name="connsiteY159" fmla="*/ 170811 h 245216"/>
                <a:gd name="connsiteX160" fmla="*/ 181739 w 242794"/>
                <a:gd name="connsiteY160" fmla="*/ 168334 h 245216"/>
                <a:gd name="connsiteX161" fmla="*/ 188407 w 242794"/>
                <a:gd name="connsiteY161" fmla="*/ 172716 h 245216"/>
                <a:gd name="connsiteX162" fmla="*/ 197932 w 242794"/>
                <a:gd name="connsiteY162" fmla="*/ 178336 h 245216"/>
                <a:gd name="connsiteX163" fmla="*/ 198313 w 242794"/>
                <a:gd name="connsiteY163" fmla="*/ 178621 h 245216"/>
                <a:gd name="connsiteX164" fmla="*/ 207457 w 242794"/>
                <a:gd name="connsiteY164" fmla="*/ 193861 h 245216"/>
                <a:gd name="connsiteX165" fmla="*/ 219268 w 242794"/>
                <a:gd name="connsiteY165" fmla="*/ 176526 h 245216"/>
                <a:gd name="connsiteX166" fmla="*/ 211362 w 242794"/>
                <a:gd name="connsiteY166" fmla="*/ 170906 h 245216"/>
                <a:gd name="connsiteX167" fmla="*/ 200313 w 242794"/>
                <a:gd name="connsiteY167" fmla="*/ 175192 h 245216"/>
                <a:gd name="connsiteX168" fmla="*/ 200027 w 242794"/>
                <a:gd name="connsiteY168" fmla="*/ 175669 h 245216"/>
                <a:gd name="connsiteX169" fmla="*/ 191645 w 242794"/>
                <a:gd name="connsiteY169" fmla="*/ 167953 h 245216"/>
                <a:gd name="connsiteX170" fmla="*/ 185264 w 242794"/>
                <a:gd name="connsiteY170" fmla="*/ 163096 h 245216"/>
                <a:gd name="connsiteX171" fmla="*/ 193265 w 242794"/>
                <a:gd name="connsiteY171" fmla="*/ 139950 h 245216"/>
                <a:gd name="connsiteX172" fmla="*/ 206123 w 242794"/>
                <a:gd name="connsiteY172" fmla="*/ 141474 h 245216"/>
                <a:gd name="connsiteX173" fmla="*/ 215744 w 242794"/>
                <a:gd name="connsiteY173" fmla="*/ 143188 h 245216"/>
                <a:gd name="connsiteX174" fmla="*/ 222221 w 242794"/>
                <a:gd name="connsiteY174" fmla="*/ 155857 h 245216"/>
                <a:gd name="connsiteX175" fmla="*/ 242795 w 242794"/>
                <a:gd name="connsiteY175" fmla="*/ 144141 h 245216"/>
                <a:gd name="connsiteX176" fmla="*/ 237746 w 242794"/>
                <a:gd name="connsiteY176" fmla="*/ 134140 h 24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242794" h="245216">
                  <a:moveTo>
                    <a:pt x="237746" y="134140"/>
                  </a:moveTo>
                  <a:cubicBezTo>
                    <a:pt x="232222" y="130806"/>
                    <a:pt x="224316" y="132425"/>
                    <a:pt x="219554" y="136330"/>
                  </a:cubicBezTo>
                  <a:cubicBezTo>
                    <a:pt x="218315" y="137283"/>
                    <a:pt x="217553" y="138426"/>
                    <a:pt x="216887" y="139664"/>
                  </a:cubicBezTo>
                  <a:cubicBezTo>
                    <a:pt x="213458" y="138902"/>
                    <a:pt x="210029" y="138235"/>
                    <a:pt x="206600" y="137473"/>
                  </a:cubicBezTo>
                  <a:cubicBezTo>
                    <a:pt x="202313" y="136521"/>
                    <a:pt x="198027" y="135664"/>
                    <a:pt x="193741" y="134902"/>
                  </a:cubicBezTo>
                  <a:cubicBezTo>
                    <a:pt x="194217" y="129282"/>
                    <a:pt x="194122" y="123472"/>
                    <a:pt x="193360" y="117852"/>
                  </a:cubicBezTo>
                  <a:cubicBezTo>
                    <a:pt x="193741" y="117757"/>
                    <a:pt x="194027" y="117757"/>
                    <a:pt x="194408" y="117661"/>
                  </a:cubicBezTo>
                  <a:cubicBezTo>
                    <a:pt x="198789" y="116518"/>
                    <a:pt x="202980" y="115280"/>
                    <a:pt x="207266" y="113851"/>
                  </a:cubicBezTo>
                  <a:cubicBezTo>
                    <a:pt x="210410" y="112804"/>
                    <a:pt x="213648" y="111756"/>
                    <a:pt x="216887" y="110803"/>
                  </a:cubicBezTo>
                  <a:cubicBezTo>
                    <a:pt x="217839" y="112042"/>
                    <a:pt x="218982" y="113185"/>
                    <a:pt x="220411" y="113947"/>
                  </a:cubicBezTo>
                  <a:cubicBezTo>
                    <a:pt x="228412" y="118519"/>
                    <a:pt x="238032" y="112423"/>
                    <a:pt x="237270" y="103279"/>
                  </a:cubicBezTo>
                  <a:cubicBezTo>
                    <a:pt x="236413" y="93277"/>
                    <a:pt x="225840" y="89563"/>
                    <a:pt x="218030" y="95087"/>
                  </a:cubicBezTo>
                  <a:cubicBezTo>
                    <a:pt x="214886" y="97278"/>
                    <a:pt x="213743" y="100612"/>
                    <a:pt x="214029" y="103945"/>
                  </a:cubicBezTo>
                  <a:cubicBezTo>
                    <a:pt x="214029" y="104041"/>
                    <a:pt x="214124" y="104136"/>
                    <a:pt x="214124" y="104231"/>
                  </a:cubicBezTo>
                  <a:cubicBezTo>
                    <a:pt x="211172" y="104993"/>
                    <a:pt x="208314" y="105850"/>
                    <a:pt x="205361" y="106517"/>
                  </a:cubicBezTo>
                  <a:cubicBezTo>
                    <a:pt x="200885" y="107565"/>
                    <a:pt x="196503" y="108708"/>
                    <a:pt x="192217" y="110137"/>
                  </a:cubicBezTo>
                  <a:cubicBezTo>
                    <a:pt x="190883" y="104041"/>
                    <a:pt x="188978" y="98230"/>
                    <a:pt x="186502" y="92801"/>
                  </a:cubicBezTo>
                  <a:cubicBezTo>
                    <a:pt x="190883" y="88610"/>
                    <a:pt x="195360" y="84419"/>
                    <a:pt x="199742" y="80133"/>
                  </a:cubicBezTo>
                  <a:cubicBezTo>
                    <a:pt x="202504" y="77466"/>
                    <a:pt x="205361" y="74799"/>
                    <a:pt x="208124" y="72037"/>
                  </a:cubicBezTo>
                  <a:cubicBezTo>
                    <a:pt x="208314" y="71846"/>
                    <a:pt x="208409" y="71751"/>
                    <a:pt x="208600" y="71560"/>
                  </a:cubicBezTo>
                  <a:cubicBezTo>
                    <a:pt x="212696" y="74608"/>
                    <a:pt x="218696" y="74608"/>
                    <a:pt x="223554" y="71370"/>
                  </a:cubicBezTo>
                  <a:cubicBezTo>
                    <a:pt x="233079" y="65083"/>
                    <a:pt x="230984" y="52701"/>
                    <a:pt x="221268" y="47843"/>
                  </a:cubicBezTo>
                  <a:cubicBezTo>
                    <a:pt x="216601" y="45557"/>
                    <a:pt x="212791" y="46033"/>
                    <a:pt x="209838" y="48034"/>
                  </a:cubicBezTo>
                  <a:cubicBezTo>
                    <a:pt x="204695" y="51653"/>
                    <a:pt x="202885" y="59273"/>
                    <a:pt x="204409" y="65179"/>
                  </a:cubicBezTo>
                  <a:cubicBezTo>
                    <a:pt x="203837" y="65655"/>
                    <a:pt x="203361" y="66131"/>
                    <a:pt x="202790" y="66703"/>
                  </a:cubicBezTo>
                  <a:cubicBezTo>
                    <a:pt x="199837" y="69370"/>
                    <a:pt x="197170" y="72322"/>
                    <a:pt x="194408" y="75275"/>
                  </a:cubicBezTo>
                  <a:cubicBezTo>
                    <a:pt x="190502" y="79085"/>
                    <a:pt x="187073" y="83276"/>
                    <a:pt x="183740" y="87562"/>
                  </a:cubicBezTo>
                  <a:cubicBezTo>
                    <a:pt x="182882" y="86038"/>
                    <a:pt x="181930" y="84610"/>
                    <a:pt x="180977" y="83181"/>
                  </a:cubicBezTo>
                  <a:cubicBezTo>
                    <a:pt x="176882" y="77085"/>
                    <a:pt x="171833" y="72037"/>
                    <a:pt x="166214" y="67846"/>
                  </a:cubicBezTo>
                  <a:cubicBezTo>
                    <a:pt x="168023" y="65369"/>
                    <a:pt x="169738" y="62893"/>
                    <a:pt x="171452" y="60511"/>
                  </a:cubicBezTo>
                  <a:cubicBezTo>
                    <a:pt x="173262" y="58035"/>
                    <a:pt x="175072" y="55749"/>
                    <a:pt x="176977" y="53368"/>
                  </a:cubicBezTo>
                  <a:cubicBezTo>
                    <a:pt x="179263" y="53749"/>
                    <a:pt x="181549" y="53653"/>
                    <a:pt x="183644" y="52796"/>
                  </a:cubicBezTo>
                  <a:cubicBezTo>
                    <a:pt x="192503" y="49558"/>
                    <a:pt x="194217" y="37842"/>
                    <a:pt x="186407" y="32413"/>
                  </a:cubicBezTo>
                  <a:cubicBezTo>
                    <a:pt x="177929" y="26412"/>
                    <a:pt x="168023" y="32317"/>
                    <a:pt x="167166" y="42223"/>
                  </a:cubicBezTo>
                  <a:cubicBezTo>
                    <a:pt x="166880" y="45557"/>
                    <a:pt x="168214" y="48319"/>
                    <a:pt x="170309" y="50224"/>
                  </a:cubicBezTo>
                  <a:cubicBezTo>
                    <a:pt x="168595" y="52129"/>
                    <a:pt x="166880" y="54130"/>
                    <a:pt x="165166" y="56035"/>
                  </a:cubicBezTo>
                  <a:cubicBezTo>
                    <a:pt x="163166" y="58321"/>
                    <a:pt x="161165" y="60702"/>
                    <a:pt x="159165" y="63178"/>
                  </a:cubicBezTo>
                  <a:cubicBezTo>
                    <a:pt x="154307" y="60416"/>
                    <a:pt x="149164" y="58321"/>
                    <a:pt x="143925" y="56701"/>
                  </a:cubicBezTo>
                  <a:cubicBezTo>
                    <a:pt x="144211" y="55368"/>
                    <a:pt x="144592" y="54130"/>
                    <a:pt x="144878" y="52796"/>
                  </a:cubicBezTo>
                  <a:cubicBezTo>
                    <a:pt x="145925" y="48415"/>
                    <a:pt x="147068" y="43938"/>
                    <a:pt x="147735" y="39366"/>
                  </a:cubicBezTo>
                  <a:cubicBezTo>
                    <a:pt x="148402" y="35080"/>
                    <a:pt x="148878" y="30698"/>
                    <a:pt x="149450" y="26412"/>
                  </a:cubicBezTo>
                  <a:cubicBezTo>
                    <a:pt x="158498" y="24983"/>
                    <a:pt x="163737" y="14791"/>
                    <a:pt x="158403" y="6505"/>
                  </a:cubicBezTo>
                  <a:cubicBezTo>
                    <a:pt x="152117" y="-3401"/>
                    <a:pt x="139163" y="-1401"/>
                    <a:pt x="134114" y="8505"/>
                  </a:cubicBezTo>
                  <a:cubicBezTo>
                    <a:pt x="132019" y="12505"/>
                    <a:pt x="132686" y="16601"/>
                    <a:pt x="134781" y="19840"/>
                  </a:cubicBezTo>
                  <a:cubicBezTo>
                    <a:pt x="136877" y="23078"/>
                    <a:pt x="140401" y="25364"/>
                    <a:pt x="144211" y="26221"/>
                  </a:cubicBezTo>
                  <a:cubicBezTo>
                    <a:pt x="143639" y="30412"/>
                    <a:pt x="142592" y="34318"/>
                    <a:pt x="141449" y="38413"/>
                  </a:cubicBezTo>
                  <a:cubicBezTo>
                    <a:pt x="140306" y="42795"/>
                    <a:pt x="139353" y="47367"/>
                    <a:pt x="138496" y="51844"/>
                  </a:cubicBezTo>
                  <a:cubicBezTo>
                    <a:pt x="138305" y="52891"/>
                    <a:pt x="138115" y="54034"/>
                    <a:pt x="137829" y="55082"/>
                  </a:cubicBezTo>
                  <a:cubicBezTo>
                    <a:pt x="129066" y="53272"/>
                    <a:pt x="120113" y="52891"/>
                    <a:pt x="111254" y="54034"/>
                  </a:cubicBezTo>
                  <a:cubicBezTo>
                    <a:pt x="110873" y="50891"/>
                    <a:pt x="110492" y="47748"/>
                    <a:pt x="110111" y="44509"/>
                  </a:cubicBezTo>
                  <a:cubicBezTo>
                    <a:pt x="109730" y="41461"/>
                    <a:pt x="109445" y="38318"/>
                    <a:pt x="109064" y="35270"/>
                  </a:cubicBezTo>
                  <a:cubicBezTo>
                    <a:pt x="108968" y="34127"/>
                    <a:pt x="108873" y="32889"/>
                    <a:pt x="108683" y="31651"/>
                  </a:cubicBezTo>
                  <a:cubicBezTo>
                    <a:pt x="116779" y="28222"/>
                    <a:pt x="118208" y="17363"/>
                    <a:pt x="110873" y="12124"/>
                  </a:cubicBezTo>
                  <a:cubicBezTo>
                    <a:pt x="102872" y="6409"/>
                    <a:pt x="93252" y="12124"/>
                    <a:pt x="92395" y="21745"/>
                  </a:cubicBezTo>
                  <a:cubicBezTo>
                    <a:pt x="92014" y="25555"/>
                    <a:pt x="93824" y="28603"/>
                    <a:pt x="96586" y="30508"/>
                  </a:cubicBezTo>
                  <a:cubicBezTo>
                    <a:pt x="97824" y="31365"/>
                    <a:pt x="99253" y="31936"/>
                    <a:pt x="100777" y="32317"/>
                  </a:cubicBezTo>
                  <a:cubicBezTo>
                    <a:pt x="100872" y="33556"/>
                    <a:pt x="101063" y="34889"/>
                    <a:pt x="101253" y="36032"/>
                  </a:cubicBezTo>
                  <a:cubicBezTo>
                    <a:pt x="101634" y="39271"/>
                    <a:pt x="102110" y="42414"/>
                    <a:pt x="102587" y="45652"/>
                  </a:cubicBezTo>
                  <a:cubicBezTo>
                    <a:pt x="103063" y="48700"/>
                    <a:pt x="103634" y="51748"/>
                    <a:pt x="104111" y="54892"/>
                  </a:cubicBezTo>
                  <a:cubicBezTo>
                    <a:pt x="104111" y="55082"/>
                    <a:pt x="104206" y="55273"/>
                    <a:pt x="104206" y="55368"/>
                  </a:cubicBezTo>
                  <a:cubicBezTo>
                    <a:pt x="95729" y="57273"/>
                    <a:pt x="87632" y="60797"/>
                    <a:pt x="80393" y="65750"/>
                  </a:cubicBezTo>
                  <a:cubicBezTo>
                    <a:pt x="78393" y="62416"/>
                    <a:pt x="76488" y="59083"/>
                    <a:pt x="74774" y="55558"/>
                  </a:cubicBezTo>
                  <a:cubicBezTo>
                    <a:pt x="72107" y="50320"/>
                    <a:pt x="69154" y="45271"/>
                    <a:pt x="66296" y="40223"/>
                  </a:cubicBezTo>
                  <a:cubicBezTo>
                    <a:pt x="71440" y="35175"/>
                    <a:pt x="71440" y="26221"/>
                    <a:pt x="64868" y="21554"/>
                  </a:cubicBezTo>
                  <a:cubicBezTo>
                    <a:pt x="55914" y="15172"/>
                    <a:pt x="45437" y="21459"/>
                    <a:pt x="44484" y="31841"/>
                  </a:cubicBezTo>
                  <a:cubicBezTo>
                    <a:pt x="44103" y="36032"/>
                    <a:pt x="46103" y="39271"/>
                    <a:pt x="49056" y="41366"/>
                  </a:cubicBezTo>
                  <a:cubicBezTo>
                    <a:pt x="52390" y="43652"/>
                    <a:pt x="56962" y="44414"/>
                    <a:pt x="60962" y="43271"/>
                  </a:cubicBezTo>
                  <a:cubicBezTo>
                    <a:pt x="63153" y="47843"/>
                    <a:pt x="65439" y="52415"/>
                    <a:pt x="68201" y="56701"/>
                  </a:cubicBezTo>
                  <a:cubicBezTo>
                    <a:pt x="70868" y="60797"/>
                    <a:pt x="73726" y="64702"/>
                    <a:pt x="76488" y="68703"/>
                  </a:cubicBezTo>
                  <a:cubicBezTo>
                    <a:pt x="71535" y="72608"/>
                    <a:pt x="67249" y="77275"/>
                    <a:pt x="63629" y="82800"/>
                  </a:cubicBezTo>
                  <a:cubicBezTo>
                    <a:pt x="60772" y="80990"/>
                    <a:pt x="57914" y="79276"/>
                    <a:pt x="55057" y="77466"/>
                  </a:cubicBezTo>
                  <a:cubicBezTo>
                    <a:pt x="51533" y="75180"/>
                    <a:pt x="48008" y="72799"/>
                    <a:pt x="44484" y="70417"/>
                  </a:cubicBezTo>
                  <a:cubicBezTo>
                    <a:pt x="45437" y="66226"/>
                    <a:pt x="44198" y="61559"/>
                    <a:pt x="40007" y="58606"/>
                  </a:cubicBezTo>
                  <a:cubicBezTo>
                    <a:pt x="31816" y="52796"/>
                    <a:pt x="22196" y="58511"/>
                    <a:pt x="21338" y="68131"/>
                  </a:cubicBezTo>
                  <a:cubicBezTo>
                    <a:pt x="21053" y="71941"/>
                    <a:pt x="22862" y="74989"/>
                    <a:pt x="25625" y="76894"/>
                  </a:cubicBezTo>
                  <a:cubicBezTo>
                    <a:pt x="28863" y="79180"/>
                    <a:pt x="33530" y="79847"/>
                    <a:pt x="37340" y="78418"/>
                  </a:cubicBezTo>
                  <a:cubicBezTo>
                    <a:pt x="39245" y="77656"/>
                    <a:pt x="40865" y="76513"/>
                    <a:pt x="42008" y="75180"/>
                  </a:cubicBezTo>
                  <a:cubicBezTo>
                    <a:pt x="48294" y="79180"/>
                    <a:pt x="54581" y="83086"/>
                    <a:pt x="61058" y="86800"/>
                  </a:cubicBezTo>
                  <a:cubicBezTo>
                    <a:pt x="59153" y="90229"/>
                    <a:pt x="57438" y="93849"/>
                    <a:pt x="56105" y="97849"/>
                  </a:cubicBezTo>
                  <a:cubicBezTo>
                    <a:pt x="55343" y="100231"/>
                    <a:pt x="54771" y="102612"/>
                    <a:pt x="54295" y="105088"/>
                  </a:cubicBezTo>
                  <a:cubicBezTo>
                    <a:pt x="53914" y="105088"/>
                    <a:pt x="53628" y="104993"/>
                    <a:pt x="53342" y="104993"/>
                  </a:cubicBezTo>
                  <a:cubicBezTo>
                    <a:pt x="49628" y="104517"/>
                    <a:pt x="45913" y="104612"/>
                    <a:pt x="42293" y="104517"/>
                  </a:cubicBezTo>
                  <a:cubicBezTo>
                    <a:pt x="36959" y="104326"/>
                    <a:pt x="31625" y="104231"/>
                    <a:pt x="26291" y="103945"/>
                  </a:cubicBezTo>
                  <a:cubicBezTo>
                    <a:pt x="26196" y="103374"/>
                    <a:pt x="26101" y="102707"/>
                    <a:pt x="25910" y="102136"/>
                  </a:cubicBezTo>
                  <a:cubicBezTo>
                    <a:pt x="22481" y="92039"/>
                    <a:pt x="9337" y="89753"/>
                    <a:pt x="2955" y="98326"/>
                  </a:cubicBezTo>
                  <a:cubicBezTo>
                    <a:pt x="-4093" y="107755"/>
                    <a:pt x="2288" y="119090"/>
                    <a:pt x="13433" y="120424"/>
                  </a:cubicBezTo>
                  <a:cubicBezTo>
                    <a:pt x="17909" y="120900"/>
                    <a:pt x="21434" y="118900"/>
                    <a:pt x="23815" y="115756"/>
                  </a:cubicBezTo>
                  <a:cubicBezTo>
                    <a:pt x="24767" y="114328"/>
                    <a:pt x="25529" y="112613"/>
                    <a:pt x="26006" y="110803"/>
                  </a:cubicBezTo>
                  <a:cubicBezTo>
                    <a:pt x="31149" y="111470"/>
                    <a:pt x="36293" y="111946"/>
                    <a:pt x="41531" y="112042"/>
                  </a:cubicBezTo>
                  <a:cubicBezTo>
                    <a:pt x="45246" y="112137"/>
                    <a:pt x="48961" y="112423"/>
                    <a:pt x="52580" y="112042"/>
                  </a:cubicBezTo>
                  <a:cubicBezTo>
                    <a:pt x="52771" y="112042"/>
                    <a:pt x="53057" y="112042"/>
                    <a:pt x="53342" y="111946"/>
                  </a:cubicBezTo>
                  <a:cubicBezTo>
                    <a:pt x="52580" y="119090"/>
                    <a:pt x="52580" y="126329"/>
                    <a:pt x="53438" y="133378"/>
                  </a:cubicBezTo>
                  <a:cubicBezTo>
                    <a:pt x="51342" y="133854"/>
                    <a:pt x="49247" y="134330"/>
                    <a:pt x="47151" y="134902"/>
                  </a:cubicBezTo>
                  <a:cubicBezTo>
                    <a:pt x="42865" y="136140"/>
                    <a:pt x="38674" y="137854"/>
                    <a:pt x="34483" y="139664"/>
                  </a:cubicBezTo>
                  <a:cubicBezTo>
                    <a:pt x="32768" y="136997"/>
                    <a:pt x="30006" y="135092"/>
                    <a:pt x="26387" y="134616"/>
                  </a:cubicBezTo>
                  <a:cubicBezTo>
                    <a:pt x="16385" y="133473"/>
                    <a:pt x="10766" y="143093"/>
                    <a:pt x="14576" y="151951"/>
                  </a:cubicBezTo>
                  <a:cubicBezTo>
                    <a:pt x="16100" y="155476"/>
                    <a:pt x="19148" y="157285"/>
                    <a:pt x="22481" y="157571"/>
                  </a:cubicBezTo>
                  <a:cubicBezTo>
                    <a:pt x="26482" y="157952"/>
                    <a:pt x="30863" y="156333"/>
                    <a:pt x="33530" y="153285"/>
                  </a:cubicBezTo>
                  <a:cubicBezTo>
                    <a:pt x="35245" y="151285"/>
                    <a:pt x="36102" y="148903"/>
                    <a:pt x="36293" y="146617"/>
                  </a:cubicBezTo>
                  <a:cubicBezTo>
                    <a:pt x="40579" y="145570"/>
                    <a:pt x="44865" y="144617"/>
                    <a:pt x="49151" y="143569"/>
                  </a:cubicBezTo>
                  <a:cubicBezTo>
                    <a:pt x="51056" y="143093"/>
                    <a:pt x="52961" y="142617"/>
                    <a:pt x="54866" y="142141"/>
                  </a:cubicBezTo>
                  <a:cubicBezTo>
                    <a:pt x="56390" y="149094"/>
                    <a:pt x="58676" y="155761"/>
                    <a:pt x="61915" y="161953"/>
                  </a:cubicBezTo>
                  <a:cubicBezTo>
                    <a:pt x="61153" y="162334"/>
                    <a:pt x="60391" y="162715"/>
                    <a:pt x="59629" y="163096"/>
                  </a:cubicBezTo>
                  <a:cubicBezTo>
                    <a:pt x="56581" y="164715"/>
                    <a:pt x="53628" y="166429"/>
                    <a:pt x="50675" y="168239"/>
                  </a:cubicBezTo>
                  <a:cubicBezTo>
                    <a:pt x="46580" y="170716"/>
                    <a:pt x="42579" y="173287"/>
                    <a:pt x="38579" y="175859"/>
                  </a:cubicBezTo>
                  <a:cubicBezTo>
                    <a:pt x="31816" y="170049"/>
                    <a:pt x="21624" y="172621"/>
                    <a:pt x="17147" y="181193"/>
                  </a:cubicBezTo>
                  <a:cubicBezTo>
                    <a:pt x="15052" y="185194"/>
                    <a:pt x="15719" y="189289"/>
                    <a:pt x="17814" y="192528"/>
                  </a:cubicBezTo>
                  <a:cubicBezTo>
                    <a:pt x="20386" y="196433"/>
                    <a:pt x="25053" y="199195"/>
                    <a:pt x="29816" y="199386"/>
                  </a:cubicBezTo>
                  <a:cubicBezTo>
                    <a:pt x="39722" y="199672"/>
                    <a:pt x="46008" y="189956"/>
                    <a:pt x="42389" y="181384"/>
                  </a:cubicBezTo>
                  <a:cubicBezTo>
                    <a:pt x="46389" y="179288"/>
                    <a:pt x="50390" y="177097"/>
                    <a:pt x="54390" y="174811"/>
                  </a:cubicBezTo>
                  <a:cubicBezTo>
                    <a:pt x="57343" y="173097"/>
                    <a:pt x="60296" y="171287"/>
                    <a:pt x="63248" y="169382"/>
                  </a:cubicBezTo>
                  <a:cubicBezTo>
                    <a:pt x="63915" y="168906"/>
                    <a:pt x="64677" y="168430"/>
                    <a:pt x="65344" y="167953"/>
                  </a:cubicBezTo>
                  <a:cubicBezTo>
                    <a:pt x="69440" y="174240"/>
                    <a:pt x="74488" y="179764"/>
                    <a:pt x="80774" y="184432"/>
                  </a:cubicBezTo>
                  <a:cubicBezTo>
                    <a:pt x="79441" y="186337"/>
                    <a:pt x="78012" y="188242"/>
                    <a:pt x="76679" y="190242"/>
                  </a:cubicBezTo>
                  <a:cubicBezTo>
                    <a:pt x="75059" y="192718"/>
                    <a:pt x="73250" y="195004"/>
                    <a:pt x="71726" y="197481"/>
                  </a:cubicBezTo>
                  <a:cubicBezTo>
                    <a:pt x="71535" y="197767"/>
                    <a:pt x="71440" y="198052"/>
                    <a:pt x="71249" y="198338"/>
                  </a:cubicBezTo>
                  <a:cubicBezTo>
                    <a:pt x="64296" y="195766"/>
                    <a:pt x="56486" y="200529"/>
                    <a:pt x="56200" y="208530"/>
                  </a:cubicBezTo>
                  <a:cubicBezTo>
                    <a:pt x="55914" y="218626"/>
                    <a:pt x="65915" y="223484"/>
                    <a:pt x="74393" y="218912"/>
                  </a:cubicBezTo>
                  <a:cubicBezTo>
                    <a:pt x="77822" y="217102"/>
                    <a:pt x="79346" y="213864"/>
                    <a:pt x="79441" y="210530"/>
                  </a:cubicBezTo>
                  <a:cubicBezTo>
                    <a:pt x="79536" y="208054"/>
                    <a:pt x="78679" y="205577"/>
                    <a:pt x="77441" y="203482"/>
                  </a:cubicBezTo>
                  <a:cubicBezTo>
                    <a:pt x="77441" y="203482"/>
                    <a:pt x="77536" y="203386"/>
                    <a:pt x="77536" y="203386"/>
                  </a:cubicBezTo>
                  <a:cubicBezTo>
                    <a:pt x="79346" y="201577"/>
                    <a:pt x="80965" y="199386"/>
                    <a:pt x="82584" y="197290"/>
                  </a:cubicBezTo>
                  <a:cubicBezTo>
                    <a:pt x="84584" y="194719"/>
                    <a:pt x="86585" y="192052"/>
                    <a:pt x="88394" y="189289"/>
                  </a:cubicBezTo>
                  <a:cubicBezTo>
                    <a:pt x="88680" y="189480"/>
                    <a:pt x="88966" y="189670"/>
                    <a:pt x="89252" y="189766"/>
                  </a:cubicBezTo>
                  <a:cubicBezTo>
                    <a:pt x="94681" y="192718"/>
                    <a:pt x="100491" y="194719"/>
                    <a:pt x="106301" y="196052"/>
                  </a:cubicBezTo>
                  <a:cubicBezTo>
                    <a:pt x="106301" y="196243"/>
                    <a:pt x="106206" y="196528"/>
                    <a:pt x="106206" y="196814"/>
                  </a:cubicBezTo>
                  <a:cubicBezTo>
                    <a:pt x="105635" y="200148"/>
                    <a:pt x="104968" y="203482"/>
                    <a:pt x="104396" y="206815"/>
                  </a:cubicBezTo>
                  <a:cubicBezTo>
                    <a:pt x="103825" y="210149"/>
                    <a:pt x="103063" y="213578"/>
                    <a:pt x="102682" y="216912"/>
                  </a:cubicBezTo>
                  <a:cubicBezTo>
                    <a:pt x="102587" y="217388"/>
                    <a:pt x="102587" y="217960"/>
                    <a:pt x="102587" y="218436"/>
                  </a:cubicBezTo>
                  <a:cubicBezTo>
                    <a:pt x="92204" y="220055"/>
                    <a:pt x="88204" y="231104"/>
                    <a:pt x="93728" y="240058"/>
                  </a:cubicBezTo>
                  <a:cubicBezTo>
                    <a:pt x="96110" y="243868"/>
                    <a:pt x="99920" y="245392"/>
                    <a:pt x="103825" y="245201"/>
                  </a:cubicBezTo>
                  <a:cubicBezTo>
                    <a:pt x="108492" y="245011"/>
                    <a:pt x="113255" y="242439"/>
                    <a:pt x="115826" y="238343"/>
                  </a:cubicBezTo>
                  <a:cubicBezTo>
                    <a:pt x="120684" y="230723"/>
                    <a:pt x="116779" y="221293"/>
                    <a:pt x="108968" y="218817"/>
                  </a:cubicBezTo>
                  <a:cubicBezTo>
                    <a:pt x="109064" y="218436"/>
                    <a:pt x="109159" y="218150"/>
                    <a:pt x="109254" y="217769"/>
                  </a:cubicBezTo>
                  <a:cubicBezTo>
                    <a:pt x="109921" y="214435"/>
                    <a:pt x="110397" y="211102"/>
                    <a:pt x="110969" y="207768"/>
                  </a:cubicBezTo>
                  <a:cubicBezTo>
                    <a:pt x="111540" y="204434"/>
                    <a:pt x="112112" y="201100"/>
                    <a:pt x="112683" y="197767"/>
                  </a:cubicBezTo>
                  <a:cubicBezTo>
                    <a:pt x="112683" y="197576"/>
                    <a:pt x="112778" y="197386"/>
                    <a:pt x="112778" y="197100"/>
                  </a:cubicBezTo>
                  <a:cubicBezTo>
                    <a:pt x="120684" y="198052"/>
                    <a:pt x="128590" y="197671"/>
                    <a:pt x="136400" y="196147"/>
                  </a:cubicBezTo>
                  <a:cubicBezTo>
                    <a:pt x="136400" y="196243"/>
                    <a:pt x="136400" y="196433"/>
                    <a:pt x="136400" y="196528"/>
                  </a:cubicBezTo>
                  <a:cubicBezTo>
                    <a:pt x="136591" y="199386"/>
                    <a:pt x="137067" y="202243"/>
                    <a:pt x="137639" y="205101"/>
                  </a:cubicBezTo>
                  <a:cubicBezTo>
                    <a:pt x="138115" y="208149"/>
                    <a:pt x="138877" y="211006"/>
                    <a:pt x="139734" y="213959"/>
                  </a:cubicBezTo>
                  <a:cubicBezTo>
                    <a:pt x="134876" y="218722"/>
                    <a:pt x="134972" y="227104"/>
                    <a:pt x="141258" y="231295"/>
                  </a:cubicBezTo>
                  <a:cubicBezTo>
                    <a:pt x="149640" y="236914"/>
                    <a:pt x="159070" y="231009"/>
                    <a:pt x="159737" y="221389"/>
                  </a:cubicBezTo>
                  <a:cubicBezTo>
                    <a:pt x="160022" y="217579"/>
                    <a:pt x="158117" y="214531"/>
                    <a:pt x="155355" y="212721"/>
                  </a:cubicBezTo>
                  <a:cubicBezTo>
                    <a:pt x="152974" y="211102"/>
                    <a:pt x="149926" y="210435"/>
                    <a:pt x="146878" y="210721"/>
                  </a:cubicBezTo>
                  <a:cubicBezTo>
                    <a:pt x="146402" y="208244"/>
                    <a:pt x="145925" y="205768"/>
                    <a:pt x="145354" y="203386"/>
                  </a:cubicBezTo>
                  <a:cubicBezTo>
                    <a:pt x="144687" y="200815"/>
                    <a:pt x="144211" y="198243"/>
                    <a:pt x="143544" y="195671"/>
                  </a:cubicBezTo>
                  <a:cubicBezTo>
                    <a:pt x="143449" y="195290"/>
                    <a:pt x="143258" y="194909"/>
                    <a:pt x="143163" y="194528"/>
                  </a:cubicBezTo>
                  <a:cubicBezTo>
                    <a:pt x="150307" y="192433"/>
                    <a:pt x="157165" y="189194"/>
                    <a:pt x="163451" y="185098"/>
                  </a:cubicBezTo>
                  <a:cubicBezTo>
                    <a:pt x="165737" y="188527"/>
                    <a:pt x="168214" y="191861"/>
                    <a:pt x="170786" y="195004"/>
                  </a:cubicBezTo>
                  <a:cubicBezTo>
                    <a:pt x="173072" y="197671"/>
                    <a:pt x="175834" y="199957"/>
                    <a:pt x="178025" y="202720"/>
                  </a:cubicBezTo>
                  <a:cubicBezTo>
                    <a:pt x="178025" y="202720"/>
                    <a:pt x="178025" y="202720"/>
                    <a:pt x="178120" y="202815"/>
                  </a:cubicBezTo>
                  <a:cubicBezTo>
                    <a:pt x="173262" y="207101"/>
                    <a:pt x="172119" y="214816"/>
                    <a:pt x="176215" y="221389"/>
                  </a:cubicBezTo>
                  <a:cubicBezTo>
                    <a:pt x="178596" y="225199"/>
                    <a:pt x="182406" y="226723"/>
                    <a:pt x="186311" y="226532"/>
                  </a:cubicBezTo>
                  <a:cubicBezTo>
                    <a:pt x="190979" y="226342"/>
                    <a:pt x="195741" y="223770"/>
                    <a:pt x="198313" y="219674"/>
                  </a:cubicBezTo>
                  <a:cubicBezTo>
                    <a:pt x="204028" y="210625"/>
                    <a:pt x="197551" y="199005"/>
                    <a:pt x="186883" y="199386"/>
                  </a:cubicBezTo>
                  <a:cubicBezTo>
                    <a:pt x="184883" y="199481"/>
                    <a:pt x="183073" y="199957"/>
                    <a:pt x="181454" y="200719"/>
                  </a:cubicBezTo>
                  <a:cubicBezTo>
                    <a:pt x="179453" y="197767"/>
                    <a:pt x="178025" y="194433"/>
                    <a:pt x="176215" y="191385"/>
                  </a:cubicBezTo>
                  <a:cubicBezTo>
                    <a:pt x="174119" y="187861"/>
                    <a:pt x="171643" y="184432"/>
                    <a:pt x="169262" y="181003"/>
                  </a:cubicBezTo>
                  <a:cubicBezTo>
                    <a:pt x="173072" y="177955"/>
                    <a:pt x="176691" y="174621"/>
                    <a:pt x="179930" y="170811"/>
                  </a:cubicBezTo>
                  <a:cubicBezTo>
                    <a:pt x="180596" y="170049"/>
                    <a:pt x="181168" y="169192"/>
                    <a:pt x="181739" y="168334"/>
                  </a:cubicBezTo>
                  <a:cubicBezTo>
                    <a:pt x="183930" y="169858"/>
                    <a:pt x="186121" y="171382"/>
                    <a:pt x="188407" y="172716"/>
                  </a:cubicBezTo>
                  <a:cubicBezTo>
                    <a:pt x="191550" y="174621"/>
                    <a:pt x="194789" y="176431"/>
                    <a:pt x="197932" y="178336"/>
                  </a:cubicBezTo>
                  <a:cubicBezTo>
                    <a:pt x="198027" y="178431"/>
                    <a:pt x="198218" y="178526"/>
                    <a:pt x="198313" y="178621"/>
                  </a:cubicBezTo>
                  <a:cubicBezTo>
                    <a:pt x="195741" y="185194"/>
                    <a:pt x="199742" y="193004"/>
                    <a:pt x="207457" y="193861"/>
                  </a:cubicBezTo>
                  <a:cubicBezTo>
                    <a:pt x="217458" y="195004"/>
                    <a:pt x="223078" y="185384"/>
                    <a:pt x="219268" y="176526"/>
                  </a:cubicBezTo>
                  <a:cubicBezTo>
                    <a:pt x="217744" y="173002"/>
                    <a:pt x="214696" y="171192"/>
                    <a:pt x="211362" y="170906"/>
                  </a:cubicBezTo>
                  <a:cubicBezTo>
                    <a:pt x="207362" y="170525"/>
                    <a:pt x="202980" y="172144"/>
                    <a:pt x="200313" y="175192"/>
                  </a:cubicBezTo>
                  <a:cubicBezTo>
                    <a:pt x="200218" y="175383"/>
                    <a:pt x="200123" y="175573"/>
                    <a:pt x="200027" y="175669"/>
                  </a:cubicBezTo>
                  <a:cubicBezTo>
                    <a:pt x="197265" y="173002"/>
                    <a:pt x="194503" y="170430"/>
                    <a:pt x="191645" y="167953"/>
                  </a:cubicBezTo>
                  <a:cubicBezTo>
                    <a:pt x="189645" y="166144"/>
                    <a:pt x="187454" y="164620"/>
                    <a:pt x="185264" y="163096"/>
                  </a:cubicBezTo>
                  <a:cubicBezTo>
                    <a:pt x="189359" y="156142"/>
                    <a:pt x="192026" y="148237"/>
                    <a:pt x="193265" y="139950"/>
                  </a:cubicBezTo>
                  <a:cubicBezTo>
                    <a:pt x="197551" y="140426"/>
                    <a:pt x="201837" y="140902"/>
                    <a:pt x="206123" y="141474"/>
                  </a:cubicBezTo>
                  <a:cubicBezTo>
                    <a:pt x="209362" y="141950"/>
                    <a:pt x="212505" y="142522"/>
                    <a:pt x="215744" y="143188"/>
                  </a:cubicBezTo>
                  <a:cubicBezTo>
                    <a:pt x="215077" y="147951"/>
                    <a:pt x="217649" y="152999"/>
                    <a:pt x="222221" y="155857"/>
                  </a:cubicBezTo>
                  <a:cubicBezTo>
                    <a:pt x="231841" y="161953"/>
                    <a:pt x="242318" y="154999"/>
                    <a:pt x="242795" y="144141"/>
                  </a:cubicBezTo>
                  <a:cubicBezTo>
                    <a:pt x="242795" y="139283"/>
                    <a:pt x="240794" y="135949"/>
                    <a:pt x="237746" y="134140"/>
                  </a:cubicBezTo>
                  <a:close/>
                </a:path>
              </a:pathLst>
            </a:custGeom>
            <a:solidFill>
              <a:srgbClr val="D962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1B5BC01B-5606-410D-95D8-13397141C9D8}"/>
                </a:ext>
              </a:extLst>
            </p:cNvPr>
            <p:cNvSpPr/>
            <p:nvPr/>
          </p:nvSpPr>
          <p:spPr>
            <a:xfrm>
              <a:off x="6048249" y="3393843"/>
              <a:ext cx="30392" cy="33165"/>
            </a:xfrm>
            <a:custGeom>
              <a:avLst/>
              <a:gdLst>
                <a:gd name="connsiteX0" fmla="*/ 2126 w 30392"/>
                <a:gd name="connsiteY0" fmla="*/ 28108 h 33165"/>
                <a:gd name="connsiteX1" fmla="*/ 13460 w 30392"/>
                <a:gd name="connsiteY1" fmla="*/ 33061 h 33165"/>
                <a:gd name="connsiteX2" fmla="*/ 24414 w 30392"/>
                <a:gd name="connsiteY2" fmla="*/ 26584 h 33165"/>
                <a:gd name="connsiteX3" fmla="*/ 29843 w 30392"/>
                <a:gd name="connsiteY3" fmla="*/ 14773 h 33165"/>
                <a:gd name="connsiteX4" fmla="*/ 30034 w 30392"/>
                <a:gd name="connsiteY4" fmla="*/ 8296 h 33165"/>
                <a:gd name="connsiteX5" fmla="*/ 8412 w 30392"/>
                <a:gd name="connsiteY5" fmla="*/ 1534 h 33165"/>
                <a:gd name="connsiteX6" fmla="*/ 2126 w 30392"/>
                <a:gd name="connsiteY6" fmla="*/ 28108 h 3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92" h="33165">
                  <a:moveTo>
                    <a:pt x="2126" y="28108"/>
                  </a:moveTo>
                  <a:cubicBezTo>
                    <a:pt x="4507" y="31823"/>
                    <a:pt x="9174" y="33633"/>
                    <a:pt x="13460" y="33061"/>
                  </a:cubicBezTo>
                  <a:cubicBezTo>
                    <a:pt x="17747" y="32585"/>
                    <a:pt x="21747" y="30013"/>
                    <a:pt x="24414" y="26584"/>
                  </a:cubicBezTo>
                  <a:cubicBezTo>
                    <a:pt x="27176" y="23155"/>
                    <a:pt x="28796" y="19060"/>
                    <a:pt x="29843" y="14773"/>
                  </a:cubicBezTo>
                  <a:cubicBezTo>
                    <a:pt x="30320" y="12678"/>
                    <a:pt x="30701" y="10392"/>
                    <a:pt x="30034" y="8296"/>
                  </a:cubicBezTo>
                  <a:cubicBezTo>
                    <a:pt x="27557" y="1153"/>
                    <a:pt x="14699" y="-2181"/>
                    <a:pt x="8412" y="1534"/>
                  </a:cubicBezTo>
                  <a:cubicBezTo>
                    <a:pt x="887" y="6010"/>
                    <a:pt x="-2542" y="20774"/>
                    <a:pt x="2126" y="28108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53C131D7-95A9-4497-890D-F6B5D726A92F}"/>
                </a:ext>
              </a:extLst>
            </p:cNvPr>
            <p:cNvSpPr/>
            <p:nvPr/>
          </p:nvSpPr>
          <p:spPr>
            <a:xfrm>
              <a:off x="6090673" y="3370129"/>
              <a:ext cx="19153" cy="15821"/>
            </a:xfrm>
            <a:custGeom>
              <a:avLst/>
              <a:gdLst>
                <a:gd name="connsiteX0" fmla="*/ 8088 w 19153"/>
                <a:gd name="connsiteY0" fmla="*/ 15722 h 15821"/>
                <a:gd name="connsiteX1" fmla="*/ 17708 w 19153"/>
                <a:gd name="connsiteY1" fmla="*/ 12103 h 15821"/>
                <a:gd name="connsiteX2" fmla="*/ 16756 w 19153"/>
                <a:gd name="connsiteY2" fmla="*/ 2387 h 15821"/>
                <a:gd name="connsiteX3" fmla="*/ 13136 w 19153"/>
                <a:gd name="connsiteY3" fmla="*/ 673 h 15821"/>
                <a:gd name="connsiteX4" fmla="*/ 8088 w 19153"/>
                <a:gd name="connsiteY4" fmla="*/ 15722 h 15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53" h="15821">
                  <a:moveTo>
                    <a:pt x="8088" y="15722"/>
                  </a:moveTo>
                  <a:cubicBezTo>
                    <a:pt x="11612" y="16199"/>
                    <a:pt x="15613" y="14960"/>
                    <a:pt x="17708" y="12103"/>
                  </a:cubicBezTo>
                  <a:cubicBezTo>
                    <a:pt x="19899" y="9245"/>
                    <a:pt x="19613" y="4578"/>
                    <a:pt x="16756" y="2387"/>
                  </a:cubicBezTo>
                  <a:cubicBezTo>
                    <a:pt x="15708" y="1530"/>
                    <a:pt x="14374" y="1149"/>
                    <a:pt x="13136" y="673"/>
                  </a:cubicBezTo>
                  <a:cubicBezTo>
                    <a:pt x="-389" y="-3613"/>
                    <a:pt x="-5723" y="13913"/>
                    <a:pt x="8088" y="15722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2D0E9AD9-F696-4D03-919B-70A082AF3A02}"/>
                </a:ext>
              </a:extLst>
            </p:cNvPr>
            <p:cNvSpPr/>
            <p:nvPr/>
          </p:nvSpPr>
          <p:spPr>
            <a:xfrm>
              <a:off x="6095816" y="3425257"/>
              <a:ext cx="32119" cy="29072"/>
            </a:xfrm>
            <a:custGeom>
              <a:avLst/>
              <a:gdLst>
                <a:gd name="connsiteX0" fmla="*/ 17518 w 32119"/>
                <a:gd name="connsiteY0" fmla="*/ 28984 h 29072"/>
                <a:gd name="connsiteX1" fmla="*/ 28377 w 32119"/>
                <a:gd name="connsiteY1" fmla="*/ 24221 h 29072"/>
                <a:gd name="connsiteX2" fmla="*/ 31139 w 32119"/>
                <a:gd name="connsiteY2" fmla="*/ 18792 h 29072"/>
                <a:gd name="connsiteX3" fmla="*/ 30948 w 32119"/>
                <a:gd name="connsiteY3" fmla="*/ 8600 h 29072"/>
                <a:gd name="connsiteX4" fmla="*/ 2469 w 32119"/>
                <a:gd name="connsiteY4" fmla="*/ 5362 h 29072"/>
                <a:gd name="connsiteX5" fmla="*/ 17518 w 32119"/>
                <a:gd name="connsiteY5" fmla="*/ 28984 h 2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9" h="29072">
                  <a:moveTo>
                    <a:pt x="17518" y="28984"/>
                  </a:moveTo>
                  <a:cubicBezTo>
                    <a:pt x="21519" y="28508"/>
                    <a:pt x="25710" y="27269"/>
                    <a:pt x="28377" y="24221"/>
                  </a:cubicBezTo>
                  <a:cubicBezTo>
                    <a:pt x="29710" y="22697"/>
                    <a:pt x="30472" y="20697"/>
                    <a:pt x="31139" y="18792"/>
                  </a:cubicBezTo>
                  <a:cubicBezTo>
                    <a:pt x="32187" y="15458"/>
                    <a:pt x="32758" y="11553"/>
                    <a:pt x="30948" y="8600"/>
                  </a:cubicBezTo>
                  <a:cubicBezTo>
                    <a:pt x="25900" y="28"/>
                    <a:pt x="8565" y="-3973"/>
                    <a:pt x="2469" y="5362"/>
                  </a:cubicBezTo>
                  <a:cubicBezTo>
                    <a:pt x="-4866" y="16316"/>
                    <a:pt x="5326" y="30317"/>
                    <a:pt x="17518" y="28984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B7D04BEA-61B0-4CA7-B416-98A6B2EB3B16}"/>
                </a:ext>
              </a:extLst>
            </p:cNvPr>
            <p:cNvSpPr/>
            <p:nvPr/>
          </p:nvSpPr>
          <p:spPr>
            <a:xfrm>
              <a:off x="6129800" y="3396322"/>
              <a:ext cx="22553" cy="21263"/>
            </a:xfrm>
            <a:custGeom>
              <a:avLst/>
              <a:gdLst>
                <a:gd name="connsiteX0" fmla="*/ 6204 w 22553"/>
                <a:gd name="connsiteY0" fmla="*/ 20295 h 21263"/>
                <a:gd name="connsiteX1" fmla="*/ 20206 w 22553"/>
                <a:gd name="connsiteY1" fmla="*/ 16104 h 21263"/>
                <a:gd name="connsiteX2" fmla="*/ 22111 w 22553"/>
                <a:gd name="connsiteY2" fmla="*/ 11151 h 21263"/>
                <a:gd name="connsiteX3" fmla="*/ 22492 w 22553"/>
                <a:gd name="connsiteY3" fmla="*/ 7341 h 21263"/>
                <a:gd name="connsiteX4" fmla="*/ 19634 w 22553"/>
                <a:gd name="connsiteY4" fmla="*/ 2960 h 21263"/>
                <a:gd name="connsiteX5" fmla="*/ 9062 w 22553"/>
                <a:gd name="connsiteY5" fmla="*/ 197 h 21263"/>
                <a:gd name="connsiteX6" fmla="*/ 6204 w 22553"/>
                <a:gd name="connsiteY6" fmla="*/ 20295 h 2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53" h="21263">
                  <a:moveTo>
                    <a:pt x="6204" y="20295"/>
                  </a:moveTo>
                  <a:cubicBezTo>
                    <a:pt x="10967" y="22581"/>
                    <a:pt x="17348" y="20676"/>
                    <a:pt x="20206" y="16104"/>
                  </a:cubicBezTo>
                  <a:cubicBezTo>
                    <a:pt x="21158" y="14580"/>
                    <a:pt x="21730" y="12866"/>
                    <a:pt x="22111" y="11151"/>
                  </a:cubicBezTo>
                  <a:cubicBezTo>
                    <a:pt x="22397" y="9913"/>
                    <a:pt x="22682" y="8579"/>
                    <a:pt x="22492" y="7341"/>
                  </a:cubicBezTo>
                  <a:cubicBezTo>
                    <a:pt x="22206" y="5627"/>
                    <a:pt x="21063" y="4103"/>
                    <a:pt x="19634" y="2960"/>
                  </a:cubicBezTo>
                  <a:cubicBezTo>
                    <a:pt x="16777" y="578"/>
                    <a:pt x="12776" y="-469"/>
                    <a:pt x="9062" y="197"/>
                  </a:cubicBezTo>
                  <a:cubicBezTo>
                    <a:pt x="-1130" y="2007"/>
                    <a:pt x="-3607" y="15628"/>
                    <a:pt x="6204" y="20295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43EB59AA-F117-40A1-922E-4CB85C393942}"/>
                </a:ext>
              </a:extLst>
            </p:cNvPr>
            <p:cNvSpPr/>
            <p:nvPr/>
          </p:nvSpPr>
          <p:spPr>
            <a:xfrm>
              <a:off x="6055144" y="3449076"/>
              <a:ext cx="30611" cy="32564"/>
            </a:xfrm>
            <a:custGeom>
              <a:avLst/>
              <a:gdLst>
                <a:gd name="connsiteX0" fmla="*/ 374 w 30611"/>
                <a:gd name="connsiteY0" fmla="*/ 12118 h 32564"/>
                <a:gd name="connsiteX1" fmla="*/ 755 w 30611"/>
                <a:gd name="connsiteY1" fmla="*/ 21929 h 32564"/>
                <a:gd name="connsiteX2" fmla="*/ 5231 w 30611"/>
                <a:gd name="connsiteY2" fmla="*/ 30120 h 32564"/>
                <a:gd name="connsiteX3" fmla="*/ 21138 w 30611"/>
                <a:gd name="connsiteY3" fmla="*/ 30501 h 32564"/>
                <a:gd name="connsiteX4" fmla="*/ 27901 w 30611"/>
                <a:gd name="connsiteY4" fmla="*/ 25548 h 32564"/>
                <a:gd name="connsiteX5" fmla="*/ 30568 w 30611"/>
                <a:gd name="connsiteY5" fmla="*/ 17833 h 32564"/>
                <a:gd name="connsiteX6" fmla="*/ 26758 w 30611"/>
                <a:gd name="connsiteY6" fmla="*/ 10023 h 32564"/>
                <a:gd name="connsiteX7" fmla="*/ 19805 w 30611"/>
                <a:gd name="connsiteY7" fmla="*/ 3450 h 32564"/>
                <a:gd name="connsiteX8" fmla="*/ 11994 w 30611"/>
                <a:gd name="connsiteY8" fmla="*/ 21 h 32564"/>
                <a:gd name="connsiteX9" fmla="*/ 374 w 30611"/>
                <a:gd name="connsiteY9" fmla="*/ 12118 h 3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11" h="32564">
                  <a:moveTo>
                    <a:pt x="374" y="12118"/>
                  </a:moveTo>
                  <a:cubicBezTo>
                    <a:pt x="-293" y="15357"/>
                    <a:pt x="-7" y="18690"/>
                    <a:pt x="755" y="21929"/>
                  </a:cubicBezTo>
                  <a:cubicBezTo>
                    <a:pt x="1517" y="24977"/>
                    <a:pt x="2755" y="28120"/>
                    <a:pt x="5231" y="30120"/>
                  </a:cubicBezTo>
                  <a:cubicBezTo>
                    <a:pt x="9518" y="33740"/>
                    <a:pt x="16090" y="32883"/>
                    <a:pt x="21138" y="30501"/>
                  </a:cubicBezTo>
                  <a:cubicBezTo>
                    <a:pt x="23710" y="29263"/>
                    <a:pt x="26091" y="27739"/>
                    <a:pt x="27901" y="25548"/>
                  </a:cubicBezTo>
                  <a:cubicBezTo>
                    <a:pt x="29711" y="23358"/>
                    <a:pt x="30854" y="20595"/>
                    <a:pt x="30568" y="17833"/>
                  </a:cubicBezTo>
                  <a:cubicBezTo>
                    <a:pt x="30282" y="14880"/>
                    <a:pt x="28663" y="12309"/>
                    <a:pt x="26758" y="10023"/>
                  </a:cubicBezTo>
                  <a:cubicBezTo>
                    <a:pt x="24758" y="7546"/>
                    <a:pt x="22376" y="5355"/>
                    <a:pt x="19805" y="3450"/>
                  </a:cubicBezTo>
                  <a:cubicBezTo>
                    <a:pt x="17519" y="1736"/>
                    <a:pt x="14852" y="212"/>
                    <a:pt x="11994" y="21"/>
                  </a:cubicBezTo>
                  <a:cubicBezTo>
                    <a:pt x="6374" y="-455"/>
                    <a:pt x="1421" y="7165"/>
                    <a:pt x="374" y="12118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60A9F3DA-62AB-49E4-80AF-475337AC7ECF}"/>
                </a:ext>
              </a:extLst>
            </p:cNvPr>
            <p:cNvSpPr/>
            <p:nvPr/>
          </p:nvSpPr>
          <p:spPr>
            <a:xfrm>
              <a:off x="6131427" y="3455529"/>
              <a:ext cx="22755" cy="23824"/>
            </a:xfrm>
            <a:custGeom>
              <a:avLst/>
              <a:gdLst>
                <a:gd name="connsiteX0" fmla="*/ 5 w 22755"/>
                <a:gd name="connsiteY0" fmla="*/ 14904 h 23824"/>
                <a:gd name="connsiteX1" fmla="*/ 1148 w 22755"/>
                <a:gd name="connsiteY1" fmla="*/ 19667 h 23824"/>
                <a:gd name="connsiteX2" fmla="*/ 11435 w 22755"/>
                <a:gd name="connsiteY2" fmla="*/ 23572 h 23824"/>
                <a:gd name="connsiteX3" fmla="*/ 20674 w 22755"/>
                <a:gd name="connsiteY3" fmla="*/ 16714 h 23824"/>
                <a:gd name="connsiteX4" fmla="*/ 12768 w 22755"/>
                <a:gd name="connsiteY4" fmla="*/ 45 h 23824"/>
                <a:gd name="connsiteX5" fmla="*/ 5 w 22755"/>
                <a:gd name="connsiteY5" fmla="*/ 14904 h 2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55" h="23824">
                  <a:moveTo>
                    <a:pt x="5" y="14904"/>
                  </a:moveTo>
                  <a:cubicBezTo>
                    <a:pt x="100" y="16523"/>
                    <a:pt x="386" y="18238"/>
                    <a:pt x="1148" y="19667"/>
                  </a:cubicBezTo>
                  <a:cubicBezTo>
                    <a:pt x="3053" y="23096"/>
                    <a:pt x="7530" y="24429"/>
                    <a:pt x="11435" y="23572"/>
                  </a:cubicBezTo>
                  <a:cubicBezTo>
                    <a:pt x="15245" y="22619"/>
                    <a:pt x="18388" y="19857"/>
                    <a:pt x="20674" y="16714"/>
                  </a:cubicBezTo>
                  <a:cubicBezTo>
                    <a:pt x="25627" y="9951"/>
                    <a:pt x="21246" y="998"/>
                    <a:pt x="12768" y="45"/>
                  </a:cubicBezTo>
                  <a:cubicBezTo>
                    <a:pt x="5244" y="-717"/>
                    <a:pt x="-186" y="8332"/>
                    <a:pt x="5" y="14904"/>
                  </a:cubicBezTo>
                  <a:close/>
                </a:path>
              </a:pathLst>
            </a:custGeom>
            <a:solidFill>
              <a:srgbClr val="CBCBD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71" name="Graphic 569">
            <a:extLst>
              <a:ext uri="{FF2B5EF4-FFF2-40B4-BE49-F238E27FC236}">
                <a16:creationId xmlns:a16="http://schemas.microsoft.com/office/drawing/2014/main" id="{EAEA1FF4-4178-484D-8310-7746E39D179C}"/>
              </a:ext>
            </a:extLst>
          </p:cNvPr>
          <p:cNvGrpSpPr/>
          <p:nvPr/>
        </p:nvGrpSpPr>
        <p:grpSpPr>
          <a:xfrm>
            <a:off x="4758335" y="-492494"/>
            <a:ext cx="1123766" cy="1083060"/>
            <a:chOff x="3248223" y="2276333"/>
            <a:chExt cx="1123766" cy="1083060"/>
          </a:xfrm>
        </p:grpSpPr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84BB242C-517F-4F7C-A9EE-298D27B7CF66}"/>
                </a:ext>
              </a:extLst>
            </p:cNvPr>
            <p:cNvSpPr/>
            <p:nvPr/>
          </p:nvSpPr>
          <p:spPr>
            <a:xfrm>
              <a:off x="3939945" y="2276333"/>
              <a:ext cx="218529" cy="315740"/>
            </a:xfrm>
            <a:custGeom>
              <a:avLst/>
              <a:gdLst>
                <a:gd name="connsiteX0" fmla="*/ 48419 w 218529"/>
                <a:gd name="connsiteY0" fmla="*/ 311545 h 315740"/>
                <a:gd name="connsiteX1" fmla="*/ 159238 w 218529"/>
                <a:gd name="connsiteY1" fmla="*/ 57742 h 315740"/>
                <a:gd name="connsiteX2" fmla="*/ 210728 w 218529"/>
                <a:gd name="connsiteY2" fmla="*/ 62337 h 315740"/>
                <a:gd name="connsiteX3" fmla="*/ 209242 w 218529"/>
                <a:gd name="connsiteY3" fmla="*/ 25983 h 315740"/>
                <a:gd name="connsiteX4" fmla="*/ 122343 w 218529"/>
                <a:gd name="connsiteY4" fmla="*/ 6252 h 315740"/>
                <a:gd name="connsiteX5" fmla="*/ 117613 w 218529"/>
                <a:gd name="connsiteY5" fmla="*/ 26253 h 315740"/>
                <a:gd name="connsiteX6" fmla="*/ 143561 w 218529"/>
                <a:gd name="connsiteY6" fmla="*/ 50309 h 315740"/>
                <a:gd name="connsiteX7" fmla="*/ 848 w 218529"/>
                <a:gd name="connsiteY7" fmla="*/ 288705 h 315740"/>
                <a:gd name="connsiteX8" fmla="*/ 48419 w 218529"/>
                <a:gd name="connsiteY8" fmla="*/ 311545 h 31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529" h="315740">
                  <a:moveTo>
                    <a:pt x="48419" y="311545"/>
                  </a:moveTo>
                  <a:cubicBezTo>
                    <a:pt x="82205" y="241945"/>
                    <a:pt x="157751" y="57066"/>
                    <a:pt x="159238" y="57742"/>
                  </a:cubicBezTo>
                  <a:cubicBezTo>
                    <a:pt x="172617" y="63013"/>
                    <a:pt x="197349" y="71257"/>
                    <a:pt x="210728" y="62337"/>
                  </a:cubicBezTo>
                  <a:cubicBezTo>
                    <a:pt x="224108" y="53418"/>
                    <a:pt x="218026" y="36119"/>
                    <a:pt x="209242" y="25983"/>
                  </a:cubicBezTo>
                  <a:cubicBezTo>
                    <a:pt x="196538" y="11523"/>
                    <a:pt x="148156" y="-11047"/>
                    <a:pt x="122343" y="6252"/>
                  </a:cubicBezTo>
                  <a:cubicBezTo>
                    <a:pt x="116938" y="10847"/>
                    <a:pt x="114235" y="17874"/>
                    <a:pt x="117613" y="26253"/>
                  </a:cubicBezTo>
                  <a:cubicBezTo>
                    <a:pt x="121668" y="36119"/>
                    <a:pt x="132479" y="44363"/>
                    <a:pt x="143561" y="50309"/>
                  </a:cubicBezTo>
                  <a:cubicBezTo>
                    <a:pt x="102207" y="118287"/>
                    <a:pt x="38689" y="217213"/>
                    <a:pt x="848" y="288705"/>
                  </a:cubicBezTo>
                  <a:cubicBezTo>
                    <a:pt x="-6991" y="303301"/>
                    <a:pt x="41932" y="324924"/>
                    <a:pt x="48419" y="311545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56FA9F-6EED-4DD6-B150-689052578FF4}"/>
                </a:ext>
              </a:extLst>
            </p:cNvPr>
            <p:cNvSpPr/>
            <p:nvPr/>
          </p:nvSpPr>
          <p:spPr>
            <a:xfrm>
              <a:off x="3827197" y="3015001"/>
              <a:ext cx="113682" cy="344392"/>
            </a:xfrm>
            <a:custGeom>
              <a:avLst/>
              <a:gdLst>
                <a:gd name="connsiteX0" fmla="*/ 73 w 113682"/>
                <a:gd name="connsiteY0" fmla="*/ 16829 h 344392"/>
                <a:gd name="connsiteX1" fmla="*/ 53456 w 113682"/>
                <a:gd name="connsiteY1" fmla="*/ 288606 h 344392"/>
                <a:gd name="connsiteX2" fmla="*/ 8452 w 113682"/>
                <a:gd name="connsiteY2" fmla="*/ 314148 h 344392"/>
                <a:gd name="connsiteX3" fmla="*/ 30346 w 113682"/>
                <a:gd name="connsiteY3" fmla="*/ 343204 h 344392"/>
                <a:gd name="connsiteX4" fmla="*/ 113055 w 113682"/>
                <a:gd name="connsiteY4" fmla="*/ 309959 h 344392"/>
                <a:gd name="connsiteX5" fmla="*/ 105622 w 113682"/>
                <a:gd name="connsiteY5" fmla="*/ 290903 h 344392"/>
                <a:gd name="connsiteX6" fmla="*/ 70619 w 113682"/>
                <a:gd name="connsiteY6" fmla="*/ 285903 h 344392"/>
                <a:gd name="connsiteX7" fmla="*/ 52239 w 113682"/>
                <a:gd name="connsiteY7" fmla="*/ 8585 h 344392"/>
                <a:gd name="connsiteX8" fmla="*/ 73 w 113682"/>
                <a:gd name="connsiteY8" fmla="*/ 16829 h 34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682" h="344392">
                  <a:moveTo>
                    <a:pt x="73" y="16829"/>
                  </a:moveTo>
                  <a:cubicBezTo>
                    <a:pt x="11966" y="93321"/>
                    <a:pt x="55077" y="288200"/>
                    <a:pt x="53456" y="288606"/>
                  </a:cubicBezTo>
                  <a:cubicBezTo>
                    <a:pt x="39536" y="291984"/>
                    <a:pt x="14399" y="299147"/>
                    <a:pt x="8452" y="314148"/>
                  </a:cubicBezTo>
                  <a:cubicBezTo>
                    <a:pt x="2506" y="329014"/>
                    <a:pt x="17372" y="339961"/>
                    <a:pt x="30346" y="343204"/>
                  </a:cubicBezTo>
                  <a:cubicBezTo>
                    <a:pt x="49131" y="347934"/>
                    <a:pt x="101702" y="338880"/>
                    <a:pt x="113055" y="309959"/>
                  </a:cubicBezTo>
                  <a:cubicBezTo>
                    <a:pt x="114811" y="303066"/>
                    <a:pt x="113055" y="295768"/>
                    <a:pt x="105622" y="290903"/>
                  </a:cubicBezTo>
                  <a:cubicBezTo>
                    <a:pt x="96702" y="284957"/>
                    <a:pt x="83052" y="284551"/>
                    <a:pt x="70619" y="285903"/>
                  </a:cubicBezTo>
                  <a:cubicBezTo>
                    <a:pt x="65889" y="206438"/>
                    <a:pt x="61834" y="88996"/>
                    <a:pt x="52239" y="8585"/>
                  </a:cubicBezTo>
                  <a:cubicBezTo>
                    <a:pt x="50347" y="-8038"/>
                    <a:pt x="-2224" y="2098"/>
                    <a:pt x="73" y="1682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EDE7B2C-4332-446A-848F-EC719B463FE7}"/>
                </a:ext>
              </a:extLst>
            </p:cNvPr>
            <p:cNvSpPr/>
            <p:nvPr/>
          </p:nvSpPr>
          <p:spPr>
            <a:xfrm>
              <a:off x="3248223" y="2589323"/>
              <a:ext cx="326347" cy="189903"/>
            </a:xfrm>
            <a:custGeom>
              <a:avLst/>
              <a:gdLst>
                <a:gd name="connsiteX0" fmla="*/ 320920 w 326347"/>
                <a:gd name="connsiteY0" fmla="*/ 139511 h 189903"/>
                <a:gd name="connsiteX1" fmla="*/ 56306 w 326347"/>
                <a:gd name="connsiteY1" fmla="*/ 57884 h 189903"/>
                <a:gd name="connsiteX2" fmla="*/ 55089 w 326347"/>
                <a:gd name="connsiteY2" fmla="*/ 6258 h 189903"/>
                <a:gd name="connsiteX3" fmla="*/ 19141 w 326347"/>
                <a:gd name="connsiteY3" fmla="*/ 11799 h 189903"/>
                <a:gd name="connsiteX4" fmla="*/ 9275 w 326347"/>
                <a:gd name="connsiteY4" fmla="*/ 100454 h 189903"/>
                <a:gd name="connsiteX5" fmla="*/ 29682 w 326347"/>
                <a:gd name="connsiteY5" fmla="*/ 102887 h 189903"/>
                <a:gd name="connsiteX6" fmla="*/ 50765 w 326347"/>
                <a:gd name="connsiteY6" fmla="*/ 74371 h 189903"/>
                <a:gd name="connsiteX7" fmla="*/ 303756 w 326347"/>
                <a:gd name="connsiteY7" fmla="*/ 189380 h 189903"/>
                <a:gd name="connsiteX8" fmla="*/ 320920 w 326347"/>
                <a:gd name="connsiteY8" fmla="*/ 139511 h 18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347" h="189903">
                  <a:moveTo>
                    <a:pt x="320920" y="139511"/>
                  </a:moveTo>
                  <a:cubicBezTo>
                    <a:pt x="247941" y="113834"/>
                    <a:pt x="55765" y="59505"/>
                    <a:pt x="56306" y="57884"/>
                  </a:cubicBezTo>
                  <a:cubicBezTo>
                    <a:pt x="59955" y="43964"/>
                    <a:pt x="65495" y="18557"/>
                    <a:pt x="55089" y="6258"/>
                  </a:cubicBezTo>
                  <a:cubicBezTo>
                    <a:pt x="44818" y="-6040"/>
                    <a:pt x="28195" y="1934"/>
                    <a:pt x="19141" y="11799"/>
                  </a:cubicBezTo>
                  <a:cubicBezTo>
                    <a:pt x="6167" y="26125"/>
                    <a:pt x="-10862" y="76669"/>
                    <a:pt x="9275" y="100454"/>
                  </a:cubicBezTo>
                  <a:cubicBezTo>
                    <a:pt x="14546" y="105320"/>
                    <a:pt x="21708" y="107212"/>
                    <a:pt x="29682" y="102887"/>
                  </a:cubicBezTo>
                  <a:cubicBezTo>
                    <a:pt x="39142" y="97752"/>
                    <a:pt x="46035" y="85994"/>
                    <a:pt x="50765" y="74371"/>
                  </a:cubicBezTo>
                  <a:cubicBezTo>
                    <a:pt x="122932" y="107752"/>
                    <a:pt x="228481" y="159783"/>
                    <a:pt x="303756" y="189380"/>
                  </a:cubicBezTo>
                  <a:cubicBezTo>
                    <a:pt x="319028" y="195597"/>
                    <a:pt x="334975" y="144512"/>
                    <a:pt x="320920" y="139511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38D04F18-0704-4A4D-B4A6-B9871D610A6F}"/>
                </a:ext>
              </a:extLst>
            </p:cNvPr>
            <p:cNvSpPr/>
            <p:nvPr/>
          </p:nvSpPr>
          <p:spPr>
            <a:xfrm>
              <a:off x="3312635" y="2855277"/>
              <a:ext cx="335978" cy="178313"/>
            </a:xfrm>
            <a:custGeom>
              <a:avLst/>
              <a:gdLst>
                <a:gd name="connsiteX0" fmla="*/ 310431 w 335978"/>
                <a:gd name="connsiteY0" fmla="*/ 459 h 178313"/>
                <a:gd name="connsiteX1" fmla="*/ 58385 w 335978"/>
                <a:gd name="connsiteY1" fmla="*/ 115332 h 178313"/>
                <a:gd name="connsiteX2" fmla="*/ 23112 w 335978"/>
                <a:gd name="connsiteY2" fmla="*/ 77491 h 178313"/>
                <a:gd name="connsiteX3" fmla="*/ 3 w 335978"/>
                <a:gd name="connsiteY3" fmla="*/ 105601 h 178313"/>
                <a:gd name="connsiteX4" fmla="*/ 51493 w 335978"/>
                <a:gd name="connsiteY4" fmla="*/ 178310 h 178313"/>
                <a:gd name="connsiteX5" fmla="*/ 68386 w 335978"/>
                <a:gd name="connsiteY5" fmla="*/ 166687 h 178313"/>
                <a:gd name="connsiteX6" fmla="*/ 65143 w 335978"/>
                <a:gd name="connsiteY6" fmla="*/ 131414 h 178313"/>
                <a:gd name="connsiteX7" fmla="*/ 330703 w 335978"/>
                <a:gd name="connsiteY7" fmla="*/ 49381 h 178313"/>
                <a:gd name="connsiteX8" fmla="*/ 310431 w 335978"/>
                <a:gd name="connsiteY8" fmla="*/ 459 h 17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978" h="178313">
                  <a:moveTo>
                    <a:pt x="310431" y="459"/>
                  </a:moveTo>
                  <a:cubicBezTo>
                    <a:pt x="238804" y="29650"/>
                    <a:pt x="59196" y="116818"/>
                    <a:pt x="58385" y="115332"/>
                  </a:cubicBezTo>
                  <a:cubicBezTo>
                    <a:pt x="51898" y="102493"/>
                    <a:pt x="39060" y="79789"/>
                    <a:pt x="23112" y="77491"/>
                  </a:cubicBezTo>
                  <a:cubicBezTo>
                    <a:pt x="7165" y="75194"/>
                    <a:pt x="138" y="92087"/>
                    <a:pt x="3" y="105601"/>
                  </a:cubicBezTo>
                  <a:cubicBezTo>
                    <a:pt x="-268" y="124927"/>
                    <a:pt x="20680" y="173985"/>
                    <a:pt x="51493" y="178310"/>
                  </a:cubicBezTo>
                  <a:cubicBezTo>
                    <a:pt x="58656" y="178445"/>
                    <a:pt x="65278" y="175066"/>
                    <a:pt x="68386" y="166687"/>
                  </a:cubicBezTo>
                  <a:cubicBezTo>
                    <a:pt x="72035" y="156551"/>
                    <a:pt x="69332" y="143307"/>
                    <a:pt x="65143" y="131414"/>
                  </a:cubicBezTo>
                  <a:cubicBezTo>
                    <a:pt x="141364" y="108304"/>
                    <a:pt x="254751" y="77221"/>
                    <a:pt x="330703" y="49381"/>
                  </a:cubicBezTo>
                  <a:cubicBezTo>
                    <a:pt x="346109" y="43570"/>
                    <a:pt x="324216" y="-5218"/>
                    <a:pt x="310431" y="45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F04B0C40-2CDB-4473-A4C2-3F8265E93EEE}"/>
                </a:ext>
              </a:extLst>
            </p:cNvPr>
            <p:cNvSpPr/>
            <p:nvPr/>
          </p:nvSpPr>
          <p:spPr>
            <a:xfrm>
              <a:off x="4029225" y="2751028"/>
              <a:ext cx="342763" cy="108184"/>
            </a:xfrm>
            <a:custGeom>
              <a:avLst/>
              <a:gdLst>
                <a:gd name="connsiteX0" fmla="*/ 11574 w 342763"/>
                <a:gd name="connsiteY0" fmla="*/ 64570 h 108184"/>
                <a:gd name="connsiteX1" fmla="*/ 288487 w 342763"/>
                <a:gd name="connsiteY1" fmla="*/ 57002 h 108184"/>
                <a:gd name="connsiteX2" fmla="*/ 306191 w 342763"/>
                <a:gd name="connsiteY2" fmla="*/ 105519 h 108184"/>
                <a:gd name="connsiteX3" fmla="*/ 338356 w 342763"/>
                <a:gd name="connsiteY3" fmla="*/ 88761 h 108184"/>
                <a:gd name="connsiteX4" fmla="*/ 319300 w 342763"/>
                <a:gd name="connsiteY4" fmla="*/ 1727 h 108184"/>
                <a:gd name="connsiteX5" fmla="*/ 299163 w 342763"/>
                <a:gd name="connsiteY5" fmla="*/ 5917 h 108184"/>
                <a:gd name="connsiteX6" fmla="*/ 288352 w 342763"/>
                <a:gd name="connsiteY6" fmla="*/ 39568 h 108184"/>
                <a:gd name="connsiteX7" fmla="*/ 11845 w 342763"/>
                <a:gd name="connsiteY7" fmla="*/ 11728 h 108184"/>
                <a:gd name="connsiteX8" fmla="*/ 11574 w 342763"/>
                <a:gd name="connsiteY8" fmla="*/ 64570 h 10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763" h="108184">
                  <a:moveTo>
                    <a:pt x="11574" y="64570"/>
                  </a:moveTo>
                  <a:cubicBezTo>
                    <a:pt x="88878" y="65516"/>
                    <a:pt x="288352" y="55245"/>
                    <a:pt x="288487" y="57002"/>
                  </a:cubicBezTo>
                  <a:cubicBezTo>
                    <a:pt x="289433" y="71327"/>
                    <a:pt x="292406" y="97275"/>
                    <a:pt x="306191" y="105519"/>
                  </a:cubicBezTo>
                  <a:cubicBezTo>
                    <a:pt x="319976" y="113898"/>
                    <a:pt x="333085" y="100924"/>
                    <a:pt x="338356" y="88761"/>
                  </a:cubicBezTo>
                  <a:cubicBezTo>
                    <a:pt x="346059" y="71057"/>
                    <a:pt x="345924" y="17674"/>
                    <a:pt x="319300" y="1727"/>
                  </a:cubicBezTo>
                  <a:cubicBezTo>
                    <a:pt x="312813" y="-1246"/>
                    <a:pt x="305380" y="-705"/>
                    <a:pt x="299163" y="5917"/>
                  </a:cubicBezTo>
                  <a:cubicBezTo>
                    <a:pt x="291866" y="13755"/>
                    <a:pt x="289163" y="27134"/>
                    <a:pt x="288352" y="39568"/>
                  </a:cubicBezTo>
                  <a:cubicBezTo>
                    <a:pt x="209292" y="31054"/>
                    <a:pt x="92662" y="15647"/>
                    <a:pt x="11845" y="11728"/>
                  </a:cubicBezTo>
                  <a:cubicBezTo>
                    <a:pt x="-4508" y="10917"/>
                    <a:pt x="-3291" y="64434"/>
                    <a:pt x="11574" y="64570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F829B68C-665E-4732-85C5-598751693B8F}"/>
                </a:ext>
              </a:extLst>
            </p:cNvPr>
            <p:cNvSpPr/>
            <p:nvPr/>
          </p:nvSpPr>
          <p:spPr>
            <a:xfrm>
              <a:off x="3451888" y="2450293"/>
              <a:ext cx="752244" cy="705261"/>
            </a:xfrm>
            <a:custGeom>
              <a:avLst/>
              <a:gdLst>
                <a:gd name="connsiteX0" fmla="*/ 673243 w 752244"/>
                <a:gd name="connsiteY0" fmla="*/ 588159 h 705261"/>
                <a:gd name="connsiteX1" fmla="*/ 368761 w 752244"/>
                <a:gd name="connsiteY1" fmla="*/ 705059 h 705261"/>
                <a:gd name="connsiteX2" fmla="*/ 63603 w 752244"/>
                <a:gd name="connsiteY2" fmla="*/ 570995 h 705261"/>
                <a:gd name="connsiteX3" fmla="*/ 225777 w 752244"/>
                <a:gd name="connsiteY3" fmla="*/ 21901 h 705261"/>
                <a:gd name="connsiteX4" fmla="*/ 741626 w 752244"/>
                <a:gd name="connsiteY4" fmla="*/ 285028 h 705261"/>
                <a:gd name="connsiteX5" fmla="*/ 673243 w 752244"/>
                <a:gd name="connsiteY5" fmla="*/ 588159 h 70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244" h="705261">
                  <a:moveTo>
                    <a:pt x="673243" y="588159"/>
                  </a:moveTo>
                  <a:cubicBezTo>
                    <a:pt x="598507" y="672624"/>
                    <a:pt x="478769" y="708303"/>
                    <a:pt x="368761" y="705059"/>
                  </a:cubicBezTo>
                  <a:cubicBezTo>
                    <a:pt x="262672" y="701951"/>
                    <a:pt x="129283" y="660461"/>
                    <a:pt x="63603" y="570995"/>
                  </a:cubicBezTo>
                  <a:cubicBezTo>
                    <a:pt x="-77894" y="378413"/>
                    <a:pt x="34547" y="93122"/>
                    <a:pt x="225777" y="21901"/>
                  </a:cubicBezTo>
                  <a:cubicBezTo>
                    <a:pt x="429170" y="-53646"/>
                    <a:pt x="688784" y="74067"/>
                    <a:pt x="741626" y="285028"/>
                  </a:cubicBezTo>
                  <a:cubicBezTo>
                    <a:pt x="767844" y="389630"/>
                    <a:pt x="745680" y="506396"/>
                    <a:pt x="673243" y="58815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D33C1486-5607-4DB4-B30E-71B05CFDFB96}"/>
                </a:ext>
              </a:extLst>
            </p:cNvPr>
            <p:cNvSpPr/>
            <p:nvPr/>
          </p:nvSpPr>
          <p:spPr>
            <a:xfrm>
              <a:off x="3504885" y="2485596"/>
              <a:ext cx="658531" cy="630563"/>
            </a:xfrm>
            <a:custGeom>
              <a:avLst/>
              <a:gdLst>
                <a:gd name="connsiteX0" fmla="*/ 131965 w 658531"/>
                <a:gd name="connsiteY0" fmla="*/ 43629 h 630563"/>
                <a:gd name="connsiteX1" fmla="*/ 416987 w 658531"/>
                <a:gd name="connsiteY1" fmla="*/ 19709 h 630563"/>
                <a:gd name="connsiteX2" fmla="*/ 641193 w 658531"/>
                <a:gd name="connsiteY2" fmla="*/ 207155 h 630563"/>
                <a:gd name="connsiteX3" fmla="*/ 370226 w 658531"/>
                <a:gd name="connsiteY3" fmla="*/ 629754 h 630563"/>
                <a:gd name="connsiteX4" fmla="*/ 199 w 658531"/>
                <a:gd name="connsiteY4" fmla="*/ 282160 h 630563"/>
                <a:gd name="connsiteX5" fmla="*/ 131965 w 658531"/>
                <a:gd name="connsiteY5" fmla="*/ 43629 h 63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8531" h="630563">
                  <a:moveTo>
                    <a:pt x="131965" y="43629"/>
                  </a:moveTo>
                  <a:cubicBezTo>
                    <a:pt x="215485" y="-9213"/>
                    <a:pt x="325088" y="-10023"/>
                    <a:pt x="416987" y="19709"/>
                  </a:cubicBezTo>
                  <a:cubicBezTo>
                    <a:pt x="505507" y="48224"/>
                    <a:pt x="607812" y="115797"/>
                    <a:pt x="641193" y="207155"/>
                  </a:cubicBezTo>
                  <a:cubicBezTo>
                    <a:pt x="713225" y="403926"/>
                    <a:pt x="548753" y="616645"/>
                    <a:pt x="370226" y="629754"/>
                  </a:cubicBezTo>
                  <a:cubicBezTo>
                    <a:pt x="180483" y="643809"/>
                    <a:pt x="-6964" y="472715"/>
                    <a:pt x="199" y="282160"/>
                  </a:cubicBezTo>
                  <a:cubicBezTo>
                    <a:pt x="3713" y="187694"/>
                    <a:pt x="51014" y="94849"/>
                    <a:pt x="131965" y="4362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43A64C1-EE6B-4AAF-A3C6-4FE9E3A28B8E}"/>
                </a:ext>
              </a:extLst>
            </p:cNvPr>
            <p:cNvSpPr/>
            <p:nvPr/>
          </p:nvSpPr>
          <p:spPr>
            <a:xfrm>
              <a:off x="3650438" y="2278114"/>
              <a:ext cx="92623" cy="230853"/>
            </a:xfrm>
            <a:custGeom>
              <a:avLst/>
              <a:gdLst>
                <a:gd name="connsiteX0" fmla="*/ 92502 w 92623"/>
                <a:gd name="connsiteY0" fmla="*/ 217460 h 230853"/>
                <a:gd name="connsiteX1" fmla="*/ 41417 w 92623"/>
                <a:gd name="connsiteY1" fmla="*/ 38122 h 230853"/>
                <a:gd name="connsiteX2" fmla="*/ 70203 w 92623"/>
                <a:gd name="connsiteY2" fmla="*/ 18526 h 230853"/>
                <a:gd name="connsiteX3" fmla="*/ 53850 w 92623"/>
                <a:gd name="connsiteY3" fmla="*/ 281 h 230853"/>
                <a:gd name="connsiteX4" fmla="*/ 197 w 92623"/>
                <a:gd name="connsiteY4" fmla="*/ 27310 h 230853"/>
                <a:gd name="connsiteX5" fmla="*/ 6279 w 92623"/>
                <a:gd name="connsiteY5" fmla="*/ 39744 h 230853"/>
                <a:gd name="connsiteX6" fmla="*/ 30064 w 92623"/>
                <a:gd name="connsiteY6" fmla="*/ 41095 h 230853"/>
                <a:gd name="connsiteX7" fmla="*/ 58040 w 92623"/>
                <a:gd name="connsiteY7" fmla="*/ 226109 h 230853"/>
                <a:gd name="connsiteX8" fmla="*/ 92502 w 92623"/>
                <a:gd name="connsiteY8" fmla="*/ 217460 h 23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623" h="230853">
                  <a:moveTo>
                    <a:pt x="92502" y="217460"/>
                  </a:moveTo>
                  <a:cubicBezTo>
                    <a:pt x="80203" y="166915"/>
                    <a:pt x="40336" y="38527"/>
                    <a:pt x="41417" y="38122"/>
                  </a:cubicBezTo>
                  <a:cubicBezTo>
                    <a:pt x="50607" y="35149"/>
                    <a:pt x="66959" y="28797"/>
                    <a:pt x="70203" y="18526"/>
                  </a:cubicBezTo>
                  <a:cubicBezTo>
                    <a:pt x="73311" y="8120"/>
                    <a:pt x="62770" y="1768"/>
                    <a:pt x="53850" y="281"/>
                  </a:cubicBezTo>
                  <a:cubicBezTo>
                    <a:pt x="41011" y="-1746"/>
                    <a:pt x="6279" y="7174"/>
                    <a:pt x="197" y="27310"/>
                  </a:cubicBezTo>
                  <a:cubicBezTo>
                    <a:pt x="-613" y="32040"/>
                    <a:pt x="1008" y="36771"/>
                    <a:pt x="6279" y="39744"/>
                  </a:cubicBezTo>
                  <a:cubicBezTo>
                    <a:pt x="12631" y="43122"/>
                    <a:pt x="21821" y="42717"/>
                    <a:pt x="30064" y="41095"/>
                  </a:cubicBezTo>
                  <a:cubicBezTo>
                    <a:pt x="37768" y="94072"/>
                    <a:pt x="47093" y="172727"/>
                    <a:pt x="58040" y="226109"/>
                  </a:cubicBezTo>
                  <a:cubicBezTo>
                    <a:pt x="60202" y="236920"/>
                    <a:pt x="94934" y="227190"/>
                    <a:pt x="92502" y="217460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58A2FA0D-65F1-4DD4-BA61-D2998FF5446E}"/>
                </a:ext>
              </a:extLst>
            </p:cNvPr>
            <p:cNvSpPr/>
            <p:nvPr/>
          </p:nvSpPr>
          <p:spPr>
            <a:xfrm>
              <a:off x="4005253" y="2492130"/>
              <a:ext cx="211983" cy="155405"/>
            </a:xfrm>
            <a:custGeom>
              <a:avLst/>
              <a:gdLst>
                <a:gd name="connsiteX0" fmla="*/ 22708 w 211983"/>
                <a:gd name="connsiteY0" fmla="*/ 154671 h 155405"/>
                <a:gd name="connsiteX1" fmla="*/ 171638 w 211983"/>
                <a:gd name="connsiteY1" fmla="*/ 42365 h 155405"/>
                <a:gd name="connsiteX2" fmla="*/ 200289 w 211983"/>
                <a:gd name="connsiteY2" fmla="*/ 62097 h 155405"/>
                <a:gd name="connsiteX3" fmla="*/ 211371 w 211983"/>
                <a:gd name="connsiteY3" fmla="*/ 40338 h 155405"/>
                <a:gd name="connsiteX4" fmla="*/ 166908 w 211983"/>
                <a:gd name="connsiteY4" fmla="*/ 65 h 155405"/>
                <a:gd name="connsiteX5" fmla="*/ 157583 w 211983"/>
                <a:gd name="connsiteY5" fmla="*/ 10201 h 155405"/>
                <a:gd name="connsiteX6" fmla="*/ 164881 w 211983"/>
                <a:gd name="connsiteY6" fmla="*/ 32905 h 155405"/>
                <a:gd name="connsiteX7" fmla="*/ 2301 w 211983"/>
                <a:gd name="connsiteY7" fmla="*/ 125615 h 155405"/>
                <a:gd name="connsiteX8" fmla="*/ 22708 w 211983"/>
                <a:gd name="connsiteY8" fmla="*/ 154671 h 155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983" h="155405">
                  <a:moveTo>
                    <a:pt x="22708" y="154671"/>
                  </a:moveTo>
                  <a:cubicBezTo>
                    <a:pt x="65549" y="125074"/>
                    <a:pt x="170827" y="41554"/>
                    <a:pt x="171638" y="42365"/>
                  </a:cubicBezTo>
                  <a:cubicBezTo>
                    <a:pt x="177720" y="49798"/>
                    <a:pt x="189477" y="62907"/>
                    <a:pt x="200289" y="62097"/>
                  </a:cubicBezTo>
                  <a:cubicBezTo>
                    <a:pt x="211100" y="61286"/>
                    <a:pt x="213263" y="49123"/>
                    <a:pt x="211371" y="40338"/>
                  </a:cubicBezTo>
                  <a:cubicBezTo>
                    <a:pt x="208668" y="27635"/>
                    <a:pt x="187720" y="-1557"/>
                    <a:pt x="166908" y="65"/>
                  </a:cubicBezTo>
                  <a:cubicBezTo>
                    <a:pt x="162178" y="1011"/>
                    <a:pt x="158259" y="4254"/>
                    <a:pt x="157583" y="10201"/>
                  </a:cubicBezTo>
                  <a:cubicBezTo>
                    <a:pt x="156637" y="17363"/>
                    <a:pt x="160421" y="25742"/>
                    <a:pt x="164881" y="32905"/>
                  </a:cubicBezTo>
                  <a:cubicBezTo>
                    <a:pt x="118121" y="59123"/>
                    <a:pt x="48251" y="96153"/>
                    <a:pt x="2301" y="125615"/>
                  </a:cubicBezTo>
                  <a:cubicBezTo>
                    <a:pt x="-7024" y="131426"/>
                    <a:pt x="14464" y="160347"/>
                    <a:pt x="22708" y="154671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181A838-799A-45D8-9772-A6ACB94DB1FA}"/>
                </a:ext>
              </a:extLst>
            </p:cNvPr>
            <p:cNvSpPr/>
            <p:nvPr/>
          </p:nvSpPr>
          <p:spPr>
            <a:xfrm>
              <a:off x="4076630" y="2881049"/>
              <a:ext cx="209401" cy="154269"/>
            </a:xfrm>
            <a:custGeom>
              <a:avLst/>
              <a:gdLst>
                <a:gd name="connsiteX0" fmla="*/ 2551 w 209401"/>
                <a:gd name="connsiteY0" fmla="*/ 32259 h 154269"/>
                <a:gd name="connsiteX1" fmla="*/ 170131 w 209401"/>
                <a:gd name="connsiteY1" fmla="*/ 114157 h 154269"/>
                <a:gd name="connsiteX2" fmla="*/ 165536 w 209401"/>
                <a:gd name="connsiteY2" fmla="*/ 148619 h 154269"/>
                <a:gd name="connsiteX3" fmla="*/ 189997 w 209401"/>
                <a:gd name="connsiteY3" fmla="*/ 148619 h 154269"/>
                <a:gd name="connsiteX4" fmla="*/ 205809 w 209401"/>
                <a:gd name="connsiteY4" fmla="*/ 90641 h 154269"/>
                <a:gd name="connsiteX5" fmla="*/ 192565 w 209401"/>
                <a:gd name="connsiteY5" fmla="*/ 86857 h 154269"/>
                <a:gd name="connsiteX6" fmla="*/ 175672 w 209401"/>
                <a:gd name="connsiteY6" fmla="*/ 103615 h 154269"/>
                <a:gd name="connsiteX7" fmla="*/ 19444 w 209401"/>
                <a:gd name="connsiteY7" fmla="*/ 635 h 154269"/>
                <a:gd name="connsiteX8" fmla="*/ 2551 w 209401"/>
                <a:gd name="connsiteY8" fmla="*/ 32259 h 15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401" h="154269">
                  <a:moveTo>
                    <a:pt x="2551" y="32259"/>
                  </a:moveTo>
                  <a:cubicBezTo>
                    <a:pt x="48365" y="56990"/>
                    <a:pt x="170537" y="113075"/>
                    <a:pt x="170131" y="114157"/>
                  </a:cubicBezTo>
                  <a:cubicBezTo>
                    <a:pt x="166212" y="122941"/>
                    <a:pt x="159860" y="139429"/>
                    <a:pt x="165536" y="148619"/>
                  </a:cubicBezTo>
                  <a:cubicBezTo>
                    <a:pt x="171077" y="157808"/>
                    <a:pt x="182970" y="154295"/>
                    <a:pt x="189997" y="148619"/>
                  </a:cubicBezTo>
                  <a:cubicBezTo>
                    <a:pt x="200133" y="140510"/>
                    <a:pt x="216756" y="108616"/>
                    <a:pt x="205809" y="90641"/>
                  </a:cubicBezTo>
                  <a:cubicBezTo>
                    <a:pt x="202836" y="86857"/>
                    <a:pt x="198241" y="84830"/>
                    <a:pt x="192565" y="86857"/>
                  </a:cubicBezTo>
                  <a:cubicBezTo>
                    <a:pt x="185808" y="89290"/>
                    <a:pt x="179997" y="96317"/>
                    <a:pt x="175672" y="103615"/>
                  </a:cubicBezTo>
                  <a:cubicBezTo>
                    <a:pt x="131074" y="73883"/>
                    <a:pt x="66475" y="28204"/>
                    <a:pt x="19444" y="635"/>
                  </a:cubicBezTo>
                  <a:cubicBezTo>
                    <a:pt x="9714" y="-4906"/>
                    <a:pt x="-6233" y="27528"/>
                    <a:pt x="2551" y="3225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B287FE6-5967-4CC5-A185-0DB47724C0B3}"/>
                </a:ext>
              </a:extLst>
            </p:cNvPr>
            <p:cNvSpPr/>
            <p:nvPr/>
          </p:nvSpPr>
          <p:spPr>
            <a:xfrm>
              <a:off x="3950379" y="2959595"/>
              <a:ext cx="142586" cy="218567"/>
            </a:xfrm>
            <a:custGeom>
              <a:avLst/>
              <a:gdLst>
                <a:gd name="connsiteX0" fmla="*/ 549 w 142586"/>
                <a:gd name="connsiteY0" fmla="*/ 20744 h 218567"/>
                <a:gd name="connsiteX1" fmla="*/ 99881 w 142586"/>
                <a:gd name="connsiteY1" fmla="*/ 178594 h 218567"/>
                <a:gd name="connsiteX2" fmla="*/ 77852 w 142586"/>
                <a:gd name="connsiteY2" fmla="*/ 205488 h 218567"/>
                <a:gd name="connsiteX3" fmla="*/ 98664 w 142586"/>
                <a:gd name="connsiteY3" fmla="*/ 218326 h 218567"/>
                <a:gd name="connsiteX4" fmla="*/ 142586 w 142586"/>
                <a:gd name="connsiteY4" fmla="*/ 177377 h 218567"/>
                <a:gd name="connsiteX5" fmla="*/ 133261 w 142586"/>
                <a:gd name="connsiteY5" fmla="*/ 167106 h 218567"/>
                <a:gd name="connsiteX6" fmla="*/ 110016 w 142586"/>
                <a:gd name="connsiteY6" fmla="*/ 172377 h 218567"/>
                <a:gd name="connsiteX7" fmla="*/ 31227 w 142586"/>
                <a:gd name="connsiteY7" fmla="*/ 2635 h 218567"/>
                <a:gd name="connsiteX8" fmla="*/ 549 w 142586"/>
                <a:gd name="connsiteY8" fmla="*/ 20744 h 2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586" h="218567">
                  <a:moveTo>
                    <a:pt x="549" y="20744"/>
                  </a:moveTo>
                  <a:cubicBezTo>
                    <a:pt x="26497" y="65883"/>
                    <a:pt x="100827" y="177918"/>
                    <a:pt x="99881" y="178594"/>
                  </a:cubicBezTo>
                  <a:cubicBezTo>
                    <a:pt x="91907" y="184000"/>
                    <a:pt x="77987" y="194676"/>
                    <a:pt x="77852" y="205488"/>
                  </a:cubicBezTo>
                  <a:cubicBezTo>
                    <a:pt x="77717" y="216299"/>
                    <a:pt x="89745" y="219543"/>
                    <a:pt x="98664" y="218326"/>
                  </a:cubicBezTo>
                  <a:cubicBezTo>
                    <a:pt x="111503" y="216705"/>
                    <a:pt x="142451" y="198325"/>
                    <a:pt x="142586" y="177377"/>
                  </a:cubicBezTo>
                  <a:cubicBezTo>
                    <a:pt x="142046" y="172647"/>
                    <a:pt x="139208" y="168458"/>
                    <a:pt x="133261" y="167106"/>
                  </a:cubicBezTo>
                  <a:cubicBezTo>
                    <a:pt x="126234" y="165620"/>
                    <a:pt x="117585" y="168593"/>
                    <a:pt x="110016" y="172377"/>
                  </a:cubicBezTo>
                  <a:cubicBezTo>
                    <a:pt x="87718" y="123590"/>
                    <a:pt x="56769" y="50747"/>
                    <a:pt x="31227" y="2635"/>
                  </a:cubicBezTo>
                  <a:cubicBezTo>
                    <a:pt x="26226" y="-6960"/>
                    <a:pt x="-4452" y="12095"/>
                    <a:pt x="549" y="20744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95841D6-1844-44B5-8FEE-94B42B93CFB5}"/>
                </a:ext>
              </a:extLst>
            </p:cNvPr>
            <p:cNvSpPr/>
            <p:nvPr/>
          </p:nvSpPr>
          <p:spPr>
            <a:xfrm>
              <a:off x="3558005" y="2973944"/>
              <a:ext cx="165075" cy="203380"/>
            </a:xfrm>
            <a:custGeom>
              <a:avLst/>
              <a:gdLst>
                <a:gd name="connsiteX0" fmla="*/ 134120 w 165075"/>
                <a:gd name="connsiteY0" fmla="*/ 2206 h 203380"/>
                <a:gd name="connsiteX1" fmla="*/ 40465 w 165075"/>
                <a:gd name="connsiteY1" fmla="*/ 163434 h 203380"/>
                <a:gd name="connsiteX2" fmla="*/ 6408 w 165075"/>
                <a:gd name="connsiteY2" fmla="*/ 156406 h 203380"/>
                <a:gd name="connsiteX3" fmla="*/ 4651 w 165075"/>
                <a:gd name="connsiteY3" fmla="*/ 180867 h 203380"/>
                <a:gd name="connsiteX4" fmla="*/ 61277 w 165075"/>
                <a:gd name="connsiteY4" fmla="*/ 200734 h 203380"/>
                <a:gd name="connsiteX5" fmla="*/ 66007 w 165075"/>
                <a:gd name="connsiteY5" fmla="*/ 187760 h 203380"/>
                <a:gd name="connsiteX6" fmla="*/ 50465 w 165075"/>
                <a:gd name="connsiteY6" fmla="*/ 169650 h 203380"/>
                <a:gd name="connsiteX7" fmla="*/ 164258 w 165075"/>
                <a:gd name="connsiteY7" fmla="*/ 21126 h 203380"/>
                <a:gd name="connsiteX8" fmla="*/ 134120 w 165075"/>
                <a:gd name="connsiteY8" fmla="*/ 2206 h 20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075" h="203380">
                  <a:moveTo>
                    <a:pt x="134120" y="2206"/>
                  </a:moveTo>
                  <a:cubicBezTo>
                    <a:pt x="106145" y="46128"/>
                    <a:pt x="41546" y="163974"/>
                    <a:pt x="40465" y="163434"/>
                  </a:cubicBezTo>
                  <a:cubicBezTo>
                    <a:pt x="31951" y="158974"/>
                    <a:pt x="16003" y="151406"/>
                    <a:pt x="6408" y="156406"/>
                  </a:cubicBezTo>
                  <a:cubicBezTo>
                    <a:pt x="-3187" y="161271"/>
                    <a:pt x="-484" y="173434"/>
                    <a:pt x="4651" y="180867"/>
                  </a:cubicBezTo>
                  <a:cubicBezTo>
                    <a:pt x="12084" y="191544"/>
                    <a:pt x="42627" y="210329"/>
                    <a:pt x="61277" y="200734"/>
                  </a:cubicBezTo>
                  <a:cubicBezTo>
                    <a:pt x="65196" y="198031"/>
                    <a:pt x="67629" y="193571"/>
                    <a:pt x="66007" y="187760"/>
                  </a:cubicBezTo>
                  <a:cubicBezTo>
                    <a:pt x="64115" y="180867"/>
                    <a:pt x="57358" y="174516"/>
                    <a:pt x="50465" y="169650"/>
                  </a:cubicBezTo>
                  <a:cubicBezTo>
                    <a:pt x="83306" y="127350"/>
                    <a:pt x="133445" y="65994"/>
                    <a:pt x="164258" y="21126"/>
                  </a:cubicBezTo>
                  <a:cubicBezTo>
                    <a:pt x="170474" y="11936"/>
                    <a:pt x="139391" y="-6309"/>
                    <a:pt x="134120" y="2206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F2018A5A-D8E1-47AE-882E-D240C1EDCFC8}"/>
                </a:ext>
              </a:extLst>
            </p:cNvPr>
            <p:cNvSpPr/>
            <p:nvPr/>
          </p:nvSpPr>
          <p:spPr>
            <a:xfrm>
              <a:off x="3383515" y="2528342"/>
              <a:ext cx="198950" cy="172044"/>
            </a:xfrm>
            <a:custGeom>
              <a:avLst/>
              <a:gdLst>
                <a:gd name="connsiteX0" fmla="*/ 196981 w 198950"/>
                <a:gd name="connsiteY0" fmla="*/ 141839 h 172044"/>
                <a:gd name="connsiteX1" fmla="*/ 40347 w 198950"/>
                <a:gd name="connsiteY1" fmla="*/ 40615 h 172044"/>
                <a:gd name="connsiteX2" fmla="*/ 48997 w 198950"/>
                <a:gd name="connsiteY2" fmla="*/ 6964 h 172044"/>
                <a:gd name="connsiteX3" fmla="*/ 24671 w 198950"/>
                <a:gd name="connsiteY3" fmla="*/ 3991 h 172044"/>
                <a:gd name="connsiteX4" fmla="*/ 2101 w 198950"/>
                <a:gd name="connsiteY4" fmla="*/ 59671 h 172044"/>
                <a:gd name="connsiteX5" fmla="*/ 14805 w 198950"/>
                <a:gd name="connsiteY5" fmla="*/ 64941 h 172044"/>
                <a:gd name="connsiteX6" fmla="*/ 33590 w 198950"/>
                <a:gd name="connsiteY6" fmla="*/ 50346 h 172044"/>
                <a:gd name="connsiteX7" fmla="*/ 176574 w 198950"/>
                <a:gd name="connsiteY7" fmla="*/ 171030 h 172044"/>
                <a:gd name="connsiteX8" fmla="*/ 196981 w 198950"/>
                <a:gd name="connsiteY8" fmla="*/ 141839 h 17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950" h="172044">
                  <a:moveTo>
                    <a:pt x="196981" y="141839"/>
                  </a:moveTo>
                  <a:cubicBezTo>
                    <a:pt x="154410" y="111837"/>
                    <a:pt x="39807" y="41697"/>
                    <a:pt x="40347" y="40615"/>
                  </a:cubicBezTo>
                  <a:cubicBezTo>
                    <a:pt x="45213" y="32236"/>
                    <a:pt x="53457" y="16830"/>
                    <a:pt x="48997" y="6964"/>
                  </a:cubicBezTo>
                  <a:cubicBezTo>
                    <a:pt x="44537" y="-2901"/>
                    <a:pt x="32374" y="-739"/>
                    <a:pt x="24671" y="3991"/>
                  </a:cubicBezTo>
                  <a:cubicBezTo>
                    <a:pt x="13589" y="10883"/>
                    <a:pt x="-6548" y="40615"/>
                    <a:pt x="2101" y="59671"/>
                  </a:cubicBezTo>
                  <a:cubicBezTo>
                    <a:pt x="4534" y="63725"/>
                    <a:pt x="8994" y="66293"/>
                    <a:pt x="14805" y="64941"/>
                  </a:cubicBezTo>
                  <a:cubicBezTo>
                    <a:pt x="21833" y="63320"/>
                    <a:pt x="28455" y="56968"/>
                    <a:pt x="33590" y="50346"/>
                  </a:cubicBezTo>
                  <a:cubicBezTo>
                    <a:pt x="74269" y="85213"/>
                    <a:pt x="133192" y="138190"/>
                    <a:pt x="176574" y="171030"/>
                  </a:cubicBezTo>
                  <a:cubicBezTo>
                    <a:pt x="185493" y="177923"/>
                    <a:pt x="205225" y="147650"/>
                    <a:pt x="196981" y="14183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77CB954-7157-49DF-B012-33CF8087AE52}"/>
                </a:ext>
              </a:extLst>
            </p:cNvPr>
            <p:cNvSpPr/>
            <p:nvPr/>
          </p:nvSpPr>
          <p:spPr>
            <a:xfrm>
              <a:off x="3809090" y="2569176"/>
              <a:ext cx="236697" cy="226704"/>
            </a:xfrm>
            <a:custGeom>
              <a:avLst/>
              <a:gdLst>
                <a:gd name="connsiteX0" fmla="*/ 47507 w 236697"/>
                <a:gd name="connsiteY0" fmla="*/ 15728 h 226704"/>
                <a:gd name="connsiteX1" fmla="*/ 149947 w 236697"/>
                <a:gd name="connsiteY1" fmla="*/ 7079 h 226704"/>
                <a:gd name="connsiteX2" fmla="*/ 230494 w 236697"/>
                <a:gd name="connsiteY2" fmla="*/ 74517 h 226704"/>
                <a:gd name="connsiteX3" fmla="*/ 133054 w 236697"/>
                <a:gd name="connsiteY3" fmla="*/ 226420 h 226704"/>
                <a:gd name="connsiteX4" fmla="*/ 71 w 236697"/>
                <a:gd name="connsiteY4" fmla="*/ 101410 h 226704"/>
                <a:gd name="connsiteX5" fmla="*/ 47507 w 236697"/>
                <a:gd name="connsiteY5" fmla="*/ 15728 h 22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697" h="226704">
                  <a:moveTo>
                    <a:pt x="47507" y="15728"/>
                  </a:moveTo>
                  <a:cubicBezTo>
                    <a:pt x="77509" y="-3327"/>
                    <a:pt x="116972" y="-3597"/>
                    <a:pt x="149947" y="7079"/>
                  </a:cubicBezTo>
                  <a:cubicBezTo>
                    <a:pt x="181841" y="17350"/>
                    <a:pt x="218466" y="41676"/>
                    <a:pt x="230494" y="74517"/>
                  </a:cubicBezTo>
                  <a:cubicBezTo>
                    <a:pt x="256306" y="145197"/>
                    <a:pt x="197248" y="221690"/>
                    <a:pt x="133054" y="226420"/>
                  </a:cubicBezTo>
                  <a:cubicBezTo>
                    <a:pt x="64806" y="231420"/>
                    <a:pt x="-2497" y="169929"/>
                    <a:pt x="71" y="101410"/>
                  </a:cubicBezTo>
                  <a:cubicBezTo>
                    <a:pt x="1423" y="67489"/>
                    <a:pt x="18451" y="34108"/>
                    <a:pt x="47507" y="15728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051791FF-2834-42B2-A424-E9352DD53E75}"/>
                </a:ext>
              </a:extLst>
            </p:cNvPr>
            <p:cNvSpPr/>
            <p:nvPr/>
          </p:nvSpPr>
          <p:spPr>
            <a:xfrm>
              <a:off x="3568354" y="2670910"/>
              <a:ext cx="174899" cy="178590"/>
            </a:xfrm>
            <a:custGeom>
              <a:avLst/>
              <a:gdLst>
                <a:gd name="connsiteX0" fmla="*/ 169991 w 174899"/>
                <a:gd name="connsiteY0" fmla="*/ 50086 h 178590"/>
                <a:gd name="connsiteX1" fmla="*/ 161207 w 174899"/>
                <a:gd name="connsiteY1" fmla="*/ 127659 h 178590"/>
                <a:gd name="connsiteX2" fmla="*/ 99175 w 174899"/>
                <a:gd name="connsiteY2" fmla="*/ 177663 h 178590"/>
                <a:gd name="connsiteX3" fmla="*/ 519 w 174899"/>
                <a:gd name="connsiteY3" fmla="*/ 82656 h 178590"/>
                <a:gd name="connsiteX4" fmla="*/ 113230 w 174899"/>
                <a:gd name="connsiteY4" fmla="*/ 2110 h 178590"/>
                <a:gd name="connsiteX5" fmla="*/ 169991 w 174899"/>
                <a:gd name="connsiteY5" fmla="*/ 50086 h 17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899" h="178590">
                  <a:moveTo>
                    <a:pt x="169991" y="50086"/>
                  </a:moveTo>
                  <a:cubicBezTo>
                    <a:pt x="179721" y="75223"/>
                    <a:pt x="174045" y="104550"/>
                    <a:pt x="161207" y="127659"/>
                  </a:cubicBezTo>
                  <a:cubicBezTo>
                    <a:pt x="148908" y="149823"/>
                    <a:pt x="125393" y="173609"/>
                    <a:pt x="99175" y="177663"/>
                  </a:cubicBezTo>
                  <a:cubicBezTo>
                    <a:pt x="42684" y="186448"/>
                    <a:pt x="-5563" y="131173"/>
                    <a:pt x="519" y="82656"/>
                  </a:cubicBezTo>
                  <a:cubicBezTo>
                    <a:pt x="6871" y="31166"/>
                    <a:pt x="62551" y="-9918"/>
                    <a:pt x="113230" y="2110"/>
                  </a:cubicBezTo>
                  <a:cubicBezTo>
                    <a:pt x="138232" y="8191"/>
                    <a:pt x="160531" y="25760"/>
                    <a:pt x="169991" y="50086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28C4AF47-E211-42AC-8E75-E470EFD0C8C9}"/>
                </a:ext>
              </a:extLst>
            </p:cNvPr>
            <p:cNvSpPr/>
            <p:nvPr/>
          </p:nvSpPr>
          <p:spPr>
            <a:xfrm>
              <a:off x="3754789" y="2849246"/>
              <a:ext cx="112239" cy="114532"/>
            </a:xfrm>
            <a:custGeom>
              <a:avLst/>
              <a:gdLst>
                <a:gd name="connsiteX0" fmla="*/ 109106 w 112239"/>
                <a:gd name="connsiteY0" fmla="*/ 32032 h 114532"/>
                <a:gd name="connsiteX1" fmla="*/ 103565 w 112239"/>
                <a:gd name="connsiteY1" fmla="*/ 81766 h 114532"/>
                <a:gd name="connsiteX2" fmla="*/ 63697 w 112239"/>
                <a:gd name="connsiteY2" fmla="*/ 113930 h 114532"/>
                <a:gd name="connsiteX3" fmla="*/ 314 w 112239"/>
                <a:gd name="connsiteY3" fmla="*/ 52980 h 114532"/>
                <a:gd name="connsiteX4" fmla="*/ 72617 w 112239"/>
                <a:gd name="connsiteY4" fmla="*/ 1355 h 114532"/>
                <a:gd name="connsiteX5" fmla="*/ 109106 w 112239"/>
                <a:gd name="connsiteY5" fmla="*/ 32032 h 114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239" h="114532">
                  <a:moveTo>
                    <a:pt x="109106" y="32032"/>
                  </a:moveTo>
                  <a:cubicBezTo>
                    <a:pt x="115323" y="48115"/>
                    <a:pt x="111674" y="67035"/>
                    <a:pt x="103565" y="81766"/>
                  </a:cubicBezTo>
                  <a:cubicBezTo>
                    <a:pt x="95591" y="95956"/>
                    <a:pt x="80590" y="111228"/>
                    <a:pt x="63697" y="113930"/>
                  </a:cubicBezTo>
                  <a:cubicBezTo>
                    <a:pt x="27478" y="119607"/>
                    <a:pt x="-3470" y="84063"/>
                    <a:pt x="314" y="52980"/>
                  </a:cubicBezTo>
                  <a:cubicBezTo>
                    <a:pt x="4368" y="19869"/>
                    <a:pt x="40182" y="-6349"/>
                    <a:pt x="72617" y="1355"/>
                  </a:cubicBezTo>
                  <a:cubicBezTo>
                    <a:pt x="88699" y="5139"/>
                    <a:pt x="103024" y="16356"/>
                    <a:pt x="109106" y="32032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88" name="Graphic 569">
            <a:extLst>
              <a:ext uri="{FF2B5EF4-FFF2-40B4-BE49-F238E27FC236}">
                <a16:creationId xmlns:a16="http://schemas.microsoft.com/office/drawing/2014/main" id="{F11FE8E9-8204-4552-AF24-9E74D1A5EAE2}"/>
              </a:ext>
            </a:extLst>
          </p:cNvPr>
          <p:cNvGrpSpPr/>
          <p:nvPr/>
        </p:nvGrpSpPr>
        <p:grpSpPr>
          <a:xfrm>
            <a:off x="2999797" y="2487707"/>
            <a:ext cx="566878" cy="598316"/>
            <a:chOff x="3248223" y="2276333"/>
            <a:chExt cx="1123766" cy="1083060"/>
          </a:xfrm>
        </p:grpSpPr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FAF9D702-EF22-4A6F-84C6-89C13BAC60F6}"/>
                </a:ext>
              </a:extLst>
            </p:cNvPr>
            <p:cNvSpPr/>
            <p:nvPr/>
          </p:nvSpPr>
          <p:spPr>
            <a:xfrm>
              <a:off x="3939945" y="2276333"/>
              <a:ext cx="218529" cy="315740"/>
            </a:xfrm>
            <a:custGeom>
              <a:avLst/>
              <a:gdLst>
                <a:gd name="connsiteX0" fmla="*/ 48419 w 218529"/>
                <a:gd name="connsiteY0" fmla="*/ 311545 h 315740"/>
                <a:gd name="connsiteX1" fmla="*/ 159238 w 218529"/>
                <a:gd name="connsiteY1" fmla="*/ 57742 h 315740"/>
                <a:gd name="connsiteX2" fmla="*/ 210728 w 218529"/>
                <a:gd name="connsiteY2" fmla="*/ 62337 h 315740"/>
                <a:gd name="connsiteX3" fmla="*/ 209242 w 218529"/>
                <a:gd name="connsiteY3" fmla="*/ 25983 h 315740"/>
                <a:gd name="connsiteX4" fmla="*/ 122343 w 218529"/>
                <a:gd name="connsiteY4" fmla="*/ 6252 h 315740"/>
                <a:gd name="connsiteX5" fmla="*/ 117613 w 218529"/>
                <a:gd name="connsiteY5" fmla="*/ 26253 h 315740"/>
                <a:gd name="connsiteX6" fmla="*/ 143561 w 218529"/>
                <a:gd name="connsiteY6" fmla="*/ 50309 h 315740"/>
                <a:gd name="connsiteX7" fmla="*/ 848 w 218529"/>
                <a:gd name="connsiteY7" fmla="*/ 288705 h 315740"/>
                <a:gd name="connsiteX8" fmla="*/ 48419 w 218529"/>
                <a:gd name="connsiteY8" fmla="*/ 311545 h 31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529" h="315740">
                  <a:moveTo>
                    <a:pt x="48419" y="311545"/>
                  </a:moveTo>
                  <a:cubicBezTo>
                    <a:pt x="82205" y="241945"/>
                    <a:pt x="157751" y="57066"/>
                    <a:pt x="159238" y="57742"/>
                  </a:cubicBezTo>
                  <a:cubicBezTo>
                    <a:pt x="172617" y="63013"/>
                    <a:pt x="197349" y="71257"/>
                    <a:pt x="210728" y="62337"/>
                  </a:cubicBezTo>
                  <a:cubicBezTo>
                    <a:pt x="224108" y="53418"/>
                    <a:pt x="218026" y="36119"/>
                    <a:pt x="209242" y="25983"/>
                  </a:cubicBezTo>
                  <a:cubicBezTo>
                    <a:pt x="196538" y="11523"/>
                    <a:pt x="148156" y="-11047"/>
                    <a:pt x="122343" y="6252"/>
                  </a:cubicBezTo>
                  <a:cubicBezTo>
                    <a:pt x="116938" y="10847"/>
                    <a:pt x="114235" y="17874"/>
                    <a:pt x="117613" y="26253"/>
                  </a:cubicBezTo>
                  <a:cubicBezTo>
                    <a:pt x="121668" y="36119"/>
                    <a:pt x="132479" y="44363"/>
                    <a:pt x="143561" y="50309"/>
                  </a:cubicBezTo>
                  <a:cubicBezTo>
                    <a:pt x="102207" y="118287"/>
                    <a:pt x="38689" y="217213"/>
                    <a:pt x="848" y="288705"/>
                  </a:cubicBezTo>
                  <a:cubicBezTo>
                    <a:pt x="-6991" y="303301"/>
                    <a:pt x="41932" y="324924"/>
                    <a:pt x="48419" y="311545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F1AA09CC-9AF7-47A9-8F05-E28A012B6CD5}"/>
                </a:ext>
              </a:extLst>
            </p:cNvPr>
            <p:cNvSpPr/>
            <p:nvPr/>
          </p:nvSpPr>
          <p:spPr>
            <a:xfrm>
              <a:off x="3827197" y="3015001"/>
              <a:ext cx="113682" cy="344392"/>
            </a:xfrm>
            <a:custGeom>
              <a:avLst/>
              <a:gdLst>
                <a:gd name="connsiteX0" fmla="*/ 73 w 113682"/>
                <a:gd name="connsiteY0" fmla="*/ 16829 h 344392"/>
                <a:gd name="connsiteX1" fmla="*/ 53456 w 113682"/>
                <a:gd name="connsiteY1" fmla="*/ 288606 h 344392"/>
                <a:gd name="connsiteX2" fmla="*/ 8452 w 113682"/>
                <a:gd name="connsiteY2" fmla="*/ 314148 h 344392"/>
                <a:gd name="connsiteX3" fmla="*/ 30346 w 113682"/>
                <a:gd name="connsiteY3" fmla="*/ 343204 h 344392"/>
                <a:gd name="connsiteX4" fmla="*/ 113055 w 113682"/>
                <a:gd name="connsiteY4" fmla="*/ 309959 h 344392"/>
                <a:gd name="connsiteX5" fmla="*/ 105622 w 113682"/>
                <a:gd name="connsiteY5" fmla="*/ 290903 h 344392"/>
                <a:gd name="connsiteX6" fmla="*/ 70619 w 113682"/>
                <a:gd name="connsiteY6" fmla="*/ 285903 h 344392"/>
                <a:gd name="connsiteX7" fmla="*/ 52239 w 113682"/>
                <a:gd name="connsiteY7" fmla="*/ 8585 h 344392"/>
                <a:gd name="connsiteX8" fmla="*/ 73 w 113682"/>
                <a:gd name="connsiteY8" fmla="*/ 16829 h 34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682" h="344392">
                  <a:moveTo>
                    <a:pt x="73" y="16829"/>
                  </a:moveTo>
                  <a:cubicBezTo>
                    <a:pt x="11966" y="93321"/>
                    <a:pt x="55077" y="288200"/>
                    <a:pt x="53456" y="288606"/>
                  </a:cubicBezTo>
                  <a:cubicBezTo>
                    <a:pt x="39536" y="291984"/>
                    <a:pt x="14399" y="299147"/>
                    <a:pt x="8452" y="314148"/>
                  </a:cubicBezTo>
                  <a:cubicBezTo>
                    <a:pt x="2506" y="329014"/>
                    <a:pt x="17372" y="339961"/>
                    <a:pt x="30346" y="343204"/>
                  </a:cubicBezTo>
                  <a:cubicBezTo>
                    <a:pt x="49131" y="347934"/>
                    <a:pt x="101702" y="338880"/>
                    <a:pt x="113055" y="309959"/>
                  </a:cubicBezTo>
                  <a:cubicBezTo>
                    <a:pt x="114811" y="303066"/>
                    <a:pt x="113055" y="295768"/>
                    <a:pt x="105622" y="290903"/>
                  </a:cubicBezTo>
                  <a:cubicBezTo>
                    <a:pt x="96702" y="284957"/>
                    <a:pt x="83052" y="284551"/>
                    <a:pt x="70619" y="285903"/>
                  </a:cubicBezTo>
                  <a:cubicBezTo>
                    <a:pt x="65889" y="206438"/>
                    <a:pt x="61834" y="88996"/>
                    <a:pt x="52239" y="8585"/>
                  </a:cubicBezTo>
                  <a:cubicBezTo>
                    <a:pt x="50347" y="-8038"/>
                    <a:pt x="-2224" y="2098"/>
                    <a:pt x="73" y="1682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08DF08E4-D9FC-4EF3-A979-18998647137C}"/>
                </a:ext>
              </a:extLst>
            </p:cNvPr>
            <p:cNvSpPr/>
            <p:nvPr/>
          </p:nvSpPr>
          <p:spPr>
            <a:xfrm>
              <a:off x="3248223" y="2589323"/>
              <a:ext cx="326347" cy="189903"/>
            </a:xfrm>
            <a:custGeom>
              <a:avLst/>
              <a:gdLst>
                <a:gd name="connsiteX0" fmla="*/ 320920 w 326347"/>
                <a:gd name="connsiteY0" fmla="*/ 139511 h 189903"/>
                <a:gd name="connsiteX1" fmla="*/ 56306 w 326347"/>
                <a:gd name="connsiteY1" fmla="*/ 57884 h 189903"/>
                <a:gd name="connsiteX2" fmla="*/ 55089 w 326347"/>
                <a:gd name="connsiteY2" fmla="*/ 6258 h 189903"/>
                <a:gd name="connsiteX3" fmla="*/ 19141 w 326347"/>
                <a:gd name="connsiteY3" fmla="*/ 11799 h 189903"/>
                <a:gd name="connsiteX4" fmla="*/ 9275 w 326347"/>
                <a:gd name="connsiteY4" fmla="*/ 100454 h 189903"/>
                <a:gd name="connsiteX5" fmla="*/ 29682 w 326347"/>
                <a:gd name="connsiteY5" fmla="*/ 102887 h 189903"/>
                <a:gd name="connsiteX6" fmla="*/ 50765 w 326347"/>
                <a:gd name="connsiteY6" fmla="*/ 74371 h 189903"/>
                <a:gd name="connsiteX7" fmla="*/ 303756 w 326347"/>
                <a:gd name="connsiteY7" fmla="*/ 189380 h 189903"/>
                <a:gd name="connsiteX8" fmla="*/ 320920 w 326347"/>
                <a:gd name="connsiteY8" fmla="*/ 139511 h 18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347" h="189903">
                  <a:moveTo>
                    <a:pt x="320920" y="139511"/>
                  </a:moveTo>
                  <a:cubicBezTo>
                    <a:pt x="247941" y="113834"/>
                    <a:pt x="55765" y="59505"/>
                    <a:pt x="56306" y="57884"/>
                  </a:cubicBezTo>
                  <a:cubicBezTo>
                    <a:pt x="59955" y="43964"/>
                    <a:pt x="65495" y="18557"/>
                    <a:pt x="55089" y="6258"/>
                  </a:cubicBezTo>
                  <a:cubicBezTo>
                    <a:pt x="44818" y="-6040"/>
                    <a:pt x="28195" y="1934"/>
                    <a:pt x="19141" y="11799"/>
                  </a:cubicBezTo>
                  <a:cubicBezTo>
                    <a:pt x="6167" y="26125"/>
                    <a:pt x="-10862" y="76669"/>
                    <a:pt x="9275" y="100454"/>
                  </a:cubicBezTo>
                  <a:cubicBezTo>
                    <a:pt x="14546" y="105320"/>
                    <a:pt x="21708" y="107212"/>
                    <a:pt x="29682" y="102887"/>
                  </a:cubicBezTo>
                  <a:cubicBezTo>
                    <a:pt x="39142" y="97752"/>
                    <a:pt x="46035" y="85994"/>
                    <a:pt x="50765" y="74371"/>
                  </a:cubicBezTo>
                  <a:cubicBezTo>
                    <a:pt x="122932" y="107752"/>
                    <a:pt x="228481" y="159783"/>
                    <a:pt x="303756" y="189380"/>
                  </a:cubicBezTo>
                  <a:cubicBezTo>
                    <a:pt x="319028" y="195597"/>
                    <a:pt x="334975" y="144512"/>
                    <a:pt x="320920" y="139511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1CA6DB7-699D-4A00-96CA-788E0238C234}"/>
                </a:ext>
              </a:extLst>
            </p:cNvPr>
            <p:cNvSpPr/>
            <p:nvPr/>
          </p:nvSpPr>
          <p:spPr>
            <a:xfrm>
              <a:off x="3312635" y="2855277"/>
              <a:ext cx="335978" cy="178313"/>
            </a:xfrm>
            <a:custGeom>
              <a:avLst/>
              <a:gdLst>
                <a:gd name="connsiteX0" fmla="*/ 310431 w 335978"/>
                <a:gd name="connsiteY0" fmla="*/ 459 h 178313"/>
                <a:gd name="connsiteX1" fmla="*/ 58385 w 335978"/>
                <a:gd name="connsiteY1" fmla="*/ 115332 h 178313"/>
                <a:gd name="connsiteX2" fmla="*/ 23112 w 335978"/>
                <a:gd name="connsiteY2" fmla="*/ 77491 h 178313"/>
                <a:gd name="connsiteX3" fmla="*/ 3 w 335978"/>
                <a:gd name="connsiteY3" fmla="*/ 105601 h 178313"/>
                <a:gd name="connsiteX4" fmla="*/ 51493 w 335978"/>
                <a:gd name="connsiteY4" fmla="*/ 178310 h 178313"/>
                <a:gd name="connsiteX5" fmla="*/ 68386 w 335978"/>
                <a:gd name="connsiteY5" fmla="*/ 166687 h 178313"/>
                <a:gd name="connsiteX6" fmla="*/ 65143 w 335978"/>
                <a:gd name="connsiteY6" fmla="*/ 131414 h 178313"/>
                <a:gd name="connsiteX7" fmla="*/ 330703 w 335978"/>
                <a:gd name="connsiteY7" fmla="*/ 49381 h 178313"/>
                <a:gd name="connsiteX8" fmla="*/ 310431 w 335978"/>
                <a:gd name="connsiteY8" fmla="*/ 459 h 17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978" h="178313">
                  <a:moveTo>
                    <a:pt x="310431" y="459"/>
                  </a:moveTo>
                  <a:cubicBezTo>
                    <a:pt x="238804" y="29650"/>
                    <a:pt x="59196" y="116818"/>
                    <a:pt x="58385" y="115332"/>
                  </a:cubicBezTo>
                  <a:cubicBezTo>
                    <a:pt x="51898" y="102493"/>
                    <a:pt x="39060" y="79789"/>
                    <a:pt x="23112" y="77491"/>
                  </a:cubicBezTo>
                  <a:cubicBezTo>
                    <a:pt x="7165" y="75194"/>
                    <a:pt x="138" y="92087"/>
                    <a:pt x="3" y="105601"/>
                  </a:cubicBezTo>
                  <a:cubicBezTo>
                    <a:pt x="-268" y="124927"/>
                    <a:pt x="20680" y="173985"/>
                    <a:pt x="51493" y="178310"/>
                  </a:cubicBezTo>
                  <a:cubicBezTo>
                    <a:pt x="58656" y="178445"/>
                    <a:pt x="65278" y="175066"/>
                    <a:pt x="68386" y="166687"/>
                  </a:cubicBezTo>
                  <a:cubicBezTo>
                    <a:pt x="72035" y="156551"/>
                    <a:pt x="69332" y="143307"/>
                    <a:pt x="65143" y="131414"/>
                  </a:cubicBezTo>
                  <a:cubicBezTo>
                    <a:pt x="141364" y="108304"/>
                    <a:pt x="254751" y="77221"/>
                    <a:pt x="330703" y="49381"/>
                  </a:cubicBezTo>
                  <a:cubicBezTo>
                    <a:pt x="346109" y="43570"/>
                    <a:pt x="324216" y="-5218"/>
                    <a:pt x="310431" y="45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78DD6935-1FC2-4ADD-A299-FEF7B92D887E}"/>
                </a:ext>
              </a:extLst>
            </p:cNvPr>
            <p:cNvSpPr/>
            <p:nvPr/>
          </p:nvSpPr>
          <p:spPr>
            <a:xfrm>
              <a:off x="4029225" y="2751028"/>
              <a:ext cx="342763" cy="108184"/>
            </a:xfrm>
            <a:custGeom>
              <a:avLst/>
              <a:gdLst>
                <a:gd name="connsiteX0" fmla="*/ 11574 w 342763"/>
                <a:gd name="connsiteY0" fmla="*/ 64570 h 108184"/>
                <a:gd name="connsiteX1" fmla="*/ 288487 w 342763"/>
                <a:gd name="connsiteY1" fmla="*/ 57002 h 108184"/>
                <a:gd name="connsiteX2" fmla="*/ 306191 w 342763"/>
                <a:gd name="connsiteY2" fmla="*/ 105519 h 108184"/>
                <a:gd name="connsiteX3" fmla="*/ 338356 w 342763"/>
                <a:gd name="connsiteY3" fmla="*/ 88761 h 108184"/>
                <a:gd name="connsiteX4" fmla="*/ 319300 w 342763"/>
                <a:gd name="connsiteY4" fmla="*/ 1727 h 108184"/>
                <a:gd name="connsiteX5" fmla="*/ 299163 w 342763"/>
                <a:gd name="connsiteY5" fmla="*/ 5917 h 108184"/>
                <a:gd name="connsiteX6" fmla="*/ 288352 w 342763"/>
                <a:gd name="connsiteY6" fmla="*/ 39568 h 108184"/>
                <a:gd name="connsiteX7" fmla="*/ 11845 w 342763"/>
                <a:gd name="connsiteY7" fmla="*/ 11728 h 108184"/>
                <a:gd name="connsiteX8" fmla="*/ 11574 w 342763"/>
                <a:gd name="connsiteY8" fmla="*/ 64570 h 10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763" h="108184">
                  <a:moveTo>
                    <a:pt x="11574" y="64570"/>
                  </a:moveTo>
                  <a:cubicBezTo>
                    <a:pt x="88878" y="65516"/>
                    <a:pt x="288352" y="55245"/>
                    <a:pt x="288487" y="57002"/>
                  </a:cubicBezTo>
                  <a:cubicBezTo>
                    <a:pt x="289433" y="71327"/>
                    <a:pt x="292406" y="97275"/>
                    <a:pt x="306191" y="105519"/>
                  </a:cubicBezTo>
                  <a:cubicBezTo>
                    <a:pt x="319976" y="113898"/>
                    <a:pt x="333085" y="100924"/>
                    <a:pt x="338356" y="88761"/>
                  </a:cubicBezTo>
                  <a:cubicBezTo>
                    <a:pt x="346059" y="71057"/>
                    <a:pt x="345924" y="17674"/>
                    <a:pt x="319300" y="1727"/>
                  </a:cubicBezTo>
                  <a:cubicBezTo>
                    <a:pt x="312813" y="-1246"/>
                    <a:pt x="305380" y="-705"/>
                    <a:pt x="299163" y="5917"/>
                  </a:cubicBezTo>
                  <a:cubicBezTo>
                    <a:pt x="291866" y="13755"/>
                    <a:pt x="289163" y="27134"/>
                    <a:pt x="288352" y="39568"/>
                  </a:cubicBezTo>
                  <a:cubicBezTo>
                    <a:pt x="209292" y="31054"/>
                    <a:pt x="92662" y="15647"/>
                    <a:pt x="11845" y="11728"/>
                  </a:cubicBezTo>
                  <a:cubicBezTo>
                    <a:pt x="-4508" y="10917"/>
                    <a:pt x="-3291" y="64434"/>
                    <a:pt x="11574" y="64570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A2AA8E71-2958-4A87-8399-5747D7B260F3}"/>
                </a:ext>
              </a:extLst>
            </p:cNvPr>
            <p:cNvSpPr/>
            <p:nvPr/>
          </p:nvSpPr>
          <p:spPr>
            <a:xfrm>
              <a:off x="3451888" y="2450293"/>
              <a:ext cx="752244" cy="705261"/>
            </a:xfrm>
            <a:custGeom>
              <a:avLst/>
              <a:gdLst>
                <a:gd name="connsiteX0" fmla="*/ 673243 w 752244"/>
                <a:gd name="connsiteY0" fmla="*/ 588159 h 705261"/>
                <a:gd name="connsiteX1" fmla="*/ 368761 w 752244"/>
                <a:gd name="connsiteY1" fmla="*/ 705059 h 705261"/>
                <a:gd name="connsiteX2" fmla="*/ 63603 w 752244"/>
                <a:gd name="connsiteY2" fmla="*/ 570995 h 705261"/>
                <a:gd name="connsiteX3" fmla="*/ 225777 w 752244"/>
                <a:gd name="connsiteY3" fmla="*/ 21901 h 705261"/>
                <a:gd name="connsiteX4" fmla="*/ 741626 w 752244"/>
                <a:gd name="connsiteY4" fmla="*/ 285028 h 705261"/>
                <a:gd name="connsiteX5" fmla="*/ 673243 w 752244"/>
                <a:gd name="connsiteY5" fmla="*/ 588159 h 70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244" h="705261">
                  <a:moveTo>
                    <a:pt x="673243" y="588159"/>
                  </a:moveTo>
                  <a:cubicBezTo>
                    <a:pt x="598507" y="672624"/>
                    <a:pt x="478769" y="708303"/>
                    <a:pt x="368761" y="705059"/>
                  </a:cubicBezTo>
                  <a:cubicBezTo>
                    <a:pt x="262672" y="701951"/>
                    <a:pt x="129283" y="660461"/>
                    <a:pt x="63603" y="570995"/>
                  </a:cubicBezTo>
                  <a:cubicBezTo>
                    <a:pt x="-77894" y="378413"/>
                    <a:pt x="34547" y="93122"/>
                    <a:pt x="225777" y="21901"/>
                  </a:cubicBezTo>
                  <a:cubicBezTo>
                    <a:pt x="429170" y="-53646"/>
                    <a:pt x="688784" y="74067"/>
                    <a:pt x="741626" y="285028"/>
                  </a:cubicBezTo>
                  <a:cubicBezTo>
                    <a:pt x="767844" y="389630"/>
                    <a:pt x="745680" y="506396"/>
                    <a:pt x="673243" y="588159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8BC3B454-83F1-4527-8AE2-65E2FB6E65ED}"/>
                </a:ext>
              </a:extLst>
            </p:cNvPr>
            <p:cNvSpPr/>
            <p:nvPr/>
          </p:nvSpPr>
          <p:spPr>
            <a:xfrm>
              <a:off x="3504885" y="2485596"/>
              <a:ext cx="658531" cy="630563"/>
            </a:xfrm>
            <a:custGeom>
              <a:avLst/>
              <a:gdLst>
                <a:gd name="connsiteX0" fmla="*/ 131965 w 658531"/>
                <a:gd name="connsiteY0" fmla="*/ 43629 h 630563"/>
                <a:gd name="connsiteX1" fmla="*/ 416987 w 658531"/>
                <a:gd name="connsiteY1" fmla="*/ 19709 h 630563"/>
                <a:gd name="connsiteX2" fmla="*/ 641193 w 658531"/>
                <a:gd name="connsiteY2" fmla="*/ 207155 h 630563"/>
                <a:gd name="connsiteX3" fmla="*/ 370226 w 658531"/>
                <a:gd name="connsiteY3" fmla="*/ 629754 h 630563"/>
                <a:gd name="connsiteX4" fmla="*/ 199 w 658531"/>
                <a:gd name="connsiteY4" fmla="*/ 282160 h 630563"/>
                <a:gd name="connsiteX5" fmla="*/ 131965 w 658531"/>
                <a:gd name="connsiteY5" fmla="*/ 43629 h 63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8531" h="630563">
                  <a:moveTo>
                    <a:pt x="131965" y="43629"/>
                  </a:moveTo>
                  <a:cubicBezTo>
                    <a:pt x="215485" y="-9213"/>
                    <a:pt x="325088" y="-10023"/>
                    <a:pt x="416987" y="19709"/>
                  </a:cubicBezTo>
                  <a:cubicBezTo>
                    <a:pt x="505507" y="48224"/>
                    <a:pt x="607812" y="115797"/>
                    <a:pt x="641193" y="207155"/>
                  </a:cubicBezTo>
                  <a:cubicBezTo>
                    <a:pt x="713225" y="403926"/>
                    <a:pt x="548753" y="616645"/>
                    <a:pt x="370226" y="629754"/>
                  </a:cubicBezTo>
                  <a:cubicBezTo>
                    <a:pt x="180483" y="643809"/>
                    <a:pt x="-6964" y="472715"/>
                    <a:pt x="199" y="282160"/>
                  </a:cubicBezTo>
                  <a:cubicBezTo>
                    <a:pt x="3713" y="187694"/>
                    <a:pt x="51014" y="94849"/>
                    <a:pt x="131965" y="4362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2EB53FBB-E283-43CC-803A-83AC20405378}"/>
                </a:ext>
              </a:extLst>
            </p:cNvPr>
            <p:cNvSpPr/>
            <p:nvPr/>
          </p:nvSpPr>
          <p:spPr>
            <a:xfrm>
              <a:off x="3650438" y="2278114"/>
              <a:ext cx="92623" cy="230853"/>
            </a:xfrm>
            <a:custGeom>
              <a:avLst/>
              <a:gdLst>
                <a:gd name="connsiteX0" fmla="*/ 92502 w 92623"/>
                <a:gd name="connsiteY0" fmla="*/ 217460 h 230853"/>
                <a:gd name="connsiteX1" fmla="*/ 41417 w 92623"/>
                <a:gd name="connsiteY1" fmla="*/ 38122 h 230853"/>
                <a:gd name="connsiteX2" fmla="*/ 70203 w 92623"/>
                <a:gd name="connsiteY2" fmla="*/ 18526 h 230853"/>
                <a:gd name="connsiteX3" fmla="*/ 53850 w 92623"/>
                <a:gd name="connsiteY3" fmla="*/ 281 h 230853"/>
                <a:gd name="connsiteX4" fmla="*/ 197 w 92623"/>
                <a:gd name="connsiteY4" fmla="*/ 27310 h 230853"/>
                <a:gd name="connsiteX5" fmla="*/ 6279 w 92623"/>
                <a:gd name="connsiteY5" fmla="*/ 39744 h 230853"/>
                <a:gd name="connsiteX6" fmla="*/ 30064 w 92623"/>
                <a:gd name="connsiteY6" fmla="*/ 41095 h 230853"/>
                <a:gd name="connsiteX7" fmla="*/ 58040 w 92623"/>
                <a:gd name="connsiteY7" fmla="*/ 226109 h 230853"/>
                <a:gd name="connsiteX8" fmla="*/ 92502 w 92623"/>
                <a:gd name="connsiteY8" fmla="*/ 217460 h 23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623" h="230853">
                  <a:moveTo>
                    <a:pt x="92502" y="217460"/>
                  </a:moveTo>
                  <a:cubicBezTo>
                    <a:pt x="80203" y="166915"/>
                    <a:pt x="40336" y="38527"/>
                    <a:pt x="41417" y="38122"/>
                  </a:cubicBezTo>
                  <a:cubicBezTo>
                    <a:pt x="50607" y="35149"/>
                    <a:pt x="66959" y="28797"/>
                    <a:pt x="70203" y="18526"/>
                  </a:cubicBezTo>
                  <a:cubicBezTo>
                    <a:pt x="73311" y="8120"/>
                    <a:pt x="62770" y="1768"/>
                    <a:pt x="53850" y="281"/>
                  </a:cubicBezTo>
                  <a:cubicBezTo>
                    <a:pt x="41011" y="-1746"/>
                    <a:pt x="6279" y="7174"/>
                    <a:pt x="197" y="27310"/>
                  </a:cubicBezTo>
                  <a:cubicBezTo>
                    <a:pt x="-613" y="32040"/>
                    <a:pt x="1008" y="36771"/>
                    <a:pt x="6279" y="39744"/>
                  </a:cubicBezTo>
                  <a:cubicBezTo>
                    <a:pt x="12631" y="43122"/>
                    <a:pt x="21821" y="42717"/>
                    <a:pt x="30064" y="41095"/>
                  </a:cubicBezTo>
                  <a:cubicBezTo>
                    <a:pt x="37768" y="94072"/>
                    <a:pt x="47093" y="172727"/>
                    <a:pt x="58040" y="226109"/>
                  </a:cubicBezTo>
                  <a:cubicBezTo>
                    <a:pt x="60202" y="236920"/>
                    <a:pt x="94934" y="227190"/>
                    <a:pt x="92502" y="217460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58B47D88-60EF-47FC-8E59-33B58F5F4469}"/>
                </a:ext>
              </a:extLst>
            </p:cNvPr>
            <p:cNvSpPr/>
            <p:nvPr/>
          </p:nvSpPr>
          <p:spPr>
            <a:xfrm>
              <a:off x="4005253" y="2492130"/>
              <a:ext cx="211983" cy="155405"/>
            </a:xfrm>
            <a:custGeom>
              <a:avLst/>
              <a:gdLst>
                <a:gd name="connsiteX0" fmla="*/ 22708 w 211983"/>
                <a:gd name="connsiteY0" fmla="*/ 154671 h 155405"/>
                <a:gd name="connsiteX1" fmla="*/ 171638 w 211983"/>
                <a:gd name="connsiteY1" fmla="*/ 42365 h 155405"/>
                <a:gd name="connsiteX2" fmla="*/ 200289 w 211983"/>
                <a:gd name="connsiteY2" fmla="*/ 62097 h 155405"/>
                <a:gd name="connsiteX3" fmla="*/ 211371 w 211983"/>
                <a:gd name="connsiteY3" fmla="*/ 40338 h 155405"/>
                <a:gd name="connsiteX4" fmla="*/ 166908 w 211983"/>
                <a:gd name="connsiteY4" fmla="*/ 65 h 155405"/>
                <a:gd name="connsiteX5" fmla="*/ 157583 w 211983"/>
                <a:gd name="connsiteY5" fmla="*/ 10201 h 155405"/>
                <a:gd name="connsiteX6" fmla="*/ 164881 w 211983"/>
                <a:gd name="connsiteY6" fmla="*/ 32905 h 155405"/>
                <a:gd name="connsiteX7" fmla="*/ 2301 w 211983"/>
                <a:gd name="connsiteY7" fmla="*/ 125615 h 155405"/>
                <a:gd name="connsiteX8" fmla="*/ 22708 w 211983"/>
                <a:gd name="connsiteY8" fmla="*/ 154671 h 155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983" h="155405">
                  <a:moveTo>
                    <a:pt x="22708" y="154671"/>
                  </a:moveTo>
                  <a:cubicBezTo>
                    <a:pt x="65549" y="125074"/>
                    <a:pt x="170827" y="41554"/>
                    <a:pt x="171638" y="42365"/>
                  </a:cubicBezTo>
                  <a:cubicBezTo>
                    <a:pt x="177720" y="49798"/>
                    <a:pt x="189477" y="62907"/>
                    <a:pt x="200289" y="62097"/>
                  </a:cubicBezTo>
                  <a:cubicBezTo>
                    <a:pt x="211100" y="61286"/>
                    <a:pt x="213263" y="49123"/>
                    <a:pt x="211371" y="40338"/>
                  </a:cubicBezTo>
                  <a:cubicBezTo>
                    <a:pt x="208668" y="27635"/>
                    <a:pt x="187720" y="-1557"/>
                    <a:pt x="166908" y="65"/>
                  </a:cubicBezTo>
                  <a:cubicBezTo>
                    <a:pt x="162178" y="1011"/>
                    <a:pt x="158259" y="4254"/>
                    <a:pt x="157583" y="10201"/>
                  </a:cubicBezTo>
                  <a:cubicBezTo>
                    <a:pt x="156637" y="17363"/>
                    <a:pt x="160421" y="25742"/>
                    <a:pt x="164881" y="32905"/>
                  </a:cubicBezTo>
                  <a:cubicBezTo>
                    <a:pt x="118121" y="59123"/>
                    <a:pt x="48251" y="96153"/>
                    <a:pt x="2301" y="125615"/>
                  </a:cubicBezTo>
                  <a:cubicBezTo>
                    <a:pt x="-7024" y="131426"/>
                    <a:pt x="14464" y="160347"/>
                    <a:pt x="22708" y="154671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F27F0141-437E-4222-A9FC-4A4CB9B02BE7}"/>
                </a:ext>
              </a:extLst>
            </p:cNvPr>
            <p:cNvSpPr/>
            <p:nvPr/>
          </p:nvSpPr>
          <p:spPr>
            <a:xfrm>
              <a:off x="4076630" y="2881049"/>
              <a:ext cx="209401" cy="154269"/>
            </a:xfrm>
            <a:custGeom>
              <a:avLst/>
              <a:gdLst>
                <a:gd name="connsiteX0" fmla="*/ 2551 w 209401"/>
                <a:gd name="connsiteY0" fmla="*/ 32259 h 154269"/>
                <a:gd name="connsiteX1" fmla="*/ 170131 w 209401"/>
                <a:gd name="connsiteY1" fmla="*/ 114157 h 154269"/>
                <a:gd name="connsiteX2" fmla="*/ 165536 w 209401"/>
                <a:gd name="connsiteY2" fmla="*/ 148619 h 154269"/>
                <a:gd name="connsiteX3" fmla="*/ 189997 w 209401"/>
                <a:gd name="connsiteY3" fmla="*/ 148619 h 154269"/>
                <a:gd name="connsiteX4" fmla="*/ 205809 w 209401"/>
                <a:gd name="connsiteY4" fmla="*/ 90641 h 154269"/>
                <a:gd name="connsiteX5" fmla="*/ 192565 w 209401"/>
                <a:gd name="connsiteY5" fmla="*/ 86857 h 154269"/>
                <a:gd name="connsiteX6" fmla="*/ 175672 w 209401"/>
                <a:gd name="connsiteY6" fmla="*/ 103615 h 154269"/>
                <a:gd name="connsiteX7" fmla="*/ 19444 w 209401"/>
                <a:gd name="connsiteY7" fmla="*/ 635 h 154269"/>
                <a:gd name="connsiteX8" fmla="*/ 2551 w 209401"/>
                <a:gd name="connsiteY8" fmla="*/ 32259 h 15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401" h="154269">
                  <a:moveTo>
                    <a:pt x="2551" y="32259"/>
                  </a:moveTo>
                  <a:cubicBezTo>
                    <a:pt x="48365" y="56990"/>
                    <a:pt x="170537" y="113075"/>
                    <a:pt x="170131" y="114157"/>
                  </a:cubicBezTo>
                  <a:cubicBezTo>
                    <a:pt x="166212" y="122941"/>
                    <a:pt x="159860" y="139429"/>
                    <a:pt x="165536" y="148619"/>
                  </a:cubicBezTo>
                  <a:cubicBezTo>
                    <a:pt x="171077" y="157808"/>
                    <a:pt x="182970" y="154295"/>
                    <a:pt x="189997" y="148619"/>
                  </a:cubicBezTo>
                  <a:cubicBezTo>
                    <a:pt x="200133" y="140510"/>
                    <a:pt x="216756" y="108616"/>
                    <a:pt x="205809" y="90641"/>
                  </a:cubicBezTo>
                  <a:cubicBezTo>
                    <a:pt x="202836" y="86857"/>
                    <a:pt x="198241" y="84830"/>
                    <a:pt x="192565" y="86857"/>
                  </a:cubicBezTo>
                  <a:cubicBezTo>
                    <a:pt x="185808" y="89290"/>
                    <a:pt x="179997" y="96317"/>
                    <a:pt x="175672" y="103615"/>
                  </a:cubicBezTo>
                  <a:cubicBezTo>
                    <a:pt x="131074" y="73883"/>
                    <a:pt x="66475" y="28204"/>
                    <a:pt x="19444" y="635"/>
                  </a:cubicBezTo>
                  <a:cubicBezTo>
                    <a:pt x="9714" y="-4906"/>
                    <a:pt x="-6233" y="27528"/>
                    <a:pt x="2551" y="3225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7864FB27-583D-4D82-BDEB-D2630393BFFD}"/>
                </a:ext>
              </a:extLst>
            </p:cNvPr>
            <p:cNvSpPr/>
            <p:nvPr/>
          </p:nvSpPr>
          <p:spPr>
            <a:xfrm>
              <a:off x="3950379" y="2959595"/>
              <a:ext cx="142586" cy="218567"/>
            </a:xfrm>
            <a:custGeom>
              <a:avLst/>
              <a:gdLst>
                <a:gd name="connsiteX0" fmla="*/ 549 w 142586"/>
                <a:gd name="connsiteY0" fmla="*/ 20744 h 218567"/>
                <a:gd name="connsiteX1" fmla="*/ 99881 w 142586"/>
                <a:gd name="connsiteY1" fmla="*/ 178594 h 218567"/>
                <a:gd name="connsiteX2" fmla="*/ 77852 w 142586"/>
                <a:gd name="connsiteY2" fmla="*/ 205488 h 218567"/>
                <a:gd name="connsiteX3" fmla="*/ 98664 w 142586"/>
                <a:gd name="connsiteY3" fmla="*/ 218326 h 218567"/>
                <a:gd name="connsiteX4" fmla="*/ 142586 w 142586"/>
                <a:gd name="connsiteY4" fmla="*/ 177377 h 218567"/>
                <a:gd name="connsiteX5" fmla="*/ 133261 w 142586"/>
                <a:gd name="connsiteY5" fmla="*/ 167106 h 218567"/>
                <a:gd name="connsiteX6" fmla="*/ 110016 w 142586"/>
                <a:gd name="connsiteY6" fmla="*/ 172377 h 218567"/>
                <a:gd name="connsiteX7" fmla="*/ 31227 w 142586"/>
                <a:gd name="connsiteY7" fmla="*/ 2635 h 218567"/>
                <a:gd name="connsiteX8" fmla="*/ 549 w 142586"/>
                <a:gd name="connsiteY8" fmla="*/ 20744 h 2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586" h="218567">
                  <a:moveTo>
                    <a:pt x="549" y="20744"/>
                  </a:moveTo>
                  <a:cubicBezTo>
                    <a:pt x="26497" y="65883"/>
                    <a:pt x="100827" y="177918"/>
                    <a:pt x="99881" y="178594"/>
                  </a:cubicBezTo>
                  <a:cubicBezTo>
                    <a:pt x="91907" y="184000"/>
                    <a:pt x="77987" y="194676"/>
                    <a:pt x="77852" y="205488"/>
                  </a:cubicBezTo>
                  <a:cubicBezTo>
                    <a:pt x="77717" y="216299"/>
                    <a:pt x="89745" y="219543"/>
                    <a:pt x="98664" y="218326"/>
                  </a:cubicBezTo>
                  <a:cubicBezTo>
                    <a:pt x="111503" y="216705"/>
                    <a:pt x="142451" y="198325"/>
                    <a:pt x="142586" y="177377"/>
                  </a:cubicBezTo>
                  <a:cubicBezTo>
                    <a:pt x="142046" y="172647"/>
                    <a:pt x="139208" y="168458"/>
                    <a:pt x="133261" y="167106"/>
                  </a:cubicBezTo>
                  <a:cubicBezTo>
                    <a:pt x="126234" y="165620"/>
                    <a:pt x="117585" y="168593"/>
                    <a:pt x="110016" y="172377"/>
                  </a:cubicBezTo>
                  <a:cubicBezTo>
                    <a:pt x="87718" y="123590"/>
                    <a:pt x="56769" y="50747"/>
                    <a:pt x="31227" y="2635"/>
                  </a:cubicBezTo>
                  <a:cubicBezTo>
                    <a:pt x="26226" y="-6960"/>
                    <a:pt x="-4452" y="12095"/>
                    <a:pt x="549" y="20744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32710B4A-0C9D-4589-8494-2653A1B9D964}"/>
                </a:ext>
              </a:extLst>
            </p:cNvPr>
            <p:cNvSpPr/>
            <p:nvPr/>
          </p:nvSpPr>
          <p:spPr>
            <a:xfrm>
              <a:off x="3558005" y="2973944"/>
              <a:ext cx="165075" cy="203380"/>
            </a:xfrm>
            <a:custGeom>
              <a:avLst/>
              <a:gdLst>
                <a:gd name="connsiteX0" fmla="*/ 134120 w 165075"/>
                <a:gd name="connsiteY0" fmla="*/ 2206 h 203380"/>
                <a:gd name="connsiteX1" fmla="*/ 40465 w 165075"/>
                <a:gd name="connsiteY1" fmla="*/ 163434 h 203380"/>
                <a:gd name="connsiteX2" fmla="*/ 6408 w 165075"/>
                <a:gd name="connsiteY2" fmla="*/ 156406 h 203380"/>
                <a:gd name="connsiteX3" fmla="*/ 4651 w 165075"/>
                <a:gd name="connsiteY3" fmla="*/ 180867 h 203380"/>
                <a:gd name="connsiteX4" fmla="*/ 61277 w 165075"/>
                <a:gd name="connsiteY4" fmla="*/ 200734 h 203380"/>
                <a:gd name="connsiteX5" fmla="*/ 66007 w 165075"/>
                <a:gd name="connsiteY5" fmla="*/ 187760 h 203380"/>
                <a:gd name="connsiteX6" fmla="*/ 50465 w 165075"/>
                <a:gd name="connsiteY6" fmla="*/ 169650 h 203380"/>
                <a:gd name="connsiteX7" fmla="*/ 164258 w 165075"/>
                <a:gd name="connsiteY7" fmla="*/ 21126 h 203380"/>
                <a:gd name="connsiteX8" fmla="*/ 134120 w 165075"/>
                <a:gd name="connsiteY8" fmla="*/ 2206 h 20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075" h="203380">
                  <a:moveTo>
                    <a:pt x="134120" y="2206"/>
                  </a:moveTo>
                  <a:cubicBezTo>
                    <a:pt x="106145" y="46128"/>
                    <a:pt x="41546" y="163974"/>
                    <a:pt x="40465" y="163434"/>
                  </a:cubicBezTo>
                  <a:cubicBezTo>
                    <a:pt x="31951" y="158974"/>
                    <a:pt x="16003" y="151406"/>
                    <a:pt x="6408" y="156406"/>
                  </a:cubicBezTo>
                  <a:cubicBezTo>
                    <a:pt x="-3187" y="161271"/>
                    <a:pt x="-484" y="173434"/>
                    <a:pt x="4651" y="180867"/>
                  </a:cubicBezTo>
                  <a:cubicBezTo>
                    <a:pt x="12084" y="191544"/>
                    <a:pt x="42627" y="210329"/>
                    <a:pt x="61277" y="200734"/>
                  </a:cubicBezTo>
                  <a:cubicBezTo>
                    <a:pt x="65196" y="198031"/>
                    <a:pt x="67629" y="193571"/>
                    <a:pt x="66007" y="187760"/>
                  </a:cubicBezTo>
                  <a:cubicBezTo>
                    <a:pt x="64115" y="180867"/>
                    <a:pt x="57358" y="174516"/>
                    <a:pt x="50465" y="169650"/>
                  </a:cubicBezTo>
                  <a:cubicBezTo>
                    <a:pt x="83306" y="127350"/>
                    <a:pt x="133445" y="65994"/>
                    <a:pt x="164258" y="21126"/>
                  </a:cubicBezTo>
                  <a:cubicBezTo>
                    <a:pt x="170474" y="11936"/>
                    <a:pt x="139391" y="-6309"/>
                    <a:pt x="134120" y="2206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E71B63A-E5F1-4552-B854-EEB482D307B4}"/>
                </a:ext>
              </a:extLst>
            </p:cNvPr>
            <p:cNvSpPr/>
            <p:nvPr/>
          </p:nvSpPr>
          <p:spPr>
            <a:xfrm>
              <a:off x="3383515" y="2528342"/>
              <a:ext cx="198950" cy="172044"/>
            </a:xfrm>
            <a:custGeom>
              <a:avLst/>
              <a:gdLst>
                <a:gd name="connsiteX0" fmla="*/ 196981 w 198950"/>
                <a:gd name="connsiteY0" fmla="*/ 141839 h 172044"/>
                <a:gd name="connsiteX1" fmla="*/ 40347 w 198950"/>
                <a:gd name="connsiteY1" fmla="*/ 40615 h 172044"/>
                <a:gd name="connsiteX2" fmla="*/ 48997 w 198950"/>
                <a:gd name="connsiteY2" fmla="*/ 6964 h 172044"/>
                <a:gd name="connsiteX3" fmla="*/ 24671 w 198950"/>
                <a:gd name="connsiteY3" fmla="*/ 3991 h 172044"/>
                <a:gd name="connsiteX4" fmla="*/ 2101 w 198950"/>
                <a:gd name="connsiteY4" fmla="*/ 59671 h 172044"/>
                <a:gd name="connsiteX5" fmla="*/ 14805 w 198950"/>
                <a:gd name="connsiteY5" fmla="*/ 64941 h 172044"/>
                <a:gd name="connsiteX6" fmla="*/ 33590 w 198950"/>
                <a:gd name="connsiteY6" fmla="*/ 50346 h 172044"/>
                <a:gd name="connsiteX7" fmla="*/ 176574 w 198950"/>
                <a:gd name="connsiteY7" fmla="*/ 171030 h 172044"/>
                <a:gd name="connsiteX8" fmla="*/ 196981 w 198950"/>
                <a:gd name="connsiteY8" fmla="*/ 141839 h 17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950" h="172044">
                  <a:moveTo>
                    <a:pt x="196981" y="141839"/>
                  </a:moveTo>
                  <a:cubicBezTo>
                    <a:pt x="154410" y="111837"/>
                    <a:pt x="39807" y="41697"/>
                    <a:pt x="40347" y="40615"/>
                  </a:cubicBezTo>
                  <a:cubicBezTo>
                    <a:pt x="45213" y="32236"/>
                    <a:pt x="53457" y="16830"/>
                    <a:pt x="48997" y="6964"/>
                  </a:cubicBezTo>
                  <a:cubicBezTo>
                    <a:pt x="44537" y="-2901"/>
                    <a:pt x="32374" y="-739"/>
                    <a:pt x="24671" y="3991"/>
                  </a:cubicBezTo>
                  <a:cubicBezTo>
                    <a:pt x="13589" y="10883"/>
                    <a:pt x="-6548" y="40615"/>
                    <a:pt x="2101" y="59671"/>
                  </a:cubicBezTo>
                  <a:cubicBezTo>
                    <a:pt x="4534" y="63725"/>
                    <a:pt x="8994" y="66293"/>
                    <a:pt x="14805" y="64941"/>
                  </a:cubicBezTo>
                  <a:cubicBezTo>
                    <a:pt x="21833" y="63320"/>
                    <a:pt x="28455" y="56968"/>
                    <a:pt x="33590" y="50346"/>
                  </a:cubicBezTo>
                  <a:cubicBezTo>
                    <a:pt x="74269" y="85213"/>
                    <a:pt x="133192" y="138190"/>
                    <a:pt x="176574" y="171030"/>
                  </a:cubicBezTo>
                  <a:cubicBezTo>
                    <a:pt x="185493" y="177923"/>
                    <a:pt x="205225" y="147650"/>
                    <a:pt x="196981" y="141839"/>
                  </a:cubicBezTo>
                  <a:close/>
                </a:path>
              </a:pathLst>
            </a:custGeom>
            <a:solidFill>
              <a:srgbClr val="7787B5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10A9DFDE-6170-48DC-B97B-20439A208EA7}"/>
                </a:ext>
              </a:extLst>
            </p:cNvPr>
            <p:cNvSpPr/>
            <p:nvPr/>
          </p:nvSpPr>
          <p:spPr>
            <a:xfrm>
              <a:off x="3809090" y="2569176"/>
              <a:ext cx="236697" cy="226704"/>
            </a:xfrm>
            <a:custGeom>
              <a:avLst/>
              <a:gdLst>
                <a:gd name="connsiteX0" fmla="*/ 47507 w 236697"/>
                <a:gd name="connsiteY0" fmla="*/ 15728 h 226704"/>
                <a:gd name="connsiteX1" fmla="*/ 149947 w 236697"/>
                <a:gd name="connsiteY1" fmla="*/ 7079 h 226704"/>
                <a:gd name="connsiteX2" fmla="*/ 230494 w 236697"/>
                <a:gd name="connsiteY2" fmla="*/ 74517 h 226704"/>
                <a:gd name="connsiteX3" fmla="*/ 133054 w 236697"/>
                <a:gd name="connsiteY3" fmla="*/ 226420 h 226704"/>
                <a:gd name="connsiteX4" fmla="*/ 71 w 236697"/>
                <a:gd name="connsiteY4" fmla="*/ 101410 h 226704"/>
                <a:gd name="connsiteX5" fmla="*/ 47507 w 236697"/>
                <a:gd name="connsiteY5" fmla="*/ 15728 h 22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697" h="226704">
                  <a:moveTo>
                    <a:pt x="47507" y="15728"/>
                  </a:moveTo>
                  <a:cubicBezTo>
                    <a:pt x="77509" y="-3327"/>
                    <a:pt x="116972" y="-3597"/>
                    <a:pt x="149947" y="7079"/>
                  </a:cubicBezTo>
                  <a:cubicBezTo>
                    <a:pt x="181841" y="17350"/>
                    <a:pt x="218466" y="41676"/>
                    <a:pt x="230494" y="74517"/>
                  </a:cubicBezTo>
                  <a:cubicBezTo>
                    <a:pt x="256306" y="145197"/>
                    <a:pt x="197248" y="221690"/>
                    <a:pt x="133054" y="226420"/>
                  </a:cubicBezTo>
                  <a:cubicBezTo>
                    <a:pt x="64806" y="231420"/>
                    <a:pt x="-2497" y="169929"/>
                    <a:pt x="71" y="101410"/>
                  </a:cubicBezTo>
                  <a:cubicBezTo>
                    <a:pt x="1423" y="67489"/>
                    <a:pt x="18451" y="34108"/>
                    <a:pt x="47507" y="15728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BA3660A8-37E6-4E16-B4AF-F4AA0DCFD51D}"/>
                </a:ext>
              </a:extLst>
            </p:cNvPr>
            <p:cNvSpPr/>
            <p:nvPr/>
          </p:nvSpPr>
          <p:spPr>
            <a:xfrm>
              <a:off x="3568354" y="2670910"/>
              <a:ext cx="174899" cy="178590"/>
            </a:xfrm>
            <a:custGeom>
              <a:avLst/>
              <a:gdLst>
                <a:gd name="connsiteX0" fmla="*/ 169991 w 174899"/>
                <a:gd name="connsiteY0" fmla="*/ 50086 h 178590"/>
                <a:gd name="connsiteX1" fmla="*/ 161207 w 174899"/>
                <a:gd name="connsiteY1" fmla="*/ 127659 h 178590"/>
                <a:gd name="connsiteX2" fmla="*/ 99175 w 174899"/>
                <a:gd name="connsiteY2" fmla="*/ 177663 h 178590"/>
                <a:gd name="connsiteX3" fmla="*/ 519 w 174899"/>
                <a:gd name="connsiteY3" fmla="*/ 82656 h 178590"/>
                <a:gd name="connsiteX4" fmla="*/ 113230 w 174899"/>
                <a:gd name="connsiteY4" fmla="*/ 2110 h 178590"/>
                <a:gd name="connsiteX5" fmla="*/ 169991 w 174899"/>
                <a:gd name="connsiteY5" fmla="*/ 50086 h 17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899" h="178590">
                  <a:moveTo>
                    <a:pt x="169991" y="50086"/>
                  </a:moveTo>
                  <a:cubicBezTo>
                    <a:pt x="179721" y="75223"/>
                    <a:pt x="174045" y="104550"/>
                    <a:pt x="161207" y="127659"/>
                  </a:cubicBezTo>
                  <a:cubicBezTo>
                    <a:pt x="148908" y="149823"/>
                    <a:pt x="125393" y="173609"/>
                    <a:pt x="99175" y="177663"/>
                  </a:cubicBezTo>
                  <a:cubicBezTo>
                    <a:pt x="42684" y="186448"/>
                    <a:pt x="-5563" y="131173"/>
                    <a:pt x="519" y="82656"/>
                  </a:cubicBezTo>
                  <a:cubicBezTo>
                    <a:pt x="6871" y="31166"/>
                    <a:pt x="62551" y="-9918"/>
                    <a:pt x="113230" y="2110"/>
                  </a:cubicBezTo>
                  <a:cubicBezTo>
                    <a:pt x="138232" y="8191"/>
                    <a:pt x="160531" y="25760"/>
                    <a:pt x="169991" y="50086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2531822F-F97F-455B-9966-423888F33DB8}"/>
                </a:ext>
              </a:extLst>
            </p:cNvPr>
            <p:cNvSpPr/>
            <p:nvPr/>
          </p:nvSpPr>
          <p:spPr>
            <a:xfrm>
              <a:off x="3754789" y="2849246"/>
              <a:ext cx="112239" cy="114532"/>
            </a:xfrm>
            <a:custGeom>
              <a:avLst/>
              <a:gdLst>
                <a:gd name="connsiteX0" fmla="*/ 109106 w 112239"/>
                <a:gd name="connsiteY0" fmla="*/ 32032 h 114532"/>
                <a:gd name="connsiteX1" fmla="*/ 103565 w 112239"/>
                <a:gd name="connsiteY1" fmla="*/ 81766 h 114532"/>
                <a:gd name="connsiteX2" fmla="*/ 63697 w 112239"/>
                <a:gd name="connsiteY2" fmla="*/ 113930 h 114532"/>
                <a:gd name="connsiteX3" fmla="*/ 314 w 112239"/>
                <a:gd name="connsiteY3" fmla="*/ 52980 h 114532"/>
                <a:gd name="connsiteX4" fmla="*/ 72617 w 112239"/>
                <a:gd name="connsiteY4" fmla="*/ 1355 h 114532"/>
                <a:gd name="connsiteX5" fmla="*/ 109106 w 112239"/>
                <a:gd name="connsiteY5" fmla="*/ 32032 h 114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239" h="114532">
                  <a:moveTo>
                    <a:pt x="109106" y="32032"/>
                  </a:moveTo>
                  <a:cubicBezTo>
                    <a:pt x="115323" y="48115"/>
                    <a:pt x="111674" y="67035"/>
                    <a:pt x="103565" y="81766"/>
                  </a:cubicBezTo>
                  <a:cubicBezTo>
                    <a:pt x="95591" y="95956"/>
                    <a:pt x="80590" y="111228"/>
                    <a:pt x="63697" y="113930"/>
                  </a:cubicBezTo>
                  <a:cubicBezTo>
                    <a:pt x="27478" y="119607"/>
                    <a:pt x="-3470" y="84063"/>
                    <a:pt x="314" y="52980"/>
                  </a:cubicBezTo>
                  <a:cubicBezTo>
                    <a:pt x="4368" y="19869"/>
                    <a:pt x="40182" y="-6349"/>
                    <a:pt x="72617" y="1355"/>
                  </a:cubicBezTo>
                  <a:cubicBezTo>
                    <a:pt x="88699" y="5139"/>
                    <a:pt x="103024" y="16356"/>
                    <a:pt x="109106" y="32032"/>
                  </a:cubicBezTo>
                  <a:close/>
                </a:path>
              </a:pathLst>
            </a:custGeom>
            <a:solidFill>
              <a:srgbClr val="6370AA"/>
            </a:solidFill>
            <a:ln w="134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605" name="TextBox 604">
            <a:extLst>
              <a:ext uri="{FF2B5EF4-FFF2-40B4-BE49-F238E27FC236}">
                <a16:creationId xmlns:a16="http://schemas.microsoft.com/office/drawing/2014/main" id="{A9053EFA-6B07-4BD1-8E49-2C261484ABFF}"/>
              </a:ext>
            </a:extLst>
          </p:cNvPr>
          <p:cNvSpPr txBox="1"/>
          <p:nvPr/>
        </p:nvSpPr>
        <p:spPr>
          <a:xfrm>
            <a:off x="738318" y="2863377"/>
            <a:ext cx="658357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What’s Wrong? </a:t>
            </a:r>
            <a:endParaRPr lang="th-TH" sz="80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F5E76CE9-3659-4B55-BF60-DF3CD08053C8}"/>
              </a:ext>
            </a:extLst>
          </p:cNvPr>
          <p:cNvSpPr/>
          <p:nvPr/>
        </p:nvSpPr>
        <p:spPr>
          <a:xfrm rot="1404195">
            <a:off x="-291959" y="3133298"/>
            <a:ext cx="1570197" cy="1528983"/>
          </a:xfrm>
          <a:custGeom>
            <a:avLst/>
            <a:gdLst>
              <a:gd name="connsiteX0" fmla="*/ 319462 w 678167"/>
              <a:gd name="connsiteY0" fmla="*/ 531400 h 531399"/>
              <a:gd name="connsiteX1" fmla="*/ 144393 w 678167"/>
              <a:gd name="connsiteY1" fmla="*/ 210502 h 531399"/>
              <a:gd name="connsiteX2" fmla="*/ 150584 w 678167"/>
              <a:gd name="connsiteY2" fmla="*/ 374713 h 531399"/>
              <a:gd name="connsiteX3" fmla="*/ 20092 w 678167"/>
              <a:gd name="connsiteY3" fmla="*/ 420434 h 531399"/>
              <a:gd name="connsiteX4" fmla="*/ 851 w 678167"/>
              <a:gd name="connsiteY4" fmla="*/ 411194 h 531399"/>
              <a:gd name="connsiteX5" fmla="*/ 10090 w 678167"/>
              <a:gd name="connsiteY5" fmla="*/ 391954 h 531399"/>
              <a:gd name="connsiteX6" fmla="*/ 119533 w 678167"/>
              <a:gd name="connsiteY6" fmla="*/ 353568 h 531399"/>
              <a:gd name="connsiteX7" fmla="*/ 109436 w 678167"/>
              <a:gd name="connsiteY7" fmla="*/ 83344 h 531399"/>
              <a:gd name="connsiteX8" fmla="*/ 284982 w 678167"/>
              <a:gd name="connsiteY8" fmla="*/ 405098 h 531399"/>
              <a:gd name="connsiteX9" fmla="*/ 276124 w 678167"/>
              <a:gd name="connsiteY9" fmla="*/ 145066 h 531399"/>
              <a:gd name="connsiteX10" fmla="*/ 353752 w 678167"/>
              <a:gd name="connsiteY10" fmla="*/ 242602 h 531399"/>
              <a:gd name="connsiteX11" fmla="*/ 367183 w 678167"/>
              <a:gd name="connsiteY11" fmla="*/ 0 h 531399"/>
              <a:gd name="connsiteX12" fmla="*/ 569684 w 678167"/>
              <a:gd name="connsiteY12" fmla="*/ 306514 h 531399"/>
              <a:gd name="connsiteX13" fmla="*/ 564350 w 678167"/>
              <a:gd name="connsiteY13" fmla="*/ 188500 h 531399"/>
              <a:gd name="connsiteX14" fmla="*/ 658076 w 678167"/>
              <a:gd name="connsiteY14" fmla="*/ 155638 h 531399"/>
              <a:gd name="connsiteX15" fmla="*/ 677317 w 678167"/>
              <a:gd name="connsiteY15" fmla="*/ 164878 h 531399"/>
              <a:gd name="connsiteX16" fmla="*/ 668078 w 678167"/>
              <a:gd name="connsiteY16" fmla="*/ 184118 h 531399"/>
              <a:gd name="connsiteX17" fmla="*/ 595497 w 678167"/>
              <a:gd name="connsiteY17" fmla="*/ 209550 h 531399"/>
              <a:gd name="connsiteX18" fmla="*/ 604736 w 678167"/>
              <a:gd name="connsiteY18" fmla="*/ 414433 h 531399"/>
              <a:gd name="connsiteX19" fmla="*/ 392329 w 678167"/>
              <a:gd name="connsiteY19" fmla="*/ 92869 h 531399"/>
              <a:gd name="connsiteX20" fmla="*/ 379565 w 678167"/>
              <a:gd name="connsiteY20" fmla="*/ 323564 h 531399"/>
              <a:gd name="connsiteX21" fmla="*/ 309461 w 678167"/>
              <a:gd name="connsiteY21" fmla="*/ 235458 h 531399"/>
              <a:gd name="connsiteX22" fmla="*/ 319462 w 678167"/>
              <a:gd name="connsiteY22" fmla="*/ 531400 h 531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78167" h="531399">
                <a:moveTo>
                  <a:pt x="319462" y="531400"/>
                </a:moveTo>
                <a:lnTo>
                  <a:pt x="144393" y="210502"/>
                </a:lnTo>
                <a:lnTo>
                  <a:pt x="150584" y="374713"/>
                </a:lnTo>
                <a:lnTo>
                  <a:pt x="20092" y="420434"/>
                </a:lnTo>
                <a:cubicBezTo>
                  <a:pt x="12186" y="423196"/>
                  <a:pt x="3613" y="419005"/>
                  <a:pt x="851" y="411194"/>
                </a:cubicBezTo>
                <a:cubicBezTo>
                  <a:pt x="-1911" y="403288"/>
                  <a:pt x="2280" y="394716"/>
                  <a:pt x="10090" y="391954"/>
                </a:cubicBezTo>
                <a:lnTo>
                  <a:pt x="119533" y="353568"/>
                </a:lnTo>
                <a:lnTo>
                  <a:pt x="109436" y="83344"/>
                </a:lnTo>
                <a:lnTo>
                  <a:pt x="284982" y="405098"/>
                </a:lnTo>
                <a:lnTo>
                  <a:pt x="276124" y="145066"/>
                </a:lnTo>
                <a:lnTo>
                  <a:pt x="353752" y="242602"/>
                </a:lnTo>
                <a:lnTo>
                  <a:pt x="367183" y="0"/>
                </a:lnTo>
                <a:lnTo>
                  <a:pt x="569684" y="306514"/>
                </a:lnTo>
                <a:lnTo>
                  <a:pt x="564350" y="188500"/>
                </a:lnTo>
                <a:lnTo>
                  <a:pt x="658076" y="155638"/>
                </a:lnTo>
                <a:cubicBezTo>
                  <a:pt x="665982" y="152876"/>
                  <a:pt x="674554" y="157067"/>
                  <a:pt x="677317" y="164878"/>
                </a:cubicBezTo>
                <a:cubicBezTo>
                  <a:pt x="680079" y="172784"/>
                  <a:pt x="675888" y="181356"/>
                  <a:pt x="668078" y="184118"/>
                </a:cubicBezTo>
                <a:lnTo>
                  <a:pt x="595497" y="209550"/>
                </a:lnTo>
                <a:lnTo>
                  <a:pt x="604736" y="414433"/>
                </a:lnTo>
                <a:lnTo>
                  <a:pt x="392329" y="92869"/>
                </a:lnTo>
                <a:lnTo>
                  <a:pt x="379565" y="323564"/>
                </a:lnTo>
                <a:lnTo>
                  <a:pt x="309461" y="235458"/>
                </a:lnTo>
                <a:lnTo>
                  <a:pt x="319462" y="531400"/>
                </a:lnTo>
                <a:close/>
              </a:path>
            </a:pathLst>
          </a:custGeom>
          <a:solidFill>
            <a:srgbClr val="FF787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cxnSp>
        <p:nvCxnSpPr>
          <p:cNvPr id="623" name="Straight Connector 622">
            <a:extLst>
              <a:ext uri="{FF2B5EF4-FFF2-40B4-BE49-F238E27FC236}">
                <a16:creationId xmlns:a16="http://schemas.microsoft.com/office/drawing/2014/main" id="{C2A09F4E-0803-4E9C-85D4-8335B73031EB}"/>
              </a:ext>
            </a:extLst>
          </p:cNvPr>
          <p:cNvCxnSpPr>
            <a:cxnSpLocks/>
          </p:cNvCxnSpPr>
          <p:nvPr/>
        </p:nvCxnSpPr>
        <p:spPr>
          <a:xfrm>
            <a:off x="1296393" y="3953589"/>
            <a:ext cx="2214521" cy="0"/>
          </a:xfrm>
          <a:prstGeom prst="line">
            <a:avLst/>
          </a:prstGeom>
          <a:ln w="57150">
            <a:solidFill>
              <a:srgbClr val="FF787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4" name="Graphic 623">
            <a:extLst>
              <a:ext uri="{FF2B5EF4-FFF2-40B4-BE49-F238E27FC236}">
                <a16:creationId xmlns:a16="http://schemas.microsoft.com/office/drawing/2014/main" id="{2D40B893-8F94-4832-89C0-70A45914284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425923" y="5015755"/>
            <a:ext cx="3387184" cy="3008198"/>
          </a:xfrm>
          <a:prstGeom prst="rect">
            <a:avLst/>
          </a:prstGeom>
        </p:spPr>
      </p:pic>
      <p:grpSp>
        <p:nvGrpSpPr>
          <p:cNvPr id="625" name="Graphic 73">
            <a:extLst>
              <a:ext uri="{FF2B5EF4-FFF2-40B4-BE49-F238E27FC236}">
                <a16:creationId xmlns:a16="http://schemas.microsoft.com/office/drawing/2014/main" id="{6CD79B65-4D1E-4FDE-A4EB-AC83E27F9C3A}"/>
              </a:ext>
            </a:extLst>
          </p:cNvPr>
          <p:cNvGrpSpPr/>
          <p:nvPr/>
        </p:nvGrpSpPr>
        <p:grpSpPr>
          <a:xfrm>
            <a:off x="1205988" y="6381617"/>
            <a:ext cx="871842" cy="829479"/>
            <a:chOff x="5657895" y="3014668"/>
            <a:chExt cx="871842" cy="829479"/>
          </a:xfrm>
        </p:grpSpPr>
        <p:grpSp>
          <p:nvGrpSpPr>
            <p:cNvPr id="626" name="Graphic 73">
              <a:extLst>
                <a:ext uri="{FF2B5EF4-FFF2-40B4-BE49-F238E27FC236}">
                  <a16:creationId xmlns:a16="http://schemas.microsoft.com/office/drawing/2014/main" id="{BB70B8DB-87B4-48DB-AD3C-65820000F3B7}"/>
                </a:ext>
              </a:extLst>
            </p:cNvPr>
            <p:cNvGrpSpPr/>
            <p:nvPr/>
          </p:nvGrpSpPr>
          <p:grpSpPr>
            <a:xfrm>
              <a:off x="6286510" y="3014668"/>
              <a:ext cx="243227" cy="251389"/>
              <a:chOff x="6286510" y="3014668"/>
              <a:chExt cx="243227" cy="251389"/>
            </a:xfrm>
          </p:grpSpPr>
          <p:sp>
            <p:nvSpPr>
              <p:cNvPr id="631" name="Freeform: Shape 630">
                <a:extLst>
                  <a:ext uri="{FF2B5EF4-FFF2-40B4-BE49-F238E27FC236}">
                    <a16:creationId xmlns:a16="http://schemas.microsoft.com/office/drawing/2014/main" id="{87AC7100-7131-4CB3-AC91-E4603B449311}"/>
                  </a:ext>
                </a:extLst>
              </p:cNvPr>
              <p:cNvSpPr/>
              <p:nvPr/>
            </p:nvSpPr>
            <p:spPr>
              <a:xfrm rot="2818647">
                <a:off x="6278820" y="3094690"/>
                <a:ext cx="258608" cy="91346"/>
              </a:xfrm>
              <a:custGeom>
                <a:avLst/>
                <a:gdLst>
                  <a:gd name="connsiteX0" fmla="*/ 0 w 258608"/>
                  <a:gd name="connsiteY0" fmla="*/ 0 h 91346"/>
                  <a:gd name="connsiteX1" fmla="*/ 258609 w 258608"/>
                  <a:gd name="connsiteY1" fmla="*/ 0 h 91346"/>
                  <a:gd name="connsiteX2" fmla="*/ 258609 w 258608"/>
                  <a:gd name="connsiteY2" fmla="*/ 91347 h 91346"/>
                  <a:gd name="connsiteX3" fmla="*/ 0 w 258608"/>
                  <a:gd name="connsiteY3" fmla="*/ 91347 h 9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608" h="91346">
                    <a:moveTo>
                      <a:pt x="0" y="0"/>
                    </a:moveTo>
                    <a:lnTo>
                      <a:pt x="258609" y="0"/>
                    </a:lnTo>
                    <a:lnTo>
                      <a:pt x="258609" y="91347"/>
                    </a:lnTo>
                    <a:lnTo>
                      <a:pt x="0" y="91347"/>
                    </a:lnTo>
                    <a:close/>
                  </a:path>
                </a:pathLst>
              </a:custGeom>
              <a:solidFill>
                <a:srgbClr val="2854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32" name="Graphic 73">
                <a:extLst>
                  <a:ext uri="{FF2B5EF4-FFF2-40B4-BE49-F238E27FC236}">
                    <a16:creationId xmlns:a16="http://schemas.microsoft.com/office/drawing/2014/main" id="{BB396893-1FE6-4676-96FB-65F3E0DE2503}"/>
                  </a:ext>
                </a:extLst>
              </p:cNvPr>
              <p:cNvGrpSpPr/>
              <p:nvPr/>
            </p:nvGrpSpPr>
            <p:grpSpPr>
              <a:xfrm>
                <a:off x="6293303" y="3021924"/>
                <a:ext cx="232046" cy="239470"/>
                <a:chOff x="6293303" y="3021924"/>
                <a:chExt cx="232046" cy="239470"/>
              </a:xfrm>
              <a:solidFill>
                <a:srgbClr val="306F91"/>
              </a:solidFill>
            </p:grpSpPr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134F7EBF-C689-4E7E-870B-4F3BB0030386}"/>
                    </a:ext>
                  </a:extLst>
                </p:cNvPr>
                <p:cNvSpPr/>
                <p:nvPr/>
              </p:nvSpPr>
              <p:spPr>
                <a:xfrm rot="2818647">
                  <a:off x="6324757" y="3011870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C3BA4967-2E99-4B63-901E-5528A49B1C3B}"/>
                    </a:ext>
                  </a:extLst>
                </p:cNvPr>
                <p:cNvSpPr/>
                <p:nvPr/>
              </p:nvSpPr>
              <p:spPr>
                <a:xfrm rot="2818898">
                  <a:off x="6342142" y="3030533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7C7DB96E-6397-4716-A8BD-F443D5A48C61}"/>
                    </a:ext>
                  </a:extLst>
                </p:cNvPr>
                <p:cNvSpPr/>
                <p:nvPr/>
              </p:nvSpPr>
              <p:spPr>
                <a:xfrm rot="2818647">
                  <a:off x="6359625" y="3049362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7117DBD4-3DEA-4F34-BD52-DD960B87D2B4}"/>
                    </a:ext>
                  </a:extLst>
                </p:cNvPr>
                <p:cNvSpPr/>
                <p:nvPr/>
              </p:nvSpPr>
              <p:spPr>
                <a:xfrm rot="2818647">
                  <a:off x="6377074" y="3068030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66F426F3-DD45-4390-8A19-500168053AEC}"/>
                    </a:ext>
                  </a:extLst>
                </p:cNvPr>
                <p:cNvSpPr/>
                <p:nvPr/>
              </p:nvSpPr>
              <p:spPr>
                <a:xfrm rot="2818898">
                  <a:off x="6394486" y="3086665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8" name="Freeform: Shape 637">
                  <a:extLst>
                    <a:ext uri="{FF2B5EF4-FFF2-40B4-BE49-F238E27FC236}">
                      <a16:creationId xmlns:a16="http://schemas.microsoft.com/office/drawing/2014/main" id="{B00A9A3F-C4CF-4D94-8B54-BDDF7C132E4C}"/>
                    </a:ext>
                  </a:extLst>
                </p:cNvPr>
                <p:cNvSpPr/>
                <p:nvPr/>
              </p:nvSpPr>
              <p:spPr>
                <a:xfrm rot="2818647">
                  <a:off x="6411974" y="3105365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9" name="Freeform: Shape 638">
                  <a:extLst>
                    <a:ext uri="{FF2B5EF4-FFF2-40B4-BE49-F238E27FC236}">
                      <a16:creationId xmlns:a16="http://schemas.microsoft.com/office/drawing/2014/main" id="{6794A25A-2B35-4F14-A50E-6C7AF9C253EA}"/>
                    </a:ext>
                  </a:extLst>
                </p:cNvPr>
                <p:cNvSpPr/>
                <p:nvPr/>
              </p:nvSpPr>
              <p:spPr>
                <a:xfrm rot="2818647">
                  <a:off x="6429458" y="3124011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88912329-D877-457D-A211-D5679DE9FD47}"/>
                    </a:ext>
                  </a:extLst>
                </p:cNvPr>
                <p:cNvSpPr/>
                <p:nvPr/>
              </p:nvSpPr>
              <p:spPr>
                <a:xfrm rot="2818647">
                  <a:off x="6446803" y="3142766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5BA7C185-DFF2-4F65-9F99-DE373A7A3094}"/>
                    </a:ext>
                  </a:extLst>
                </p:cNvPr>
                <p:cNvSpPr/>
                <p:nvPr/>
              </p:nvSpPr>
              <p:spPr>
                <a:xfrm rot="2818647">
                  <a:off x="6464292" y="3161411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F5283AEC-0920-4553-AE40-B83F190DAC7D}"/>
                    </a:ext>
                  </a:extLst>
                </p:cNvPr>
                <p:cNvSpPr/>
                <p:nvPr/>
              </p:nvSpPr>
              <p:spPr>
                <a:xfrm rot="2818647">
                  <a:off x="6481703" y="3180101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939F99B7-F6A6-4FBE-9AF7-CCFD8744DB82}"/>
                </a:ext>
              </a:extLst>
            </p:cNvPr>
            <p:cNvSpPr/>
            <p:nvPr/>
          </p:nvSpPr>
          <p:spPr>
            <a:xfrm>
              <a:off x="5657895" y="3109721"/>
              <a:ext cx="771765" cy="734427"/>
            </a:xfrm>
            <a:custGeom>
              <a:avLst/>
              <a:gdLst>
                <a:gd name="connsiteX0" fmla="*/ 629271 w 771765"/>
                <a:gd name="connsiteY0" fmla="*/ 0 h 734427"/>
                <a:gd name="connsiteX1" fmla="*/ 33482 w 771765"/>
                <a:gd name="connsiteY1" fmla="*/ 552831 h 734427"/>
                <a:gd name="connsiteX2" fmla="*/ 27958 w 771765"/>
                <a:gd name="connsiteY2" fmla="*/ 700945 h 734427"/>
                <a:gd name="connsiteX3" fmla="*/ 176072 w 771765"/>
                <a:gd name="connsiteY3" fmla="*/ 706469 h 734427"/>
                <a:gd name="connsiteX4" fmla="*/ 771765 w 771765"/>
                <a:gd name="connsiteY4" fmla="*/ 153543 h 734427"/>
                <a:gd name="connsiteX5" fmla="*/ 629271 w 771765"/>
                <a:gd name="connsiteY5" fmla="*/ 0 h 73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1765" h="734427">
                  <a:moveTo>
                    <a:pt x="629271" y="0"/>
                  </a:moveTo>
                  <a:lnTo>
                    <a:pt x="33482" y="552831"/>
                  </a:lnTo>
                  <a:cubicBezTo>
                    <a:pt x="-8904" y="592169"/>
                    <a:pt x="-11380" y="658463"/>
                    <a:pt x="27958" y="700945"/>
                  </a:cubicBezTo>
                  <a:cubicBezTo>
                    <a:pt x="67296" y="743331"/>
                    <a:pt x="133590" y="745808"/>
                    <a:pt x="176072" y="706469"/>
                  </a:cubicBezTo>
                  <a:lnTo>
                    <a:pt x="771765" y="153543"/>
                  </a:lnTo>
                  <a:lnTo>
                    <a:pt x="629271" y="0"/>
                  </a:lnTo>
                  <a:close/>
                </a:path>
              </a:pathLst>
            </a:custGeom>
            <a:solidFill>
              <a:srgbClr val="FAFD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38A46CED-0C31-4C0C-9077-529708244D4B}"/>
                </a:ext>
              </a:extLst>
            </p:cNvPr>
            <p:cNvSpPr/>
            <p:nvPr/>
          </p:nvSpPr>
          <p:spPr>
            <a:xfrm>
              <a:off x="5691289" y="3283171"/>
              <a:ext cx="554634" cy="527869"/>
            </a:xfrm>
            <a:custGeom>
              <a:avLst/>
              <a:gdLst>
                <a:gd name="connsiteX0" fmla="*/ 450907 w 554634"/>
                <a:gd name="connsiteY0" fmla="*/ 0 h 527869"/>
                <a:gd name="connsiteX1" fmla="*/ 24378 w 554634"/>
                <a:gd name="connsiteY1" fmla="*/ 395764 h 527869"/>
                <a:gd name="connsiteX2" fmla="*/ 20377 w 554634"/>
                <a:gd name="connsiteY2" fmla="*/ 503492 h 527869"/>
                <a:gd name="connsiteX3" fmla="*/ 128105 w 554634"/>
                <a:gd name="connsiteY3" fmla="*/ 507492 h 527869"/>
                <a:gd name="connsiteX4" fmla="*/ 554634 w 554634"/>
                <a:gd name="connsiteY4" fmla="*/ 111633 h 527869"/>
                <a:gd name="connsiteX5" fmla="*/ 450907 w 554634"/>
                <a:gd name="connsiteY5" fmla="*/ 0 h 52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634" h="527869">
                  <a:moveTo>
                    <a:pt x="450907" y="0"/>
                  </a:moveTo>
                  <a:lnTo>
                    <a:pt x="24378" y="395764"/>
                  </a:lnTo>
                  <a:cubicBezTo>
                    <a:pt x="-6483" y="424434"/>
                    <a:pt x="-8293" y="472630"/>
                    <a:pt x="20377" y="503492"/>
                  </a:cubicBezTo>
                  <a:cubicBezTo>
                    <a:pt x="49047" y="534353"/>
                    <a:pt x="97244" y="536162"/>
                    <a:pt x="128105" y="507492"/>
                  </a:cubicBezTo>
                  <a:lnTo>
                    <a:pt x="554634" y="111633"/>
                  </a:lnTo>
                  <a:lnTo>
                    <a:pt x="450907" y="0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31DB441-A576-42F3-80EA-030ACA652782}"/>
                </a:ext>
              </a:extLst>
            </p:cNvPr>
            <p:cNvSpPr/>
            <p:nvPr/>
          </p:nvSpPr>
          <p:spPr>
            <a:xfrm rot="2828381">
              <a:off x="6233212" y="3163116"/>
              <a:ext cx="259551" cy="38099"/>
            </a:xfrm>
            <a:custGeom>
              <a:avLst/>
              <a:gdLst>
                <a:gd name="connsiteX0" fmla="*/ 0 w 259551"/>
                <a:gd name="connsiteY0" fmla="*/ 0 h 38099"/>
                <a:gd name="connsiteX1" fmla="*/ 259551 w 259551"/>
                <a:gd name="connsiteY1" fmla="*/ 0 h 38099"/>
                <a:gd name="connsiteX2" fmla="*/ 259551 w 259551"/>
                <a:gd name="connsiteY2" fmla="*/ 38099 h 38099"/>
                <a:gd name="connsiteX3" fmla="*/ 0 w 259551"/>
                <a:gd name="connsiteY3" fmla="*/ 38099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51" h="38099">
                  <a:moveTo>
                    <a:pt x="0" y="0"/>
                  </a:moveTo>
                  <a:lnTo>
                    <a:pt x="259551" y="0"/>
                  </a:lnTo>
                  <a:lnTo>
                    <a:pt x="259551" y="38099"/>
                  </a:lnTo>
                  <a:lnTo>
                    <a:pt x="0" y="38099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9FF98C03-AC19-4D31-83EB-A9A108C6B68E}"/>
                </a:ext>
              </a:extLst>
            </p:cNvPr>
            <p:cNvSpPr/>
            <p:nvPr/>
          </p:nvSpPr>
          <p:spPr>
            <a:xfrm>
              <a:off x="5691289" y="3630357"/>
              <a:ext cx="180492" cy="180682"/>
            </a:xfrm>
            <a:custGeom>
              <a:avLst/>
              <a:gdLst>
                <a:gd name="connsiteX0" fmla="*/ 72765 w 180492"/>
                <a:gd name="connsiteY0" fmla="*/ 107728 h 180682"/>
                <a:gd name="connsiteX1" fmla="*/ 76765 w 180492"/>
                <a:gd name="connsiteY1" fmla="*/ 0 h 180682"/>
                <a:gd name="connsiteX2" fmla="*/ 24378 w 180492"/>
                <a:gd name="connsiteY2" fmla="*/ 48577 h 180682"/>
                <a:gd name="connsiteX3" fmla="*/ 20377 w 180492"/>
                <a:gd name="connsiteY3" fmla="*/ 156305 h 180682"/>
                <a:gd name="connsiteX4" fmla="*/ 128105 w 180492"/>
                <a:gd name="connsiteY4" fmla="*/ 160306 h 180682"/>
                <a:gd name="connsiteX5" fmla="*/ 180492 w 180492"/>
                <a:gd name="connsiteY5" fmla="*/ 111728 h 180682"/>
                <a:gd name="connsiteX6" fmla="*/ 72765 w 180492"/>
                <a:gd name="connsiteY6" fmla="*/ 107728 h 18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492" h="180682">
                  <a:moveTo>
                    <a:pt x="72765" y="107728"/>
                  </a:moveTo>
                  <a:cubicBezTo>
                    <a:pt x="44094" y="76867"/>
                    <a:pt x="45904" y="28670"/>
                    <a:pt x="76765" y="0"/>
                  </a:cubicBezTo>
                  <a:lnTo>
                    <a:pt x="24378" y="48577"/>
                  </a:lnTo>
                  <a:cubicBezTo>
                    <a:pt x="-6483" y="77248"/>
                    <a:pt x="-8293" y="125444"/>
                    <a:pt x="20377" y="156305"/>
                  </a:cubicBezTo>
                  <a:cubicBezTo>
                    <a:pt x="49047" y="187166"/>
                    <a:pt x="97244" y="188976"/>
                    <a:pt x="128105" y="160306"/>
                  </a:cubicBezTo>
                  <a:lnTo>
                    <a:pt x="180492" y="111728"/>
                  </a:lnTo>
                  <a:cubicBezTo>
                    <a:pt x="149631" y="140303"/>
                    <a:pt x="101435" y="138494"/>
                    <a:pt x="72765" y="107728"/>
                  </a:cubicBez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43" name="Graphic 92">
            <a:extLst>
              <a:ext uri="{FF2B5EF4-FFF2-40B4-BE49-F238E27FC236}">
                <a16:creationId xmlns:a16="http://schemas.microsoft.com/office/drawing/2014/main" id="{838097F9-8F03-4308-B4F5-F8CCBDFC669A}"/>
              </a:ext>
            </a:extLst>
          </p:cNvPr>
          <p:cNvGrpSpPr/>
          <p:nvPr/>
        </p:nvGrpSpPr>
        <p:grpSpPr>
          <a:xfrm>
            <a:off x="2297687" y="6030111"/>
            <a:ext cx="529989" cy="1022689"/>
            <a:chOff x="5829280" y="2919420"/>
            <a:chExt cx="529989" cy="1022689"/>
          </a:xfrm>
        </p:grpSpPr>
        <p:grpSp>
          <p:nvGrpSpPr>
            <p:cNvPr id="644" name="Graphic 92">
              <a:extLst>
                <a:ext uri="{FF2B5EF4-FFF2-40B4-BE49-F238E27FC236}">
                  <a16:creationId xmlns:a16="http://schemas.microsoft.com/office/drawing/2014/main" id="{60494A5B-1598-4A57-80E4-2686DDDFC1CE}"/>
                </a:ext>
              </a:extLst>
            </p:cNvPr>
            <p:cNvGrpSpPr/>
            <p:nvPr/>
          </p:nvGrpSpPr>
          <p:grpSpPr>
            <a:xfrm>
              <a:off x="5829280" y="2919420"/>
              <a:ext cx="274256" cy="171542"/>
              <a:chOff x="5829280" y="2919420"/>
              <a:chExt cx="274256" cy="171542"/>
            </a:xfrm>
          </p:grpSpPr>
          <p:sp>
            <p:nvSpPr>
              <p:cNvPr id="649" name="Freeform: Shape 648">
                <a:extLst>
                  <a:ext uri="{FF2B5EF4-FFF2-40B4-BE49-F238E27FC236}">
                    <a16:creationId xmlns:a16="http://schemas.microsoft.com/office/drawing/2014/main" id="{C937C0E0-53CF-49F8-8770-D41CF1C03BF3}"/>
                  </a:ext>
                </a:extLst>
              </p:cNvPr>
              <p:cNvSpPr/>
              <p:nvPr/>
            </p:nvSpPr>
            <p:spPr>
              <a:xfrm rot="-1155780">
                <a:off x="5837108" y="2959520"/>
                <a:ext cx="258599" cy="91343"/>
              </a:xfrm>
              <a:custGeom>
                <a:avLst/>
                <a:gdLst>
                  <a:gd name="connsiteX0" fmla="*/ 0 w 258599"/>
                  <a:gd name="connsiteY0" fmla="*/ 0 h 91343"/>
                  <a:gd name="connsiteX1" fmla="*/ 258600 w 258599"/>
                  <a:gd name="connsiteY1" fmla="*/ 0 h 91343"/>
                  <a:gd name="connsiteX2" fmla="*/ 258600 w 258599"/>
                  <a:gd name="connsiteY2" fmla="*/ 91343 h 91343"/>
                  <a:gd name="connsiteX3" fmla="*/ 0 w 258599"/>
                  <a:gd name="connsiteY3" fmla="*/ 91343 h 9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599" h="91343">
                    <a:moveTo>
                      <a:pt x="0" y="0"/>
                    </a:moveTo>
                    <a:lnTo>
                      <a:pt x="258600" y="0"/>
                    </a:lnTo>
                    <a:lnTo>
                      <a:pt x="258600" y="91343"/>
                    </a:lnTo>
                    <a:lnTo>
                      <a:pt x="0" y="91343"/>
                    </a:lnTo>
                    <a:close/>
                  </a:path>
                </a:pathLst>
              </a:custGeom>
              <a:solidFill>
                <a:srgbClr val="2854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50" name="Graphic 92">
                <a:extLst>
                  <a:ext uri="{FF2B5EF4-FFF2-40B4-BE49-F238E27FC236}">
                    <a16:creationId xmlns:a16="http://schemas.microsoft.com/office/drawing/2014/main" id="{E12FAC90-3AF1-42C9-A886-D658456D6183}"/>
                  </a:ext>
                </a:extLst>
              </p:cNvPr>
              <p:cNvGrpSpPr/>
              <p:nvPr/>
            </p:nvGrpSpPr>
            <p:grpSpPr>
              <a:xfrm>
                <a:off x="5838755" y="2921490"/>
                <a:ext cx="258794" cy="166143"/>
                <a:chOff x="5838755" y="2921490"/>
                <a:chExt cx="258794" cy="166143"/>
              </a:xfrm>
              <a:solidFill>
                <a:srgbClr val="306F91"/>
              </a:solidFill>
            </p:grpSpPr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48DCAC66-1E4A-49C3-8CE7-8D19AB928717}"/>
                    </a:ext>
                  </a:extLst>
                </p:cNvPr>
                <p:cNvSpPr/>
                <p:nvPr/>
              </p:nvSpPr>
              <p:spPr>
                <a:xfrm rot="-1155456">
                  <a:off x="5853477" y="2996839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id="{6CC9D63C-28F3-4678-82A2-6394E7EA3712}"/>
                    </a:ext>
                  </a:extLst>
                </p:cNvPr>
                <p:cNvSpPr/>
                <p:nvPr/>
              </p:nvSpPr>
              <p:spPr>
                <a:xfrm rot="-1155456">
                  <a:off x="5877592" y="2988467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E3FFD076-CF55-4FD4-9A9F-66E56F34B2A0}"/>
                    </a:ext>
                  </a:extLst>
                </p:cNvPr>
                <p:cNvSpPr/>
                <p:nvPr/>
              </p:nvSpPr>
              <p:spPr>
                <a:xfrm rot="-1155780">
                  <a:off x="5901683" y="2980003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6789703C-F7D6-4E66-9C17-810FF6F7BB7A}"/>
                    </a:ext>
                  </a:extLst>
                </p:cNvPr>
                <p:cNvSpPr/>
                <p:nvPr/>
              </p:nvSpPr>
              <p:spPr>
                <a:xfrm rot="-1155780">
                  <a:off x="5925889" y="2971599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5" name="Freeform: Shape 654">
                  <a:extLst>
                    <a:ext uri="{FF2B5EF4-FFF2-40B4-BE49-F238E27FC236}">
                      <a16:creationId xmlns:a16="http://schemas.microsoft.com/office/drawing/2014/main" id="{7C94A509-84E8-40B6-9589-5A5D99F6AD1F}"/>
                    </a:ext>
                  </a:extLst>
                </p:cNvPr>
                <p:cNvSpPr/>
                <p:nvPr/>
              </p:nvSpPr>
              <p:spPr>
                <a:xfrm rot="-1155456">
                  <a:off x="5949969" y="2963139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6" name="Freeform: Shape 655">
                  <a:extLst>
                    <a:ext uri="{FF2B5EF4-FFF2-40B4-BE49-F238E27FC236}">
                      <a16:creationId xmlns:a16="http://schemas.microsoft.com/office/drawing/2014/main" id="{C432A80E-613C-4A4F-B7E6-E4A692781224}"/>
                    </a:ext>
                  </a:extLst>
                </p:cNvPr>
                <p:cNvSpPr/>
                <p:nvPr/>
              </p:nvSpPr>
              <p:spPr>
                <a:xfrm rot="-1155780">
                  <a:off x="5974093" y="2954756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id="{34EED991-053E-4460-96ED-F712665AF702}"/>
                    </a:ext>
                  </a:extLst>
                </p:cNvPr>
                <p:cNvSpPr/>
                <p:nvPr/>
              </p:nvSpPr>
              <p:spPr>
                <a:xfrm rot="-1155780">
                  <a:off x="5998267" y="2946267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09848370-7929-42BF-92CC-9BD233483576}"/>
                    </a:ext>
                  </a:extLst>
                </p:cNvPr>
                <p:cNvSpPr/>
                <p:nvPr/>
              </p:nvSpPr>
              <p:spPr>
                <a:xfrm rot="-1155780">
                  <a:off x="6022352" y="2937804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D3F5CA23-A0D9-4CC3-A34C-F32973F92015}"/>
                    </a:ext>
                  </a:extLst>
                </p:cNvPr>
                <p:cNvSpPr/>
                <p:nvPr/>
              </p:nvSpPr>
              <p:spPr>
                <a:xfrm rot="-1155456">
                  <a:off x="6046552" y="2929414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id="{7FB88DA1-A070-4B09-B24A-BFA0C9CB0A01}"/>
                    </a:ext>
                  </a:extLst>
                </p:cNvPr>
                <p:cNvSpPr/>
                <p:nvPr/>
              </p:nvSpPr>
              <p:spPr>
                <a:xfrm rot="-1155456">
                  <a:off x="6070636" y="2920945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D892C6-981A-4A85-88F6-B86F15CAF8CC}"/>
                </a:ext>
              </a:extLst>
            </p:cNvPr>
            <p:cNvSpPr/>
            <p:nvPr/>
          </p:nvSpPr>
          <p:spPr>
            <a:xfrm>
              <a:off x="5889593" y="3034950"/>
              <a:ext cx="469676" cy="907159"/>
            </a:xfrm>
            <a:custGeom>
              <a:avLst/>
              <a:gdLst>
                <a:gd name="connsiteX0" fmla="*/ 0 w 469676"/>
                <a:gd name="connsiteY0" fmla="*/ 68580 h 907159"/>
                <a:gd name="connsiteX1" fmla="*/ 265938 w 469676"/>
                <a:gd name="connsiteY1" fmla="*/ 836676 h 907159"/>
                <a:gd name="connsiteX2" fmla="*/ 399193 w 469676"/>
                <a:gd name="connsiteY2" fmla="*/ 901351 h 907159"/>
                <a:gd name="connsiteX3" fmla="*/ 463868 w 469676"/>
                <a:gd name="connsiteY3" fmla="*/ 768096 h 907159"/>
                <a:gd name="connsiteX4" fmla="*/ 198025 w 469676"/>
                <a:gd name="connsiteY4" fmla="*/ 0 h 907159"/>
                <a:gd name="connsiteX5" fmla="*/ 0 w 469676"/>
                <a:gd name="connsiteY5" fmla="*/ 68580 h 90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676" h="907159">
                  <a:moveTo>
                    <a:pt x="0" y="68580"/>
                  </a:moveTo>
                  <a:lnTo>
                    <a:pt x="265938" y="836676"/>
                  </a:lnTo>
                  <a:cubicBezTo>
                    <a:pt x="284893" y="891350"/>
                    <a:pt x="344519" y="920306"/>
                    <a:pt x="399193" y="901351"/>
                  </a:cubicBezTo>
                  <a:cubicBezTo>
                    <a:pt x="453866" y="882396"/>
                    <a:pt x="482822" y="822770"/>
                    <a:pt x="463868" y="768096"/>
                  </a:cubicBezTo>
                  <a:lnTo>
                    <a:pt x="198025" y="0"/>
                  </a:lnTo>
                  <a:lnTo>
                    <a:pt x="0" y="68580"/>
                  </a:lnTo>
                  <a:close/>
                </a:path>
              </a:pathLst>
            </a:custGeom>
            <a:solidFill>
              <a:srgbClr val="FAFD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D831C57A-8798-4CAB-8F18-3551A4FBD9FA}"/>
                </a:ext>
              </a:extLst>
            </p:cNvPr>
            <p:cNvSpPr/>
            <p:nvPr/>
          </p:nvSpPr>
          <p:spPr>
            <a:xfrm>
              <a:off x="5989986" y="3256120"/>
              <a:ext cx="338651" cy="651081"/>
            </a:xfrm>
            <a:custGeom>
              <a:avLst/>
              <a:gdLst>
                <a:gd name="connsiteX0" fmla="*/ 0 w 338651"/>
                <a:gd name="connsiteY0" fmla="*/ 49911 h 651081"/>
                <a:gd name="connsiteX1" fmla="*/ 190405 w 338651"/>
                <a:gd name="connsiteY1" fmla="*/ 599789 h 651081"/>
                <a:gd name="connsiteX2" fmla="*/ 287369 w 338651"/>
                <a:gd name="connsiteY2" fmla="*/ 646843 h 651081"/>
                <a:gd name="connsiteX3" fmla="*/ 334423 w 338651"/>
                <a:gd name="connsiteY3" fmla="*/ 549878 h 651081"/>
                <a:gd name="connsiteX4" fmla="*/ 144018 w 338651"/>
                <a:gd name="connsiteY4" fmla="*/ 0 h 651081"/>
                <a:gd name="connsiteX5" fmla="*/ 0 w 338651"/>
                <a:gd name="connsiteY5" fmla="*/ 49911 h 65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651" h="651081">
                  <a:moveTo>
                    <a:pt x="0" y="49911"/>
                  </a:moveTo>
                  <a:lnTo>
                    <a:pt x="190405" y="599789"/>
                  </a:lnTo>
                  <a:cubicBezTo>
                    <a:pt x="204216" y="639604"/>
                    <a:pt x="247555" y="660654"/>
                    <a:pt x="287369" y="646843"/>
                  </a:cubicBezTo>
                  <a:cubicBezTo>
                    <a:pt x="327088" y="633032"/>
                    <a:pt x="348234" y="589693"/>
                    <a:pt x="334423" y="549878"/>
                  </a:cubicBezTo>
                  <a:lnTo>
                    <a:pt x="144018" y="0"/>
                  </a:lnTo>
                  <a:lnTo>
                    <a:pt x="0" y="49911"/>
                  </a:ln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BF9D86F-B480-4398-AA01-0F66CBC8855F}"/>
                </a:ext>
              </a:extLst>
            </p:cNvPr>
            <p:cNvSpPr/>
            <p:nvPr/>
          </p:nvSpPr>
          <p:spPr>
            <a:xfrm rot="-1145997">
              <a:off x="5856728" y="3044202"/>
              <a:ext cx="259542" cy="38098"/>
            </a:xfrm>
            <a:custGeom>
              <a:avLst/>
              <a:gdLst>
                <a:gd name="connsiteX0" fmla="*/ 0 w 259542"/>
                <a:gd name="connsiteY0" fmla="*/ 0 h 38098"/>
                <a:gd name="connsiteX1" fmla="*/ 259543 w 259542"/>
                <a:gd name="connsiteY1" fmla="*/ 0 h 38098"/>
                <a:gd name="connsiteX2" fmla="*/ 259543 w 259542"/>
                <a:gd name="connsiteY2" fmla="*/ 38098 h 38098"/>
                <a:gd name="connsiteX3" fmla="*/ 0 w 259542"/>
                <a:gd name="connsiteY3" fmla="*/ 38098 h 3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42" h="38098">
                  <a:moveTo>
                    <a:pt x="0" y="0"/>
                  </a:moveTo>
                  <a:lnTo>
                    <a:pt x="259543" y="0"/>
                  </a:lnTo>
                  <a:lnTo>
                    <a:pt x="259543" y="38098"/>
                  </a:lnTo>
                  <a:lnTo>
                    <a:pt x="0" y="38098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2F3FEF79-4A6D-4A9C-B7BC-D2792C1122DC}"/>
                </a:ext>
              </a:extLst>
            </p:cNvPr>
            <p:cNvSpPr/>
            <p:nvPr/>
          </p:nvSpPr>
          <p:spPr>
            <a:xfrm>
              <a:off x="6156960" y="3738466"/>
              <a:ext cx="171592" cy="168735"/>
            </a:xfrm>
            <a:custGeom>
              <a:avLst/>
              <a:gdLst>
                <a:gd name="connsiteX0" fmla="*/ 96965 w 171592"/>
                <a:gd name="connsiteY0" fmla="*/ 96965 h 168735"/>
                <a:gd name="connsiteX1" fmla="*/ 0 w 171592"/>
                <a:gd name="connsiteY1" fmla="*/ 49911 h 168735"/>
                <a:gd name="connsiteX2" fmla="*/ 23336 w 171592"/>
                <a:gd name="connsiteY2" fmla="*/ 117443 h 168735"/>
                <a:gd name="connsiteX3" fmla="*/ 120301 w 171592"/>
                <a:gd name="connsiteY3" fmla="*/ 164497 h 168735"/>
                <a:gd name="connsiteX4" fmla="*/ 167354 w 171592"/>
                <a:gd name="connsiteY4" fmla="*/ 67532 h 168735"/>
                <a:gd name="connsiteX5" fmla="*/ 144018 w 171592"/>
                <a:gd name="connsiteY5" fmla="*/ 0 h 168735"/>
                <a:gd name="connsiteX6" fmla="*/ 96965 w 171592"/>
                <a:gd name="connsiteY6" fmla="*/ 96965 h 16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592" h="168735">
                  <a:moveTo>
                    <a:pt x="96965" y="96965"/>
                  </a:moveTo>
                  <a:cubicBezTo>
                    <a:pt x="57150" y="110776"/>
                    <a:pt x="13811" y="89630"/>
                    <a:pt x="0" y="49911"/>
                  </a:cubicBezTo>
                  <a:lnTo>
                    <a:pt x="23336" y="117443"/>
                  </a:lnTo>
                  <a:cubicBezTo>
                    <a:pt x="37147" y="157258"/>
                    <a:pt x="80486" y="178308"/>
                    <a:pt x="120301" y="164497"/>
                  </a:cubicBezTo>
                  <a:cubicBezTo>
                    <a:pt x="160115" y="150686"/>
                    <a:pt x="181165" y="107347"/>
                    <a:pt x="167354" y="67532"/>
                  </a:cubicBezTo>
                  <a:lnTo>
                    <a:pt x="144018" y="0"/>
                  </a:lnTo>
                  <a:cubicBezTo>
                    <a:pt x="157829" y="39815"/>
                    <a:pt x="136779" y="83249"/>
                    <a:pt x="96965" y="96965"/>
                  </a:cubicBez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66" name="Graphic 10">
            <a:extLst>
              <a:ext uri="{FF2B5EF4-FFF2-40B4-BE49-F238E27FC236}">
                <a16:creationId xmlns:a16="http://schemas.microsoft.com/office/drawing/2014/main" id="{E1612A9E-B0A1-42FB-99E2-49B03B524538}"/>
              </a:ext>
            </a:extLst>
          </p:cNvPr>
          <p:cNvGrpSpPr/>
          <p:nvPr/>
        </p:nvGrpSpPr>
        <p:grpSpPr>
          <a:xfrm>
            <a:off x="9217330" y="446710"/>
            <a:ext cx="391248" cy="757762"/>
            <a:chOff x="4646970" y="21"/>
            <a:chExt cx="545084" cy="1069175"/>
          </a:xfrm>
        </p:grpSpPr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3412AEA0-EDEB-4424-B3B5-F8AF049A9E1B}"/>
                </a:ext>
              </a:extLst>
            </p:cNvPr>
            <p:cNvSpPr/>
            <p:nvPr/>
          </p:nvSpPr>
          <p:spPr>
            <a:xfrm>
              <a:off x="4725676" y="21"/>
              <a:ext cx="466378" cy="1020213"/>
            </a:xfrm>
            <a:custGeom>
              <a:avLst/>
              <a:gdLst>
                <a:gd name="connsiteX0" fmla="*/ 310277 w 466378"/>
                <a:gd name="connsiteY0" fmla="*/ 2100 h 1020213"/>
                <a:gd name="connsiteX1" fmla="*/ 101160 w 466378"/>
                <a:gd name="connsiteY1" fmla="*/ 156102 h 1020213"/>
                <a:gd name="connsiteX2" fmla="*/ 51630 w 466378"/>
                <a:gd name="connsiteY2" fmla="*/ 482549 h 1020213"/>
                <a:gd name="connsiteX3" fmla="*/ 2100 w 466378"/>
                <a:gd name="connsiteY3" fmla="*/ 808997 h 1020213"/>
                <a:gd name="connsiteX4" fmla="*/ 156102 w 466378"/>
                <a:gd name="connsiteY4" fmla="*/ 1018114 h 1020213"/>
                <a:gd name="connsiteX5" fmla="*/ 365219 w 466378"/>
                <a:gd name="connsiteY5" fmla="*/ 864112 h 1020213"/>
                <a:gd name="connsiteX6" fmla="*/ 414749 w 466378"/>
                <a:gd name="connsiteY6" fmla="*/ 537664 h 1020213"/>
                <a:gd name="connsiteX7" fmla="*/ 464279 w 466378"/>
                <a:gd name="connsiteY7" fmla="*/ 211217 h 1020213"/>
                <a:gd name="connsiteX8" fmla="*/ 310277 w 466378"/>
                <a:gd name="connsiteY8" fmla="*/ 2100 h 102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378" h="1020213">
                  <a:moveTo>
                    <a:pt x="310277" y="2100"/>
                  </a:moveTo>
                  <a:cubicBezTo>
                    <a:pt x="210004" y="-13097"/>
                    <a:pt x="116400" y="55829"/>
                    <a:pt x="101160" y="156102"/>
                  </a:cubicBezTo>
                  <a:lnTo>
                    <a:pt x="51630" y="482549"/>
                  </a:lnTo>
                  <a:lnTo>
                    <a:pt x="2100" y="808997"/>
                  </a:lnTo>
                  <a:cubicBezTo>
                    <a:pt x="-13097" y="909269"/>
                    <a:pt x="55829" y="1002874"/>
                    <a:pt x="156102" y="1018114"/>
                  </a:cubicBezTo>
                  <a:cubicBezTo>
                    <a:pt x="256374" y="1033311"/>
                    <a:pt x="349979" y="964384"/>
                    <a:pt x="365219" y="864112"/>
                  </a:cubicBezTo>
                  <a:lnTo>
                    <a:pt x="414749" y="537664"/>
                  </a:lnTo>
                  <a:lnTo>
                    <a:pt x="464279" y="211217"/>
                  </a:lnTo>
                  <a:cubicBezTo>
                    <a:pt x="479475" y="110901"/>
                    <a:pt x="410549" y="17296"/>
                    <a:pt x="310277" y="2100"/>
                  </a:cubicBezTo>
                  <a:close/>
                </a:path>
              </a:pathLst>
            </a:custGeom>
            <a:solidFill>
              <a:srgbClr val="D6D6D6">
                <a:alpha val="83000"/>
              </a:srgbClr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68" name="Graphic 10">
              <a:extLst>
                <a:ext uri="{FF2B5EF4-FFF2-40B4-BE49-F238E27FC236}">
                  <a16:creationId xmlns:a16="http://schemas.microsoft.com/office/drawing/2014/main" id="{9E99260D-AD17-4DC9-92B9-CCAA2D0BBC2E}"/>
                </a:ext>
              </a:extLst>
            </p:cNvPr>
            <p:cNvGrpSpPr/>
            <p:nvPr/>
          </p:nvGrpSpPr>
          <p:grpSpPr>
            <a:xfrm>
              <a:off x="4646970" y="11933"/>
              <a:ext cx="490688" cy="1057264"/>
              <a:chOff x="4646970" y="11933"/>
              <a:chExt cx="490688" cy="1057264"/>
            </a:xfrm>
          </p:grpSpPr>
          <p:grpSp>
            <p:nvGrpSpPr>
              <p:cNvPr id="669" name="Graphic 10">
                <a:extLst>
                  <a:ext uri="{FF2B5EF4-FFF2-40B4-BE49-F238E27FC236}">
                    <a16:creationId xmlns:a16="http://schemas.microsoft.com/office/drawing/2014/main" id="{4F453C11-FF56-470C-842B-56C7DEC9E742}"/>
                  </a:ext>
                </a:extLst>
              </p:cNvPr>
              <p:cNvGrpSpPr/>
              <p:nvPr/>
            </p:nvGrpSpPr>
            <p:grpSpPr>
              <a:xfrm>
                <a:off x="4646970" y="11933"/>
                <a:ext cx="490688" cy="1057264"/>
                <a:chOff x="4646970" y="11933"/>
                <a:chExt cx="490688" cy="1057264"/>
              </a:xfrm>
            </p:grpSpPr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20B191C6-5A36-44A2-8DFE-D83E8DFE82FE}"/>
                    </a:ext>
                  </a:extLst>
                </p:cNvPr>
                <p:cNvSpPr/>
                <p:nvPr/>
              </p:nvSpPr>
              <p:spPr>
                <a:xfrm>
                  <a:off x="4646970" y="510063"/>
                  <a:ext cx="433403" cy="559134"/>
                </a:xfrm>
                <a:custGeom>
                  <a:avLst/>
                  <a:gdLst>
                    <a:gd name="connsiteX0" fmla="*/ 2484 w 433403"/>
                    <a:gd name="connsiteY0" fmla="*/ 338138 h 559134"/>
                    <a:gd name="connsiteX1" fmla="*/ 160080 w 433403"/>
                    <a:gd name="connsiteY1" fmla="*/ 556650 h 559134"/>
                    <a:gd name="connsiteX2" fmla="*/ 378592 w 433403"/>
                    <a:gd name="connsiteY2" fmla="*/ 399054 h 559134"/>
                    <a:gd name="connsiteX3" fmla="*/ 433404 w 433403"/>
                    <a:gd name="connsiteY3" fmla="*/ 60960 h 559134"/>
                    <a:gd name="connsiteX4" fmla="*/ 57296 w 433403"/>
                    <a:gd name="connsiteY4" fmla="*/ 0 h 559134"/>
                    <a:gd name="connsiteX5" fmla="*/ 2484 w 433403"/>
                    <a:gd name="connsiteY5" fmla="*/ 338138 h 559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3403" h="559134">
                      <a:moveTo>
                        <a:pt x="2484" y="338138"/>
                      </a:moveTo>
                      <a:cubicBezTo>
                        <a:pt x="-14358" y="442003"/>
                        <a:pt x="56214" y="539851"/>
                        <a:pt x="160080" y="556650"/>
                      </a:cubicBezTo>
                      <a:cubicBezTo>
                        <a:pt x="263946" y="573492"/>
                        <a:pt x="361793" y="502920"/>
                        <a:pt x="378592" y="399054"/>
                      </a:cubicBezTo>
                      <a:lnTo>
                        <a:pt x="433404" y="60960"/>
                      </a:lnTo>
                      <a:lnTo>
                        <a:pt x="57296" y="0"/>
                      </a:lnTo>
                      <a:lnTo>
                        <a:pt x="2484" y="338138"/>
                      </a:lnTo>
                      <a:close/>
                    </a:path>
                  </a:pathLst>
                </a:custGeom>
                <a:solidFill>
                  <a:srgbClr val="3B829E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8677178E-CC66-41BB-9EDB-AF18C45A82E4}"/>
                    </a:ext>
                  </a:extLst>
                </p:cNvPr>
                <p:cNvSpPr/>
                <p:nvPr/>
              </p:nvSpPr>
              <p:spPr>
                <a:xfrm>
                  <a:off x="4704267" y="11933"/>
                  <a:ext cx="433392" cy="559134"/>
                </a:xfrm>
                <a:custGeom>
                  <a:avLst/>
                  <a:gdLst>
                    <a:gd name="connsiteX0" fmla="*/ 273324 w 433392"/>
                    <a:gd name="connsiteY0" fmla="*/ 2484 h 559134"/>
                    <a:gd name="connsiteX1" fmla="*/ 54812 w 433392"/>
                    <a:gd name="connsiteY1" fmla="*/ 160080 h 559134"/>
                    <a:gd name="connsiteX2" fmla="*/ 0 w 433392"/>
                    <a:gd name="connsiteY2" fmla="*/ 498174 h 559134"/>
                    <a:gd name="connsiteX3" fmla="*/ 376108 w 433392"/>
                    <a:gd name="connsiteY3" fmla="*/ 559134 h 559134"/>
                    <a:gd name="connsiteX4" fmla="*/ 430920 w 433392"/>
                    <a:gd name="connsiteY4" fmla="*/ 221040 h 559134"/>
                    <a:gd name="connsiteX5" fmla="*/ 273324 w 433392"/>
                    <a:gd name="connsiteY5" fmla="*/ 2484 h 559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3392" h="559134">
                      <a:moveTo>
                        <a:pt x="273324" y="2484"/>
                      </a:moveTo>
                      <a:cubicBezTo>
                        <a:pt x="169458" y="-14358"/>
                        <a:pt x="71611" y="56214"/>
                        <a:pt x="54812" y="160080"/>
                      </a:cubicBezTo>
                      <a:lnTo>
                        <a:pt x="0" y="498174"/>
                      </a:lnTo>
                      <a:lnTo>
                        <a:pt x="376108" y="559134"/>
                      </a:lnTo>
                      <a:lnTo>
                        <a:pt x="430920" y="221040"/>
                      </a:lnTo>
                      <a:cubicBezTo>
                        <a:pt x="447718" y="117131"/>
                        <a:pt x="377147" y="19326"/>
                        <a:pt x="273324" y="2484"/>
                      </a:cubicBezTo>
                      <a:close/>
                    </a:path>
                  </a:pathLst>
                </a:custGeom>
                <a:solidFill>
                  <a:srgbClr val="F54262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70" name="Freeform: Shape 669">
                <a:extLst>
                  <a:ext uri="{FF2B5EF4-FFF2-40B4-BE49-F238E27FC236}">
                    <a16:creationId xmlns:a16="http://schemas.microsoft.com/office/drawing/2014/main" id="{881179FE-A6E7-492E-8174-73FC57F1D350}"/>
                  </a:ext>
                </a:extLst>
              </p:cNvPr>
              <p:cNvSpPr/>
              <p:nvPr/>
            </p:nvSpPr>
            <p:spPr>
              <a:xfrm>
                <a:off x="4663659" y="39165"/>
                <a:ext cx="357876" cy="1004283"/>
              </a:xfrm>
              <a:custGeom>
                <a:avLst/>
                <a:gdLst>
                  <a:gd name="connsiteX0" fmla="*/ 152007 w 357876"/>
                  <a:gd name="connsiteY0" fmla="*/ 1001917 h 1004283"/>
                  <a:gd name="connsiteX1" fmla="*/ 197727 w 357876"/>
                  <a:gd name="connsiteY1" fmla="*/ 1003519 h 1004283"/>
                  <a:gd name="connsiteX2" fmla="*/ 91913 w 357876"/>
                  <a:gd name="connsiteY2" fmla="*/ 808862 h 1004283"/>
                  <a:gd name="connsiteX3" fmla="*/ 143954 w 357876"/>
                  <a:gd name="connsiteY3" fmla="*/ 487696 h 1004283"/>
                  <a:gd name="connsiteX4" fmla="*/ 195995 w 357876"/>
                  <a:gd name="connsiteY4" fmla="*/ 166531 h 1004283"/>
                  <a:gd name="connsiteX5" fmla="*/ 357877 w 357876"/>
                  <a:gd name="connsiteY5" fmla="*/ 15256 h 1004283"/>
                  <a:gd name="connsiteX6" fmla="*/ 314019 w 357876"/>
                  <a:gd name="connsiteY6" fmla="*/ 2354 h 1004283"/>
                  <a:gd name="connsiteX7" fmla="*/ 106460 w 357876"/>
                  <a:gd name="connsiteY7" fmla="*/ 152027 h 1004283"/>
                  <a:gd name="connsiteX8" fmla="*/ 54419 w 357876"/>
                  <a:gd name="connsiteY8" fmla="*/ 473192 h 1004283"/>
                  <a:gd name="connsiteX9" fmla="*/ 2378 w 357876"/>
                  <a:gd name="connsiteY9" fmla="*/ 794358 h 1004283"/>
                  <a:gd name="connsiteX10" fmla="*/ 152007 w 357876"/>
                  <a:gd name="connsiteY10" fmla="*/ 1001917 h 1004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7876" h="1004283">
                    <a:moveTo>
                      <a:pt x="152007" y="1001917"/>
                    </a:moveTo>
                    <a:cubicBezTo>
                      <a:pt x="167463" y="1004428"/>
                      <a:pt x="182790" y="1004904"/>
                      <a:pt x="197727" y="1003519"/>
                    </a:cubicBezTo>
                    <a:cubicBezTo>
                      <a:pt x="123951" y="971177"/>
                      <a:pt x="78448" y="892033"/>
                      <a:pt x="91913" y="808862"/>
                    </a:cubicBezTo>
                    <a:lnTo>
                      <a:pt x="143954" y="487696"/>
                    </a:lnTo>
                    <a:lnTo>
                      <a:pt x="195995" y="166531"/>
                    </a:lnTo>
                    <a:cubicBezTo>
                      <a:pt x="209460" y="83360"/>
                      <a:pt x="277650" y="22660"/>
                      <a:pt x="357877" y="15256"/>
                    </a:cubicBezTo>
                    <a:cubicBezTo>
                      <a:pt x="344152" y="9238"/>
                      <a:pt x="329475" y="4822"/>
                      <a:pt x="314019" y="2354"/>
                    </a:cubicBezTo>
                    <a:cubicBezTo>
                      <a:pt x="215348" y="-13622"/>
                      <a:pt x="122436" y="53400"/>
                      <a:pt x="106460" y="152027"/>
                    </a:cubicBezTo>
                    <a:lnTo>
                      <a:pt x="54419" y="473192"/>
                    </a:lnTo>
                    <a:lnTo>
                      <a:pt x="2378" y="794358"/>
                    </a:lnTo>
                    <a:cubicBezTo>
                      <a:pt x="-13685" y="892985"/>
                      <a:pt x="53337" y="985897"/>
                      <a:pt x="152007" y="1001917"/>
                    </a:cubicBezTo>
                    <a:close/>
                  </a:path>
                </a:pathLst>
              </a:custGeom>
              <a:solidFill>
                <a:srgbClr val="FFFFFF">
                  <a:alpha val="45000"/>
                </a:srgbClr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673" name="Graphic 10">
            <a:extLst>
              <a:ext uri="{FF2B5EF4-FFF2-40B4-BE49-F238E27FC236}">
                <a16:creationId xmlns:a16="http://schemas.microsoft.com/office/drawing/2014/main" id="{051B816A-81A7-42B8-AEAD-B48FCC7EA9D5}"/>
              </a:ext>
            </a:extLst>
          </p:cNvPr>
          <p:cNvGrpSpPr/>
          <p:nvPr/>
        </p:nvGrpSpPr>
        <p:grpSpPr>
          <a:xfrm>
            <a:off x="9999889" y="-108921"/>
            <a:ext cx="789273" cy="578074"/>
            <a:chOff x="5139429" y="650470"/>
            <a:chExt cx="1099610" cy="815642"/>
          </a:xfrm>
        </p:grpSpPr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00A6B71D-2A72-49A1-801E-ECE289237BBE}"/>
                </a:ext>
              </a:extLst>
            </p:cNvPr>
            <p:cNvSpPr/>
            <p:nvPr/>
          </p:nvSpPr>
          <p:spPr>
            <a:xfrm>
              <a:off x="5139429" y="720133"/>
              <a:ext cx="1089485" cy="745980"/>
            </a:xfrm>
            <a:custGeom>
              <a:avLst/>
              <a:gdLst>
                <a:gd name="connsiteX0" fmla="*/ 1068229 w 1089485"/>
                <a:gd name="connsiteY0" fmla="*/ 116768 h 745980"/>
                <a:gd name="connsiteX1" fmla="*/ 789579 w 1089485"/>
                <a:gd name="connsiteY1" fmla="*/ 21258 h 745980"/>
                <a:gd name="connsiteX2" fmla="*/ 453173 w 1089485"/>
                <a:gd name="connsiteY2" fmla="*/ 185911 h 745980"/>
                <a:gd name="connsiteX3" fmla="*/ 116768 w 1089485"/>
                <a:gd name="connsiteY3" fmla="*/ 350563 h 745980"/>
                <a:gd name="connsiteX4" fmla="*/ 21258 w 1089485"/>
                <a:gd name="connsiteY4" fmla="*/ 629213 h 745980"/>
                <a:gd name="connsiteX5" fmla="*/ 299908 w 1089485"/>
                <a:gd name="connsiteY5" fmla="*/ 724723 h 745980"/>
                <a:gd name="connsiteX6" fmla="*/ 636270 w 1089485"/>
                <a:gd name="connsiteY6" fmla="*/ 560070 h 745980"/>
                <a:gd name="connsiteX7" fmla="*/ 972676 w 1089485"/>
                <a:gd name="connsiteY7" fmla="*/ 395417 h 745980"/>
                <a:gd name="connsiteX8" fmla="*/ 1068229 w 1089485"/>
                <a:gd name="connsiteY8" fmla="*/ 116768 h 745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9485" h="745980">
                  <a:moveTo>
                    <a:pt x="1068229" y="116768"/>
                  </a:moveTo>
                  <a:cubicBezTo>
                    <a:pt x="1017660" y="13421"/>
                    <a:pt x="892882" y="-29311"/>
                    <a:pt x="789579" y="21258"/>
                  </a:cubicBezTo>
                  <a:lnTo>
                    <a:pt x="453173" y="185911"/>
                  </a:lnTo>
                  <a:lnTo>
                    <a:pt x="116768" y="350563"/>
                  </a:lnTo>
                  <a:cubicBezTo>
                    <a:pt x="13422" y="401132"/>
                    <a:pt x="-29311" y="525910"/>
                    <a:pt x="21258" y="629213"/>
                  </a:cubicBezTo>
                  <a:cubicBezTo>
                    <a:pt x="71827" y="732559"/>
                    <a:pt x="196605" y="775292"/>
                    <a:pt x="299908" y="724723"/>
                  </a:cubicBezTo>
                  <a:lnTo>
                    <a:pt x="636270" y="560070"/>
                  </a:lnTo>
                  <a:lnTo>
                    <a:pt x="972676" y="395417"/>
                  </a:lnTo>
                  <a:cubicBezTo>
                    <a:pt x="1076065" y="344848"/>
                    <a:pt x="1118798" y="220071"/>
                    <a:pt x="1068229" y="116768"/>
                  </a:cubicBezTo>
                  <a:close/>
                </a:path>
              </a:pathLst>
            </a:custGeom>
            <a:solidFill>
              <a:srgbClr val="D6D6D6">
                <a:alpha val="83000"/>
              </a:srgbClr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75" name="Graphic 10">
              <a:extLst>
                <a:ext uri="{FF2B5EF4-FFF2-40B4-BE49-F238E27FC236}">
                  <a16:creationId xmlns:a16="http://schemas.microsoft.com/office/drawing/2014/main" id="{5CBF9F8B-D2B0-495B-AF2A-6A249DEE9896}"/>
                </a:ext>
              </a:extLst>
            </p:cNvPr>
            <p:cNvGrpSpPr/>
            <p:nvPr/>
          </p:nvGrpSpPr>
          <p:grpSpPr>
            <a:xfrm>
              <a:off x="5149560" y="650470"/>
              <a:ext cx="1089479" cy="745937"/>
              <a:chOff x="5149560" y="650470"/>
              <a:chExt cx="1089479" cy="745937"/>
            </a:xfrm>
          </p:grpSpPr>
          <p:grpSp>
            <p:nvGrpSpPr>
              <p:cNvPr id="676" name="Graphic 10">
                <a:extLst>
                  <a:ext uri="{FF2B5EF4-FFF2-40B4-BE49-F238E27FC236}">
                    <a16:creationId xmlns:a16="http://schemas.microsoft.com/office/drawing/2014/main" id="{673DD04A-C8ED-4929-9BFA-404A32C82DDC}"/>
                  </a:ext>
                </a:extLst>
              </p:cNvPr>
              <p:cNvGrpSpPr/>
              <p:nvPr/>
            </p:nvGrpSpPr>
            <p:grpSpPr>
              <a:xfrm>
                <a:off x="5149560" y="650470"/>
                <a:ext cx="1089479" cy="745937"/>
                <a:chOff x="5149560" y="650470"/>
                <a:chExt cx="1089479" cy="745937"/>
              </a:xfrm>
            </p:grpSpPr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B3FAF8E1-1C8A-47C1-AF61-369E7B1CA35D}"/>
                    </a:ext>
                  </a:extLst>
                </p:cNvPr>
                <p:cNvSpPr/>
                <p:nvPr/>
              </p:nvSpPr>
              <p:spPr>
                <a:xfrm>
                  <a:off x="5149560" y="836295"/>
                  <a:ext cx="636313" cy="560113"/>
                </a:xfrm>
                <a:custGeom>
                  <a:avLst/>
                  <a:gdLst>
                    <a:gd name="connsiteX0" fmla="*/ 116768 w 636313"/>
                    <a:gd name="connsiteY0" fmla="*/ 164696 h 560113"/>
                    <a:gd name="connsiteX1" fmla="*/ 21258 w 636313"/>
                    <a:gd name="connsiteY1" fmla="*/ 443345 h 560113"/>
                    <a:gd name="connsiteX2" fmla="*/ 299907 w 636313"/>
                    <a:gd name="connsiteY2" fmla="*/ 538855 h 560113"/>
                    <a:gd name="connsiteX3" fmla="*/ 636313 w 636313"/>
                    <a:gd name="connsiteY3" fmla="*/ 374203 h 560113"/>
                    <a:gd name="connsiteX4" fmla="*/ 453173 w 636313"/>
                    <a:gd name="connsiteY4" fmla="*/ 0 h 560113"/>
                    <a:gd name="connsiteX5" fmla="*/ 116768 w 636313"/>
                    <a:gd name="connsiteY5" fmla="*/ 164696 h 560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313" h="560113">
                      <a:moveTo>
                        <a:pt x="116768" y="164696"/>
                      </a:moveTo>
                      <a:cubicBezTo>
                        <a:pt x="13422" y="215265"/>
                        <a:pt x="-29311" y="340043"/>
                        <a:pt x="21258" y="443345"/>
                      </a:cubicBezTo>
                      <a:cubicBezTo>
                        <a:pt x="71827" y="546692"/>
                        <a:pt x="196605" y="589424"/>
                        <a:pt x="299907" y="538855"/>
                      </a:cubicBezTo>
                      <a:lnTo>
                        <a:pt x="636313" y="374203"/>
                      </a:lnTo>
                      <a:lnTo>
                        <a:pt x="453173" y="0"/>
                      </a:lnTo>
                      <a:lnTo>
                        <a:pt x="116768" y="164696"/>
                      </a:lnTo>
                      <a:close/>
                    </a:path>
                  </a:pathLst>
                </a:custGeom>
                <a:solidFill>
                  <a:srgbClr val="F54262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20C6C69D-9A9A-444F-BC2B-70AD86F4424D}"/>
                    </a:ext>
                  </a:extLst>
                </p:cNvPr>
                <p:cNvSpPr/>
                <p:nvPr/>
              </p:nvSpPr>
              <p:spPr>
                <a:xfrm>
                  <a:off x="5602734" y="650470"/>
                  <a:ext cx="636305" cy="560113"/>
                </a:xfrm>
                <a:custGeom>
                  <a:avLst/>
                  <a:gdLst>
                    <a:gd name="connsiteX0" fmla="*/ 615055 w 636305"/>
                    <a:gd name="connsiteY0" fmla="*/ 116768 h 560113"/>
                    <a:gd name="connsiteX1" fmla="*/ 336406 w 636305"/>
                    <a:gd name="connsiteY1" fmla="*/ 21258 h 560113"/>
                    <a:gd name="connsiteX2" fmla="*/ 0 w 636305"/>
                    <a:gd name="connsiteY2" fmla="*/ 185911 h 560113"/>
                    <a:gd name="connsiteX3" fmla="*/ 183140 w 636305"/>
                    <a:gd name="connsiteY3" fmla="*/ 560113 h 560113"/>
                    <a:gd name="connsiteX4" fmla="*/ 519545 w 636305"/>
                    <a:gd name="connsiteY4" fmla="*/ 395461 h 560113"/>
                    <a:gd name="connsiteX5" fmla="*/ 615055 w 636305"/>
                    <a:gd name="connsiteY5" fmla="*/ 116768 h 560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305" h="560113">
                      <a:moveTo>
                        <a:pt x="615055" y="116768"/>
                      </a:moveTo>
                      <a:cubicBezTo>
                        <a:pt x="564486" y="13422"/>
                        <a:pt x="439709" y="-29311"/>
                        <a:pt x="336406" y="21258"/>
                      </a:cubicBezTo>
                      <a:lnTo>
                        <a:pt x="0" y="185911"/>
                      </a:lnTo>
                      <a:lnTo>
                        <a:pt x="183140" y="560113"/>
                      </a:lnTo>
                      <a:lnTo>
                        <a:pt x="519545" y="395461"/>
                      </a:lnTo>
                      <a:cubicBezTo>
                        <a:pt x="622848" y="344848"/>
                        <a:pt x="665624" y="220071"/>
                        <a:pt x="615055" y="11676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43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77" name="Freeform: Shape 676">
                <a:extLst>
                  <a:ext uri="{FF2B5EF4-FFF2-40B4-BE49-F238E27FC236}">
                    <a16:creationId xmlns:a16="http://schemas.microsoft.com/office/drawing/2014/main" id="{95F37249-4741-46CD-9EC3-FFA047CFDB84}"/>
                  </a:ext>
                </a:extLst>
              </p:cNvPr>
              <p:cNvSpPr/>
              <p:nvPr/>
            </p:nvSpPr>
            <p:spPr>
              <a:xfrm>
                <a:off x="5179000" y="673460"/>
                <a:ext cx="1030822" cy="639474"/>
              </a:xfrm>
              <a:custGeom>
                <a:avLst/>
                <a:gdLst>
                  <a:gd name="connsiteX0" fmla="*/ 20177 w 1030822"/>
                  <a:gd name="connsiteY0" fmla="*/ 597651 h 639474"/>
                  <a:gd name="connsiteX1" fmla="*/ 47627 w 1030822"/>
                  <a:gd name="connsiteY1" fmla="*/ 639474 h 639474"/>
                  <a:gd name="connsiteX2" fmla="*/ 154523 w 1030822"/>
                  <a:gd name="connsiteY2" fmla="*/ 422088 h 639474"/>
                  <a:gd name="connsiteX3" fmla="*/ 474044 w 1030822"/>
                  <a:gd name="connsiteY3" fmla="*/ 265705 h 639474"/>
                  <a:gd name="connsiteX4" fmla="*/ 793564 w 1030822"/>
                  <a:gd name="connsiteY4" fmla="*/ 109322 h 639474"/>
                  <a:gd name="connsiteX5" fmla="*/ 1030823 w 1030822"/>
                  <a:gd name="connsiteY5" fmla="*/ 158246 h 639474"/>
                  <a:gd name="connsiteX6" fmla="*/ 1014630 w 1030822"/>
                  <a:gd name="connsiteY6" fmla="*/ 110924 h 639474"/>
                  <a:gd name="connsiteX7" fmla="*/ 749922 w 1030822"/>
                  <a:gd name="connsiteY7" fmla="*/ 20176 h 639474"/>
                  <a:gd name="connsiteX8" fmla="*/ 430402 w 1030822"/>
                  <a:gd name="connsiteY8" fmla="*/ 176559 h 639474"/>
                  <a:gd name="connsiteX9" fmla="*/ 110881 w 1030822"/>
                  <a:gd name="connsiteY9" fmla="*/ 332943 h 639474"/>
                  <a:gd name="connsiteX10" fmla="*/ 20177 w 1030822"/>
                  <a:gd name="connsiteY10" fmla="*/ 597651 h 63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0822" h="639474">
                    <a:moveTo>
                      <a:pt x="20177" y="597651"/>
                    </a:moveTo>
                    <a:cubicBezTo>
                      <a:pt x="27711" y="613021"/>
                      <a:pt x="36976" y="627005"/>
                      <a:pt x="47627" y="639474"/>
                    </a:cubicBezTo>
                    <a:cubicBezTo>
                      <a:pt x="29919" y="553230"/>
                      <a:pt x="71786" y="462613"/>
                      <a:pt x="154523" y="422088"/>
                    </a:cubicBezTo>
                    <a:lnTo>
                      <a:pt x="474044" y="265705"/>
                    </a:lnTo>
                    <a:lnTo>
                      <a:pt x="793564" y="109322"/>
                    </a:lnTo>
                    <a:cubicBezTo>
                      <a:pt x="876345" y="68797"/>
                      <a:pt x="973543" y="91354"/>
                      <a:pt x="1030823" y="158246"/>
                    </a:cubicBezTo>
                    <a:cubicBezTo>
                      <a:pt x="1027533" y="142226"/>
                      <a:pt x="1022164" y="126337"/>
                      <a:pt x="1014630" y="110924"/>
                    </a:cubicBezTo>
                    <a:cubicBezTo>
                      <a:pt x="966573" y="12773"/>
                      <a:pt x="848073" y="-27838"/>
                      <a:pt x="749922" y="20176"/>
                    </a:cubicBezTo>
                    <a:lnTo>
                      <a:pt x="430402" y="176559"/>
                    </a:lnTo>
                    <a:lnTo>
                      <a:pt x="110881" y="332943"/>
                    </a:lnTo>
                    <a:cubicBezTo>
                      <a:pt x="12774" y="381001"/>
                      <a:pt x="-27837" y="499500"/>
                      <a:pt x="20177" y="597651"/>
                    </a:cubicBezTo>
                    <a:close/>
                  </a:path>
                </a:pathLst>
              </a:custGeom>
              <a:solidFill>
                <a:srgbClr val="FFFFFF">
                  <a:alpha val="45000"/>
                </a:srgbClr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680" name="Graphic 25">
            <a:extLst>
              <a:ext uri="{FF2B5EF4-FFF2-40B4-BE49-F238E27FC236}">
                <a16:creationId xmlns:a16="http://schemas.microsoft.com/office/drawing/2014/main" id="{D8D068E1-9BBF-486F-AB53-DE6782E55D5A}"/>
              </a:ext>
            </a:extLst>
          </p:cNvPr>
          <p:cNvGrpSpPr/>
          <p:nvPr/>
        </p:nvGrpSpPr>
        <p:grpSpPr>
          <a:xfrm>
            <a:off x="10491074" y="708129"/>
            <a:ext cx="132087" cy="141157"/>
            <a:chOff x="4801170" y="2336482"/>
            <a:chExt cx="184022" cy="199167"/>
          </a:xfrm>
        </p:grpSpPr>
        <p:grpSp>
          <p:nvGrpSpPr>
            <p:cNvPr id="681" name="Graphic 25">
              <a:extLst>
                <a:ext uri="{FF2B5EF4-FFF2-40B4-BE49-F238E27FC236}">
                  <a16:creationId xmlns:a16="http://schemas.microsoft.com/office/drawing/2014/main" id="{E7ACFFD3-8ECE-4714-8CD5-D827D7CFC71F}"/>
                </a:ext>
              </a:extLst>
            </p:cNvPr>
            <p:cNvGrpSpPr/>
            <p:nvPr/>
          </p:nvGrpSpPr>
          <p:grpSpPr>
            <a:xfrm>
              <a:off x="4801170" y="2336482"/>
              <a:ext cx="184022" cy="199167"/>
              <a:chOff x="4801170" y="2336482"/>
              <a:chExt cx="184022" cy="199167"/>
            </a:xfrm>
            <a:solidFill>
              <a:srgbClr val="E54545"/>
            </a:solidFill>
          </p:grpSpPr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C26AD1EC-9DED-4AF7-A509-BF1724388DC4}"/>
                  </a:ext>
                </a:extLst>
              </p:cNvPr>
              <p:cNvSpPr/>
              <p:nvPr/>
            </p:nvSpPr>
            <p:spPr>
              <a:xfrm>
                <a:off x="4832910" y="2377386"/>
                <a:ext cx="114275" cy="117380"/>
              </a:xfrm>
              <a:custGeom>
                <a:avLst/>
                <a:gdLst>
                  <a:gd name="connsiteX0" fmla="*/ 75131 w 114275"/>
                  <a:gd name="connsiteY0" fmla="*/ 115306 h 117380"/>
                  <a:gd name="connsiteX1" fmla="*/ 29030 w 114275"/>
                  <a:gd name="connsiteY1" fmla="*/ 108924 h 117380"/>
                  <a:gd name="connsiteX2" fmla="*/ 2646 w 114275"/>
                  <a:gd name="connsiteY2" fmla="*/ 74920 h 117380"/>
                  <a:gd name="connsiteX3" fmla="*/ 646 w 114275"/>
                  <a:gd name="connsiteY3" fmla="*/ 49203 h 117380"/>
                  <a:gd name="connsiteX4" fmla="*/ 10361 w 114275"/>
                  <a:gd name="connsiteY4" fmla="*/ 25390 h 117380"/>
                  <a:gd name="connsiteX5" fmla="*/ 28268 w 114275"/>
                  <a:gd name="connsiteY5" fmla="*/ 8721 h 117380"/>
                  <a:gd name="connsiteX6" fmla="*/ 109612 w 114275"/>
                  <a:gd name="connsiteY6" fmla="*/ 31677 h 117380"/>
                  <a:gd name="connsiteX7" fmla="*/ 109898 w 114275"/>
                  <a:gd name="connsiteY7" fmla="*/ 32248 h 117380"/>
                  <a:gd name="connsiteX8" fmla="*/ 75131 w 114275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380">
                    <a:moveTo>
                      <a:pt x="75131" y="115306"/>
                    </a:moveTo>
                    <a:cubicBezTo>
                      <a:pt x="59701" y="119688"/>
                      <a:pt x="42746" y="116925"/>
                      <a:pt x="29030" y="108924"/>
                    </a:cubicBezTo>
                    <a:cubicBezTo>
                      <a:pt x="16362" y="101495"/>
                      <a:pt x="6932" y="89017"/>
                      <a:pt x="2646" y="74920"/>
                    </a:cubicBezTo>
                    <a:cubicBezTo>
                      <a:pt x="74" y="66633"/>
                      <a:pt x="-688" y="57775"/>
                      <a:pt x="646" y="49203"/>
                    </a:cubicBezTo>
                    <a:cubicBezTo>
                      <a:pt x="1979" y="40630"/>
                      <a:pt x="5408" y="32439"/>
                      <a:pt x="10361" y="25390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1966"/>
                      <a:pt x="108278" y="105781"/>
                      <a:pt x="75131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259DAB2F-CC9D-45C3-8520-3B71B6FAE04D}"/>
                  </a:ext>
                </a:extLst>
              </p:cNvPr>
              <p:cNvSpPr/>
              <p:nvPr/>
            </p:nvSpPr>
            <p:spPr>
              <a:xfrm>
                <a:off x="4888705" y="2336482"/>
                <a:ext cx="13525" cy="46767"/>
              </a:xfrm>
              <a:custGeom>
                <a:avLst/>
                <a:gdLst>
                  <a:gd name="connsiteX0" fmla="*/ 0 w 13525"/>
                  <a:gd name="connsiteY0" fmla="*/ 45720 h 46767"/>
                  <a:gd name="connsiteX1" fmla="*/ 11525 w 13525"/>
                  <a:gd name="connsiteY1" fmla="*/ 0 h 46767"/>
                  <a:gd name="connsiteX2" fmla="*/ 13525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720"/>
                    </a:moveTo>
                    <a:lnTo>
                      <a:pt x="11525" y="0"/>
                    </a:lnTo>
                    <a:lnTo>
                      <a:pt x="13525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69D1A344-C3D5-4897-BD70-AF9A9618E998}"/>
                  </a:ext>
                </a:extLst>
              </p:cNvPr>
              <p:cNvSpPr/>
              <p:nvPr/>
            </p:nvSpPr>
            <p:spPr>
              <a:xfrm>
                <a:off x="4939759" y="2396108"/>
                <a:ext cx="45434" cy="24765"/>
              </a:xfrm>
              <a:custGeom>
                <a:avLst/>
                <a:gdLst>
                  <a:gd name="connsiteX0" fmla="*/ 0 w 45434"/>
                  <a:gd name="connsiteY0" fmla="*/ 12478 h 24765"/>
                  <a:gd name="connsiteX1" fmla="*/ 45434 w 45434"/>
                  <a:gd name="connsiteY1" fmla="*/ 0 h 24765"/>
                  <a:gd name="connsiteX2" fmla="*/ 5715 w 45434"/>
                  <a:gd name="connsiteY2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5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13F15073-54F1-4C86-957F-0AF90A75DADF}"/>
                  </a:ext>
                </a:extLst>
              </p:cNvPr>
              <p:cNvSpPr/>
              <p:nvPr/>
            </p:nvSpPr>
            <p:spPr>
              <a:xfrm>
                <a:off x="4926615" y="2458974"/>
                <a:ext cx="41147" cy="33337"/>
              </a:xfrm>
              <a:custGeom>
                <a:avLst/>
                <a:gdLst>
                  <a:gd name="connsiteX0" fmla="*/ 7810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810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7D2D9937-C98A-4268-8D8D-02A1EA1D016D}"/>
                  </a:ext>
                </a:extLst>
              </p:cNvPr>
              <p:cNvSpPr/>
              <p:nvPr/>
            </p:nvSpPr>
            <p:spPr>
              <a:xfrm>
                <a:off x="4880990" y="2488882"/>
                <a:ext cx="13430" cy="46767"/>
              </a:xfrm>
              <a:custGeom>
                <a:avLst/>
                <a:gdLst>
                  <a:gd name="connsiteX0" fmla="*/ 13430 w 13430"/>
                  <a:gd name="connsiteY0" fmla="*/ 1333 h 46767"/>
                  <a:gd name="connsiteX1" fmla="*/ 857 w 13430"/>
                  <a:gd name="connsiteY1" fmla="*/ 46768 h 46767"/>
                  <a:gd name="connsiteX2" fmla="*/ 0 w 13430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30" h="46767">
                    <a:moveTo>
                      <a:pt x="13430" y="1333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1A4B0A9D-234D-4397-9397-F669CBF87BD1}"/>
                  </a:ext>
                </a:extLst>
              </p:cNvPr>
              <p:cNvSpPr/>
              <p:nvPr/>
            </p:nvSpPr>
            <p:spPr>
              <a:xfrm>
                <a:off x="4801170" y="2451830"/>
                <a:ext cx="45720" cy="23812"/>
              </a:xfrm>
              <a:custGeom>
                <a:avLst/>
                <a:gdLst>
                  <a:gd name="connsiteX0" fmla="*/ 45720 w 45720"/>
                  <a:gd name="connsiteY0" fmla="*/ 12382 h 23812"/>
                  <a:gd name="connsiteX1" fmla="*/ 0 w 45720"/>
                  <a:gd name="connsiteY1" fmla="*/ 23813 h 23812"/>
                  <a:gd name="connsiteX2" fmla="*/ 40196 w 45720"/>
                  <a:gd name="connsiteY2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812">
                    <a:moveTo>
                      <a:pt x="45720" y="12382"/>
                    </a:moveTo>
                    <a:lnTo>
                      <a:pt x="0" y="23813"/>
                    </a:lnTo>
                    <a:lnTo>
                      <a:pt x="40196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3E2E5B72-3F14-4193-8E3B-DC4BB2CAFA90}"/>
                  </a:ext>
                </a:extLst>
              </p:cNvPr>
              <p:cNvSpPr/>
              <p:nvPr/>
            </p:nvSpPr>
            <p:spPr>
              <a:xfrm>
                <a:off x="4809362" y="2377154"/>
                <a:ext cx="40576" cy="34099"/>
              </a:xfrm>
              <a:custGeom>
                <a:avLst/>
                <a:gdLst>
                  <a:gd name="connsiteX0" fmla="*/ 32480 w 40576"/>
                  <a:gd name="connsiteY0" fmla="*/ 34100 h 34099"/>
                  <a:gd name="connsiteX1" fmla="*/ 0 w 40576"/>
                  <a:gd name="connsiteY1" fmla="*/ 0 h 34099"/>
                  <a:gd name="connsiteX2" fmla="*/ 40577 w 40576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741E9D0F-BD16-4095-B124-3CA01B2A5B68}"/>
                  </a:ext>
                </a:extLst>
              </p:cNvPr>
              <p:cNvSpPr/>
              <p:nvPr/>
            </p:nvSpPr>
            <p:spPr>
              <a:xfrm>
                <a:off x="4863750" y="2361342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0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FB59F9AD-3528-4D7F-A39C-61E163122A9F}"/>
                  </a:ext>
                </a:extLst>
              </p:cNvPr>
              <p:cNvSpPr/>
              <p:nvPr/>
            </p:nvSpPr>
            <p:spPr>
              <a:xfrm>
                <a:off x="4908327" y="2361914"/>
                <a:ext cx="16573" cy="25622"/>
              </a:xfrm>
              <a:custGeom>
                <a:avLst/>
                <a:gdLst>
                  <a:gd name="connsiteX0" fmla="*/ 0 w 16573"/>
                  <a:gd name="connsiteY0" fmla="*/ 22193 h 25622"/>
                  <a:gd name="connsiteX1" fmla="*/ 16574 w 16573"/>
                  <a:gd name="connsiteY1" fmla="*/ 0 h 25622"/>
                  <a:gd name="connsiteX2" fmla="*/ 10097 w 16573"/>
                  <a:gd name="connsiteY2" fmla="*/ 25622 h 25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622">
                    <a:moveTo>
                      <a:pt x="0" y="22193"/>
                    </a:moveTo>
                    <a:lnTo>
                      <a:pt x="16574" y="0"/>
                    </a:lnTo>
                    <a:lnTo>
                      <a:pt x="10097" y="2562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1" name="Freeform: Shape 700">
                <a:extLst>
                  <a:ext uri="{FF2B5EF4-FFF2-40B4-BE49-F238E27FC236}">
                    <a16:creationId xmlns:a16="http://schemas.microsoft.com/office/drawing/2014/main" id="{32CB070B-D89C-40AA-953D-09CD40DB6BF2}"/>
                  </a:ext>
                </a:extLst>
              </p:cNvPr>
              <p:cNvSpPr/>
              <p:nvPr/>
            </p:nvSpPr>
            <p:spPr>
              <a:xfrm>
                <a:off x="4935282" y="2410206"/>
                <a:ext cx="27241" cy="14192"/>
              </a:xfrm>
              <a:custGeom>
                <a:avLst/>
                <a:gdLst>
                  <a:gd name="connsiteX0" fmla="*/ 0 w 27241"/>
                  <a:gd name="connsiteY0" fmla="*/ 4763 h 14192"/>
                  <a:gd name="connsiteX1" fmla="*/ 27242 w 27241"/>
                  <a:gd name="connsiteY1" fmla="*/ 0 h 14192"/>
                  <a:gd name="connsiteX2" fmla="*/ 5048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763"/>
                    </a:moveTo>
                    <a:lnTo>
                      <a:pt x="27242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2" name="Freeform: Shape 701">
                <a:extLst>
                  <a:ext uri="{FF2B5EF4-FFF2-40B4-BE49-F238E27FC236}">
                    <a16:creationId xmlns:a16="http://schemas.microsoft.com/office/drawing/2014/main" id="{77CD38FA-67AF-4608-A6B4-90EDD2913546}"/>
                  </a:ext>
                </a:extLst>
              </p:cNvPr>
              <p:cNvSpPr/>
              <p:nvPr/>
            </p:nvSpPr>
            <p:spPr>
              <a:xfrm>
                <a:off x="4940331" y="2439162"/>
                <a:ext cx="25908" cy="15239"/>
              </a:xfrm>
              <a:custGeom>
                <a:avLst/>
                <a:gdLst>
                  <a:gd name="connsiteX0" fmla="*/ 2858 w 25908"/>
                  <a:gd name="connsiteY0" fmla="*/ 0 h 15239"/>
                  <a:gd name="connsiteX1" fmla="*/ 25908 w 25908"/>
                  <a:gd name="connsiteY1" fmla="*/ 15240 h 15239"/>
                  <a:gd name="connsiteX2" fmla="*/ 0 w 25908"/>
                  <a:gd name="connsiteY2" fmla="*/ 10287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239">
                    <a:moveTo>
                      <a:pt x="2858" y="0"/>
                    </a:moveTo>
                    <a:lnTo>
                      <a:pt x="25908" y="15240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3" name="Freeform: Shape 702">
                <a:extLst>
                  <a:ext uri="{FF2B5EF4-FFF2-40B4-BE49-F238E27FC236}">
                    <a16:creationId xmlns:a16="http://schemas.microsoft.com/office/drawing/2014/main" id="{1867EB23-5C6F-44E9-ACBF-D88B714B2396}"/>
                  </a:ext>
                </a:extLst>
              </p:cNvPr>
              <p:cNvSpPr/>
              <p:nvPr/>
            </p:nvSpPr>
            <p:spPr>
              <a:xfrm>
                <a:off x="4910137" y="2482405"/>
                <a:ext cx="15430" cy="26860"/>
              </a:xfrm>
              <a:custGeom>
                <a:avLst/>
                <a:gdLst>
                  <a:gd name="connsiteX0" fmla="*/ 9144 w 15430"/>
                  <a:gd name="connsiteY0" fmla="*/ 0 h 26860"/>
                  <a:gd name="connsiteX1" fmla="*/ 15431 w 15430"/>
                  <a:gd name="connsiteY1" fmla="*/ 26860 h 26860"/>
                  <a:gd name="connsiteX2" fmla="*/ 0 w 15430"/>
                  <a:gd name="connsiteY2" fmla="*/ 5524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860">
                    <a:moveTo>
                      <a:pt x="9144" y="0"/>
                    </a:moveTo>
                    <a:lnTo>
                      <a:pt x="15431" y="26860"/>
                    </a:lnTo>
                    <a:lnTo>
                      <a:pt x="0" y="552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4" name="Freeform: Shape 703">
                <a:extLst>
                  <a:ext uri="{FF2B5EF4-FFF2-40B4-BE49-F238E27FC236}">
                    <a16:creationId xmlns:a16="http://schemas.microsoft.com/office/drawing/2014/main" id="{6822EE40-D29D-4C18-AA3D-892CC2C84FA3}"/>
                  </a:ext>
                </a:extLst>
              </p:cNvPr>
              <p:cNvSpPr/>
              <p:nvPr/>
            </p:nvSpPr>
            <p:spPr>
              <a:xfrm>
                <a:off x="4857559" y="2482786"/>
                <a:ext cx="14001" cy="26098"/>
              </a:xfrm>
              <a:custGeom>
                <a:avLst/>
                <a:gdLst>
                  <a:gd name="connsiteX0" fmla="*/ 14002 w 14001"/>
                  <a:gd name="connsiteY0" fmla="*/ 2286 h 26098"/>
                  <a:gd name="connsiteX1" fmla="*/ 0 w 14001"/>
                  <a:gd name="connsiteY1" fmla="*/ 26098 h 26098"/>
                  <a:gd name="connsiteX2" fmla="*/ 3524 w 14001"/>
                  <a:gd name="connsiteY2" fmla="*/ 0 h 2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01" h="26098">
                    <a:moveTo>
                      <a:pt x="14002" y="2286"/>
                    </a:moveTo>
                    <a:lnTo>
                      <a:pt x="0" y="26098"/>
                    </a:lnTo>
                    <a:lnTo>
                      <a:pt x="35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5" name="Freeform: Shape 704">
                <a:extLst>
                  <a:ext uri="{FF2B5EF4-FFF2-40B4-BE49-F238E27FC236}">
                    <a16:creationId xmlns:a16="http://schemas.microsoft.com/office/drawing/2014/main" id="{5B559A79-F4B1-484F-B4F8-9087A7880647}"/>
                  </a:ext>
                </a:extLst>
              </p:cNvPr>
              <p:cNvSpPr/>
              <p:nvPr/>
            </p:nvSpPr>
            <p:spPr>
              <a:xfrm>
                <a:off x="4810600" y="2441447"/>
                <a:ext cx="27622" cy="10382"/>
              </a:xfrm>
              <a:custGeom>
                <a:avLst/>
                <a:gdLst>
                  <a:gd name="connsiteX0" fmla="*/ 27622 w 27622"/>
                  <a:gd name="connsiteY0" fmla="*/ 10382 h 10382"/>
                  <a:gd name="connsiteX1" fmla="*/ 0 w 27622"/>
                  <a:gd name="connsiteY1" fmla="*/ 9144 h 10382"/>
                  <a:gd name="connsiteX2" fmla="*/ 24765 w 27622"/>
                  <a:gd name="connsiteY2" fmla="*/ 0 h 1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382">
                    <a:moveTo>
                      <a:pt x="27622" y="10382"/>
                    </a:moveTo>
                    <a:lnTo>
                      <a:pt x="0" y="9144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6" name="Freeform: Shape 705">
                <a:extLst>
                  <a:ext uri="{FF2B5EF4-FFF2-40B4-BE49-F238E27FC236}">
                    <a16:creationId xmlns:a16="http://schemas.microsoft.com/office/drawing/2014/main" id="{DD6F43CE-5890-4F39-BD0A-E66A123F97B4}"/>
                  </a:ext>
                </a:extLst>
              </p:cNvPr>
              <p:cNvSpPr/>
              <p:nvPr/>
            </p:nvSpPr>
            <p:spPr>
              <a:xfrm>
                <a:off x="4813172" y="2415254"/>
                <a:ext cx="26289" cy="12572"/>
              </a:xfrm>
              <a:custGeom>
                <a:avLst/>
                <a:gdLst>
                  <a:gd name="connsiteX0" fmla="*/ 24670 w 26289"/>
                  <a:gd name="connsiteY0" fmla="*/ 12573 h 12572"/>
                  <a:gd name="connsiteX1" fmla="*/ 0 w 26289"/>
                  <a:gd name="connsiteY1" fmla="*/ 0 h 12572"/>
                  <a:gd name="connsiteX2" fmla="*/ 26289 w 26289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82" name="Graphic 25">
              <a:extLst>
                <a:ext uri="{FF2B5EF4-FFF2-40B4-BE49-F238E27FC236}">
                  <a16:creationId xmlns:a16="http://schemas.microsoft.com/office/drawing/2014/main" id="{3C932676-1607-43AF-95FF-05ADFB5DA548}"/>
                </a:ext>
              </a:extLst>
            </p:cNvPr>
            <p:cNvGrpSpPr/>
            <p:nvPr/>
          </p:nvGrpSpPr>
          <p:grpSpPr>
            <a:xfrm>
              <a:off x="4846224" y="2406014"/>
              <a:ext cx="73056" cy="70294"/>
              <a:chOff x="4846224" y="2406014"/>
              <a:chExt cx="73056" cy="70294"/>
            </a:xfrm>
            <a:solidFill>
              <a:srgbClr val="E54545"/>
            </a:solidFill>
          </p:grpSpPr>
          <p:sp>
            <p:nvSpPr>
              <p:cNvPr id="685" name="Freeform: Shape 684">
                <a:extLst>
                  <a:ext uri="{FF2B5EF4-FFF2-40B4-BE49-F238E27FC236}">
                    <a16:creationId xmlns:a16="http://schemas.microsoft.com/office/drawing/2014/main" id="{5B0027C4-CD5C-479A-830F-D85CC45FDCE0}"/>
                  </a:ext>
                </a:extLst>
              </p:cNvPr>
              <p:cNvSpPr/>
              <p:nvPr/>
            </p:nvSpPr>
            <p:spPr>
              <a:xfrm>
                <a:off x="4846224" y="2424683"/>
                <a:ext cx="25336" cy="33528"/>
              </a:xfrm>
              <a:custGeom>
                <a:avLst/>
                <a:gdLst>
                  <a:gd name="connsiteX0" fmla="*/ 25336 w 25336"/>
                  <a:gd name="connsiteY0" fmla="*/ 16764 h 33528"/>
                  <a:gd name="connsiteX1" fmla="*/ 12668 w 25336"/>
                  <a:gd name="connsiteY1" fmla="*/ 33528 h 33528"/>
                  <a:gd name="connsiteX2" fmla="*/ 0 w 25336"/>
                  <a:gd name="connsiteY2" fmla="*/ 16764 h 33528"/>
                  <a:gd name="connsiteX3" fmla="*/ 12668 w 25336"/>
                  <a:gd name="connsiteY3" fmla="*/ 0 h 33528"/>
                  <a:gd name="connsiteX4" fmla="*/ 25336 w 25336"/>
                  <a:gd name="connsiteY4" fmla="*/ 16764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6" y="16764"/>
                    </a:moveTo>
                    <a:cubicBezTo>
                      <a:pt x="25336" y="26003"/>
                      <a:pt x="19621" y="33528"/>
                      <a:pt x="12668" y="33528"/>
                    </a:cubicBezTo>
                    <a:cubicBezTo>
                      <a:pt x="5715" y="33528"/>
                      <a:pt x="0" y="26003"/>
                      <a:pt x="0" y="16764"/>
                    </a:cubicBezTo>
                    <a:cubicBezTo>
                      <a:pt x="0" y="7525"/>
                      <a:pt x="5715" y="0"/>
                      <a:pt x="12668" y="0"/>
                    </a:cubicBezTo>
                    <a:cubicBezTo>
                      <a:pt x="19621" y="0"/>
                      <a:pt x="25336" y="7525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6" name="Freeform: Shape 685">
                <a:extLst>
                  <a:ext uri="{FF2B5EF4-FFF2-40B4-BE49-F238E27FC236}">
                    <a16:creationId xmlns:a16="http://schemas.microsoft.com/office/drawing/2014/main" id="{388C3AA0-40D1-4DFF-80BD-27DC9F269F78}"/>
                  </a:ext>
                </a:extLst>
              </p:cNvPr>
              <p:cNvSpPr/>
              <p:nvPr/>
            </p:nvSpPr>
            <p:spPr>
              <a:xfrm>
                <a:off x="4871560" y="2448306"/>
                <a:ext cx="17716" cy="23431"/>
              </a:xfrm>
              <a:custGeom>
                <a:avLst/>
                <a:gdLst>
                  <a:gd name="connsiteX0" fmla="*/ 17716 w 17716"/>
                  <a:gd name="connsiteY0" fmla="*/ 11716 h 23431"/>
                  <a:gd name="connsiteX1" fmla="*/ 8858 w 17716"/>
                  <a:gd name="connsiteY1" fmla="*/ 23432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6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6" y="11716"/>
                    </a:moveTo>
                    <a:cubicBezTo>
                      <a:pt x="17716" y="18186"/>
                      <a:pt x="13751" y="23432"/>
                      <a:pt x="8858" y="23432"/>
                    </a:cubicBezTo>
                    <a:cubicBezTo>
                      <a:pt x="3966" y="23432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6" y="5245"/>
                      <a:pt x="17716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7" name="Freeform: Shape 686">
                <a:extLst>
                  <a:ext uri="{FF2B5EF4-FFF2-40B4-BE49-F238E27FC236}">
                    <a16:creationId xmlns:a16="http://schemas.microsoft.com/office/drawing/2014/main" id="{FCCE448F-0F57-4E3E-BDFA-51146D1C722B}"/>
                  </a:ext>
                </a:extLst>
              </p:cNvPr>
              <p:cNvSpPr/>
              <p:nvPr/>
            </p:nvSpPr>
            <p:spPr>
              <a:xfrm>
                <a:off x="4893182" y="2435352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8" name="Freeform: Shape 687">
                <a:extLst>
                  <a:ext uri="{FF2B5EF4-FFF2-40B4-BE49-F238E27FC236}">
                    <a16:creationId xmlns:a16="http://schemas.microsoft.com/office/drawing/2014/main" id="{C2A4D230-EADC-4E90-9752-8EFB3957B3CB}"/>
                  </a:ext>
                </a:extLst>
              </p:cNvPr>
              <p:cNvSpPr/>
              <p:nvPr/>
            </p:nvSpPr>
            <p:spPr>
              <a:xfrm>
                <a:off x="4875466" y="2420874"/>
                <a:ext cx="14478" cy="19240"/>
              </a:xfrm>
              <a:custGeom>
                <a:avLst/>
                <a:gdLst>
                  <a:gd name="connsiteX0" fmla="*/ 14478 w 14478"/>
                  <a:gd name="connsiteY0" fmla="*/ 9620 h 19240"/>
                  <a:gd name="connsiteX1" fmla="*/ 7239 w 14478"/>
                  <a:gd name="connsiteY1" fmla="*/ 19241 h 19240"/>
                  <a:gd name="connsiteX2" fmla="*/ 0 w 14478"/>
                  <a:gd name="connsiteY2" fmla="*/ 9620 h 19240"/>
                  <a:gd name="connsiteX3" fmla="*/ 7239 w 14478"/>
                  <a:gd name="connsiteY3" fmla="*/ 0 h 19240"/>
                  <a:gd name="connsiteX4" fmla="*/ 14478 w 14478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8" h="19240">
                    <a:moveTo>
                      <a:pt x="14478" y="9620"/>
                    </a:moveTo>
                    <a:cubicBezTo>
                      <a:pt x="14478" y="14933"/>
                      <a:pt x="11237" y="19241"/>
                      <a:pt x="7239" y="19241"/>
                    </a:cubicBezTo>
                    <a:cubicBezTo>
                      <a:pt x="3241" y="19241"/>
                      <a:pt x="0" y="14933"/>
                      <a:pt x="0" y="9620"/>
                    </a:cubicBezTo>
                    <a:cubicBezTo>
                      <a:pt x="0" y="4307"/>
                      <a:pt x="3241" y="0"/>
                      <a:pt x="7239" y="0"/>
                    </a:cubicBezTo>
                    <a:cubicBezTo>
                      <a:pt x="11237" y="0"/>
                      <a:pt x="14478" y="4307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9" name="Freeform: Shape 688">
                <a:extLst>
                  <a:ext uri="{FF2B5EF4-FFF2-40B4-BE49-F238E27FC236}">
                    <a16:creationId xmlns:a16="http://schemas.microsoft.com/office/drawing/2014/main" id="{2CEDDA92-5130-4FC1-A329-076CFD8D59D6}"/>
                  </a:ext>
                </a:extLst>
              </p:cNvPr>
              <p:cNvSpPr/>
              <p:nvPr/>
            </p:nvSpPr>
            <p:spPr>
              <a:xfrm>
                <a:off x="4858320" y="24060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477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382" y="0"/>
                      <a:pt x="10858" y="3239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BD03B592-5CB5-461E-A888-A3F5549093E4}"/>
                  </a:ext>
                </a:extLst>
              </p:cNvPr>
              <p:cNvSpPr/>
              <p:nvPr/>
            </p:nvSpPr>
            <p:spPr>
              <a:xfrm>
                <a:off x="4900135" y="2408110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9"/>
                      <a:pt x="2381" y="0"/>
                      <a:pt x="5429" y="0"/>
                    </a:cubicBezTo>
                    <a:cubicBezTo>
                      <a:pt x="8477" y="0"/>
                      <a:pt x="10858" y="3239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FDBC1F43-A49D-4255-8AB3-8BBF59D967D6}"/>
                  </a:ext>
                </a:extLst>
              </p:cNvPr>
              <p:cNvSpPr/>
              <p:nvPr/>
            </p:nvSpPr>
            <p:spPr>
              <a:xfrm>
                <a:off x="4855463" y="2462022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476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96A35088-4C61-4E28-AF6E-8DFB86558A57}"/>
                </a:ext>
              </a:extLst>
            </p:cNvPr>
            <p:cNvSpPr/>
            <p:nvPr/>
          </p:nvSpPr>
          <p:spPr>
            <a:xfrm>
              <a:off x="4846862" y="2385134"/>
              <a:ext cx="61050" cy="59719"/>
            </a:xfrm>
            <a:custGeom>
              <a:avLst/>
              <a:gdLst>
                <a:gd name="connsiteX0" fmla="*/ 13840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70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269" y="6307"/>
                  </a:cubicBezTo>
                  <a:cubicBezTo>
                    <a:pt x="19840" y="8212"/>
                    <a:pt x="16602" y="10403"/>
                    <a:pt x="13840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D6905D18-0B70-445A-97C4-C11A081C990B}"/>
                </a:ext>
              </a:extLst>
            </p:cNvPr>
            <p:cNvSpPr/>
            <p:nvPr/>
          </p:nvSpPr>
          <p:spPr>
            <a:xfrm>
              <a:off x="4835556" y="2408872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7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0"/>
                    <a:pt x="65627" y="75628"/>
                    <a:pt x="79058" y="67627"/>
                  </a:cubicBezTo>
                  <a:cubicBezTo>
                    <a:pt x="91059" y="60484"/>
                    <a:pt x="99441" y="48196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707" name="Graphic 25">
            <a:extLst>
              <a:ext uri="{FF2B5EF4-FFF2-40B4-BE49-F238E27FC236}">
                <a16:creationId xmlns:a16="http://schemas.microsoft.com/office/drawing/2014/main" id="{D5FFEF80-897A-4C62-9E7C-431B5618D615}"/>
              </a:ext>
            </a:extLst>
          </p:cNvPr>
          <p:cNvGrpSpPr/>
          <p:nvPr/>
        </p:nvGrpSpPr>
        <p:grpSpPr>
          <a:xfrm>
            <a:off x="7489386" y="680319"/>
            <a:ext cx="132155" cy="141089"/>
            <a:chOff x="8113775" y="4118514"/>
            <a:chExt cx="184118" cy="199072"/>
          </a:xfrm>
        </p:grpSpPr>
        <p:grpSp>
          <p:nvGrpSpPr>
            <p:cNvPr id="708" name="Graphic 25">
              <a:extLst>
                <a:ext uri="{FF2B5EF4-FFF2-40B4-BE49-F238E27FC236}">
                  <a16:creationId xmlns:a16="http://schemas.microsoft.com/office/drawing/2014/main" id="{7476FC88-2F15-416E-A5F6-09537C30F0DD}"/>
                </a:ext>
              </a:extLst>
            </p:cNvPr>
            <p:cNvGrpSpPr/>
            <p:nvPr/>
          </p:nvGrpSpPr>
          <p:grpSpPr>
            <a:xfrm>
              <a:off x="8113775" y="4118514"/>
              <a:ext cx="184118" cy="199072"/>
              <a:chOff x="8113775" y="4118514"/>
              <a:chExt cx="184118" cy="199072"/>
            </a:xfrm>
            <a:solidFill>
              <a:srgbClr val="E54545"/>
            </a:solidFill>
          </p:grpSpPr>
          <p:sp>
            <p:nvSpPr>
              <p:cNvPr id="719" name="Freeform: Shape 718">
                <a:extLst>
                  <a:ext uri="{FF2B5EF4-FFF2-40B4-BE49-F238E27FC236}">
                    <a16:creationId xmlns:a16="http://schemas.microsoft.com/office/drawing/2014/main" id="{B121916A-B3AA-4515-8B6C-FC19FD8EDD94}"/>
                  </a:ext>
                </a:extLst>
              </p:cNvPr>
              <p:cNvSpPr/>
              <p:nvPr/>
            </p:nvSpPr>
            <p:spPr>
              <a:xfrm>
                <a:off x="8145609" y="4159323"/>
                <a:ext cx="114222" cy="117380"/>
              </a:xfrm>
              <a:custGeom>
                <a:avLst/>
                <a:gdLst>
                  <a:gd name="connsiteX0" fmla="*/ 75132 w 114222"/>
                  <a:gd name="connsiteY0" fmla="*/ 115306 h 117380"/>
                  <a:gd name="connsiteX1" fmla="*/ 29031 w 114222"/>
                  <a:gd name="connsiteY1" fmla="*/ 108924 h 117380"/>
                  <a:gd name="connsiteX2" fmla="*/ 2646 w 114222"/>
                  <a:gd name="connsiteY2" fmla="*/ 74920 h 117380"/>
                  <a:gd name="connsiteX3" fmla="*/ 646 w 114222"/>
                  <a:gd name="connsiteY3" fmla="*/ 49202 h 117380"/>
                  <a:gd name="connsiteX4" fmla="*/ 10361 w 114222"/>
                  <a:gd name="connsiteY4" fmla="*/ 25390 h 117380"/>
                  <a:gd name="connsiteX5" fmla="*/ 28268 w 114222"/>
                  <a:gd name="connsiteY5" fmla="*/ 8721 h 117380"/>
                  <a:gd name="connsiteX6" fmla="*/ 109612 w 114222"/>
                  <a:gd name="connsiteY6" fmla="*/ 31676 h 117380"/>
                  <a:gd name="connsiteX7" fmla="*/ 109898 w 114222"/>
                  <a:gd name="connsiteY7" fmla="*/ 32248 h 117380"/>
                  <a:gd name="connsiteX8" fmla="*/ 75132 w 114222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22" h="117380">
                    <a:moveTo>
                      <a:pt x="75132" y="115306"/>
                    </a:moveTo>
                    <a:cubicBezTo>
                      <a:pt x="59701" y="119687"/>
                      <a:pt x="42747" y="116925"/>
                      <a:pt x="29031" y="108924"/>
                    </a:cubicBezTo>
                    <a:cubicBezTo>
                      <a:pt x="16362" y="101495"/>
                      <a:pt x="6933" y="89017"/>
                      <a:pt x="2646" y="74920"/>
                    </a:cubicBezTo>
                    <a:cubicBezTo>
                      <a:pt x="75" y="66633"/>
                      <a:pt x="-688" y="57775"/>
                      <a:pt x="646" y="49202"/>
                    </a:cubicBezTo>
                    <a:cubicBezTo>
                      <a:pt x="1980" y="40630"/>
                      <a:pt x="5409" y="32438"/>
                      <a:pt x="10361" y="25390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6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1994" y="62061"/>
                      <a:pt x="108183" y="105876"/>
                      <a:pt x="75132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0" name="Freeform: Shape 719">
                <a:extLst>
                  <a:ext uri="{FF2B5EF4-FFF2-40B4-BE49-F238E27FC236}">
                    <a16:creationId xmlns:a16="http://schemas.microsoft.com/office/drawing/2014/main" id="{ACC7ADC3-FF36-4E40-B695-633921A3C4D6}"/>
                  </a:ext>
                </a:extLst>
              </p:cNvPr>
              <p:cNvSpPr/>
              <p:nvPr/>
            </p:nvSpPr>
            <p:spPr>
              <a:xfrm>
                <a:off x="8201405" y="4118514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5 w 13525"/>
                  <a:gd name="connsiteY2" fmla="*/ 46767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5" y="4676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1" name="Freeform: Shape 720">
                <a:extLst>
                  <a:ext uri="{FF2B5EF4-FFF2-40B4-BE49-F238E27FC236}">
                    <a16:creationId xmlns:a16="http://schemas.microsoft.com/office/drawing/2014/main" id="{93D59F46-57C7-48B7-8BBE-9FF522C043C8}"/>
                  </a:ext>
                </a:extLst>
              </p:cNvPr>
              <p:cNvSpPr/>
              <p:nvPr/>
            </p:nvSpPr>
            <p:spPr>
              <a:xfrm>
                <a:off x="8252459" y="4178046"/>
                <a:ext cx="45434" cy="24764"/>
              </a:xfrm>
              <a:custGeom>
                <a:avLst/>
                <a:gdLst>
                  <a:gd name="connsiteX0" fmla="*/ 0 w 45434"/>
                  <a:gd name="connsiteY0" fmla="*/ 12478 h 24764"/>
                  <a:gd name="connsiteX1" fmla="*/ 45434 w 45434"/>
                  <a:gd name="connsiteY1" fmla="*/ 0 h 24764"/>
                  <a:gd name="connsiteX2" fmla="*/ 5715 w 45434"/>
                  <a:gd name="connsiteY2" fmla="*/ 2476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4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2" name="Freeform: Shape 721">
                <a:extLst>
                  <a:ext uri="{FF2B5EF4-FFF2-40B4-BE49-F238E27FC236}">
                    <a16:creationId xmlns:a16="http://schemas.microsoft.com/office/drawing/2014/main" id="{95DE878B-A86C-411B-BD7F-FD0A4B4887AE}"/>
                  </a:ext>
                </a:extLst>
              </p:cNvPr>
              <p:cNvSpPr/>
              <p:nvPr/>
            </p:nvSpPr>
            <p:spPr>
              <a:xfrm>
                <a:off x="8239219" y="4240910"/>
                <a:ext cx="41147" cy="33432"/>
              </a:xfrm>
              <a:custGeom>
                <a:avLst/>
                <a:gdLst>
                  <a:gd name="connsiteX0" fmla="*/ 7906 w 41147"/>
                  <a:gd name="connsiteY0" fmla="*/ 0 h 33432"/>
                  <a:gd name="connsiteX1" fmla="*/ 41148 w 41147"/>
                  <a:gd name="connsiteY1" fmla="*/ 33433 h 33432"/>
                  <a:gd name="connsiteX2" fmla="*/ 0 w 41147"/>
                  <a:gd name="connsiteY2" fmla="*/ 11144 h 3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432">
                    <a:moveTo>
                      <a:pt x="7906" y="0"/>
                    </a:moveTo>
                    <a:lnTo>
                      <a:pt x="41148" y="33433"/>
                    </a:lnTo>
                    <a:lnTo>
                      <a:pt x="0" y="1114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3" name="Freeform: Shape 722">
                <a:extLst>
                  <a:ext uri="{FF2B5EF4-FFF2-40B4-BE49-F238E27FC236}">
                    <a16:creationId xmlns:a16="http://schemas.microsoft.com/office/drawing/2014/main" id="{9BB11553-C509-4CDE-9BFB-AF6197CD5C07}"/>
                  </a:ext>
                </a:extLst>
              </p:cNvPr>
              <p:cNvSpPr/>
              <p:nvPr/>
            </p:nvSpPr>
            <p:spPr>
              <a:xfrm>
                <a:off x="8193595" y="4270819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4" name="Freeform: Shape 723">
                <a:extLst>
                  <a:ext uri="{FF2B5EF4-FFF2-40B4-BE49-F238E27FC236}">
                    <a16:creationId xmlns:a16="http://schemas.microsoft.com/office/drawing/2014/main" id="{A76226EC-02CE-4514-BA32-35D4541015B0}"/>
                  </a:ext>
                </a:extLst>
              </p:cNvPr>
              <p:cNvSpPr/>
              <p:nvPr/>
            </p:nvSpPr>
            <p:spPr>
              <a:xfrm>
                <a:off x="8113775" y="4233767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5" name="Freeform: Shape 724">
                <a:extLst>
                  <a:ext uri="{FF2B5EF4-FFF2-40B4-BE49-F238E27FC236}">
                    <a16:creationId xmlns:a16="http://schemas.microsoft.com/office/drawing/2014/main" id="{1BFB3AF4-9C14-4DEE-9C8C-4DF5A7E3F8A7}"/>
                  </a:ext>
                </a:extLst>
              </p:cNvPr>
              <p:cNvSpPr/>
              <p:nvPr/>
            </p:nvSpPr>
            <p:spPr>
              <a:xfrm>
                <a:off x="8121967" y="4159091"/>
                <a:ext cx="40671" cy="34099"/>
              </a:xfrm>
              <a:custGeom>
                <a:avLst/>
                <a:gdLst>
                  <a:gd name="connsiteX0" fmla="*/ 32480 w 40671"/>
                  <a:gd name="connsiteY0" fmla="*/ 34100 h 34099"/>
                  <a:gd name="connsiteX1" fmla="*/ 0 w 40671"/>
                  <a:gd name="connsiteY1" fmla="*/ 0 h 34099"/>
                  <a:gd name="connsiteX2" fmla="*/ 40672 w 40671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1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672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6" name="Freeform: Shape 725">
                <a:extLst>
                  <a:ext uri="{FF2B5EF4-FFF2-40B4-BE49-F238E27FC236}">
                    <a16:creationId xmlns:a16="http://schemas.microsoft.com/office/drawing/2014/main" id="{FAF6BD70-497D-4566-9935-BC5989741AA1}"/>
                  </a:ext>
                </a:extLst>
              </p:cNvPr>
              <p:cNvSpPr/>
              <p:nvPr/>
            </p:nvSpPr>
            <p:spPr>
              <a:xfrm>
                <a:off x="8176450" y="4143375"/>
                <a:ext cx="12858" cy="27432"/>
              </a:xfrm>
              <a:custGeom>
                <a:avLst/>
                <a:gdLst>
                  <a:gd name="connsiteX0" fmla="*/ 3048 w 12858"/>
                  <a:gd name="connsiteY0" fmla="*/ 27432 h 27432"/>
                  <a:gd name="connsiteX1" fmla="*/ 0 w 12858"/>
                  <a:gd name="connsiteY1" fmla="*/ 0 h 27432"/>
                  <a:gd name="connsiteX2" fmla="*/ 12859 w 12858"/>
                  <a:gd name="connsiteY2" fmla="*/ 22955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432">
                    <a:moveTo>
                      <a:pt x="3048" y="27432"/>
                    </a:moveTo>
                    <a:lnTo>
                      <a:pt x="0" y="0"/>
                    </a:lnTo>
                    <a:lnTo>
                      <a:pt x="12859" y="2295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7" name="Freeform: Shape 726">
                <a:extLst>
                  <a:ext uri="{FF2B5EF4-FFF2-40B4-BE49-F238E27FC236}">
                    <a16:creationId xmlns:a16="http://schemas.microsoft.com/office/drawing/2014/main" id="{AE30DA37-1A34-4033-8728-2935E22942D8}"/>
                  </a:ext>
                </a:extLst>
              </p:cNvPr>
              <p:cNvSpPr/>
              <p:nvPr/>
            </p:nvSpPr>
            <p:spPr>
              <a:xfrm>
                <a:off x="8220931" y="4143946"/>
                <a:ext cx="16668" cy="25526"/>
              </a:xfrm>
              <a:custGeom>
                <a:avLst/>
                <a:gdLst>
                  <a:gd name="connsiteX0" fmla="*/ 0 w 16668"/>
                  <a:gd name="connsiteY0" fmla="*/ 22098 h 25526"/>
                  <a:gd name="connsiteX1" fmla="*/ 16669 w 16668"/>
                  <a:gd name="connsiteY1" fmla="*/ 0 h 25526"/>
                  <a:gd name="connsiteX2" fmla="*/ 10192 w 16668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" h="25526">
                    <a:moveTo>
                      <a:pt x="0" y="22098"/>
                    </a:moveTo>
                    <a:lnTo>
                      <a:pt x="16669" y="0"/>
                    </a:lnTo>
                    <a:lnTo>
                      <a:pt x="10192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8" name="Freeform: Shape 727">
                <a:extLst>
                  <a:ext uri="{FF2B5EF4-FFF2-40B4-BE49-F238E27FC236}">
                    <a16:creationId xmlns:a16="http://schemas.microsoft.com/office/drawing/2014/main" id="{B2CEB357-71DA-46C8-98F6-819C13041DBE}"/>
                  </a:ext>
                </a:extLst>
              </p:cNvPr>
              <p:cNvSpPr/>
              <p:nvPr/>
            </p:nvSpPr>
            <p:spPr>
              <a:xfrm>
                <a:off x="8247982" y="4192238"/>
                <a:ext cx="27241" cy="14192"/>
              </a:xfrm>
              <a:custGeom>
                <a:avLst/>
                <a:gdLst>
                  <a:gd name="connsiteX0" fmla="*/ 0 w 27241"/>
                  <a:gd name="connsiteY0" fmla="*/ 4667 h 14192"/>
                  <a:gd name="connsiteX1" fmla="*/ 27242 w 27241"/>
                  <a:gd name="connsiteY1" fmla="*/ 0 h 14192"/>
                  <a:gd name="connsiteX2" fmla="*/ 4953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667"/>
                    </a:moveTo>
                    <a:lnTo>
                      <a:pt x="27242" y="0"/>
                    </a:lnTo>
                    <a:lnTo>
                      <a:pt x="4953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9" name="Freeform: Shape 728">
                <a:extLst>
                  <a:ext uri="{FF2B5EF4-FFF2-40B4-BE49-F238E27FC236}">
                    <a16:creationId xmlns:a16="http://schemas.microsoft.com/office/drawing/2014/main" id="{CB632B96-0FE3-4E15-AB0C-D1991A625CC0}"/>
                  </a:ext>
                </a:extLst>
              </p:cNvPr>
              <p:cNvSpPr/>
              <p:nvPr/>
            </p:nvSpPr>
            <p:spPr>
              <a:xfrm>
                <a:off x="8253030" y="4221099"/>
                <a:ext cx="25812" cy="15335"/>
              </a:xfrm>
              <a:custGeom>
                <a:avLst/>
                <a:gdLst>
                  <a:gd name="connsiteX0" fmla="*/ 2858 w 25812"/>
                  <a:gd name="connsiteY0" fmla="*/ 0 h 15335"/>
                  <a:gd name="connsiteX1" fmla="*/ 25813 w 25812"/>
                  <a:gd name="connsiteY1" fmla="*/ 15335 h 15335"/>
                  <a:gd name="connsiteX2" fmla="*/ 0 w 25812"/>
                  <a:gd name="connsiteY2" fmla="*/ 10287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812" h="15335">
                    <a:moveTo>
                      <a:pt x="2858" y="0"/>
                    </a:moveTo>
                    <a:lnTo>
                      <a:pt x="25813" y="15335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0" name="Freeform: Shape 729">
                <a:extLst>
                  <a:ext uri="{FF2B5EF4-FFF2-40B4-BE49-F238E27FC236}">
                    <a16:creationId xmlns:a16="http://schemas.microsoft.com/office/drawing/2014/main" id="{CC598A55-BEFC-4BB7-86EF-6A439FE28A23}"/>
                  </a:ext>
                </a:extLst>
              </p:cNvPr>
              <p:cNvSpPr/>
              <p:nvPr/>
            </p:nvSpPr>
            <p:spPr>
              <a:xfrm>
                <a:off x="8222836" y="4264342"/>
                <a:ext cx="15335" cy="26955"/>
              </a:xfrm>
              <a:custGeom>
                <a:avLst/>
                <a:gdLst>
                  <a:gd name="connsiteX0" fmla="*/ 9144 w 15335"/>
                  <a:gd name="connsiteY0" fmla="*/ 0 h 26955"/>
                  <a:gd name="connsiteX1" fmla="*/ 15335 w 15335"/>
                  <a:gd name="connsiteY1" fmla="*/ 26956 h 26955"/>
                  <a:gd name="connsiteX2" fmla="*/ 0 w 15335"/>
                  <a:gd name="connsiteY2" fmla="*/ 5524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35" h="26955">
                    <a:moveTo>
                      <a:pt x="9144" y="0"/>
                    </a:moveTo>
                    <a:lnTo>
                      <a:pt x="15335" y="26956"/>
                    </a:lnTo>
                    <a:lnTo>
                      <a:pt x="0" y="552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1" name="Freeform: Shape 730">
                <a:extLst>
                  <a:ext uri="{FF2B5EF4-FFF2-40B4-BE49-F238E27FC236}">
                    <a16:creationId xmlns:a16="http://schemas.microsoft.com/office/drawing/2014/main" id="{3CB9D379-8E2C-417D-9AB7-0EF98000D030}"/>
                  </a:ext>
                </a:extLst>
              </p:cNvPr>
              <p:cNvSpPr/>
              <p:nvPr/>
            </p:nvSpPr>
            <p:spPr>
              <a:xfrm>
                <a:off x="8170258" y="4264723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A05D5BCA-D4BC-4D80-AC82-DDA154FB1A5A}"/>
                  </a:ext>
                </a:extLst>
              </p:cNvPr>
              <p:cNvSpPr/>
              <p:nvPr/>
            </p:nvSpPr>
            <p:spPr>
              <a:xfrm>
                <a:off x="8123300" y="4223480"/>
                <a:ext cx="27622" cy="10286"/>
              </a:xfrm>
              <a:custGeom>
                <a:avLst/>
                <a:gdLst>
                  <a:gd name="connsiteX0" fmla="*/ 27622 w 27622"/>
                  <a:gd name="connsiteY0" fmla="*/ 10287 h 10286"/>
                  <a:gd name="connsiteX1" fmla="*/ 0 w 27622"/>
                  <a:gd name="connsiteY1" fmla="*/ 9049 h 10286"/>
                  <a:gd name="connsiteX2" fmla="*/ 24765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2" y="10287"/>
                    </a:moveTo>
                    <a:lnTo>
                      <a:pt x="0" y="9049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E354E065-4F0B-4F9E-B762-0C19CD86DBE3}"/>
                  </a:ext>
                </a:extLst>
              </p:cNvPr>
              <p:cNvSpPr/>
              <p:nvPr/>
            </p:nvSpPr>
            <p:spPr>
              <a:xfrm>
                <a:off x="8125872" y="4197286"/>
                <a:ext cx="26289" cy="12477"/>
              </a:xfrm>
              <a:custGeom>
                <a:avLst/>
                <a:gdLst>
                  <a:gd name="connsiteX0" fmla="*/ 24575 w 26289"/>
                  <a:gd name="connsiteY0" fmla="*/ 12478 h 12477"/>
                  <a:gd name="connsiteX1" fmla="*/ 0 w 26289"/>
                  <a:gd name="connsiteY1" fmla="*/ 0 h 12477"/>
                  <a:gd name="connsiteX2" fmla="*/ 26289 w 26289"/>
                  <a:gd name="connsiteY2" fmla="*/ 1905 h 1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477">
                    <a:moveTo>
                      <a:pt x="24575" y="12478"/>
                    </a:moveTo>
                    <a:lnTo>
                      <a:pt x="0" y="0"/>
                    </a:lnTo>
                    <a:lnTo>
                      <a:pt x="26289" y="190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709" name="Graphic 25">
              <a:extLst>
                <a:ext uri="{FF2B5EF4-FFF2-40B4-BE49-F238E27FC236}">
                  <a16:creationId xmlns:a16="http://schemas.microsoft.com/office/drawing/2014/main" id="{519BC232-5A2C-4B66-A63D-D45BE927C332}"/>
                </a:ext>
              </a:extLst>
            </p:cNvPr>
            <p:cNvGrpSpPr/>
            <p:nvPr/>
          </p:nvGrpSpPr>
          <p:grpSpPr>
            <a:xfrm>
              <a:off x="8158828" y="4188047"/>
              <a:ext cx="73056" cy="70199"/>
              <a:chOff x="8158828" y="4188047"/>
              <a:chExt cx="73056" cy="70199"/>
            </a:xfrm>
            <a:solidFill>
              <a:srgbClr val="E54545"/>
            </a:solidFill>
          </p:grpSpPr>
          <p:sp>
            <p:nvSpPr>
              <p:cNvPr id="712" name="Freeform: Shape 711">
                <a:extLst>
                  <a:ext uri="{FF2B5EF4-FFF2-40B4-BE49-F238E27FC236}">
                    <a16:creationId xmlns:a16="http://schemas.microsoft.com/office/drawing/2014/main" id="{0FC52768-E792-40EF-A62F-3EAC3DE73A53}"/>
                  </a:ext>
                </a:extLst>
              </p:cNvPr>
              <p:cNvSpPr/>
              <p:nvPr/>
            </p:nvSpPr>
            <p:spPr>
              <a:xfrm>
                <a:off x="8158828" y="4206716"/>
                <a:ext cx="25336" cy="33528"/>
              </a:xfrm>
              <a:custGeom>
                <a:avLst/>
                <a:gdLst>
                  <a:gd name="connsiteX0" fmla="*/ 25337 w 25336"/>
                  <a:gd name="connsiteY0" fmla="*/ 16764 h 33528"/>
                  <a:gd name="connsiteX1" fmla="*/ 12668 w 25336"/>
                  <a:gd name="connsiteY1" fmla="*/ 33528 h 33528"/>
                  <a:gd name="connsiteX2" fmla="*/ 0 w 25336"/>
                  <a:gd name="connsiteY2" fmla="*/ 16764 h 33528"/>
                  <a:gd name="connsiteX3" fmla="*/ 12668 w 25336"/>
                  <a:gd name="connsiteY3" fmla="*/ 0 h 33528"/>
                  <a:gd name="connsiteX4" fmla="*/ 25337 w 25336"/>
                  <a:gd name="connsiteY4" fmla="*/ 16764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7" y="16764"/>
                    </a:moveTo>
                    <a:cubicBezTo>
                      <a:pt x="25337" y="26003"/>
                      <a:pt x="19621" y="33528"/>
                      <a:pt x="12668" y="33528"/>
                    </a:cubicBezTo>
                    <a:cubicBezTo>
                      <a:pt x="5620" y="33528"/>
                      <a:pt x="0" y="26003"/>
                      <a:pt x="0" y="16764"/>
                    </a:cubicBezTo>
                    <a:cubicBezTo>
                      <a:pt x="0" y="7525"/>
                      <a:pt x="5715" y="0"/>
                      <a:pt x="12668" y="0"/>
                    </a:cubicBezTo>
                    <a:cubicBezTo>
                      <a:pt x="19717" y="0"/>
                      <a:pt x="25337" y="7429"/>
                      <a:pt x="25337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3" name="Freeform: Shape 712">
                <a:extLst>
                  <a:ext uri="{FF2B5EF4-FFF2-40B4-BE49-F238E27FC236}">
                    <a16:creationId xmlns:a16="http://schemas.microsoft.com/office/drawing/2014/main" id="{1C33261E-C450-447F-BDFF-56884A7EC275}"/>
                  </a:ext>
                </a:extLst>
              </p:cNvPr>
              <p:cNvSpPr/>
              <p:nvPr/>
            </p:nvSpPr>
            <p:spPr>
              <a:xfrm>
                <a:off x="8184165" y="4230338"/>
                <a:ext cx="17716" cy="23431"/>
              </a:xfrm>
              <a:custGeom>
                <a:avLst/>
                <a:gdLst>
                  <a:gd name="connsiteX0" fmla="*/ 17716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6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6" y="11716"/>
                    </a:moveTo>
                    <a:cubicBezTo>
                      <a:pt x="17716" y="18186"/>
                      <a:pt x="13750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0" y="0"/>
                      <a:pt x="17716" y="5245"/>
                      <a:pt x="17716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2A5F458B-07F8-4599-AF5D-6B94C136DFF1}"/>
                  </a:ext>
                </a:extLst>
              </p:cNvPr>
              <p:cNvSpPr/>
              <p:nvPr/>
            </p:nvSpPr>
            <p:spPr>
              <a:xfrm>
                <a:off x="8205787" y="4217289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0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0"/>
                      <a:pt x="13049" y="34480"/>
                    </a:cubicBezTo>
                    <a:cubicBezTo>
                      <a:pt x="5810" y="34480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810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02D68C86-26CC-4DD5-AECE-90EA7ECD125F}"/>
                  </a:ext>
                </a:extLst>
              </p:cNvPr>
              <p:cNvSpPr/>
              <p:nvPr/>
            </p:nvSpPr>
            <p:spPr>
              <a:xfrm>
                <a:off x="8188165" y="4202810"/>
                <a:ext cx="14478" cy="19240"/>
              </a:xfrm>
              <a:custGeom>
                <a:avLst/>
                <a:gdLst>
                  <a:gd name="connsiteX0" fmla="*/ 14478 w 14478"/>
                  <a:gd name="connsiteY0" fmla="*/ 9620 h 19240"/>
                  <a:gd name="connsiteX1" fmla="*/ 7239 w 14478"/>
                  <a:gd name="connsiteY1" fmla="*/ 19241 h 19240"/>
                  <a:gd name="connsiteX2" fmla="*/ 0 w 14478"/>
                  <a:gd name="connsiteY2" fmla="*/ 9620 h 19240"/>
                  <a:gd name="connsiteX3" fmla="*/ 7239 w 14478"/>
                  <a:gd name="connsiteY3" fmla="*/ 0 h 19240"/>
                  <a:gd name="connsiteX4" fmla="*/ 14478 w 14478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8" h="19240">
                    <a:moveTo>
                      <a:pt x="14478" y="9620"/>
                    </a:moveTo>
                    <a:cubicBezTo>
                      <a:pt x="14478" y="14954"/>
                      <a:pt x="11239" y="19241"/>
                      <a:pt x="7239" y="19241"/>
                    </a:cubicBezTo>
                    <a:cubicBezTo>
                      <a:pt x="3238" y="19241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0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6" name="Freeform: Shape 715">
                <a:extLst>
                  <a:ext uri="{FF2B5EF4-FFF2-40B4-BE49-F238E27FC236}">
                    <a16:creationId xmlns:a16="http://schemas.microsoft.com/office/drawing/2014/main" id="{F448F7E9-C863-4AB9-B943-D5A1EC388D5A}"/>
                  </a:ext>
                </a:extLst>
              </p:cNvPr>
              <p:cNvSpPr/>
              <p:nvPr/>
            </p:nvSpPr>
            <p:spPr>
              <a:xfrm>
                <a:off x="8170925" y="4188047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477" y="0"/>
                      <a:pt x="10859" y="3143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7" name="Freeform: Shape 716">
                <a:extLst>
                  <a:ext uri="{FF2B5EF4-FFF2-40B4-BE49-F238E27FC236}">
                    <a16:creationId xmlns:a16="http://schemas.microsoft.com/office/drawing/2014/main" id="{BB33372B-9358-4504-AEA8-41522FE14FD3}"/>
                  </a:ext>
                </a:extLst>
              </p:cNvPr>
              <p:cNvSpPr/>
              <p:nvPr/>
            </p:nvSpPr>
            <p:spPr>
              <a:xfrm>
                <a:off x="8212835" y="4190140"/>
                <a:ext cx="10858" cy="14289"/>
              </a:xfrm>
              <a:custGeom>
                <a:avLst/>
                <a:gdLst>
                  <a:gd name="connsiteX0" fmla="*/ 10859 w 10858"/>
                  <a:gd name="connsiteY0" fmla="*/ 7146 h 14289"/>
                  <a:gd name="connsiteX1" fmla="*/ 5429 w 10858"/>
                  <a:gd name="connsiteY1" fmla="*/ 14290 h 14289"/>
                  <a:gd name="connsiteX2" fmla="*/ 0 w 10858"/>
                  <a:gd name="connsiteY2" fmla="*/ 7146 h 14289"/>
                  <a:gd name="connsiteX3" fmla="*/ 5429 w 10858"/>
                  <a:gd name="connsiteY3" fmla="*/ 2 h 14289"/>
                  <a:gd name="connsiteX4" fmla="*/ 10859 w 10858"/>
                  <a:gd name="connsiteY4" fmla="*/ 7146 h 1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9">
                    <a:moveTo>
                      <a:pt x="10859" y="7146"/>
                    </a:moveTo>
                    <a:cubicBezTo>
                      <a:pt x="10859" y="11146"/>
                      <a:pt x="8477" y="14290"/>
                      <a:pt x="5429" y="14290"/>
                    </a:cubicBezTo>
                    <a:cubicBezTo>
                      <a:pt x="2477" y="14290"/>
                      <a:pt x="0" y="11051"/>
                      <a:pt x="0" y="7146"/>
                    </a:cubicBezTo>
                    <a:cubicBezTo>
                      <a:pt x="0" y="3145"/>
                      <a:pt x="2381" y="2"/>
                      <a:pt x="5429" y="2"/>
                    </a:cubicBezTo>
                    <a:cubicBezTo>
                      <a:pt x="8382" y="-93"/>
                      <a:pt x="10859" y="3145"/>
                      <a:pt x="10859" y="714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8" name="Freeform: Shape 717">
                <a:extLst>
                  <a:ext uri="{FF2B5EF4-FFF2-40B4-BE49-F238E27FC236}">
                    <a16:creationId xmlns:a16="http://schemas.microsoft.com/office/drawing/2014/main" id="{52F785A1-3FCE-4F4B-A3AB-D28A611882EF}"/>
                  </a:ext>
                </a:extLst>
              </p:cNvPr>
              <p:cNvSpPr/>
              <p:nvPr/>
            </p:nvSpPr>
            <p:spPr>
              <a:xfrm>
                <a:off x="8168163" y="4243958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477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382" y="0"/>
                      <a:pt x="10859" y="3238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F094BFF-DB7D-4CBE-8FCA-C26F1A6341AC}"/>
                </a:ext>
              </a:extLst>
            </p:cNvPr>
            <p:cNvSpPr/>
            <p:nvPr/>
          </p:nvSpPr>
          <p:spPr>
            <a:xfrm>
              <a:off x="8159467" y="4167072"/>
              <a:ext cx="61050" cy="59719"/>
            </a:xfrm>
            <a:custGeom>
              <a:avLst/>
              <a:gdLst>
                <a:gd name="connsiteX0" fmla="*/ 13840 w 61050"/>
                <a:gd name="connsiteY0" fmla="*/ 13069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9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69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69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9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7"/>
                    <a:pt x="46415" y="211"/>
                  </a:cubicBezTo>
                  <a:cubicBezTo>
                    <a:pt x="38890" y="-932"/>
                    <a:pt x="29842" y="2782"/>
                    <a:pt x="23269" y="6307"/>
                  </a:cubicBezTo>
                  <a:cubicBezTo>
                    <a:pt x="19840" y="8212"/>
                    <a:pt x="16697" y="10498"/>
                    <a:pt x="13840" y="13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61B8D54-E465-4DE8-87DC-D849C3C4A1C8}"/>
                </a:ext>
              </a:extLst>
            </p:cNvPr>
            <p:cNvSpPr/>
            <p:nvPr/>
          </p:nvSpPr>
          <p:spPr>
            <a:xfrm>
              <a:off x="8148255" y="4190809"/>
              <a:ext cx="111576" cy="85893"/>
            </a:xfrm>
            <a:custGeom>
              <a:avLst/>
              <a:gdLst>
                <a:gd name="connsiteX0" fmla="*/ 72485 w 111576"/>
                <a:gd name="connsiteY0" fmla="*/ 83820 h 85893"/>
                <a:gd name="connsiteX1" fmla="*/ 26384 w 111576"/>
                <a:gd name="connsiteY1" fmla="*/ 77438 h 85893"/>
                <a:gd name="connsiteX2" fmla="*/ 0 w 111576"/>
                <a:gd name="connsiteY2" fmla="*/ 43434 h 85893"/>
                <a:gd name="connsiteX3" fmla="*/ 33719 w 111576"/>
                <a:gd name="connsiteY3" fmla="*/ 71247 h 85893"/>
                <a:gd name="connsiteX4" fmla="*/ 79058 w 111576"/>
                <a:gd name="connsiteY4" fmla="*/ 67627 h 85893"/>
                <a:gd name="connsiteX5" fmla="*/ 103632 w 111576"/>
                <a:gd name="connsiteY5" fmla="*/ 34957 h 85893"/>
                <a:gd name="connsiteX6" fmla="*/ 107252 w 111576"/>
                <a:gd name="connsiteY6" fmla="*/ 15240 h 85893"/>
                <a:gd name="connsiteX7" fmla="*/ 106966 w 111576"/>
                <a:gd name="connsiteY7" fmla="*/ 0 h 85893"/>
                <a:gd name="connsiteX8" fmla="*/ 107252 w 111576"/>
                <a:gd name="connsiteY8" fmla="*/ 571 h 85893"/>
                <a:gd name="connsiteX9" fmla="*/ 72485 w 111576"/>
                <a:gd name="connsiteY9" fmla="*/ 83820 h 8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576" h="85893">
                  <a:moveTo>
                    <a:pt x="72485" y="83820"/>
                  </a:moveTo>
                  <a:cubicBezTo>
                    <a:pt x="57055" y="88201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7"/>
                    <a:pt x="19621" y="66389"/>
                    <a:pt x="33719" y="71247"/>
                  </a:cubicBezTo>
                  <a:cubicBezTo>
                    <a:pt x="48482" y="76390"/>
                    <a:pt x="65627" y="75629"/>
                    <a:pt x="79058" y="67627"/>
                  </a:cubicBezTo>
                  <a:cubicBezTo>
                    <a:pt x="91059" y="60484"/>
                    <a:pt x="99441" y="48196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348" y="30575"/>
                    <a:pt x="105537" y="74390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734" name="Graphic 25">
            <a:extLst>
              <a:ext uri="{FF2B5EF4-FFF2-40B4-BE49-F238E27FC236}">
                <a16:creationId xmlns:a16="http://schemas.microsoft.com/office/drawing/2014/main" id="{038916C6-6198-4470-B9E9-3F7D649157ED}"/>
              </a:ext>
            </a:extLst>
          </p:cNvPr>
          <p:cNvGrpSpPr/>
          <p:nvPr/>
        </p:nvGrpSpPr>
        <p:grpSpPr>
          <a:xfrm>
            <a:off x="8273786" y="98987"/>
            <a:ext cx="263419" cy="257021"/>
            <a:chOff x="6353298" y="1590675"/>
            <a:chExt cx="366994" cy="362647"/>
          </a:xfrm>
        </p:grpSpPr>
        <p:grpSp>
          <p:nvGrpSpPr>
            <p:cNvPr id="735" name="Graphic 25">
              <a:extLst>
                <a:ext uri="{FF2B5EF4-FFF2-40B4-BE49-F238E27FC236}">
                  <a16:creationId xmlns:a16="http://schemas.microsoft.com/office/drawing/2014/main" id="{9E4A5E1D-87F1-4301-AF51-9C30BF56AC58}"/>
                </a:ext>
              </a:extLst>
            </p:cNvPr>
            <p:cNvGrpSpPr/>
            <p:nvPr/>
          </p:nvGrpSpPr>
          <p:grpSpPr>
            <a:xfrm>
              <a:off x="6353298" y="1590675"/>
              <a:ext cx="366994" cy="362647"/>
              <a:chOff x="6353298" y="1590675"/>
              <a:chExt cx="366994" cy="362647"/>
            </a:xfrm>
            <a:solidFill>
              <a:srgbClr val="E54545"/>
            </a:solidFill>
          </p:grpSpPr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7465EF2A-2888-40A4-83FE-3CA1BF23329B}"/>
                  </a:ext>
                </a:extLst>
              </p:cNvPr>
              <p:cNvSpPr/>
              <p:nvPr/>
            </p:nvSpPr>
            <p:spPr>
              <a:xfrm>
                <a:off x="6415708" y="1659078"/>
                <a:ext cx="238918" cy="245519"/>
              </a:xfrm>
              <a:custGeom>
                <a:avLst/>
                <a:gdLst>
                  <a:gd name="connsiteX0" fmla="*/ 157208 w 238918"/>
                  <a:gd name="connsiteY0" fmla="*/ 241159 h 245519"/>
                  <a:gd name="connsiteX1" fmla="*/ 60815 w 238918"/>
                  <a:gd name="connsiteY1" fmla="*/ 227824 h 245519"/>
                  <a:gd name="connsiteX2" fmla="*/ 16333 w 238918"/>
                  <a:gd name="connsiteY2" fmla="*/ 182009 h 245519"/>
                  <a:gd name="connsiteX3" fmla="*/ 1379 w 238918"/>
                  <a:gd name="connsiteY3" fmla="*/ 103047 h 245519"/>
                  <a:gd name="connsiteX4" fmla="*/ 21667 w 238918"/>
                  <a:gd name="connsiteY4" fmla="*/ 53136 h 245519"/>
                  <a:gd name="connsiteX5" fmla="*/ 59100 w 238918"/>
                  <a:gd name="connsiteY5" fmla="*/ 18179 h 245519"/>
                  <a:gd name="connsiteX6" fmla="*/ 229693 w 238918"/>
                  <a:gd name="connsiteY6" fmla="*/ 67518 h 245519"/>
                  <a:gd name="connsiteX7" fmla="*/ 236075 w 238918"/>
                  <a:gd name="connsiteY7" fmla="*/ 88283 h 245519"/>
                  <a:gd name="connsiteX8" fmla="*/ 157208 w 238918"/>
                  <a:gd name="connsiteY8" fmla="*/ 241159 h 24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918" h="245519">
                    <a:moveTo>
                      <a:pt x="157208" y="241159"/>
                    </a:moveTo>
                    <a:cubicBezTo>
                      <a:pt x="125013" y="250398"/>
                      <a:pt x="89580" y="244493"/>
                      <a:pt x="60815" y="227824"/>
                    </a:cubicBezTo>
                    <a:cubicBezTo>
                      <a:pt x="42146" y="216966"/>
                      <a:pt x="26906" y="200773"/>
                      <a:pt x="16333" y="182009"/>
                    </a:cubicBezTo>
                    <a:cubicBezTo>
                      <a:pt x="2998" y="158196"/>
                      <a:pt x="-2907" y="130098"/>
                      <a:pt x="1379" y="103047"/>
                    </a:cubicBezTo>
                    <a:cubicBezTo>
                      <a:pt x="4141" y="85140"/>
                      <a:pt x="11380" y="67995"/>
                      <a:pt x="21667" y="53136"/>
                    </a:cubicBezTo>
                    <a:cubicBezTo>
                      <a:pt x="31478" y="39039"/>
                      <a:pt x="44432" y="27132"/>
                      <a:pt x="59100" y="18179"/>
                    </a:cubicBezTo>
                    <a:cubicBezTo>
                      <a:pt x="118536" y="-17826"/>
                      <a:pt x="202071" y="177"/>
                      <a:pt x="229693" y="67518"/>
                    </a:cubicBezTo>
                    <a:cubicBezTo>
                      <a:pt x="232455" y="74186"/>
                      <a:pt x="234551" y="81139"/>
                      <a:pt x="236075" y="88283"/>
                    </a:cubicBezTo>
                    <a:cubicBezTo>
                      <a:pt x="248648" y="148481"/>
                      <a:pt x="219025" y="223443"/>
                      <a:pt x="157208" y="24115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87C5A9CE-1187-4024-8C38-F9D9DA9F21A1}"/>
                  </a:ext>
                </a:extLst>
              </p:cNvPr>
              <p:cNvSpPr/>
              <p:nvPr/>
            </p:nvSpPr>
            <p:spPr>
              <a:xfrm>
                <a:off x="6530911" y="1590675"/>
                <a:ext cx="62540" cy="80390"/>
              </a:xfrm>
              <a:custGeom>
                <a:avLst/>
                <a:gdLst>
                  <a:gd name="connsiteX0" fmla="*/ 44577 w 62540"/>
                  <a:gd name="connsiteY0" fmla="*/ 5333 h 80390"/>
                  <a:gd name="connsiteX1" fmla="*/ 25717 w 62540"/>
                  <a:gd name="connsiteY1" fmla="*/ 1142 h 80390"/>
                  <a:gd name="connsiteX2" fmla="*/ 11430 w 62540"/>
                  <a:gd name="connsiteY2" fmla="*/ 94 h 80390"/>
                  <a:gd name="connsiteX3" fmla="*/ 6667 w 62540"/>
                  <a:gd name="connsiteY3" fmla="*/ 952 h 80390"/>
                  <a:gd name="connsiteX4" fmla="*/ 3905 w 62540"/>
                  <a:gd name="connsiteY4" fmla="*/ 9905 h 80390"/>
                  <a:gd name="connsiteX5" fmla="*/ 8858 w 62540"/>
                  <a:gd name="connsiteY5" fmla="*/ 13906 h 80390"/>
                  <a:gd name="connsiteX6" fmla="*/ 26861 w 62540"/>
                  <a:gd name="connsiteY6" fmla="*/ 21145 h 80390"/>
                  <a:gd name="connsiteX7" fmla="*/ 0 w 62540"/>
                  <a:gd name="connsiteY7" fmla="*/ 74104 h 80390"/>
                  <a:gd name="connsiteX8" fmla="*/ 31432 w 62540"/>
                  <a:gd name="connsiteY8" fmla="*/ 80390 h 80390"/>
                  <a:gd name="connsiteX9" fmla="*/ 32099 w 62540"/>
                  <a:gd name="connsiteY9" fmla="*/ 22383 h 80390"/>
                  <a:gd name="connsiteX10" fmla="*/ 45911 w 62540"/>
                  <a:gd name="connsiteY10" fmla="*/ 24764 h 80390"/>
                  <a:gd name="connsiteX11" fmla="*/ 53816 w 62540"/>
                  <a:gd name="connsiteY11" fmla="*/ 25050 h 80390"/>
                  <a:gd name="connsiteX12" fmla="*/ 60770 w 62540"/>
                  <a:gd name="connsiteY12" fmla="*/ 21526 h 80390"/>
                  <a:gd name="connsiteX13" fmla="*/ 44577 w 62540"/>
                  <a:gd name="connsiteY13" fmla="*/ 5333 h 80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540" h="80390">
                    <a:moveTo>
                      <a:pt x="44577" y="5333"/>
                    </a:moveTo>
                    <a:cubicBezTo>
                      <a:pt x="38481" y="3428"/>
                      <a:pt x="32099" y="1999"/>
                      <a:pt x="25717" y="1142"/>
                    </a:cubicBezTo>
                    <a:cubicBezTo>
                      <a:pt x="21431" y="571"/>
                      <a:pt x="16192" y="-287"/>
                      <a:pt x="11430" y="94"/>
                    </a:cubicBezTo>
                    <a:cubicBezTo>
                      <a:pt x="9715" y="190"/>
                      <a:pt x="8096" y="475"/>
                      <a:pt x="6667" y="952"/>
                    </a:cubicBezTo>
                    <a:cubicBezTo>
                      <a:pt x="2667" y="2285"/>
                      <a:pt x="1429" y="6476"/>
                      <a:pt x="3905" y="9905"/>
                    </a:cubicBezTo>
                    <a:cubicBezTo>
                      <a:pt x="5144" y="11620"/>
                      <a:pt x="7048" y="12858"/>
                      <a:pt x="8858" y="13906"/>
                    </a:cubicBezTo>
                    <a:cubicBezTo>
                      <a:pt x="14478" y="17144"/>
                      <a:pt x="20574" y="19430"/>
                      <a:pt x="26861" y="21145"/>
                    </a:cubicBezTo>
                    <a:cubicBezTo>
                      <a:pt x="24003" y="34003"/>
                      <a:pt x="16859" y="57149"/>
                      <a:pt x="0" y="74104"/>
                    </a:cubicBezTo>
                    <a:cubicBezTo>
                      <a:pt x="0" y="74104"/>
                      <a:pt x="11906" y="80104"/>
                      <a:pt x="31432" y="80390"/>
                    </a:cubicBezTo>
                    <a:cubicBezTo>
                      <a:pt x="31432" y="80390"/>
                      <a:pt x="24289" y="60959"/>
                      <a:pt x="32099" y="22383"/>
                    </a:cubicBezTo>
                    <a:cubicBezTo>
                      <a:pt x="36671" y="23431"/>
                      <a:pt x="41338" y="24193"/>
                      <a:pt x="45911" y="24764"/>
                    </a:cubicBezTo>
                    <a:cubicBezTo>
                      <a:pt x="48482" y="25145"/>
                      <a:pt x="51149" y="25431"/>
                      <a:pt x="53816" y="25050"/>
                    </a:cubicBezTo>
                    <a:cubicBezTo>
                      <a:pt x="56388" y="24669"/>
                      <a:pt x="59055" y="23621"/>
                      <a:pt x="60770" y="21526"/>
                    </a:cubicBezTo>
                    <a:cubicBezTo>
                      <a:pt x="68199" y="12858"/>
                      <a:pt x="50197" y="7143"/>
                      <a:pt x="44577" y="533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5" name="Freeform: Shape 754">
                <a:extLst>
                  <a:ext uri="{FF2B5EF4-FFF2-40B4-BE49-F238E27FC236}">
                    <a16:creationId xmlns:a16="http://schemas.microsoft.com/office/drawing/2014/main" id="{8E0C6607-4CA8-4645-9A4B-3A1904102DE3}"/>
                  </a:ext>
                </a:extLst>
              </p:cNvPr>
              <p:cNvSpPr/>
              <p:nvPr/>
            </p:nvSpPr>
            <p:spPr>
              <a:xfrm>
                <a:off x="6569392" y="1626451"/>
                <a:ext cx="48133" cy="57473"/>
              </a:xfrm>
              <a:custGeom>
                <a:avLst/>
                <a:gdLst>
                  <a:gd name="connsiteX0" fmla="*/ 36766 w 48133"/>
                  <a:gd name="connsiteY0" fmla="*/ 6610 h 57473"/>
                  <a:gd name="connsiteX1" fmla="*/ 24098 w 48133"/>
                  <a:gd name="connsiteY1" fmla="*/ 2038 h 57473"/>
                  <a:gd name="connsiteX2" fmla="*/ 14288 w 48133"/>
                  <a:gd name="connsiteY2" fmla="*/ 37 h 57473"/>
                  <a:gd name="connsiteX3" fmla="*/ 10858 w 48133"/>
                  <a:gd name="connsiteY3" fmla="*/ 228 h 57473"/>
                  <a:gd name="connsiteX4" fmla="*/ 8191 w 48133"/>
                  <a:gd name="connsiteY4" fmla="*/ 6229 h 57473"/>
                  <a:gd name="connsiteX5" fmla="*/ 11335 w 48133"/>
                  <a:gd name="connsiteY5" fmla="*/ 9372 h 57473"/>
                  <a:gd name="connsiteX6" fmla="*/ 23146 w 48133"/>
                  <a:gd name="connsiteY6" fmla="*/ 15944 h 57473"/>
                  <a:gd name="connsiteX7" fmla="*/ 0 w 48133"/>
                  <a:gd name="connsiteY7" fmla="*/ 50329 h 57473"/>
                  <a:gd name="connsiteX8" fmla="*/ 21241 w 48133"/>
                  <a:gd name="connsiteY8" fmla="*/ 57473 h 57473"/>
                  <a:gd name="connsiteX9" fmla="*/ 26670 w 48133"/>
                  <a:gd name="connsiteY9" fmla="*/ 17278 h 57473"/>
                  <a:gd name="connsiteX10" fmla="*/ 36004 w 48133"/>
                  <a:gd name="connsiteY10" fmla="*/ 20135 h 57473"/>
                  <a:gd name="connsiteX11" fmla="*/ 41434 w 48133"/>
                  <a:gd name="connsiteY11" fmla="*/ 20992 h 57473"/>
                  <a:gd name="connsiteX12" fmla="*/ 46482 w 48133"/>
                  <a:gd name="connsiteY12" fmla="*/ 19183 h 57473"/>
                  <a:gd name="connsiteX13" fmla="*/ 36766 w 48133"/>
                  <a:gd name="connsiteY13" fmla="*/ 6610 h 57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133" h="57473">
                    <a:moveTo>
                      <a:pt x="36766" y="6610"/>
                    </a:moveTo>
                    <a:cubicBezTo>
                      <a:pt x="32671" y="4800"/>
                      <a:pt x="28384" y="3181"/>
                      <a:pt x="24098" y="2038"/>
                    </a:cubicBezTo>
                    <a:cubicBezTo>
                      <a:pt x="21241" y="1276"/>
                      <a:pt x="17621" y="228"/>
                      <a:pt x="14288" y="37"/>
                    </a:cubicBezTo>
                    <a:cubicBezTo>
                      <a:pt x="13144" y="-58"/>
                      <a:pt x="12001" y="37"/>
                      <a:pt x="10858" y="228"/>
                    </a:cubicBezTo>
                    <a:cubicBezTo>
                      <a:pt x="7906" y="799"/>
                      <a:pt x="6763" y="3657"/>
                      <a:pt x="8191" y="6229"/>
                    </a:cubicBezTo>
                    <a:cubicBezTo>
                      <a:pt x="8954" y="7562"/>
                      <a:pt x="10096" y="8515"/>
                      <a:pt x="11335" y="9372"/>
                    </a:cubicBezTo>
                    <a:cubicBezTo>
                      <a:pt x="14954" y="12134"/>
                      <a:pt x="18955" y="14230"/>
                      <a:pt x="23146" y="15944"/>
                    </a:cubicBezTo>
                    <a:cubicBezTo>
                      <a:pt x="20098" y="24612"/>
                      <a:pt x="13049" y="40042"/>
                      <a:pt x="0" y="50329"/>
                    </a:cubicBezTo>
                    <a:cubicBezTo>
                      <a:pt x="0" y="50329"/>
                      <a:pt x="7715" y="55568"/>
                      <a:pt x="21241" y="57473"/>
                    </a:cubicBezTo>
                    <a:cubicBezTo>
                      <a:pt x="21241" y="57473"/>
                      <a:pt x="18002" y="43376"/>
                      <a:pt x="26670" y="17278"/>
                    </a:cubicBezTo>
                    <a:cubicBezTo>
                      <a:pt x="29718" y="18421"/>
                      <a:pt x="32861" y="19278"/>
                      <a:pt x="36004" y="20135"/>
                    </a:cubicBezTo>
                    <a:cubicBezTo>
                      <a:pt x="37814" y="20611"/>
                      <a:pt x="39624" y="20992"/>
                      <a:pt x="41434" y="20992"/>
                    </a:cubicBezTo>
                    <a:cubicBezTo>
                      <a:pt x="43243" y="20992"/>
                      <a:pt x="45148" y="20421"/>
                      <a:pt x="46482" y="19183"/>
                    </a:cubicBezTo>
                    <a:cubicBezTo>
                      <a:pt x="52483" y="13849"/>
                      <a:pt x="40481" y="8324"/>
                      <a:pt x="36766" y="66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1EB79082-6F76-4755-B04A-85A1342D4FD2}"/>
                  </a:ext>
                </a:extLst>
              </p:cNvPr>
              <p:cNvSpPr/>
              <p:nvPr/>
            </p:nvSpPr>
            <p:spPr>
              <a:xfrm>
                <a:off x="6637210" y="1722322"/>
                <a:ext cx="58303" cy="43802"/>
              </a:xfrm>
              <a:custGeom>
                <a:avLst/>
                <a:gdLst>
                  <a:gd name="connsiteX0" fmla="*/ 57055 w 58303"/>
                  <a:gd name="connsiteY0" fmla="*/ 25610 h 43802"/>
                  <a:gd name="connsiteX1" fmla="*/ 53054 w 58303"/>
                  <a:gd name="connsiteY1" fmla="*/ 12751 h 43802"/>
                  <a:gd name="connsiteX2" fmla="*/ 48768 w 58303"/>
                  <a:gd name="connsiteY2" fmla="*/ 3703 h 43802"/>
                  <a:gd name="connsiteX3" fmla="*/ 46577 w 58303"/>
                  <a:gd name="connsiteY3" fmla="*/ 1131 h 43802"/>
                  <a:gd name="connsiteX4" fmla="*/ 40196 w 58303"/>
                  <a:gd name="connsiteY4" fmla="*/ 2560 h 43802"/>
                  <a:gd name="connsiteX5" fmla="*/ 39529 w 58303"/>
                  <a:gd name="connsiteY5" fmla="*/ 6941 h 43802"/>
                  <a:gd name="connsiteX6" fmla="*/ 41434 w 58303"/>
                  <a:gd name="connsiteY6" fmla="*/ 20371 h 43802"/>
                  <a:gd name="connsiteX7" fmla="*/ 0 w 58303"/>
                  <a:gd name="connsiteY7" fmla="*/ 22562 h 43802"/>
                  <a:gd name="connsiteX8" fmla="*/ 7144 w 58303"/>
                  <a:gd name="connsiteY8" fmla="*/ 43803 h 43802"/>
                  <a:gd name="connsiteX9" fmla="*/ 42481 w 58303"/>
                  <a:gd name="connsiteY9" fmla="*/ 23991 h 43802"/>
                  <a:gd name="connsiteX10" fmla="*/ 45815 w 58303"/>
                  <a:gd name="connsiteY10" fmla="*/ 33230 h 43802"/>
                  <a:gd name="connsiteX11" fmla="*/ 48387 w 58303"/>
                  <a:gd name="connsiteY11" fmla="*/ 38088 h 43802"/>
                  <a:gd name="connsiteX12" fmla="*/ 52864 w 58303"/>
                  <a:gd name="connsiteY12" fmla="*/ 41041 h 43802"/>
                  <a:gd name="connsiteX13" fmla="*/ 57055 w 58303"/>
                  <a:gd name="connsiteY13" fmla="*/ 25610 h 43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303" h="43802">
                    <a:moveTo>
                      <a:pt x="57055" y="25610"/>
                    </a:moveTo>
                    <a:cubicBezTo>
                      <a:pt x="56007" y="21229"/>
                      <a:pt x="54769" y="16847"/>
                      <a:pt x="53054" y="12751"/>
                    </a:cubicBezTo>
                    <a:cubicBezTo>
                      <a:pt x="51911" y="9989"/>
                      <a:pt x="50578" y="6465"/>
                      <a:pt x="48768" y="3703"/>
                    </a:cubicBezTo>
                    <a:cubicBezTo>
                      <a:pt x="48101" y="2750"/>
                      <a:pt x="47339" y="1893"/>
                      <a:pt x="46577" y="1131"/>
                    </a:cubicBezTo>
                    <a:cubicBezTo>
                      <a:pt x="44387" y="-869"/>
                      <a:pt x="41338" y="-107"/>
                      <a:pt x="40196" y="2560"/>
                    </a:cubicBezTo>
                    <a:cubicBezTo>
                      <a:pt x="39624" y="3893"/>
                      <a:pt x="39529" y="5417"/>
                      <a:pt x="39529" y="6941"/>
                    </a:cubicBezTo>
                    <a:cubicBezTo>
                      <a:pt x="39529" y="11513"/>
                      <a:pt x="40291" y="15990"/>
                      <a:pt x="41434" y="20371"/>
                    </a:cubicBezTo>
                    <a:cubicBezTo>
                      <a:pt x="32671" y="23134"/>
                      <a:pt x="16192" y="26848"/>
                      <a:pt x="0" y="22562"/>
                    </a:cubicBezTo>
                    <a:cubicBezTo>
                      <a:pt x="0" y="22562"/>
                      <a:pt x="476" y="31897"/>
                      <a:pt x="7144" y="43803"/>
                    </a:cubicBezTo>
                    <a:cubicBezTo>
                      <a:pt x="7144" y="43803"/>
                      <a:pt x="16383" y="32754"/>
                      <a:pt x="42481" y="23991"/>
                    </a:cubicBezTo>
                    <a:cubicBezTo>
                      <a:pt x="43434" y="27134"/>
                      <a:pt x="44577" y="30182"/>
                      <a:pt x="45815" y="33230"/>
                    </a:cubicBezTo>
                    <a:cubicBezTo>
                      <a:pt x="46482" y="34945"/>
                      <a:pt x="47244" y="36659"/>
                      <a:pt x="48387" y="38088"/>
                    </a:cubicBezTo>
                    <a:cubicBezTo>
                      <a:pt x="49530" y="39517"/>
                      <a:pt x="51054" y="40755"/>
                      <a:pt x="52864" y="41041"/>
                    </a:cubicBezTo>
                    <a:cubicBezTo>
                      <a:pt x="60770" y="42469"/>
                      <a:pt x="58007" y="29611"/>
                      <a:pt x="57055" y="256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239A491F-BBEF-4830-9555-58837802CC04}"/>
                  </a:ext>
                </a:extLst>
              </p:cNvPr>
              <p:cNvSpPr/>
              <p:nvPr/>
            </p:nvSpPr>
            <p:spPr>
              <a:xfrm>
                <a:off x="6610920" y="1840134"/>
                <a:ext cx="58030" cy="55858"/>
              </a:xfrm>
              <a:custGeom>
                <a:avLst/>
                <a:gdLst>
                  <a:gd name="connsiteX0" fmla="*/ 44863 w 58030"/>
                  <a:gd name="connsiteY0" fmla="*/ 47339 h 55858"/>
                  <a:gd name="connsiteX1" fmla="*/ 52673 w 58030"/>
                  <a:gd name="connsiteY1" fmla="*/ 36385 h 55858"/>
                  <a:gd name="connsiteX2" fmla="*/ 57245 w 58030"/>
                  <a:gd name="connsiteY2" fmla="*/ 27527 h 55858"/>
                  <a:gd name="connsiteX3" fmla="*/ 58007 w 58030"/>
                  <a:gd name="connsiteY3" fmla="*/ 24193 h 55858"/>
                  <a:gd name="connsiteX4" fmla="*/ 52959 w 58030"/>
                  <a:gd name="connsiteY4" fmla="*/ 20003 h 55858"/>
                  <a:gd name="connsiteX5" fmla="*/ 49054 w 58030"/>
                  <a:gd name="connsiteY5" fmla="*/ 22098 h 55858"/>
                  <a:gd name="connsiteX6" fmla="*/ 39434 w 58030"/>
                  <a:gd name="connsiteY6" fmla="*/ 31718 h 55858"/>
                  <a:gd name="connsiteX7" fmla="*/ 12668 w 58030"/>
                  <a:gd name="connsiteY7" fmla="*/ 0 h 55858"/>
                  <a:gd name="connsiteX8" fmla="*/ 0 w 58030"/>
                  <a:gd name="connsiteY8" fmla="*/ 18478 h 55858"/>
                  <a:gd name="connsiteX9" fmla="*/ 37147 w 58030"/>
                  <a:gd name="connsiteY9" fmla="*/ 34766 h 55858"/>
                  <a:gd name="connsiteX10" fmla="*/ 31813 w 58030"/>
                  <a:gd name="connsiteY10" fmla="*/ 42958 h 55858"/>
                  <a:gd name="connsiteX11" fmla="*/ 29528 w 58030"/>
                  <a:gd name="connsiteY11" fmla="*/ 47911 h 55858"/>
                  <a:gd name="connsiteX12" fmla="*/ 29909 w 58030"/>
                  <a:gd name="connsiteY12" fmla="*/ 53340 h 55858"/>
                  <a:gd name="connsiteX13" fmla="*/ 44863 w 58030"/>
                  <a:gd name="connsiteY13" fmla="*/ 47339 h 5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030" h="55858">
                    <a:moveTo>
                      <a:pt x="44863" y="47339"/>
                    </a:moveTo>
                    <a:cubicBezTo>
                      <a:pt x="47720" y="43910"/>
                      <a:pt x="50387" y="40195"/>
                      <a:pt x="52673" y="36385"/>
                    </a:cubicBezTo>
                    <a:cubicBezTo>
                      <a:pt x="54197" y="33814"/>
                      <a:pt x="56197" y="30670"/>
                      <a:pt x="57245" y="27527"/>
                    </a:cubicBezTo>
                    <a:cubicBezTo>
                      <a:pt x="57626" y="26384"/>
                      <a:pt x="57912" y="25336"/>
                      <a:pt x="58007" y="24193"/>
                    </a:cubicBezTo>
                    <a:cubicBezTo>
                      <a:pt x="58293" y="21241"/>
                      <a:pt x="55912" y="19240"/>
                      <a:pt x="52959" y="20003"/>
                    </a:cubicBezTo>
                    <a:cubicBezTo>
                      <a:pt x="51530" y="20383"/>
                      <a:pt x="50197" y="21241"/>
                      <a:pt x="49054" y="22098"/>
                    </a:cubicBezTo>
                    <a:cubicBezTo>
                      <a:pt x="45434" y="24860"/>
                      <a:pt x="42291" y="28099"/>
                      <a:pt x="39434" y="31718"/>
                    </a:cubicBezTo>
                    <a:cubicBezTo>
                      <a:pt x="32004" y="26384"/>
                      <a:pt x="19050" y="15430"/>
                      <a:pt x="12668" y="0"/>
                    </a:cubicBezTo>
                    <a:cubicBezTo>
                      <a:pt x="12668" y="0"/>
                      <a:pt x="5525" y="6001"/>
                      <a:pt x="0" y="18478"/>
                    </a:cubicBezTo>
                    <a:cubicBezTo>
                      <a:pt x="0" y="18478"/>
                      <a:pt x="14478" y="19145"/>
                      <a:pt x="37147" y="34766"/>
                    </a:cubicBezTo>
                    <a:cubicBezTo>
                      <a:pt x="35243" y="37433"/>
                      <a:pt x="33528" y="40195"/>
                      <a:pt x="31813" y="42958"/>
                    </a:cubicBezTo>
                    <a:cubicBezTo>
                      <a:pt x="30861" y="44577"/>
                      <a:pt x="30004" y="46196"/>
                      <a:pt x="29528" y="47911"/>
                    </a:cubicBezTo>
                    <a:cubicBezTo>
                      <a:pt x="29051" y="49720"/>
                      <a:pt x="29051" y="51626"/>
                      <a:pt x="29909" y="53340"/>
                    </a:cubicBezTo>
                    <a:cubicBezTo>
                      <a:pt x="33623" y="60484"/>
                      <a:pt x="42196" y="50482"/>
                      <a:pt x="44863" y="473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6F06EEB1-A383-4BF7-96D8-76906389A22B}"/>
                  </a:ext>
                </a:extLst>
              </p:cNvPr>
              <p:cNvSpPr/>
              <p:nvPr/>
            </p:nvSpPr>
            <p:spPr>
              <a:xfrm>
                <a:off x="6506856" y="1885837"/>
                <a:ext cx="42706" cy="55090"/>
              </a:xfrm>
              <a:custGeom>
                <a:avLst/>
                <a:gdLst>
                  <a:gd name="connsiteX0" fmla="*/ 14339 w 42706"/>
                  <a:gd name="connsiteY0" fmla="*/ 54977 h 55090"/>
                  <a:gd name="connsiteX1" fmla="*/ 27865 w 42706"/>
                  <a:gd name="connsiteY1" fmla="*/ 54596 h 55090"/>
                  <a:gd name="connsiteX2" fmla="*/ 37675 w 42706"/>
                  <a:gd name="connsiteY2" fmla="*/ 52881 h 55090"/>
                  <a:gd name="connsiteX3" fmla="*/ 40724 w 42706"/>
                  <a:gd name="connsiteY3" fmla="*/ 51452 h 55090"/>
                  <a:gd name="connsiteX4" fmla="*/ 41105 w 42706"/>
                  <a:gd name="connsiteY4" fmla="*/ 44880 h 55090"/>
                  <a:gd name="connsiteX5" fmla="*/ 37104 w 42706"/>
                  <a:gd name="connsiteY5" fmla="*/ 43070 h 55090"/>
                  <a:gd name="connsiteX6" fmla="*/ 23674 w 42706"/>
                  <a:gd name="connsiteY6" fmla="*/ 41166 h 55090"/>
                  <a:gd name="connsiteX7" fmla="*/ 32913 w 42706"/>
                  <a:gd name="connsiteY7" fmla="*/ 684 h 55090"/>
                  <a:gd name="connsiteX8" fmla="*/ 10529 w 42706"/>
                  <a:gd name="connsiteY8" fmla="*/ 1732 h 55090"/>
                  <a:gd name="connsiteX9" fmla="*/ 19959 w 42706"/>
                  <a:gd name="connsiteY9" fmla="*/ 41166 h 55090"/>
                  <a:gd name="connsiteX10" fmla="*/ 10148 w 42706"/>
                  <a:gd name="connsiteY10" fmla="*/ 41927 h 55090"/>
                  <a:gd name="connsiteX11" fmla="*/ 4719 w 42706"/>
                  <a:gd name="connsiteY11" fmla="*/ 43070 h 55090"/>
                  <a:gd name="connsiteX12" fmla="*/ 623 w 42706"/>
                  <a:gd name="connsiteY12" fmla="*/ 46595 h 55090"/>
                  <a:gd name="connsiteX13" fmla="*/ 14339 w 42706"/>
                  <a:gd name="connsiteY13" fmla="*/ 54977 h 5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706" h="55090">
                    <a:moveTo>
                      <a:pt x="14339" y="54977"/>
                    </a:moveTo>
                    <a:cubicBezTo>
                      <a:pt x="18816" y="55167"/>
                      <a:pt x="23388" y="55167"/>
                      <a:pt x="27865" y="54596"/>
                    </a:cubicBezTo>
                    <a:cubicBezTo>
                      <a:pt x="30817" y="54310"/>
                      <a:pt x="34532" y="53929"/>
                      <a:pt x="37675" y="52881"/>
                    </a:cubicBezTo>
                    <a:cubicBezTo>
                      <a:pt x="38818" y="52500"/>
                      <a:pt x="39866" y="52024"/>
                      <a:pt x="40724" y="51452"/>
                    </a:cubicBezTo>
                    <a:cubicBezTo>
                      <a:pt x="43200" y="49833"/>
                      <a:pt x="43390" y="46785"/>
                      <a:pt x="41105" y="44880"/>
                    </a:cubicBezTo>
                    <a:cubicBezTo>
                      <a:pt x="39961" y="43928"/>
                      <a:pt x="38533" y="43451"/>
                      <a:pt x="37104" y="43070"/>
                    </a:cubicBezTo>
                    <a:cubicBezTo>
                      <a:pt x="32723" y="41832"/>
                      <a:pt x="28246" y="41261"/>
                      <a:pt x="23674" y="41166"/>
                    </a:cubicBezTo>
                    <a:cubicBezTo>
                      <a:pt x="23483" y="32021"/>
                      <a:pt x="24340" y="15067"/>
                      <a:pt x="32913" y="684"/>
                    </a:cubicBezTo>
                    <a:cubicBezTo>
                      <a:pt x="32913" y="684"/>
                      <a:pt x="23864" y="-1411"/>
                      <a:pt x="10529" y="1732"/>
                    </a:cubicBezTo>
                    <a:cubicBezTo>
                      <a:pt x="10529" y="1732"/>
                      <a:pt x="18625" y="13638"/>
                      <a:pt x="19959" y="41166"/>
                    </a:cubicBezTo>
                    <a:cubicBezTo>
                      <a:pt x="16721" y="41261"/>
                      <a:pt x="13387" y="41546"/>
                      <a:pt x="10148" y="41927"/>
                    </a:cubicBezTo>
                    <a:cubicBezTo>
                      <a:pt x="8339" y="42118"/>
                      <a:pt x="6433" y="42404"/>
                      <a:pt x="4719" y="43070"/>
                    </a:cubicBezTo>
                    <a:cubicBezTo>
                      <a:pt x="3005" y="43737"/>
                      <a:pt x="1481" y="44975"/>
                      <a:pt x="623" y="46595"/>
                    </a:cubicBezTo>
                    <a:cubicBezTo>
                      <a:pt x="-2996" y="53929"/>
                      <a:pt x="10148" y="54786"/>
                      <a:pt x="14339" y="5497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AF223B75-A14F-4A50-8B68-B1EB890568B5}"/>
                  </a:ext>
                </a:extLst>
              </p:cNvPr>
              <p:cNvSpPr/>
              <p:nvPr/>
            </p:nvSpPr>
            <p:spPr>
              <a:xfrm>
                <a:off x="6392216" y="1830514"/>
                <a:ext cx="59541" cy="54410"/>
              </a:xfrm>
              <a:custGeom>
                <a:avLst/>
                <a:gdLst>
                  <a:gd name="connsiteX0" fmla="*/ 5249 w 59541"/>
                  <a:gd name="connsiteY0" fmla="*/ 35052 h 54410"/>
                  <a:gd name="connsiteX1" fmla="*/ 13631 w 59541"/>
                  <a:gd name="connsiteY1" fmla="*/ 45625 h 54410"/>
                  <a:gd name="connsiteX2" fmla="*/ 20870 w 59541"/>
                  <a:gd name="connsiteY2" fmla="*/ 52483 h 54410"/>
                  <a:gd name="connsiteX3" fmla="*/ 23823 w 59541"/>
                  <a:gd name="connsiteY3" fmla="*/ 54102 h 54410"/>
                  <a:gd name="connsiteX4" fmla="*/ 29252 w 59541"/>
                  <a:gd name="connsiteY4" fmla="*/ 50387 h 54410"/>
                  <a:gd name="connsiteX5" fmla="*/ 28300 w 59541"/>
                  <a:gd name="connsiteY5" fmla="*/ 46101 h 54410"/>
                  <a:gd name="connsiteX6" fmla="*/ 21728 w 59541"/>
                  <a:gd name="connsiteY6" fmla="*/ 34290 h 54410"/>
                  <a:gd name="connsiteX7" fmla="*/ 59542 w 59541"/>
                  <a:gd name="connsiteY7" fmla="*/ 17240 h 54410"/>
                  <a:gd name="connsiteX8" fmla="*/ 45254 w 59541"/>
                  <a:gd name="connsiteY8" fmla="*/ 0 h 54410"/>
                  <a:gd name="connsiteX9" fmla="*/ 19442 w 59541"/>
                  <a:gd name="connsiteY9" fmla="*/ 31242 h 54410"/>
                  <a:gd name="connsiteX10" fmla="*/ 12965 w 59541"/>
                  <a:gd name="connsiteY10" fmla="*/ 23908 h 54410"/>
                  <a:gd name="connsiteX11" fmla="*/ 8773 w 59541"/>
                  <a:gd name="connsiteY11" fmla="*/ 20288 h 54410"/>
                  <a:gd name="connsiteX12" fmla="*/ 3535 w 59541"/>
                  <a:gd name="connsiteY12" fmla="*/ 19145 h 54410"/>
                  <a:gd name="connsiteX13" fmla="*/ 5249 w 59541"/>
                  <a:gd name="connsiteY13" fmla="*/ 35052 h 54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541" h="54410">
                    <a:moveTo>
                      <a:pt x="5249" y="35052"/>
                    </a:moveTo>
                    <a:cubicBezTo>
                      <a:pt x="7726" y="38767"/>
                      <a:pt x="10583" y="42386"/>
                      <a:pt x="13631" y="45625"/>
                    </a:cubicBezTo>
                    <a:cubicBezTo>
                      <a:pt x="15727" y="47816"/>
                      <a:pt x="18203" y="50578"/>
                      <a:pt x="20870" y="52483"/>
                    </a:cubicBezTo>
                    <a:cubicBezTo>
                      <a:pt x="21823" y="53150"/>
                      <a:pt x="22871" y="53721"/>
                      <a:pt x="23823" y="54102"/>
                    </a:cubicBezTo>
                    <a:cubicBezTo>
                      <a:pt x="26585" y="55150"/>
                      <a:pt x="29157" y="53435"/>
                      <a:pt x="29252" y="50387"/>
                    </a:cubicBezTo>
                    <a:cubicBezTo>
                      <a:pt x="29348" y="48863"/>
                      <a:pt x="28871" y="47434"/>
                      <a:pt x="28300" y="46101"/>
                    </a:cubicBezTo>
                    <a:cubicBezTo>
                      <a:pt x="26585" y="41910"/>
                      <a:pt x="24395" y="37909"/>
                      <a:pt x="21728" y="34290"/>
                    </a:cubicBezTo>
                    <a:cubicBezTo>
                      <a:pt x="28871" y="28575"/>
                      <a:pt x="42968" y="19145"/>
                      <a:pt x="59542" y="17240"/>
                    </a:cubicBezTo>
                    <a:cubicBezTo>
                      <a:pt x="59542" y="17240"/>
                      <a:pt x="55732" y="8763"/>
                      <a:pt x="45254" y="0"/>
                    </a:cubicBezTo>
                    <a:cubicBezTo>
                      <a:pt x="45254" y="0"/>
                      <a:pt x="40587" y="13716"/>
                      <a:pt x="19442" y="31242"/>
                    </a:cubicBezTo>
                    <a:cubicBezTo>
                      <a:pt x="17441" y="28670"/>
                      <a:pt x="15251" y="26194"/>
                      <a:pt x="12965" y="23908"/>
                    </a:cubicBezTo>
                    <a:cubicBezTo>
                      <a:pt x="11726" y="22574"/>
                      <a:pt x="10393" y="21241"/>
                      <a:pt x="8773" y="20288"/>
                    </a:cubicBezTo>
                    <a:cubicBezTo>
                      <a:pt x="7154" y="19336"/>
                      <a:pt x="5345" y="18764"/>
                      <a:pt x="3535" y="19145"/>
                    </a:cubicBezTo>
                    <a:cubicBezTo>
                      <a:pt x="-4276" y="20574"/>
                      <a:pt x="2963" y="31623"/>
                      <a:pt x="5249" y="3505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0AE181C2-737C-4D17-B86F-26878978EE27}"/>
                  </a:ext>
                </a:extLst>
              </p:cNvPr>
              <p:cNvSpPr/>
              <p:nvPr/>
            </p:nvSpPr>
            <p:spPr>
              <a:xfrm>
                <a:off x="6378671" y="1709186"/>
                <a:ext cx="56608" cy="44842"/>
              </a:xfrm>
              <a:custGeom>
                <a:avLst/>
                <a:gdLst>
                  <a:gd name="connsiteX0" fmla="*/ 4412 w 56608"/>
                  <a:gd name="connsiteY0" fmla="*/ 12267 h 44842"/>
                  <a:gd name="connsiteX1" fmla="*/ 1078 w 56608"/>
                  <a:gd name="connsiteY1" fmla="*/ 25316 h 44842"/>
                  <a:gd name="connsiteX2" fmla="*/ 30 w 56608"/>
                  <a:gd name="connsiteY2" fmla="*/ 35222 h 44842"/>
                  <a:gd name="connsiteX3" fmla="*/ 506 w 56608"/>
                  <a:gd name="connsiteY3" fmla="*/ 38556 h 44842"/>
                  <a:gd name="connsiteX4" fmla="*/ 6698 w 56608"/>
                  <a:gd name="connsiteY4" fmla="*/ 40652 h 44842"/>
                  <a:gd name="connsiteX5" fmla="*/ 9555 w 56608"/>
                  <a:gd name="connsiteY5" fmla="*/ 37318 h 44842"/>
                  <a:gd name="connsiteX6" fmla="*/ 15080 w 56608"/>
                  <a:gd name="connsiteY6" fmla="*/ 24935 h 44842"/>
                  <a:gd name="connsiteX7" fmla="*/ 51465 w 56608"/>
                  <a:gd name="connsiteY7" fmla="*/ 44843 h 44842"/>
                  <a:gd name="connsiteX8" fmla="*/ 56608 w 56608"/>
                  <a:gd name="connsiteY8" fmla="*/ 23030 h 44842"/>
                  <a:gd name="connsiteX9" fmla="*/ 16127 w 56608"/>
                  <a:gd name="connsiteY9" fmla="*/ 21316 h 44842"/>
                  <a:gd name="connsiteX10" fmla="*/ 18127 w 56608"/>
                  <a:gd name="connsiteY10" fmla="*/ 11696 h 44842"/>
                  <a:gd name="connsiteX11" fmla="*/ 18508 w 56608"/>
                  <a:gd name="connsiteY11" fmla="*/ 6171 h 44842"/>
                  <a:gd name="connsiteX12" fmla="*/ 16223 w 56608"/>
                  <a:gd name="connsiteY12" fmla="*/ 1313 h 44842"/>
                  <a:gd name="connsiteX13" fmla="*/ 4412 w 56608"/>
                  <a:gd name="connsiteY13" fmla="*/ 12267 h 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608" h="44842">
                    <a:moveTo>
                      <a:pt x="4412" y="12267"/>
                    </a:moveTo>
                    <a:cubicBezTo>
                      <a:pt x="2983" y="16458"/>
                      <a:pt x="1744" y="20935"/>
                      <a:pt x="1078" y="25316"/>
                    </a:cubicBezTo>
                    <a:cubicBezTo>
                      <a:pt x="601" y="28269"/>
                      <a:pt x="-160" y="31984"/>
                      <a:pt x="30" y="35222"/>
                    </a:cubicBezTo>
                    <a:cubicBezTo>
                      <a:pt x="125" y="36365"/>
                      <a:pt x="221" y="37508"/>
                      <a:pt x="506" y="38556"/>
                    </a:cubicBezTo>
                    <a:cubicBezTo>
                      <a:pt x="1364" y="41414"/>
                      <a:pt x="4316" y="42366"/>
                      <a:pt x="6698" y="40652"/>
                    </a:cubicBezTo>
                    <a:cubicBezTo>
                      <a:pt x="7936" y="39794"/>
                      <a:pt x="8793" y="38556"/>
                      <a:pt x="9555" y="37318"/>
                    </a:cubicBezTo>
                    <a:cubicBezTo>
                      <a:pt x="11936" y="33413"/>
                      <a:pt x="13651" y="29222"/>
                      <a:pt x="15080" y="24935"/>
                    </a:cubicBezTo>
                    <a:cubicBezTo>
                      <a:pt x="23938" y="27221"/>
                      <a:pt x="39940" y="32746"/>
                      <a:pt x="51465" y="44843"/>
                    </a:cubicBezTo>
                    <a:cubicBezTo>
                      <a:pt x="51465" y="44843"/>
                      <a:pt x="55942" y="36651"/>
                      <a:pt x="56608" y="23030"/>
                    </a:cubicBezTo>
                    <a:cubicBezTo>
                      <a:pt x="56608" y="23030"/>
                      <a:pt x="42892" y="27602"/>
                      <a:pt x="16127" y="21316"/>
                    </a:cubicBezTo>
                    <a:cubicBezTo>
                      <a:pt x="16984" y="18173"/>
                      <a:pt x="17556" y="14934"/>
                      <a:pt x="18127" y="11696"/>
                    </a:cubicBezTo>
                    <a:cubicBezTo>
                      <a:pt x="18413" y="9886"/>
                      <a:pt x="18699" y="7981"/>
                      <a:pt x="18508" y="6171"/>
                    </a:cubicBezTo>
                    <a:cubicBezTo>
                      <a:pt x="18318" y="4361"/>
                      <a:pt x="17651" y="2456"/>
                      <a:pt x="16223" y="1313"/>
                    </a:cubicBezTo>
                    <a:cubicBezTo>
                      <a:pt x="10126" y="-4021"/>
                      <a:pt x="5745" y="8362"/>
                      <a:pt x="4412" y="122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9B3CCBD6-62AF-450B-B4FB-E0E19FBDD998}"/>
                  </a:ext>
                </a:extLst>
              </p:cNvPr>
              <p:cNvSpPr/>
              <p:nvPr/>
            </p:nvSpPr>
            <p:spPr>
              <a:xfrm>
                <a:off x="6464955" y="1621023"/>
                <a:ext cx="47000" cy="59282"/>
              </a:xfrm>
              <a:custGeom>
                <a:avLst/>
                <a:gdLst>
                  <a:gd name="connsiteX0" fmla="*/ 24331 w 47000"/>
                  <a:gd name="connsiteY0" fmla="*/ 2132 h 59282"/>
                  <a:gd name="connsiteX1" fmla="*/ 11854 w 47000"/>
                  <a:gd name="connsiteY1" fmla="*/ 7276 h 59282"/>
                  <a:gd name="connsiteX2" fmla="*/ 3281 w 47000"/>
                  <a:gd name="connsiteY2" fmla="*/ 12419 h 59282"/>
                  <a:gd name="connsiteX3" fmla="*/ 900 w 47000"/>
                  <a:gd name="connsiteY3" fmla="*/ 14800 h 59282"/>
                  <a:gd name="connsiteX4" fmla="*/ 2900 w 47000"/>
                  <a:gd name="connsiteY4" fmla="*/ 21087 h 59282"/>
                  <a:gd name="connsiteX5" fmla="*/ 7282 w 47000"/>
                  <a:gd name="connsiteY5" fmla="*/ 21373 h 59282"/>
                  <a:gd name="connsiteX6" fmla="*/ 20522 w 47000"/>
                  <a:gd name="connsiteY6" fmla="*/ 18229 h 59282"/>
                  <a:gd name="connsiteX7" fmla="*/ 26522 w 47000"/>
                  <a:gd name="connsiteY7" fmla="*/ 59282 h 59282"/>
                  <a:gd name="connsiteX8" fmla="*/ 47001 w 47000"/>
                  <a:gd name="connsiteY8" fmla="*/ 50233 h 59282"/>
                  <a:gd name="connsiteX9" fmla="*/ 24046 w 47000"/>
                  <a:gd name="connsiteY9" fmla="*/ 16896 h 59282"/>
                  <a:gd name="connsiteX10" fmla="*/ 32904 w 47000"/>
                  <a:gd name="connsiteY10" fmla="*/ 12705 h 59282"/>
                  <a:gd name="connsiteX11" fmla="*/ 37476 w 47000"/>
                  <a:gd name="connsiteY11" fmla="*/ 9657 h 59282"/>
                  <a:gd name="connsiteX12" fmla="*/ 40048 w 47000"/>
                  <a:gd name="connsiteY12" fmla="*/ 4894 h 59282"/>
                  <a:gd name="connsiteX13" fmla="*/ 24331 w 47000"/>
                  <a:gd name="connsiteY13" fmla="*/ 2132 h 5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000" h="59282">
                    <a:moveTo>
                      <a:pt x="24331" y="2132"/>
                    </a:moveTo>
                    <a:cubicBezTo>
                      <a:pt x="20045" y="3561"/>
                      <a:pt x="15854" y="5275"/>
                      <a:pt x="11854" y="7276"/>
                    </a:cubicBezTo>
                    <a:cubicBezTo>
                      <a:pt x="9187" y="8704"/>
                      <a:pt x="5853" y="10324"/>
                      <a:pt x="3281" y="12419"/>
                    </a:cubicBezTo>
                    <a:cubicBezTo>
                      <a:pt x="2329" y="13181"/>
                      <a:pt x="1567" y="13943"/>
                      <a:pt x="900" y="14800"/>
                    </a:cubicBezTo>
                    <a:cubicBezTo>
                      <a:pt x="-910" y="17182"/>
                      <a:pt x="138" y="20134"/>
                      <a:pt x="2900" y="21087"/>
                    </a:cubicBezTo>
                    <a:cubicBezTo>
                      <a:pt x="4329" y="21563"/>
                      <a:pt x="5853" y="21468"/>
                      <a:pt x="7282" y="21373"/>
                    </a:cubicBezTo>
                    <a:cubicBezTo>
                      <a:pt x="11758" y="20896"/>
                      <a:pt x="16235" y="19849"/>
                      <a:pt x="20522" y="18229"/>
                    </a:cubicBezTo>
                    <a:cubicBezTo>
                      <a:pt x="24046" y="26707"/>
                      <a:pt x="29284" y="42804"/>
                      <a:pt x="26522" y="59282"/>
                    </a:cubicBezTo>
                    <a:cubicBezTo>
                      <a:pt x="26522" y="59282"/>
                      <a:pt x="35761" y="57949"/>
                      <a:pt x="47001" y="50233"/>
                    </a:cubicBezTo>
                    <a:cubicBezTo>
                      <a:pt x="47001" y="50233"/>
                      <a:pt x="35095" y="42042"/>
                      <a:pt x="24046" y="16896"/>
                    </a:cubicBezTo>
                    <a:cubicBezTo>
                      <a:pt x="27093" y="15658"/>
                      <a:pt x="30047" y="14229"/>
                      <a:pt x="32904" y="12705"/>
                    </a:cubicBezTo>
                    <a:cubicBezTo>
                      <a:pt x="34523" y="11848"/>
                      <a:pt x="36142" y="10895"/>
                      <a:pt x="37476" y="9657"/>
                    </a:cubicBezTo>
                    <a:cubicBezTo>
                      <a:pt x="38809" y="8419"/>
                      <a:pt x="39857" y="6704"/>
                      <a:pt x="40048" y="4894"/>
                    </a:cubicBezTo>
                    <a:cubicBezTo>
                      <a:pt x="40905" y="-3107"/>
                      <a:pt x="28237" y="799"/>
                      <a:pt x="24331" y="213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675C8BB5-9224-4F8F-8F18-0B9785759239}"/>
                  </a:ext>
                </a:extLst>
              </p:cNvPr>
              <p:cNvSpPr/>
              <p:nvPr/>
            </p:nvSpPr>
            <p:spPr>
              <a:xfrm>
                <a:off x="6614730" y="1643441"/>
                <a:ext cx="85570" cy="76202"/>
              </a:xfrm>
              <a:custGeom>
                <a:avLst/>
                <a:gdLst>
                  <a:gd name="connsiteX0" fmla="*/ 79058 w 85570"/>
                  <a:gd name="connsiteY0" fmla="*/ 29339 h 76202"/>
                  <a:gd name="connsiteX1" fmla="*/ 67913 w 85570"/>
                  <a:gd name="connsiteY1" fmla="*/ 13528 h 76202"/>
                  <a:gd name="connsiteX2" fmla="*/ 58103 w 85570"/>
                  <a:gd name="connsiteY2" fmla="*/ 3145 h 76202"/>
                  <a:gd name="connsiteX3" fmla="*/ 54007 w 85570"/>
                  <a:gd name="connsiteY3" fmla="*/ 574 h 76202"/>
                  <a:gd name="connsiteX4" fmla="*/ 45911 w 85570"/>
                  <a:gd name="connsiteY4" fmla="*/ 5336 h 76202"/>
                  <a:gd name="connsiteX5" fmla="*/ 46958 w 85570"/>
                  <a:gd name="connsiteY5" fmla="*/ 11623 h 76202"/>
                  <a:gd name="connsiteX6" fmla="*/ 55436 w 85570"/>
                  <a:gd name="connsiteY6" fmla="*/ 29149 h 76202"/>
                  <a:gd name="connsiteX7" fmla="*/ 0 w 85570"/>
                  <a:gd name="connsiteY7" fmla="*/ 50389 h 76202"/>
                  <a:gd name="connsiteX8" fmla="*/ 19050 w 85570"/>
                  <a:gd name="connsiteY8" fmla="*/ 76202 h 76202"/>
                  <a:gd name="connsiteX9" fmla="*/ 58484 w 85570"/>
                  <a:gd name="connsiteY9" fmla="*/ 33721 h 76202"/>
                  <a:gd name="connsiteX10" fmla="*/ 67151 w 85570"/>
                  <a:gd name="connsiteY10" fmla="*/ 44770 h 76202"/>
                  <a:gd name="connsiteX11" fmla="*/ 72771 w 85570"/>
                  <a:gd name="connsiteY11" fmla="*/ 50294 h 76202"/>
                  <a:gd name="connsiteX12" fmla="*/ 80201 w 85570"/>
                  <a:gd name="connsiteY12" fmla="*/ 52390 h 76202"/>
                  <a:gd name="connsiteX13" fmla="*/ 79058 w 85570"/>
                  <a:gd name="connsiteY13" fmla="*/ 29339 h 7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570" h="76202">
                    <a:moveTo>
                      <a:pt x="79058" y="29339"/>
                    </a:moveTo>
                    <a:cubicBezTo>
                      <a:pt x="75819" y="23815"/>
                      <a:pt x="72104" y="18481"/>
                      <a:pt x="67913" y="13528"/>
                    </a:cubicBezTo>
                    <a:cubicBezTo>
                      <a:pt x="65151" y="10289"/>
                      <a:pt x="61817" y="6098"/>
                      <a:pt x="58103" y="3145"/>
                    </a:cubicBezTo>
                    <a:cubicBezTo>
                      <a:pt x="56769" y="2098"/>
                      <a:pt x="55436" y="1240"/>
                      <a:pt x="54007" y="574"/>
                    </a:cubicBezTo>
                    <a:cubicBezTo>
                      <a:pt x="50102" y="-1141"/>
                      <a:pt x="46387" y="1145"/>
                      <a:pt x="45911" y="5336"/>
                    </a:cubicBezTo>
                    <a:cubicBezTo>
                      <a:pt x="45720" y="7432"/>
                      <a:pt x="46292" y="9622"/>
                      <a:pt x="46958" y="11623"/>
                    </a:cubicBezTo>
                    <a:cubicBezTo>
                      <a:pt x="48959" y="17814"/>
                      <a:pt x="51911" y="23624"/>
                      <a:pt x="55436" y="29149"/>
                    </a:cubicBezTo>
                    <a:cubicBezTo>
                      <a:pt x="44672" y="36673"/>
                      <a:pt x="23813" y="49056"/>
                      <a:pt x="0" y="50389"/>
                    </a:cubicBezTo>
                    <a:cubicBezTo>
                      <a:pt x="0" y="50389"/>
                      <a:pt x="4763" y="62867"/>
                      <a:pt x="19050" y="76202"/>
                    </a:cubicBezTo>
                    <a:cubicBezTo>
                      <a:pt x="19050" y="76202"/>
                      <a:pt x="26861" y="57057"/>
                      <a:pt x="58484" y="33721"/>
                    </a:cubicBezTo>
                    <a:cubicBezTo>
                      <a:pt x="61151" y="37531"/>
                      <a:pt x="64103" y="41245"/>
                      <a:pt x="67151" y="44770"/>
                    </a:cubicBezTo>
                    <a:cubicBezTo>
                      <a:pt x="68866" y="46770"/>
                      <a:pt x="70676" y="48770"/>
                      <a:pt x="72771" y="50294"/>
                    </a:cubicBezTo>
                    <a:cubicBezTo>
                      <a:pt x="74962" y="51818"/>
                      <a:pt x="77629" y="52675"/>
                      <a:pt x="80201" y="52390"/>
                    </a:cubicBezTo>
                    <a:cubicBezTo>
                      <a:pt x="91440" y="50770"/>
                      <a:pt x="82010" y="34387"/>
                      <a:pt x="79058" y="293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FC96398A-E905-495F-8AF2-AC0F10A9822C}"/>
                  </a:ext>
                </a:extLst>
              </p:cNvPr>
              <p:cNvSpPr/>
              <p:nvPr/>
            </p:nvSpPr>
            <p:spPr>
              <a:xfrm>
                <a:off x="6638257" y="1787461"/>
                <a:ext cx="82035" cy="67884"/>
              </a:xfrm>
              <a:custGeom>
                <a:avLst/>
                <a:gdLst>
                  <a:gd name="connsiteX0" fmla="*/ 73343 w 82035"/>
                  <a:gd name="connsiteY0" fmla="*/ 51149 h 67884"/>
                  <a:gd name="connsiteX1" fmla="*/ 79438 w 82035"/>
                  <a:gd name="connsiteY1" fmla="*/ 32861 h 67884"/>
                  <a:gd name="connsiteX2" fmla="*/ 82010 w 82035"/>
                  <a:gd name="connsiteY2" fmla="*/ 18764 h 67884"/>
                  <a:gd name="connsiteX3" fmla="*/ 81629 w 82035"/>
                  <a:gd name="connsiteY3" fmla="*/ 13907 h 67884"/>
                  <a:gd name="connsiteX4" fmla="*/ 72962 w 82035"/>
                  <a:gd name="connsiteY4" fmla="*/ 10287 h 67884"/>
                  <a:gd name="connsiteX5" fmla="*/ 68485 w 82035"/>
                  <a:gd name="connsiteY5" fmla="*/ 14859 h 67884"/>
                  <a:gd name="connsiteX6" fmla="*/ 59436 w 82035"/>
                  <a:gd name="connsiteY6" fmla="*/ 32004 h 67884"/>
                  <a:gd name="connsiteX7" fmla="*/ 9430 w 82035"/>
                  <a:gd name="connsiteY7" fmla="*/ 0 h 67884"/>
                  <a:gd name="connsiteX8" fmla="*/ 0 w 82035"/>
                  <a:gd name="connsiteY8" fmla="*/ 30670 h 67884"/>
                  <a:gd name="connsiteX9" fmla="*/ 57626 w 82035"/>
                  <a:gd name="connsiteY9" fmla="*/ 37147 h 67884"/>
                  <a:gd name="connsiteX10" fmla="*/ 53816 w 82035"/>
                  <a:gd name="connsiteY10" fmla="*/ 50673 h 67884"/>
                  <a:gd name="connsiteX11" fmla="*/ 52769 w 82035"/>
                  <a:gd name="connsiteY11" fmla="*/ 58483 h 67884"/>
                  <a:gd name="connsiteX12" fmla="*/ 55531 w 82035"/>
                  <a:gd name="connsiteY12" fmla="*/ 65723 h 67884"/>
                  <a:gd name="connsiteX13" fmla="*/ 73343 w 82035"/>
                  <a:gd name="connsiteY13" fmla="*/ 51149 h 67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035" h="67884">
                    <a:moveTo>
                      <a:pt x="73343" y="51149"/>
                    </a:moveTo>
                    <a:cubicBezTo>
                      <a:pt x="75819" y="45244"/>
                      <a:pt x="77914" y="39053"/>
                      <a:pt x="79438" y="32861"/>
                    </a:cubicBezTo>
                    <a:cubicBezTo>
                      <a:pt x="80486" y="28670"/>
                      <a:pt x="81820" y="23527"/>
                      <a:pt x="82010" y="18764"/>
                    </a:cubicBezTo>
                    <a:cubicBezTo>
                      <a:pt x="82105" y="17050"/>
                      <a:pt x="81915" y="15431"/>
                      <a:pt x="81629" y="13907"/>
                    </a:cubicBezTo>
                    <a:cubicBezTo>
                      <a:pt x="80677" y="9716"/>
                      <a:pt x="76676" y="8096"/>
                      <a:pt x="72962" y="10287"/>
                    </a:cubicBezTo>
                    <a:cubicBezTo>
                      <a:pt x="71152" y="11335"/>
                      <a:pt x="69723" y="13049"/>
                      <a:pt x="68485" y="14859"/>
                    </a:cubicBezTo>
                    <a:cubicBezTo>
                      <a:pt x="64675" y="20193"/>
                      <a:pt x="61817" y="26003"/>
                      <a:pt x="59436" y="32004"/>
                    </a:cubicBezTo>
                    <a:cubicBezTo>
                      <a:pt x="46958" y="27908"/>
                      <a:pt x="24670" y="18383"/>
                      <a:pt x="9430" y="0"/>
                    </a:cubicBezTo>
                    <a:cubicBezTo>
                      <a:pt x="9430" y="0"/>
                      <a:pt x="2191" y="11240"/>
                      <a:pt x="0" y="30670"/>
                    </a:cubicBezTo>
                    <a:cubicBezTo>
                      <a:pt x="0" y="30670"/>
                      <a:pt x="20003" y="25527"/>
                      <a:pt x="57626" y="37147"/>
                    </a:cubicBezTo>
                    <a:cubicBezTo>
                      <a:pt x="56102" y="41624"/>
                      <a:pt x="54864" y="46101"/>
                      <a:pt x="53816" y="50673"/>
                    </a:cubicBezTo>
                    <a:cubicBezTo>
                      <a:pt x="53245" y="53245"/>
                      <a:pt x="52673" y="55817"/>
                      <a:pt x="52769" y="58483"/>
                    </a:cubicBezTo>
                    <a:cubicBezTo>
                      <a:pt x="52864" y="61151"/>
                      <a:pt x="53721" y="63818"/>
                      <a:pt x="55531" y="65723"/>
                    </a:cubicBezTo>
                    <a:cubicBezTo>
                      <a:pt x="63532" y="73914"/>
                      <a:pt x="71057" y="56579"/>
                      <a:pt x="73343" y="5114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1DE01428-75E4-4360-990C-B48B816F4448}"/>
                  </a:ext>
                </a:extLst>
              </p:cNvPr>
              <p:cNvSpPr/>
              <p:nvPr/>
            </p:nvSpPr>
            <p:spPr>
              <a:xfrm>
                <a:off x="6561676" y="1869567"/>
                <a:ext cx="63463" cy="83756"/>
              </a:xfrm>
              <a:custGeom>
                <a:avLst/>
                <a:gdLst>
                  <a:gd name="connsiteX0" fmla="*/ 27051 w 63463"/>
                  <a:gd name="connsiteY0" fmla="*/ 81820 h 83756"/>
                  <a:gd name="connsiteX1" fmla="*/ 45434 w 63463"/>
                  <a:gd name="connsiteY1" fmla="*/ 75819 h 83756"/>
                  <a:gd name="connsiteX2" fmla="*/ 58293 w 63463"/>
                  <a:gd name="connsiteY2" fmla="*/ 69533 h 83756"/>
                  <a:gd name="connsiteX3" fmla="*/ 61913 w 63463"/>
                  <a:gd name="connsiteY3" fmla="*/ 66389 h 83756"/>
                  <a:gd name="connsiteX4" fmla="*/ 59722 w 63463"/>
                  <a:gd name="connsiteY4" fmla="*/ 57245 h 83756"/>
                  <a:gd name="connsiteX5" fmla="*/ 53435 w 63463"/>
                  <a:gd name="connsiteY5" fmla="*/ 56388 h 83756"/>
                  <a:gd name="connsiteX6" fmla="*/ 34195 w 63463"/>
                  <a:gd name="connsiteY6" fmla="*/ 59245 h 83756"/>
                  <a:gd name="connsiteX7" fmla="*/ 30289 w 63463"/>
                  <a:gd name="connsiteY7" fmla="*/ 0 h 83756"/>
                  <a:gd name="connsiteX8" fmla="*/ 0 w 63463"/>
                  <a:gd name="connsiteY8" fmla="*/ 10573 h 83756"/>
                  <a:gd name="connsiteX9" fmla="*/ 28956 w 63463"/>
                  <a:gd name="connsiteY9" fmla="*/ 60769 h 83756"/>
                  <a:gd name="connsiteX10" fmla="*/ 15811 w 63463"/>
                  <a:gd name="connsiteY10" fmla="*/ 65723 h 83756"/>
                  <a:gd name="connsiteX11" fmla="*/ 8858 w 63463"/>
                  <a:gd name="connsiteY11" fmla="*/ 69533 h 83756"/>
                  <a:gd name="connsiteX12" fmla="*/ 4667 w 63463"/>
                  <a:gd name="connsiteY12" fmla="*/ 76009 h 83756"/>
                  <a:gd name="connsiteX13" fmla="*/ 27051 w 63463"/>
                  <a:gd name="connsiteY13" fmla="*/ 81820 h 83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463" h="83756">
                    <a:moveTo>
                      <a:pt x="27051" y="81820"/>
                    </a:moveTo>
                    <a:cubicBezTo>
                      <a:pt x="33242" y="80296"/>
                      <a:pt x="39529" y="78391"/>
                      <a:pt x="45434" y="75819"/>
                    </a:cubicBezTo>
                    <a:cubicBezTo>
                      <a:pt x="49434" y="74105"/>
                      <a:pt x="54388" y="72200"/>
                      <a:pt x="58293" y="69533"/>
                    </a:cubicBezTo>
                    <a:cubicBezTo>
                      <a:pt x="59722" y="68580"/>
                      <a:pt x="60960" y="67532"/>
                      <a:pt x="61913" y="66389"/>
                    </a:cubicBezTo>
                    <a:cubicBezTo>
                      <a:pt x="64675" y="63151"/>
                      <a:pt x="63627" y="58960"/>
                      <a:pt x="59722" y="57245"/>
                    </a:cubicBezTo>
                    <a:cubicBezTo>
                      <a:pt x="57721" y="56388"/>
                      <a:pt x="55531" y="56293"/>
                      <a:pt x="53435" y="56388"/>
                    </a:cubicBezTo>
                    <a:cubicBezTo>
                      <a:pt x="46958" y="56483"/>
                      <a:pt x="40481" y="57626"/>
                      <a:pt x="34195" y="59245"/>
                    </a:cubicBezTo>
                    <a:cubicBezTo>
                      <a:pt x="30099" y="46768"/>
                      <a:pt x="24574" y="23146"/>
                      <a:pt x="30289" y="0"/>
                    </a:cubicBezTo>
                    <a:cubicBezTo>
                      <a:pt x="30289" y="0"/>
                      <a:pt x="16954" y="857"/>
                      <a:pt x="0" y="10573"/>
                    </a:cubicBezTo>
                    <a:cubicBezTo>
                      <a:pt x="0" y="10573"/>
                      <a:pt x="16002" y="23622"/>
                      <a:pt x="28956" y="60769"/>
                    </a:cubicBezTo>
                    <a:cubicBezTo>
                      <a:pt x="24479" y="62198"/>
                      <a:pt x="20098" y="63913"/>
                      <a:pt x="15811" y="65723"/>
                    </a:cubicBezTo>
                    <a:cubicBezTo>
                      <a:pt x="13430" y="66770"/>
                      <a:pt x="10954" y="67818"/>
                      <a:pt x="8858" y="69533"/>
                    </a:cubicBezTo>
                    <a:cubicBezTo>
                      <a:pt x="6763" y="71152"/>
                      <a:pt x="5143" y="73438"/>
                      <a:pt x="4667" y="76009"/>
                    </a:cubicBezTo>
                    <a:cubicBezTo>
                      <a:pt x="2953" y="87439"/>
                      <a:pt x="21336" y="83249"/>
                      <a:pt x="27051" y="818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79FDB4CB-9CD4-4998-A343-24843FC0E65D}"/>
                  </a:ext>
                </a:extLst>
              </p:cNvPr>
              <p:cNvSpPr/>
              <p:nvPr/>
            </p:nvSpPr>
            <p:spPr>
              <a:xfrm>
                <a:off x="6412830" y="1855469"/>
                <a:ext cx="79980" cy="82896"/>
              </a:xfrm>
              <a:custGeom>
                <a:avLst/>
                <a:gdLst>
                  <a:gd name="connsiteX0" fmla="*/ 12163 w 79980"/>
                  <a:gd name="connsiteY0" fmla="*/ 64008 h 82896"/>
                  <a:gd name="connsiteX1" fmla="*/ 27879 w 79980"/>
                  <a:gd name="connsiteY1" fmla="*/ 75248 h 82896"/>
                  <a:gd name="connsiteX2" fmla="*/ 40547 w 79980"/>
                  <a:gd name="connsiteY2" fmla="*/ 81820 h 82896"/>
                  <a:gd name="connsiteX3" fmla="*/ 45309 w 79980"/>
                  <a:gd name="connsiteY3" fmla="*/ 82868 h 82896"/>
                  <a:gd name="connsiteX4" fmla="*/ 51406 w 79980"/>
                  <a:gd name="connsiteY4" fmla="*/ 75724 h 82896"/>
                  <a:gd name="connsiteX5" fmla="*/ 48358 w 79980"/>
                  <a:gd name="connsiteY5" fmla="*/ 70104 h 82896"/>
                  <a:gd name="connsiteX6" fmla="*/ 34642 w 79980"/>
                  <a:gd name="connsiteY6" fmla="*/ 56388 h 82896"/>
                  <a:gd name="connsiteX7" fmla="*/ 79981 w 79980"/>
                  <a:gd name="connsiteY7" fmla="*/ 18098 h 82896"/>
                  <a:gd name="connsiteX8" fmla="*/ 53501 w 79980"/>
                  <a:gd name="connsiteY8" fmla="*/ 0 h 82896"/>
                  <a:gd name="connsiteX9" fmla="*/ 30260 w 79980"/>
                  <a:gd name="connsiteY9" fmla="*/ 53150 h 82896"/>
                  <a:gd name="connsiteX10" fmla="*/ 18449 w 79980"/>
                  <a:gd name="connsiteY10" fmla="*/ 45530 h 82896"/>
                  <a:gd name="connsiteX11" fmla="*/ 11305 w 79980"/>
                  <a:gd name="connsiteY11" fmla="*/ 42196 h 82896"/>
                  <a:gd name="connsiteX12" fmla="*/ 3590 w 79980"/>
                  <a:gd name="connsiteY12" fmla="*/ 42672 h 82896"/>
                  <a:gd name="connsiteX13" fmla="*/ 12163 w 79980"/>
                  <a:gd name="connsiteY13" fmla="*/ 64008 h 8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980" h="82896">
                    <a:moveTo>
                      <a:pt x="12163" y="64008"/>
                    </a:moveTo>
                    <a:cubicBezTo>
                      <a:pt x="17116" y="68104"/>
                      <a:pt x="22354" y="72009"/>
                      <a:pt x="27879" y="75248"/>
                    </a:cubicBezTo>
                    <a:cubicBezTo>
                      <a:pt x="31593" y="77438"/>
                      <a:pt x="36070" y="80296"/>
                      <a:pt x="40547" y="81820"/>
                    </a:cubicBezTo>
                    <a:cubicBezTo>
                      <a:pt x="42166" y="82391"/>
                      <a:pt x="43690" y="82772"/>
                      <a:pt x="45309" y="82868"/>
                    </a:cubicBezTo>
                    <a:cubicBezTo>
                      <a:pt x="49596" y="83249"/>
                      <a:pt x="52358" y="79820"/>
                      <a:pt x="51406" y="75724"/>
                    </a:cubicBezTo>
                    <a:cubicBezTo>
                      <a:pt x="50929" y="73628"/>
                      <a:pt x="49691" y="71819"/>
                      <a:pt x="48358" y="70104"/>
                    </a:cubicBezTo>
                    <a:cubicBezTo>
                      <a:pt x="44452" y="64960"/>
                      <a:pt x="39690" y="60389"/>
                      <a:pt x="34642" y="56388"/>
                    </a:cubicBezTo>
                    <a:cubicBezTo>
                      <a:pt x="42262" y="45720"/>
                      <a:pt x="57978" y="27242"/>
                      <a:pt x="79981" y="18098"/>
                    </a:cubicBezTo>
                    <a:cubicBezTo>
                      <a:pt x="79981" y="18098"/>
                      <a:pt x="71408" y="7906"/>
                      <a:pt x="53501" y="0"/>
                    </a:cubicBezTo>
                    <a:cubicBezTo>
                      <a:pt x="53501" y="0"/>
                      <a:pt x="52453" y="20669"/>
                      <a:pt x="30260" y="53150"/>
                    </a:cubicBezTo>
                    <a:cubicBezTo>
                      <a:pt x="26450" y="50387"/>
                      <a:pt x="22450" y="47911"/>
                      <a:pt x="18449" y="45530"/>
                    </a:cubicBezTo>
                    <a:cubicBezTo>
                      <a:pt x="16163" y="44196"/>
                      <a:pt x="13877" y="42863"/>
                      <a:pt x="11305" y="42196"/>
                    </a:cubicBezTo>
                    <a:cubicBezTo>
                      <a:pt x="8733" y="41529"/>
                      <a:pt x="5971" y="41529"/>
                      <a:pt x="3590" y="42672"/>
                    </a:cubicBezTo>
                    <a:cubicBezTo>
                      <a:pt x="-6602" y="47911"/>
                      <a:pt x="7686" y="60198"/>
                      <a:pt x="12163" y="6400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9A9C929D-6DD8-4946-B602-A979F1E524BF}"/>
                  </a:ext>
                </a:extLst>
              </p:cNvPr>
              <p:cNvSpPr/>
              <p:nvPr/>
            </p:nvSpPr>
            <p:spPr>
              <a:xfrm>
                <a:off x="6353298" y="1748513"/>
                <a:ext cx="78521" cy="61054"/>
              </a:xfrm>
              <a:custGeom>
                <a:avLst/>
                <a:gdLst>
                  <a:gd name="connsiteX0" fmla="*/ 257 w 78521"/>
                  <a:gd name="connsiteY0" fmla="*/ 20279 h 61054"/>
                  <a:gd name="connsiteX1" fmla="*/ 543 w 78521"/>
                  <a:gd name="connsiteY1" fmla="*/ 39615 h 61054"/>
                  <a:gd name="connsiteX2" fmla="*/ 2829 w 78521"/>
                  <a:gd name="connsiteY2" fmla="*/ 53712 h 61054"/>
                  <a:gd name="connsiteX3" fmla="*/ 4829 w 78521"/>
                  <a:gd name="connsiteY3" fmla="*/ 58189 h 61054"/>
                  <a:gd name="connsiteX4" fmla="*/ 14164 w 78521"/>
                  <a:gd name="connsiteY4" fmla="*/ 58760 h 61054"/>
                  <a:gd name="connsiteX5" fmla="*/ 16831 w 78521"/>
                  <a:gd name="connsiteY5" fmla="*/ 53045 h 61054"/>
                  <a:gd name="connsiteX6" fmla="*/ 19688 w 78521"/>
                  <a:gd name="connsiteY6" fmla="*/ 33900 h 61054"/>
                  <a:gd name="connsiteX7" fmla="*/ 77410 w 78521"/>
                  <a:gd name="connsiteY7" fmla="*/ 47711 h 61054"/>
                  <a:gd name="connsiteX8" fmla="*/ 76267 w 78521"/>
                  <a:gd name="connsiteY8" fmla="*/ 15707 h 61054"/>
                  <a:gd name="connsiteX9" fmla="*/ 19688 w 78521"/>
                  <a:gd name="connsiteY9" fmla="*/ 28566 h 61054"/>
                  <a:gd name="connsiteX10" fmla="*/ 18831 w 78521"/>
                  <a:gd name="connsiteY10" fmla="*/ 14564 h 61054"/>
                  <a:gd name="connsiteX11" fmla="*/ 17212 w 78521"/>
                  <a:gd name="connsiteY11" fmla="*/ 6849 h 61054"/>
                  <a:gd name="connsiteX12" fmla="*/ 12259 w 78521"/>
                  <a:gd name="connsiteY12" fmla="*/ 943 h 61054"/>
                  <a:gd name="connsiteX13" fmla="*/ 257 w 78521"/>
                  <a:gd name="connsiteY13" fmla="*/ 20279 h 6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521" h="61054">
                    <a:moveTo>
                      <a:pt x="257" y="20279"/>
                    </a:moveTo>
                    <a:cubicBezTo>
                      <a:pt x="-124" y="26661"/>
                      <a:pt x="-124" y="33233"/>
                      <a:pt x="543" y="39615"/>
                    </a:cubicBezTo>
                    <a:cubicBezTo>
                      <a:pt x="924" y="43901"/>
                      <a:pt x="1400" y="49235"/>
                      <a:pt x="2829" y="53712"/>
                    </a:cubicBezTo>
                    <a:cubicBezTo>
                      <a:pt x="3305" y="55331"/>
                      <a:pt x="3972" y="56855"/>
                      <a:pt x="4829" y="58189"/>
                    </a:cubicBezTo>
                    <a:cubicBezTo>
                      <a:pt x="7116" y="61808"/>
                      <a:pt x="11497" y="61999"/>
                      <a:pt x="14164" y="58760"/>
                    </a:cubicBezTo>
                    <a:cubicBezTo>
                      <a:pt x="15593" y="57141"/>
                      <a:pt x="16259" y="55045"/>
                      <a:pt x="16831" y="53045"/>
                    </a:cubicBezTo>
                    <a:cubicBezTo>
                      <a:pt x="18641" y="46759"/>
                      <a:pt x="19498" y="40377"/>
                      <a:pt x="19688" y="33900"/>
                    </a:cubicBezTo>
                    <a:cubicBezTo>
                      <a:pt x="32833" y="33709"/>
                      <a:pt x="57026" y="35329"/>
                      <a:pt x="77410" y="47711"/>
                    </a:cubicBezTo>
                    <a:cubicBezTo>
                      <a:pt x="77410" y="47711"/>
                      <a:pt x="80553" y="34757"/>
                      <a:pt x="76267" y="15707"/>
                    </a:cubicBezTo>
                    <a:cubicBezTo>
                      <a:pt x="76267" y="15707"/>
                      <a:pt x="59027" y="27137"/>
                      <a:pt x="19688" y="28566"/>
                    </a:cubicBezTo>
                    <a:cubicBezTo>
                      <a:pt x="19593" y="23899"/>
                      <a:pt x="19307" y="19231"/>
                      <a:pt x="18831" y="14564"/>
                    </a:cubicBezTo>
                    <a:cubicBezTo>
                      <a:pt x="18545" y="11897"/>
                      <a:pt x="18260" y="9325"/>
                      <a:pt x="17212" y="6849"/>
                    </a:cubicBezTo>
                    <a:cubicBezTo>
                      <a:pt x="16259" y="4372"/>
                      <a:pt x="14545" y="2086"/>
                      <a:pt x="12259" y="943"/>
                    </a:cubicBezTo>
                    <a:cubicBezTo>
                      <a:pt x="2067" y="-4391"/>
                      <a:pt x="638" y="14374"/>
                      <a:pt x="257" y="202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5ECCE85A-843E-4410-BB17-7779114C4554}"/>
                  </a:ext>
                </a:extLst>
              </p:cNvPr>
              <p:cNvSpPr/>
              <p:nvPr/>
            </p:nvSpPr>
            <p:spPr>
              <a:xfrm>
                <a:off x="6404204" y="1614676"/>
                <a:ext cx="77176" cy="85535"/>
              </a:xfrm>
              <a:custGeom>
                <a:avLst/>
                <a:gdLst>
                  <a:gd name="connsiteX0" fmla="*/ 28218 w 77176"/>
                  <a:gd name="connsiteY0" fmla="*/ 7145 h 85535"/>
                  <a:gd name="connsiteX1" fmla="*/ 12883 w 77176"/>
                  <a:gd name="connsiteY1" fmla="*/ 18861 h 85535"/>
                  <a:gd name="connsiteX2" fmla="*/ 2882 w 77176"/>
                  <a:gd name="connsiteY2" fmla="*/ 29052 h 85535"/>
                  <a:gd name="connsiteX3" fmla="*/ 500 w 77176"/>
                  <a:gd name="connsiteY3" fmla="*/ 33243 h 85535"/>
                  <a:gd name="connsiteX4" fmla="*/ 5549 w 77176"/>
                  <a:gd name="connsiteY4" fmla="*/ 41149 h 85535"/>
                  <a:gd name="connsiteX5" fmla="*/ 11740 w 77176"/>
                  <a:gd name="connsiteY5" fmla="*/ 39911 h 85535"/>
                  <a:gd name="connsiteX6" fmla="*/ 28885 w 77176"/>
                  <a:gd name="connsiteY6" fmla="*/ 30862 h 85535"/>
                  <a:gd name="connsiteX7" fmla="*/ 52031 w 77176"/>
                  <a:gd name="connsiteY7" fmla="*/ 85536 h 85535"/>
                  <a:gd name="connsiteX8" fmla="*/ 77177 w 77176"/>
                  <a:gd name="connsiteY8" fmla="*/ 65628 h 85535"/>
                  <a:gd name="connsiteX9" fmla="*/ 33266 w 77176"/>
                  <a:gd name="connsiteY9" fmla="*/ 27719 h 85535"/>
                  <a:gd name="connsiteX10" fmla="*/ 44030 w 77176"/>
                  <a:gd name="connsiteY10" fmla="*/ 18670 h 85535"/>
                  <a:gd name="connsiteX11" fmla="*/ 49268 w 77176"/>
                  <a:gd name="connsiteY11" fmla="*/ 12860 h 85535"/>
                  <a:gd name="connsiteX12" fmla="*/ 51078 w 77176"/>
                  <a:gd name="connsiteY12" fmla="*/ 5335 h 85535"/>
                  <a:gd name="connsiteX13" fmla="*/ 28218 w 77176"/>
                  <a:gd name="connsiteY13" fmla="*/ 7145 h 85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176" h="85535">
                    <a:moveTo>
                      <a:pt x="28218" y="7145"/>
                    </a:moveTo>
                    <a:cubicBezTo>
                      <a:pt x="22789" y="10574"/>
                      <a:pt x="17645" y="14574"/>
                      <a:pt x="12883" y="18861"/>
                    </a:cubicBezTo>
                    <a:cubicBezTo>
                      <a:pt x="9740" y="21718"/>
                      <a:pt x="5644" y="25242"/>
                      <a:pt x="2882" y="29052"/>
                    </a:cubicBezTo>
                    <a:cubicBezTo>
                      <a:pt x="1929" y="30386"/>
                      <a:pt x="1072" y="31815"/>
                      <a:pt x="500" y="33243"/>
                    </a:cubicBezTo>
                    <a:cubicBezTo>
                      <a:pt x="-1119" y="37149"/>
                      <a:pt x="1358" y="40863"/>
                      <a:pt x="5549" y="41149"/>
                    </a:cubicBezTo>
                    <a:cubicBezTo>
                      <a:pt x="7644" y="41340"/>
                      <a:pt x="9740" y="40673"/>
                      <a:pt x="11740" y="39911"/>
                    </a:cubicBezTo>
                    <a:cubicBezTo>
                      <a:pt x="17836" y="37625"/>
                      <a:pt x="23551" y="34482"/>
                      <a:pt x="28885" y="30862"/>
                    </a:cubicBezTo>
                    <a:cubicBezTo>
                      <a:pt x="36791" y="41340"/>
                      <a:pt x="49840" y="61723"/>
                      <a:pt x="52031" y="85536"/>
                    </a:cubicBezTo>
                    <a:cubicBezTo>
                      <a:pt x="52031" y="85536"/>
                      <a:pt x="64318" y="80392"/>
                      <a:pt x="77177" y="65628"/>
                    </a:cubicBezTo>
                    <a:cubicBezTo>
                      <a:pt x="77177" y="65628"/>
                      <a:pt x="57746" y="58580"/>
                      <a:pt x="33266" y="27719"/>
                    </a:cubicBezTo>
                    <a:cubicBezTo>
                      <a:pt x="36981" y="24861"/>
                      <a:pt x="40601" y="21813"/>
                      <a:pt x="44030" y="18670"/>
                    </a:cubicBezTo>
                    <a:cubicBezTo>
                      <a:pt x="45935" y="16860"/>
                      <a:pt x="47935" y="15051"/>
                      <a:pt x="49268" y="12860"/>
                    </a:cubicBezTo>
                    <a:cubicBezTo>
                      <a:pt x="50602" y="10669"/>
                      <a:pt x="51554" y="7907"/>
                      <a:pt x="51078" y="5335"/>
                    </a:cubicBezTo>
                    <a:cubicBezTo>
                      <a:pt x="49078" y="-6095"/>
                      <a:pt x="33171" y="3906"/>
                      <a:pt x="28218" y="714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736" name="Graphic 25">
              <a:extLst>
                <a:ext uri="{FF2B5EF4-FFF2-40B4-BE49-F238E27FC236}">
                  <a16:creationId xmlns:a16="http://schemas.microsoft.com/office/drawing/2014/main" id="{4EA09554-6D77-4874-ABCC-A266D4468067}"/>
                </a:ext>
              </a:extLst>
            </p:cNvPr>
            <p:cNvGrpSpPr/>
            <p:nvPr/>
          </p:nvGrpSpPr>
          <p:grpSpPr>
            <a:xfrm>
              <a:off x="6435565" y="1689925"/>
              <a:ext cx="197834" cy="191833"/>
              <a:chOff x="6435565" y="1689925"/>
              <a:chExt cx="197834" cy="191833"/>
            </a:xfrm>
            <a:solidFill>
              <a:srgbClr val="E54545"/>
            </a:solidFill>
          </p:grpSpPr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F5FB57E3-905E-4E68-88CA-30B339B628E2}"/>
                  </a:ext>
                </a:extLst>
              </p:cNvPr>
              <p:cNvSpPr/>
              <p:nvPr/>
            </p:nvSpPr>
            <p:spPr>
              <a:xfrm>
                <a:off x="6435565" y="1763458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9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9" y="28575"/>
                      <a:pt x="26099" y="18383"/>
                    </a:cubicBezTo>
                    <a:cubicBezTo>
                      <a:pt x="26099" y="8192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68505679-C1BE-45D5-9E0E-4750C5C1906F}"/>
                  </a:ext>
                </a:extLst>
              </p:cNvPr>
              <p:cNvSpPr/>
              <p:nvPr/>
            </p:nvSpPr>
            <p:spPr>
              <a:xfrm>
                <a:off x="6607301" y="1768982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9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9" y="28575"/>
                      <a:pt x="26099" y="18383"/>
                    </a:cubicBezTo>
                    <a:cubicBezTo>
                      <a:pt x="26099" y="8192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0966B151-E0B1-4B35-96A1-B554EB974B6E}"/>
                  </a:ext>
                </a:extLst>
              </p:cNvPr>
              <p:cNvSpPr/>
              <p:nvPr/>
            </p:nvSpPr>
            <p:spPr>
              <a:xfrm>
                <a:off x="6567868" y="1694878"/>
                <a:ext cx="26098" cy="36766"/>
              </a:xfrm>
              <a:custGeom>
                <a:avLst/>
                <a:gdLst>
                  <a:gd name="connsiteX0" fmla="*/ 13049 w 26098"/>
                  <a:gd name="connsiteY0" fmla="*/ 36767 h 36766"/>
                  <a:gd name="connsiteX1" fmla="*/ 26098 w 26098"/>
                  <a:gd name="connsiteY1" fmla="*/ 18383 h 36766"/>
                  <a:gd name="connsiteX2" fmla="*/ 13049 w 26098"/>
                  <a:gd name="connsiteY2" fmla="*/ 0 h 36766"/>
                  <a:gd name="connsiteX3" fmla="*/ 0 w 26098"/>
                  <a:gd name="connsiteY3" fmla="*/ 18383 h 36766"/>
                  <a:gd name="connsiteX4" fmla="*/ 13049 w 26098"/>
                  <a:gd name="connsiteY4" fmla="*/ 36767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36767"/>
                    </a:moveTo>
                    <a:cubicBezTo>
                      <a:pt x="20193" y="36767"/>
                      <a:pt x="26098" y="28575"/>
                      <a:pt x="26098" y="18383"/>
                    </a:cubicBezTo>
                    <a:cubicBezTo>
                      <a:pt x="26098" y="8192"/>
                      <a:pt x="20288" y="0"/>
                      <a:pt x="13049" y="0"/>
                    </a:cubicBez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CA4BC83F-EB91-4D39-81A3-485D3B32CF2A}"/>
                  </a:ext>
                </a:extLst>
              </p:cNvPr>
              <p:cNvSpPr/>
              <p:nvPr/>
            </p:nvSpPr>
            <p:spPr>
              <a:xfrm>
                <a:off x="6558914" y="1745742"/>
                <a:ext cx="35242" cy="49720"/>
              </a:xfrm>
              <a:custGeom>
                <a:avLst/>
                <a:gdLst>
                  <a:gd name="connsiteX0" fmla="*/ 17621 w 35242"/>
                  <a:gd name="connsiteY0" fmla="*/ 0 h 49720"/>
                  <a:gd name="connsiteX1" fmla="*/ 0 w 35242"/>
                  <a:gd name="connsiteY1" fmla="*/ 24860 h 49720"/>
                  <a:gd name="connsiteX2" fmla="*/ 17621 w 35242"/>
                  <a:gd name="connsiteY2" fmla="*/ 49720 h 49720"/>
                  <a:gd name="connsiteX3" fmla="*/ 35242 w 35242"/>
                  <a:gd name="connsiteY3" fmla="*/ 24860 h 49720"/>
                  <a:gd name="connsiteX4" fmla="*/ 17621 w 35242"/>
                  <a:gd name="connsiteY4" fmla="*/ 0 h 4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2" h="49720">
                    <a:moveTo>
                      <a:pt x="17621" y="0"/>
                    </a:moveTo>
                    <a:cubicBezTo>
                      <a:pt x="7906" y="0"/>
                      <a:pt x="0" y="11144"/>
                      <a:pt x="0" y="24860"/>
                    </a:cubicBezTo>
                    <a:cubicBezTo>
                      <a:pt x="0" y="38576"/>
                      <a:pt x="7906" y="49720"/>
                      <a:pt x="17621" y="49720"/>
                    </a:cubicBezTo>
                    <a:cubicBezTo>
                      <a:pt x="27337" y="49720"/>
                      <a:pt x="35242" y="38576"/>
                      <a:pt x="35242" y="24860"/>
                    </a:cubicBezTo>
                    <a:cubicBezTo>
                      <a:pt x="35147" y="11144"/>
                      <a:pt x="27241" y="0"/>
                      <a:pt x="17621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6C7EA17B-F16A-4B4E-B80F-BD474451F27A}"/>
                  </a:ext>
                </a:extLst>
              </p:cNvPr>
              <p:cNvSpPr/>
              <p:nvPr/>
            </p:nvSpPr>
            <p:spPr>
              <a:xfrm>
                <a:off x="6456806" y="1818608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8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8" y="28575"/>
                      <a:pt x="26098" y="18383"/>
                    </a:cubicBezTo>
                    <a:cubicBezTo>
                      <a:pt x="26003" y="8287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B9297CBB-0714-47BD-B56C-791110D32118}"/>
                  </a:ext>
                </a:extLst>
              </p:cNvPr>
              <p:cNvSpPr/>
              <p:nvPr/>
            </p:nvSpPr>
            <p:spPr>
              <a:xfrm>
                <a:off x="6478047" y="1720881"/>
                <a:ext cx="47053" cy="66484"/>
              </a:xfrm>
              <a:custGeom>
                <a:avLst/>
                <a:gdLst>
                  <a:gd name="connsiteX0" fmla="*/ 23527 w 47053"/>
                  <a:gd name="connsiteY0" fmla="*/ 0 h 66484"/>
                  <a:gd name="connsiteX1" fmla="*/ 0 w 47053"/>
                  <a:gd name="connsiteY1" fmla="*/ 33242 h 66484"/>
                  <a:gd name="connsiteX2" fmla="*/ 23527 w 47053"/>
                  <a:gd name="connsiteY2" fmla="*/ 66484 h 66484"/>
                  <a:gd name="connsiteX3" fmla="*/ 47054 w 47053"/>
                  <a:gd name="connsiteY3" fmla="*/ 33242 h 66484"/>
                  <a:gd name="connsiteX4" fmla="*/ 23527 w 47053"/>
                  <a:gd name="connsiteY4" fmla="*/ 0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53" h="66484">
                    <a:moveTo>
                      <a:pt x="23527" y="0"/>
                    </a:moveTo>
                    <a:cubicBezTo>
                      <a:pt x="10573" y="0"/>
                      <a:pt x="0" y="14859"/>
                      <a:pt x="0" y="33242"/>
                    </a:cubicBezTo>
                    <a:cubicBezTo>
                      <a:pt x="0" y="51626"/>
                      <a:pt x="10573" y="66484"/>
                      <a:pt x="23527" y="66484"/>
                    </a:cubicBezTo>
                    <a:cubicBezTo>
                      <a:pt x="36481" y="66484"/>
                      <a:pt x="47054" y="51626"/>
                      <a:pt x="47054" y="33242"/>
                    </a:cubicBezTo>
                    <a:cubicBezTo>
                      <a:pt x="47054" y="14859"/>
                      <a:pt x="36576" y="0"/>
                      <a:pt x="2352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5" name="Freeform: Shape 744">
                <a:extLst>
                  <a:ext uri="{FF2B5EF4-FFF2-40B4-BE49-F238E27FC236}">
                    <a16:creationId xmlns:a16="http://schemas.microsoft.com/office/drawing/2014/main" id="{B8C995D5-2DE9-47E1-B05B-B81919653C21}"/>
                  </a:ext>
                </a:extLst>
              </p:cNvPr>
              <p:cNvSpPr/>
              <p:nvPr/>
            </p:nvSpPr>
            <p:spPr>
              <a:xfrm>
                <a:off x="6520814" y="1809559"/>
                <a:ext cx="47053" cy="66484"/>
              </a:xfrm>
              <a:custGeom>
                <a:avLst/>
                <a:gdLst>
                  <a:gd name="connsiteX0" fmla="*/ 23527 w 47053"/>
                  <a:gd name="connsiteY0" fmla="*/ 0 h 66484"/>
                  <a:gd name="connsiteX1" fmla="*/ 0 w 47053"/>
                  <a:gd name="connsiteY1" fmla="*/ 33242 h 66484"/>
                  <a:gd name="connsiteX2" fmla="*/ 23527 w 47053"/>
                  <a:gd name="connsiteY2" fmla="*/ 66484 h 66484"/>
                  <a:gd name="connsiteX3" fmla="*/ 47054 w 47053"/>
                  <a:gd name="connsiteY3" fmla="*/ 33242 h 66484"/>
                  <a:gd name="connsiteX4" fmla="*/ 23527 w 47053"/>
                  <a:gd name="connsiteY4" fmla="*/ 0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53" h="66484">
                    <a:moveTo>
                      <a:pt x="23527" y="0"/>
                    </a:moveTo>
                    <a:cubicBezTo>
                      <a:pt x="10573" y="0"/>
                      <a:pt x="0" y="14859"/>
                      <a:pt x="0" y="33242"/>
                    </a:cubicBezTo>
                    <a:cubicBezTo>
                      <a:pt x="0" y="51626"/>
                      <a:pt x="10573" y="66484"/>
                      <a:pt x="23527" y="66484"/>
                    </a:cubicBezTo>
                    <a:cubicBezTo>
                      <a:pt x="36481" y="66484"/>
                      <a:pt x="47054" y="51626"/>
                      <a:pt x="47054" y="33242"/>
                    </a:cubicBezTo>
                    <a:cubicBezTo>
                      <a:pt x="47054" y="14859"/>
                      <a:pt x="36481" y="0"/>
                      <a:pt x="2352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C627F8A4-9D28-4B7C-A02C-73BE0C7E71BE}"/>
                  </a:ext>
                </a:extLst>
              </p:cNvPr>
              <p:cNvSpPr/>
              <p:nvPr/>
            </p:nvSpPr>
            <p:spPr>
              <a:xfrm>
                <a:off x="6492334" y="1807273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1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1"/>
                      <a:pt x="6763" y="19241"/>
                    </a:cubicBezTo>
                    <a:cubicBezTo>
                      <a:pt x="3028" y="19241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C37D5BCE-B9F1-4A23-8A06-866F4AC7C944}"/>
                  </a:ext>
                </a:extLst>
              </p:cNvPr>
              <p:cNvSpPr/>
              <p:nvPr/>
            </p:nvSpPr>
            <p:spPr>
              <a:xfrm>
                <a:off x="6576535" y="1811178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1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1"/>
                      <a:pt x="6763" y="19241"/>
                    </a:cubicBezTo>
                    <a:cubicBezTo>
                      <a:pt x="3028" y="19241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8" name="Freeform: Shape 747">
                <a:extLst>
                  <a:ext uri="{FF2B5EF4-FFF2-40B4-BE49-F238E27FC236}">
                    <a16:creationId xmlns:a16="http://schemas.microsoft.com/office/drawing/2014/main" id="{CCE25D57-9AB3-49ED-855A-362E50244C87}"/>
                  </a:ext>
                </a:extLst>
              </p:cNvPr>
              <p:cNvSpPr/>
              <p:nvPr/>
            </p:nvSpPr>
            <p:spPr>
              <a:xfrm>
                <a:off x="6614635" y="1725072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0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0"/>
                      <a:pt x="6763" y="19240"/>
                    </a:cubicBezTo>
                    <a:cubicBezTo>
                      <a:pt x="3028" y="19240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86F59C03-5283-4374-AB4F-FA488F30ED81}"/>
                  </a:ext>
                </a:extLst>
              </p:cNvPr>
              <p:cNvSpPr/>
              <p:nvPr/>
            </p:nvSpPr>
            <p:spPr>
              <a:xfrm>
                <a:off x="6499192" y="1862518"/>
                <a:ext cx="13525" cy="19240"/>
              </a:xfrm>
              <a:custGeom>
                <a:avLst/>
                <a:gdLst>
                  <a:gd name="connsiteX0" fmla="*/ 6763 w 13525"/>
                  <a:gd name="connsiteY0" fmla="*/ 0 h 19240"/>
                  <a:gd name="connsiteX1" fmla="*/ 0 w 13525"/>
                  <a:gd name="connsiteY1" fmla="*/ 9620 h 19240"/>
                  <a:gd name="connsiteX2" fmla="*/ 6763 w 13525"/>
                  <a:gd name="connsiteY2" fmla="*/ 19240 h 19240"/>
                  <a:gd name="connsiteX3" fmla="*/ 13526 w 13525"/>
                  <a:gd name="connsiteY3" fmla="*/ 9620 h 19240"/>
                  <a:gd name="connsiteX4" fmla="*/ 6763 w 13525"/>
                  <a:gd name="connsiteY4" fmla="*/ 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0"/>
                    </a:move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954"/>
                      <a:pt x="3048" y="19240"/>
                      <a:pt x="6763" y="19240"/>
                    </a:cubicBezTo>
                    <a:cubicBezTo>
                      <a:pt x="10478" y="19240"/>
                      <a:pt x="13526" y="14954"/>
                      <a:pt x="13526" y="9620"/>
                    </a:cubicBezTo>
                    <a:cubicBezTo>
                      <a:pt x="13526" y="4286"/>
                      <a:pt x="10478" y="0"/>
                      <a:pt x="676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4C316F98-2879-4520-B01E-1C9D717FC55D}"/>
                  </a:ext>
                </a:extLst>
              </p:cNvPr>
              <p:cNvSpPr/>
              <p:nvPr/>
            </p:nvSpPr>
            <p:spPr>
              <a:xfrm>
                <a:off x="6521386" y="1689925"/>
                <a:ext cx="13525" cy="19240"/>
              </a:xfrm>
              <a:custGeom>
                <a:avLst/>
                <a:gdLst>
                  <a:gd name="connsiteX0" fmla="*/ 6763 w 13525"/>
                  <a:gd name="connsiteY0" fmla="*/ 19240 h 19240"/>
                  <a:gd name="connsiteX1" fmla="*/ 13525 w 13525"/>
                  <a:gd name="connsiteY1" fmla="*/ 9620 h 19240"/>
                  <a:gd name="connsiteX2" fmla="*/ 6763 w 13525"/>
                  <a:gd name="connsiteY2" fmla="*/ 0 h 19240"/>
                  <a:gd name="connsiteX3" fmla="*/ 0 w 13525"/>
                  <a:gd name="connsiteY3" fmla="*/ 9620 h 19240"/>
                  <a:gd name="connsiteX4" fmla="*/ 6763 w 13525"/>
                  <a:gd name="connsiteY4" fmla="*/ 1924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19240"/>
                    </a:moveTo>
                    <a:cubicBezTo>
                      <a:pt x="10478" y="19240"/>
                      <a:pt x="13525" y="14954"/>
                      <a:pt x="13525" y="9620"/>
                    </a:cubicBezTo>
                    <a:cubicBezTo>
                      <a:pt x="13525" y="4286"/>
                      <a:pt x="10478" y="0"/>
                      <a:pt x="6763" y="0"/>
                    </a:cubicBez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954"/>
                      <a:pt x="3048" y="19240"/>
                      <a:pt x="6763" y="19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D4F12894-1630-4E04-BDDD-9FFEFCF3C77A}"/>
                  </a:ext>
                </a:extLst>
              </p:cNvPr>
              <p:cNvSpPr/>
              <p:nvPr/>
            </p:nvSpPr>
            <p:spPr>
              <a:xfrm>
                <a:off x="6537576" y="1744503"/>
                <a:ext cx="13527" cy="19240"/>
              </a:xfrm>
              <a:custGeom>
                <a:avLst/>
                <a:gdLst>
                  <a:gd name="connsiteX0" fmla="*/ 6765 w 13527"/>
                  <a:gd name="connsiteY0" fmla="*/ 19241 h 19240"/>
                  <a:gd name="connsiteX1" fmla="*/ 13528 w 13527"/>
                  <a:gd name="connsiteY1" fmla="*/ 9620 h 19240"/>
                  <a:gd name="connsiteX2" fmla="*/ 6765 w 13527"/>
                  <a:gd name="connsiteY2" fmla="*/ 0 h 19240"/>
                  <a:gd name="connsiteX3" fmla="*/ 2 w 13527"/>
                  <a:gd name="connsiteY3" fmla="*/ 9620 h 19240"/>
                  <a:gd name="connsiteX4" fmla="*/ 6765 w 13527"/>
                  <a:gd name="connsiteY4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7" h="19240">
                    <a:moveTo>
                      <a:pt x="6765" y="19241"/>
                    </a:moveTo>
                    <a:cubicBezTo>
                      <a:pt x="10480" y="19241"/>
                      <a:pt x="13528" y="14954"/>
                      <a:pt x="13528" y="9620"/>
                    </a:cubicBezTo>
                    <a:cubicBezTo>
                      <a:pt x="13528" y="4286"/>
                      <a:pt x="10480" y="0"/>
                      <a:pt x="6765" y="0"/>
                    </a:cubicBezTo>
                    <a:cubicBezTo>
                      <a:pt x="3050" y="0"/>
                      <a:pt x="2" y="4286"/>
                      <a:pt x="2" y="9620"/>
                    </a:cubicBezTo>
                    <a:cubicBezTo>
                      <a:pt x="-93" y="14859"/>
                      <a:pt x="2955" y="19241"/>
                      <a:pt x="6765" y="19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EFA88B51-B4D4-4802-92BB-EEC6D24969DD}"/>
                  </a:ext>
                </a:extLst>
              </p:cNvPr>
              <p:cNvSpPr/>
              <p:nvPr/>
            </p:nvSpPr>
            <p:spPr>
              <a:xfrm>
                <a:off x="6452901" y="1716785"/>
                <a:ext cx="13525" cy="19240"/>
              </a:xfrm>
              <a:custGeom>
                <a:avLst/>
                <a:gdLst>
                  <a:gd name="connsiteX0" fmla="*/ 6763 w 13525"/>
                  <a:gd name="connsiteY0" fmla="*/ 19241 h 19240"/>
                  <a:gd name="connsiteX1" fmla="*/ 13526 w 13525"/>
                  <a:gd name="connsiteY1" fmla="*/ 9620 h 19240"/>
                  <a:gd name="connsiteX2" fmla="*/ 6763 w 13525"/>
                  <a:gd name="connsiteY2" fmla="*/ 0 h 19240"/>
                  <a:gd name="connsiteX3" fmla="*/ 0 w 13525"/>
                  <a:gd name="connsiteY3" fmla="*/ 9620 h 19240"/>
                  <a:gd name="connsiteX4" fmla="*/ 6763 w 13525"/>
                  <a:gd name="connsiteY4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19241"/>
                    </a:moveTo>
                    <a:cubicBezTo>
                      <a:pt x="10478" y="19241"/>
                      <a:pt x="13526" y="14954"/>
                      <a:pt x="13526" y="9620"/>
                    </a:cubicBezTo>
                    <a:cubicBezTo>
                      <a:pt x="13526" y="4286"/>
                      <a:pt x="10478" y="0"/>
                      <a:pt x="6763" y="0"/>
                    </a:cubicBez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859"/>
                      <a:pt x="3048" y="19241"/>
                      <a:pt x="6763" y="19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D2C544A-D718-4F70-9FB3-B1DB22100E1F}"/>
                </a:ext>
              </a:extLst>
            </p:cNvPr>
            <p:cNvSpPr/>
            <p:nvPr/>
          </p:nvSpPr>
          <p:spPr>
            <a:xfrm>
              <a:off x="6432041" y="1747361"/>
              <a:ext cx="222585" cy="157237"/>
            </a:xfrm>
            <a:custGeom>
              <a:avLst/>
              <a:gdLst>
                <a:gd name="connsiteX0" fmla="*/ 140875 w 222585"/>
                <a:gd name="connsiteY0" fmla="*/ 152876 h 157237"/>
                <a:gd name="connsiteX1" fmla="*/ 44482 w 222585"/>
                <a:gd name="connsiteY1" fmla="*/ 139541 h 157237"/>
                <a:gd name="connsiteX2" fmla="*/ 0 w 222585"/>
                <a:gd name="connsiteY2" fmla="*/ 93726 h 157237"/>
                <a:gd name="connsiteX3" fmla="*/ 0 w 222585"/>
                <a:gd name="connsiteY3" fmla="*/ 93726 h 157237"/>
                <a:gd name="connsiteX4" fmla="*/ 41434 w 222585"/>
                <a:gd name="connsiteY4" fmla="*/ 116872 h 157237"/>
                <a:gd name="connsiteX5" fmla="*/ 68199 w 222585"/>
                <a:gd name="connsiteY5" fmla="*/ 122396 h 157237"/>
                <a:gd name="connsiteX6" fmla="*/ 182118 w 222585"/>
                <a:gd name="connsiteY6" fmla="*/ 76009 h 157237"/>
                <a:gd name="connsiteX7" fmla="*/ 219742 w 222585"/>
                <a:gd name="connsiteY7" fmla="*/ 0 h 157237"/>
                <a:gd name="connsiteX8" fmla="*/ 140875 w 222585"/>
                <a:gd name="connsiteY8" fmla="*/ 152876 h 1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585" h="157237">
                  <a:moveTo>
                    <a:pt x="140875" y="152876"/>
                  </a:moveTo>
                  <a:cubicBezTo>
                    <a:pt x="108680" y="162116"/>
                    <a:pt x="73247" y="156210"/>
                    <a:pt x="44482" y="139541"/>
                  </a:cubicBezTo>
                  <a:cubicBezTo>
                    <a:pt x="25813" y="128683"/>
                    <a:pt x="10573" y="112490"/>
                    <a:pt x="0" y="93726"/>
                  </a:cubicBezTo>
                  <a:cubicBezTo>
                    <a:pt x="0" y="93726"/>
                    <a:pt x="0" y="93726"/>
                    <a:pt x="0" y="93726"/>
                  </a:cubicBezTo>
                  <a:cubicBezTo>
                    <a:pt x="12192" y="104013"/>
                    <a:pt x="26289" y="111919"/>
                    <a:pt x="41434" y="116872"/>
                  </a:cubicBezTo>
                  <a:cubicBezTo>
                    <a:pt x="50102" y="119729"/>
                    <a:pt x="59055" y="121634"/>
                    <a:pt x="68199" y="122396"/>
                  </a:cubicBezTo>
                  <a:cubicBezTo>
                    <a:pt x="110490" y="126206"/>
                    <a:pt x="153638" y="107537"/>
                    <a:pt x="182118" y="76009"/>
                  </a:cubicBezTo>
                  <a:cubicBezTo>
                    <a:pt x="201359" y="54769"/>
                    <a:pt x="214027" y="28099"/>
                    <a:pt x="219742" y="0"/>
                  </a:cubicBezTo>
                  <a:cubicBezTo>
                    <a:pt x="232315" y="60198"/>
                    <a:pt x="202692" y="135160"/>
                    <a:pt x="140875" y="15287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EF7ADAB-50E5-42BD-9AA7-0D7F66B814D0}"/>
                </a:ext>
              </a:extLst>
            </p:cNvPr>
            <p:cNvSpPr/>
            <p:nvPr/>
          </p:nvSpPr>
          <p:spPr>
            <a:xfrm>
              <a:off x="6447614" y="1677618"/>
              <a:ext cx="103676" cy="112671"/>
            </a:xfrm>
            <a:custGeom>
              <a:avLst/>
              <a:gdLst>
                <a:gd name="connsiteX0" fmla="*/ 49864 w 103676"/>
                <a:gd name="connsiteY0" fmla="*/ 7163 h 112671"/>
                <a:gd name="connsiteX1" fmla="*/ 28814 w 103676"/>
                <a:gd name="connsiteY1" fmla="*/ 25451 h 112671"/>
                <a:gd name="connsiteX2" fmla="*/ 4620 w 103676"/>
                <a:gd name="connsiteY2" fmla="*/ 65266 h 112671"/>
                <a:gd name="connsiteX3" fmla="*/ 144 w 103676"/>
                <a:gd name="connsiteY3" fmla="*/ 87364 h 112671"/>
                <a:gd name="connsiteX4" fmla="*/ 13384 w 103676"/>
                <a:gd name="connsiteY4" fmla="*/ 108604 h 112671"/>
                <a:gd name="connsiteX5" fmla="*/ 38339 w 103676"/>
                <a:gd name="connsiteY5" fmla="*/ 110795 h 112671"/>
                <a:gd name="connsiteX6" fmla="*/ 71391 w 103676"/>
                <a:gd name="connsiteY6" fmla="*/ 82315 h 112671"/>
                <a:gd name="connsiteX7" fmla="*/ 100061 w 103676"/>
                <a:gd name="connsiteY7" fmla="*/ 62789 h 112671"/>
                <a:gd name="connsiteX8" fmla="*/ 102823 w 103676"/>
                <a:gd name="connsiteY8" fmla="*/ 36214 h 112671"/>
                <a:gd name="connsiteX9" fmla="*/ 97013 w 103676"/>
                <a:gd name="connsiteY9" fmla="*/ 12497 h 112671"/>
                <a:gd name="connsiteX10" fmla="*/ 49864 w 103676"/>
                <a:gd name="connsiteY10" fmla="*/ 7163 h 11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676" h="112671">
                  <a:moveTo>
                    <a:pt x="49864" y="7163"/>
                  </a:moveTo>
                  <a:cubicBezTo>
                    <a:pt x="41768" y="11735"/>
                    <a:pt x="34910" y="18403"/>
                    <a:pt x="28814" y="25451"/>
                  </a:cubicBezTo>
                  <a:cubicBezTo>
                    <a:pt x="18718" y="37357"/>
                    <a:pt x="10526" y="50788"/>
                    <a:pt x="4620" y="65266"/>
                  </a:cubicBezTo>
                  <a:cubicBezTo>
                    <a:pt x="1763" y="72314"/>
                    <a:pt x="-618" y="79839"/>
                    <a:pt x="144" y="87364"/>
                  </a:cubicBezTo>
                  <a:cubicBezTo>
                    <a:pt x="1001" y="95936"/>
                    <a:pt x="6049" y="104032"/>
                    <a:pt x="13384" y="108604"/>
                  </a:cubicBezTo>
                  <a:cubicBezTo>
                    <a:pt x="20718" y="113081"/>
                    <a:pt x="30243" y="113938"/>
                    <a:pt x="38339" y="110795"/>
                  </a:cubicBezTo>
                  <a:cubicBezTo>
                    <a:pt x="51960" y="105461"/>
                    <a:pt x="59389" y="90697"/>
                    <a:pt x="71391" y="82315"/>
                  </a:cubicBezTo>
                  <a:cubicBezTo>
                    <a:pt x="81011" y="75648"/>
                    <a:pt x="93965" y="72790"/>
                    <a:pt x="100061" y="62789"/>
                  </a:cubicBezTo>
                  <a:cubicBezTo>
                    <a:pt x="104824" y="54979"/>
                    <a:pt x="103871" y="45168"/>
                    <a:pt x="102823" y="36214"/>
                  </a:cubicBezTo>
                  <a:cubicBezTo>
                    <a:pt x="101871" y="28118"/>
                    <a:pt x="100823" y="19736"/>
                    <a:pt x="97013" y="12497"/>
                  </a:cubicBezTo>
                  <a:cubicBezTo>
                    <a:pt x="87678" y="-5219"/>
                    <a:pt x="64723" y="-1314"/>
                    <a:pt x="49864" y="7163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768" name="Graphic 25">
            <a:extLst>
              <a:ext uri="{FF2B5EF4-FFF2-40B4-BE49-F238E27FC236}">
                <a16:creationId xmlns:a16="http://schemas.microsoft.com/office/drawing/2014/main" id="{F54A9E51-4BEE-4B17-9AEC-2E0134FFBF0C}"/>
              </a:ext>
            </a:extLst>
          </p:cNvPr>
          <p:cNvGrpSpPr/>
          <p:nvPr/>
        </p:nvGrpSpPr>
        <p:grpSpPr>
          <a:xfrm>
            <a:off x="11547911" y="731472"/>
            <a:ext cx="250001" cy="243974"/>
            <a:chOff x="3838507" y="4724337"/>
            <a:chExt cx="348300" cy="344238"/>
          </a:xfrm>
        </p:grpSpPr>
        <p:grpSp>
          <p:nvGrpSpPr>
            <p:cNvPr id="769" name="Graphic 25">
              <a:extLst>
                <a:ext uri="{FF2B5EF4-FFF2-40B4-BE49-F238E27FC236}">
                  <a16:creationId xmlns:a16="http://schemas.microsoft.com/office/drawing/2014/main" id="{46AB2C0C-87AD-4318-B2F6-E50E88C8C621}"/>
                </a:ext>
              </a:extLst>
            </p:cNvPr>
            <p:cNvGrpSpPr/>
            <p:nvPr/>
          </p:nvGrpSpPr>
          <p:grpSpPr>
            <a:xfrm>
              <a:off x="3838507" y="4724337"/>
              <a:ext cx="348300" cy="344238"/>
              <a:chOff x="3838507" y="4724337"/>
              <a:chExt cx="348300" cy="344238"/>
            </a:xfrm>
            <a:solidFill>
              <a:srgbClr val="E54545"/>
            </a:solidFill>
          </p:grpSpPr>
          <p:sp>
            <p:nvSpPr>
              <p:cNvPr id="787" name="Freeform: Shape 786">
                <a:extLst>
                  <a:ext uri="{FF2B5EF4-FFF2-40B4-BE49-F238E27FC236}">
                    <a16:creationId xmlns:a16="http://schemas.microsoft.com/office/drawing/2014/main" id="{199EE3D9-6893-45ED-8B10-389D71810023}"/>
                  </a:ext>
                </a:extLst>
              </p:cNvPr>
              <p:cNvSpPr/>
              <p:nvPr/>
            </p:nvSpPr>
            <p:spPr>
              <a:xfrm>
                <a:off x="3897679" y="4789363"/>
                <a:ext cx="226735" cy="233034"/>
              </a:xfrm>
              <a:custGeom>
                <a:avLst/>
                <a:gdLst>
                  <a:gd name="connsiteX0" fmla="*/ 149206 w 226735"/>
                  <a:gd name="connsiteY0" fmla="*/ 228883 h 233034"/>
                  <a:gd name="connsiteX1" fmla="*/ 57671 w 226735"/>
                  <a:gd name="connsiteY1" fmla="*/ 216214 h 233034"/>
                  <a:gd name="connsiteX2" fmla="*/ 15475 w 226735"/>
                  <a:gd name="connsiteY2" fmla="*/ 172685 h 233034"/>
                  <a:gd name="connsiteX3" fmla="*/ 1283 w 226735"/>
                  <a:gd name="connsiteY3" fmla="*/ 97723 h 233034"/>
                  <a:gd name="connsiteX4" fmla="*/ 20524 w 226735"/>
                  <a:gd name="connsiteY4" fmla="*/ 50384 h 233034"/>
                  <a:gd name="connsiteX5" fmla="*/ 56052 w 226735"/>
                  <a:gd name="connsiteY5" fmla="*/ 17237 h 233034"/>
                  <a:gd name="connsiteX6" fmla="*/ 217977 w 226735"/>
                  <a:gd name="connsiteY6" fmla="*/ 64005 h 233034"/>
                  <a:gd name="connsiteX7" fmla="*/ 223978 w 226735"/>
                  <a:gd name="connsiteY7" fmla="*/ 83722 h 233034"/>
                  <a:gd name="connsiteX8" fmla="*/ 149206 w 226735"/>
                  <a:gd name="connsiteY8" fmla="*/ 228883 h 233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735" h="233034">
                    <a:moveTo>
                      <a:pt x="149206" y="228883"/>
                    </a:moveTo>
                    <a:cubicBezTo>
                      <a:pt x="118631" y="237646"/>
                      <a:pt x="85008" y="232121"/>
                      <a:pt x="57671" y="216214"/>
                    </a:cubicBezTo>
                    <a:cubicBezTo>
                      <a:pt x="39955" y="205928"/>
                      <a:pt x="25477" y="190592"/>
                      <a:pt x="15475" y="172685"/>
                    </a:cubicBezTo>
                    <a:cubicBezTo>
                      <a:pt x="2807" y="150111"/>
                      <a:pt x="-2717" y="123346"/>
                      <a:pt x="1283" y="97723"/>
                    </a:cubicBezTo>
                    <a:cubicBezTo>
                      <a:pt x="3950" y="80674"/>
                      <a:pt x="10713" y="64481"/>
                      <a:pt x="20524" y="50384"/>
                    </a:cubicBezTo>
                    <a:cubicBezTo>
                      <a:pt x="29858" y="36954"/>
                      <a:pt x="42145" y="25714"/>
                      <a:pt x="56052" y="17237"/>
                    </a:cubicBezTo>
                    <a:cubicBezTo>
                      <a:pt x="112440" y="-16862"/>
                      <a:pt x="191688" y="92"/>
                      <a:pt x="217977" y="64005"/>
                    </a:cubicBezTo>
                    <a:cubicBezTo>
                      <a:pt x="220549" y="70292"/>
                      <a:pt x="222549" y="76959"/>
                      <a:pt x="223978" y="83722"/>
                    </a:cubicBezTo>
                    <a:cubicBezTo>
                      <a:pt x="236074" y="140872"/>
                      <a:pt x="207880" y="212023"/>
                      <a:pt x="149206" y="2288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8" name="Freeform: Shape 787">
                <a:extLst>
                  <a:ext uri="{FF2B5EF4-FFF2-40B4-BE49-F238E27FC236}">
                    <a16:creationId xmlns:a16="http://schemas.microsoft.com/office/drawing/2014/main" id="{65CE95AF-52A5-4BB8-B4E5-28CA9464131E}"/>
                  </a:ext>
                </a:extLst>
              </p:cNvPr>
              <p:cNvSpPr/>
              <p:nvPr/>
            </p:nvSpPr>
            <p:spPr>
              <a:xfrm>
                <a:off x="4007071" y="4724337"/>
                <a:ext cx="59308" cy="76357"/>
              </a:xfrm>
              <a:custGeom>
                <a:avLst/>
                <a:gdLst>
                  <a:gd name="connsiteX0" fmla="*/ 42291 w 59308"/>
                  <a:gd name="connsiteY0" fmla="*/ 5110 h 76357"/>
                  <a:gd name="connsiteX1" fmla="*/ 24384 w 59308"/>
                  <a:gd name="connsiteY1" fmla="*/ 1110 h 76357"/>
                  <a:gd name="connsiteX2" fmla="*/ 10858 w 59308"/>
                  <a:gd name="connsiteY2" fmla="*/ 62 h 76357"/>
                  <a:gd name="connsiteX3" fmla="*/ 6382 w 59308"/>
                  <a:gd name="connsiteY3" fmla="*/ 919 h 76357"/>
                  <a:gd name="connsiteX4" fmla="*/ 3715 w 59308"/>
                  <a:gd name="connsiteY4" fmla="*/ 9397 h 76357"/>
                  <a:gd name="connsiteX5" fmla="*/ 8382 w 59308"/>
                  <a:gd name="connsiteY5" fmla="*/ 13111 h 76357"/>
                  <a:gd name="connsiteX6" fmla="*/ 25432 w 59308"/>
                  <a:gd name="connsiteY6" fmla="*/ 20065 h 76357"/>
                  <a:gd name="connsiteX7" fmla="*/ 0 w 59308"/>
                  <a:gd name="connsiteY7" fmla="*/ 70357 h 76357"/>
                  <a:gd name="connsiteX8" fmla="*/ 29813 w 59308"/>
                  <a:gd name="connsiteY8" fmla="*/ 76357 h 76357"/>
                  <a:gd name="connsiteX9" fmla="*/ 30385 w 59308"/>
                  <a:gd name="connsiteY9" fmla="*/ 21303 h 76357"/>
                  <a:gd name="connsiteX10" fmla="*/ 43529 w 59308"/>
                  <a:gd name="connsiteY10" fmla="*/ 23589 h 76357"/>
                  <a:gd name="connsiteX11" fmla="*/ 51054 w 59308"/>
                  <a:gd name="connsiteY11" fmla="*/ 23875 h 76357"/>
                  <a:gd name="connsiteX12" fmla="*/ 57626 w 59308"/>
                  <a:gd name="connsiteY12" fmla="*/ 20541 h 76357"/>
                  <a:gd name="connsiteX13" fmla="*/ 42291 w 59308"/>
                  <a:gd name="connsiteY13" fmla="*/ 5110 h 7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08" h="76357">
                    <a:moveTo>
                      <a:pt x="42291" y="5110"/>
                    </a:moveTo>
                    <a:cubicBezTo>
                      <a:pt x="36481" y="3301"/>
                      <a:pt x="30480" y="1967"/>
                      <a:pt x="24384" y="1110"/>
                    </a:cubicBezTo>
                    <a:cubicBezTo>
                      <a:pt x="20383" y="538"/>
                      <a:pt x="15335" y="-224"/>
                      <a:pt x="10858" y="62"/>
                    </a:cubicBezTo>
                    <a:cubicBezTo>
                      <a:pt x="9239" y="157"/>
                      <a:pt x="7715" y="443"/>
                      <a:pt x="6382" y="919"/>
                    </a:cubicBezTo>
                    <a:cubicBezTo>
                      <a:pt x="2572" y="2158"/>
                      <a:pt x="1333" y="6158"/>
                      <a:pt x="3715" y="9397"/>
                    </a:cubicBezTo>
                    <a:cubicBezTo>
                      <a:pt x="4953" y="11016"/>
                      <a:pt x="6667" y="12159"/>
                      <a:pt x="8382" y="13111"/>
                    </a:cubicBezTo>
                    <a:cubicBezTo>
                      <a:pt x="13716" y="16159"/>
                      <a:pt x="19526" y="18350"/>
                      <a:pt x="25432" y="20065"/>
                    </a:cubicBezTo>
                    <a:cubicBezTo>
                      <a:pt x="22765" y="32257"/>
                      <a:pt x="15907" y="54164"/>
                      <a:pt x="0" y="70357"/>
                    </a:cubicBezTo>
                    <a:cubicBezTo>
                      <a:pt x="0" y="70357"/>
                      <a:pt x="11240" y="76072"/>
                      <a:pt x="29813" y="76357"/>
                    </a:cubicBezTo>
                    <a:cubicBezTo>
                      <a:pt x="29813" y="76357"/>
                      <a:pt x="23051" y="57974"/>
                      <a:pt x="30385" y="21303"/>
                    </a:cubicBezTo>
                    <a:cubicBezTo>
                      <a:pt x="34671" y="22255"/>
                      <a:pt x="39148" y="23017"/>
                      <a:pt x="43529" y="23589"/>
                    </a:cubicBezTo>
                    <a:cubicBezTo>
                      <a:pt x="46006" y="23875"/>
                      <a:pt x="48578" y="24160"/>
                      <a:pt x="51054" y="23875"/>
                    </a:cubicBezTo>
                    <a:cubicBezTo>
                      <a:pt x="53530" y="23493"/>
                      <a:pt x="56007" y="22446"/>
                      <a:pt x="57626" y="20541"/>
                    </a:cubicBezTo>
                    <a:cubicBezTo>
                      <a:pt x="64675" y="12254"/>
                      <a:pt x="47625" y="6730"/>
                      <a:pt x="42291" y="51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9" name="Freeform: Shape 788">
                <a:extLst>
                  <a:ext uri="{FF2B5EF4-FFF2-40B4-BE49-F238E27FC236}">
                    <a16:creationId xmlns:a16="http://schemas.microsoft.com/office/drawing/2014/main" id="{8718DF5F-08CC-485A-97D7-14550BA4F49E}"/>
                  </a:ext>
                </a:extLst>
              </p:cNvPr>
              <p:cNvSpPr/>
              <p:nvPr/>
            </p:nvSpPr>
            <p:spPr>
              <a:xfrm>
                <a:off x="4043457" y="4758366"/>
                <a:ext cx="45778" cy="54710"/>
              </a:xfrm>
              <a:custGeom>
                <a:avLst/>
                <a:gdLst>
                  <a:gd name="connsiteX0" fmla="*/ 35052 w 45778"/>
                  <a:gd name="connsiteY0" fmla="*/ 6229 h 54710"/>
                  <a:gd name="connsiteX1" fmla="*/ 22955 w 45778"/>
                  <a:gd name="connsiteY1" fmla="*/ 1942 h 54710"/>
                  <a:gd name="connsiteX2" fmla="*/ 13621 w 45778"/>
                  <a:gd name="connsiteY2" fmla="*/ 37 h 54710"/>
                  <a:gd name="connsiteX3" fmla="*/ 10382 w 45778"/>
                  <a:gd name="connsiteY3" fmla="*/ 228 h 54710"/>
                  <a:gd name="connsiteX4" fmla="*/ 7810 w 45778"/>
                  <a:gd name="connsiteY4" fmla="*/ 5943 h 54710"/>
                  <a:gd name="connsiteX5" fmla="*/ 10763 w 45778"/>
                  <a:gd name="connsiteY5" fmla="*/ 8991 h 54710"/>
                  <a:gd name="connsiteX6" fmla="*/ 22003 w 45778"/>
                  <a:gd name="connsiteY6" fmla="*/ 15277 h 54710"/>
                  <a:gd name="connsiteX7" fmla="*/ 0 w 45778"/>
                  <a:gd name="connsiteY7" fmla="*/ 47948 h 54710"/>
                  <a:gd name="connsiteX8" fmla="*/ 20193 w 45778"/>
                  <a:gd name="connsiteY8" fmla="*/ 54711 h 54710"/>
                  <a:gd name="connsiteX9" fmla="*/ 25336 w 45778"/>
                  <a:gd name="connsiteY9" fmla="*/ 16611 h 54710"/>
                  <a:gd name="connsiteX10" fmla="*/ 34195 w 45778"/>
                  <a:gd name="connsiteY10" fmla="*/ 19278 h 54710"/>
                  <a:gd name="connsiteX11" fmla="*/ 39338 w 45778"/>
                  <a:gd name="connsiteY11" fmla="*/ 20135 h 54710"/>
                  <a:gd name="connsiteX12" fmla="*/ 44196 w 45778"/>
                  <a:gd name="connsiteY12" fmla="*/ 18421 h 54710"/>
                  <a:gd name="connsiteX13" fmla="*/ 35052 w 45778"/>
                  <a:gd name="connsiteY13" fmla="*/ 6229 h 5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778" h="54710">
                    <a:moveTo>
                      <a:pt x="35052" y="6229"/>
                    </a:moveTo>
                    <a:cubicBezTo>
                      <a:pt x="31147" y="4514"/>
                      <a:pt x="27146" y="2990"/>
                      <a:pt x="22955" y="1942"/>
                    </a:cubicBezTo>
                    <a:cubicBezTo>
                      <a:pt x="20193" y="1180"/>
                      <a:pt x="16764" y="228"/>
                      <a:pt x="13621" y="37"/>
                    </a:cubicBezTo>
                    <a:cubicBezTo>
                      <a:pt x="12478" y="-58"/>
                      <a:pt x="11430" y="37"/>
                      <a:pt x="10382" y="228"/>
                    </a:cubicBezTo>
                    <a:cubicBezTo>
                      <a:pt x="7620" y="799"/>
                      <a:pt x="6477" y="3466"/>
                      <a:pt x="7810" y="5943"/>
                    </a:cubicBezTo>
                    <a:cubicBezTo>
                      <a:pt x="8477" y="7181"/>
                      <a:pt x="9620" y="8134"/>
                      <a:pt x="10763" y="8991"/>
                    </a:cubicBezTo>
                    <a:cubicBezTo>
                      <a:pt x="14192" y="11563"/>
                      <a:pt x="18002" y="13563"/>
                      <a:pt x="22003" y="15277"/>
                    </a:cubicBezTo>
                    <a:cubicBezTo>
                      <a:pt x="19050" y="23469"/>
                      <a:pt x="12478" y="38137"/>
                      <a:pt x="0" y="47948"/>
                    </a:cubicBezTo>
                    <a:cubicBezTo>
                      <a:pt x="0" y="47948"/>
                      <a:pt x="7334" y="52901"/>
                      <a:pt x="20193" y="54711"/>
                    </a:cubicBezTo>
                    <a:cubicBezTo>
                      <a:pt x="20193" y="54711"/>
                      <a:pt x="17050" y="41376"/>
                      <a:pt x="25336" y="16611"/>
                    </a:cubicBezTo>
                    <a:cubicBezTo>
                      <a:pt x="28289" y="17659"/>
                      <a:pt x="31242" y="18516"/>
                      <a:pt x="34195" y="19278"/>
                    </a:cubicBezTo>
                    <a:cubicBezTo>
                      <a:pt x="35909" y="19754"/>
                      <a:pt x="37624" y="20135"/>
                      <a:pt x="39338" y="20135"/>
                    </a:cubicBezTo>
                    <a:cubicBezTo>
                      <a:pt x="41053" y="20135"/>
                      <a:pt x="42863" y="19564"/>
                      <a:pt x="44196" y="18421"/>
                    </a:cubicBezTo>
                    <a:cubicBezTo>
                      <a:pt x="49911" y="13087"/>
                      <a:pt x="38576" y="7848"/>
                      <a:pt x="35052" y="622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0" name="Freeform: Shape 789">
                <a:extLst>
                  <a:ext uri="{FF2B5EF4-FFF2-40B4-BE49-F238E27FC236}">
                    <a16:creationId xmlns:a16="http://schemas.microsoft.com/office/drawing/2014/main" id="{30C5C66E-3D13-49FC-8B5B-561DA9FB52E1}"/>
                  </a:ext>
                </a:extLst>
              </p:cNvPr>
              <p:cNvSpPr/>
              <p:nvPr/>
            </p:nvSpPr>
            <p:spPr>
              <a:xfrm>
                <a:off x="4107846" y="4849352"/>
                <a:ext cx="55456" cy="41735"/>
              </a:xfrm>
              <a:custGeom>
                <a:avLst/>
                <a:gdLst>
                  <a:gd name="connsiteX0" fmla="*/ 54293 w 55456"/>
                  <a:gd name="connsiteY0" fmla="*/ 24305 h 41735"/>
                  <a:gd name="connsiteX1" fmla="*/ 50482 w 55456"/>
                  <a:gd name="connsiteY1" fmla="*/ 12113 h 41735"/>
                  <a:gd name="connsiteX2" fmla="*/ 46387 w 55456"/>
                  <a:gd name="connsiteY2" fmla="*/ 3540 h 41735"/>
                  <a:gd name="connsiteX3" fmla="*/ 44291 w 55456"/>
                  <a:gd name="connsiteY3" fmla="*/ 1064 h 41735"/>
                  <a:gd name="connsiteX4" fmla="*/ 38195 w 55456"/>
                  <a:gd name="connsiteY4" fmla="*/ 2492 h 41735"/>
                  <a:gd name="connsiteX5" fmla="*/ 37528 w 55456"/>
                  <a:gd name="connsiteY5" fmla="*/ 6683 h 41735"/>
                  <a:gd name="connsiteX6" fmla="*/ 39338 w 55456"/>
                  <a:gd name="connsiteY6" fmla="*/ 19447 h 41735"/>
                  <a:gd name="connsiteX7" fmla="*/ 0 w 55456"/>
                  <a:gd name="connsiteY7" fmla="*/ 21542 h 41735"/>
                  <a:gd name="connsiteX8" fmla="*/ 6763 w 55456"/>
                  <a:gd name="connsiteY8" fmla="*/ 41735 h 41735"/>
                  <a:gd name="connsiteX9" fmla="*/ 40291 w 55456"/>
                  <a:gd name="connsiteY9" fmla="*/ 22876 h 41735"/>
                  <a:gd name="connsiteX10" fmla="*/ 43529 w 55456"/>
                  <a:gd name="connsiteY10" fmla="*/ 31639 h 41735"/>
                  <a:gd name="connsiteX11" fmla="*/ 46006 w 55456"/>
                  <a:gd name="connsiteY11" fmla="*/ 36211 h 41735"/>
                  <a:gd name="connsiteX12" fmla="*/ 50292 w 55456"/>
                  <a:gd name="connsiteY12" fmla="*/ 39068 h 41735"/>
                  <a:gd name="connsiteX13" fmla="*/ 54293 w 55456"/>
                  <a:gd name="connsiteY13" fmla="*/ 24305 h 4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456" h="41735">
                    <a:moveTo>
                      <a:pt x="54293" y="24305"/>
                    </a:moveTo>
                    <a:cubicBezTo>
                      <a:pt x="53340" y="20209"/>
                      <a:pt x="52102" y="16018"/>
                      <a:pt x="50482" y="12113"/>
                    </a:cubicBezTo>
                    <a:cubicBezTo>
                      <a:pt x="49435" y="9445"/>
                      <a:pt x="48197" y="6207"/>
                      <a:pt x="46387" y="3540"/>
                    </a:cubicBezTo>
                    <a:cubicBezTo>
                      <a:pt x="45720" y="2588"/>
                      <a:pt x="45053" y="1825"/>
                      <a:pt x="44291" y="1064"/>
                    </a:cubicBezTo>
                    <a:cubicBezTo>
                      <a:pt x="42196" y="-842"/>
                      <a:pt x="39338" y="-80"/>
                      <a:pt x="38195" y="2492"/>
                    </a:cubicBezTo>
                    <a:cubicBezTo>
                      <a:pt x="37624" y="3826"/>
                      <a:pt x="37528" y="5255"/>
                      <a:pt x="37528" y="6683"/>
                    </a:cubicBezTo>
                    <a:cubicBezTo>
                      <a:pt x="37528" y="10969"/>
                      <a:pt x="38195" y="15256"/>
                      <a:pt x="39338" y="19447"/>
                    </a:cubicBezTo>
                    <a:cubicBezTo>
                      <a:pt x="31051" y="22018"/>
                      <a:pt x="15335" y="25543"/>
                      <a:pt x="0" y="21542"/>
                    </a:cubicBezTo>
                    <a:cubicBezTo>
                      <a:pt x="0" y="21542"/>
                      <a:pt x="476" y="30400"/>
                      <a:pt x="6763" y="41735"/>
                    </a:cubicBezTo>
                    <a:cubicBezTo>
                      <a:pt x="6763" y="41735"/>
                      <a:pt x="15526" y="31163"/>
                      <a:pt x="40291" y="22876"/>
                    </a:cubicBezTo>
                    <a:cubicBezTo>
                      <a:pt x="41243" y="25828"/>
                      <a:pt x="42291" y="28781"/>
                      <a:pt x="43529" y="31639"/>
                    </a:cubicBezTo>
                    <a:cubicBezTo>
                      <a:pt x="44196" y="33258"/>
                      <a:pt x="44958" y="34877"/>
                      <a:pt x="46006" y="36211"/>
                    </a:cubicBezTo>
                    <a:cubicBezTo>
                      <a:pt x="47053" y="37544"/>
                      <a:pt x="48577" y="38687"/>
                      <a:pt x="50292" y="39068"/>
                    </a:cubicBezTo>
                    <a:cubicBezTo>
                      <a:pt x="57817" y="40306"/>
                      <a:pt x="55150" y="28114"/>
                      <a:pt x="54293" y="2430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1" name="Freeform: Shape 790">
                <a:extLst>
                  <a:ext uri="{FF2B5EF4-FFF2-40B4-BE49-F238E27FC236}">
                    <a16:creationId xmlns:a16="http://schemas.microsoft.com/office/drawing/2014/main" id="{69803430-D5D2-40F8-9F1D-3FE56F8F8ECC}"/>
                  </a:ext>
                </a:extLst>
              </p:cNvPr>
              <p:cNvSpPr/>
              <p:nvPr/>
            </p:nvSpPr>
            <p:spPr>
              <a:xfrm>
                <a:off x="4082985" y="4961286"/>
                <a:ext cx="55066" cy="52993"/>
              </a:xfrm>
              <a:custGeom>
                <a:avLst/>
                <a:gdLst>
                  <a:gd name="connsiteX0" fmla="*/ 42577 w 55066"/>
                  <a:gd name="connsiteY0" fmla="*/ 44863 h 52993"/>
                  <a:gd name="connsiteX1" fmla="*/ 50006 w 55066"/>
                  <a:gd name="connsiteY1" fmla="*/ 34480 h 52993"/>
                  <a:gd name="connsiteX2" fmla="*/ 54388 w 55066"/>
                  <a:gd name="connsiteY2" fmla="*/ 26098 h 52993"/>
                  <a:gd name="connsiteX3" fmla="*/ 55054 w 55066"/>
                  <a:gd name="connsiteY3" fmla="*/ 22955 h 52993"/>
                  <a:gd name="connsiteX4" fmla="*/ 50292 w 55066"/>
                  <a:gd name="connsiteY4" fmla="*/ 18955 h 52993"/>
                  <a:gd name="connsiteX5" fmla="*/ 46577 w 55066"/>
                  <a:gd name="connsiteY5" fmla="*/ 20955 h 52993"/>
                  <a:gd name="connsiteX6" fmla="*/ 37433 w 55066"/>
                  <a:gd name="connsiteY6" fmla="*/ 30099 h 52993"/>
                  <a:gd name="connsiteX7" fmla="*/ 12002 w 55066"/>
                  <a:gd name="connsiteY7" fmla="*/ 0 h 52993"/>
                  <a:gd name="connsiteX8" fmla="*/ 0 w 55066"/>
                  <a:gd name="connsiteY8" fmla="*/ 17526 h 52993"/>
                  <a:gd name="connsiteX9" fmla="*/ 35243 w 55066"/>
                  <a:gd name="connsiteY9" fmla="*/ 32956 h 52993"/>
                  <a:gd name="connsiteX10" fmla="*/ 30194 w 55066"/>
                  <a:gd name="connsiteY10" fmla="*/ 40767 h 52993"/>
                  <a:gd name="connsiteX11" fmla="*/ 28004 w 55066"/>
                  <a:gd name="connsiteY11" fmla="*/ 45529 h 52993"/>
                  <a:gd name="connsiteX12" fmla="*/ 28384 w 55066"/>
                  <a:gd name="connsiteY12" fmla="*/ 50673 h 52993"/>
                  <a:gd name="connsiteX13" fmla="*/ 42577 w 55066"/>
                  <a:gd name="connsiteY13" fmla="*/ 44863 h 5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066" h="52993">
                    <a:moveTo>
                      <a:pt x="42577" y="44863"/>
                    </a:moveTo>
                    <a:cubicBezTo>
                      <a:pt x="45339" y="41624"/>
                      <a:pt x="47816" y="38100"/>
                      <a:pt x="50006" y="34480"/>
                    </a:cubicBezTo>
                    <a:cubicBezTo>
                      <a:pt x="51435" y="32004"/>
                      <a:pt x="53340" y="29051"/>
                      <a:pt x="54388" y="26098"/>
                    </a:cubicBezTo>
                    <a:cubicBezTo>
                      <a:pt x="54769" y="25051"/>
                      <a:pt x="54959" y="24003"/>
                      <a:pt x="55054" y="22955"/>
                    </a:cubicBezTo>
                    <a:cubicBezTo>
                      <a:pt x="55245" y="20098"/>
                      <a:pt x="53054" y="18288"/>
                      <a:pt x="50292" y="18955"/>
                    </a:cubicBezTo>
                    <a:cubicBezTo>
                      <a:pt x="48958" y="19241"/>
                      <a:pt x="47720" y="20098"/>
                      <a:pt x="46577" y="20955"/>
                    </a:cubicBezTo>
                    <a:cubicBezTo>
                      <a:pt x="43148" y="23622"/>
                      <a:pt x="40195" y="26670"/>
                      <a:pt x="37433" y="30099"/>
                    </a:cubicBezTo>
                    <a:cubicBezTo>
                      <a:pt x="30385" y="25051"/>
                      <a:pt x="18097" y="14669"/>
                      <a:pt x="12002" y="0"/>
                    </a:cubicBezTo>
                    <a:cubicBezTo>
                      <a:pt x="12002" y="0"/>
                      <a:pt x="5239" y="5715"/>
                      <a:pt x="0" y="17526"/>
                    </a:cubicBezTo>
                    <a:cubicBezTo>
                      <a:pt x="0" y="17526"/>
                      <a:pt x="13716" y="18193"/>
                      <a:pt x="35243" y="32956"/>
                    </a:cubicBezTo>
                    <a:cubicBezTo>
                      <a:pt x="33433" y="35433"/>
                      <a:pt x="31718" y="38100"/>
                      <a:pt x="30194" y="40767"/>
                    </a:cubicBezTo>
                    <a:cubicBezTo>
                      <a:pt x="29337" y="42291"/>
                      <a:pt x="28480" y="43815"/>
                      <a:pt x="28004" y="45529"/>
                    </a:cubicBezTo>
                    <a:cubicBezTo>
                      <a:pt x="27527" y="47244"/>
                      <a:pt x="27527" y="49054"/>
                      <a:pt x="28384" y="50673"/>
                    </a:cubicBezTo>
                    <a:cubicBezTo>
                      <a:pt x="31909" y="57341"/>
                      <a:pt x="40100" y="47816"/>
                      <a:pt x="42577" y="4486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2" name="Freeform: Shape 791">
                <a:extLst>
                  <a:ext uri="{FF2B5EF4-FFF2-40B4-BE49-F238E27FC236}">
                    <a16:creationId xmlns:a16="http://schemas.microsoft.com/office/drawing/2014/main" id="{8A940D57-A3B3-44DD-A3F6-B429946D4967}"/>
                  </a:ext>
                </a:extLst>
              </p:cNvPr>
              <p:cNvSpPr/>
              <p:nvPr/>
            </p:nvSpPr>
            <p:spPr>
              <a:xfrm>
                <a:off x="3984223" y="5004725"/>
                <a:ext cx="40520" cy="52120"/>
              </a:xfrm>
              <a:custGeom>
                <a:avLst/>
                <a:gdLst>
                  <a:gd name="connsiteX0" fmla="*/ 13609 w 40520"/>
                  <a:gd name="connsiteY0" fmla="*/ 52002 h 52120"/>
                  <a:gd name="connsiteX1" fmla="*/ 26373 w 40520"/>
                  <a:gd name="connsiteY1" fmla="*/ 51716 h 52120"/>
                  <a:gd name="connsiteX2" fmla="*/ 35707 w 40520"/>
                  <a:gd name="connsiteY2" fmla="*/ 50097 h 52120"/>
                  <a:gd name="connsiteX3" fmla="*/ 38660 w 40520"/>
                  <a:gd name="connsiteY3" fmla="*/ 48763 h 52120"/>
                  <a:gd name="connsiteX4" fmla="*/ 38946 w 40520"/>
                  <a:gd name="connsiteY4" fmla="*/ 42572 h 52120"/>
                  <a:gd name="connsiteX5" fmla="*/ 35136 w 40520"/>
                  <a:gd name="connsiteY5" fmla="*/ 40858 h 52120"/>
                  <a:gd name="connsiteX6" fmla="*/ 22372 w 40520"/>
                  <a:gd name="connsiteY6" fmla="*/ 39048 h 52120"/>
                  <a:gd name="connsiteX7" fmla="*/ 31135 w 40520"/>
                  <a:gd name="connsiteY7" fmla="*/ 662 h 52120"/>
                  <a:gd name="connsiteX8" fmla="*/ 9894 w 40520"/>
                  <a:gd name="connsiteY8" fmla="*/ 1615 h 52120"/>
                  <a:gd name="connsiteX9" fmla="*/ 18848 w 40520"/>
                  <a:gd name="connsiteY9" fmla="*/ 39048 h 52120"/>
                  <a:gd name="connsiteX10" fmla="*/ 9609 w 40520"/>
                  <a:gd name="connsiteY10" fmla="*/ 39715 h 52120"/>
                  <a:gd name="connsiteX11" fmla="*/ 4465 w 40520"/>
                  <a:gd name="connsiteY11" fmla="*/ 40858 h 52120"/>
                  <a:gd name="connsiteX12" fmla="*/ 560 w 40520"/>
                  <a:gd name="connsiteY12" fmla="*/ 44191 h 52120"/>
                  <a:gd name="connsiteX13" fmla="*/ 13609 w 40520"/>
                  <a:gd name="connsiteY13" fmla="*/ 52002 h 52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520" h="52120">
                    <a:moveTo>
                      <a:pt x="13609" y="52002"/>
                    </a:moveTo>
                    <a:cubicBezTo>
                      <a:pt x="17895" y="52192"/>
                      <a:pt x="22182" y="52192"/>
                      <a:pt x="26373" y="51716"/>
                    </a:cubicBezTo>
                    <a:cubicBezTo>
                      <a:pt x="29230" y="51430"/>
                      <a:pt x="32754" y="51144"/>
                      <a:pt x="35707" y="50097"/>
                    </a:cubicBezTo>
                    <a:cubicBezTo>
                      <a:pt x="36755" y="49716"/>
                      <a:pt x="37803" y="49335"/>
                      <a:pt x="38660" y="48763"/>
                    </a:cubicBezTo>
                    <a:cubicBezTo>
                      <a:pt x="41041" y="47239"/>
                      <a:pt x="41136" y="44382"/>
                      <a:pt x="38946" y="42572"/>
                    </a:cubicBezTo>
                    <a:cubicBezTo>
                      <a:pt x="37898" y="41715"/>
                      <a:pt x="36469" y="41239"/>
                      <a:pt x="35136" y="40858"/>
                    </a:cubicBezTo>
                    <a:cubicBezTo>
                      <a:pt x="30945" y="39715"/>
                      <a:pt x="26658" y="39143"/>
                      <a:pt x="22372" y="39048"/>
                    </a:cubicBezTo>
                    <a:cubicBezTo>
                      <a:pt x="22182" y="30380"/>
                      <a:pt x="23039" y="14283"/>
                      <a:pt x="31135" y="662"/>
                    </a:cubicBezTo>
                    <a:cubicBezTo>
                      <a:pt x="31135" y="662"/>
                      <a:pt x="22563" y="-1338"/>
                      <a:pt x="9894" y="1615"/>
                    </a:cubicBezTo>
                    <a:cubicBezTo>
                      <a:pt x="9894" y="1615"/>
                      <a:pt x="17610" y="12949"/>
                      <a:pt x="18848" y="39048"/>
                    </a:cubicBezTo>
                    <a:cubicBezTo>
                      <a:pt x="15705" y="39143"/>
                      <a:pt x="12657" y="39334"/>
                      <a:pt x="9609" y="39715"/>
                    </a:cubicBezTo>
                    <a:cubicBezTo>
                      <a:pt x="7894" y="39905"/>
                      <a:pt x="6084" y="40191"/>
                      <a:pt x="4465" y="40858"/>
                    </a:cubicBezTo>
                    <a:cubicBezTo>
                      <a:pt x="2846" y="41524"/>
                      <a:pt x="1322" y="42667"/>
                      <a:pt x="560" y="44191"/>
                    </a:cubicBezTo>
                    <a:cubicBezTo>
                      <a:pt x="-2774" y="51049"/>
                      <a:pt x="9704" y="51811"/>
                      <a:pt x="13609" y="5200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3" name="Freeform: Shape 792">
                <a:extLst>
                  <a:ext uri="{FF2B5EF4-FFF2-40B4-BE49-F238E27FC236}">
                    <a16:creationId xmlns:a16="http://schemas.microsoft.com/office/drawing/2014/main" id="{28540F2A-C8F8-424E-9F30-0D879E6EFD81}"/>
                  </a:ext>
                </a:extLst>
              </p:cNvPr>
              <p:cNvSpPr/>
              <p:nvPr/>
            </p:nvSpPr>
            <p:spPr>
              <a:xfrm>
                <a:off x="3875400" y="4951857"/>
                <a:ext cx="56613" cy="51708"/>
              </a:xfrm>
              <a:custGeom>
                <a:avLst/>
                <a:gdLst>
                  <a:gd name="connsiteX0" fmla="*/ 4988 w 56613"/>
                  <a:gd name="connsiteY0" fmla="*/ 33433 h 51708"/>
                  <a:gd name="connsiteX1" fmla="*/ 12989 w 56613"/>
                  <a:gd name="connsiteY1" fmla="*/ 43434 h 51708"/>
                  <a:gd name="connsiteX2" fmla="*/ 19943 w 56613"/>
                  <a:gd name="connsiteY2" fmla="*/ 49911 h 51708"/>
                  <a:gd name="connsiteX3" fmla="*/ 22800 w 56613"/>
                  <a:gd name="connsiteY3" fmla="*/ 51435 h 51708"/>
                  <a:gd name="connsiteX4" fmla="*/ 27944 w 56613"/>
                  <a:gd name="connsiteY4" fmla="*/ 47911 h 51708"/>
                  <a:gd name="connsiteX5" fmla="*/ 26991 w 56613"/>
                  <a:gd name="connsiteY5" fmla="*/ 43815 h 51708"/>
                  <a:gd name="connsiteX6" fmla="*/ 20705 w 56613"/>
                  <a:gd name="connsiteY6" fmla="*/ 32575 h 51708"/>
                  <a:gd name="connsiteX7" fmla="*/ 56614 w 56613"/>
                  <a:gd name="connsiteY7" fmla="*/ 16383 h 51708"/>
                  <a:gd name="connsiteX8" fmla="*/ 42993 w 56613"/>
                  <a:gd name="connsiteY8" fmla="*/ 0 h 51708"/>
                  <a:gd name="connsiteX9" fmla="*/ 18514 w 56613"/>
                  <a:gd name="connsiteY9" fmla="*/ 29623 h 51708"/>
                  <a:gd name="connsiteX10" fmla="*/ 12418 w 56613"/>
                  <a:gd name="connsiteY10" fmla="*/ 22670 h 51708"/>
                  <a:gd name="connsiteX11" fmla="*/ 8417 w 56613"/>
                  <a:gd name="connsiteY11" fmla="*/ 19240 h 51708"/>
                  <a:gd name="connsiteX12" fmla="*/ 3369 w 56613"/>
                  <a:gd name="connsiteY12" fmla="*/ 18193 h 51708"/>
                  <a:gd name="connsiteX13" fmla="*/ 4988 w 56613"/>
                  <a:gd name="connsiteY13" fmla="*/ 33433 h 5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613" h="51708">
                    <a:moveTo>
                      <a:pt x="4988" y="33433"/>
                    </a:moveTo>
                    <a:cubicBezTo>
                      <a:pt x="7370" y="36957"/>
                      <a:pt x="10037" y="40386"/>
                      <a:pt x="12989" y="43434"/>
                    </a:cubicBezTo>
                    <a:cubicBezTo>
                      <a:pt x="14990" y="45529"/>
                      <a:pt x="17276" y="48101"/>
                      <a:pt x="19943" y="49911"/>
                    </a:cubicBezTo>
                    <a:cubicBezTo>
                      <a:pt x="20895" y="50578"/>
                      <a:pt x="21848" y="51054"/>
                      <a:pt x="22800" y="51435"/>
                    </a:cubicBezTo>
                    <a:cubicBezTo>
                      <a:pt x="25467" y="52388"/>
                      <a:pt x="27848" y="50768"/>
                      <a:pt x="27944" y="47911"/>
                    </a:cubicBezTo>
                    <a:cubicBezTo>
                      <a:pt x="28039" y="46482"/>
                      <a:pt x="27563" y="45148"/>
                      <a:pt x="26991" y="43815"/>
                    </a:cubicBezTo>
                    <a:cubicBezTo>
                      <a:pt x="25372" y="39814"/>
                      <a:pt x="23276" y="36100"/>
                      <a:pt x="20705" y="32575"/>
                    </a:cubicBezTo>
                    <a:cubicBezTo>
                      <a:pt x="27563" y="27146"/>
                      <a:pt x="40898" y="18193"/>
                      <a:pt x="56614" y="16383"/>
                    </a:cubicBezTo>
                    <a:cubicBezTo>
                      <a:pt x="56614" y="16383"/>
                      <a:pt x="52994" y="8287"/>
                      <a:pt x="42993" y="0"/>
                    </a:cubicBezTo>
                    <a:cubicBezTo>
                      <a:pt x="42993" y="0"/>
                      <a:pt x="38612" y="12954"/>
                      <a:pt x="18514" y="29623"/>
                    </a:cubicBezTo>
                    <a:cubicBezTo>
                      <a:pt x="16609" y="27146"/>
                      <a:pt x="14513" y="24860"/>
                      <a:pt x="12418" y="22670"/>
                    </a:cubicBezTo>
                    <a:cubicBezTo>
                      <a:pt x="11180" y="21431"/>
                      <a:pt x="9941" y="20193"/>
                      <a:pt x="8417" y="19240"/>
                    </a:cubicBezTo>
                    <a:cubicBezTo>
                      <a:pt x="6893" y="18288"/>
                      <a:pt x="5084" y="17812"/>
                      <a:pt x="3369" y="18193"/>
                    </a:cubicBezTo>
                    <a:cubicBezTo>
                      <a:pt x="-4060" y="19717"/>
                      <a:pt x="2798" y="30194"/>
                      <a:pt x="4988" y="3343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4" name="Freeform: Shape 793">
                <a:extLst>
                  <a:ext uri="{FF2B5EF4-FFF2-40B4-BE49-F238E27FC236}">
                    <a16:creationId xmlns:a16="http://schemas.microsoft.com/office/drawing/2014/main" id="{5F15E5CA-978C-4712-B8D2-EC004AD11534}"/>
                  </a:ext>
                </a:extLst>
              </p:cNvPr>
              <p:cNvSpPr/>
              <p:nvPr/>
            </p:nvSpPr>
            <p:spPr>
              <a:xfrm>
                <a:off x="3862473" y="4836797"/>
                <a:ext cx="53825" cy="42574"/>
              </a:xfrm>
              <a:custGeom>
                <a:avLst/>
                <a:gdLst>
                  <a:gd name="connsiteX0" fmla="*/ 4200 w 53825"/>
                  <a:gd name="connsiteY0" fmla="*/ 11713 h 42574"/>
                  <a:gd name="connsiteX1" fmla="*/ 1057 w 53825"/>
                  <a:gd name="connsiteY1" fmla="*/ 24096 h 42574"/>
                  <a:gd name="connsiteX2" fmla="*/ 9 w 53825"/>
                  <a:gd name="connsiteY2" fmla="*/ 33525 h 42574"/>
                  <a:gd name="connsiteX3" fmla="*/ 485 w 53825"/>
                  <a:gd name="connsiteY3" fmla="*/ 36669 h 42574"/>
                  <a:gd name="connsiteX4" fmla="*/ 6391 w 53825"/>
                  <a:gd name="connsiteY4" fmla="*/ 38669 h 42574"/>
                  <a:gd name="connsiteX5" fmla="*/ 9153 w 53825"/>
                  <a:gd name="connsiteY5" fmla="*/ 35430 h 42574"/>
                  <a:gd name="connsiteX6" fmla="*/ 14392 w 53825"/>
                  <a:gd name="connsiteY6" fmla="*/ 23619 h 42574"/>
                  <a:gd name="connsiteX7" fmla="*/ 48968 w 53825"/>
                  <a:gd name="connsiteY7" fmla="*/ 42574 h 42574"/>
                  <a:gd name="connsiteX8" fmla="*/ 53825 w 53825"/>
                  <a:gd name="connsiteY8" fmla="*/ 21905 h 42574"/>
                  <a:gd name="connsiteX9" fmla="*/ 15440 w 53825"/>
                  <a:gd name="connsiteY9" fmla="*/ 20286 h 42574"/>
                  <a:gd name="connsiteX10" fmla="*/ 17345 w 53825"/>
                  <a:gd name="connsiteY10" fmla="*/ 11142 h 42574"/>
                  <a:gd name="connsiteX11" fmla="*/ 17726 w 53825"/>
                  <a:gd name="connsiteY11" fmla="*/ 5903 h 42574"/>
                  <a:gd name="connsiteX12" fmla="*/ 15535 w 53825"/>
                  <a:gd name="connsiteY12" fmla="*/ 1236 h 42574"/>
                  <a:gd name="connsiteX13" fmla="*/ 4200 w 53825"/>
                  <a:gd name="connsiteY13" fmla="*/ 11713 h 4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825" h="42574">
                    <a:moveTo>
                      <a:pt x="4200" y="11713"/>
                    </a:moveTo>
                    <a:cubicBezTo>
                      <a:pt x="2867" y="15714"/>
                      <a:pt x="1724" y="19905"/>
                      <a:pt x="1057" y="24096"/>
                    </a:cubicBezTo>
                    <a:cubicBezTo>
                      <a:pt x="581" y="26858"/>
                      <a:pt x="-86" y="30382"/>
                      <a:pt x="9" y="33525"/>
                    </a:cubicBezTo>
                    <a:cubicBezTo>
                      <a:pt x="9" y="34668"/>
                      <a:pt x="200" y="35716"/>
                      <a:pt x="485" y="36669"/>
                    </a:cubicBezTo>
                    <a:cubicBezTo>
                      <a:pt x="1247" y="39336"/>
                      <a:pt x="4105" y="40288"/>
                      <a:pt x="6391" y="38669"/>
                    </a:cubicBezTo>
                    <a:cubicBezTo>
                      <a:pt x="7534" y="37907"/>
                      <a:pt x="8391" y="36669"/>
                      <a:pt x="9153" y="35430"/>
                    </a:cubicBezTo>
                    <a:cubicBezTo>
                      <a:pt x="11439" y="31716"/>
                      <a:pt x="13058" y="27810"/>
                      <a:pt x="14392" y="23619"/>
                    </a:cubicBezTo>
                    <a:cubicBezTo>
                      <a:pt x="22869" y="25810"/>
                      <a:pt x="38014" y="31049"/>
                      <a:pt x="48968" y="42574"/>
                    </a:cubicBezTo>
                    <a:cubicBezTo>
                      <a:pt x="48968" y="42574"/>
                      <a:pt x="53254" y="34859"/>
                      <a:pt x="53825" y="21905"/>
                    </a:cubicBezTo>
                    <a:cubicBezTo>
                      <a:pt x="53825" y="21905"/>
                      <a:pt x="40776" y="26191"/>
                      <a:pt x="15440" y="20286"/>
                    </a:cubicBezTo>
                    <a:cubicBezTo>
                      <a:pt x="16202" y="17238"/>
                      <a:pt x="16868" y="14190"/>
                      <a:pt x="17345" y="11142"/>
                    </a:cubicBezTo>
                    <a:cubicBezTo>
                      <a:pt x="17630" y="9427"/>
                      <a:pt x="17916" y="7617"/>
                      <a:pt x="17726" y="5903"/>
                    </a:cubicBezTo>
                    <a:cubicBezTo>
                      <a:pt x="17535" y="4188"/>
                      <a:pt x="16868" y="2379"/>
                      <a:pt x="15535" y="1236"/>
                    </a:cubicBezTo>
                    <a:cubicBezTo>
                      <a:pt x="9725" y="-3813"/>
                      <a:pt x="5534" y="7999"/>
                      <a:pt x="4200" y="1171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5" name="Freeform: Shape 794">
                <a:extLst>
                  <a:ext uri="{FF2B5EF4-FFF2-40B4-BE49-F238E27FC236}">
                    <a16:creationId xmlns:a16="http://schemas.microsoft.com/office/drawing/2014/main" id="{EBF3FEC4-9A08-45C5-A948-8232CB1A29E3}"/>
                  </a:ext>
                </a:extLst>
              </p:cNvPr>
              <p:cNvSpPr/>
              <p:nvPr/>
            </p:nvSpPr>
            <p:spPr>
              <a:xfrm>
                <a:off x="3944488" y="4753166"/>
                <a:ext cx="44676" cy="56292"/>
              </a:xfrm>
              <a:custGeom>
                <a:avLst/>
                <a:gdLst>
                  <a:gd name="connsiteX0" fmla="*/ 23150 w 44676"/>
                  <a:gd name="connsiteY0" fmla="*/ 2000 h 56292"/>
                  <a:gd name="connsiteX1" fmla="*/ 11339 w 44676"/>
                  <a:gd name="connsiteY1" fmla="*/ 6953 h 56292"/>
                  <a:gd name="connsiteX2" fmla="*/ 3147 w 44676"/>
                  <a:gd name="connsiteY2" fmla="*/ 11810 h 56292"/>
                  <a:gd name="connsiteX3" fmla="*/ 861 w 44676"/>
                  <a:gd name="connsiteY3" fmla="*/ 14096 h 56292"/>
                  <a:gd name="connsiteX4" fmla="*/ 2766 w 44676"/>
                  <a:gd name="connsiteY4" fmla="*/ 20002 h 56292"/>
                  <a:gd name="connsiteX5" fmla="*/ 6957 w 44676"/>
                  <a:gd name="connsiteY5" fmla="*/ 20288 h 56292"/>
                  <a:gd name="connsiteX6" fmla="*/ 19530 w 44676"/>
                  <a:gd name="connsiteY6" fmla="*/ 17335 h 56292"/>
                  <a:gd name="connsiteX7" fmla="*/ 25245 w 44676"/>
                  <a:gd name="connsiteY7" fmla="*/ 56292 h 56292"/>
                  <a:gd name="connsiteX8" fmla="*/ 44676 w 44676"/>
                  <a:gd name="connsiteY8" fmla="*/ 47720 h 56292"/>
                  <a:gd name="connsiteX9" fmla="*/ 22864 w 44676"/>
                  <a:gd name="connsiteY9" fmla="*/ 16097 h 56292"/>
                  <a:gd name="connsiteX10" fmla="*/ 31246 w 44676"/>
                  <a:gd name="connsiteY10" fmla="*/ 12096 h 56292"/>
                  <a:gd name="connsiteX11" fmla="*/ 35628 w 44676"/>
                  <a:gd name="connsiteY11" fmla="*/ 9239 h 56292"/>
                  <a:gd name="connsiteX12" fmla="*/ 38009 w 44676"/>
                  <a:gd name="connsiteY12" fmla="*/ 4667 h 56292"/>
                  <a:gd name="connsiteX13" fmla="*/ 23150 w 44676"/>
                  <a:gd name="connsiteY13" fmla="*/ 2000 h 5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676" h="56292">
                    <a:moveTo>
                      <a:pt x="23150" y="2000"/>
                    </a:moveTo>
                    <a:cubicBezTo>
                      <a:pt x="19149" y="3333"/>
                      <a:pt x="15054" y="4952"/>
                      <a:pt x="11339" y="6953"/>
                    </a:cubicBezTo>
                    <a:cubicBezTo>
                      <a:pt x="8767" y="8286"/>
                      <a:pt x="5624" y="9810"/>
                      <a:pt x="3147" y="11810"/>
                    </a:cubicBezTo>
                    <a:cubicBezTo>
                      <a:pt x="2290" y="12477"/>
                      <a:pt x="1528" y="13239"/>
                      <a:pt x="861" y="14096"/>
                    </a:cubicBezTo>
                    <a:cubicBezTo>
                      <a:pt x="-853" y="16382"/>
                      <a:pt x="99" y="19145"/>
                      <a:pt x="2766" y="20002"/>
                    </a:cubicBezTo>
                    <a:cubicBezTo>
                      <a:pt x="4100" y="20478"/>
                      <a:pt x="5529" y="20383"/>
                      <a:pt x="6957" y="20288"/>
                    </a:cubicBezTo>
                    <a:cubicBezTo>
                      <a:pt x="11244" y="19906"/>
                      <a:pt x="15435" y="18764"/>
                      <a:pt x="19530" y="17335"/>
                    </a:cubicBezTo>
                    <a:cubicBezTo>
                      <a:pt x="22864" y="25336"/>
                      <a:pt x="27817" y="40671"/>
                      <a:pt x="25245" y="56292"/>
                    </a:cubicBezTo>
                    <a:cubicBezTo>
                      <a:pt x="25245" y="56292"/>
                      <a:pt x="34008" y="55054"/>
                      <a:pt x="44676" y="47720"/>
                    </a:cubicBezTo>
                    <a:cubicBezTo>
                      <a:pt x="44676" y="47720"/>
                      <a:pt x="33342" y="39909"/>
                      <a:pt x="22864" y="16097"/>
                    </a:cubicBezTo>
                    <a:cubicBezTo>
                      <a:pt x="25722" y="14954"/>
                      <a:pt x="28579" y="13525"/>
                      <a:pt x="31246" y="12096"/>
                    </a:cubicBezTo>
                    <a:cubicBezTo>
                      <a:pt x="32770" y="11239"/>
                      <a:pt x="34389" y="10381"/>
                      <a:pt x="35628" y="9239"/>
                    </a:cubicBezTo>
                    <a:cubicBezTo>
                      <a:pt x="36866" y="8000"/>
                      <a:pt x="37914" y="6476"/>
                      <a:pt x="38009" y="4667"/>
                    </a:cubicBezTo>
                    <a:cubicBezTo>
                      <a:pt x="38771" y="-2953"/>
                      <a:pt x="26865" y="761"/>
                      <a:pt x="23150" y="200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6" name="Freeform: Shape 795">
                <a:extLst>
                  <a:ext uri="{FF2B5EF4-FFF2-40B4-BE49-F238E27FC236}">
                    <a16:creationId xmlns:a16="http://schemas.microsoft.com/office/drawing/2014/main" id="{24CA5AF3-DFAA-42E7-95CF-B8A63E502286}"/>
                  </a:ext>
                </a:extLst>
              </p:cNvPr>
              <p:cNvSpPr/>
              <p:nvPr/>
            </p:nvSpPr>
            <p:spPr>
              <a:xfrm>
                <a:off x="4086415" y="4774535"/>
                <a:ext cx="81408" cy="72165"/>
              </a:xfrm>
              <a:custGeom>
                <a:avLst/>
                <a:gdLst>
                  <a:gd name="connsiteX0" fmla="*/ 75247 w 81408"/>
                  <a:gd name="connsiteY0" fmla="*/ 27779 h 72165"/>
                  <a:gd name="connsiteX1" fmla="*/ 64675 w 81408"/>
                  <a:gd name="connsiteY1" fmla="*/ 12824 h 72165"/>
                  <a:gd name="connsiteX2" fmla="*/ 55340 w 81408"/>
                  <a:gd name="connsiteY2" fmla="*/ 2918 h 72165"/>
                  <a:gd name="connsiteX3" fmla="*/ 51435 w 81408"/>
                  <a:gd name="connsiteY3" fmla="*/ 537 h 72165"/>
                  <a:gd name="connsiteX4" fmla="*/ 43720 w 81408"/>
                  <a:gd name="connsiteY4" fmla="*/ 5109 h 72165"/>
                  <a:gd name="connsiteX5" fmla="*/ 44672 w 81408"/>
                  <a:gd name="connsiteY5" fmla="*/ 11015 h 72165"/>
                  <a:gd name="connsiteX6" fmla="*/ 52673 w 81408"/>
                  <a:gd name="connsiteY6" fmla="*/ 27588 h 72165"/>
                  <a:gd name="connsiteX7" fmla="*/ 0 w 81408"/>
                  <a:gd name="connsiteY7" fmla="*/ 47686 h 72165"/>
                  <a:gd name="connsiteX8" fmla="*/ 18097 w 81408"/>
                  <a:gd name="connsiteY8" fmla="*/ 72165 h 72165"/>
                  <a:gd name="connsiteX9" fmla="*/ 55531 w 81408"/>
                  <a:gd name="connsiteY9" fmla="*/ 31874 h 72165"/>
                  <a:gd name="connsiteX10" fmla="*/ 63722 w 81408"/>
                  <a:gd name="connsiteY10" fmla="*/ 42352 h 72165"/>
                  <a:gd name="connsiteX11" fmla="*/ 69056 w 81408"/>
                  <a:gd name="connsiteY11" fmla="*/ 47591 h 72165"/>
                  <a:gd name="connsiteX12" fmla="*/ 76105 w 81408"/>
                  <a:gd name="connsiteY12" fmla="*/ 49591 h 72165"/>
                  <a:gd name="connsiteX13" fmla="*/ 75247 w 81408"/>
                  <a:gd name="connsiteY13" fmla="*/ 27779 h 72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408" h="72165">
                    <a:moveTo>
                      <a:pt x="75247" y="27779"/>
                    </a:moveTo>
                    <a:cubicBezTo>
                      <a:pt x="72104" y="22540"/>
                      <a:pt x="68580" y="17492"/>
                      <a:pt x="64675" y="12824"/>
                    </a:cubicBezTo>
                    <a:cubicBezTo>
                      <a:pt x="62008" y="9681"/>
                      <a:pt x="58865" y="5776"/>
                      <a:pt x="55340" y="2918"/>
                    </a:cubicBezTo>
                    <a:cubicBezTo>
                      <a:pt x="54102" y="1966"/>
                      <a:pt x="52769" y="1109"/>
                      <a:pt x="51435" y="537"/>
                    </a:cubicBezTo>
                    <a:cubicBezTo>
                      <a:pt x="47720" y="-1082"/>
                      <a:pt x="44196" y="1109"/>
                      <a:pt x="43720" y="5109"/>
                    </a:cubicBezTo>
                    <a:cubicBezTo>
                      <a:pt x="43529" y="7109"/>
                      <a:pt x="44005" y="9110"/>
                      <a:pt x="44672" y="11015"/>
                    </a:cubicBezTo>
                    <a:cubicBezTo>
                      <a:pt x="46577" y="16920"/>
                      <a:pt x="49340" y="22349"/>
                      <a:pt x="52673" y="27588"/>
                    </a:cubicBezTo>
                    <a:cubicBezTo>
                      <a:pt x="42481" y="34732"/>
                      <a:pt x="22669" y="46448"/>
                      <a:pt x="0" y="47686"/>
                    </a:cubicBezTo>
                    <a:cubicBezTo>
                      <a:pt x="0" y="47686"/>
                      <a:pt x="4477" y="59497"/>
                      <a:pt x="18097" y="72165"/>
                    </a:cubicBezTo>
                    <a:cubicBezTo>
                      <a:pt x="18097" y="72165"/>
                      <a:pt x="25432" y="53972"/>
                      <a:pt x="55531" y="31874"/>
                    </a:cubicBezTo>
                    <a:cubicBezTo>
                      <a:pt x="58102" y="35494"/>
                      <a:pt x="60865" y="39018"/>
                      <a:pt x="63722" y="42352"/>
                    </a:cubicBezTo>
                    <a:cubicBezTo>
                      <a:pt x="65342" y="44257"/>
                      <a:pt x="67056" y="46162"/>
                      <a:pt x="69056" y="47591"/>
                    </a:cubicBezTo>
                    <a:cubicBezTo>
                      <a:pt x="71152" y="49019"/>
                      <a:pt x="73628" y="49877"/>
                      <a:pt x="76105" y="49591"/>
                    </a:cubicBezTo>
                    <a:cubicBezTo>
                      <a:pt x="87058" y="48067"/>
                      <a:pt x="78105" y="32541"/>
                      <a:pt x="75247" y="277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7" name="Freeform: Shape 796">
                <a:extLst>
                  <a:ext uri="{FF2B5EF4-FFF2-40B4-BE49-F238E27FC236}">
                    <a16:creationId xmlns:a16="http://schemas.microsoft.com/office/drawing/2014/main" id="{4483F6A2-9A32-4949-845E-74F4BF304698}"/>
                  </a:ext>
                </a:extLst>
              </p:cNvPr>
              <p:cNvSpPr/>
              <p:nvPr/>
            </p:nvSpPr>
            <p:spPr>
              <a:xfrm>
                <a:off x="4109084" y="4911090"/>
                <a:ext cx="77724" cy="64455"/>
              </a:xfrm>
              <a:custGeom>
                <a:avLst/>
                <a:gdLst>
                  <a:gd name="connsiteX0" fmla="*/ 69533 w 77724"/>
                  <a:gd name="connsiteY0" fmla="*/ 48578 h 64455"/>
                  <a:gd name="connsiteX1" fmla="*/ 75343 w 77724"/>
                  <a:gd name="connsiteY1" fmla="*/ 31147 h 64455"/>
                  <a:gd name="connsiteX2" fmla="*/ 77724 w 77724"/>
                  <a:gd name="connsiteY2" fmla="*/ 17812 h 64455"/>
                  <a:gd name="connsiteX3" fmla="*/ 77343 w 77724"/>
                  <a:gd name="connsiteY3" fmla="*/ 13240 h 64455"/>
                  <a:gd name="connsiteX4" fmla="*/ 69152 w 77724"/>
                  <a:gd name="connsiteY4" fmla="*/ 9811 h 64455"/>
                  <a:gd name="connsiteX5" fmla="*/ 64961 w 77724"/>
                  <a:gd name="connsiteY5" fmla="*/ 14097 h 64455"/>
                  <a:gd name="connsiteX6" fmla="*/ 56388 w 77724"/>
                  <a:gd name="connsiteY6" fmla="*/ 30385 h 64455"/>
                  <a:gd name="connsiteX7" fmla="*/ 8954 w 77724"/>
                  <a:gd name="connsiteY7" fmla="*/ 0 h 64455"/>
                  <a:gd name="connsiteX8" fmla="*/ 0 w 77724"/>
                  <a:gd name="connsiteY8" fmla="*/ 29051 h 64455"/>
                  <a:gd name="connsiteX9" fmla="*/ 54673 w 77724"/>
                  <a:gd name="connsiteY9" fmla="*/ 35242 h 64455"/>
                  <a:gd name="connsiteX10" fmla="*/ 51054 w 77724"/>
                  <a:gd name="connsiteY10" fmla="*/ 48101 h 64455"/>
                  <a:gd name="connsiteX11" fmla="*/ 50006 w 77724"/>
                  <a:gd name="connsiteY11" fmla="*/ 55531 h 64455"/>
                  <a:gd name="connsiteX12" fmla="*/ 52673 w 77724"/>
                  <a:gd name="connsiteY12" fmla="*/ 62389 h 64455"/>
                  <a:gd name="connsiteX13" fmla="*/ 69533 w 77724"/>
                  <a:gd name="connsiteY13" fmla="*/ 48578 h 6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724" h="64455">
                    <a:moveTo>
                      <a:pt x="69533" y="48578"/>
                    </a:moveTo>
                    <a:cubicBezTo>
                      <a:pt x="71914" y="42958"/>
                      <a:pt x="73914" y="37147"/>
                      <a:pt x="75343" y="31147"/>
                    </a:cubicBezTo>
                    <a:cubicBezTo>
                      <a:pt x="76295" y="27146"/>
                      <a:pt x="77629" y="22288"/>
                      <a:pt x="77724" y="17812"/>
                    </a:cubicBezTo>
                    <a:cubicBezTo>
                      <a:pt x="77724" y="16192"/>
                      <a:pt x="77629" y="14669"/>
                      <a:pt x="77343" y="13240"/>
                    </a:cubicBezTo>
                    <a:cubicBezTo>
                      <a:pt x="76486" y="9334"/>
                      <a:pt x="72581" y="7715"/>
                      <a:pt x="69152" y="9811"/>
                    </a:cubicBezTo>
                    <a:cubicBezTo>
                      <a:pt x="67437" y="10858"/>
                      <a:pt x="66104" y="12478"/>
                      <a:pt x="64961" y="14097"/>
                    </a:cubicBezTo>
                    <a:cubicBezTo>
                      <a:pt x="61341" y="19145"/>
                      <a:pt x="58579" y="24670"/>
                      <a:pt x="56388" y="30385"/>
                    </a:cubicBezTo>
                    <a:cubicBezTo>
                      <a:pt x="44577" y="26479"/>
                      <a:pt x="23432" y="17431"/>
                      <a:pt x="8954" y="0"/>
                    </a:cubicBezTo>
                    <a:cubicBezTo>
                      <a:pt x="8954" y="0"/>
                      <a:pt x="2096" y="10668"/>
                      <a:pt x="0" y="29051"/>
                    </a:cubicBezTo>
                    <a:cubicBezTo>
                      <a:pt x="0" y="29051"/>
                      <a:pt x="19050" y="24194"/>
                      <a:pt x="54673" y="35242"/>
                    </a:cubicBezTo>
                    <a:cubicBezTo>
                      <a:pt x="53245" y="39433"/>
                      <a:pt x="52102" y="43720"/>
                      <a:pt x="51054" y="48101"/>
                    </a:cubicBezTo>
                    <a:cubicBezTo>
                      <a:pt x="50483" y="50578"/>
                      <a:pt x="49911" y="53054"/>
                      <a:pt x="50006" y="55531"/>
                    </a:cubicBezTo>
                    <a:cubicBezTo>
                      <a:pt x="50102" y="58007"/>
                      <a:pt x="50864" y="60579"/>
                      <a:pt x="52673" y="62389"/>
                    </a:cubicBezTo>
                    <a:cubicBezTo>
                      <a:pt x="60198" y="70199"/>
                      <a:pt x="67342" y="53721"/>
                      <a:pt x="69533" y="4857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8" name="Freeform: Shape 797">
                <a:extLst>
                  <a:ext uri="{FF2B5EF4-FFF2-40B4-BE49-F238E27FC236}">
                    <a16:creationId xmlns:a16="http://schemas.microsoft.com/office/drawing/2014/main" id="{31888BE3-EE33-41CD-85DF-1FA0CA139EA4}"/>
                  </a:ext>
                </a:extLst>
              </p:cNvPr>
              <p:cNvSpPr/>
              <p:nvPr/>
            </p:nvSpPr>
            <p:spPr>
              <a:xfrm>
                <a:off x="4036218" y="4989099"/>
                <a:ext cx="60257" cy="79476"/>
              </a:xfrm>
              <a:custGeom>
                <a:avLst/>
                <a:gdLst>
                  <a:gd name="connsiteX0" fmla="*/ 25718 w 60257"/>
                  <a:gd name="connsiteY0" fmla="*/ 77629 h 79476"/>
                  <a:gd name="connsiteX1" fmla="*/ 43148 w 60257"/>
                  <a:gd name="connsiteY1" fmla="*/ 72009 h 79476"/>
                  <a:gd name="connsiteX2" fmla="*/ 55340 w 60257"/>
                  <a:gd name="connsiteY2" fmla="*/ 66008 h 79476"/>
                  <a:gd name="connsiteX3" fmla="*/ 58769 w 60257"/>
                  <a:gd name="connsiteY3" fmla="*/ 62960 h 79476"/>
                  <a:gd name="connsiteX4" fmla="*/ 56674 w 60257"/>
                  <a:gd name="connsiteY4" fmla="*/ 54292 h 79476"/>
                  <a:gd name="connsiteX5" fmla="*/ 50673 w 60257"/>
                  <a:gd name="connsiteY5" fmla="*/ 53435 h 79476"/>
                  <a:gd name="connsiteX6" fmla="*/ 32480 w 60257"/>
                  <a:gd name="connsiteY6" fmla="*/ 56197 h 79476"/>
                  <a:gd name="connsiteX7" fmla="*/ 28766 w 60257"/>
                  <a:gd name="connsiteY7" fmla="*/ 0 h 79476"/>
                  <a:gd name="connsiteX8" fmla="*/ 0 w 60257"/>
                  <a:gd name="connsiteY8" fmla="*/ 10001 h 79476"/>
                  <a:gd name="connsiteX9" fmla="*/ 27432 w 60257"/>
                  <a:gd name="connsiteY9" fmla="*/ 57721 h 79476"/>
                  <a:gd name="connsiteX10" fmla="*/ 14954 w 60257"/>
                  <a:gd name="connsiteY10" fmla="*/ 62484 h 79476"/>
                  <a:gd name="connsiteX11" fmla="*/ 8382 w 60257"/>
                  <a:gd name="connsiteY11" fmla="*/ 66104 h 79476"/>
                  <a:gd name="connsiteX12" fmla="*/ 4381 w 60257"/>
                  <a:gd name="connsiteY12" fmla="*/ 72295 h 79476"/>
                  <a:gd name="connsiteX13" fmla="*/ 25718 w 60257"/>
                  <a:gd name="connsiteY13" fmla="*/ 77629 h 7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257" h="79476">
                    <a:moveTo>
                      <a:pt x="25718" y="77629"/>
                    </a:moveTo>
                    <a:cubicBezTo>
                      <a:pt x="31623" y="76200"/>
                      <a:pt x="37529" y="74295"/>
                      <a:pt x="43148" y="72009"/>
                    </a:cubicBezTo>
                    <a:cubicBezTo>
                      <a:pt x="46863" y="70390"/>
                      <a:pt x="51626" y="68580"/>
                      <a:pt x="55340" y="66008"/>
                    </a:cubicBezTo>
                    <a:cubicBezTo>
                      <a:pt x="56674" y="65056"/>
                      <a:pt x="57817" y="64103"/>
                      <a:pt x="58769" y="62960"/>
                    </a:cubicBezTo>
                    <a:cubicBezTo>
                      <a:pt x="61436" y="59912"/>
                      <a:pt x="60389" y="55912"/>
                      <a:pt x="56674" y="54292"/>
                    </a:cubicBezTo>
                    <a:cubicBezTo>
                      <a:pt x="54769" y="53530"/>
                      <a:pt x="52769" y="53435"/>
                      <a:pt x="50673" y="53435"/>
                    </a:cubicBezTo>
                    <a:cubicBezTo>
                      <a:pt x="44482" y="53530"/>
                      <a:pt x="38386" y="54578"/>
                      <a:pt x="32480" y="56197"/>
                    </a:cubicBezTo>
                    <a:cubicBezTo>
                      <a:pt x="28670" y="44387"/>
                      <a:pt x="23336" y="22003"/>
                      <a:pt x="28766" y="0"/>
                    </a:cubicBezTo>
                    <a:cubicBezTo>
                      <a:pt x="28766" y="0"/>
                      <a:pt x="16193" y="762"/>
                      <a:pt x="0" y="10001"/>
                    </a:cubicBezTo>
                    <a:cubicBezTo>
                      <a:pt x="0" y="10001"/>
                      <a:pt x="15240" y="22384"/>
                      <a:pt x="27432" y="57721"/>
                    </a:cubicBezTo>
                    <a:cubicBezTo>
                      <a:pt x="23241" y="59055"/>
                      <a:pt x="19050" y="60674"/>
                      <a:pt x="14954" y="62484"/>
                    </a:cubicBezTo>
                    <a:cubicBezTo>
                      <a:pt x="12668" y="63437"/>
                      <a:pt x="10382" y="64484"/>
                      <a:pt x="8382" y="66104"/>
                    </a:cubicBezTo>
                    <a:cubicBezTo>
                      <a:pt x="6382" y="67628"/>
                      <a:pt x="4858" y="69818"/>
                      <a:pt x="4381" y="72295"/>
                    </a:cubicBezTo>
                    <a:cubicBezTo>
                      <a:pt x="2857" y="82963"/>
                      <a:pt x="20288" y="78962"/>
                      <a:pt x="25718" y="7762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9" name="Freeform: Shape 798">
                <a:extLst>
                  <a:ext uri="{FF2B5EF4-FFF2-40B4-BE49-F238E27FC236}">
                    <a16:creationId xmlns:a16="http://schemas.microsoft.com/office/drawing/2014/main" id="{9B66B3BD-C488-442C-8013-CB8C70946329}"/>
                  </a:ext>
                </a:extLst>
              </p:cNvPr>
              <p:cNvSpPr/>
              <p:nvPr/>
            </p:nvSpPr>
            <p:spPr>
              <a:xfrm>
                <a:off x="3894969" y="4975574"/>
                <a:ext cx="75907" cy="78694"/>
              </a:xfrm>
              <a:custGeom>
                <a:avLst/>
                <a:gdLst>
                  <a:gd name="connsiteX0" fmla="*/ 11613 w 75907"/>
                  <a:gd name="connsiteY0" fmla="*/ 60865 h 78694"/>
                  <a:gd name="connsiteX1" fmla="*/ 26472 w 75907"/>
                  <a:gd name="connsiteY1" fmla="*/ 71533 h 78694"/>
                  <a:gd name="connsiteX2" fmla="*/ 38569 w 75907"/>
                  <a:gd name="connsiteY2" fmla="*/ 77724 h 78694"/>
                  <a:gd name="connsiteX3" fmla="*/ 43046 w 75907"/>
                  <a:gd name="connsiteY3" fmla="*/ 78677 h 78694"/>
                  <a:gd name="connsiteX4" fmla="*/ 48761 w 75907"/>
                  <a:gd name="connsiteY4" fmla="*/ 71819 h 78694"/>
                  <a:gd name="connsiteX5" fmla="*/ 45903 w 75907"/>
                  <a:gd name="connsiteY5" fmla="*/ 66485 h 78694"/>
                  <a:gd name="connsiteX6" fmla="*/ 32854 w 75907"/>
                  <a:gd name="connsiteY6" fmla="*/ 53435 h 78694"/>
                  <a:gd name="connsiteX7" fmla="*/ 75907 w 75907"/>
                  <a:gd name="connsiteY7" fmla="*/ 17145 h 78694"/>
                  <a:gd name="connsiteX8" fmla="*/ 50761 w 75907"/>
                  <a:gd name="connsiteY8" fmla="*/ 0 h 78694"/>
                  <a:gd name="connsiteX9" fmla="*/ 28663 w 75907"/>
                  <a:gd name="connsiteY9" fmla="*/ 50387 h 78694"/>
                  <a:gd name="connsiteX10" fmla="*/ 17519 w 75907"/>
                  <a:gd name="connsiteY10" fmla="*/ 43148 h 78694"/>
                  <a:gd name="connsiteX11" fmla="*/ 10756 w 75907"/>
                  <a:gd name="connsiteY11" fmla="*/ 40005 h 78694"/>
                  <a:gd name="connsiteX12" fmla="*/ 3422 w 75907"/>
                  <a:gd name="connsiteY12" fmla="*/ 40481 h 78694"/>
                  <a:gd name="connsiteX13" fmla="*/ 11613 w 75907"/>
                  <a:gd name="connsiteY13" fmla="*/ 60865 h 78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907" h="78694">
                    <a:moveTo>
                      <a:pt x="11613" y="60865"/>
                    </a:moveTo>
                    <a:cubicBezTo>
                      <a:pt x="16281" y="64770"/>
                      <a:pt x="21329" y="68389"/>
                      <a:pt x="26472" y="71533"/>
                    </a:cubicBezTo>
                    <a:cubicBezTo>
                      <a:pt x="29997" y="73628"/>
                      <a:pt x="34283" y="76295"/>
                      <a:pt x="38569" y="77724"/>
                    </a:cubicBezTo>
                    <a:cubicBezTo>
                      <a:pt x="40093" y="78200"/>
                      <a:pt x="41617" y="78581"/>
                      <a:pt x="43046" y="78677"/>
                    </a:cubicBezTo>
                    <a:cubicBezTo>
                      <a:pt x="47046" y="78962"/>
                      <a:pt x="49713" y="75819"/>
                      <a:pt x="48761" y="71819"/>
                    </a:cubicBezTo>
                    <a:cubicBezTo>
                      <a:pt x="48285" y="69818"/>
                      <a:pt x="47142" y="68104"/>
                      <a:pt x="45903" y="66485"/>
                    </a:cubicBezTo>
                    <a:cubicBezTo>
                      <a:pt x="42189" y="61627"/>
                      <a:pt x="37712" y="57341"/>
                      <a:pt x="32854" y="53435"/>
                    </a:cubicBezTo>
                    <a:cubicBezTo>
                      <a:pt x="40093" y="43339"/>
                      <a:pt x="54952" y="25718"/>
                      <a:pt x="75907" y="17145"/>
                    </a:cubicBezTo>
                    <a:cubicBezTo>
                      <a:pt x="75907" y="17145"/>
                      <a:pt x="67811" y="7429"/>
                      <a:pt x="50761" y="0"/>
                    </a:cubicBezTo>
                    <a:cubicBezTo>
                      <a:pt x="50761" y="0"/>
                      <a:pt x="49809" y="19621"/>
                      <a:pt x="28663" y="50387"/>
                    </a:cubicBezTo>
                    <a:cubicBezTo>
                      <a:pt x="25044" y="47816"/>
                      <a:pt x="21329" y="45434"/>
                      <a:pt x="17519" y="43148"/>
                    </a:cubicBezTo>
                    <a:cubicBezTo>
                      <a:pt x="15328" y="41910"/>
                      <a:pt x="13137" y="40672"/>
                      <a:pt x="10756" y="40005"/>
                    </a:cubicBezTo>
                    <a:cubicBezTo>
                      <a:pt x="8375" y="39338"/>
                      <a:pt x="5708" y="39338"/>
                      <a:pt x="3422" y="40481"/>
                    </a:cubicBezTo>
                    <a:cubicBezTo>
                      <a:pt x="-6294" y="45625"/>
                      <a:pt x="7327" y="57245"/>
                      <a:pt x="11613" y="608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E390FA1C-FAE5-48A8-8620-EBF272EBF915}"/>
                  </a:ext>
                </a:extLst>
              </p:cNvPr>
              <p:cNvSpPr/>
              <p:nvPr/>
            </p:nvSpPr>
            <p:spPr>
              <a:xfrm>
                <a:off x="3838507" y="4874038"/>
                <a:ext cx="74554" cy="58062"/>
              </a:xfrm>
              <a:custGeom>
                <a:avLst/>
                <a:gdLst>
                  <a:gd name="connsiteX0" fmla="*/ 257 w 74554"/>
                  <a:gd name="connsiteY0" fmla="*/ 19430 h 58062"/>
                  <a:gd name="connsiteX1" fmla="*/ 543 w 74554"/>
                  <a:gd name="connsiteY1" fmla="*/ 37718 h 58062"/>
                  <a:gd name="connsiteX2" fmla="*/ 2639 w 74554"/>
                  <a:gd name="connsiteY2" fmla="*/ 51148 h 58062"/>
                  <a:gd name="connsiteX3" fmla="*/ 4544 w 74554"/>
                  <a:gd name="connsiteY3" fmla="*/ 55339 h 58062"/>
                  <a:gd name="connsiteX4" fmla="*/ 13402 w 74554"/>
                  <a:gd name="connsiteY4" fmla="*/ 55911 h 58062"/>
                  <a:gd name="connsiteX5" fmla="*/ 15974 w 74554"/>
                  <a:gd name="connsiteY5" fmla="*/ 50482 h 58062"/>
                  <a:gd name="connsiteX6" fmla="*/ 18736 w 74554"/>
                  <a:gd name="connsiteY6" fmla="*/ 32289 h 58062"/>
                  <a:gd name="connsiteX7" fmla="*/ 73505 w 74554"/>
                  <a:gd name="connsiteY7" fmla="*/ 45338 h 58062"/>
                  <a:gd name="connsiteX8" fmla="*/ 72457 w 74554"/>
                  <a:gd name="connsiteY8" fmla="*/ 14953 h 58062"/>
                  <a:gd name="connsiteX9" fmla="*/ 18831 w 74554"/>
                  <a:gd name="connsiteY9" fmla="*/ 27145 h 58062"/>
                  <a:gd name="connsiteX10" fmla="*/ 17974 w 74554"/>
                  <a:gd name="connsiteY10" fmla="*/ 13810 h 58062"/>
                  <a:gd name="connsiteX11" fmla="*/ 16450 w 74554"/>
                  <a:gd name="connsiteY11" fmla="*/ 6476 h 58062"/>
                  <a:gd name="connsiteX12" fmla="*/ 11687 w 74554"/>
                  <a:gd name="connsiteY12" fmla="*/ 856 h 58062"/>
                  <a:gd name="connsiteX13" fmla="*/ 257 w 74554"/>
                  <a:gd name="connsiteY13" fmla="*/ 19430 h 58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554" h="58062">
                    <a:moveTo>
                      <a:pt x="257" y="19430"/>
                    </a:moveTo>
                    <a:cubicBezTo>
                      <a:pt x="-124" y="25526"/>
                      <a:pt x="-124" y="31717"/>
                      <a:pt x="543" y="37718"/>
                    </a:cubicBezTo>
                    <a:cubicBezTo>
                      <a:pt x="924" y="41814"/>
                      <a:pt x="1305" y="46862"/>
                      <a:pt x="2639" y="51148"/>
                    </a:cubicBezTo>
                    <a:cubicBezTo>
                      <a:pt x="3115" y="52672"/>
                      <a:pt x="3686" y="54101"/>
                      <a:pt x="4544" y="55339"/>
                    </a:cubicBezTo>
                    <a:cubicBezTo>
                      <a:pt x="6639" y="58768"/>
                      <a:pt x="10830" y="58959"/>
                      <a:pt x="13402" y="55911"/>
                    </a:cubicBezTo>
                    <a:cubicBezTo>
                      <a:pt x="14735" y="54387"/>
                      <a:pt x="15402" y="52387"/>
                      <a:pt x="15974" y="50482"/>
                    </a:cubicBezTo>
                    <a:cubicBezTo>
                      <a:pt x="17688" y="44576"/>
                      <a:pt x="18545" y="38480"/>
                      <a:pt x="18736" y="32289"/>
                    </a:cubicBezTo>
                    <a:cubicBezTo>
                      <a:pt x="31214" y="32098"/>
                      <a:pt x="54169" y="33622"/>
                      <a:pt x="73505" y="45338"/>
                    </a:cubicBezTo>
                    <a:cubicBezTo>
                      <a:pt x="73505" y="45338"/>
                      <a:pt x="76457" y="33051"/>
                      <a:pt x="72457" y="14953"/>
                    </a:cubicBezTo>
                    <a:cubicBezTo>
                      <a:pt x="72457" y="14953"/>
                      <a:pt x="56074" y="25812"/>
                      <a:pt x="18831" y="27145"/>
                    </a:cubicBezTo>
                    <a:cubicBezTo>
                      <a:pt x="18736" y="22669"/>
                      <a:pt x="18450" y="18287"/>
                      <a:pt x="17974" y="13810"/>
                    </a:cubicBezTo>
                    <a:cubicBezTo>
                      <a:pt x="17688" y="11334"/>
                      <a:pt x="17402" y="8762"/>
                      <a:pt x="16450" y="6476"/>
                    </a:cubicBezTo>
                    <a:cubicBezTo>
                      <a:pt x="15497" y="4190"/>
                      <a:pt x="13973" y="2000"/>
                      <a:pt x="11687" y="856"/>
                    </a:cubicBezTo>
                    <a:cubicBezTo>
                      <a:pt x="1877" y="-4097"/>
                      <a:pt x="543" y="13810"/>
                      <a:pt x="257" y="1943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82F67BCB-FA97-4221-93E3-2545F0BD070B}"/>
                  </a:ext>
                </a:extLst>
              </p:cNvPr>
              <p:cNvSpPr/>
              <p:nvPr/>
            </p:nvSpPr>
            <p:spPr>
              <a:xfrm>
                <a:off x="3886677" y="4747149"/>
                <a:ext cx="73340" cy="81263"/>
              </a:xfrm>
              <a:custGeom>
                <a:avLst/>
                <a:gdLst>
                  <a:gd name="connsiteX0" fmla="*/ 26859 w 73340"/>
                  <a:gd name="connsiteY0" fmla="*/ 6778 h 81263"/>
                  <a:gd name="connsiteX1" fmla="*/ 12286 w 73340"/>
                  <a:gd name="connsiteY1" fmla="*/ 17827 h 81263"/>
                  <a:gd name="connsiteX2" fmla="*/ 2761 w 73340"/>
                  <a:gd name="connsiteY2" fmla="*/ 27542 h 81263"/>
                  <a:gd name="connsiteX3" fmla="*/ 475 w 73340"/>
                  <a:gd name="connsiteY3" fmla="*/ 31543 h 81263"/>
                  <a:gd name="connsiteX4" fmla="*/ 5332 w 73340"/>
                  <a:gd name="connsiteY4" fmla="*/ 39067 h 81263"/>
                  <a:gd name="connsiteX5" fmla="*/ 11238 w 73340"/>
                  <a:gd name="connsiteY5" fmla="*/ 37924 h 81263"/>
                  <a:gd name="connsiteX6" fmla="*/ 27526 w 73340"/>
                  <a:gd name="connsiteY6" fmla="*/ 29352 h 81263"/>
                  <a:gd name="connsiteX7" fmla="*/ 49528 w 73340"/>
                  <a:gd name="connsiteY7" fmla="*/ 81263 h 81263"/>
                  <a:gd name="connsiteX8" fmla="*/ 73341 w 73340"/>
                  <a:gd name="connsiteY8" fmla="*/ 62308 h 81263"/>
                  <a:gd name="connsiteX9" fmla="*/ 31717 w 73340"/>
                  <a:gd name="connsiteY9" fmla="*/ 26304 h 81263"/>
                  <a:gd name="connsiteX10" fmla="*/ 41908 w 73340"/>
                  <a:gd name="connsiteY10" fmla="*/ 17731 h 81263"/>
                  <a:gd name="connsiteX11" fmla="*/ 46957 w 73340"/>
                  <a:gd name="connsiteY11" fmla="*/ 12207 h 81263"/>
                  <a:gd name="connsiteX12" fmla="*/ 48671 w 73340"/>
                  <a:gd name="connsiteY12" fmla="*/ 5063 h 81263"/>
                  <a:gd name="connsiteX13" fmla="*/ 26859 w 73340"/>
                  <a:gd name="connsiteY13" fmla="*/ 6778 h 8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340" h="81263">
                    <a:moveTo>
                      <a:pt x="26859" y="6778"/>
                    </a:moveTo>
                    <a:cubicBezTo>
                      <a:pt x="21715" y="10111"/>
                      <a:pt x="16762" y="13826"/>
                      <a:pt x="12286" y="17827"/>
                    </a:cubicBezTo>
                    <a:cubicBezTo>
                      <a:pt x="9238" y="20589"/>
                      <a:pt x="5428" y="23827"/>
                      <a:pt x="2761" y="27542"/>
                    </a:cubicBezTo>
                    <a:cubicBezTo>
                      <a:pt x="1808" y="28876"/>
                      <a:pt x="1046" y="30209"/>
                      <a:pt x="475" y="31543"/>
                    </a:cubicBezTo>
                    <a:cubicBezTo>
                      <a:pt x="-1049" y="35257"/>
                      <a:pt x="1237" y="38781"/>
                      <a:pt x="5332" y="39067"/>
                    </a:cubicBezTo>
                    <a:cubicBezTo>
                      <a:pt x="7333" y="39163"/>
                      <a:pt x="9333" y="38591"/>
                      <a:pt x="11238" y="37924"/>
                    </a:cubicBezTo>
                    <a:cubicBezTo>
                      <a:pt x="17048" y="35829"/>
                      <a:pt x="22477" y="32781"/>
                      <a:pt x="27526" y="29352"/>
                    </a:cubicBezTo>
                    <a:cubicBezTo>
                      <a:pt x="35050" y="39258"/>
                      <a:pt x="47433" y="58689"/>
                      <a:pt x="49528" y="81263"/>
                    </a:cubicBezTo>
                    <a:cubicBezTo>
                      <a:pt x="49528" y="81263"/>
                      <a:pt x="61149" y="76310"/>
                      <a:pt x="73341" y="62308"/>
                    </a:cubicBezTo>
                    <a:cubicBezTo>
                      <a:pt x="73341" y="62308"/>
                      <a:pt x="54862" y="55641"/>
                      <a:pt x="31717" y="26304"/>
                    </a:cubicBezTo>
                    <a:cubicBezTo>
                      <a:pt x="35241" y="23637"/>
                      <a:pt x="38670" y="20779"/>
                      <a:pt x="41908" y="17731"/>
                    </a:cubicBezTo>
                    <a:cubicBezTo>
                      <a:pt x="43718" y="16017"/>
                      <a:pt x="45623" y="14302"/>
                      <a:pt x="46957" y="12207"/>
                    </a:cubicBezTo>
                    <a:cubicBezTo>
                      <a:pt x="48290" y="10111"/>
                      <a:pt x="49052" y="7540"/>
                      <a:pt x="48671" y="5063"/>
                    </a:cubicBezTo>
                    <a:cubicBezTo>
                      <a:pt x="46766" y="-5795"/>
                      <a:pt x="31621" y="3730"/>
                      <a:pt x="26859" y="677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770" name="Graphic 25">
              <a:extLst>
                <a:ext uri="{FF2B5EF4-FFF2-40B4-BE49-F238E27FC236}">
                  <a16:creationId xmlns:a16="http://schemas.microsoft.com/office/drawing/2014/main" id="{0C4E0A26-DFF7-410F-B2C6-09AD138CDE77}"/>
                </a:ext>
              </a:extLst>
            </p:cNvPr>
            <p:cNvGrpSpPr/>
            <p:nvPr/>
          </p:nvGrpSpPr>
          <p:grpSpPr>
            <a:xfrm>
              <a:off x="3916584" y="4818602"/>
              <a:ext cx="187737" cy="182118"/>
              <a:chOff x="3916584" y="4818602"/>
              <a:chExt cx="187737" cy="182118"/>
            </a:xfrm>
            <a:solidFill>
              <a:srgbClr val="E54545"/>
            </a:solidFill>
          </p:grpSpPr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E0097C81-7522-43A5-A7F8-67740A91C937}"/>
                  </a:ext>
                </a:extLst>
              </p:cNvPr>
              <p:cNvSpPr/>
              <p:nvPr/>
            </p:nvSpPr>
            <p:spPr>
              <a:xfrm>
                <a:off x="3916584" y="4888325"/>
                <a:ext cx="24765" cy="34861"/>
              </a:xfrm>
              <a:custGeom>
                <a:avLst/>
                <a:gdLst>
                  <a:gd name="connsiteX0" fmla="*/ 12383 w 24765"/>
                  <a:gd name="connsiteY0" fmla="*/ 0 h 34861"/>
                  <a:gd name="connsiteX1" fmla="*/ 0 w 24765"/>
                  <a:gd name="connsiteY1" fmla="*/ 17431 h 34861"/>
                  <a:gd name="connsiteX2" fmla="*/ 12383 w 24765"/>
                  <a:gd name="connsiteY2" fmla="*/ 34862 h 34861"/>
                  <a:gd name="connsiteX3" fmla="*/ 24765 w 24765"/>
                  <a:gd name="connsiteY3" fmla="*/ 17431 h 34861"/>
                  <a:gd name="connsiteX4" fmla="*/ 12383 w 24765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34861">
                    <a:moveTo>
                      <a:pt x="12383" y="0"/>
                    </a:moveTo>
                    <a:cubicBezTo>
                      <a:pt x="5525" y="0"/>
                      <a:pt x="0" y="7811"/>
                      <a:pt x="0" y="17431"/>
                    </a:cubicBezTo>
                    <a:cubicBezTo>
                      <a:pt x="0" y="27051"/>
                      <a:pt x="5525" y="34862"/>
                      <a:pt x="12383" y="34862"/>
                    </a:cubicBezTo>
                    <a:cubicBezTo>
                      <a:pt x="19241" y="34862"/>
                      <a:pt x="24765" y="27051"/>
                      <a:pt x="24765" y="17431"/>
                    </a:cubicBezTo>
                    <a:cubicBezTo>
                      <a:pt x="24670" y="7811"/>
                      <a:pt x="19145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FFAC9C4F-B16B-4206-9F62-88BFB0F2691C}"/>
                  </a:ext>
                </a:extLst>
              </p:cNvPr>
              <p:cNvSpPr/>
              <p:nvPr/>
            </p:nvSpPr>
            <p:spPr>
              <a:xfrm>
                <a:off x="4079556" y="4893564"/>
                <a:ext cx="24765" cy="34861"/>
              </a:xfrm>
              <a:custGeom>
                <a:avLst/>
                <a:gdLst>
                  <a:gd name="connsiteX0" fmla="*/ 12383 w 24765"/>
                  <a:gd name="connsiteY0" fmla="*/ 0 h 34861"/>
                  <a:gd name="connsiteX1" fmla="*/ 0 w 24765"/>
                  <a:gd name="connsiteY1" fmla="*/ 17431 h 34861"/>
                  <a:gd name="connsiteX2" fmla="*/ 12383 w 24765"/>
                  <a:gd name="connsiteY2" fmla="*/ 34862 h 34861"/>
                  <a:gd name="connsiteX3" fmla="*/ 24765 w 24765"/>
                  <a:gd name="connsiteY3" fmla="*/ 17431 h 34861"/>
                  <a:gd name="connsiteX4" fmla="*/ 12383 w 24765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34861">
                    <a:moveTo>
                      <a:pt x="12383" y="0"/>
                    </a:moveTo>
                    <a:cubicBezTo>
                      <a:pt x="5524" y="0"/>
                      <a:pt x="0" y="7810"/>
                      <a:pt x="0" y="17431"/>
                    </a:cubicBezTo>
                    <a:cubicBezTo>
                      <a:pt x="0" y="27051"/>
                      <a:pt x="5524" y="34862"/>
                      <a:pt x="12383" y="34862"/>
                    </a:cubicBezTo>
                    <a:cubicBezTo>
                      <a:pt x="19241" y="34862"/>
                      <a:pt x="24765" y="27051"/>
                      <a:pt x="24765" y="17431"/>
                    </a:cubicBezTo>
                    <a:cubicBezTo>
                      <a:pt x="24765" y="7906"/>
                      <a:pt x="19241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AE6C6EE3-3BA0-439D-8F14-E631CAD040DD}"/>
                  </a:ext>
                </a:extLst>
              </p:cNvPr>
              <p:cNvSpPr/>
              <p:nvPr/>
            </p:nvSpPr>
            <p:spPr>
              <a:xfrm>
                <a:off x="4042123" y="4823364"/>
                <a:ext cx="24764" cy="34861"/>
              </a:xfrm>
              <a:custGeom>
                <a:avLst/>
                <a:gdLst>
                  <a:gd name="connsiteX0" fmla="*/ 12382 w 24764"/>
                  <a:gd name="connsiteY0" fmla="*/ 34861 h 34861"/>
                  <a:gd name="connsiteX1" fmla="*/ 24765 w 24764"/>
                  <a:gd name="connsiteY1" fmla="*/ 17431 h 34861"/>
                  <a:gd name="connsiteX2" fmla="*/ 12382 w 24764"/>
                  <a:gd name="connsiteY2" fmla="*/ 0 h 34861"/>
                  <a:gd name="connsiteX3" fmla="*/ 0 w 24764"/>
                  <a:gd name="connsiteY3" fmla="*/ 17431 h 34861"/>
                  <a:gd name="connsiteX4" fmla="*/ 12382 w 24764"/>
                  <a:gd name="connsiteY4" fmla="*/ 34861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34861">
                    <a:moveTo>
                      <a:pt x="12382" y="34861"/>
                    </a:moveTo>
                    <a:cubicBezTo>
                      <a:pt x="19240" y="34861"/>
                      <a:pt x="24765" y="27051"/>
                      <a:pt x="24765" y="17431"/>
                    </a:cubicBezTo>
                    <a:cubicBezTo>
                      <a:pt x="24765" y="7810"/>
                      <a:pt x="19240" y="0"/>
                      <a:pt x="12382" y="0"/>
                    </a:cubicBezTo>
                    <a:cubicBezTo>
                      <a:pt x="5524" y="0"/>
                      <a:pt x="0" y="7810"/>
                      <a:pt x="0" y="17431"/>
                    </a:cubicBezTo>
                    <a:cubicBezTo>
                      <a:pt x="0" y="26956"/>
                      <a:pt x="5524" y="34861"/>
                      <a:pt x="12382" y="3486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9E6C79A0-4FEE-41A3-B5F3-48E1BFED1003}"/>
                  </a:ext>
                </a:extLst>
              </p:cNvPr>
              <p:cNvSpPr/>
              <p:nvPr/>
            </p:nvSpPr>
            <p:spPr>
              <a:xfrm>
                <a:off x="4033646" y="4871561"/>
                <a:ext cx="33337" cy="47243"/>
              </a:xfrm>
              <a:custGeom>
                <a:avLst/>
                <a:gdLst>
                  <a:gd name="connsiteX0" fmla="*/ 16669 w 33337"/>
                  <a:gd name="connsiteY0" fmla="*/ 0 h 47243"/>
                  <a:gd name="connsiteX1" fmla="*/ 0 w 33337"/>
                  <a:gd name="connsiteY1" fmla="*/ 23622 h 47243"/>
                  <a:gd name="connsiteX2" fmla="*/ 16669 w 33337"/>
                  <a:gd name="connsiteY2" fmla="*/ 47244 h 47243"/>
                  <a:gd name="connsiteX3" fmla="*/ 33338 w 33337"/>
                  <a:gd name="connsiteY3" fmla="*/ 23622 h 47243"/>
                  <a:gd name="connsiteX4" fmla="*/ 16669 w 33337"/>
                  <a:gd name="connsiteY4" fmla="*/ 0 h 47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47243">
                    <a:moveTo>
                      <a:pt x="16669" y="0"/>
                    </a:moveTo>
                    <a:cubicBezTo>
                      <a:pt x="7430" y="0"/>
                      <a:pt x="0" y="10573"/>
                      <a:pt x="0" y="23622"/>
                    </a:cubicBezTo>
                    <a:cubicBezTo>
                      <a:pt x="0" y="36671"/>
                      <a:pt x="7430" y="47244"/>
                      <a:pt x="16669" y="47244"/>
                    </a:cubicBezTo>
                    <a:cubicBezTo>
                      <a:pt x="25908" y="47244"/>
                      <a:pt x="33338" y="36671"/>
                      <a:pt x="33338" y="23622"/>
                    </a:cubicBezTo>
                    <a:cubicBezTo>
                      <a:pt x="33338" y="10573"/>
                      <a:pt x="25908" y="0"/>
                      <a:pt x="1666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C31718A8-6D20-4C31-8998-4B3B0523768F}"/>
                  </a:ext>
                </a:extLst>
              </p:cNvPr>
              <p:cNvSpPr/>
              <p:nvPr/>
            </p:nvSpPr>
            <p:spPr>
              <a:xfrm>
                <a:off x="3936682" y="4940808"/>
                <a:ext cx="24764" cy="34861"/>
              </a:xfrm>
              <a:custGeom>
                <a:avLst/>
                <a:gdLst>
                  <a:gd name="connsiteX0" fmla="*/ 12383 w 24764"/>
                  <a:gd name="connsiteY0" fmla="*/ 0 h 34861"/>
                  <a:gd name="connsiteX1" fmla="*/ 0 w 24764"/>
                  <a:gd name="connsiteY1" fmla="*/ 17431 h 34861"/>
                  <a:gd name="connsiteX2" fmla="*/ 12383 w 24764"/>
                  <a:gd name="connsiteY2" fmla="*/ 34862 h 34861"/>
                  <a:gd name="connsiteX3" fmla="*/ 24765 w 24764"/>
                  <a:gd name="connsiteY3" fmla="*/ 17431 h 34861"/>
                  <a:gd name="connsiteX4" fmla="*/ 12383 w 24764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34861">
                    <a:moveTo>
                      <a:pt x="12383" y="0"/>
                    </a:moveTo>
                    <a:cubicBezTo>
                      <a:pt x="5524" y="0"/>
                      <a:pt x="0" y="7811"/>
                      <a:pt x="0" y="17431"/>
                    </a:cubicBezTo>
                    <a:cubicBezTo>
                      <a:pt x="0" y="27051"/>
                      <a:pt x="5524" y="34862"/>
                      <a:pt x="12383" y="34862"/>
                    </a:cubicBezTo>
                    <a:cubicBezTo>
                      <a:pt x="19240" y="34862"/>
                      <a:pt x="24765" y="27051"/>
                      <a:pt x="24765" y="17431"/>
                    </a:cubicBezTo>
                    <a:cubicBezTo>
                      <a:pt x="24765" y="7811"/>
                      <a:pt x="19240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D1648863-1F87-422A-B94A-EB0D2B50A260}"/>
                  </a:ext>
                </a:extLst>
              </p:cNvPr>
              <p:cNvSpPr/>
              <p:nvPr/>
            </p:nvSpPr>
            <p:spPr>
              <a:xfrm>
                <a:off x="3956875" y="4847939"/>
                <a:ext cx="44767" cy="63055"/>
              </a:xfrm>
              <a:custGeom>
                <a:avLst/>
                <a:gdLst>
                  <a:gd name="connsiteX0" fmla="*/ 44768 w 44767"/>
                  <a:gd name="connsiteY0" fmla="*/ 31528 h 63055"/>
                  <a:gd name="connsiteX1" fmla="*/ 22384 w 44767"/>
                  <a:gd name="connsiteY1" fmla="*/ 63055 h 63055"/>
                  <a:gd name="connsiteX2" fmla="*/ 0 w 44767"/>
                  <a:gd name="connsiteY2" fmla="*/ 31528 h 63055"/>
                  <a:gd name="connsiteX3" fmla="*/ 22384 w 44767"/>
                  <a:gd name="connsiteY3" fmla="*/ 0 h 63055"/>
                  <a:gd name="connsiteX4" fmla="*/ 44768 w 44767"/>
                  <a:gd name="connsiteY4" fmla="*/ 31528 h 6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7" h="63055">
                    <a:moveTo>
                      <a:pt x="44768" y="31528"/>
                    </a:moveTo>
                    <a:cubicBezTo>
                      <a:pt x="44768" y="48940"/>
                      <a:pt x="34746" y="63055"/>
                      <a:pt x="22384" y="63055"/>
                    </a:cubicBezTo>
                    <a:cubicBezTo>
                      <a:pt x="10022" y="63055"/>
                      <a:pt x="0" y="48940"/>
                      <a:pt x="0" y="31528"/>
                    </a:cubicBezTo>
                    <a:cubicBezTo>
                      <a:pt x="0" y="14115"/>
                      <a:pt x="10022" y="0"/>
                      <a:pt x="22384" y="0"/>
                    </a:cubicBezTo>
                    <a:cubicBezTo>
                      <a:pt x="34746" y="0"/>
                      <a:pt x="44768" y="14115"/>
                      <a:pt x="44768" y="315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BCB5279A-6ABB-41B7-85C5-B56D034F5BEC}"/>
                  </a:ext>
                </a:extLst>
              </p:cNvPr>
              <p:cNvSpPr/>
              <p:nvPr/>
            </p:nvSpPr>
            <p:spPr>
              <a:xfrm>
                <a:off x="3997451" y="4932140"/>
                <a:ext cx="44767" cy="63055"/>
              </a:xfrm>
              <a:custGeom>
                <a:avLst/>
                <a:gdLst>
                  <a:gd name="connsiteX0" fmla="*/ 44767 w 44767"/>
                  <a:gd name="connsiteY0" fmla="*/ 31528 h 63055"/>
                  <a:gd name="connsiteX1" fmla="*/ 22384 w 44767"/>
                  <a:gd name="connsiteY1" fmla="*/ 63055 h 63055"/>
                  <a:gd name="connsiteX2" fmla="*/ 0 w 44767"/>
                  <a:gd name="connsiteY2" fmla="*/ 31528 h 63055"/>
                  <a:gd name="connsiteX3" fmla="*/ 22384 w 44767"/>
                  <a:gd name="connsiteY3" fmla="*/ 0 h 63055"/>
                  <a:gd name="connsiteX4" fmla="*/ 44767 w 44767"/>
                  <a:gd name="connsiteY4" fmla="*/ 31528 h 6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7" h="63055">
                    <a:moveTo>
                      <a:pt x="44767" y="31528"/>
                    </a:moveTo>
                    <a:cubicBezTo>
                      <a:pt x="44767" y="48940"/>
                      <a:pt x="34746" y="63055"/>
                      <a:pt x="22384" y="63055"/>
                    </a:cubicBezTo>
                    <a:cubicBezTo>
                      <a:pt x="10022" y="63055"/>
                      <a:pt x="0" y="48940"/>
                      <a:pt x="0" y="31528"/>
                    </a:cubicBezTo>
                    <a:cubicBezTo>
                      <a:pt x="0" y="14115"/>
                      <a:pt x="10022" y="0"/>
                      <a:pt x="22384" y="0"/>
                    </a:cubicBezTo>
                    <a:cubicBezTo>
                      <a:pt x="34746" y="0"/>
                      <a:pt x="44767" y="14115"/>
                      <a:pt x="44767" y="315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955BECC2-1820-485D-8510-6FA288282935}"/>
                  </a:ext>
                </a:extLst>
              </p:cNvPr>
              <p:cNvSpPr/>
              <p:nvPr/>
            </p:nvSpPr>
            <p:spPr>
              <a:xfrm>
                <a:off x="3970400" y="4929949"/>
                <a:ext cx="12954" cy="18288"/>
              </a:xfrm>
              <a:custGeom>
                <a:avLst/>
                <a:gdLst>
                  <a:gd name="connsiteX0" fmla="*/ 12954 w 12954"/>
                  <a:gd name="connsiteY0" fmla="*/ 9144 h 18288"/>
                  <a:gd name="connsiteX1" fmla="*/ 6477 w 12954"/>
                  <a:gd name="connsiteY1" fmla="*/ 0 h 18288"/>
                  <a:gd name="connsiteX2" fmla="*/ 0 w 12954"/>
                  <a:gd name="connsiteY2" fmla="*/ 9144 h 18288"/>
                  <a:gd name="connsiteX3" fmla="*/ 6477 w 12954"/>
                  <a:gd name="connsiteY3" fmla="*/ 18288 h 18288"/>
                  <a:gd name="connsiteX4" fmla="*/ 12954 w 12954"/>
                  <a:gd name="connsiteY4" fmla="*/ 9144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12954" y="9144"/>
                    </a:moveTo>
                    <a:cubicBezTo>
                      <a:pt x="12954" y="4096"/>
                      <a:pt x="10096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8" y="18288"/>
                      <a:pt x="6477" y="18288"/>
                    </a:cubicBezTo>
                    <a:cubicBezTo>
                      <a:pt x="10096" y="18288"/>
                      <a:pt x="12954" y="14192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FD14BE0C-4659-4D17-92E2-55D1BE6884B1}"/>
                  </a:ext>
                </a:extLst>
              </p:cNvPr>
              <p:cNvSpPr/>
              <p:nvPr/>
            </p:nvSpPr>
            <p:spPr>
              <a:xfrm>
                <a:off x="4050315" y="4933664"/>
                <a:ext cx="12954" cy="18288"/>
              </a:xfrm>
              <a:custGeom>
                <a:avLst/>
                <a:gdLst>
                  <a:gd name="connsiteX0" fmla="*/ 6477 w 12954"/>
                  <a:gd name="connsiteY0" fmla="*/ 0 h 18288"/>
                  <a:gd name="connsiteX1" fmla="*/ 0 w 12954"/>
                  <a:gd name="connsiteY1" fmla="*/ 9144 h 18288"/>
                  <a:gd name="connsiteX2" fmla="*/ 6477 w 12954"/>
                  <a:gd name="connsiteY2" fmla="*/ 18288 h 18288"/>
                  <a:gd name="connsiteX3" fmla="*/ 12954 w 12954"/>
                  <a:gd name="connsiteY3" fmla="*/ 9144 h 18288"/>
                  <a:gd name="connsiteX4" fmla="*/ 6477 w 12954"/>
                  <a:gd name="connsiteY4" fmla="*/ 0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6477" y="0"/>
                    </a:move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8" y="18288"/>
                      <a:pt x="6477" y="18288"/>
                    </a:cubicBez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7" y="0"/>
                      <a:pt x="647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2" name="Freeform: Shape 781">
                <a:extLst>
                  <a:ext uri="{FF2B5EF4-FFF2-40B4-BE49-F238E27FC236}">
                    <a16:creationId xmlns:a16="http://schemas.microsoft.com/office/drawing/2014/main" id="{368FE116-946D-4ECF-9EBC-72549DBA4C49}"/>
                  </a:ext>
                </a:extLst>
              </p:cNvPr>
              <p:cNvSpPr/>
              <p:nvPr/>
            </p:nvSpPr>
            <p:spPr>
              <a:xfrm>
                <a:off x="4086510" y="4851844"/>
                <a:ext cx="12953" cy="18287"/>
              </a:xfrm>
              <a:custGeom>
                <a:avLst/>
                <a:gdLst>
                  <a:gd name="connsiteX0" fmla="*/ 6477 w 12953"/>
                  <a:gd name="connsiteY0" fmla="*/ 18288 h 18287"/>
                  <a:gd name="connsiteX1" fmla="*/ 12954 w 12953"/>
                  <a:gd name="connsiteY1" fmla="*/ 9144 h 18287"/>
                  <a:gd name="connsiteX2" fmla="*/ 6477 w 12953"/>
                  <a:gd name="connsiteY2" fmla="*/ 0 h 18287"/>
                  <a:gd name="connsiteX3" fmla="*/ 0 w 12953"/>
                  <a:gd name="connsiteY3" fmla="*/ 9144 h 18287"/>
                  <a:gd name="connsiteX4" fmla="*/ 6477 w 12953"/>
                  <a:gd name="connsiteY4" fmla="*/ 18288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6477" y="18288"/>
                    </a:move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6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7" y="18288"/>
                      <a:pt x="6477" y="1828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3" name="Freeform: Shape 782">
                <a:extLst>
                  <a:ext uri="{FF2B5EF4-FFF2-40B4-BE49-F238E27FC236}">
                    <a16:creationId xmlns:a16="http://schemas.microsoft.com/office/drawing/2014/main" id="{99DDB62F-BBB9-4FA4-A51D-0912059F164D}"/>
                  </a:ext>
                </a:extLst>
              </p:cNvPr>
              <p:cNvSpPr/>
              <p:nvPr/>
            </p:nvSpPr>
            <p:spPr>
              <a:xfrm>
                <a:off x="3976877" y="4982432"/>
                <a:ext cx="12953" cy="18288"/>
              </a:xfrm>
              <a:custGeom>
                <a:avLst/>
                <a:gdLst>
                  <a:gd name="connsiteX0" fmla="*/ 6477 w 12953"/>
                  <a:gd name="connsiteY0" fmla="*/ 0 h 18288"/>
                  <a:gd name="connsiteX1" fmla="*/ 0 w 12953"/>
                  <a:gd name="connsiteY1" fmla="*/ 9144 h 18288"/>
                  <a:gd name="connsiteX2" fmla="*/ 6477 w 12953"/>
                  <a:gd name="connsiteY2" fmla="*/ 18288 h 18288"/>
                  <a:gd name="connsiteX3" fmla="*/ 12954 w 12953"/>
                  <a:gd name="connsiteY3" fmla="*/ 9144 h 18288"/>
                  <a:gd name="connsiteX4" fmla="*/ 6477 w 12953"/>
                  <a:gd name="connsiteY4" fmla="*/ 0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8">
                    <a:moveTo>
                      <a:pt x="6477" y="0"/>
                    </a:move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7" y="18288"/>
                      <a:pt x="6477" y="18288"/>
                    </a:cubicBez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01" y="0"/>
                      <a:pt x="647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4" name="Freeform: Shape 783">
                <a:extLst>
                  <a:ext uri="{FF2B5EF4-FFF2-40B4-BE49-F238E27FC236}">
                    <a16:creationId xmlns:a16="http://schemas.microsoft.com/office/drawing/2014/main" id="{E5B62D38-FEBE-4131-876C-84FD2FF88A93}"/>
                  </a:ext>
                </a:extLst>
              </p:cNvPr>
              <p:cNvSpPr/>
              <p:nvPr/>
            </p:nvSpPr>
            <p:spPr>
              <a:xfrm>
                <a:off x="3998023" y="4818602"/>
                <a:ext cx="12953" cy="18287"/>
              </a:xfrm>
              <a:custGeom>
                <a:avLst/>
                <a:gdLst>
                  <a:gd name="connsiteX0" fmla="*/ 12954 w 12953"/>
                  <a:gd name="connsiteY0" fmla="*/ 9144 h 18287"/>
                  <a:gd name="connsiteX1" fmla="*/ 6477 w 12953"/>
                  <a:gd name="connsiteY1" fmla="*/ 18288 h 18287"/>
                  <a:gd name="connsiteX2" fmla="*/ 0 w 12953"/>
                  <a:gd name="connsiteY2" fmla="*/ 9144 h 18287"/>
                  <a:gd name="connsiteX3" fmla="*/ 6477 w 12953"/>
                  <a:gd name="connsiteY3" fmla="*/ 0 h 18287"/>
                  <a:gd name="connsiteX4" fmla="*/ 12954 w 12953"/>
                  <a:gd name="connsiteY4" fmla="*/ 9144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12954" y="9144"/>
                    </a:moveTo>
                    <a:cubicBezTo>
                      <a:pt x="12954" y="14194"/>
                      <a:pt x="10054" y="18288"/>
                      <a:pt x="6477" y="18288"/>
                    </a:cubicBezTo>
                    <a:cubicBezTo>
                      <a:pt x="2900" y="18288"/>
                      <a:pt x="0" y="14194"/>
                      <a:pt x="0" y="9144"/>
                    </a:cubicBezTo>
                    <a:cubicBezTo>
                      <a:pt x="0" y="4094"/>
                      <a:pt x="2900" y="0"/>
                      <a:pt x="6477" y="0"/>
                    </a:cubicBezTo>
                    <a:cubicBezTo>
                      <a:pt x="10054" y="0"/>
                      <a:pt x="12954" y="4094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6672F628-665E-4838-B353-AD51976E7413}"/>
                  </a:ext>
                </a:extLst>
              </p:cNvPr>
              <p:cNvSpPr/>
              <p:nvPr/>
            </p:nvSpPr>
            <p:spPr>
              <a:xfrm>
                <a:off x="4013358" y="4870323"/>
                <a:ext cx="12953" cy="18287"/>
              </a:xfrm>
              <a:custGeom>
                <a:avLst/>
                <a:gdLst>
                  <a:gd name="connsiteX0" fmla="*/ 12954 w 12953"/>
                  <a:gd name="connsiteY0" fmla="*/ 9144 h 18287"/>
                  <a:gd name="connsiteX1" fmla="*/ 6477 w 12953"/>
                  <a:gd name="connsiteY1" fmla="*/ 18288 h 18287"/>
                  <a:gd name="connsiteX2" fmla="*/ 0 w 12953"/>
                  <a:gd name="connsiteY2" fmla="*/ 9144 h 18287"/>
                  <a:gd name="connsiteX3" fmla="*/ 6477 w 12953"/>
                  <a:gd name="connsiteY3" fmla="*/ 0 h 18287"/>
                  <a:gd name="connsiteX4" fmla="*/ 12954 w 12953"/>
                  <a:gd name="connsiteY4" fmla="*/ 9144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12954" y="9144"/>
                    </a:moveTo>
                    <a:cubicBezTo>
                      <a:pt x="12954" y="14194"/>
                      <a:pt x="10054" y="18288"/>
                      <a:pt x="6477" y="18288"/>
                    </a:cubicBezTo>
                    <a:cubicBezTo>
                      <a:pt x="2900" y="18288"/>
                      <a:pt x="0" y="14194"/>
                      <a:pt x="0" y="9144"/>
                    </a:cubicBezTo>
                    <a:cubicBezTo>
                      <a:pt x="0" y="4094"/>
                      <a:pt x="2900" y="0"/>
                      <a:pt x="6477" y="0"/>
                    </a:cubicBezTo>
                    <a:cubicBezTo>
                      <a:pt x="10054" y="0"/>
                      <a:pt x="12954" y="4094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6" name="Freeform: Shape 785">
                <a:extLst>
                  <a:ext uri="{FF2B5EF4-FFF2-40B4-BE49-F238E27FC236}">
                    <a16:creationId xmlns:a16="http://schemas.microsoft.com/office/drawing/2014/main" id="{9AF3BC20-25A5-46F1-9507-9CB0792E394E}"/>
                  </a:ext>
                </a:extLst>
              </p:cNvPr>
              <p:cNvSpPr/>
              <p:nvPr/>
            </p:nvSpPr>
            <p:spPr>
              <a:xfrm>
                <a:off x="3932967" y="4844033"/>
                <a:ext cx="12954" cy="18288"/>
              </a:xfrm>
              <a:custGeom>
                <a:avLst/>
                <a:gdLst>
                  <a:gd name="connsiteX0" fmla="*/ 6477 w 12954"/>
                  <a:gd name="connsiteY0" fmla="*/ 18288 h 18288"/>
                  <a:gd name="connsiteX1" fmla="*/ 12954 w 12954"/>
                  <a:gd name="connsiteY1" fmla="*/ 9144 h 18288"/>
                  <a:gd name="connsiteX2" fmla="*/ 6477 w 12954"/>
                  <a:gd name="connsiteY2" fmla="*/ 0 h 18288"/>
                  <a:gd name="connsiteX3" fmla="*/ 0 w 12954"/>
                  <a:gd name="connsiteY3" fmla="*/ 9144 h 18288"/>
                  <a:gd name="connsiteX4" fmla="*/ 6477 w 12954"/>
                  <a:gd name="connsiteY4" fmla="*/ 18288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6477" y="18288"/>
                    </a:move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7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953" y="18288"/>
                      <a:pt x="6477" y="1828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4516DD32-247C-4832-9617-AD6B0EB9802F}"/>
                </a:ext>
              </a:extLst>
            </p:cNvPr>
            <p:cNvSpPr/>
            <p:nvPr/>
          </p:nvSpPr>
          <p:spPr>
            <a:xfrm>
              <a:off x="3913155" y="4873085"/>
              <a:ext cx="211260" cy="149312"/>
            </a:xfrm>
            <a:custGeom>
              <a:avLst/>
              <a:gdLst>
                <a:gd name="connsiteX0" fmla="*/ 133731 w 211260"/>
                <a:gd name="connsiteY0" fmla="*/ 145161 h 149312"/>
                <a:gd name="connsiteX1" fmla="*/ 42196 w 211260"/>
                <a:gd name="connsiteY1" fmla="*/ 132493 h 149312"/>
                <a:gd name="connsiteX2" fmla="*/ 0 w 211260"/>
                <a:gd name="connsiteY2" fmla="*/ 88964 h 149312"/>
                <a:gd name="connsiteX3" fmla="*/ 0 w 211260"/>
                <a:gd name="connsiteY3" fmla="*/ 88964 h 149312"/>
                <a:gd name="connsiteX4" fmla="*/ 39338 w 211260"/>
                <a:gd name="connsiteY4" fmla="*/ 110966 h 149312"/>
                <a:gd name="connsiteX5" fmla="*/ 64675 w 211260"/>
                <a:gd name="connsiteY5" fmla="*/ 116205 h 149312"/>
                <a:gd name="connsiteX6" fmla="*/ 172784 w 211260"/>
                <a:gd name="connsiteY6" fmla="*/ 72200 h 149312"/>
                <a:gd name="connsiteX7" fmla="*/ 208502 w 211260"/>
                <a:gd name="connsiteY7" fmla="*/ 0 h 149312"/>
                <a:gd name="connsiteX8" fmla="*/ 133731 w 211260"/>
                <a:gd name="connsiteY8" fmla="*/ 145161 h 1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260" h="149312">
                  <a:moveTo>
                    <a:pt x="133731" y="145161"/>
                  </a:moveTo>
                  <a:cubicBezTo>
                    <a:pt x="103156" y="153924"/>
                    <a:pt x="69532" y="148400"/>
                    <a:pt x="42196" y="132493"/>
                  </a:cubicBezTo>
                  <a:cubicBezTo>
                    <a:pt x="24479" y="122206"/>
                    <a:pt x="10001" y="106871"/>
                    <a:pt x="0" y="88964"/>
                  </a:cubicBezTo>
                  <a:cubicBezTo>
                    <a:pt x="0" y="88964"/>
                    <a:pt x="0" y="88964"/>
                    <a:pt x="0" y="88964"/>
                  </a:cubicBezTo>
                  <a:cubicBezTo>
                    <a:pt x="11525" y="98679"/>
                    <a:pt x="24955" y="106204"/>
                    <a:pt x="39338" y="110966"/>
                  </a:cubicBezTo>
                  <a:cubicBezTo>
                    <a:pt x="47530" y="113729"/>
                    <a:pt x="56102" y="115443"/>
                    <a:pt x="64675" y="116205"/>
                  </a:cubicBezTo>
                  <a:cubicBezTo>
                    <a:pt x="104870" y="119825"/>
                    <a:pt x="145733" y="102108"/>
                    <a:pt x="172784" y="72200"/>
                  </a:cubicBezTo>
                  <a:cubicBezTo>
                    <a:pt x="190976" y="52007"/>
                    <a:pt x="203073" y="26670"/>
                    <a:pt x="208502" y="0"/>
                  </a:cubicBezTo>
                  <a:cubicBezTo>
                    <a:pt x="220599" y="57150"/>
                    <a:pt x="192405" y="128302"/>
                    <a:pt x="133731" y="145161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3B1C114B-ADAB-4822-A3E0-2D2B624EED84}"/>
                </a:ext>
              </a:extLst>
            </p:cNvPr>
            <p:cNvSpPr/>
            <p:nvPr/>
          </p:nvSpPr>
          <p:spPr>
            <a:xfrm>
              <a:off x="3928051" y="4806903"/>
              <a:ext cx="98451" cy="107047"/>
            </a:xfrm>
            <a:custGeom>
              <a:avLst/>
              <a:gdLst>
                <a:gd name="connsiteX0" fmla="*/ 47207 w 98451"/>
                <a:gd name="connsiteY0" fmla="*/ 6841 h 107047"/>
                <a:gd name="connsiteX1" fmla="*/ 27299 w 98451"/>
                <a:gd name="connsiteY1" fmla="*/ 24176 h 107047"/>
                <a:gd name="connsiteX2" fmla="*/ 4344 w 98451"/>
                <a:gd name="connsiteY2" fmla="*/ 61991 h 107047"/>
                <a:gd name="connsiteX3" fmla="*/ 153 w 98451"/>
                <a:gd name="connsiteY3" fmla="*/ 83041 h 107047"/>
                <a:gd name="connsiteX4" fmla="*/ 12726 w 98451"/>
                <a:gd name="connsiteY4" fmla="*/ 103139 h 107047"/>
                <a:gd name="connsiteX5" fmla="*/ 36348 w 98451"/>
                <a:gd name="connsiteY5" fmla="*/ 105234 h 107047"/>
                <a:gd name="connsiteX6" fmla="*/ 67781 w 98451"/>
                <a:gd name="connsiteY6" fmla="*/ 78183 h 107047"/>
                <a:gd name="connsiteX7" fmla="*/ 95022 w 98451"/>
                <a:gd name="connsiteY7" fmla="*/ 59609 h 107047"/>
                <a:gd name="connsiteX8" fmla="*/ 97689 w 98451"/>
                <a:gd name="connsiteY8" fmla="*/ 34368 h 107047"/>
                <a:gd name="connsiteX9" fmla="*/ 92165 w 98451"/>
                <a:gd name="connsiteY9" fmla="*/ 11889 h 107047"/>
                <a:gd name="connsiteX10" fmla="*/ 47207 w 98451"/>
                <a:gd name="connsiteY10" fmla="*/ 6841 h 10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451" h="107047">
                  <a:moveTo>
                    <a:pt x="47207" y="6841"/>
                  </a:moveTo>
                  <a:cubicBezTo>
                    <a:pt x="39491" y="11222"/>
                    <a:pt x="33014" y="17509"/>
                    <a:pt x="27299" y="24176"/>
                  </a:cubicBezTo>
                  <a:cubicBezTo>
                    <a:pt x="17679" y="35416"/>
                    <a:pt x="9964" y="48275"/>
                    <a:pt x="4344" y="61991"/>
                  </a:cubicBezTo>
                  <a:cubicBezTo>
                    <a:pt x="1582" y="68658"/>
                    <a:pt x="-609" y="75802"/>
                    <a:pt x="153" y="83041"/>
                  </a:cubicBezTo>
                  <a:cubicBezTo>
                    <a:pt x="915" y="91232"/>
                    <a:pt x="5773" y="98852"/>
                    <a:pt x="12726" y="103139"/>
                  </a:cubicBezTo>
                  <a:cubicBezTo>
                    <a:pt x="19679" y="107425"/>
                    <a:pt x="28728" y="108282"/>
                    <a:pt x="36348" y="105234"/>
                  </a:cubicBezTo>
                  <a:cubicBezTo>
                    <a:pt x="49302" y="100186"/>
                    <a:pt x="56351" y="86184"/>
                    <a:pt x="67781" y="78183"/>
                  </a:cubicBezTo>
                  <a:cubicBezTo>
                    <a:pt x="76925" y="71897"/>
                    <a:pt x="89212" y="69134"/>
                    <a:pt x="95022" y="59609"/>
                  </a:cubicBezTo>
                  <a:cubicBezTo>
                    <a:pt x="99499" y="52275"/>
                    <a:pt x="98642" y="42941"/>
                    <a:pt x="97689" y="34368"/>
                  </a:cubicBezTo>
                  <a:cubicBezTo>
                    <a:pt x="96832" y="26653"/>
                    <a:pt x="95784" y="18747"/>
                    <a:pt x="92165" y="11889"/>
                  </a:cubicBezTo>
                  <a:cubicBezTo>
                    <a:pt x="83116" y="-4970"/>
                    <a:pt x="61399" y="-1255"/>
                    <a:pt x="47207" y="6841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802" name="Graphic 10">
            <a:extLst>
              <a:ext uri="{FF2B5EF4-FFF2-40B4-BE49-F238E27FC236}">
                <a16:creationId xmlns:a16="http://schemas.microsoft.com/office/drawing/2014/main" id="{BF4BE7EB-94F3-45F2-82E7-138AB84488CD}"/>
              </a:ext>
            </a:extLst>
          </p:cNvPr>
          <p:cNvGrpSpPr/>
          <p:nvPr/>
        </p:nvGrpSpPr>
        <p:grpSpPr>
          <a:xfrm>
            <a:off x="8591210" y="-86349"/>
            <a:ext cx="394494" cy="398130"/>
            <a:chOff x="7187972" y="3018428"/>
            <a:chExt cx="394494" cy="398130"/>
          </a:xfrm>
        </p:grpSpPr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29ABB8F-C7CD-4568-B0EC-3AE1C1B0FEB5}"/>
                </a:ext>
              </a:extLst>
            </p:cNvPr>
            <p:cNvSpPr/>
            <p:nvPr/>
          </p:nvSpPr>
          <p:spPr>
            <a:xfrm rot="-1062611">
              <a:off x="7276931" y="3111022"/>
              <a:ext cx="270767" cy="270767"/>
            </a:xfrm>
            <a:custGeom>
              <a:avLst/>
              <a:gdLst>
                <a:gd name="connsiteX0" fmla="*/ 270767 w 270767"/>
                <a:gd name="connsiteY0" fmla="*/ 135384 h 270767"/>
                <a:gd name="connsiteX1" fmla="*/ 135384 w 270767"/>
                <a:gd name="connsiteY1" fmla="*/ 270768 h 270767"/>
                <a:gd name="connsiteX2" fmla="*/ 0 w 270767"/>
                <a:gd name="connsiteY2" fmla="*/ 135384 h 270767"/>
                <a:gd name="connsiteX3" fmla="*/ 135384 w 270767"/>
                <a:gd name="connsiteY3" fmla="*/ 0 h 270767"/>
                <a:gd name="connsiteX4" fmla="*/ 270767 w 270767"/>
                <a:gd name="connsiteY4" fmla="*/ 135384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767" h="270767">
                  <a:moveTo>
                    <a:pt x="270767" y="135384"/>
                  </a:moveTo>
                  <a:cubicBezTo>
                    <a:pt x="270767" y="210154"/>
                    <a:pt x="210154" y="270768"/>
                    <a:pt x="135384" y="270768"/>
                  </a:cubicBezTo>
                  <a:cubicBezTo>
                    <a:pt x="60613" y="270768"/>
                    <a:pt x="0" y="210154"/>
                    <a:pt x="0" y="135384"/>
                  </a:cubicBezTo>
                  <a:cubicBezTo>
                    <a:pt x="0" y="60613"/>
                    <a:pt x="60613" y="0"/>
                    <a:pt x="135384" y="0"/>
                  </a:cubicBezTo>
                  <a:cubicBezTo>
                    <a:pt x="210154" y="0"/>
                    <a:pt x="270767" y="60613"/>
                    <a:pt x="270767" y="135384"/>
                  </a:cubicBezTo>
                  <a:close/>
                </a:path>
              </a:pathLst>
            </a:custGeom>
            <a:solidFill>
              <a:srgbClr val="D6D6D6">
                <a:alpha val="86000"/>
              </a:srgbClr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804" name="Graphic 10">
              <a:extLst>
                <a:ext uri="{FF2B5EF4-FFF2-40B4-BE49-F238E27FC236}">
                  <a16:creationId xmlns:a16="http://schemas.microsoft.com/office/drawing/2014/main" id="{8D161C26-7C8B-4683-BA56-0146F3F0EB4B}"/>
                </a:ext>
              </a:extLst>
            </p:cNvPr>
            <p:cNvGrpSpPr/>
            <p:nvPr/>
          </p:nvGrpSpPr>
          <p:grpSpPr>
            <a:xfrm>
              <a:off x="7187972" y="3018428"/>
              <a:ext cx="382922" cy="382922"/>
              <a:chOff x="7187972" y="3018428"/>
              <a:chExt cx="382922" cy="382922"/>
            </a:xfrm>
          </p:grpSpPr>
          <p:sp>
            <p:nvSpPr>
              <p:cNvPr id="805" name="Freeform: Shape 804">
                <a:extLst>
                  <a:ext uri="{FF2B5EF4-FFF2-40B4-BE49-F238E27FC236}">
                    <a16:creationId xmlns:a16="http://schemas.microsoft.com/office/drawing/2014/main" id="{F39573C3-21A9-4236-90F8-944E13985C6A}"/>
                  </a:ext>
                </a:extLst>
              </p:cNvPr>
              <p:cNvSpPr/>
              <p:nvPr/>
            </p:nvSpPr>
            <p:spPr>
              <a:xfrm rot="-2700000">
                <a:off x="7244049" y="3074506"/>
                <a:ext cx="270767" cy="270767"/>
              </a:xfrm>
              <a:custGeom>
                <a:avLst/>
                <a:gdLst>
                  <a:gd name="connsiteX0" fmla="*/ 270767 w 270767"/>
                  <a:gd name="connsiteY0" fmla="*/ 135384 h 270767"/>
                  <a:gd name="connsiteX1" fmla="*/ 135383 w 270767"/>
                  <a:gd name="connsiteY1" fmla="*/ 270767 h 270767"/>
                  <a:gd name="connsiteX2" fmla="*/ 0 w 270767"/>
                  <a:gd name="connsiteY2" fmla="*/ 135384 h 270767"/>
                  <a:gd name="connsiteX3" fmla="*/ 135383 w 270767"/>
                  <a:gd name="connsiteY3" fmla="*/ 0 h 270767"/>
                  <a:gd name="connsiteX4" fmla="*/ 270767 w 270767"/>
                  <a:gd name="connsiteY4" fmla="*/ 135384 h 27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767" h="270767">
                    <a:moveTo>
                      <a:pt x="270767" y="135384"/>
                    </a:moveTo>
                    <a:cubicBezTo>
                      <a:pt x="270767" y="210154"/>
                      <a:pt x="210154" y="270767"/>
                      <a:pt x="135383" y="270767"/>
                    </a:cubicBezTo>
                    <a:cubicBezTo>
                      <a:pt x="60613" y="270767"/>
                      <a:pt x="0" y="210154"/>
                      <a:pt x="0" y="135384"/>
                    </a:cubicBezTo>
                    <a:cubicBezTo>
                      <a:pt x="0" y="60613"/>
                      <a:pt x="60613" y="0"/>
                      <a:pt x="135383" y="0"/>
                    </a:cubicBezTo>
                    <a:cubicBezTo>
                      <a:pt x="210153" y="0"/>
                      <a:pt x="270767" y="60613"/>
                      <a:pt x="270767" y="135384"/>
                    </a:cubicBezTo>
                    <a:close/>
                  </a:path>
                </a:pathLst>
              </a:custGeom>
              <a:solidFill>
                <a:srgbClr val="D7DBE2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6" name="Freeform: Shape 805">
                <a:extLst>
                  <a:ext uri="{FF2B5EF4-FFF2-40B4-BE49-F238E27FC236}">
                    <a16:creationId xmlns:a16="http://schemas.microsoft.com/office/drawing/2014/main" id="{D9F6A7BA-A8A7-4998-8ABF-EB3B45168906}"/>
                  </a:ext>
                </a:extLst>
              </p:cNvPr>
              <p:cNvSpPr/>
              <p:nvPr/>
            </p:nvSpPr>
            <p:spPr>
              <a:xfrm>
                <a:off x="7255805" y="3086265"/>
                <a:ext cx="247288" cy="247304"/>
              </a:xfrm>
              <a:custGeom>
                <a:avLst/>
                <a:gdLst>
                  <a:gd name="connsiteX0" fmla="*/ 197161 w 247288"/>
                  <a:gd name="connsiteY0" fmla="*/ 24210 h 247304"/>
                  <a:gd name="connsiteX1" fmla="*/ 199498 w 247288"/>
                  <a:gd name="connsiteY1" fmla="*/ 25985 h 247304"/>
                  <a:gd name="connsiteX2" fmla="*/ 203568 w 247288"/>
                  <a:gd name="connsiteY2" fmla="*/ 29319 h 247304"/>
                  <a:gd name="connsiteX3" fmla="*/ 223095 w 247288"/>
                  <a:gd name="connsiteY3" fmla="*/ 197132 h 247304"/>
                  <a:gd name="connsiteX4" fmla="*/ 56927 w 247288"/>
                  <a:gd name="connsiteY4" fmla="*/ 227742 h 247304"/>
                  <a:gd name="connsiteX5" fmla="*/ 52554 w 247288"/>
                  <a:gd name="connsiteY5" fmla="*/ 224798 h 247304"/>
                  <a:gd name="connsiteX6" fmla="*/ 50172 w 247288"/>
                  <a:gd name="connsiteY6" fmla="*/ 223066 h 247304"/>
                  <a:gd name="connsiteX7" fmla="*/ 44414 w 247288"/>
                  <a:gd name="connsiteY7" fmla="*/ 218520 h 247304"/>
                  <a:gd name="connsiteX8" fmla="*/ 24238 w 247288"/>
                  <a:gd name="connsiteY8" fmla="*/ 50144 h 247304"/>
                  <a:gd name="connsiteX9" fmla="*/ 191099 w 247288"/>
                  <a:gd name="connsiteY9" fmla="*/ 20054 h 247304"/>
                  <a:gd name="connsiteX10" fmla="*/ 197161 w 247288"/>
                  <a:gd name="connsiteY10" fmla="*/ 24210 h 24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288" h="247304">
                    <a:moveTo>
                      <a:pt x="197161" y="24210"/>
                    </a:moveTo>
                    <a:cubicBezTo>
                      <a:pt x="197940" y="24816"/>
                      <a:pt x="198719" y="25379"/>
                      <a:pt x="199498" y="25985"/>
                    </a:cubicBezTo>
                    <a:cubicBezTo>
                      <a:pt x="200884" y="27068"/>
                      <a:pt x="202269" y="28150"/>
                      <a:pt x="203568" y="29319"/>
                    </a:cubicBezTo>
                    <a:cubicBezTo>
                      <a:pt x="252882" y="71012"/>
                      <a:pt x="262017" y="144442"/>
                      <a:pt x="223095" y="197132"/>
                    </a:cubicBezTo>
                    <a:cubicBezTo>
                      <a:pt x="184129" y="249823"/>
                      <a:pt x="111262" y="262682"/>
                      <a:pt x="56927" y="227742"/>
                    </a:cubicBezTo>
                    <a:cubicBezTo>
                      <a:pt x="55454" y="226833"/>
                      <a:pt x="53982" y="225837"/>
                      <a:pt x="52554" y="224798"/>
                    </a:cubicBezTo>
                    <a:cubicBezTo>
                      <a:pt x="51731" y="224235"/>
                      <a:pt x="50952" y="223672"/>
                      <a:pt x="50172" y="223066"/>
                    </a:cubicBezTo>
                    <a:cubicBezTo>
                      <a:pt x="48181" y="221594"/>
                      <a:pt x="46276" y="220079"/>
                      <a:pt x="44414" y="218520"/>
                    </a:cubicBezTo>
                    <a:cubicBezTo>
                      <a:pt x="-5549" y="176913"/>
                      <a:pt x="-14901" y="103095"/>
                      <a:pt x="24238" y="50144"/>
                    </a:cubicBezTo>
                    <a:cubicBezTo>
                      <a:pt x="63378" y="-2763"/>
                      <a:pt x="136677" y="-15492"/>
                      <a:pt x="191099" y="20054"/>
                    </a:cubicBezTo>
                    <a:cubicBezTo>
                      <a:pt x="193177" y="21353"/>
                      <a:pt x="195212" y="22738"/>
                      <a:pt x="197161" y="242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7" name="Freeform: Shape 806">
                <a:extLst>
                  <a:ext uri="{FF2B5EF4-FFF2-40B4-BE49-F238E27FC236}">
                    <a16:creationId xmlns:a16="http://schemas.microsoft.com/office/drawing/2014/main" id="{4BCA26FB-A6C4-4E7C-A313-19C2591CBBBF}"/>
                  </a:ext>
                </a:extLst>
              </p:cNvPr>
              <p:cNvSpPr/>
              <p:nvPr/>
            </p:nvSpPr>
            <p:spPr>
              <a:xfrm>
                <a:off x="7300219" y="3106275"/>
                <a:ext cx="159154" cy="207688"/>
              </a:xfrm>
              <a:custGeom>
                <a:avLst/>
                <a:gdLst>
                  <a:gd name="connsiteX0" fmla="*/ 152746 w 159154"/>
                  <a:gd name="connsiteY0" fmla="*/ 4200 h 207688"/>
                  <a:gd name="connsiteX1" fmla="*/ 155084 w 159154"/>
                  <a:gd name="connsiteY1" fmla="*/ 5975 h 207688"/>
                  <a:gd name="connsiteX2" fmla="*/ 159154 w 159154"/>
                  <a:gd name="connsiteY2" fmla="*/ 9308 h 207688"/>
                  <a:gd name="connsiteX3" fmla="*/ 158591 w 159154"/>
                  <a:gd name="connsiteY3" fmla="*/ 10174 h 207688"/>
                  <a:gd name="connsiteX4" fmla="*/ 13162 w 159154"/>
                  <a:gd name="connsiteY4" fmla="*/ 206909 h 207688"/>
                  <a:gd name="connsiteX5" fmla="*/ 12512 w 159154"/>
                  <a:gd name="connsiteY5" fmla="*/ 207688 h 207688"/>
                  <a:gd name="connsiteX6" fmla="*/ 8140 w 159154"/>
                  <a:gd name="connsiteY6" fmla="*/ 204744 h 207688"/>
                  <a:gd name="connsiteX7" fmla="*/ 5758 w 159154"/>
                  <a:gd name="connsiteY7" fmla="*/ 203012 h 207688"/>
                  <a:gd name="connsiteX8" fmla="*/ 0 w 159154"/>
                  <a:gd name="connsiteY8" fmla="*/ 198466 h 207688"/>
                  <a:gd name="connsiteX9" fmla="*/ 563 w 159154"/>
                  <a:gd name="connsiteY9" fmla="*/ 197557 h 207688"/>
                  <a:gd name="connsiteX10" fmla="*/ 145992 w 159154"/>
                  <a:gd name="connsiteY10" fmla="*/ 823 h 207688"/>
                  <a:gd name="connsiteX11" fmla="*/ 146685 w 159154"/>
                  <a:gd name="connsiteY11" fmla="*/ 0 h 207688"/>
                  <a:gd name="connsiteX12" fmla="*/ 152746 w 159154"/>
                  <a:gd name="connsiteY12" fmla="*/ 4200 h 20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154" h="207688">
                    <a:moveTo>
                      <a:pt x="152746" y="4200"/>
                    </a:moveTo>
                    <a:cubicBezTo>
                      <a:pt x="153526" y="4806"/>
                      <a:pt x="154305" y="5369"/>
                      <a:pt x="155084" y="5975"/>
                    </a:cubicBezTo>
                    <a:cubicBezTo>
                      <a:pt x="156470" y="7057"/>
                      <a:pt x="157855" y="8140"/>
                      <a:pt x="159154" y="9308"/>
                    </a:cubicBezTo>
                    <a:cubicBezTo>
                      <a:pt x="158981" y="9611"/>
                      <a:pt x="158807" y="9915"/>
                      <a:pt x="158591" y="10174"/>
                    </a:cubicBezTo>
                    <a:lnTo>
                      <a:pt x="13162" y="206909"/>
                    </a:lnTo>
                    <a:cubicBezTo>
                      <a:pt x="12945" y="207169"/>
                      <a:pt x="12729" y="207428"/>
                      <a:pt x="12512" y="207688"/>
                    </a:cubicBezTo>
                    <a:cubicBezTo>
                      <a:pt x="11040" y="206779"/>
                      <a:pt x="9568" y="205783"/>
                      <a:pt x="8140" y="204744"/>
                    </a:cubicBezTo>
                    <a:cubicBezTo>
                      <a:pt x="7317" y="204181"/>
                      <a:pt x="6538" y="203618"/>
                      <a:pt x="5758" y="203012"/>
                    </a:cubicBezTo>
                    <a:cubicBezTo>
                      <a:pt x="3767" y="201540"/>
                      <a:pt x="1861" y="200025"/>
                      <a:pt x="0" y="198466"/>
                    </a:cubicBezTo>
                    <a:cubicBezTo>
                      <a:pt x="173" y="198163"/>
                      <a:pt x="390" y="197860"/>
                      <a:pt x="563" y="197557"/>
                    </a:cubicBezTo>
                    <a:lnTo>
                      <a:pt x="145992" y="823"/>
                    </a:lnTo>
                    <a:cubicBezTo>
                      <a:pt x="146209" y="520"/>
                      <a:pt x="146425" y="260"/>
                      <a:pt x="146685" y="0"/>
                    </a:cubicBezTo>
                    <a:cubicBezTo>
                      <a:pt x="148763" y="1342"/>
                      <a:pt x="150798" y="2728"/>
                      <a:pt x="152746" y="4200"/>
                    </a:cubicBezTo>
                    <a:close/>
                  </a:path>
                </a:pathLst>
              </a:custGeom>
              <a:solidFill>
                <a:srgbClr val="D7DBE2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8" name="Freeform: Shape 807">
                <a:extLst>
                  <a:ext uri="{FF2B5EF4-FFF2-40B4-BE49-F238E27FC236}">
                    <a16:creationId xmlns:a16="http://schemas.microsoft.com/office/drawing/2014/main" id="{611BF9BB-CE84-4F3C-934D-00BF0C387745}"/>
                  </a:ext>
                </a:extLst>
              </p:cNvPr>
              <p:cNvSpPr/>
              <p:nvPr/>
            </p:nvSpPr>
            <p:spPr>
              <a:xfrm>
                <a:off x="7308358" y="3112250"/>
                <a:ext cx="151014" cy="201713"/>
              </a:xfrm>
              <a:custGeom>
                <a:avLst/>
                <a:gdLst>
                  <a:gd name="connsiteX0" fmla="*/ 146945 w 151014"/>
                  <a:gd name="connsiteY0" fmla="*/ 0 h 201713"/>
                  <a:gd name="connsiteX1" fmla="*/ 151015 w 151014"/>
                  <a:gd name="connsiteY1" fmla="*/ 3334 h 201713"/>
                  <a:gd name="connsiteX2" fmla="*/ 150452 w 151014"/>
                  <a:gd name="connsiteY2" fmla="*/ 4200 h 201713"/>
                  <a:gd name="connsiteX3" fmla="*/ 5022 w 151014"/>
                  <a:gd name="connsiteY3" fmla="*/ 200934 h 201713"/>
                  <a:gd name="connsiteX4" fmla="*/ 4373 w 151014"/>
                  <a:gd name="connsiteY4" fmla="*/ 201713 h 201713"/>
                  <a:gd name="connsiteX5" fmla="*/ 0 w 151014"/>
                  <a:gd name="connsiteY5" fmla="*/ 198769 h 201713"/>
                  <a:gd name="connsiteX6" fmla="*/ 822 w 151014"/>
                  <a:gd name="connsiteY6" fmla="*/ 197817 h 201713"/>
                  <a:gd name="connsiteX7" fmla="*/ 146252 w 151014"/>
                  <a:gd name="connsiteY7" fmla="*/ 1082 h 201713"/>
                  <a:gd name="connsiteX8" fmla="*/ 146945 w 151014"/>
                  <a:gd name="connsiteY8" fmla="*/ 0 h 201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014" h="201713">
                    <a:moveTo>
                      <a:pt x="146945" y="0"/>
                    </a:moveTo>
                    <a:cubicBezTo>
                      <a:pt x="148330" y="1082"/>
                      <a:pt x="149715" y="2165"/>
                      <a:pt x="151015" y="3334"/>
                    </a:cubicBezTo>
                    <a:cubicBezTo>
                      <a:pt x="150841" y="3637"/>
                      <a:pt x="150668" y="3940"/>
                      <a:pt x="150452" y="4200"/>
                    </a:cubicBezTo>
                    <a:lnTo>
                      <a:pt x="5022" y="200934"/>
                    </a:lnTo>
                    <a:cubicBezTo>
                      <a:pt x="4806" y="201194"/>
                      <a:pt x="4589" y="201454"/>
                      <a:pt x="4373" y="201713"/>
                    </a:cubicBezTo>
                    <a:cubicBezTo>
                      <a:pt x="2900" y="200804"/>
                      <a:pt x="1429" y="199808"/>
                      <a:pt x="0" y="198769"/>
                    </a:cubicBezTo>
                    <a:cubicBezTo>
                      <a:pt x="303" y="198466"/>
                      <a:pt x="606" y="198163"/>
                      <a:pt x="822" y="197817"/>
                    </a:cubicBezTo>
                    <a:lnTo>
                      <a:pt x="146252" y="1082"/>
                    </a:lnTo>
                    <a:cubicBezTo>
                      <a:pt x="146555" y="693"/>
                      <a:pt x="146772" y="346"/>
                      <a:pt x="146945" y="0"/>
                    </a:cubicBezTo>
                    <a:close/>
                  </a:path>
                </a:pathLst>
              </a:custGeom>
              <a:solidFill>
                <a:srgbClr val="F4F4F4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809" name="Graphic 10">
            <a:extLst>
              <a:ext uri="{FF2B5EF4-FFF2-40B4-BE49-F238E27FC236}">
                <a16:creationId xmlns:a16="http://schemas.microsoft.com/office/drawing/2014/main" id="{261B07CB-E636-4703-A747-82B30E3992FB}"/>
              </a:ext>
            </a:extLst>
          </p:cNvPr>
          <p:cNvGrpSpPr/>
          <p:nvPr/>
        </p:nvGrpSpPr>
        <p:grpSpPr>
          <a:xfrm>
            <a:off x="10713338" y="468232"/>
            <a:ext cx="318348" cy="291341"/>
            <a:chOff x="7571893" y="2457823"/>
            <a:chExt cx="344157" cy="344157"/>
          </a:xfrm>
        </p:grpSpPr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A0E28708-A3D8-4F0E-A519-160269D605A3}"/>
                </a:ext>
              </a:extLst>
            </p:cNvPr>
            <p:cNvSpPr/>
            <p:nvPr/>
          </p:nvSpPr>
          <p:spPr>
            <a:xfrm rot="-1683237">
              <a:off x="7616771" y="2502700"/>
              <a:ext cx="254402" cy="254402"/>
            </a:xfrm>
            <a:custGeom>
              <a:avLst/>
              <a:gdLst>
                <a:gd name="connsiteX0" fmla="*/ 254403 w 254402"/>
                <a:gd name="connsiteY0" fmla="*/ 127201 h 254402"/>
                <a:gd name="connsiteX1" fmla="*/ 127201 w 254402"/>
                <a:gd name="connsiteY1" fmla="*/ 254403 h 254402"/>
                <a:gd name="connsiteX2" fmla="*/ 0 w 254402"/>
                <a:gd name="connsiteY2" fmla="*/ 127201 h 254402"/>
                <a:gd name="connsiteX3" fmla="*/ 127201 w 254402"/>
                <a:gd name="connsiteY3" fmla="*/ 0 h 254402"/>
                <a:gd name="connsiteX4" fmla="*/ 254403 w 254402"/>
                <a:gd name="connsiteY4" fmla="*/ 127201 h 25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402" h="254402">
                  <a:moveTo>
                    <a:pt x="254403" y="127201"/>
                  </a:moveTo>
                  <a:cubicBezTo>
                    <a:pt x="254403" y="197453"/>
                    <a:pt x="197452" y="254403"/>
                    <a:pt x="127201" y="254403"/>
                  </a:cubicBezTo>
                  <a:cubicBezTo>
                    <a:pt x="56950" y="254403"/>
                    <a:pt x="0" y="197453"/>
                    <a:pt x="0" y="127201"/>
                  </a:cubicBezTo>
                  <a:cubicBezTo>
                    <a:pt x="0" y="56950"/>
                    <a:pt x="56950" y="0"/>
                    <a:pt x="127201" y="0"/>
                  </a:cubicBezTo>
                  <a:cubicBezTo>
                    <a:pt x="197452" y="0"/>
                    <a:pt x="254403" y="56950"/>
                    <a:pt x="254403" y="127201"/>
                  </a:cubicBezTo>
                  <a:close/>
                </a:path>
              </a:pathLst>
            </a:custGeom>
            <a:solidFill>
              <a:srgbClr val="D6D6D6">
                <a:alpha val="86000"/>
              </a:srgbClr>
            </a:solidFill>
            <a:ln w="4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811" name="Graphic 10">
              <a:extLst>
                <a:ext uri="{FF2B5EF4-FFF2-40B4-BE49-F238E27FC236}">
                  <a16:creationId xmlns:a16="http://schemas.microsoft.com/office/drawing/2014/main" id="{514EE05C-21C4-40F1-9799-CA598B4F6F4C}"/>
                </a:ext>
              </a:extLst>
            </p:cNvPr>
            <p:cNvGrpSpPr/>
            <p:nvPr/>
          </p:nvGrpSpPr>
          <p:grpSpPr>
            <a:xfrm>
              <a:off x="7575553" y="2458387"/>
              <a:ext cx="274680" cy="274680"/>
              <a:chOff x="7575553" y="2458387"/>
              <a:chExt cx="274680" cy="274680"/>
            </a:xfrm>
          </p:grpSpPr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4CB9A9F3-B9A4-4650-A168-86616CF407FC}"/>
                  </a:ext>
                </a:extLst>
              </p:cNvPr>
              <p:cNvSpPr/>
              <p:nvPr/>
            </p:nvSpPr>
            <p:spPr>
              <a:xfrm rot="-5113639">
                <a:off x="7585695" y="2468529"/>
                <a:ext cx="254395" cy="254395"/>
              </a:xfrm>
              <a:custGeom>
                <a:avLst/>
                <a:gdLst>
                  <a:gd name="connsiteX0" fmla="*/ 254396 w 254395"/>
                  <a:gd name="connsiteY0" fmla="*/ 127198 h 254395"/>
                  <a:gd name="connsiteX1" fmla="*/ 127198 w 254395"/>
                  <a:gd name="connsiteY1" fmla="*/ 254396 h 254395"/>
                  <a:gd name="connsiteX2" fmla="*/ 0 w 254395"/>
                  <a:gd name="connsiteY2" fmla="*/ 127198 h 254395"/>
                  <a:gd name="connsiteX3" fmla="*/ 127198 w 254395"/>
                  <a:gd name="connsiteY3" fmla="*/ 0 h 254395"/>
                  <a:gd name="connsiteX4" fmla="*/ 254396 w 254395"/>
                  <a:gd name="connsiteY4" fmla="*/ 127198 h 254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4395" h="254395">
                    <a:moveTo>
                      <a:pt x="254396" y="127198"/>
                    </a:moveTo>
                    <a:cubicBezTo>
                      <a:pt x="254396" y="197447"/>
                      <a:pt x="197447" y="254396"/>
                      <a:pt x="127198" y="254396"/>
                    </a:cubicBezTo>
                    <a:cubicBezTo>
                      <a:pt x="56949" y="254396"/>
                      <a:pt x="0" y="197447"/>
                      <a:pt x="0" y="127198"/>
                    </a:cubicBezTo>
                    <a:cubicBezTo>
                      <a:pt x="0" y="56948"/>
                      <a:pt x="56949" y="0"/>
                      <a:pt x="127198" y="0"/>
                    </a:cubicBezTo>
                    <a:cubicBezTo>
                      <a:pt x="197447" y="0"/>
                      <a:pt x="254396" y="56948"/>
                      <a:pt x="254396" y="127198"/>
                    </a:cubicBezTo>
                    <a:close/>
                  </a:path>
                </a:pathLst>
              </a:custGeom>
              <a:solidFill>
                <a:srgbClr val="D7DBE2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3" name="Freeform: Shape 812">
                <a:extLst>
                  <a:ext uri="{FF2B5EF4-FFF2-40B4-BE49-F238E27FC236}">
                    <a16:creationId xmlns:a16="http://schemas.microsoft.com/office/drawing/2014/main" id="{BE4AFE69-AF6A-4D8B-BAC8-DAE7070FD43B}"/>
                  </a:ext>
                </a:extLst>
              </p:cNvPr>
              <p:cNvSpPr/>
              <p:nvPr/>
            </p:nvSpPr>
            <p:spPr>
              <a:xfrm>
                <a:off x="7596849" y="2479389"/>
                <a:ext cx="232385" cy="232363"/>
              </a:xfrm>
              <a:custGeom>
                <a:avLst/>
                <a:gdLst>
                  <a:gd name="connsiteX0" fmla="*/ 185248 w 232385"/>
                  <a:gd name="connsiteY0" fmla="*/ 22784 h 232363"/>
                  <a:gd name="connsiteX1" fmla="*/ 187456 w 232385"/>
                  <a:gd name="connsiteY1" fmla="*/ 24430 h 232363"/>
                  <a:gd name="connsiteX2" fmla="*/ 191310 w 232385"/>
                  <a:gd name="connsiteY2" fmla="*/ 27547 h 232363"/>
                  <a:gd name="connsiteX3" fmla="*/ 209624 w 232385"/>
                  <a:gd name="connsiteY3" fmla="*/ 185229 h 232363"/>
                  <a:gd name="connsiteX4" fmla="*/ 53500 w 232385"/>
                  <a:gd name="connsiteY4" fmla="*/ 213977 h 232363"/>
                  <a:gd name="connsiteX5" fmla="*/ 49388 w 232385"/>
                  <a:gd name="connsiteY5" fmla="*/ 211206 h 232363"/>
                  <a:gd name="connsiteX6" fmla="*/ 47136 w 232385"/>
                  <a:gd name="connsiteY6" fmla="*/ 209604 h 232363"/>
                  <a:gd name="connsiteX7" fmla="*/ 41724 w 232385"/>
                  <a:gd name="connsiteY7" fmla="*/ 205318 h 232363"/>
                  <a:gd name="connsiteX8" fmla="*/ 22761 w 232385"/>
                  <a:gd name="connsiteY8" fmla="*/ 47116 h 232363"/>
                  <a:gd name="connsiteX9" fmla="*/ 179577 w 232385"/>
                  <a:gd name="connsiteY9" fmla="*/ 18844 h 232363"/>
                  <a:gd name="connsiteX10" fmla="*/ 185248 w 232385"/>
                  <a:gd name="connsiteY10" fmla="*/ 22784 h 232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385" h="232363">
                    <a:moveTo>
                      <a:pt x="185248" y="22784"/>
                    </a:moveTo>
                    <a:cubicBezTo>
                      <a:pt x="185984" y="23347"/>
                      <a:pt x="186721" y="23867"/>
                      <a:pt x="187456" y="24430"/>
                    </a:cubicBezTo>
                    <a:cubicBezTo>
                      <a:pt x="188755" y="25425"/>
                      <a:pt x="190054" y="26465"/>
                      <a:pt x="191310" y="27547"/>
                    </a:cubicBezTo>
                    <a:cubicBezTo>
                      <a:pt x="237679" y="66729"/>
                      <a:pt x="246209" y="135742"/>
                      <a:pt x="209624" y="185229"/>
                    </a:cubicBezTo>
                    <a:cubicBezTo>
                      <a:pt x="172996" y="234759"/>
                      <a:pt x="104546" y="246795"/>
                      <a:pt x="53500" y="213977"/>
                    </a:cubicBezTo>
                    <a:cubicBezTo>
                      <a:pt x="52115" y="213111"/>
                      <a:pt x="50729" y="212159"/>
                      <a:pt x="49388" y="211206"/>
                    </a:cubicBezTo>
                    <a:cubicBezTo>
                      <a:pt x="48608" y="210687"/>
                      <a:pt x="47915" y="210167"/>
                      <a:pt x="47136" y="209604"/>
                    </a:cubicBezTo>
                    <a:cubicBezTo>
                      <a:pt x="45274" y="208219"/>
                      <a:pt x="43456" y="206790"/>
                      <a:pt x="41724" y="205318"/>
                    </a:cubicBezTo>
                    <a:cubicBezTo>
                      <a:pt x="-5208" y="166222"/>
                      <a:pt x="-13997" y="96863"/>
                      <a:pt x="22761" y="47116"/>
                    </a:cubicBezTo>
                    <a:cubicBezTo>
                      <a:pt x="59519" y="-2630"/>
                      <a:pt x="128445" y="-14536"/>
                      <a:pt x="179577" y="18844"/>
                    </a:cubicBezTo>
                    <a:cubicBezTo>
                      <a:pt x="181525" y="20100"/>
                      <a:pt x="183387" y="21399"/>
                      <a:pt x="185248" y="227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4" name="Freeform: Shape 813">
                <a:extLst>
                  <a:ext uri="{FF2B5EF4-FFF2-40B4-BE49-F238E27FC236}">
                    <a16:creationId xmlns:a16="http://schemas.microsoft.com/office/drawing/2014/main" id="{A422DB61-9FFA-4C50-AADE-48696E52507F}"/>
                  </a:ext>
                </a:extLst>
              </p:cNvPr>
              <p:cNvSpPr/>
              <p:nvPr/>
            </p:nvSpPr>
            <p:spPr>
              <a:xfrm>
                <a:off x="7638616" y="2498234"/>
                <a:ext cx="149542" cy="195132"/>
              </a:xfrm>
              <a:custGeom>
                <a:avLst/>
                <a:gdLst>
                  <a:gd name="connsiteX0" fmla="*/ 143481 w 149542"/>
                  <a:gd name="connsiteY0" fmla="*/ 3940 h 195132"/>
                  <a:gd name="connsiteX1" fmla="*/ 145689 w 149542"/>
                  <a:gd name="connsiteY1" fmla="*/ 5585 h 195132"/>
                  <a:gd name="connsiteX2" fmla="*/ 149542 w 149542"/>
                  <a:gd name="connsiteY2" fmla="*/ 8702 h 195132"/>
                  <a:gd name="connsiteX3" fmla="*/ 149023 w 149542"/>
                  <a:gd name="connsiteY3" fmla="*/ 9525 h 195132"/>
                  <a:gd name="connsiteX4" fmla="*/ 12382 w 149542"/>
                  <a:gd name="connsiteY4" fmla="*/ 194396 h 195132"/>
                  <a:gd name="connsiteX5" fmla="*/ 11776 w 149542"/>
                  <a:gd name="connsiteY5" fmla="*/ 195133 h 195132"/>
                  <a:gd name="connsiteX6" fmla="*/ 7663 w 149542"/>
                  <a:gd name="connsiteY6" fmla="*/ 192362 h 195132"/>
                  <a:gd name="connsiteX7" fmla="*/ 5412 w 149542"/>
                  <a:gd name="connsiteY7" fmla="*/ 190760 h 195132"/>
                  <a:gd name="connsiteX8" fmla="*/ 0 w 149542"/>
                  <a:gd name="connsiteY8" fmla="*/ 186474 h 195132"/>
                  <a:gd name="connsiteX9" fmla="*/ 520 w 149542"/>
                  <a:gd name="connsiteY9" fmla="*/ 185651 h 195132"/>
                  <a:gd name="connsiteX10" fmla="*/ 137160 w 149542"/>
                  <a:gd name="connsiteY10" fmla="*/ 779 h 195132"/>
                  <a:gd name="connsiteX11" fmla="*/ 137809 w 149542"/>
                  <a:gd name="connsiteY11" fmla="*/ 0 h 195132"/>
                  <a:gd name="connsiteX12" fmla="*/ 143481 w 149542"/>
                  <a:gd name="connsiteY12" fmla="*/ 3940 h 195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542" h="195132">
                    <a:moveTo>
                      <a:pt x="143481" y="3940"/>
                    </a:moveTo>
                    <a:cubicBezTo>
                      <a:pt x="144217" y="4503"/>
                      <a:pt x="144953" y="5022"/>
                      <a:pt x="145689" y="5585"/>
                    </a:cubicBezTo>
                    <a:cubicBezTo>
                      <a:pt x="146988" y="6581"/>
                      <a:pt x="148287" y="7620"/>
                      <a:pt x="149542" y="8702"/>
                    </a:cubicBezTo>
                    <a:cubicBezTo>
                      <a:pt x="149369" y="8962"/>
                      <a:pt x="149196" y="9265"/>
                      <a:pt x="149023" y="9525"/>
                    </a:cubicBezTo>
                    <a:lnTo>
                      <a:pt x="12382" y="194396"/>
                    </a:lnTo>
                    <a:cubicBezTo>
                      <a:pt x="12209" y="194656"/>
                      <a:pt x="11992" y="194873"/>
                      <a:pt x="11776" y="195133"/>
                    </a:cubicBezTo>
                    <a:cubicBezTo>
                      <a:pt x="10390" y="194267"/>
                      <a:pt x="9005" y="193314"/>
                      <a:pt x="7663" y="192362"/>
                    </a:cubicBezTo>
                    <a:cubicBezTo>
                      <a:pt x="6884" y="191842"/>
                      <a:pt x="6191" y="191323"/>
                      <a:pt x="5412" y="190760"/>
                    </a:cubicBezTo>
                    <a:cubicBezTo>
                      <a:pt x="3550" y="189374"/>
                      <a:pt x="1731" y="187945"/>
                      <a:pt x="0" y="186474"/>
                    </a:cubicBezTo>
                    <a:cubicBezTo>
                      <a:pt x="173" y="186214"/>
                      <a:pt x="346" y="185911"/>
                      <a:pt x="520" y="185651"/>
                    </a:cubicBezTo>
                    <a:lnTo>
                      <a:pt x="137160" y="779"/>
                    </a:lnTo>
                    <a:cubicBezTo>
                      <a:pt x="137376" y="476"/>
                      <a:pt x="137593" y="260"/>
                      <a:pt x="137809" y="0"/>
                    </a:cubicBezTo>
                    <a:cubicBezTo>
                      <a:pt x="139757" y="1255"/>
                      <a:pt x="141619" y="2554"/>
                      <a:pt x="143481" y="3940"/>
                    </a:cubicBezTo>
                    <a:close/>
                  </a:path>
                </a:pathLst>
              </a:custGeom>
              <a:solidFill>
                <a:srgbClr val="D7DBE2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6C006B2F-5E45-435E-ACAD-071658AA06ED}"/>
                  </a:ext>
                </a:extLst>
              </p:cNvPr>
              <p:cNvSpPr/>
              <p:nvPr/>
            </p:nvSpPr>
            <p:spPr>
              <a:xfrm>
                <a:off x="7646279" y="2503819"/>
                <a:ext cx="141879" cy="189547"/>
              </a:xfrm>
              <a:custGeom>
                <a:avLst/>
                <a:gdLst>
                  <a:gd name="connsiteX0" fmla="*/ 138026 w 141879"/>
                  <a:gd name="connsiteY0" fmla="*/ 0 h 189547"/>
                  <a:gd name="connsiteX1" fmla="*/ 141879 w 141879"/>
                  <a:gd name="connsiteY1" fmla="*/ 3117 h 189547"/>
                  <a:gd name="connsiteX2" fmla="*/ 141360 w 141879"/>
                  <a:gd name="connsiteY2" fmla="*/ 3940 h 189547"/>
                  <a:gd name="connsiteX3" fmla="*/ 4720 w 141879"/>
                  <a:gd name="connsiteY3" fmla="*/ 188811 h 189547"/>
                  <a:gd name="connsiteX4" fmla="*/ 4113 w 141879"/>
                  <a:gd name="connsiteY4" fmla="*/ 189548 h 189547"/>
                  <a:gd name="connsiteX5" fmla="*/ 0 w 141879"/>
                  <a:gd name="connsiteY5" fmla="*/ 186777 h 189547"/>
                  <a:gd name="connsiteX6" fmla="*/ 780 w 141879"/>
                  <a:gd name="connsiteY6" fmla="*/ 185867 h 189547"/>
                  <a:gd name="connsiteX7" fmla="*/ 137420 w 141879"/>
                  <a:gd name="connsiteY7" fmla="*/ 996 h 189547"/>
                  <a:gd name="connsiteX8" fmla="*/ 138026 w 141879"/>
                  <a:gd name="connsiteY8" fmla="*/ 0 h 189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879" h="189547">
                    <a:moveTo>
                      <a:pt x="138026" y="0"/>
                    </a:moveTo>
                    <a:cubicBezTo>
                      <a:pt x="139325" y="996"/>
                      <a:pt x="140624" y="2035"/>
                      <a:pt x="141879" y="3117"/>
                    </a:cubicBezTo>
                    <a:cubicBezTo>
                      <a:pt x="141706" y="3377"/>
                      <a:pt x="141533" y="3680"/>
                      <a:pt x="141360" y="3940"/>
                    </a:cubicBezTo>
                    <a:lnTo>
                      <a:pt x="4720" y="188811"/>
                    </a:lnTo>
                    <a:cubicBezTo>
                      <a:pt x="4546" y="189071"/>
                      <a:pt x="4330" y="189288"/>
                      <a:pt x="4113" y="189548"/>
                    </a:cubicBezTo>
                    <a:cubicBezTo>
                      <a:pt x="2728" y="188682"/>
                      <a:pt x="1342" y="187729"/>
                      <a:pt x="0" y="186777"/>
                    </a:cubicBezTo>
                    <a:cubicBezTo>
                      <a:pt x="260" y="186517"/>
                      <a:pt x="563" y="186170"/>
                      <a:pt x="780" y="185867"/>
                    </a:cubicBezTo>
                    <a:lnTo>
                      <a:pt x="137420" y="996"/>
                    </a:lnTo>
                    <a:cubicBezTo>
                      <a:pt x="137636" y="693"/>
                      <a:pt x="137853" y="346"/>
                      <a:pt x="138026" y="0"/>
                    </a:cubicBezTo>
                    <a:close/>
                  </a:path>
                </a:pathLst>
              </a:custGeom>
              <a:solidFill>
                <a:srgbClr val="F4F4F4"/>
              </a:solidFill>
              <a:ln w="4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821" name="Graphic 470">
            <a:extLst>
              <a:ext uri="{FF2B5EF4-FFF2-40B4-BE49-F238E27FC236}">
                <a16:creationId xmlns:a16="http://schemas.microsoft.com/office/drawing/2014/main" id="{E6EA83D9-26DA-4706-A398-F104EA1B48E2}"/>
              </a:ext>
            </a:extLst>
          </p:cNvPr>
          <p:cNvGrpSpPr/>
          <p:nvPr/>
        </p:nvGrpSpPr>
        <p:grpSpPr>
          <a:xfrm>
            <a:off x="55756" y="5868772"/>
            <a:ext cx="900942" cy="1223347"/>
            <a:chOff x="5786465" y="3024220"/>
            <a:chExt cx="615277" cy="806472"/>
          </a:xfrm>
        </p:grpSpPr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0A265C5A-A359-421A-B90A-A77DF7670215}"/>
                </a:ext>
              </a:extLst>
            </p:cNvPr>
            <p:cNvSpPr/>
            <p:nvPr/>
          </p:nvSpPr>
          <p:spPr>
            <a:xfrm>
              <a:off x="5786465" y="3131247"/>
              <a:ext cx="615277" cy="699445"/>
            </a:xfrm>
            <a:custGeom>
              <a:avLst/>
              <a:gdLst>
                <a:gd name="connsiteX0" fmla="*/ 553660 w 615277"/>
                <a:gd name="connsiteY0" fmla="*/ 107252 h 699445"/>
                <a:gd name="connsiteX1" fmla="*/ 560232 w 615277"/>
                <a:gd name="connsiteY1" fmla="*/ 73914 h 699445"/>
                <a:gd name="connsiteX2" fmla="*/ 184661 w 615277"/>
                <a:gd name="connsiteY2" fmla="*/ 0 h 699445"/>
                <a:gd name="connsiteX3" fmla="*/ 178089 w 615277"/>
                <a:gd name="connsiteY3" fmla="*/ 33338 h 699445"/>
                <a:gd name="connsiteX4" fmla="*/ 82172 w 615277"/>
                <a:gd name="connsiteY4" fmla="*/ 109157 h 699445"/>
                <a:gd name="connsiteX5" fmla="*/ 1591 w 615277"/>
                <a:gd name="connsiteY5" fmla="*/ 518731 h 699445"/>
                <a:gd name="connsiteX6" fmla="*/ 94364 w 615277"/>
                <a:gd name="connsiteY6" fmla="*/ 636270 h 699445"/>
                <a:gd name="connsiteX7" fmla="*/ 402593 w 615277"/>
                <a:gd name="connsiteY7" fmla="*/ 696944 h 699445"/>
                <a:gd name="connsiteX8" fmla="*/ 532990 w 615277"/>
                <a:gd name="connsiteY8" fmla="*/ 623316 h 699445"/>
                <a:gd name="connsiteX9" fmla="*/ 613667 w 615277"/>
                <a:gd name="connsiteY9" fmla="*/ 213646 h 699445"/>
                <a:gd name="connsiteX10" fmla="*/ 553660 w 615277"/>
                <a:gd name="connsiteY10" fmla="*/ 107252 h 69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5277" h="699445">
                  <a:moveTo>
                    <a:pt x="553660" y="107252"/>
                  </a:moveTo>
                  <a:lnTo>
                    <a:pt x="560232" y="73914"/>
                  </a:lnTo>
                  <a:lnTo>
                    <a:pt x="184661" y="0"/>
                  </a:lnTo>
                  <a:lnTo>
                    <a:pt x="178089" y="33338"/>
                  </a:lnTo>
                  <a:cubicBezTo>
                    <a:pt x="130464" y="36671"/>
                    <a:pt x="90649" y="66389"/>
                    <a:pt x="82172" y="109157"/>
                  </a:cubicBezTo>
                  <a:lnTo>
                    <a:pt x="1591" y="518731"/>
                  </a:lnTo>
                  <a:cubicBezTo>
                    <a:pt x="-8792" y="571500"/>
                    <a:pt x="32737" y="624173"/>
                    <a:pt x="94364" y="636270"/>
                  </a:cubicBezTo>
                  <a:lnTo>
                    <a:pt x="402593" y="696944"/>
                  </a:lnTo>
                  <a:cubicBezTo>
                    <a:pt x="464220" y="709041"/>
                    <a:pt x="522608" y="676085"/>
                    <a:pt x="532990" y="623316"/>
                  </a:cubicBezTo>
                  <a:lnTo>
                    <a:pt x="613667" y="213646"/>
                  </a:lnTo>
                  <a:cubicBezTo>
                    <a:pt x="622144" y="170974"/>
                    <a:pt x="596427" y="128397"/>
                    <a:pt x="553660" y="107252"/>
                  </a:cubicBez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D7F79524-EAB5-4E08-93A1-E5E75B7D4251}"/>
                </a:ext>
              </a:extLst>
            </p:cNvPr>
            <p:cNvSpPr/>
            <p:nvPr/>
          </p:nvSpPr>
          <p:spPr>
            <a:xfrm rot="668349">
              <a:off x="5965518" y="3167936"/>
              <a:ext cx="382825" cy="21336"/>
            </a:xfrm>
            <a:custGeom>
              <a:avLst/>
              <a:gdLst>
                <a:gd name="connsiteX0" fmla="*/ 0 w 382825"/>
                <a:gd name="connsiteY0" fmla="*/ 0 h 21336"/>
                <a:gd name="connsiteX1" fmla="*/ 382825 w 382825"/>
                <a:gd name="connsiteY1" fmla="*/ 0 h 21336"/>
                <a:gd name="connsiteX2" fmla="*/ 382825 w 382825"/>
                <a:gd name="connsiteY2" fmla="*/ 21337 h 21336"/>
                <a:gd name="connsiteX3" fmla="*/ 0 w 382825"/>
                <a:gd name="connsiteY3" fmla="*/ 21337 h 2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825" h="21336">
                  <a:moveTo>
                    <a:pt x="0" y="0"/>
                  </a:moveTo>
                  <a:lnTo>
                    <a:pt x="382825" y="0"/>
                  </a:lnTo>
                  <a:lnTo>
                    <a:pt x="382825" y="21337"/>
                  </a:lnTo>
                  <a:lnTo>
                    <a:pt x="0" y="21337"/>
                  </a:ln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824" name="Graphic 470">
              <a:extLst>
                <a:ext uri="{FF2B5EF4-FFF2-40B4-BE49-F238E27FC236}">
                  <a16:creationId xmlns:a16="http://schemas.microsoft.com/office/drawing/2014/main" id="{5FF4B5C0-4E91-43C0-AD6F-BF1A1FCDB12C}"/>
                </a:ext>
              </a:extLst>
            </p:cNvPr>
            <p:cNvGrpSpPr/>
            <p:nvPr/>
          </p:nvGrpSpPr>
          <p:grpSpPr>
            <a:xfrm>
              <a:off x="5943340" y="3024220"/>
              <a:ext cx="450714" cy="188311"/>
              <a:chOff x="5943340" y="3024220"/>
              <a:chExt cx="450714" cy="188311"/>
            </a:xfrm>
          </p:grpSpPr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22C9D1A8-6C2C-41AF-9E94-6F278113A5BD}"/>
                  </a:ext>
                </a:extLst>
              </p:cNvPr>
              <p:cNvSpPr/>
              <p:nvPr/>
            </p:nvSpPr>
            <p:spPr>
              <a:xfrm rot="679270">
                <a:off x="5949298" y="3066276"/>
                <a:ext cx="438797" cy="104199"/>
              </a:xfrm>
              <a:custGeom>
                <a:avLst/>
                <a:gdLst>
                  <a:gd name="connsiteX0" fmla="*/ 0 w 438797"/>
                  <a:gd name="connsiteY0" fmla="*/ 0 h 104199"/>
                  <a:gd name="connsiteX1" fmla="*/ 438798 w 438797"/>
                  <a:gd name="connsiteY1" fmla="*/ 0 h 104199"/>
                  <a:gd name="connsiteX2" fmla="*/ 438798 w 438797"/>
                  <a:gd name="connsiteY2" fmla="*/ 104199 h 104199"/>
                  <a:gd name="connsiteX3" fmla="*/ 0 w 438797"/>
                  <a:gd name="connsiteY3" fmla="*/ 104199 h 104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8797" h="104199">
                    <a:moveTo>
                      <a:pt x="0" y="0"/>
                    </a:moveTo>
                    <a:lnTo>
                      <a:pt x="438798" y="0"/>
                    </a:lnTo>
                    <a:lnTo>
                      <a:pt x="438798" y="104199"/>
                    </a:lnTo>
                    <a:lnTo>
                      <a:pt x="0" y="104199"/>
                    </a:lnTo>
                    <a:close/>
                  </a:path>
                </a:pathLst>
              </a:custGeom>
              <a:solidFill>
                <a:srgbClr val="FBFCF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832" name="Graphic 470">
                <a:extLst>
                  <a:ext uri="{FF2B5EF4-FFF2-40B4-BE49-F238E27FC236}">
                    <a16:creationId xmlns:a16="http://schemas.microsoft.com/office/drawing/2014/main" id="{6551C9BE-91B6-490F-ABEC-99D38E6157D2}"/>
                  </a:ext>
                </a:extLst>
              </p:cNvPr>
              <p:cNvGrpSpPr/>
              <p:nvPr/>
            </p:nvGrpSpPr>
            <p:grpSpPr>
              <a:xfrm>
                <a:off x="5958303" y="3027190"/>
                <a:ext cx="420805" cy="182282"/>
                <a:chOff x="5958303" y="3027190"/>
                <a:chExt cx="420805" cy="182282"/>
              </a:xfrm>
              <a:solidFill>
                <a:srgbClr val="D2D3CE"/>
              </a:solidFill>
            </p:grpSpPr>
            <p:sp>
              <p:nvSpPr>
                <p:cNvPr id="833" name="Freeform: Shape 832">
                  <a:extLst>
                    <a:ext uri="{FF2B5EF4-FFF2-40B4-BE49-F238E27FC236}">
                      <a16:creationId xmlns:a16="http://schemas.microsoft.com/office/drawing/2014/main" id="{B3DF6E46-B714-4CFD-B07E-CC210228A182}"/>
                    </a:ext>
                  </a:extLst>
                </p:cNvPr>
                <p:cNvSpPr/>
                <p:nvPr/>
              </p:nvSpPr>
              <p:spPr>
                <a:xfrm rot="679270">
                  <a:off x="5968350" y="3027999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D5A56B6A-DA5F-4940-AEF2-0D3BAE6F4996}"/>
                    </a:ext>
                  </a:extLst>
                </p:cNvPr>
                <p:cNvSpPr/>
                <p:nvPr/>
              </p:nvSpPr>
              <p:spPr>
                <a:xfrm rot="679270">
                  <a:off x="6006556" y="3035605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5" name="Freeform: Shape 834">
                  <a:extLst>
                    <a:ext uri="{FF2B5EF4-FFF2-40B4-BE49-F238E27FC236}">
                      <a16:creationId xmlns:a16="http://schemas.microsoft.com/office/drawing/2014/main" id="{CCD2E484-5CA3-4421-9730-DFA8957288C4}"/>
                    </a:ext>
                  </a:extLst>
                </p:cNvPr>
                <p:cNvSpPr/>
                <p:nvPr/>
              </p:nvSpPr>
              <p:spPr>
                <a:xfrm rot="679270">
                  <a:off x="6044731" y="3043325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5065FFB1-F5EE-4AC9-86AA-66297616A376}"/>
                    </a:ext>
                  </a:extLst>
                </p:cNvPr>
                <p:cNvSpPr/>
                <p:nvPr/>
              </p:nvSpPr>
              <p:spPr>
                <a:xfrm rot="679270">
                  <a:off x="6083030" y="3050949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8C413370-2465-4859-89C5-E0DD892A5E18}"/>
                    </a:ext>
                  </a:extLst>
                </p:cNvPr>
                <p:cNvSpPr/>
                <p:nvPr/>
              </p:nvSpPr>
              <p:spPr>
                <a:xfrm rot="679270">
                  <a:off x="6121231" y="3058564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AAD3F6F0-2836-4C0E-B745-F23C1368A1A8}"/>
                    </a:ext>
                  </a:extLst>
                </p:cNvPr>
                <p:cNvSpPr/>
                <p:nvPr/>
              </p:nvSpPr>
              <p:spPr>
                <a:xfrm rot="679270">
                  <a:off x="6159415" y="3066270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0EEE3772-8F6C-4D3B-9195-9803F63AB298}"/>
                    </a:ext>
                  </a:extLst>
                </p:cNvPr>
                <p:cNvSpPr/>
                <p:nvPr/>
              </p:nvSpPr>
              <p:spPr>
                <a:xfrm rot="679270">
                  <a:off x="6197613" y="3073889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BAF971EB-341A-4EAB-9F1A-1476B5CA8E62}"/>
                    </a:ext>
                  </a:extLst>
                </p:cNvPr>
                <p:cNvSpPr/>
                <p:nvPr/>
              </p:nvSpPr>
              <p:spPr>
                <a:xfrm rot="679270">
                  <a:off x="6235802" y="3081527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FD90B235-BA50-403D-B598-CAD5003B202C}"/>
                    </a:ext>
                  </a:extLst>
                </p:cNvPr>
                <p:cNvSpPr/>
                <p:nvPr/>
              </p:nvSpPr>
              <p:spPr>
                <a:xfrm rot="679270">
                  <a:off x="6274109" y="3089135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AFF12E45-EAC2-4A2F-9622-771F4E29124D}"/>
                    </a:ext>
                  </a:extLst>
                </p:cNvPr>
                <p:cNvSpPr/>
                <p:nvPr/>
              </p:nvSpPr>
              <p:spPr>
                <a:xfrm rot="679270">
                  <a:off x="6312279" y="3096868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F7338EA9-F8C2-482C-908A-DBB8C6B1DB8D}"/>
                    </a:ext>
                  </a:extLst>
                </p:cNvPr>
                <p:cNvSpPr/>
                <p:nvPr/>
              </p:nvSpPr>
              <p:spPr>
                <a:xfrm rot="679270">
                  <a:off x="6350489" y="3104464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6098457E-9482-4875-B585-039D1D167289}"/>
                </a:ext>
              </a:extLst>
            </p:cNvPr>
            <p:cNvSpPr/>
            <p:nvPr/>
          </p:nvSpPr>
          <p:spPr>
            <a:xfrm rot="668349">
              <a:off x="5826058" y="3362905"/>
              <a:ext cx="541708" cy="240230"/>
            </a:xfrm>
            <a:custGeom>
              <a:avLst/>
              <a:gdLst>
                <a:gd name="connsiteX0" fmla="*/ 0 w 541708"/>
                <a:gd name="connsiteY0" fmla="*/ 0 h 240230"/>
                <a:gd name="connsiteX1" fmla="*/ 541708 w 541708"/>
                <a:gd name="connsiteY1" fmla="*/ 0 h 240230"/>
                <a:gd name="connsiteX2" fmla="*/ 541708 w 541708"/>
                <a:gd name="connsiteY2" fmla="*/ 240230 h 240230"/>
                <a:gd name="connsiteX3" fmla="*/ 0 w 541708"/>
                <a:gd name="connsiteY3" fmla="*/ 240230 h 24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708" h="240230">
                  <a:moveTo>
                    <a:pt x="0" y="0"/>
                  </a:moveTo>
                  <a:lnTo>
                    <a:pt x="541708" y="0"/>
                  </a:lnTo>
                  <a:lnTo>
                    <a:pt x="541708" y="240230"/>
                  </a:lnTo>
                  <a:lnTo>
                    <a:pt x="0" y="240230"/>
                  </a:lnTo>
                  <a:close/>
                </a:path>
              </a:pathLst>
            </a:custGeom>
            <a:solidFill>
              <a:srgbClr val="FB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7A826567-1448-4AFF-AD04-71BF81A99D75}"/>
                </a:ext>
              </a:extLst>
            </p:cNvPr>
            <p:cNvSpPr/>
            <p:nvPr/>
          </p:nvSpPr>
          <p:spPr>
            <a:xfrm>
              <a:off x="5786465" y="3583590"/>
              <a:ext cx="546039" cy="247102"/>
            </a:xfrm>
            <a:custGeom>
              <a:avLst/>
              <a:gdLst>
                <a:gd name="connsiteX0" fmla="*/ 415642 w 546039"/>
                <a:gd name="connsiteY0" fmla="*/ 178213 h 247102"/>
                <a:gd name="connsiteX1" fmla="*/ 107413 w 546039"/>
                <a:gd name="connsiteY1" fmla="*/ 117539 h 247102"/>
                <a:gd name="connsiteX2" fmla="*/ 14640 w 546039"/>
                <a:gd name="connsiteY2" fmla="*/ 0 h 247102"/>
                <a:gd name="connsiteX3" fmla="*/ 1591 w 546039"/>
                <a:gd name="connsiteY3" fmla="*/ 66389 h 247102"/>
                <a:gd name="connsiteX4" fmla="*/ 94364 w 546039"/>
                <a:gd name="connsiteY4" fmla="*/ 183928 h 247102"/>
                <a:gd name="connsiteX5" fmla="*/ 402593 w 546039"/>
                <a:gd name="connsiteY5" fmla="*/ 244602 h 247102"/>
                <a:gd name="connsiteX6" fmla="*/ 532990 w 546039"/>
                <a:gd name="connsiteY6" fmla="*/ 170974 h 247102"/>
                <a:gd name="connsiteX7" fmla="*/ 546040 w 546039"/>
                <a:gd name="connsiteY7" fmla="*/ 104584 h 247102"/>
                <a:gd name="connsiteX8" fmla="*/ 415642 w 546039"/>
                <a:gd name="connsiteY8" fmla="*/ 178213 h 24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039" h="247102">
                  <a:moveTo>
                    <a:pt x="415642" y="178213"/>
                  </a:moveTo>
                  <a:lnTo>
                    <a:pt x="107413" y="117539"/>
                  </a:lnTo>
                  <a:cubicBezTo>
                    <a:pt x="45787" y="105442"/>
                    <a:pt x="4258" y="52768"/>
                    <a:pt x="14640" y="0"/>
                  </a:cubicBezTo>
                  <a:lnTo>
                    <a:pt x="1591" y="66389"/>
                  </a:lnTo>
                  <a:cubicBezTo>
                    <a:pt x="-8792" y="119158"/>
                    <a:pt x="32737" y="171831"/>
                    <a:pt x="94364" y="183928"/>
                  </a:cubicBezTo>
                  <a:lnTo>
                    <a:pt x="402593" y="244602"/>
                  </a:lnTo>
                  <a:cubicBezTo>
                    <a:pt x="464220" y="256699"/>
                    <a:pt x="522608" y="223742"/>
                    <a:pt x="532990" y="170974"/>
                  </a:cubicBezTo>
                  <a:lnTo>
                    <a:pt x="546040" y="104584"/>
                  </a:lnTo>
                  <a:cubicBezTo>
                    <a:pt x="535753" y="157448"/>
                    <a:pt x="477269" y="190310"/>
                    <a:pt x="415642" y="178213"/>
                  </a:cubicBez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E57B7F1A-1504-479E-A8EA-BBCD101CED68}"/>
                </a:ext>
              </a:extLst>
            </p:cNvPr>
            <p:cNvSpPr/>
            <p:nvPr/>
          </p:nvSpPr>
          <p:spPr>
            <a:xfrm rot="668349">
              <a:off x="5845120" y="3364721"/>
              <a:ext cx="541708" cy="43245"/>
            </a:xfrm>
            <a:custGeom>
              <a:avLst/>
              <a:gdLst>
                <a:gd name="connsiteX0" fmla="*/ 0 w 541708"/>
                <a:gd name="connsiteY0" fmla="*/ 0 h 43245"/>
                <a:gd name="connsiteX1" fmla="*/ 541708 w 541708"/>
                <a:gd name="connsiteY1" fmla="*/ 0 h 43245"/>
                <a:gd name="connsiteX2" fmla="*/ 541708 w 541708"/>
                <a:gd name="connsiteY2" fmla="*/ 43245 h 43245"/>
                <a:gd name="connsiteX3" fmla="*/ 0 w 541708"/>
                <a:gd name="connsiteY3" fmla="*/ 43245 h 4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708" h="43245">
                  <a:moveTo>
                    <a:pt x="0" y="0"/>
                  </a:moveTo>
                  <a:lnTo>
                    <a:pt x="541708" y="0"/>
                  </a:lnTo>
                  <a:lnTo>
                    <a:pt x="541708" y="43245"/>
                  </a:lnTo>
                  <a:lnTo>
                    <a:pt x="0" y="43245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B6D1A037-CDA6-41B3-8083-4FF5FD2DDB6F}"/>
                </a:ext>
              </a:extLst>
            </p:cNvPr>
            <p:cNvSpPr/>
            <p:nvPr/>
          </p:nvSpPr>
          <p:spPr>
            <a:xfrm>
              <a:off x="5871781" y="3405377"/>
              <a:ext cx="125158" cy="125063"/>
            </a:xfrm>
            <a:custGeom>
              <a:avLst/>
              <a:gdLst>
                <a:gd name="connsiteX0" fmla="*/ 125159 w 125158"/>
                <a:gd name="connsiteY0" fmla="*/ 50292 h 125063"/>
                <a:gd name="connsiteX1" fmla="*/ 90869 w 125158"/>
                <a:gd name="connsiteY1" fmla="*/ 43624 h 125063"/>
                <a:gd name="connsiteX2" fmla="*/ 97631 w 125158"/>
                <a:gd name="connsiteY2" fmla="*/ 9239 h 125063"/>
                <a:gd name="connsiteX3" fmla="*/ 50387 w 125158"/>
                <a:gd name="connsiteY3" fmla="*/ 0 h 125063"/>
                <a:gd name="connsiteX4" fmla="*/ 43625 w 125158"/>
                <a:gd name="connsiteY4" fmla="*/ 34290 h 125063"/>
                <a:gd name="connsiteX5" fmla="*/ 9334 w 125158"/>
                <a:gd name="connsiteY5" fmla="*/ 27527 h 125063"/>
                <a:gd name="connsiteX6" fmla="*/ 0 w 125158"/>
                <a:gd name="connsiteY6" fmla="*/ 74676 h 125063"/>
                <a:gd name="connsiteX7" fmla="*/ 34385 w 125158"/>
                <a:gd name="connsiteY7" fmla="*/ 81439 h 125063"/>
                <a:gd name="connsiteX8" fmla="*/ 27622 w 125158"/>
                <a:gd name="connsiteY8" fmla="*/ 115824 h 125063"/>
                <a:gd name="connsiteX9" fmla="*/ 74771 w 125158"/>
                <a:gd name="connsiteY9" fmla="*/ 125063 h 125063"/>
                <a:gd name="connsiteX10" fmla="*/ 81534 w 125158"/>
                <a:gd name="connsiteY10" fmla="*/ 90773 h 125063"/>
                <a:gd name="connsiteX11" fmla="*/ 115919 w 125158"/>
                <a:gd name="connsiteY11" fmla="*/ 97536 h 12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158" h="125063">
                  <a:moveTo>
                    <a:pt x="125159" y="50292"/>
                  </a:moveTo>
                  <a:lnTo>
                    <a:pt x="90869" y="43624"/>
                  </a:lnTo>
                  <a:lnTo>
                    <a:pt x="97631" y="9239"/>
                  </a:lnTo>
                  <a:lnTo>
                    <a:pt x="50387" y="0"/>
                  </a:lnTo>
                  <a:lnTo>
                    <a:pt x="43625" y="34290"/>
                  </a:lnTo>
                  <a:lnTo>
                    <a:pt x="9334" y="27527"/>
                  </a:lnTo>
                  <a:lnTo>
                    <a:pt x="0" y="74676"/>
                  </a:lnTo>
                  <a:lnTo>
                    <a:pt x="34385" y="81439"/>
                  </a:lnTo>
                  <a:lnTo>
                    <a:pt x="27622" y="115824"/>
                  </a:lnTo>
                  <a:lnTo>
                    <a:pt x="74771" y="125063"/>
                  </a:lnTo>
                  <a:lnTo>
                    <a:pt x="81534" y="90773"/>
                  </a:lnTo>
                  <a:lnTo>
                    <a:pt x="115919" y="97536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0EE237C-1A2E-45BE-ABDC-82BD5C2944F5}"/>
                </a:ext>
              </a:extLst>
            </p:cNvPr>
            <p:cNvSpPr/>
            <p:nvPr/>
          </p:nvSpPr>
          <p:spPr>
            <a:xfrm rot="668349">
              <a:off x="6127621" y="3478544"/>
              <a:ext cx="190126" cy="20860"/>
            </a:xfrm>
            <a:custGeom>
              <a:avLst/>
              <a:gdLst>
                <a:gd name="connsiteX0" fmla="*/ 0 w 190126"/>
                <a:gd name="connsiteY0" fmla="*/ 0 h 20860"/>
                <a:gd name="connsiteX1" fmla="*/ 190127 w 190126"/>
                <a:gd name="connsiteY1" fmla="*/ 0 h 20860"/>
                <a:gd name="connsiteX2" fmla="*/ 190127 w 190126"/>
                <a:gd name="connsiteY2" fmla="*/ 20861 h 20860"/>
                <a:gd name="connsiteX3" fmla="*/ 0 w 190126"/>
                <a:gd name="connsiteY3" fmla="*/ 20861 h 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126" h="20860">
                  <a:moveTo>
                    <a:pt x="0" y="0"/>
                  </a:moveTo>
                  <a:lnTo>
                    <a:pt x="190127" y="0"/>
                  </a:lnTo>
                  <a:lnTo>
                    <a:pt x="190127" y="20861"/>
                  </a:lnTo>
                  <a:lnTo>
                    <a:pt x="0" y="20861"/>
                  </a:lnTo>
                  <a:close/>
                </a:path>
              </a:pathLst>
            </a:custGeom>
            <a:solidFill>
              <a:srgbClr val="D2D3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257DE26C-36DB-4E37-8592-F110AF4FBDC4}"/>
                </a:ext>
              </a:extLst>
            </p:cNvPr>
            <p:cNvSpPr/>
            <p:nvPr/>
          </p:nvSpPr>
          <p:spPr>
            <a:xfrm rot="668349">
              <a:off x="6117722" y="3529040"/>
              <a:ext cx="190126" cy="20860"/>
            </a:xfrm>
            <a:custGeom>
              <a:avLst/>
              <a:gdLst>
                <a:gd name="connsiteX0" fmla="*/ 0 w 190126"/>
                <a:gd name="connsiteY0" fmla="*/ 0 h 20860"/>
                <a:gd name="connsiteX1" fmla="*/ 190127 w 190126"/>
                <a:gd name="connsiteY1" fmla="*/ 0 h 20860"/>
                <a:gd name="connsiteX2" fmla="*/ 190127 w 190126"/>
                <a:gd name="connsiteY2" fmla="*/ 20861 h 20860"/>
                <a:gd name="connsiteX3" fmla="*/ 0 w 190126"/>
                <a:gd name="connsiteY3" fmla="*/ 20861 h 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126" h="20860">
                  <a:moveTo>
                    <a:pt x="0" y="0"/>
                  </a:moveTo>
                  <a:lnTo>
                    <a:pt x="190127" y="0"/>
                  </a:lnTo>
                  <a:lnTo>
                    <a:pt x="190127" y="20861"/>
                  </a:lnTo>
                  <a:lnTo>
                    <a:pt x="0" y="20861"/>
                  </a:lnTo>
                  <a:close/>
                </a:path>
              </a:pathLst>
            </a:custGeom>
            <a:solidFill>
              <a:srgbClr val="D2D3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6B41D50-D9F7-4E23-924A-6F8AE963A82C}"/>
              </a:ext>
            </a:extLst>
          </p:cNvPr>
          <p:cNvSpPr txBox="1"/>
          <p:nvPr/>
        </p:nvSpPr>
        <p:spPr>
          <a:xfrm>
            <a:off x="492465" y="4932109"/>
            <a:ext cx="55768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By T. </a:t>
            </a:r>
            <a:r>
              <a:rPr lang="en-US" sz="24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Wala’a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tx1">
                    <a:lumMod val="85000"/>
                    <a:lumOff val="15000"/>
                  </a:schemeClr>
                </a:solidFill>
              </a:rPr>
              <a:t>Alradadi</a:t>
            </a:r>
            <a:endParaRPr lang="th-TH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55DF1FBB-9AC1-43C2-8519-E67B994D4C32}"/>
              </a:ext>
            </a:extLst>
          </p:cNvPr>
          <p:cNvSpPr txBox="1"/>
          <p:nvPr/>
        </p:nvSpPr>
        <p:spPr>
          <a:xfrm>
            <a:off x="1419874" y="4008227"/>
            <a:ext cx="3647959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dirty="0"/>
              <a:t>. Listen and Discuss</a:t>
            </a:r>
            <a:endParaRPr lang="ar-SA" dirty="0"/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2C943479-2C1E-49AA-812F-5ECF9AC8D9FC}"/>
              </a:ext>
            </a:extLst>
          </p:cNvPr>
          <p:cNvSpPr txBox="1"/>
          <p:nvPr/>
        </p:nvSpPr>
        <p:spPr>
          <a:xfrm>
            <a:off x="944751" y="2243551"/>
            <a:ext cx="172098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sz="4000" dirty="0"/>
              <a:t>Unit 8</a:t>
            </a:r>
            <a:endParaRPr lang="ar-SA" sz="4000" dirty="0"/>
          </a:p>
        </p:txBody>
      </p:sp>
      <p:sp>
        <p:nvSpPr>
          <p:cNvPr id="6" name="مربع نص 5">
            <a:extLst>
              <a:ext uri="{FF2B5EF4-FFF2-40B4-BE49-F238E27FC236}">
                <a16:creationId xmlns:a16="http://schemas.microsoft.com/office/drawing/2014/main" id="{E39067BA-16B9-44E9-A164-05871B35A0E0}"/>
              </a:ext>
            </a:extLst>
          </p:cNvPr>
          <p:cNvSpPr txBox="1"/>
          <p:nvPr/>
        </p:nvSpPr>
        <p:spPr>
          <a:xfrm>
            <a:off x="4822748" y="4020574"/>
            <a:ext cx="2311702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dirty="0"/>
              <a:t>Page 64 -65</a:t>
            </a:r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355505590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E2783B77-58C6-42EC-8C72-31965793B31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8966" t="36979" r="32759" b="25812"/>
          <a:stretch/>
        </p:blipFill>
        <p:spPr>
          <a:xfrm>
            <a:off x="2519680" y="712886"/>
            <a:ext cx="6639735" cy="528151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58AF206-9EA3-4165-9C5D-59C47D2E0C19}"/>
              </a:ext>
            </a:extLst>
          </p:cNvPr>
          <p:cNvSpPr txBox="1"/>
          <p:nvPr/>
        </p:nvSpPr>
        <p:spPr>
          <a:xfrm>
            <a:off x="3624668" y="3167390"/>
            <a:ext cx="872359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2000" b="1" dirty="0">
                <a:solidFill>
                  <a:srgbClr val="E54545"/>
                </a:solidFill>
              </a:rPr>
              <a:t>Yes</a:t>
            </a:r>
            <a:r>
              <a:rPr lang="en-US" dirty="0">
                <a:solidFill>
                  <a:srgbClr val="E54545"/>
                </a:solidFill>
              </a:rPr>
              <a:t> </a:t>
            </a:r>
            <a:endParaRPr lang="ar-SA" dirty="0">
              <a:solidFill>
                <a:srgbClr val="E54545"/>
              </a:solidFill>
            </a:endParaRPr>
          </a:p>
        </p:txBody>
      </p:sp>
      <p:sp>
        <p:nvSpPr>
          <p:cNvPr id="4" name="TextBox 2">
            <a:extLst>
              <a:ext uri="{FF2B5EF4-FFF2-40B4-BE49-F238E27FC236}">
                <a16:creationId xmlns:a16="http://schemas.microsoft.com/office/drawing/2014/main" id="{30C12157-D182-4F9F-B1DD-F0D33A63D465}"/>
              </a:ext>
            </a:extLst>
          </p:cNvPr>
          <p:cNvSpPr txBox="1"/>
          <p:nvPr/>
        </p:nvSpPr>
        <p:spPr>
          <a:xfrm>
            <a:off x="3624667" y="3527287"/>
            <a:ext cx="872359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2000" b="1" dirty="0">
                <a:solidFill>
                  <a:srgbClr val="E54545"/>
                </a:solidFill>
              </a:rPr>
              <a:t>Yes</a:t>
            </a:r>
            <a:r>
              <a:rPr lang="en-US" dirty="0">
                <a:solidFill>
                  <a:srgbClr val="E54545"/>
                </a:solidFill>
              </a:rPr>
              <a:t> </a:t>
            </a:r>
            <a:endParaRPr lang="ar-SA" dirty="0">
              <a:solidFill>
                <a:srgbClr val="E54545"/>
              </a:solidFill>
            </a:endParaRPr>
          </a:p>
        </p:txBody>
      </p:sp>
      <p:sp>
        <p:nvSpPr>
          <p:cNvPr id="5" name="TextBox 2">
            <a:extLst>
              <a:ext uri="{FF2B5EF4-FFF2-40B4-BE49-F238E27FC236}">
                <a16:creationId xmlns:a16="http://schemas.microsoft.com/office/drawing/2014/main" id="{49E8C2F2-808D-4CD4-BFB1-ACAA949FDEA6}"/>
              </a:ext>
            </a:extLst>
          </p:cNvPr>
          <p:cNvSpPr txBox="1"/>
          <p:nvPr/>
        </p:nvSpPr>
        <p:spPr>
          <a:xfrm>
            <a:off x="3641132" y="3887184"/>
            <a:ext cx="83942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2000" b="1" dirty="0">
                <a:solidFill>
                  <a:srgbClr val="E54545"/>
                </a:solidFill>
              </a:rPr>
              <a:t>Yes</a:t>
            </a:r>
            <a:r>
              <a:rPr lang="en-US" dirty="0">
                <a:solidFill>
                  <a:srgbClr val="E54545"/>
                </a:solidFill>
              </a:rPr>
              <a:t> </a:t>
            </a:r>
            <a:endParaRPr lang="ar-SA" dirty="0">
              <a:solidFill>
                <a:srgbClr val="E54545"/>
              </a:solidFill>
            </a:endParaRPr>
          </a:p>
        </p:txBody>
      </p:sp>
      <p:sp>
        <p:nvSpPr>
          <p:cNvPr id="6" name="TextBox 2">
            <a:extLst>
              <a:ext uri="{FF2B5EF4-FFF2-40B4-BE49-F238E27FC236}">
                <a16:creationId xmlns:a16="http://schemas.microsoft.com/office/drawing/2014/main" id="{EC89785F-091F-4AF5-884A-4F8F03931021}"/>
              </a:ext>
            </a:extLst>
          </p:cNvPr>
          <p:cNvSpPr txBox="1"/>
          <p:nvPr/>
        </p:nvSpPr>
        <p:spPr>
          <a:xfrm>
            <a:off x="3620812" y="4930632"/>
            <a:ext cx="85974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dirty="0"/>
              <a:t> </a:t>
            </a:r>
            <a:endParaRPr lang="ar-SA" dirty="0"/>
          </a:p>
        </p:txBody>
      </p:sp>
      <p:sp>
        <p:nvSpPr>
          <p:cNvPr id="9" name="TextBox 5">
            <a:extLst>
              <a:ext uri="{FF2B5EF4-FFF2-40B4-BE49-F238E27FC236}">
                <a16:creationId xmlns:a16="http://schemas.microsoft.com/office/drawing/2014/main" id="{035390CE-F6BD-4E48-884B-B9ED01E65EE3}"/>
              </a:ext>
            </a:extLst>
          </p:cNvPr>
          <p:cNvSpPr txBox="1"/>
          <p:nvPr/>
        </p:nvSpPr>
        <p:spPr>
          <a:xfrm>
            <a:off x="3641132" y="4309125"/>
            <a:ext cx="872359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2000" b="1" dirty="0">
                <a:solidFill>
                  <a:srgbClr val="E54545"/>
                </a:solidFill>
              </a:rPr>
              <a:t>No</a:t>
            </a:r>
            <a:r>
              <a:rPr lang="en-US" dirty="0"/>
              <a:t> </a:t>
            </a:r>
            <a:endParaRPr lang="ar-SA" dirty="0"/>
          </a:p>
        </p:txBody>
      </p:sp>
      <p:sp>
        <p:nvSpPr>
          <p:cNvPr id="13" name="مربع نص 12">
            <a:extLst>
              <a:ext uri="{FF2B5EF4-FFF2-40B4-BE49-F238E27FC236}">
                <a16:creationId xmlns:a16="http://schemas.microsoft.com/office/drawing/2014/main" id="{087D94DF-4F99-4EC4-9AA8-C63A2B4A7141}"/>
              </a:ext>
            </a:extLst>
          </p:cNvPr>
          <p:cNvSpPr txBox="1"/>
          <p:nvPr/>
        </p:nvSpPr>
        <p:spPr>
          <a:xfrm>
            <a:off x="1002685" y="4927640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>
                <a:solidFill>
                  <a:srgbClr val="E54545"/>
                </a:solidFill>
              </a:rPr>
              <a:t> </a:t>
            </a:r>
            <a:endParaRPr lang="ar-SA" dirty="0">
              <a:solidFill>
                <a:srgbClr val="E54545"/>
              </a:solidFill>
            </a:endParaRPr>
          </a:p>
        </p:txBody>
      </p:sp>
      <p:sp>
        <p:nvSpPr>
          <p:cNvPr id="10" name="TextBox 2">
            <a:extLst>
              <a:ext uri="{FF2B5EF4-FFF2-40B4-BE49-F238E27FC236}">
                <a16:creationId xmlns:a16="http://schemas.microsoft.com/office/drawing/2014/main" id="{AFEFE3E8-E414-4736-AAD9-545CDB5F1A93}"/>
              </a:ext>
            </a:extLst>
          </p:cNvPr>
          <p:cNvSpPr txBox="1"/>
          <p:nvPr/>
        </p:nvSpPr>
        <p:spPr>
          <a:xfrm>
            <a:off x="3592339" y="4889651"/>
            <a:ext cx="872359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en-US" sz="2000" b="1" dirty="0">
                <a:solidFill>
                  <a:srgbClr val="E54545"/>
                </a:solidFill>
              </a:rPr>
              <a:t>Yes</a:t>
            </a:r>
            <a:r>
              <a:rPr lang="en-US" dirty="0">
                <a:solidFill>
                  <a:srgbClr val="E54545"/>
                </a:solidFill>
              </a:rPr>
              <a:t> </a:t>
            </a:r>
            <a:endParaRPr lang="ar-SA" dirty="0">
              <a:solidFill>
                <a:srgbClr val="E5454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5273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7" name="Group 1496">
            <a:extLst>
              <a:ext uri="{FF2B5EF4-FFF2-40B4-BE49-F238E27FC236}">
                <a16:creationId xmlns:a16="http://schemas.microsoft.com/office/drawing/2014/main" id="{87CA292F-2ADE-4447-A71D-33CD7183057F}"/>
              </a:ext>
            </a:extLst>
          </p:cNvPr>
          <p:cNvGrpSpPr/>
          <p:nvPr/>
        </p:nvGrpSpPr>
        <p:grpSpPr>
          <a:xfrm>
            <a:off x="5688247" y="0"/>
            <a:ext cx="6503753" cy="6858002"/>
            <a:chOff x="5688247" y="0"/>
            <a:chExt cx="6503753" cy="6858002"/>
          </a:xfrm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3C4654E-22EC-474D-8096-D4986EC89279}"/>
                </a:ext>
              </a:extLst>
            </p:cNvPr>
            <p:cNvSpPr/>
            <p:nvPr/>
          </p:nvSpPr>
          <p:spPr>
            <a:xfrm>
              <a:off x="5688247" y="187"/>
              <a:ext cx="6503753" cy="6857815"/>
            </a:xfrm>
            <a:custGeom>
              <a:avLst/>
              <a:gdLst>
                <a:gd name="connsiteX0" fmla="*/ 2931890 w 2931890"/>
                <a:gd name="connsiteY0" fmla="*/ 0 h 3514915"/>
                <a:gd name="connsiteX1" fmla="*/ 0 w 2931890"/>
                <a:gd name="connsiteY1" fmla="*/ 0 h 3514915"/>
                <a:gd name="connsiteX2" fmla="*/ 314706 w 2931890"/>
                <a:gd name="connsiteY2" fmla="*/ 242983 h 3514915"/>
                <a:gd name="connsiteX3" fmla="*/ 762381 w 2931890"/>
                <a:gd name="connsiteY3" fmla="*/ 214408 h 3514915"/>
                <a:gd name="connsiteX4" fmla="*/ 829056 w 2931890"/>
                <a:gd name="connsiteY4" fmla="*/ 290608 h 3514915"/>
                <a:gd name="connsiteX5" fmla="*/ 1181481 w 2931890"/>
                <a:gd name="connsiteY5" fmla="*/ 547783 h 3514915"/>
                <a:gd name="connsiteX6" fmla="*/ 1514856 w 2931890"/>
                <a:gd name="connsiteY6" fmla="*/ 438245 h 3514915"/>
                <a:gd name="connsiteX7" fmla="*/ 1632299 w 2931890"/>
                <a:gd name="connsiteY7" fmla="*/ 574739 h 3514915"/>
                <a:gd name="connsiteX8" fmla="*/ 1929193 w 2931890"/>
                <a:gd name="connsiteY8" fmla="*/ 641413 h 3514915"/>
                <a:gd name="connsiteX9" fmla="*/ 1816037 w 2931890"/>
                <a:gd name="connsiteY9" fmla="*/ 957358 h 3514915"/>
                <a:gd name="connsiteX10" fmla="*/ 2124456 w 2931890"/>
                <a:gd name="connsiteY10" fmla="*/ 976408 h 3514915"/>
                <a:gd name="connsiteX11" fmla="*/ 2295906 w 2931890"/>
                <a:gd name="connsiteY11" fmla="*/ 1252633 h 3514915"/>
                <a:gd name="connsiteX12" fmla="*/ 2229231 w 2931890"/>
                <a:gd name="connsiteY12" fmla="*/ 1538383 h 3514915"/>
                <a:gd name="connsiteX13" fmla="*/ 2581656 w 2931890"/>
                <a:gd name="connsiteY13" fmla="*/ 1681258 h 3514915"/>
                <a:gd name="connsiteX14" fmla="*/ 2591181 w 2931890"/>
                <a:gd name="connsiteY14" fmla="*/ 1900333 h 3514915"/>
                <a:gd name="connsiteX15" fmla="*/ 2172081 w 2931890"/>
                <a:gd name="connsiteY15" fmla="*/ 2357533 h 3514915"/>
                <a:gd name="connsiteX16" fmla="*/ 2400681 w 2931890"/>
                <a:gd name="connsiteY16" fmla="*/ 2586133 h 3514915"/>
                <a:gd name="connsiteX17" fmla="*/ 2276856 w 2931890"/>
                <a:gd name="connsiteY17" fmla="*/ 2909983 h 3514915"/>
                <a:gd name="connsiteX18" fmla="*/ 1638681 w 2931890"/>
                <a:gd name="connsiteY18" fmla="*/ 3405283 h 3514915"/>
                <a:gd name="connsiteX19" fmla="*/ 1614583 w 2931890"/>
                <a:gd name="connsiteY19" fmla="*/ 3514916 h 3514915"/>
                <a:gd name="connsiteX20" fmla="*/ 2931890 w 2931890"/>
                <a:gd name="connsiteY20" fmla="*/ 3514916 h 3514915"/>
                <a:gd name="connsiteX21" fmla="*/ 2931890 w 2931890"/>
                <a:gd name="connsiteY21" fmla="*/ 0 h 351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31890" h="3514915">
                  <a:moveTo>
                    <a:pt x="2931890" y="0"/>
                  </a:moveTo>
                  <a:lnTo>
                    <a:pt x="0" y="0"/>
                  </a:lnTo>
                  <a:cubicBezTo>
                    <a:pt x="74009" y="115062"/>
                    <a:pt x="175546" y="219837"/>
                    <a:pt x="314706" y="242983"/>
                  </a:cubicBezTo>
                  <a:cubicBezTo>
                    <a:pt x="467106" y="262033"/>
                    <a:pt x="609981" y="185833"/>
                    <a:pt x="762381" y="214408"/>
                  </a:cubicBezTo>
                  <a:cubicBezTo>
                    <a:pt x="800481" y="223933"/>
                    <a:pt x="819531" y="252508"/>
                    <a:pt x="829056" y="290608"/>
                  </a:cubicBezTo>
                  <a:cubicBezTo>
                    <a:pt x="838581" y="481108"/>
                    <a:pt x="1000506" y="614458"/>
                    <a:pt x="1181481" y="547783"/>
                  </a:cubicBezTo>
                  <a:cubicBezTo>
                    <a:pt x="1267206" y="519208"/>
                    <a:pt x="1419606" y="409670"/>
                    <a:pt x="1514856" y="438245"/>
                  </a:cubicBezTo>
                  <a:cubicBezTo>
                    <a:pt x="1600581" y="457295"/>
                    <a:pt x="1584674" y="508064"/>
                    <a:pt x="1632299" y="574739"/>
                  </a:cubicBezTo>
                  <a:cubicBezTo>
                    <a:pt x="1669256" y="638747"/>
                    <a:pt x="1881568" y="527114"/>
                    <a:pt x="1929193" y="641413"/>
                  </a:cubicBezTo>
                  <a:cubicBezTo>
                    <a:pt x="1967293" y="708088"/>
                    <a:pt x="1786890" y="939260"/>
                    <a:pt x="1816037" y="957358"/>
                  </a:cubicBezTo>
                  <a:cubicBezTo>
                    <a:pt x="1824418" y="948785"/>
                    <a:pt x="2019681" y="938308"/>
                    <a:pt x="2124456" y="976408"/>
                  </a:cubicBezTo>
                  <a:cubicBezTo>
                    <a:pt x="2229231" y="1024033"/>
                    <a:pt x="2372106" y="1128808"/>
                    <a:pt x="2295906" y="1252633"/>
                  </a:cubicBezTo>
                  <a:cubicBezTo>
                    <a:pt x="2248281" y="1347883"/>
                    <a:pt x="2191131" y="1452658"/>
                    <a:pt x="2229231" y="1538383"/>
                  </a:cubicBezTo>
                  <a:cubicBezTo>
                    <a:pt x="2286381" y="1671733"/>
                    <a:pt x="2476881" y="1595533"/>
                    <a:pt x="2581656" y="1681258"/>
                  </a:cubicBezTo>
                  <a:cubicBezTo>
                    <a:pt x="2638806" y="1738408"/>
                    <a:pt x="2648331" y="1843183"/>
                    <a:pt x="2591181" y="1900333"/>
                  </a:cubicBezTo>
                  <a:cubicBezTo>
                    <a:pt x="2457831" y="2062258"/>
                    <a:pt x="2105406" y="2100358"/>
                    <a:pt x="2172081" y="2357533"/>
                  </a:cubicBezTo>
                  <a:cubicBezTo>
                    <a:pt x="2210181" y="2462308"/>
                    <a:pt x="2372106" y="2481358"/>
                    <a:pt x="2400681" y="2586133"/>
                  </a:cubicBezTo>
                  <a:cubicBezTo>
                    <a:pt x="2438781" y="2719483"/>
                    <a:pt x="2419731" y="2852833"/>
                    <a:pt x="2276856" y="2909983"/>
                  </a:cubicBezTo>
                  <a:cubicBezTo>
                    <a:pt x="2010156" y="3005233"/>
                    <a:pt x="1714881" y="3119533"/>
                    <a:pt x="1638681" y="3405283"/>
                  </a:cubicBezTo>
                  <a:cubicBezTo>
                    <a:pt x="1629347" y="3441764"/>
                    <a:pt x="1621441" y="3478340"/>
                    <a:pt x="1614583" y="3514916"/>
                  </a:cubicBezTo>
                  <a:lnTo>
                    <a:pt x="2931890" y="3514916"/>
                  </a:lnTo>
                  <a:lnTo>
                    <a:pt x="2931890" y="0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496" name="Group 1495">
              <a:extLst>
                <a:ext uri="{FF2B5EF4-FFF2-40B4-BE49-F238E27FC236}">
                  <a16:creationId xmlns:a16="http://schemas.microsoft.com/office/drawing/2014/main" id="{E0E3F4EB-47F3-40A3-BEC8-736074347D49}"/>
                </a:ext>
              </a:extLst>
            </p:cNvPr>
            <p:cNvGrpSpPr/>
            <p:nvPr/>
          </p:nvGrpSpPr>
          <p:grpSpPr>
            <a:xfrm>
              <a:off x="6437276" y="0"/>
              <a:ext cx="5754722" cy="6858002"/>
              <a:chOff x="6437276" y="0"/>
              <a:chExt cx="5754722" cy="6858002"/>
            </a:xfrm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DD269F3-8480-47C3-8510-C63153D1D3CA}"/>
                  </a:ext>
                </a:extLst>
              </p:cNvPr>
              <p:cNvSpPr/>
              <p:nvPr/>
            </p:nvSpPr>
            <p:spPr>
              <a:xfrm>
                <a:off x="7225389" y="187"/>
                <a:ext cx="4966609" cy="6857815"/>
              </a:xfrm>
              <a:custGeom>
                <a:avLst/>
                <a:gdLst>
                  <a:gd name="connsiteX0" fmla="*/ 2238947 w 2238946"/>
                  <a:gd name="connsiteY0" fmla="*/ 0 h 3514915"/>
                  <a:gd name="connsiteX1" fmla="*/ 0 w 2238946"/>
                  <a:gd name="connsiteY1" fmla="*/ 0 h 3514915"/>
                  <a:gd name="connsiteX2" fmla="*/ 431387 w 2238946"/>
                  <a:gd name="connsiteY2" fmla="*/ 281083 h 3514915"/>
                  <a:gd name="connsiteX3" fmla="*/ 479012 w 2238946"/>
                  <a:gd name="connsiteY3" fmla="*/ 319183 h 3514915"/>
                  <a:gd name="connsiteX4" fmla="*/ 1069562 w 2238946"/>
                  <a:gd name="connsiteY4" fmla="*/ 347758 h 3514915"/>
                  <a:gd name="connsiteX5" fmla="*/ 1136237 w 2238946"/>
                  <a:gd name="connsiteY5" fmla="*/ 471583 h 3514915"/>
                  <a:gd name="connsiteX6" fmla="*/ 1431512 w 2238946"/>
                  <a:gd name="connsiteY6" fmla="*/ 585883 h 3514915"/>
                  <a:gd name="connsiteX7" fmla="*/ 1202912 w 2238946"/>
                  <a:gd name="connsiteY7" fmla="*/ 881158 h 3514915"/>
                  <a:gd name="connsiteX8" fmla="*/ 1660112 w 2238946"/>
                  <a:gd name="connsiteY8" fmla="*/ 928783 h 3514915"/>
                  <a:gd name="connsiteX9" fmla="*/ 1692878 w 2238946"/>
                  <a:gd name="connsiteY9" fmla="*/ 1387793 h 3514915"/>
                  <a:gd name="connsiteX10" fmla="*/ 1822037 w 2238946"/>
                  <a:gd name="connsiteY10" fmla="*/ 1576483 h 3514915"/>
                  <a:gd name="connsiteX11" fmla="*/ 2117312 w 2238946"/>
                  <a:gd name="connsiteY11" fmla="*/ 1766983 h 3514915"/>
                  <a:gd name="connsiteX12" fmla="*/ 1936337 w 2238946"/>
                  <a:gd name="connsiteY12" fmla="*/ 2205133 h 3514915"/>
                  <a:gd name="connsiteX13" fmla="*/ 1917287 w 2238946"/>
                  <a:gd name="connsiteY13" fmla="*/ 2395633 h 3514915"/>
                  <a:gd name="connsiteX14" fmla="*/ 1822037 w 2238946"/>
                  <a:gd name="connsiteY14" fmla="*/ 3367183 h 3514915"/>
                  <a:gd name="connsiteX15" fmla="*/ 1725168 w 2238946"/>
                  <a:gd name="connsiteY15" fmla="*/ 3514916 h 3514915"/>
                  <a:gd name="connsiteX16" fmla="*/ 2238947 w 2238946"/>
                  <a:gd name="connsiteY16" fmla="*/ 3514916 h 3514915"/>
                  <a:gd name="connsiteX17" fmla="*/ 2238947 w 2238946"/>
                  <a:gd name="connsiteY17" fmla="*/ 0 h 351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38946" h="3514915">
                    <a:moveTo>
                      <a:pt x="2238947" y="0"/>
                    </a:moveTo>
                    <a:lnTo>
                      <a:pt x="0" y="0"/>
                    </a:lnTo>
                    <a:cubicBezTo>
                      <a:pt x="194977" y="59531"/>
                      <a:pt x="465011" y="-29623"/>
                      <a:pt x="431387" y="281083"/>
                    </a:cubicBezTo>
                    <a:cubicBezTo>
                      <a:pt x="421862" y="300133"/>
                      <a:pt x="459962" y="309658"/>
                      <a:pt x="479012" y="319183"/>
                    </a:cubicBezTo>
                    <a:cubicBezTo>
                      <a:pt x="679037" y="395383"/>
                      <a:pt x="926687" y="185833"/>
                      <a:pt x="1069562" y="347758"/>
                    </a:cubicBezTo>
                    <a:cubicBezTo>
                      <a:pt x="1098137" y="376333"/>
                      <a:pt x="1088612" y="462058"/>
                      <a:pt x="1136237" y="471583"/>
                    </a:cubicBezTo>
                    <a:cubicBezTo>
                      <a:pt x="1241012" y="509683"/>
                      <a:pt x="1393412" y="462058"/>
                      <a:pt x="1431512" y="585883"/>
                    </a:cubicBezTo>
                    <a:cubicBezTo>
                      <a:pt x="1469612" y="728758"/>
                      <a:pt x="1279112" y="785908"/>
                      <a:pt x="1202912" y="881158"/>
                    </a:cubicBezTo>
                    <a:cubicBezTo>
                      <a:pt x="1355312" y="900208"/>
                      <a:pt x="1517237" y="833533"/>
                      <a:pt x="1660112" y="928783"/>
                    </a:cubicBezTo>
                    <a:cubicBezTo>
                      <a:pt x="1847374" y="1050893"/>
                      <a:pt x="1721453" y="1221772"/>
                      <a:pt x="1692878" y="1387793"/>
                    </a:cubicBezTo>
                    <a:cubicBezTo>
                      <a:pt x="1700975" y="1464850"/>
                      <a:pt x="1735169" y="1533049"/>
                      <a:pt x="1822037" y="1576483"/>
                    </a:cubicBezTo>
                    <a:cubicBezTo>
                      <a:pt x="1926812" y="1633633"/>
                      <a:pt x="2060162" y="1652683"/>
                      <a:pt x="2117312" y="1766983"/>
                    </a:cubicBezTo>
                    <a:cubicBezTo>
                      <a:pt x="2203037" y="1957483"/>
                      <a:pt x="2079212" y="2081308"/>
                      <a:pt x="1936337" y="2205133"/>
                    </a:cubicBezTo>
                    <a:cubicBezTo>
                      <a:pt x="1879187" y="2262283"/>
                      <a:pt x="1888712" y="2357533"/>
                      <a:pt x="1917287" y="2395633"/>
                    </a:cubicBezTo>
                    <a:cubicBezTo>
                      <a:pt x="2164937" y="2709958"/>
                      <a:pt x="2145887" y="3148108"/>
                      <a:pt x="1822037" y="3367183"/>
                    </a:cubicBezTo>
                    <a:cubicBezTo>
                      <a:pt x="1746599" y="3418808"/>
                      <a:pt x="1730502" y="3465671"/>
                      <a:pt x="1725168" y="3514916"/>
                    </a:cubicBezTo>
                    <a:lnTo>
                      <a:pt x="2238947" y="3514916"/>
                    </a:lnTo>
                    <a:lnTo>
                      <a:pt x="2238947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B3A8197-204C-4462-AB0A-DFFFD79A72DB}"/>
                  </a:ext>
                </a:extLst>
              </p:cNvPr>
              <p:cNvSpPr/>
              <p:nvPr/>
            </p:nvSpPr>
            <p:spPr>
              <a:xfrm>
                <a:off x="7225389" y="0"/>
                <a:ext cx="4966398" cy="6858000"/>
              </a:xfrm>
              <a:custGeom>
                <a:avLst/>
                <a:gdLst>
                  <a:gd name="connsiteX0" fmla="*/ 1822037 w 2238851"/>
                  <a:gd name="connsiteY0" fmla="*/ 3367278 h 3515010"/>
                  <a:gd name="connsiteX1" fmla="*/ 1725168 w 2238851"/>
                  <a:gd name="connsiteY1" fmla="*/ 3515011 h 3515010"/>
                  <a:gd name="connsiteX2" fmla="*/ 1981390 w 2238851"/>
                  <a:gd name="connsiteY2" fmla="*/ 3515011 h 3515010"/>
                  <a:gd name="connsiteX3" fmla="*/ 2108073 w 2238851"/>
                  <a:gd name="connsiteY3" fmla="*/ 3309176 h 3515010"/>
                  <a:gd name="connsiteX4" fmla="*/ 2238851 w 2238851"/>
                  <a:gd name="connsiteY4" fmla="*/ 3180779 h 3515010"/>
                  <a:gd name="connsiteX5" fmla="*/ 2238851 w 2238851"/>
                  <a:gd name="connsiteY5" fmla="*/ 2388203 h 3515010"/>
                  <a:gd name="connsiteX6" fmla="*/ 2157984 w 2238851"/>
                  <a:gd name="connsiteY6" fmla="*/ 2264474 h 3515010"/>
                  <a:gd name="connsiteX7" fmla="*/ 2177034 w 2238851"/>
                  <a:gd name="connsiteY7" fmla="*/ 2073974 h 3515010"/>
                  <a:gd name="connsiteX8" fmla="*/ 2238851 w 2238851"/>
                  <a:gd name="connsiteY8" fmla="*/ 2018443 h 3515010"/>
                  <a:gd name="connsiteX9" fmla="*/ 2238851 w 2238851"/>
                  <a:gd name="connsiteY9" fmla="*/ 1524476 h 3515010"/>
                  <a:gd name="connsiteX10" fmla="*/ 2062734 w 2238851"/>
                  <a:gd name="connsiteY10" fmla="*/ 1445324 h 3515010"/>
                  <a:gd name="connsiteX11" fmla="*/ 1933575 w 2238851"/>
                  <a:gd name="connsiteY11" fmla="*/ 1256633 h 3515010"/>
                  <a:gd name="connsiteX12" fmla="*/ 1900809 w 2238851"/>
                  <a:gd name="connsiteY12" fmla="*/ 797624 h 3515010"/>
                  <a:gd name="connsiteX13" fmla="*/ 1443609 w 2238851"/>
                  <a:gd name="connsiteY13" fmla="*/ 749999 h 3515010"/>
                  <a:gd name="connsiteX14" fmla="*/ 1672209 w 2238851"/>
                  <a:gd name="connsiteY14" fmla="*/ 454724 h 3515010"/>
                  <a:gd name="connsiteX15" fmla="*/ 1376934 w 2238851"/>
                  <a:gd name="connsiteY15" fmla="*/ 340424 h 3515010"/>
                  <a:gd name="connsiteX16" fmla="*/ 1310259 w 2238851"/>
                  <a:gd name="connsiteY16" fmla="*/ 216599 h 3515010"/>
                  <a:gd name="connsiteX17" fmla="*/ 719709 w 2238851"/>
                  <a:gd name="connsiteY17" fmla="*/ 188024 h 3515010"/>
                  <a:gd name="connsiteX18" fmla="*/ 672084 w 2238851"/>
                  <a:gd name="connsiteY18" fmla="*/ 149924 h 3515010"/>
                  <a:gd name="connsiteX19" fmla="*/ 655606 w 2238851"/>
                  <a:gd name="connsiteY19" fmla="*/ 0 h 3515010"/>
                  <a:gd name="connsiteX20" fmla="*/ 0 w 2238851"/>
                  <a:gd name="connsiteY20" fmla="*/ 0 h 3515010"/>
                  <a:gd name="connsiteX21" fmla="*/ 431387 w 2238851"/>
                  <a:gd name="connsiteY21" fmla="*/ 281083 h 3515010"/>
                  <a:gd name="connsiteX22" fmla="*/ 479012 w 2238851"/>
                  <a:gd name="connsiteY22" fmla="*/ 319183 h 3515010"/>
                  <a:gd name="connsiteX23" fmla="*/ 1069562 w 2238851"/>
                  <a:gd name="connsiteY23" fmla="*/ 347758 h 3515010"/>
                  <a:gd name="connsiteX24" fmla="*/ 1136237 w 2238851"/>
                  <a:gd name="connsiteY24" fmla="*/ 471583 h 3515010"/>
                  <a:gd name="connsiteX25" fmla="*/ 1431512 w 2238851"/>
                  <a:gd name="connsiteY25" fmla="*/ 585883 h 3515010"/>
                  <a:gd name="connsiteX26" fmla="*/ 1202912 w 2238851"/>
                  <a:gd name="connsiteY26" fmla="*/ 881158 h 3515010"/>
                  <a:gd name="connsiteX27" fmla="*/ 1660112 w 2238851"/>
                  <a:gd name="connsiteY27" fmla="*/ 928783 h 3515010"/>
                  <a:gd name="connsiteX28" fmla="*/ 1692878 w 2238851"/>
                  <a:gd name="connsiteY28" fmla="*/ 1387793 h 3515010"/>
                  <a:gd name="connsiteX29" fmla="*/ 1822037 w 2238851"/>
                  <a:gd name="connsiteY29" fmla="*/ 1576483 h 3515010"/>
                  <a:gd name="connsiteX30" fmla="*/ 2117312 w 2238851"/>
                  <a:gd name="connsiteY30" fmla="*/ 1766983 h 3515010"/>
                  <a:gd name="connsiteX31" fmla="*/ 1936337 w 2238851"/>
                  <a:gd name="connsiteY31" fmla="*/ 2205133 h 3515010"/>
                  <a:gd name="connsiteX32" fmla="*/ 1917287 w 2238851"/>
                  <a:gd name="connsiteY32" fmla="*/ 2395633 h 3515010"/>
                  <a:gd name="connsiteX33" fmla="*/ 1822037 w 2238851"/>
                  <a:gd name="connsiteY33" fmla="*/ 3367278 h 351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38851" h="3515010">
                    <a:moveTo>
                      <a:pt x="1822037" y="3367278"/>
                    </a:moveTo>
                    <a:cubicBezTo>
                      <a:pt x="1746599" y="3418904"/>
                      <a:pt x="1730502" y="3465767"/>
                      <a:pt x="1725168" y="3515011"/>
                    </a:cubicBezTo>
                    <a:lnTo>
                      <a:pt x="1981390" y="3515011"/>
                    </a:lnTo>
                    <a:cubicBezTo>
                      <a:pt x="2020348" y="3426524"/>
                      <a:pt x="2069211" y="3335750"/>
                      <a:pt x="2108073" y="3309176"/>
                    </a:cubicBezTo>
                    <a:cubicBezTo>
                      <a:pt x="2160841" y="3273457"/>
                      <a:pt x="2204180" y="3229928"/>
                      <a:pt x="2238851" y="3180779"/>
                    </a:cubicBezTo>
                    <a:lnTo>
                      <a:pt x="2238851" y="2388203"/>
                    </a:lnTo>
                    <a:cubicBezTo>
                      <a:pt x="2215324" y="2344579"/>
                      <a:pt x="2188369" y="2303050"/>
                      <a:pt x="2157984" y="2264474"/>
                    </a:cubicBezTo>
                    <a:cubicBezTo>
                      <a:pt x="2129409" y="2226374"/>
                      <a:pt x="2119884" y="2131124"/>
                      <a:pt x="2177034" y="2073974"/>
                    </a:cubicBezTo>
                    <a:cubicBezTo>
                      <a:pt x="2198275" y="2055590"/>
                      <a:pt x="2219135" y="2037112"/>
                      <a:pt x="2238851" y="2018443"/>
                    </a:cubicBezTo>
                    <a:lnTo>
                      <a:pt x="2238851" y="1524476"/>
                    </a:lnTo>
                    <a:cubicBezTo>
                      <a:pt x="2182559" y="1495425"/>
                      <a:pt x="2118551" y="1475803"/>
                      <a:pt x="2062734" y="1445324"/>
                    </a:cubicBezTo>
                    <a:cubicBezTo>
                      <a:pt x="1975866" y="1401890"/>
                      <a:pt x="1941671" y="1333691"/>
                      <a:pt x="1933575" y="1256633"/>
                    </a:cubicBezTo>
                    <a:cubicBezTo>
                      <a:pt x="1962150" y="1090613"/>
                      <a:pt x="2088071" y="919734"/>
                      <a:pt x="1900809" y="797624"/>
                    </a:cubicBezTo>
                    <a:cubicBezTo>
                      <a:pt x="1757934" y="702374"/>
                      <a:pt x="1596009" y="769049"/>
                      <a:pt x="1443609" y="749999"/>
                    </a:cubicBezTo>
                    <a:cubicBezTo>
                      <a:pt x="1519809" y="654749"/>
                      <a:pt x="1710309" y="597599"/>
                      <a:pt x="1672209" y="454724"/>
                    </a:cubicBezTo>
                    <a:cubicBezTo>
                      <a:pt x="1634109" y="330899"/>
                      <a:pt x="1481709" y="378524"/>
                      <a:pt x="1376934" y="340424"/>
                    </a:cubicBezTo>
                    <a:cubicBezTo>
                      <a:pt x="1329309" y="330899"/>
                      <a:pt x="1338834" y="245174"/>
                      <a:pt x="1310259" y="216599"/>
                    </a:cubicBezTo>
                    <a:cubicBezTo>
                      <a:pt x="1167384" y="54674"/>
                      <a:pt x="919734" y="264224"/>
                      <a:pt x="719709" y="188024"/>
                    </a:cubicBezTo>
                    <a:cubicBezTo>
                      <a:pt x="700659" y="178499"/>
                      <a:pt x="662559" y="168974"/>
                      <a:pt x="672084" y="149924"/>
                    </a:cubicBezTo>
                    <a:cubicBezTo>
                      <a:pt x="679228" y="83439"/>
                      <a:pt x="672560" y="35243"/>
                      <a:pt x="655606" y="0"/>
                    </a:cubicBezTo>
                    <a:lnTo>
                      <a:pt x="0" y="0"/>
                    </a:lnTo>
                    <a:cubicBezTo>
                      <a:pt x="194977" y="59531"/>
                      <a:pt x="465011" y="-29623"/>
                      <a:pt x="431387" y="281083"/>
                    </a:cubicBezTo>
                    <a:cubicBezTo>
                      <a:pt x="421862" y="300133"/>
                      <a:pt x="459962" y="309658"/>
                      <a:pt x="479012" y="319183"/>
                    </a:cubicBezTo>
                    <a:cubicBezTo>
                      <a:pt x="679037" y="395383"/>
                      <a:pt x="926687" y="185833"/>
                      <a:pt x="1069562" y="347758"/>
                    </a:cubicBezTo>
                    <a:cubicBezTo>
                      <a:pt x="1098137" y="376333"/>
                      <a:pt x="1088612" y="462058"/>
                      <a:pt x="1136237" y="471583"/>
                    </a:cubicBezTo>
                    <a:cubicBezTo>
                      <a:pt x="1241012" y="509683"/>
                      <a:pt x="1393412" y="462058"/>
                      <a:pt x="1431512" y="585883"/>
                    </a:cubicBezTo>
                    <a:cubicBezTo>
                      <a:pt x="1469612" y="728758"/>
                      <a:pt x="1279112" y="785908"/>
                      <a:pt x="1202912" y="881158"/>
                    </a:cubicBezTo>
                    <a:cubicBezTo>
                      <a:pt x="1355312" y="900208"/>
                      <a:pt x="1517237" y="833533"/>
                      <a:pt x="1660112" y="928783"/>
                    </a:cubicBezTo>
                    <a:cubicBezTo>
                      <a:pt x="1847374" y="1050893"/>
                      <a:pt x="1721453" y="1221772"/>
                      <a:pt x="1692878" y="1387793"/>
                    </a:cubicBezTo>
                    <a:cubicBezTo>
                      <a:pt x="1700975" y="1464850"/>
                      <a:pt x="1735169" y="1533049"/>
                      <a:pt x="1822037" y="1576483"/>
                    </a:cubicBezTo>
                    <a:cubicBezTo>
                      <a:pt x="1926812" y="1633633"/>
                      <a:pt x="2060162" y="1652683"/>
                      <a:pt x="2117312" y="1766983"/>
                    </a:cubicBezTo>
                    <a:cubicBezTo>
                      <a:pt x="2203037" y="1957483"/>
                      <a:pt x="2079212" y="2081308"/>
                      <a:pt x="1936337" y="2205133"/>
                    </a:cubicBezTo>
                    <a:cubicBezTo>
                      <a:pt x="1879187" y="2262283"/>
                      <a:pt x="1888712" y="2357533"/>
                      <a:pt x="1917287" y="2395633"/>
                    </a:cubicBezTo>
                    <a:cubicBezTo>
                      <a:pt x="2164937" y="2710053"/>
                      <a:pt x="2145887" y="3148203"/>
                      <a:pt x="1822037" y="3367278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87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6728960" y="1470404"/>
                <a:ext cx="3190996" cy="5170568"/>
                <a:chOff x="5098303" y="2425184"/>
                <a:chExt cx="1438500" cy="2650131"/>
              </a:xfrm>
            </p:grpSpPr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E65F7723-DE39-4622-A76F-6E5C7BE2D1C4}"/>
                    </a:ext>
                  </a:extLst>
                </p:cNvPr>
                <p:cNvSpPr/>
                <p:nvPr/>
              </p:nvSpPr>
              <p:spPr>
                <a:xfrm>
                  <a:off x="5216365" y="3363943"/>
                  <a:ext cx="657035" cy="1411033"/>
                </a:xfrm>
                <a:custGeom>
                  <a:avLst/>
                  <a:gdLst>
                    <a:gd name="connsiteX0" fmla="*/ 559404 w 657035"/>
                    <a:gd name="connsiteY0" fmla="*/ 0 h 1411033"/>
                    <a:gd name="connsiteX1" fmla="*/ 400241 w 657035"/>
                    <a:gd name="connsiteY1" fmla="*/ 16192 h 1411033"/>
                    <a:gd name="connsiteX2" fmla="*/ 322327 w 657035"/>
                    <a:gd name="connsiteY2" fmla="*/ 294323 h 1411033"/>
                    <a:gd name="connsiteX3" fmla="*/ 248222 w 657035"/>
                    <a:gd name="connsiteY3" fmla="*/ 784193 h 1411033"/>
                    <a:gd name="connsiteX4" fmla="*/ 1 w 657035"/>
                    <a:gd name="connsiteY4" fmla="*/ 1339882 h 1411033"/>
                    <a:gd name="connsiteX5" fmla="*/ 109824 w 657035"/>
                    <a:gd name="connsiteY5" fmla="*/ 1411034 h 1411033"/>
                    <a:gd name="connsiteX6" fmla="*/ 457677 w 657035"/>
                    <a:gd name="connsiteY6" fmla="*/ 861822 h 1411033"/>
                    <a:gd name="connsiteX7" fmla="*/ 610744 w 657035"/>
                    <a:gd name="connsiteY7" fmla="*/ 294513 h 1411033"/>
                    <a:gd name="connsiteX8" fmla="*/ 657035 w 657035"/>
                    <a:gd name="connsiteY8" fmla="*/ 21717 h 1411033"/>
                    <a:gd name="connsiteX9" fmla="*/ 559404 w 657035"/>
                    <a:gd name="connsiteY9" fmla="*/ 0 h 1411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7035" h="1411033">
                      <a:moveTo>
                        <a:pt x="559404" y="0"/>
                      </a:moveTo>
                      <a:lnTo>
                        <a:pt x="400241" y="16192"/>
                      </a:lnTo>
                      <a:cubicBezTo>
                        <a:pt x="322708" y="113538"/>
                        <a:pt x="312516" y="179451"/>
                        <a:pt x="322327" y="294323"/>
                      </a:cubicBezTo>
                      <a:cubicBezTo>
                        <a:pt x="334138" y="432625"/>
                        <a:pt x="328232" y="676656"/>
                        <a:pt x="248222" y="784193"/>
                      </a:cubicBezTo>
                      <a:cubicBezTo>
                        <a:pt x="168212" y="891731"/>
                        <a:pt x="1" y="1339882"/>
                        <a:pt x="1" y="1339882"/>
                      </a:cubicBezTo>
                      <a:cubicBezTo>
                        <a:pt x="1" y="1339882"/>
                        <a:pt x="-1428" y="1385792"/>
                        <a:pt x="109824" y="1411034"/>
                      </a:cubicBezTo>
                      <a:cubicBezTo>
                        <a:pt x="124207" y="1373410"/>
                        <a:pt x="422816" y="947738"/>
                        <a:pt x="457677" y="861822"/>
                      </a:cubicBezTo>
                      <a:cubicBezTo>
                        <a:pt x="492539" y="775907"/>
                        <a:pt x="581026" y="360902"/>
                        <a:pt x="610744" y="294513"/>
                      </a:cubicBezTo>
                      <a:cubicBezTo>
                        <a:pt x="634080" y="242316"/>
                        <a:pt x="591313" y="148685"/>
                        <a:pt x="657035" y="21717"/>
                      </a:cubicBezTo>
                      <a:lnTo>
                        <a:pt x="559404" y="0"/>
                      </a:lnTo>
                      <a:close/>
                    </a:path>
                  </a:pathLst>
                </a:custGeom>
                <a:solidFill>
                  <a:srgbClr val="EAEAE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A7B34F40-BA88-4F3A-87CE-69DBE162E732}"/>
                    </a:ext>
                  </a:extLst>
                </p:cNvPr>
                <p:cNvSpPr/>
                <p:nvPr/>
              </p:nvSpPr>
              <p:spPr>
                <a:xfrm>
                  <a:off x="5208248" y="3363943"/>
                  <a:ext cx="665152" cy="1411033"/>
                </a:xfrm>
                <a:custGeom>
                  <a:avLst/>
                  <a:gdLst>
                    <a:gd name="connsiteX0" fmla="*/ 567521 w 665152"/>
                    <a:gd name="connsiteY0" fmla="*/ 0 h 1411033"/>
                    <a:gd name="connsiteX1" fmla="*/ 408359 w 665152"/>
                    <a:gd name="connsiteY1" fmla="*/ 16192 h 1411033"/>
                    <a:gd name="connsiteX2" fmla="*/ 330444 w 665152"/>
                    <a:gd name="connsiteY2" fmla="*/ 294323 h 1411033"/>
                    <a:gd name="connsiteX3" fmla="*/ 256340 w 665152"/>
                    <a:gd name="connsiteY3" fmla="*/ 784193 h 1411033"/>
                    <a:gd name="connsiteX4" fmla="*/ 8118 w 665152"/>
                    <a:gd name="connsiteY4" fmla="*/ 1339882 h 1411033"/>
                    <a:gd name="connsiteX5" fmla="*/ 76508 w 665152"/>
                    <a:gd name="connsiteY5" fmla="*/ 1411034 h 1411033"/>
                    <a:gd name="connsiteX6" fmla="*/ 435695 w 665152"/>
                    <a:gd name="connsiteY6" fmla="*/ 822293 h 1411033"/>
                    <a:gd name="connsiteX7" fmla="*/ 618861 w 665152"/>
                    <a:gd name="connsiteY7" fmla="*/ 294513 h 1411033"/>
                    <a:gd name="connsiteX8" fmla="*/ 665153 w 665152"/>
                    <a:gd name="connsiteY8" fmla="*/ 21717 h 1411033"/>
                    <a:gd name="connsiteX9" fmla="*/ 567521 w 665152"/>
                    <a:gd name="connsiteY9" fmla="*/ 0 h 1411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5152" h="1411033">
                      <a:moveTo>
                        <a:pt x="567521" y="0"/>
                      </a:moveTo>
                      <a:lnTo>
                        <a:pt x="408359" y="16192"/>
                      </a:lnTo>
                      <a:cubicBezTo>
                        <a:pt x="330825" y="113538"/>
                        <a:pt x="320633" y="179451"/>
                        <a:pt x="330444" y="294323"/>
                      </a:cubicBezTo>
                      <a:cubicBezTo>
                        <a:pt x="342255" y="432625"/>
                        <a:pt x="336350" y="676656"/>
                        <a:pt x="256340" y="784193"/>
                      </a:cubicBezTo>
                      <a:cubicBezTo>
                        <a:pt x="176330" y="891731"/>
                        <a:pt x="8118" y="1339882"/>
                        <a:pt x="8118" y="1339882"/>
                      </a:cubicBezTo>
                      <a:cubicBezTo>
                        <a:pt x="8118" y="1339882"/>
                        <a:pt x="-34744" y="1385792"/>
                        <a:pt x="76508" y="1411034"/>
                      </a:cubicBezTo>
                      <a:cubicBezTo>
                        <a:pt x="90890" y="1373410"/>
                        <a:pt x="400834" y="908209"/>
                        <a:pt x="435695" y="822293"/>
                      </a:cubicBezTo>
                      <a:cubicBezTo>
                        <a:pt x="470557" y="736378"/>
                        <a:pt x="589143" y="360902"/>
                        <a:pt x="618861" y="294513"/>
                      </a:cubicBezTo>
                      <a:cubicBezTo>
                        <a:pt x="642198" y="242316"/>
                        <a:pt x="599430" y="148685"/>
                        <a:pt x="665153" y="21717"/>
                      </a:cubicBezTo>
                      <a:lnTo>
                        <a:pt x="567521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07DAC711-499E-46C1-827E-7C08AEC1B0F8}"/>
                    </a:ext>
                  </a:extLst>
                </p:cNvPr>
                <p:cNvSpPr/>
                <p:nvPr/>
              </p:nvSpPr>
              <p:spPr>
                <a:xfrm>
                  <a:off x="5535584" y="3364038"/>
                  <a:ext cx="337816" cy="799242"/>
                </a:xfrm>
                <a:custGeom>
                  <a:avLst/>
                  <a:gdLst>
                    <a:gd name="connsiteX0" fmla="*/ 337816 w 337816"/>
                    <a:gd name="connsiteY0" fmla="*/ 21812 h 799242"/>
                    <a:gd name="connsiteX1" fmla="*/ 240185 w 337816"/>
                    <a:gd name="connsiteY1" fmla="*/ 0 h 799242"/>
                    <a:gd name="connsiteX2" fmla="*/ 81022 w 337816"/>
                    <a:gd name="connsiteY2" fmla="*/ 16193 h 799242"/>
                    <a:gd name="connsiteX3" fmla="*/ 3108 w 337816"/>
                    <a:gd name="connsiteY3" fmla="*/ 294323 h 799242"/>
                    <a:gd name="connsiteX4" fmla="*/ 5584 w 337816"/>
                    <a:gd name="connsiteY4" fmla="*/ 488156 h 799242"/>
                    <a:gd name="connsiteX5" fmla="*/ 158556 w 337816"/>
                    <a:gd name="connsiteY5" fmla="*/ 799243 h 799242"/>
                    <a:gd name="connsiteX6" fmla="*/ 291525 w 337816"/>
                    <a:gd name="connsiteY6" fmla="*/ 294608 h 799242"/>
                    <a:gd name="connsiteX7" fmla="*/ 337816 w 337816"/>
                    <a:gd name="connsiteY7" fmla="*/ 21812 h 79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7816" h="799242">
                      <a:moveTo>
                        <a:pt x="337816" y="21812"/>
                      </a:moveTo>
                      <a:lnTo>
                        <a:pt x="240185" y="0"/>
                      </a:lnTo>
                      <a:lnTo>
                        <a:pt x="81022" y="16193"/>
                      </a:lnTo>
                      <a:cubicBezTo>
                        <a:pt x="3489" y="113538"/>
                        <a:pt x="-6703" y="179451"/>
                        <a:pt x="3108" y="294323"/>
                      </a:cubicBezTo>
                      <a:cubicBezTo>
                        <a:pt x="7584" y="347186"/>
                        <a:pt x="4632" y="414909"/>
                        <a:pt x="5584" y="488156"/>
                      </a:cubicBezTo>
                      <a:cubicBezTo>
                        <a:pt x="100929" y="564547"/>
                        <a:pt x="146364" y="679990"/>
                        <a:pt x="158556" y="799243"/>
                      </a:cubicBezTo>
                      <a:cubicBezTo>
                        <a:pt x="199799" y="653606"/>
                        <a:pt x="266569" y="350425"/>
                        <a:pt x="291525" y="294608"/>
                      </a:cubicBezTo>
                      <a:cubicBezTo>
                        <a:pt x="314861" y="242411"/>
                        <a:pt x="272094" y="148685"/>
                        <a:pt x="337816" y="21812"/>
                      </a:cubicBezTo>
                      <a:close/>
                    </a:path>
                  </a:pathLst>
                </a:custGeom>
                <a:solidFill>
                  <a:srgbClr val="D3D3D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91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5606556" y="2425184"/>
                  <a:ext cx="381894" cy="483509"/>
                  <a:chOff x="5606556" y="2425184"/>
                  <a:chExt cx="381894" cy="483509"/>
                </a:xfrm>
              </p:grpSpPr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76F8F5B8-7DC1-41F7-B6A5-58EE23A5D8DE}"/>
                      </a:ext>
                    </a:extLst>
                  </p:cNvPr>
                  <p:cNvSpPr/>
                  <p:nvPr/>
                </p:nvSpPr>
                <p:spPr>
                  <a:xfrm>
                    <a:off x="5773658" y="2472308"/>
                    <a:ext cx="211884" cy="251302"/>
                  </a:xfrm>
                  <a:custGeom>
                    <a:avLst/>
                    <a:gdLst>
                      <a:gd name="connsiteX0" fmla="*/ 89265 w 211884"/>
                      <a:gd name="connsiteY0" fmla="*/ 0 h 251302"/>
                      <a:gd name="connsiteX1" fmla="*/ 128984 w 211884"/>
                      <a:gd name="connsiteY1" fmla="*/ 37624 h 251302"/>
                      <a:gd name="connsiteX2" fmla="*/ 190040 w 211884"/>
                      <a:gd name="connsiteY2" fmla="*/ 84868 h 251302"/>
                      <a:gd name="connsiteX3" fmla="*/ 202612 w 211884"/>
                      <a:gd name="connsiteY3" fmla="*/ 225743 h 251302"/>
                      <a:gd name="connsiteX4" fmla="*/ 52975 w 211884"/>
                      <a:gd name="connsiteY4" fmla="*/ 237458 h 251302"/>
                      <a:gd name="connsiteX5" fmla="*/ 1540 w 211884"/>
                      <a:gd name="connsiteY5" fmla="*/ 59817 h 251302"/>
                      <a:gd name="connsiteX6" fmla="*/ 89265 w 211884"/>
                      <a:gd name="connsiteY6" fmla="*/ 0 h 251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884" h="251302">
                        <a:moveTo>
                          <a:pt x="89265" y="0"/>
                        </a:moveTo>
                        <a:cubicBezTo>
                          <a:pt x="89265" y="0"/>
                          <a:pt x="113078" y="6287"/>
                          <a:pt x="128984" y="37624"/>
                        </a:cubicBezTo>
                        <a:cubicBezTo>
                          <a:pt x="144891" y="68961"/>
                          <a:pt x="172894" y="81058"/>
                          <a:pt x="190040" y="84868"/>
                        </a:cubicBezTo>
                        <a:cubicBezTo>
                          <a:pt x="207185" y="88583"/>
                          <a:pt x="222234" y="191453"/>
                          <a:pt x="202612" y="225743"/>
                        </a:cubicBezTo>
                        <a:cubicBezTo>
                          <a:pt x="182991" y="260033"/>
                          <a:pt x="80121" y="255461"/>
                          <a:pt x="52975" y="237458"/>
                        </a:cubicBezTo>
                        <a:cubicBezTo>
                          <a:pt x="25829" y="219456"/>
                          <a:pt x="-7604" y="85249"/>
                          <a:pt x="1540" y="59817"/>
                        </a:cubicBezTo>
                        <a:cubicBezTo>
                          <a:pt x="10684" y="34290"/>
                          <a:pt x="89265" y="0"/>
                          <a:pt x="89265" y="0"/>
                        </a:cubicBezTo>
                        <a:close/>
                      </a:path>
                    </a:pathLst>
                  </a:custGeom>
                  <a:solidFill>
                    <a:srgbClr val="FFAE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300179C9-49B0-43CB-A4C0-5D499B95AC23}"/>
                      </a:ext>
                    </a:extLst>
                  </p:cNvPr>
                  <p:cNvSpPr/>
                  <p:nvPr/>
                </p:nvSpPr>
                <p:spPr>
                  <a:xfrm>
                    <a:off x="5809678" y="2547365"/>
                    <a:ext cx="178772" cy="173826"/>
                  </a:xfrm>
                  <a:custGeom>
                    <a:avLst/>
                    <a:gdLst>
                      <a:gd name="connsiteX0" fmla="*/ 0 w 178772"/>
                      <a:gd name="connsiteY0" fmla="*/ 81344 h 173826"/>
                      <a:gd name="connsiteX1" fmla="*/ 129826 w 178772"/>
                      <a:gd name="connsiteY1" fmla="*/ 0 h 173826"/>
                      <a:gd name="connsiteX2" fmla="*/ 160496 w 178772"/>
                      <a:gd name="connsiteY2" fmla="*/ 9430 h 173826"/>
                      <a:gd name="connsiteX3" fmla="*/ 159829 w 178772"/>
                      <a:gd name="connsiteY3" fmla="*/ 158686 h 173826"/>
                      <a:gd name="connsiteX4" fmla="*/ 0 w 178772"/>
                      <a:gd name="connsiteY4" fmla="*/ 81344 h 173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772" h="173826">
                        <a:moveTo>
                          <a:pt x="0" y="81344"/>
                        </a:moveTo>
                        <a:cubicBezTo>
                          <a:pt x="0" y="81344"/>
                          <a:pt x="96869" y="44577"/>
                          <a:pt x="129826" y="0"/>
                        </a:cubicBezTo>
                        <a:cubicBezTo>
                          <a:pt x="157734" y="6667"/>
                          <a:pt x="158496" y="5239"/>
                          <a:pt x="160496" y="9430"/>
                        </a:cubicBezTo>
                        <a:cubicBezTo>
                          <a:pt x="162401" y="13621"/>
                          <a:pt x="201073" y="118586"/>
                          <a:pt x="159829" y="158686"/>
                        </a:cubicBezTo>
                        <a:cubicBezTo>
                          <a:pt x="118491" y="198787"/>
                          <a:pt x="5334" y="154496"/>
                          <a:pt x="0" y="81344"/>
                        </a:cubicBezTo>
                        <a:close/>
                      </a:path>
                    </a:pathLst>
                  </a:custGeom>
                  <a:solidFill>
                    <a:srgbClr val="9EE4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E663B57C-D1EF-41AB-8784-70FD49B32EB5}"/>
                      </a:ext>
                    </a:extLst>
                  </p:cNvPr>
                  <p:cNvSpPr/>
                  <p:nvPr/>
                </p:nvSpPr>
                <p:spPr>
                  <a:xfrm>
                    <a:off x="5932836" y="2547365"/>
                    <a:ext cx="55583" cy="171545"/>
                  </a:xfrm>
                  <a:custGeom>
                    <a:avLst/>
                    <a:gdLst>
                      <a:gd name="connsiteX0" fmla="*/ 37243 w 55583"/>
                      <a:gd name="connsiteY0" fmla="*/ 9430 h 171545"/>
                      <a:gd name="connsiteX1" fmla="*/ 6572 w 55583"/>
                      <a:gd name="connsiteY1" fmla="*/ 0 h 171545"/>
                      <a:gd name="connsiteX2" fmla="*/ 0 w 55583"/>
                      <a:gd name="connsiteY2" fmla="*/ 7906 h 171545"/>
                      <a:gd name="connsiteX3" fmla="*/ 22384 w 55583"/>
                      <a:gd name="connsiteY3" fmla="*/ 15430 h 171545"/>
                      <a:gd name="connsiteX4" fmla="*/ 21717 w 55583"/>
                      <a:gd name="connsiteY4" fmla="*/ 164687 h 171545"/>
                      <a:gd name="connsiteX5" fmla="*/ 12573 w 55583"/>
                      <a:gd name="connsiteY5" fmla="*/ 171545 h 171545"/>
                      <a:gd name="connsiteX6" fmla="*/ 36576 w 55583"/>
                      <a:gd name="connsiteY6" fmla="*/ 158686 h 171545"/>
                      <a:gd name="connsiteX7" fmla="*/ 37243 w 55583"/>
                      <a:gd name="connsiteY7" fmla="*/ 9430 h 171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83" h="171545">
                        <a:moveTo>
                          <a:pt x="37243" y="9430"/>
                        </a:moveTo>
                        <a:cubicBezTo>
                          <a:pt x="35338" y="5239"/>
                          <a:pt x="34481" y="6667"/>
                          <a:pt x="6572" y="0"/>
                        </a:cubicBezTo>
                        <a:cubicBezTo>
                          <a:pt x="4572" y="2667"/>
                          <a:pt x="2381" y="5239"/>
                          <a:pt x="0" y="7906"/>
                        </a:cubicBezTo>
                        <a:cubicBezTo>
                          <a:pt x="19717" y="12382"/>
                          <a:pt x="20669" y="11716"/>
                          <a:pt x="22384" y="15430"/>
                        </a:cubicBezTo>
                        <a:cubicBezTo>
                          <a:pt x="24289" y="19621"/>
                          <a:pt x="62960" y="124587"/>
                          <a:pt x="21717" y="164687"/>
                        </a:cubicBezTo>
                        <a:cubicBezTo>
                          <a:pt x="18955" y="167354"/>
                          <a:pt x="15907" y="169640"/>
                          <a:pt x="12573" y="171545"/>
                        </a:cubicBezTo>
                        <a:cubicBezTo>
                          <a:pt x="21908" y="169164"/>
                          <a:pt x="30099" y="164973"/>
                          <a:pt x="36576" y="158686"/>
                        </a:cubicBezTo>
                        <a:cubicBezTo>
                          <a:pt x="77915" y="118586"/>
                          <a:pt x="39243" y="13621"/>
                          <a:pt x="37243" y="9430"/>
                        </a:cubicBezTo>
                        <a:close/>
                      </a:path>
                    </a:pathLst>
                  </a:custGeom>
                  <a:solidFill>
                    <a:srgbClr val="C9F4F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D5C71382-1B04-40DE-909A-3B1E941505DC}"/>
                      </a:ext>
                    </a:extLst>
                  </p:cNvPr>
                  <p:cNvSpPr/>
                  <p:nvPr/>
                </p:nvSpPr>
                <p:spPr>
                  <a:xfrm>
                    <a:off x="5606556" y="2425233"/>
                    <a:ext cx="375620" cy="483460"/>
                  </a:xfrm>
                  <a:custGeom>
                    <a:avLst/>
                    <a:gdLst>
                      <a:gd name="connsiteX0" fmla="*/ 267226 w 375620"/>
                      <a:gd name="connsiteY0" fmla="*/ 47075 h 483460"/>
                      <a:gd name="connsiteX1" fmla="*/ 208647 w 375620"/>
                      <a:gd name="connsiteY1" fmla="*/ 108987 h 483460"/>
                      <a:gd name="connsiteX2" fmla="*/ 234555 w 375620"/>
                      <a:gd name="connsiteY2" fmla="*/ 233955 h 483460"/>
                      <a:gd name="connsiteX3" fmla="*/ 375620 w 375620"/>
                      <a:gd name="connsiteY3" fmla="*/ 261197 h 483460"/>
                      <a:gd name="connsiteX4" fmla="*/ 323995 w 375620"/>
                      <a:gd name="connsiteY4" fmla="*/ 327205 h 483460"/>
                      <a:gd name="connsiteX5" fmla="*/ 282751 w 375620"/>
                      <a:gd name="connsiteY5" fmla="*/ 483320 h 483460"/>
                      <a:gd name="connsiteX6" fmla="*/ 70915 w 375620"/>
                      <a:gd name="connsiteY6" fmla="*/ 429789 h 483460"/>
                      <a:gd name="connsiteX7" fmla="*/ 82060 w 375620"/>
                      <a:gd name="connsiteY7" fmla="*/ 298439 h 483460"/>
                      <a:gd name="connsiteX8" fmla="*/ 4050 w 375620"/>
                      <a:gd name="connsiteY8" fmla="*/ 163375 h 483460"/>
                      <a:gd name="connsiteX9" fmla="*/ 101014 w 375620"/>
                      <a:gd name="connsiteY9" fmla="*/ 8403 h 483460"/>
                      <a:gd name="connsiteX10" fmla="*/ 267226 w 375620"/>
                      <a:gd name="connsiteY10" fmla="*/ 47075 h 483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5620" h="483460">
                        <a:moveTo>
                          <a:pt x="267226" y="47075"/>
                        </a:moveTo>
                        <a:cubicBezTo>
                          <a:pt x="267226" y="47075"/>
                          <a:pt x="222458" y="71363"/>
                          <a:pt x="208647" y="108987"/>
                        </a:cubicBezTo>
                        <a:cubicBezTo>
                          <a:pt x="194836" y="146611"/>
                          <a:pt x="212838" y="201761"/>
                          <a:pt x="234555" y="233955"/>
                        </a:cubicBezTo>
                        <a:cubicBezTo>
                          <a:pt x="256272" y="266150"/>
                          <a:pt x="333520" y="311489"/>
                          <a:pt x="375620" y="261197"/>
                        </a:cubicBezTo>
                        <a:cubicBezTo>
                          <a:pt x="374287" y="299582"/>
                          <a:pt x="341616" y="316727"/>
                          <a:pt x="323995" y="327205"/>
                        </a:cubicBezTo>
                        <a:cubicBezTo>
                          <a:pt x="306469" y="337682"/>
                          <a:pt x="262654" y="407501"/>
                          <a:pt x="282751" y="483320"/>
                        </a:cubicBezTo>
                        <a:cubicBezTo>
                          <a:pt x="173500" y="486653"/>
                          <a:pt x="70915" y="429789"/>
                          <a:pt x="70915" y="429789"/>
                        </a:cubicBezTo>
                        <a:cubicBezTo>
                          <a:pt x="70915" y="429789"/>
                          <a:pt x="121112" y="361019"/>
                          <a:pt x="82060" y="298439"/>
                        </a:cubicBezTo>
                        <a:cubicBezTo>
                          <a:pt x="43007" y="235860"/>
                          <a:pt x="27386" y="249195"/>
                          <a:pt x="4050" y="163375"/>
                        </a:cubicBezTo>
                        <a:cubicBezTo>
                          <a:pt x="-19286" y="77555"/>
                          <a:pt x="64248" y="22881"/>
                          <a:pt x="101014" y="8403"/>
                        </a:cubicBezTo>
                        <a:cubicBezTo>
                          <a:pt x="137876" y="-6170"/>
                          <a:pt x="213695" y="-6646"/>
                          <a:pt x="267226" y="47075"/>
                        </a:cubicBezTo>
                        <a:close/>
                      </a:path>
                    </a:pathLst>
                  </a:custGeom>
                  <a:solidFill>
                    <a:srgbClr val="EAEAE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9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612796" y="2425184"/>
                    <a:ext cx="369379" cy="483467"/>
                    <a:chOff x="5612796" y="2425184"/>
                    <a:chExt cx="369379" cy="483467"/>
                  </a:xfrm>
                  <a:solidFill>
                    <a:srgbClr val="FFFFFF"/>
                  </a:solidFill>
                </p:grpSpPr>
                <p:sp>
                  <p:nvSpPr>
                    <p:cNvPr id="97" name="Freeform: Shape 96">
                      <a:extLst>
                        <a:ext uri="{FF2B5EF4-FFF2-40B4-BE49-F238E27FC236}">
                          <a16:creationId xmlns:a16="http://schemas.microsoft.com/office/drawing/2014/main" id="{2BB7A24C-C98D-4AD7-88FF-09A03E1C39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12796" y="2425184"/>
                      <a:ext cx="260985" cy="98749"/>
                    </a:xfrm>
                    <a:custGeom>
                      <a:avLst/>
                      <a:gdLst>
                        <a:gd name="connsiteX0" fmla="*/ 77438 w 260985"/>
                        <a:gd name="connsiteY0" fmla="*/ 40170 h 98749"/>
                        <a:gd name="connsiteX1" fmla="*/ 231839 w 260985"/>
                        <a:gd name="connsiteY1" fmla="*/ 68364 h 98749"/>
                        <a:gd name="connsiteX2" fmla="*/ 260985 w 260985"/>
                        <a:gd name="connsiteY2" fmla="*/ 47124 h 98749"/>
                        <a:gd name="connsiteX3" fmla="*/ 94869 w 260985"/>
                        <a:gd name="connsiteY3" fmla="*/ 8357 h 98749"/>
                        <a:gd name="connsiteX4" fmla="*/ 0 w 260985"/>
                        <a:gd name="connsiteY4" fmla="*/ 98749 h 98749"/>
                        <a:gd name="connsiteX5" fmla="*/ 77438 w 260985"/>
                        <a:gd name="connsiteY5" fmla="*/ 40170 h 987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60985" h="98749">
                          <a:moveTo>
                            <a:pt x="77438" y="40170"/>
                          </a:moveTo>
                          <a:cubicBezTo>
                            <a:pt x="111633" y="26740"/>
                            <a:pt x="179546" y="25311"/>
                            <a:pt x="231839" y="68364"/>
                          </a:cubicBezTo>
                          <a:cubicBezTo>
                            <a:pt x="246698" y="54839"/>
                            <a:pt x="260985" y="47124"/>
                            <a:pt x="260985" y="47124"/>
                          </a:cubicBezTo>
                          <a:cubicBezTo>
                            <a:pt x="207455" y="-6693"/>
                            <a:pt x="131636" y="-6121"/>
                            <a:pt x="94869" y="8357"/>
                          </a:cubicBezTo>
                          <a:cubicBezTo>
                            <a:pt x="68390" y="18834"/>
                            <a:pt x="17621" y="50076"/>
                            <a:pt x="0" y="98749"/>
                          </a:cubicBezTo>
                          <a:cubicBezTo>
                            <a:pt x="22955" y="68174"/>
                            <a:pt x="57245" y="48076"/>
                            <a:pt x="77438" y="4017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" name="Freeform: Shape 97">
                      <a:extLst>
                        <a:ext uri="{FF2B5EF4-FFF2-40B4-BE49-F238E27FC236}">
                          <a16:creationId xmlns:a16="http://schemas.microsoft.com/office/drawing/2014/main" id="{CE9ECD66-D02D-4F58-B9FA-57210311EF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2936" y="2539364"/>
                      <a:ext cx="189239" cy="203503"/>
                    </a:xfrm>
                    <a:custGeom>
                      <a:avLst/>
                      <a:gdLst>
                        <a:gd name="connsiteX0" fmla="*/ 48270 w 189239"/>
                        <a:gd name="connsiteY0" fmla="*/ 119825 h 203503"/>
                        <a:gd name="connsiteX1" fmla="*/ 20743 w 189239"/>
                        <a:gd name="connsiteY1" fmla="*/ 0 h 203503"/>
                        <a:gd name="connsiteX2" fmla="*/ 4836 w 189239"/>
                        <a:gd name="connsiteY2" fmla="*/ 26575 h 203503"/>
                        <a:gd name="connsiteX3" fmla="*/ 30744 w 189239"/>
                        <a:gd name="connsiteY3" fmla="*/ 151543 h 203503"/>
                        <a:gd name="connsiteX4" fmla="*/ 173238 w 189239"/>
                        <a:gd name="connsiteY4" fmla="*/ 181737 h 203503"/>
                        <a:gd name="connsiteX5" fmla="*/ 189240 w 189239"/>
                        <a:gd name="connsiteY5" fmla="*/ 146971 h 203503"/>
                        <a:gd name="connsiteX6" fmla="*/ 48270 w 189239"/>
                        <a:gd name="connsiteY6" fmla="*/ 119825 h 2035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9239" h="203503">
                          <a:moveTo>
                            <a:pt x="48270" y="119825"/>
                          </a:moveTo>
                          <a:cubicBezTo>
                            <a:pt x="27505" y="89059"/>
                            <a:pt x="10265" y="37338"/>
                            <a:pt x="20743" y="0"/>
                          </a:cubicBezTo>
                          <a:cubicBezTo>
                            <a:pt x="14266" y="7810"/>
                            <a:pt x="8455" y="16764"/>
                            <a:pt x="4836" y="26575"/>
                          </a:cubicBezTo>
                          <a:cubicBezTo>
                            <a:pt x="-8975" y="64198"/>
                            <a:pt x="9027" y="119348"/>
                            <a:pt x="30744" y="151543"/>
                          </a:cubicBezTo>
                          <a:cubicBezTo>
                            <a:pt x="52461" y="183737"/>
                            <a:pt x="131137" y="232029"/>
                            <a:pt x="173238" y="181737"/>
                          </a:cubicBezTo>
                          <a:cubicBezTo>
                            <a:pt x="179048" y="174498"/>
                            <a:pt x="188573" y="165640"/>
                            <a:pt x="189240" y="146971"/>
                          </a:cubicBezTo>
                          <a:cubicBezTo>
                            <a:pt x="147235" y="197358"/>
                            <a:pt x="69987" y="152019"/>
                            <a:pt x="48270" y="11982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9" name="Freeform: Shape 98">
                      <a:extLst>
                        <a:ext uri="{FF2B5EF4-FFF2-40B4-BE49-F238E27FC236}">
                          <a16:creationId xmlns:a16="http://schemas.microsoft.com/office/drawing/2014/main" id="{5653B780-E871-4019-9399-CEE10E65E0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6901" y="2799492"/>
                      <a:ext cx="31644" cy="109160"/>
                    </a:xfrm>
                    <a:custGeom>
                      <a:avLst/>
                      <a:gdLst>
                        <a:gd name="connsiteX0" fmla="*/ 31645 w 31644"/>
                        <a:gd name="connsiteY0" fmla="*/ 0 h 109160"/>
                        <a:gd name="connsiteX1" fmla="*/ 212 w 31644"/>
                        <a:gd name="connsiteY1" fmla="*/ 108871 h 109160"/>
                        <a:gd name="connsiteX2" fmla="*/ 22501 w 31644"/>
                        <a:gd name="connsiteY2" fmla="*/ 109061 h 109160"/>
                        <a:gd name="connsiteX3" fmla="*/ 31645 w 31644"/>
                        <a:gd name="connsiteY3" fmla="*/ 0 h 109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644" h="109160">
                          <a:moveTo>
                            <a:pt x="31645" y="0"/>
                          </a:moveTo>
                          <a:cubicBezTo>
                            <a:pt x="15929" y="21717"/>
                            <a:pt x="-2169" y="62484"/>
                            <a:pt x="212" y="108871"/>
                          </a:cubicBezTo>
                          <a:cubicBezTo>
                            <a:pt x="7642" y="109156"/>
                            <a:pt x="15071" y="109252"/>
                            <a:pt x="22501" y="109061"/>
                          </a:cubicBezTo>
                          <a:cubicBezTo>
                            <a:pt x="11642" y="68104"/>
                            <a:pt x="19453" y="29051"/>
                            <a:pt x="31645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3C54CD3F-7D0E-4BC5-BB8B-46BA7130CD8E}"/>
                    </a:ext>
                  </a:extLst>
                </p:cNvPr>
                <p:cNvSpPr/>
                <p:nvPr/>
              </p:nvSpPr>
              <p:spPr>
                <a:xfrm>
                  <a:off x="5651372" y="2534125"/>
                  <a:ext cx="197643" cy="172592"/>
                </a:xfrm>
                <a:custGeom>
                  <a:avLst/>
                  <a:gdLst>
                    <a:gd name="connsiteX0" fmla="*/ 0 w 197643"/>
                    <a:gd name="connsiteY0" fmla="*/ 147542 h 172592"/>
                    <a:gd name="connsiteX1" fmla="*/ 178689 w 197643"/>
                    <a:gd name="connsiteY1" fmla="*/ 0 h 172592"/>
                    <a:gd name="connsiteX2" fmla="*/ 197644 w 197643"/>
                    <a:gd name="connsiteY2" fmla="*/ 36290 h 172592"/>
                    <a:gd name="connsiteX3" fmla="*/ 21812 w 197643"/>
                    <a:gd name="connsiteY3" fmla="*/ 172593 h 172592"/>
                    <a:gd name="connsiteX4" fmla="*/ 0 w 197643"/>
                    <a:gd name="connsiteY4" fmla="*/ 147542 h 172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7643" h="172592">
                      <a:moveTo>
                        <a:pt x="0" y="147542"/>
                      </a:moveTo>
                      <a:cubicBezTo>
                        <a:pt x="0" y="147542"/>
                        <a:pt x="123730" y="49911"/>
                        <a:pt x="178689" y="0"/>
                      </a:cubicBezTo>
                      <a:cubicBezTo>
                        <a:pt x="187071" y="13906"/>
                        <a:pt x="197644" y="36290"/>
                        <a:pt x="197644" y="36290"/>
                      </a:cubicBezTo>
                      <a:cubicBezTo>
                        <a:pt x="197644" y="36290"/>
                        <a:pt x="84201" y="130778"/>
                        <a:pt x="21812" y="172593"/>
                      </a:cubicBezTo>
                      <a:cubicBezTo>
                        <a:pt x="12859" y="167068"/>
                        <a:pt x="0" y="147542"/>
                        <a:pt x="0" y="147542"/>
                      </a:cubicBezTo>
                      <a:close/>
                    </a:path>
                  </a:pathLst>
                </a:custGeom>
                <a:solidFill>
                  <a:srgbClr val="1B19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22A50AFA-5DB9-4C2C-94A5-FEC2493D31A9}"/>
                    </a:ext>
                  </a:extLst>
                </p:cNvPr>
                <p:cNvSpPr/>
                <p:nvPr/>
              </p:nvSpPr>
              <p:spPr>
                <a:xfrm>
                  <a:off x="5829776" y="2481670"/>
                  <a:ext cx="108968" cy="101457"/>
                </a:xfrm>
                <a:custGeom>
                  <a:avLst/>
                  <a:gdLst>
                    <a:gd name="connsiteX0" fmla="*/ 0 w 108968"/>
                    <a:gd name="connsiteY0" fmla="*/ 48360 h 101457"/>
                    <a:gd name="connsiteX1" fmla="*/ 63532 w 108968"/>
                    <a:gd name="connsiteY1" fmla="*/ 449 h 101457"/>
                    <a:gd name="connsiteX2" fmla="*/ 108680 w 108968"/>
                    <a:gd name="connsiteY2" fmla="*/ 57313 h 101457"/>
                    <a:gd name="connsiteX3" fmla="*/ 62389 w 108968"/>
                    <a:gd name="connsiteY3" fmla="*/ 99700 h 101457"/>
                    <a:gd name="connsiteX4" fmla="*/ 10001 w 108968"/>
                    <a:gd name="connsiteY4" fmla="*/ 77983 h 101457"/>
                    <a:gd name="connsiteX5" fmla="*/ 0 w 108968"/>
                    <a:gd name="connsiteY5" fmla="*/ 48360 h 101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968" h="101457">
                      <a:moveTo>
                        <a:pt x="0" y="48360"/>
                      </a:moveTo>
                      <a:cubicBezTo>
                        <a:pt x="0" y="48360"/>
                        <a:pt x="52388" y="6545"/>
                        <a:pt x="63532" y="449"/>
                      </a:cubicBezTo>
                      <a:cubicBezTo>
                        <a:pt x="74676" y="-5647"/>
                        <a:pt x="105918" y="52265"/>
                        <a:pt x="108680" y="57313"/>
                      </a:cubicBezTo>
                      <a:cubicBezTo>
                        <a:pt x="111442" y="62361"/>
                        <a:pt x="94202" y="92460"/>
                        <a:pt x="62389" y="99700"/>
                      </a:cubicBezTo>
                      <a:cubicBezTo>
                        <a:pt x="30575" y="106938"/>
                        <a:pt x="20002" y="90270"/>
                        <a:pt x="10001" y="77983"/>
                      </a:cubicBezTo>
                      <a:cubicBezTo>
                        <a:pt x="0" y="65695"/>
                        <a:pt x="0" y="48360"/>
                        <a:pt x="0" y="48360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22D944B2-08E4-47F0-9BB3-6066EAD08F49}"/>
                    </a:ext>
                  </a:extLst>
                </p:cNvPr>
                <p:cNvSpPr/>
                <p:nvPr/>
              </p:nvSpPr>
              <p:spPr>
                <a:xfrm>
                  <a:off x="5829776" y="2481713"/>
                  <a:ext cx="98964" cy="101319"/>
                </a:xfrm>
                <a:custGeom>
                  <a:avLst/>
                  <a:gdLst>
                    <a:gd name="connsiteX0" fmla="*/ 72295 w 98964"/>
                    <a:gd name="connsiteY0" fmla="*/ 91655 h 101319"/>
                    <a:gd name="connsiteX1" fmla="*/ 24003 w 98964"/>
                    <a:gd name="connsiteY1" fmla="*/ 70415 h 101319"/>
                    <a:gd name="connsiteX2" fmla="*/ 14764 w 98964"/>
                    <a:gd name="connsiteY2" fmla="*/ 41554 h 101319"/>
                    <a:gd name="connsiteX3" fmla="*/ 65722 w 98964"/>
                    <a:gd name="connsiteY3" fmla="*/ 25 h 101319"/>
                    <a:gd name="connsiteX4" fmla="*/ 63532 w 98964"/>
                    <a:gd name="connsiteY4" fmla="*/ 406 h 101319"/>
                    <a:gd name="connsiteX5" fmla="*/ 0 w 98964"/>
                    <a:gd name="connsiteY5" fmla="*/ 48317 h 101319"/>
                    <a:gd name="connsiteX6" fmla="*/ 10001 w 98964"/>
                    <a:gd name="connsiteY6" fmla="*/ 77844 h 101319"/>
                    <a:gd name="connsiteX7" fmla="*/ 62389 w 98964"/>
                    <a:gd name="connsiteY7" fmla="*/ 99561 h 101319"/>
                    <a:gd name="connsiteX8" fmla="*/ 98965 w 98964"/>
                    <a:gd name="connsiteY8" fmla="*/ 76987 h 101319"/>
                    <a:gd name="connsiteX9" fmla="*/ 72295 w 98964"/>
                    <a:gd name="connsiteY9" fmla="*/ 91655 h 101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8964" h="101319">
                      <a:moveTo>
                        <a:pt x="72295" y="91655"/>
                      </a:moveTo>
                      <a:cubicBezTo>
                        <a:pt x="43053" y="98704"/>
                        <a:pt x="33242" y="82416"/>
                        <a:pt x="24003" y="70415"/>
                      </a:cubicBezTo>
                      <a:cubicBezTo>
                        <a:pt x="14764" y="58413"/>
                        <a:pt x="14764" y="41554"/>
                        <a:pt x="14764" y="41554"/>
                      </a:cubicBezTo>
                      <a:cubicBezTo>
                        <a:pt x="14764" y="41554"/>
                        <a:pt x="48768" y="12788"/>
                        <a:pt x="65722" y="25"/>
                      </a:cubicBezTo>
                      <a:cubicBezTo>
                        <a:pt x="64960" y="-70"/>
                        <a:pt x="64198" y="120"/>
                        <a:pt x="63532" y="406"/>
                      </a:cubicBezTo>
                      <a:cubicBezTo>
                        <a:pt x="52388" y="6502"/>
                        <a:pt x="0" y="48317"/>
                        <a:pt x="0" y="48317"/>
                      </a:cubicBezTo>
                      <a:cubicBezTo>
                        <a:pt x="0" y="48317"/>
                        <a:pt x="0" y="65557"/>
                        <a:pt x="10001" y="77844"/>
                      </a:cubicBezTo>
                      <a:cubicBezTo>
                        <a:pt x="20002" y="90131"/>
                        <a:pt x="30671" y="106800"/>
                        <a:pt x="62389" y="99561"/>
                      </a:cubicBezTo>
                      <a:cubicBezTo>
                        <a:pt x="78581" y="95846"/>
                        <a:pt x="91059" y="86226"/>
                        <a:pt x="98965" y="76987"/>
                      </a:cubicBezTo>
                      <a:cubicBezTo>
                        <a:pt x="92107" y="83369"/>
                        <a:pt x="83058" y="89084"/>
                        <a:pt x="72295" y="91655"/>
                      </a:cubicBezTo>
                      <a:close/>
                    </a:path>
                  </a:pathLst>
                </a:custGeom>
                <a:solidFill>
                  <a:srgbClr val="C9C9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47EA6069-FE29-4818-8362-EAB32516367F}"/>
                    </a:ext>
                  </a:extLst>
                </p:cNvPr>
                <p:cNvSpPr/>
                <p:nvPr/>
              </p:nvSpPr>
              <p:spPr>
                <a:xfrm>
                  <a:off x="5532981" y="2817303"/>
                  <a:ext cx="424158" cy="2083241"/>
                </a:xfrm>
                <a:custGeom>
                  <a:avLst/>
                  <a:gdLst>
                    <a:gd name="connsiteX0" fmla="*/ 351659 w 424158"/>
                    <a:gd name="connsiteY0" fmla="*/ 62579 h 2083241"/>
                    <a:gd name="connsiteX1" fmla="*/ 414810 w 424158"/>
                    <a:gd name="connsiteY1" fmla="*/ 384143 h 2083241"/>
                    <a:gd name="connsiteX2" fmla="*/ 384616 w 424158"/>
                    <a:gd name="connsiteY2" fmla="*/ 823627 h 2083241"/>
                    <a:gd name="connsiteX3" fmla="*/ 398522 w 424158"/>
                    <a:gd name="connsiteY3" fmla="*/ 1418368 h 2083241"/>
                    <a:gd name="connsiteX4" fmla="*/ 340229 w 424158"/>
                    <a:gd name="connsiteY4" fmla="*/ 2079593 h 2083241"/>
                    <a:gd name="connsiteX5" fmla="*/ 202974 w 424158"/>
                    <a:gd name="connsiteY5" fmla="*/ 2053304 h 2083241"/>
                    <a:gd name="connsiteX6" fmla="*/ 188686 w 424158"/>
                    <a:gd name="connsiteY6" fmla="*/ 1415129 h 2083241"/>
                    <a:gd name="connsiteX7" fmla="*/ 51431 w 424158"/>
                    <a:gd name="connsiteY7" fmla="*/ 895541 h 2083241"/>
                    <a:gd name="connsiteX8" fmla="*/ 37715 w 424158"/>
                    <a:gd name="connsiteY8" fmla="*/ 546735 h 2083241"/>
                    <a:gd name="connsiteX9" fmla="*/ 59908 w 424158"/>
                    <a:gd name="connsiteY9" fmla="*/ 164497 h 2083241"/>
                    <a:gd name="connsiteX10" fmla="*/ 163255 w 424158"/>
                    <a:gd name="connsiteY10" fmla="*/ 0 h 2083241"/>
                    <a:gd name="connsiteX11" fmla="*/ 351659 w 424158"/>
                    <a:gd name="connsiteY11" fmla="*/ 62579 h 2083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4158" h="2083241">
                      <a:moveTo>
                        <a:pt x="351659" y="62579"/>
                      </a:moveTo>
                      <a:cubicBezTo>
                        <a:pt x="351659" y="62579"/>
                        <a:pt x="455196" y="192691"/>
                        <a:pt x="414810" y="384143"/>
                      </a:cubicBezTo>
                      <a:cubicBezTo>
                        <a:pt x="374519" y="575691"/>
                        <a:pt x="388616" y="751046"/>
                        <a:pt x="384616" y="823627"/>
                      </a:cubicBezTo>
                      <a:cubicBezTo>
                        <a:pt x="380615" y="896207"/>
                        <a:pt x="400427" y="1325594"/>
                        <a:pt x="398522" y="1418368"/>
                      </a:cubicBezTo>
                      <a:cubicBezTo>
                        <a:pt x="396712" y="1511141"/>
                        <a:pt x="340229" y="2039303"/>
                        <a:pt x="340229" y="2079593"/>
                      </a:cubicBezTo>
                      <a:cubicBezTo>
                        <a:pt x="227358" y="2095690"/>
                        <a:pt x="202974" y="2053304"/>
                        <a:pt x="202974" y="2053304"/>
                      </a:cubicBezTo>
                      <a:cubicBezTo>
                        <a:pt x="202974" y="2053304"/>
                        <a:pt x="152396" y="1544193"/>
                        <a:pt x="188686" y="1415129"/>
                      </a:cubicBezTo>
                      <a:cubicBezTo>
                        <a:pt x="224977" y="1286066"/>
                        <a:pt x="111915" y="1020509"/>
                        <a:pt x="51431" y="895541"/>
                      </a:cubicBezTo>
                      <a:cubicBezTo>
                        <a:pt x="-9053" y="770572"/>
                        <a:pt x="-19435" y="741236"/>
                        <a:pt x="37715" y="546735"/>
                      </a:cubicBezTo>
                      <a:cubicBezTo>
                        <a:pt x="73339" y="425482"/>
                        <a:pt x="53908" y="285369"/>
                        <a:pt x="59908" y="164497"/>
                      </a:cubicBezTo>
                      <a:cubicBezTo>
                        <a:pt x="65909" y="43529"/>
                        <a:pt x="163255" y="0"/>
                        <a:pt x="163255" y="0"/>
                      </a:cubicBezTo>
                      <a:lnTo>
                        <a:pt x="351659" y="625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74A4B474-5943-4A04-BEAB-ACC45488BF4C}"/>
                    </a:ext>
                  </a:extLst>
                </p:cNvPr>
                <p:cNvSpPr/>
                <p:nvPr/>
              </p:nvSpPr>
              <p:spPr>
                <a:xfrm>
                  <a:off x="5533076" y="2817208"/>
                  <a:ext cx="368073" cy="2092576"/>
                </a:xfrm>
                <a:custGeom>
                  <a:avLst/>
                  <a:gdLst>
                    <a:gd name="connsiteX0" fmla="*/ 351564 w 368073"/>
                    <a:gd name="connsiteY0" fmla="*/ 62675 h 2092576"/>
                    <a:gd name="connsiteX1" fmla="*/ 349659 w 368073"/>
                    <a:gd name="connsiteY1" fmla="*/ 399193 h 2092576"/>
                    <a:gd name="connsiteX2" fmla="*/ 340324 w 368073"/>
                    <a:gd name="connsiteY2" fmla="*/ 845249 h 2092576"/>
                    <a:gd name="connsiteX3" fmla="*/ 358803 w 368073"/>
                    <a:gd name="connsiteY3" fmla="*/ 1421511 h 2092576"/>
                    <a:gd name="connsiteX4" fmla="*/ 307749 w 368073"/>
                    <a:gd name="connsiteY4" fmla="*/ 2089499 h 2092576"/>
                    <a:gd name="connsiteX5" fmla="*/ 202974 w 368073"/>
                    <a:gd name="connsiteY5" fmla="*/ 2053304 h 2092576"/>
                    <a:gd name="connsiteX6" fmla="*/ 188686 w 368073"/>
                    <a:gd name="connsiteY6" fmla="*/ 1415129 h 2092576"/>
                    <a:gd name="connsiteX7" fmla="*/ 51431 w 368073"/>
                    <a:gd name="connsiteY7" fmla="*/ 895540 h 2092576"/>
                    <a:gd name="connsiteX8" fmla="*/ 37715 w 368073"/>
                    <a:gd name="connsiteY8" fmla="*/ 546735 h 2092576"/>
                    <a:gd name="connsiteX9" fmla="*/ 59908 w 368073"/>
                    <a:gd name="connsiteY9" fmla="*/ 164497 h 2092576"/>
                    <a:gd name="connsiteX10" fmla="*/ 163255 w 368073"/>
                    <a:gd name="connsiteY10" fmla="*/ 0 h 2092576"/>
                    <a:gd name="connsiteX11" fmla="*/ 351564 w 368073"/>
                    <a:gd name="connsiteY11" fmla="*/ 62675 h 2092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8073" h="2092576">
                      <a:moveTo>
                        <a:pt x="351564" y="62675"/>
                      </a:moveTo>
                      <a:cubicBezTo>
                        <a:pt x="351564" y="62675"/>
                        <a:pt x="389950" y="207740"/>
                        <a:pt x="349659" y="399193"/>
                      </a:cubicBezTo>
                      <a:cubicBezTo>
                        <a:pt x="309368" y="590740"/>
                        <a:pt x="344325" y="772668"/>
                        <a:pt x="340324" y="845249"/>
                      </a:cubicBezTo>
                      <a:cubicBezTo>
                        <a:pt x="336324" y="917829"/>
                        <a:pt x="360613" y="1328737"/>
                        <a:pt x="358803" y="1421511"/>
                      </a:cubicBezTo>
                      <a:cubicBezTo>
                        <a:pt x="356993" y="1514285"/>
                        <a:pt x="307749" y="2049209"/>
                        <a:pt x="307749" y="2089499"/>
                      </a:cubicBezTo>
                      <a:cubicBezTo>
                        <a:pt x="194878" y="2105597"/>
                        <a:pt x="202974" y="2053304"/>
                        <a:pt x="202974" y="2053304"/>
                      </a:cubicBezTo>
                      <a:cubicBezTo>
                        <a:pt x="202974" y="2053304"/>
                        <a:pt x="152396" y="1544193"/>
                        <a:pt x="188686" y="1415129"/>
                      </a:cubicBezTo>
                      <a:cubicBezTo>
                        <a:pt x="224977" y="1286066"/>
                        <a:pt x="111915" y="1020509"/>
                        <a:pt x="51431" y="895540"/>
                      </a:cubicBezTo>
                      <a:cubicBezTo>
                        <a:pt x="-9053" y="770573"/>
                        <a:pt x="-19435" y="741236"/>
                        <a:pt x="37715" y="546735"/>
                      </a:cubicBezTo>
                      <a:cubicBezTo>
                        <a:pt x="73339" y="425482"/>
                        <a:pt x="53908" y="285369"/>
                        <a:pt x="59908" y="164497"/>
                      </a:cubicBezTo>
                      <a:cubicBezTo>
                        <a:pt x="65909" y="43529"/>
                        <a:pt x="163255" y="0"/>
                        <a:pt x="163255" y="0"/>
                      </a:cubicBezTo>
                      <a:lnTo>
                        <a:pt x="351564" y="62675"/>
                      </a:lnTo>
                      <a:close/>
                    </a:path>
                  </a:pathLst>
                </a:custGeom>
                <a:solidFill>
                  <a:srgbClr val="EAEAE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56B8387A-94D7-40CD-87F5-60030E3E660A}"/>
                    </a:ext>
                  </a:extLst>
                </p:cNvPr>
                <p:cNvSpPr/>
                <p:nvPr/>
              </p:nvSpPr>
              <p:spPr>
                <a:xfrm>
                  <a:off x="5571553" y="2840192"/>
                  <a:ext cx="345639" cy="603190"/>
                </a:xfrm>
                <a:custGeom>
                  <a:avLst/>
                  <a:gdLst>
                    <a:gd name="connsiteX0" fmla="*/ 252031 w 345639"/>
                    <a:gd name="connsiteY0" fmla="*/ 19689 h 603190"/>
                    <a:gd name="connsiteX1" fmla="*/ 40957 w 345639"/>
                    <a:gd name="connsiteY1" fmla="*/ 32357 h 603190"/>
                    <a:gd name="connsiteX2" fmla="*/ 40957 w 345639"/>
                    <a:gd name="connsiteY2" fmla="*/ 85983 h 603190"/>
                    <a:gd name="connsiteX3" fmla="*/ 292132 w 345639"/>
                    <a:gd name="connsiteY3" fmla="*/ 115129 h 603190"/>
                    <a:gd name="connsiteX4" fmla="*/ 222885 w 345639"/>
                    <a:gd name="connsiteY4" fmla="*/ 395545 h 603190"/>
                    <a:gd name="connsiteX5" fmla="*/ 0 w 345639"/>
                    <a:gd name="connsiteY5" fmla="*/ 547659 h 603190"/>
                    <a:gd name="connsiteX6" fmla="*/ 0 w 345639"/>
                    <a:gd name="connsiteY6" fmla="*/ 603190 h 603190"/>
                    <a:gd name="connsiteX7" fmla="*/ 345567 w 345639"/>
                    <a:gd name="connsiteY7" fmla="*/ 208569 h 603190"/>
                    <a:gd name="connsiteX8" fmla="*/ 252031 w 345639"/>
                    <a:gd name="connsiteY8" fmla="*/ 19689 h 603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5639" h="603190">
                      <a:moveTo>
                        <a:pt x="252031" y="19689"/>
                      </a:moveTo>
                      <a:cubicBezTo>
                        <a:pt x="165544" y="-25555"/>
                        <a:pt x="65818" y="19593"/>
                        <a:pt x="40957" y="32357"/>
                      </a:cubicBezTo>
                      <a:lnTo>
                        <a:pt x="40957" y="85983"/>
                      </a:lnTo>
                      <a:cubicBezTo>
                        <a:pt x="147066" y="14926"/>
                        <a:pt x="268224" y="49026"/>
                        <a:pt x="292132" y="115129"/>
                      </a:cubicBezTo>
                      <a:cubicBezTo>
                        <a:pt x="316516" y="182471"/>
                        <a:pt x="310420" y="286579"/>
                        <a:pt x="222885" y="395545"/>
                      </a:cubicBezTo>
                      <a:cubicBezTo>
                        <a:pt x="148685" y="487938"/>
                        <a:pt x="33433" y="535372"/>
                        <a:pt x="0" y="547659"/>
                      </a:cubicBezTo>
                      <a:lnTo>
                        <a:pt x="0" y="603190"/>
                      </a:lnTo>
                      <a:cubicBezTo>
                        <a:pt x="316611" y="508131"/>
                        <a:pt x="345567" y="208569"/>
                        <a:pt x="345567" y="208569"/>
                      </a:cubicBezTo>
                      <a:cubicBezTo>
                        <a:pt x="345567" y="208569"/>
                        <a:pt x="351663" y="71790"/>
                        <a:pt x="252031" y="19689"/>
                      </a:cubicBezTo>
                      <a:close/>
                    </a:path>
                  </a:pathLst>
                </a:custGeom>
                <a:solidFill>
                  <a:srgbClr val="D3D3D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06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5246993" y="2597182"/>
                  <a:ext cx="1289810" cy="1377504"/>
                  <a:chOff x="5246993" y="2597182"/>
                  <a:chExt cx="1289810" cy="1377504"/>
                </a:xfrm>
              </p:grpSpPr>
              <p:grpSp>
                <p:nvGrpSpPr>
                  <p:cNvPr id="10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246993" y="2742135"/>
                    <a:ext cx="1289810" cy="1232551"/>
                    <a:chOff x="5246993" y="2742135"/>
                    <a:chExt cx="1289810" cy="1232551"/>
                  </a:xfrm>
                </p:grpSpPr>
                <p:grpSp>
                  <p:nvGrpSpPr>
                    <p:cNvPr id="108" name="Graphic 79">
                      <a:extLst>
                        <a:ext uri="{FF2B5EF4-FFF2-40B4-BE49-F238E27FC236}">
                          <a16:creationId xmlns:a16="http://schemas.microsoft.com/office/drawing/2014/main" id="{901D5876-8CD5-4EB4-B39A-906A13C78D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345750" y="2742135"/>
                      <a:ext cx="284252" cy="753020"/>
                      <a:chOff x="5345750" y="2742135"/>
                      <a:chExt cx="284252" cy="753020"/>
                    </a:xfrm>
                  </p:grpSpPr>
                  <p:sp>
                    <p:nvSpPr>
                      <p:cNvPr id="109" name="Freeform: Shape 108">
                        <a:extLst>
                          <a:ext uri="{FF2B5EF4-FFF2-40B4-BE49-F238E27FC236}">
                            <a16:creationId xmlns:a16="http://schemas.microsoft.com/office/drawing/2014/main" id="{266FD17A-DBDE-47E9-8AFB-E5975B8AE739}"/>
                          </a:ext>
                        </a:extLst>
                      </p:cNvPr>
                      <p:cNvSpPr/>
                      <p:nvPr/>
                    </p:nvSpPr>
                    <p:spPr>
                      <a:xfrm rot="163006">
                        <a:off x="5459503" y="2762410"/>
                        <a:ext cx="94109" cy="42196"/>
                      </a:xfrm>
                      <a:custGeom>
                        <a:avLst/>
                        <a:gdLst>
                          <a:gd name="connsiteX0" fmla="*/ 0 w 94109"/>
                          <a:gd name="connsiteY0" fmla="*/ 0 h 42196"/>
                          <a:gd name="connsiteX1" fmla="*/ 94109 w 94109"/>
                          <a:gd name="connsiteY1" fmla="*/ 0 h 42196"/>
                          <a:gd name="connsiteX2" fmla="*/ 94109 w 94109"/>
                          <a:gd name="connsiteY2" fmla="*/ 42197 h 42196"/>
                          <a:gd name="connsiteX3" fmla="*/ 0 w 94109"/>
                          <a:gd name="connsiteY3" fmla="*/ 42197 h 421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4109" h="42196">
                            <a:moveTo>
                              <a:pt x="0" y="0"/>
                            </a:moveTo>
                            <a:lnTo>
                              <a:pt x="94109" y="0"/>
                            </a:lnTo>
                            <a:lnTo>
                              <a:pt x="94109" y="42197"/>
                            </a:lnTo>
                            <a:lnTo>
                              <a:pt x="0" y="42197"/>
                            </a:lnTo>
                            <a:close/>
                          </a:path>
                        </a:pathLst>
                      </a:custGeom>
                      <a:solidFill>
                        <a:srgbClr val="13103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" name="Freeform: Shape 109">
                        <a:extLst>
                          <a:ext uri="{FF2B5EF4-FFF2-40B4-BE49-F238E27FC236}">
                            <a16:creationId xmlns:a16="http://schemas.microsoft.com/office/drawing/2014/main" id="{1ADEC6F1-0209-43B1-8B48-E1F0AA09EE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47712" y="2742135"/>
                        <a:ext cx="119952" cy="34313"/>
                      </a:xfrm>
                      <a:custGeom>
                        <a:avLst/>
                        <a:gdLst>
                          <a:gd name="connsiteX0" fmla="*/ 110887 w 119952"/>
                          <a:gd name="connsiteY0" fmla="*/ 34306 h 34313"/>
                          <a:gd name="connsiteX1" fmla="*/ 7731 w 119952"/>
                          <a:gd name="connsiteY1" fmla="*/ 29449 h 34313"/>
                          <a:gd name="connsiteX2" fmla="*/ 16 w 119952"/>
                          <a:gd name="connsiteY2" fmla="*/ 20971 h 34313"/>
                          <a:gd name="connsiteX3" fmla="*/ 588 w 119952"/>
                          <a:gd name="connsiteY3" fmla="*/ 7731 h 34313"/>
                          <a:gd name="connsiteX4" fmla="*/ 9065 w 119952"/>
                          <a:gd name="connsiteY4" fmla="*/ 16 h 34313"/>
                          <a:gd name="connsiteX5" fmla="*/ 112221 w 119952"/>
                          <a:gd name="connsiteY5" fmla="*/ 4874 h 34313"/>
                          <a:gd name="connsiteX6" fmla="*/ 119936 w 119952"/>
                          <a:gd name="connsiteY6" fmla="*/ 13351 h 34313"/>
                          <a:gd name="connsiteX7" fmla="*/ 119269 w 119952"/>
                          <a:gd name="connsiteY7" fmla="*/ 26591 h 34313"/>
                          <a:gd name="connsiteX8" fmla="*/ 110887 w 119952"/>
                          <a:gd name="connsiteY8" fmla="*/ 34306 h 343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19952" h="34313">
                            <a:moveTo>
                              <a:pt x="110887" y="34306"/>
                            </a:moveTo>
                            <a:lnTo>
                              <a:pt x="7731" y="29449"/>
                            </a:lnTo>
                            <a:cubicBezTo>
                              <a:pt x="3255" y="29258"/>
                              <a:pt x="-270" y="25448"/>
                              <a:pt x="16" y="20971"/>
                            </a:cubicBezTo>
                            <a:lnTo>
                              <a:pt x="588" y="7731"/>
                            </a:lnTo>
                            <a:cubicBezTo>
                              <a:pt x="778" y="3255"/>
                              <a:pt x="4588" y="-270"/>
                              <a:pt x="9065" y="16"/>
                            </a:cubicBezTo>
                            <a:lnTo>
                              <a:pt x="112221" y="4874"/>
                            </a:lnTo>
                            <a:cubicBezTo>
                              <a:pt x="116697" y="5064"/>
                              <a:pt x="120222" y="8874"/>
                              <a:pt x="119936" y="13351"/>
                            </a:cubicBezTo>
                            <a:lnTo>
                              <a:pt x="119269" y="26591"/>
                            </a:lnTo>
                            <a:cubicBezTo>
                              <a:pt x="119174" y="31068"/>
                              <a:pt x="115364" y="34497"/>
                              <a:pt x="110887" y="34306"/>
                            </a:cubicBezTo>
                            <a:close/>
                          </a:path>
                        </a:pathLst>
                      </a:custGeom>
                      <a:solidFill>
                        <a:srgbClr val="1B195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" name="Freeform: Shape 110">
                        <a:extLst>
                          <a:ext uri="{FF2B5EF4-FFF2-40B4-BE49-F238E27FC236}">
                            <a16:creationId xmlns:a16="http://schemas.microsoft.com/office/drawing/2014/main" id="{1E77E655-162E-4C07-BD8B-B38013C182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5750" y="2790858"/>
                        <a:ext cx="284252" cy="704296"/>
                      </a:xfrm>
                      <a:custGeom>
                        <a:avLst/>
                        <a:gdLst>
                          <a:gd name="connsiteX0" fmla="*/ 205134 w 284252"/>
                          <a:gd name="connsiteY0" fmla="*/ 704244 h 704296"/>
                          <a:gd name="connsiteX1" fmla="*/ 46067 w 284252"/>
                          <a:gd name="connsiteY1" fmla="*/ 696719 h 704296"/>
                          <a:gd name="connsiteX2" fmla="*/ 61 w 284252"/>
                          <a:gd name="connsiteY2" fmla="*/ 646142 h 704296"/>
                          <a:gd name="connsiteX3" fmla="*/ 28541 w 284252"/>
                          <a:gd name="connsiteY3" fmla="*/ 46067 h 704296"/>
                          <a:gd name="connsiteX4" fmla="*/ 79118 w 284252"/>
                          <a:gd name="connsiteY4" fmla="*/ 61 h 704296"/>
                          <a:gd name="connsiteX5" fmla="*/ 238186 w 284252"/>
                          <a:gd name="connsiteY5" fmla="*/ 7586 h 704296"/>
                          <a:gd name="connsiteX6" fmla="*/ 284192 w 284252"/>
                          <a:gd name="connsiteY6" fmla="*/ 58163 h 704296"/>
                          <a:gd name="connsiteX7" fmla="*/ 255712 w 284252"/>
                          <a:gd name="connsiteY7" fmla="*/ 658238 h 704296"/>
                          <a:gd name="connsiteX8" fmla="*/ 205134 w 284252"/>
                          <a:gd name="connsiteY8" fmla="*/ 704244 h 7042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84252" h="704296">
                            <a:moveTo>
                              <a:pt x="205134" y="704244"/>
                            </a:moveTo>
                            <a:lnTo>
                              <a:pt x="46067" y="696719"/>
                            </a:lnTo>
                            <a:cubicBezTo>
                              <a:pt x="19492" y="695481"/>
                              <a:pt x="-1273" y="672716"/>
                              <a:pt x="61" y="646142"/>
                            </a:cubicBezTo>
                            <a:lnTo>
                              <a:pt x="28541" y="46067"/>
                            </a:lnTo>
                            <a:cubicBezTo>
                              <a:pt x="29779" y="19492"/>
                              <a:pt x="52544" y="-1273"/>
                              <a:pt x="79118" y="61"/>
                            </a:cubicBezTo>
                            <a:lnTo>
                              <a:pt x="238186" y="7586"/>
                            </a:lnTo>
                            <a:cubicBezTo>
                              <a:pt x="264761" y="8824"/>
                              <a:pt x="285525" y="31589"/>
                              <a:pt x="284192" y="58163"/>
                            </a:cubicBezTo>
                            <a:lnTo>
                              <a:pt x="255712" y="658238"/>
                            </a:lnTo>
                            <a:cubicBezTo>
                              <a:pt x="254474" y="684813"/>
                              <a:pt x="231709" y="705482"/>
                              <a:pt x="205134" y="704244"/>
                            </a:cubicBezTo>
                            <a:close/>
                          </a:path>
                        </a:pathLst>
                      </a:custGeom>
                      <a:solidFill>
                        <a:srgbClr val="1615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" name="Freeform: Shape 111">
                        <a:extLst>
                          <a:ext uri="{FF2B5EF4-FFF2-40B4-BE49-F238E27FC236}">
                            <a16:creationId xmlns:a16="http://schemas.microsoft.com/office/drawing/2014/main" id="{635A8696-0225-43F8-9136-B74B144300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92563" y="2831658"/>
                        <a:ext cx="66350" cy="630602"/>
                      </a:xfrm>
                      <a:custGeom>
                        <a:avLst/>
                        <a:gdLst>
                          <a:gd name="connsiteX0" fmla="*/ 18221 w 66350"/>
                          <a:gd name="connsiteY0" fmla="*/ 630583 h 630602"/>
                          <a:gd name="connsiteX1" fmla="*/ 18221 w 66350"/>
                          <a:gd name="connsiteY1" fmla="*/ 630583 h 630602"/>
                          <a:gd name="connsiteX2" fmla="*/ 28 w 66350"/>
                          <a:gd name="connsiteY2" fmla="*/ 610581 h 630602"/>
                          <a:gd name="connsiteX3" fmla="*/ 28127 w 66350"/>
                          <a:gd name="connsiteY3" fmla="*/ 18221 h 630602"/>
                          <a:gd name="connsiteX4" fmla="*/ 48129 w 66350"/>
                          <a:gd name="connsiteY4" fmla="*/ 28 h 630602"/>
                          <a:gd name="connsiteX5" fmla="*/ 48129 w 66350"/>
                          <a:gd name="connsiteY5" fmla="*/ 28 h 630602"/>
                          <a:gd name="connsiteX6" fmla="*/ 66322 w 66350"/>
                          <a:gd name="connsiteY6" fmla="*/ 20031 h 630602"/>
                          <a:gd name="connsiteX7" fmla="*/ 38223 w 66350"/>
                          <a:gd name="connsiteY7" fmla="*/ 612390 h 630602"/>
                          <a:gd name="connsiteX8" fmla="*/ 18221 w 66350"/>
                          <a:gd name="connsiteY8" fmla="*/ 630583 h 6306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66350" h="630602">
                            <a:moveTo>
                              <a:pt x="18221" y="630583"/>
                            </a:moveTo>
                            <a:lnTo>
                              <a:pt x="18221" y="630583"/>
                            </a:lnTo>
                            <a:cubicBezTo>
                              <a:pt x="7648" y="630107"/>
                              <a:pt x="-543" y="621058"/>
                              <a:pt x="28" y="610581"/>
                            </a:cubicBezTo>
                            <a:lnTo>
                              <a:pt x="28127" y="18221"/>
                            </a:lnTo>
                            <a:cubicBezTo>
                              <a:pt x="28603" y="7648"/>
                              <a:pt x="37652" y="-543"/>
                              <a:pt x="48129" y="28"/>
                            </a:cubicBezTo>
                            <a:lnTo>
                              <a:pt x="48129" y="28"/>
                            </a:lnTo>
                            <a:cubicBezTo>
                              <a:pt x="58702" y="504"/>
                              <a:pt x="66894" y="9553"/>
                              <a:pt x="66322" y="20031"/>
                            </a:cubicBezTo>
                            <a:lnTo>
                              <a:pt x="38223" y="612390"/>
                            </a:lnTo>
                            <a:cubicBezTo>
                              <a:pt x="37747" y="622868"/>
                              <a:pt x="28698" y="631059"/>
                              <a:pt x="18221" y="630583"/>
                            </a:cubicBezTo>
                            <a:close/>
                          </a:path>
                        </a:pathLst>
                      </a:custGeom>
                      <a:solidFill>
                        <a:srgbClr val="24246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sp>
                  <p:nvSpPr>
                    <p:cNvPr id="113" name="Freeform: Shape 112">
                      <a:extLst>
                        <a:ext uri="{FF2B5EF4-FFF2-40B4-BE49-F238E27FC236}">
                          <a16:creationId xmlns:a16="http://schemas.microsoft.com/office/drawing/2014/main" id="{B0E65B55-4AE9-404C-A458-31B88A0070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71553" y="2831239"/>
                      <a:ext cx="345639" cy="574328"/>
                    </a:xfrm>
                    <a:custGeom>
                      <a:avLst/>
                      <a:gdLst>
                        <a:gd name="connsiteX0" fmla="*/ 252031 w 345639"/>
                        <a:gd name="connsiteY0" fmla="*/ 18735 h 574328"/>
                        <a:gd name="connsiteX1" fmla="*/ 40957 w 345639"/>
                        <a:gd name="connsiteY1" fmla="*/ 30832 h 574328"/>
                        <a:gd name="connsiteX2" fmla="*/ 40957 w 345639"/>
                        <a:gd name="connsiteY2" fmla="*/ 81886 h 574328"/>
                        <a:gd name="connsiteX3" fmla="*/ 292132 w 345639"/>
                        <a:gd name="connsiteY3" fmla="*/ 109603 h 574328"/>
                        <a:gd name="connsiteX4" fmla="*/ 222885 w 345639"/>
                        <a:gd name="connsiteY4" fmla="*/ 376589 h 574328"/>
                        <a:gd name="connsiteX5" fmla="*/ 0 w 345639"/>
                        <a:gd name="connsiteY5" fmla="*/ 521464 h 574328"/>
                        <a:gd name="connsiteX6" fmla="*/ 0 w 345639"/>
                        <a:gd name="connsiteY6" fmla="*/ 574328 h 574328"/>
                        <a:gd name="connsiteX7" fmla="*/ 345567 w 345639"/>
                        <a:gd name="connsiteY7" fmla="*/ 198662 h 574328"/>
                        <a:gd name="connsiteX8" fmla="*/ 252031 w 345639"/>
                        <a:gd name="connsiteY8" fmla="*/ 18735 h 574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5639" h="574328">
                          <a:moveTo>
                            <a:pt x="252031" y="18735"/>
                          </a:moveTo>
                          <a:cubicBezTo>
                            <a:pt x="165544" y="-24318"/>
                            <a:pt x="65818" y="18640"/>
                            <a:pt x="40957" y="30832"/>
                          </a:cubicBezTo>
                          <a:lnTo>
                            <a:pt x="40957" y="81886"/>
                          </a:lnTo>
                          <a:cubicBezTo>
                            <a:pt x="147066" y="14163"/>
                            <a:pt x="268224" y="46643"/>
                            <a:pt x="292132" y="109603"/>
                          </a:cubicBezTo>
                          <a:cubicBezTo>
                            <a:pt x="316516" y="173707"/>
                            <a:pt x="310420" y="272862"/>
                            <a:pt x="222885" y="376589"/>
                          </a:cubicBezTo>
                          <a:cubicBezTo>
                            <a:pt x="148685" y="464505"/>
                            <a:pt x="33433" y="509653"/>
                            <a:pt x="0" y="521464"/>
                          </a:cubicBezTo>
                          <a:lnTo>
                            <a:pt x="0" y="574328"/>
                          </a:lnTo>
                          <a:cubicBezTo>
                            <a:pt x="316611" y="483841"/>
                            <a:pt x="345567" y="198662"/>
                            <a:pt x="345567" y="198662"/>
                          </a:cubicBezTo>
                          <a:cubicBezTo>
                            <a:pt x="345567" y="198662"/>
                            <a:pt x="351663" y="68455"/>
                            <a:pt x="252031" y="18735"/>
                          </a:cubicBezTo>
                          <a:close/>
                        </a:path>
                      </a:pathLst>
                    </a:custGeom>
                    <a:solidFill>
                      <a:srgbClr val="FFEC0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4" name="Freeform: Shape 113">
                      <a:extLst>
                        <a:ext uri="{FF2B5EF4-FFF2-40B4-BE49-F238E27FC236}">
                          <a16:creationId xmlns:a16="http://schemas.microsoft.com/office/drawing/2014/main" id="{A10D00B4-E5EC-4DD0-BCAD-E287CD6FC3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6993" y="2989325"/>
                      <a:ext cx="1289810" cy="985361"/>
                    </a:xfrm>
                    <a:custGeom>
                      <a:avLst/>
                      <a:gdLst>
                        <a:gd name="connsiteX0" fmla="*/ 1206956 w 1289810"/>
                        <a:gd name="connsiteY0" fmla="*/ 0 h 985361"/>
                        <a:gd name="connsiteX1" fmla="*/ 1184858 w 1289810"/>
                        <a:gd name="connsiteY1" fmla="*/ 10287 h 985361"/>
                        <a:gd name="connsiteX2" fmla="*/ 1255152 w 1289810"/>
                        <a:gd name="connsiteY2" fmla="*/ 487775 h 985361"/>
                        <a:gd name="connsiteX3" fmla="*/ 1125517 w 1289810"/>
                        <a:gd name="connsiteY3" fmla="*/ 686848 h 985361"/>
                        <a:gd name="connsiteX4" fmla="*/ 960354 w 1289810"/>
                        <a:gd name="connsiteY4" fmla="*/ 672941 h 985361"/>
                        <a:gd name="connsiteX5" fmla="*/ 760805 w 1289810"/>
                        <a:gd name="connsiteY5" fmla="*/ 639413 h 985361"/>
                        <a:gd name="connsiteX6" fmla="*/ 659649 w 1289810"/>
                        <a:gd name="connsiteY6" fmla="*/ 752951 h 985361"/>
                        <a:gd name="connsiteX7" fmla="*/ 510392 w 1289810"/>
                        <a:gd name="connsiteY7" fmla="*/ 944880 h 985361"/>
                        <a:gd name="connsiteX8" fmla="*/ 267600 w 1289810"/>
                        <a:gd name="connsiteY8" fmla="*/ 918496 h 985361"/>
                        <a:gd name="connsiteX9" fmla="*/ 32142 w 1289810"/>
                        <a:gd name="connsiteY9" fmla="*/ 484727 h 985361"/>
                        <a:gd name="connsiteX10" fmla="*/ 103008 w 1289810"/>
                        <a:gd name="connsiteY10" fmla="*/ 358521 h 985361"/>
                        <a:gd name="connsiteX11" fmla="*/ 104627 w 1289810"/>
                        <a:gd name="connsiteY11" fmla="*/ 324612 h 985361"/>
                        <a:gd name="connsiteX12" fmla="*/ 8330 w 1289810"/>
                        <a:gd name="connsiteY12" fmla="*/ 479298 h 985361"/>
                        <a:gd name="connsiteX13" fmla="*/ 257027 w 1289810"/>
                        <a:gd name="connsiteY13" fmla="*/ 940499 h 985361"/>
                        <a:gd name="connsiteX14" fmla="*/ 428477 w 1289810"/>
                        <a:gd name="connsiteY14" fmla="*/ 985361 h 985361"/>
                        <a:gd name="connsiteX15" fmla="*/ 520013 w 1289810"/>
                        <a:gd name="connsiteY15" fmla="*/ 967359 h 985361"/>
                        <a:gd name="connsiteX16" fmla="*/ 682890 w 1289810"/>
                        <a:gd name="connsiteY16" fmla="*/ 760571 h 985361"/>
                        <a:gd name="connsiteX17" fmla="*/ 769187 w 1289810"/>
                        <a:gd name="connsiteY17" fmla="*/ 662464 h 985361"/>
                        <a:gd name="connsiteX18" fmla="*/ 947495 w 1289810"/>
                        <a:gd name="connsiteY18" fmla="*/ 693706 h 985361"/>
                        <a:gd name="connsiteX19" fmla="*/ 1135423 w 1289810"/>
                        <a:gd name="connsiteY19" fmla="*/ 709232 h 985361"/>
                        <a:gd name="connsiteX20" fmla="*/ 1279251 w 1289810"/>
                        <a:gd name="connsiteY20" fmla="*/ 492347 h 985361"/>
                        <a:gd name="connsiteX21" fmla="*/ 1206956 w 1289810"/>
                        <a:gd name="connsiteY21" fmla="*/ 0 h 9853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289810" h="985361">
                          <a:moveTo>
                            <a:pt x="1206956" y="0"/>
                          </a:moveTo>
                          <a:lnTo>
                            <a:pt x="1184858" y="10287"/>
                          </a:lnTo>
                          <a:cubicBezTo>
                            <a:pt x="1186001" y="12763"/>
                            <a:pt x="1298682" y="258318"/>
                            <a:pt x="1255152" y="487775"/>
                          </a:cubicBezTo>
                          <a:cubicBezTo>
                            <a:pt x="1230864" y="616077"/>
                            <a:pt x="1171237" y="666845"/>
                            <a:pt x="1125517" y="686848"/>
                          </a:cubicBezTo>
                          <a:cubicBezTo>
                            <a:pt x="1073606" y="709517"/>
                            <a:pt x="1010360" y="704183"/>
                            <a:pt x="960354" y="672941"/>
                          </a:cubicBezTo>
                          <a:cubicBezTo>
                            <a:pt x="893202" y="630936"/>
                            <a:pt x="818622" y="618458"/>
                            <a:pt x="760805" y="639413"/>
                          </a:cubicBezTo>
                          <a:cubicBezTo>
                            <a:pt x="713275" y="656654"/>
                            <a:pt x="678318" y="695897"/>
                            <a:pt x="659649" y="752951"/>
                          </a:cubicBezTo>
                          <a:cubicBezTo>
                            <a:pt x="637361" y="820960"/>
                            <a:pt x="593451" y="909447"/>
                            <a:pt x="510392" y="944880"/>
                          </a:cubicBezTo>
                          <a:cubicBezTo>
                            <a:pt x="444479" y="973074"/>
                            <a:pt x="362755" y="964121"/>
                            <a:pt x="267600" y="918496"/>
                          </a:cubicBezTo>
                          <a:cubicBezTo>
                            <a:pt x="29761" y="804386"/>
                            <a:pt x="7758" y="592169"/>
                            <a:pt x="32142" y="484727"/>
                          </a:cubicBezTo>
                          <a:cubicBezTo>
                            <a:pt x="46239" y="422624"/>
                            <a:pt x="79481" y="381286"/>
                            <a:pt x="103008" y="358521"/>
                          </a:cubicBezTo>
                          <a:lnTo>
                            <a:pt x="104627" y="324612"/>
                          </a:lnTo>
                          <a:cubicBezTo>
                            <a:pt x="81101" y="342805"/>
                            <a:pt x="28142" y="392144"/>
                            <a:pt x="8330" y="479298"/>
                          </a:cubicBezTo>
                          <a:cubicBezTo>
                            <a:pt x="-17769" y="593788"/>
                            <a:pt x="5282" y="819817"/>
                            <a:pt x="257027" y="940499"/>
                          </a:cubicBezTo>
                          <a:cubicBezTo>
                            <a:pt x="319416" y="970407"/>
                            <a:pt x="376757" y="985361"/>
                            <a:pt x="428477" y="985361"/>
                          </a:cubicBezTo>
                          <a:cubicBezTo>
                            <a:pt x="461244" y="985361"/>
                            <a:pt x="491819" y="979361"/>
                            <a:pt x="520013" y="967359"/>
                          </a:cubicBezTo>
                          <a:cubicBezTo>
                            <a:pt x="611453" y="928307"/>
                            <a:pt x="659078" y="833342"/>
                            <a:pt x="682890" y="760571"/>
                          </a:cubicBezTo>
                          <a:cubicBezTo>
                            <a:pt x="699368" y="710184"/>
                            <a:pt x="728420" y="677228"/>
                            <a:pt x="769187" y="662464"/>
                          </a:cubicBezTo>
                          <a:cubicBezTo>
                            <a:pt x="820050" y="643985"/>
                            <a:pt x="886630" y="655701"/>
                            <a:pt x="947495" y="693706"/>
                          </a:cubicBezTo>
                          <a:cubicBezTo>
                            <a:pt x="1004264" y="729139"/>
                            <a:pt x="1076273" y="735140"/>
                            <a:pt x="1135423" y="709232"/>
                          </a:cubicBezTo>
                          <a:cubicBezTo>
                            <a:pt x="1186477" y="686848"/>
                            <a:pt x="1252962" y="631127"/>
                            <a:pt x="1279251" y="492347"/>
                          </a:cubicBezTo>
                          <a:cubicBezTo>
                            <a:pt x="1324113" y="255270"/>
                            <a:pt x="1211814" y="10287"/>
                            <a:pt x="1206956" y="0"/>
                          </a:cubicBezTo>
                          <a:close/>
                        </a:path>
                      </a:pathLst>
                    </a:custGeom>
                    <a:solidFill>
                      <a:srgbClr val="FFEC0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703432" y="2597182"/>
                    <a:ext cx="787846" cy="744282"/>
                    <a:chOff x="5703432" y="2597182"/>
                    <a:chExt cx="787846" cy="744282"/>
                  </a:xfrm>
                </p:grpSpPr>
                <p:sp>
                  <p:nvSpPr>
                    <p:cNvPr id="116" name="Freeform: Shape 115">
                      <a:extLst>
                        <a:ext uri="{FF2B5EF4-FFF2-40B4-BE49-F238E27FC236}">
                          <a16:creationId xmlns:a16="http://schemas.microsoft.com/office/drawing/2014/main" id="{C497D69D-82FB-42FD-B1D6-BDF5EBC781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5154" y="2597182"/>
                      <a:ext cx="166124" cy="485964"/>
                    </a:xfrm>
                    <a:custGeom>
                      <a:avLst/>
                      <a:gdLst>
                        <a:gd name="connsiteX0" fmla="*/ 144797 w 166124"/>
                        <a:gd name="connsiteY0" fmla="*/ 485964 h 485964"/>
                        <a:gd name="connsiteX1" fmla="*/ 124699 w 166124"/>
                        <a:gd name="connsiteY1" fmla="*/ 471963 h 485964"/>
                        <a:gd name="connsiteX2" fmla="*/ 3636 w 166124"/>
                        <a:gd name="connsiteY2" fmla="*/ 140874 h 485964"/>
                        <a:gd name="connsiteX3" fmla="*/ 22115 w 166124"/>
                        <a:gd name="connsiteY3" fmla="*/ 74103 h 485964"/>
                        <a:gd name="connsiteX4" fmla="*/ 107840 w 166124"/>
                        <a:gd name="connsiteY4" fmla="*/ 4761 h 485964"/>
                        <a:gd name="connsiteX5" fmla="*/ 137843 w 166124"/>
                        <a:gd name="connsiteY5" fmla="*/ 7905 h 485964"/>
                        <a:gd name="connsiteX6" fmla="*/ 134700 w 166124"/>
                        <a:gd name="connsiteY6" fmla="*/ 37908 h 485964"/>
                        <a:gd name="connsiteX7" fmla="*/ 48975 w 166124"/>
                        <a:gd name="connsiteY7" fmla="*/ 107250 h 485964"/>
                        <a:gd name="connsiteX8" fmla="*/ 43736 w 166124"/>
                        <a:gd name="connsiteY8" fmla="*/ 126110 h 485964"/>
                        <a:gd name="connsiteX9" fmla="*/ 164799 w 166124"/>
                        <a:gd name="connsiteY9" fmla="*/ 457199 h 485964"/>
                        <a:gd name="connsiteX10" fmla="*/ 152036 w 166124"/>
                        <a:gd name="connsiteY10" fmla="*/ 484631 h 485964"/>
                        <a:gd name="connsiteX11" fmla="*/ 144797 w 166124"/>
                        <a:gd name="connsiteY11" fmla="*/ 485964 h 4859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6124" h="485964">
                          <a:moveTo>
                            <a:pt x="144797" y="485964"/>
                          </a:moveTo>
                          <a:cubicBezTo>
                            <a:pt x="136129" y="485964"/>
                            <a:pt x="127937" y="480630"/>
                            <a:pt x="124699" y="471963"/>
                          </a:cubicBezTo>
                          <a:lnTo>
                            <a:pt x="3636" y="140874"/>
                          </a:lnTo>
                          <a:cubicBezTo>
                            <a:pt x="-5127" y="116966"/>
                            <a:pt x="2303" y="90105"/>
                            <a:pt x="22115" y="74103"/>
                          </a:cubicBezTo>
                          <a:lnTo>
                            <a:pt x="107840" y="4761"/>
                          </a:lnTo>
                          <a:cubicBezTo>
                            <a:pt x="116984" y="-2668"/>
                            <a:pt x="130414" y="-1239"/>
                            <a:pt x="137843" y="7905"/>
                          </a:cubicBezTo>
                          <a:cubicBezTo>
                            <a:pt x="145273" y="17049"/>
                            <a:pt x="143844" y="30479"/>
                            <a:pt x="134700" y="37908"/>
                          </a:cubicBezTo>
                          <a:lnTo>
                            <a:pt x="48975" y="107250"/>
                          </a:lnTo>
                          <a:cubicBezTo>
                            <a:pt x="43355" y="111822"/>
                            <a:pt x="41260" y="119347"/>
                            <a:pt x="43736" y="126110"/>
                          </a:cubicBezTo>
                          <a:lnTo>
                            <a:pt x="164799" y="457199"/>
                          </a:lnTo>
                          <a:cubicBezTo>
                            <a:pt x="168895" y="468248"/>
                            <a:pt x="163180" y="480535"/>
                            <a:pt x="152036" y="484631"/>
                          </a:cubicBezTo>
                          <a:cubicBezTo>
                            <a:pt x="149750" y="485583"/>
                            <a:pt x="147273" y="485964"/>
                            <a:pt x="144797" y="485964"/>
                          </a:cubicBezTo>
                          <a:close/>
                        </a:path>
                      </a:pathLst>
                    </a:custGeom>
                    <a:solidFill>
                      <a:srgbClr val="1615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grpSp>
                  <p:nvGrpSpPr>
                    <p:cNvPr id="117" name="Graphic 79">
                      <a:extLst>
                        <a:ext uri="{FF2B5EF4-FFF2-40B4-BE49-F238E27FC236}">
                          <a16:creationId xmlns:a16="http://schemas.microsoft.com/office/drawing/2014/main" id="{901D5876-8CD5-4EB4-B39A-906A13C78D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03432" y="2862205"/>
                      <a:ext cx="786809" cy="479259"/>
                      <a:chOff x="5703432" y="2862205"/>
                      <a:chExt cx="786809" cy="479259"/>
                    </a:xfrm>
                  </p:grpSpPr>
                  <p:sp>
                    <p:nvSpPr>
                      <p:cNvPr id="118" name="Freeform: Shape 117">
                        <a:extLst>
                          <a:ext uri="{FF2B5EF4-FFF2-40B4-BE49-F238E27FC236}">
                            <a16:creationId xmlns:a16="http://schemas.microsoft.com/office/drawing/2014/main" id="{4F1C9247-F94D-47B0-B81A-A557BE445E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29838" y="2862304"/>
                        <a:ext cx="160403" cy="198235"/>
                      </a:xfrm>
                      <a:custGeom>
                        <a:avLst/>
                        <a:gdLst>
                          <a:gd name="connsiteX0" fmla="*/ 0 w 160403"/>
                          <a:gd name="connsiteY0" fmla="*/ 170074 h 198235"/>
                          <a:gd name="connsiteX1" fmla="*/ 22193 w 160403"/>
                          <a:gd name="connsiteY1" fmla="*/ 39010 h 198235"/>
                          <a:gd name="connsiteX2" fmla="*/ 124301 w 160403"/>
                          <a:gd name="connsiteY2" fmla="*/ 53 h 198235"/>
                          <a:gd name="connsiteX3" fmla="*/ 133064 w 160403"/>
                          <a:gd name="connsiteY3" fmla="*/ 34533 h 198235"/>
                          <a:gd name="connsiteX4" fmla="*/ 142685 w 160403"/>
                          <a:gd name="connsiteY4" fmla="*/ 65109 h 198235"/>
                          <a:gd name="connsiteX5" fmla="*/ 151257 w 160403"/>
                          <a:gd name="connsiteY5" fmla="*/ 97589 h 198235"/>
                          <a:gd name="connsiteX6" fmla="*/ 148781 w 160403"/>
                          <a:gd name="connsiteY6" fmla="*/ 130736 h 198235"/>
                          <a:gd name="connsiteX7" fmla="*/ 112967 w 160403"/>
                          <a:gd name="connsiteY7" fmla="*/ 149500 h 198235"/>
                          <a:gd name="connsiteX8" fmla="*/ 44958 w 160403"/>
                          <a:gd name="connsiteY8" fmla="*/ 197411 h 198235"/>
                          <a:gd name="connsiteX9" fmla="*/ 0 w 160403"/>
                          <a:gd name="connsiteY9" fmla="*/ 170074 h 1982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03" h="198235">
                            <a:moveTo>
                              <a:pt x="0" y="170074"/>
                            </a:moveTo>
                            <a:cubicBezTo>
                              <a:pt x="0" y="170074"/>
                              <a:pt x="15145" y="55203"/>
                              <a:pt x="22193" y="39010"/>
                            </a:cubicBezTo>
                            <a:cubicBezTo>
                              <a:pt x="29242" y="22913"/>
                              <a:pt x="114300" y="-1281"/>
                              <a:pt x="124301" y="53"/>
                            </a:cubicBezTo>
                            <a:cubicBezTo>
                              <a:pt x="134398" y="1386"/>
                              <a:pt x="143161" y="23865"/>
                              <a:pt x="133064" y="34533"/>
                            </a:cubicBezTo>
                            <a:cubicBezTo>
                              <a:pt x="155258" y="45106"/>
                              <a:pt x="145637" y="57298"/>
                              <a:pt x="142685" y="65109"/>
                            </a:cubicBezTo>
                            <a:cubicBezTo>
                              <a:pt x="166402" y="69871"/>
                              <a:pt x="153734" y="93017"/>
                              <a:pt x="151257" y="97589"/>
                            </a:cubicBezTo>
                            <a:cubicBezTo>
                              <a:pt x="168402" y="104637"/>
                              <a:pt x="157829" y="122640"/>
                              <a:pt x="148781" y="130736"/>
                            </a:cubicBezTo>
                            <a:cubicBezTo>
                              <a:pt x="130112" y="131307"/>
                              <a:pt x="120015" y="134832"/>
                              <a:pt x="112967" y="149500"/>
                            </a:cubicBezTo>
                            <a:cubicBezTo>
                              <a:pt x="105918" y="164073"/>
                              <a:pt x="90297" y="190839"/>
                              <a:pt x="44958" y="197411"/>
                            </a:cubicBezTo>
                            <a:cubicBezTo>
                              <a:pt x="-476" y="203888"/>
                              <a:pt x="0" y="170074"/>
                              <a:pt x="0" y="170074"/>
                            </a:cubicBezTo>
                            <a:close/>
                          </a:path>
                        </a:pathLst>
                      </a:custGeom>
                      <a:solidFill>
                        <a:srgbClr val="9EE4E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9" name="Freeform: Shape 118">
                        <a:extLst>
                          <a:ext uri="{FF2B5EF4-FFF2-40B4-BE49-F238E27FC236}">
                            <a16:creationId xmlns:a16="http://schemas.microsoft.com/office/drawing/2014/main" id="{16A56332-7149-4074-B4BD-1232705B7C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56508" y="2862205"/>
                        <a:ext cx="133654" cy="142359"/>
                      </a:xfrm>
                      <a:custGeom>
                        <a:avLst/>
                        <a:gdLst>
                          <a:gd name="connsiteX0" fmla="*/ 124587 w 133654"/>
                          <a:gd name="connsiteY0" fmla="*/ 97592 h 142359"/>
                          <a:gd name="connsiteX1" fmla="*/ 116014 w 133654"/>
                          <a:gd name="connsiteY1" fmla="*/ 65112 h 142359"/>
                          <a:gd name="connsiteX2" fmla="*/ 106394 w 133654"/>
                          <a:gd name="connsiteY2" fmla="*/ 34537 h 142359"/>
                          <a:gd name="connsiteX3" fmla="*/ 97631 w 133654"/>
                          <a:gd name="connsiteY3" fmla="*/ 56 h 142359"/>
                          <a:gd name="connsiteX4" fmla="*/ 0 w 133654"/>
                          <a:gd name="connsiteY4" fmla="*/ 33965 h 142359"/>
                          <a:gd name="connsiteX5" fmla="*/ 90583 w 133654"/>
                          <a:gd name="connsiteY5" fmla="*/ 142360 h 142359"/>
                          <a:gd name="connsiteX6" fmla="*/ 121920 w 133654"/>
                          <a:gd name="connsiteY6" fmla="*/ 130644 h 142359"/>
                          <a:gd name="connsiteX7" fmla="*/ 124587 w 133654"/>
                          <a:gd name="connsiteY7" fmla="*/ 97592 h 1423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3654" h="142359">
                            <a:moveTo>
                              <a:pt x="124587" y="97592"/>
                            </a:moveTo>
                            <a:cubicBezTo>
                              <a:pt x="127063" y="93020"/>
                              <a:pt x="139732" y="69875"/>
                              <a:pt x="116014" y="65112"/>
                            </a:cubicBezTo>
                            <a:cubicBezTo>
                              <a:pt x="119063" y="57302"/>
                              <a:pt x="128588" y="45205"/>
                              <a:pt x="106394" y="34537"/>
                            </a:cubicBezTo>
                            <a:cubicBezTo>
                              <a:pt x="116491" y="23964"/>
                              <a:pt x="107728" y="1485"/>
                              <a:pt x="97631" y="56"/>
                            </a:cubicBezTo>
                            <a:cubicBezTo>
                              <a:pt x="88582" y="-1182"/>
                              <a:pt x="19050" y="18249"/>
                              <a:pt x="0" y="33965"/>
                            </a:cubicBezTo>
                            <a:cubicBezTo>
                              <a:pt x="49816" y="42824"/>
                              <a:pt x="93440" y="93687"/>
                              <a:pt x="90583" y="142360"/>
                            </a:cubicBezTo>
                            <a:cubicBezTo>
                              <a:pt x="97346" y="133692"/>
                              <a:pt x="106871" y="131120"/>
                              <a:pt x="121920" y="130644"/>
                            </a:cubicBezTo>
                            <a:cubicBezTo>
                              <a:pt x="131064" y="122643"/>
                              <a:pt x="141637" y="104641"/>
                              <a:pt x="124587" y="97592"/>
                            </a:cubicBezTo>
                            <a:close/>
                          </a:path>
                        </a:pathLst>
                      </a:custGeom>
                      <a:solidFill>
                        <a:srgbClr val="C9F4F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20" name="Freeform: Shape 119">
                        <a:extLst>
                          <a:ext uri="{FF2B5EF4-FFF2-40B4-BE49-F238E27FC236}">
                            <a16:creationId xmlns:a16="http://schemas.microsoft.com/office/drawing/2014/main" id="{F689D9AA-AF90-472F-9A80-7500166D26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703432" y="2886982"/>
                        <a:ext cx="253662" cy="454482"/>
                      </a:xfrm>
                      <a:custGeom>
                        <a:avLst/>
                        <a:gdLst>
                          <a:gd name="connsiteX0" fmla="*/ 54906 w 253662"/>
                          <a:gd name="connsiteY0" fmla="*/ 7284 h 454482"/>
                          <a:gd name="connsiteX1" fmla="*/ 6519 w 253662"/>
                          <a:gd name="connsiteY1" fmla="*/ 95009 h 454482"/>
                          <a:gd name="connsiteX2" fmla="*/ 223118 w 253662"/>
                          <a:gd name="connsiteY2" fmla="*/ 454483 h 454482"/>
                          <a:gd name="connsiteX3" fmla="*/ 223118 w 253662"/>
                          <a:gd name="connsiteY3" fmla="*/ 454483 h 454482"/>
                          <a:gd name="connsiteX4" fmla="*/ 244358 w 253662"/>
                          <a:gd name="connsiteY4" fmla="*/ 314465 h 454482"/>
                          <a:gd name="connsiteX5" fmla="*/ 242358 w 253662"/>
                          <a:gd name="connsiteY5" fmla="*/ 129775 h 454482"/>
                          <a:gd name="connsiteX6" fmla="*/ 175778 w 253662"/>
                          <a:gd name="connsiteY6" fmla="*/ 40907 h 454482"/>
                          <a:gd name="connsiteX7" fmla="*/ 54906 w 253662"/>
                          <a:gd name="connsiteY7" fmla="*/ 7284 h 4544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53662" h="454482">
                            <a:moveTo>
                              <a:pt x="54906" y="7284"/>
                            </a:moveTo>
                            <a:cubicBezTo>
                              <a:pt x="8519" y="27477"/>
                              <a:pt x="-11388" y="72149"/>
                              <a:pt x="6519" y="95009"/>
                            </a:cubicBezTo>
                            <a:cubicBezTo>
                              <a:pt x="6519" y="95009"/>
                              <a:pt x="128439" y="391427"/>
                              <a:pt x="223118" y="454483"/>
                            </a:cubicBezTo>
                            <a:cubicBezTo>
                              <a:pt x="223118" y="454483"/>
                              <a:pt x="223118" y="454483"/>
                              <a:pt x="223118" y="454483"/>
                            </a:cubicBezTo>
                            <a:cubicBezTo>
                              <a:pt x="227499" y="409715"/>
                              <a:pt x="234262" y="362662"/>
                              <a:pt x="244358" y="314465"/>
                            </a:cubicBezTo>
                            <a:cubicBezTo>
                              <a:pt x="259312" y="243218"/>
                              <a:pt x="254455" y="180448"/>
                              <a:pt x="242358" y="129775"/>
                            </a:cubicBezTo>
                            <a:cubicBezTo>
                              <a:pt x="211211" y="88151"/>
                              <a:pt x="184637" y="51480"/>
                              <a:pt x="175778" y="40907"/>
                            </a:cubicBezTo>
                            <a:cubicBezTo>
                              <a:pt x="151680" y="12332"/>
                              <a:pt x="101293" y="-12909"/>
                              <a:pt x="54906" y="7284"/>
                            </a:cubicBezTo>
                            <a:close/>
                          </a:path>
                        </a:pathLst>
                      </a:custGeom>
                      <a:solidFill>
                        <a:srgbClr val="EAEAE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21" name="Freeform: Shape 120">
                        <a:extLst>
                          <a:ext uri="{FF2B5EF4-FFF2-40B4-BE49-F238E27FC236}">
                            <a16:creationId xmlns:a16="http://schemas.microsoft.com/office/drawing/2014/main" id="{301CC593-3390-481C-AB6C-105811237C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703434" y="2886928"/>
                        <a:ext cx="698430" cy="443655"/>
                      </a:xfrm>
                      <a:custGeom>
                        <a:avLst/>
                        <a:gdLst>
                          <a:gd name="connsiteX0" fmla="*/ 6518 w 698430"/>
                          <a:gd name="connsiteY0" fmla="*/ 94967 h 443655"/>
                          <a:gd name="connsiteX1" fmla="*/ 323605 w 698430"/>
                          <a:gd name="connsiteY1" fmla="*/ 434915 h 443655"/>
                          <a:gd name="connsiteX2" fmla="*/ 696794 w 698430"/>
                          <a:gd name="connsiteY2" fmla="*/ 183645 h 443655"/>
                          <a:gd name="connsiteX3" fmla="*/ 629262 w 698430"/>
                          <a:gd name="connsiteY3" fmla="*/ 107064 h 443655"/>
                          <a:gd name="connsiteX4" fmla="*/ 376088 w 698430"/>
                          <a:gd name="connsiteY4" fmla="*/ 283277 h 443655"/>
                          <a:gd name="connsiteX5" fmla="*/ 175872 w 698430"/>
                          <a:gd name="connsiteY5" fmla="*/ 40961 h 443655"/>
                          <a:gd name="connsiteX6" fmla="*/ 55000 w 698430"/>
                          <a:gd name="connsiteY6" fmla="*/ 7242 h 443655"/>
                          <a:gd name="connsiteX7" fmla="*/ 6518 w 698430"/>
                          <a:gd name="connsiteY7" fmla="*/ 94967 h 4436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698430" h="443655">
                            <a:moveTo>
                              <a:pt x="6518" y="94967"/>
                            </a:moveTo>
                            <a:cubicBezTo>
                              <a:pt x="6518" y="94967"/>
                              <a:pt x="228831" y="371954"/>
                              <a:pt x="323605" y="434915"/>
                            </a:cubicBezTo>
                            <a:cubicBezTo>
                              <a:pt x="418379" y="497970"/>
                              <a:pt x="682602" y="199742"/>
                              <a:pt x="696794" y="183645"/>
                            </a:cubicBezTo>
                            <a:cubicBezTo>
                              <a:pt x="710891" y="167548"/>
                              <a:pt x="629262" y="107064"/>
                              <a:pt x="629262" y="107064"/>
                            </a:cubicBezTo>
                            <a:cubicBezTo>
                              <a:pt x="629262" y="107064"/>
                              <a:pt x="398281" y="277276"/>
                              <a:pt x="376088" y="283277"/>
                            </a:cubicBezTo>
                            <a:cubicBezTo>
                              <a:pt x="353894" y="289277"/>
                              <a:pt x="199970" y="69536"/>
                              <a:pt x="175872" y="40961"/>
                            </a:cubicBezTo>
                            <a:cubicBezTo>
                              <a:pt x="151774" y="12290"/>
                              <a:pt x="101387" y="-12856"/>
                              <a:pt x="55000" y="7242"/>
                            </a:cubicBezTo>
                            <a:cubicBezTo>
                              <a:pt x="8518" y="27435"/>
                              <a:pt x="-11389" y="72203"/>
                              <a:pt x="6518" y="9496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8528D32A-EE2E-4D18-A715-EA0726213163}"/>
                    </a:ext>
                  </a:extLst>
                </p:cNvPr>
                <p:cNvSpPr/>
                <p:nvPr/>
              </p:nvSpPr>
              <p:spPr>
                <a:xfrm>
                  <a:off x="5693922" y="4765071"/>
                  <a:ext cx="433918" cy="310244"/>
                </a:xfrm>
                <a:custGeom>
                  <a:avLst/>
                  <a:gdLst>
                    <a:gd name="connsiteX0" fmla="*/ 25459 w 433918"/>
                    <a:gd name="connsiteY0" fmla="*/ 0 h 310244"/>
                    <a:gd name="connsiteX1" fmla="*/ 189479 w 433918"/>
                    <a:gd name="connsiteY1" fmla="*/ 10096 h 310244"/>
                    <a:gd name="connsiteX2" fmla="*/ 211958 w 433918"/>
                    <a:gd name="connsiteY2" fmla="*/ 191167 h 310244"/>
                    <a:gd name="connsiteX3" fmla="*/ 413317 w 433918"/>
                    <a:gd name="connsiteY3" fmla="*/ 233839 h 310244"/>
                    <a:gd name="connsiteX4" fmla="*/ 432653 w 433918"/>
                    <a:gd name="connsiteY4" fmla="*/ 268605 h 310244"/>
                    <a:gd name="connsiteX5" fmla="*/ 400458 w 433918"/>
                    <a:gd name="connsiteY5" fmla="*/ 310229 h 310244"/>
                    <a:gd name="connsiteX6" fmla="*/ 48605 w 433918"/>
                    <a:gd name="connsiteY6" fmla="*/ 300419 h 310244"/>
                    <a:gd name="connsiteX7" fmla="*/ 313 w 433918"/>
                    <a:gd name="connsiteY7" fmla="*/ 244983 h 310244"/>
                    <a:gd name="connsiteX8" fmla="*/ 25459 w 433918"/>
                    <a:gd name="connsiteY8" fmla="*/ 0 h 310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3918" h="310244">
                      <a:moveTo>
                        <a:pt x="25459" y="0"/>
                      </a:moveTo>
                      <a:cubicBezTo>
                        <a:pt x="25459" y="0"/>
                        <a:pt x="167096" y="14097"/>
                        <a:pt x="189479" y="10096"/>
                      </a:cubicBezTo>
                      <a:cubicBezTo>
                        <a:pt x="197671" y="164687"/>
                        <a:pt x="189575" y="178975"/>
                        <a:pt x="211958" y="191167"/>
                      </a:cubicBezTo>
                      <a:cubicBezTo>
                        <a:pt x="234342" y="203359"/>
                        <a:pt x="380837" y="197263"/>
                        <a:pt x="413317" y="233839"/>
                      </a:cubicBezTo>
                      <a:cubicBezTo>
                        <a:pt x="423699" y="245459"/>
                        <a:pt x="429510" y="257556"/>
                        <a:pt x="432653" y="268605"/>
                      </a:cubicBezTo>
                      <a:cubicBezTo>
                        <a:pt x="438654" y="289846"/>
                        <a:pt x="422556" y="310896"/>
                        <a:pt x="400458" y="310229"/>
                      </a:cubicBezTo>
                      <a:lnTo>
                        <a:pt x="48605" y="300419"/>
                      </a:lnTo>
                      <a:cubicBezTo>
                        <a:pt x="19363" y="299561"/>
                        <a:pt x="-2925" y="274034"/>
                        <a:pt x="313" y="244983"/>
                      </a:cubicBezTo>
                      <a:cubicBezTo>
                        <a:pt x="9171" y="166116"/>
                        <a:pt x="24507" y="26099"/>
                        <a:pt x="25459" y="0"/>
                      </a:cubicBezTo>
                      <a:close/>
                    </a:path>
                  </a:pathLst>
                </a:custGeom>
                <a:solidFill>
                  <a:srgbClr val="1615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AB6A452F-CED8-4C63-9F3C-2761B575CC6F}"/>
                    </a:ext>
                  </a:extLst>
                </p:cNvPr>
                <p:cNvSpPr/>
                <p:nvPr/>
              </p:nvSpPr>
              <p:spPr>
                <a:xfrm>
                  <a:off x="5859303" y="4775072"/>
                  <a:ext cx="268560" cy="300132"/>
                </a:xfrm>
                <a:custGeom>
                  <a:avLst/>
                  <a:gdLst>
                    <a:gd name="connsiteX0" fmla="*/ 267272 w 268560"/>
                    <a:gd name="connsiteY0" fmla="*/ 258508 h 300132"/>
                    <a:gd name="connsiteX1" fmla="*/ 247936 w 268560"/>
                    <a:gd name="connsiteY1" fmla="*/ 223742 h 300132"/>
                    <a:gd name="connsiteX2" fmla="*/ 46577 w 268560"/>
                    <a:gd name="connsiteY2" fmla="*/ 181070 h 300132"/>
                    <a:gd name="connsiteX3" fmla="*/ 24098 w 268560"/>
                    <a:gd name="connsiteY3" fmla="*/ 0 h 300132"/>
                    <a:gd name="connsiteX4" fmla="*/ 0 w 268560"/>
                    <a:gd name="connsiteY4" fmla="*/ 571 h 300132"/>
                    <a:gd name="connsiteX5" fmla="*/ 14002 w 268560"/>
                    <a:gd name="connsiteY5" fmla="*/ 197072 h 300132"/>
                    <a:gd name="connsiteX6" fmla="*/ 228886 w 268560"/>
                    <a:gd name="connsiteY6" fmla="*/ 230029 h 300132"/>
                    <a:gd name="connsiteX7" fmla="*/ 248222 w 268560"/>
                    <a:gd name="connsiteY7" fmla="*/ 264795 h 300132"/>
                    <a:gd name="connsiteX8" fmla="*/ 235934 w 268560"/>
                    <a:gd name="connsiteY8" fmla="*/ 300133 h 300132"/>
                    <a:gd name="connsiteX9" fmla="*/ 267272 w 268560"/>
                    <a:gd name="connsiteY9" fmla="*/ 258508 h 30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560" h="300132">
                      <a:moveTo>
                        <a:pt x="267272" y="258508"/>
                      </a:moveTo>
                      <a:cubicBezTo>
                        <a:pt x="264128" y="247459"/>
                        <a:pt x="258318" y="235458"/>
                        <a:pt x="247936" y="223742"/>
                      </a:cubicBezTo>
                      <a:cubicBezTo>
                        <a:pt x="215360" y="187166"/>
                        <a:pt x="68961" y="193262"/>
                        <a:pt x="46577" y="181070"/>
                      </a:cubicBezTo>
                      <a:cubicBezTo>
                        <a:pt x="24194" y="168878"/>
                        <a:pt x="32385" y="154591"/>
                        <a:pt x="24098" y="0"/>
                      </a:cubicBezTo>
                      <a:cubicBezTo>
                        <a:pt x="19812" y="762"/>
                        <a:pt x="11144" y="857"/>
                        <a:pt x="0" y="571"/>
                      </a:cubicBezTo>
                      <a:cubicBezTo>
                        <a:pt x="6953" y="146304"/>
                        <a:pt x="-7906" y="185166"/>
                        <a:pt x="14002" y="197072"/>
                      </a:cubicBezTo>
                      <a:cubicBezTo>
                        <a:pt x="36386" y="209264"/>
                        <a:pt x="196310" y="193357"/>
                        <a:pt x="228886" y="230029"/>
                      </a:cubicBezTo>
                      <a:cubicBezTo>
                        <a:pt x="239268" y="241649"/>
                        <a:pt x="245078" y="253746"/>
                        <a:pt x="248222" y="264795"/>
                      </a:cubicBezTo>
                      <a:cubicBezTo>
                        <a:pt x="252222" y="278701"/>
                        <a:pt x="246507" y="292417"/>
                        <a:pt x="235934" y="300133"/>
                      </a:cubicBezTo>
                      <a:cubicBezTo>
                        <a:pt x="257556" y="300133"/>
                        <a:pt x="273272" y="279463"/>
                        <a:pt x="267272" y="258508"/>
                      </a:cubicBezTo>
                      <a:close/>
                    </a:path>
                  </a:pathLst>
                </a:custGeom>
                <a:solidFill>
                  <a:srgbClr val="2A28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844DA26D-59BF-4F36-A108-FAD1857000F3}"/>
                    </a:ext>
                  </a:extLst>
                </p:cNvPr>
                <p:cNvSpPr/>
                <p:nvPr/>
              </p:nvSpPr>
              <p:spPr>
                <a:xfrm>
                  <a:off x="5098303" y="4624863"/>
                  <a:ext cx="375333" cy="395287"/>
                </a:xfrm>
                <a:custGeom>
                  <a:avLst/>
                  <a:gdLst>
                    <a:gd name="connsiteX0" fmla="*/ 141590 w 375333"/>
                    <a:gd name="connsiteY0" fmla="*/ 0 h 395287"/>
                    <a:gd name="connsiteX1" fmla="*/ 283322 w 375333"/>
                    <a:gd name="connsiteY1" fmla="*/ 83344 h 395287"/>
                    <a:gd name="connsiteX2" fmla="*/ 221314 w 375333"/>
                    <a:gd name="connsiteY2" fmla="*/ 254889 h 395287"/>
                    <a:gd name="connsiteX3" fmla="*/ 269225 w 375333"/>
                    <a:gd name="connsiteY3" fmla="*/ 288893 h 395287"/>
                    <a:gd name="connsiteX4" fmla="*/ 360474 w 375333"/>
                    <a:gd name="connsiteY4" fmla="*/ 324041 h 395287"/>
                    <a:gd name="connsiteX5" fmla="*/ 374571 w 375333"/>
                    <a:gd name="connsiteY5" fmla="*/ 366713 h 395287"/>
                    <a:gd name="connsiteX6" fmla="*/ 333995 w 375333"/>
                    <a:gd name="connsiteY6" fmla="*/ 395288 h 395287"/>
                    <a:gd name="connsiteX7" fmla="*/ 232172 w 375333"/>
                    <a:gd name="connsiteY7" fmla="*/ 387287 h 395287"/>
                    <a:gd name="connsiteX8" fmla="*/ 180928 w 375333"/>
                    <a:gd name="connsiteY8" fmla="*/ 370904 h 395287"/>
                    <a:gd name="connsiteX9" fmla="*/ 26147 w 375333"/>
                    <a:gd name="connsiteY9" fmla="*/ 278321 h 395287"/>
                    <a:gd name="connsiteX10" fmla="*/ 8240 w 375333"/>
                    <a:gd name="connsiteY10" fmla="*/ 206978 h 395287"/>
                    <a:gd name="connsiteX11" fmla="*/ 141590 w 375333"/>
                    <a:gd name="connsiteY11" fmla="*/ 0 h 395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5333" h="395287">
                      <a:moveTo>
                        <a:pt x="141590" y="0"/>
                      </a:moveTo>
                      <a:cubicBezTo>
                        <a:pt x="141590" y="0"/>
                        <a:pt x="261414" y="76771"/>
                        <a:pt x="283322" y="83344"/>
                      </a:cubicBezTo>
                      <a:cubicBezTo>
                        <a:pt x="220647" y="224885"/>
                        <a:pt x="206931" y="233934"/>
                        <a:pt x="221314" y="254889"/>
                      </a:cubicBezTo>
                      <a:cubicBezTo>
                        <a:pt x="227410" y="263843"/>
                        <a:pt x="238459" y="269653"/>
                        <a:pt x="269225" y="288893"/>
                      </a:cubicBezTo>
                      <a:cubicBezTo>
                        <a:pt x="310658" y="314896"/>
                        <a:pt x="338376" y="306515"/>
                        <a:pt x="360474" y="324041"/>
                      </a:cubicBezTo>
                      <a:cubicBezTo>
                        <a:pt x="374857" y="335471"/>
                        <a:pt x="376762" y="355473"/>
                        <a:pt x="374571" y="366713"/>
                      </a:cubicBezTo>
                      <a:cubicBezTo>
                        <a:pt x="370285" y="388334"/>
                        <a:pt x="351711" y="395288"/>
                        <a:pt x="333995" y="395288"/>
                      </a:cubicBezTo>
                      <a:lnTo>
                        <a:pt x="232172" y="387287"/>
                      </a:lnTo>
                      <a:cubicBezTo>
                        <a:pt x="214075" y="385858"/>
                        <a:pt x="196549" y="380238"/>
                        <a:pt x="180928" y="370904"/>
                      </a:cubicBezTo>
                      <a:lnTo>
                        <a:pt x="26147" y="278321"/>
                      </a:lnTo>
                      <a:cubicBezTo>
                        <a:pt x="429" y="264319"/>
                        <a:pt x="-7858" y="231458"/>
                        <a:pt x="8240" y="206978"/>
                      </a:cubicBezTo>
                      <a:cubicBezTo>
                        <a:pt x="51769" y="140684"/>
                        <a:pt x="128826" y="22860"/>
                        <a:pt x="141590" y="0"/>
                      </a:cubicBezTo>
                      <a:close/>
                    </a:path>
                  </a:pathLst>
                </a:custGeom>
                <a:solidFill>
                  <a:srgbClr val="1615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E2994140-2997-42A1-8DB2-E61A2FE2EB76}"/>
                    </a:ext>
                  </a:extLst>
                </p:cNvPr>
                <p:cNvSpPr/>
                <p:nvPr/>
              </p:nvSpPr>
              <p:spPr>
                <a:xfrm>
                  <a:off x="5284708" y="4697443"/>
                  <a:ext cx="188833" cy="322802"/>
                </a:xfrm>
                <a:custGeom>
                  <a:avLst/>
                  <a:gdLst>
                    <a:gd name="connsiteX0" fmla="*/ 173974 w 188833"/>
                    <a:gd name="connsiteY0" fmla="*/ 251460 h 322802"/>
                    <a:gd name="connsiteX1" fmla="*/ 82725 w 188833"/>
                    <a:gd name="connsiteY1" fmla="*/ 216313 h 322802"/>
                    <a:gd name="connsiteX2" fmla="*/ 34814 w 188833"/>
                    <a:gd name="connsiteY2" fmla="*/ 182308 h 322802"/>
                    <a:gd name="connsiteX3" fmla="*/ 96822 w 188833"/>
                    <a:gd name="connsiteY3" fmla="*/ 10763 h 322802"/>
                    <a:gd name="connsiteX4" fmla="*/ 74438 w 188833"/>
                    <a:gd name="connsiteY4" fmla="*/ 0 h 322802"/>
                    <a:gd name="connsiteX5" fmla="*/ 3858 w 188833"/>
                    <a:gd name="connsiteY5" fmla="*/ 187928 h 322802"/>
                    <a:gd name="connsiteX6" fmla="*/ 51768 w 188833"/>
                    <a:gd name="connsiteY6" fmla="*/ 221932 h 322802"/>
                    <a:gd name="connsiteX7" fmla="*/ 143018 w 188833"/>
                    <a:gd name="connsiteY7" fmla="*/ 257080 h 322802"/>
                    <a:gd name="connsiteX8" fmla="*/ 157115 w 188833"/>
                    <a:gd name="connsiteY8" fmla="*/ 299752 h 322802"/>
                    <a:gd name="connsiteX9" fmla="*/ 141589 w 188833"/>
                    <a:gd name="connsiteY9" fmla="*/ 322326 h 322802"/>
                    <a:gd name="connsiteX10" fmla="*/ 147495 w 188833"/>
                    <a:gd name="connsiteY10" fmla="*/ 322802 h 322802"/>
                    <a:gd name="connsiteX11" fmla="*/ 188071 w 188833"/>
                    <a:gd name="connsiteY11" fmla="*/ 294227 h 322802"/>
                    <a:gd name="connsiteX12" fmla="*/ 173974 w 188833"/>
                    <a:gd name="connsiteY12" fmla="*/ 251460 h 322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833" h="322802">
                      <a:moveTo>
                        <a:pt x="173974" y="251460"/>
                      </a:moveTo>
                      <a:cubicBezTo>
                        <a:pt x="151971" y="233934"/>
                        <a:pt x="124254" y="242316"/>
                        <a:pt x="82725" y="216313"/>
                      </a:cubicBezTo>
                      <a:cubicBezTo>
                        <a:pt x="51959" y="197072"/>
                        <a:pt x="41005" y="191262"/>
                        <a:pt x="34814" y="182308"/>
                      </a:cubicBezTo>
                      <a:cubicBezTo>
                        <a:pt x="20431" y="161258"/>
                        <a:pt x="34147" y="152305"/>
                        <a:pt x="96822" y="10763"/>
                      </a:cubicBezTo>
                      <a:cubicBezTo>
                        <a:pt x="92535" y="9525"/>
                        <a:pt x="84534" y="5524"/>
                        <a:pt x="74438" y="0"/>
                      </a:cubicBezTo>
                      <a:cubicBezTo>
                        <a:pt x="14526" y="134302"/>
                        <a:pt x="-10239" y="167354"/>
                        <a:pt x="3858" y="187928"/>
                      </a:cubicBezTo>
                      <a:cubicBezTo>
                        <a:pt x="9954" y="196882"/>
                        <a:pt x="21003" y="202692"/>
                        <a:pt x="51768" y="221932"/>
                      </a:cubicBezTo>
                      <a:cubicBezTo>
                        <a:pt x="93202" y="247936"/>
                        <a:pt x="120920" y="239554"/>
                        <a:pt x="143018" y="257080"/>
                      </a:cubicBezTo>
                      <a:cubicBezTo>
                        <a:pt x="157401" y="268509"/>
                        <a:pt x="159306" y="288512"/>
                        <a:pt x="157115" y="299752"/>
                      </a:cubicBezTo>
                      <a:cubicBezTo>
                        <a:pt x="154924" y="310705"/>
                        <a:pt x="149114" y="317944"/>
                        <a:pt x="141589" y="322326"/>
                      </a:cubicBezTo>
                      <a:lnTo>
                        <a:pt x="147495" y="322802"/>
                      </a:lnTo>
                      <a:cubicBezTo>
                        <a:pt x="165211" y="322802"/>
                        <a:pt x="183785" y="315849"/>
                        <a:pt x="188071" y="294227"/>
                      </a:cubicBezTo>
                      <a:cubicBezTo>
                        <a:pt x="190262" y="282892"/>
                        <a:pt x="188357" y="262890"/>
                        <a:pt x="173974" y="251460"/>
                      </a:cubicBezTo>
                      <a:close/>
                    </a:path>
                  </a:pathLst>
                </a:custGeom>
                <a:solidFill>
                  <a:srgbClr val="2A28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6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10634663" y="1025353"/>
                <a:ext cx="533749" cy="469638"/>
                <a:chOff x="6858993" y="2197077"/>
                <a:chExt cx="240614" cy="240709"/>
              </a:xfrm>
              <a:solidFill>
                <a:srgbClr val="BB3D50"/>
              </a:solidFill>
            </p:grpSpPr>
            <p:grpSp>
              <p:nvGrpSpPr>
                <p:cNvPr id="12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50145" y="2197077"/>
                  <a:ext cx="58308" cy="240709"/>
                  <a:chOff x="6950145" y="2197077"/>
                  <a:chExt cx="58308" cy="240709"/>
                </a:xfrm>
                <a:grpFill/>
              </p:grpSpPr>
              <p:grpSp>
                <p:nvGrpSpPr>
                  <p:cNvPr id="12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87979" y="2197077"/>
                    <a:ext cx="20473" cy="62262"/>
                    <a:chOff x="6987979" y="2197077"/>
                    <a:chExt cx="20473" cy="62262"/>
                  </a:xfrm>
                  <a:grpFill/>
                </p:grpSpPr>
                <p:sp>
                  <p:nvSpPr>
                    <p:cNvPr id="129" name="Freeform: Shape 128">
                      <a:extLst>
                        <a:ext uri="{FF2B5EF4-FFF2-40B4-BE49-F238E27FC236}">
                          <a16:creationId xmlns:a16="http://schemas.microsoft.com/office/drawing/2014/main" id="{C6294203-FB2D-42ED-995D-55C6A8024F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7979" y="2209191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6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7 h 50148"/>
                        <a:gd name="connsiteX4" fmla="*/ 11371 w 11407"/>
                        <a:gd name="connsiteY4" fmla="*/ 1942 h 50148"/>
                        <a:gd name="connsiteX5" fmla="*/ 3370 w 11407"/>
                        <a:gd name="connsiteY5" fmla="*/ 48709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8" y="49948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1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2"/>
                          </a:cubicBezTo>
                          <a:lnTo>
                            <a:pt x="3370" y="48709"/>
                          </a:lnTo>
                          <a:cubicBezTo>
                            <a:pt x="3180" y="49662"/>
                            <a:pt x="2323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0" name="Freeform: Shape 129">
                      <a:extLst>
                        <a:ext uri="{FF2B5EF4-FFF2-40B4-BE49-F238E27FC236}">
                          <a16:creationId xmlns:a16="http://schemas.microsoft.com/office/drawing/2014/main" id="{09926ED1-FC9D-477A-B62C-5356073155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8343" y="2197077"/>
                      <a:ext cx="20110" cy="20110"/>
                    </a:xfrm>
                    <a:custGeom>
                      <a:avLst/>
                      <a:gdLst>
                        <a:gd name="connsiteX0" fmla="*/ 19961 w 20110"/>
                        <a:gd name="connsiteY0" fmla="*/ 11770 h 20110"/>
                        <a:gd name="connsiteX1" fmla="*/ 8341 w 20110"/>
                        <a:gd name="connsiteY1" fmla="*/ 19961 h 20110"/>
                        <a:gd name="connsiteX2" fmla="*/ 149 w 20110"/>
                        <a:gd name="connsiteY2" fmla="*/ 8341 h 20110"/>
                        <a:gd name="connsiteX3" fmla="*/ 11770 w 20110"/>
                        <a:gd name="connsiteY3" fmla="*/ 149 h 20110"/>
                        <a:gd name="connsiteX4" fmla="*/ 19961 w 20110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9961" y="11770"/>
                          </a:move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340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50145" y="2375593"/>
                    <a:ext cx="20381" cy="62193"/>
                    <a:chOff x="6950145" y="2375593"/>
                    <a:chExt cx="20381" cy="62193"/>
                  </a:xfrm>
                  <a:grpFill/>
                </p:grpSpPr>
                <p:sp>
                  <p:nvSpPr>
                    <p:cNvPr id="132" name="Freeform: Shape 131">
                      <a:extLst>
                        <a:ext uri="{FF2B5EF4-FFF2-40B4-BE49-F238E27FC236}">
                          <a16:creationId xmlns:a16="http://schemas.microsoft.com/office/drawing/2014/main" id="{7993738D-A6FD-4344-9C7B-B47D70A576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9118" y="2375593"/>
                      <a:ext cx="11407" cy="50170"/>
                    </a:xfrm>
                    <a:custGeom>
                      <a:avLst/>
                      <a:gdLst>
                        <a:gd name="connsiteX0" fmla="*/ 1370 w 11407"/>
                        <a:gd name="connsiteY0" fmla="*/ 50138 h 50170"/>
                        <a:gd name="connsiteX1" fmla="*/ 36 w 11407"/>
                        <a:gd name="connsiteY1" fmla="*/ 48233 h 50170"/>
                        <a:gd name="connsiteX2" fmla="*/ 8133 w 11407"/>
                        <a:gd name="connsiteY2" fmla="*/ 1370 h 50170"/>
                        <a:gd name="connsiteX3" fmla="*/ 10038 w 11407"/>
                        <a:gd name="connsiteY3" fmla="*/ 37 h 50170"/>
                        <a:gd name="connsiteX4" fmla="*/ 11371 w 11407"/>
                        <a:gd name="connsiteY4" fmla="*/ 1941 h 50170"/>
                        <a:gd name="connsiteX5" fmla="*/ 3275 w 11407"/>
                        <a:gd name="connsiteY5" fmla="*/ 48804 h 50170"/>
                        <a:gd name="connsiteX6" fmla="*/ 1370 w 11407"/>
                        <a:gd name="connsiteY6" fmla="*/ 50138 h 501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0">
                          <a:moveTo>
                            <a:pt x="1370" y="50138"/>
                          </a:moveTo>
                          <a:cubicBezTo>
                            <a:pt x="418" y="49947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7"/>
                            <a:pt x="9181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4"/>
                          </a:lnTo>
                          <a:cubicBezTo>
                            <a:pt x="3180" y="49662"/>
                            <a:pt x="2323" y="50329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3" name="Freeform: Shape 132">
                      <a:extLst>
                        <a:ext uri="{FF2B5EF4-FFF2-40B4-BE49-F238E27FC236}">
                          <a16:creationId xmlns:a16="http://schemas.microsoft.com/office/drawing/2014/main" id="{7FA24B8C-F9E2-433E-A810-935174F608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0145" y="2417676"/>
                      <a:ext cx="20113" cy="20110"/>
                    </a:xfrm>
                    <a:custGeom>
                      <a:avLst/>
                      <a:gdLst>
                        <a:gd name="connsiteX0" fmla="*/ 152 w 20113"/>
                        <a:gd name="connsiteY0" fmla="*/ 8341 h 20110"/>
                        <a:gd name="connsiteX1" fmla="*/ 11773 w 20113"/>
                        <a:gd name="connsiteY1" fmla="*/ 149 h 20110"/>
                        <a:gd name="connsiteX2" fmla="*/ 19964 w 20113"/>
                        <a:gd name="connsiteY2" fmla="*/ 11770 h 20110"/>
                        <a:gd name="connsiteX3" fmla="*/ 8344 w 20113"/>
                        <a:gd name="connsiteY3" fmla="*/ 19961 h 20110"/>
                        <a:gd name="connsiteX4" fmla="*/ 152 w 20113"/>
                        <a:gd name="connsiteY4" fmla="*/ 8341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3" h="20110">
                          <a:moveTo>
                            <a:pt x="152" y="8341"/>
                          </a:moveTo>
                          <a:cubicBezTo>
                            <a:pt x="1104" y="2911"/>
                            <a:pt x="6248" y="-803"/>
                            <a:pt x="11773" y="149"/>
                          </a:cubicBezTo>
                          <a:cubicBezTo>
                            <a:pt x="17202" y="1102"/>
                            <a:pt x="20916" y="6245"/>
                            <a:pt x="19964" y="11770"/>
                          </a:cubicBezTo>
                          <a:cubicBezTo>
                            <a:pt x="19011" y="17199"/>
                            <a:pt x="13868" y="20914"/>
                            <a:pt x="8344" y="19961"/>
                          </a:cubicBezTo>
                          <a:cubicBezTo>
                            <a:pt x="2819" y="19009"/>
                            <a:pt x="-801" y="13770"/>
                            <a:pt x="152" y="834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4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30632" y="2202279"/>
                  <a:ext cx="97336" cy="230257"/>
                  <a:chOff x="6930632" y="2202279"/>
                  <a:chExt cx="97336" cy="230257"/>
                </a:xfrm>
                <a:grpFill/>
              </p:grpSpPr>
              <p:grpSp>
                <p:nvGrpSpPr>
                  <p:cNvPr id="13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30632" y="2202279"/>
                    <a:ext cx="29378" cy="59874"/>
                    <a:chOff x="6930632" y="2202279"/>
                    <a:chExt cx="29378" cy="59874"/>
                  </a:xfrm>
                  <a:grpFill/>
                </p:grpSpPr>
                <p:sp>
                  <p:nvSpPr>
                    <p:cNvPr id="136" name="Freeform: Shape 135">
                      <a:extLst>
                        <a:ext uri="{FF2B5EF4-FFF2-40B4-BE49-F238E27FC236}">
                          <a16:creationId xmlns:a16="http://schemas.microsoft.com/office/drawing/2014/main" id="{D733F346-FEF5-44CA-9649-2145897123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0297" y="2214087"/>
                      <a:ext cx="19713" cy="48067"/>
                    </a:xfrm>
                    <a:custGeom>
                      <a:avLst/>
                      <a:gdLst>
                        <a:gd name="connsiteX0" fmla="*/ 17810 w 19713"/>
                        <a:gd name="connsiteY0" fmla="*/ 48005 h 48067"/>
                        <a:gd name="connsiteX1" fmla="*/ 16477 w 19713"/>
                        <a:gd name="connsiteY1" fmla="*/ 46957 h 48067"/>
                        <a:gd name="connsiteX2" fmla="*/ 94 w 19713"/>
                        <a:gd name="connsiteY2" fmla="*/ 2285 h 48067"/>
                        <a:gd name="connsiteX3" fmla="*/ 1046 w 19713"/>
                        <a:gd name="connsiteY3" fmla="*/ 94 h 48067"/>
                        <a:gd name="connsiteX4" fmla="*/ 3237 w 19713"/>
                        <a:gd name="connsiteY4" fmla="*/ 1046 h 48067"/>
                        <a:gd name="connsiteX5" fmla="*/ 19620 w 19713"/>
                        <a:gd name="connsiteY5" fmla="*/ 45719 h 48067"/>
                        <a:gd name="connsiteX6" fmla="*/ 18668 w 19713"/>
                        <a:gd name="connsiteY6" fmla="*/ 47909 h 48067"/>
                        <a:gd name="connsiteX7" fmla="*/ 17810 w 19713"/>
                        <a:gd name="connsiteY7" fmla="*/ 48005 h 4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67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100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7" name="Freeform: Shape 136">
                      <a:extLst>
                        <a:ext uri="{FF2B5EF4-FFF2-40B4-BE49-F238E27FC236}">
                          <a16:creationId xmlns:a16="http://schemas.microsoft.com/office/drawing/2014/main" id="{174E36C8-A836-46C6-A779-1960C2C3C0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0632" y="2202279"/>
                      <a:ext cx="20088" cy="20040"/>
                    </a:xfrm>
                    <a:custGeom>
                      <a:avLst/>
                      <a:gdLst>
                        <a:gd name="connsiteX0" fmla="*/ 19474 w 20088"/>
                        <a:gd name="connsiteY0" fmla="*/ 6567 h 20040"/>
                        <a:gd name="connsiteX1" fmla="*/ 13473 w 20088"/>
                        <a:gd name="connsiteY1" fmla="*/ 19426 h 20040"/>
                        <a:gd name="connsiteX2" fmla="*/ 615 w 20088"/>
                        <a:gd name="connsiteY2" fmla="*/ 13425 h 20040"/>
                        <a:gd name="connsiteX3" fmla="*/ 6616 w 20088"/>
                        <a:gd name="connsiteY3" fmla="*/ 566 h 20040"/>
                        <a:gd name="connsiteX4" fmla="*/ 19474 w 20088"/>
                        <a:gd name="connsiteY4" fmla="*/ 6567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40">
                          <a:moveTo>
                            <a:pt x="19474" y="6567"/>
                          </a:moveTo>
                          <a:cubicBezTo>
                            <a:pt x="21379" y="11806"/>
                            <a:pt x="18712" y="17521"/>
                            <a:pt x="13473" y="19426"/>
                          </a:cubicBezTo>
                          <a:cubicBezTo>
                            <a:pt x="8235" y="21331"/>
                            <a:pt x="2520" y="18664"/>
                            <a:pt x="615" y="13425"/>
                          </a:cubicBezTo>
                          <a:cubicBezTo>
                            <a:pt x="-1290" y="8186"/>
                            <a:pt x="1377" y="2471"/>
                            <a:pt x="6616" y="566"/>
                          </a:cubicBezTo>
                          <a:cubicBezTo>
                            <a:pt x="11854" y="-1243"/>
                            <a:pt x="17569" y="1424"/>
                            <a:pt x="19474" y="65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98495" y="2372678"/>
                    <a:ext cx="29474" cy="59858"/>
                    <a:chOff x="6998495" y="2372678"/>
                    <a:chExt cx="29474" cy="59858"/>
                  </a:xfrm>
                  <a:grpFill/>
                </p:grpSpPr>
                <p:sp>
                  <p:nvSpPr>
                    <p:cNvPr id="139" name="Freeform: Shape 138">
                      <a:extLst>
                        <a:ext uri="{FF2B5EF4-FFF2-40B4-BE49-F238E27FC236}">
                          <a16:creationId xmlns:a16="http://schemas.microsoft.com/office/drawing/2014/main" id="{D3D156AC-8231-4F2E-A5DF-18CA993D5C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8495" y="2372678"/>
                      <a:ext cx="19713" cy="48004"/>
                    </a:xfrm>
                    <a:custGeom>
                      <a:avLst/>
                      <a:gdLst>
                        <a:gd name="connsiteX0" fmla="*/ 17810 w 19713"/>
                        <a:gd name="connsiteY0" fmla="*/ 48005 h 48004"/>
                        <a:gd name="connsiteX1" fmla="*/ 16477 w 19713"/>
                        <a:gd name="connsiteY1" fmla="*/ 46957 h 48004"/>
                        <a:gd name="connsiteX2" fmla="*/ 94 w 19713"/>
                        <a:gd name="connsiteY2" fmla="*/ 2285 h 48004"/>
                        <a:gd name="connsiteX3" fmla="*/ 1046 w 19713"/>
                        <a:gd name="connsiteY3" fmla="*/ 94 h 48004"/>
                        <a:gd name="connsiteX4" fmla="*/ 3237 w 19713"/>
                        <a:gd name="connsiteY4" fmla="*/ 1046 h 48004"/>
                        <a:gd name="connsiteX5" fmla="*/ 19620 w 19713"/>
                        <a:gd name="connsiteY5" fmla="*/ 45719 h 48004"/>
                        <a:gd name="connsiteX6" fmla="*/ 18668 w 19713"/>
                        <a:gd name="connsiteY6" fmla="*/ 47909 h 48004"/>
                        <a:gd name="connsiteX7" fmla="*/ 17810 w 19713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0" name="Freeform: Shape 139">
                      <a:extLst>
                        <a:ext uri="{FF2B5EF4-FFF2-40B4-BE49-F238E27FC236}">
                          <a16:creationId xmlns:a16="http://schemas.microsoft.com/office/drawing/2014/main" id="{F1377B59-5676-489C-B4FB-58D0D07D7A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7880" y="2412448"/>
                      <a:ext cx="20088" cy="20089"/>
                    </a:xfrm>
                    <a:custGeom>
                      <a:avLst/>
                      <a:gdLst>
                        <a:gd name="connsiteX0" fmla="*/ 615 w 20088"/>
                        <a:gd name="connsiteY0" fmla="*/ 13474 h 20089"/>
                        <a:gd name="connsiteX1" fmla="*/ 6615 w 20088"/>
                        <a:gd name="connsiteY1" fmla="*/ 615 h 20089"/>
                        <a:gd name="connsiteX2" fmla="*/ 19474 w 20088"/>
                        <a:gd name="connsiteY2" fmla="*/ 6616 h 20089"/>
                        <a:gd name="connsiteX3" fmla="*/ 13473 w 20088"/>
                        <a:gd name="connsiteY3" fmla="*/ 19474 h 20089"/>
                        <a:gd name="connsiteX4" fmla="*/ 615 w 20088"/>
                        <a:gd name="connsiteY4" fmla="*/ 13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9">
                          <a:moveTo>
                            <a:pt x="615" y="13474"/>
                          </a:moveTo>
                          <a:cubicBezTo>
                            <a:pt x="-1290" y="8235"/>
                            <a:pt x="1377" y="2520"/>
                            <a:pt x="6615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854"/>
                            <a:pt x="18712" y="17569"/>
                            <a:pt x="13473" y="19474"/>
                          </a:cubicBez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1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83238" y="2235679"/>
                  <a:ext cx="192030" cy="163504"/>
                  <a:chOff x="6883238" y="2235679"/>
                  <a:chExt cx="192030" cy="163504"/>
                </a:xfrm>
                <a:grpFill/>
              </p:grpSpPr>
              <p:grpSp>
                <p:nvGrpSpPr>
                  <p:cNvPr id="14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83238" y="2235679"/>
                    <a:ext cx="51146" cy="44533"/>
                    <a:chOff x="6883238" y="2235679"/>
                    <a:chExt cx="51146" cy="44533"/>
                  </a:xfrm>
                  <a:grpFill/>
                </p:grpSpPr>
                <p:sp>
                  <p:nvSpPr>
                    <p:cNvPr id="143" name="Freeform: Shape 142">
                      <a:extLst>
                        <a:ext uri="{FF2B5EF4-FFF2-40B4-BE49-F238E27FC236}">
                          <a16:creationId xmlns:a16="http://schemas.microsoft.com/office/drawing/2014/main" id="{A2000625-97B0-4AB1-BF77-2C193E4A0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4581" y="2246341"/>
                      <a:ext cx="39802" cy="33871"/>
                    </a:xfrm>
                    <a:custGeom>
                      <a:avLst/>
                      <a:gdLst>
                        <a:gd name="connsiteX0" fmla="*/ 37808 w 39802"/>
                        <a:gd name="connsiteY0" fmla="*/ 33848 h 33871"/>
                        <a:gd name="connsiteX1" fmla="*/ 37046 w 39802"/>
                        <a:gd name="connsiteY1" fmla="*/ 33467 h 33871"/>
                        <a:gd name="connsiteX2" fmla="*/ 566 w 39802"/>
                        <a:gd name="connsiteY2" fmla="*/ 2987 h 33871"/>
                        <a:gd name="connsiteX3" fmla="*/ 375 w 39802"/>
                        <a:gd name="connsiteY3" fmla="*/ 605 h 33871"/>
                        <a:gd name="connsiteX4" fmla="*/ 2757 w 39802"/>
                        <a:gd name="connsiteY4" fmla="*/ 415 h 33871"/>
                        <a:gd name="connsiteX5" fmla="*/ 39237 w 39802"/>
                        <a:gd name="connsiteY5" fmla="*/ 30895 h 33871"/>
                        <a:gd name="connsiteX6" fmla="*/ 39428 w 39802"/>
                        <a:gd name="connsiteY6" fmla="*/ 33276 h 33871"/>
                        <a:gd name="connsiteX7" fmla="*/ 37808 w 39802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2" h="33871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6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9047" y="33752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4" name="Freeform: Shape 143">
                      <a:extLst>
                        <a:ext uri="{FF2B5EF4-FFF2-40B4-BE49-F238E27FC236}">
                          <a16:creationId xmlns:a16="http://schemas.microsoft.com/office/drawing/2014/main" id="{A0A1E254-5A3D-4FA6-8304-10BD63BA55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3238" y="2235679"/>
                      <a:ext cx="20103" cy="20033"/>
                    </a:xfrm>
                    <a:custGeom>
                      <a:avLst/>
                      <a:gdLst>
                        <a:gd name="connsiteX0" fmla="*/ 16481 w 20103"/>
                        <a:gd name="connsiteY0" fmla="*/ 2314 h 20033"/>
                        <a:gd name="connsiteX1" fmla="*/ 17719 w 20103"/>
                        <a:gd name="connsiteY1" fmla="*/ 16411 h 20033"/>
                        <a:gd name="connsiteX2" fmla="*/ 3623 w 20103"/>
                        <a:gd name="connsiteY2" fmla="*/ 17649 h 20033"/>
                        <a:gd name="connsiteX3" fmla="*/ 2384 w 20103"/>
                        <a:gd name="connsiteY3" fmla="*/ 3552 h 20033"/>
                        <a:gd name="connsiteX4" fmla="*/ 16481 w 20103"/>
                        <a:gd name="connsiteY4" fmla="*/ 2314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16481" y="2314"/>
                          </a:moveTo>
                          <a:cubicBezTo>
                            <a:pt x="20768" y="5838"/>
                            <a:pt x="21339" y="12220"/>
                            <a:pt x="17719" y="16411"/>
                          </a:cubicBezTo>
                          <a:cubicBezTo>
                            <a:pt x="14195" y="20697"/>
                            <a:pt x="7814" y="21269"/>
                            <a:pt x="3623" y="17649"/>
                          </a:cubicBezTo>
                          <a:cubicBezTo>
                            <a:pt x="-664" y="14125"/>
                            <a:pt x="-1235" y="7743"/>
                            <a:pt x="2384" y="3552"/>
                          </a:cubicBezTo>
                          <a:cubicBezTo>
                            <a:pt x="5909" y="-639"/>
                            <a:pt x="12290" y="-1210"/>
                            <a:pt x="16481" y="231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024312" y="2354545"/>
                    <a:ext cx="50956" cy="44638"/>
                    <a:chOff x="7024312" y="2354545"/>
                    <a:chExt cx="50956" cy="44638"/>
                  </a:xfrm>
                  <a:grpFill/>
                </p:grpSpPr>
                <p:sp>
                  <p:nvSpPr>
                    <p:cNvPr id="146" name="Freeform: Shape 145">
                      <a:extLst>
                        <a:ext uri="{FF2B5EF4-FFF2-40B4-BE49-F238E27FC236}">
                          <a16:creationId xmlns:a16="http://schemas.microsoft.com/office/drawing/2014/main" id="{CC038EF0-1805-4D99-B98B-A0F841BB23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4312" y="2354545"/>
                      <a:ext cx="39803" cy="33871"/>
                    </a:xfrm>
                    <a:custGeom>
                      <a:avLst/>
                      <a:gdLst>
                        <a:gd name="connsiteX0" fmla="*/ 37808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8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2" y="33752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7" name="Freeform: Shape 146">
                      <a:extLst>
                        <a:ext uri="{FF2B5EF4-FFF2-40B4-BE49-F238E27FC236}">
                          <a16:creationId xmlns:a16="http://schemas.microsoft.com/office/drawing/2014/main" id="{D282BE59-FB3D-43EF-A11B-E215D6780A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5164" y="2379150"/>
                      <a:ext cx="20103" cy="20033"/>
                    </a:xfrm>
                    <a:custGeom>
                      <a:avLst/>
                      <a:gdLst>
                        <a:gd name="connsiteX0" fmla="*/ 3623 w 20103"/>
                        <a:gd name="connsiteY0" fmla="*/ 17720 h 20033"/>
                        <a:gd name="connsiteX1" fmla="*/ 2384 w 20103"/>
                        <a:gd name="connsiteY1" fmla="*/ 3623 h 20033"/>
                        <a:gd name="connsiteX2" fmla="*/ 16481 w 20103"/>
                        <a:gd name="connsiteY2" fmla="*/ 2384 h 20033"/>
                        <a:gd name="connsiteX3" fmla="*/ 17719 w 20103"/>
                        <a:gd name="connsiteY3" fmla="*/ 16481 h 20033"/>
                        <a:gd name="connsiteX4" fmla="*/ 3623 w 20103"/>
                        <a:gd name="connsiteY4" fmla="*/ 17720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3623" y="17720"/>
                          </a:move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19" y="16481"/>
                          </a:cubicBezTo>
                          <a:cubicBezTo>
                            <a:pt x="14291" y="20672"/>
                            <a:pt x="7909" y="21244"/>
                            <a:pt x="3623" y="1772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8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58993" y="2288255"/>
                  <a:ext cx="240614" cy="58284"/>
                  <a:chOff x="6858993" y="2288255"/>
                  <a:chExt cx="240614" cy="58284"/>
                </a:xfrm>
                <a:grpFill/>
              </p:grpSpPr>
              <p:grpSp>
                <p:nvGrpSpPr>
                  <p:cNvPr id="14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58993" y="2288255"/>
                    <a:ext cx="62193" cy="20519"/>
                    <a:chOff x="6858993" y="2288255"/>
                    <a:chExt cx="62193" cy="20519"/>
                  </a:xfrm>
                  <a:grpFill/>
                </p:grpSpPr>
                <p:sp>
                  <p:nvSpPr>
                    <p:cNvPr id="150" name="Freeform: Shape 149">
                      <a:extLst>
                        <a:ext uri="{FF2B5EF4-FFF2-40B4-BE49-F238E27FC236}">
                          <a16:creationId xmlns:a16="http://schemas.microsoft.com/office/drawing/2014/main" id="{4E5CE739-FE8F-49FE-9B5C-9D56FE409F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1012" y="2297392"/>
                      <a:ext cx="50174" cy="11381"/>
                    </a:xfrm>
                    <a:custGeom>
                      <a:avLst/>
                      <a:gdLst>
                        <a:gd name="connsiteX0" fmla="*/ 48233 w 50174"/>
                        <a:gd name="connsiteY0" fmla="*/ 11371 h 11381"/>
                        <a:gd name="connsiteX1" fmla="*/ 1370 w 50174"/>
                        <a:gd name="connsiteY1" fmla="*/ 3275 h 11381"/>
                        <a:gd name="connsiteX2" fmla="*/ 36 w 50174"/>
                        <a:gd name="connsiteY2" fmla="*/ 1370 h 11381"/>
                        <a:gd name="connsiteX3" fmla="*/ 1942 w 50174"/>
                        <a:gd name="connsiteY3" fmla="*/ 36 h 11381"/>
                        <a:gd name="connsiteX4" fmla="*/ 48805 w 50174"/>
                        <a:gd name="connsiteY4" fmla="*/ 8133 h 11381"/>
                        <a:gd name="connsiteX5" fmla="*/ 50138 w 50174"/>
                        <a:gd name="connsiteY5" fmla="*/ 10038 h 11381"/>
                        <a:gd name="connsiteX6" fmla="*/ 48233 w 50174"/>
                        <a:gd name="connsiteY6" fmla="*/ 11371 h 11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381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4"/>
                            <a:pt x="-154" y="2227"/>
                            <a:pt x="36" y="1370"/>
                          </a:cubicBezTo>
                          <a:cubicBezTo>
                            <a:pt x="227" y="417"/>
                            <a:pt x="1084" y="-154"/>
                            <a:pt x="1942" y="36"/>
                          </a:cubicBezTo>
                          <a:lnTo>
                            <a:pt x="48805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50043" y="10895"/>
                            <a:pt x="49090" y="11467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1" name="Freeform: Shape 150">
                      <a:extLst>
                        <a:ext uri="{FF2B5EF4-FFF2-40B4-BE49-F238E27FC236}">
                          <a16:creationId xmlns:a16="http://schemas.microsoft.com/office/drawing/2014/main" id="{D2C6CB52-040B-4825-9C72-74B0B453A4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8993" y="2288255"/>
                      <a:ext cx="20110" cy="20086"/>
                    </a:xfrm>
                    <a:custGeom>
                      <a:avLst/>
                      <a:gdLst>
                        <a:gd name="connsiteX0" fmla="*/ 11770 w 20110"/>
                        <a:gd name="connsiteY0" fmla="*/ 126 h 20086"/>
                        <a:gd name="connsiteX1" fmla="*/ 19961 w 20110"/>
                        <a:gd name="connsiteY1" fmla="*/ 11746 h 20086"/>
                        <a:gd name="connsiteX2" fmla="*/ 8341 w 20110"/>
                        <a:gd name="connsiteY2" fmla="*/ 19938 h 20086"/>
                        <a:gd name="connsiteX3" fmla="*/ 149 w 20110"/>
                        <a:gd name="connsiteY3" fmla="*/ 8317 h 20086"/>
                        <a:gd name="connsiteX4" fmla="*/ 11770 w 20110"/>
                        <a:gd name="connsiteY4" fmla="*/ 126 h 200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086">
                          <a:moveTo>
                            <a:pt x="11770" y="126"/>
                          </a:moveTo>
                          <a:cubicBezTo>
                            <a:pt x="17199" y="1078"/>
                            <a:pt x="20914" y="6222"/>
                            <a:pt x="19961" y="11746"/>
                          </a:cubicBezTo>
                          <a:cubicBezTo>
                            <a:pt x="19009" y="17175"/>
                            <a:pt x="13865" y="20890"/>
                            <a:pt x="8341" y="19938"/>
                          </a:cubicBezTo>
                          <a:cubicBezTo>
                            <a:pt x="2911" y="18985"/>
                            <a:pt x="-803" y="13842"/>
                            <a:pt x="149" y="8317"/>
                          </a:cubicBezTo>
                          <a:cubicBezTo>
                            <a:pt x="1102" y="2888"/>
                            <a:pt x="6245" y="-732"/>
                            <a:pt x="11770" y="12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037414" y="2326158"/>
                    <a:ext cx="62193" cy="20381"/>
                    <a:chOff x="7037414" y="2326158"/>
                    <a:chExt cx="62193" cy="20381"/>
                  </a:xfrm>
                  <a:grpFill/>
                </p:grpSpPr>
                <p:sp>
                  <p:nvSpPr>
                    <p:cNvPr id="153" name="Freeform: Shape 152">
                      <a:extLst>
                        <a:ext uri="{FF2B5EF4-FFF2-40B4-BE49-F238E27FC236}">
                          <a16:creationId xmlns:a16="http://schemas.microsoft.com/office/drawing/2014/main" id="{9A941085-02D4-40F9-9B91-8ED0A706CD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37414" y="2326158"/>
                      <a:ext cx="50174" cy="11407"/>
                    </a:xfrm>
                    <a:custGeom>
                      <a:avLst/>
                      <a:gdLst>
                        <a:gd name="connsiteX0" fmla="*/ 48233 w 50174"/>
                        <a:gd name="connsiteY0" fmla="*/ 11371 h 11407"/>
                        <a:gd name="connsiteX1" fmla="*/ 1370 w 50174"/>
                        <a:gd name="connsiteY1" fmla="*/ 3275 h 11407"/>
                        <a:gd name="connsiteX2" fmla="*/ 36 w 50174"/>
                        <a:gd name="connsiteY2" fmla="*/ 1370 h 11407"/>
                        <a:gd name="connsiteX3" fmla="*/ 1941 w 50174"/>
                        <a:gd name="connsiteY3" fmla="*/ 37 h 11407"/>
                        <a:gd name="connsiteX4" fmla="*/ 48804 w 50174"/>
                        <a:gd name="connsiteY4" fmla="*/ 8133 h 11407"/>
                        <a:gd name="connsiteX5" fmla="*/ 50138 w 50174"/>
                        <a:gd name="connsiteY5" fmla="*/ 10038 h 11407"/>
                        <a:gd name="connsiteX6" fmla="*/ 48233 w 50174"/>
                        <a:gd name="connsiteY6" fmla="*/ 11371 h 11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7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5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1" y="37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50043" y="10990"/>
                            <a:pt x="49186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4" name="Freeform: Shape 153">
                      <a:extLst>
                        <a:ext uri="{FF2B5EF4-FFF2-40B4-BE49-F238E27FC236}">
                          <a16:creationId xmlns:a16="http://schemas.microsoft.com/office/drawing/2014/main" id="{374736AC-9458-4BE7-BD4B-741E257EFA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9497" y="2326426"/>
                      <a:ext cx="20110" cy="20113"/>
                    </a:xfrm>
                    <a:custGeom>
                      <a:avLst/>
                      <a:gdLst>
                        <a:gd name="connsiteX0" fmla="*/ 8341 w 20110"/>
                        <a:gd name="connsiteY0" fmla="*/ 19961 h 20113"/>
                        <a:gd name="connsiteX1" fmla="*/ 149 w 20110"/>
                        <a:gd name="connsiteY1" fmla="*/ 8341 h 20113"/>
                        <a:gd name="connsiteX2" fmla="*/ 11770 w 20110"/>
                        <a:gd name="connsiteY2" fmla="*/ 149 h 20113"/>
                        <a:gd name="connsiteX3" fmla="*/ 19961 w 20110"/>
                        <a:gd name="connsiteY3" fmla="*/ 11770 h 20113"/>
                        <a:gd name="connsiteX4" fmla="*/ 8341 w 20110"/>
                        <a:gd name="connsiteY4" fmla="*/ 19961 h 20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3">
                          <a:moveTo>
                            <a:pt x="8341" y="19961"/>
                          </a:move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294"/>
                            <a:pt x="13865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55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64147" y="2268811"/>
                  <a:ext cx="230305" cy="97241"/>
                  <a:chOff x="6864147" y="2268811"/>
                  <a:chExt cx="230305" cy="97241"/>
                </a:xfrm>
                <a:grpFill/>
              </p:grpSpPr>
              <p:grpSp>
                <p:nvGrpSpPr>
                  <p:cNvPr id="15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64147" y="2336673"/>
                    <a:ext cx="59858" cy="29378"/>
                    <a:chOff x="6864147" y="2336673"/>
                    <a:chExt cx="59858" cy="29378"/>
                  </a:xfrm>
                  <a:grpFill/>
                </p:grpSpPr>
                <p:sp>
                  <p:nvSpPr>
                    <p:cNvPr id="157" name="Freeform: Shape 156">
                      <a:extLst>
                        <a:ext uri="{FF2B5EF4-FFF2-40B4-BE49-F238E27FC236}">
                          <a16:creationId xmlns:a16="http://schemas.microsoft.com/office/drawing/2014/main" id="{E43204BD-8BBC-4F8D-89A4-E07670FF7C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6003" y="2336673"/>
                      <a:ext cx="48003" cy="19754"/>
                    </a:xfrm>
                    <a:custGeom>
                      <a:avLst/>
                      <a:gdLst>
                        <a:gd name="connsiteX0" fmla="*/ 1427 w 48003"/>
                        <a:gd name="connsiteY0" fmla="*/ 19715 h 19754"/>
                        <a:gd name="connsiteX1" fmla="*/ 94 w 48003"/>
                        <a:gd name="connsiteY1" fmla="*/ 18668 h 19754"/>
                        <a:gd name="connsiteX2" fmla="*/ 1046 w 48003"/>
                        <a:gd name="connsiteY2" fmla="*/ 16477 h 19754"/>
                        <a:gd name="connsiteX3" fmla="*/ 45719 w 48003"/>
                        <a:gd name="connsiteY3" fmla="*/ 94 h 19754"/>
                        <a:gd name="connsiteX4" fmla="*/ 47909 w 48003"/>
                        <a:gd name="connsiteY4" fmla="*/ 1046 h 19754"/>
                        <a:gd name="connsiteX5" fmla="*/ 46957 w 48003"/>
                        <a:gd name="connsiteY5" fmla="*/ 3237 h 19754"/>
                        <a:gd name="connsiteX6" fmla="*/ 2285 w 48003"/>
                        <a:gd name="connsiteY6" fmla="*/ 19620 h 19754"/>
                        <a:gd name="connsiteX7" fmla="*/ 1427 w 48003"/>
                        <a:gd name="connsiteY7" fmla="*/ 19715 h 19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54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811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8" name="Freeform: Shape 157">
                      <a:extLst>
                        <a:ext uri="{FF2B5EF4-FFF2-40B4-BE49-F238E27FC236}">
                          <a16:creationId xmlns:a16="http://schemas.microsoft.com/office/drawing/2014/main" id="{9F7091AB-38AC-4184-B584-B220D0BF08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4147" y="2345963"/>
                      <a:ext cx="20089" cy="20088"/>
                    </a:xfrm>
                    <a:custGeom>
                      <a:avLst/>
                      <a:gdLst>
                        <a:gd name="connsiteX0" fmla="*/ 6615 w 20089"/>
                        <a:gd name="connsiteY0" fmla="*/ 615 h 20088"/>
                        <a:gd name="connsiteX1" fmla="*/ 19474 w 20089"/>
                        <a:gd name="connsiteY1" fmla="*/ 6615 h 20088"/>
                        <a:gd name="connsiteX2" fmla="*/ 13473 w 20089"/>
                        <a:gd name="connsiteY2" fmla="*/ 19474 h 20088"/>
                        <a:gd name="connsiteX3" fmla="*/ 615 w 20089"/>
                        <a:gd name="connsiteY3" fmla="*/ 13473 h 20088"/>
                        <a:gd name="connsiteX4" fmla="*/ 6615 w 20089"/>
                        <a:gd name="connsiteY4" fmla="*/ 615 h 200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8">
                          <a:moveTo>
                            <a:pt x="6615" y="615"/>
                          </a:move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854"/>
                            <a:pt x="18712" y="17569"/>
                            <a:pt x="13473" y="19474"/>
                          </a:cubicBezTo>
                          <a:cubicBezTo>
                            <a:pt x="8235" y="21379"/>
                            <a:pt x="2520" y="18712"/>
                            <a:pt x="615" y="13473"/>
                          </a:cubicBezTo>
                          <a:cubicBezTo>
                            <a:pt x="-1290" y="8330"/>
                            <a:pt x="1377" y="2520"/>
                            <a:pt x="6615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034499" y="2268811"/>
                    <a:ext cx="59954" cy="29380"/>
                    <a:chOff x="7034499" y="2268811"/>
                    <a:chExt cx="59954" cy="29380"/>
                  </a:xfrm>
                  <a:grpFill/>
                </p:grpSpPr>
                <p:sp>
                  <p:nvSpPr>
                    <p:cNvPr id="160" name="Freeform: Shape 159">
                      <a:extLst>
                        <a:ext uri="{FF2B5EF4-FFF2-40B4-BE49-F238E27FC236}">
                          <a16:creationId xmlns:a16="http://schemas.microsoft.com/office/drawing/2014/main" id="{463A691A-F9EB-47A8-A128-0ED5FF0A0F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34499" y="2278476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8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8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1" name="Freeform: Shape 160">
                      <a:extLst>
                        <a:ext uri="{FF2B5EF4-FFF2-40B4-BE49-F238E27FC236}">
                          <a16:creationId xmlns:a16="http://schemas.microsoft.com/office/drawing/2014/main" id="{DA82C5E4-299F-4E37-8B3F-791C99B7B1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4364" y="2268811"/>
                      <a:ext cx="20089" cy="20089"/>
                    </a:xfrm>
                    <a:custGeom>
                      <a:avLst/>
                      <a:gdLst>
                        <a:gd name="connsiteX0" fmla="*/ 13474 w 20089"/>
                        <a:gd name="connsiteY0" fmla="*/ 19474 h 20089"/>
                        <a:gd name="connsiteX1" fmla="*/ 615 w 20089"/>
                        <a:gd name="connsiteY1" fmla="*/ 13474 h 20089"/>
                        <a:gd name="connsiteX2" fmla="*/ 6616 w 20089"/>
                        <a:gd name="connsiteY2" fmla="*/ 615 h 20089"/>
                        <a:gd name="connsiteX3" fmla="*/ 19474 w 20089"/>
                        <a:gd name="connsiteY3" fmla="*/ 6616 h 20089"/>
                        <a:gd name="connsiteX4" fmla="*/ 13474 w 20089"/>
                        <a:gd name="connsiteY4" fmla="*/ 19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9">
                          <a:moveTo>
                            <a:pt x="13474" y="19474"/>
                          </a:move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759"/>
                            <a:pt x="18712" y="17569"/>
                            <a:pt x="13474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6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97525" y="2221416"/>
                  <a:ext cx="163479" cy="192030"/>
                  <a:chOff x="6897525" y="2221416"/>
                  <a:chExt cx="163479" cy="192030"/>
                </a:xfrm>
                <a:grpFill/>
              </p:grpSpPr>
              <p:grpSp>
                <p:nvGrpSpPr>
                  <p:cNvPr id="16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97525" y="2362356"/>
                    <a:ext cx="44669" cy="51090"/>
                    <a:chOff x="6897525" y="2362356"/>
                    <a:chExt cx="44669" cy="51090"/>
                  </a:xfrm>
                  <a:grpFill/>
                </p:grpSpPr>
                <p:sp>
                  <p:nvSpPr>
                    <p:cNvPr id="164" name="Freeform: Shape 163">
                      <a:extLst>
                        <a:ext uri="{FF2B5EF4-FFF2-40B4-BE49-F238E27FC236}">
                          <a16:creationId xmlns:a16="http://schemas.microsoft.com/office/drawing/2014/main" id="{EC757A01-50E8-451F-89EA-BD4E037C7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8393" y="2362356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6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5" name="Freeform: Shape 164">
                      <a:extLst>
                        <a:ext uri="{FF2B5EF4-FFF2-40B4-BE49-F238E27FC236}">
                          <a16:creationId xmlns:a16="http://schemas.microsoft.com/office/drawing/2014/main" id="{BDE09550-49DD-4A32-B151-C7FC28B77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7525" y="2393343"/>
                      <a:ext cx="20103" cy="20103"/>
                    </a:xfrm>
                    <a:custGeom>
                      <a:avLst/>
                      <a:gdLst>
                        <a:gd name="connsiteX0" fmla="*/ 2384 w 20103"/>
                        <a:gd name="connsiteY0" fmla="*/ 3623 h 20103"/>
                        <a:gd name="connsiteX1" fmla="*/ 16481 w 20103"/>
                        <a:gd name="connsiteY1" fmla="*/ 2384 h 20103"/>
                        <a:gd name="connsiteX2" fmla="*/ 17719 w 20103"/>
                        <a:gd name="connsiteY2" fmla="*/ 16481 h 20103"/>
                        <a:gd name="connsiteX3" fmla="*/ 3623 w 20103"/>
                        <a:gd name="connsiteY3" fmla="*/ 17720 h 20103"/>
                        <a:gd name="connsiteX4" fmla="*/ 2384 w 20103"/>
                        <a:gd name="connsiteY4" fmla="*/ 3623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2384" y="3623"/>
                          </a:move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19" y="16481"/>
                          </a:cubicBezTo>
                          <a:cubicBezTo>
                            <a:pt x="14195" y="20768"/>
                            <a:pt x="7814" y="21339"/>
                            <a:pt x="3623" y="17720"/>
                          </a:cubicBezTo>
                          <a:cubicBezTo>
                            <a:pt x="-664" y="14195"/>
                            <a:pt x="-1235" y="7909"/>
                            <a:pt x="2384" y="362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016501" y="2221416"/>
                    <a:ext cx="44503" cy="51080"/>
                    <a:chOff x="7016501" y="2221416"/>
                    <a:chExt cx="44503" cy="51080"/>
                  </a:xfrm>
                  <a:grpFill/>
                </p:grpSpPr>
                <p:sp>
                  <p:nvSpPr>
                    <p:cNvPr id="167" name="Freeform: Shape 166">
                      <a:extLst>
                        <a:ext uri="{FF2B5EF4-FFF2-40B4-BE49-F238E27FC236}">
                          <a16:creationId xmlns:a16="http://schemas.microsoft.com/office/drawing/2014/main" id="{3750AB50-9E17-4B43-8D18-D31022B1F3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6501" y="2232625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7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5" y="-252"/>
                            <a:pt x="33237" y="415"/>
                          </a:cubicBezTo>
                          <a:cubicBezTo>
                            <a:pt x="33903" y="986"/>
                            <a:pt x="33999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566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8" name="Freeform: Shape 167">
                      <a:extLst>
                        <a:ext uri="{FF2B5EF4-FFF2-40B4-BE49-F238E27FC236}">
                          <a16:creationId xmlns:a16="http://schemas.microsoft.com/office/drawing/2014/main" id="{511752CA-DEA5-4FA9-B922-BE954EB108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40972" y="2221416"/>
                      <a:ext cx="20033" cy="20103"/>
                    </a:xfrm>
                    <a:custGeom>
                      <a:avLst/>
                      <a:gdLst>
                        <a:gd name="connsiteX0" fmla="*/ 17720 w 20033"/>
                        <a:gd name="connsiteY0" fmla="*/ 16481 h 20103"/>
                        <a:gd name="connsiteX1" fmla="*/ 3622 w 20033"/>
                        <a:gd name="connsiteY1" fmla="*/ 17720 h 20103"/>
                        <a:gd name="connsiteX2" fmla="*/ 2384 w 20033"/>
                        <a:gd name="connsiteY2" fmla="*/ 3623 h 20103"/>
                        <a:gd name="connsiteX3" fmla="*/ 16481 w 20033"/>
                        <a:gd name="connsiteY3" fmla="*/ 2384 h 20103"/>
                        <a:gd name="connsiteX4" fmla="*/ 17720 w 2003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17720" y="16481"/>
                          </a:moveTo>
                          <a:cubicBezTo>
                            <a:pt x="14195" y="20768"/>
                            <a:pt x="7814" y="21339"/>
                            <a:pt x="3622" y="17720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672" y="5909"/>
                            <a:pt x="21244" y="12195"/>
                            <a:pt x="17720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F0862606-3105-42D5-901B-3E456232B15D}"/>
                    </a:ext>
                  </a:extLst>
                </p:cNvPr>
                <p:cNvSpPr/>
                <p:nvPr/>
              </p:nvSpPr>
              <p:spPr>
                <a:xfrm>
                  <a:off x="6907133" y="2246645"/>
                  <a:ext cx="143858" cy="143858"/>
                </a:xfrm>
                <a:custGeom>
                  <a:avLst/>
                  <a:gdLst>
                    <a:gd name="connsiteX0" fmla="*/ 142795 w 143858"/>
                    <a:gd name="connsiteY0" fmla="*/ 84217 h 143858"/>
                    <a:gd name="connsiteX1" fmla="*/ 59642 w 143858"/>
                    <a:gd name="connsiteY1" fmla="*/ 142795 h 143858"/>
                    <a:gd name="connsiteX2" fmla="*/ 1063 w 143858"/>
                    <a:gd name="connsiteY2" fmla="*/ 59642 h 143858"/>
                    <a:gd name="connsiteX3" fmla="*/ 84217 w 143858"/>
                    <a:gd name="connsiteY3" fmla="*/ 1063 h 143858"/>
                    <a:gd name="connsiteX4" fmla="*/ 142795 w 143858"/>
                    <a:gd name="connsiteY4" fmla="*/ 84217 h 143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58" h="143858">
                      <a:moveTo>
                        <a:pt x="142795" y="84217"/>
                      </a:moveTo>
                      <a:cubicBezTo>
                        <a:pt x="136033" y="123364"/>
                        <a:pt x="98790" y="149558"/>
                        <a:pt x="59642" y="142795"/>
                      </a:cubicBezTo>
                      <a:cubicBezTo>
                        <a:pt x="20494" y="136033"/>
                        <a:pt x="-5699" y="98790"/>
                        <a:pt x="1063" y="59642"/>
                      </a:cubicBezTo>
                      <a:cubicBezTo>
                        <a:pt x="7826" y="20494"/>
                        <a:pt x="45069" y="-5699"/>
                        <a:pt x="84217" y="1063"/>
                      </a:cubicBezTo>
                      <a:cubicBezTo>
                        <a:pt x="123364" y="7826"/>
                        <a:pt x="149558" y="45069"/>
                        <a:pt x="142795" y="84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3D9BC413-FC95-425A-AECA-862B302C491C}"/>
                    </a:ext>
                  </a:extLst>
                </p:cNvPr>
                <p:cNvSpPr/>
                <p:nvPr/>
              </p:nvSpPr>
              <p:spPr>
                <a:xfrm>
                  <a:off x="6959112" y="2219901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3AA0AC75-D4DF-4486-B11E-FE95995DFD0B}"/>
                    </a:ext>
                  </a:extLst>
                </p:cNvPr>
                <p:cNvSpPr/>
                <p:nvPr/>
              </p:nvSpPr>
              <p:spPr>
                <a:xfrm>
                  <a:off x="6977876" y="2257476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97113EAF-7DF0-4DB6-B902-C11C7A8DE7F7}"/>
                    </a:ext>
                  </a:extLst>
                </p:cNvPr>
                <p:cNvSpPr/>
                <p:nvPr/>
              </p:nvSpPr>
              <p:spPr>
                <a:xfrm>
                  <a:off x="6968136" y="2300219"/>
                  <a:ext cx="24042" cy="24042"/>
                </a:xfrm>
                <a:custGeom>
                  <a:avLst/>
                  <a:gdLst>
                    <a:gd name="connsiteX0" fmla="*/ 23308 w 24042"/>
                    <a:gd name="connsiteY0" fmla="*/ 7878 h 24042"/>
                    <a:gd name="connsiteX1" fmla="*/ 16165 w 24042"/>
                    <a:gd name="connsiteY1" fmla="*/ 23308 h 24042"/>
                    <a:gd name="connsiteX2" fmla="*/ 734 w 24042"/>
                    <a:gd name="connsiteY2" fmla="*/ 16165 h 24042"/>
                    <a:gd name="connsiteX3" fmla="*/ 7878 w 24042"/>
                    <a:gd name="connsiteY3" fmla="*/ 734 h 24042"/>
                    <a:gd name="connsiteX4" fmla="*/ 23308 w 24042"/>
                    <a:gd name="connsiteY4" fmla="*/ 7878 h 24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42">
                      <a:moveTo>
                        <a:pt x="23308" y="7878"/>
                      </a:moveTo>
                      <a:cubicBezTo>
                        <a:pt x="25594" y="14069"/>
                        <a:pt x="22356" y="21022"/>
                        <a:pt x="16165" y="23308"/>
                      </a:cubicBezTo>
                      <a:cubicBezTo>
                        <a:pt x="9973" y="25594"/>
                        <a:pt x="3020" y="22356"/>
                        <a:pt x="734" y="16165"/>
                      </a:cubicBezTo>
                      <a:cubicBezTo>
                        <a:pt x="-1552" y="9973"/>
                        <a:pt x="1687" y="3020"/>
                        <a:pt x="7878" y="734"/>
                      </a:cubicBezTo>
                      <a:cubicBezTo>
                        <a:pt x="14164" y="-1552"/>
                        <a:pt x="21022" y="1687"/>
                        <a:pt x="23308" y="78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F4C10FF2-1A2B-4BA4-84B6-C1B33964B6D5}"/>
                    </a:ext>
                  </a:extLst>
                </p:cNvPr>
                <p:cNvSpPr/>
                <p:nvPr/>
              </p:nvSpPr>
              <p:spPr>
                <a:xfrm>
                  <a:off x="6949015" y="2265191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5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F78EA48F-AC2F-489F-BFDB-3930B6D1EA63}"/>
                    </a:ext>
                  </a:extLst>
                </p:cNvPr>
                <p:cNvSpPr/>
                <p:nvPr/>
              </p:nvSpPr>
              <p:spPr>
                <a:xfrm>
                  <a:off x="6932918" y="2292528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5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BC9E29DB-B699-455F-95C9-AEC8373F9C53}"/>
                    </a:ext>
                  </a:extLst>
                </p:cNvPr>
                <p:cNvSpPr/>
                <p:nvPr/>
              </p:nvSpPr>
              <p:spPr>
                <a:xfrm>
                  <a:off x="6937776" y="2323056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41FF3CFF-AF22-47A2-9D9F-3FE9829BBC47}"/>
                    </a:ext>
                  </a:extLst>
                </p:cNvPr>
                <p:cNvSpPr/>
                <p:nvPr/>
              </p:nvSpPr>
              <p:spPr>
                <a:xfrm>
                  <a:off x="6991592" y="2332391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6CA906B1-8AFB-477D-873B-170A9930D158}"/>
                    </a:ext>
                  </a:extLst>
                </p:cNvPr>
                <p:cNvSpPr/>
                <p:nvPr/>
              </p:nvSpPr>
              <p:spPr>
                <a:xfrm>
                  <a:off x="7007022" y="2302339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3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23707D50-C09C-477A-AA24-AF31F197B92D}"/>
                    </a:ext>
                  </a:extLst>
                </p:cNvPr>
                <p:cNvSpPr/>
                <p:nvPr/>
              </p:nvSpPr>
              <p:spPr>
                <a:xfrm>
                  <a:off x="7001308" y="227652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5 h 20089"/>
                    <a:gd name="connsiteX1" fmla="*/ 13474 w 20088"/>
                    <a:gd name="connsiteY1" fmla="*/ 19474 h 20089"/>
                    <a:gd name="connsiteX2" fmla="*/ 615 w 20088"/>
                    <a:gd name="connsiteY2" fmla="*/ 13473 h 20089"/>
                    <a:gd name="connsiteX3" fmla="*/ 6616 w 20088"/>
                    <a:gd name="connsiteY3" fmla="*/ 615 h 20089"/>
                    <a:gd name="connsiteX4" fmla="*/ 19474 w 20088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A3BD95ED-FB1B-4C53-8655-660495DB4C6E}"/>
                    </a:ext>
                  </a:extLst>
                </p:cNvPr>
                <p:cNvSpPr/>
                <p:nvPr/>
              </p:nvSpPr>
              <p:spPr>
                <a:xfrm>
                  <a:off x="6962445" y="2346535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ABA3E7E7-ACFD-4905-B70F-AFC2A0538526}"/>
                    </a:ext>
                  </a:extLst>
                </p:cNvPr>
                <p:cNvSpPr/>
                <p:nvPr/>
              </p:nvSpPr>
              <p:spPr>
                <a:xfrm>
                  <a:off x="6915963" y="2239093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FF84B8C3-9198-47AF-B36D-BB46DA865D8F}"/>
                    </a:ext>
                  </a:extLst>
                </p:cNvPr>
                <p:cNvSpPr/>
                <p:nvPr/>
              </p:nvSpPr>
              <p:spPr>
                <a:xfrm>
                  <a:off x="6890246" y="2273097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DDB856EC-EF22-44F8-909A-51A9232BFEF6}"/>
                    </a:ext>
                  </a:extLst>
                </p:cNvPr>
                <p:cNvSpPr/>
                <p:nvPr/>
              </p:nvSpPr>
              <p:spPr>
                <a:xfrm>
                  <a:off x="6889293" y="2318484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8A342A55-A1BE-44B3-B8E2-82978C7CB706}"/>
                    </a:ext>
                  </a:extLst>
                </p:cNvPr>
                <p:cNvSpPr/>
                <p:nvPr/>
              </p:nvSpPr>
              <p:spPr>
                <a:xfrm>
                  <a:off x="6899104" y="2356775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51F3F4DD-129C-4932-A016-9893F4308303}"/>
                    </a:ext>
                  </a:extLst>
                </p:cNvPr>
                <p:cNvSpPr/>
                <p:nvPr/>
              </p:nvSpPr>
              <p:spPr>
                <a:xfrm>
                  <a:off x="6930251" y="2386349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AE2CA4D3-3716-4762-82EE-A9F2BDC86CEE}"/>
                    </a:ext>
                  </a:extLst>
                </p:cNvPr>
                <p:cNvSpPr/>
                <p:nvPr/>
              </p:nvSpPr>
              <p:spPr>
                <a:xfrm>
                  <a:off x="6978257" y="239463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8112E4C0-469B-46B3-B2CF-14B7B8E7CCC9}"/>
                    </a:ext>
                  </a:extLst>
                </p:cNvPr>
                <p:cNvSpPr/>
                <p:nvPr/>
              </p:nvSpPr>
              <p:spPr>
                <a:xfrm>
                  <a:off x="7023882" y="2378443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1EA2711A-B7CA-4C03-AD48-794FAE35A997}"/>
                    </a:ext>
                  </a:extLst>
                </p:cNvPr>
                <p:cNvSpPr/>
                <p:nvPr/>
              </p:nvSpPr>
              <p:spPr>
                <a:xfrm>
                  <a:off x="7050647" y="2341868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5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C1AB698E-5A06-4C75-8581-2A0EFB2677A3}"/>
                    </a:ext>
                  </a:extLst>
                </p:cNvPr>
                <p:cNvSpPr/>
                <p:nvPr/>
              </p:nvSpPr>
              <p:spPr>
                <a:xfrm>
                  <a:off x="7058362" y="2302197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4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369ED638-EF1F-448F-8F80-E997E9CB10A2}"/>
                    </a:ext>
                  </a:extLst>
                </p:cNvPr>
                <p:cNvSpPr/>
                <p:nvPr/>
              </p:nvSpPr>
              <p:spPr>
                <a:xfrm>
                  <a:off x="7045027" y="2256477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AED972D9-491F-457B-B078-2C36D2F3E4E5}"/>
                    </a:ext>
                  </a:extLst>
                </p:cNvPr>
                <p:cNvSpPr/>
                <p:nvPr/>
              </p:nvSpPr>
              <p:spPr>
                <a:xfrm>
                  <a:off x="7008356" y="2220900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30BB5E7D-82DD-4E38-B35A-BFF1AB755055}"/>
                    </a:ext>
                  </a:extLst>
                </p:cNvPr>
                <p:cNvSpPr/>
                <p:nvPr/>
              </p:nvSpPr>
              <p:spPr>
                <a:xfrm>
                  <a:off x="6967146" y="2230839"/>
                  <a:ext cx="8974" cy="44563"/>
                </a:xfrm>
                <a:custGeom>
                  <a:avLst/>
                  <a:gdLst>
                    <a:gd name="connsiteX0" fmla="*/ 6964 w 8974"/>
                    <a:gd name="connsiteY0" fmla="*/ 44492 h 44563"/>
                    <a:gd name="connsiteX1" fmla="*/ 5630 w 8974"/>
                    <a:gd name="connsiteY1" fmla="*/ 43063 h 44563"/>
                    <a:gd name="connsiteX2" fmla="*/ 10 w 8974"/>
                    <a:gd name="connsiteY2" fmla="*/ 1915 h 44563"/>
                    <a:gd name="connsiteX3" fmla="*/ 1439 w 8974"/>
                    <a:gd name="connsiteY3" fmla="*/ 10 h 44563"/>
                    <a:gd name="connsiteX4" fmla="*/ 3344 w 8974"/>
                    <a:gd name="connsiteY4" fmla="*/ 1439 h 44563"/>
                    <a:gd name="connsiteX5" fmla="*/ 8964 w 8974"/>
                    <a:gd name="connsiteY5" fmla="*/ 42587 h 44563"/>
                    <a:gd name="connsiteX6" fmla="*/ 7535 w 8974"/>
                    <a:gd name="connsiteY6" fmla="*/ 44492 h 44563"/>
                    <a:gd name="connsiteX7" fmla="*/ 6964 w 8974"/>
                    <a:gd name="connsiteY7" fmla="*/ 44492 h 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563">
                      <a:moveTo>
                        <a:pt x="6964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6" y="106"/>
                        <a:pt x="1439" y="10"/>
                      </a:cubicBezTo>
                      <a:cubicBezTo>
                        <a:pt x="2392" y="-85"/>
                        <a:pt x="3249" y="487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40"/>
                        <a:pt x="8488" y="44397"/>
                        <a:pt x="7535" y="44492"/>
                      </a:cubicBezTo>
                      <a:cubicBezTo>
                        <a:pt x="7249" y="44587"/>
                        <a:pt x="7154" y="44587"/>
                        <a:pt x="6964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9273B798-6B67-4D33-AB6E-0016EB49BF89}"/>
                    </a:ext>
                  </a:extLst>
                </p:cNvPr>
                <p:cNvSpPr/>
                <p:nvPr/>
              </p:nvSpPr>
              <p:spPr>
                <a:xfrm>
                  <a:off x="6924124" y="2248682"/>
                  <a:ext cx="30247" cy="32102"/>
                </a:xfrm>
                <a:custGeom>
                  <a:avLst/>
                  <a:gdLst>
                    <a:gd name="connsiteX0" fmla="*/ 28268 w 30247"/>
                    <a:gd name="connsiteY0" fmla="*/ 32078 h 32102"/>
                    <a:gd name="connsiteX1" fmla="*/ 27315 w 30247"/>
                    <a:gd name="connsiteY1" fmla="*/ 31602 h 32102"/>
                    <a:gd name="connsiteX2" fmla="*/ 455 w 30247"/>
                    <a:gd name="connsiteY2" fmla="*/ 2836 h 32102"/>
                    <a:gd name="connsiteX3" fmla="*/ 550 w 30247"/>
                    <a:gd name="connsiteY3" fmla="*/ 455 h 32102"/>
                    <a:gd name="connsiteX4" fmla="*/ 2932 w 30247"/>
                    <a:gd name="connsiteY4" fmla="*/ 550 h 32102"/>
                    <a:gd name="connsiteX5" fmla="*/ 29792 w 30247"/>
                    <a:gd name="connsiteY5" fmla="*/ 29316 h 32102"/>
                    <a:gd name="connsiteX6" fmla="*/ 29697 w 30247"/>
                    <a:gd name="connsiteY6" fmla="*/ 31697 h 32102"/>
                    <a:gd name="connsiteX7" fmla="*/ 28268 w 30247"/>
                    <a:gd name="connsiteY7" fmla="*/ 32078 h 3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7" h="32102">
                      <a:moveTo>
                        <a:pt x="28268" y="32078"/>
                      </a:moveTo>
                      <a:cubicBezTo>
                        <a:pt x="27887" y="31983"/>
                        <a:pt x="27601" y="31887"/>
                        <a:pt x="27315" y="31602"/>
                      </a:cubicBezTo>
                      <a:lnTo>
                        <a:pt x="455" y="2836"/>
                      </a:lnTo>
                      <a:cubicBezTo>
                        <a:pt x="-212" y="2169"/>
                        <a:pt x="-117" y="1122"/>
                        <a:pt x="550" y="455"/>
                      </a:cubicBezTo>
                      <a:cubicBezTo>
                        <a:pt x="1217" y="-212"/>
                        <a:pt x="2265" y="-117"/>
                        <a:pt x="2932" y="550"/>
                      </a:cubicBezTo>
                      <a:lnTo>
                        <a:pt x="29792" y="29316"/>
                      </a:lnTo>
                      <a:cubicBezTo>
                        <a:pt x="30459" y="29982"/>
                        <a:pt x="30364" y="31030"/>
                        <a:pt x="29697" y="31697"/>
                      </a:cubicBezTo>
                      <a:cubicBezTo>
                        <a:pt x="29316" y="31983"/>
                        <a:pt x="28840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E3B62841-2230-4C6F-B40E-AD84ABF89ADD}"/>
                    </a:ext>
                  </a:extLst>
                </p:cNvPr>
                <p:cNvSpPr/>
                <p:nvPr/>
              </p:nvSpPr>
              <p:spPr>
                <a:xfrm>
                  <a:off x="6901953" y="2282041"/>
                  <a:ext cx="42967" cy="20389"/>
                </a:xfrm>
                <a:custGeom>
                  <a:avLst/>
                  <a:gdLst>
                    <a:gd name="connsiteX0" fmla="*/ 41010 w 42967"/>
                    <a:gd name="connsiteY0" fmla="*/ 20341 h 20389"/>
                    <a:gd name="connsiteX1" fmla="*/ 40629 w 42967"/>
                    <a:gd name="connsiteY1" fmla="*/ 20245 h 20389"/>
                    <a:gd name="connsiteX2" fmla="*/ 1005 w 42967"/>
                    <a:gd name="connsiteY2" fmla="*/ 3196 h 20389"/>
                    <a:gd name="connsiteX3" fmla="*/ 148 w 42967"/>
                    <a:gd name="connsiteY3" fmla="*/ 1005 h 20389"/>
                    <a:gd name="connsiteX4" fmla="*/ 2338 w 42967"/>
                    <a:gd name="connsiteY4" fmla="*/ 148 h 20389"/>
                    <a:gd name="connsiteX5" fmla="*/ 41962 w 42967"/>
                    <a:gd name="connsiteY5" fmla="*/ 17197 h 20389"/>
                    <a:gd name="connsiteX6" fmla="*/ 42820 w 42967"/>
                    <a:gd name="connsiteY6" fmla="*/ 19388 h 20389"/>
                    <a:gd name="connsiteX7" fmla="*/ 41010 w 42967"/>
                    <a:gd name="connsiteY7" fmla="*/ 20341 h 2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89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8" y="148"/>
                      </a:cubicBezTo>
                      <a:lnTo>
                        <a:pt x="41962" y="17197"/>
                      </a:lnTo>
                      <a:cubicBezTo>
                        <a:pt x="42820" y="17578"/>
                        <a:pt x="43201" y="18531"/>
                        <a:pt x="42820" y="19388"/>
                      </a:cubicBezTo>
                      <a:cubicBezTo>
                        <a:pt x="42534" y="20150"/>
                        <a:pt x="41772" y="20531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BC2E7D0F-5F9F-47D8-8103-DCF9B02F583B}"/>
                    </a:ext>
                  </a:extLst>
                </p:cNvPr>
                <p:cNvSpPr/>
                <p:nvPr/>
              </p:nvSpPr>
              <p:spPr>
                <a:xfrm>
                  <a:off x="6900353" y="2320850"/>
                  <a:ext cx="44356" cy="9821"/>
                </a:xfrm>
                <a:custGeom>
                  <a:avLst/>
                  <a:gdLst>
                    <a:gd name="connsiteX0" fmla="*/ 1366 w 44356"/>
                    <a:gd name="connsiteY0" fmla="*/ 9821 h 9821"/>
                    <a:gd name="connsiteX1" fmla="*/ 33 w 44356"/>
                    <a:gd name="connsiteY1" fmla="*/ 8392 h 9821"/>
                    <a:gd name="connsiteX2" fmla="*/ 1461 w 44356"/>
                    <a:gd name="connsiteY2" fmla="*/ 6487 h 9821"/>
                    <a:gd name="connsiteX3" fmla="*/ 42419 w 44356"/>
                    <a:gd name="connsiteY3" fmla="*/ 10 h 9821"/>
                    <a:gd name="connsiteX4" fmla="*/ 44324 w 44356"/>
                    <a:gd name="connsiteY4" fmla="*/ 1439 h 9821"/>
                    <a:gd name="connsiteX5" fmla="*/ 42895 w 44356"/>
                    <a:gd name="connsiteY5" fmla="*/ 3344 h 9821"/>
                    <a:gd name="connsiteX6" fmla="*/ 1938 w 44356"/>
                    <a:gd name="connsiteY6" fmla="*/ 9821 h 9821"/>
                    <a:gd name="connsiteX7" fmla="*/ 1366 w 44356"/>
                    <a:gd name="connsiteY7" fmla="*/ 9821 h 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21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9" y="487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8" y="9821"/>
                      </a:lnTo>
                      <a:cubicBezTo>
                        <a:pt x="1747" y="9821"/>
                        <a:pt x="1557" y="9821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62CA0820-D85E-4ACA-92F5-1CAD644D388C}"/>
                    </a:ext>
                  </a:extLst>
                </p:cNvPr>
                <p:cNvSpPr/>
                <p:nvPr/>
              </p:nvSpPr>
              <p:spPr>
                <a:xfrm>
                  <a:off x="6909179" y="2341941"/>
                  <a:ext cx="37753" cy="24962"/>
                </a:xfrm>
                <a:custGeom>
                  <a:avLst/>
                  <a:gdLst>
                    <a:gd name="connsiteX0" fmla="*/ 1398 w 37753"/>
                    <a:gd name="connsiteY0" fmla="*/ 24925 h 24962"/>
                    <a:gd name="connsiteX1" fmla="*/ 255 w 37753"/>
                    <a:gd name="connsiteY1" fmla="*/ 24163 h 24962"/>
                    <a:gd name="connsiteX2" fmla="*/ 827 w 37753"/>
                    <a:gd name="connsiteY2" fmla="*/ 21877 h 24962"/>
                    <a:gd name="connsiteX3" fmla="*/ 35212 w 37753"/>
                    <a:gd name="connsiteY3" fmla="*/ 255 h 24962"/>
                    <a:gd name="connsiteX4" fmla="*/ 37498 w 37753"/>
                    <a:gd name="connsiteY4" fmla="*/ 827 h 24962"/>
                    <a:gd name="connsiteX5" fmla="*/ 36926 w 37753"/>
                    <a:gd name="connsiteY5" fmla="*/ 3113 h 24962"/>
                    <a:gd name="connsiteX6" fmla="*/ 2541 w 37753"/>
                    <a:gd name="connsiteY6" fmla="*/ 24734 h 24962"/>
                    <a:gd name="connsiteX7" fmla="*/ 1398 w 37753"/>
                    <a:gd name="connsiteY7" fmla="*/ 24925 h 2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3" h="24962">
                      <a:moveTo>
                        <a:pt x="1398" y="24925"/>
                      </a:moveTo>
                      <a:cubicBezTo>
                        <a:pt x="922" y="24830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3"/>
                      </a:cubicBezTo>
                      <a:lnTo>
                        <a:pt x="2541" y="24734"/>
                      </a:lnTo>
                      <a:cubicBezTo>
                        <a:pt x="2160" y="24925"/>
                        <a:pt x="1779" y="25020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A9A28FAE-41FF-48CA-B87D-04AB3B7CF1B3}"/>
                    </a:ext>
                  </a:extLst>
                </p:cNvPr>
                <p:cNvSpPr/>
                <p:nvPr/>
              </p:nvSpPr>
              <p:spPr>
                <a:xfrm>
                  <a:off x="6939114" y="2353016"/>
                  <a:ext cx="24080" cy="42347"/>
                </a:xfrm>
                <a:custGeom>
                  <a:avLst/>
                  <a:gdLst>
                    <a:gd name="connsiteX0" fmla="*/ 1372 w 24080"/>
                    <a:gd name="connsiteY0" fmla="*/ 42330 h 42347"/>
                    <a:gd name="connsiteX1" fmla="*/ 896 w 24080"/>
                    <a:gd name="connsiteY1" fmla="*/ 42139 h 42347"/>
                    <a:gd name="connsiteX2" fmla="*/ 229 w 24080"/>
                    <a:gd name="connsiteY2" fmla="*/ 39853 h 42347"/>
                    <a:gd name="connsiteX3" fmla="*/ 20899 w 24080"/>
                    <a:gd name="connsiteY3" fmla="*/ 896 h 42347"/>
                    <a:gd name="connsiteX4" fmla="*/ 23185 w 24080"/>
                    <a:gd name="connsiteY4" fmla="*/ 229 h 42347"/>
                    <a:gd name="connsiteX5" fmla="*/ 23851 w 24080"/>
                    <a:gd name="connsiteY5" fmla="*/ 2515 h 42347"/>
                    <a:gd name="connsiteX6" fmla="*/ 3182 w 24080"/>
                    <a:gd name="connsiteY6" fmla="*/ 41473 h 42347"/>
                    <a:gd name="connsiteX7" fmla="*/ 1372 w 24080"/>
                    <a:gd name="connsiteY7" fmla="*/ 42330 h 4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47">
                      <a:moveTo>
                        <a:pt x="1372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29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7" y="-247"/>
                        <a:pt x="23185" y="229"/>
                      </a:cubicBezTo>
                      <a:cubicBezTo>
                        <a:pt x="24042" y="706"/>
                        <a:pt x="24328" y="1658"/>
                        <a:pt x="23851" y="2515"/>
                      </a:cubicBezTo>
                      <a:lnTo>
                        <a:pt x="3182" y="41473"/>
                      </a:lnTo>
                      <a:cubicBezTo>
                        <a:pt x="2801" y="42139"/>
                        <a:pt x="2039" y="42425"/>
                        <a:pt x="1372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629DF393-D71D-491A-9869-EEE475F5D0E5}"/>
                    </a:ext>
                  </a:extLst>
                </p:cNvPr>
                <p:cNvSpPr/>
                <p:nvPr/>
              </p:nvSpPr>
              <p:spPr>
                <a:xfrm>
                  <a:off x="6983531" y="2351904"/>
                  <a:ext cx="6874" cy="51800"/>
                </a:xfrm>
                <a:custGeom>
                  <a:avLst/>
                  <a:gdLst>
                    <a:gd name="connsiteX0" fmla="*/ 4961 w 6874"/>
                    <a:gd name="connsiteY0" fmla="*/ 51729 h 51800"/>
                    <a:gd name="connsiteX1" fmla="*/ 3532 w 6874"/>
                    <a:gd name="connsiteY1" fmla="*/ 50205 h 51800"/>
                    <a:gd name="connsiteX2" fmla="*/ 8 w 6874"/>
                    <a:gd name="connsiteY2" fmla="*/ 1818 h 51800"/>
                    <a:gd name="connsiteX3" fmla="*/ 1532 w 6874"/>
                    <a:gd name="connsiteY3" fmla="*/ 8 h 51800"/>
                    <a:gd name="connsiteX4" fmla="*/ 3342 w 6874"/>
                    <a:gd name="connsiteY4" fmla="*/ 1532 h 51800"/>
                    <a:gd name="connsiteX5" fmla="*/ 6866 w 6874"/>
                    <a:gd name="connsiteY5" fmla="*/ 49919 h 51800"/>
                    <a:gd name="connsiteX6" fmla="*/ 5342 w 6874"/>
                    <a:gd name="connsiteY6" fmla="*/ 51729 h 51800"/>
                    <a:gd name="connsiteX7" fmla="*/ 4961 w 6874"/>
                    <a:gd name="connsiteY7" fmla="*/ 51729 h 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800">
                      <a:moveTo>
                        <a:pt x="4961" y="51729"/>
                      </a:moveTo>
                      <a:cubicBezTo>
                        <a:pt x="4199" y="51634"/>
                        <a:pt x="3628" y="50967"/>
                        <a:pt x="3532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5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199" y="51634"/>
                        <a:pt x="5342" y="51729"/>
                      </a:cubicBezTo>
                      <a:cubicBezTo>
                        <a:pt x="5247" y="51824"/>
                        <a:pt x="5056" y="51824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35AC5847-6DE2-4475-BAA8-4FEA06FF6042}"/>
                    </a:ext>
                  </a:extLst>
                </p:cNvPr>
                <p:cNvSpPr/>
                <p:nvPr/>
              </p:nvSpPr>
              <p:spPr>
                <a:xfrm>
                  <a:off x="7015288" y="2265646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3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3"/>
                      </a:cubicBezTo>
                      <a:lnTo>
                        <a:pt x="2541" y="25973"/>
                      </a:lnTo>
                      <a:cubicBezTo>
                        <a:pt x="2160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96A8F4C2-8BA6-4A21-A03C-068541738315}"/>
                    </a:ext>
                  </a:extLst>
                </p:cNvPr>
                <p:cNvSpPr/>
                <p:nvPr/>
              </p:nvSpPr>
              <p:spPr>
                <a:xfrm>
                  <a:off x="6999012" y="2233083"/>
                  <a:ext cx="20393" cy="43119"/>
                </a:xfrm>
                <a:custGeom>
                  <a:avLst/>
                  <a:gdLst>
                    <a:gd name="connsiteX0" fmla="*/ 1386 w 20393"/>
                    <a:gd name="connsiteY0" fmla="*/ 43105 h 43119"/>
                    <a:gd name="connsiteX1" fmla="*/ 1005 w 20393"/>
                    <a:gd name="connsiteY1" fmla="*/ 43010 h 43119"/>
                    <a:gd name="connsiteX2" fmla="*/ 148 w 20393"/>
                    <a:gd name="connsiteY2" fmla="*/ 40819 h 43119"/>
                    <a:gd name="connsiteX3" fmla="*/ 17197 w 20393"/>
                    <a:gd name="connsiteY3" fmla="*/ 1005 h 43119"/>
                    <a:gd name="connsiteX4" fmla="*/ 19388 w 20393"/>
                    <a:gd name="connsiteY4" fmla="*/ 148 h 43119"/>
                    <a:gd name="connsiteX5" fmla="*/ 20245 w 20393"/>
                    <a:gd name="connsiteY5" fmla="*/ 2338 h 43119"/>
                    <a:gd name="connsiteX6" fmla="*/ 3196 w 20393"/>
                    <a:gd name="connsiteY6" fmla="*/ 42153 h 43119"/>
                    <a:gd name="connsiteX7" fmla="*/ 1386 w 20393"/>
                    <a:gd name="connsiteY7" fmla="*/ 43105 h 4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19">
                      <a:moveTo>
                        <a:pt x="1386" y="43105"/>
                      </a:moveTo>
                      <a:cubicBezTo>
                        <a:pt x="1291" y="43105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19"/>
                      </a:cubicBezTo>
                      <a:lnTo>
                        <a:pt x="17197" y="1005"/>
                      </a:lnTo>
                      <a:cubicBezTo>
                        <a:pt x="17578" y="148"/>
                        <a:pt x="18531" y="-233"/>
                        <a:pt x="19388" y="148"/>
                      </a:cubicBezTo>
                      <a:cubicBezTo>
                        <a:pt x="20245" y="529"/>
                        <a:pt x="20626" y="1481"/>
                        <a:pt x="20245" y="2338"/>
                      </a:cubicBezTo>
                      <a:lnTo>
                        <a:pt x="3196" y="42153"/>
                      </a:lnTo>
                      <a:cubicBezTo>
                        <a:pt x="2910" y="42820"/>
                        <a:pt x="2148" y="43201"/>
                        <a:pt x="1386" y="431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B4672BEF-DDB2-4E01-9E94-6C246FB1F8F0}"/>
                    </a:ext>
                  </a:extLst>
                </p:cNvPr>
                <p:cNvSpPr/>
                <p:nvPr/>
              </p:nvSpPr>
              <p:spPr>
                <a:xfrm>
                  <a:off x="7019258" y="2310383"/>
                  <a:ext cx="50006" cy="4328"/>
                </a:xfrm>
                <a:custGeom>
                  <a:avLst/>
                  <a:gdLst>
                    <a:gd name="connsiteX0" fmla="*/ 1429 w 50006"/>
                    <a:gd name="connsiteY0" fmla="*/ 4286 h 4328"/>
                    <a:gd name="connsiteX1" fmla="*/ 0 w 50006"/>
                    <a:gd name="connsiteY1" fmla="*/ 2667 h 4328"/>
                    <a:gd name="connsiteX2" fmla="*/ 1619 w 50006"/>
                    <a:gd name="connsiteY2" fmla="*/ 953 h 4328"/>
                    <a:gd name="connsiteX3" fmla="*/ 48292 w 50006"/>
                    <a:gd name="connsiteY3" fmla="*/ 0 h 4328"/>
                    <a:gd name="connsiteX4" fmla="*/ 50006 w 50006"/>
                    <a:gd name="connsiteY4" fmla="*/ 1619 h 4328"/>
                    <a:gd name="connsiteX5" fmla="*/ 48387 w 50006"/>
                    <a:gd name="connsiteY5" fmla="*/ 3334 h 4328"/>
                    <a:gd name="connsiteX6" fmla="*/ 1715 w 50006"/>
                    <a:gd name="connsiteY6" fmla="*/ 4286 h 4328"/>
                    <a:gd name="connsiteX7" fmla="*/ 1429 w 50006"/>
                    <a:gd name="connsiteY7" fmla="*/ 4286 h 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328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5"/>
                        <a:pt x="762" y="953"/>
                        <a:pt x="1619" y="953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5" y="4286"/>
                      </a:lnTo>
                      <a:cubicBezTo>
                        <a:pt x="1619" y="4381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A6FFDEEC-053D-4479-8FB2-11715508F6D8}"/>
                    </a:ext>
                  </a:extLst>
                </p:cNvPr>
                <p:cNvSpPr/>
                <p:nvPr/>
              </p:nvSpPr>
              <p:spPr>
                <a:xfrm>
                  <a:off x="7012425" y="2328029"/>
                  <a:ext cx="48337" cy="25265"/>
                </a:xfrm>
                <a:custGeom>
                  <a:avLst/>
                  <a:gdLst>
                    <a:gd name="connsiteX0" fmla="*/ 46362 w 48337"/>
                    <a:gd name="connsiteY0" fmla="*/ 25216 h 25265"/>
                    <a:gd name="connsiteX1" fmla="*/ 45886 w 48337"/>
                    <a:gd name="connsiteY1" fmla="*/ 25121 h 25265"/>
                    <a:gd name="connsiteX2" fmla="*/ 928 w 48337"/>
                    <a:gd name="connsiteY2" fmla="*/ 3214 h 25265"/>
                    <a:gd name="connsiteX3" fmla="*/ 166 w 48337"/>
                    <a:gd name="connsiteY3" fmla="*/ 928 h 25265"/>
                    <a:gd name="connsiteX4" fmla="*/ 2452 w 48337"/>
                    <a:gd name="connsiteY4" fmla="*/ 166 h 25265"/>
                    <a:gd name="connsiteX5" fmla="*/ 47410 w 48337"/>
                    <a:gd name="connsiteY5" fmla="*/ 22073 h 25265"/>
                    <a:gd name="connsiteX6" fmla="*/ 48172 w 48337"/>
                    <a:gd name="connsiteY6" fmla="*/ 24359 h 25265"/>
                    <a:gd name="connsiteX7" fmla="*/ 46362 w 48337"/>
                    <a:gd name="connsiteY7" fmla="*/ 25216 h 25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265">
                      <a:moveTo>
                        <a:pt x="46362" y="25216"/>
                      </a:moveTo>
                      <a:cubicBezTo>
                        <a:pt x="46171" y="25216"/>
                        <a:pt x="46076" y="25121"/>
                        <a:pt x="45886" y="25121"/>
                      </a:cubicBezTo>
                      <a:lnTo>
                        <a:pt x="928" y="3214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7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2" y="24359"/>
                      </a:cubicBezTo>
                      <a:cubicBezTo>
                        <a:pt x="47791" y="25026"/>
                        <a:pt x="47124" y="25407"/>
                        <a:pt x="46362" y="252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F8BCF45D-6F8A-4CD9-A312-098CB8FDD43B}"/>
                    </a:ext>
                  </a:extLst>
                </p:cNvPr>
                <p:cNvSpPr/>
                <p:nvPr/>
              </p:nvSpPr>
              <p:spPr>
                <a:xfrm>
                  <a:off x="7001650" y="2347735"/>
                  <a:ext cx="33024" cy="40312"/>
                </a:xfrm>
                <a:custGeom>
                  <a:avLst/>
                  <a:gdLst>
                    <a:gd name="connsiteX0" fmla="*/ 31038 w 33024"/>
                    <a:gd name="connsiteY0" fmla="*/ 40277 h 40312"/>
                    <a:gd name="connsiteX1" fmla="*/ 29990 w 33024"/>
                    <a:gd name="connsiteY1" fmla="*/ 39706 h 40312"/>
                    <a:gd name="connsiteX2" fmla="*/ 367 w 33024"/>
                    <a:gd name="connsiteY2" fmla="*/ 2749 h 40312"/>
                    <a:gd name="connsiteX3" fmla="*/ 653 w 33024"/>
                    <a:gd name="connsiteY3" fmla="*/ 367 h 40312"/>
                    <a:gd name="connsiteX4" fmla="*/ 3034 w 33024"/>
                    <a:gd name="connsiteY4" fmla="*/ 653 h 40312"/>
                    <a:gd name="connsiteX5" fmla="*/ 32657 w 33024"/>
                    <a:gd name="connsiteY5" fmla="*/ 37610 h 40312"/>
                    <a:gd name="connsiteX6" fmla="*/ 32371 w 33024"/>
                    <a:gd name="connsiteY6" fmla="*/ 39991 h 40312"/>
                    <a:gd name="connsiteX7" fmla="*/ 31038 w 33024"/>
                    <a:gd name="connsiteY7" fmla="*/ 40277 h 4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312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7"/>
                      </a:cubicBezTo>
                      <a:cubicBezTo>
                        <a:pt x="1415" y="-204"/>
                        <a:pt x="2463" y="-109"/>
                        <a:pt x="3034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895" y="40277"/>
                        <a:pt x="31419" y="40372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DBAB172F-6CB8-4C1E-BB39-10DA20F4AFF1}"/>
                    </a:ext>
                  </a:extLst>
                </p:cNvPr>
                <p:cNvSpPr/>
                <p:nvPr/>
              </p:nvSpPr>
              <p:spPr>
                <a:xfrm>
                  <a:off x="6982836" y="2270627"/>
                  <a:ext cx="5978" cy="18620"/>
                </a:xfrm>
                <a:custGeom>
                  <a:avLst/>
                  <a:gdLst>
                    <a:gd name="connsiteX0" fmla="*/ 1370 w 5978"/>
                    <a:gd name="connsiteY0" fmla="*/ 18610 h 18620"/>
                    <a:gd name="connsiteX1" fmla="*/ 37 w 5978"/>
                    <a:gd name="connsiteY1" fmla="*/ 16705 h 18620"/>
                    <a:gd name="connsiteX2" fmla="*/ 2704 w 5978"/>
                    <a:gd name="connsiteY2" fmla="*/ 1370 h 18620"/>
                    <a:gd name="connsiteX3" fmla="*/ 4608 w 5978"/>
                    <a:gd name="connsiteY3" fmla="*/ 37 h 18620"/>
                    <a:gd name="connsiteX4" fmla="*/ 5942 w 5978"/>
                    <a:gd name="connsiteY4" fmla="*/ 1942 h 18620"/>
                    <a:gd name="connsiteX5" fmla="*/ 3275 w 5978"/>
                    <a:gd name="connsiteY5" fmla="*/ 17277 h 18620"/>
                    <a:gd name="connsiteX6" fmla="*/ 1370 w 5978"/>
                    <a:gd name="connsiteY6" fmla="*/ 18610 h 1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20">
                      <a:moveTo>
                        <a:pt x="1370" y="18610"/>
                      </a:moveTo>
                      <a:cubicBezTo>
                        <a:pt x="417" y="18420"/>
                        <a:pt x="-154" y="17563"/>
                        <a:pt x="37" y="16705"/>
                      </a:cubicBezTo>
                      <a:lnTo>
                        <a:pt x="2704" y="1370"/>
                      </a:lnTo>
                      <a:cubicBezTo>
                        <a:pt x="2894" y="418"/>
                        <a:pt x="3751" y="-154"/>
                        <a:pt x="4608" y="37"/>
                      </a:cubicBezTo>
                      <a:cubicBezTo>
                        <a:pt x="5561" y="227"/>
                        <a:pt x="6133" y="1084"/>
                        <a:pt x="5942" y="1942"/>
                      </a:cubicBezTo>
                      <a:lnTo>
                        <a:pt x="3275" y="17277"/>
                      </a:lnTo>
                      <a:cubicBezTo>
                        <a:pt x="3180" y="18134"/>
                        <a:pt x="2227" y="18705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4260589A-74EF-4FE3-84F6-AE23C0B95521}"/>
                    </a:ext>
                  </a:extLst>
                </p:cNvPr>
                <p:cNvSpPr/>
                <p:nvPr/>
              </p:nvSpPr>
              <p:spPr>
                <a:xfrm>
                  <a:off x="6959848" y="2279030"/>
                  <a:ext cx="12616" cy="16817"/>
                </a:xfrm>
                <a:custGeom>
                  <a:avLst/>
                  <a:gdLst>
                    <a:gd name="connsiteX0" fmla="*/ 10737 w 12616"/>
                    <a:gd name="connsiteY0" fmla="*/ 16780 h 16817"/>
                    <a:gd name="connsiteX1" fmla="*/ 9594 w 12616"/>
                    <a:gd name="connsiteY1" fmla="*/ 16113 h 16817"/>
                    <a:gd name="connsiteX2" fmla="*/ 260 w 12616"/>
                    <a:gd name="connsiteY2" fmla="*/ 2588 h 16817"/>
                    <a:gd name="connsiteX3" fmla="*/ 736 w 12616"/>
                    <a:gd name="connsiteY3" fmla="*/ 302 h 16817"/>
                    <a:gd name="connsiteX4" fmla="*/ 3022 w 12616"/>
                    <a:gd name="connsiteY4" fmla="*/ 778 h 16817"/>
                    <a:gd name="connsiteX5" fmla="*/ 12356 w 12616"/>
                    <a:gd name="connsiteY5" fmla="*/ 14303 h 16817"/>
                    <a:gd name="connsiteX6" fmla="*/ 11880 w 12616"/>
                    <a:gd name="connsiteY6" fmla="*/ 16589 h 16817"/>
                    <a:gd name="connsiteX7" fmla="*/ 10737 w 12616"/>
                    <a:gd name="connsiteY7" fmla="*/ 16780 h 1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16" h="16817">
                      <a:moveTo>
                        <a:pt x="10737" y="16780"/>
                      </a:moveTo>
                      <a:cubicBezTo>
                        <a:pt x="10261" y="16685"/>
                        <a:pt x="9880" y="16494"/>
                        <a:pt x="9594" y="16113"/>
                      </a:cubicBezTo>
                      <a:lnTo>
                        <a:pt x="260" y="2588"/>
                      </a:lnTo>
                      <a:cubicBezTo>
                        <a:pt x="-217" y="1826"/>
                        <a:pt x="-26" y="778"/>
                        <a:pt x="736" y="302"/>
                      </a:cubicBezTo>
                      <a:cubicBezTo>
                        <a:pt x="1498" y="-270"/>
                        <a:pt x="2546" y="16"/>
                        <a:pt x="3022" y="778"/>
                      </a:cubicBezTo>
                      <a:lnTo>
                        <a:pt x="12356" y="14303"/>
                      </a:lnTo>
                      <a:cubicBezTo>
                        <a:pt x="12833" y="15065"/>
                        <a:pt x="12642" y="16113"/>
                        <a:pt x="11880" y="16589"/>
                      </a:cubicBezTo>
                      <a:cubicBezTo>
                        <a:pt x="11594" y="16780"/>
                        <a:pt x="11118" y="16875"/>
                        <a:pt x="10737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ADDE955D-F0AC-4CE9-91C5-6F7A154CEEBC}"/>
                    </a:ext>
                  </a:extLst>
                </p:cNvPr>
                <p:cNvSpPr/>
                <p:nvPr/>
              </p:nvSpPr>
              <p:spPr>
                <a:xfrm>
                  <a:off x="6944640" y="2301583"/>
                  <a:ext cx="25314" cy="8716"/>
                </a:xfrm>
                <a:custGeom>
                  <a:avLst/>
                  <a:gdLst>
                    <a:gd name="connsiteX0" fmla="*/ 23373 w 25314"/>
                    <a:gd name="connsiteY0" fmla="*/ 8704 h 8716"/>
                    <a:gd name="connsiteX1" fmla="*/ 23278 w 25314"/>
                    <a:gd name="connsiteY1" fmla="*/ 8704 h 8716"/>
                    <a:gd name="connsiteX2" fmla="*/ 1275 w 25314"/>
                    <a:gd name="connsiteY2" fmla="*/ 3275 h 8716"/>
                    <a:gd name="connsiteX3" fmla="*/ 37 w 25314"/>
                    <a:gd name="connsiteY3" fmla="*/ 1275 h 8716"/>
                    <a:gd name="connsiteX4" fmla="*/ 2037 w 25314"/>
                    <a:gd name="connsiteY4" fmla="*/ 37 h 8716"/>
                    <a:gd name="connsiteX5" fmla="*/ 24040 w 25314"/>
                    <a:gd name="connsiteY5" fmla="*/ 5466 h 8716"/>
                    <a:gd name="connsiteX6" fmla="*/ 25278 w 25314"/>
                    <a:gd name="connsiteY6" fmla="*/ 7466 h 8716"/>
                    <a:gd name="connsiteX7" fmla="*/ 23373 w 25314"/>
                    <a:gd name="connsiteY7" fmla="*/ 8704 h 8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16">
                      <a:moveTo>
                        <a:pt x="23373" y="8704"/>
                      </a:moveTo>
                      <a:cubicBezTo>
                        <a:pt x="23373" y="8704"/>
                        <a:pt x="23278" y="8704"/>
                        <a:pt x="23278" y="8704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6"/>
                        <a:pt x="25468" y="6609"/>
                        <a:pt x="25278" y="7466"/>
                      </a:cubicBezTo>
                      <a:cubicBezTo>
                        <a:pt x="25087" y="8323"/>
                        <a:pt x="24230" y="8800"/>
                        <a:pt x="23373" y="870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95D77202-DBC4-47FF-9395-FB71CC9419E0}"/>
                    </a:ext>
                  </a:extLst>
                </p:cNvPr>
                <p:cNvSpPr/>
                <p:nvPr/>
              </p:nvSpPr>
              <p:spPr>
                <a:xfrm>
                  <a:off x="6951061" y="2323911"/>
                  <a:ext cx="18283" cy="8760"/>
                </a:xfrm>
                <a:custGeom>
                  <a:avLst/>
                  <a:gdLst>
                    <a:gd name="connsiteX0" fmla="*/ 1426 w 18283"/>
                    <a:gd name="connsiteY0" fmla="*/ 8761 h 8760"/>
                    <a:gd name="connsiteX1" fmla="*/ 93 w 18283"/>
                    <a:gd name="connsiteY1" fmla="*/ 7713 h 8760"/>
                    <a:gd name="connsiteX2" fmla="*/ 1141 w 18283"/>
                    <a:gd name="connsiteY2" fmla="*/ 5522 h 8760"/>
                    <a:gd name="connsiteX3" fmla="*/ 16000 w 18283"/>
                    <a:gd name="connsiteY3" fmla="*/ 93 h 8760"/>
                    <a:gd name="connsiteX4" fmla="*/ 18190 w 18283"/>
                    <a:gd name="connsiteY4" fmla="*/ 1141 h 8760"/>
                    <a:gd name="connsiteX5" fmla="*/ 17143 w 18283"/>
                    <a:gd name="connsiteY5" fmla="*/ 3331 h 8760"/>
                    <a:gd name="connsiteX6" fmla="*/ 2284 w 18283"/>
                    <a:gd name="connsiteY6" fmla="*/ 8761 h 8760"/>
                    <a:gd name="connsiteX7" fmla="*/ 1426 w 18283"/>
                    <a:gd name="connsiteY7" fmla="*/ 8761 h 8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760">
                      <a:moveTo>
                        <a:pt x="1426" y="8761"/>
                      </a:moveTo>
                      <a:cubicBezTo>
                        <a:pt x="855" y="8665"/>
                        <a:pt x="379" y="8284"/>
                        <a:pt x="93" y="7713"/>
                      </a:cubicBezTo>
                      <a:cubicBezTo>
                        <a:pt x="-193" y="6856"/>
                        <a:pt x="188" y="5903"/>
                        <a:pt x="1141" y="5522"/>
                      </a:cubicBezTo>
                      <a:lnTo>
                        <a:pt x="16000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3" y="3331"/>
                      </a:cubicBezTo>
                      <a:lnTo>
                        <a:pt x="2284" y="8761"/>
                      </a:lnTo>
                      <a:cubicBezTo>
                        <a:pt x="1998" y="8761"/>
                        <a:pt x="1712" y="8761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6A066FD7-4579-4CB1-AADF-5E7D36A78A44}"/>
                    </a:ext>
                  </a:extLst>
                </p:cNvPr>
                <p:cNvSpPr/>
                <p:nvPr/>
              </p:nvSpPr>
              <p:spPr>
                <a:xfrm>
                  <a:off x="6971692" y="2333492"/>
                  <a:ext cx="6169" cy="19763"/>
                </a:xfrm>
                <a:custGeom>
                  <a:avLst/>
                  <a:gdLst>
                    <a:gd name="connsiteX0" fmla="*/ 1370 w 6169"/>
                    <a:gd name="connsiteY0" fmla="*/ 19753 h 19763"/>
                    <a:gd name="connsiteX1" fmla="*/ 37 w 6169"/>
                    <a:gd name="connsiteY1" fmla="*/ 17848 h 19763"/>
                    <a:gd name="connsiteX2" fmla="*/ 2894 w 6169"/>
                    <a:gd name="connsiteY2" fmla="*/ 1370 h 19763"/>
                    <a:gd name="connsiteX3" fmla="*/ 4799 w 6169"/>
                    <a:gd name="connsiteY3" fmla="*/ 36 h 19763"/>
                    <a:gd name="connsiteX4" fmla="*/ 6133 w 6169"/>
                    <a:gd name="connsiteY4" fmla="*/ 1942 h 19763"/>
                    <a:gd name="connsiteX5" fmla="*/ 3275 w 6169"/>
                    <a:gd name="connsiteY5" fmla="*/ 18420 h 19763"/>
                    <a:gd name="connsiteX6" fmla="*/ 1370 w 6169"/>
                    <a:gd name="connsiteY6" fmla="*/ 19753 h 1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9" h="19763">
                      <a:moveTo>
                        <a:pt x="1370" y="19753"/>
                      </a:moveTo>
                      <a:cubicBezTo>
                        <a:pt x="417" y="19563"/>
                        <a:pt x="-154" y="18705"/>
                        <a:pt x="37" y="17848"/>
                      </a:cubicBezTo>
                      <a:lnTo>
                        <a:pt x="2894" y="1370"/>
                      </a:lnTo>
                      <a:cubicBezTo>
                        <a:pt x="3084" y="417"/>
                        <a:pt x="3942" y="-154"/>
                        <a:pt x="4799" y="36"/>
                      </a:cubicBezTo>
                      <a:cubicBezTo>
                        <a:pt x="5751" y="227"/>
                        <a:pt x="6323" y="1084"/>
                        <a:pt x="6133" y="1942"/>
                      </a:cubicBezTo>
                      <a:lnTo>
                        <a:pt x="3275" y="18420"/>
                      </a:lnTo>
                      <a:cubicBezTo>
                        <a:pt x="3180" y="19277"/>
                        <a:pt x="2322" y="19849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EB93D182-2D61-4ED4-A962-022BB66B5375}"/>
                    </a:ext>
                  </a:extLst>
                </p:cNvPr>
                <p:cNvSpPr/>
                <p:nvPr/>
              </p:nvSpPr>
              <p:spPr>
                <a:xfrm>
                  <a:off x="6985545" y="2322295"/>
                  <a:ext cx="15704" cy="18507"/>
                </a:xfrm>
                <a:custGeom>
                  <a:avLst/>
                  <a:gdLst>
                    <a:gd name="connsiteX0" fmla="*/ 13805 w 15704"/>
                    <a:gd name="connsiteY0" fmla="*/ 18473 h 18507"/>
                    <a:gd name="connsiteX1" fmla="*/ 12758 w 15704"/>
                    <a:gd name="connsiteY1" fmla="*/ 17901 h 18507"/>
                    <a:gd name="connsiteX2" fmla="*/ 375 w 15704"/>
                    <a:gd name="connsiteY2" fmla="*/ 2756 h 18507"/>
                    <a:gd name="connsiteX3" fmla="*/ 566 w 15704"/>
                    <a:gd name="connsiteY3" fmla="*/ 375 h 18507"/>
                    <a:gd name="connsiteX4" fmla="*/ 2947 w 15704"/>
                    <a:gd name="connsiteY4" fmla="*/ 566 h 18507"/>
                    <a:gd name="connsiteX5" fmla="*/ 15330 w 15704"/>
                    <a:gd name="connsiteY5" fmla="*/ 15710 h 18507"/>
                    <a:gd name="connsiteX6" fmla="*/ 15139 w 15704"/>
                    <a:gd name="connsiteY6" fmla="*/ 18092 h 18507"/>
                    <a:gd name="connsiteX7" fmla="*/ 13805 w 15704"/>
                    <a:gd name="connsiteY7" fmla="*/ 18473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507">
                      <a:moveTo>
                        <a:pt x="13805" y="18473"/>
                      </a:moveTo>
                      <a:cubicBezTo>
                        <a:pt x="13425" y="18377"/>
                        <a:pt x="13043" y="18187"/>
                        <a:pt x="12758" y="17901"/>
                      </a:cubicBezTo>
                      <a:lnTo>
                        <a:pt x="375" y="2756"/>
                      </a:lnTo>
                      <a:cubicBezTo>
                        <a:pt x="-196" y="1994"/>
                        <a:pt x="-101" y="947"/>
                        <a:pt x="566" y="375"/>
                      </a:cubicBezTo>
                      <a:cubicBezTo>
                        <a:pt x="1233" y="-196"/>
                        <a:pt x="2376" y="-101"/>
                        <a:pt x="2947" y="566"/>
                      </a:cubicBezTo>
                      <a:lnTo>
                        <a:pt x="15330" y="15710"/>
                      </a:lnTo>
                      <a:cubicBezTo>
                        <a:pt x="15901" y="16473"/>
                        <a:pt x="15806" y="17520"/>
                        <a:pt x="15139" y="18092"/>
                      </a:cubicBezTo>
                      <a:cubicBezTo>
                        <a:pt x="14758" y="18473"/>
                        <a:pt x="14282" y="18568"/>
                        <a:pt x="13805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40A9CA08-AF7D-490B-9C0A-400142629171}"/>
                    </a:ext>
                  </a:extLst>
                </p:cNvPr>
                <p:cNvSpPr/>
                <p:nvPr/>
              </p:nvSpPr>
              <p:spPr>
                <a:xfrm>
                  <a:off x="6994916" y="2286994"/>
                  <a:ext cx="15059" cy="12459"/>
                </a:xfrm>
                <a:custGeom>
                  <a:avLst/>
                  <a:gdLst>
                    <a:gd name="connsiteX0" fmla="*/ 1386 w 15059"/>
                    <a:gd name="connsiteY0" fmla="*/ 12435 h 12459"/>
                    <a:gd name="connsiteX1" fmla="*/ 338 w 15059"/>
                    <a:gd name="connsiteY1" fmla="*/ 11768 h 12459"/>
                    <a:gd name="connsiteX2" fmla="*/ 624 w 15059"/>
                    <a:gd name="connsiteY2" fmla="*/ 9387 h 12459"/>
                    <a:gd name="connsiteX3" fmla="*/ 12340 w 15059"/>
                    <a:gd name="connsiteY3" fmla="*/ 338 h 12459"/>
                    <a:gd name="connsiteX4" fmla="*/ 14721 w 15059"/>
                    <a:gd name="connsiteY4" fmla="*/ 624 h 12459"/>
                    <a:gd name="connsiteX5" fmla="*/ 14435 w 15059"/>
                    <a:gd name="connsiteY5" fmla="*/ 3005 h 12459"/>
                    <a:gd name="connsiteX6" fmla="*/ 2720 w 15059"/>
                    <a:gd name="connsiteY6" fmla="*/ 12054 h 12459"/>
                    <a:gd name="connsiteX7" fmla="*/ 1386 w 15059"/>
                    <a:gd name="connsiteY7" fmla="*/ 12435 h 1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59">
                      <a:moveTo>
                        <a:pt x="1386" y="12435"/>
                      </a:moveTo>
                      <a:cubicBezTo>
                        <a:pt x="1005" y="12340"/>
                        <a:pt x="624" y="12149"/>
                        <a:pt x="338" y="11768"/>
                      </a:cubicBezTo>
                      <a:cubicBezTo>
                        <a:pt x="-233" y="11006"/>
                        <a:pt x="-43" y="9959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50" y="-43"/>
                        <a:pt x="14721" y="624"/>
                      </a:cubicBezTo>
                      <a:cubicBezTo>
                        <a:pt x="15293" y="1386"/>
                        <a:pt x="15102" y="2434"/>
                        <a:pt x="14435" y="3005"/>
                      </a:cubicBezTo>
                      <a:lnTo>
                        <a:pt x="2720" y="12054"/>
                      </a:lnTo>
                      <a:cubicBezTo>
                        <a:pt x="2339" y="12340"/>
                        <a:pt x="1862" y="12530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C4386085-B673-408D-A9CC-39D0121A1532}"/>
                    </a:ext>
                  </a:extLst>
                </p:cNvPr>
                <p:cNvSpPr/>
                <p:nvPr/>
              </p:nvSpPr>
              <p:spPr>
                <a:xfrm>
                  <a:off x="6992778" y="2308183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9 h 5161"/>
                    <a:gd name="connsiteX5" fmla="*/ 20193 w 22011"/>
                    <a:gd name="connsiteY5" fmla="*/ 5153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2" y="3152"/>
                        <a:pt x="0" y="2390"/>
                        <a:pt x="0" y="1533"/>
                      </a:cubicBezTo>
                      <a:cubicBezTo>
                        <a:pt x="95" y="581"/>
                        <a:pt x="953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9"/>
                      </a:cubicBezTo>
                      <a:cubicBezTo>
                        <a:pt x="21908" y="4581"/>
                        <a:pt x="21050" y="5248"/>
                        <a:pt x="20193" y="5153"/>
                      </a:cubicBezTo>
                      <a:lnTo>
                        <a:pt x="1524" y="3343"/>
                      </a:lnTo>
                      <a:cubicBezTo>
                        <a:pt x="1524" y="3343"/>
                        <a:pt x="1524" y="3343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1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11347560" y="3383088"/>
                <a:ext cx="533967" cy="469638"/>
                <a:chOff x="7180367" y="3405514"/>
                <a:chExt cx="240712" cy="240709"/>
              </a:xfrm>
              <a:solidFill>
                <a:srgbClr val="BB3D50"/>
              </a:solidFill>
            </p:grpSpPr>
            <p:grpSp>
              <p:nvGrpSpPr>
                <p:cNvPr id="21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271521" y="3405514"/>
                  <a:ext cx="58308" cy="240709"/>
                  <a:chOff x="7271521" y="3405514"/>
                  <a:chExt cx="58308" cy="240709"/>
                </a:xfrm>
                <a:grpFill/>
              </p:grpSpPr>
              <p:grpSp>
                <p:nvGrpSpPr>
                  <p:cNvPr id="21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09353" y="3405514"/>
                    <a:ext cx="20476" cy="62262"/>
                    <a:chOff x="7309353" y="3405514"/>
                    <a:chExt cx="20476" cy="62262"/>
                  </a:xfrm>
                  <a:grpFill/>
                </p:grpSpPr>
                <p:sp>
                  <p:nvSpPr>
                    <p:cNvPr id="214" name="Freeform: Shape 213">
                      <a:extLst>
                        <a:ext uri="{FF2B5EF4-FFF2-40B4-BE49-F238E27FC236}">
                          <a16:creationId xmlns:a16="http://schemas.microsoft.com/office/drawing/2014/main" id="{B4E0AB77-CE74-4EBD-A852-D3E8A7113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9353" y="3417628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7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7 h 50148"/>
                        <a:gd name="connsiteX4" fmla="*/ 11371 w 11407"/>
                        <a:gd name="connsiteY4" fmla="*/ 1941 h 50148"/>
                        <a:gd name="connsiteX5" fmla="*/ 3275 w 11407"/>
                        <a:gd name="connsiteY5" fmla="*/ 48804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7" y="49948"/>
                            <a:pt x="-154" y="49090"/>
                            <a:pt x="37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4"/>
                          </a:lnTo>
                          <a:cubicBezTo>
                            <a:pt x="3180" y="49662"/>
                            <a:pt x="2322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5" name="Freeform: Shape 214">
                      <a:extLst>
                        <a:ext uri="{FF2B5EF4-FFF2-40B4-BE49-F238E27FC236}">
                          <a16:creationId xmlns:a16="http://schemas.microsoft.com/office/drawing/2014/main" id="{0703EDBA-B9BE-4E2F-9DD4-B4B562A29F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9716" y="3405514"/>
                      <a:ext cx="20112" cy="20110"/>
                    </a:xfrm>
                    <a:custGeom>
                      <a:avLst/>
                      <a:gdLst>
                        <a:gd name="connsiteX0" fmla="*/ 19961 w 20112"/>
                        <a:gd name="connsiteY0" fmla="*/ 11770 h 20110"/>
                        <a:gd name="connsiteX1" fmla="*/ 8340 w 20112"/>
                        <a:gd name="connsiteY1" fmla="*/ 19961 h 20110"/>
                        <a:gd name="connsiteX2" fmla="*/ 149 w 20112"/>
                        <a:gd name="connsiteY2" fmla="*/ 8341 h 20110"/>
                        <a:gd name="connsiteX3" fmla="*/ 11770 w 20112"/>
                        <a:gd name="connsiteY3" fmla="*/ 149 h 20110"/>
                        <a:gd name="connsiteX4" fmla="*/ 19961 w 20112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2" h="20110">
                          <a:moveTo>
                            <a:pt x="19961" y="11770"/>
                          </a:moveTo>
                          <a:cubicBezTo>
                            <a:pt x="19009" y="17199"/>
                            <a:pt x="13865" y="20914"/>
                            <a:pt x="8340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294" y="1102"/>
                            <a:pt x="20914" y="6340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1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271521" y="3584029"/>
                    <a:ext cx="20473" cy="62193"/>
                    <a:chOff x="7271521" y="3584029"/>
                    <a:chExt cx="20473" cy="62193"/>
                  </a:xfrm>
                  <a:grpFill/>
                </p:grpSpPr>
                <p:sp>
                  <p:nvSpPr>
                    <p:cNvPr id="217" name="Freeform: Shape 216">
                      <a:extLst>
                        <a:ext uri="{FF2B5EF4-FFF2-40B4-BE49-F238E27FC236}">
                          <a16:creationId xmlns:a16="http://schemas.microsoft.com/office/drawing/2014/main" id="{C11442FC-1C08-4A99-8DB1-C33397797E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0587" y="3584029"/>
                      <a:ext cx="11407" cy="50170"/>
                    </a:xfrm>
                    <a:custGeom>
                      <a:avLst/>
                      <a:gdLst>
                        <a:gd name="connsiteX0" fmla="*/ 1370 w 11407"/>
                        <a:gd name="connsiteY0" fmla="*/ 50138 h 50170"/>
                        <a:gd name="connsiteX1" fmla="*/ 36 w 11407"/>
                        <a:gd name="connsiteY1" fmla="*/ 48233 h 50170"/>
                        <a:gd name="connsiteX2" fmla="*/ 8133 w 11407"/>
                        <a:gd name="connsiteY2" fmla="*/ 1370 h 50170"/>
                        <a:gd name="connsiteX3" fmla="*/ 10038 w 11407"/>
                        <a:gd name="connsiteY3" fmla="*/ 37 h 50170"/>
                        <a:gd name="connsiteX4" fmla="*/ 11371 w 11407"/>
                        <a:gd name="connsiteY4" fmla="*/ 1941 h 50170"/>
                        <a:gd name="connsiteX5" fmla="*/ 3275 w 11407"/>
                        <a:gd name="connsiteY5" fmla="*/ 48804 h 50170"/>
                        <a:gd name="connsiteX6" fmla="*/ 1370 w 11407"/>
                        <a:gd name="connsiteY6" fmla="*/ 50138 h 501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0">
                          <a:moveTo>
                            <a:pt x="1370" y="50138"/>
                          </a:moveTo>
                          <a:cubicBezTo>
                            <a:pt x="418" y="49948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4"/>
                          </a:lnTo>
                          <a:cubicBezTo>
                            <a:pt x="3085" y="49662"/>
                            <a:pt x="2227" y="50328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8" name="Freeform: Shape 217">
                      <a:extLst>
                        <a:ext uri="{FF2B5EF4-FFF2-40B4-BE49-F238E27FC236}">
                          <a16:creationId xmlns:a16="http://schemas.microsoft.com/office/drawing/2014/main" id="{A6A47B41-C320-449C-AEC2-B8A0E1F31B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71521" y="3626113"/>
                      <a:ext cx="20110" cy="20110"/>
                    </a:xfrm>
                    <a:custGeom>
                      <a:avLst/>
                      <a:gdLst>
                        <a:gd name="connsiteX0" fmla="*/ 149 w 20110"/>
                        <a:gd name="connsiteY0" fmla="*/ 8341 h 20110"/>
                        <a:gd name="connsiteX1" fmla="*/ 11770 w 20110"/>
                        <a:gd name="connsiteY1" fmla="*/ 149 h 20110"/>
                        <a:gd name="connsiteX2" fmla="*/ 19961 w 20110"/>
                        <a:gd name="connsiteY2" fmla="*/ 11769 h 20110"/>
                        <a:gd name="connsiteX3" fmla="*/ 8341 w 20110"/>
                        <a:gd name="connsiteY3" fmla="*/ 19961 h 20110"/>
                        <a:gd name="connsiteX4" fmla="*/ 149 w 20110"/>
                        <a:gd name="connsiteY4" fmla="*/ 8341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49" y="8341"/>
                          </a:move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69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770"/>
                            <a:pt x="149" y="834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19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252006" y="3410716"/>
                  <a:ext cx="97336" cy="230257"/>
                  <a:chOff x="7252006" y="3410716"/>
                  <a:chExt cx="97336" cy="230257"/>
                </a:xfrm>
                <a:grpFill/>
              </p:grpSpPr>
              <p:grpSp>
                <p:nvGrpSpPr>
                  <p:cNvPr id="22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252006" y="3410716"/>
                    <a:ext cx="29378" cy="59874"/>
                    <a:chOff x="7252006" y="3410716"/>
                    <a:chExt cx="29378" cy="59874"/>
                  </a:xfrm>
                  <a:grpFill/>
                </p:grpSpPr>
                <p:sp>
                  <p:nvSpPr>
                    <p:cNvPr id="221" name="Freeform: Shape 220">
                      <a:extLst>
                        <a:ext uri="{FF2B5EF4-FFF2-40B4-BE49-F238E27FC236}">
                          <a16:creationId xmlns:a16="http://schemas.microsoft.com/office/drawing/2014/main" id="{C05D505A-CE5D-4A03-A8E9-8C70E7C46E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1670" y="3422523"/>
                      <a:ext cx="19713" cy="48067"/>
                    </a:xfrm>
                    <a:custGeom>
                      <a:avLst/>
                      <a:gdLst>
                        <a:gd name="connsiteX0" fmla="*/ 17810 w 19713"/>
                        <a:gd name="connsiteY0" fmla="*/ 48005 h 48067"/>
                        <a:gd name="connsiteX1" fmla="*/ 16477 w 19713"/>
                        <a:gd name="connsiteY1" fmla="*/ 46957 h 48067"/>
                        <a:gd name="connsiteX2" fmla="*/ 94 w 19713"/>
                        <a:gd name="connsiteY2" fmla="*/ 2285 h 48067"/>
                        <a:gd name="connsiteX3" fmla="*/ 1046 w 19713"/>
                        <a:gd name="connsiteY3" fmla="*/ 94 h 48067"/>
                        <a:gd name="connsiteX4" fmla="*/ 3237 w 19713"/>
                        <a:gd name="connsiteY4" fmla="*/ 1046 h 48067"/>
                        <a:gd name="connsiteX5" fmla="*/ 19620 w 19713"/>
                        <a:gd name="connsiteY5" fmla="*/ 45719 h 48067"/>
                        <a:gd name="connsiteX6" fmla="*/ 18668 w 19713"/>
                        <a:gd name="connsiteY6" fmla="*/ 47909 h 48067"/>
                        <a:gd name="connsiteX7" fmla="*/ 17810 w 19713"/>
                        <a:gd name="connsiteY7" fmla="*/ 48005 h 4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67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3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100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2" name="Freeform: Shape 221">
                      <a:extLst>
                        <a:ext uri="{FF2B5EF4-FFF2-40B4-BE49-F238E27FC236}">
                          <a16:creationId xmlns:a16="http://schemas.microsoft.com/office/drawing/2014/main" id="{51401078-85A2-49EC-B1E4-2AB8A6B6D7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52006" y="3410716"/>
                      <a:ext cx="20088" cy="20040"/>
                    </a:xfrm>
                    <a:custGeom>
                      <a:avLst/>
                      <a:gdLst>
                        <a:gd name="connsiteX0" fmla="*/ 19474 w 20088"/>
                        <a:gd name="connsiteY0" fmla="*/ 6567 h 20040"/>
                        <a:gd name="connsiteX1" fmla="*/ 13473 w 20088"/>
                        <a:gd name="connsiteY1" fmla="*/ 19426 h 20040"/>
                        <a:gd name="connsiteX2" fmla="*/ 615 w 20088"/>
                        <a:gd name="connsiteY2" fmla="*/ 13425 h 20040"/>
                        <a:gd name="connsiteX3" fmla="*/ 6615 w 20088"/>
                        <a:gd name="connsiteY3" fmla="*/ 566 h 20040"/>
                        <a:gd name="connsiteX4" fmla="*/ 19474 w 20088"/>
                        <a:gd name="connsiteY4" fmla="*/ 6567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40">
                          <a:moveTo>
                            <a:pt x="19474" y="6567"/>
                          </a:moveTo>
                          <a:cubicBezTo>
                            <a:pt x="21379" y="11806"/>
                            <a:pt x="18712" y="17521"/>
                            <a:pt x="13473" y="19426"/>
                          </a:cubicBezTo>
                          <a:cubicBezTo>
                            <a:pt x="8235" y="21331"/>
                            <a:pt x="2520" y="18664"/>
                            <a:pt x="615" y="13425"/>
                          </a:cubicBezTo>
                          <a:cubicBezTo>
                            <a:pt x="-1290" y="8186"/>
                            <a:pt x="1377" y="2471"/>
                            <a:pt x="6615" y="566"/>
                          </a:cubicBezTo>
                          <a:cubicBezTo>
                            <a:pt x="11854" y="-1243"/>
                            <a:pt x="17569" y="1424"/>
                            <a:pt x="19474" y="65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2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19868" y="3581115"/>
                    <a:ext cx="29474" cy="59858"/>
                    <a:chOff x="7319868" y="3581115"/>
                    <a:chExt cx="29474" cy="59858"/>
                  </a:xfrm>
                  <a:grpFill/>
                </p:grpSpPr>
                <p:sp>
                  <p:nvSpPr>
                    <p:cNvPr id="224" name="Freeform: Shape 223">
                      <a:extLst>
                        <a:ext uri="{FF2B5EF4-FFF2-40B4-BE49-F238E27FC236}">
                          <a16:creationId xmlns:a16="http://schemas.microsoft.com/office/drawing/2014/main" id="{52123787-A0D0-4BEB-A77B-3A9A14E095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19868" y="3581115"/>
                      <a:ext cx="19713" cy="48004"/>
                    </a:xfrm>
                    <a:custGeom>
                      <a:avLst/>
                      <a:gdLst>
                        <a:gd name="connsiteX0" fmla="*/ 17810 w 19713"/>
                        <a:gd name="connsiteY0" fmla="*/ 48005 h 48004"/>
                        <a:gd name="connsiteX1" fmla="*/ 16477 w 19713"/>
                        <a:gd name="connsiteY1" fmla="*/ 46957 h 48004"/>
                        <a:gd name="connsiteX2" fmla="*/ 94 w 19713"/>
                        <a:gd name="connsiteY2" fmla="*/ 2285 h 48004"/>
                        <a:gd name="connsiteX3" fmla="*/ 1046 w 19713"/>
                        <a:gd name="connsiteY3" fmla="*/ 94 h 48004"/>
                        <a:gd name="connsiteX4" fmla="*/ 3237 w 19713"/>
                        <a:gd name="connsiteY4" fmla="*/ 1046 h 48004"/>
                        <a:gd name="connsiteX5" fmla="*/ 19620 w 19713"/>
                        <a:gd name="connsiteY5" fmla="*/ 45719 h 48004"/>
                        <a:gd name="connsiteX6" fmla="*/ 18668 w 19713"/>
                        <a:gd name="connsiteY6" fmla="*/ 47909 h 48004"/>
                        <a:gd name="connsiteX7" fmla="*/ 17810 w 19713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477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5" name="Freeform: Shape 224">
                      <a:extLst>
                        <a:ext uri="{FF2B5EF4-FFF2-40B4-BE49-F238E27FC236}">
                          <a16:creationId xmlns:a16="http://schemas.microsoft.com/office/drawing/2014/main" id="{94A81B5D-2FBE-473A-B0D7-761DE44901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29253" y="3620884"/>
                      <a:ext cx="20088" cy="20089"/>
                    </a:xfrm>
                    <a:custGeom>
                      <a:avLst/>
                      <a:gdLst>
                        <a:gd name="connsiteX0" fmla="*/ 615 w 20088"/>
                        <a:gd name="connsiteY0" fmla="*/ 13473 h 20089"/>
                        <a:gd name="connsiteX1" fmla="*/ 6616 w 20088"/>
                        <a:gd name="connsiteY1" fmla="*/ 615 h 20089"/>
                        <a:gd name="connsiteX2" fmla="*/ 19474 w 20088"/>
                        <a:gd name="connsiteY2" fmla="*/ 6615 h 20089"/>
                        <a:gd name="connsiteX3" fmla="*/ 13474 w 20088"/>
                        <a:gd name="connsiteY3" fmla="*/ 19474 h 20089"/>
                        <a:gd name="connsiteX4" fmla="*/ 615 w 20088"/>
                        <a:gd name="connsiteY4" fmla="*/ 13473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9">
                          <a:moveTo>
                            <a:pt x="615" y="13473"/>
                          </a:move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330" y="21379"/>
                            <a:pt x="2520" y="18712"/>
                            <a:pt x="615" y="1347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26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204706" y="3444116"/>
                  <a:ext cx="192030" cy="163504"/>
                  <a:chOff x="7204706" y="3444116"/>
                  <a:chExt cx="192030" cy="163504"/>
                </a:xfrm>
                <a:grpFill/>
              </p:grpSpPr>
              <p:grpSp>
                <p:nvGrpSpPr>
                  <p:cNvPr id="22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204706" y="3444116"/>
                    <a:ext cx="51146" cy="44533"/>
                    <a:chOff x="7204706" y="3444116"/>
                    <a:chExt cx="51146" cy="44533"/>
                  </a:xfrm>
                  <a:grpFill/>
                </p:grpSpPr>
                <p:sp>
                  <p:nvSpPr>
                    <p:cNvPr id="228" name="Freeform: Shape 227">
                      <a:extLst>
                        <a:ext uri="{FF2B5EF4-FFF2-40B4-BE49-F238E27FC236}">
                          <a16:creationId xmlns:a16="http://schemas.microsoft.com/office/drawing/2014/main" id="{2310B593-BD5E-4A62-9A5E-8618FDF70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6050" y="3454778"/>
                      <a:ext cx="39803" cy="33871"/>
                    </a:xfrm>
                    <a:custGeom>
                      <a:avLst/>
                      <a:gdLst>
                        <a:gd name="connsiteX0" fmla="*/ 37808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8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1" y="33752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9" name="Freeform: Shape 228">
                      <a:extLst>
                        <a:ext uri="{FF2B5EF4-FFF2-40B4-BE49-F238E27FC236}">
                          <a16:creationId xmlns:a16="http://schemas.microsoft.com/office/drawing/2014/main" id="{F26ACB75-30B5-4CCD-AD7A-10DC494940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4706" y="3444116"/>
                      <a:ext cx="20103" cy="20033"/>
                    </a:xfrm>
                    <a:custGeom>
                      <a:avLst/>
                      <a:gdLst>
                        <a:gd name="connsiteX0" fmla="*/ 16481 w 20103"/>
                        <a:gd name="connsiteY0" fmla="*/ 2314 h 20033"/>
                        <a:gd name="connsiteX1" fmla="*/ 17720 w 20103"/>
                        <a:gd name="connsiteY1" fmla="*/ 16411 h 20033"/>
                        <a:gd name="connsiteX2" fmla="*/ 3623 w 20103"/>
                        <a:gd name="connsiteY2" fmla="*/ 17649 h 20033"/>
                        <a:gd name="connsiteX3" fmla="*/ 2384 w 20103"/>
                        <a:gd name="connsiteY3" fmla="*/ 3552 h 20033"/>
                        <a:gd name="connsiteX4" fmla="*/ 16481 w 20103"/>
                        <a:gd name="connsiteY4" fmla="*/ 2314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16481" y="2314"/>
                          </a:moveTo>
                          <a:cubicBezTo>
                            <a:pt x="20768" y="5838"/>
                            <a:pt x="21339" y="12220"/>
                            <a:pt x="17720" y="16411"/>
                          </a:cubicBezTo>
                          <a:cubicBezTo>
                            <a:pt x="14196" y="20697"/>
                            <a:pt x="7814" y="21269"/>
                            <a:pt x="3623" y="17649"/>
                          </a:cubicBezTo>
                          <a:cubicBezTo>
                            <a:pt x="-664" y="14125"/>
                            <a:pt x="-1235" y="7743"/>
                            <a:pt x="2384" y="3552"/>
                          </a:cubicBezTo>
                          <a:cubicBezTo>
                            <a:pt x="5909" y="-639"/>
                            <a:pt x="12195" y="-1210"/>
                            <a:pt x="16481" y="231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3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45685" y="3562982"/>
                    <a:ext cx="51051" cy="44638"/>
                    <a:chOff x="7345685" y="3562982"/>
                    <a:chExt cx="51051" cy="44638"/>
                  </a:xfrm>
                  <a:grpFill/>
                </p:grpSpPr>
                <p:sp>
                  <p:nvSpPr>
                    <p:cNvPr id="231" name="Freeform: Shape 230">
                      <a:extLst>
                        <a:ext uri="{FF2B5EF4-FFF2-40B4-BE49-F238E27FC236}">
                          <a16:creationId xmlns:a16="http://schemas.microsoft.com/office/drawing/2014/main" id="{6CB40B92-82E1-4457-8FB4-F23805BF95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45685" y="3562982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6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5" y="-252"/>
                            <a:pt x="2756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9047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2" name="Freeform: Shape 231">
                      <a:extLst>
                        <a:ext uri="{FF2B5EF4-FFF2-40B4-BE49-F238E27FC236}">
                          <a16:creationId xmlns:a16="http://schemas.microsoft.com/office/drawing/2014/main" id="{00A948C2-22E2-468A-A745-739D8EF0E5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6633" y="3587587"/>
                      <a:ext cx="20103" cy="20033"/>
                    </a:xfrm>
                    <a:custGeom>
                      <a:avLst/>
                      <a:gdLst>
                        <a:gd name="connsiteX0" fmla="*/ 3622 w 20103"/>
                        <a:gd name="connsiteY0" fmla="*/ 17719 h 20033"/>
                        <a:gd name="connsiteX1" fmla="*/ 2384 w 20103"/>
                        <a:gd name="connsiteY1" fmla="*/ 3623 h 20033"/>
                        <a:gd name="connsiteX2" fmla="*/ 16481 w 20103"/>
                        <a:gd name="connsiteY2" fmla="*/ 2384 h 20033"/>
                        <a:gd name="connsiteX3" fmla="*/ 17719 w 20103"/>
                        <a:gd name="connsiteY3" fmla="*/ 16481 h 20033"/>
                        <a:gd name="connsiteX4" fmla="*/ 3622 w 20103"/>
                        <a:gd name="connsiteY4" fmla="*/ 17719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3622" y="17719"/>
                          </a:move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19" y="16481"/>
                          </a:cubicBezTo>
                          <a:cubicBezTo>
                            <a:pt x="14195" y="20672"/>
                            <a:pt x="7813" y="21244"/>
                            <a:pt x="3622" y="1771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33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180367" y="3496668"/>
                  <a:ext cx="240712" cy="58308"/>
                  <a:chOff x="7180367" y="3496668"/>
                  <a:chExt cx="240712" cy="58308"/>
                </a:xfrm>
                <a:grpFill/>
              </p:grpSpPr>
              <p:grpSp>
                <p:nvGrpSpPr>
                  <p:cNvPr id="23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180367" y="3496668"/>
                    <a:ext cx="62193" cy="20542"/>
                    <a:chOff x="7180367" y="3496668"/>
                    <a:chExt cx="62193" cy="20542"/>
                  </a:xfrm>
                  <a:grpFill/>
                </p:grpSpPr>
                <p:sp>
                  <p:nvSpPr>
                    <p:cNvPr id="235" name="Freeform: Shape 234">
                      <a:extLst>
                        <a:ext uri="{FF2B5EF4-FFF2-40B4-BE49-F238E27FC236}">
                          <a16:creationId xmlns:a16="http://schemas.microsoft.com/office/drawing/2014/main" id="{B2D2200D-3E61-4CC6-8EF6-BD4F61FE4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92386" y="3505829"/>
                      <a:ext cx="50174" cy="11381"/>
                    </a:xfrm>
                    <a:custGeom>
                      <a:avLst/>
                      <a:gdLst>
                        <a:gd name="connsiteX0" fmla="*/ 48233 w 50174"/>
                        <a:gd name="connsiteY0" fmla="*/ 11371 h 11381"/>
                        <a:gd name="connsiteX1" fmla="*/ 1370 w 50174"/>
                        <a:gd name="connsiteY1" fmla="*/ 3275 h 11381"/>
                        <a:gd name="connsiteX2" fmla="*/ 36 w 50174"/>
                        <a:gd name="connsiteY2" fmla="*/ 1370 h 11381"/>
                        <a:gd name="connsiteX3" fmla="*/ 1942 w 50174"/>
                        <a:gd name="connsiteY3" fmla="*/ 37 h 11381"/>
                        <a:gd name="connsiteX4" fmla="*/ 48805 w 50174"/>
                        <a:gd name="connsiteY4" fmla="*/ 8133 h 11381"/>
                        <a:gd name="connsiteX5" fmla="*/ 50138 w 50174"/>
                        <a:gd name="connsiteY5" fmla="*/ 10038 h 11381"/>
                        <a:gd name="connsiteX6" fmla="*/ 48233 w 50174"/>
                        <a:gd name="connsiteY6" fmla="*/ 11371 h 11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381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4"/>
                            <a:pt x="-154" y="2227"/>
                            <a:pt x="36" y="1370"/>
                          </a:cubicBezTo>
                          <a:cubicBezTo>
                            <a:pt x="227" y="417"/>
                            <a:pt x="1084" y="-154"/>
                            <a:pt x="1942" y="37"/>
                          </a:cubicBezTo>
                          <a:lnTo>
                            <a:pt x="48805" y="8133"/>
                          </a:lnTo>
                          <a:cubicBezTo>
                            <a:pt x="49757" y="8323"/>
                            <a:pt x="50329" y="9180"/>
                            <a:pt x="50138" y="10038"/>
                          </a:cubicBezTo>
                          <a:cubicBezTo>
                            <a:pt x="50043" y="10895"/>
                            <a:pt x="49186" y="11466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6" name="Freeform: Shape 235">
                      <a:extLst>
                        <a:ext uri="{FF2B5EF4-FFF2-40B4-BE49-F238E27FC236}">
                          <a16:creationId xmlns:a16="http://schemas.microsoft.com/office/drawing/2014/main" id="{263D0BC9-A036-4951-99A5-3F377014C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0367" y="3496668"/>
                      <a:ext cx="20110" cy="20110"/>
                    </a:xfrm>
                    <a:custGeom>
                      <a:avLst/>
                      <a:gdLst>
                        <a:gd name="connsiteX0" fmla="*/ 11770 w 20110"/>
                        <a:gd name="connsiteY0" fmla="*/ 149 h 20110"/>
                        <a:gd name="connsiteX1" fmla="*/ 19961 w 20110"/>
                        <a:gd name="connsiteY1" fmla="*/ 11770 h 20110"/>
                        <a:gd name="connsiteX2" fmla="*/ 8341 w 20110"/>
                        <a:gd name="connsiteY2" fmla="*/ 19961 h 20110"/>
                        <a:gd name="connsiteX3" fmla="*/ 149 w 20110"/>
                        <a:gd name="connsiteY3" fmla="*/ 8341 h 20110"/>
                        <a:gd name="connsiteX4" fmla="*/ 11770 w 20110"/>
                        <a:gd name="connsiteY4" fmla="*/ 149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1770" y="149"/>
                          </a:move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3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58787" y="3534595"/>
                    <a:ext cx="62291" cy="20381"/>
                    <a:chOff x="7358787" y="3534595"/>
                    <a:chExt cx="62291" cy="20381"/>
                  </a:xfrm>
                  <a:grpFill/>
                </p:grpSpPr>
                <p:sp>
                  <p:nvSpPr>
                    <p:cNvPr id="238" name="Freeform: Shape 237">
                      <a:extLst>
                        <a:ext uri="{FF2B5EF4-FFF2-40B4-BE49-F238E27FC236}">
                          <a16:creationId xmlns:a16="http://schemas.microsoft.com/office/drawing/2014/main" id="{1F399C70-3BD8-4BC6-A4F0-FF4F682AE8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787" y="3534595"/>
                      <a:ext cx="50174" cy="11407"/>
                    </a:xfrm>
                    <a:custGeom>
                      <a:avLst/>
                      <a:gdLst>
                        <a:gd name="connsiteX0" fmla="*/ 48233 w 50174"/>
                        <a:gd name="connsiteY0" fmla="*/ 11371 h 11407"/>
                        <a:gd name="connsiteX1" fmla="*/ 1370 w 50174"/>
                        <a:gd name="connsiteY1" fmla="*/ 3275 h 11407"/>
                        <a:gd name="connsiteX2" fmla="*/ 36 w 50174"/>
                        <a:gd name="connsiteY2" fmla="*/ 1370 h 11407"/>
                        <a:gd name="connsiteX3" fmla="*/ 1942 w 50174"/>
                        <a:gd name="connsiteY3" fmla="*/ 36 h 11407"/>
                        <a:gd name="connsiteX4" fmla="*/ 48805 w 50174"/>
                        <a:gd name="connsiteY4" fmla="*/ 8133 h 11407"/>
                        <a:gd name="connsiteX5" fmla="*/ 50138 w 50174"/>
                        <a:gd name="connsiteY5" fmla="*/ 10038 h 11407"/>
                        <a:gd name="connsiteX6" fmla="*/ 48233 w 50174"/>
                        <a:gd name="connsiteY6" fmla="*/ 11371 h 11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7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5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2" y="36"/>
                          </a:cubicBezTo>
                          <a:lnTo>
                            <a:pt x="48805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50043" y="10990"/>
                            <a:pt x="49186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9" name="Freeform: Shape 238">
                      <a:extLst>
                        <a:ext uri="{FF2B5EF4-FFF2-40B4-BE49-F238E27FC236}">
                          <a16:creationId xmlns:a16="http://schemas.microsoft.com/office/drawing/2014/main" id="{2FE2C6D5-C535-4563-B6C1-BB476C802C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00966" y="3534863"/>
                      <a:ext cx="20113" cy="20113"/>
                    </a:xfrm>
                    <a:custGeom>
                      <a:avLst/>
                      <a:gdLst>
                        <a:gd name="connsiteX0" fmla="*/ 8341 w 20113"/>
                        <a:gd name="connsiteY0" fmla="*/ 19961 h 20113"/>
                        <a:gd name="connsiteX1" fmla="*/ 149 w 20113"/>
                        <a:gd name="connsiteY1" fmla="*/ 8341 h 20113"/>
                        <a:gd name="connsiteX2" fmla="*/ 11770 w 20113"/>
                        <a:gd name="connsiteY2" fmla="*/ 149 h 20113"/>
                        <a:gd name="connsiteX3" fmla="*/ 19961 w 20113"/>
                        <a:gd name="connsiteY3" fmla="*/ 11770 h 20113"/>
                        <a:gd name="connsiteX4" fmla="*/ 8341 w 20113"/>
                        <a:gd name="connsiteY4" fmla="*/ 19961 h 20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3" h="20113">
                          <a:moveTo>
                            <a:pt x="8341" y="19961"/>
                          </a:move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294" y="1102"/>
                            <a:pt x="20914" y="6245"/>
                            <a:pt x="19961" y="11770"/>
                          </a:cubicBezTo>
                          <a:cubicBezTo>
                            <a:pt x="18913" y="17294"/>
                            <a:pt x="13770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40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185569" y="3477247"/>
                  <a:ext cx="230257" cy="97241"/>
                  <a:chOff x="7185569" y="3477247"/>
                  <a:chExt cx="230257" cy="97241"/>
                </a:xfrm>
                <a:grpFill/>
              </p:grpSpPr>
              <p:grpSp>
                <p:nvGrpSpPr>
                  <p:cNvPr id="24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185569" y="3545110"/>
                    <a:ext cx="59810" cy="29378"/>
                    <a:chOff x="7185569" y="3545110"/>
                    <a:chExt cx="59810" cy="29378"/>
                  </a:xfrm>
                  <a:grpFill/>
                </p:grpSpPr>
                <p:sp>
                  <p:nvSpPr>
                    <p:cNvPr id="242" name="Freeform: Shape 241">
                      <a:extLst>
                        <a:ext uri="{FF2B5EF4-FFF2-40B4-BE49-F238E27FC236}">
                          <a16:creationId xmlns:a16="http://schemas.microsoft.com/office/drawing/2014/main" id="{AFD5688E-8E7A-4650-93DE-E19F2B4812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97377" y="3545110"/>
                      <a:ext cx="48003" cy="19754"/>
                    </a:xfrm>
                    <a:custGeom>
                      <a:avLst/>
                      <a:gdLst>
                        <a:gd name="connsiteX0" fmla="*/ 1427 w 48003"/>
                        <a:gd name="connsiteY0" fmla="*/ 19715 h 19754"/>
                        <a:gd name="connsiteX1" fmla="*/ 94 w 48003"/>
                        <a:gd name="connsiteY1" fmla="*/ 18668 h 19754"/>
                        <a:gd name="connsiteX2" fmla="*/ 1046 w 48003"/>
                        <a:gd name="connsiteY2" fmla="*/ 16477 h 19754"/>
                        <a:gd name="connsiteX3" fmla="*/ 45718 w 48003"/>
                        <a:gd name="connsiteY3" fmla="*/ 94 h 19754"/>
                        <a:gd name="connsiteX4" fmla="*/ 47909 w 48003"/>
                        <a:gd name="connsiteY4" fmla="*/ 1046 h 19754"/>
                        <a:gd name="connsiteX5" fmla="*/ 46957 w 48003"/>
                        <a:gd name="connsiteY5" fmla="*/ 3237 h 19754"/>
                        <a:gd name="connsiteX6" fmla="*/ 2285 w 48003"/>
                        <a:gd name="connsiteY6" fmla="*/ 19620 h 19754"/>
                        <a:gd name="connsiteX7" fmla="*/ 1427 w 48003"/>
                        <a:gd name="connsiteY7" fmla="*/ 19715 h 19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54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8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811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43" name="Freeform: Shape 242">
                      <a:extLst>
                        <a:ext uri="{FF2B5EF4-FFF2-40B4-BE49-F238E27FC236}">
                          <a16:creationId xmlns:a16="http://schemas.microsoft.com/office/drawing/2014/main" id="{36A4E651-E487-4D2B-908B-5F8651DCC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5569" y="3554400"/>
                      <a:ext cx="20040" cy="20089"/>
                    </a:xfrm>
                    <a:custGeom>
                      <a:avLst/>
                      <a:gdLst>
                        <a:gd name="connsiteX0" fmla="*/ 6567 w 20040"/>
                        <a:gd name="connsiteY0" fmla="*/ 615 h 20089"/>
                        <a:gd name="connsiteX1" fmla="*/ 19426 w 20040"/>
                        <a:gd name="connsiteY1" fmla="*/ 6616 h 20089"/>
                        <a:gd name="connsiteX2" fmla="*/ 13425 w 20040"/>
                        <a:gd name="connsiteY2" fmla="*/ 19474 h 20089"/>
                        <a:gd name="connsiteX3" fmla="*/ 566 w 20040"/>
                        <a:gd name="connsiteY3" fmla="*/ 13474 h 20089"/>
                        <a:gd name="connsiteX4" fmla="*/ 6567 w 20040"/>
                        <a:gd name="connsiteY4" fmla="*/ 615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40" h="20089">
                          <a:moveTo>
                            <a:pt x="6567" y="615"/>
                          </a:moveTo>
                          <a:cubicBezTo>
                            <a:pt x="11806" y="-1290"/>
                            <a:pt x="17521" y="1377"/>
                            <a:pt x="19426" y="6616"/>
                          </a:cubicBezTo>
                          <a:cubicBezTo>
                            <a:pt x="21331" y="11854"/>
                            <a:pt x="18664" y="17569"/>
                            <a:pt x="13425" y="19474"/>
                          </a:cubicBezTo>
                          <a:cubicBezTo>
                            <a:pt x="8186" y="21379"/>
                            <a:pt x="2471" y="18712"/>
                            <a:pt x="566" y="13474"/>
                          </a:cubicBezTo>
                          <a:cubicBezTo>
                            <a:pt x="-1243" y="8330"/>
                            <a:pt x="1424" y="2520"/>
                            <a:pt x="6567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4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55968" y="3477247"/>
                    <a:ext cx="59858" cy="29380"/>
                    <a:chOff x="7355968" y="3477247"/>
                    <a:chExt cx="59858" cy="29380"/>
                  </a:xfrm>
                  <a:grpFill/>
                </p:grpSpPr>
                <p:sp>
                  <p:nvSpPr>
                    <p:cNvPr id="245" name="Freeform: Shape 244">
                      <a:extLst>
                        <a:ext uri="{FF2B5EF4-FFF2-40B4-BE49-F238E27FC236}">
                          <a16:creationId xmlns:a16="http://schemas.microsoft.com/office/drawing/2014/main" id="{5F3DDC6B-5184-483B-AFEA-AA6A9EC9F5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5968" y="3486912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8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4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8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4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46" name="Freeform: Shape 245">
                      <a:extLst>
                        <a:ext uri="{FF2B5EF4-FFF2-40B4-BE49-F238E27FC236}">
                          <a16:creationId xmlns:a16="http://schemas.microsoft.com/office/drawing/2014/main" id="{2602E8E2-FFEB-4168-9C97-5029F0FAF2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5738" y="3477247"/>
                      <a:ext cx="20089" cy="20089"/>
                    </a:xfrm>
                    <a:custGeom>
                      <a:avLst/>
                      <a:gdLst>
                        <a:gd name="connsiteX0" fmla="*/ 13473 w 20089"/>
                        <a:gd name="connsiteY0" fmla="*/ 19474 h 20089"/>
                        <a:gd name="connsiteX1" fmla="*/ 615 w 20089"/>
                        <a:gd name="connsiteY1" fmla="*/ 13473 h 20089"/>
                        <a:gd name="connsiteX2" fmla="*/ 6615 w 20089"/>
                        <a:gd name="connsiteY2" fmla="*/ 615 h 20089"/>
                        <a:gd name="connsiteX3" fmla="*/ 19474 w 20089"/>
                        <a:gd name="connsiteY3" fmla="*/ 6615 h 20089"/>
                        <a:gd name="connsiteX4" fmla="*/ 13473 w 20089"/>
                        <a:gd name="connsiteY4" fmla="*/ 19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9">
                          <a:moveTo>
                            <a:pt x="13473" y="19474"/>
                          </a:moveTo>
                          <a:cubicBezTo>
                            <a:pt x="8235" y="21379"/>
                            <a:pt x="2520" y="18712"/>
                            <a:pt x="615" y="13473"/>
                          </a:cubicBezTo>
                          <a:cubicBezTo>
                            <a:pt x="-1290" y="8235"/>
                            <a:pt x="1377" y="2520"/>
                            <a:pt x="6615" y="615"/>
                          </a:cubicBez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759"/>
                            <a:pt x="18712" y="17569"/>
                            <a:pt x="13473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4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218969" y="3429853"/>
                  <a:ext cx="163479" cy="192030"/>
                  <a:chOff x="7218969" y="3429853"/>
                  <a:chExt cx="163479" cy="192030"/>
                </a:xfrm>
                <a:grpFill/>
              </p:grpSpPr>
              <p:grpSp>
                <p:nvGrpSpPr>
                  <p:cNvPr id="24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218969" y="3570792"/>
                    <a:ext cx="44599" cy="51090"/>
                    <a:chOff x="7218969" y="3570792"/>
                    <a:chExt cx="44599" cy="51090"/>
                  </a:xfrm>
                  <a:grpFill/>
                </p:grpSpPr>
                <p:sp>
                  <p:nvSpPr>
                    <p:cNvPr id="249" name="Freeform: Shape 248">
                      <a:extLst>
                        <a:ext uri="{FF2B5EF4-FFF2-40B4-BE49-F238E27FC236}">
                          <a16:creationId xmlns:a16="http://schemas.microsoft.com/office/drawing/2014/main" id="{643EED6F-E75D-440A-AFBE-FCDB351BF9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9766" y="3570792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5" y="-252"/>
                            <a:pt x="33236" y="415"/>
                          </a:cubicBezTo>
                          <a:cubicBezTo>
                            <a:pt x="33903" y="986"/>
                            <a:pt x="33999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50" name="Freeform: Shape 249">
                      <a:extLst>
                        <a:ext uri="{FF2B5EF4-FFF2-40B4-BE49-F238E27FC236}">
                          <a16:creationId xmlns:a16="http://schemas.microsoft.com/office/drawing/2014/main" id="{85F7052A-850F-4550-AD56-548F4A380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8969" y="3601779"/>
                      <a:ext cx="20033" cy="20103"/>
                    </a:xfrm>
                    <a:custGeom>
                      <a:avLst/>
                      <a:gdLst>
                        <a:gd name="connsiteX0" fmla="*/ 2314 w 20033"/>
                        <a:gd name="connsiteY0" fmla="*/ 3623 h 20103"/>
                        <a:gd name="connsiteX1" fmla="*/ 16411 w 20033"/>
                        <a:gd name="connsiteY1" fmla="*/ 2384 h 20103"/>
                        <a:gd name="connsiteX2" fmla="*/ 17649 w 20033"/>
                        <a:gd name="connsiteY2" fmla="*/ 16481 h 20103"/>
                        <a:gd name="connsiteX3" fmla="*/ 3552 w 20033"/>
                        <a:gd name="connsiteY3" fmla="*/ 17720 h 20103"/>
                        <a:gd name="connsiteX4" fmla="*/ 2314 w 20033"/>
                        <a:gd name="connsiteY4" fmla="*/ 3623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2314" y="3623"/>
                          </a:moveTo>
                          <a:cubicBezTo>
                            <a:pt x="5838" y="-664"/>
                            <a:pt x="12220" y="-1235"/>
                            <a:pt x="16411" y="2384"/>
                          </a:cubicBezTo>
                          <a:cubicBezTo>
                            <a:pt x="20697" y="5908"/>
                            <a:pt x="21269" y="12290"/>
                            <a:pt x="17649" y="16481"/>
                          </a:cubicBezTo>
                          <a:cubicBezTo>
                            <a:pt x="14125" y="20768"/>
                            <a:pt x="7743" y="21339"/>
                            <a:pt x="3552" y="17720"/>
                          </a:cubicBezTo>
                          <a:cubicBezTo>
                            <a:pt x="-639" y="14195"/>
                            <a:pt x="-1210" y="7909"/>
                            <a:pt x="2314" y="362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5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37970" y="3429853"/>
                    <a:ext cx="44479" cy="51080"/>
                    <a:chOff x="7337970" y="3429853"/>
                    <a:chExt cx="44479" cy="51080"/>
                  </a:xfrm>
                  <a:grpFill/>
                </p:grpSpPr>
                <p:sp>
                  <p:nvSpPr>
                    <p:cNvPr id="252" name="Freeform: Shape 251">
                      <a:extLst>
                        <a:ext uri="{FF2B5EF4-FFF2-40B4-BE49-F238E27FC236}">
                          <a16:creationId xmlns:a16="http://schemas.microsoft.com/office/drawing/2014/main" id="{A5E68D3E-80A9-4DDB-8F0B-6080253D67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7970" y="3441062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7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7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53" name="Freeform: Shape 252">
                      <a:extLst>
                        <a:ext uri="{FF2B5EF4-FFF2-40B4-BE49-F238E27FC236}">
                          <a16:creationId xmlns:a16="http://schemas.microsoft.com/office/drawing/2014/main" id="{2E43CF5D-404F-4DCB-BBD4-385AFCA61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2345" y="3429853"/>
                      <a:ext cx="20103" cy="20103"/>
                    </a:xfrm>
                    <a:custGeom>
                      <a:avLst/>
                      <a:gdLst>
                        <a:gd name="connsiteX0" fmla="*/ 17719 w 20103"/>
                        <a:gd name="connsiteY0" fmla="*/ 16481 h 20103"/>
                        <a:gd name="connsiteX1" fmla="*/ 3622 w 20103"/>
                        <a:gd name="connsiteY1" fmla="*/ 17719 h 20103"/>
                        <a:gd name="connsiteX2" fmla="*/ 2384 w 20103"/>
                        <a:gd name="connsiteY2" fmla="*/ 3623 h 20103"/>
                        <a:gd name="connsiteX3" fmla="*/ 16481 w 20103"/>
                        <a:gd name="connsiteY3" fmla="*/ 2384 h 20103"/>
                        <a:gd name="connsiteX4" fmla="*/ 17719 w 2010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17719" y="16481"/>
                          </a:moveTo>
                          <a:cubicBezTo>
                            <a:pt x="14195" y="20768"/>
                            <a:pt x="7813" y="21339"/>
                            <a:pt x="3622" y="17719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195"/>
                            <a:pt x="17719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2F67E081-1692-42C5-BEA4-9459876FD41C}"/>
                    </a:ext>
                  </a:extLst>
                </p:cNvPr>
                <p:cNvSpPr/>
                <p:nvPr/>
              </p:nvSpPr>
              <p:spPr>
                <a:xfrm>
                  <a:off x="7228506" y="3455082"/>
                  <a:ext cx="143883" cy="143858"/>
                </a:xfrm>
                <a:custGeom>
                  <a:avLst/>
                  <a:gdLst>
                    <a:gd name="connsiteX0" fmla="*/ 142796 w 143883"/>
                    <a:gd name="connsiteY0" fmla="*/ 84217 h 143858"/>
                    <a:gd name="connsiteX1" fmla="*/ 59642 w 143883"/>
                    <a:gd name="connsiteY1" fmla="*/ 142795 h 143858"/>
                    <a:gd name="connsiteX2" fmla="*/ 1064 w 143883"/>
                    <a:gd name="connsiteY2" fmla="*/ 59642 h 143858"/>
                    <a:gd name="connsiteX3" fmla="*/ 84217 w 143883"/>
                    <a:gd name="connsiteY3" fmla="*/ 1063 h 143858"/>
                    <a:gd name="connsiteX4" fmla="*/ 142796 w 143883"/>
                    <a:gd name="connsiteY4" fmla="*/ 84217 h 143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83" h="143858">
                      <a:moveTo>
                        <a:pt x="142796" y="84217"/>
                      </a:moveTo>
                      <a:cubicBezTo>
                        <a:pt x="136033" y="123364"/>
                        <a:pt x="98790" y="149558"/>
                        <a:pt x="59642" y="142795"/>
                      </a:cubicBezTo>
                      <a:cubicBezTo>
                        <a:pt x="20494" y="136033"/>
                        <a:pt x="-5699" y="98790"/>
                        <a:pt x="1064" y="59642"/>
                      </a:cubicBezTo>
                      <a:cubicBezTo>
                        <a:pt x="7826" y="20494"/>
                        <a:pt x="45069" y="-5699"/>
                        <a:pt x="84217" y="1063"/>
                      </a:cubicBezTo>
                      <a:cubicBezTo>
                        <a:pt x="123365" y="7826"/>
                        <a:pt x="149653" y="45069"/>
                        <a:pt x="142796" y="84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A61133DF-127C-43AA-8F98-F899AE8C8EE8}"/>
                    </a:ext>
                  </a:extLst>
                </p:cNvPr>
                <p:cNvSpPr/>
                <p:nvPr/>
              </p:nvSpPr>
              <p:spPr>
                <a:xfrm>
                  <a:off x="7280485" y="3428337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125C2EBE-6994-4059-96C6-2784D57A9E9F}"/>
                    </a:ext>
                  </a:extLst>
                </p:cNvPr>
                <p:cNvSpPr/>
                <p:nvPr/>
              </p:nvSpPr>
              <p:spPr>
                <a:xfrm>
                  <a:off x="7299250" y="3465913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6 h 20088"/>
                    <a:gd name="connsiteX1" fmla="*/ 13473 w 20088"/>
                    <a:gd name="connsiteY1" fmla="*/ 19474 h 20088"/>
                    <a:gd name="connsiteX2" fmla="*/ 615 w 20088"/>
                    <a:gd name="connsiteY2" fmla="*/ 13473 h 20088"/>
                    <a:gd name="connsiteX3" fmla="*/ 6615 w 20088"/>
                    <a:gd name="connsiteY3" fmla="*/ 615 h 20088"/>
                    <a:gd name="connsiteX4" fmla="*/ 19474 w 20088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B0DB15E4-53D9-4B54-96C7-14DB50BA27B9}"/>
                    </a:ext>
                  </a:extLst>
                </p:cNvPr>
                <p:cNvSpPr/>
                <p:nvPr/>
              </p:nvSpPr>
              <p:spPr>
                <a:xfrm>
                  <a:off x="7289605" y="3508656"/>
                  <a:ext cx="24042" cy="24042"/>
                </a:xfrm>
                <a:custGeom>
                  <a:avLst/>
                  <a:gdLst>
                    <a:gd name="connsiteX0" fmla="*/ 23308 w 24042"/>
                    <a:gd name="connsiteY0" fmla="*/ 7878 h 24042"/>
                    <a:gd name="connsiteX1" fmla="*/ 16165 w 24042"/>
                    <a:gd name="connsiteY1" fmla="*/ 23308 h 24042"/>
                    <a:gd name="connsiteX2" fmla="*/ 734 w 24042"/>
                    <a:gd name="connsiteY2" fmla="*/ 16165 h 24042"/>
                    <a:gd name="connsiteX3" fmla="*/ 7878 w 24042"/>
                    <a:gd name="connsiteY3" fmla="*/ 734 h 24042"/>
                    <a:gd name="connsiteX4" fmla="*/ 23308 w 24042"/>
                    <a:gd name="connsiteY4" fmla="*/ 7878 h 24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42">
                      <a:moveTo>
                        <a:pt x="23308" y="7878"/>
                      </a:moveTo>
                      <a:cubicBezTo>
                        <a:pt x="25594" y="14069"/>
                        <a:pt x="22356" y="21022"/>
                        <a:pt x="16165" y="23308"/>
                      </a:cubicBezTo>
                      <a:cubicBezTo>
                        <a:pt x="9973" y="25594"/>
                        <a:pt x="3020" y="22356"/>
                        <a:pt x="734" y="16165"/>
                      </a:cubicBezTo>
                      <a:cubicBezTo>
                        <a:pt x="-1552" y="9973"/>
                        <a:pt x="1686" y="3020"/>
                        <a:pt x="7878" y="734"/>
                      </a:cubicBezTo>
                      <a:cubicBezTo>
                        <a:pt x="14069" y="-1552"/>
                        <a:pt x="21022" y="1686"/>
                        <a:pt x="23308" y="78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EAA93056-9FFA-4E70-87ED-060C1F2D6DEB}"/>
                    </a:ext>
                  </a:extLst>
                </p:cNvPr>
                <p:cNvSpPr/>
                <p:nvPr/>
              </p:nvSpPr>
              <p:spPr>
                <a:xfrm>
                  <a:off x="7270389" y="3473628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3 w 20089"/>
                    <a:gd name="connsiteY1" fmla="*/ 19474 h 20088"/>
                    <a:gd name="connsiteX2" fmla="*/ 615 w 20089"/>
                    <a:gd name="connsiteY2" fmla="*/ 13474 h 20088"/>
                    <a:gd name="connsiteX3" fmla="*/ 6615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C4376B5D-46F4-4DD9-BAF3-9E03B87C7CC3}"/>
                    </a:ext>
                  </a:extLst>
                </p:cNvPr>
                <p:cNvSpPr/>
                <p:nvPr/>
              </p:nvSpPr>
              <p:spPr>
                <a:xfrm>
                  <a:off x="7254292" y="3500965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1FCD2247-F3E1-48A7-9BE5-94F65D67B533}"/>
                    </a:ext>
                  </a:extLst>
                </p:cNvPr>
                <p:cNvSpPr/>
                <p:nvPr/>
              </p:nvSpPr>
              <p:spPr>
                <a:xfrm>
                  <a:off x="7259244" y="3531493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C24977BD-D30E-4759-ACDC-A7379876145D}"/>
                    </a:ext>
                  </a:extLst>
                </p:cNvPr>
                <p:cNvSpPr/>
                <p:nvPr/>
              </p:nvSpPr>
              <p:spPr>
                <a:xfrm>
                  <a:off x="7313061" y="3540828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8A44FE0F-78F1-475B-898B-CAD229176008}"/>
                    </a:ext>
                  </a:extLst>
                </p:cNvPr>
                <p:cNvSpPr/>
                <p:nvPr/>
              </p:nvSpPr>
              <p:spPr>
                <a:xfrm>
                  <a:off x="7328396" y="3510775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3C06E8E5-BC42-4709-AF42-AA3796128A9B}"/>
                    </a:ext>
                  </a:extLst>
                </p:cNvPr>
                <p:cNvSpPr/>
                <p:nvPr/>
              </p:nvSpPr>
              <p:spPr>
                <a:xfrm>
                  <a:off x="7322681" y="3484963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6 h 20088"/>
                    <a:gd name="connsiteX1" fmla="*/ 13474 w 20088"/>
                    <a:gd name="connsiteY1" fmla="*/ 19474 h 20088"/>
                    <a:gd name="connsiteX2" fmla="*/ 615 w 20088"/>
                    <a:gd name="connsiteY2" fmla="*/ 13473 h 20088"/>
                    <a:gd name="connsiteX3" fmla="*/ 6616 w 20088"/>
                    <a:gd name="connsiteY3" fmla="*/ 615 h 20088"/>
                    <a:gd name="connsiteX4" fmla="*/ 19474 w 20088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730E96F8-75FB-4F56-A386-077CC5BA1E06}"/>
                    </a:ext>
                  </a:extLst>
                </p:cNvPr>
                <p:cNvSpPr/>
                <p:nvPr/>
              </p:nvSpPr>
              <p:spPr>
                <a:xfrm>
                  <a:off x="7283819" y="3554971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F32B5A48-0A0C-4331-839D-5BD613CAF30C}"/>
                    </a:ext>
                  </a:extLst>
                </p:cNvPr>
                <p:cNvSpPr/>
                <p:nvPr/>
              </p:nvSpPr>
              <p:spPr>
                <a:xfrm>
                  <a:off x="7237337" y="3447529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6E50CA3B-B6BE-4276-B638-09A4EC95FC90}"/>
                    </a:ext>
                  </a:extLst>
                </p:cNvPr>
                <p:cNvSpPr/>
                <p:nvPr/>
              </p:nvSpPr>
              <p:spPr>
                <a:xfrm>
                  <a:off x="7211619" y="3481534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4 w 20089"/>
                    <a:gd name="connsiteY1" fmla="*/ 19474 h 20088"/>
                    <a:gd name="connsiteX2" fmla="*/ 615 w 20089"/>
                    <a:gd name="connsiteY2" fmla="*/ 13473 h 20088"/>
                    <a:gd name="connsiteX3" fmla="*/ 6616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BEB8AC11-5FFB-41CC-B685-EF8178B3B32E}"/>
                    </a:ext>
                  </a:extLst>
                </p:cNvPr>
                <p:cNvSpPr/>
                <p:nvPr/>
              </p:nvSpPr>
              <p:spPr>
                <a:xfrm>
                  <a:off x="7210667" y="3526921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9984BD5D-F63C-42AF-ADC5-2080FC52348B}"/>
                    </a:ext>
                  </a:extLst>
                </p:cNvPr>
                <p:cNvSpPr/>
                <p:nvPr/>
              </p:nvSpPr>
              <p:spPr>
                <a:xfrm>
                  <a:off x="7220478" y="3565212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91BF0AF8-F225-4030-A6C5-D109C5B5C533}"/>
                    </a:ext>
                  </a:extLst>
                </p:cNvPr>
                <p:cNvSpPr/>
                <p:nvPr/>
              </p:nvSpPr>
              <p:spPr>
                <a:xfrm>
                  <a:off x="7251625" y="3594786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6 h 20088"/>
                    <a:gd name="connsiteX1" fmla="*/ 13473 w 20088"/>
                    <a:gd name="connsiteY1" fmla="*/ 19474 h 20088"/>
                    <a:gd name="connsiteX2" fmla="*/ 615 w 20088"/>
                    <a:gd name="connsiteY2" fmla="*/ 13474 h 20088"/>
                    <a:gd name="connsiteX3" fmla="*/ 6615 w 20088"/>
                    <a:gd name="connsiteY3" fmla="*/ 615 h 20088"/>
                    <a:gd name="connsiteX4" fmla="*/ 19474 w 20088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490E1F13-7DD5-4B68-8CC7-720D107C57E3}"/>
                    </a:ext>
                  </a:extLst>
                </p:cNvPr>
                <p:cNvSpPr/>
                <p:nvPr/>
              </p:nvSpPr>
              <p:spPr>
                <a:xfrm>
                  <a:off x="7299631" y="3603073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99E4F321-2914-41BB-9251-710755E90DA6}"/>
                    </a:ext>
                  </a:extLst>
                </p:cNvPr>
                <p:cNvSpPr/>
                <p:nvPr/>
              </p:nvSpPr>
              <p:spPr>
                <a:xfrm>
                  <a:off x="7345351" y="3586880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F4DC8C77-DD9C-4862-AAF3-AF3EECDD7571}"/>
                    </a:ext>
                  </a:extLst>
                </p:cNvPr>
                <p:cNvSpPr/>
                <p:nvPr/>
              </p:nvSpPr>
              <p:spPr>
                <a:xfrm>
                  <a:off x="7372020" y="3550304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5 h 20088"/>
                    <a:gd name="connsiteX1" fmla="*/ 13474 w 20089"/>
                    <a:gd name="connsiteY1" fmla="*/ 19474 h 20088"/>
                    <a:gd name="connsiteX2" fmla="*/ 615 w 20089"/>
                    <a:gd name="connsiteY2" fmla="*/ 13473 h 20088"/>
                    <a:gd name="connsiteX3" fmla="*/ 6616 w 20089"/>
                    <a:gd name="connsiteY3" fmla="*/ 615 h 20088"/>
                    <a:gd name="connsiteX4" fmla="*/ 19474 w 20089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30B0E9FF-4556-4289-B7DB-FF37BC47A449}"/>
                    </a:ext>
                  </a:extLst>
                </p:cNvPr>
                <p:cNvSpPr/>
                <p:nvPr/>
              </p:nvSpPr>
              <p:spPr>
                <a:xfrm>
                  <a:off x="7379736" y="3510633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57F4144A-5101-418D-BC45-90127A949F06}"/>
                    </a:ext>
                  </a:extLst>
                </p:cNvPr>
                <p:cNvSpPr/>
                <p:nvPr/>
              </p:nvSpPr>
              <p:spPr>
                <a:xfrm>
                  <a:off x="7366496" y="3464913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474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405C0695-7085-4D46-92E2-9284BC146A69}"/>
                    </a:ext>
                  </a:extLst>
                </p:cNvPr>
                <p:cNvSpPr/>
                <p:nvPr/>
              </p:nvSpPr>
              <p:spPr>
                <a:xfrm>
                  <a:off x="7329730" y="3429337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5 h 20089"/>
                    <a:gd name="connsiteX1" fmla="*/ 13473 w 20088"/>
                    <a:gd name="connsiteY1" fmla="*/ 19474 h 20089"/>
                    <a:gd name="connsiteX2" fmla="*/ 615 w 20088"/>
                    <a:gd name="connsiteY2" fmla="*/ 13473 h 20089"/>
                    <a:gd name="connsiteX3" fmla="*/ 6615 w 20088"/>
                    <a:gd name="connsiteY3" fmla="*/ 615 h 20089"/>
                    <a:gd name="connsiteX4" fmla="*/ 19474 w 20088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6710198F-E057-4C47-A7EC-C5F3713E7F08}"/>
                    </a:ext>
                  </a:extLst>
                </p:cNvPr>
                <p:cNvSpPr/>
                <p:nvPr/>
              </p:nvSpPr>
              <p:spPr>
                <a:xfrm>
                  <a:off x="7288519" y="3439276"/>
                  <a:ext cx="8974" cy="44563"/>
                </a:xfrm>
                <a:custGeom>
                  <a:avLst/>
                  <a:gdLst>
                    <a:gd name="connsiteX0" fmla="*/ 6963 w 8974"/>
                    <a:gd name="connsiteY0" fmla="*/ 44492 h 44563"/>
                    <a:gd name="connsiteX1" fmla="*/ 5630 w 8974"/>
                    <a:gd name="connsiteY1" fmla="*/ 43063 h 44563"/>
                    <a:gd name="connsiteX2" fmla="*/ 10 w 8974"/>
                    <a:gd name="connsiteY2" fmla="*/ 1915 h 44563"/>
                    <a:gd name="connsiteX3" fmla="*/ 1439 w 8974"/>
                    <a:gd name="connsiteY3" fmla="*/ 10 h 44563"/>
                    <a:gd name="connsiteX4" fmla="*/ 3344 w 8974"/>
                    <a:gd name="connsiteY4" fmla="*/ 1439 h 44563"/>
                    <a:gd name="connsiteX5" fmla="*/ 8964 w 8974"/>
                    <a:gd name="connsiteY5" fmla="*/ 42587 h 44563"/>
                    <a:gd name="connsiteX6" fmla="*/ 7535 w 8974"/>
                    <a:gd name="connsiteY6" fmla="*/ 44492 h 44563"/>
                    <a:gd name="connsiteX7" fmla="*/ 6963 w 8974"/>
                    <a:gd name="connsiteY7" fmla="*/ 44492 h 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563">
                      <a:moveTo>
                        <a:pt x="6963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6" y="105"/>
                        <a:pt x="1439" y="10"/>
                      </a:cubicBezTo>
                      <a:cubicBezTo>
                        <a:pt x="2392" y="-85"/>
                        <a:pt x="3249" y="487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39"/>
                        <a:pt x="8487" y="44397"/>
                        <a:pt x="7535" y="44492"/>
                      </a:cubicBezTo>
                      <a:cubicBezTo>
                        <a:pt x="7344" y="44587"/>
                        <a:pt x="7154" y="44587"/>
                        <a:pt x="6963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693C6364-B056-460A-BB04-5D4CD79AA340}"/>
                    </a:ext>
                  </a:extLst>
                </p:cNvPr>
                <p:cNvSpPr/>
                <p:nvPr/>
              </p:nvSpPr>
              <p:spPr>
                <a:xfrm>
                  <a:off x="7245593" y="3457119"/>
                  <a:ext cx="30247" cy="32102"/>
                </a:xfrm>
                <a:custGeom>
                  <a:avLst/>
                  <a:gdLst>
                    <a:gd name="connsiteX0" fmla="*/ 28268 w 30247"/>
                    <a:gd name="connsiteY0" fmla="*/ 32078 h 32102"/>
                    <a:gd name="connsiteX1" fmla="*/ 27315 w 30247"/>
                    <a:gd name="connsiteY1" fmla="*/ 31602 h 32102"/>
                    <a:gd name="connsiteX2" fmla="*/ 455 w 30247"/>
                    <a:gd name="connsiteY2" fmla="*/ 2836 h 32102"/>
                    <a:gd name="connsiteX3" fmla="*/ 550 w 30247"/>
                    <a:gd name="connsiteY3" fmla="*/ 455 h 32102"/>
                    <a:gd name="connsiteX4" fmla="*/ 2931 w 30247"/>
                    <a:gd name="connsiteY4" fmla="*/ 550 h 32102"/>
                    <a:gd name="connsiteX5" fmla="*/ 29792 w 30247"/>
                    <a:gd name="connsiteY5" fmla="*/ 29316 h 32102"/>
                    <a:gd name="connsiteX6" fmla="*/ 29697 w 30247"/>
                    <a:gd name="connsiteY6" fmla="*/ 31697 h 32102"/>
                    <a:gd name="connsiteX7" fmla="*/ 28268 w 30247"/>
                    <a:gd name="connsiteY7" fmla="*/ 32078 h 3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7" h="32102">
                      <a:moveTo>
                        <a:pt x="28268" y="32078"/>
                      </a:moveTo>
                      <a:cubicBezTo>
                        <a:pt x="27887" y="31983"/>
                        <a:pt x="27601" y="31888"/>
                        <a:pt x="27315" y="31602"/>
                      </a:cubicBezTo>
                      <a:lnTo>
                        <a:pt x="455" y="2836"/>
                      </a:lnTo>
                      <a:cubicBezTo>
                        <a:pt x="-212" y="2169"/>
                        <a:pt x="-117" y="1122"/>
                        <a:pt x="550" y="455"/>
                      </a:cubicBezTo>
                      <a:cubicBezTo>
                        <a:pt x="1217" y="-212"/>
                        <a:pt x="2265" y="-116"/>
                        <a:pt x="2931" y="550"/>
                      </a:cubicBezTo>
                      <a:lnTo>
                        <a:pt x="29792" y="29316"/>
                      </a:lnTo>
                      <a:cubicBezTo>
                        <a:pt x="30459" y="29983"/>
                        <a:pt x="30364" y="31030"/>
                        <a:pt x="29697" y="31697"/>
                      </a:cubicBezTo>
                      <a:cubicBezTo>
                        <a:pt x="29316" y="31983"/>
                        <a:pt x="28744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F9F21820-5C22-4DE3-99CB-FDA0BDCC2CDD}"/>
                    </a:ext>
                  </a:extLst>
                </p:cNvPr>
                <p:cNvSpPr/>
                <p:nvPr/>
              </p:nvSpPr>
              <p:spPr>
                <a:xfrm>
                  <a:off x="7223421" y="3490478"/>
                  <a:ext cx="42967" cy="20389"/>
                </a:xfrm>
                <a:custGeom>
                  <a:avLst/>
                  <a:gdLst>
                    <a:gd name="connsiteX0" fmla="*/ 41010 w 42967"/>
                    <a:gd name="connsiteY0" fmla="*/ 20341 h 20389"/>
                    <a:gd name="connsiteX1" fmla="*/ 40629 w 42967"/>
                    <a:gd name="connsiteY1" fmla="*/ 20245 h 20389"/>
                    <a:gd name="connsiteX2" fmla="*/ 1005 w 42967"/>
                    <a:gd name="connsiteY2" fmla="*/ 3196 h 20389"/>
                    <a:gd name="connsiteX3" fmla="*/ 148 w 42967"/>
                    <a:gd name="connsiteY3" fmla="*/ 1005 h 20389"/>
                    <a:gd name="connsiteX4" fmla="*/ 2338 w 42967"/>
                    <a:gd name="connsiteY4" fmla="*/ 148 h 20389"/>
                    <a:gd name="connsiteX5" fmla="*/ 41962 w 42967"/>
                    <a:gd name="connsiteY5" fmla="*/ 17197 h 20389"/>
                    <a:gd name="connsiteX6" fmla="*/ 42820 w 42967"/>
                    <a:gd name="connsiteY6" fmla="*/ 19388 h 20389"/>
                    <a:gd name="connsiteX7" fmla="*/ 41010 w 42967"/>
                    <a:gd name="connsiteY7" fmla="*/ 20341 h 2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89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8" y="148"/>
                      </a:cubicBezTo>
                      <a:lnTo>
                        <a:pt x="41962" y="17197"/>
                      </a:lnTo>
                      <a:cubicBezTo>
                        <a:pt x="42820" y="17578"/>
                        <a:pt x="43201" y="18531"/>
                        <a:pt x="42820" y="19388"/>
                      </a:cubicBezTo>
                      <a:cubicBezTo>
                        <a:pt x="42534" y="20150"/>
                        <a:pt x="41677" y="20531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7F3B0AA1-5D48-46AC-88E9-EE1AFBA5405F}"/>
                    </a:ext>
                  </a:extLst>
                </p:cNvPr>
                <p:cNvSpPr/>
                <p:nvPr/>
              </p:nvSpPr>
              <p:spPr>
                <a:xfrm>
                  <a:off x="7221727" y="3529287"/>
                  <a:ext cx="44356" cy="9821"/>
                </a:xfrm>
                <a:custGeom>
                  <a:avLst/>
                  <a:gdLst>
                    <a:gd name="connsiteX0" fmla="*/ 1366 w 44356"/>
                    <a:gd name="connsiteY0" fmla="*/ 9821 h 9821"/>
                    <a:gd name="connsiteX1" fmla="*/ 33 w 44356"/>
                    <a:gd name="connsiteY1" fmla="*/ 8392 h 9821"/>
                    <a:gd name="connsiteX2" fmla="*/ 1461 w 44356"/>
                    <a:gd name="connsiteY2" fmla="*/ 6487 h 9821"/>
                    <a:gd name="connsiteX3" fmla="*/ 42419 w 44356"/>
                    <a:gd name="connsiteY3" fmla="*/ 10 h 9821"/>
                    <a:gd name="connsiteX4" fmla="*/ 44324 w 44356"/>
                    <a:gd name="connsiteY4" fmla="*/ 1439 h 9821"/>
                    <a:gd name="connsiteX5" fmla="*/ 42895 w 44356"/>
                    <a:gd name="connsiteY5" fmla="*/ 3344 h 9821"/>
                    <a:gd name="connsiteX6" fmla="*/ 1938 w 44356"/>
                    <a:gd name="connsiteY6" fmla="*/ 9821 h 9821"/>
                    <a:gd name="connsiteX7" fmla="*/ 1366 w 44356"/>
                    <a:gd name="connsiteY7" fmla="*/ 9821 h 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21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8" y="487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8" y="9821"/>
                      </a:lnTo>
                      <a:cubicBezTo>
                        <a:pt x="1747" y="9821"/>
                        <a:pt x="1557" y="9821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63D11FC4-B3C4-490D-AECF-AF368D9E821F}"/>
                    </a:ext>
                  </a:extLst>
                </p:cNvPr>
                <p:cNvSpPr/>
                <p:nvPr/>
              </p:nvSpPr>
              <p:spPr>
                <a:xfrm>
                  <a:off x="7230553" y="3550378"/>
                  <a:ext cx="37752" cy="24962"/>
                </a:xfrm>
                <a:custGeom>
                  <a:avLst/>
                  <a:gdLst>
                    <a:gd name="connsiteX0" fmla="*/ 1398 w 37752"/>
                    <a:gd name="connsiteY0" fmla="*/ 24925 h 24962"/>
                    <a:gd name="connsiteX1" fmla="*/ 255 w 37752"/>
                    <a:gd name="connsiteY1" fmla="*/ 24163 h 24962"/>
                    <a:gd name="connsiteX2" fmla="*/ 827 w 37752"/>
                    <a:gd name="connsiteY2" fmla="*/ 21877 h 24962"/>
                    <a:gd name="connsiteX3" fmla="*/ 35212 w 37752"/>
                    <a:gd name="connsiteY3" fmla="*/ 255 h 24962"/>
                    <a:gd name="connsiteX4" fmla="*/ 37498 w 37752"/>
                    <a:gd name="connsiteY4" fmla="*/ 827 h 24962"/>
                    <a:gd name="connsiteX5" fmla="*/ 36926 w 37752"/>
                    <a:gd name="connsiteY5" fmla="*/ 3113 h 24962"/>
                    <a:gd name="connsiteX6" fmla="*/ 2541 w 37752"/>
                    <a:gd name="connsiteY6" fmla="*/ 24734 h 24962"/>
                    <a:gd name="connsiteX7" fmla="*/ 1398 w 37752"/>
                    <a:gd name="connsiteY7" fmla="*/ 24925 h 2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2" h="24962">
                      <a:moveTo>
                        <a:pt x="1398" y="24925"/>
                      </a:moveTo>
                      <a:cubicBezTo>
                        <a:pt x="922" y="24830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3"/>
                      </a:cubicBezTo>
                      <a:lnTo>
                        <a:pt x="2541" y="24734"/>
                      </a:lnTo>
                      <a:cubicBezTo>
                        <a:pt x="2160" y="24925"/>
                        <a:pt x="1779" y="25020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9E416F15-E396-4447-9566-2BE1BAB0ED6B}"/>
                    </a:ext>
                  </a:extLst>
                </p:cNvPr>
                <p:cNvSpPr/>
                <p:nvPr/>
              </p:nvSpPr>
              <p:spPr>
                <a:xfrm>
                  <a:off x="7260487" y="3561453"/>
                  <a:ext cx="24080" cy="42347"/>
                </a:xfrm>
                <a:custGeom>
                  <a:avLst/>
                  <a:gdLst>
                    <a:gd name="connsiteX0" fmla="*/ 1372 w 24080"/>
                    <a:gd name="connsiteY0" fmla="*/ 42330 h 42347"/>
                    <a:gd name="connsiteX1" fmla="*/ 896 w 24080"/>
                    <a:gd name="connsiteY1" fmla="*/ 42139 h 42347"/>
                    <a:gd name="connsiteX2" fmla="*/ 229 w 24080"/>
                    <a:gd name="connsiteY2" fmla="*/ 39853 h 42347"/>
                    <a:gd name="connsiteX3" fmla="*/ 20899 w 24080"/>
                    <a:gd name="connsiteY3" fmla="*/ 896 h 42347"/>
                    <a:gd name="connsiteX4" fmla="*/ 23185 w 24080"/>
                    <a:gd name="connsiteY4" fmla="*/ 229 h 42347"/>
                    <a:gd name="connsiteX5" fmla="*/ 23851 w 24080"/>
                    <a:gd name="connsiteY5" fmla="*/ 2515 h 42347"/>
                    <a:gd name="connsiteX6" fmla="*/ 3182 w 24080"/>
                    <a:gd name="connsiteY6" fmla="*/ 41473 h 42347"/>
                    <a:gd name="connsiteX7" fmla="*/ 1372 w 24080"/>
                    <a:gd name="connsiteY7" fmla="*/ 42330 h 4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47">
                      <a:moveTo>
                        <a:pt x="1372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29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7" y="-247"/>
                        <a:pt x="23185" y="229"/>
                      </a:cubicBezTo>
                      <a:cubicBezTo>
                        <a:pt x="24042" y="706"/>
                        <a:pt x="24328" y="1658"/>
                        <a:pt x="23851" y="2515"/>
                      </a:cubicBezTo>
                      <a:lnTo>
                        <a:pt x="3182" y="41473"/>
                      </a:lnTo>
                      <a:cubicBezTo>
                        <a:pt x="2801" y="42139"/>
                        <a:pt x="2134" y="42425"/>
                        <a:pt x="1372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0051A39B-0579-43AF-8C26-CA720D244420}"/>
                    </a:ext>
                  </a:extLst>
                </p:cNvPr>
                <p:cNvSpPr/>
                <p:nvPr/>
              </p:nvSpPr>
              <p:spPr>
                <a:xfrm>
                  <a:off x="7304905" y="3560341"/>
                  <a:ext cx="6874" cy="51800"/>
                </a:xfrm>
                <a:custGeom>
                  <a:avLst/>
                  <a:gdLst>
                    <a:gd name="connsiteX0" fmla="*/ 4961 w 6874"/>
                    <a:gd name="connsiteY0" fmla="*/ 51729 h 51800"/>
                    <a:gd name="connsiteX1" fmla="*/ 3532 w 6874"/>
                    <a:gd name="connsiteY1" fmla="*/ 50205 h 51800"/>
                    <a:gd name="connsiteX2" fmla="*/ 8 w 6874"/>
                    <a:gd name="connsiteY2" fmla="*/ 1818 h 51800"/>
                    <a:gd name="connsiteX3" fmla="*/ 1532 w 6874"/>
                    <a:gd name="connsiteY3" fmla="*/ 8 h 51800"/>
                    <a:gd name="connsiteX4" fmla="*/ 3342 w 6874"/>
                    <a:gd name="connsiteY4" fmla="*/ 1532 h 51800"/>
                    <a:gd name="connsiteX5" fmla="*/ 6866 w 6874"/>
                    <a:gd name="connsiteY5" fmla="*/ 49919 h 51800"/>
                    <a:gd name="connsiteX6" fmla="*/ 5342 w 6874"/>
                    <a:gd name="connsiteY6" fmla="*/ 51729 h 51800"/>
                    <a:gd name="connsiteX7" fmla="*/ 4961 w 6874"/>
                    <a:gd name="connsiteY7" fmla="*/ 51729 h 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800">
                      <a:moveTo>
                        <a:pt x="4961" y="51729"/>
                      </a:moveTo>
                      <a:cubicBezTo>
                        <a:pt x="4199" y="51634"/>
                        <a:pt x="3627" y="50967"/>
                        <a:pt x="3532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4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199" y="51634"/>
                        <a:pt x="5342" y="51729"/>
                      </a:cubicBezTo>
                      <a:cubicBezTo>
                        <a:pt x="5247" y="51824"/>
                        <a:pt x="5056" y="51824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A423A051-8724-4296-8930-CD2281EEB958}"/>
                    </a:ext>
                  </a:extLst>
                </p:cNvPr>
                <p:cNvSpPr/>
                <p:nvPr/>
              </p:nvSpPr>
              <p:spPr>
                <a:xfrm>
                  <a:off x="7336661" y="3474083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3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3"/>
                      </a:cubicBezTo>
                      <a:lnTo>
                        <a:pt x="2541" y="25973"/>
                      </a:lnTo>
                      <a:cubicBezTo>
                        <a:pt x="2255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6DCB0303-8479-44A3-A263-93685B226F88}"/>
                    </a:ext>
                  </a:extLst>
                </p:cNvPr>
                <p:cNvSpPr/>
                <p:nvPr/>
              </p:nvSpPr>
              <p:spPr>
                <a:xfrm>
                  <a:off x="7320386" y="3441520"/>
                  <a:ext cx="20393" cy="43119"/>
                </a:xfrm>
                <a:custGeom>
                  <a:avLst/>
                  <a:gdLst>
                    <a:gd name="connsiteX0" fmla="*/ 1386 w 20393"/>
                    <a:gd name="connsiteY0" fmla="*/ 43105 h 43119"/>
                    <a:gd name="connsiteX1" fmla="*/ 1005 w 20393"/>
                    <a:gd name="connsiteY1" fmla="*/ 43010 h 43119"/>
                    <a:gd name="connsiteX2" fmla="*/ 148 w 20393"/>
                    <a:gd name="connsiteY2" fmla="*/ 40820 h 43119"/>
                    <a:gd name="connsiteX3" fmla="*/ 17198 w 20393"/>
                    <a:gd name="connsiteY3" fmla="*/ 1005 h 43119"/>
                    <a:gd name="connsiteX4" fmla="*/ 19388 w 20393"/>
                    <a:gd name="connsiteY4" fmla="*/ 148 h 43119"/>
                    <a:gd name="connsiteX5" fmla="*/ 20246 w 20393"/>
                    <a:gd name="connsiteY5" fmla="*/ 2338 h 43119"/>
                    <a:gd name="connsiteX6" fmla="*/ 3196 w 20393"/>
                    <a:gd name="connsiteY6" fmla="*/ 42153 h 43119"/>
                    <a:gd name="connsiteX7" fmla="*/ 1386 w 20393"/>
                    <a:gd name="connsiteY7" fmla="*/ 43105 h 4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19">
                      <a:moveTo>
                        <a:pt x="1386" y="43105"/>
                      </a:moveTo>
                      <a:cubicBezTo>
                        <a:pt x="1291" y="43105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20"/>
                      </a:cubicBezTo>
                      <a:lnTo>
                        <a:pt x="17198" y="1005"/>
                      </a:lnTo>
                      <a:cubicBezTo>
                        <a:pt x="17579" y="148"/>
                        <a:pt x="18531" y="-233"/>
                        <a:pt x="19388" y="148"/>
                      </a:cubicBezTo>
                      <a:cubicBezTo>
                        <a:pt x="20246" y="529"/>
                        <a:pt x="20626" y="1481"/>
                        <a:pt x="20246" y="2338"/>
                      </a:cubicBezTo>
                      <a:lnTo>
                        <a:pt x="3196" y="42153"/>
                      </a:lnTo>
                      <a:cubicBezTo>
                        <a:pt x="2910" y="42820"/>
                        <a:pt x="2148" y="43201"/>
                        <a:pt x="1386" y="431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442866C5-15B5-4997-81B3-4143B01C53F1}"/>
                    </a:ext>
                  </a:extLst>
                </p:cNvPr>
                <p:cNvSpPr/>
                <p:nvPr/>
              </p:nvSpPr>
              <p:spPr>
                <a:xfrm>
                  <a:off x="7340631" y="3518820"/>
                  <a:ext cx="50006" cy="4328"/>
                </a:xfrm>
                <a:custGeom>
                  <a:avLst/>
                  <a:gdLst>
                    <a:gd name="connsiteX0" fmla="*/ 1429 w 50006"/>
                    <a:gd name="connsiteY0" fmla="*/ 4286 h 4328"/>
                    <a:gd name="connsiteX1" fmla="*/ 0 w 50006"/>
                    <a:gd name="connsiteY1" fmla="*/ 2667 h 4328"/>
                    <a:gd name="connsiteX2" fmla="*/ 1619 w 50006"/>
                    <a:gd name="connsiteY2" fmla="*/ 953 h 4328"/>
                    <a:gd name="connsiteX3" fmla="*/ 48292 w 50006"/>
                    <a:gd name="connsiteY3" fmla="*/ 0 h 4328"/>
                    <a:gd name="connsiteX4" fmla="*/ 50006 w 50006"/>
                    <a:gd name="connsiteY4" fmla="*/ 1619 h 4328"/>
                    <a:gd name="connsiteX5" fmla="*/ 48387 w 50006"/>
                    <a:gd name="connsiteY5" fmla="*/ 3334 h 4328"/>
                    <a:gd name="connsiteX6" fmla="*/ 1714 w 50006"/>
                    <a:gd name="connsiteY6" fmla="*/ 4286 h 4328"/>
                    <a:gd name="connsiteX7" fmla="*/ 1429 w 50006"/>
                    <a:gd name="connsiteY7" fmla="*/ 4286 h 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328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5"/>
                        <a:pt x="762" y="953"/>
                        <a:pt x="1619" y="953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4" y="4286"/>
                      </a:lnTo>
                      <a:cubicBezTo>
                        <a:pt x="1619" y="4382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6EFE5888-CD6B-41D6-8E18-1F52D7AE6176}"/>
                    </a:ext>
                  </a:extLst>
                </p:cNvPr>
                <p:cNvSpPr/>
                <p:nvPr/>
              </p:nvSpPr>
              <p:spPr>
                <a:xfrm>
                  <a:off x="7333798" y="3536371"/>
                  <a:ext cx="48337" cy="25360"/>
                </a:xfrm>
                <a:custGeom>
                  <a:avLst/>
                  <a:gdLst>
                    <a:gd name="connsiteX0" fmla="*/ 46362 w 48337"/>
                    <a:gd name="connsiteY0" fmla="*/ 25312 h 25360"/>
                    <a:gd name="connsiteX1" fmla="*/ 45886 w 48337"/>
                    <a:gd name="connsiteY1" fmla="*/ 25121 h 25360"/>
                    <a:gd name="connsiteX2" fmla="*/ 928 w 48337"/>
                    <a:gd name="connsiteY2" fmla="*/ 3214 h 25360"/>
                    <a:gd name="connsiteX3" fmla="*/ 166 w 48337"/>
                    <a:gd name="connsiteY3" fmla="*/ 928 h 25360"/>
                    <a:gd name="connsiteX4" fmla="*/ 2452 w 48337"/>
                    <a:gd name="connsiteY4" fmla="*/ 166 h 25360"/>
                    <a:gd name="connsiteX5" fmla="*/ 47410 w 48337"/>
                    <a:gd name="connsiteY5" fmla="*/ 22073 h 25360"/>
                    <a:gd name="connsiteX6" fmla="*/ 48172 w 48337"/>
                    <a:gd name="connsiteY6" fmla="*/ 24359 h 25360"/>
                    <a:gd name="connsiteX7" fmla="*/ 46362 w 48337"/>
                    <a:gd name="connsiteY7" fmla="*/ 25312 h 25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360">
                      <a:moveTo>
                        <a:pt x="46362" y="25312"/>
                      </a:moveTo>
                      <a:cubicBezTo>
                        <a:pt x="46171" y="25312"/>
                        <a:pt x="46076" y="25216"/>
                        <a:pt x="45886" y="25121"/>
                      </a:cubicBezTo>
                      <a:lnTo>
                        <a:pt x="928" y="3214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7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2" y="24359"/>
                      </a:cubicBezTo>
                      <a:cubicBezTo>
                        <a:pt x="47886" y="25121"/>
                        <a:pt x="47124" y="25502"/>
                        <a:pt x="46362" y="253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8DD7675F-5E99-4DC7-8DE9-8B924C4CFB35}"/>
                    </a:ext>
                  </a:extLst>
                </p:cNvPr>
                <p:cNvSpPr/>
                <p:nvPr/>
              </p:nvSpPr>
              <p:spPr>
                <a:xfrm>
                  <a:off x="7323024" y="3556171"/>
                  <a:ext cx="33024" cy="40312"/>
                </a:xfrm>
                <a:custGeom>
                  <a:avLst/>
                  <a:gdLst>
                    <a:gd name="connsiteX0" fmla="*/ 31038 w 33024"/>
                    <a:gd name="connsiteY0" fmla="*/ 40277 h 40312"/>
                    <a:gd name="connsiteX1" fmla="*/ 29990 w 33024"/>
                    <a:gd name="connsiteY1" fmla="*/ 39706 h 40312"/>
                    <a:gd name="connsiteX2" fmla="*/ 367 w 33024"/>
                    <a:gd name="connsiteY2" fmla="*/ 2749 h 40312"/>
                    <a:gd name="connsiteX3" fmla="*/ 653 w 33024"/>
                    <a:gd name="connsiteY3" fmla="*/ 367 h 40312"/>
                    <a:gd name="connsiteX4" fmla="*/ 3035 w 33024"/>
                    <a:gd name="connsiteY4" fmla="*/ 653 h 40312"/>
                    <a:gd name="connsiteX5" fmla="*/ 32657 w 33024"/>
                    <a:gd name="connsiteY5" fmla="*/ 37610 h 40312"/>
                    <a:gd name="connsiteX6" fmla="*/ 32371 w 33024"/>
                    <a:gd name="connsiteY6" fmla="*/ 39991 h 40312"/>
                    <a:gd name="connsiteX7" fmla="*/ 31038 w 33024"/>
                    <a:gd name="connsiteY7" fmla="*/ 40277 h 4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312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7"/>
                      </a:cubicBezTo>
                      <a:cubicBezTo>
                        <a:pt x="1415" y="-204"/>
                        <a:pt x="2463" y="-109"/>
                        <a:pt x="3035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990" y="40277"/>
                        <a:pt x="31514" y="40372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03128121-2E8F-448F-AB08-9A7D073D6A02}"/>
                    </a:ext>
                  </a:extLst>
                </p:cNvPr>
                <p:cNvSpPr/>
                <p:nvPr/>
              </p:nvSpPr>
              <p:spPr>
                <a:xfrm>
                  <a:off x="7304209" y="3479064"/>
                  <a:ext cx="5978" cy="18620"/>
                </a:xfrm>
                <a:custGeom>
                  <a:avLst/>
                  <a:gdLst>
                    <a:gd name="connsiteX0" fmla="*/ 1370 w 5978"/>
                    <a:gd name="connsiteY0" fmla="*/ 18610 h 18620"/>
                    <a:gd name="connsiteX1" fmla="*/ 37 w 5978"/>
                    <a:gd name="connsiteY1" fmla="*/ 16705 h 18620"/>
                    <a:gd name="connsiteX2" fmla="*/ 2704 w 5978"/>
                    <a:gd name="connsiteY2" fmla="*/ 1370 h 18620"/>
                    <a:gd name="connsiteX3" fmla="*/ 4608 w 5978"/>
                    <a:gd name="connsiteY3" fmla="*/ 36 h 18620"/>
                    <a:gd name="connsiteX4" fmla="*/ 5942 w 5978"/>
                    <a:gd name="connsiteY4" fmla="*/ 1942 h 18620"/>
                    <a:gd name="connsiteX5" fmla="*/ 3275 w 5978"/>
                    <a:gd name="connsiteY5" fmla="*/ 17277 h 18620"/>
                    <a:gd name="connsiteX6" fmla="*/ 1370 w 5978"/>
                    <a:gd name="connsiteY6" fmla="*/ 18610 h 1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20">
                      <a:moveTo>
                        <a:pt x="1370" y="18610"/>
                      </a:moveTo>
                      <a:cubicBezTo>
                        <a:pt x="418" y="18420"/>
                        <a:pt x="-154" y="17563"/>
                        <a:pt x="37" y="16705"/>
                      </a:cubicBezTo>
                      <a:lnTo>
                        <a:pt x="2704" y="1370"/>
                      </a:lnTo>
                      <a:cubicBezTo>
                        <a:pt x="2894" y="418"/>
                        <a:pt x="3751" y="-154"/>
                        <a:pt x="4608" y="36"/>
                      </a:cubicBezTo>
                      <a:cubicBezTo>
                        <a:pt x="5561" y="227"/>
                        <a:pt x="6132" y="1084"/>
                        <a:pt x="5942" y="1942"/>
                      </a:cubicBezTo>
                      <a:lnTo>
                        <a:pt x="3275" y="17277"/>
                      </a:lnTo>
                      <a:cubicBezTo>
                        <a:pt x="3180" y="18134"/>
                        <a:pt x="2322" y="18706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FA12CBC4-8993-4784-B683-146148BA455C}"/>
                    </a:ext>
                  </a:extLst>
                </p:cNvPr>
                <p:cNvSpPr/>
                <p:nvPr/>
              </p:nvSpPr>
              <p:spPr>
                <a:xfrm>
                  <a:off x="7281221" y="3487467"/>
                  <a:ext cx="12658" cy="16817"/>
                </a:xfrm>
                <a:custGeom>
                  <a:avLst/>
                  <a:gdLst>
                    <a:gd name="connsiteX0" fmla="*/ 10737 w 12658"/>
                    <a:gd name="connsiteY0" fmla="*/ 16780 h 16817"/>
                    <a:gd name="connsiteX1" fmla="*/ 9594 w 12658"/>
                    <a:gd name="connsiteY1" fmla="*/ 16113 h 16817"/>
                    <a:gd name="connsiteX2" fmla="*/ 260 w 12658"/>
                    <a:gd name="connsiteY2" fmla="*/ 2588 h 16817"/>
                    <a:gd name="connsiteX3" fmla="*/ 736 w 12658"/>
                    <a:gd name="connsiteY3" fmla="*/ 302 h 16817"/>
                    <a:gd name="connsiteX4" fmla="*/ 3022 w 12658"/>
                    <a:gd name="connsiteY4" fmla="*/ 778 h 16817"/>
                    <a:gd name="connsiteX5" fmla="*/ 12357 w 12658"/>
                    <a:gd name="connsiteY5" fmla="*/ 14303 h 16817"/>
                    <a:gd name="connsiteX6" fmla="*/ 11880 w 12658"/>
                    <a:gd name="connsiteY6" fmla="*/ 16590 h 16817"/>
                    <a:gd name="connsiteX7" fmla="*/ 10737 w 12658"/>
                    <a:gd name="connsiteY7" fmla="*/ 16780 h 1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58" h="16817">
                      <a:moveTo>
                        <a:pt x="10737" y="16780"/>
                      </a:moveTo>
                      <a:cubicBezTo>
                        <a:pt x="10261" y="16685"/>
                        <a:pt x="9880" y="16494"/>
                        <a:pt x="9594" y="16113"/>
                      </a:cubicBezTo>
                      <a:lnTo>
                        <a:pt x="260" y="2588"/>
                      </a:lnTo>
                      <a:cubicBezTo>
                        <a:pt x="-217" y="1826"/>
                        <a:pt x="-26" y="778"/>
                        <a:pt x="736" y="302"/>
                      </a:cubicBezTo>
                      <a:cubicBezTo>
                        <a:pt x="1498" y="-270"/>
                        <a:pt x="2546" y="16"/>
                        <a:pt x="3022" y="778"/>
                      </a:cubicBezTo>
                      <a:lnTo>
                        <a:pt x="12357" y="14303"/>
                      </a:lnTo>
                      <a:cubicBezTo>
                        <a:pt x="12928" y="15065"/>
                        <a:pt x="12642" y="16113"/>
                        <a:pt x="11880" y="16590"/>
                      </a:cubicBezTo>
                      <a:cubicBezTo>
                        <a:pt x="11594" y="16780"/>
                        <a:pt x="11118" y="16875"/>
                        <a:pt x="10737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DA757627-D3AC-449C-A253-C588C7F80BD6}"/>
                    </a:ext>
                  </a:extLst>
                </p:cNvPr>
                <p:cNvSpPr/>
                <p:nvPr/>
              </p:nvSpPr>
              <p:spPr>
                <a:xfrm>
                  <a:off x="7266109" y="3510020"/>
                  <a:ext cx="25314" cy="8716"/>
                </a:xfrm>
                <a:custGeom>
                  <a:avLst/>
                  <a:gdLst>
                    <a:gd name="connsiteX0" fmla="*/ 23373 w 25314"/>
                    <a:gd name="connsiteY0" fmla="*/ 8704 h 8716"/>
                    <a:gd name="connsiteX1" fmla="*/ 23278 w 25314"/>
                    <a:gd name="connsiteY1" fmla="*/ 8704 h 8716"/>
                    <a:gd name="connsiteX2" fmla="*/ 1275 w 25314"/>
                    <a:gd name="connsiteY2" fmla="*/ 3275 h 8716"/>
                    <a:gd name="connsiteX3" fmla="*/ 37 w 25314"/>
                    <a:gd name="connsiteY3" fmla="*/ 1275 h 8716"/>
                    <a:gd name="connsiteX4" fmla="*/ 2037 w 25314"/>
                    <a:gd name="connsiteY4" fmla="*/ 37 h 8716"/>
                    <a:gd name="connsiteX5" fmla="*/ 24040 w 25314"/>
                    <a:gd name="connsiteY5" fmla="*/ 5466 h 8716"/>
                    <a:gd name="connsiteX6" fmla="*/ 25278 w 25314"/>
                    <a:gd name="connsiteY6" fmla="*/ 7466 h 8716"/>
                    <a:gd name="connsiteX7" fmla="*/ 23373 w 25314"/>
                    <a:gd name="connsiteY7" fmla="*/ 8704 h 8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16">
                      <a:moveTo>
                        <a:pt x="23373" y="8704"/>
                      </a:moveTo>
                      <a:cubicBezTo>
                        <a:pt x="23373" y="8704"/>
                        <a:pt x="23278" y="8704"/>
                        <a:pt x="23278" y="8704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7"/>
                        <a:pt x="25468" y="6609"/>
                        <a:pt x="25278" y="7466"/>
                      </a:cubicBezTo>
                      <a:cubicBezTo>
                        <a:pt x="24992" y="8324"/>
                        <a:pt x="24230" y="8800"/>
                        <a:pt x="23373" y="870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E9222BBB-5A39-4E0F-B520-FF57048F3EE3}"/>
                    </a:ext>
                  </a:extLst>
                </p:cNvPr>
                <p:cNvSpPr/>
                <p:nvPr/>
              </p:nvSpPr>
              <p:spPr>
                <a:xfrm>
                  <a:off x="7272530" y="3532348"/>
                  <a:ext cx="18283" cy="8760"/>
                </a:xfrm>
                <a:custGeom>
                  <a:avLst/>
                  <a:gdLst>
                    <a:gd name="connsiteX0" fmla="*/ 1426 w 18283"/>
                    <a:gd name="connsiteY0" fmla="*/ 8761 h 8760"/>
                    <a:gd name="connsiteX1" fmla="*/ 93 w 18283"/>
                    <a:gd name="connsiteY1" fmla="*/ 7713 h 8760"/>
                    <a:gd name="connsiteX2" fmla="*/ 1141 w 18283"/>
                    <a:gd name="connsiteY2" fmla="*/ 5522 h 8760"/>
                    <a:gd name="connsiteX3" fmla="*/ 16000 w 18283"/>
                    <a:gd name="connsiteY3" fmla="*/ 93 h 8760"/>
                    <a:gd name="connsiteX4" fmla="*/ 18190 w 18283"/>
                    <a:gd name="connsiteY4" fmla="*/ 1141 h 8760"/>
                    <a:gd name="connsiteX5" fmla="*/ 17143 w 18283"/>
                    <a:gd name="connsiteY5" fmla="*/ 3331 h 8760"/>
                    <a:gd name="connsiteX6" fmla="*/ 2284 w 18283"/>
                    <a:gd name="connsiteY6" fmla="*/ 8761 h 8760"/>
                    <a:gd name="connsiteX7" fmla="*/ 1426 w 18283"/>
                    <a:gd name="connsiteY7" fmla="*/ 8761 h 8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760">
                      <a:moveTo>
                        <a:pt x="1426" y="8761"/>
                      </a:moveTo>
                      <a:cubicBezTo>
                        <a:pt x="855" y="8665"/>
                        <a:pt x="379" y="8284"/>
                        <a:pt x="93" y="7713"/>
                      </a:cubicBezTo>
                      <a:cubicBezTo>
                        <a:pt x="-193" y="6856"/>
                        <a:pt x="188" y="5903"/>
                        <a:pt x="1141" y="5522"/>
                      </a:cubicBezTo>
                      <a:lnTo>
                        <a:pt x="16000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3" y="3331"/>
                      </a:cubicBezTo>
                      <a:lnTo>
                        <a:pt x="2284" y="8761"/>
                      </a:lnTo>
                      <a:cubicBezTo>
                        <a:pt x="1998" y="8761"/>
                        <a:pt x="1712" y="8761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4F9FE571-676E-41CC-8B9B-1C89F7190082}"/>
                    </a:ext>
                  </a:extLst>
                </p:cNvPr>
                <p:cNvSpPr/>
                <p:nvPr/>
              </p:nvSpPr>
              <p:spPr>
                <a:xfrm>
                  <a:off x="7293160" y="3541929"/>
                  <a:ext cx="6168" cy="19763"/>
                </a:xfrm>
                <a:custGeom>
                  <a:avLst/>
                  <a:gdLst>
                    <a:gd name="connsiteX0" fmla="*/ 1370 w 6168"/>
                    <a:gd name="connsiteY0" fmla="*/ 19753 h 19763"/>
                    <a:gd name="connsiteX1" fmla="*/ 36 w 6168"/>
                    <a:gd name="connsiteY1" fmla="*/ 17848 h 19763"/>
                    <a:gd name="connsiteX2" fmla="*/ 2894 w 6168"/>
                    <a:gd name="connsiteY2" fmla="*/ 1370 h 19763"/>
                    <a:gd name="connsiteX3" fmla="*/ 4799 w 6168"/>
                    <a:gd name="connsiteY3" fmla="*/ 37 h 19763"/>
                    <a:gd name="connsiteX4" fmla="*/ 6132 w 6168"/>
                    <a:gd name="connsiteY4" fmla="*/ 1941 h 19763"/>
                    <a:gd name="connsiteX5" fmla="*/ 3275 w 6168"/>
                    <a:gd name="connsiteY5" fmla="*/ 18420 h 19763"/>
                    <a:gd name="connsiteX6" fmla="*/ 1370 w 6168"/>
                    <a:gd name="connsiteY6" fmla="*/ 19753 h 1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8" h="19763">
                      <a:moveTo>
                        <a:pt x="1370" y="19753"/>
                      </a:moveTo>
                      <a:cubicBezTo>
                        <a:pt x="418" y="19563"/>
                        <a:pt x="-154" y="18706"/>
                        <a:pt x="36" y="17848"/>
                      </a:cubicBezTo>
                      <a:lnTo>
                        <a:pt x="2894" y="1370"/>
                      </a:lnTo>
                      <a:cubicBezTo>
                        <a:pt x="3085" y="417"/>
                        <a:pt x="3942" y="-154"/>
                        <a:pt x="4799" y="37"/>
                      </a:cubicBezTo>
                      <a:cubicBezTo>
                        <a:pt x="5752" y="227"/>
                        <a:pt x="6323" y="1084"/>
                        <a:pt x="6132" y="1941"/>
                      </a:cubicBezTo>
                      <a:lnTo>
                        <a:pt x="3275" y="18420"/>
                      </a:lnTo>
                      <a:cubicBezTo>
                        <a:pt x="3085" y="19277"/>
                        <a:pt x="2227" y="19849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566018C-CCAB-43C7-98D6-CC6152CA4F57}"/>
                    </a:ext>
                  </a:extLst>
                </p:cNvPr>
                <p:cNvSpPr/>
                <p:nvPr/>
              </p:nvSpPr>
              <p:spPr>
                <a:xfrm>
                  <a:off x="7306918" y="3530732"/>
                  <a:ext cx="15704" cy="18507"/>
                </a:xfrm>
                <a:custGeom>
                  <a:avLst/>
                  <a:gdLst>
                    <a:gd name="connsiteX0" fmla="*/ 13805 w 15704"/>
                    <a:gd name="connsiteY0" fmla="*/ 18473 h 18507"/>
                    <a:gd name="connsiteX1" fmla="*/ 12758 w 15704"/>
                    <a:gd name="connsiteY1" fmla="*/ 17901 h 18507"/>
                    <a:gd name="connsiteX2" fmla="*/ 375 w 15704"/>
                    <a:gd name="connsiteY2" fmla="*/ 2757 h 18507"/>
                    <a:gd name="connsiteX3" fmla="*/ 566 w 15704"/>
                    <a:gd name="connsiteY3" fmla="*/ 375 h 18507"/>
                    <a:gd name="connsiteX4" fmla="*/ 2947 w 15704"/>
                    <a:gd name="connsiteY4" fmla="*/ 566 h 18507"/>
                    <a:gd name="connsiteX5" fmla="*/ 15329 w 15704"/>
                    <a:gd name="connsiteY5" fmla="*/ 15711 h 18507"/>
                    <a:gd name="connsiteX6" fmla="*/ 15139 w 15704"/>
                    <a:gd name="connsiteY6" fmla="*/ 18092 h 18507"/>
                    <a:gd name="connsiteX7" fmla="*/ 13805 w 15704"/>
                    <a:gd name="connsiteY7" fmla="*/ 18473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507">
                      <a:moveTo>
                        <a:pt x="13805" y="18473"/>
                      </a:moveTo>
                      <a:cubicBezTo>
                        <a:pt x="13425" y="18377"/>
                        <a:pt x="13044" y="18187"/>
                        <a:pt x="12758" y="17901"/>
                      </a:cubicBezTo>
                      <a:lnTo>
                        <a:pt x="375" y="2757"/>
                      </a:lnTo>
                      <a:cubicBezTo>
                        <a:pt x="-196" y="1994"/>
                        <a:pt x="-101" y="947"/>
                        <a:pt x="566" y="375"/>
                      </a:cubicBezTo>
                      <a:cubicBezTo>
                        <a:pt x="1233" y="-196"/>
                        <a:pt x="2376" y="-101"/>
                        <a:pt x="2947" y="566"/>
                      </a:cubicBezTo>
                      <a:lnTo>
                        <a:pt x="15329" y="15711"/>
                      </a:lnTo>
                      <a:cubicBezTo>
                        <a:pt x="15901" y="16473"/>
                        <a:pt x="15806" y="17520"/>
                        <a:pt x="15139" y="18092"/>
                      </a:cubicBezTo>
                      <a:cubicBezTo>
                        <a:pt x="14758" y="18473"/>
                        <a:pt x="14282" y="18568"/>
                        <a:pt x="13805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0BB7ABA6-98EA-44AC-80F3-C1270FFAC79C}"/>
                    </a:ext>
                  </a:extLst>
                </p:cNvPr>
                <p:cNvSpPr/>
                <p:nvPr/>
              </p:nvSpPr>
              <p:spPr>
                <a:xfrm>
                  <a:off x="7316385" y="3495431"/>
                  <a:ext cx="15059" cy="12459"/>
                </a:xfrm>
                <a:custGeom>
                  <a:avLst/>
                  <a:gdLst>
                    <a:gd name="connsiteX0" fmla="*/ 1386 w 15059"/>
                    <a:gd name="connsiteY0" fmla="*/ 12435 h 12459"/>
                    <a:gd name="connsiteX1" fmla="*/ 338 w 15059"/>
                    <a:gd name="connsiteY1" fmla="*/ 11768 h 12459"/>
                    <a:gd name="connsiteX2" fmla="*/ 624 w 15059"/>
                    <a:gd name="connsiteY2" fmla="*/ 9387 h 12459"/>
                    <a:gd name="connsiteX3" fmla="*/ 12340 w 15059"/>
                    <a:gd name="connsiteY3" fmla="*/ 338 h 12459"/>
                    <a:gd name="connsiteX4" fmla="*/ 14721 w 15059"/>
                    <a:gd name="connsiteY4" fmla="*/ 624 h 12459"/>
                    <a:gd name="connsiteX5" fmla="*/ 14436 w 15059"/>
                    <a:gd name="connsiteY5" fmla="*/ 3005 h 12459"/>
                    <a:gd name="connsiteX6" fmla="*/ 2720 w 15059"/>
                    <a:gd name="connsiteY6" fmla="*/ 12054 h 12459"/>
                    <a:gd name="connsiteX7" fmla="*/ 1386 w 15059"/>
                    <a:gd name="connsiteY7" fmla="*/ 12435 h 1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59">
                      <a:moveTo>
                        <a:pt x="1386" y="12435"/>
                      </a:moveTo>
                      <a:cubicBezTo>
                        <a:pt x="1005" y="12340"/>
                        <a:pt x="624" y="12149"/>
                        <a:pt x="338" y="11768"/>
                      </a:cubicBezTo>
                      <a:cubicBezTo>
                        <a:pt x="-233" y="11006"/>
                        <a:pt x="-43" y="9959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49" y="-43"/>
                        <a:pt x="14721" y="624"/>
                      </a:cubicBezTo>
                      <a:cubicBezTo>
                        <a:pt x="15293" y="1386"/>
                        <a:pt x="15102" y="2434"/>
                        <a:pt x="14436" y="3005"/>
                      </a:cubicBezTo>
                      <a:lnTo>
                        <a:pt x="2720" y="12054"/>
                      </a:lnTo>
                      <a:cubicBezTo>
                        <a:pt x="2243" y="12340"/>
                        <a:pt x="1767" y="12530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65C5292B-812B-4477-8F95-DC3E448B6808}"/>
                    </a:ext>
                  </a:extLst>
                </p:cNvPr>
                <p:cNvSpPr/>
                <p:nvPr/>
              </p:nvSpPr>
              <p:spPr>
                <a:xfrm>
                  <a:off x="7314247" y="3516620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9 h 5161"/>
                    <a:gd name="connsiteX5" fmla="*/ 20193 w 22011"/>
                    <a:gd name="connsiteY5" fmla="*/ 5153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1" y="3152"/>
                        <a:pt x="0" y="2390"/>
                        <a:pt x="0" y="1533"/>
                      </a:cubicBezTo>
                      <a:cubicBezTo>
                        <a:pt x="95" y="581"/>
                        <a:pt x="953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9"/>
                      </a:cubicBezTo>
                      <a:cubicBezTo>
                        <a:pt x="21908" y="4581"/>
                        <a:pt x="21050" y="5248"/>
                        <a:pt x="20193" y="5153"/>
                      </a:cubicBezTo>
                      <a:lnTo>
                        <a:pt x="1524" y="3343"/>
                      </a:lnTo>
                      <a:cubicBezTo>
                        <a:pt x="1429" y="3343"/>
                        <a:pt x="1429" y="3343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96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11571529" y="5079050"/>
                <a:ext cx="533960" cy="469638"/>
                <a:chOff x="7281332" y="4274765"/>
                <a:chExt cx="240709" cy="240709"/>
              </a:xfrm>
              <a:solidFill>
                <a:srgbClr val="BB3D50"/>
              </a:solidFill>
            </p:grpSpPr>
            <p:grpSp>
              <p:nvGrpSpPr>
                <p:cNvPr id="29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372486" y="4274765"/>
                  <a:ext cx="58308" cy="240709"/>
                  <a:chOff x="7372486" y="4274765"/>
                  <a:chExt cx="58308" cy="240709"/>
                </a:xfrm>
                <a:grpFill/>
              </p:grpSpPr>
              <p:grpSp>
                <p:nvGrpSpPr>
                  <p:cNvPr id="29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10413" y="4274765"/>
                    <a:ext cx="20381" cy="62284"/>
                    <a:chOff x="7410413" y="4274765"/>
                    <a:chExt cx="20381" cy="62284"/>
                  </a:xfrm>
                  <a:grpFill/>
                </p:grpSpPr>
                <p:sp>
                  <p:nvSpPr>
                    <p:cNvPr id="299" name="Freeform: Shape 298">
                      <a:extLst>
                        <a:ext uri="{FF2B5EF4-FFF2-40B4-BE49-F238E27FC236}">
                          <a16:creationId xmlns:a16="http://schemas.microsoft.com/office/drawing/2014/main" id="{B7D84C74-E16D-4834-A26E-A72917273C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0413" y="4286879"/>
                      <a:ext cx="11407" cy="50170"/>
                    </a:xfrm>
                    <a:custGeom>
                      <a:avLst/>
                      <a:gdLst>
                        <a:gd name="connsiteX0" fmla="*/ 1370 w 11407"/>
                        <a:gd name="connsiteY0" fmla="*/ 50138 h 50170"/>
                        <a:gd name="connsiteX1" fmla="*/ 36 w 11407"/>
                        <a:gd name="connsiteY1" fmla="*/ 48233 h 50170"/>
                        <a:gd name="connsiteX2" fmla="*/ 8133 w 11407"/>
                        <a:gd name="connsiteY2" fmla="*/ 1370 h 50170"/>
                        <a:gd name="connsiteX3" fmla="*/ 10038 w 11407"/>
                        <a:gd name="connsiteY3" fmla="*/ 37 h 50170"/>
                        <a:gd name="connsiteX4" fmla="*/ 11371 w 11407"/>
                        <a:gd name="connsiteY4" fmla="*/ 1941 h 50170"/>
                        <a:gd name="connsiteX5" fmla="*/ 3275 w 11407"/>
                        <a:gd name="connsiteY5" fmla="*/ 48805 h 50170"/>
                        <a:gd name="connsiteX6" fmla="*/ 1370 w 11407"/>
                        <a:gd name="connsiteY6" fmla="*/ 50138 h 501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0">
                          <a:moveTo>
                            <a:pt x="1370" y="50138"/>
                          </a:moveTo>
                          <a:cubicBezTo>
                            <a:pt x="418" y="49947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7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5"/>
                          </a:lnTo>
                          <a:cubicBezTo>
                            <a:pt x="3085" y="49662"/>
                            <a:pt x="2227" y="50329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0" name="Freeform: Shape 299">
                      <a:extLst>
                        <a:ext uri="{FF2B5EF4-FFF2-40B4-BE49-F238E27FC236}">
                          <a16:creationId xmlns:a16="http://schemas.microsoft.com/office/drawing/2014/main" id="{C62D27CA-A550-42F1-90AC-27AF127FC0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0681" y="4274765"/>
                      <a:ext cx="20112" cy="20110"/>
                    </a:xfrm>
                    <a:custGeom>
                      <a:avLst/>
                      <a:gdLst>
                        <a:gd name="connsiteX0" fmla="*/ 19961 w 20112"/>
                        <a:gd name="connsiteY0" fmla="*/ 11770 h 20110"/>
                        <a:gd name="connsiteX1" fmla="*/ 8340 w 20112"/>
                        <a:gd name="connsiteY1" fmla="*/ 19961 h 20110"/>
                        <a:gd name="connsiteX2" fmla="*/ 149 w 20112"/>
                        <a:gd name="connsiteY2" fmla="*/ 8341 h 20110"/>
                        <a:gd name="connsiteX3" fmla="*/ 11770 w 20112"/>
                        <a:gd name="connsiteY3" fmla="*/ 149 h 20110"/>
                        <a:gd name="connsiteX4" fmla="*/ 19961 w 20112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2" h="20110">
                          <a:moveTo>
                            <a:pt x="19961" y="11770"/>
                          </a:moveTo>
                          <a:cubicBezTo>
                            <a:pt x="19008" y="17199"/>
                            <a:pt x="13865" y="20914"/>
                            <a:pt x="8340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294" y="1197"/>
                            <a:pt x="20914" y="6340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0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72486" y="4453281"/>
                    <a:ext cx="20473" cy="62193"/>
                    <a:chOff x="7372486" y="4453281"/>
                    <a:chExt cx="20473" cy="62193"/>
                  </a:xfrm>
                  <a:grpFill/>
                </p:grpSpPr>
                <p:sp>
                  <p:nvSpPr>
                    <p:cNvPr id="302" name="Freeform: Shape 301">
                      <a:extLst>
                        <a:ext uri="{FF2B5EF4-FFF2-40B4-BE49-F238E27FC236}">
                          <a16:creationId xmlns:a16="http://schemas.microsoft.com/office/drawing/2014/main" id="{052597F0-D1EA-405A-A9A3-0736D957A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1552" y="4453281"/>
                      <a:ext cx="11407" cy="50174"/>
                    </a:xfrm>
                    <a:custGeom>
                      <a:avLst/>
                      <a:gdLst>
                        <a:gd name="connsiteX0" fmla="*/ 1370 w 11407"/>
                        <a:gd name="connsiteY0" fmla="*/ 50138 h 50174"/>
                        <a:gd name="connsiteX1" fmla="*/ 36 w 11407"/>
                        <a:gd name="connsiteY1" fmla="*/ 48233 h 50174"/>
                        <a:gd name="connsiteX2" fmla="*/ 8133 w 11407"/>
                        <a:gd name="connsiteY2" fmla="*/ 1370 h 50174"/>
                        <a:gd name="connsiteX3" fmla="*/ 10038 w 11407"/>
                        <a:gd name="connsiteY3" fmla="*/ 37 h 50174"/>
                        <a:gd name="connsiteX4" fmla="*/ 11371 w 11407"/>
                        <a:gd name="connsiteY4" fmla="*/ 1941 h 50174"/>
                        <a:gd name="connsiteX5" fmla="*/ 3275 w 11407"/>
                        <a:gd name="connsiteY5" fmla="*/ 48805 h 50174"/>
                        <a:gd name="connsiteX6" fmla="*/ 1370 w 11407"/>
                        <a:gd name="connsiteY6" fmla="*/ 50138 h 50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4">
                          <a:moveTo>
                            <a:pt x="1370" y="50138"/>
                          </a:moveTo>
                          <a:cubicBezTo>
                            <a:pt x="418" y="49947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7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5"/>
                          </a:lnTo>
                          <a:cubicBezTo>
                            <a:pt x="3180" y="49757"/>
                            <a:pt x="2227" y="50329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3" name="Freeform: Shape 302">
                      <a:extLst>
                        <a:ext uri="{FF2B5EF4-FFF2-40B4-BE49-F238E27FC236}">
                          <a16:creationId xmlns:a16="http://schemas.microsoft.com/office/drawing/2014/main" id="{9EFF096E-437A-46D4-9C58-75131AB22A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2486" y="4495364"/>
                      <a:ext cx="20110" cy="20110"/>
                    </a:xfrm>
                    <a:custGeom>
                      <a:avLst/>
                      <a:gdLst>
                        <a:gd name="connsiteX0" fmla="*/ 149 w 20110"/>
                        <a:gd name="connsiteY0" fmla="*/ 8340 h 20110"/>
                        <a:gd name="connsiteX1" fmla="*/ 11770 w 20110"/>
                        <a:gd name="connsiteY1" fmla="*/ 149 h 20110"/>
                        <a:gd name="connsiteX2" fmla="*/ 19961 w 20110"/>
                        <a:gd name="connsiteY2" fmla="*/ 11770 h 20110"/>
                        <a:gd name="connsiteX3" fmla="*/ 8341 w 20110"/>
                        <a:gd name="connsiteY3" fmla="*/ 19961 h 20110"/>
                        <a:gd name="connsiteX4" fmla="*/ 149 w 20110"/>
                        <a:gd name="connsiteY4" fmla="*/ 834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49" y="8340"/>
                          </a:move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04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353066" y="4280014"/>
                  <a:ext cx="97241" cy="230257"/>
                  <a:chOff x="7353066" y="4280014"/>
                  <a:chExt cx="97241" cy="230257"/>
                </a:xfrm>
                <a:grpFill/>
              </p:grpSpPr>
              <p:grpSp>
                <p:nvGrpSpPr>
                  <p:cNvPr id="30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53066" y="4280014"/>
                    <a:ext cx="29283" cy="59860"/>
                    <a:chOff x="7353066" y="4280014"/>
                    <a:chExt cx="29283" cy="59860"/>
                  </a:xfrm>
                  <a:grpFill/>
                </p:grpSpPr>
                <p:sp>
                  <p:nvSpPr>
                    <p:cNvPr id="306" name="Freeform: Shape 305">
                      <a:extLst>
                        <a:ext uri="{FF2B5EF4-FFF2-40B4-BE49-F238E27FC236}">
                          <a16:creationId xmlns:a16="http://schemas.microsoft.com/office/drawing/2014/main" id="{FD9E1E87-42A6-4C3F-AE89-69B0E73E78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2635" y="4291870"/>
                      <a:ext cx="19714" cy="48004"/>
                    </a:xfrm>
                    <a:custGeom>
                      <a:avLst/>
                      <a:gdLst>
                        <a:gd name="connsiteX0" fmla="*/ 17810 w 19714"/>
                        <a:gd name="connsiteY0" fmla="*/ 48005 h 48004"/>
                        <a:gd name="connsiteX1" fmla="*/ 16477 w 19714"/>
                        <a:gd name="connsiteY1" fmla="*/ 46957 h 48004"/>
                        <a:gd name="connsiteX2" fmla="*/ 94 w 19714"/>
                        <a:gd name="connsiteY2" fmla="*/ 2284 h 48004"/>
                        <a:gd name="connsiteX3" fmla="*/ 1046 w 19714"/>
                        <a:gd name="connsiteY3" fmla="*/ 94 h 48004"/>
                        <a:gd name="connsiteX4" fmla="*/ 3237 w 19714"/>
                        <a:gd name="connsiteY4" fmla="*/ 1046 h 48004"/>
                        <a:gd name="connsiteX5" fmla="*/ 19620 w 19714"/>
                        <a:gd name="connsiteY5" fmla="*/ 45719 h 48004"/>
                        <a:gd name="connsiteX6" fmla="*/ 18668 w 19714"/>
                        <a:gd name="connsiteY6" fmla="*/ 47909 h 48004"/>
                        <a:gd name="connsiteX7" fmla="*/ 17810 w 19714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4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4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7" name="Freeform: Shape 306">
                      <a:extLst>
                        <a:ext uri="{FF2B5EF4-FFF2-40B4-BE49-F238E27FC236}">
                          <a16:creationId xmlns:a16="http://schemas.microsoft.com/office/drawing/2014/main" id="{7E8D9667-E7FD-416A-94E1-6691CBBDFA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3066" y="4280014"/>
                      <a:ext cx="20088" cy="20089"/>
                    </a:xfrm>
                    <a:custGeom>
                      <a:avLst/>
                      <a:gdLst>
                        <a:gd name="connsiteX0" fmla="*/ 19474 w 20088"/>
                        <a:gd name="connsiteY0" fmla="*/ 6616 h 20089"/>
                        <a:gd name="connsiteX1" fmla="*/ 13474 w 20088"/>
                        <a:gd name="connsiteY1" fmla="*/ 19474 h 20089"/>
                        <a:gd name="connsiteX2" fmla="*/ 615 w 20088"/>
                        <a:gd name="connsiteY2" fmla="*/ 13474 h 20089"/>
                        <a:gd name="connsiteX3" fmla="*/ 6616 w 20088"/>
                        <a:gd name="connsiteY3" fmla="*/ 615 h 20089"/>
                        <a:gd name="connsiteX4" fmla="*/ 19474 w 20088"/>
                        <a:gd name="connsiteY4" fmla="*/ 6616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9">
                          <a:moveTo>
                            <a:pt x="19474" y="6616"/>
                          </a:move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759" y="-1290"/>
                            <a:pt x="17569" y="1377"/>
                            <a:pt x="19474" y="661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0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20928" y="4450366"/>
                    <a:ext cx="29378" cy="59905"/>
                    <a:chOff x="7420928" y="4450366"/>
                    <a:chExt cx="29378" cy="59905"/>
                  </a:xfrm>
                  <a:grpFill/>
                </p:grpSpPr>
                <p:sp>
                  <p:nvSpPr>
                    <p:cNvPr id="309" name="Freeform: Shape 308">
                      <a:extLst>
                        <a:ext uri="{FF2B5EF4-FFF2-40B4-BE49-F238E27FC236}">
                          <a16:creationId xmlns:a16="http://schemas.microsoft.com/office/drawing/2014/main" id="{12BC4E0F-3106-41D0-81F5-D3F6243FFA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20928" y="4450366"/>
                      <a:ext cx="19714" cy="48067"/>
                    </a:xfrm>
                    <a:custGeom>
                      <a:avLst/>
                      <a:gdLst>
                        <a:gd name="connsiteX0" fmla="*/ 17810 w 19714"/>
                        <a:gd name="connsiteY0" fmla="*/ 48005 h 48067"/>
                        <a:gd name="connsiteX1" fmla="*/ 16477 w 19714"/>
                        <a:gd name="connsiteY1" fmla="*/ 46957 h 48067"/>
                        <a:gd name="connsiteX2" fmla="*/ 94 w 19714"/>
                        <a:gd name="connsiteY2" fmla="*/ 2285 h 48067"/>
                        <a:gd name="connsiteX3" fmla="*/ 1046 w 19714"/>
                        <a:gd name="connsiteY3" fmla="*/ 94 h 48067"/>
                        <a:gd name="connsiteX4" fmla="*/ 3237 w 19714"/>
                        <a:gd name="connsiteY4" fmla="*/ 1046 h 48067"/>
                        <a:gd name="connsiteX5" fmla="*/ 19620 w 19714"/>
                        <a:gd name="connsiteY5" fmla="*/ 45719 h 48067"/>
                        <a:gd name="connsiteX6" fmla="*/ 18668 w 19714"/>
                        <a:gd name="connsiteY6" fmla="*/ 47909 h 48067"/>
                        <a:gd name="connsiteX7" fmla="*/ 17810 w 19714"/>
                        <a:gd name="connsiteY7" fmla="*/ 48005 h 4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4" h="48067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100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0" name="Freeform: Shape 309">
                      <a:extLst>
                        <a:ext uri="{FF2B5EF4-FFF2-40B4-BE49-F238E27FC236}">
                          <a16:creationId xmlns:a16="http://schemas.microsoft.com/office/drawing/2014/main" id="{2D0A36BF-30C0-42B7-87AD-7B85608B9C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0218" y="4490231"/>
                      <a:ext cx="20088" cy="20040"/>
                    </a:xfrm>
                    <a:custGeom>
                      <a:avLst/>
                      <a:gdLst>
                        <a:gd name="connsiteX0" fmla="*/ 615 w 20088"/>
                        <a:gd name="connsiteY0" fmla="*/ 13473 h 20040"/>
                        <a:gd name="connsiteX1" fmla="*/ 6615 w 20088"/>
                        <a:gd name="connsiteY1" fmla="*/ 615 h 20040"/>
                        <a:gd name="connsiteX2" fmla="*/ 19474 w 20088"/>
                        <a:gd name="connsiteY2" fmla="*/ 6615 h 20040"/>
                        <a:gd name="connsiteX3" fmla="*/ 13473 w 20088"/>
                        <a:gd name="connsiteY3" fmla="*/ 19474 h 20040"/>
                        <a:gd name="connsiteX4" fmla="*/ 615 w 20088"/>
                        <a:gd name="connsiteY4" fmla="*/ 13473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40">
                          <a:moveTo>
                            <a:pt x="615" y="13473"/>
                          </a:moveTo>
                          <a:cubicBezTo>
                            <a:pt x="-1290" y="8235"/>
                            <a:pt x="1377" y="2520"/>
                            <a:pt x="6615" y="615"/>
                          </a:cubicBez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854"/>
                            <a:pt x="18712" y="17569"/>
                            <a:pt x="13473" y="19474"/>
                          </a:cubicBezTo>
                          <a:cubicBezTo>
                            <a:pt x="8330" y="21284"/>
                            <a:pt x="2520" y="18617"/>
                            <a:pt x="615" y="1347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11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305671" y="4313392"/>
                  <a:ext cx="192030" cy="163479"/>
                  <a:chOff x="7305671" y="4313392"/>
                  <a:chExt cx="192030" cy="163479"/>
                </a:xfrm>
                <a:grpFill/>
              </p:grpSpPr>
              <p:grpSp>
                <p:nvGrpSpPr>
                  <p:cNvPr id="31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05671" y="4313392"/>
                    <a:ext cx="51146" cy="44603"/>
                    <a:chOff x="7305671" y="4313392"/>
                    <a:chExt cx="51146" cy="44603"/>
                  </a:xfrm>
                  <a:grpFill/>
                </p:grpSpPr>
                <p:sp>
                  <p:nvSpPr>
                    <p:cNvPr id="313" name="Freeform: Shape 312">
                      <a:extLst>
                        <a:ext uri="{FF2B5EF4-FFF2-40B4-BE49-F238E27FC236}">
                          <a16:creationId xmlns:a16="http://schemas.microsoft.com/office/drawing/2014/main" id="{531AFC08-761A-49E2-BBBE-3318659860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17015" y="4324125"/>
                      <a:ext cx="39803" cy="33871"/>
                    </a:xfrm>
                    <a:custGeom>
                      <a:avLst/>
                      <a:gdLst>
                        <a:gd name="connsiteX0" fmla="*/ 37808 w 39803"/>
                        <a:gd name="connsiteY0" fmla="*/ 33848 h 33871"/>
                        <a:gd name="connsiteX1" fmla="*/ 37046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8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6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1" y="33752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4" name="Freeform: Shape 313">
                      <a:extLst>
                        <a:ext uri="{FF2B5EF4-FFF2-40B4-BE49-F238E27FC236}">
                          <a16:creationId xmlns:a16="http://schemas.microsoft.com/office/drawing/2014/main" id="{9F9A20B6-95C6-4EAD-A695-C9D591642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5671" y="4313392"/>
                      <a:ext cx="20103" cy="20103"/>
                    </a:xfrm>
                    <a:custGeom>
                      <a:avLst/>
                      <a:gdLst>
                        <a:gd name="connsiteX0" fmla="*/ 16481 w 20103"/>
                        <a:gd name="connsiteY0" fmla="*/ 2384 h 20103"/>
                        <a:gd name="connsiteX1" fmla="*/ 17719 w 20103"/>
                        <a:gd name="connsiteY1" fmla="*/ 16481 h 20103"/>
                        <a:gd name="connsiteX2" fmla="*/ 3623 w 20103"/>
                        <a:gd name="connsiteY2" fmla="*/ 17719 h 20103"/>
                        <a:gd name="connsiteX3" fmla="*/ 2384 w 20103"/>
                        <a:gd name="connsiteY3" fmla="*/ 3623 h 20103"/>
                        <a:gd name="connsiteX4" fmla="*/ 16481 w 20103"/>
                        <a:gd name="connsiteY4" fmla="*/ 2384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16481" y="2384"/>
                          </a:moveTo>
                          <a:cubicBezTo>
                            <a:pt x="20768" y="5909"/>
                            <a:pt x="21339" y="12290"/>
                            <a:pt x="17719" y="16481"/>
                          </a:cubicBezTo>
                          <a:cubicBezTo>
                            <a:pt x="14195" y="20768"/>
                            <a:pt x="7814" y="21339"/>
                            <a:pt x="3623" y="17719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195" y="-1235"/>
                            <a:pt x="16481" y="238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1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46650" y="4432329"/>
                    <a:ext cx="51051" cy="44543"/>
                    <a:chOff x="7446650" y="4432329"/>
                    <a:chExt cx="51051" cy="44543"/>
                  </a:xfrm>
                  <a:grpFill/>
                </p:grpSpPr>
                <p:sp>
                  <p:nvSpPr>
                    <p:cNvPr id="316" name="Freeform: Shape 315">
                      <a:extLst>
                        <a:ext uri="{FF2B5EF4-FFF2-40B4-BE49-F238E27FC236}">
                          <a16:creationId xmlns:a16="http://schemas.microsoft.com/office/drawing/2014/main" id="{DECA19D3-4397-4686-9672-3B8B05A8F3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6650" y="4432329"/>
                      <a:ext cx="39802" cy="33866"/>
                    </a:xfrm>
                    <a:custGeom>
                      <a:avLst/>
                      <a:gdLst>
                        <a:gd name="connsiteX0" fmla="*/ 37808 w 39802"/>
                        <a:gd name="connsiteY0" fmla="*/ 33848 h 33866"/>
                        <a:gd name="connsiteX1" fmla="*/ 37047 w 39802"/>
                        <a:gd name="connsiteY1" fmla="*/ 33467 h 33866"/>
                        <a:gd name="connsiteX2" fmla="*/ 566 w 39802"/>
                        <a:gd name="connsiteY2" fmla="*/ 2987 h 33866"/>
                        <a:gd name="connsiteX3" fmla="*/ 375 w 39802"/>
                        <a:gd name="connsiteY3" fmla="*/ 605 h 33866"/>
                        <a:gd name="connsiteX4" fmla="*/ 2756 w 39802"/>
                        <a:gd name="connsiteY4" fmla="*/ 415 h 33866"/>
                        <a:gd name="connsiteX5" fmla="*/ 39237 w 39802"/>
                        <a:gd name="connsiteY5" fmla="*/ 30895 h 33866"/>
                        <a:gd name="connsiteX6" fmla="*/ 39428 w 39802"/>
                        <a:gd name="connsiteY6" fmla="*/ 33276 h 33866"/>
                        <a:gd name="connsiteX7" fmla="*/ 37808 w 39802"/>
                        <a:gd name="connsiteY7" fmla="*/ 33848 h 33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2" h="33866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8"/>
                            <a:pt x="375" y="605"/>
                          </a:cubicBezTo>
                          <a:cubicBezTo>
                            <a:pt x="947" y="-61"/>
                            <a:pt x="1995" y="-252"/>
                            <a:pt x="2756" y="415"/>
                          </a:cubicBezTo>
                          <a:lnTo>
                            <a:pt x="39237" y="30895"/>
                          </a:lnTo>
                          <a:cubicBezTo>
                            <a:pt x="39904" y="31467"/>
                            <a:pt x="39999" y="32514"/>
                            <a:pt x="39428" y="33276"/>
                          </a:cubicBezTo>
                          <a:cubicBezTo>
                            <a:pt x="39047" y="33657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7" name="Freeform: Shape 316">
                      <a:extLst>
                        <a:ext uri="{FF2B5EF4-FFF2-40B4-BE49-F238E27FC236}">
                          <a16:creationId xmlns:a16="http://schemas.microsoft.com/office/drawing/2014/main" id="{6B747435-4A2E-47EE-B725-E6C7750AFD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77598" y="4456839"/>
                      <a:ext cx="20103" cy="20033"/>
                    </a:xfrm>
                    <a:custGeom>
                      <a:avLst/>
                      <a:gdLst>
                        <a:gd name="connsiteX0" fmla="*/ 3622 w 20103"/>
                        <a:gd name="connsiteY0" fmla="*/ 17719 h 20033"/>
                        <a:gd name="connsiteX1" fmla="*/ 2384 w 20103"/>
                        <a:gd name="connsiteY1" fmla="*/ 3623 h 20033"/>
                        <a:gd name="connsiteX2" fmla="*/ 16481 w 20103"/>
                        <a:gd name="connsiteY2" fmla="*/ 2384 h 20033"/>
                        <a:gd name="connsiteX3" fmla="*/ 17720 w 20103"/>
                        <a:gd name="connsiteY3" fmla="*/ 16481 h 20033"/>
                        <a:gd name="connsiteX4" fmla="*/ 3622 w 20103"/>
                        <a:gd name="connsiteY4" fmla="*/ 17719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3622" y="17719"/>
                          </a:move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20" y="16481"/>
                          </a:cubicBezTo>
                          <a:cubicBezTo>
                            <a:pt x="14195" y="20672"/>
                            <a:pt x="7813" y="21244"/>
                            <a:pt x="3622" y="1771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18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281332" y="4366012"/>
                  <a:ext cx="240709" cy="58311"/>
                  <a:chOff x="7281332" y="4366012"/>
                  <a:chExt cx="240709" cy="58311"/>
                </a:xfrm>
                <a:grpFill/>
              </p:grpSpPr>
              <p:grpSp>
                <p:nvGrpSpPr>
                  <p:cNvPr id="31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281332" y="4366012"/>
                    <a:ext cx="62193" cy="20472"/>
                    <a:chOff x="7281332" y="4366012"/>
                    <a:chExt cx="62193" cy="20472"/>
                  </a:xfrm>
                  <a:grpFill/>
                </p:grpSpPr>
                <p:sp>
                  <p:nvSpPr>
                    <p:cNvPr id="320" name="Freeform: Shape 319">
                      <a:extLst>
                        <a:ext uri="{FF2B5EF4-FFF2-40B4-BE49-F238E27FC236}">
                          <a16:creationId xmlns:a16="http://schemas.microsoft.com/office/drawing/2014/main" id="{F87AA898-E062-4592-BD41-0D626B5DF7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3351" y="4375081"/>
                      <a:ext cx="50174" cy="11404"/>
                    </a:xfrm>
                    <a:custGeom>
                      <a:avLst/>
                      <a:gdLst>
                        <a:gd name="connsiteX0" fmla="*/ 48233 w 50174"/>
                        <a:gd name="connsiteY0" fmla="*/ 11371 h 11404"/>
                        <a:gd name="connsiteX1" fmla="*/ 1370 w 50174"/>
                        <a:gd name="connsiteY1" fmla="*/ 3275 h 11404"/>
                        <a:gd name="connsiteX2" fmla="*/ 36 w 50174"/>
                        <a:gd name="connsiteY2" fmla="*/ 1370 h 11404"/>
                        <a:gd name="connsiteX3" fmla="*/ 1942 w 50174"/>
                        <a:gd name="connsiteY3" fmla="*/ 36 h 11404"/>
                        <a:gd name="connsiteX4" fmla="*/ 48804 w 50174"/>
                        <a:gd name="connsiteY4" fmla="*/ 8133 h 11404"/>
                        <a:gd name="connsiteX5" fmla="*/ 50138 w 50174"/>
                        <a:gd name="connsiteY5" fmla="*/ 10038 h 11404"/>
                        <a:gd name="connsiteX6" fmla="*/ 48233 w 50174"/>
                        <a:gd name="connsiteY6" fmla="*/ 11371 h 114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4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5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2" y="36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50043" y="10895"/>
                            <a:pt x="49186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21" name="Freeform: Shape 320">
                      <a:extLst>
                        <a:ext uri="{FF2B5EF4-FFF2-40B4-BE49-F238E27FC236}">
                          <a16:creationId xmlns:a16="http://schemas.microsoft.com/office/drawing/2014/main" id="{30ADB14E-83F4-4C86-B232-A3793AC446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1332" y="4366012"/>
                      <a:ext cx="20110" cy="20112"/>
                    </a:xfrm>
                    <a:custGeom>
                      <a:avLst/>
                      <a:gdLst>
                        <a:gd name="connsiteX0" fmla="*/ 11770 w 20110"/>
                        <a:gd name="connsiteY0" fmla="*/ 152 h 20112"/>
                        <a:gd name="connsiteX1" fmla="*/ 19961 w 20110"/>
                        <a:gd name="connsiteY1" fmla="*/ 11772 h 20112"/>
                        <a:gd name="connsiteX2" fmla="*/ 8341 w 20110"/>
                        <a:gd name="connsiteY2" fmla="*/ 19964 h 20112"/>
                        <a:gd name="connsiteX3" fmla="*/ 149 w 20110"/>
                        <a:gd name="connsiteY3" fmla="*/ 8343 h 20112"/>
                        <a:gd name="connsiteX4" fmla="*/ 11770 w 20110"/>
                        <a:gd name="connsiteY4" fmla="*/ 152 h 20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2">
                          <a:moveTo>
                            <a:pt x="11770" y="152"/>
                          </a:moveTo>
                          <a:cubicBezTo>
                            <a:pt x="17199" y="1104"/>
                            <a:pt x="20914" y="6248"/>
                            <a:pt x="19961" y="11772"/>
                          </a:cubicBezTo>
                          <a:cubicBezTo>
                            <a:pt x="19009" y="17202"/>
                            <a:pt x="13865" y="20916"/>
                            <a:pt x="8341" y="19964"/>
                          </a:cubicBezTo>
                          <a:cubicBezTo>
                            <a:pt x="2911" y="19011"/>
                            <a:pt x="-803" y="13868"/>
                            <a:pt x="149" y="8343"/>
                          </a:cubicBezTo>
                          <a:cubicBezTo>
                            <a:pt x="1102" y="2819"/>
                            <a:pt x="6340" y="-801"/>
                            <a:pt x="11770" y="15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2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59752" y="4403941"/>
                    <a:ext cx="62288" cy="20381"/>
                    <a:chOff x="7459752" y="4403941"/>
                    <a:chExt cx="62288" cy="20381"/>
                  </a:xfrm>
                  <a:grpFill/>
                </p:grpSpPr>
                <p:sp>
                  <p:nvSpPr>
                    <p:cNvPr id="323" name="Freeform: Shape 322">
                      <a:extLst>
                        <a:ext uri="{FF2B5EF4-FFF2-40B4-BE49-F238E27FC236}">
                          <a16:creationId xmlns:a16="http://schemas.microsoft.com/office/drawing/2014/main" id="{97E1F97C-1D4B-4733-BF77-EDF6676391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9752" y="4403941"/>
                      <a:ext cx="50174" cy="11381"/>
                    </a:xfrm>
                    <a:custGeom>
                      <a:avLst/>
                      <a:gdLst>
                        <a:gd name="connsiteX0" fmla="*/ 48233 w 50174"/>
                        <a:gd name="connsiteY0" fmla="*/ 11371 h 11381"/>
                        <a:gd name="connsiteX1" fmla="*/ 1370 w 50174"/>
                        <a:gd name="connsiteY1" fmla="*/ 3275 h 11381"/>
                        <a:gd name="connsiteX2" fmla="*/ 36 w 50174"/>
                        <a:gd name="connsiteY2" fmla="*/ 1370 h 11381"/>
                        <a:gd name="connsiteX3" fmla="*/ 1942 w 50174"/>
                        <a:gd name="connsiteY3" fmla="*/ 36 h 11381"/>
                        <a:gd name="connsiteX4" fmla="*/ 48804 w 50174"/>
                        <a:gd name="connsiteY4" fmla="*/ 8133 h 11381"/>
                        <a:gd name="connsiteX5" fmla="*/ 50138 w 50174"/>
                        <a:gd name="connsiteY5" fmla="*/ 10038 h 11381"/>
                        <a:gd name="connsiteX6" fmla="*/ 48233 w 50174"/>
                        <a:gd name="connsiteY6" fmla="*/ 11371 h 11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381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5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2" y="36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50043" y="10895"/>
                            <a:pt x="49186" y="11467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24" name="Freeform: Shape 323">
                      <a:extLst>
                        <a:ext uri="{FF2B5EF4-FFF2-40B4-BE49-F238E27FC236}">
                          <a16:creationId xmlns:a16="http://schemas.microsoft.com/office/drawing/2014/main" id="{00E1E166-588E-4B55-81CE-72A8B8532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1931" y="4404210"/>
                      <a:ext cx="20110" cy="20113"/>
                    </a:xfrm>
                    <a:custGeom>
                      <a:avLst/>
                      <a:gdLst>
                        <a:gd name="connsiteX0" fmla="*/ 8341 w 20110"/>
                        <a:gd name="connsiteY0" fmla="*/ 19961 h 20113"/>
                        <a:gd name="connsiteX1" fmla="*/ 149 w 20110"/>
                        <a:gd name="connsiteY1" fmla="*/ 8341 h 20113"/>
                        <a:gd name="connsiteX2" fmla="*/ 11770 w 20110"/>
                        <a:gd name="connsiteY2" fmla="*/ 149 h 20113"/>
                        <a:gd name="connsiteX3" fmla="*/ 19961 w 20110"/>
                        <a:gd name="connsiteY3" fmla="*/ 11770 h 20113"/>
                        <a:gd name="connsiteX4" fmla="*/ 8341 w 20110"/>
                        <a:gd name="connsiteY4" fmla="*/ 19961 h 20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3">
                          <a:moveTo>
                            <a:pt x="8341" y="19961"/>
                          </a:move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294"/>
                            <a:pt x="13770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25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286534" y="4346499"/>
                  <a:ext cx="230257" cy="97336"/>
                  <a:chOff x="7286534" y="4346499"/>
                  <a:chExt cx="230257" cy="97336"/>
                </a:xfrm>
                <a:grpFill/>
              </p:grpSpPr>
              <p:grpSp>
                <p:nvGrpSpPr>
                  <p:cNvPr id="32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286534" y="4414362"/>
                    <a:ext cx="59810" cy="29474"/>
                    <a:chOff x="7286534" y="4414362"/>
                    <a:chExt cx="59810" cy="29474"/>
                  </a:xfrm>
                  <a:grpFill/>
                </p:grpSpPr>
                <p:sp>
                  <p:nvSpPr>
                    <p:cNvPr id="327" name="Freeform: Shape 326">
                      <a:extLst>
                        <a:ext uri="{FF2B5EF4-FFF2-40B4-BE49-F238E27FC236}">
                          <a16:creationId xmlns:a16="http://schemas.microsoft.com/office/drawing/2014/main" id="{EF92F7BE-826E-49FB-963B-5A7646ED61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8342" y="4414362"/>
                      <a:ext cx="48003" cy="19777"/>
                    </a:xfrm>
                    <a:custGeom>
                      <a:avLst/>
                      <a:gdLst>
                        <a:gd name="connsiteX0" fmla="*/ 1427 w 48003"/>
                        <a:gd name="connsiteY0" fmla="*/ 19715 h 19777"/>
                        <a:gd name="connsiteX1" fmla="*/ 94 w 48003"/>
                        <a:gd name="connsiteY1" fmla="*/ 18668 h 19777"/>
                        <a:gd name="connsiteX2" fmla="*/ 1046 w 48003"/>
                        <a:gd name="connsiteY2" fmla="*/ 16477 h 19777"/>
                        <a:gd name="connsiteX3" fmla="*/ 45719 w 48003"/>
                        <a:gd name="connsiteY3" fmla="*/ 94 h 19777"/>
                        <a:gd name="connsiteX4" fmla="*/ 47909 w 48003"/>
                        <a:gd name="connsiteY4" fmla="*/ 1046 h 19777"/>
                        <a:gd name="connsiteX5" fmla="*/ 46957 w 48003"/>
                        <a:gd name="connsiteY5" fmla="*/ 3237 h 19777"/>
                        <a:gd name="connsiteX6" fmla="*/ 2285 w 48003"/>
                        <a:gd name="connsiteY6" fmla="*/ 19620 h 19777"/>
                        <a:gd name="connsiteX7" fmla="*/ 1427 w 48003"/>
                        <a:gd name="connsiteY7" fmla="*/ 19715 h 19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77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811"/>
                            <a:pt x="1713" y="19811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28" name="Freeform: Shape 327">
                      <a:extLst>
                        <a:ext uri="{FF2B5EF4-FFF2-40B4-BE49-F238E27FC236}">
                          <a16:creationId xmlns:a16="http://schemas.microsoft.com/office/drawing/2014/main" id="{00CDB7B7-5541-49BF-9A8D-30753014FE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6534" y="4423747"/>
                      <a:ext cx="20040" cy="20089"/>
                    </a:xfrm>
                    <a:custGeom>
                      <a:avLst/>
                      <a:gdLst>
                        <a:gd name="connsiteX0" fmla="*/ 6567 w 20040"/>
                        <a:gd name="connsiteY0" fmla="*/ 615 h 20089"/>
                        <a:gd name="connsiteX1" fmla="*/ 19426 w 20040"/>
                        <a:gd name="connsiteY1" fmla="*/ 6616 h 20089"/>
                        <a:gd name="connsiteX2" fmla="*/ 13425 w 20040"/>
                        <a:gd name="connsiteY2" fmla="*/ 19474 h 20089"/>
                        <a:gd name="connsiteX3" fmla="*/ 566 w 20040"/>
                        <a:gd name="connsiteY3" fmla="*/ 13474 h 20089"/>
                        <a:gd name="connsiteX4" fmla="*/ 6567 w 20040"/>
                        <a:gd name="connsiteY4" fmla="*/ 615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40" h="20089">
                          <a:moveTo>
                            <a:pt x="6567" y="615"/>
                          </a:moveTo>
                          <a:cubicBezTo>
                            <a:pt x="11806" y="-1290"/>
                            <a:pt x="17521" y="1377"/>
                            <a:pt x="19426" y="6616"/>
                          </a:cubicBezTo>
                          <a:cubicBezTo>
                            <a:pt x="21331" y="11854"/>
                            <a:pt x="18664" y="17569"/>
                            <a:pt x="13425" y="19474"/>
                          </a:cubicBezTo>
                          <a:cubicBezTo>
                            <a:pt x="8187" y="21379"/>
                            <a:pt x="2472" y="18712"/>
                            <a:pt x="566" y="13474"/>
                          </a:cubicBezTo>
                          <a:cubicBezTo>
                            <a:pt x="-1243" y="8235"/>
                            <a:pt x="1424" y="2520"/>
                            <a:pt x="6567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2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56933" y="4346499"/>
                    <a:ext cx="59858" cy="29419"/>
                    <a:chOff x="7456933" y="4346499"/>
                    <a:chExt cx="59858" cy="29419"/>
                  </a:xfrm>
                  <a:grpFill/>
                </p:grpSpPr>
                <p:sp>
                  <p:nvSpPr>
                    <p:cNvPr id="330" name="Freeform: Shape 329">
                      <a:extLst>
                        <a:ext uri="{FF2B5EF4-FFF2-40B4-BE49-F238E27FC236}">
                          <a16:creationId xmlns:a16="http://schemas.microsoft.com/office/drawing/2014/main" id="{CB545CD7-C713-4422-8FF9-3A9AE24477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6933" y="4356164"/>
                      <a:ext cx="48003" cy="19754"/>
                    </a:xfrm>
                    <a:custGeom>
                      <a:avLst/>
                      <a:gdLst>
                        <a:gd name="connsiteX0" fmla="*/ 1427 w 48003"/>
                        <a:gd name="connsiteY0" fmla="*/ 19715 h 19754"/>
                        <a:gd name="connsiteX1" fmla="*/ 94 w 48003"/>
                        <a:gd name="connsiteY1" fmla="*/ 18667 h 19754"/>
                        <a:gd name="connsiteX2" fmla="*/ 1046 w 48003"/>
                        <a:gd name="connsiteY2" fmla="*/ 16477 h 19754"/>
                        <a:gd name="connsiteX3" fmla="*/ 45718 w 48003"/>
                        <a:gd name="connsiteY3" fmla="*/ 94 h 19754"/>
                        <a:gd name="connsiteX4" fmla="*/ 47909 w 48003"/>
                        <a:gd name="connsiteY4" fmla="*/ 1046 h 19754"/>
                        <a:gd name="connsiteX5" fmla="*/ 46957 w 48003"/>
                        <a:gd name="connsiteY5" fmla="*/ 3237 h 19754"/>
                        <a:gd name="connsiteX6" fmla="*/ 2285 w 48003"/>
                        <a:gd name="connsiteY6" fmla="*/ 19620 h 19754"/>
                        <a:gd name="connsiteX7" fmla="*/ 1427 w 48003"/>
                        <a:gd name="connsiteY7" fmla="*/ 19715 h 19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54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7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8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811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1" name="Freeform: Shape 330">
                      <a:extLst>
                        <a:ext uri="{FF2B5EF4-FFF2-40B4-BE49-F238E27FC236}">
                          <a16:creationId xmlns:a16="http://schemas.microsoft.com/office/drawing/2014/main" id="{D988A0F8-CEEA-42B3-A255-94461EB6FE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6703" y="4346499"/>
                      <a:ext cx="20088" cy="20088"/>
                    </a:xfrm>
                    <a:custGeom>
                      <a:avLst/>
                      <a:gdLst>
                        <a:gd name="connsiteX0" fmla="*/ 13473 w 20088"/>
                        <a:gd name="connsiteY0" fmla="*/ 19474 h 20088"/>
                        <a:gd name="connsiteX1" fmla="*/ 615 w 20088"/>
                        <a:gd name="connsiteY1" fmla="*/ 13473 h 20088"/>
                        <a:gd name="connsiteX2" fmla="*/ 6615 w 20088"/>
                        <a:gd name="connsiteY2" fmla="*/ 615 h 20088"/>
                        <a:gd name="connsiteX3" fmla="*/ 19474 w 20088"/>
                        <a:gd name="connsiteY3" fmla="*/ 6615 h 20088"/>
                        <a:gd name="connsiteX4" fmla="*/ 13473 w 20088"/>
                        <a:gd name="connsiteY4" fmla="*/ 19474 h 200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8">
                          <a:moveTo>
                            <a:pt x="13473" y="19474"/>
                          </a:moveTo>
                          <a:cubicBezTo>
                            <a:pt x="8235" y="21379"/>
                            <a:pt x="2520" y="18712"/>
                            <a:pt x="615" y="13473"/>
                          </a:cubicBezTo>
                          <a:cubicBezTo>
                            <a:pt x="-1290" y="8235"/>
                            <a:pt x="1377" y="2520"/>
                            <a:pt x="6615" y="615"/>
                          </a:cubicBez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759"/>
                            <a:pt x="18712" y="17569"/>
                            <a:pt x="13473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3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319934" y="4299105"/>
                  <a:ext cx="163504" cy="192030"/>
                  <a:chOff x="7319934" y="4299105"/>
                  <a:chExt cx="163504" cy="192030"/>
                </a:xfrm>
                <a:grpFill/>
              </p:grpSpPr>
              <p:grpSp>
                <p:nvGrpSpPr>
                  <p:cNvPr id="33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19934" y="4440044"/>
                    <a:ext cx="44599" cy="51090"/>
                    <a:chOff x="7319934" y="4440044"/>
                    <a:chExt cx="44599" cy="51090"/>
                  </a:xfrm>
                  <a:grpFill/>
                </p:grpSpPr>
                <p:sp>
                  <p:nvSpPr>
                    <p:cNvPr id="334" name="Freeform: Shape 333">
                      <a:extLst>
                        <a:ext uri="{FF2B5EF4-FFF2-40B4-BE49-F238E27FC236}">
                          <a16:creationId xmlns:a16="http://schemas.microsoft.com/office/drawing/2014/main" id="{35DD52A6-1F82-4A03-AECE-4E9B057CBE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0731" y="4440044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7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5" y="-252"/>
                            <a:pt x="33237" y="415"/>
                          </a:cubicBezTo>
                          <a:cubicBezTo>
                            <a:pt x="33903" y="986"/>
                            <a:pt x="33999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5" name="Freeform: Shape 334">
                      <a:extLst>
                        <a:ext uri="{FF2B5EF4-FFF2-40B4-BE49-F238E27FC236}">
                          <a16:creationId xmlns:a16="http://schemas.microsoft.com/office/drawing/2014/main" id="{5D3EEF70-63ED-4DAF-A8A5-EF4FCFD292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19934" y="4471031"/>
                      <a:ext cx="20033" cy="20103"/>
                    </a:xfrm>
                    <a:custGeom>
                      <a:avLst/>
                      <a:gdLst>
                        <a:gd name="connsiteX0" fmla="*/ 2314 w 20033"/>
                        <a:gd name="connsiteY0" fmla="*/ 3623 h 20103"/>
                        <a:gd name="connsiteX1" fmla="*/ 16411 w 20033"/>
                        <a:gd name="connsiteY1" fmla="*/ 2384 h 20103"/>
                        <a:gd name="connsiteX2" fmla="*/ 17649 w 20033"/>
                        <a:gd name="connsiteY2" fmla="*/ 16481 h 20103"/>
                        <a:gd name="connsiteX3" fmla="*/ 3552 w 20033"/>
                        <a:gd name="connsiteY3" fmla="*/ 17720 h 20103"/>
                        <a:gd name="connsiteX4" fmla="*/ 2314 w 20033"/>
                        <a:gd name="connsiteY4" fmla="*/ 3623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2314" y="3623"/>
                          </a:moveTo>
                          <a:cubicBezTo>
                            <a:pt x="5838" y="-664"/>
                            <a:pt x="12220" y="-1235"/>
                            <a:pt x="16411" y="2384"/>
                          </a:cubicBezTo>
                          <a:cubicBezTo>
                            <a:pt x="20697" y="5909"/>
                            <a:pt x="21269" y="12290"/>
                            <a:pt x="17649" y="16481"/>
                          </a:cubicBezTo>
                          <a:cubicBezTo>
                            <a:pt x="14125" y="20768"/>
                            <a:pt x="7743" y="21339"/>
                            <a:pt x="3552" y="17720"/>
                          </a:cubicBezTo>
                          <a:cubicBezTo>
                            <a:pt x="-639" y="14196"/>
                            <a:pt x="-1210" y="7909"/>
                            <a:pt x="2314" y="362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3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38935" y="4299105"/>
                    <a:ext cx="44503" cy="51170"/>
                    <a:chOff x="7438935" y="4299105"/>
                    <a:chExt cx="44503" cy="51170"/>
                  </a:xfrm>
                  <a:grpFill/>
                </p:grpSpPr>
                <p:sp>
                  <p:nvSpPr>
                    <p:cNvPr id="337" name="Freeform: Shape 336">
                      <a:extLst>
                        <a:ext uri="{FF2B5EF4-FFF2-40B4-BE49-F238E27FC236}">
                          <a16:creationId xmlns:a16="http://schemas.microsoft.com/office/drawing/2014/main" id="{C01CDDC1-4433-411E-AA47-47DD6EE5AF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8935" y="4310409"/>
                      <a:ext cx="33802" cy="39866"/>
                    </a:xfrm>
                    <a:custGeom>
                      <a:avLst/>
                      <a:gdLst>
                        <a:gd name="connsiteX0" fmla="*/ 1328 w 33802"/>
                        <a:gd name="connsiteY0" fmla="*/ 39848 h 39866"/>
                        <a:gd name="connsiteX1" fmla="*/ 566 w 33802"/>
                        <a:gd name="connsiteY1" fmla="*/ 39467 h 39866"/>
                        <a:gd name="connsiteX2" fmla="*/ 375 w 33802"/>
                        <a:gd name="connsiteY2" fmla="*/ 37086 h 39866"/>
                        <a:gd name="connsiteX3" fmla="*/ 30855 w 33802"/>
                        <a:gd name="connsiteY3" fmla="*/ 605 h 39866"/>
                        <a:gd name="connsiteX4" fmla="*/ 33237 w 33802"/>
                        <a:gd name="connsiteY4" fmla="*/ 415 h 39866"/>
                        <a:gd name="connsiteX5" fmla="*/ 33427 w 33802"/>
                        <a:gd name="connsiteY5" fmla="*/ 2796 h 39866"/>
                        <a:gd name="connsiteX6" fmla="*/ 2947 w 33802"/>
                        <a:gd name="connsiteY6" fmla="*/ 39277 h 39866"/>
                        <a:gd name="connsiteX7" fmla="*/ 1328 w 33802"/>
                        <a:gd name="connsiteY7" fmla="*/ 39848 h 3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66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7" y="415"/>
                          </a:cubicBezTo>
                          <a:cubicBezTo>
                            <a:pt x="33903" y="987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658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8" name="Freeform: Shape 337">
                      <a:extLst>
                        <a:ext uri="{FF2B5EF4-FFF2-40B4-BE49-F238E27FC236}">
                          <a16:creationId xmlns:a16="http://schemas.microsoft.com/office/drawing/2014/main" id="{C23AFEF1-356F-4D26-BFDE-98F242D05D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63405" y="4299105"/>
                      <a:ext cx="20033" cy="20103"/>
                    </a:xfrm>
                    <a:custGeom>
                      <a:avLst/>
                      <a:gdLst>
                        <a:gd name="connsiteX0" fmla="*/ 17720 w 20033"/>
                        <a:gd name="connsiteY0" fmla="*/ 16481 h 20103"/>
                        <a:gd name="connsiteX1" fmla="*/ 3623 w 20033"/>
                        <a:gd name="connsiteY1" fmla="*/ 17719 h 20103"/>
                        <a:gd name="connsiteX2" fmla="*/ 2384 w 20033"/>
                        <a:gd name="connsiteY2" fmla="*/ 3623 h 20103"/>
                        <a:gd name="connsiteX3" fmla="*/ 16481 w 20033"/>
                        <a:gd name="connsiteY3" fmla="*/ 2384 h 20103"/>
                        <a:gd name="connsiteX4" fmla="*/ 17720 w 2003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17720" y="16481"/>
                          </a:moveTo>
                          <a:cubicBezTo>
                            <a:pt x="14195" y="20768"/>
                            <a:pt x="7814" y="21339"/>
                            <a:pt x="3623" y="17719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672" y="5909"/>
                            <a:pt x="21244" y="12290"/>
                            <a:pt x="17720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02920CCF-3B8F-40D8-AB94-2120A68FA94B}"/>
                    </a:ext>
                  </a:extLst>
                </p:cNvPr>
                <p:cNvSpPr/>
                <p:nvPr/>
              </p:nvSpPr>
              <p:spPr>
                <a:xfrm rot="-4397848">
                  <a:off x="7329575" y="4324488"/>
                  <a:ext cx="143826" cy="143826"/>
                </a:xfrm>
                <a:custGeom>
                  <a:avLst/>
                  <a:gdLst>
                    <a:gd name="connsiteX0" fmla="*/ 143826 w 143826"/>
                    <a:gd name="connsiteY0" fmla="*/ 71913 h 143826"/>
                    <a:gd name="connsiteX1" fmla="*/ 71913 w 143826"/>
                    <a:gd name="connsiteY1" fmla="*/ 143826 h 143826"/>
                    <a:gd name="connsiteX2" fmla="*/ 0 w 143826"/>
                    <a:gd name="connsiteY2" fmla="*/ 71913 h 143826"/>
                    <a:gd name="connsiteX3" fmla="*/ 71913 w 143826"/>
                    <a:gd name="connsiteY3" fmla="*/ 0 h 143826"/>
                    <a:gd name="connsiteX4" fmla="*/ 143826 w 143826"/>
                    <a:gd name="connsiteY4" fmla="*/ 71913 h 143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26" h="143826">
                      <a:moveTo>
                        <a:pt x="143826" y="71913"/>
                      </a:moveTo>
                      <a:cubicBezTo>
                        <a:pt x="143826" y="111629"/>
                        <a:pt x="111629" y="143826"/>
                        <a:pt x="71913" y="143826"/>
                      </a:cubicBezTo>
                      <a:cubicBezTo>
                        <a:pt x="32197" y="143826"/>
                        <a:pt x="0" y="111629"/>
                        <a:pt x="0" y="71913"/>
                      </a:cubicBezTo>
                      <a:cubicBezTo>
                        <a:pt x="0" y="32197"/>
                        <a:pt x="32197" y="0"/>
                        <a:pt x="71913" y="0"/>
                      </a:cubicBezTo>
                      <a:cubicBezTo>
                        <a:pt x="111629" y="0"/>
                        <a:pt x="143826" y="32197"/>
                        <a:pt x="143826" y="719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D4316493-F6D7-4757-90EB-94869470AF97}"/>
                    </a:ext>
                  </a:extLst>
                </p:cNvPr>
                <p:cNvSpPr/>
                <p:nvPr/>
              </p:nvSpPr>
              <p:spPr>
                <a:xfrm>
                  <a:off x="7381450" y="4297636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3 w 20089"/>
                    <a:gd name="connsiteY1" fmla="*/ 19474 h 20088"/>
                    <a:gd name="connsiteX2" fmla="*/ 615 w 20089"/>
                    <a:gd name="connsiteY2" fmla="*/ 13473 h 20088"/>
                    <a:gd name="connsiteX3" fmla="*/ 6615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EBD06AD5-FEE3-46F4-ABEE-1088F67F2695}"/>
                    </a:ext>
                  </a:extLst>
                </p:cNvPr>
                <p:cNvSpPr/>
                <p:nvPr/>
              </p:nvSpPr>
              <p:spPr>
                <a:xfrm>
                  <a:off x="7400310" y="4335213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474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0A5D8F93-7934-4EBD-95AC-524893DECB60}"/>
                    </a:ext>
                  </a:extLst>
                </p:cNvPr>
                <p:cNvSpPr/>
                <p:nvPr/>
              </p:nvSpPr>
              <p:spPr>
                <a:xfrm>
                  <a:off x="7390570" y="4377992"/>
                  <a:ext cx="24042" cy="24053"/>
                </a:xfrm>
                <a:custGeom>
                  <a:avLst/>
                  <a:gdLst>
                    <a:gd name="connsiteX0" fmla="*/ 23308 w 24042"/>
                    <a:gd name="connsiteY0" fmla="*/ 7889 h 24053"/>
                    <a:gd name="connsiteX1" fmla="*/ 16164 w 24042"/>
                    <a:gd name="connsiteY1" fmla="*/ 23319 h 24053"/>
                    <a:gd name="connsiteX2" fmla="*/ 734 w 24042"/>
                    <a:gd name="connsiteY2" fmla="*/ 16175 h 24053"/>
                    <a:gd name="connsiteX3" fmla="*/ 7878 w 24042"/>
                    <a:gd name="connsiteY3" fmla="*/ 745 h 24053"/>
                    <a:gd name="connsiteX4" fmla="*/ 23308 w 24042"/>
                    <a:gd name="connsiteY4" fmla="*/ 7889 h 24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53">
                      <a:moveTo>
                        <a:pt x="23308" y="7889"/>
                      </a:moveTo>
                      <a:cubicBezTo>
                        <a:pt x="25594" y="14080"/>
                        <a:pt x="22356" y="21033"/>
                        <a:pt x="16164" y="23319"/>
                      </a:cubicBezTo>
                      <a:cubicBezTo>
                        <a:pt x="9973" y="25605"/>
                        <a:pt x="3020" y="22367"/>
                        <a:pt x="734" y="16175"/>
                      </a:cubicBezTo>
                      <a:cubicBezTo>
                        <a:pt x="-1552" y="9984"/>
                        <a:pt x="1687" y="3031"/>
                        <a:pt x="7878" y="745"/>
                      </a:cubicBezTo>
                      <a:cubicBezTo>
                        <a:pt x="14069" y="-1541"/>
                        <a:pt x="21022" y="1602"/>
                        <a:pt x="23308" y="78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D05CCB07-F4A3-4CD2-A064-D577C55F5002}"/>
                    </a:ext>
                  </a:extLst>
                </p:cNvPr>
                <p:cNvSpPr/>
                <p:nvPr/>
              </p:nvSpPr>
              <p:spPr>
                <a:xfrm>
                  <a:off x="7371354" y="4342928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D11369CB-0231-4C76-A2A5-5493E93725DF}"/>
                    </a:ext>
                  </a:extLst>
                </p:cNvPr>
                <p:cNvSpPr/>
                <p:nvPr/>
              </p:nvSpPr>
              <p:spPr>
                <a:xfrm>
                  <a:off x="7355256" y="4370265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8EBCAA2E-ED59-400F-9200-97190EC921DE}"/>
                    </a:ext>
                  </a:extLst>
                </p:cNvPr>
                <p:cNvSpPr/>
                <p:nvPr/>
              </p:nvSpPr>
              <p:spPr>
                <a:xfrm>
                  <a:off x="7360210" y="4400792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5 h 20088"/>
                    <a:gd name="connsiteX1" fmla="*/ 13474 w 20088"/>
                    <a:gd name="connsiteY1" fmla="*/ 19474 h 20088"/>
                    <a:gd name="connsiteX2" fmla="*/ 615 w 20088"/>
                    <a:gd name="connsiteY2" fmla="*/ 13473 h 20088"/>
                    <a:gd name="connsiteX3" fmla="*/ 6616 w 20088"/>
                    <a:gd name="connsiteY3" fmla="*/ 615 h 20088"/>
                    <a:gd name="connsiteX4" fmla="*/ 19474 w 20088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2E6E6005-9E56-4896-AF30-35D1790D79C9}"/>
                    </a:ext>
                  </a:extLst>
                </p:cNvPr>
                <p:cNvSpPr/>
                <p:nvPr/>
              </p:nvSpPr>
              <p:spPr>
                <a:xfrm>
                  <a:off x="7414026" y="4410126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4 w 20089"/>
                    <a:gd name="connsiteY1" fmla="*/ 19474 h 20088"/>
                    <a:gd name="connsiteX2" fmla="*/ 615 w 20089"/>
                    <a:gd name="connsiteY2" fmla="*/ 13474 h 20088"/>
                    <a:gd name="connsiteX3" fmla="*/ 6616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BB1E5ABD-D8BF-4DB4-84B4-E1A56B912C11}"/>
                    </a:ext>
                  </a:extLst>
                </p:cNvPr>
                <p:cNvSpPr/>
                <p:nvPr/>
              </p:nvSpPr>
              <p:spPr>
                <a:xfrm>
                  <a:off x="7429361" y="4380027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089A59E9-074D-44A9-AAA6-0979F5213419}"/>
                    </a:ext>
                  </a:extLst>
                </p:cNvPr>
                <p:cNvSpPr/>
                <p:nvPr/>
              </p:nvSpPr>
              <p:spPr>
                <a:xfrm>
                  <a:off x="7423646" y="4354214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5 h 20088"/>
                    <a:gd name="connsiteX1" fmla="*/ 13473 w 20088"/>
                    <a:gd name="connsiteY1" fmla="*/ 19474 h 20088"/>
                    <a:gd name="connsiteX2" fmla="*/ 615 w 20088"/>
                    <a:gd name="connsiteY2" fmla="*/ 13473 h 20088"/>
                    <a:gd name="connsiteX3" fmla="*/ 6615 w 20088"/>
                    <a:gd name="connsiteY3" fmla="*/ 615 h 20088"/>
                    <a:gd name="connsiteX4" fmla="*/ 19474 w 20088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024A1393-2B9B-40A5-92DB-70269F4D3279}"/>
                    </a:ext>
                  </a:extLst>
                </p:cNvPr>
                <p:cNvSpPr/>
                <p:nvPr/>
              </p:nvSpPr>
              <p:spPr>
                <a:xfrm>
                  <a:off x="7384784" y="4424271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5E278113-556E-44EA-BB60-34F63E41AC25}"/>
                    </a:ext>
                  </a:extLst>
                </p:cNvPr>
                <p:cNvSpPr/>
                <p:nvPr/>
              </p:nvSpPr>
              <p:spPr>
                <a:xfrm>
                  <a:off x="7338302" y="4316829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8498F15F-5260-4756-9082-BE0942AD3757}"/>
                    </a:ext>
                  </a:extLst>
                </p:cNvPr>
                <p:cNvSpPr/>
                <p:nvPr/>
              </p:nvSpPr>
              <p:spPr>
                <a:xfrm>
                  <a:off x="7312585" y="4350785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5 h 20088"/>
                    <a:gd name="connsiteX1" fmla="*/ 13474 w 20088"/>
                    <a:gd name="connsiteY1" fmla="*/ 19474 h 20088"/>
                    <a:gd name="connsiteX2" fmla="*/ 615 w 20088"/>
                    <a:gd name="connsiteY2" fmla="*/ 13473 h 20088"/>
                    <a:gd name="connsiteX3" fmla="*/ 6616 w 20088"/>
                    <a:gd name="connsiteY3" fmla="*/ 615 h 20088"/>
                    <a:gd name="connsiteX4" fmla="*/ 19474 w 20088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427E148F-1465-4964-A02F-7F2A499EAAD7}"/>
                    </a:ext>
                  </a:extLst>
                </p:cNvPr>
                <p:cNvSpPr/>
                <p:nvPr/>
              </p:nvSpPr>
              <p:spPr>
                <a:xfrm>
                  <a:off x="7311727" y="4396219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5 h 20089"/>
                    <a:gd name="connsiteX1" fmla="*/ 13473 w 20088"/>
                    <a:gd name="connsiteY1" fmla="*/ 19474 h 20089"/>
                    <a:gd name="connsiteX2" fmla="*/ 615 w 20088"/>
                    <a:gd name="connsiteY2" fmla="*/ 13473 h 20089"/>
                    <a:gd name="connsiteX3" fmla="*/ 6615 w 20088"/>
                    <a:gd name="connsiteY3" fmla="*/ 615 h 20089"/>
                    <a:gd name="connsiteX4" fmla="*/ 19474 w 20088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474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3" name="Freeform: Shape 352">
                  <a:extLst>
                    <a:ext uri="{FF2B5EF4-FFF2-40B4-BE49-F238E27FC236}">
                      <a16:creationId xmlns:a16="http://schemas.microsoft.com/office/drawing/2014/main" id="{11D992D5-67BE-4C5D-BC2B-170579E4CCA6}"/>
                    </a:ext>
                  </a:extLst>
                </p:cNvPr>
                <p:cNvSpPr/>
                <p:nvPr/>
              </p:nvSpPr>
              <p:spPr>
                <a:xfrm>
                  <a:off x="7321443" y="4434510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4 w 20089"/>
                    <a:gd name="connsiteY1" fmla="*/ 19474 h 20088"/>
                    <a:gd name="connsiteX2" fmla="*/ 615 w 20089"/>
                    <a:gd name="connsiteY2" fmla="*/ 13474 h 20088"/>
                    <a:gd name="connsiteX3" fmla="*/ 6616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4" name="Freeform: Shape 353">
                  <a:extLst>
                    <a:ext uri="{FF2B5EF4-FFF2-40B4-BE49-F238E27FC236}">
                      <a16:creationId xmlns:a16="http://schemas.microsoft.com/office/drawing/2014/main" id="{1B1588DD-CA50-4472-A57F-8B27FFBEA597}"/>
                    </a:ext>
                  </a:extLst>
                </p:cNvPr>
                <p:cNvSpPr/>
                <p:nvPr/>
              </p:nvSpPr>
              <p:spPr>
                <a:xfrm>
                  <a:off x="7352685" y="4464038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5 h 20088"/>
                    <a:gd name="connsiteX1" fmla="*/ 13474 w 20089"/>
                    <a:gd name="connsiteY1" fmla="*/ 19474 h 20088"/>
                    <a:gd name="connsiteX2" fmla="*/ 615 w 20089"/>
                    <a:gd name="connsiteY2" fmla="*/ 13473 h 20088"/>
                    <a:gd name="connsiteX3" fmla="*/ 6616 w 20089"/>
                    <a:gd name="connsiteY3" fmla="*/ 615 h 20088"/>
                    <a:gd name="connsiteX4" fmla="*/ 19474 w 20089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5" name="Freeform: Shape 354">
                  <a:extLst>
                    <a:ext uri="{FF2B5EF4-FFF2-40B4-BE49-F238E27FC236}">
                      <a16:creationId xmlns:a16="http://schemas.microsoft.com/office/drawing/2014/main" id="{ABCBC59E-5EA4-4733-907C-C2729C33B531}"/>
                    </a:ext>
                  </a:extLst>
                </p:cNvPr>
                <p:cNvSpPr/>
                <p:nvPr/>
              </p:nvSpPr>
              <p:spPr>
                <a:xfrm>
                  <a:off x="7400595" y="4472373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6" name="Freeform: Shape 355">
                  <a:extLst>
                    <a:ext uri="{FF2B5EF4-FFF2-40B4-BE49-F238E27FC236}">
                      <a16:creationId xmlns:a16="http://schemas.microsoft.com/office/drawing/2014/main" id="{6E7C98C2-0661-43C7-9CF1-DDE188100329}"/>
                    </a:ext>
                  </a:extLst>
                </p:cNvPr>
                <p:cNvSpPr/>
                <p:nvPr/>
              </p:nvSpPr>
              <p:spPr>
                <a:xfrm>
                  <a:off x="7446315" y="4456132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5 h 20088"/>
                    <a:gd name="connsiteX1" fmla="*/ 13473 w 20089"/>
                    <a:gd name="connsiteY1" fmla="*/ 19474 h 20088"/>
                    <a:gd name="connsiteX2" fmla="*/ 615 w 20089"/>
                    <a:gd name="connsiteY2" fmla="*/ 13473 h 20088"/>
                    <a:gd name="connsiteX3" fmla="*/ 6615 w 20089"/>
                    <a:gd name="connsiteY3" fmla="*/ 615 h 20088"/>
                    <a:gd name="connsiteX4" fmla="*/ 19474 w 20089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7D96BD4C-6342-4DC7-96FA-9BDD1CD0AFBA}"/>
                    </a:ext>
                  </a:extLst>
                </p:cNvPr>
                <p:cNvSpPr/>
                <p:nvPr/>
              </p:nvSpPr>
              <p:spPr>
                <a:xfrm>
                  <a:off x="7472985" y="441955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4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FDB3870D-1857-4942-A7CC-4BEEDD348B17}"/>
                    </a:ext>
                  </a:extLst>
                </p:cNvPr>
                <p:cNvSpPr/>
                <p:nvPr/>
              </p:nvSpPr>
              <p:spPr>
                <a:xfrm>
                  <a:off x="7480701" y="4379932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5 h 20088"/>
                    <a:gd name="connsiteX1" fmla="*/ 13474 w 20089"/>
                    <a:gd name="connsiteY1" fmla="*/ 19474 h 20088"/>
                    <a:gd name="connsiteX2" fmla="*/ 615 w 20089"/>
                    <a:gd name="connsiteY2" fmla="*/ 13473 h 20088"/>
                    <a:gd name="connsiteX3" fmla="*/ 6616 w 20089"/>
                    <a:gd name="connsiteY3" fmla="*/ 615 h 20088"/>
                    <a:gd name="connsiteX4" fmla="*/ 19474 w 20089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A58D1271-00EE-41E8-9829-2F089AB411DD}"/>
                    </a:ext>
                  </a:extLst>
                </p:cNvPr>
                <p:cNvSpPr/>
                <p:nvPr/>
              </p:nvSpPr>
              <p:spPr>
                <a:xfrm>
                  <a:off x="7467461" y="4334212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3 w 20089"/>
                    <a:gd name="connsiteY1" fmla="*/ 19474 h 20088"/>
                    <a:gd name="connsiteX2" fmla="*/ 615 w 20089"/>
                    <a:gd name="connsiteY2" fmla="*/ 13474 h 20088"/>
                    <a:gd name="connsiteX3" fmla="*/ 6615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75097FE4-7AA5-49FC-BB10-59DCC5F0B7C2}"/>
                    </a:ext>
                  </a:extLst>
                </p:cNvPr>
                <p:cNvSpPr/>
                <p:nvPr/>
              </p:nvSpPr>
              <p:spPr>
                <a:xfrm>
                  <a:off x="7430694" y="4298637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CE8A32EF-BE96-4F37-B75A-83F4CD675777}"/>
                    </a:ext>
                  </a:extLst>
                </p:cNvPr>
                <p:cNvSpPr/>
                <p:nvPr/>
              </p:nvSpPr>
              <p:spPr>
                <a:xfrm>
                  <a:off x="7389484" y="4308622"/>
                  <a:ext cx="8974" cy="44491"/>
                </a:xfrm>
                <a:custGeom>
                  <a:avLst/>
                  <a:gdLst>
                    <a:gd name="connsiteX0" fmla="*/ 6964 w 8974"/>
                    <a:gd name="connsiteY0" fmla="*/ 44492 h 44491"/>
                    <a:gd name="connsiteX1" fmla="*/ 5630 w 8974"/>
                    <a:gd name="connsiteY1" fmla="*/ 43063 h 44491"/>
                    <a:gd name="connsiteX2" fmla="*/ 10 w 8974"/>
                    <a:gd name="connsiteY2" fmla="*/ 1915 h 44491"/>
                    <a:gd name="connsiteX3" fmla="*/ 1439 w 8974"/>
                    <a:gd name="connsiteY3" fmla="*/ 10 h 44491"/>
                    <a:gd name="connsiteX4" fmla="*/ 3344 w 8974"/>
                    <a:gd name="connsiteY4" fmla="*/ 1439 h 44491"/>
                    <a:gd name="connsiteX5" fmla="*/ 8964 w 8974"/>
                    <a:gd name="connsiteY5" fmla="*/ 42587 h 44491"/>
                    <a:gd name="connsiteX6" fmla="*/ 7535 w 8974"/>
                    <a:gd name="connsiteY6" fmla="*/ 44492 h 44491"/>
                    <a:gd name="connsiteX7" fmla="*/ 6964 w 8974"/>
                    <a:gd name="connsiteY7" fmla="*/ 44492 h 44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491">
                      <a:moveTo>
                        <a:pt x="6964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7" y="105"/>
                        <a:pt x="1439" y="10"/>
                      </a:cubicBezTo>
                      <a:cubicBezTo>
                        <a:pt x="2392" y="-85"/>
                        <a:pt x="3249" y="486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40"/>
                        <a:pt x="8488" y="44397"/>
                        <a:pt x="7535" y="44492"/>
                      </a:cubicBezTo>
                      <a:cubicBezTo>
                        <a:pt x="7345" y="44492"/>
                        <a:pt x="7154" y="44492"/>
                        <a:pt x="6964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F1C1986D-1375-4686-8EB9-1CCFE09EECBD}"/>
                    </a:ext>
                  </a:extLst>
                </p:cNvPr>
                <p:cNvSpPr/>
                <p:nvPr/>
              </p:nvSpPr>
              <p:spPr>
                <a:xfrm>
                  <a:off x="7346558" y="4326371"/>
                  <a:ext cx="30247" cy="32102"/>
                </a:xfrm>
                <a:custGeom>
                  <a:avLst/>
                  <a:gdLst>
                    <a:gd name="connsiteX0" fmla="*/ 28268 w 30247"/>
                    <a:gd name="connsiteY0" fmla="*/ 32078 h 32102"/>
                    <a:gd name="connsiteX1" fmla="*/ 27316 w 30247"/>
                    <a:gd name="connsiteY1" fmla="*/ 31602 h 32102"/>
                    <a:gd name="connsiteX2" fmla="*/ 455 w 30247"/>
                    <a:gd name="connsiteY2" fmla="*/ 2836 h 32102"/>
                    <a:gd name="connsiteX3" fmla="*/ 550 w 30247"/>
                    <a:gd name="connsiteY3" fmla="*/ 455 h 32102"/>
                    <a:gd name="connsiteX4" fmla="*/ 2932 w 30247"/>
                    <a:gd name="connsiteY4" fmla="*/ 550 h 32102"/>
                    <a:gd name="connsiteX5" fmla="*/ 29792 w 30247"/>
                    <a:gd name="connsiteY5" fmla="*/ 29316 h 32102"/>
                    <a:gd name="connsiteX6" fmla="*/ 29697 w 30247"/>
                    <a:gd name="connsiteY6" fmla="*/ 31697 h 32102"/>
                    <a:gd name="connsiteX7" fmla="*/ 28268 w 30247"/>
                    <a:gd name="connsiteY7" fmla="*/ 32078 h 3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7" h="32102">
                      <a:moveTo>
                        <a:pt x="28268" y="32078"/>
                      </a:moveTo>
                      <a:cubicBezTo>
                        <a:pt x="27887" y="31983"/>
                        <a:pt x="27601" y="31887"/>
                        <a:pt x="27316" y="31602"/>
                      </a:cubicBezTo>
                      <a:lnTo>
                        <a:pt x="455" y="2836"/>
                      </a:lnTo>
                      <a:cubicBezTo>
                        <a:pt x="-212" y="2169"/>
                        <a:pt x="-116" y="1122"/>
                        <a:pt x="550" y="455"/>
                      </a:cubicBezTo>
                      <a:cubicBezTo>
                        <a:pt x="1217" y="-212"/>
                        <a:pt x="2265" y="-116"/>
                        <a:pt x="2932" y="550"/>
                      </a:cubicBezTo>
                      <a:lnTo>
                        <a:pt x="29792" y="29316"/>
                      </a:lnTo>
                      <a:cubicBezTo>
                        <a:pt x="30459" y="29982"/>
                        <a:pt x="30364" y="31030"/>
                        <a:pt x="29697" y="31697"/>
                      </a:cubicBezTo>
                      <a:cubicBezTo>
                        <a:pt x="29316" y="31983"/>
                        <a:pt x="28744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1DF3A8B3-FB05-4ECF-BF87-EB09D9E25AF7}"/>
                    </a:ext>
                  </a:extLst>
                </p:cNvPr>
                <p:cNvSpPr/>
                <p:nvPr/>
              </p:nvSpPr>
              <p:spPr>
                <a:xfrm>
                  <a:off x="7324386" y="4359825"/>
                  <a:ext cx="42967" cy="20355"/>
                </a:xfrm>
                <a:custGeom>
                  <a:avLst/>
                  <a:gdLst>
                    <a:gd name="connsiteX0" fmla="*/ 41010 w 42967"/>
                    <a:gd name="connsiteY0" fmla="*/ 20341 h 20355"/>
                    <a:gd name="connsiteX1" fmla="*/ 40629 w 42967"/>
                    <a:gd name="connsiteY1" fmla="*/ 20245 h 20355"/>
                    <a:gd name="connsiteX2" fmla="*/ 1005 w 42967"/>
                    <a:gd name="connsiteY2" fmla="*/ 3196 h 20355"/>
                    <a:gd name="connsiteX3" fmla="*/ 148 w 42967"/>
                    <a:gd name="connsiteY3" fmla="*/ 1005 h 20355"/>
                    <a:gd name="connsiteX4" fmla="*/ 2338 w 42967"/>
                    <a:gd name="connsiteY4" fmla="*/ 148 h 20355"/>
                    <a:gd name="connsiteX5" fmla="*/ 41962 w 42967"/>
                    <a:gd name="connsiteY5" fmla="*/ 17197 h 20355"/>
                    <a:gd name="connsiteX6" fmla="*/ 42820 w 42967"/>
                    <a:gd name="connsiteY6" fmla="*/ 19388 h 20355"/>
                    <a:gd name="connsiteX7" fmla="*/ 41010 w 42967"/>
                    <a:gd name="connsiteY7" fmla="*/ 20341 h 20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55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8" y="148"/>
                      </a:cubicBezTo>
                      <a:lnTo>
                        <a:pt x="41962" y="17197"/>
                      </a:lnTo>
                      <a:cubicBezTo>
                        <a:pt x="42820" y="17579"/>
                        <a:pt x="43201" y="18531"/>
                        <a:pt x="42820" y="19388"/>
                      </a:cubicBezTo>
                      <a:cubicBezTo>
                        <a:pt x="42534" y="20055"/>
                        <a:pt x="41772" y="20436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6EAB3BE4-BF81-4BA0-8348-2A7867A58D57}"/>
                    </a:ext>
                  </a:extLst>
                </p:cNvPr>
                <p:cNvSpPr/>
                <p:nvPr/>
              </p:nvSpPr>
              <p:spPr>
                <a:xfrm>
                  <a:off x="7322692" y="4398539"/>
                  <a:ext cx="44356" cy="9892"/>
                </a:xfrm>
                <a:custGeom>
                  <a:avLst/>
                  <a:gdLst>
                    <a:gd name="connsiteX0" fmla="*/ 1366 w 44356"/>
                    <a:gd name="connsiteY0" fmla="*/ 9821 h 9892"/>
                    <a:gd name="connsiteX1" fmla="*/ 33 w 44356"/>
                    <a:gd name="connsiteY1" fmla="*/ 8392 h 9892"/>
                    <a:gd name="connsiteX2" fmla="*/ 1461 w 44356"/>
                    <a:gd name="connsiteY2" fmla="*/ 6487 h 9892"/>
                    <a:gd name="connsiteX3" fmla="*/ 42419 w 44356"/>
                    <a:gd name="connsiteY3" fmla="*/ 10 h 9892"/>
                    <a:gd name="connsiteX4" fmla="*/ 44324 w 44356"/>
                    <a:gd name="connsiteY4" fmla="*/ 1439 h 9892"/>
                    <a:gd name="connsiteX5" fmla="*/ 42895 w 44356"/>
                    <a:gd name="connsiteY5" fmla="*/ 3344 h 9892"/>
                    <a:gd name="connsiteX6" fmla="*/ 1937 w 44356"/>
                    <a:gd name="connsiteY6" fmla="*/ 9821 h 9892"/>
                    <a:gd name="connsiteX7" fmla="*/ 1366 w 44356"/>
                    <a:gd name="connsiteY7" fmla="*/ 9821 h 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92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8" y="486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7" y="9821"/>
                      </a:lnTo>
                      <a:cubicBezTo>
                        <a:pt x="1747" y="9916"/>
                        <a:pt x="1557" y="9916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EE0AA147-EB8B-4B7C-96C3-40DE5F9578F5}"/>
                    </a:ext>
                  </a:extLst>
                </p:cNvPr>
                <p:cNvSpPr/>
                <p:nvPr/>
              </p:nvSpPr>
              <p:spPr>
                <a:xfrm>
                  <a:off x="7331518" y="4419630"/>
                  <a:ext cx="37753" cy="24962"/>
                </a:xfrm>
                <a:custGeom>
                  <a:avLst/>
                  <a:gdLst>
                    <a:gd name="connsiteX0" fmla="*/ 1398 w 37753"/>
                    <a:gd name="connsiteY0" fmla="*/ 24925 h 24962"/>
                    <a:gd name="connsiteX1" fmla="*/ 255 w 37753"/>
                    <a:gd name="connsiteY1" fmla="*/ 24163 h 24962"/>
                    <a:gd name="connsiteX2" fmla="*/ 827 w 37753"/>
                    <a:gd name="connsiteY2" fmla="*/ 21877 h 24962"/>
                    <a:gd name="connsiteX3" fmla="*/ 35212 w 37753"/>
                    <a:gd name="connsiteY3" fmla="*/ 255 h 24962"/>
                    <a:gd name="connsiteX4" fmla="*/ 37498 w 37753"/>
                    <a:gd name="connsiteY4" fmla="*/ 827 h 24962"/>
                    <a:gd name="connsiteX5" fmla="*/ 36926 w 37753"/>
                    <a:gd name="connsiteY5" fmla="*/ 3112 h 24962"/>
                    <a:gd name="connsiteX6" fmla="*/ 2541 w 37753"/>
                    <a:gd name="connsiteY6" fmla="*/ 24734 h 24962"/>
                    <a:gd name="connsiteX7" fmla="*/ 1398 w 37753"/>
                    <a:gd name="connsiteY7" fmla="*/ 24925 h 2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3" h="24962">
                      <a:moveTo>
                        <a:pt x="1398" y="24925"/>
                      </a:moveTo>
                      <a:cubicBezTo>
                        <a:pt x="922" y="24829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2"/>
                      </a:cubicBezTo>
                      <a:lnTo>
                        <a:pt x="2541" y="24734"/>
                      </a:lnTo>
                      <a:cubicBezTo>
                        <a:pt x="2160" y="24925"/>
                        <a:pt x="1779" y="25020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EB94E5E9-D1F2-4DCA-82CC-6DC00B964727}"/>
                    </a:ext>
                  </a:extLst>
                </p:cNvPr>
                <p:cNvSpPr/>
                <p:nvPr/>
              </p:nvSpPr>
              <p:spPr>
                <a:xfrm>
                  <a:off x="7361547" y="4430704"/>
                  <a:ext cx="24080" cy="42378"/>
                </a:xfrm>
                <a:custGeom>
                  <a:avLst/>
                  <a:gdLst>
                    <a:gd name="connsiteX0" fmla="*/ 1373 w 24080"/>
                    <a:gd name="connsiteY0" fmla="*/ 42330 h 42378"/>
                    <a:gd name="connsiteX1" fmla="*/ 896 w 24080"/>
                    <a:gd name="connsiteY1" fmla="*/ 42139 h 42378"/>
                    <a:gd name="connsiteX2" fmla="*/ 230 w 24080"/>
                    <a:gd name="connsiteY2" fmla="*/ 39853 h 42378"/>
                    <a:gd name="connsiteX3" fmla="*/ 20899 w 24080"/>
                    <a:gd name="connsiteY3" fmla="*/ 896 h 42378"/>
                    <a:gd name="connsiteX4" fmla="*/ 23185 w 24080"/>
                    <a:gd name="connsiteY4" fmla="*/ 229 h 42378"/>
                    <a:gd name="connsiteX5" fmla="*/ 23851 w 24080"/>
                    <a:gd name="connsiteY5" fmla="*/ 2515 h 42378"/>
                    <a:gd name="connsiteX6" fmla="*/ 3182 w 24080"/>
                    <a:gd name="connsiteY6" fmla="*/ 41472 h 42378"/>
                    <a:gd name="connsiteX7" fmla="*/ 1373 w 24080"/>
                    <a:gd name="connsiteY7" fmla="*/ 42330 h 42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78">
                      <a:moveTo>
                        <a:pt x="1373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30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7" y="-247"/>
                        <a:pt x="23185" y="229"/>
                      </a:cubicBezTo>
                      <a:cubicBezTo>
                        <a:pt x="24042" y="705"/>
                        <a:pt x="24328" y="1658"/>
                        <a:pt x="23851" y="2515"/>
                      </a:cubicBezTo>
                      <a:lnTo>
                        <a:pt x="3182" y="41472"/>
                      </a:lnTo>
                      <a:cubicBezTo>
                        <a:pt x="2706" y="42139"/>
                        <a:pt x="2039" y="42520"/>
                        <a:pt x="1373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CC682F2E-8C3A-4697-9AE5-B895296EBD57}"/>
                    </a:ext>
                  </a:extLst>
                </p:cNvPr>
                <p:cNvSpPr/>
                <p:nvPr/>
              </p:nvSpPr>
              <p:spPr>
                <a:xfrm>
                  <a:off x="7405869" y="4429687"/>
                  <a:ext cx="6874" cy="51728"/>
                </a:xfrm>
                <a:custGeom>
                  <a:avLst/>
                  <a:gdLst>
                    <a:gd name="connsiteX0" fmla="*/ 4961 w 6874"/>
                    <a:gd name="connsiteY0" fmla="*/ 51729 h 51728"/>
                    <a:gd name="connsiteX1" fmla="*/ 3533 w 6874"/>
                    <a:gd name="connsiteY1" fmla="*/ 50205 h 51728"/>
                    <a:gd name="connsiteX2" fmla="*/ 8 w 6874"/>
                    <a:gd name="connsiteY2" fmla="*/ 1818 h 51728"/>
                    <a:gd name="connsiteX3" fmla="*/ 1532 w 6874"/>
                    <a:gd name="connsiteY3" fmla="*/ 8 h 51728"/>
                    <a:gd name="connsiteX4" fmla="*/ 3342 w 6874"/>
                    <a:gd name="connsiteY4" fmla="*/ 1532 h 51728"/>
                    <a:gd name="connsiteX5" fmla="*/ 6866 w 6874"/>
                    <a:gd name="connsiteY5" fmla="*/ 49919 h 51728"/>
                    <a:gd name="connsiteX6" fmla="*/ 5342 w 6874"/>
                    <a:gd name="connsiteY6" fmla="*/ 51729 h 51728"/>
                    <a:gd name="connsiteX7" fmla="*/ 4961 w 6874"/>
                    <a:gd name="connsiteY7" fmla="*/ 51729 h 51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728">
                      <a:moveTo>
                        <a:pt x="4961" y="51729"/>
                      </a:moveTo>
                      <a:cubicBezTo>
                        <a:pt x="4199" y="51634"/>
                        <a:pt x="3628" y="50967"/>
                        <a:pt x="3533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5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200" y="51634"/>
                        <a:pt x="5342" y="51729"/>
                      </a:cubicBezTo>
                      <a:cubicBezTo>
                        <a:pt x="5247" y="51729"/>
                        <a:pt x="5056" y="51729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B490BF09-75C5-4C0D-B926-69D8A5E73C05}"/>
                    </a:ext>
                  </a:extLst>
                </p:cNvPr>
                <p:cNvSpPr/>
                <p:nvPr/>
              </p:nvSpPr>
              <p:spPr>
                <a:xfrm>
                  <a:off x="7437626" y="4343430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2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2"/>
                      </a:cubicBezTo>
                      <a:lnTo>
                        <a:pt x="2541" y="25973"/>
                      </a:lnTo>
                      <a:cubicBezTo>
                        <a:pt x="2255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9" name="Freeform: Shape 368">
                  <a:extLst>
                    <a:ext uri="{FF2B5EF4-FFF2-40B4-BE49-F238E27FC236}">
                      <a16:creationId xmlns:a16="http://schemas.microsoft.com/office/drawing/2014/main" id="{0C907C6A-55D4-48A8-8418-61C6104C096C}"/>
                    </a:ext>
                  </a:extLst>
                </p:cNvPr>
                <p:cNvSpPr/>
                <p:nvPr/>
              </p:nvSpPr>
              <p:spPr>
                <a:xfrm>
                  <a:off x="7421351" y="4310771"/>
                  <a:ext cx="20393" cy="43147"/>
                </a:xfrm>
                <a:custGeom>
                  <a:avLst/>
                  <a:gdLst>
                    <a:gd name="connsiteX0" fmla="*/ 1386 w 20393"/>
                    <a:gd name="connsiteY0" fmla="*/ 43106 h 43147"/>
                    <a:gd name="connsiteX1" fmla="*/ 1005 w 20393"/>
                    <a:gd name="connsiteY1" fmla="*/ 43010 h 43147"/>
                    <a:gd name="connsiteX2" fmla="*/ 148 w 20393"/>
                    <a:gd name="connsiteY2" fmla="*/ 40819 h 43147"/>
                    <a:gd name="connsiteX3" fmla="*/ 17198 w 20393"/>
                    <a:gd name="connsiteY3" fmla="*/ 1005 h 43147"/>
                    <a:gd name="connsiteX4" fmla="*/ 19388 w 20393"/>
                    <a:gd name="connsiteY4" fmla="*/ 148 h 43147"/>
                    <a:gd name="connsiteX5" fmla="*/ 20245 w 20393"/>
                    <a:gd name="connsiteY5" fmla="*/ 2339 h 43147"/>
                    <a:gd name="connsiteX6" fmla="*/ 3196 w 20393"/>
                    <a:gd name="connsiteY6" fmla="*/ 42153 h 43147"/>
                    <a:gd name="connsiteX7" fmla="*/ 1386 w 20393"/>
                    <a:gd name="connsiteY7" fmla="*/ 43106 h 4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47">
                      <a:moveTo>
                        <a:pt x="1386" y="43106"/>
                      </a:moveTo>
                      <a:cubicBezTo>
                        <a:pt x="1291" y="43106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19"/>
                      </a:cubicBezTo>
                      <a:lnTo>
                        <a:pt x="17198" y="1005"/>
                      </a:lnTo>
                      <a:cubicBezTo>
                        <a:pt x="17578" y="148"/>
                        <a:pt x="18531" y="-233"/>
                        <a:pt x="19388" y="148"/>
                      </a:cubicBezTo>
                      <a:cubicBezTo>
                        <a:pt x="20245" y="529"/>
                        <a:pt x="20626" y="1481"/>
                        <a:pt x="20245" y="2339"/>
                      </a:cubicBezTo>
                      <a:lnTo>
                        <a:pt x="3196" y="42153"/>
                      </a:lnTo>
                      <a:cubicBezTo>
                        <a:pt x="2910" y="42820"/>
                        <a:pt x="2148" y="43296"/>
                        <a:pt x="1386" y="431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CFBA3693-05F6-46B3-BA99-6CC53181E9A7}"/>
                    </a:ext>
                  </a:extLst>
                </p:cNvPr>
                <p:cNvSpPr/>
                <p:nvPr/>
              </p:nvSpPr>
              <p:spPr>
                <a:xfrm>
                  <a:off x="7441596" y="4388167"/>
                  <a:ext cx="50006" cy="4286"/>
                </a:xfrm>
                <a:custGeom>
                  <a:avLst/>
                  <a:gdLst>
                    <a:gd name="connsiteX0" fmla="*/ 1429 w 50006"/>
                    <a:gd name="connsiteY0" fmla="*/ 4286 h 4286"/>
                    <a:gd name="connsiteX1" fmla="*/ 0 w 50006"/>
                    <a:gd name="connsiteY1" fmla="*/ 2667 h 4286"/>
                    <a:gd name="connsiteX2" fmla="*/ 1619 w 50006"/>
                    <a:gd name="connsiteY2" fmla="*/ 952 h 4286"/>
                    <a:gd name="connsiteX3" fmla="*/ 48292 w 50006"/>
                    <a:gd name="connsiteY3" fmla="*/ 0 h 4286"/>
                    <a:gd name="connsiteX4" fmla="*/ 50006 w 50006"/>
                    <a:gd name="connsiteY4" fmla="*/ 1619 h 4286"/>
                    <a:gd name="connsiteX5" fmla="*/ 48387 w 50006"/>
                    <a:gd name="connsiteY5" fmla="*/ 3334 h 4286"/>
                    <a:gd name="connsiteX6" fmla="*/ 1715 w 50006"/>
                    <a:gd name="connsiteY6" fmla="*/ 4286 h 4286"/>
                    <a:gd name="connsiteX7" fmla="*/ 1429 w 50006"/>
                    <a:gd name="connsiteY7" fmla="*/ 4286 h 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286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4"/>
                        <a:pt x="762" y="952"/>
                        <a:pt x="1619" y="952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5" y="4286"/>
                      </a:lnTo>
                      <a:cubicBezTo>
                        <a:pt x="1619" y="4286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5E080FA4-7105-4D36-B163-FAF534975908}"/>
                    </a:ext>
                  </a:extLst>
                </p:cNvPr>
                <p:cNvSpPr/>
                <p:nvPr/>
              </p:nvSpPr>
              <p:spPr>
                <a:xfrm>
                  <a:off x="7434763" y="4405813"/>
                  <a:ext cx="48337" cy="25230"/>
                </a:xfrm>
                <a:custGeom>
                  <a:avLst/>
                  <a:gdLst>
                    <a:gd name="connsiteX0" fmla="*/ 46362 w 48337"/>
                    <a:gd name="connsiteY0" fmla="*/ 25216 h 25230"/>
                    <a:gd name="connsiteX1" fmla="*/ 45886 w 48337"/>
                    <a:gd name="connsiteY1" fmla="*/ 25121 h 25230"/>
                    <a:gd name="connsiteX2" fmla="*/ 928 w 48337"/>
                    <a:gd name="connsiteY2" fmla="*/ 3214 h 25230"/>
                    <a:gd name="connsiteX3" fmla="*/ 166 w 48337"/>
                    <a:gd name="connsiteY3" fmla="*/ 928 h 25230"/>
                    <a:gd name="connsiteX4" fmla="*/ 2452 w 48337"/>
                    <a:gd name="connsiteY4" fmla="*/ 166 h 25230"/>
                    <a:gd name="connsiteX5" fmla="*/ 47410 w 48337"/>
                    <a:gd name="connsiteY5" fmla="*/ 22073 h 25230"/>
                    <a:gd name="connsiteX6" fmla="*/ 48171 w 48337"/>
                    <a:gd name="connsiteY6" fmla="*/ 24359 h 25230"/>
                    <a:gd name="connsiteX7" fmla="*/ 46362 w 48337"/>
                    <a:gd name="connsiteY7" fmla="*/ 25216 h 25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230">
                      <a:moveTo>
                        <a:pt x="46362" y="25216"/>
                      </a:moveTo>
                      <a:cubicBezTo>
                        <a:pt x="46171" y="25216"/>
                        <a:pt x="46076" y="25121"/>
                        <a:pt x="45886" y="25121"/>
                      </a:cubicBezTo>
                      <a:lnTo>
                        <a:pt x="928" y="3214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6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1" y="24359"/>
                      </a:cubicBezTo>
                      <a:cubicBezTo>
                        <a:pt x="47886" y="24931"/>
                        <a:pt x="47124" y="25311"/>
                        <a:pt x="46362" y="252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B750FDC2-99CD-4F0B-B72A-80472B369B9B}"/>
                    </a:ext>
                  </a:extLst>
                </p:cNvPr>
                <p:cNvSpPr/>
                <p:nvPr/>
              </p:nvSpPr>
              <p:spPr>
                <a:xfrm>
                  <a:off x="7423989" y="4425518"/>
                  <a:ext cx="33024" cy="40277"/>
                </a:xfrm>
                <a:custGeom>
                  <a:avLst/>
                  <a:gdLst>
                    <a:gd name="connsiteX0" fmla="*/ 31038 w 33024"/>
                    <a:gd name="connsiteY0" fmla="*/ 40277 h 40277"/>
                    <a:gd name="connsiteX1" fmla="*/ 29990 w 33024"/>
                    <a:gd name="connsiteY1" fmla="*/ 39706 h 40277"/>
                    <a:gd name="connsiteX2" fmla="*/ 367 w 33024"/>
                    <a:gd name="connsiteY2" fmla="*/ 2749 h 40277"/>
                    <a:gd name="connsiteX3" fmla="*/ 653 w 33024"/>
                    <a:gd name="connsiteY3" fmla="*/ 367 h 40277"/>
                    <a:gd name="connsiteX4" fmla="*/ 3034 w 33024"/>
                    <a:gd name="connsiteY4" fmla="*/ 653 h 40277"/>
                    <a:gd name="connsiteX5" fmla="*/ 32657 w 33024"/>
                    <a:gd name="connsiteY5" fmla="*/ 37610 h 40277"/>
                    <a:gd name="connsiteX6" fmla="*/ 32371 w 33024"/>
                    <a:gd name="connsiteY6" fmla="*/ 39991 h 40277"/>
                    <a:gd name="connsiteX7" fmla="*/ 31038 w 33024"/>
                    <a:gd name="connsiteY7" fmla="*/ 40277 h 40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277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7"/>
                      </a:cubicBezTo>
                      <a:cubicBezTo>
                        <a:pt x="1415" y="-204"/>
                        <a:pt x="2463" y="-109"/>
                        <a:pt x="3034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990" y="40182"/>
                        <a:pt x="31514" y="40277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D070E2DD-42F1-458D-AE56-6EF6FCE33961}"/>
                    </a:ext>
                  </a:extLst>
                </p:cNvPr>
                <p:cNvSpPr/>
                <p:nvPr/>
              </p:nvSpPr>
              <p:spPr>
                <a:xfrm>
                  <a:off x="7405174" y="4348315"/>
                  <a:ext cx="5978" cy="18643"/>
                </a:xfrm>
                <a:custGeom>
                  <a:avLst/>
                  <a:gdLst>
                    <a:gd name="connsiteX0" fmla="*/ 1370 w 5978"/>
                    <a:gd name="connsiteY0" fmla="*/ 18610 h 18643"/>
                    <a:gd name="connsiteX1" fmla="*/ 37 w 5978"/>
                    <a:gd name="connsiteY1" fmla="*/ 16705 h 18643"/>
                    <a:gd name="connsiteX2" fmla="*/ 2704 w 5978"/>
                    <a:gd name="connsiteY2" fmla="*/ 1370 h 18643"/>
                    <a:gd name="connsiteX3" fmla="*/ 4608 w 5978"/>
                    <a:gd name="connsiteY3" fmla="*/ 36 h 18643"/>
                    <a:gd name="connsiteX4" fmla="*/ 5942 w 5978"/>
                    <a:gd name="connsiteY4" fmla="*/ 1942 h 18643"/>
                    <a:gd name="connsiteX5" fmla="*/ 3275 w 5978"/>
                    <a:gd name="connsiteY5" fmla="*/ 17277 h 18643"/>
                    <a:gd name="connsiteX6" fmla="*/ 1370 w 5978"/>
                    <a:gd name="connsiteY6" fmla="*/ 18610 h 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43">
                      <a:moveTo>
                        <a:pt x="1370" y="18610"/>
                      </a:moveTo>
                      <a:cubicBezTo>
                        <a:pt x="417" y="18420"/>
                        <a:pt x="-154" y="17562"/>
                        <a:pt x="37" y="16705"/>
                      </a:cubicBezTo>
                      <a:lnTo>
                        <a:pt x="2704" y="1370"/>
                      </a:lnTo>
                      <a:cubicBezTo>
                        <a:pt x="2894" y="418"/>
                        <a:pt x="3751" y="-154"/>
                        <a:pt x="4608" y="36"/>
                      </a:cubicBezTo>
                      <a:cubicBezTo>
                        <a:pt x="5561" y="227"/>
                        <a:pt x="6132" y="1084"/>
                        <a:pt x="5942" y="1942"/>
                      </a:cubicBezTo>
                      <a:lnTo>
                        <a:pt x="3275" y="17277"/>
                      </a:lnTo>
                      <a:cubicBezTo>
                        <a:pt x="3180" y="18134"/>
                        <a:pt x="2322" y="18801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5E1E72BE-E013-467F-90CC-A8C9156A838E}"/>
                    </a:ext>
                  </a:extLst>
                </p:cNvPr>
                <p:cNvSpPr/>
                <p:nvPr/>
              </p:nvSpPr>
              <p:spPr>
                <a:xfrm>
                  <a:off x="7382186" y="4356813"/>
                  <a:ext cx="12615" cy="16780"/>
                </a:xfrm>
                <a:custGeom>
                  <a:avLst/>
                  <a:gdLst>
                    <a:gd name="connsiteX0" fmla="*/ 10737 w 12615"/>
                    <a:gd name="connsiteY0" fmla="*/ 16780 h 16780"/>
                    <a:gd name="connsiteX1" fmla="*/ 9594 w 12615"/>
                    <a:gd name="connsiteY1" fmla="*/ 16113 h 16780"/>
                    <a:gd name="connsiteX2" fmla="*/ 260 w 12615"/>
                    <a:gd name="connsiteY2" fmla="*/ 2588 h 16780"/>
                    <a:gd name="connsiteX3" fmla="*/ 736 w 12615"/>
                    <a:gd name="connsiteY3" fmla="*/ 302 h 16780"/>
                    <a:gd name="connsiteX4" fmla="*/ 3022 w 12615"/>
                    <a:gd name="connsiteY4" fmla="*/ 778 h 16780"/>
                    <a:gd name="connsiteX5" fmla="*/ 12356 w 12615"/>
                    <a:gd name="connsiteY5" fmla="*/ 14303 h 16780"/>
                    <a:gd name="connsiteX6" fmla="*/ 11880 w 12615"/>
                    <a:gd name="connsiteY6" fmla="*/ 16589 h 16780"/>
                    <a:gd name="connsiteX7" fmla="*/ 10737 w 12615"/>
                    <a:gd name="connsiteY7" fmla="*/ 16780 h 16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15" h="16780">
                      <a:moveTo>
                        <a:pt x="10737" y="16780"/>
                      </a:moveTo>
                      <a:cubicBezTo>
                        <a:pt x="10261" y="16685"/>
                        <a:pt x="9880" y="16494"/>
                        <a:pt x="9594" y="16113"/>
                      </a:cubicBezTo>
                      <a:lnTo>
                        <a:pt x="260" y="2588"/>
                      </a:lnTo>
                      <a:cubicBezTo>
                        <a:pt x="-217" y="1826"/>
                        <a:pt x="-26" y="778"/>
                        <a:pt x="736" y="302"/>
                      </a:cubicBezTo>
                      <a:cubicBezTo>
                        <a:pt x="1498" y="-270"/>
                        <a:pt x="2546" y="16"/>
                        <a:pt x="3022" y="778"/>
                      </a:cubicBezTo>
                      <a:lnTo>
                        <a:pt x="12356" y="14303"/>
                      </a:lnTo>
                      <a:cubicBezTo>
                        <a:pt x="12833" y="15065"/>
                        <a:pt x="12642" y="16113"/>
                        <a:pt x="11880" y="16589"/>
                      </a:cubicBezTo>
                      <a:cubicBezTo>
                        <a:pt x="11594" y="16685"/>
                        <a:pt x="11118" y="16780"/>
                        <a:pt x="10737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5" name="Freeform: Shape 374">
                  <a:extLst>
                    <a:ext uri="{FF2B5EF4-FFF2-40B4-BE49-F238E27FC236}">
                      <a16:creationId xmlns:a16="http://schemas.microsoft.com/office/drawing/2014/main" id="{EE2ACAA8-D596-49DD-84D3-CD2B56ECD78B}"/>
                    </a:ext>
                  </a:extLst>
                </p:cNvPr>
                <p:cNvSpPr/>
                <p:nvPr/>
              </p:nvSpPr>
              <p:spPr>
                <a:xfrm>
                  <a:off x="7367074" y="4379271"/>
                  <a:ext cx="25314" cy="8741"/>
                </a:xfrm>
                <a:custGeom>
                  <a:avLst/>
                  <a:gdLst>
                    <a:gd name="connsiteX0" fmla="*/ 23373 w 25314"/>
                    <a:gd name="connsiteY0" fmla="*/ 8704 h 8741"/>
                    <a:gd name="connsiteX1" fmla="*/ 23278 w 25314"/>
                    <a:gd name="connsiteY1" fmla="*/ 8704 h 8741"/>
                    <a:gd name="connsiteX2" fmla="*/ 1275 w 25314"/>
                    <a:gd name="connsiteY2" fmla="*/ 3275 h 8741"/>
                    <a:gd name="connsiteX3" fmla="*/ 37 w 25314"/>
                    <a:gd name="connsiteY3" fmla="*/ 1275 h 8741"/>
                    <a:gd name="connsiteX4" fmla="*/ 2037 w 25314"/>
                    <a:gd name="connsiteY4" fmla="*/ 37 h 8741"/>
                    <a:gd name="connsiteX5" fmla="*/ 24040 w 25314"/>
                    <a:gd name="connsiteY5" fmla="*/ 5466 h 8741"/>
                    <a:gd name="connsiteX6" fmla="*/ 25278 w 25314"/>
                    <a:gd name="connsiteY6" fmla="*/ 7466 h 8741"/>
                    <a:gd name="connsiteX7" fmla="*/ 23373 w 25314"/>
                    <a:gd name="connsiteY7" fmla="*/ 8704 h 8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41">
                      <a:moveTo>
                        <a:pt x="23373" y="8704"/>
                      </a:moveTo>
                      <a:cubicBezTo>
                        <a:pt x="23373" y="8704"/>
                        <a:pt x="23278" y="8704"/>
                        <a:pt x="23278" y="8704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6"/>
                        <a:pt x="25468" y="6609"/>
                        <a:pt x="25278" y="7466"/>
                      </a:cubicBezTo>
                      <a:cubicBezTo>
                        <a:pt x="25087" y="8324"/>
                        <a:pt x="24230" y="8895"/>
                        <a:pt x="23373" y="870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6" name="Freeform: Shape 375">
                  <a:extLst>
                    <a:ext uri="{FF2B5EF4-FFF2-40B4-BE49-F238E27FC236}">
                      <a16:creationId xmlns:a16="http://schemas.microsoft.com/office/drawing/2014/main" id="{697E5B66-84AC-4A18-B229-3E9A0CAD862A}"/>
                    </a:ext>
                  </a:extLst>
                </p:cNvPr>
                <p:cNvSpPr/>
                <p:nvPr/>
              </p:nvSpPr>
              <p:spPr>
                <a:xfrm>
                  <a:off x="7373495" y="4401599"/>
                  <a:ext cx="18283" cy="8832"/>
                </a:xfrm>
                <a:custGeom>
                  <a:avLst/>
                  <a:gdLst>
                    <a:gd name="connsiteX0" fmla="*/ 1426 w 18283"/>
                    <a:gd name="connsiteY0" fmla="*/ 8761 h 8832"/>
                    <a:gd name="connsiteX1" fmla="*/ 93 w 18283"/>
                    <a:gd name="connsiteY1" fmla="*/ 7713 h 8832"/>
                    <a:gd name="connsiteX2" fmla="*/ 1140 w 18283"/>
                    <a:gd name="connsiteY2" fmla="*/ 5522 h 8832"/>
                    <a:gd name="connsiteX3" fmla="*/ 15999 w 18283"/>
                    <a:gd name="connsiteY3" fmla="*/ 93 h 8832"/>
                    <a:gd name="connsiteX4" fmla="*/ 18190 w 18283"/>
                    <a:gd name="connsiteY4" fmla="*/ 1141 h 8832"/>
                    <a:gd name="connsiteX5" fmla="*/ 17143 w 18283"/>
                    <a:gd name="connsiteY5" fmla="*/ 3331 h 8832"/>
                    <a:gd name="connsiteX6" fmla="*/ 2283 w 18283"/>
                    <a:gd name="connsiteY6" fmla="*/ 8761 h 8832"/>
                    <a:gd name="connsiteX7" fmla="*/ 1426 w 18283"/>
                    <a:gd name="connsiteY7" fmla="*/ 8761 h 8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832">
                      <a:moveTo>
                        <a:pt x="1426" y="8761"/>
                      </a:moveTo>
                      <a:cubicBezTo>
                        <a:pt x="855" y="8665"/>
                        <a:pt x="379" y="8284"/>
                        <a:pt x="93" y="7713"/>
                      </a:cubicBezTo>
                      <a:cubicBezTo>
                        <a:pt x="-193" y="6855"/>
                        <a:pt x="188" y="5903"/>
                        <a:pt x="1140" y="5522"/>
                      </a:cubicBezTo>
                      <a:lnTo>
                        <a:pt x="15999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3" y="3331"/>
                      </a:cubicBezTo>
                      <a:lnTo>
                        <a:pt x="2283" y="8761"/>
                      </a:lnTo>
                      <a:cubicBezTo>
                        <a:pt x="1998" y="8856"/>
                        <a:pt x="1712" y="8856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7" name="Freeform: Shape 376">
                  <a:extLst>
                    <a:ext uri="{FF2B5EF4-FFF2-40B4-BE49-F238E27FC236}">
                      <a16:creationId xmlns:a16="http://schemas.microsoft.com/office/drawing/2014/main" id="{E1027A3C-C2D1-4482-85FF-893471331038}"/>
                    </a:ext>
                  </a:extLst>
                </p:cNvPr>
                <p:cNvSpPr/>
                <p:nvPr/>
              </p:nvSpPr>
              <p:spPr>
                <a:xfrm>
                  <a:off x="7394125" y="4411180"/>
                  <a:ext cx="6168" cy="19785"/>
                </a:xfrm>
                <a:custGeom>
                  <a:avLst/>
                  <a:gdLst>
                    <a:gd name="connsiteX0" fmla="*/ 1370 w 6168"/>
                    <a:gd name="connsiteY0" fmla="*/ 19753 h 19785"/>
                    <a:gd name="connsiteX1" fmla="*/ 37 w 6168"/>
                    <a:gd name="connsiteY1" fmla="*/ 17848 h 19785"/>
                    <a:gd name="connsiteX2" fmla="*/ 2894 w 6168"/>
                    <a:gd name="connsiteY2" fmla="*/ 1370 h 19785"/>
                    <a:gd name="connsiteX3" fmla="*/ 4799 w 6168"/>
                    <a:gd name="connsiteY3" fmla="*/ 36 h 19785"/>
                    <a:gd name="connsiteX4" fmla="*/ 6132 w 6168"/>
                    <a:gd name="connsiteY4" fmla="*/ 1942 h 19785"/>
                    <a:gd name="connsiteX5" fmla="*/ 3275 w 6168"/>
                    <a:gd name="connsiteY5" fmla="*/ 18420 h 19785"/>
                    <a:gd name="connsiteX6" fmla="*/ 1370 w 6168"/>
                    <a:gd name="connsiteY6" fmla="*/ 19753 h 19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8" h="19785">
                      <a:moveTo>
                        <a:pt x="1370" y="19753"/>
                      </a:moveTo>
                      <a:cubicBezTo>
                        <a:pt x="417" y="19563"/>
                        <a:pt x="-154" y="18705"/>
                        <a:pt x="37" y="17848"/>
                      </a:cubicBezTo>
                      <a:lnTo>
                        <a:pt x="2894" y="1370"/>
                      </a:lnTo>
                      <a:cubicBezTo>
                        <a:pt x="3084" y="418"/>
                        <a:pt x="3942" y="-154"/>
                        <a:pt x="4799" y="36"/>
                      </a:cubicBezTo>
                      <a:cubicBezTo>
                        <a:pt x="5752" y="227"/>
                        <a:pt x="6323" y="1084"/>
                        <a:pt x="6132" y="1942"/>
                      </a:cubicBezTo>
                      <a:lnTo>
                        <a:pt x="3275" y="18420"/>
                      </a:lnTo>
                      <a:cubicBezTo>
                        <a:pt x="3084" y="19277"/>
                        <a:pt x="2227" y="19944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8" name="Freeform: Shape 377">
                  <a:extLst>
                    <a:ext uri="{FF2B5EF4-FFF2-40B4-BE49-F238E27FC236}">
                      <a16:creationId xmlns:a16="http://schemas.microsoft.com/office/drawing/2014/main" id="{1DD4606C-8195-43EA-A4F5-04D738D3246B}"/>
                    </a:ext>
                  </a:extLst>
                </p:cNvPr>
                <p:cNvSpPr/>
                <p:nvPr/>
              </p:nvSpPr>
              <p:spPr>
                <a:xfrm>
                  <a:off x="7407979" y="4400078"/>
                  <a:ext cx="15704" cy="18472"/>
                </a:xfrm>
                <a:custGeom>
                  <a:avLst/>
                  <a:gdLst>
                    <a:gd name="connsiteX0" fmla="*/ 13806 w 15704"/>
                    <a:gd name="connsiteY0" fmla="*/ 18473 h 18472"/>
                    <a:gd name="connsiteX1" fmla="*/ 12758 w 15704"/>
                    <a:gd name="connsiteY1" fmla="*/ 17901 h 18472"/>
                    <a:gd name="connsiteX2" fmla="*/ 375 w 15704"/>
                    <a:gd name="connsiteY2" fmla="*/ 2756 h 18472"/>
                    <a:gd name="connsiteX3" fmla="*/ 566 w 15704"/>
                    <a:gd name="connsiteY3" fmla="*/ 375 h 18472"/>
                    <a:gd name="connsiteX4" fmla="*/ 2947 w 15704"/>
                    <a:gd name="connsiteY4" fmla="*/ 566 h 18472"/>
                    <a:gd name="connsiteX5" fmla="*/ 15330 w 15704"/>
                    <a:gd name="connsiteY5" fmla="*/ 15711 h 18472"/>
                    <a:gd name="connsiteX6" fmla="*/ 15139 w 15704"/>
                    <a:gd name="connsiteY6" fmla="*/ 18092 h 18472"/>
                    <a:gd name="connsiteX7" fmla="*/ 13806 w 15704"/>
                    <a:gd name="connsiteY7" fmla="*/ 18473 h 18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472">
                      <a:moveTo>
                        <a:pt x="13806" y="18473"/>
                      </a:moveTo>
                      <a:cubicBezTo>
                        <a:pt x="13424" y="18378"/>
                        <a:pt x="13043" y="18187"/>
                        <a:pt x="12758" y="17901"/>
                      </a:cubicBezTo>
                      <a:lnTo>
                        <a:pt x="375" y="2756"/>
                      </a:lnTo>
                      <a:cubicBezTo>
                        <a:pt x="-196" y="1995"/>
                        <a:pt x="-101" y="947"/>
                        <a:pt x="566" y="375"/>
                      </a:cubicBezTo>
                      <a:cubicBezTo>
                        <a:pt x="1328" y="-196"/>
                        <a:pt x="2375" y="-101"/>
                        <a:pt x="2947" y="566"/>
                      </a:cubicBezTo>
                      <a:lnTo>
                        <a:pt x="15330" y="15711"/>
                      </a:lnTo>
                      <a:cubicBezTo>
                        <a:pt x="15901" y="16472"/>
                        <a:pt x="15806" y="17520"/>
                        <a:pt x="15139" y="18092"/>
                      </a:cubicBezTo>
                      <a:cubicBezTo>
                        <a:pt x="14758" y="18378"/>
                        <a:pt x="14187" y="18473"/>
                        <a:pt x="13806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5D2C3B14-F581-4F2B-997F-4207D98483D4}"/>
                    </a:ext>
                  </a:extLst>
                </p:cNvPr>
                <p:cNvSpPr/>
                <p:nvPr/>
              </p:nvSpPr>
              <p:spPr>
                <a:xfrm>
                  <a:off x="7417350" y="4364682"/>
                  <a:ext cx="15059" cy="12469"/>
                </a:xfrm>
                <a:custGeom>
                  <a:avLst/>
                  <a:gdLst>
                    <a:gd name="connsiteX0" fmla="*/ 1386 w 15059"/>
                    <a:gd name="connsiteY0" fmla="*/ 12435 h 12469"/>
                    <a:gd name="connsiteX1" fmla="*/ 338 w 15059"/>
                    <a:gd name="connsiteY1" fmla="*/ 11768 h 12469"/>
                    <a:gd name="connsiteX2" fmla="*/ 624 w 15059"/>
                    <a:gd name="connsiteY2" fmla="*/ 9387 h 12469"/>
                    <a:gd name="connsiteX3" fmla="*/ 12340 w 15059"/>
                    <a:gd name="connsiteY3" fmla="*/ 338 h 12469"/>
                    <a:gd name="connsiteX4" fmla="*/ 14721 w 15059"/>
                    <a:gd name="connsiteY4" fmla="*/ 624 h 12469"/>
                    <a:gd name="connsiteX5" fmla="*/ 14435 w 15059"/>
                    <a:gd name="connsiteY5" fmla="*/ 3005 h 12469"/>
                    <a:gd name="connsiteX6" fmla="*/ 2720 w 15059"/>
                    <a:gd name="connsiteY6" fmla="*/ 12054 h 12469"/>
                    <a:gd name="connsiteX7" fmla="*/ 1386 w 15059"/>
                    <a:gd name="connsiteY7" fmla="*/ 12435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69">
                      <a:moveTo>
                        <a:pt x="1386" y="12435"/>
                      </a:moveTo>
                      <a:cubicBezTo>
                        <a:pt x="1005" y="12340"/>
                        <a:pt x="624" y="12150"/>
                        <a:pt x="338" y="11768"/>
                      </a:cubicBezTo>
                      <a:cubicBezTo>
                        <a:pt x="-233" y="11007"/>
                        <a:pt x="-43" y="9959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49" y="-42"/>
                        <a:pt x="14721" y="624"/>
                      </a:cubicBezTo>
                      <a:cubicBezTo>
                        <a:pt x="15292" y="1386"/>
                        <a:pt x="15102" y="2434"/>
                        <a:pt x="14435" y="3005"/>
                      </a:cubicBezTo>
                      <a:lnTo>
                        <a:pt x="2720" y="12054"/>
                      </a:lnTo>
                      <a:cubicBezTo>
                        <a:pt x="2339" y="12435"/>
                        <a:pt x="1862" y="12530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0" name="Freeform: Shape 379">
                  <a:extLst>
                    <a:ext uri="{FF2B5EF4-FFF2-40B4-BE49-F238E27FC236}">
                      <a16:creationId xmlns:a16="http://schemas.microsoft.com/office/drawing/2014/main" id="{2BBD1F8D-0E37-4188-8554-6AECD4A2F4F7}"/>
                    </a:ext>
                  </a:extLst>
                </p:cNvPr>
                <p:cNvSpPr/>
                <p:nvPr/>
              </p:nvSpPr>
              <p:spPr>
                <a:xfrm>
                  <a:off x="7415212" y="4385871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9 h 5161"/>
                    <a:gd name="connsiteX5" fmla="*/ 20193 w 22011"/>
                    <a:gd name="connsiteY5" fmla="*/ 5153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1" y="3152"/>
                        <a:pt x="0" y="2390"/>
                        <a:pt x="0" y="1533"/>
                      </a:cubicBezTo>
                      <a:cubicBezTo>
                        <a:pt x="95" y="580"/>
                        <a:pt x="953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9"/>
                      </a:cubicBezTo>
                      <a:cubicBezTo>
                        <a:pt x="21907" y="4581"/>
                        <a:pt x="21050" y="5248"/>
                        <a:pt x="20193" y="5153"/>
                      </a:cubicBezTo>
                      <a:lnTo>
                        <a:pt x="1524" y="3343"/>
                      </a:lnTo>
                      <a:cubicBezTo>
                        <a:pt x="1524" y="3438"/>
                        <a:pt x="1429" y="3438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81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9549685" y="975548"/>
                <a:ext cx="533747" cy="469638"/>
                <a:chOff x="6369885" y="2171550"/>
                <a:chExt cx="240613" cy="240709"/>
              </a:xfrm>
              <a:solidFill>
                <a:srgbClr val="BB3D50"/>
              </a:solidFill>
            </p:grpSpPr>
            <p:grpSp>
              <p:nvGrpSpPr>
                <p:cNvPr id="38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461036" y="2171550"/>
                  <a:ext cx="58308" cy="240709"/>
                  <a:chOff x="6461036" y="2171550"/>
                  <a:chExt cx="58308" cy="240709"/>
                </a:xfrm>
                <a:grpFill/>
              </p:grpSpPr>
              <p:grpSp>
                <p:nvGrpSpPr>
                  <p:cNvPr id="38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498871" y="2171550"/>
                    <a:ext cx="20473" cy="62193"/>
                    <a:chOff x="6498871" y="2171550"/>
                    <a:chExt cx="20473" cy="62193"/>
                  </a:xfrm>
                  <a:grpFill/>
                </p:grpSpPr>
                <p:sp>
                  <p:nvSpPr>
                    <p:cNvPr id="384" name="Freeform: Shape 383">
                      <a:extLst>
                        <a:ext uri="{FF2B5EF4-FFF2-40B4-BE49-F238E27FC236}">
                          <a16:creationId xmlns:a16="http://schemas.microsoft.com/office/drawing/2014/main" id="{2FA00FE0-7D98-47C5-A914-8BD3C31BAB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8871" y="2183569"/>
                      <a:ext cx="11407" cy="50174"/>
                    </a:xfrm>
                    <a:custGeom>
                      <a:avLst/>
                      <a:gdLst>
                        <a:gd name="connsiteX0" fmla="*/ 1370 w 11407"/>
                        <a:gd name="connsiteY0" fmla="*/ 50138 h 50174"/>
                        <a:gd name="connsiteX1" fmla="*/ 37 w 11407"/>
                        <a:gd name="connsiteY1" fmla="*/ 48233 h 50174"/>
                        <a:gd name="connsiteX2" fmla="*/ 8133 w 11407"/>
                        <a:gd name="connsiteY2" fmla="*/ 1370 h 50174"/>
                        <a:gd name="connsiteX3" fmla="*/ 10038 w 11407"/>
                        <a:gd name="connsiteY3" fmla="*/ 37 h 50174"/>
                        <a:gd name="connsiteX4" fmla="*/ 11371 w 11407"/>
                        <a:gd name="connsiteY4" fmla="*/ 1942 h 50174"/>
                        <a:gd name="connsiteX5" fmla="*/ 3275 w 11407"/>
                        <a:gd name="connsiteY5" fmla="*/ 48804 h 50174"/>
                        <a:gd name="connsiteX6" fmla="*/ 1370 w 11407"/>
                        <a:gd name="connsiteY6" fmla="*/ 50138 h 50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4">
                          <a:moveTo>
                            <a:pt x="1370" y="50138"/>
                          </a:moveTo>
                          <a:cubicBezTo>
                            <a:pt x="417" y="49948"/>
                            <a:pt x="-154" y="49090"/>
                            <a:pt x="37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2"/>
                          </a:cubicBezTo>
                          <a:lnTo>
                            <a:pt x="3275" y="48804"/>
                          </a:lnTo>
                          <a:cubicBezTo>
                            <a:pt x="3180" y="49757"/>
                            <a:pt x="2322" y="50328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5" name="Freeform: Shape 384">
                      <a:extLst>
                        <a:ext uri="{FF2B5EF4-FFF2-40B4-BE49-F238E27FC236}">
                          <a16:creationId xmlns:a16="http://schemas.microsoft.com/office/drawing/2014/main" id="{5D22DC75-4E34-4A68-87B6-F9615D69EE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9234" y="2171550"/>
                      <a:ext cx="20110" cy="20110"/>
                    </a:xfrm>
                    <a:custGeom>
                      <a:avLst/>
                      <a:gdLst>
                        <a:gd name="connsiteX0" fmla="*/ 19961 w 20110"/>
                        <a:gd name="connsiteY0" fmla="*/ 11770 h 20110"/>
                        <a:gd name="connsiteX1" fmla="*/ 8341 w 20110"/>
                        <a:gd name="connsiteY1" fmla="*/ 19961 h 20110"/>
                        <a:gd name="connsiteX2" fmla="*/ 149 w 20110"/>
                        <a:gd name="connsiteY2" fmla="*/ 8341 h 20110"/>
                        <a:gd name="connsiteX3" fmla="*/ 11770 w 20110"/>
                        <a:gd name="connsiteY3" fmla="*/ 149 h 20110"/>
                        <a:gd name="connsiteX4" fmla="*/ 19961 w 20110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9961" y="11770"/>
                          </a:move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8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461036" y="2350066"/>
                    <a:ext cx="20381" cy="62193"/>
                    <a:chOff x="6461036" y="2350066"/>
                    <a:chExt cx="20381" cy="62193"/>
                  </a:xfrm>
                  <a:grpFill/>
                </p:grpSpPr>
                <p:sp>
                  <p:nvSpPr>
                    <p:cNvPr id="387" name="Freeform: Shape 386">
                      <a:extLst>
                        <a:ext uri="{FF2B5EF4-FFF2-40B4-BE49-F238E27FC236}">
                          <a16:creationId xmlns:a16="http://schemas.microsoft.com/office/drawing/2014/main" id="{EFC95710-4BDC-4525-A91E-7059059EDA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0010" y="2350066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7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7 h 50148"/>
                        <a:gd name="connsiteX4" fmla="*/ 11371 w 11407"/>
                        <a:gd name="connsiteY4" fmla="*/ 1941 h 50148"/>
                        <a:gd name="connsiteX5" fmla="*/ 3275 w 11407"/>
                        <a:gd name="connsiteY5" fmla="*/ 48804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7" y="49947"/>
                            <a:pt x="-154" y="49090"/>
                            <a:pt x="37" y="48233"/>
                          </a:cubicBezTo>
                          <a:lnTo>
                            <a:pt x="8133" y="1370"/>
                          </a:lnTo>
                          <a:cubicBezTo>
                            <a:pt x="8323" y="417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4"/>
                          </a:lnTo>
                          <a:cubicBezTo>
                            <a:pt x="3180" y="49662"/>
                            <a:pt x="2322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8" name="Freeform: Shape 387">
                      <a:extLst>
                        <a:ext uri="{FF2B5EF4-FFF2-40B4-BE49-F238E27FC236}">
                          <a16:creationId xmlns:a16="http://schemas.microsoft.com/office/drawing/2014/main" id="{317F7922-1316-4E9D-884C-0BCB028C34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1036" y="2392149"/>
                      <a:ext cx="20113" cy="20110"/>
                    </a:xfrm>
                    <a:custGeom>
                      <a:avLst/>
                      <a:gdLst>
                        <a:gd name="connsiteX0" fmla="*/ 152 w 20113"/>
                        <a:gd name="connsiteY0" fmla="*/ 8341 h 20110"/>
                        <a:gd name="connsiteX1" fmla="*/ 11772 w 20113"/>
                        <a:gd name="connsiteY1" fmla="*/ 149 h 20110"/>
                        <a:gd name="connsiteX2" fmla="*/ 19964 w 20113"/>
                        <a:gd name="connsiteY2" fmla="*/ 11770 h 20110"/>
                        <a:gd name="connsiteX3" fmla="*/ 8343 w 20113"/>
                        <a:gd name="connsiteY3" fmla="*/ 19961 h 20110"/>
                        <a:gd name="connsiteX4" fmla="*/ 152 w 20113"/>
                        <a:gd name="connsiteY4" fmla="*/ 8341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3" h="20110">
                          <a:moveTo>
                            <a:pt x="152" y="8341"/>
                          </a:moveTo>
                          <a:cubicBezTo>
                            <a:pt x="1105" y="2911"/>
                            <a:pt x="6248" y="-803"/>
                            <a:pt x="11772" y="149"/>
                          </a:cubicBezTo>
                          <a:cubicBezTo>
                            <a:pt x="17202" y="1102"/>
                            <a:pt x="20917" y="6245"/>
                            <a:pt x="19964" y="11770"/>
                          </a:cubicBezTo>
                          <a:cubicBezTo>
                            <a:pt x="19012" y="17199"/>
                            <a:pt x="13868" y="20914"/>
                            <a:pt x="8343" y="19961"/>
                          </a:cubicBezTo>
                          <a:cubicBezTo>
                            <a:pt x="2819" y="19009"/>
                            <a:pt x="-800" y="13770"/>
                            <a:pt x="152" y="834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89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441523" y="2176752"/>
                  <a:ext cx="97336" cy="230257"/>
                  <a:chOff x="6441523" y="2176752"/>
                  <a:chExt cx="97336" cy="230257"/>
                </a:xfrm>
                <a:grpFill/>
              </p:grpSpPr>
              <p:grpSp>
                <p:nvGrpSpPr>
                  <p:cNvPr id="39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441523" y="2176752"/>
                    <a:ext cx="29378" cy="59851"/>
                    <a:chOff x="6441523" y="2176752"/>
                    <a:chExt cx="29378" cy="59851"/>
                  </a:xfrm>
                  <a:grpFill/>
                </p:grpSpPr>
                <p:sp>
                  <p:nvSpPr>
                    <p:cNvPr id="391" name="Freeform: Shape 390">
                      <a:extLst>
                        <a:ext uri="{FF2B5EF4-FFF2-40B4-BE49-F238E27FC236}">
                          <a16:creationId xmlns:a16="http://schemas.microsoft.com/office/drawing/2014/main" id="{10EA394F-C224-4109-BE41-6001EEAE98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1188" y="2188560"/>
                      <a:ext cx="19713" cy="48044"/>
                    </a:xfrm>
                    <a:custGeom>
                      <a:avLst/>
                      <a:gdLst>
                        <a:gd name="connsiteX0" fmla="*/ 17810 w 19713"/>
                        <a:gd name="connsiteY0" fmla="*/ 48005 h 48044"/>
                        <a:gd name="connsiteX1" fmla="*/ 16477 w 19713"/>
                        <a:gd name="connsiteY1" fmla="*/ 46957 h 48044"/>
                        <a:gd name="connsiteX2" fmla="*/ 94 w 19713"/>
                        <a:gd name="connsiteY2" fmla="*/ 2285 h 48044"/>
                        <a:gd name="connsiteX3" fmla="*/ 1046 w 19713"/>
                        <a:gd name="connsiteY3" fmla="*/ 94 h 48044"/>
                        <a:gd name="connsiteX4" fmla="*/ 3237 w 19713"/>
                        <a:gd name="connsiteY4" fmla="*/ 1046 h 48044"/>
                        <a:gd name="connsiteX5" fmla="*/ 19620 w 19713"/>
                        <a:gd name="connsiteY5" fmla="*/ 45719 h 48044"/>
                        <a:gd name="connsiteX6" fmla="*/ 18668 w 19713"/>
                        <a:gd name="connsiteY6" fmla="*/ 47909 h 48044"/>
                        <a:gd name="connsiteX7" fmla="*/ 17810 w 19713"/>
                        <a:gd name="connsiteY7" fmla="*/ 48005 h 480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4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005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2" name="Freeform: Shape 391">
                      <a:extLst>
                        <a:ext uri="{FF2B5EF4-FFF2-40B4-BE49-F238E27FC236}">
                          <a16:creationId xmlns:a16="http://schemas.microsoft.com/office/drawing/2014/main" id="{F59656FA-C6EC-470F-B046-DE3530907B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41523" y="2176752"/>
                      <a:ext cx="20089" cy="20040"/>
                    </a:xfrm>
                    <a:custGeom>
                      <a:avLst/>
                      <a:gdLst>
                        <a:gd name="connsiteX0" fmla="*/ 19474 w 20089"/>
                        <a:gd name="connsiteY0" fmla="*/ 6567 h 20040"/>
                        <a:gd name="connsiteX1" fmla="*/ 13474 w 20089"/>
                        <a:gd name="connsiteY1" fmla="*/ 19426 h 20040"/>
                        <a:gd name="connsiteX2" fmla="*/ 615 w 20089"/>
                        <a:gd name="connsiteY2" fmla="*/ 13425 h 20040"/>
                        <a:gd name="connsiteX3" fmla="*/ 6616 w 20089"/>
                        <a:gd name="connsiteY3" fmla="*/ 566 h 20040"/>
                        <a:gd name="connsiteX4" fmla="*/ 19474 w 20089"/>
                        <a:gd name="connsiteY4" fmla="*/ 6567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40">
                          <a:moveTo>
                            <a:pt x="19474" y="6567"/>
                          </a:moveTo>
                          <a:cubicBezTo>
                            <a:pt x="21379" y="11806"/>
                            <a:pt x="18712" y="17521"/>
                            <a:pt x="13474" y="19426"/>
                          </a:cubicBezTo>
                          <a:cubicBezTo>
                            <a:pt x="8235" y="21331"/>
                            <a:pt x="2520" y="18664"/>
                            <a:pt x="615" y="13425"/>
                          </a:cubicBezTo>
                          <a:cubicBezTo>
                            <a:pt x="-1290" y="8186"/>
                            <a:pt x="1377" y="2471"/>
                            <a:pt x="6616" y="566"/>
                          </a:cubicBezTo>
                          <a:cubicBezTo>
                            <a:pt x="11854" y="-1243"/>
                            <a:pt x="17569" y="1424"/>
                            <a:pt x="19474" y="65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9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509386" y="2347151"/>
                    <a:ext cx="29474" cy="59858"/>
                    <a:chOff x="6509386" y="2347151"/>
                    <a:chExt cx="29474" cy="59858"/>
                  </a:xfrm>
                  <a:grpFill/>
                </p:grpSpPr>
                <p:sp>
                  <p:nvSpPr>
                    <p:cNvPr id="394" name="Freeform: Shape 393">
                      <a:extLst>
                        <a:ext uri="{FF2B5EF4-FFF2-40B4-BE49-F238E27FC236}">
                          <a16:creationId xmlns:a16="http://schemas.microsoft.com/office/drawing/2014/main" id="{25C40318-DAB7-4AE2-B5A7-21344C8E6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386" y="2347151"/>
                      <a:ext cx="19713" cy="48004"/>
                    </a:xfrm>
                    <a:custGeom>
                      <a:avLst/>
                      <a:gdLst>
                        <a:gd name="connsiteX0" fmla="*/ 17810 w 19713"/>
                        <a:gd name="connsiteY0" fmla="*/ 48005 h 48004"/>
                        <a:gd name="connsiteX1" fmla="*/ 16477 w 19713"/>
                        <a:gd name="connsiteY1" fmla="*/ 46957 h 48004"/>
                        <a:gd name="connsiteX2" fmla="*/ 94 w 19713"/>
                        <a:gd name="connsiteY2" fmla="*/ 2285 h 48004"/>
                        <a:gd name="connsiteX3" fmla="*/ 1046 w 19713"/>
                        <a:gd name="connsiteY3" fmla="*/ 94 h 48004"/>
                        <a:gd name="connsiteX4" fmla="*/ 3237 w 19713"/>
                        <a:gd name="connsiteY4" fmla="*/ 1046 h 48004"/>
                        <a:gd name="connsiteX5" fmla="*/ 19620 w 19713"/>
                        <a:gd name="connsiteY5" fmla="*/ 45719 h 48004"/>
                        <a:gd name="connsiteX6" fmla="*/ 18668 w 19713"/>
                        <a:gd name="connsiteY6" fmla="*/ 47909 h 48004"/>
                        <a:gd name="connsiteX7" fmla="*/ 17810 w 19713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5" name="Freeform: Shape 394">
                      <a:extLst>
                        <a:ext uri="{FF2B5EF4-FFF2-40B4-BE49-F238E27FC236}">
                          <a16:creationId xmlns:a16="http://schemas.microsoft.com/office/drawing/2014/main" id="{36B92F29-683F-441B-AD82-E24E267576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18771" y="2386921"/>
                      <a:ext cx="20089" cy="20088"/>
                    </a:xfrm>
                    <a:custGeom>
                      <a:avLst/>
                      <a:gdLst>
                        <a:gd name="connsiteX0" fmla="*/ 615 w 20089"/>
                        <a:gd name="connsiteY0" fmla="*/ 13474 h 20088"/>
                        <a:gd name="connsiteX1" fmla="*/ 6616 w 20089"/>
                        <a:gd name="connsiteY1" fmla="*/ 615 h 20088"/>
                        <a:gd name="connsiteX2" fmla="*/ 19474 w 20089"/>
                        <a:gd name="connsiteY2" fmla="*/ 6616 h 20088"/>
                        <a:gd name="connsiteX3" fmla="*/ 13474 w 20089"/>
                        <a:gd name="connsiteY3" fmla="*/ 19474 h 20088"/>
                        <a:gd name="connsiteX4" fmla="*/ 615 w 20089"/>
                        <a:gd name="connsiteY4" fmla="*/ 13474 h 200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8">
                          <a:moveTo>
                            <a:pt x="615" y="13474"/>
                          </a:move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96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394129" y="2210152"/>
                  <a:ext cx="192030" cy="163479"/>
                  <a:chOff x="6394129" y="2210152"/>
                  <a:chExt cx="192030" cy="163479"/>
                </a:xfrm>
                <a:grpFill/>
              </p:grpSpPr>
              <p:grpSp>
                <p:nvGrpSpPr>
                  <p:cNvPr id="39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394129" y="2210152"/>
                    <a:ext cx="51146" cy="44533"/>
                    <a:chOff x="6394129" y="2210152"/>
                    <a:chExt cx="51146" cy="44533"/>
                  </a:xfrm>
                  <a:grpFill/>
                </p:grpSpPr>
                <p:sp>
                  <p:nvSpPr>
                    <p:cNvPr id="398" name="Freeform: Shape 397">
                      <a:extLst>
                        <a:ext uri="{FF2B5EF4-FFF2-40B4-BE49-F238E27FC236}">
                          <a16:creationId xmlns:a16="http://schemas.microsoft.com/office/drawing/2014/main" id="{1994CF39-9F2E-45B1-BE33-E5C9990449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472" y="2220814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9047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9" name="Freeform: Shape 398">
                      <a:extLst>
                        <a:ext uri="{FF2B5EF4-FFF2-40B4-BE49-F238E27FC236}">
                          <a16:creationId xmlns:a16="http://schemas.microsoft.com/office/drawing/2014/main" id="{E70B41E2-6534-4DBD-9680-4231469D09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94129" y="2210152"/>
                      <a:ext cx="20103" cy="20033"/>
                    </a:xfrm>
                    <a:custGeom>
                      <a:avLst/>
                      <a:gdLst>
                        <a:gd name="connsiteX0" fmla="*/ 16481 w 20103"/>
                        <a:gd name="connsiteY0" fmla="*/ 2314 h 20033"/>
                        <a:gd name="connsiteX1" fmla="*/ 17720 w 20103"/>
                        <a:gd name="connsiteY1" fmla="*/ 16411 h 20033"/>
                        <a:gd name="connsiteX2" fmla="*/ 3622 w 20103"/>
                        <a:gd name="connsiteY2" fmla="*/ 17649 h 20033"/>
                        <a:gd name="connsiteX3" fmla="*/ 2384 w 20103"/>
                        <a:gd name="connsiteY3" fmla="*/ 3552 h 20033"/>
                        <a:gd name="connsiteX4" fmla="*/ 16481 w 20103"/>
                        <a:gd name="connsiteY4" fmla="*/ 2314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16481" y="2314"/>
                          </a:moveTo>
                          <a:cubicBezTo>
                            <a:pt x="20768" y="5838"/>
                            <a:pt x="21339" y="12220"/>
                            <a:pt x="17720" y="16411"/>
                          </a:cubicBezTo>
                          <a:cubicBezTo>
                            <a:pt x="14195" y="20697"/>
                            <a:pt x="7814" y="21269"/>
                            <a:pt x="3622" y="17649"/>
                          </a:cubicBezTo>
                          <a:cubicBezTo>
                            <a:pt x="-664" y="14125"/>
                            <a:pt x="-1235" y="7743"/>
                            <a:pt x="2384" y="3552"/>
                          </a:cubicBezTo>
                          <a:cubicBezTo>
                            <a:pt x="5909" y="-639"/>
                            <a:pt x="12290" y="-1210"/>
                            <a:pt x="16481" y="231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0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535203" y="2329018"/>
                    <a:ext cx="50956" cy="44613"/>
                    <a:chOff x="6535203" y="2329018"/>
                    <a:chExt cx="50956" cy="44613"/>
                  </a:xfrm>
                  <a:grpFill/>
                </p:grpSpPr>
                <p:sp>
                  <p:nvSpPr>
                    <p:cNvPr id="401" name="Freeform: Shape 400">
                      <a:extLst>
                        <a:ext uri="{FF2B5EF4-FFF2-40B4-BE49-F238E27FC236}">
                          <a16:creationId xmlns:a16="http://schemas.microsoft.com/office/drawing/2014/main" id="{F8FEDC7F-7F36-409E-8EA6-535440B898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5203" y="2329018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6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848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5" y="-252"/>
                            <a:pt x="2756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1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2" name="Freeform: Shape 401">
                      <a:extLst>
                        <a:ext uri="{FF2B5EF4-FFF2-40B4-BE49-F238E27FC236}">
                          <a16:creationId xmlns:a16="http://schemas.microsoft.com/office/drawing/2014/main" id="{302AF380-70A5-4117-814F-E971EF84DE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6055" y="2353528"/>
                      <a:ext cx="20103" cy="20103"/>
                    </a:xfrm>
                    <a:custGeom>
                      <a:avLst/>
                      <a:gdLst>
                        <a:gd name="connsiteX0" fmla="*/ 3622 w 20103"/>
                        <a:gd name="connsiteY0" fmla="*/ 17720 h 20103"/>
                        <a:gd name="connsiteX1" fmla="*/ 2384 w 20103"/>
                        <a:gd name="connsiteY1" fmla="*/ 3623 h 20103"/>
                        <a:gd name="connsiteX2" fmla="*/ 16481 w 20103"/>
                        <a:gd name="connsiteY2" fmla="*/ 2384 h 20103"/>
                        <a:gd name="connsiteX3" fmla="*/ 17720 w 20103"/>
                        <a:gd name="connsiteY3" fmla="*/ 16481 h 20103"/>
                        <a:gd name="connsiteX4" fmla="*/ 3622 w 20103"/>
                        <a:gd name="connsiteY4" fmla="*/ 17720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3622" y="17720"/>
                          </a:move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20" y="16481"/>
                          </a:cubicBezTo>
                          <a:cubicBezTo>
                            <a:pt x="14291" y="20768"/>
                            <a:pt x="7909" y="21339"/>
                            <a:pt x="3622" y="1772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03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369885" y="2262704"/>
                  <a:ext cx="240613" cy="58308"/>
                  <a:chOff x="6369885" y="2262704"/>
                  <a:chExt cx="240613" cy="58308"/>
                </a:xfrm>
                <a:grpFill/>
              </p:grpSpPr>
              <p:grpSp>
                <p:nvGrpSpPr>
                  <p:cNvPr id="40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369885" y="2262704"/>
                    <a:ext cx="62193" cy="20473"/>
                    <a:chOff x="6369885" y="2262704"/>
                    <a:chExt cx="62193" cy="20473"/>
                  </a:xfrm>
                  <a:grpFill/>
                </p:grpSpPr>
                <p:sp>
                  <p:nvSpPr>
                    <p:cNvPr id="405" name="Freeform: Shape 404">
                      <a:extLst>
                        <a:ext uri="{FF2B5EF4-FFF2-40B4-BE49-F238E27FC236}">
                          <a16:creationId xmlns:a16="http://schemas.microsoft.com/office/drawing/2014/main" id="{26290127-016A-4CAA-899E-79A323B6A4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1904" y="2271774"/>
                      <a:ext cx="50174" cy="11403"/>
                    </a:xfrm>
                    <a:custGeom>
                      <a:avLst/>
                      <a:gdLst>
                        <a:gd name="connsiteX0" fmla="*/ 48233 w 50174"/>
                        <a:gd name="connsiteY0" fmla="*/ 11367 h 11403"/>
                        <a:gd name="connsiteX1" fmla="*/ 1370 w 50174"/>
                        <a:gd name="connsiteY1" fmla="*/ 3271 h 11403"/>
                        <a:gd name="connsiteX2" fmla="*/ 37 w 50174"/>
                        <a:gd name="connsiteY2" fmla="*/ 1366 h 11403"/>
                        <a:gd name="connsiteX3" fmla="*/ 1941 w 50174"/>
                        <a:gd name="connsiteY3" fmla="*/ 33 h 11403"/>
                        <a:gd name="connsiteX4" fmla="*/ 48804 w 50174"/>
                        <a:gd name="connsiteY4" fmla="*/ 8129 h 11403"/>
                        <a:gd name="connsiteX5" fmla="*/ 50138 w 50174"/>
                        <a:gd name="connsiteY5" fmla="*/ 10034 h 11403"/>
                        <a:gd name="connsiteX6" fmla="*/ 48233 w 50174"/>
                        <a:gd name="connsiteY6" fmla="*/ 11367 h 11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3">
                          <a:moveTo>
                            <a:pt x="48233" y="11367"/>
                          </a:moveTo>
                          <a:lnTo>
                            <a:pt x="1370" y="3271"/>
                          </a:lnTo>
                          <a:cubicBezTo>
                            <a:pt x="417" y="3081"/>
                            <a:pt x="-154" y="2224"/>
                            <a:pt x="37" y="1366"/>
                          </a:cubicBezTo>
                          <a:cubicBezTo>
                            <a:pt x="227" y="509"/>
                            <a:pt x="1084" y="-158"/>
                            <a:pt x="1941" y="33"/>
                          </a:cubicBezTo>
                          <a:lnTo>
                            <a:pt x="48804" y="8129"/>
                          </a:lnTo>
                          <a:cubicBezTo>
                            <a:pt x="49757" y="8319"/>
                            <a:pt x="50329" y="9177"/>
                            <a:pt x="50138" y="10034"/>
                          </a:cubicBezTo>
                          <a:cubicBezTo>
                            <a:pt x="50043" y="10987"/>
                            <a:pt x="49090" y="11558"/>
                            <a:pt x="48233" y="113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6" name="Freeform: Shape 405">
                      <a:extLst>
                        <a:ext uri="{FF2B5EF4-FFF2-40B4-BE49-F238E27FC236}">
                          <a16:creationId xmlns:a16="http://schemas.microsoft.com/office/drawing/2014/main" id="{9B1AAC0F-917B-406E-9B81-27CE3282A1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69885" y="2262704"/>
                      <a:ext cx="20110" cy="20110"/>
                    </a:xfrm>
                    <a:custGeom>
                      <a:avLst/>
                      <a:gdLst>
                        <a:gd name="connsiteX0" fmla="*/ 11770 w 20110"/>
                        <a:gd name="connsiteY0" fmla="*/ 149 h 20110"/>
                        <a:gd name="connsiteX1" fmla="*/ 19961 w 20110"/>
                        <a:gd name="connsiteY1" fmla="*/ 11770 h 20110"/>
                        <a:gd name="connsiteX2" fmla="*/ 8341 w 20110"/>
                        <a:gd name="connsiteY2" fmla="*/ 19961 h 20110"/>
                        <a:gd name="connsiteX3" fmla="*/ 149 w 20110"/>
                        <a:gd name="connsiteY3" fmla="*/ 8341 h 20110"/>
                        <a:gd name="connsiteX4" fmla="*/ 11770 w 20110"/>
                        <a:gd name="connsiteY4" fmla="*/ 149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1770" y="149"/>
                          </a:move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0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548305" y="2300631"/>
                    <a:ext cx="62193" cy="20381"/>
                    <a:chOff x="6548305" y="2300631"/>
                    <a:chExt cx="62193" cy="20381"/>
                  </a:xfrm>
                  <a:grpFill/>
                </p:grpSpPr>
                <p:sp>
                  <p:nvSpPr>
                    <p:cNvPr id="408" name="Freeform: Shape 407">
                      <a:extLst>
                        <a:ext uri="{FF2B5EF4-FFF2-40B4-BE49-F238E27FC236}">
                          <a16:creationId xmlns:a16="http://schemas.microsoft.com/office/drawing/2014/main" id="{F19BA0F8-FC44-49F2-AA76-732B403DC0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48305" y="2300631"/>
                      <a:ext cx="50174" cy="11404"/>
                    </a:xfrm>
                    <a:custGeom>
                      <a:avLst/>
                      <a:gdLst>
                        <a:gd name="connsiteX0" fmla="*/ 48233 w 50174"/>
                        <a:gd name="connsiteY0" fmla="*/ 11371 h 11404"/>
                        <a:gd name="connsiteX1" fmla="*/ 1370 w 50174"/>
                        <a:gd name="connsiteY1" fmla="*/ 3275 h 11404"/>
                        <a:gd name="connsiteX2" fmla="*/ 37 w 50174"/>
                        <a:gd name="connsiteY2" fmla="*/ 1370 h 11404"/>
                        <a:gd name="connsiteX3" fmla="*/ 1941 w 50174"/>
                        <a:gd name="connsiteY3" fmla="*/ 37 h 11404"/>
                        <a:gd name="connsiteX4" fmla="*/ 48804 w 50174"/>
                        <a:gd name="connsiteY4" fmla="*/ 8133 h 11404"/>
                        <a:gd name="connsiteX5" fmla="*/ 50138 w 50174"/>
                        <a:gd name="connsiteY5" fmla="*/ 10038 h 11404"/>
                        <a:gd name="connsiteX6" fmla="*/ 48233 w 50174"/>
                        <a:gd name="connsiteY6" fmla="*/ 11371 h 114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4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7" y="3085"/>
                            <a:pt x="-154" y="2227"/>
                            <a:pt x="37" y="1370"/>
                          </a:cubicBezTo>
                          <a:cubicBezTo>
                            <a:pt x="227" y="418"/>
                            <a:pt x="1084" y="-154"/>
                            <a:pt x="1941" y="37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9" y="9181"/>
                            <a:pt x="50138" y="10038"/>
                          </a:cubicBezTo>
                          <a:cubicBezTo>
                            <a:pt x="50043" y="10895"/>
                            <a:pt x="49185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9" name="Freeform: Shape 408">
                      <a:extLst>
                        <a:ext uri="{FF2B5EF4-FFF2-40B4-BE49-F238E27FC236}">
                          <a16:creationId xmlns:a16="http://schemas.microsoft.com/office/drawing/2014/main" id="{FCF87ACB-1AB2-4D9F-9FC5-16D9A92355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90388" y="2300899"/>
                      <a:ext cx="20110" cy="20113"/>
                    </a:xfrm>
                    <a:custGeom>
                      <a:avLst/>
                      <a:gdLst>
                        <a:gd name="connsiteX0" fmla="*/ 8341 w 20110"/>
                        <a:gd name="connsiteY0" fmla="*/ 19961 h 20113"/>
                        <a:gd name="connsiteX1" fmla="*/ 149 w 20110"/>
                        <a:gd name="connsiteY1" fmla="*/ 8341 h 20113"/>
                        <a:gd name="connsiteX2" fmla="*/ 11770 w 20110"/>
                        <a:gd name="connsiteY2" fmla="*/ 149 h 20113"/>
                        <a:gd name="connsiteX3" fmla="*/ 19961 w 20110"/>
                        <a:gd name="connsiteY3" fmla="*/ 11770 h 20113"/>
                        <a:gd name="connsiteX4" fmla="*/ 8341 w 20110"/>
                        <a:gd name="connsiteY4" fmla="*/ 19961 h 20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3">
                          <a:moveTo>
                            <a:pt x="8341" y="19961"/>
                          </a:move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294"/>
                            <a:pt x="13865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10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375039" y="2243188"/>
                  <a:ext cx="230305" cy="97336"/>
                  <a:chOff x="6375039" y="2243188"/>
                  <a:chExt cx="230305" cy="97336"/>
                </a:xfrm>
                <a:grpFill/>
              </p:grpSpPr>
              <p:grpSp>
                <p:nvGrpSpPr>
                  <p:cNvPr id="41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375039" y="2311146"/>
                    <a:ext cx="59858" cy="29378"/>
                    <a:chOff x="6375039" y="2311146"/>
                    <a:chExt cx="59858" cy="29378"/>
                  </a:xfrm>
                  <a:grpFill/>
                </p:grpSpPr>
                <p:sp>
                  <p:nvSpPr>
                    <p:cNvPr id="412" name="Freeform: Shape 411">
                      <a:extLst>
                        <a:ext uri="{FF2B5EF4-FFF2-40B4-BE49-F238E27FC236}">
                          <a16:creationId xmlns:a16="http://schemas.microsoft.com/office/drawing/2014/main" id="{C24A136C-6BEF-4A05-ACD3-3F925CCD06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6894" y="2311146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9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3" name="Freeform: Shape 412">
                      <a:extLst>
                        <a:ext uri="{FF2B5EF4-FFF2-40B4-BE49-F238E27FC236}">
                          <a16:creationId xmlns:a16="http://schemas.microsoft.com/office/drawing/2014/main" id="{C5E98C83-DF2F-47C6-81EE-3E80EF9713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5039" y="2320436"/>
                      <a:ext cx="20088" cy="20089"/>
                    </a:xfrm>
                    <a:custGeom>
                      <a:avLst/>
                      <a:gdLst>
                        <a:gd name="connsiteX0" fmla="*/ 6616 w 20088"/>
                        <a:gd name="connsiteY0" fmla="*/ 615 h 20089"/>
                        <a:gd name="connsiteX1" fmla="*/ 19474 w 20088"/>
                        <a:gd name="connsiteY1" fmla="*/ 6615 h 20089"/>
                        <a:gd name="connsiteX2" fmla="*/ 13474 w 20088"/>
                        <a:gd name="connsiteY2" fmla="*/ 19474 h 20089"/>
                        <a:gd name="connsiteX3" fmla="*/ 615 w 20088"/>
                        <a:gd name="connsiteY3" fmla="*/ 13473 h 20089"/>
                        <a:gd name="connsiteX4" fmla="*/ 6616 w 20088"/>
                        <a:gd name="connsiteY4" fmla="*/ 615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9">
                          <a:moveTo>
                            <a:pt x="6616" y="615"/>
                          </a:move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235" y="21379"/>
                            <a:pt x="2520" y="18712"/>
                            <a:pt x="615" y="13473"/>
                          </a:cubicBezTo>
                          <a:cubicBezTo>
                            <a:pt x="-1290" y="8330"/>
                            <a:pt x="1377" y="2520"/>
                            <a:pt x="6616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1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545390" y="2243188"/>
                    <a:ext cx="59954" cy="29475"/>
                    <a:chOff x="6545390" y="2243188"/>
                    <a:chExt cx="59954" cy="29475"/>
                  </a:xfrm>
                  <a:grpFill/>
                </p:grpSpPr>
                <p:sp>
                  <p:nvSpPr>
                    <p:cNvPr id="415" name="Freeform: Shape 414">
                      <a:extLst>
                        <a:ext uri="{FF2B5EF4-FFF2-40B4-BE49-F238E27FC236}">
                          <a16:creationId xmlns:a16="http://schemas.microsoft.com/office/drawing/2014/main" id="{7BC99CD4-5B09-4333-A02E-79ABCD68B0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45390" y="2252949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9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6" name="Freeform: Shape 415">
                      <a:extLst>
                        <a:ext uri="{FF2B5EF4-FFF2-40B4-BE49-F238E27FC236}">
                          <a16:creationId xmlns:a16="http://schemas.microsoft.com/office/drawing/2014/main" id="{0692A6E7-5AEC-4E1F-BE7A-885A05E5F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5255" y="2243188"/>
                      <a:ext cx="20089" cy="20089"/>
                    </a:xfrm>
                    <a:custGeom>
                      <a:avLst/>
                      <a:gdLst>
                        <a:gd name="connsiteX0" fmla="*/ 13474 w 20089"/>
                        <a:gd name="connsiteY0" fmla="*/ 19474 h 20089"/>
                        <a:gd name="connsiteX1" fmla="*/ 615 w 20089"/>
                        <a:gd name="connsiteY1" fmla="*/ 13473 h 20089"/>
                        <a:gd name="connsiteX2" fmla="*/ 6616 w 20089"/>
                        <a:gd name="connsiteY2" fmla="*/ 615 h 20089"/>
                        <a:gd name="connsiteX3" fmla="*/ 19474 w 20089"/>
                        <a:gd name="connsiteY3" fmla="*/ 6616 h 20089"/>
                        <a:gd name="connsiteX4" fmla="*/ 13474 w 20089"/>
                        <a:gd name="connsiteY4" fmla="*/ 19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9">
                          <a:moveTo>
                            <a:pt x="13474" y="19474"/>
                          </a:moveTo>
                          <a:cubicBezTo>
                            <a:pt x="8235" y="21379"/>
                            <a:pt x="2520" y="18712"/>
                            <a:pt x="615" y="13473"/>
                          </a:cubicBez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1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408487" y="2195889"/>
                  <a:ext cx="163409" cy="192030"/>
                  <a:chOff x="6408487" y="2195889"/>
                  <a:chExt cx="163409" cy="192030"/>
                </a:xfrm>
                <a:grpFill/>
              </p:grpSpPr>
              <p:grpSp>
                <p:nvGrpSpPr>
                  <p:cNvPr id="41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408487" y="2336829"/>
                    <a:ext cx="44599" cy="51090"/>
                    <a:chOff x="6408487" y="2336829"/>
                    <a:chExt cx="44599" cy="51090"/>
                  </a:xfrm>
                  <a:grpFill/>
                </p:grpSpPr>
                <p:sp>
                  <p:nvSpPr>
                    <p:cNvPr id="419" name="Freeform: Shape 418">
                      <a:extLst>
                        <a:ext uri="{FF2B5EF4-FFF2-40B4-BE49-F238E27FC236}">
                          <a16:creationId xmlns:a16="http://schemas.microsoft.com/office/drawing/2014/main" id="{93BB0825-9D4C-422B-A1C9-0E05172FB5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19284" y="2336829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5" y="-252"/>
                            <a:pt x="33236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0" name="Freeform: Shape 419">
                      <a:extLst>
                        <a:ext uri="{FF2B5EF4-FFF2-40B4-BE49-F238E27FC236}">
                          <a16:creationId xmlns:a16="http://schemas.microsoft.com/office/drawing/2014/main" id="{EB22E716-784C-4C3E-9D39-4261B7C62A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8487" y="2367816"/>
                      <a:ext cx="20033" cy="20103"/>
                    </a:xfrm>
                    <a:custGeom>
                      <a:avLst/>
                      <a:gdLst>
                        <a:gd name="connsiteX0" fmla="*/ 2314 w 20033"/>
                        <a:gd name="connsiteY0" fmla="*/ 3623 h 20103"/>
                        <a:gd name="connsiteX1" fmla="*/ 16411 w 20033"/>
                        <a:gd name="connsiteY1" fmla="*/ 2384 h 20103"/>
                        <a:gd name="connsiteX2" fmla="*/ 17649 w 20033"/>
                        <a:gd name="connsiteY2" fmla="*/ 16481 h 20103"/>
                        <a:gd name="connsiteX3" fmla="*/ 3552 w 20033"/>
                        <a:gd name="connsiteY3" fmla="*/ 17720 h 20103"/>
                        <a:gd name="connsiteX4" fmla="*/ 2314 w 20033"/>
                        <a:gd name="connsiteY4" fmla="*/ 3623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2314" y="3623"/>
                          </a:moveTo>
                          <a:cubicBezTo>
                            <a:pt x="5838" y="-664"/>
                            <a:pt x="12220" y="-1235"/>
                            <a:pt x="16411" y="2384"/>
                          </a:cubicBezTo>
                          <a:cubicBezTo>
                            <a:pt x="20697" y="5909"/>
                            <a:pt x="21268" y="12290"/>
                            <a:pt x="17649" y="16481"/>
                          </a:cubicBezTo>
                          <a:cubicBezTo>
                            <a:pt x="14125" y="20768"/>
                            <a:pt x="7743" y="21339"/>
                            <a:pt x="3552" y="17720"/>
                          </a:cubicBezTo>
                          <a:cubicBezTo>
                            <a:pt x="-639" y="14195"/>
                            <a:pt x="-1211" y="7814"/>
                            <a:pt x="2314" y="362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527393" y="2195889"/>
                    <a:ext cx="44503" cy="51080"/>
                    <a:chOff x="6527393" y="2195889"/>
                    <a:chExt cx="44503" cy="51080"/>
                  </a:xfrm>
                  <a:grpFill/>
                </p:grpSpPr>
                <p:sp>
                  <p:nvSpPr>
                    <p:cNvPr id="422" name="Freeform: Shape 421">
                      <a:extLst>
                        <a:ext uri="{FF2B5EF4-FFF2-40B4-BE49-F238E27FC236}">
                          <a16:creationId xmlns:a16="http://schemas.microsoft.com/office/drawing/2014/main" id="{46F5743F-44CC-4DF2-B771-8F10A429F4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27393" y="2207098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6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566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3" name="Freeform: Shape 422">
                      <a:extLst>
                        <a:ext uri="{FF2B5EF4-FFF2-40B4-BE49-F238E27FC236}">
                          <a16:creationId xmlns:a16="http://schemas.microsoft.com/office/drawing/2014/main" id="{AC271530-5F56-4AFA-B9AB-FB83A4F25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51863" y="2195889"/>
                      <a:ext cx="20033" cy="20103"/>
                    </a:xfrm>
                    <a:custGeom>
                      <a:avLst/>
                      <a:gdLst>
                        <a:gd name="connsiteX0" fmla="*/ 17720 w 20033"/>
                        <a:gd name="connsiteY0" fmla="*/ 16481 h 20103"/>
                        <a:gd name="connsiteX1" fmla="*/ 3623 w 20033"/>
                        <a:gd name="connsiteY1" fmla="*/ 17720 h 20103"/>
                        <a:gd name="connsiteX2" fmla="*/ 2384 w 20033"/>
                        <a:gd name="connsiteY2" fmla="*/ 3623 h 20103"/>
                        <a:gd name="connsiteX3" fmla="*/ 16481 w 20033"/>
                        <a:gd name="connsiteY3" fmla="*/ 2384 h 20103"/>
                        <a:gd name="connsiteX4" fmla="*/ 17720 w 2003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17720" y="16481"/>
                          </a:moveTo>
                          <a:cubicBezTo>
                            <a:pt x="14195" y="20768"/>
                            <a:pt x="7813" y="21339"/>
                            <a:pt x="3623" y="17720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672" y="5909"/>
                            <a:pt x="21244" y="12195"/>
                            <a:pt x="17720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424" name="Freeform: Shape 423">
                  <a:extLst>
                    <a:ext uri="{FF2B5EF4-FFF2-40B4-BE49-F238E27FC236}">
                      <a16:creationId xmlns:a16="http://schemas.microsoft.com/office/drawing/2014/main" id="{F27FFD9C-5FA0-4787-B49D-CCCECBA32EE8}"/>
                    </a:ext>
                  </a:extLst>
                </p:cNvPr>
                <p:cNvSpPr/>
                <p:nvPr/>
              </p:nvSpPr>
              <p:spPr>
                <a:xfrm>
                  <a:off x="6418024" y="2221118"/>
                  <a:ext cx="143858" cy="143858"/>
                </a:xfrm>
                <a:custGeom>
                  <a:avLst/>
                  <a:gdLst>
                    <a:gd name="connsiteX0" fmla="*/ 142796 w 143858"/>
                    <a:gd name="connsiteY0" fmla="*/ 84217 h 143858"/>
                    <a:gd name="connsiteX1" fmla="*/ 59642 w 143858"/>
                    <a:gd name="connsiteY1" fmla="*/ 142795 h 143858"/>
                    <a:gd name="connsiteX2" fmla="*/ 1063 w 143858"/>
                    <a:gd name="connsiteY2" fmla="*/ 59642 h 143858"/>
                    <a:gd name="connsiteX3" fmla="*/ 84217 w 143858"/>
                    <a:gd name="connsiteY3" fmla="*/ 1063 h 143858"/>
                    <a:gd name="connsiteX4" fmla="*/ 142796 w 143858"/>
                    <a:gd name="connsiteY4" fmla="*/ 84217 h 143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58" h="143858">
                      <a:moveTo>
                        <a:pt x="142796" y="84217"/>
                      </a:moveTo>
                      <a:cubicBezTo>
                        <a:pt x="136033" y="123364"/>
                        <a:pt x="98790" y="149558"/>
                        <a:pt x="59642" y="142795"/>
                      </a:cubicBezTo>
                      <a:cubicBezTo>
                        <a:pt x="20495" y="136033"/>
                        <a:pt x="-5699" y="98790"/>
                        <a:pt x="1063" y="59642"/>
                      </a:cubicBezTo>
                      <a:cubicBezTo>
                        <a:pt x="7826" y="20494"/>
                        <a:pt x="45069" y="-5699"/>
                        <a:pt x="84217" y="1063"/>
                      </a:cubicBezTo>
                      <a:cubicBezTo>
                        <a:pt x="123364" y="7826"/>
                        <a:pt x="149558" y="45069"/>
                        <a:pt x="142796" y="84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5" name="Freeform: Shape 424">
                  <a:extLst>
                    <a:ext uri="{FF2B5EF4-FFF2-40B4-BE49-F238E27FC236}">
                      <a16:creationId xmlns:a16="http://schemas.microsoft.com/office/drawing/2014/main" id="{23CC6192-079D-4899-81A5-067C90706246}"/>
                    </a:ext>
                  </a:extLst>
                </p:cNvPr>
                <p:cNvSpPr/>
                <p:nvPr/>
              </p:nvSpPr>
              <p:spPr>
                <a:xfrm>
                  <a:off x="6470003" y="2194374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id="{845D87F3-91A4-42E0-896A-87D9D8E32654}"/>
                    </a:ext>
                  </a:extLst>
                </p:cNvPr>
                <p:cNvSpPr/>
                <p:nvPr/>
              </p:nvSpPr>
              <p:spPr>
                <a:xfrm>
                  <a:off x="6488767" y="2231949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id="{339C51FF-D2AF-4C91-A51B-5B0F884A9E28}"/>
                    </a:ext>
                  </a:extLst>
                </p:cNvPr>
                <p:cNvSpPr/>
                <p:nvPr/>
              </p:nvSpPr>
              <p:spPr>
                <a:xfrm>
                  <a:off x="6479028" y="2274692"/>
                  <a:ext cx="24042" cy="24042"/>
                </a:xfrm>
                <a:custGeom>
                  <a:avLst/>
                  <a:gdLst>
                    <a:gd name="connsiteX0" fmla="*/ 23308 w 24042"/>
                    <a:gd name="connsiteY0" fmla="*/ 7878 h 24042"/>
                    <a:gd name="connsiteX1" fmla="*/ 16165 w 24042"/>
                    <a:gd name="connsiteY1" fmla="*/ 23308 h 24042"/>
                    <a:gd name="connsiteX2" fmla="*/ 734 w 24042"/>
                    <a:gd name="connsiteY2" fmla="*/ 16165 h 24042"/>
                    <a:gd name="connsiteX3" fmla="*/ 7878 w 24042"/>
                    <a:gd name="connsiteY3" fmla="*/ 734 h 24042"/>
                    <a:gd name="connsiteX4" fmla="*/ 23308 w 24042"/>
                    <a:gd name="connsiteY4" fmla="*/ 7878 h 24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42">
                      <a:moveTo>
                        <a:pt x="23308" y="7878"/>
                      </a:moveTo>
                      <a:cubicBezTo>
                        <a:pt x="25594" y="14069"/>
                        <a:pt x="22356" y="21022"/>
                        <a:pt x="16165" y="23308"/>
                      </a:cubicBezTo>
                      <a:cubicBezTo>
                        <a:pt x="9973" y="25594"/>
                        <a:pt x="3020" y="22356"/>
                        <a:pt x="734" y="16165"/>
                      </a:cubicBezTo>
                      <a:cubicBezTo>
                        <a:pt x="-1552" y="9973"/>
                        <a:pt x="1687" y="3020"/>
                        <a:pt x="7878" y="734"/>
                      </a:cubicBezTo>
                      <a:cubicBezTo>
                        <a:pt x="14164" y="-1552"/>
                        <a:pt x="21022" y="1687"/>
                        <a:pt x="23308" y="78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B2A12E21-4749-4D8F-8E6C-C348367A0EB8}"/>
                    </a:ext>
                  </a:extLst>
                </p:cNvPr>
                <p:cNvSpPr/>
                <p:nvPr/>
              </p:nvSpPr>
              <p:spPr>
                <a:xfrm>
                  <a:off x="6459907" y="2239664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9" name="Freeform: Shape 428">
                  <a:extLst>
                    <a:ext uri="{FF2B5EF4-FFF2-40B4-BE49-F238E27FC236}">
                      <a16:creationId xmlns:a16="http://schemas.microsoft.com/office/drawing/2014/main" id="{B55167C6-BB78-419E-8420-A2E7F5DD776E}"/>
                    </a:ext>
                  </a:extLst>
                </p:cNvPr>
                <p:cNvSpPr/>
                <p:nvPr/>
              </p:nvSpPr>
              <p:spPr>
                <a:xfrm>
                  <a:off x="6443809" y="2267001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3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2362D706-4527-45D5-9F3F-EBA2636D6647}"/>
                    </a:ext>
                  </a:extLst>
                </p:cNvPr>
                <p:cNvSpPr/>
                <p:nvPr/>
              </p:nvSpPr>
              <p:spPr>
                <a:xfrm>
                  <a:off x="6448667" y="2297529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9829075C-F116-4C7D-B6F9-1F0A8F253113}"/>
                    </a:ext>
                  </a:extLst>
                </p:cNvPr>
                <p:cNvSpPr/>
                <p:nvPr/>
              </p:nvSpPr>
              <p:spPr>
                <a:xfrm>
                  <a:off x="6502483" y="2306864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17846B73-B76A-49F5-894E-883A42EB2F97}"/>
                    </a:ext>
                  </a:extLst>
                </p:cNvPr>
                <p:cNvSpPr/>
                <p:nvPr/>
              </p:nvSpPr>
              <p:spPr>
                <a:xfrm>
                  <a:off x="6517914" y="2276765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4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3" name="Freeform: Shape 432">
                  <a:extLst>
                    <a:ext uri="{FF2B5EF4-FFF2-40B4-BE49-F238E27FC236}">
                      <a16:creationId xmlns:a16="http://schemas.microsoft.com/office/drawing/2014/main" id="{FA34B689-09D9-47CC-AD22-C63C5CBF6616}"/>
                    </a:ext>
                  </a:extLst>
                </p:cNvPr>
                <p:cNvSpPr/>
                <p:nvPr/>
              </p:nvSpPr>
              <p:spPr>
                <a:xfrm>
                  <a:off x="6512199" y="2250952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385550A9-40DA-4E29-B27D-B1511E84B61B}"/>
                    </a:ext>
                  </a:extLst>
                </p:cNvPr>
                <p:cNvSpPr/>
                <p:nvPr/>
              </p:nvSpPr>
              <p:spPr>
                <a:xfrm>
                  <a:off x="6473337" y="2321008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1FF44480-D0D3-47AF-A20D-3CCDD908E69A}"/>
                    </a:ext>
                  </a:extLst>
                </p:cNvPr>
                <p:cNvSpPr/>
                <p:nvPr/>
              </p:nvSpPr>
              <p:spPr>
                <a:xfrm>
                  <a:off x="6426855" y="221356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7C4EFC8C-7840-4DF1-B1E8-75009F92F1F3}"/>
                    </a:ext>
                  </a:extLst>
                </p:cNvPr>
                <p:cNvSpPr/>
                <p:nvPr/>
              </p:nvSpPr>
              <p:spPr>
                <a:xfrm>
                  <a:off x="6401137" y="2247523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B7D57038-D6AC-42DD-A5C5-44CDB82C90AC}"/>
                    </a:ext>
                  </a:extLst>
                </p:cNvPr>
                <p:cNvSpPr/>
                <p:nvPr/>
              </p:nvSpPr>
              <p:spPr>
                <a:xfrm>
                  <a:off x="6400185" y="2292909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4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05A685B5-648A-4941-AB21-A2347EA835CE}"/>
                    </a:ext>
                  </a:extLst>
                </p:cNvPr>
                <p:cNvSpPr/>
                <p:nvPr/>
              </p:nvSpPr>
              <p:spPr>
                <a:xfrm>
                  <a:off x="6409995" y="2331248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9" name="Freeform: Shape 438">
                  <a:extLst>
                    <a:ext uri="{FF2B5EF4-FFF2-40B4-BE49-F238E27FC236}">
                      <a16:creationId xmlns:a16="http://schemas.microsoft.com/office/drawing/2014/main" id="{3F209B38-F262-41CC-8361-41DF0FF105FD}"/>
                    </a:ext>
                  </a:extLst>
                </p:cNvPr>
                <p:cNvSpPr/>
                <p:nvPr/>
              </p:nvSpPr>
              <p:spPr>
                <a:xfrm>
                  <a:off x="6441142" y="2360775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BD030037-62B0-4F16-B9F4-84389C57F96E}"/>
                    </a:ext>
                  </a:extLst>
                </p:cNvPr>
                <p:cNvSpPr/>
                <p:nvPr/>
              </p:nvSpPr>
              <p:spPr>
                <a:xfrm>
                  <a:off x="6489148" y="2369109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3C1518EE-1B16-45FF-8042-156541692803}"/>
                    </a:ext>
                  </a:extLst>
                </p:cNvPr>
                <p:cNvSpPr/>
                <p:nvPr/>
              </p:nvSpPr>
              <p:spPr>
                <a:xfrm>
                  <a:off x="6534773" y="2352832"/>
                  <a:ext cx="20089" cy="20078"/>
                </a:xfrm>
                <a:custGeom>
                  <a:avLst/>
                  <a:gdLst>
                    <a:gd name="connsiteX0" fmla="*/ 19474 w 20089"/>
                    <a:gd name="connsiteY0" fmla="*/ 6605 h 20078"/>
                    <a:gd name="connsiteX1" fmla="*/ 13473 w 20089"/>
                    <a:gd name="connsiteY1" fmla="*/ 19464 h 20078"/>
                    <a:gd name="connsiteX2" fmla="*/ 615 w 20089"/>
                    <a:gd name="connsiteY2" fmla="*/ 13463 h 20078"/>
                    <a:gd name="connsiteX3" fmla="*/ 6615 w 20089"/>
                    <a:gd name="connsiteY3" fmla="*/ 604 h 20078"/>
                    <a:gd name="connsiteX4" fmla="*/ 19474 w 20089"/>
                    <a:gd name="connsiteY4" fmla="*/ 6605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78">
                      <a:moveTo>
                        <a:pt x="19474" y="6605"/>
                      </a:moveTo>
                      <a:cubicBezTo>
                        <a:pt x="21379" y="11844"/>
                        <a:pt x="18712" y="17559"/>
                        <a:pt x="13473" y="19464"/>
                      </a:cubicBezTo>
                      <a:cubicBezTo>
                        <a:pt x="8235" y="21369"/>
                        <a:pt x="2520" y="18702"/>
                        <a:pt x="615" y="13463"/>
                      </a:cubicBezTo>
                      <a:cubicBezTo>
                        <a:pt x="-1290" y="8224"/>
                        <a:pt x="1377" y="2509"/>
                        <a:pt x="6615" y="604"/>
                      </a:cubicBezTo>
                      <a:cubicBezTo>
                        <a:pt x="11854" y="-1301"/>
                        <a:pt x="17569" y="1461"/>
                        <a:pt x="19474" y="66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F802E037-9608-4289-8450-B4A4902AB5E6}"/>
                    </a:ext>
                  </a:extLst>
                </p:cNvPr>
                <p:cNvSpPr/>
                <p:nvPr/>
              </p:nvSpPr>
              <p:spPr>
                <a:xfrm>
                  <a:off x="6561538" y="2316294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3E0BC86D-44A8-4F86-882B-8350E4694BF0}"/>
                    </a:ext>
                  </a:extLst>
                </p:cNvPr>
                <p:cNvSpPr/>
                <p:nvPr/>
              </p:nvSpPr>
              <p:spPr>
                <a:xfrm>
                  <a:off x="6569254" y="2276670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4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0DC1D675-FC53-44EA-BD2D-A3369AD8DD61}"/>
                    </a:ext>
                  </a:extLst>
                </p:cNvPr>
                <p:cNvSpPr/>
                <p:nvPr/>
              </p:nvSpPr>
              <p:spPr>
                <a:xfrm>
                  <a:off x="6555918" y="2230901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5" name="Freeform: Shape 444">
                  <a:extLst>
                    <a:ext uri="{FF2B5EF4-FFF2-40B4-BE49-F238E27FC236}">
                      <a16:creationId xmlns:a16="http://schemas.microsoft.com/office/drawing/2014/main" id="{9B4E9079-0FC3-4BB0-B0A7-9D3941D05546}"/>
                    </a:ext>
                  </a:extLst>
                </p:cNvPr>
                <p:cNvSpPr/>
                <p:nvPr/>
              </p:nvSpPr>
              <p:spPr>
                <a:xfrm>
                  <a:off x="6519247" y="2195373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4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6" name="Freeform: Shape 445">
                  <a:extLst>
                    <a:ext uri="{FF2B5EF4-FFF2-40B4-BE49-F238E27FC236}">
                      <a16:creationId xmlns:a16="http://schemas.microsoft.com/office/drawing/2014/main" id="{AFBD9FB1-7045-4944-8754-8F75DB33D8ED}"/>
                    </a:ext>
                  </a:extLst>
                </p:cNvPr>
                <p:cNvSpPr/>
                <p:nvPr/>
              </p:nvSpPr>
              <p:spPr>
                <a:xfrm>
                  <a:off x="6478037" y="2205312"/>
                  <a:ext cx="8974" cy="44563"/>
                </a:xfrm>
                <a:custGeom>
                  <a:avLst/>
                  <a:gdLst>
                    <a:gd name="connsiteX0" fmla="*/ 6964 w 8974"/>
                    <a:gd name="connsiteY0" fmla="*/ 44492 h 44563"/>
                    <a:gd name="connsiteX1" fmla="*/ 5630 w 8974"/>
                    <a:gd name="connsiteY1" fmla="*/ 43063 h 44563"/>
                    <a:gd name="connsiteX2" fmla="*/ 10 w 8974"/>
                    <a:gd name="connsiteY2" fmla="*/ 1915 h 44563"/>
                    <a:gd name="connsiteX3" fmla="*/ 1439 w 8974"/>
                    <a:gd name="connsiteY3" fmla="*/ 10 h 44563"/>
                    <a:gd name="connsiteX4" fmla="*/ 3344 w 8974"/>
                    <a:gd name="connsiteY4" fmla="*/ 1439 h 44563"/>
                    <a:gd name="connsiteX5" fmla="*/ 8964 w 8974"/>
                    <a:gd name="connsiteY5" fmla="*/ 42587 h 44563"/>
                    <a:gd name="connsiteX6" fmla="*/ 7535 w 8974"/>
                    <a:gd name="connsiteY6" fmla="*/ 44492 h 44563"/>
                    <a:gd name="connsiteX7" fmla="*/ 6964 w 8974"/>
                    <a:gd name="connsiteY7" fmla="*/ 44492 h 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563">
                      <a:moveTo>
                        <a:pt x="6964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7" y="106"/>
                        <a:pt x="1439" y="10"/>
                      </a:cubicBezTo>
                      <a:cubicBezTo>
                        <a:pt x="2392" y="-85"/>
                        <a:pt x="3249" y="487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40"/>
                        <a:pt x="8488" y="44397"/>
                        <a:pt x="7535" y="44492"/>
                      </a:cubicBezTo>
                      <a:cubicBezTo>
                        <a:pt x="7249" y="44587"/>
                        <a:pt x="7154" y="44587"/>
                        <a:pt x="6964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7" name="Freeform: Shape 446">
                  <a:extLst>
                    <a:ext uri="{FF2B5EF4-FFF2-40B4-BE49-F238E27FC236}">
                      <a16:creationId xmlns:a16="http://schemas.microsoft.com/office/drawing/2014/main" id="{A9459CC5-2DBE-4DCA-9F84-0E60480C85A0}"/>
                    </a:ext>
                  </a:extLst>
                </p:cNvPr>
                <p:cNvSpPr/>
                <p:nvPr/>
              </p:nvSpPr>
              <p:spPr>
                <a:xfrm>
                  <a:off x="6435016" y="2223060"/>
                  <a:ext cx="30246" cy="32112"/>
                </a:xfrm>
                <a:custGeom>
                  <a:avLst/>
                  <a:gdLst>
                    <a:gd name="connsiteX0" fmla="*/ 28268 w 30246"/>
                    <a:gd name="connsiteY0" fmla="*/ 32078 h 32112"/>
                    <a:gd name="connsiteX1" fmla="*/ 27316 w 30246"/>
                    <a:gd name="connsiteY1" fmla="*/ 31602 h 32112"/>
                    <a:gd name="connsiteX2" fmla="*/ 455 w 30246"/>
                    <a:gd name="connsiteY2" fmla="*/ 2836 h 32112"/>
                    <a:gd name="connsiteX3" fmla="*/ 550 w 30246"/>
                    <a:gd name="connsiteY3" fmla="*/ 455 h 32112"/>
                    <a:gd name="connsiteX4" fmla="*/ 2931 w 30246"/>
                    <a:gd name="connsiteY4" fmla="*/ 550 h 32112"/>
                    <a:gd name="connsiteX5" fmla="*/ 29792 w 30246"/>
                    <a:gd name="connsiteY5" fmla="*/ 29316 h 32112"/>
                    <a:gd name="connsiteX6" fmla="*/ 29697 w 30246"/>
                    <a:gd name="connsiteY6" fmla="*/ 31697 h 32112"/>
                    <a:gd name="connsiteX7" fmla="*/ 28268 w 30246"/>
                    <a:gd name="connsiteY7" fmla="*/ 32078 h 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6" h="32112">
                      <a:moveTo>
                        <a:pt x="28268" y="32078"/>
                      </a:moveTo>
                      <a:cubicBezTo>
                        <a:pt x="27887" y="31983"/>
                        <a:pt x="27601" y="31887"/>
                        <a:pt x="27316" y="31602"/>
                      </a:cubicBezTo>
                      <a:lnTo>
                        <a:pt x="455" y="2836"/>
                      </a:lnTo>
                      <a:cubicBezTo>
                        <a:pt x="-212" y="2169"/>
                        <a:pt x="-117" y="1122"/>
                        <a:pt x="550" y="455"/>
                      </a:cubicBezTo>
                      <a:cubicBezTo>
                        <a:pt x="1217" y="-212"/>
                        <a:pt x="2265" y="-117"/>
                        <a:pt x="2931" y="550"/>
                      </a:cubicBezTo>
                      <a:lnTo>
                        <a:pt x="29792" y="29316"/>
                      </a:lnTo>
                      <a:cubicBezTo>
                        <a:pt x="30459" y="29982"/>
                        <a:pt x="30363" y="31030"/>
                        <a:pt x="29697" y="31697"/>
                      </a:cubicBezTo>
                      <a:cubicBezTo>
                        <a:pt x="29316" y="32078"/>
                        <a:pt x="28839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1E475046-EB21-47BB-8B24-478712E0251E}"/>
                    </a:ext>
                  </a:extLst>
                </p:cNvPr>
                <p:cNvSpPr/>
                <p:nvPr/>
              </p:nvSpPr>
              <p:spPr>
                <a:xfrm>
                  <a:off x="6412844" y="2256514"/>
                  <a:ext cx="42967" cy="20383"/>
                </a:xfrm>
                <a:custGeom>
                  <a:avLst/>
                  <a:gdLst>
                    <a:gd name="connsiteX0" fmla="*/ 41010 w 42967"/>
                    <a:gd name="connsiteY0" fmla="*/ 20341 h 20383"/>
                    <a:gd name="connsiteX1" fmla="*/ 40629 w 42967"/>
                    <a:gd name="connsiteY1" fmla="*/ 20245 h 20383"/>
                    <a:gd name="connsiteX2" fmla="*/ 1005 w 42967"/>
                    <a:gd name="connsiteY2" fmla="*/ 3196 h 20383"/>
                    <a:gd name="connsiteX3" fmla="*/ 148 w 42967"/>
                    <a:gd name="connsiteY3" fmla="*/ 1005 h 20383"/>
                    <a:gd name="connsiteX4" fmla="*/ 2338 w 42967"/>
                    <a:gd name="connsiteY4" fmla="*/ 148 h 20383"/>
                    <a:gd name="connsiteX5" fmla="*/ 41962 w 42967"/>
                    <a:gd name="connsiteY5" fmla="*/ 17197 h 20383"/>
                    <a:gd name="connsiteX6" fmla="*/ 42820 w 42967"/>
                    <a:gd name="connsiteY6" fmla="*/ 19388 h 20383"/>
                    <a:gd name="connsiteX7" fmla="*/ 41010 w 42967"/>
                    <a:gd name="connsiteY7" fmla="*/ 20341 h 20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83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8" y="148"/>
                      </a:cubicBezTo>
                      <a:lnTo>
                        <a:pt x="41962" y="17197"/>
                      </a:lnTo>
                      <a:cubicBezTo>
                        <a:pt x="42820" y="17578"/>
                        <a:pt x="43201" y="18531"/>
                        <a:pt x="42820" y="19388"/>
                      </a:cubicBezTo>
                      <a:cubicBezTo>
                        <a:pt x="42534" y="20055"/>
                        <a:pt x="41772" y="20531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333358EC-91FD-410A-9BDB-369B6B1F1CCA}"/>
                    </a:ext>
                  </a:extLst>
                </p:cNvPr>
                <p:cNvSpPr/>
                <p:nvPr/>
              </p:nvSpPr>
              <p:spPr>
                <a:xfrm>
                  <a:off x="6411244" y="2295323"/>
                  <a:ext cx="44356" cy="9821"/>
                </a:xfrm>
                <a:custGeom>
                  <a:avLst/>
                  <a:gdLst>
                    <a:gd name="connsiteX0" fmla="*/ 1366 w 44356"/>
                    <a:gd name="connsiteY0" fmla="*/ 9821 h 9821"/>
                    <a:gd name="connsiteX1" fmla="*/ 33 w 44356"/>
                    <a:gd name="connsiteY1" fmla="*/ 8392 h 9821"/>
                    <a:gd name="connsiteX2" fmla="*/ 1461 w 44356"/>
                    <a:gd name="connsiteY2" fmla="*/ 6487 h 9821"/>
                    <a:gd name="connsiteX3" fmla="*/ 42419 w 44356"/>
                    <a:gd name="connsiteY3" fmla="*/ 10 h 9821"/>
                    <a:gd name="connsiteX4" fmla="*/ 44324 w 44356"/>
                    <a:gd name="connsiteY4" fmla="*/ 1439 h 9821"/>
                    <a:gd name="connsiteX5" fmla="*/ 42895 w 44356"/>
                    <a:gd name="connsiteY5" fmla="*/ 3344 h 9821"/>
                    <a:gd name="connsiteX6" fmla="*/ 1938 w 44356"/>
                    <a:gd name="connsiteY6" fmla="*/ 9821 h 9821"/>
                    <a:gd name="connsiteX7" fmla="*/ 1366 w 44356"/>
                    <a:gd name="connsiteY7" fmla="*/ 9821 h 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21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9" y="487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8" y="9821"/>
                      </a:lnTo>
                      <a:cubicBezTo>
                        <a:pt x="1747" y="9821"/>
                        <a:pt x="1556" y="9821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7DACCC45-74AE-4886-960E-83C1C7D5BE22}"/>
                    </a:ext>
                  </a:extLst>
                </p:cNvPr>
                <p:cNvSpPr/>
                <p:nvPr/>
              </p:nvSpPr>
              <p:spPr>
                <a:xfrm>
                  <a:off x="6420071" y="2316414"/>
                  <a:ext cx="37753" cy="24962"/>
                </a:xfrm>
                <a:custGeom>
                  <a:avLst/>
                  <a:gdLst>
                    <a:gd name="connsiteX0" fmla="*/ 1398 w 37753"/>
                    <a:gd name="connsiteY0" fmla="*/ 24925 h 24962"/>
                    <a:gd name="connsiteX1" fmla="*/ 255 w 37753"/>
                    <a:gd name="connsiteY1" fmla="*/ 24163 h 24962"/>
                    <a:gd name="connsiteX2" fmla="*/ 827 w 37753"/>
                    <a:gd name="connsiteY2" fmla="*/ 21877 h 24962"/>
                    <a:gd name="connsiteX3" fmla="*/ 35212 w 37753"/>
                    <a:gd name="connsiteY3" fmla="*/ 255 h 24962"/>
                    <a:gd name="connsiteX4" fmla="*/ 37498 w 37753"/>
                    <a:gd name="connsiteY4" fmla="*/ 827 h 24962"/>
                    <a:gd name="connsiteX5" fmla="*/ 36926 w 37753"/>
                    <a:gd name="connsiteY5" fmla="*/ 3113 h 24962"/>
                    <a:gd name="connsiteX6" fmla="*/ 2541 w 37753"/>
                    <a:gd name="connsiteY6" fmla="*/ 24734 h 24962"/>
                    <a:gd name="connsiteX7" fmla="*/ 1398 w 37753"/>
                    <a:gd name="connsiteY7" fmla="*/ 24925 h 2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3" h="24962">
                      <a:moveTo>
                        <a:pt x="1398" y="24925"/>
                      </a:moveTo>
                      <a:cubicBezTo>
                        <a:pt x="922" y="24830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3"/>
                      </a:cubicBezTo>
                      <a:lnTo>
                        <a:pt x="2541" y="24734"/>
                      </a:lnTo>
                      <a:cubicBezTo>
                        <a:pt x="2160" y="24925"/>
                        <a:pt x="1779" y="25020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6AE54555-9332-4C84-8716-8773F552B254}"/>
                    </a:ext>
                  </a:extLst>
                </p:cNvPr>
                <p:cNvSpPr/>
                <p:nvPr/>
              </p:nvSpPr>
              <p:spPr>
                <a:xfrm>
                  <a:off x="6450005" y="2327489"/>
                  <a:ext cx="24080" cy="42347"/>
                </a:xfrm>
                <a:custGeom>
                  <a:avLst/>
                  <a:gdLst>
                    <a:gd name="connsiteX0" fmla="*/ 1372 w 24080"/>
                    <a:gd name="connsiteY0" fmla="*/ 42330 h 42347"/>
                    <a:gd name="connsiteX1" fmla="*/ 896 w 24080"/>
                    <a:gd name="connsiteY1" fmla="*/ 42139 h 42347"/>
                    <a:gd name="connsiteX2" fmla="*/ 229 w 24080"/>
                    <a:gd name="connsiteY2" fmla="*/ 39853 h 42347"/>
                    <a:gd name="connsiteX3" fmla="*/ 20899 w 24080"/>
                    <a:gd name="connsiteY3" fmla="*/ 896 h 42347"/>
                    <a:gd name="connsiteX4" fmla="*/ 23185 w 24080"/>
                    <a:gd name="connsiteY4" fmla="*/ 229 h 42347"/>
                    <a:gd name="connsiteX5" fmla="*/ 23851 w 24080"/>
                    <a:gd name="connsiteY5" fmla="*/ 2515 h 42347"/>
                    <a:gd name="connsiteX6" fmla="*/ 3182 w 24080"/>
                    <a:gd name="connsiteY6" fmla="*/ 41473 h 42347"/>
                    <a:gd name="connsiteX7" fmla="*/ 1372 w 24080"/>
                    <a:gd name="connsiteY7" fmla="*/ 42330 h 4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47">
                      <a:moveTo>
                        <a:pt x="1372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29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7" y="-247"/>
                        <a:pt x="23185" y="229"/>
                      </a:cubicBezTo>
                      <a:cubicBezTo>
                        <a:pt x="24042" y="706"/>
                        <a:pt x="24328" y="1658"/>
                        <a:pt x="23851" y="2515"/>
                      </a:cubicBezTo>
                      <a:lnTo>
                        <a:pt x="3182" y="41473"/>
                      </a:lnTo>
                      <a:cubicBezTo>
                        <a:pt x="2801" y="42139"/>
                        <a:pt x="2039" y="42425"/>
                        <a:pt x="1372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92D3AFDB-EC55-4E13-B8F4-50B64F99C60D}"/>
                    </a:ext>
                  </a:extLst>
                </p:cNvPr>
                <p:cNvSpPr/>
                <p:nvPr/>
              </p:nvSpPr>
              <p:spPr>
                <a:xfrm>
                  <a:off x="6494422" y="2326377"/>
                  <a:ext cx="6874" cy="51728"/>
                </a:xfrm>
                <a:custGeom>
                  <a:avLst/>
                  <a:gdLst>
                    <a:gd name="connsiteX0" fmla="*/ 4961 w 6874"/>
                    <a:gd name="connsiteY0" fmla="*/ 51729 h 51728"/>
                    <a:gd name="connsiteX1" fmla="*/ 3532 w 6874"/>
                    <a:gd name="connsiteY1" fmla="*/ 50205 h 51728"/>
                    <a:gd name="connsiteX2" fmla="*/ 8 w 6874"/>
                    <a:gd name="connsiteY2" fmla="*/ 1818 h 51728"/>
                    <a:gd name="connsiteX3" fmla="*/ 1532 w 6874"/>
                    <a:gd name="connsiteY3" fmla="*/ 8 h 51728"/>
                    <a:gd name="connsiteX4" fmla="*/ 3342 w 6874"/>
                    <a:gd name="connsiteY4" fmla="*/ 1532 h 51728"/>
                    <a:gd name="connsiteX5" fmla="*/ 6866 w 6874"/>
                    <a:gd name="connsiteY5" fmla="*/ 49919 h 51728"/>
                    <a:gd name="connsiteX6" fmla="*/ 5342 w 6874"/>
                    <a:gd name="connsiteY6" fmla="*/ 51729 h 51728"/>
                    <a:gd name="connsiteX7" fmla="*/ 4961 w 6874"/>
                    <a:gd name="connsiteY7" fmla="*/ 51729 h 51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728">
                      <a:moveTo>
                        <a:pt x="4961" y="51729"/>
                      </a:moveTo>
                      <a:cubicBezTo>
                        <a:pt x="4199" y="51634"/>
                        <a:pt x="3628" y="50967"/>
                        <a:pt x="3532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5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199" y="51634"/>
                        <a:pt x="5342" y="51729"/>
                      </a:cubicBezTo>
                      <a:cubicBezTo>
                        <a:pt x="5247" y="51729"/>
                        <a:pt x="5056" y="51729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165945DD-F927-43A9-8055-E9B7BAFC2BCB}"/>
                    </a:ext>
                  </a:extLst>
                </p:cNvPr>
                <p:cNvSpPr/>
                <p:nvPr/>
              </p:nvSpPr>
              <p:spPr>
                <a:xfrm>
                  <a:off x="6526179" y="2240119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3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3"/>
                      </a:cubicBezTo>
                      <a:lnTo>
                        <a:pt x="2541" y="25973"/>
                      </a:lnTo>
                      <a:cubicBezTo>
                        <a:pt x="2160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BF154D8A-AECA-4F0E-9001-28830F012A9E}"/>
                    </a:ext>
                  </a:extLst>
                </p:cNvPr>
                <p:cNvSpPr/>
                <p:nvPr/>
              </p:nvSpPr>
              <p:spPr>
                <a:xfrm>
                  <a:off x="6509904" y="2207556"/>
                  <a:ext cx="20393" cy="43119"/>
                </a:xfrm>
                <a:custGeom>
                  <a:avLst/>
                  <a:gdLst>
                    <a:gd name="connsiteX0" fmla="*/ 1386 w 20393"/>
                    <a:gd name="connsiteY0" fmla="*/ 43105 h 43119"/>
                    <a:gd name="connsiteX1" fmla="*/ 1005 w 20393"/>
                    <a:gd name="connsiteY1" fmla="*/ 43010 h 43119"/>
                    <a:gd name="connsiteX2" fmla="*/ 148 w 20393"/>
                    <a:gd name="connsiteY2" fmla="*/ 40819 h 43119"/>
                    <a:gd name="connsiteX3" fmla="*/ 17197 w 20393"/>
                    <a:gd name="connsiteY3" fmla="*/ 1005 h 43119"/>
                    <a:gd name="connsiteX4" fmla="*/ 19388 w 20393"/>
                    <a:gd name="connsiteY4" fmla="*/ 148 h 43119"/>
                    <a:gd name="connsiteX5" fmla="*/ 20245 w 20393"/>
                    <a:gd name="connsiteY5" fmla="*/ 2338 h 43119"/>
                    <a:gd name="connsiteX6" fmla="*/ 3196 w 20393"/>
                    <a:gd name="connsiteY6" fmla="*/ 42153 h 43119"/>
                    <a:gd name="connsiteX7" fmla="*/ 1386 w 20393"/>
                    <a:gd name="connsiteY7" fmla="*/ 43105 h 4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19">
                      <a:moveTo>
                        <a:pt x="1386" y="43105"/>
                      </a:moveTo>
                      <a:cubicBezTo>
                        <a:pt x="1291" y="43105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19"/>
                      </a:cubicBezTo>
                      <a:lnTo>
                        <a:pt x="17197" y="1005"/>
                      </a:lnTo>
                      <a:cubicBezTo>
                        <a:pt x="17578" y="148"/>
                        <a:pt x="18531" y="-233"/>
                        <a:pt x="19388" y="148"/>
                      </a:cubicBezTo>
                      <a:cubicBezTo>
                        <a:pt x="20245" y="529"/>
                        <a:pt x="20626" y="1481"/>
                        <a:pt x="20245" y="2338"/>
                      </a:cubicBezTo>
                      <a:lnTo>
                        <a:pt x="3196" y="42153"/>
                      </a:lnTo>
                      <a:cubicBezTo>
                        <a:pt x="2910" y="42820"/>
                        <a:pt x="2148" y="43201"/>
                        <a:pt x="1386" y="431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41A42903-4278-488D-A32E-8B4D029AE10F}"/>
                    </a:ext>
                  </a:extLst>
                </p:cNvPr>
                <p:cNvSpPr/>
                <p:nvPr/>
              </p:nvSpPr>
              <p:spPr>
                <a:xfrm>
                  <a:off x="6530149" y="2284856"/>
                  <a:ext cx="50006" cy="4286"/>
                </a:xfrm>
                <a:custGeom>
                  <a:avLst/>
                  <a:gdLst>
                    <a:gd name="connsiteX0" fmla="*/ 1429 w 50006"/>
                    <a:gd name="connsiteY0" fmla="*/ 4286 h 4286"/>
                    <a:gd name="connsiteX1" fmla="*/ 0 w 50006"/>
                    <a:gd name="connsiteY1" fmla="*/ 2667 h 4286"/>
                    <a:gd name="connsiteX2" fmla="*/ 1619 w 50006"/>
                    <a:gd name="connsiteY2" fmla="*/ 953 h 4286"/>
                    <a:gd name="connsiteX3" fmla="*/ 48292 w 50006"/>
                    <a:gd name="connsiteY3" fmla="*/ 0 h 4286"/>
                    <a:gd name="connsiteX4" fmla="*/ 50006 w 50006"/>
                    <a:gd name="connsiteY4" fmla="*/ 1619 h 4286"/>
                    <a:gd name="connsiteX5" fmla="*/ 48387 w 50006"/>
                    <a:gd name="connsiteY5" fmla="*/ 3334 h 4286"/>
                    <a:gd name="connsiteX6" fmla="*/ 1714 w 50006"/>
                    <a:gd name="connsiteY6" fmla="*/ 4286 h 4286"/>
                    <a:gd name="connsiteX7" fmla="*/ 1429 w 50006"/>
                    <a:gd name="connsiteY7" fmla="*/ 4286 h 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286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5"/>
                        <a:pt x="762" y="953"/>
                        <a:pt x="1619" y="953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4" y="4286"/>
                      </a:lnTo>
                      <a:cubicBezTo>
                        <a:pt x="1619" y="4286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7E5D1900-5277-416A-8813-73969FE41020}"/>
                    </a:ext>
                  </a:extLst>
                </p:cNvPr>
                <p:cNvSpPr/>
                <p:nvPr/>
              </p:nvSpPr>
              <p:spPr>
                <a:xfrm>
                  <a:off x="6523221" y="2302407"/>
                  <a:ext cx="48337" cy="25329"/>
                </a:xfrm>
                <a:custGeom>
                  <a:avLst/>
                  <a:gdLst>
                    <a:gd name="connsiteX0" fmla="*/ 46457 w 48337"/>
                    <a:gd name="connsiteY0" fmla="*/ 25312 h 25329"/>
                    <a:gd name="connsiteX1" fmla="*/ 45981 w 48337"/>
                    <a:gd name="connsiteY1" fmla="*/ 25121 h 25329"/>
                    <a:gd name="connsiteX2" fmla="*/ 928 w 48337"/>
                    <a:gd name="connsiteY2" fmla="*/ 3214 h 25329"/>
                    <a:gd name="connsiteX3" fmla="*/ 166 w 48337"/>
                    <a:gd name="connsiteY3" fmla="*/ 928 h 25329"/>
                    <a:gd name="connsiteX4" fmla="*/ 2452 w 48337"/>
                    <a:gd name="connsiteY4" fmla="*/ 166 h 25329"/>
                    <a:gd name="connsiteX5" fmla="*/ 47410 w 48337"/>
                    <a:gd name="connsiteY5" fmla="*/ 22073 h 25329"/>
                    <a:gd name="connsiteX6" fmla="*/ 48172 w 48337"/>
                    <a:gd name="connsiteY6" fmla="*/ 24359 h 25329"/>
                    <a:gd name="connsiteX7" fmla="*/ 46457 w 48337"/>
                    <a:gd name="connsiteY7" fmla="*/ 25312 h 25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329">
                      <a:moveTo>
                        <a:pt x="46457" y="25312"/>
                      </a:moveTo>
                      <a:cubicBezTo>
                        <a:pt x="46267" y="25312"/>
                        <a:pt x="46171" y="25216"/>
                        <a:pt x="45981" y="25121"/>
                      </a:cubicBezTo>
                      <a:lnTo>
                        <a:pt x="928" y="3214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7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2" y="24359"/>
                      </a:cubicBezTo>
                      <a:cubicBezTo>
                        <a:pt x="47886" y="25121"/>
                        <a:pt x="47219" y="25407"/>
                        <a:pt x="46457" y="253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44521B4E-F945-42A7-9FAC-36EF1AC81BF1}"/>
                    </a:ext>
                  </a:extLst>
                </p:cNvPr>
                <p:cNvSpPr/>
                <p:nvPr/>
              </p:nvSpPr>
              <p:spPr>
                <a:xfrm>
                  <a:off x="6512541" y="2322208"/>
                  <a:ext cx="33024" cy="40312"/>
                </a:xfrm>
                <a:custGeom>
                  <a:avLst/>
                  <a:gdLst>
                    <a:gd name="connsiteX0" fmla="*/ 31038 w 33024"/>
                    <a:gd name="connsiteY0" fmla="*/ 40277 h 40312"/>
                    <a:gd name="connsiteX1" fmla="*/ 29990 w 33024"/>
                    <a:gd name="connsiteY1" fmla="*/ 39706 h 40312"/>
                    <a:gd name="connsiteX2" fmla="*/ 367 w 33024"/>
                    <a:gd name="connsiteY2" fmla="*/ 2749 h 40312"/>
                    <a:gd name="connsiteX3" fmla="*/ 653 w 33024"/>
                    <a:gd name="connsiteY3" fmla="*/ 367 h 40312"/>
                    <a:gd name="connsiteX4" fmla="*/ 3034 w 33024"/>
                    <a:gd name="connsiteY4" fmla="*/ 653 h 40312"/>
                    <a:gd name="connsiteX5" fmla="*/ 32657 w 33024"/>
                    <a:gd name="connsiteY5" fmla="*/ 37610 h 40312"/>
                    <a:gd name="connsiteX6" fmla="*/ 32371 w 33024"/>
                    <a:gd name="connsiteY6" fmla="*/ 39991 h 40312"/>
                    <a:gd name="connsiteX7" fmla="*/ 31038 w 33024"/>
                    <a:gd name="connsiteY7" fmla="*/ 40277 h 4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312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7"/>
                      </a:cubicBezTo>
                      <a:cubicBezTo>
                        <a:pt x="1415" y="-204"/>
                        <a:pt x="2463" y="-109"/>
                        <a:pt x="3034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895" y="40277"/>
                        <a:pt x="31419" y="40372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B6A7D3A8-9205-477D-B863-625AC737E585}"/>
                    </a:ext>
                  </a:extLst>
                </p:cNvPr>
                <p:cNvSpPr/>
                <p:nvPr/>
              </p:nvSpPr>
              <p:spPr>
                <a:xfrm>
                  <a:off x="6493727" y="2245005"/>
                  <a:ext cx="5978" cy="18646"/>
                </a:xfrm>
                <a:custGeom>
                  <a:avLst/>
                  <a:gdLst>
                    <a:gd name="connsiteX0" fmla="*/ 1370 w 5978"/>
                    <a:gd name="connsiteY0" fmla="*/ 18610 h 18646"/>
                    <a:gd name="connsiteX1" fmla="*/ 36 w 5978"/>
                    <a:gd name="connsiteY1" fmla="*/ 16705 h 18646"/>
                    <a:gd name="connsiteX2" fmla="*/ 2703 w 5978"/>
                    <a:gd name="connsiteY2" fmla="*/ 1370 h 18646"/>
                    <a:gd name="connsiteX3" fmla="*/ 4609 w 5978"/>
                    <a:gd name="connsiteY3" fmla="*/ 37 h 18646"/>
                    <a:gd name="connsiteX4" fmla="*/ 5942 w 5978"/>
                    <a:gd name="connsiteY4" fmla="*/ 1942 h 18646"/>
                    <a:gd name="connsiteX5" fmla="*/ 3275 w 5978"/>
                    <a:gd name="connsiteY5" fmla="*/ 17277 h 18646"/>
                    <a:gd name="connsiteX6" fmla="*/ 1370 w 5978"/>
                    <a:gd name="connsiteY6" fmla="*/ 18610 h 18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46">
                      <a:moveTo>
                        <a:pt x="1370" y="18610"/>
                      </a:moveTo>
                      <a:cubicBezTo>
                        <a:pt x="418" y="18420"/>
                        <a:pt x="-154" y="17563"/>
                        <a:pt x="36" y="16705"/>
                      </a:cubicBezTo>
                      <a:lnTo>
                        <a:pt x="2703" y="1370"/>
                      </a:lnTo>
                      <a:cubicBezTo>
                        <a:pt x="2894" y="418"/>
                        <a:pt x="3751" y="-154"/>
                        <a:pt x="4609" y="37"/>
                      </a:cubicBezTo>
                      <a:cubicBezTo>
                        <a:pt x="5561" y="227"/>
                        <a:pt x="6132" y="1084"/>
                        <a:pt x="5942" y="1942"/>
                      </a:cubicBezTo>
                      <a:lnTo>
                        <a:pt x="3275" y="17277"/>
                      </a:lnTo>
                      <a:cubicBezTo>
                        <a:pt x="3180" y="18229"/>
                        <a:pt x="2227" y="18801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7F13B007-DF2A-478C-A842-7B3C8E31AB85}"/>
                    </a:ext>
                  </a:extLst>
                </p:cNvPr>
                <p:cNvSpPr/>
                <p:nvPr/>
              </p:nvSpPr>
              <p:spPr>
                <a:xfrm>
                  <a:off x="6470739" y="2253503"/>
                  <a:ext cx="12616" cy="16817"/>
                </a:xfrm>
                <a:custGeom>
                  <a:avLst/>
                  <a:gdLst>
                    <a:gd name="connsiteX0" fmla="*/ 10737 w 12616"/>
                    <a:gd name="connsiteY0" fmla="*/ 16780 h 16817"/>
                    <a:gd name="connsiteX1" fmla="*/ 9594 w 12616"/>
                    <a:gd name="connsiteY1" fmla="*/ 16113 h 16817"/>
                    <a:gd name="connsiteX2" fmla="*/ 260 w 12616"/>
                    <a:gd name="connsiteY2" fmla="*/ 2588 h 16817"/>
                    <a:gd name="connsiteX3" fmla="*/ 736 w 12616"/>
                    <a:gd name="connsiteY3" fmla="*/ 302 h 16817"/>
                    <a:gd name="connsiteX4" fmla="*/ 3022 w 12616"/>
                    <a:gd name="connsiteY4" fmla="*/ 778 h 16817"/>
                    <a:gd name="connsiteX5" fmla="*/ 12356 w 12616"/>
                    <a:gd name="connsiteY5" fmla="*/ 14303 h 16817"/>
                    <a:gd name="connsiteX6" fmla="*/ 11880 w 12616"/>
                    <a:gd name="connsiteY6" fmla="*/ 16589 h 16817"/>
                    <a:gd name="connsiteX7" fmla="*/ 10737 w 12616"/>
                    <a:gd name="connsiteY7" fmla="*/ 16780 h 1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16" h="16817">
                      <a:moveTo>
                        <a:pt x="10737" y="16780"/>
                      </a:moveTo>
                      <a:cubicBezTo>
                        <a:pt x="10261" y="16685"/>
                        <a:pt x="9880" y="16494"/>
                        <a:pt x="9594" y="16113"/>
                      </a:cubicBezTo>
                      <a:lnTo>
                        <a:pt x="260" y="2588"/>
                      </a:lnTo>
                      <a:cubicBezTo>
                        <a:pt x="-217" y="1826"/>
                        <a:pt x="-26" y="778"/>
                        <a:pt x="736" y="302"/>
                      </a:cubicBezTo>
                      <a:cubicBezTo>
                        <a:pt x="1498" y="-270"/>
                        <a:pt x="2546" y="16"/>
                        <a:pt x="3022" y="778"/>
                      </a:cubicBezTo>
                      <a:lnTo>
                        <a:pt x="12356" y="14303"/>
                      </a:lnTo>
                      <a:cubicBezTo>
                        <a:pt x="12833" y="15065"/>
                        <a:pt x="12642" y="16113"/>
                        <a:pt x="11880" y="16589"/>
                      </a:cubicBezTo>
                      <a:cubicBezTo>
                        <a:pt x="11594" y="16780"/>
                        <a:pt x="11118" y="16875"/>
                        <a:pt x="10737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B4154393-37C8-46F9-B5C0-ABF3CDD043E4}"/>
                    </a:ext>
                  </a:extLst>
                </p:cNvPr>
                <p:cNvSpPr/>
                <p:nvPr/>
              </p:nvSpPr>
              <p:spPr>
                <a:xfrm>
                  <a:off x="6455532" y="2275961"/>
                  <a:ext cx="25314" cy="8741"/>
                </a:xfrm>
                <a:custGeom>
                  <a:avLst/>
                  <a:gdLst>
                    <a:gd name="connsiteX0" fmla="*/ 23373 w 25314"/>
                    <a:gd name="connsiteY0" fmla="*/ 8704 h 8741"/>
                    <a:gd name="connsiteX1" fmla="*/ 23278 w 25314"/>
                    <a:gd name="connsiteY1" fmla="*/ 8704 h 8741"/>
                    <a:gd name="connsiteX2" fmla="*/ 1275 w 25314"/>
                    <a:gd name="connsiteY2" fmla="*/ 3275 h 8741"/>
                    <a:gd name="connsiteX3" fmla="*/ 37 w 25314"/>
                    <a:gd name="connsiteY3" fmla="*/ 1275 h 8741"/>
                    <a:gd name="connsiteX4" fmla="*/ 2037 w 25314"/>
                    <a:gd name="connsiteY4" fmla="*/ 37 h 8741"/>
                    <a:gd name="connsiteX5" fmla="*/ 24040 w 25314"/>
                    <a:gd name="connsiteY5" fmla="*/ 5466 h 8741"/>
                    <a:gd name="connsiteX6" fmla="*/ 25278 w 25314"/>
                    <a:gd name="connsiteY6" fmla="*/ 7466 h 8741"/>
                    <a:gd name="connsiteX7" fmla="*/ 23373 w 25314"/>
                    <a:gd name="connsiteY7" fmla="*/ 8704 h 8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41">
                      <a:moveTo>
                        <a:pt x="23373" y="8704"/>
                      </a:moveTo>
                      <a:cubicBezTo>
                        <a:pt x="23373" y="8704"/>
                        <a:pt x="23278" y="8704"/>
                        <a:pt x="23278" y="8704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6"/>
                        <a:pt x="25468" y="6609"/>
                        <a:pt x="25278" y="7466"/>
                      </a:cubicBezTo>
                      <a:cubicBezTo>
                        <a:pt x="25088" y="8323"/>
                        <a:pt x="24230" y="8895"/>
                        <a:pt x="23373" y="870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C61C1FC2-D68C-41DB-9E2B-86CB7B6F9FAD}"/>
                    </a:ext>
                  </a:extLst>
                </p:cNvPr>
                <p:cNvSpPr/>
                <p:nvPr/>
              </p:nvSpPr>
              <p:spPr>
                <a:xfrm>
                  <a:off x="6461952" y="2298384"/>
                  <a:ext cx="18283" cy="8760"/>
                </a:xfrm>
                <a:custGeom>
                  <a:avLst/>
                  <a:gdLst>
                    <a:gd name="connsiteX0" fmla="*/ 1426 w 18283"/>
                    <a:gd name="connsiteY0" fmla="*/ 8761 h 8760"/>
                    <a:gd name="connsiteX1" fmla="*/ 93 w 18283"/>
                    <a:gd name="connsiteY1" fmla="*/ 7713 h 8760"/>
                    <a:gd name="connsiteX2" fmla="*/ 1141 w 18283"/>
                    <a:gd name="connsiteY2" fmla="*/ 5522 h 8760"/>
                    <a:gd name="connsiteX3" fmla="*/ 16000 w 18283"/>
                    <a:gd name="connsiteY3" fmla="*/ 93 h 8760"/>
                    <a:gd name="connsiteX4" fmla="*/ 18190 w 18283"/>
                    <a:gd name="connsiteY4" fmla="*/ 1141 h 8760"/>
                    <a:gd name="connsiteX5" fmla="*/ 17143 w 18283"/>
                    <a:gd name="connsiteY5" fmla="*/ 3331 h 8760"/>
                    <a:gd name="connsiteX6" fmla="*/ 2284 w 18283"/>
                    <a:gd name="connsiteY6" fmla="*/ 8761 h 8760"/>
                    <a:gd name="connsiteX7" fmla="*/ 1426 w 18283"/>
                    <a:gd name="connsiteY7" fmla="*/ 8761 h 8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760">
                      <a:moveTo>
                        <a:pt x="1426" y="8761"/>
                      </a:moveTo>
                      <a:cubicBezTo>
                        <a:pt x="855" y="8665"/>
                        <a:pt x="379" y="8284"/>
                        <a:pt x="93" y="7713"/>
                      </a:cubicBezTo>
                      <a:cubicBezTo>
                        <a:pt x="-193" y="6856"/>
                        <a:pt x="188" y="5903"/>
                        <a:pt x="1141" y="5522"/>
                      </a:cubicBezTo>
                      <a:lnTo>
                        <a:pt x="16000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3" y="3331"/>
                      </a:cubicBezTo>
                      <a:lnTo>
                        <a:pt x="2284" y="8761"/>
                      </a:lnTo>
                      <a:cubicBezTo>
                        <a:pt x="1998" y="8761"/>
                        <a:pt x="1712" y="8761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DDEE42BC-3C63-42B2-AAFA-AFE671EB1603}"/>
                    </a:ext>
                  </a:extLst>
                </p:cNvPr>
                <p:cNvSpPr/>
                <p:nvPr/>
              </p:nvSpPr>
              <p:spPr>
                <a:xfrm>
                  <a:off x="6482583" y="2307870"/>
                  <a:ext cx="6168" cy="19789"/>
                </a:xfrm>
                <a:custGeom>
                  <a:avLst/>
                  <a:gdLst>
                    <a:gd name="connsiteX0" fmla="*/ 1370 w 6168"/>
                    <a:gd name="connsiteY0" fmla="*/ 19753 h 19789"/>
                    <a:gd name="connsiteX1" fmla="*/ 36 w 6168"/>
                    <a:gd name="connsiteY1" fmla="*/ 17848 h 19789"/>
                    <a:gd name="connsiteX2" fmla="*/ 2894 w 6168"/>
                    <a:gd name="connsiteY2" fmla="*/ 1370 h 19789"/>
                    <a:gd name="connsiteX3" fmla="*/ 4799 w 6168"/>
                    <a:gd name="connsiteY3" fmla="*/ 37 h 19789"/>
                    <a:gd name="connsiteX4" fmla="*/ 6132 w 6168"/>
                    <a:gd name="connsiteY4" fmla="*/ 1941 h 19789"/>
                    <a:gd name="connsiteX5" fmla="*/ 3275 w 6168"/>
                    <a:gd name="connsiteY5" fmla="*/ 18420 h 19789"/>
                    <a:gd name="connsiteX6" fmla="*/ 1370 w 6168"/>
                    <a:gd name="connsiteY6" fmla="*/ 19753 h 1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8" h="19789">
                      <a:moveTo>
                        <a:pt x="1370" y="19753"/>
                      </a:moveTo>
                      <a:cubicBezTo>
                        <a:pt x="418" y="19563"/>
                        <a:pt x="-154" y="18706"/>
                        <a:pt x="36" y="17848"/>
                      </a:cubicBezTo>
                      <a:lnTo>
                        <a:pt x="2894" y="1370"/>
                      </a:lnTo>
                      <a:cubicBezTo>
                        <a:pt x="3085" y="417"/>
                        <a:pt x="3942" y="-154"/>
                        <a:pt x="4799" y="37"/>
                      </a:cubicBezTo>
                      <a:cubicBezTo>
                        <a:pt x="5752" y="227"/>
                        <a:pt x="6323" y="1084"/>
                        <a:pt x="6132" y="1941"/>
                      </a:cubicBezTo>
                      <a:lnTo>
                        <a:pt x="3275" y="18420"/>
                      </a:lnTo>
                      <a:cubicBezTo>
                        <a:pt x="3180" y="19372"/>
                        <a:pt x="2323" y="19944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C390B629-F3C7-4B2D-9B24-6AE34A62B92A}"/>
                    </a:ext>
                  </a:extLst>
                </p:cNvPr>
                <p:cNvSpPr/>
                <p:nvPr/>
              </p:nvSpPr>
              <p:spPr>
                <a:xfrm>
                  <a:off x="6496436" y="2296768"/>
                  <a:ext cx="15704" cy="18507"/>
                </a:xfrm>
                <a:custGeom>
                  <a:avLst/>
                  <a:gdLst>
                    <a:gd name="connsiteX0" fmla="*/ 13806 w 15704"/>
                    <a:gd name="connsiteY0" fmla="*/ 18473 h 18507"/>
                    <a:gd name="connsiteX1" fmla="*/ 12758 w 15704"/>
                    <a:gd name="connsiteY1" fmla="*/ 17901 h 18507"/>
                    <a:gd name="connsiteX2" fmla="*/ 375 w 15704"/>
                    <a:gd name="connsiteY2" fmla="*/ 2756 h 18507"/>
                    <a:gd name="connsiteX3" fmla="*/ 566 w 15704"/>
                    <a:gd name="connsiteY3" fmla="*/ 375 h 18507"/>
                    <a:gd name="connsiteX4" fmla="*/ 2947 w 15704"/>
                    <a:gd name="connsiteY4" fmla="*/ 566 h 18507"/>
                    <a:gd name="connsiteX5" fmla="*/ 15329 w 15704"/>
                    <a:gd name="connsiteY5" fmla="*/ 15710 h 18507"/>
                    <a:gd name="connsiteX6" fmla="*/ 15139 w 15704"/>
                    <a:gd name="connsiteY6" fmla="*/ 18092 h 18507"/>
                    <a:gd name="connsiteX7" fmla="*/ 13806 w 15704"/>
                    <a:gd name="connsiteY7" fmla="*/ 18473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507">
                      <a:moveTo>
                        <a:pt x="13806" y="18473"/>
                      </a:moveTo>
                      <a:cubicBezTo>
                        <a:pt x="13424" y="18377"/>
                        <a:pt x="13044" y="18187"/>
                        <a:pt x="12758" y="17901"/>
                      </a:cubicBezTo>
                      <a:lnTo>
                        <a:pt x="375" y="2756"/>
                      </a:lnTo>
                      <a:cubicBezTo>
                        <a:pt x="-196" y="1994"/>
                        <a:pt x="-101" y="947"/>
                        <a:pt x="566" y="375"/>
                      </a:cubicBezTo>
                      <a:cubicBezTo>
                        <a:pt x="1232" y="-196"/>
                        <a:pt x="2375" y="-101"/>
                        <a:pt x="2947" y="566"/>
                      </a:cubicBezTo>
                      <a:lnTo>
                        <a:pt x="15329" y="15710"/>
                      </a:lnTo>
                      <a:cubicBezTo>
                        <a:pt x="15901" y="16473"/>
                        <a:pt x="15806" y="17520"/>
                        <a:pt x="15139" y="18092"/>
                      </a:cubicBezTo>
                      <a:cubicBezTo>
                        <a:pt x="14758" y="18473"/>
                        <a:pt x="14282" y="18568"/>
                        <a:pt x="13806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A9ECDD3E-E40A-49C5-9677-2FA333ECA126}"/>
                    </a:ext>
                  </a:extLst>
                </p:cNvPr>
                <p:cNvSpPr/>
                <p:nvPr/>
              </p:nvSpPr>
              <p:spPr>
                <a:xfrm>
                  <a:off x="6505808" y="2261467"/>
                  <a:ext cx="15059" cy="12435"/>
                </a:xfrm>
                <a:custGeom>
                  <a:avLst/>
                  <a:gdLst>
                    <a:gd name="connsiteX0" fmla="*/ 1386 w 15059"/>
                    <a:gd name="connsiteY0" fmla="*/ 12435 h 12435"/>
                    <a:gd name="connsiteX1" fmla="*/ 338 w 15059"/>
                    <a:gd name="connsiteY1" fmla="*/ 11768 h 12435"/>
                    <a:gd name="connsiteX2" fmla="*/ 624 w 15059"/>
                    <a:gd name="connsiteY2" fmla="*/ 9387 h 12435"/>
                    <a:gd name="connsiteX3" fmla="*/ 12340 w 15059"/>
                    <a:gd name="connsiteY3" fmla="*/ 338 h 12435"/>
                    <a:gd name="connsiteX4" fmla="*/ 14721 w 15059"/>
                    <a:gd name="connsiteY4" fmla="*/ 624 h 12435"/>
                    <a:gd name="connsiteX5" fmla="*/ 14435 w 15059"/>
                    <a:gd name="connsiteY5" fmla="*/ 3005 h 12435"/>
                    <a:gd name="connsiteX6" fmla="*/ 2720 w 15059"/>
                    <a:gd name="connsiteY6" fmla="*/ 12054 h 12435"/>
                    <a:gd name="connsiteX7" fmla="*/ 1386 w 15059"/>
                    <a:gd name="connsiteY7" fmla="*/ 12435 h 12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35">
                      <a:moveTo>
                        <a:pt x="1386" y="12435"/>
                      </a:moveTo>
                      <a:cubicBezTo>
                        <a:pt x="1005" y="12340"/>
                        <a:pt x="624" y="12149"/>
                        <a:pt x="338" y="11768"/>
                      </a:cubicBezTo>
                      <a:cubicBezTo>
                        <a:pt x="-233" y="11006"/>
                        <a:pt x="-43" y="9959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50" y="-43"/>
                        <a:pt x="14721" y="624"/>
                      </a:cubicBezTo>
                      <a:cubicBezTo>
                        <a:pt x="15293" y="1386"/>
                        <a:pt x="15102" y="2434"/>
                        <a:pt x="14435" y="3005"/>
                      </a:cubicBezTo>
                      <a:lnTo>
                        <a:pt x="2720" y="12054"/>
                      </a:lnTo>
                      <a:cubicBezTo>
                        <a:pt x="2339" y="12340"/>
                        <a:pt x="1862" y="12435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7AE5E139-DF25-4588-98B4-CC79E1F65CAF}"/>
                    </a:ext>
                  </a:extLst>
                </p:cNvPr>
                <p:cNvSpPr/>
                <p:nvPr/>
              </p:nvSpPr>
              <p:spPr>
                <a:xfrm>
                  <a:off x="6503670" y="2282656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9 h 5161"/>
                    <a:gd name="connsiteX5" fmla="*/ 20193 w 22011"/>
                    <a:gd name="connsiteY5" fmla="*/ 5153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1" y="3152"/>
                        <a:pt x="0" y="2390"/>
                        <a:pt x="0" y="1533"/>
                      </a:cubicBezTo>
                      <a:cubicBezTo>
                        <a:pt x="95" y="581"/>
                        <a:pt x="952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9"/>
                      </a:cubicBezTo>
                      <a:cubicBezTo>
                        <a:pt x="21908" y="4581"/>
                        <a:pt x="21050" y="5248"/>
                        <a:pt x="20193" y="5153"/>
                      </a:cubicBezTo>
                      <a:lnTo>
                        <a:pt x="1524" y="3343"/>
                      </a:lnTo>
                      <a:cubicBezTo>
                        <a:pt x="1524" y="3343"/>
                        <a:pt x="1524" y="3343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6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9973868" y="1545065"/>
                <a:ext cx="305732" cy="268903"/>
                <a:chOff x="6561107" y="2463451"/>
                <a:chExt cx="137824" cy="137824"/>
              </a:xfrm>
              <a:solidFill>
                <a:srgbClr val="BB3D50"/>
              </a:solidFill>
            </p:grpSpPr>
            <p:grpSp>
              <p:nvGrpSpPr>
                <p:cNvPr id="46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613330" y="2463451"/>
                  <a:ext cx="33377" cy="137824"/>
                  <a:chOff x="6613330" y="2463451"/>
                  <a:chExt cx="33377" cy="137824"/>
                </a:xfrm>
                <a:grpFill/>
              </p:grpSpPr>
              <p:grpSp>
                <p:nvGrpSpPr>
                  <p:cNvPr id="46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35005" y="2463451"/>
                    <a:ext cx="11702" cy="35640"/>
                    <a:chOff x="6635005" y="2463451"/>
                    <a:chExt cx="11702" cy="35640"/>
                  </a:xfrm>
                  <a:grpFill/>
                </p:grpSpPr>
                <p:sp>
                  <p:nvSpPr>
                    <p:cNvPr id="469" name="Freeform: Shape 468">
                      <a:extLst>
                        <a:ext uri="{FF2B5EF4-FFF2-40B4-BE49-F238E27FC236}">
                          <a16:creationId xmlns:a16="http://schemas.microsoft.com/office/drawing/2014/main" id="{C0A1C9C6-4957-4879-B10F-BB56938E8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5005" y="2470388"/>
                      <a:ext cx="6601" cy="28703"/>
                    </a:xfrm>
                    <a:custGeom>
                      <a:avLst/>
                      <a:gdLst>
                        <a:gd name="connsiteX0" fmla="*/ 777 w 6601"/>
                        <a:gd name="connsiteY0" fmla="*/ 28685 h 28703"/>
                        <a:gd name="connsiteX1" fmla="*/ 15 w 6601"/>
                        <a:gd name="connsiteY1" fmla="*/ 27542 h 28703"/>
                        <a:gd name="connsiteX2" fmla="*/ 4682 w 6601"/>
                        <a:gd name="connsiteY2" fmla="*/ 777 h 28703"/>
                        <a:gd name="connsiteX3" fmla="*/ 5825 w 6601"/>
                        <a:gd name="connsiteY3" fmla="*/ 15 h 28703"/>
                        <a:gd name="connsiteX4" fmla="*/ 6587 w 6601"/>
                        <a:gd name="connsiteY4" fmla="*/ 1158 h 28703"/>
                        <a:gd name="connsiteX5" fmla="*/ 1920 w 6601"/>
                        <a:gd name="connsiteY5" fmla="*/ 27923 h 28703"/>
                        <a:gd name="connsiteX6" fmla="*/ 777 w 6601"/>
                        <a:gd name="connsiteY6" fmla="*/ 28685 h 28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3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70" name="Freeform: Shape 469">
                      <a:extLst>
                        <a:ext uri="{FF2B5EF4-FFF2-40B4-BE49-F238E27FC236}">
                          <a16:creationId xmlns:a16="http://schemas.microsoft.com/office/drawing/2014/main" id="{923D74AF-E1BA-4020-A7E4-B7880846E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5211" y="2463451"/>
                      <a:ext cx="11496" cy="11522"/>
                    </a:xfrm>
                    <a:custGeom>
                      <a:avLst/>
                      <a:gdLst>
                        <a:gd name="connsiteX0" fmla="*/ 11429 w 11496"/>
                        <a:gd name="connsiteY0" fmla="*/ 6761 h 11522"/>
                        <a:gd name="connsiteX1" fmla="*/ 4761 w 11496"/>
                        <a:gd name="connsiteY1" fmla="*/ 11429 h 11522"/>
                        <a:gd name="connsiteX2" fmla="*/ 94 w 11496"/>
                        <a:gd name="connsiteY2" fmla="*/ 4761 h 11522"/>
                        <a:gd name="connsiteX3" fmla="*/ 6762 w 11496"/>
                        <a:gd name="connsiteY3" fmla="*/ 94 h 11522"/>
                        <a:gd name="connsiteX4" fmla="*/ 11429 w 11496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11429" y="6761"/>
                          </a:move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2" y="94"/>
                          </a:cubicBezTo>
                          <a:cubicBezTo>
                            <a:pt x="9809" y="665"/>
                            <a:pt x="11905" y="3713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7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13330" y="2565638"/>
                    <a:ext cx="11797" cy="35636"/>
                    <a:chOff x="6613330" y="2565638"/>
                    <a:chExt cx="11797" cy="35636"/>
                  </a:xfrm>
                  <a:grpFill/>
                </p:grpSpPr>
                <p:sp>
                  <p:nvSpPr>
                    <p:cNvPr id="472" name="Freeform: Shape 471">
                      <a:extLst>
                        <a:ext uri="{FF2B5EF4-FFF2-40B4-BE49-F238E27FC236}">
                          <a16:creationId xmlns:a16="http://schemas.microsoft.com/office/drawing/2014/main" id="{4A1E01CD-E733-47D6-BA1C-700FF3FD30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8526" y="2565638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729" y="28399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73" name="Freeform: Shape 472">
                      <a:extLst>
                        <a:ext uri="{FF2B5EF4-FFF2-40B4-BE49-F238E27FC236}">
                          <a16:creationId xmlns:a16="http://schemas.microsoft.com/office/drawing/2014/main" id="{BE295C6A-8846-4096-82CC-87BAB33765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3330" y="2589753"/>
                      <a:ext cx="11496" cy="11522"/>
                    </a:xfrm>
                    <a:custGeom>
                      <a:avLst/>
                      <a:gdLst>
                        <a:gd name="connsiteX0" fmla="*/ 67 w 11496"/>
                        <a:gd name="connsiteY0" fmla="*/ 4761 h 11522"/>
                        <a:gd name="connsiteX1" fmla="*/ 6735 w 11496"/>
                        <a:gd name="connsiteY1" fmla="*/ 94 h 11522"/>
                        <a:gd name="connsiteX2" fmla="*/ 11402 w 11496"/>
                        <a:gd name="connsiteY2" fmla="*/ 6761 h 11522"/>
                        <a:gd name="connsiteX3" fmla="*/ 4735 w 11496"/>
                        <a:gd name="connsiteY3" fmla="*/ 11429 h 11522"/>
                        <a:gd name="connsiteX4" fmla="*/ 67 w 11496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67" y="4761"/>
                          </a:moveTo>
                          <a:cubicBezTo>
                            <a:pt x="639" y="1618"/>
                            <a:pt x="3592" y="-478"/>
                            <a:pt x="6735" y="94"/>
                          </a:cubicBezTo>
                          <a:cubicBezTo>
                            <a:pt x="9878" y="665"/>
                            <a:pt x="11974" y="3618"/>
                            <a:pt x="11402" y="6761"/>
                          </a:cubicBezTo>
                          <a:cubicBezTo>
                            <a:pt x="10831" y="9905"/>
                            <a:pt x="7878" y="12000"/>
                            <a:pt x="4735" y="11429"/>
                          </a:cubicBezTo>
                          <a:cubicBezTo>
                            <a:pt x="1687" y="10857"/>
                            <a:pt x="-409" y="7809"/>
                            <a:pt x="67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74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602208" y="2466510"/>
                  <a:ext cx="55620" cy="131716"/>
                  <a:chOff x="6602208" y="2466510"/>
                  <a:chExt cx="55620" cy="131716"/>
                </a:xfrm>
                <a:grpFill/>
              </p:grpSpPr>
              <p:grpSp>
                <p:nvGrpSpPr>
                  <p:cNvPr id="47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02208" y="2466510"/>
                    <a:ext cx="16773" cy="34253"/>
                    <a:chOff x="6602208" y="2466510"/>
                    <a:chExt cx="16773" cy="34253"/>
                  </a:xfrm>
                  <a:grpFill/>
                </p:grpSpPr>
                <p:sp>
                  <p:nvSpPr>
                    <p:cNvPr id="476" name="Freeform: Shape 475">
                      <a:extLst>
                        <a:ext uri="{FF2B5EF4-FFF2-40B4-BE49-F238E27FC236}">
                          <a16:creationId xmlns:a16="http://schemas.microsoft.com/office/drawing/2014/main" id="{67A3D0C4-E30C-424E-8D0D-9C70255E2A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7718" y="2473296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492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77" name="Freeform: Shape 476">
                      <a:extLst>
                        <a:ext uri="{FF2B5EF4-FFF2-40B4-BE49-F238E27FC236}">
                          <a16:creationId xmlns:a16="http://schemas.microsoft.com/office/drawing/2014/main" id="{20CDD400-E0E7-4A59-AEC6-7821FDB348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2208" y="2466510"/>
                      <a:ext cx="11424" cy="11462"/>
                    </a:xfrm>
                    <a:custGeom>
                      <a:avLst/>
                      <a:gdLst>
                        <a:gd name="connsiteX0" fmla="*/ 11094 w 11424"/>
                        <a:gd name="connsiteY0" fmla="*/ 3798 h 11462"/>
                        <a:gd name="connsiteX1" fmla="*/ 7665 w 11424"/>
                        <a:gd name="connsiteY1" fmla="*/ 11132 h 11462"/>
                        <a:gd name="connsiteX2" fmla="*/ 330 w 11424"/>
                        <a:gd name="connsiteY2" fmla="*/ 7703 h 11462"/>
                        <a:gd name="connsiteX3" fmla="*/ 3759 w 11424"/>
                        <a:gd name="connsiteY3" fmla="*/ 368 h 11462"/>
                        <a:gd name="connsiteX4" fmla="*/ 11094 w 11424"/>
                        <a:gd name="connsiteY4" fmla="*/ 3798 h 1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62">
                          <a:moveTo>
                            <a:pt x="11094" y="3798"/>
                          </a:moveTo>
                          <a:cubicBezTo>
                            <a:pt x="12142" y="6750"/>
                            <a:pt x="10617" y="10084"/>
                            <a:pt x="7665" y="11132"/>
                          </a:cubicBezTo>
                          <a:cubicBezTo>
                            <a:pt x="4712" y="12180"/>
                            <a:pt x="1378" y="10656"/>
                            <a:pt x="330" y="7703"/>
                          </a:cubicBezTo>
                          <a:cubicBezTo>
                            <a:pt x="-717" y="4750"/>
                            <a:pt x="807" y="1416"/>
                            <a:pt x="3759" y="368"/>
                          </a:cubicBezTo>
                          <a:cubicBezTo>
                            <a:pt x="6712" y="-774"/>
                            <a:pt x="10046" y="845"/>
                            <a:pt x="11094" y="379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7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41056" y="2564069"/>
                    <a:ext cx="16773" cy="34157"/>
                    <a:chOff x="6641056" y="2564069"/>
                    <a:chExt cx="16773" cy="34157"/>
                  </a:xfrm>
                  <a:grpFill/>
                </p:grpSpPr>
                <p:sp>
                  <p:nvSpPr>
                    <p:cNvPr id="479" name="Freeform: Shape 478">
                      <a:extLst>
                        <a:ext uri="{FF2B5EF4-FFF2-40B4-BE49-F238E27FC236}">
                          <a16:creationId xmlns:a16="http://schemas.microsoft.com/office/drawing/2014/main" id="{9143DBC5-433B-4FD7-8D23-97B18B6778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1056" y="2564069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80" name="Freeform: Shape 479">
                      <a:extLst>
                        <a:ext uri="{FF2B5EF4-FFF2-40B4-BE49-F238E27FC236}">
                          <a16:creationId xmlns:a16="http://schemas.microsoft.com/office/drawing/2014/main" id="{2DA549CD-D0C7-4144-944C-37E74110CA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6405" y="2586754"/>
                      <a:ext cx="11424" cy="11473"/>
                    </a:xfrm>
                    <a:custGeom>
                      <a:avLst/>
                      <a:gdLst>
                        <a:gd name="connsiteX0" fmla="*/ 331 w 11424"/>
                        <a:gd name="connsiteY0" fmla="*/ 7665 h 11473"/>
                        <a:gd name="connsiteX1" fmla="*/ 3759 w 11424"/>
                        <a:gd name="connsiteY1" fmla="*/ 331 h 11473"/>
                        <a:gd name="connsiteX2" fmla="*/ 11094 w 11424"/>
                        <a:gd name="connsiteY2" fmla="*/ 3760 h 11473"/>
                        <a:gd name="connsiteX3" fmla="*/ 7665 w 11424"/>
                        <a:gd name="connsiteY3" fmla="*/ 11094 h 11473"/>
                        <a:gd name="connsiteX4" fmla="*/ 331 w 11424"/>
                        <a:gd name="connsiteY4" fmla="*/ 7665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59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1" y="6712"/>
                            <a:pt x="10617" y="10046"/>
                            <a:pt x="7665" y="11094"/>
                          </a:cubicBezTo>
                          <a:cubicBezTo>
                            <a:pt x="4712" y="12237"/>
                            <a:pt x="1378" y="10713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81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575120" y="2485616"/>
                  <a:ext cx="109797" cy="93493"/>
                  <a:chOff x="6575120" y="2485616"/>
                  <a:chExt cx="109797" cy="93493"/>
                </a:xfrm>
                <a:grpFill/>
              </p:grpSpPr>
              <p:grpSp>
                <p:nvGrpSpPr>
                  <p:cNvPr id="48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575120" y="2485616"/>
                    <a:ext cx="29185" cy="25483"/>
                    <a:chOff x="6575120" y="2485616"/>
                    <a:chExt cx="29185" cy="25483"/>
                  </a:xfrm>
                  <a:grpFill/>
                </p:grpSpPr>
                <p:sp>
                  <p:nvSpPr>
                    <p:cNvPr id="483" name="Freeform: Shape 482">
                      <a:extLst>
                        <a:ext uri="{FF2B5EF4-FFF2-40B4-BE49-F238E27FC236}">
                          <a16:creationId xmlns:a16="http://schemas.microsoft.com/office/drawing/2014/main" id="{AA72DBED-B321-4023-A148-E21F6E38A9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1532" y="2491782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7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3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60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84" name="Freeform: Shape 483">
                      <a:extLst>
                        <a:ext uri="{FF2B5EF4-FFF2-40B4-BE49-F238E27FC236}">
                          <a16:creationId xmlns:a16="http://schemas.microsoft.com/office/drawing/2014/main" id="{28F95CD9-5DDA-4737-83C3-1F3CA159AA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75120" y="2485616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80" y="4599"/>
                            <a:pt x="1321" y="2122"/>
                          </a:cubicBezTo>
                          <a:cubicBezTo>
                            <a:pt x="3321" y="-354"/>
                            <a:pt x="6941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8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55732" y="2553695"/>
                    <a:ext cx="29185" cy="25415"/>
                    <a:chOff x="6655732" y="2553695"/>
                    <a:chExt cx="29185" cy="25415"/>
                  </a:xfrm>
                  <a:grpFill/>
                </p:grpSpPr>
                <p:sp>
                  <p:nvSpPr>
                    <p:cNvPr id="486" name="Freeform: Shape 485">
                      <a:extLst>
                        <a:ext uri="{FF2B5EF4-FFF2-40B4-BE49-F238E27FC236}">
                          <a16:creationId xmlns:a16="http://schemas.microsoft.com/office/drawing/2014/main" id="{4684DBBD-3FF7-4D4A-A133-74D5268FAA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5732" y="2553695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8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60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87" name="Freeform: Shape 486">
                      <a:extLst>
                        <a:ext uri="{FF2B5EF4-FFF2-40B4-BE49-F238E27FC236}">
                          <a16:creationId xmlns:a16="http://schemas.microsoft.com/office/drawing/2014/main" id="{0AAA191D-617B-49FC-8563-6747E10F43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3418" y="2567571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275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88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561107" y="2515675"/>
                  <a:ext cx="137824" cy="33377"/>
                  <a:chOff x="6561107" y="2515675"/>
                  <a:chExt cx="137824" cy="33377"/>
                </a:xfrm>
                <a:grpFill/>
              </p:grpSpPr>
              <p:grpSp>
                <p:nvGrpSpPr>
                  <p:cNvPr id="48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561107" y="2515675"/>
                    <a:ext cx="35732" cy="11705"/>
                    <a:chOff x="6561107" y="2515675"/>
                    <a:chExt cx="35732" cy="11705"/>
                  </a:xfrm>
                  <a:grpFill/>
                </p:grpSpPr>
                <p:sp>
                  <p:nvSpPr>
                    <p:cNvPr id="490" name="Freeform: Shape 489">
                      <a:extLst>
                        <a:ext uri="{FF2B5EF4-FFF2-40B4-BE49-F238E27FC236}">
                          <a16:creationId xmlns:a16="http://schemas.microsoft.com/office/drawing/2014/main" id="{E461BA7F-352D-474D-AAFB-A1F5B40582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8139" y="2520776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494" y="6396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91" name="Freeform: Shape 490">
                      <a:extLst>
                        <a:ext uri="{FF2B5EF4-FFF2-40B4-BE49-F238E27FC236}">
                          <a16:creationId xmlns:a16="http://schemas.microsoft.com/office/drawing/2014/main" id="{775D453A-E1F3-4B35-AE01-78F8849BC8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1107" y="2515675"/>
                      <a:ext cx="11522" cy="11496"/>
                    </a:xfrm>
                    <a:custGeom>
                      <a:avLst/>
                      <a:gdLst>
                        <a:gd name="connsiteX0" fmla="*/ 6761 w 11522"/>
                        <a:gd name="connsiteY0" fmla="*/ 67 h 11496"/>
                        <a:gd name="connsiteX1" fmla="*/ 11429 w 11522"/>
                        <a:gd name="connsiteY1" fmla="*/ 6735 h 11496"/>
                        <a:gd name="connsiteX2" fmla="*/ 4761 w 11522"/>
                        <a:gd name="connsiteY2" fmla="*/ 11402 h 11496"/>
                        <a:gd name="connsiteX3" fmla="*/ 94 w 11522"/>
                        <a:gd name="connsiteY3" fmla="*/ 4735 h 11496"/>
                        <a:gd name="connsiteX4" fmla="*/ 6761 w 11522"/>
                        <a:gd name="connsiteY4" fmla="*/ 67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6761" y="67"/>
                          </a:moveTo>
                          <a:cubicBezTo>
                            <a:pt x="9905" y="639"/>
                            <a:pt x="12000" y="3592"/>
                            <a:pt x="11429" y="6735"/>
                          </a:cubicBezTo>
                          <a:cubicBezTo>
                            <a:pt x="10857" y="9878"/>
                            <a:pt x="7905" y="11974"/>
                            <a:pt x="4761" y="11402"/>
                          </a:cubicBezTo>
                          <a:cubicBezTo>
                            <a:pt x="1618" y="10831"/>
                            <a:pt x="-478" y="7878"/>
                            <a:pt x="94" y="4735"/>
                          </a:cubicBezTo>
                          <a:cubicBezTo>
                            <a:pt x="665" y="1687"/>
                            <a:pt x="3713" y="-409"/>
                            <a:pt x="6761" y="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9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63294" y="2537250"/>
                    <a:ext cx="35636" cy="11801"/>
                    <a:chOff x="6663294" y="2537250"/>
                    <a:chExt cx="35636" cy="11801"/>
                  </a:xfrm>
                  <a:grpFill/>
                </p:grpSpPr>
                <p:sp>
                  <p:nvSpPr>
                    <p:cNvPr id="493" name="Freeform: Shape 492">
                      <a:extLst>
                        <a:ext uri="{FF2B5EF4-FFF2-40B4-BE49-F238E27FC236}">
                          <a16:creationId xmlns:a16="http://schemas.microsoft.com/office/drawing/2014/main" id="{B371E1C7-AAD9-46FA-9BC4-193A8E522D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3294" y="2537250"/>
                      <a:ext cx="28699" cy="6608"/>
                    </a:xfrm>
                    <a:custGeom>
                      <a:avLst/>
                      <a:gdLst>
                        <a:gd name="connsiteX0" fmla="*/ 27542 w 28699"/>
                        <a:gd name="connsiteY0" fmla="*/ 6590 h 6608"/>
                        <a:gd name="connsiteX1" fmla="*/ 777 w 28699"/>
                        <a:gd name="connsiteY1" fmla="*/ 1923 h 6608"/>
                        <a:gd name="connsiteX2" fmla="*/ 15 w 28699"/>
                        <a:gd name="connsiteY2" fmla="*/ 780 h 6608"/>
                        <a:gd name="connsiteX3" fmla="*/ 1158 w 28699"/>
                        <a:gd name="connsiteY3" fmla="*/ 18 h 6608"/>
                        <a:gd name="connsiteX4" fmla="*/ 27923 w 28699"/>
                        <a:gd name="connsiteY4" fmla="*/ 4685 h 6608"/>
                        <a:gd name="connsiteX5" fmla="*/ 28685 w 28699"/>
                        <a:gd name="connsiteY5" fmla="*/ 5828 h 6608"/>
                        <a:gd name="connsiteX6" fmla="*/ 27542 w 28699"/>
                        <a:gd name="connsiteY6" fmla="*/ 6590 h 6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8">
                          <a:moveTo>
                            <a:pt x="27542" y="6590"/>
                          </a:moveTo>
                          <a:lnTo>
                            <a:pt x="777" y="1923"/>
                          </a:lnTo>
                          <a:cubicBezTo>
                            <a:pt x="300" y="1828"/>
                            <a:pt x="-81" y="1352"/>
                            <a:pt x="15" y="780"/>
                          </a:cubicBezTo>
                          <a:cubicBezTo>
                            <a:pt x="110" y="209"/>
                            <a:pt x="586" y="-77"/>
                            <a:pt x="1158" y="18"/>
                          </a:cubicBezTo>
                          <a:lnTo>
                            <a:pt x="27923" y="4685"/>
                          </a:lnTo>
                          <a:cubicBezTo>
                            <a:pt x="28399" y="4781"/>
                            <a:pt x="28780" y="5257"/>
                            <a:pt x="28685" y="5828"/>
                          </a:cubicBezTo>
                          <a:cubicBezTo>
                            <a:pt x="28590" y="6400"/>
                            <a:pt x="28113" y="6686"/>
                            <a:pt x="27542" y="659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94" name="Freeform: Shape 493">
                      <a:extLst>
                        <a:ext uri="{FF2B5EF4-FFF2-40B4-BE49-F238E27FC236}">
                          <a16:creationId xmlns:a16="http://schemas.microsoft.com/office/drawing/2014/main" id="{9F5DE3A8-0C5A-458E-9428-42593A03A7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87408" y="2537556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1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809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95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564155" y="2504553"/>
                  <a:ext cx="131727" cy="55620"/>
                  <a:chOff x="6564155" y="2504553"/>
                  <a:chExt cx="131727" cy="55620"/>
                </a:xfrm>
                <a:grpFill/>
              </p:grpSpPr>
              <p:grpSp>
                <p:nvGrpSpPr>
                  <p:cNvPr id="49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564155" y="2543495"/>
                    <a:ext cx="34252" cy="16677"/>
                    <a:chOff x="6564155" y="2543495"/>
                    <a:chExt cx="34252" cy="16677"/>
                  </a:xfrm>
                  <a:grpFill/>
                </p:grpSpPr>
                <p:sp>
                  <p:nvSpPr>
                    <p:cNvPr id="497" name="Freeform: Shape 496">
                      <a:extLst>
                        <a:ext uri="{FF2B5EF4-FFF2-40B4-BE49-F238E27FC236}">
                          <a16:creationId xmlns:a16="http://schemas.microsoft.com/office/drawing/2014/main" id="{ED46139D-4488-47E9-B95B-77ADA0E4BC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70952" y="2543495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109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109"/>
                          </a:lnTo>
                          <a:cubicBezTo>
                            <a:pt x="1107" y="11204"/>
                            <a:pt x="917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98" name="Freeform: Shape 497">
                      <a:extLst>
                        <a:ext uri="{FF2B5EF4-FFF2-40B4-BE49-F238E27FC236}">
                          <a16:creationId xmlns:a16="http://schemas.microsoft.com/office/drawing/2014/main" id="{12B9D005-6746-4EE2-95D9-6418BF4CF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4155" y="2548749"/>
                      <a:ext cx="11473" cy="11424"/>
                    </a:xfrm>
                    <a:custGeom>
                      <a:avLst/>
                      <a:gdLst>
                        <a:gd name="connsiteX0" fmla="*/ 3808 w 11473"/>
                        <a:gd name="connsiteY0" fmla="*/ 331 h 11424"/>
                        <a:gd name="connsiteX1" fmla="*/ 11143 w 11473"/>
                        <a:gd name="connsiteY1" fmla="*/ 3760 h 11424"/>
                        <a:gd name="connsiteX2" fmla="*/ 7714 w 11473"/>
                        <a:gd name="connsiteY2" fmla="*/ 11094 h 11424"/>
                        <a:gd name="connsiteX3" fmla="*/ 379 w 11473"/>
                        <a:gd name="connsiteY3" fmla="*/ 7665 h 11424"/>
                        <a:gd name="connsiteX4" fmla="*/ 3808 w 11473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73" h="11424">
                          <a:moveTo>
                            <a:pt x="3808" y="331"/>
                          </a:moveTo>
                          <a:cubicBezTo>
                            <a:pt x="6761" y="-717"/>
                            <a:pt x="10095" y="807"/>
                            <a:pt x="11143" y="3760"/>
                          </a:cubicBezTo>
                          <a:cubicBezTo>
                            <a:pt x="12190" y="6712"/>
                            <a:pt x="10667" y="10046"/>
                            <a:pt x="7714" y="11094"/>
                          </a:cubicBezTo>
                          <a:cubicBezTo>
                            <a:pt x="4761" y="12142"/>
                            <a:pt x="1427" y="10617"/>
                            <a:pt x="379" y="7665"/>
                          </a:cubicBezTo>
                          <a:cubicBezTo>
                            <a:pt x="-763" y="4712"/>
                            <a:pt x="760" y="1378"/>
                            <a:pt x="3808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9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61630" y="2504553"/>
                    <a:ext cx="34252" cy="16808"/>
                    <a:chOff x="6661630" y="2504553"/>
                    <a:chExt cx="34252" cy="16808"/>
                  </a:xfrm>
                  <a:grpFill/>
                </p:grpSpPr>
                <p:sp>
                  <p:nvSpPr>
                    <p:cNvPr id="500" name="Freeform: Shape 499">
                      <a:extLst>
                        <a:ext uri="{FF2B5EF4-FFF2-40B4-BE49-F238E27FC236}">
                          <a16:creationId xmlns:a16="http://schemas.microsoft.com/office/drawing/2014/main" id="{CA89D721-4E72-4B10-B5F5-95510630DC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1630" y="2510158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917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01" name="Freeform: Shape 500">
                      <a:extLst>
                        <a:ext uri="{FF2B5EF4-FFF2-40B4-BE49-F238E27FC236}">
                          <a16:creationId xmlns:a16="http://schemas.microsoft.com/office/drawing/2014/main" id="{A17BE831-5DCD-481A-9840-A607904471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84409" y="2504553"/>
                      <a:ext cx="11473" cy="11424"/>
                    </a:xfrm>
                    <a:custGeom>
                      <a:avLst/>
                      <a:gdLst>
                        <a:gd name="connsiteX0" fmla="*/ 7665 w 11473"/>
                        <a:gd name="connsiteY0" fmla="*/ 11094 h 11424"/>
                        <a:gd name="connsiteX1" fmla="*/ 331 w 11473"/>
                        <a:gd name="connsiteY1" fmla="*/ 7665 h 11424"/>
                        <a:gd name="connsiteX2" fmla="*/ 3760 w 11473"/>
                        <a:gd name="connsiteY2" fmla="*/ 331 h 11424"/>
                        <a:gd name="connsiteX3" fmla="*/ 11094 w 11473"/>
                        <a:gd name="connsiteY3" fmla="*/ 3759 h 11424"/>
                        <a:gd name="connsiteX4" fmla="*/ 7665 w 11473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73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ubicBezTo>
                            <a:pt x="12237" y="6712"/>
                            <a:pt x="10713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0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583272" y="2477464"/>
                  <a:ext cx="93493" cy="109797"/>
                  <a:chOff x="6583272" y="2477464"/>
                  <a:chExt cx="93493" cy="109797"/>
                </a:xfrm>
                <a:grpFill/>
              </p:grpSpPr>
              <p:grpSp>
                <p:nvGrpSpPr>
                  <p:cNvPr id="50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583272" y="2558171"/>
                    <a:ext cx="25415" cy="29090"/>
                    <a:chOff x="6583272" y="2558171"/>
                    <a:chExt cx="25415" cy="29090"/>
                  </a:xfrm>
                  <a:grpFill/>
                </p:grpSpPr>
                <p:sp>
                  <p:nvSpPr>
                    <p:cNvPr id="504" name="Freeform: Shape 503">
                      <a:extLst>
                        <a:ext uri="{FF2B5EF4-FFF2-40B4-BE49-F238E27FC236}">
                          <a16:creationId xmlns:a16="http://schemas.microsoft.com/office/drawing/2014/main" id="{38FB1A3F-D50B-4FF5-B04E-A338D93F4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342" y="2558171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576" y="22626"/>
                            <a:pt x="1195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05" name="Freeform: Shape 504">
                      <a:extLst>
                        <a:ext uri="{FF2B5EF4-FFF2-40B4-BE49-F238E27FC236}">
                          <a16:creationId xmlns:a16="http://schemas.microsoft.com/office/drawing/2014/main" id="{8AE1B371-9599-49D9-A975-6BAA708F20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3272" y="2575762"/>
                      <a:ext cx="11539" cy="11499"/>
                    </a:xfrm>
                    <a:custGeom>
                      <a:avLst/>
                      <a:gdLst>
                        <a:gd name="connsiteX0" fmla="*/ 1360 w 11539"/>
                        <a:gd name="connsiteY0" fmla="*/ 2083 h 11499"/>
                        <a:gd name="connsiteX1" fmla="*/ 9456 w 11539"/>
                        <a:gd name="connsiteY1" fmla="*/ 1321 h 11499"/>
                        <a:gd name="connsiteX2" fmla="*/ 10218 w 11539"/>
                        <a:gd name="connsiteY2" fmla="*/ 9417 h 11499"/>
                        <a:gd name="connsiteX3" fmla="*/ 2122 w 11539"/>
                        <a:gd name="connsiteY3" fmla="*/ 10179 h 11499"/>
                        <a:gd name="connsiteX4" fmla="*/ 1360 w 1153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360" y="2083"/>
                          </a:moveTo>
                          <a:cubicBezTo>
                            <a:pt x="3360" y="-394"/>
                            <a:pt x="6980" y="-679"/>
                            <a:pt x="9456" y="1321"/>
                          </a:cubicBezTo>
                          <a:cubicBezTo>
                            <a:pt x="11933" y="3321"/>
                            <a:pt x="12219" y="6941"/>
                            <a:pt x="10218" y="9417"/>
                          </a:cubicBezTo>
                          <a:cubicBezTo>
                            <a:pt x="8218" y="11894"/>
                            <a:pt x="4599" y="12179"/>
                            <a:pt x="2122" y="10179"/>
                          </a:cubicBezTo>
                          <a:cubicBezTo>
                            <a:pt x="-354" y="8179"/>
                            <a:pt x="-735" y="4559"/>
                            <a:pt x="1360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0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51255" y="2477464"/>
                    <a:ext cx="25510" cy="29229"/>
                    <a:chOff x="6651255" y="2477464"/>
                    <a:chExt cx="25510" cy="29229"/>
                  </a:xfrm>
                  <a:grpFill/>
                </p:grpSpPr>
                <p:sp>
                  <p:nvSpPr>
                    <p:cNvPr id="507" name="Freeform: Shape 506">
                      <a:extLst>
                        <a:ext uri="{FF2B5EF4-FFF2-40B4-BE49-F238E27FC236}">
                          <a16:creationId xmlns:a16="http://schemas.microsoft.com/office/drawing/2014/main" id="{2C90642B-A18E-4462-9463-BB8FE231CD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1255" y="2483972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95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08" name="Freeform: Shape 507">
                      <a:extLst>
                        <a:ext uri="{FF2B5EF4-FFF2-40B4-BE49-F238E27FC236}">
                          <a16:creationId xmlns:a16="http://schemas.microsoft.com/office/drawing/2014/main" id="{F9B675B4-22FC-4C03-B488-246B32C186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5226" y="2477464"/>
                      <a:ext cx="11539" cy="11499"/>
                    </a:xfrm>
                    <a:custGeom>
                      <a:avLst/>
                      <a:gdLst>
                        <a:gd name="connsiteX0" fmla="*/ 10179 w 11539"/>
                        <a:gd name="connsiteY0" fmla="*/ 9417 h 11499"/>
                        <a:gd name="connsiteX1" fmla="*/ 2083 w 11539"/>
                        <a:gd name="connsiteY1" fmla="*/ 10179 h 11499"/>
                        <a:gd name="connsiteX2" fmla="*/ 1321 w 11539"/>
                        <a:gd name="connsiteY2" fmla="*/ 2083 h 11499"/>
                        <a:gd name="connsiteX3" fmla="*/ 9417 w 11539"/>
                        <a:gd name="connsiteY3" fmla="*/ 1321 h 11499"/>
                        <a:gd name="connsiteX4" fmla="*/ 10179 w 1153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3" y="3321"/>
                            <a:pt x="12275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345C8292-8F5F-42FE-AEA2-680DEB4D603A}"/>
                    </a:ext>
                  </a:extLst>
                </p:cNvPr>
                <p:cNvSpPr/>
                <p:nvPr/>
              </p:nvSpPr>
              <p:spPr>
                <a:xfrm>
                  <a:off x="6588802" y="2491908"/>
                  <a:ext cx="82243" cy="82243"/>
                </a:xfrm>
                <a:custGeom>
                  <a:avLst/>
                  <a:gdLst>
                    <a:gd name="connsiteX0" fmla="*/ 81650 w 82243"/>
                    <a:gd name="connsiteY0" fmla="*/ 48122 h 82243"/>
                    <a:gd name="connsiteX1" fmla="*/ 34121 w 82243"/>
                    <a:gd name="connsiteY1" fmla="*/ 81650 h 82243"/>
                    <a:gd name="connsiteX2" fmla="*/ 593 w 82243"/>
                    <a:gd name="connsiteY2" fmla="*/ 34121 h 82243"/>
                    <a:gd name="connsiteX3" fmla="*/ 48122 w 82243"/>
                    <a:gd name="connsiteY3" fmla="*/ 593 h 82243"/>
                    <a:gd name="connsiteX4" fmla="*/ 81650 w 82243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43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506" y="4498"/>
                        <a:pt x="85460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1FA889FA-1A77-4E83-B11E-012527D4E4AC}"/>
                    </a:ext>
                  </a:extLst>
                </p:cNvPr>
                <p:cNvSpPr/>
                <p:nvPr/>
              </p:nvSpPr>
              <p:spPr>
                <a:xfrm>
                  <a:off x="6618496" y="247654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2858B7DD-D699-437B-BA43-C940250D6029}"/>
                    </a:ext>
                  </a:extLst>
                </p:cNvPr>
                <p:cNvSpPr/>
                <p:nvPr/>
              </p:nvSpPr>
              <p:spPr>
                <a:xfrm>
                  <a:off x="6629260" y="249807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2" name="Freeform: Shape 511">
                  <a:extLst>
                    <a:ext uri="{FF2B5EF4-FFF2-40B4-BE49-F238E27FC236}">
                      <a16:creationId xmlns:a16="http://schemas.microsoft.com/office/drawing/2014/main" id="{F7967525-D14E-4852-A366-F672541A0101}"/>
                    </a:ext>
                  </a:extLst>
                </p:cNvPr>
                <p:cNvSpPr/>
                <p:nvPr/>
              </p:nvSpPr>
              <p:spPr>
                <a:xfrm>
                  <a:off x="6623628" y="2522543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1"/>
                        <a:pt x="4534" y="438"/>
                      </a:cubicBezTo>
                      <a:cubicBezTo>
                        <a:pt x="8058" y="-896"/>
                        <a:pt x="12058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3" name="Freeform: Shape 512">
                  <a:extLst>
                    <a:ext uri="{FF2B5EF4-FFF2-40B4-BE49-F238E27FC236}">
                      <a16:creationId xmlns:a16="http://schemas.microsoft.com/office/drawing/2014/main" id="{9092FA5C-A33F-49FB-BD44-78D31EB2D3D1}"/>
                    </a:ext>
                  </a:extLst>
                </p:cNvPr>
                <p:cNvSpPr/>
                <p:nvPr/>
              </p:nvSpPr>
              <p:spPr>
                <a:xfrm>
                  <a:off x="6612781" y="2502504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9B94D2A1-4760-4657-8FB9-665177B575A7}"/>
                    </a:ext>
                  </a:extLst>
                </p:cNvPr>
                <p:cNvSpPr/>
                <p:nvPr/>
              </p:nvSpPr>
              <p:spPr>
                <a:xfrm>
                  <a:off x="6603542" y="2518125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80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59" y="380"/>
                      </a:cubicBezTo>
                      <a:cubicBezTo>
                        <a:pt x="6712" y="-764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203873AE-4023-4115-8C6F-8111283DEF83}"/>
                    </a:ext>
                  </a:extLst>
                </p:cNvPr>
                <p:cNvSpPr/>
                <p:nvPr/>
              </p:nvSpPr>
              <p:spPr>
                <a:xfrm>
                  <a:off x="6606304" y="253560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79E56411-A5B3-4DDB-8F78-61A852FF5538}"/>
                    </a:ext>
                  </a:extLst>
                </p:cNvPr>
                <p:cNvSpPr/>
                <p:nvPr/>
              </p:nvSpPr>
              <p:spPr>
                <a:xfrm>
                  <a:off x="6637070" y="254093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7" name="Freeform: Shape 516">
                  <a:extLst>
                    <a:ext uri="{FF2B5EF4-FFF2-40B4-BE49-F238E27FC236}">
                      <a16:creationId xmlns:a16="http://schemas.microsoft.com/office/drawing/2014/main" id="{4BABBD42-AEEC-4D29-B2FD-AC04B940C27F}"/>
                    </a:ext>
                  </a:extLst>
                </p:cNvPr>
                <p:cNvSpPr/>
                <p:nvPr/>
              </p:nvSpPr>
              <p:spPr>
                <a:xfrm>
                  <a:off x="6645928" y="252369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A5DCC814-D3BE-48CD-95A7-261BDB86B59A}"/>
                    </a:ext>
                  </a:extLst>
                </p:cNvPr>
                <p:cNvSpPr/>
                <p:nvPr/>
              </p:nvSpPr>
              <p:spPr>
                <a:xfrm>
                  <a:off x="6642690" y="250893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7"/>
                        <a:pt x="330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09C8713F-E374-4D65-BA6C-39C1AB1DB636}"/>
                    </a:ext>
                  </a:extLst>
                </p:cNvPr>
                <p:cNvSpPr/>
                <p:nvPr/>
              </p:nvSpPr>
              <p:spPr>
                <a:xfrm>
                  <a:off x="6620401" y="254903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2D584EF2-67B7-49C4-93EF-A8594F24B170}"/>
                    </a:ext>
                  </a:extLst>
                </p:cNvPr>
                <p:cNvSpPr/>
                <p:nvPr/>
              </p:nvSpPr>
              <p:spPr>
                <a:xfrm>
                  <a:off x="6593827" y="248759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FCD9F25E-166D-48AB-A4D2-C0A5A4DB7C62}"/>
                    </a:ext>
                  </a:extLst>
                </p:cNvPr>
                <p:cNvSpPr/>
                <p:nvPr/>
              </p:nvSpPr>
              <p:spPr>
                <a:xfrm>
                  <a:off x="6579158" y="250702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11D3AAAE-3303-49B5-84B6-721B4E707B7F}"/>
                    </a:ext>
                  </a:extLst>
                </p:cNvPr>
                <p:cNvSpPr/>
                <p:nvPr/>
              </p:nvSpPr>
              <p:spPr>
                <a:xfrm>
                  <a:off x="6578586" y="253293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id="{C21EE707-DDAE-4A61-8498-AC661B3D19C6}"/>
                    </a:ext>
                  </a:extLst>
                </p:cNvPr>
                <p:cNvSpPr/>
                <p:nvPr/>
              </p:nvSpPr>
              <p:spPr>
                <a:xfrm>
                  <a:off x="6584206" y="255489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4" name="Freeform: Shape 523">
                  <a:extLst>
                    <a:ext uri="{FF2B5EF4-FFF2-40B4-BE49-F238E27FC236}">
                      <a16:creationId xmlns:a16="http://schemas.microsoft.com/office/drawing/2014/main" id="{84E192C3-45B6-47AD-A49C-3B4473D3E015}"/>
                    </a:ext>
                  </a:extLst>
                </p:cNvPr>
                <p:cNvSpPr/>
                <p:nvPr/>
              </p:nvSpPr>
              <p:spPr>
                <a:xfrm>
                  <a:off x="6602018" y="257179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5" name="Freeform: Shape 524">
                  <a:extLst>
                    <a:ext uri="{FF2B5EF4-FFF2-40B4-BE49-F238E27FC236}">
                      <a16:creationId xmlns:a16="http://schemas.microsoft.com/office/drawing/2014/main" id="{F4224754-5945-4B41-BA3A-6EAD70A99692}"/>
                    </a:ext>
                  </a:extLst>
                </p:cNvPr>
                <p:cNvSpPr/>
                <p:nvPr/>
              </p:nvSpPr>
              <p:spPr>
                <a:xfrm>
                  <a:off x="6629450" y="257656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6" name="Freeform: Shape 525">
                  <a:extLst>
                    <a:ext uri="{FF2B5EF4-FFF2-40B4-BE49-F238E27FC236}">
                      <a16:creationId xmlns:a16="http://schemas.microsoft.com/office/drawing/2014/main" id="{E3E29F3C-57B9-4C53-82F4-3D1C7121AC16}"/>
                    </a:ext>
                  </a:extLst>
                </p:cNvPr>
                <p:cNvSpPr/>
                <p:nvPr/>
              </p:nvSpPr>
              <p:spPr>
                <a:xfrm>
                  <a:off x="6655548" y="256722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7" name="Freeform: Shape 526">
                  <a:extLst>
                    <a:ext uri="{FF2B5EF4-FFF2-40B4-BE49-F238E27FC236}">
                      <a16:creationId xmlns:a16="http://schemas.microsoft.com/office/drawing/2014/main" id="{7DFE6E6A-A747-4E28-9B4F-DA0FF9A00E4F}"/>
                    </a:ext>
                  </a:extLst>
                </p:cNvPr>
                <p:cNvSpPr/>
                <p:nvPr/>
              </p:nvSpPr>
              <p:spPr>
                <a:xfrm>
                  <a:off x="6670884" y="254636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8" name="Freeform: Shape 527">
                  <a:extLst>
                    <a:ext uri="{FF2B5EF4-FFF2-40B4-BE49-F238E27FC236}">
                      <a16:creationId xmlns:a16="http://schemas.microsoft.com/office/drawing/2014/main" id="{80DBFC39-982E-4DC1-8BC4-030CDC71B47C}"/>
                    </a:ext>
                  </a:extLst>
                </p:cNvPr>
                <p:cNvSpPr/>
                <p:nvPr/>
              </p:nvSpPr>
              <p:spPr>
                <a:xfrm>
                  <a:off x="6675265" y="2523660"/>
                  <a:ext cx="11424" cy="11462"/>
                </a:xfrm>
                <a:custGeom>
                  <a:avLst/>
                  <a:gdLst>
                    <a:gd name="connsiteX0" fmla="*/ 11094 w 11424"/>
                    <a:gd name="connsiteY0" fmla="*/ 3798 h 11462"/>
                    <a:gd name="connsiteX1" fmla="*/ 7665 w 11424"/>
                    <a:gd name="connsiteY1" fmla="*/ 11132 h 11462"/>
                    <a:gd name="connsiteX2" fmla="*/ 331 w 11424"/>
                    <a:gd name="connsiteY2" fmla="*/ 7703 h 11462"/>
                    <a:gd name="connsiteX3" fmla="*/ 3760 w 11424"/>
                    <a:gd name="connsiteY3" fmla="*/ 368 h 11462"/>
                    <a:gd name="connsiteX4" fmla="*/ 11094 w 11424"/>
                    <a:gd name="connsiteY4" fmla="*/ 3798 h 1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62">
                      <a:moveTo>
                        <a:pt x="11094" y="3798"/>
                      </a:moveTo>
                      <a:cubicBezTo>
                        <a:pt x="12141" y="6750"/>
                        <a:pt x="10617" y="10084"/>
                        <a:pt x="7665" y="11132"/>
                      </a:cubicBezTo>
                      <a:cubicBezTo>
                        <a:pt x="4712" y="12180"/>
                        <a:pt x="1378" y="10656"/>
                        <a:pt x="331" y="7703"/>
                      </a:cubicBezTo>
                      <a:cubicBezTo>
                        <a:pt x="-717" y="4750"/>
                        <a:pt x="807" y="1416"/>
                        <a:pt x="3760" y="368"/>
                      </a:cubicBezTo>
                      <a:cubicBezTo>
                        <a:pt x="6712" y="-774"/>
                        <a:pt x="10046" y="845"/>
                        <a:pt x="11094" y="37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9" name="Freeform: Shape 528">
                  <a:extLst>
                    <a:ext uri="{FF2B5EF4-FFF2-40B4-BE49-F238E27FC236}">
                      <a16:creationId xmlns:a16="http://schemas.microsoft.com/office/drawing/2014/main" id="{75D2D0D3-AC8E-48A7-BCDE-C22EA7F5ED15}"/>
                    </a:ext>
                  </a:extLst>
                </p:cNvPr>
                <p:cNvSpPr/>
                <p:nvPr/>
              </p:nvSpPr>
              <p:spPr>
                <a:xfrm>
                  <a:off x="6667645" y="249750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0" name="Freeform: Shape 529">
                  <a:extLst>
                    <a:ext uri="{FF2B5EF4-FFF2-40B4-BE49-F238E27FC236}">
                      <a16:creationId xmlns:a16="http://schemas.microsoft.com/office/drawing/2014/main" id="{805C942D-C421-4A41-A19A-7BC5FC3D9FF9}"/>
                    </a:ext>
                  </a:extLst>
                </p:cNvPr>
                <p:cNvSpPr/>
                <p:nvPr/>
              </p:nvSpPr>
              <p:spPr>
                <a:xfrm>
                  <a:off x="6646690" y="247716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80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80"/>
                      </a:cubicBezTo>
                      <a:cubicBezTo>
                        <a:pt x="6712" y="-764"/>
                        <a:pt x="9951" y="761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1" name="Freeform: Shape 530">
                  <a:extLst>
                    <a:ext uri="{FF2B5EF4-FFF2-40B4-BE49-F238E27FC236}">
                      <a16:creationId xmlns:a16="http://schemas.microsoft.com/office/drawing/2014/main" id="{6668F7A1-9212-4191-B619-DDCBDFBD170D}"/>
                    </a:ext>
                  </a:extLst>
                </p:cNvPr>
                <p:cNvSpPr/>
                <p:nvPr/>
              </p:nvSpPr>
              <p:spPr>
                <a:xfrm>
                  <a:off x="6623003" y="2482866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2" name="Freeform: Shape 531">
                  <a:extLst>
                    <a:ext uri="{FF2B5EF4-FFF2-40B4-BE49-F238E27FC236}">
                      <a16:creationId xmlns:a16="http://schemas.microsoft.com/office/drawing/2014/main" id="{D22AA1D3-E734-4DD6-890A-C115EEB10E18}"/>
                    </a:ext>
                  </a:extLst>
                </p:cNvPr>
                <p:cNvSpPr/>
                <p:nvPr/>
              </p:nvSpPr>
              <p:spPr>
                <a:xfrm>
                  <a:off x="6598348" y="2492977"/>
                  <a:ext cx="17335" cy="18418"/>
                </a:xfrm>
                <a:custGeom>
                  <a:avLst/>
                  <a:gdLst>
                    <a:gd name="connsiteX0" fmla="*/ 16288 w 17335"/>
                    <a:gd name="connsiteY0" fmla="*/ 18383 h 18418"/>
                    <a:gd name="connsiteX1" fmla="*/ 15716 w 17335"/>
                    <a:gd name="connsiteY1" fmla="*/ 18097 h 18418"/>
                    <a:gd name="connsiteX2" fmla="*/ 286 w 17335"/>
                    <a:gd name="connsiteY2" fmla="*/ 1619 h 18418"/>
                    <a:gd name="connsiteX3" fmla="*/ 286 w 17335"/>
                    <a:gd name="connsiteY3" fmla="*/ 286 h 18418"/>
                    <a:gd name="connsiteX4" fmla="*/ 1619 w 17335"/>
                    <a:gd name="connsiteY4" fmla="*/ 286 h 18418"/>
                    <a:gd name="connsiteX5" fmla="*/ 17050 w 17335"/>
                    <a:gd name="connsiteY5" fmla="*/ 16764 h 18418"/>
                    <a:gd name="connsiteX6" fmla="*/ 17050 w 17335"/>
                    <a:gd name="connsiteY6" fmla="*/ 18097 h 18418"/>
                    <a:gd name="connsiteX7" fmla="*/ 16288 w 17335"/>
                    <a:gd name="connsiteY7" fmla="*/ 18383 h 1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18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7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6"/>
                        <a:pt x="17050" y="18097"/>
                      </a:cubicBezTo>
                      <a:cubicBezTo>
                        <a:pt x="16859" y="18383"/>
                        <a:pt x="16573" y="18478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3" name="Freeform: Shape 532">
                  <a:extLst>
                    <a:ext uri="{FF2B5EF4-FFF2-40B4-BE49-F238E27FC236}">
                      <a16:creationId xmlns:a16="http://schemas.microsoft.com/office/drawing/2014/main" id="{50C13FAF-9A62-4F52-AE77-7287468E3D24}"/>
                    </a:ext>
                  </a:extLst>
                </p:cNvPr>
                <p:cNvSpPr/>
                <p:nvPr/>
              </p:nvSpPr>
              <p:spPr>
                <a:xfrm>
                  <a:off x="6585893" y="2512145"/>
                  <a:ext cx="24530" cy="11622"/>
                </a:xfrm>
                <a:custGeom>
                  <a:avLst/>
                  <a:gdLst>
                    <a:gd name="connsiteX0" fmla="*/ 23409 w 24530"/>
                    <a:gd name="connsiteY0" fmla="*/ 11598 h 11622"/>
                    <a:gd name="connsiteX1" fmla="*/ 23219 w 24530"/>
                    <a:gd name="connsiteY1" fmla="*/ 11503 h 11622"/>
                    <a:gd name="connsiteX2" fmla="*/ 549 w 24530"/>
                    <a:gd name="connsiteY2" fmla="*/ 1787 h 11622"/>
                    <a:gd name="connsiteX3" fmla="*/ 73 w 24530"/>
                    <a:gd name="connsiteY3" fmla="*/ 549 h 11622"/>
                    <a:gd name="connsiteX4" fmla="*/ 1311 w 24530"/>
                    <a:gd name="connsiteY4" fmla="*/ 73 h 11622"/>
                    <a:gd name="connsiteX5" fmla="*/ 23981 w 24530"/>
                    <a:gd name="connsiteY5" fmla="*/ 9788 h 11622"/>
                    <a:gd name="connsiteX6" fmla="*/ 24457 w 24530"/>
                    <a:gd name="connsiteY6" fmla="*/ 11027 h 11622"/>
                    <a:gd name="connsiteX7" fmla="*/ 23409 w 24530"/>
                    <a:gd name="connsiteY7" fmla="*/ 11598 h 1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22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7"/>
                      </a:lnTo>
                      <a:cubicBezTo>
                        <a:pt x="73" y="1597"/>
                        <a:pt x="-118" y="1025"/>
                        <a:pt x="73" y="549"/>
                      </a:cubicBezTo>
                      <a:cubicBezTo>
                        <a:pt x="264" y="73"/>
                        <a:pt x="835" y="-117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8" y="10550"/>
                        <a:pt x="24457" y="11027"/>
                      </a:cubicBezTo>
                      <a:cubicBezTo>
                        <a:pt x="24266" y="11503"/>
                        <a:pt x="23790" y="11693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4" name="Freeform: Shape 533">
                  <a:extLst>
                    <a:ext uri="{FF2B5EF4-FFF2-40B4-BE49-F238E27FC236}">
                      <a16:creationId xmlns:a16="http://schemas.microsoft.com/office/drawing/2014/main" id="{E58BDE8A-F147-43CE-95E2-B1D5B83F95AA}"/>
                    </a:ext>
                  </a:extLst>
                </p:cNvPr>
                <p:cNvSpPr/>
                <p:nvPr/>
              </p:nvSpPr>
              <p:spPr>
                <a:xfrm>
                  <a:off x="6584903" y="2534301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5" name="Freeform: Shape 534">
                  <a:extLst>
                    <a:ext uri="{FF2B5EF4-FFF2-40B4-BE49-F238E27FC236}">
                      <a16:creationId xmlns:a16="http://schemas.microsoft.com/office/drawing/2014/main" id="{90185EDC-82E9-40F5-BFCD-85D03368BF5A}"/>
                    </a:ext>
                  </a:extLst>
                </p:cNvPr>
                <p:cNvSpPr/>
                <p:nvPr/>
              </p:nvSpPr>
              <p:spPr>
                <a:xfrm>
                  <a:off x="6589901" y="2546252"/>
                  <a:ext cx="21657" cy="14390"/>
                </a:xfrm>
                <a:custGeom>
                  <a:avLst/>
                  <a:gdLst>
                    <a:gd name="connsiteX0" fmla="*/ 828 w 21657"/>
                    <a:gd name="connsiteY0" fmla="*/ 14353 h 14390"/>
                    <a:gd name="connsiteX1" fmla="*/ 161 w 21657"/>
                    <a:gd name="connsiteY1" fmla="*/ 13877 h 14390"/>
                    <a:gd name="connsiteX2" fmla="*/ 446 w 21657"/>
                    <a:gd name="connsiteY2" fmla="*/ 12543 h 14390"/>
                    <a:gd name="connsiteX3" fmla="*/ 20163 w 21657"/>
                    <a:gd name="connsiteY3" fmla="*/ 161 h 14390"/>
                    <a:gd name="connsiteX4" fmla="*/ 21497 w 21657"/>
                    <a:gd name="connsiteY4" fmla="*/ 447 h 14390"/>
                    <a:gd name="connsiteX5" fmla="*/ 21211 w 21657"/>
                    <a:gd name="connsiteY5" fmla="*/ 1780 h 14390"/>
                    <a:gd name="connsiteX6" fmla="*/ 1494 w 21657"/>
                    <a:gd name="connsiteY6" fmla="*/ 14162 h 14390"/>
                    <a:gd name="connsiteX7" fmla="*/ 828 w 21657"/>
                    <a:gd name="connsiteY7" fmla="*/ 14353 h 1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90">
                      <a:moveTo>
                        <a:pt x="828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1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40" y="-125"/>
                        <a:pt x="21211" y="-30"/>
                        <a:pt x="21497" y="447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208" y="14353"/>
                        <a:pt x="1018" y="14448"/>
                        <a:pt x="828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6" name="Freeform: Shape 535">
                  <a:extLst>
                    <a:ext uri="{FF2B5EF4-FFF2-40B4-BE49-F238E27FC236}">
                      <a16:creationId xmlns:a16="http://schemas.microsoft.com/office/drawing/2014/main" id="{A9ED1E90-25BC-43E3-9E49-477410E4D88A}"/>
                    </a:ext>
                  </a:extLst>
                </p:cNvPr>
                <p:cNvSpPr/>
                <p:nvPr/>
              </p:nvSpPr>
              <p:spPr>
                <a:xfrm>
                  <a:off x="6607072" y="2552660"/>
                  <a:ext cx="13793" cy="24256"/>
                </a:xfrm>
                <a:custGeom>
                  <a:avLst/>
                  <a:gdLst>
                    <a:gd name="connsiteX0" fmla="*/ 801 w 13793"/>
                    <a:gd name="connsiteY0" fmla="*/ 24232 h 24256"/>
                    <a:gd name="connsiteX1" fmla="*/ 515 w 13793"/>
                    <a:gd name="connsiteY1" fmla="*/ 24137 h 24256"/>
                    <a:gd name="connsiteX2" fmla="*/ 134 w 13793"/>
                    <a:gd name="connsiteY2" fmla="*/ 22804 h 24256"/>
                    <a:gd name="connsiteX3" fmla="*/ 11945 w 13793"/>
                    <a:gd name="connsiteY3" fmla="*/ 515 h 24256"/>
                    <a:gd name="connsiteX4" fmla="*/ 13279 w 13793"/>
                    <a:gd name="connsiteY4" fmla="*/ 134 h 24256"/>
                    <a:gd name="connsiteX5" fmla="*/ 13660 w 13793"/>
                    <a:gd name="connsiteY5" fmla="*/ 1468 h 24256"/>
                    <a:gd name="connsiteX6" fmla="*/ 1849 w 13793"/>
                    <a:gd name="connsiteY6" fmla="*/ 23756 h 24256"/>
                    <a:gd name="connsiteX7" fmla="*/ 801 w 13793"/>
                    <a:gd name="connsiteY7" fmla="*/ 24232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3" h="24256">
                      <a:moveTo>
                        <a:pt x="801" y="24232"/>
                      </a:moveTo>
                      <a:cubicBezTo>
                        <a:pt x="706" y="24232"/>
                        <a:pt x="611" y="24137"/>
                        <a:pt x="515" y="24137"/>
                      </a:cubicBezTo>
                      <a:cubicBezTo>
                        <a:pt x="39" y="23851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5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328"/>
                        <a:pt x="801" y="242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7" name="Freeform: Shape 536">
                  <a:extLst>
                    <a:ext uri="{FF2B5EF4-FFF2-40B4-BE49-F238E27FC236}">
                      <a16:creationId xmlns:a16="http://schemas.microsoft.com/office/drawing/2014/main" id="{5B76BC39-7465-45C4-907A-8997A71793F8}"/>
                    </a:ext>
                  </a:extLst>
                </p:cNvPr>
                <p:cNvSpPr/>
                <p:nvPr/>
              </p:nvSpPr>
              <p:spPr>
                <a:xfrm>
                  <a:off x="6632543" y="2552032"/>
                  <a:ext cx="3905" cy="29694"/>
                </a:xfrm>
                <a:custGeom>
                  <a:avLst/>
                  <a:gdLst>
                    <a:gd name="connsiteX0" fmla="*/ 2762 w 3905"/>
                    <a:gd name="connsiteY0" fmla="*/ 29623 h 29694"/>
                    <a:gd name="connsiteX1" fmla="*/ 2000 w 3905"/>
                    <a:gd name="connsiteY1" fmla="*/ 28765 h 29694"/>
                    <a:gd name="connsiteX2" fmla="*/ 0 w 3905"/>
                    <a:gd name="connsiteY2" fmla="*/ 1048 h 29694"/>
                    <a:gd name="connsiteX3" fmla="*/ 857 w 3905"/>
                    <a:gd name="connsiteY3" fmla="*/ 0 h 29694"/>
                    <a:gd name="connsiteX4" fmla="*/ 1905 w 3905"/>
                    <a:gd name="connsiteY4" fmla="*/ 857 h 29694"/>
                    <a:gd name="connsiteX5" fmla="*/ 3905 w 3905"/>
                    <a:gd name="connsiteY5" fmla="*/ 28575 h 29694"/>
                    <a:gd name="connsiteX6" fmla="*/ 3048 w 3905"/>
                    <a:gd name="connsiteY6" fmla="*/ 29623 h 29694"/>
                    <a:gd name="connsiteX7" fmla="*/ 2762 w 3905"/>
                    <a:gd name="connsiteY7" fmla="*/ 29623 h 29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94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5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858" y="29718"/>
                        <a:pt x="2762" y="29718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8" name="Freeform: Shape 537">
                  <a:extLst>
                    <a:ext uri="{FF2B5EF4-FFF2-40B4-BE49-F238E27FC236}">
                      <a16:creationId xmlns:a16="http://schemas.microsoft.com/office/drawing/2014/main" id="{0B0C1B77-91CF-414F-BDCF-C31882ED79D4}"/>
                    </a:ext>
                  </a:extLst>
                </p:cNvPr>
                <p:cNvSpPr/>
                <p:nvPr/>
              </p:nvSpPr>
              <p:spPr>
                <a:xfrm>
                  <a:off x="6650575" y="2502746"/>
                  <a:ext cx="22895" cy="14996"/>
                </a:xfrm>
                <a:custGeom>
                  <a:avLst/>
                  <a:gdLst>
                    <a:gd name="connsiteX0" fmla="*/ 827 w 22895"/>
                    <a:gd name="connsiteY0" fmla="*/ 14997 h 14996"/>
                    <a:gd name="connsiteX1" fmla="*/ 161 w 22895"/>
                    <a:gd name="connsiteY1" fmla="*/ 14520 h 14996"/>
                    <a:gd name="connsiteX2" fmla="*/ 446 w 22895"/>
                    <a:gd name="connsiteY2" fmla="*/ 13187 h 14996"/>
                    <a:gd name="connsiteX3" fmla="*/ 21401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7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7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1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5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018" y="14997"/>
                        <a:pt x="827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9" name="Freeform: Shape 538">
                  <a:extLst>
                    <a:ext uri="{FF2B5EF4-FFF2-40B4-BE49-F238E27FC236}">
                      <a16:creationId xmlns:a16="http://schemas.microsoft.com/office/drawing/2014/main" id="{648D39C1-E564-4715-ACFA-4B00C25100FC}"/>
                    </a:ext>
                  </a:extLst>
                </p:cNvPr>
                <p:cNvSpPr/>
                <p:nvPr/>
              </p:nvSpPr>
              <p:spPr>
                <a:xfrm>
                  <a:off x="6641328" y="2484141"/>
                  <a:ext cx="11671" cy="24665"/>
                </a:xfrm>
                <a:custGeom>
                  <a:avLst/>
                  <a:gdLst>
                    <a:gd name="connsiteX0" fmla="*/ 740 w 11671"/>
                    <a:gd name="connsiteY0" fmla="*/ 24648 h 24665"/>
                    <a:gd name="connsiteX1" fmla="*/ 549 w 11671"/>
                    <a:gd name="connsiteY1" fmla="*/ 24552 h 24665"/>
                    <a:gd name="connsiteX2" fmla="*/ 73 w 11671"/>
                    <a:gd name="connsiteY2" fmla="*/ 23314 h 24665"/>
                    <a:gd name="connsiteX3" fmla="*/ 9884 w 11671"/>
                    <a:gd name="connsiteY3" fmla="*/ 549 h 24665"/>
                    <a:gd name="connsiteX4" fmla="*/ 11122 w 11671"/>
                    <a:gd name="connsiteY4" fmla="*/ 73 h 24665"/>
                    <a:gd name="connsiteX5" fmla="*/ 11598 w 11671"/>
                    <a:gd name="connsiteY5" fmla="*/ 1311 h 24665"/>
                    <a:gd name="connsiteX6" fmla="*/ 1788 w 11671"/>
                    <a:gd name="connsiteY6" fmla="*/ 24076 h 24665"/>
                    <a:gd name="connsiteX7" fmla="*/ 740 w 11671"/>
                    <a:gd name="connsiteY7" fmla="*/ 24648 h 24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65">
                      <a:moveTo>
                        <a:pt x="740" y="24648"/>
                      </a:moveTo>
                      <a:cubicBezTo>
                        <a:pt x="645" y="24648"/>
                        <a:pt x="549" y="24648"/>
                        <a:pt x="549" y="24552"/>
                      </a:cubicBezTo>
                      <a:cubicBezTo>
                        <a:pt x="73" y="24362"/>
                        <a:pt x="-117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7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8" y="24076"/>
                      </a:lnTo>
                      <a:cubicBezTo>
                        <a:pt x="1597" y="24457"/>
                        <a:pt x="1216" y="24743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0" name="Freeform: Shape 539">
                  <a:extLst>
                    <a:ext uri="{FF2B5EF4-FFF2-40B4-BE49-F238E27FC236}">
                      <a16:creationId xmlns:a16="http://schemas.microsoft.com/office/drawing/2014/main" id="{88F872C2-8F8D-446C-BC41-C59D6D34E4B5}"/>
                    </a:ext>
                  </a:extLst>
                </p:cNvPr>
                <p:cNvSpPr/>
                <p:nvPr/>
              </p:nvSpPr>
              <p:spPr>
                <a:xfrm>
                  <a:off x="6652926" y="2528410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3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3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3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3" y="2381"/>
                      </a:lnTo>
                      <a:cubicBezTo>
                        <a:pt x="857" y="2381"/>
                        <a:pt x="762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1" name="Freeform: Shape 540">
                  <a:extLst>
                    <a:ext uri="{FF2B5EF4-FFF2-40B4-BE49-F238E27FC236}">
                      <a16:creationId xmlns:a16="http://schemas.microsoft.com/office/drawing/2014/main" id="{E7D5732F-D073-4D24-979F-DA22327C9203}"/>
                    </a:ext>
                  </a:extLst>
                </p:cNvPr>
                <p:cNvSpPr/>
                <p:nvPr/>
              </p:nvSpPr>
              <p:spPr>
                <a:xfrm>
                  <a:off x="6648948" y="2538529"/>
                  <a:ext cx="27578" cy="14378"/>
                </a:xfrm>
                <a:custGeom>
                  <a:avLst/>
                  <a:gdLst>
                    <a:gd name="connsiteX0" fmla="*/ 26553 w 27578"/>
                    <a:gd name="connsiteY0" fmla="*/ 14360 h 14378"/>
                    <a:gd name="connsiteX1" fmla="*/ 26267 w 27578"/>
                    <a:gd name="connsiteY1" fmla="*/ 14265 h 14378"/>
                    <a:gd name="connsiteX2" fmla="*/ 549 w 27578"/>
                    <a:gd name="connsiteY2" fmla="*/ 1787 h 14378"/>
                    <a:gd name="connsiteX3" fmla="*/ 73 w 27578"/>
                    <a:gd name="connsiteY3" fmla="*/ 549 h 14378"/>
                    <a:gd name="connsiteX4" fmla="*/ 1311 w 27578"/>
                    <a:gd name="connsiteY4" fmla="*/ 73 h 14378"/>
                    <a:gd name="connsiteX5" fmla="*/ 27029 w 27578"/>
                    <a:gd name="connsiteY5" fmla="*/ 12551 h 14378"/>
                    <a:gd name="connsiteX6" fmla="*/ 27505 w 27578"/>
                    <a:gd name="connsiteY6" fmla="*/ 13789 h 14378"/>
                    <a:gd name="connsiteX7" fmla="*/ 26553 w 27578"/>
                    <a:gd name="connsiteY7" fmla="*/ 14360 h 14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78">
                      <a:moveTo>
                        <a:pt x="26553" y="14360"/>
                      </a:moveTo>
                      <a:cubicBezTo>
                        <a:pt x="26457" y="14360"/>
                        <a:pt x="26362" y="14360"/>
                        <a:pt x="26267" y="14265"/>
                      </a:cubicBezTo>
                      <a:lnTo>
                        <a:pt x="549" y="1787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7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6" y="13313"/>
                        <a:pt x="27505" y="13789"/>
                      </a:cubicBezTo>
                      <a:cubicBezTo>
                        <a:pt x="27410" y="14170"/>
                        <a:pt x="26934" y="14456"/>
                        <a:pt x="26553" y="143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E3D91717-F87A-47B6-BF2E-1B17B51E1435}"/>
                    </a:ext>
                  </a:extLst>
                </p:cNvPr>
                <p:cNvSpPr/>
                <p:nvPr/>
              </p:nvSpPr>
              <p:spPr>
                <a:xfrm>
                  <a:off x="6642825" y="2549742"/>
                  <a:ext cx="18868" cy="23055"/>
                </a:xfrm>
                <a:custGeom>
                  <a:avLst/>
                  <a:gdLst>
                    <a:gd name="connsiteX0" fmla="*/ 17721 w 18868"/>
                    <a:gd name="connsiteY0" fmla="*/ 23055 h 23055"/>
                    <a:gd name="connsiteX1" fmla="*/ 17150 w 18868"/>
                    <a:gd name="connsiteY1" fmla="*/ 22674 h 23055"/>
                    <a:gd name="connsiteX2" fmla="*/ 195 w 18868"/>
                    <a:gd name="connsiteY2" fmla="*/ 1528 h 23055"/>
                    <a:gd name="connsiteX3" fmla="*/ 386 w 18868"/>
                    <a:gd name="connsiteY3" fmla="*/ 195 h 23055"/>
                    <a:gd name="connsiteX4" fmla="*/ 1719 w 18868"/>
                    <a:gd name="connsiteY4" fmla="*/ 386 h 23055"/>
                    <a:gd name="connsiteX5" fmla="*/ 18674 w 18868"/>
                    <a:gd name="connsiteY5" fmla="*/ 21531 h 23055"/>
                    <a:gd name="connsiteX6" fmla="*/ 18483 w 18868"/>
                    <a:gd name="connsiteY6" fmla="*/ 22864 h 23055"/>
                    <a:gd name="connsiteX7" fmla="*/ 17721 w 18868"/>
                    <a:gd name="connsiteY7" fmla="*/ 23055 h 2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55">
                      <a:moveTo>
                        <a:pt x="17721" y="23055"/>
                      </a:moveTo>
                      <a:cubicBezTo>
                        <a:pt x="17531" y="23055"/>
                        <a:pt x="17245" y="22864"/>
                        <a:pt x="17150" y="22674"/>
                      </a:cubicBezTo>
                      <a:lnTo>
                        <a:pt x="195" y="1528"/>
                      </a:lnTo>
                      <a:cubicBezTo>
                        <a:pt x="-91" y="1147"/>
                        <a:pt x="-91" y="481"/>
                        <a:pt x="386" y="195"/>
                      </a:cubicBezTo>
                      <a:cubicBezTo>
                        <a:pt x="767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4"/>
                      </a:cubicBezTo>
                      <a:cubicBezTo>
                        <a:pt x="18293" y="22960"/>
                        <a:pt x="18007" y="23055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E152B905-CA36-44ED-AB8D-7E6BF4E6B969}"/>
                    </a:ext>
                  </a:extLst>
                </p:cNvPr>
                <p:cNvSpPr/>
                <p:nvPr/>
              </p:nvSpPr>
              <p:spPr>
                <a:xfrm>
                  <a:off x="6632052" y="2505536"/>
                  <a:ext cx="3458" cy="10697"/>
                </a:xfrm>
                <a:custGeom>
                  <a:avLst/>
                  <a:gdLst>
                    <a:gd name="connsiteX0" fmla="*/ 777 w 3458"/>
                    <a:gd name="connsiteY0" fmla="*/ 10683 h 10697"/>
                    <a:gd name="connsiteX1" fmla="*/ 15 w 3458"/>
                    <a:gd name="connsiteY1" fmla="*/ 9540 h 10697"/>
                    <a:gd name="connsiteX2" fmla="*/ 1539 w 3458"/>
                    <a:gd name="connsiteY2" fmla="*/ 777 h 10697"/>
                    <a:gd name="connsiteX3" fmla="*/ 2682 w 3458"/>
                    <a:gd name="connsiteY3" fmla="*/ 15 h 10697"/>
                    <a:gd name="connsiteX4" fmla="*/ 3444 w 3458"/>
                    <a:gd name="connsiteY4" fmla="*/ 1158 h 10697"/>
                    <a:gd name="connsiteX5" fmla="*/ 1920 w 3458"/>
                    <a:gd name="connsiteY5" fmla="*/ 9921 h 10697"/>
                    <a:gd name="connsiteX6" fmla="*/ 777 w 3458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253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0708D1A1-3595-4A58-B64F-D2F7B703AB21}"/>
                    </a:ext>
                  </a:extLst>
                </p:cNvPr>
                <p:cNvSpPr/>
                <p:nvPr/>
              </p:nvSpPr>
              <p:spPr>
                <a:xfrm>
                  <a:off x="6618857" y="2510438"/>
                  <a:ext cx="7274" cy="9590"/>
                </a:xfrm>
                <a:custGeom>
                  <a:avLst/>
                  <a:gdLst>
                    <a:gd name="connsiteX0" fmla="*/ 6161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6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1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1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352" y="9590"/>
                        <a:pt x="6161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8C58B7BE-3653-472D-B7E9-4D4BABA76AFD}"/>
                    </a:ext>
                  </a:extLst>
                </p:cNvPr>
                <p:cNvSpPr/>
                <p:nvPr/>
              </p:nvSpPr>
              <p:spPr>
                <a:xfrm>
                  <a:off x="6610204" y="2523217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385" y="5003"/>
                        <a:pt x="13290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813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87C6D93D-1B85-49BE-8755-6FBC6D1B1834}"/>
                    </a:ext>
                  </a:extLst>
                </p:cNvPr>
                <p:cNvSpPr/>
                <p:nvPr/>
              </p:nvSpPr>
              <p:spPr>
                <a:xfrm>
                  <a:off x="6613909" y="2536066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107" y="5013"/>
                        <a:pt x="917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7E38C0D6-B72C-423E-9D5A-3CA86582E669}"/>
                    </a:ext>
                  </a:extLst>
                </p:cNvPr>
                <p:cNvSpPr/>
                <p:nvPr/>
              </p:nvSpPr>
              <p:spPr>
                <a:xfrm>
                  <a:off x="6625670" y="2541445"/>
                  <a:ext cx="3553" cy="11367"/>
                </a:xfrm>
                <a:custGeom>
                  <a:avLst/>
                  <a:gdLst>
                    <a:gd name="connsiteX0" fmla="*/ 777 w 3553"/>
                    <a:gd name="connsiteY0" fmla="*/ 11349 h 11367"/>
                    <a:gd name="connsiteX1" fmla="*/ 15 w 3553"/>
                    <a:gd name="connsiteY1" fmla="*/ 10206 h 11367"/>
                    <a:gd name="connsiteX2" fmla="*/ 1634 w 3553"/>
                    <a:gd name="connsiteY2" fmla="*/ 777 h 11367"/>
                    <a:gd name="connsiteX3" fmla="*/ 2777 w 3553"/>
                    <a:gd name="connsiteY3" fmla="*/ 15 h 11367"/>
                    <a:gd name="connsiteX4" fmla="*/ 3539 w 3553"/>
                    <a:gd name="connsiteY4" fmla="*/ 1158 h 11367"/>
                    <a:gd name="connsiteX5" fmla="*/ 1920 w 3553"/>
                    <a:gd name="connsiteY5" fmla="*/ 10587 h 11367"/>
                    <a:gd name="connsiteX6" fmla="*/ 777 w 3553"/>
                    <a:gd name="connsiteY6" fmla="*/ 11349 h 1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7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159"/>
                        <a:pt x="1348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432AE3A0-6BF9-4644-BAE2-84598F9EB7A1}"/>
                    </a:ext>
                  </a:extLst>
                </p:cNvPr>
                <p:cNvSpPr/>
                <p:nvPr/>
              </p:nvSpPr>
              <p:spPr>
                <a:xfrm>
                  <a:off x="6633538" y="2535121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6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4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8E01CD6A-724B-4CF5-87DE-32605F3CA575}"/>
                    </a:ext>
                  </a:extLst>
                </p:cNvPr>
                <p:cNvSpPr/>
                <p:nvPr/>
              </p:nvSpPr>
              <p:spPr>
                <a:xfrm>
                  <a:off x="6639015" y="2514975"/>
                  <a:ext cx="8676" cy="7090"/>
                </a:xfrm>
                <a:custGeom>
                  <a:avLst/>
                  <a:gdLst>
                    <a:gd name="connsiteX0" fmla="*/ 766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3 h 7090"/>
                    <a:gd name="connsiteX7" fmla="*/ 766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7" y="767"/>
                        <a:pt x="8767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243" y="7053"/>
                        <a:pt x="1052" y="7148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099B9F02-7BE5-4F75-8E01-B57F3C9ABE0C}"/>
                    </a:ext>
                  </a:extLst>
                </p:cNvPr>
                <p:cNvSpPr/>
                <p:nvPr/>
              </p:nvSpPr>
              <p:spPr>
                <a:xfrm>
                  <a:off x="6637767" y="2527062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872" y="1920"/>
                        <a:pt x="872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51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11738359" y="2436720"/>
                <a:ext cx="305519" cy="268716"/>
                <a:chOff x="7356539" y="2920461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55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408736" y="2920461"/>
                  <a:ext cx="33334" cy="137728"/>
                  <a:chOff x="7408736" y="2920461"/>
                  <a:chExt cx="33334" cy="137728"/>
                </a:xfrm>
                <a:grpFill/>
              </p:grpSpPr>
              <p:grpSp>
                <p:nvGrpSpPr>
                  <p:cNvPr id="55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30342" y="2920461"/>
                    <a:ext cx="11729" cy="35636"/>
                    <a:chOff x="7430342" y="2920461"/>
                    <a:chExt cx="11729" cy="35636"/>
                  </a:xfrm>
                  <a:grpFill/>
                </p:grpSpPr>
                <p:sp>
                  <p:nvSpPr>
                    <p:cNvPr id="554" name="Freeform: Shape 553">
                      <a:extLst>
                        <a:ext uri="{FF2B5EF4-FFF2-40B4-BE49-F238E27FC236}">
                          <a16:creationId xmlns:a16="http://schemas.microsoft.com/office/drawing/2014/main" id="{96673762-392A-435B-8783-09B492C773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0342" y="2927398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4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5" name="Freeform: Shape 554">
                      <a:extLst>
                        <a:ext uri="{FF2B5EF4-FFF2-40B4-BE49-F238E27FC236}">
                          <a16:creationId xmlns:a16="http://schemas.microsoft.com/office/drawing/2014/main" id="{062CB4BC-96B8-4403-9E8E-FE4D39F35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0549" y="2920461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2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2 w 11522"/>
                        <a:gd name="connsiteY3" fmla="*/ 94 h 11522"/>
                        <a:gd name="connsiteX4" fmla="*/ 11429 w 11522"/>
                        <a:gd name="connsiteY4" fmla="*/ 6762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2"/>
                          </a:move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2" y="94"/>
                          </a:cubicBezTo>
                          <a:cubicBezTo>
                            <a:pt x="9905" y="665"/>
                            <a:pt x="12000" y="3618"/>
                            <a:pt x="11429" y="676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5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08736" y="3022553"/>
                    <a:ext cx="11729" cy="35636"/>
                    <a:chOff x="7408736" y="3022553"/>
                    <a:chExt cx="11729" cy="35636"/>
                  </a:xfrm>
                  <a:grpFill/>
                </p:grpSpPr>
                <p:sp>
                  <p:nvSpPr>
                    <p:cNvPr id="557" name="Freeform: Shape 556">
                      <a:extLst>
                        <a:ext uri="{FF2B5EF4-FFF2-40B4-BE49-F238E27FC236}">
                          <a16:creationId xmlns:a16="http://schemas.microsoft.com/office/drawing/2014/main" id="{77375AC7-9991-4553-B398-E61953E26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864" y="3022553"/>
                      <a:ext cx="6601" cy="28702"/>
                    </a:xfrm>
                    <a:custGeom>
                      <a:avLst/>
                      <a:gdLst>
                        <a:gd name="connsiteX0" fmla="*/ 777 w 6601"/>
                        <a:gd name="connsiteY0" fmla="*/ 28685 h 28702"/>
                        <a:gd name="connsiteX1" fmla="*/ 15 w 6601"/>
                        <a:gd name="connsiteY1" fmla="*/ 27542 h 28702"/>
                        <a:gd name="connsiteX2" fmla="*/ 4682 w 6601"/>
                        <a:gd name="connsiteY2" fmla="*/ 777 h 28702"/>
                        <a:gd name="connsiteX3" fmla="*/ 5825 w 6601"/>
                        <a:gd name="connsiteY3" fmla="*/ 15 h 28702"/>
                        <a:gd name="connsiteX4" fmla="*/ 6587 w 6601"/>
                        <a:gd name="connsiteY4" fmla="*/ 1158 h 28702"/>
                        <a:gd name="connsiteX5" fmla="*/ 1920 w 6601"/>
                        <a:gd name="connsiteY5" fmla="*/ 27923 h 28702"/>
                        <a:gd name="connsiteX6" fmla="*/ 777 w 6601"/>
                        <a:gd name="connsiteY6" fmla="*/ 28685 h 28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2">
                          <a:moveTo>
                            <a:pt x="777" y="28685"/>
                          </a:moveTo>
                          <a:cubicBezTo>
                            <a:pt x="301" y="28590"/>
                            <a:pt x="-80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4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8" name="Freeform: Shape 557">
                      <a:extLst>
                        <a:ext uri="{FF2B5EF4-FFF2-40B4-BE49-F238E27FC236}">
                          <a16:creationId xmlns:a16="http://schemas.microsoft.com/office/drawing/2014/main" id="{A7A200EC-242E-4BA0-B721-E14EFB2A2C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08736" y="3046667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2 w 11522"/>
                        <a:gd name="connsiteY1" fmla="*/ 94 h 11522"/>
                        <a:gd name="connsiteX2" fmla="*/ 11429 w 11522"/>
                        <a:gd name="connsiteY2" fmla="*/ 6762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6" y="1618"/>
                            <a:pt x="3618" y="-478"/>
                            <a:pt x="6762" y="94"/>
                          </a:cubicBezTo>
                          <a:cubicBezTo>
                            <a:pt x="9905" y="665"/>
                            <a:pt x="12000" y="3618"/>
                            <a:pt x="11429" y="6762"/>
                          </a:cubicBez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5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59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397641" y="2923463"/>
                  <a:ext cx="55525" cy="131725"/>
                  <a:chOff x="7397641" y="2923463"/>
                  <a:chExt cx="55525" cy="131725"/>
                </a:xfrm>
                <a:grpFill/>
              </p:grpSpPr>
              <p:grpSp>
                <p:nvGrpSpPr>
                  <p:cNvPr id="56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97641" y="2923463"/>
                    <a:ext cx="16773" cy="34239"/>
                    <a:chOff x="7397641" y="2923463"/>
                    <a:chExt cx="16773" cy="34239"/>
                  </a:xfrm>
                  <a:grpFill/>
                </p:grpSpPr>
                <p:sp>
                  <p:nvSpPr>
                    <p:cNvPr id="561" name="Freeform: Shape 560">
                      <a:extLst>
                        <a:ext uri="{FF2B5EF4-FFF2-40B4-BE49-F238E27FC236}">
                          <a16:creationId xmlns:a16="http://schemas.microsoft.com/office/drawing/2014/main" id="{C4A2A081-F78B-44C1-B00D-D293B8274A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03151" y="2930306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3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8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3" y="27396"/>
                          </a:cubicBezTo>
                          <a:cubicBezTo>
                            <a:pt x="10442" y="27396"/>
                            <a:pt x="10251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2" name="Freeform: Shape 561">
                      <a:extLst>
                        <a:ext uri="{FF2B5EF4-FFF2-40B4-BE49-F238E27FC236}">
                          <a16:creationId xmlns:a16="http://schemas.microsoft.com/office/drawing/2014/main" id="{87210D0D-B6A7-4E34-82A6-1097DBCB1C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7641" y="2923463"/>
                      <a:ext cx="11424" cy="11424"/>
                    </a:xfrm>
                    <a:custGeom>
                      <a:avLst/>
                      <a:gdLst>
                        <a:gd name="connsiteX0" fmla="*/ 11094 w 11424"/>
                        <a:gd name="connsiteY0" fmla="*/ 3760 h 11424"/>
                        <a:gd name="connsiteX1" fmla="*/ 7665 w 11424"/>
                        <a:gd name="connsiteY1" fmla="*/ 11094 h 11424"/>
                        <a:gd name="connsiteX2" fmla="*/ 331 w 11424"/>
                        <a:gd name="connsiteY2" fmla="*/ 7665 h 11424"/>
                        <a:gd name="connsiteX3" fmla="*/ 3759 w 11424"/>
                        <a:gd name="connsiteY3" fmla="*/ 331 h 11424"/>
                        <a:gd name="connsiteX4" fmla="*/ 11094 w 11424"/>
                        <a:gd name="connsiteY4" fmla="*/ 3760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11094" y="3760"/>
                          </a:moveTo>
                          <a:cubicBezTo>
                            <a:pt x="12142" y="6712"/>
                            <a:pt x="10617" y="10046"/>
                            <a:pt x="7665" y="11094"/>
                          </a:cubicBezTo>
                          <a:cubicBezTo>
                            <a:pt x="4712" y="12141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59" y="331"/>
                          </a:cubicBezTo>
                          <a:cubicBezTo>
                            <a:pt x="6712" y="-717"/>
                            <a:pt x="9951" y="807"/>
                            <a:pt x="11094" y="37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36393" y="3020984"/>
                    <a:ext cx="16773" cy="34204"/>
                    <a:chOff x="7436393" y="3020984"/>
                    <a:chExt cx="16773" cy="34204"/>
                  </a:xfrm>
                  <a:grpFill/>
                </p:grpSpPr>
                <p:sp>
                  <p:nvSpPr>
                    <p:cNvPr id="564" name="Freeform: Shape 563">
                      <a:extLst>
                        <a:ext uri="{FF2B5EF4-FFF2-40B4-BE49-F238E27FC236}">
                          <a16:creationId xmlns:a16="http://schemas.microsoft.com/office/drawing/2014/main" id="{53012533-2970-4F15-8CAA-B17BEAEB4F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6393" y="3020984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70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1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70" y="631"/>
                          </a:cubicBezTo>
                          <a:lnTo>
                            <a:pt x="11204" y="26158"/>
                          </a:lnTo>
                          <a:cubicBezTo>
                            <a:pt x="11395" y="26635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5" name="Freeform: Shape 564">
                      <a:extLst>
                        <a:ext uri="{FF2B5EF4-FFF2-40B4-BE49-F238E27FC236}">
                          <a16:creationId xmlns:a16="http://schemas.microsoft.com/office/drawing/2014/main" id="{44567748-6BE8-4F99-9E6B-FB374C7426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1742" y="3043763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59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59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7" y="10046"/>
                            <a:pt x="7665" y="11094"/>
                          </a:cubicBezTo>
                          <a:cubicBezTo>
                            <a:pt x="4712" y="12142"/>
                            <a:pt x="1474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66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370457" y="2942570"/>
                  <a:ext cx="109797" cy="93510"/>
                  <a:chOff x="7370457" y="2942570"/>
                  <a:chExt cx="109797" cy="93510"/>
                </a:xfrm>
                <a:grpFill/>
              </p:grpSpPr>
              <p:grpSp>
                <p:nvGrpSpPr>
                  <p:cNvPr id="56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70457" y="2942570"/>
                    <a:ext cx="29185" cy="25514"/>
                    <a:chOff x="7370457" y="2942570"/>
                    <a:chExt cx="29185" cy="25514"/>
                  </a:xfrm>
                  <a:grpFill/>
                </p:grpSpPr>
                <p:sp>
                  <p:nvSpPr>
                    <p:cNvPr id="568" name="Freeform: Shape 567">
                      <a:extLst>
                        <a:ext uri="{FF2B5EF4-FFF2-40B4-BE49-F238E27FC236}">
                          <a16:creationId xmlns:a16="http://schemas.microsoft.com/office/drawing/2014/main" id="{161AE7BD-2029-43DA-853E-4B55E0C7AF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6869" y="2948792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8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9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2055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9" name="Freeform: Shape 568">
                      <a:extLst>
                        <a:ext uri="{FF2B5EF4-FFF2-40B4-BE49-F238E27FC236}">
                          <a16:creationId xmlns:a16="http://schemas.microsoft.com/office/drawing/2014/main" id="{919924C8-AEAD-40B3-B2B6-173A859FC5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0457" y="2942570"/>
                      <a:ext cx="11499" cy="11499"/>
                    </a:xfrm>
                    <a:custGeom>
                      <a:avLst/>
                      <a:gdLst>
                        <a:gd name="connsiteX0" fmla="*/ 9417 w 11499"/>
                        <a:gd name="connsiteY0" fmla="*/ 1321 h 11499"/>
                        <a:gd name="connsiteX1" fmla="*/ 10179 w 11499"/>
                        <a:gd name="connsiteY1" fmla="*/ 9417 h 11499"/>
                        <a:gd name="connsiteX2" fmla="*/ 2083 w 11499"/>
                        <a:gd name="connsiteY2" fmla="*/ 10179 h 11499"/>
                        <a:gd name="connsiteX3" fmla="*/ 1321 w 11499"/>
                        <a:gd name="connsiteY3" fmla="*/ 2083 h 11499"/>
                        <a:gd name="connsiteX4" fmla="*/ 9417 w 11499"/>
                        <a:gd name="connsiteY4" fmla="*/ 1321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9417" y="1321"/>
                          </a:move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416" y="-394"/>
                            <a:pt x="7036" y="-680"/>
                            <a:pt x="9417" y="132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7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51069" y="3010609"/>
                    <a:ext cx="29185" cy="25471"/>
                    <a:chOff x="7451069" y="3010609"/>
                    <a:chExt cx="29185" cy="25471"/>
                  </a:xfrm>
                  <a:grpFill/>
                </p:grpSpPr>
                <p:sp>
                  <p:nvSpPr>
                    <p:cNvPr id="571" name="Freeform: Shape 570">
                      <a:extLst>
                        <a:ext uri="{FF2B5EF4-FFF2-40B4-BE49-F238E27FC236}">
                          <a16:creationId xmlns:a16="http://schemas.microsoft.com/office/drawing/2014/main" id="{1285A8C3-3C6D-437C-BF1E-A3E138C139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1069" y="3010609"/>
                      <a:ext cx="22773" cy="19328"/>
                    </a:xfrm>
                    <a:custGeom>
                      <a:avLst/>
                      <a:gdLst>
                        <a:gd name="connsiteX0" fmla="*/ 21674 w 22773"/>
                        <a:gd name="connsiteY0" fmla="*/ 19293 h 19328"/>
                        <a:gd name="connsiteX1" fmla="*/ 21197 w 22773"/>
                        <a:gd name="connsiteY1" fmla="*/ 19102 h 19328"/>
                        <a:gd name="connsiteX2" fmla="*/ 338 w 22773"/>
                        <a:gd name="connsiteY2" fmla="*/ 1671 h 19328"/>
                        <a:gd name="connsiteX3" fmla="*/ 243 w 22773"/>
                        <a:gd name="connsiteY3" fmla="*/ 338 h 19328"/>
                        <a:gd name="connsiteX4" fmla="*/ 1576 w 22773"/>
                        <a:gd name="connsiteY4" fmla="*/ 243 h 19328"/>
                        <a:gd name="connsiteX5" fmla="*/ 22436 w 22773"/>
                        <a:gd name="connsiteY5" fmla="*/ 17673 h 19328"/>
                        <a:gd name="connsiteX6" fmla="*/ 22531 w 22773"/>
                        <a:gd name="connsiteY6" fmla="*/ 19007 h 19328"/>
                        <a:gd name="connsiteX7" fmla="*/ 21674 w 22773"/>
                        <a:gd name="connsiteY7" fmla="*/ 19293 h 19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28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3" y="-43"/>
                            <a:pt x="1195" y="-139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0" y="19293"/>
                            <a:pt x="22055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2" name="Freeform: Shape 571">
                      <a:extLst>
                        <a:ext uri="{FF2B5EF4-FFF2-40B4-BE49-F238E27FC236}">
                          <a16:creationId xmlns:a16="http://schemas.microsoft.com/office/drawing/2014/main" id="{B0911A36-CAF3-4A9A-9483-FB15E1D7C5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68755" y="3024580"/>
                      <a:ext cx="11499" cy="11499"/>
                    </a:xfrm>
                    <a:custGeom>
                      <a:avLst/>
                      <a:gdLst>
                        <a:gd name="connsiteX0" fmla="*/ 2083 w 11499"/>
                        <a:gd name="connsiteY0" fmla="*/ 10179 h 11499"/>
                        <a:gd name="connsiteX1" fmla="*/ 1321 w 11499"/>
                        <a:gd name="connsiteY1" fmla="*/ 2083 h 11499"/>
                        <a:gd name="connsiteX2" fmla="*/ 9417 w 11499"/>
                        <a:gd name="connsiteY2" fmla="*/ 1321 h 11499"/>
                        <a:gd name="connsiteX3" fmla="*/ 10179 w 11499"/>
                        <a:gd name="connsiteY3" fmla="*/ 9417 h 11499"/>
                        <a:gd name="connsiteX4" fmla="*/ 2083 w 11499"/>
                        <a:gd name="connsiteY4" fmla="*/ 10179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73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356539" y="2972658"/>
                  <a:ext cx="137728" cy="33334"/>
                  <a:chOff x="7356539" y="2972658"/>
                  <a:chExt cx="137728" cy="33334"/>
                </a:xfrm>
                <a:grpFill/>
              </p:grpSpPr>
              <p:grpSp>
                <p:nvGrpSpPr>
                  <p:cNvPr id="57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56539" y="2972658"/>
                    <a:ext cx="35636" cy="11729"/>
                    <a:chOff x="7356539" y="2972658"/>
                    <a:chExt cx="35636" cy="11729"/>
                  </a:xfrm>
                  <a:grpFill/>
                </p:grpSpPr>
                <p:sp>
                  <p:nvSpPr>
                    <p:cNvPr id="575" name="Freeform: Shape 574">
                      <a:extLst>
                        <a:ext uri="{FF2B5EF4-FFF2-40B4-BE49-F238E27FC236}">
                          <a16:creationId xmlns:a16="http://schemas.microsoft.com/office/drawing/2014/main" id="{3DDEE4AE-2A79-476B-87B2-A18EE3E4DA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3477" y="2977785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3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6" name="Freeform: Shape 575">
                      <a:extLst>
                        <a:ext uri="{FF2B5EF4-FFF2-40B4-BE49-F238E27FC236}">
                          <a16:creationId xmlns:a16="http://schemas.microsoft.com/office/drawing/2014/main" id="{69721180-C96D-48F9-94F2-9B4FDDA4B8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6539" y="2972658"/>
                      <a:ext cx="11522" cy="11522"/>
                    </a:xfrm>
                    <a:custGeom>
                      <a:avLst/>
                      <a:gdLst>
                        <a:gd name="connsiteX0" fmla="*/ 6761 w 11522"/>
                        <a:gd name="connsiteY0" fmla="*/ 94 h 11522"/>
                        <a:gd name="connsiteX1" fmla="*/ 11429 w 11522"/>
                        <a:gd name="connsiteY1" fmla="*/ 6761 h 11522"/>
                        <a:gd name="connsiteX2" fmla="*/ 4761 w 11522"/>
                        <a:gd name="connsiteY2" fmla="*/ 11429 h 11522"/>
                        <a:gd name="connsiteX3" fmla="*/ 94 w 11522"/>
                        <a:gd name="connsiteY3" fmla="*/ 4761 h 11522"/>
                        <a:gd name="connsiteX4" fmla="*/ 6761 w 11522"/>
                        <a:gd name="connsiteY4" fmla="*/ 94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6761" y="94"/>
                          </a:move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7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58727" y="2994263"/>
                    <a:ext cx="35541" cy="11729"/>
                    <a:chOff x="7458727" y="2994263"/>
                    <a:chExt cx="35541" cy="11729"/>
                  </a:xfrm>
                  <a:grpFill/>
                </p:grpSpPr>
                <p:sp>
                  <p:nvSpPr>
                    <p:cNvPr id="578" name="Freeform: Shape 577">
                      <a:extLst>
                        <a:ext uri="{FF2B5EF4-FFF2-40B4-BE49-F238E27FC236}">
                          <a16:creationId xmlns:a16="http://schemas.microsoft.com/office/drawing/2014/main" id="{345684E4-1F7F-4CAE-9327-68CBD6204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8727" y="2994263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494" y="6301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9" name="Freeform: Shape 578">
                      <a:extLst>
                        <a:ext uri="{FF2B5EF4-FFF2-40B4-BE49-F238E27FC236}">
                          <a16:creationId xmlns:a16="http://schemas.microsoft.com/office/drawing/2014/main" id="{30CDBE63-EA14-469A-B08B-943719982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2746" y="2994470"/>
                      <a:ext cx="11522" cy="11522"/>
                    </a:xfrm>
                    <a:custGeom>
                      <a:avLst/>
                      <a:gdLst>
                        <a:gd name="connsiteX0" fmla="*/ 4761 w 11522"/>
                        <a:gd name="connsiteY0" fmla="*/ 11429 h 11522"/>
                        <a:gd name="connsiteX1" fmla="*/ 94 w 11522"/>
                        <a:gd name="connsiteY1" fmla="*/ 4761 h 11522"/>
                        <a:gd name="connsiteX2" fmla="*/ 6761 w 11522"/>
                        <a:gd name="connsiteY2" fmla="*/ 94 h 11522"/>
                        <a:gd name="connsiteX3" fmla="*/ 11429 w 11522"/>
                        <a:gd name="connsiteY3" fmla="*/ 6761 h 11522"/>
                        <a:gd name="connsiteX4" fmla="*/ 4761 w 11522"/>
                        <a:gd name="connsiteY4" fmla="*/ 11429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4761" y="11429"/>
                          </a:move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80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359541" y="2961563"/>
                  <a:ext cx="131725" cy="55525"/>
                  <a:chOff x="7359541" y="2961563"/>
                  <a:chExt cx="131725" cy="55525"/>
                </a:xfrm>
                <a:grpFill/>
              </p:grpSpPr>
              <p:grpSp>
                <p:nvGrpSpPr>
                  <p:cNvPr id="58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59541" y="3000410"/>
                    <a:ext cx="34204" cy="16677"/>
                    <a:chOff x="7359541" y="3000410"/>
                    <a:chExt cx="34204" cy="16677"/>
                  </a:xfrm>
                  <a:grpFill/>
                </p:grpSpPr>
                <p:sp>
                  <p:nvSpPr>
                    <p:cNvPr id="582" name="Freeform: Shape 581">
                      <a:extLst>
                        <a:ext uri="{FF2B5EF4-FFF2-40B4-BE49-F238E27FC236}">
                          <a16:creationId xmlns:a16="http://schemas.microsoft.com/office/drawing/2014/main" id="{91F167FC-AE85-4037-8895-62D5B5301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6289" y="3000410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3" name="Freeform: Shape 582">
                      <a:extLst>
                        <a:ext uri="{FF2B5EF4-FFF2-40B4-BE49-F238E27FC236}">
                          <a16:creationId xmlns:a16="http://schemas.microsoft.com/office/drawing/2014/main" id="{3DFA6C1A-8E4E-4A4B-9E1F-BAC76F87FF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9541" y="3005663"/>
                      <a:ext cx="11424" cy="11424"/>
                    </a:xfrm>
                    <a:custGeom>
                      <a:avLst/>
                      <a:gdLst>
                        <a:gd name="connsiteX0" fmla="*/ 3759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59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59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7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474"/>
                            <a:pt x="3759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56967" y="2961563"/>
                    <a:ext cx="34299" cy="16784"/>
                    <a:chOff x="7456967" y="2961563"/>
                    <a:chExt cx="34299" cy="16784"/>
                  </a:xfrm>
                  <a:grpFill/>
                </p:grpSpPr>
                <p:sp>
                  <p:nvSpPr>
                    <p:cNvPr id="585" name="Freeform: Shape 584">
                      <a:extLst>
                        <a:ext uri="{FF2B5EF4-FFF2-40B4-BE49-F238E27FC236}">
                          <a16:creationId xmlns:a16="http://schemas.microsoft.com/office/drawing/2014/main" id="{C8C004ED-6778-40E1-A83C-A01559F497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6967" y="2967072"/>
                      <a:ext cx="27456" cy="11275"/>
                    </a:xfrm>
                    <a:custGeom>
                      <a:avLst/>
                      <a:gdLst>
                        <a:gd name="connsiteX0" fmla="*/ 822 w 27456"/>
                        <a:gd name="connsiteY0" fmla="*/ 11204 h 11275"/>
                        <a:gd name="connsiteX1" fmla="*/ 60 w 27456"/>
                        <a:gd name="connsiteY1" fmla="*/ 10632 h 11275"/>
                        <a:gd name="connsiteX2" fmla="*/ 631 w 27456"/>
                        <a:gd name="connsiteY2" fmla="*/ 9394 h 11275"/>
                        <a:gd name="connsiteX3" fmla="*/ 26158 w 27456"/>
                        <a:gd name="connsiteY3" fmla="*/ 60 h 11275"/>
                        <a:gd name="connsiteX4" fmla="*/ 27396 w 27456"/>
                        <a:gd name="connsiteY4" fmla="*/ 631 h 11275"/>
                        <a:gd name="connsiteX5" fmla="*/ 26825 w 27456"/>
                        <a:gd name="connsiteY5" fmla="*/ 1869 h 11275"/>
                        <a:gd name="connsiteX6" fmla="*/ 1298 w 27456"/>
                        <a:gd name="connsiteY6" fmla="*/ 11204 h 11275"/>
                        <a:gd name="connsiteX7" fmla="*/ 822 w 27456"/>
                        <a:gd name="connsiteY7" fmla="*/ 11204 h 11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75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99"/>
                            <a:pt x="1012" y="11299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6" name="Freeform: Shape 585">
                      <a:extLst>
                        <a:ext uri="{FF2B5EF4-FFF2-40B4-BE49-F238E27FC236}">
                          <a16:creationId xmlns:a16="http://schemas.microsoft.com/office/drawing/2014/main" id="{EBF647E9-B427-48D5-95E4-61EE476EDC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79842" y="2961563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59 w 11424"/>
                        <a:gd name="connsiteY2" fmla="*/ 331 h 11424"/>
                        <a:gd name="connsiteX3" fmla="*/ 11094 w 11424"/>
                        <a:gd name="connsiteY3" fmla="*/ 3760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1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59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7" y="9951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8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378649" y="2934379"/>
                  <a:ext cx="93509" cy="109892"/>
                  <a:chOff x="7378649" y="2934379"/>
                  <a:chExt cx="93509" cy="109892"/>
                </a:xfrm>
                <a:grpFill/>
              </p:grpSpPr>
              <p:grpSp>
                <p:nvGrpSpPr>
                  <p:cNvPr id="58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378649" y="3015086"/>
                    <a:ext cx="25471" cy="29185"/>
                    <a:chOff x="7378649" y="3015086"/>
                    <a:chExt cx="25471" cy="29185"/>
                  </a:xfrm>
                  <a:grpFill/>
                </p:grpSpPr>
                <p:sp>
                  <p:nvSpPr>
                    <p:cNvPr id="589" name="Freeform: Shape 588">
                      <a:extLst>
                        <a:ext uri="{FF2B5EF4-FFF2-40B4-BE49-F238E27FC236}">
                          <a16:creationId xmlns:a16="http://schemas.microsoft.com/office/drawing/2014/main" id="{98E253B7-0184-4119-B033-E4D6B1ED4B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4775" y="3015086"/>
                      <a:ext cx="19344" cy="22746"/>
                    </a:xfrm>
                    <a:custGeom>
                      <a:avLst/>
                      <a:gdLst>
                        <a:gd name="connsiteX0" fmla="*/ 814 w 19344"/>
                        <a:gd name="connsiteY0" fmla="*/ 22721 h 22746"/>
                        <a:gd name="connsiteX1" fmla="*/ 338 w 19344"/>
                        <a:gd name="connsiteY1" fmla="*/ 22531 h 22746"/>
                        <a:gd name="connsiteX2" fmla="*/ 242 w 19344"/>
                        <a:gd name="connsiteY2" fmla="*/ 21198 h 22746"/>
                        <a:gd name="connsiteX3" fmla="*/ 17673 w 19344"/>
                        <a:gd name="connsiteY3" fmla="*/ 338 h 22746"/>
                        <a:gd name="connsiteX4" fmla="*/ 19007 w 19344"/>
                        <a:gd name="connsiteY4" fmla="*/ 243 h 22746"/>
                        <a:gd name="connsiteX5" fmla="*/ 19102 w 19344"/>
                        <a:gd name="connsiteY5" fmla="*/ 1576 h 22746"/>
                        <a:gd name="connsiteX6" fmla="*/ 1671 w 19344"/>
                        <a:gd name="connsiteY6" fmla="*/ 22436 h 22746"/>
                        <a:gd name="connsiteX7" fmla="*/ 814 w 19344"/>
                        <a:gd name="connsiteY7" fmla="*/ 22721 h 227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46">
                          <a:moveTo>
                            <a:pt x="814" y="22721"/>
                          </a:moveTo>
                          <a:cubicBezTo>
                            <a:pt x="624" y="22721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2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817"/>
                            <a:pt x="814" y="2272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0" name="Freeform: Shape 589">
                      <a:extLst>
                        <a:ext uri="{FF2B5EF4-FFF2-40B4-BE49-F238E27FC236}">
                          <a16:creationId xmlns:a16="http://schemas.microsoft.com/office/drawing/2014/main" id="{097C0CA6-D764-4726-8FC2-C6276D2F6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8649" y="3032772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084"/>
                            <a:pt x="-679" y="4464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9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446688" y="2934379"/>
                    <a:ext cx="25470" cy="29264"/>
                    <a:chOff x="7446688" y="2934379"/>
                    <a:chExt cx="25470" cy="29264"/>
                  </a:xfrm>
                  <a:grpFill/>
                </p:grpSpPr>
                <p:sp>
                  <p:nvSpPr>
                    <p:cNvPr id="592" name="Freeform: Shape 591">
                      <a:extLst>
                        <a:ext uri="{FF2B5EF4-FFF2-40B4-BE49-F238E27FC236}">
                          <a16:creationId xmlns:a16="http://schemas.microsoft.com/office/drawing/2014/main" id="{EC37580B-3A6C-4095-B0F7-CBD2DA2B60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6688" y="2940886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2 w 19344"/>
                        <a:gd name="connsiteY2" fmla="*/ 21197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2" y="21197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00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3" name="Freeform: Shape 592">
                      <a:extLst>
                        <a:ext uri="{FF2B5EF4-FFF2-40B4-BE49-F238E27FC236}">
                          <a16:creationId xmlns:a16="http://schemas.microsoft.com/office/drawing/2014/main" id="{9BD57479-68A9-4510-AAFF-093B87FE25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60659" y="2934379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3" y="3416"/>
                            <a:pt x="12179" y="7036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41C9BF64-2CDF-4EDF-AF30-7FF29EEE718E}"/>
                    </a:ext>
                  </a:extLst>
                </p:cNvPr>
                <p:cNvSpPr/>
                <p:nvPr/>
              </p:nvSpPr>
              <p:spPr>
                <a:xfrm>
                  <a:off x="7384139" y="2948918"/>
                  <a:ext cx="82267" cy="82243"/>
                </a:xfrm>
                <a:custGeom>
                  <a:avLst/>
                  <a:gdLst>
                    <a:gd name="connsiteX0" fmla="*/ 81650 w 82267"/>
                    <a:gd name="connsiteY0" fmla="*/ 48122 h 82243"/>
                    <a:gd name="connsiteX1" fmla="*/ 34121 w 82267"/>
                    <a:gd name="connsiteY1" fmla="*/ 81650 h 82243"/>
                    <a:gd name="connsiteX2" fmla="*/ 593 w 82267"/>
                    <a:gd name="connsiteY2" fmla="*/ 34121 h 82243"/>
                    <a:gd name="connsiteX3" fmla="*/ 48123 w 82267"/>
                    <a:gd name="connsiteY3" fmla="*/ 593 h 82243"/>
                    <a:gd name="connsiteX4" fmla="*/ 81650 w 82267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67" h="82243">
                      <a:moveTo>
                        <a:pt x="81650" y="48122"/>
                      </a:moveTo>
                      <a:cubicBezTo>
                        <a:pt x="77745" y="70506"/>
                        <a:pt x="56505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03" y="11737"/>
                        <a:pt x="25739" y="-3217"/>
                        <a:pt x="48123" y="593"/>
                      </a:cubicBezTo>
                      <a:cubicBezTo>
                        <a:pt x="70506" y="4403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2D5E7221-93B6-42D1-AD84-906D8130B0BA}"/>
                    </a:ext>
                  </a:extLst>
                </p:cNvPr>
                <p:cNvSpPr/>
                <p:nvPr/>
              </p:nvSpPr>
              <p:spPr>
                <a:xfrm>
                  <a:off x="7413929" y="293355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0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D1A792E7-9296-475C-BB81-6A4B665F6604}"/>
                    </a:ext>
                  </a:extLst>
                </p:cNvPr>
                <p:cNvSpPr/>
                <p:nvPr/>
              </p:nvSpPr>
              <p:spPr>
                <a:xfrm>
                  <a:off x="7424597" y="295503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0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0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id="{10EF995E-E581-46D6-B2F3-B05EDA391BC5}"/>
                    </a:ext>
                  </a:extLst>
                </p:cNvPr>
                <p:cNvSpPr/>
                <p:nvPr/>
              </p:nvSpPr>
              <p:spPr>
                <a:xfrm>
                  <a:off x="7418965" y="2979468"/>
                  <a:ext cx="13829" cy="13819"/>
                </a:xfrm>
                <a:custGeom>
                  <a:avLst/>
                  <a:gdLst>
                    <a:gd name="connsiteX0" fmla="*/ 13392 w 13829"/>
                    <a:gd name="connsiteY0" fmla="*/ 4523 h 13819"/>
                    <a:gd name="connsiteX1" fmla="*/ 9296 w 13829"/>
                    <a:gd name="connsiteY1" fmla="*/ 13381 h 13819"/>
                    <a:gd name="connsiteX2" fmla="*/ 438 w 13829"/>
                    <a:gd name="connsiteY2" fmla="*/ 9285 h 13819"/>
                    <a:gd name="connsiteX3" fmla="*/ 4534 w 13829"/>
                    <a:gd name="connsiteY3" fmla="*/ 427 h 13819"/>
                    <a:gd name="connsiteX4" fmla="*/ 13392 w 13829"/>
                    <a:gd name="connsiteY4" fmla="*/ 4523 h 1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19">
                      <a:moveTo>
                        <a:pt x="13392" y="4523"/>
                      </a:moveTo>
                      <a:cubicBezTo>
                        <a:pt x="14726" y="8047"/>
                        <a:pt x="12916" y="12048"/>
                        <a:pt x="9296" y="13381"/>
                      </a:cubicBezTo>
                      <a:cubicBezTo>
                        <a:pt x="5772" y="14715"/>
                        <a:pt x="1771" y="12905"/>
                        <a:pt x="438" y="9285"/>
                      </a:cubicBezTo>
                      <a:cubicBezTo>
                        <a:pt x="-896" y="5666"/>
                        <a:pt x="914" y="1761"/>
                        <a:pt x="4534" y="427"/>
                      </a:cubicBezTo>
                      <a:cubicBezTo>
                        <a:pt x="8153" y="-906"/>
                        <a:pt x="12059" y="999"/>
                        <a:pt x="13392" y="45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88BDE238-EAB5-4F3F-924F-4DF767C5A0F6}"/>
                    </a:ext>
                  </a:extLst>
                </p:cNvPr>
                <p:cNvSpPr/>
                <p:nvPr/>
              </p:nvSpPr>
              <p:spPr>
                <a:xfrm>
                  <a:off x="7408119" y="295946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:a16="http://schemas.microsoft.com/office/drawing/2014/main" id="{42F6A03D-7530-40C1-91CA-B84DE090353F}"/>
                    </a:ext>
                  </a:extLst>
                </p:cNvPr>
                <p:cNvSpPr/>
                <p:nvPr/>
              </p:nvSpPr>
              <p:spPr>
                <a:xfrm>
                  <a:off x="7398879" y="297508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:a16="http://schemas.microsoft.com/office/drawing/2014/main" id="{54506FDC-589A-43A1-AC8B-4BC3BE6AFE42}"/>
                    </a:ext>
                  </a:extLst>
                </p:cNvPr>
                <p:cNvSpPr/>
                <p:nvPr/>
              </p:nvSpPr>
              <p:spPr>
                <a:xfrm>
                  <a:off x="7401737" y="2992565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0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0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id="{35274B4E-FD36-49AC-A757-E3FE226BF663}"/>
                    </a:ext>
                  </a:extLst>
                </p:cNvPr>
                <p:cNvSpPr/>
                <p:nvPr/>
              </p:nvSpPr>
              <p:spPr>
                <a:xfrm>
                  <a:off x="7432503" y="299789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7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59" y="379"/>
                      </a:cubicBezTo>
                      <a:cubicBezTo>
                        <a:pt x="6712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2" name="Freeform: Shape 601">
                  <a:extLst>
                    <a:ext uri="{FF2B5EF4-FFF2-40B4-BE49-F238E27FC236}">
                      <a16:creationId xmlns:a16="http://schemas.microsoft.com/office/drawing/2014/main" id="{6F0493D0-CBF2-457E-98C9-3BCB7E457A96}"/>
                    </a:ext>
                  </a:extLst>
                </p:cNvPr>
                <p:cNvSpPr/>
                <p:nvPr/>
              </p:nvSpPr>
              <p:spPr>
                <a:xfrm>
                  <a:off x="7441266" y="298070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0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3" name="Freeform: Shape 602">
                  <a:extLst>
                    <a:ext uri="{FF2B5EF4-FFF2-40B4-BE49-F238E27FC236}">
                      <a16:creationId xmlns:a16="http://schemas.microsoft.com/office/drawing/2014/main" id="{65D84387-AB17-4247-BCE5-E2563757B0CD}"/>
                    </a:ext>
                  </a:extLst>
                </p:cNvPr>
                <p:cNvSpPr/>
                <p:nvPr/>
              </p:nvSpPr>
              <p:spPr>
                <a:xfrm>
                  <a:off x="7438027" y="296594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0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C88042E9-8B10-4D03-9E6B-7E5BF49A95AF}"/>
                    </a:ext>
                  </a:extLst>
                </p:cNvPr>
                <p:cNvSpPr/>
                <p:nvPr/>
              </p:nvSpPr>
              <p:spPr>
                <a:xfrm>
                  <a:off x="7415834" y="3005995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80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59" y="380"/>
                      </a:cubicBezTo>
                      <a:cubicBezTo>
                        <a:pt x="6712" y="-764"/>
                        <a:pt x="9951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095540D4-0A12-4BDB-8A8D-6F61880A9168}"/>
                    </a:ext>
                  </a:extLst>
                </p:cNvPr>
                <p:cNvSpPr/>
                <p:nvPr/>
              </p:nvSpPr>
              <p:spPr>
                <a:xfrm>
                  <a:off x="7389164" y="294451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0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2D269705-79D4-47E1-9E09-F40D51A8DD0D}"/>
                    </a:ext>
                  </a:extLst>
                </p:cNvPr>
                <p:cNvSpPr/>
                <p:nvPr/>
              </p:nvSpPr>
              <p:spPr>
                <a:xfrm>
                  <a:off x="7374495" y="296394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FFDAF53E-6004-48C6-9768-D99A355D6AC5}"/>
                    </a:ext>
                  </a:extLst>
                </p:cNvPr>
                <p:cNvSpPr/>
                <p:nvPr/>
              </p:nvSpPr>
              <p:spPr>
                <a:xfrm>
                  <a:off x="7373924" y="298994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34AD4AA2-CD49-44E1-BD49-D454B7784586}"/>
                    </a:ext>
                  </a:extLst>
                </p:cNvPr>
                <p:cNvSpPr/>
                <p:nvPr/>
              </p:nvSpPr>
              <p:spPr>
                <a:xfrm>
                  <a:off x="7379544" y="301185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41E0566F-4671-4E0F-961C-87439176303D}"/>
                    </a:ext>
                  </a:extLst>
                </p:cNvPr>
                <p:cNvSpPr/>
                <p:nvPr/>
              </p:nvSpPr>
              <p:spPr>
                <a:xfrm>
                  <a:off x="7397355" y="302871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E4DFE2B5-DD7A-4871-9055-DF3B0EE1223D}"/>
                    </a:ext>
                  </a:extLst>
                </p:cNvPr>
                <p:cNvSpPr/>
                <p:nvPr/>
              </p:nvSpPr>
              <p:spPr>
                <a:xfrm>
                  <a:off x="7424787" y="303347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82104971-222D-4CF0-98CF-28E1A17ED3D8}"/>
                    </a:ext>
                  </a:extLst>
                </p:cNvPr>
                <p:cNvSpPr/>
                <p:nvPr/>
              </p:nvSpPr>
              <p:spPr>
                <a:xfrm>
                  <a:off x="7450981" y="302423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69FCE0AA-FF9F-4962-ADE0-CECB2849DA2B}"/>
                    </a:ext>
                  </a:extLst>
                </p:cNvPr>
                <p:cNvSpPr/>
                <p:nvPr/>
              </p:nvSpPr>
              <p:spPr>
                <a:xfrm>
                  <a:off x="7466221" y="300328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F022D4BB-7D90-4D76-A002-D6295B1B8422}"/>
                    </a:ext>
                  </a:extLst>
                </p:cNvPr>
                <p:cNvSpPr/>
                <p:nvPr/>
              </p:nvSpPr>
              <p:spPr>
                <a:xfrm>
                  <a:off x="7470603" y="298061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7CB45274-7889-4E12-A372-44B6C63C3901}"/>
                    </a:ext>
                  </a:extLst>
                </p:cNvPr>
                <p:cNvSpPr/>
                <p:nvPr/>
              </p:nvSpPr>
              <p:spPr>
                <a:xfrm>
                  <a:off x="7463078" y="2954465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0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0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FA84E2BE-3669-4198-B995-94AC4B949EED}"/>
                    </a:ext>
                  </a:extLst>
                </p:cNvPr>
                <p:cNvSpPr/>
                <p:nvPr/>
              </p:nvSpPr>
              <p:spPr>
                <a:xfrm>
                  <a:off x="7442028" y="293413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BF67BDD9-5D75-4A83-AC28-BC17B6C69C22}"/>
                    </a:ext>
                  </a:extLst>
                </p:cNvPr>
                <p:cNvSpPr/>
                <p:nvPr/>
              </p:nvSpPr>
              <p:spPr>
                <a:xfrm>
                  <a:off x="7418436" y="2939876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4" y="24875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88E44191-D92F-42E8-8BAF-9B7E04997761}"/>
                    </a:ext>
                  </a:extLst>
                </p:cNvPr>
                <p:cNvSpPr/>
                <p:nvPr/>
              </p:nvSpPr>
              <p:spPr>
                <a:xfrm>
                  <a:off x="7393781" y="2949987"/>
                  <a:ext cx="17335" cy="18383"/>
                </a:xfrm>
                <a:custGeom>
                  <a:avLst/>
                  <a:gdLst>
                    <a:gd name="connsiteX0" fmla="*/ 16288 w 17335"/>
                    <a:gd name="connsiteY0" fmla="*/ 18383 h 18383"/>
                    <a:gd name="connsiteX1" fmla="*/ 15716 w 17335"/>
                    <a:gd name="connsiteY1" fmla="*/ 18098 h 18383"/>
                    <a:gd name="connsiteX2" fmla="*/ 286 w 17335"/>
                    <a:gd name="connsiteY2" fmla="*/ 1619 h 18383"/>
                    <a:gd name="connsiteX3" fmla="*/ 286 w 17335"/>
                    <a:gd name="connsiteY3" fmla="*/ 286 h 18383"/>
                    <a:gd name="connsiteX4" fmla="*/ 1619 w 17335"/>
                    <a:gd name="connsiteY4" fmla="*/ 286 h 18383"/>
                    <a:gd name="connsiteX5" fmla="*/ 17050 w 17335"/>
                    <a:gd name="connsiteY5" fmla="*/ 16764 h 18383"/>
                    <a:gd name="connsiteX6" fmla="*/ 17050 w 17335"/>
                    <a:gd name="connsiteY6" fmla="*/ 18098 h 18383"/>
                    <a:gd name="connsiteX7" fmla="*/ 16288 w 17335"/>
                    <a:gd name="connsiteY7" fmla="*/ 18383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383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8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7"/>
                        <a:pt x="17050" y="18098"/>
                      </a:cubicBezTo>
                      <a:cubicBezTo>
                        <a:pt x="16859" y="18288"/>
                        <a:pt x="16573" y="18383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C2453C27-022F-4106-ACC5-D437F69B2048}"/>
                    </a:ext>
                  </a:extLst>
                </p:cNvPr>
                <p:cNvSpPr/>
                <p:nvPr/>
              </p:nvSpPr>
              <p:spPr>
                <a:xfrm>
                  <a:off x="7381230" y="2969154"/>
                  <a:ext cx="24529" cy="11616"/>
                </a:xfrm>
                <a:custGeom>
                  <a:avLst/>
                  <a:gdLst>
                    <a:gd name="connsiteX0" fmla="*/ 23409 w 24529"/>
                    <a:gd name="connsiteY0" fmla="*/ 11598 h 11616"/>
                    <a:gd name="connsiteX1" fmla="*/ 23219 w 24529"/>
                    <a:gd name="connsiteY1" fmla="*/ 11503 h 11616"/>
                    <a:gd name="connsiteX2" fmla="*/ 549 w 24529"/>
                    <a:gd name="connsiteY2" fmla="*/ 1788 h 11616"/>
                    <a:gd name="connsiteX3" fmla="*/ 73 w 24529"/>
                    <a:gd name="connsiteY3" fmla="*/ 549 h 11616"/>
                    <a:gd name="connsiteX4" fmla="*/ 1311 w 24529"/>
                    <a:gd name="connsiteY4" fmla="*/ 73 h 11616"/>
                    <a:gd name="connsiteX5" fmla="*/ 23981 w 24529"/>
                    <a:gd name="connsiteY5" fmla="*/ 9788 h 11616"/>
                    <a:gd name="connsiteX6" fmla="*/ 24457 w 24529"/>
                    <a:gd name="connsiteY6" fmla="*/ 11027 h 11616"/>
                    <a:gd name="connsiteX7" fmla="*/ 23409 w 24529"/>
                    <a:gd name="connsiteY7" fmla="*/ 11598 h 11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29" h="11616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6"/>
                        <a:pt x="73" y="549"/>
                      </a:cubicBezTo>
                      <a:cubicBezTo>
                        <a:pt x="263" y="73"/>
                        <a:pt x="835" y="-117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7" y="10551"/>
                        <a:pt x="24457" y="11027"/>
                      </a:cubicBezTo>
                      <a:cubicBezTo>
                        <a:pt x="24267" y="11408"/>
                        <a:pt x="23790" y="11693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4673D7E4-E456-4F80-ACA0-0070E261E380}"/>
                    </a:ext>
                  </a:extLst>
                </p:cNvPr>
                <p:cNvSpPr/>
                <p:nvPr/>
              </p:nvSpPr>
              <p:spPr>
                <a:xfrm>
                  <a:off x="7380240" y="2991215"/>
                  <a:ext cx="25365" cy="5705"/>
                </a:xfrm>
                <a:custGeom>
                  <a:avLst/>
                  <a:gdLst>
                    <a:gd name="connsiteX0" fmla="*/ 777 w 25365"/>
                    <a:gd name="connsiteY0" fmla="*/ 5635 h 5705"/>
                    <a:gd name="connsiteX1" fmla="*/ 15 w 25365"/>
                    <a:gd name="connsiteY1" fmla="*/ 4873 h 5705"/>
                    <a:gd name="connsiteX2" fmla="*/ 777 w 25365"/>
                    <a:gd name="connsiteY2" fmla="*/ 3729 h 5705"/>
                    <a:gd name="connsiteX3" fmla="*/ 24208 w 25365"/>
                    <a:gd name="connsiteY3" fmla="*/ 15 h 5705"/>
                    <a:gd name="connsiteX4" fmla="*/ 25351 w 25365"/>
                    <a:gd name="connsiteY4" fmla="*/ 777 h 5705"/>
                    <a:gd name="connsiteX5" fmla="*/ 24589 w 25365"/>
                    <a:gd name="connsiteY5" fmla="*/ 1920 h 5705"/>
                    <a:gd name="connsiteX6" fmla="*/ 1158 w 25365"/>
                    <a:gd name="connsiteY6" fmla="*/ 5635 h 5705"/>
                    <a:gd name="connsiteX7" fmla="*/ 777 w 25365"/>
                    <a:gd name="connsiteY7" fmla="*/ 5635 h 5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705">
                      <a:moveTo>
                        <a:pt x="777" y="5635"/>
                      </a:moveTo>
                      <a:cubicBezTo>
                        <a:pt x="396" y="5539"/>
                        <a:pt x="15" y="5253"/>
                        <a:pt x="15" y="4873"/>
                      </a:cubicBezTo>
                      <a:cubicBezTo>
                        <a:pt x="-80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5" y="-81"/>
                        <a:pt x="25256" y="301"/>
                        <a:pt x="25351" y="777"/>
                      </a:cubicBezTo>
                      <a:cubicBezTo>
                        <a:pt x="25447" y="1253"/>
                        <a:pt x="25065" y="1824"/>
                        <a:pt x="24589" y="1920"/>
                      </a:cubicBezTo>
                      <a:lnTo>
                        <a:pt x="1158" y="5635"/>
                      </a:lnTo>
                      <a:cubicBezTo>
                        <a:pt x="967" y="5730"/>
                        <a:pt x="872" y="5730"/>
                        <a:pt x="777" y="56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125D09DD-6B97-4927-BB01-77577E6AFD7B}"/>
                    </a:ext>
                  </a:extLst>
                </p:cNvPr>
                <p:cNvSpPr/>
                <p:nvPr/>
              </p:nvSpPr>
              <p:spPr>
                <a:xfrm>
                  <a:off x="7385238" y="3003261"/>
                  <a:ext cx="21657" cy="14352"/>
                </a:xfrm>
                <a:custGeom>
                  <a:avLst/>
                  <a:gdLst>
                    <a:gd name="connsiteX0" fmla="*/ 828 w 21657"/>
                    <a:gd name="connsiteY0" fmla="*/ 14353 h 14352"/>
                    <a:gd name="connsiteX1" fmla="*/ 161 w 21657"/>
                    <a:gd name="connsiteY1" fmla="*/ 13877 h 14352"/>
                    <a:gd name="connsiteX2" fmla="*/ 446 w 21657"/>
                    <a:gd name="connsiteY2" fmla="*/ 12543 h 14352"/>
                    <a:gd name="connsiteX3" fmla="*/ 20163 w 21657"/>
                    <a:gd name="connsiteY3" fmla="*/ 161 h 14352"/>
                    <a:gd name="connsiteX4" fmla="*/ 21497 w 21657"/>
                    <a:gd name="connsiteY4" fmla="*/ 447 h 14352"/>
                    <a:gd name="connsiteX5" fmla="*/ 21211 w 21657"/>
                    <a:gd name="connsiteY5" fmla="*/ 1780 h 14352"/>
                    <a:gd name="connsiteX6" fmla="*/ 1494 w 21657"/>
                    <a:gd name="connsiteY6" fmla="*/ 14162 h 14352"/>
                    <a:gd name="connsiteX7" fmla="*/ 828 w 21657"/>
                    <a:gd name="connsiteY7" fmla="*/ 14353 h 1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52">
                      <a:moveTo>
                        <a:pt x="828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1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39" y="-125"/>
                        <a:pt x="21211" y="-30"/>
                        <a:pt x="21497" y="447"/>
                      </a:cubicBezTo>
                      <a:cubicBezTo>
                        <a:pt x="21783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018" y="14353"/>
                        <a:pt x="828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A1765CF8-0A80-42D8-B250-E81475A65CC2}"/>
                    </a:ext>
                  </a:extLst>
                </p:cNvPr>
                <p:cNvSpPr/>
                <p:nvPr/>
              </p:nvSpPr>
              <p:spPr>
                <a:xfrm>
                  <a:off x="7402410" y="3009670"/>
                  <a:ext cx="13793" cy="24256"/>
                </a:xfrm>
                <a:custGeom>
                  <a:avLst/>
                  <a:gdLst>
                    <a:gd name="connsiteX0" fmla="*/ 801 w 13793"/>
                    <a:gd name="connsiteY0" fmla="*/ 24233 h 24256"/>
                    <a:gd name="connsiteX1" fmla="*/ 515 w 13793"/>
                    <a:gd name="connsiteY1" fmla="*/ 24137 h 24256"/>
                    <a:gd name="connsiteX2" fmla="*/ 134 w 13793"/>
                    <a:gd name="connsiteY2" fmla="*/ 22804 h 24256"/>
                    <a:gd name="connsiteX3" fmla="*/ 11945 w 13793"/>
                    <a:gd name="connsiteY3" fmla="*/ 515 h 24256"/>
                    <a:gd name="connsiteX4" fmla="*/ 13279 w 13793"/>
                    <a:gd name="connsiteY4" fmla="*/ 134 h 24256"/>
                    <a:gd name="connsiteX5" fmla="*/ 13660 w 13793"/>
                    <a:gd name="connsiteY5" fmla="*/ 1468 h 24256"/>
                    <a:gd name="connsiteX6" fmla="*/ 1849 w 13793"/>
                    <a:gd name="connsiteY6" fmla="*/ 23756 h 24256"/>
                    <a:gd name="connsiteX7" fmla="*/ 801 w 13793"/>
                    <a:gd name="connsiteY7" fmla="*/ 24233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3" h="24256">
                      <a:moveTo>
                        <a:pt x="801" y="24233"/>
                      </a:moveTo>
                      <a:cubicBezTo>
                        <a:pt x="706" y="24233"/>
                        <a:pt x="610" y="24137"/>
                        <a:pt x="515" y="24137"/>
                      </a:cubicBezTo>
                      <a:cubicBezTo>
                        <a:pt x="39" y="23851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2" y="-151"/>
                        <a:pt x="13279" y="134"/>
                      </a:cubicBezTo>
                      <a:cubicBezTo>
                        <a:pt x="13755" y="420"/>
                        <a:pt x="13945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328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647B4CDF-F02C-4BEB-8D88-A09DF9152396}"/>
                    </a:ext>
                  </a:extLst>
                </p:cNvPr>
                <p:cNvSpPr/>
                <p:nvPr/>
              </p:nvSpPr>
              <p:spPr>
                <a:xfrm>
                  <a:off x="7427880" y="3009042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5 h 29622"/>
                    <a:gd name="connsiteX2" fmla="*/ 0 w 3905"/>
                    <a:gd name="connsiteY2" fmla="*/ 1048 h 29622"/>
                    <a:gd name="connsiteX3" fmla="*/ 858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5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8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953" y="29623"/>
                        <a:pt x="2858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96A7378A-9F22-41EC-AA06-5F0E60182070}"/>
                    </a:ext>
                  </a:extLst>
                </p:cNvPr>
                <p:cNvSpPr/>
                <p:nvPr/>
              </p:nvSpPr>
              <p:spPr>
                <a:xfrm>
                  <a:off x="7445912" y="2959660"/>
                  <a:ext cx="22895" cy="15033"/>
                </a:xfrm>
                <a:custGeom>
                  <a:avLst/>
                  <a:gdLst>
                    <a:gd name="connsiteX0" fmla="*/ 828 w 22895"/>
                    <a:gd name="connsiteY0" fmla="*/ 14997 h 15033"/>
                    <a:gd name="connsiteX1" fmla="*/ 161 w 22895"/>
                    <a:gd name="connsiteY1" fmla="*/ 14520 h 15033"/>
                    <a:gd name="connsiteX2" fmla="*/ 446 w 22895"/>
                    <a:gd name="connsiteY2" fmla="*/ 13187 h 15033"/>
                    <a:gd name="connsiteX3" fmla="*/ 21402 w 22895"/>
                    <a:gd name="connsiteY3" fmla="*/ 138 h 15033"/>
                    <a:gd name="connsiteX4" fmla="*/ 22735 w 22895"/>
                    <a:gd name="connsiteY4" fmla="*/ 423 h 15033"/>
                    <a:gd name="connsiteX5" fmla="*/ 22449 w 22895"/>
                    <a:gd name="connsiteY5" fmla="*/ 1757 h 15033"/>
                    <a:gd name="connsiteX6" fmla="*/ 1494 w 22895"/>
                    <a:gd name="connsiteY6" fmla="*/ 14806 h 15033"/>
                    <a:gd name="connsiteX7" fmla="*/ 828 w 22895"/>
                    <a:gd name="connsiteY7" fmla="*/ 14997 h 15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5033">
                      <a:moveTo>
                        <a:pt x="828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2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6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113" y="15092"/>
                        <a:pt x="828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C73423A6-850F-4AA1-BF89-060A5CB4A694}"/>
                    </a:ext>
                  </a:extLst>
                </p:cNvPr>
                <p:cNvSpPr/>
                <p:nvPr/>
              </p:nvSpPr>
              <p:spPr>
                <a:xfrm>
                  <a:off x="7436666" y="2941055"/>
                  <a:ext cx="11671" cy="24671"/>
                </a:xfrm>
                <a:custGeom>
                  <a:avLst/>
                  <a:gdLst>
                    <a:gd name="connsiteX0" fmla="*/ 740 w 11671"/>
                    <a:gd name="connsiteY0" fmla="*/ 24648 h 24671"/>
                    <a:gd name="connsiteX1" fmla="*/ 549 w 11671"/>
                    <a:gd name="connsiteY1" fmla="*/ 24552 h 24671"/>
                    <a:gd name="connsiteX2" fmla="*/ 73 w 11671"/>
                    <a:gd name="connsiteY2" fmla="*/ 23314 h 24671"/>
                    <a:gd name="connsiteX3" fmla="*/ 9884 w 11671"/>
                    <a:gd name="connsiteY3" fmla="*/ 549 h 24671"/>
                    <a:gd name="connsiteX4" fmla="*/ 11122 w 11671"/>
                    <a:gd name="connsiteY4" fmla="*/ 73 h 24671"/>
                    <a:gd name="connsiteX5" fmla="*/ 11598 w 11671"/>
                    <a:gd name="connsiteY5" fmla="*/ 1311 h 24671"/>
                    <a:gd name="connsiteX6" fmla="*/ 1788 w 11671"/>
                    <a:gd name="connsiteY6" fmla="*/ 24076 h 24671"/>
                    <a:gd name="connsiteX7" fmla="*/ 740 w 11671"/>
                    <a:gd name="connsiteY7" fmla="*/ 24648 h 24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71">
                      <a:moveTo>
                        <a:pt x="740" y="24648"/>
                      </a:moveTo>
                      <a:cubicBezTo>
                        <a:pt x="645" y="24648"/>
                        <a:pt x="549" y="24648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8" y="24076"/>
                      </a:lnTo>
                      <a:cubicBezTo>
                        <a:pt x="1692" y="24552"/>
                        <a:pt x="1216" y="24743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832BFC4E-E2ED-467A-8493-2C732A57944E}"/>
                    </a:ext>
                  </a:extLst>
                </p:cNvPr>
                <p:cNvSpPr/>
                <p:nvPr/>
              </p:nvSpPr>
              <p:spPr>
                <a:xfrm>
                  <a:off x="7448264" y="2985420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3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3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3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3" y="2381"/>
                      </a:lnTo>
                      <a:cubicBezTo>
                        <a:pt x="953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61F6F6CD-5994-440F-9651-CFCDB3C627B8}"/>
                    </a:ext>
                  </a:extLst>
                </p:cNvPr>
                <p:cNvSpPr/>
                <p:nvPr/>
              </p:nvSpPr>
              <p:spPr>
                <a:xfrm>
                  <a:off x="7444286" y="2995443"/>
                  <a:ext cx="27577" cy="14384"/>
                </a:xfrm>
                <a:custGeom>
                  <a:avLst/>
                  <a:gdLst>
                    <a:gd name="connsiteX0" fmla="*/ 26552 w 27577"/>
                    <a:gd name="connsiteY0" fmla="*/ 14361 h 14384"/>
                    <a:gd name="connsiteX1" fmla="*/ 26267 w 27577"/>
                    <a:gd name="connsiteY1" fmla="*/ 14265 h 14384"/>
                    <a:gd name="connsiteX2" fmla="*/ 549 w 27577"/>
                    <a:gd name="connsiteY2" fmla="*/ 1787 h 14384"/>
                    <a:gd name="connsiteX3" fmla="*/ 73 w 27577"/>
                    <a:gd name="connsiteY3" fmla="*/ 549 h 14384"/>
                    <a:gd name="connsiteX4" fmla="*/ 1311 w 27577"/>
                    <a:gd name="connsiteY4" fmla="*/ 73 h 14384"/>
                    <a:gd name="connsiteX5" fmla="*/ 27029 w 27577"/>
                    <a:gd name="connsiteY5" fmla="*/ 12551 h 14384"/>
                    <a:gd name="connsiteX6" fmla="*/ 27505 w 27577"/>
                    <a:gd name="connsiteY6" fmla="*/ 13789 h 14384"/>
                    <a:gd name="connsiteX7" fmla="*/ 26552 w 27577"/>
                    <a:gd name="connsiteY7" fmla="*/ 14361 h 14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7" h="14384">
                      <a:moveTo>
                        <a:pt x="26552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7"/>
                      </a:lnTo>
                      <a:cubicBezTo>
                        <a:pt x="73" y="1597"/>
                        <a:pt x="-117" y="1025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5" y="13313"/>
                        <a:pt x="27505" y="13789"/>
                      </a:cubicBezTo>
                      <a:cubicBezTo>
                        <a:pt x="27410" y="14265"/>
                        <a:pt x="27029" y="14456"/>
                        <a:pt x="26552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87880E9B-2ED9-4E28-9841-926C5242250C}"/>
                    </a:ext>
                  </a:extLst>
                </p:cNvPr>
                <p:cNvSpPr/>
                <p:nvPr/>
              </p:nvSpPr>
              <p:spPr>
                <a:xfrm>
                  <a:off x="7438163" y="3006656"/>
                  <a:ext cx="18868" cy="23092"/>
                </a:xfrm>
                <a:custGeom>
                  <a:avLst/>
                  <a:gdLst>
                    <a:gd name="connsiteX0" fmla="*/ 17721 w 18868"/>
                    <a:gd name="connsiteY0" fmla="*/ 23055 h 23092"/>
                    <a:gd name="connsiteX1" fmla="*/ 17149 w 18868"/>
                    <a:gd name="connsiteY1" fmla="*/ 22674 h 23092"/>
                    <a:gd name="connsiteX2" fmla="*/ 195 w 18868"/>
                    <a:gd name="connsiteY2" fmla="*/ 1529 h 23092"/>
                    <a:gd name="connsiteX3" fmla="*/ 386 w 18868"/>
                    <a:gd name="connsiteY3" fmla="*/ 195 h 23092"/>
                    <a:gd name="connsiteX4" fmla="*/ 1719 w 18868"/>
                    <a:gd name="connsiteY4" fmla="*/ 386 h 23092"/>
                    <a:gd name="connsiteX5" fmla="*/ 18674 w 18868"/>
                    <a:gd name="connsiteY5" fmla="*/ 21531 h 23092"/>
                    <a:gd name="connsiteX6" fmla="*/ 18483 w 18868"/>
                    <a:gd name="connsiteY6" fmla="*/ 22865 h 23092"/>
                    <a:gd name="connsiteX7" fmla="*/ 17721 w 18868"/>
                    <a:gd name="connsiteY7" fmla="*/ 23055 h 2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92">
                      <a:moveTo>
                        <a:pt x="17721" y="23055"/>
                      </a:moveTo>
                      <a:cubicBezTo>
                        <a:pt x="17531" y="23055"/>
                        <a:pt x="17245" y="22865"/>
                        <a:pt x="17149" y="22674"/>
                      </a:cubicBezTo>
                      <a:lnTo>
                        <a:pt x="195" y="1529"/>
                      </a:lnTo>
                      <a:cubicBezTo>
                        <a:pt x="-91" y="1148"/>
                        <a:pt x="-91" y="481"/>
                        <a:pt x="386" y="195"/>
                      </a:cubicBezTo>
                      <a:cubicBezTo>
                        <a:pt x="766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2" y="23055"/>
                        <a:pt x="18007" y="23150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543C2549-049D-4076-BE2A-B7C294728ADE}"/>
                    </a:ext>
                  </a:extLst>
                </p:cNvPr>
                <p:cNvSpPr/>
                <p:nvPr/>
              </p:nvSpPr>
              <p:spPr>
                <a:xfrm>
                  <a:off x="7427389" y="2962545"/>
                  <a:ext cx="3458" cy="10682"/>
                </a:xfrm>
                <a:custGeom>
                  <a:avLst/>
                  <a:gdLst>
                    <a:gd name="connsiteX0" fmla="*/ 777 w 3458"/>
                    <a:gd name="connsiteY0" fmla="*/ 10683 h 10682"/>
                    <a:gd name="connsiteX1" fmla="*/ 15 w 3458"/>
                    <a:gd name="connsiteY1" fmla="*/ 9540 h 10682"/>
                    <a:gd name="connsiteX2" fmla="*/ 1539 w 3458"/>
                    <a:gd name="connsiteY2" fmla="*/ 777 h 10682"/>
                    <a:gd name="connsiteX3" fmla="*/ 2682 w 3458"/>
                    <a:gd name="connsiteY3" fmla="*/ 15 h 10682"/>
                    <a:gd name="connsiteX4" fmla="*/ 3444 w 3458"/>
                    <a:gd name="connsiteY4" fmla="*/ 1158 h 10682"/>
                    <a:gd name="connsiteX5" fmla="*/ 1920 w 3458"/>
                    <a:gd name="connsiteY5" fmla="*/ 9921 h 10682"/>
                    <a:gd name="connsiteX6" fmla="*/ 777 w 3458"/>
                    <a:gd name="connsiteY6" fmla="*/ 10683 h 10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82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683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465D97A2-A5EC-467B-A772-1E4CB7AD8D84}"/>
                    </a:ext>
                  </a:extLst>
                </p:cNvPr>
                <p:cNvSpPr/>
                <p:nvPr/>
              </p:nvSpPr>
              <p:spPr>
                <a:xfrm>
                  <a:off x="7414194" y="2967352"/>
                  <a:ext cx="7274" cy="9629"/>
                </a:xfrm>
                <a:custGeom>
                  <a:avLst/>
                  <a:gdLst>
                    <a:gd name="connsiteX0" fmla="*/ 6161 w 7274"/>
                    <a:gd name="connsiteY0" fmla="*/ 9590 h 9629"/>
                    <a:gd name="connsiteX1" fmla="*/ 5495 w 7274"/>
                    <a:gd name="connsiteY1" fmla="*/ 9209 h 9629"/>
                    <a:gd name="connsiteX2" fmla="*/ 161 w 7274"/>
                    <a:gd name="connsiteY2" fmla="*/ 1494 h 9629"/>
                    <a:gd name="connsiteX3" fmla="*/ 446 w 7274"/>
                    <a:gd name="connsiteY3" fmla="*/ 161 h 9629"/>
                    <a:gd name="connsiteX4" fmla="*/ 1780 w 7274"/>
                    <a:gd name="connsiteY4" fmla="*/ 446 h 9629"/>
                    <a:gd name="connsiteX5" fmla="*/ 7114 w 7274"/>
                    <a:gd name="connsiteY5" fmla="*/ 8162 h 9629"/>
                    <a:gd name="connsiteX6" fmla="*/ 6828 w 7274"/>
                    <a:gd name="connsiteY6" fmla="*/ 9495 h 9629"/>
                    <a:gd name="connsiteX7" fmla="*/ 6161 w 7274"/>
                    <a:gd name="connsiteY7" fmla="*/ 9590 h 9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629">
                      <a:moveTo>
                        <a:pt x="6161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733" y="9590"/>
                        <a:pt x="6447" y="9686"/>
                        <a:pt x="6161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8867FB81-2099-46B4-B0E8-63C75B73D91E}"/>
                    </a:ext>
                  </a:extLst>
                </p:cNvPr>
                <p:cNvSpPr/>
                <p:nvPr/>
              </p:nvSpPr>
              <p:spPr>
                <a:xfrm>
                  <a:off x="7405542" y="2980226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433" y="4813"/>
                        <a:pt x="13957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7D5FE92B-C4E8-4B7B-9915-8152BE130EE0}"/>
                    </a:ext>
                  </a:extLst>
                </p:cNvPr>
                <p:cNvSpPr/>
                <p:nvPr/>
              </p:nvSpPr>
              <p:spPr>
                <a:xfrm>
                  <a:off x="7409247" y="2993075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2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203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85173213-75F9-4CCE-B7FB-A335E542881D}"/>
                    </a:ext>
                  </a:extLst>
                </p:cNvPr>
                <p:cNvSpPr/>
                <p:nvPr/>
              </p:nvSpPr>
              <p:spPr>
                <a:xfrm>
                  <a:off x="7421103" y="2998454"/>
                  <a:ext cx="3553" cy="11364"/>
                </a:xfrm>
                <a:custGeom>
                  <a:avLst/>
                  <a:gdLst>
                    <a:gd name="connsiteX0" fmla="*/ 777 w 3553"/>
                    <a:gd name="connsiteY0" fmla="*/ 11349 h 11364"/>
                    <a:gd name="connsiteX1" fmla="*/ 15 w 3553"/>
                    <a:gd name="connsiteY1" fmla="*/ 10206 h 11364"/>
                    <a:gd name="connsiteX2" fmla="*/ 1634 w 3553"/>
                    <a:gd name="connsiteY2" fmla="*/ 777 h 11364"/>
                    <a:gd name="connsiteX3" fmla="*/ 2777 w 3553"/>
                    <a:gd name="connsiteY3" fmla="*/ 15 h 11364"/>
                    <a:gd name="connsiteX4" fmla="*/ 3539 w 3553"/>
                    <a:gd name="connsiteY4" fmla="*/ 1158 h 11364"/>
                    <a:gd name="connsiteX5" fmla="*/ 1920 w 3553"/>
                    <a:gd name="connsiteY5" fmla="*/ 10587 h 11364"/>
                    <a:gd name="connsiteX6" fmla="*/ 777 w 3553"/>
                    <a:gd name="connsiteY6" fmla="*/ 11349 h 1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4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6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729" y="11064"/>
                        <a:pt x="1253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4E61E2FB-1F4A-4ABD-907C-5018D62EB58C}"/>
                    </a:ext>
                  </a:extLst>
                </p:cNvPr>
                <p:cNvSpPr/>
                <p:nvPr/>
              </p:nvSpPr>
              <p:spPr>
                <a:xfrm>
                  <a:off x="7428876" y="2992035"/>
                  <a:ext cx="9057" cy="10660"/>
                </a:xfrm>
                <a:custGeom>
                  <a:avLst/>
                  <a:gdLst>
                    <a:gd name="connsiteX0" fmla="*/ 7958 w 9057"/>
                    <a:gd name="connsiteY0" fmla="*/ 10625 h 10660"/>
                    <a:gd name="connsiteX1" fmla="*/ 7386 w 9057"/>
                    <a:gd name="connsiteY1" fmla="*/ 10244 h 10660"/>
                    <a:gd name="connsiteX2" fmla="*/ 242 w 9057"/>
                    <a:gd name="connsiteY2" fmla="*/ 1576 h 10660"/>
                    <a:gd name="connsiteX3" fmla="*/ 338 w 9057"/>
                    <a:gd name="connsiteY3" fmla="*/ 243 h 10660"/>
                    <a:gd name="connsiteX4" fmla="*/ 1671 w 9057"/>
                    <a:gd name="connsiteY4" fmla="*/ 338 h 10660"/>
                    <a:gd name="connsiteX5" fmla="*/ 8815 w 9057"/>
                    <a:gd name="connsiteY5" fmla="*/ 9006 h 10660"/>
                    <a:gd name="connsiteX6" fmla="*/ 8720 w 9057"/>
                    <a:gd name="connsiteY6" fmla="*/ 10339 h 10660"/>
                    <a:gd name="connsiteX7" fmla="*/ 7958 w 9057"/>
                    <a:gd name="connsiteY7" fmla="*/ 10625 h 1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60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2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5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3" y="10720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A282795D-323B-4A84-844D-79A56005E0B7}"/>
                    </a:ext>
                  </a:extLst>
                </p:cNvPr>
                <p:cNvSpPr/>
                <p:nvPr/>
              </p:nvSpPr>
              <p:spPr>
                <a:xfrm>
                  <a:off x="7434353" y="2971985"/>
                  <a:ext cx="8676" cy="7053"/>
                </a:xfrm>
                <a:custGeom>
                  <a:avLst/>
                  <a:gdLst>
                    <a:gd name="connsiteX0" fmla="*/ 766 w 8676"/>
                    <a:gd name="connsiteY0" fmla="*/ 7053 h 7053"/>
                    <a:gd name="connsiteX1" fmla="*/ 195 w 8676"/>
                    <a:gd name="connsiteY1" fmla="*/ 6672 h 7053"/>
                    <a:gd name="connsiteX2" fmla="*/ 385 w 8676"/>
                    <a:gd name="connsiteY2" fmla="*/ 5339 h 7053"/>
                    <a:gd name="connsiteX3" fmla="*/ 7148 w 8676"/>
                    <a:gd name="connsiteY3" fmla="*/ 195 h 7053"/>
                    <a:gd name="connsiteX4" fmla="*/ 8482 w 8676"/>
                    <a:gd name="connsiteY4" fmla="*/ 386 h 7053"/>
                    <a:gd name="connsiteX5" fmla="*/ 8291 w 8676"/>
                    <a:gd name="connsiteY5" fmla="*/ 1719 h 7053"/>
                    <a:gd name="connsiteX6" fmla="*/ 1529 w 8676"/>
                    <a:gd name="connsiteY6" fmla="*/ 6863 h 7053"/>
                    <a:gd name="connsiteX7" fmla="*/ 766 w 8676"/>
                    <a:gd name="connsiteY7" fmla="*/ 7053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53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5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7" y="767"/>
                        <a:pt x="8767" y="1433"/>
                        <a:pt x="8291" y="1719"/>
                      </a:cubicBezTo>
                      <a:lnTo>
                        <a:pt x="1529" y="6863"/>
                      </a:lnTo>
                      <a:cubicBezTo>
                        <a:pt x="1338" y="7053"/>
                        <a:pt x="1052" y="7053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75CD1310-4E84-4BBA-B70B-1875B69B2FD8}"/>
                    </a:ext>
                  </a:extLst>
                </p:cNvPr>
                <p:cNvSpPr/>
                <p:nvPr/>
              </p:nvSpPr>
              <p:spPr>
                <a:xfrm>
                  <a:off x="7433200" y="2984072"/>
                  <a:ext cx="12602" cy="2982"/>
                </a:xfrm>
                <a:custGeom>
                  <a:avLst/>
                  <a:gdLst>
                    <a:gd name="connsiteX0" fmla="*/ 777 w 12602"/>
                    <a:gd name="connsiteY0" fmla="*/ 1920 h 2982"/>
                    <a:gd name="connsiteX1" fmla="*/ 15 w 12602"/>
                    <a:gd name="connsiteY1" fmla="*/ 872 h 2982"/>
                    <a:gd name="connsiteX2" fmla="*/ 1062 w 12602"/>
                    <a:gd name="connsiteY2" fmla="*/ 15 h 2982"/>
                    <a:gd name="connsiteX3" fmla="*/ 11730 w 12602"/>
                    <a:gd name="connsiteY3" fmla="*/ 1062 h 2982"/>
                    <a:gd name="connsiteX4" fmla="*/ 12587 w 12602"/>
                    <a:gd name="connsiteY4" fmla="*/ 2110 h 2982"/>
                    <a:gd name="connsiteX5" fmla="*/ 11540 w 12602"/>
                    <a:gd name="connsiteY5" fmla="*/ 2967 h 2982"/>
                    <a:gd name="connsiteX6" fmla="*/ 777 w 12602"/>
                    <a:gd name="connsiteY6" fmla="*/ 1920 h 2982"/>
                    <a:gd name="connsiteX7" fmla="*/ 777 w 12602"/>
                    <a:gd name="connsiteY7" fmla="*/ 1920 h 2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2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7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777" y="1920"/>
                        <a:pt x="777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36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10656549" y="4309785"/>
                <a:ext cx="305519" cy="268716"/>
                <a:chOff x="6868859" y="3880485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63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21056" y="3880485"/>
                  <a:ext cx="33334" cy="137728"/>
                  <a:chOff x="6921056" y="3880485"/>
                  <a:chExt cx="33334" cy="137728"/>
                </a:xfrm>
                <a:grpFill/>
              </p:grpSpPr>
              <p:grpSp>
                <p:nvGrpSpPr>
                  <p:cNvPr id="63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42757" y="3880485"/>
                    <a:ext cx="11633" cy="35640"/>
                    <a:chOff x="6942757" y="3880485"/>
                    <a:chExt cx="11633" cy="35640"/>
                  </a:xfrm>
                  <a:grpFill/>
                </p:grpSpPr>
                <p:sp>
                  <p:nvSpPr>
                    <p:cNvPr id="639" name="Freeform: Shape 638">
                      <a:extLst>
                        <a:ext uri="{FF2B5EF4-FFF2-40B4-BE49-F238E27FC236}">
                          <a16:creationId xmlns:a16="http://schemas.microsoft.com/office/drawing/2014/main" id="{B3540573-3A0F-4DE6-8DAE-BEEDEC69DF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2757" y="3887423"/>
                      <a:ext cx="6601" cy="28702"/>
                    </a:xfrm>
                    <a:custGeom>
                      <a:avLst/>
                      <a:gdLst>
                        <a:gd name="connsiteX0" fmla="*/ 777 w 6601"/>
                        <a:gd name="connsiteY0" fmla="*/ 28685 h 28702"/>
                        <a:gd name="connsiteX1" fmla="*/ 15 w 6601"/>
                        <a:gd name="connsiteY1" fmla="*/ 27542 h 28702"/>
                        <a:gd name="connsiteX2" fmla="*/ 4682 w 6601"/>
                        <a:gd name="connsiteY2" fmla="*/ 777 h 28702"/>
                        <a:gd name="connsiteX3" fmla="*/ 5825 w 6601"/>
                        <a:gd name="connsiteY3" fmla="*/ 15 h 28702"/>
                        <a:gd name="connsiteX4" fmla="*/ 6587 w 6601"/>
                        <a:gd name="connsiteY4" fmla="*/ 1158 h 28702"/>
                        <a:gd name="connsiteX5" fmla="*/ 1920 w 6601"/>
                        <a:gd name="connsiteY5" fmla="*/ 27923 h 28702"/>
                        <a:gd name="connsiteX6" fmla="*/ 777 w 6601"/>
                        <a:gd name="connsiteY6" fmla="*/ 28685 h 28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2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729" y="28494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0" name="Freeform: Shape 639">
                      <a:extLst>
                        <a:ext uri="{FF2B5EF4-FFF2-40B4-BE49-F238E27FC236}">
                          <a16:creationId xmlns:a16="http://schemas.microsoft.com/office/drawing/2014/main" id="{658C4CC1-BE32-4B07-8B7F-3F82FBD9E4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2869" y="3880485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1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1 w 11522"/>
                        <a:gd name="connsiteY3" fmla="*/ 94 h 11522"/>
                        <a:gd name="connsiteX4" fmla="*/ 11429 w 11522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1"/>
                          </a:move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713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4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21056" y="3982673"/>
                    <a:ext cx="11732" cy="35541"/>
                    <a:chOff x="6921056" y="3982673"/>
                    <a:chExt cx="11732" cy="35541"/>
                  </a:xfrm>
                  <a:grpFill/>
                </p:grpSpPr>
                <p:sp>
                  <p:nvSpPr>
                    <p:cNvPr id="642" name="Freeform: Shape 641">
                      <a:extLst>
                        <a:ext uri="{FF2B5EF4-FFF2-40B4-BE49-F238E27FC236}">
                          <a16:creationId xmlns:a16="http://schemas.microsoft.com/office/drawing/2014/main" id="{0C84B2CA-4D11-4720-B9BB-C39F50651D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6184" y="3982673"/>
                      <a:ext cx="6605" cy="28699"/>
                    </a:xfrm>
                    <a:custGeom>
                      <a:avLst/>
                      <a:gdLst>
                        <a:gd name="connsiteX0" fmla="*/ 777 w 6605"/>
                        <a:gd name="connsiteY0" fmla="*/ 28685 h 28699"/>
                        <a:gd name="connsiteX1" fmla="*/ 15 w 6605"/>
                        <a:gd name="connsiteY1" fmla="*/ 27542 h 28699"/>
                        <a:gd name="connsiteX2" fmla="*/ 4682 w 6605"/>
                        <a:gd name="connsiteY2" fmla="*/ 777 h 28699"/>
                        <a:gd name="connsiteX3" fmla="*/ 5825 w 6605"/>
                        <a:gd name="connsiteY3" fmla="*/ 15 h 28699"/>
                        <a:gd name="connsiteX4" fmla="*/ 6587 w 6605"/>
                        <a:gd name="connsiteY4" fmla="*/ 1158 h 28699"/>
                        <a:gd name="connsiteX5" fmla="*/ 1920 w 6605"/>
                        <a:gd name="connsiteY5" fmla="*/ 27923 h 28699"/>
                        <a:gd name="connsiteX6" fmla="*/ 777 w 6605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5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96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3" name="Freeform: Shape 642">
                      <a:extLst>
                        <a:ext uri="{FF2B5EF4-FFF2-40B4-BE49-F238E27FC236}">
                          <a16:creationId xmlns:a16="http://schemas.microsoft.com/office/drawing/2014/main" id="{D036ED39-A7BA-47A9-9001-0A293A6D35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1056" y="4006692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1 w 11522"/>
                        <a:gd name="connsiteY1" fmla="*/ 94 h 11522"/>
                        <a:gd name="connsiteX2" fmla="*/ 11429 w 11522"/>
                        <a:gd name="connsiteY2" fmla="*/ 6761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44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09961" y="3883533"/>
                  <a:ext cx="55525" cy="131678"/>
                  <a:chOff x="6909961" y="3883533"/>
                  <a:chExt cx="55525" cy="131678"/>
                </a:xfrm>
                <a:grpFill/>
              </p:grpSpPr>
              <p:grpSp>
                <p:nvGrpSpPr>
                  <p:cNvPr id="64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09961" y="3883533"/>
                    <a:ext cx="16773" cy="34264"/>
                    <a:chOff x="6909961" y="3883533"/>
                    <a:chExt cx="16773" cy="34264"/>
                  </a:xfrm>
                  <a:grpFill/>
                </p:grpSpPr>
                <p:sp>
                  <p:nvSpPr>
                    <p:cNvPr id="646" name="Freeform: Shape 645">
                      <a:extLst>
                        <a:ext uri="{FF2B5EF4-FFF2-40B4-BE49-F238E27FC236}">
                          <a16:creationId xmlns:a16="http://schemas.microsoft.com/office/drawing/2014/main" id="{17DE13D2-E9C4-45CE-9A9F-B79789D96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5471" y="3890330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1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492"/>
                            <a:pt x="10251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7" name="Freeform: Shape 646">
                      <a:extLst>
                        <a:ext uri="{FF2B5EF4-FFF2-40B4-BE49-F238E27FC236}">
                          <a16:creationId xmlns:a16="http://schemas.microsoft.com/office/drawing/2014/main" id="{FE965A57-04D5-44D4-ADB6-B1EEF55C0E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9961" y="3883533"/>
                      <a:ext cx="11424" cy="11473"/>
                    </a:xfrm>
                    <a:custGeom>
                      <a:avLst/>
                      <a:gdLst>
                        <a:gd name="connsiteX0" fmla="*/ 11094 w 11424"/>
                        <a:gd name="connsiteY0" fmla="*/ 3808 h 11473"/>
                        <a:gd name="connsiteX1" fmla="*/ 7665 w 11424"/>
                        <a:gd name="connsiteY1" fmla="*/ 11143 h 11473"/>
                        <a:gd name="connsiteX2" fmla="*/ 331 w 11424"/>
                        <a:gd name="connsiteY2" fmla="*/ 7714 h 11473"/>
                        <a:gd name="connsiteX3" fmla="*/ 3760 w 11424"/>
                        <a:gd name="connsiteY3" fmla="*/ 379 h 11473"/>
                        <a:gd name="connsiteX4" fmla="*/ 11094 w 11424"/>
                        <a:gd name="connsiteY4" fmla="*/ 3808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11094" y="3808"/>
                          </a:moveTo>
                          <a:cubicBezTo>
                            <a:pt x="12141" y="6761"/>
                            <a:pt x="10618" y="10095"/>
                            <a:pt x="7665" y="11143"/>
                          </a:cubicBezTo>
                          <a:cubicBezTo>
                            <a:pt x="4712" y="12191"/>
                            <a:pt x="1378" y="10666"/>
                            <a:pt x="331" y="7714"/>
                          </a:cubicBezTo>
                          <a:cubicBezTo>
                            <a:pt x="-717" y="4761"/>
                            <a:pt x="807" y="1427"/>
                            <a:pt x="3760" y="379"/>
                          </a:cubicBezTo>
                          <a:cubicBezTo>
                            <a:pt x="6712" y="-763"/>
                            <a:pt x="9951" y="761"/>
                            <a:pt x="11094" y="380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4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48713" y="3981008"/>
                    <a:ext cx="16773" cy="34203"/>
                    <a:chOff x="6948713" y="3981008"/>
                    <a:chExt cx="16773" cy="34203"/>
                  </a:xfrm>
                  <a:grpFill/>
                </p:grpSpPr>
                <p:sp>
                  <p:nvSpPr>
                    <p:cNvPr id="649" name="Freeform: Shape 648">
                      <a:extLst>
                        <a:ext uri="{FF2B5EF4-FFF2-40B4-BE49-F238E27FC236}">
                          <a16:creationId xmlns:a16="http://schemas.microsoft.com/office/drawing/2014/main" id="{B2E0EA43-FC44-4B99-A1B7-EDA2899754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8713" y="3981008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492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0" name="Freeform: Shape 649">
                      <a:extLst>
                        <a:ext uri="{FF2B5EF4-FFF2-40B4-BE49-F238E27FC236}">
                          <a16:creationId xmlns:a16="http://schemas.microsoft.com/office/drawing/2014/main" id="{5B333FF7-0DFE-4131-B02D-16A624C822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4062" y="4003788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60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1"/>
                            <a:pt x="1474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51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82872" y="3902651"/>
                  <a:ext cx="109797" cy="93493"/>
                  <a:chOff x="6882872" y="3902651"/>
                  <a:chExt cx="109797" cy="93493"/>
                </a:xfrm>
                <a:grpFill/>
              </p:grpSpPr>
              <p:grpSp>
                <p:nvGrpSpPr>
                  <p:cNvPr id="65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82872" y="3902651"/>
                    <a:ext cx="29185" cy="25483"/>
                    <a:chOff x="6882872" y="3902651"/>
                    <a:chExt cx="29185" cy="25483"/>
                  </a:xfrm>
                  <a:grpFill/>
                </p:grpSpPr>
                <p:sp>
                  <p:nvSpPr>
                    <p:cNvPr id="653" name="Freeform: Shape 652">
                      <a:extLst>
                        <a:ext uri="{FF2B5EF4-FFF2-40B4-BE49-F238E27FC236}">
                          <a16:creationId xmlns:a16="http://schemas.microsoft.com/office/drawing/2014/main" id="{964C72B0-1BFA-4095-A83E-8BC03D64BA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9285" y="3908816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7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59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4" name="Freeform: Shape 653">
                      <a:extLst>
                        <a:ext uri="{FF2B5EF4-FFF2-40B4-BE49-F238E27FC236}">
                          <a16:creationId xmlns:a16="http://schemas.microsoft.com/office/drawing/2014/main" id="{7BC3BD80-DE0C-42D0-82F0-00375CDAB7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2872" y="3902651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9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9"/>
                          </a:cubicBezTo>
                          <a:cubicBezTo>
                            <a:pt x="-394" y="8218"/>
                            <a:pt x="-680" y="4599"/>
                            <a:pt x="1321" y="2122"/>
                          </a:cubicBezTo>
                          <a:cubicBezTo>
                            <a:pt x="3321" y="-354"/>
                            <a:pt x="6940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63389" y="3970729"/>
                    <a:ext cx="29281" cy="25415"/>
                    <a:chOff x="6963389" y="3970729"/>
                    <a:chExt cx="29281" cy="25415"/>
                  </a:xfrm>
                  <a:grpFill/>
                </p:grpSpPr>
                <p:sp>
                  <p:nvSpPr>
                    <p:cNvPr id="656" name="Freeform: Shape 655">
                      <a:extLst>
                        <a:ext uri="{FF2B5EF4-FFF2-40B4-BE49-F238E27FC236}">
                          <a16:creationId xmlns:a16="http://schemas.microsoft.com/office/drawing/2014/main" id="{66DC144B-E60A-4FC8-B8B9-AB4817C4FC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63389" y="3970729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7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436" y="19197"/>
                            <a:pt x="22055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7" name="Freeform: Shape 656">
                      <a:extLst>
                        <a:ext uri="{FF2B5EF4-FFF2-40B4-BE49-F238E27FC236}">
                          <a16:creationId xmlns:a16="http://schemas.microsoft.com/office/drawing/2014/main" id="{1BD20427-02A8-43E3-A744-B56798E263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1171" y="3984605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464" y="12274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58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68859" y="3932709"/>
                  <a:ext cx="137728" cy="33377"/>
                  <a:chOff x="6868859" y="3932709"/>
                  <a:chExt cx="137728" cy="33377"/>
                </a:xfrm>
                <a:grpFill/>
              </p:grpSpPr>
              <p:grpSp>
                <p:nvGrpSpPr>
                  <p:cNvPr id="65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68859" y="3932709"/>
                    <a:ext cx="35636" cy="11702"/>
                    <a:chOff x="6868859" y="3932709"/>
                    <a:chExt cx="35636" cy="11702"/>
                  </a:xfrm>
                  <a:grpFill/>
                </p:grpSpPr>
                <p:sp>
                  <p:nvSpPr>
                    <p:cNvPr id="660" name="Freeform: Shape 659">
                      <a:extLst>
                        <a:ext uri="{FF2B5EF4-FFF2-40B4-BE49-F238E27FC236}">
                          <a16:creationId xmlns:a16="http://schemas.microsoft.com/office/drawing/2014/main" id="{AFC6419F-BD35-4A2A-844D-77CF84F132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5797" y="3937810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4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1" name="Freeform: Shape 660">
                      <a:extLst>
                        <a:ext uri="{FF2B5EF4-FFF2-40B4-BE49-F238E27FC236}">
                          <a16:creationId xmlns:a16="http://schemas.microsoft.com/office/drawing/2014/main" id="{F52D2EC9-2EE7-4C83-9571-06DF959AF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8859" y="3932709"/>
                      <a:ext cx="11522" cy="11496"/>
                    </a:xfrm>
                    <a:custGeom>
                      <a:avLst/>
                      <a:gdLst>
                        <a:gd name="connsiteX0" fmla="*/ 6762 w 11522"/>
                        <a:gd name="connsiteY0" fmla="*/ 67 h 11496"/>
                        <a:gd name="connsiteX1" fmla="*/ 11429 w 11522"/>
                        <a:gd name="connsiteY1" fmla="*/ 6735 h 11496"/>
                        <a:gd name="connsiteX2" fmla="*/ 4761 w 11522"/>
                        <a:gd name="connsiteY2" fmla="*/ 11402 h 11496"/>
                        <a:gd name="connsiteX3" fmla="*/ 94 w 11522"/>
                        <a:gd name="connsiteY3" fmla="*/ 4735 h 11496"/>
                        <a:gd name="connsiteX4" fmla="*/ 6762 w 11522"/>
                        <a:gd name="connsiteY4" fmla="*/ 67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6762" y="67"/>
                          </a:moveTo>
                          <a:cubicBezTo>
                            <a:pt x="9905" y="639"/>
                            <a:pt x="12000" y="3592"/>
                            <a:pt x="11429" y="6735"/>
                          </a:cubicBezTo>
                          <a:cubicBezTo>
                            <a:pt x="10857" y="9878"/>
                            <a:pt x="7905" y="11974"/>
                            <a:pt x="4761" y="11402"/>
                          </a:cubicBezTo>
                          <a:cubicBezTo>
                            <a:pt x="1618" y="10831"/>
                            <a:pt x="-478" y="7878"/>
                            <a:pt x="94" y="4735"/>
                          </a:cubicBezTo>
                          <a:cubicBezTo>
                            <a:pt x="666" y="1687"/>
                            <a:pt x="3618" y="-409"/>
                            <a:pt x="6762" y="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6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71047" y="3954288"/>
                    <a:ext cx="35541" cy="11797"/>
                    <a:chOff x="6971047" y="3954288"/>
                    <a:chExt cx="35541" cy="11797"/>
                  </a:xfrm>
                  <a:grpFill/>
                </p:grpSpPr>
                <p:sp>
                  <p:nvSpPr>
                    <p:cNvPr id="663" name="Freeform: Shape 662">
                      <a:extLst>
                        <a:ext uri="{FF2B5EF4-FFF2-40B4-BE49-F238E27FC236}">
                          <a16:creationId xmlns:a16="http://schemas.microsoft.com/office/drawing/2014/main" id="{D5059EBF-AA6E-4365-AF86-E684A0123D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1047" y="3954288"/>
                      <a:ext cx="28703" cy="6605"/>
                    </a:xfrm>
                    <a:custGeom>
                      <a:avLst/>
                      <a:gdLst>
                        <a:gd name="connsiteX0" fmla="*/ 27542 w 28703"/>
                        <a:gd name="connsiteY0" fmla="*/ 6587 h 6605"/>
                        <a:gd name="connsiteX1" fmla="*/ 777 w 28703"/>
                        <a:gd name="connsiteY1" fmla="*/ 1920 h 6605"/>
                        <a:gd name="connsiteX2" fmla="*/ 15 w 28703"/>
                        <a:gd name="connsiteY2" fmla="*/ 777 h 6605"/>
                        <a:gd name="connsiteX3" fmla="*/ 1158 w 28703"/>
                        <a:gd name="connsiteY3" fmla="*/ 15 h 6605"/>
                        <a:gd name="connsiteX4" fmla="*/ 27923 w 28703"/>
                        <a:gd name="connsiteY4" fmla="*/ 4682 h 6605"/>
                        <a:gd name="connsiteX5" fmla="*/ 28685 w 28703"/>
                        <a:gd name="connsiteY5" fmla="*/ 5825 h 6605"/>
                        <a:gd name="connsiteX6" fmla="*/ 27542 w 28703"/>
                        <a:gd name="connsiteY6" fmla="*/ 6587 h 66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703" h="6605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494" y="4777"/>
                            <a:pt x="28780" y="5253"/>
                            <a:pt x="28685" y="5825"/>
                          </a:cubicBezTo>
                          <a:cubicBezTo>
                            <a:pt x="28494" y="6397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4" name="Freeform: Shape 663">
                      <a:extLst>
                        <a:ext uri="{FF2B5EF4-FFF2-40B4-BE49-F238E27FC236}">
                          <a16:creationId xmlns:a16="http://schemas.microsoft.com/office/drawing/2014/main" id="{20CCDC0C-6E03-4DCA-88D1-83E2161EC9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5066" y="3954590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2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6" y="1618"/>
                            <a:pt x="3618" y="-478"/>
                            <a:pt x="6762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905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65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71861" y="3921587"/>
                  <a:ext cx="131725" cy="55620"/>
                  <a:chOff x="6871861" y="3921587"/>
                  <a:chExt cx="131725" cy="55620"/>
                </a:xfrm>
                <a:grpFill/>
              </p:grpSpPr>
              <p:grpSp>
                <p:nvGrpSpPr>
                  <p:cNvPr id="66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71861" y="3960434"/>
                    <a:ext cx="34203" cy="16773"/>
                    <a:chOff x="6871861" y="3960434"/>
                    <a:chExt cx="34203" cy="16773"/>
                  </a:xfrm>
                  <a:grpFill/>
                </p:grpSpPr>
                <p:sp>
                  <p:nvSpPr>
                    <p:cNvPr id="667" name="Freeform: Shape 666">
                      <a:extLst>
                        <a:ext uri="{FF2B5EF4-FFF2-40B4-BE49-F238E27FC236}">
                          <a16:creationId xmlns:a16="http://schemas.microsoft.com/office/drawing/2014/main" id="{D4691860-F5AE-4B27-A6FE-8ED2AFD134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8609" y="3960434"/>
                      <a:ext cx="27456" cy="11275"/>
                    </a:xfrm>
                    <a:custGeom>
                      <a:avLst/>
                      <a:gdLst>
                        <a:gd name="connsiteX0" fmla="*/ 822 w 27456"/>
                        <a:gd name="connsiteY0" fmla="*/ 11204 h 11275"/>
                        <a:gd name="connsiteX1" fmla="*/ 60 w 27456"/>
                        <a:gd name="connsiteY1" fmla="*/ 10632 h 11275"/>
                        <a:gd name="connsiteX2" fmla="*/ 631 w 27456"/>
                        <a:gd name="connsiteY2" fmla="*/ 9394 h 11275"/>
                        <a:gd name="connsiteX3" fmla="*/ 26158 w 27456"/>
                        <a:gd name="connsiteY3" fmla="*/ 60 h 11275"/>
                        <a:gd name="connsiteX4" fmla="*/ 27396 w 27456"/>
                        <a:gd name="connsiteY4" fmla="*/ 631 h 11275"/>
                        <a:gd name="connsiteX5" fmla="*/ 26825 w 27456"/>
                        <a:gd name="connsiteY5" fmla="*/ 1869 h 11275"/>
                        <a:gd name="connsiteX6" fmla="*/ 1298 w 27456"/>
                        <a:gd name="connsiteY6" fmla="*/ 11204 h 11275"/>
                        <a:gd name="connsiteX7" fmla="*/ 822 w 27456"/>
                        <a:gd name="connsiteY7" fmla="*/ 11204 h 11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75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5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99"/>
                            <a:pt x="1012" y="11299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8" name="Freeform: Shape 667">
                      <a:extLst>
                        <a:ext uri="{FF2B5EF4-FFF2-40B4-BE49-F238E27FC236}">
                          <a16:creationId xmlns:a16="http://schemas.microsoft.com/office/drawing/2014/main" id="{DE32F779-F746-4ECF-9801-3AE96AAF40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1861" y="3965783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6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69287" y="3921587"/>
                    <a:ext cx="34299" cy="16808"/>
                    <a:chOff x="6969287" y="3921587"/>
                    <a:chExt cx="34299" cy="16808"/>
                  </a:xfrm>
                  <a:grpFill/>
                </p:grpSpPr>
                <p:sp>
                  <p:nvSpPr>
                    <p:cNvPr id="670" name="Freeform: Shape 669">
                      <a:extLst>
                        <a:ext uri="{FF2B5EF4-FFF2-40B4-BE49-F238E27FC236}">
                          <a16:creationId xmlns:a16="http://schemas.microsoft.com/office/drawing/2014/main" id="{4FF38302-6E16-4E92-9044-3875A9407D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69287" y="3927192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1" name="Freeform: Shape 670">
                      <a:extLst>
                        <a:ext uri="{FF2B5EF4-FFF2-40B4-BE49-F238E27FC236}">
                          <a16:creationId xmlns:a16="http://schemas.microsoft.com/office/drawing/2014/main" id="{2723467A-BBFD-46DC-B403-349A185E23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2162" y="3921587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60 w 11424"/>
                        <a:gd name="connsiteY2" fmla="*/ 331 h 11424"/>
                        <a:gd name="connsiteX3" fmla="*/ 11094 w 11424"/>
                        <a:gd name="connsiteY3" fmla="*/ 3760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7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90969" y="3894499"/>
                  <a:ext cx="93510" cy="109797"/>
                  <a:chOff x="6890969" y="3894499"/>
                  <a:chExt cx="93510" cy="109797"/>
                </a:xfrm>
                <a:grpFill/>
              </p:grpSpPr>
              <p:grpSp>
                <p:nvGrpSpPr>
                  <p:cNvPr id="67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90969" y="3975110"/>
                    <a:ext cx="25471" cy="29185"/>
                    <a:chOff x="6890969" y="3975110"/>
                    <a:chExt cx="25471" cy="29185"/>
                  </a:xfrm>
                  <a:grpFill/>
                </p:grpSpPr>
                <p:sp>
                  <p:nvSpPr>
                    <p:cNvPr id="674" name="Freeform: Shape 673">
                      <a:extLst>
                        <a:ext uri="{FF2B5EF4-FFF2-40B4-BE49-F238E27FC236}">
                          <a16:creationId xmlns:a16="http://schemas.microsoft.com/office/drawing/2014/main" id="{48ECCE05-145A-49A8-9BD4-58CFA2B09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7095" y="3975110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3 w 19344"/>
                        <a:gd name="connsiteY2" fmla="*/ 21197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9"/>
                            <a:pt x="243" y="21197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3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00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5" name="Freeform: Shape 674">
                      <a:extLst>
                        <a:ext uri="{FF2B5EF4-FFF2-40B4-BE49-F238E27FC236}">
                          <a16:creationId xmlns:a16="http://schemas.microsoft.com/office/drawing/2014/main" id="{2A3995BA-5252-4ED7-9F1B-C77D93A7F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0969" y="3992796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59008" y="3894499"/>
                    <a:ext cx="25471" cy="29229"/>
                    <a:chOff x="6959008" y="3894499"/>
                    <a:chExt cx="25471" cy="29229"/>
                  </a:xfrm>
                  <a:grpFill/>
                </p:grpSpPr>
                <p:sp>
                  <p:nvSpPr>
                    <p:cNvPr id="677" name="Freeform: Shape 676">
                      <a:extLst>
                        <a:ext uri="{FF2B5EF4-FFF2-40B4-BE49-F238E27FC236}">
                          <a16:creationId xmlns:a16="http://schemas.microsoft.com/office/drawing/2014/main" id="{C68C212B-9C72-48C1-A2F4-30E230B78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9008" y="3901006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9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8" name="Freeform: Shape 677">
                      <a:extLst>
                        <a:ext uri="{FF2B5EF4-FFF2-40B4-BE49-F238E27FC236}">
                          <a16:creationId xmlns:a16="http://schemas.microsoft.com/office/drawing/2014/main" id="{B66ABC17-A33B-403C-9BA8-03CF27F56F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2979" y="3894499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BF654DAB-D57E-4AED-8710-69763F66DE08}"/>
                    </a:ext>
                  </a:extLst>
                </p:cNvPr>
                <p:cNvSpPr/>
                <p:nvPr/>
              </p:nvSpPr>
              <p:spPr>
                <a:xfrm>
                  <a:off x="6896459" y="3908943"/>
                  <a:ext cx="82270" cy="82243"/>
                </a:xfrm>
                <a:custGeom>
                  <a:avLst/>
                  <a:gdLst>
                    <a:gd name="connsiteX0" fmla="*/ 81650 w 82270"/>
                    <a:gd name="connsiteY0" fmla="*/ 48122 h 82243"/>
                    <a:gd name="connsiteX1" fmla="*/ 34121 w 82270"/>
                    <a:gd name="connsiteY1" fmla="*/ 81650 h 82243"/>
                    <a:gd name="connsiteX2" fmla="*/ 593 w 82270"/>
                    <a:gd name="connsiteY2" fmla="*/ 34121 h 82243"/>
                    <a:gd name="connsiteX3" fmla="*/ 48122 w 82270"/>
                    <a:gd name="connsiteY3" fmla="*/ 593 h 82243"/>
                    <a:gd name="connsiteX4" fmla="*/ 81650 w 82270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70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601" y="4498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DFB23149-55CF-4FE4-B56F-DCAD51854649}"/>
                    </a:ext>
                  </a:extLst>
                </p:cNvPr>
                <p:cNvSpPr/>
                <p:nvPr/>
              </p:nvSpPr>
              <p:spPr>
                <a:xfrm>
                  <a:off x="6926249" y="389358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FCC6FCAC-D7A7-405C-946F-EB769ECA73E3}"/>
                    </a:ext>
                  </a:extLst>
                </p:cNvPr>
                <p:cNvSpPr/>
                <p:nvPr/>
              </p:nvSpPr>
              <p:spPr>
                <a:xfrm>
                  <a:off x="6937012" y="391511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2" name="Freeform: Shape 681">
                  <a:extLst>
                    <a:ext uri="{FF2B5EF4-FFF2-40B4-BE49-F238E27FC236}">
                      <a16:creationId xmlns:a16="http://schemas.microsoft.com/office/drawing/2014/main" id="{1B60C68E-361F-42AA-9A99-7D51473521CF}"/>
                    </a:ext>
                  </a:extLst>
                </p:cNvPr>
                <p:cNvSpPr/>
                <p:nvPr/>
              </p:nvSpPr>
              <p:spPr>
                <a:xfrm>
                  <a:off x="6931285" y="3939577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1"/>
                        <a:pt x="4534" y="438"/>
                      </a:cubicBezTo>
                      <a:cubicBezTo>
                        <a:pt x="8153" y="-896"/>
                        <a:pt x="12154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E6A95494-1BE0-440C-9B4D-C42F978D16B5}"/>
                    </a:ext>
                  </a:extLst>
                </p:cNvPr>
                <p:cNvSpPr/>
                <p:nvPr/>
              </p:nvSpPr>
              <p:spPr>
                <a:xfrm>
                  <a:off x="6920439" y="391953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1F70E01C-F027-4B44-9F7B-E4336A29EB95}"/>
                    </a:ext>
                  </a:extLst>
                </p:cNvPr>
                <p:cNvSpPr/>
                <p:nvPr/>
              </p:nvSpPr>
              <p:spPr>
                <a:xfrm>
                  <a:off x="6911295" y="393515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EE94E778-08A4-4451-8404-0367C537A704}"/>
                    </a:ext>
                  </a:extLst>
                </p:cNvPr>
                <p:cNvSpPr/>
                <p:nvPr/>
              </p:nvSpPr>
              <p:spPr>
                <a:xfrm>
                  <a:off x="6914057" y="395263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CBC7D350-7D90-4561-B8CD-05F1ED5C850B}"/>
                    </a:ext>
                  </a:extLst>
                </p:cNvPr>
                <p:cNvSpPr/>
                <p:nvPr/>
              </p:nvSpPr>
              <p:spPr>
                <a:xfrm>
                  <a:off x="6944823" y="395797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7333E1FF-2BAE-45AA-BB57-90427432375E}"/>
                    </a:ext>
                  </a:extLst>
                </p:cNvPr>
                <p:cNvSpPr/>
                <p:nvPr/>
              </p:nvSpPr>
              <p:spPr>
                <a:xfrm>
                  <a:off x="6953681" y="394073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8AE7A178-C482-4A0A-BDF0-A4098F0595AA}"/>
                    </a:ext>
                  </a:extLst>
                </p:cNvPr>
                <p:cNvSpPr/>
                <p:nvPr/>
              </p:nvSpPr>
              <p:spPr>
                <a:xfrm>
                  <a:off x="6950347" y="392596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9" name="Freeform: Shape 688">
                  <a:extLst>
                    <a:ext uri="{FF2B5EF4-FFF2-40B4-BE49-F238E27FC236}">
                      <a16:creationId xmlns:a16="http://schemas.microsoft.com/office/drawing/2014/main" id="{64F4FDF3-315D-4D2B-9459-BA478AAC73AA}"/>
                    </a:ext>
                  </a:extLst>
                </p:cNvPr>
                <p:cNvSpPr/>
                <p:nvPr/>
              </p:nvSpPr>
              <p:spPr>
                <a:xfrm>
                  <a:off x="6928154" y="396606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0" name="Freeform: Shape 689">
                  <a:extLst>
                    <a:ext uri="{FF2B5EF4-FFF2-40B4-BE49-F238E27FC236}">
                      <a16:creationId xmlns:a16="http://schemas.microsoft.com/office/drawing/2014/main" id="{B4AC1119-13EC-45A7-86E4-12871B7716D2}"/>
                    </a:ext>
                  </a:extLst>
                </p:cNvPr>
                <p:cNvSpPr/>
                <p:nvPr/>
              </p:nvSpPr>
              <p:spPr>
                <a:xfrm>
                  <a:off x="6901579" y="3904595"/>
                  <a:ext cx="11424" cy="11462"/>
                </a:xfrm>
                <a:custGeom>
                  <a:avLst/>
                  <a:gdLst>
                    <a:gd name="connsiteX0" fmla="*/ 11094 w 11424"/>
                    <a:gd name="connsiteY0" fmla="*/ 3798 h 11462"/>
                    <a:gd name="connsiteX1" fmla="*/ 7665 w 11424"/>
                    <a:gd name="connsiteY1" fmla="*/ 11132 h 11462"/>
                    <a:gd name="connsiteX2" fmla="*/ 331 w 11424"/>
                    <a:gd name="connsiteY2" fmla="*/ 7703 h 11462"/>
                    <a:gd name="connsiteX3" fmla="*/ 3760 w 11424"/>
                    <a:gd name="connsiteY3" fmla="*/ 368 h 11462"/>
                    <a:gd name="connsiteX4" fmla="*/ 11094 w 11424"/>
                    <a:gd name="connsiteY4" fmla="*/ 3798 h 1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62">
                      <a:moveTo>
                        <a:pt x="11094" y="3798"/>
                      </a:moveTo>
                      <a:cubicBezTo>
                        <a:pt x="12142" y="6750"/>
                        <a:pt x="10618" y="10084"/>
                        <a:pt x="7665" y="11132"/>
                      </a:cubicBezTo>
                      <a:cubicBezTo>
                        <a:pt x="4712" y="12180"/>
                        <a:pt x="1378" y="10656"/>
                        <a:pt x="331" y="7703"/>
                      </a:cubicBezTo>
                      <a:cubicBezTo>
                        <a:pt x="-717" y="4750"/>
                        <a:pt x="807" y="1416"/>
                        <a:pt x="3760" y="368"/>
                      </a:cubicBezTo>
                      <a:cubicBezTo>
                        <a:pt x="6712" y="-774"/>
                        <a:pt x="9951" y="845"/>
                        <a:pt x="11094" y="37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1" name="Freeform: Shape 690">
                  <a:extLst>
                    <a:ext uri="{FF2B5EF4-FFF2-40B4-BE49-F238E27FC236}">
                      <a16:creationId xmlns:a16="http://schemas.microsoft.com/office/drawing/2014/main" id="{ABA12EA9-C6D4-426B-BF96-3CAFB7842F2B}"/>
                    </a:ext>
                  </a:extLst>
                </p:cNvPr>
                <p:cNvSpPr/>
                <p:nvPr/>
              </p:nvSpPr>
              <p:spPr>
                <a:xfrm>
                  <a:off x="6886815" y="3924015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2" name="Freeform: Shape 691">
                  <a:extLst>
                    <a:ext uri="{FF2B5EF4-FFF2-40B4-BE49-F238E27FC236}">
                      <a16:creationId xmlns:a16="http://schemas.microsoft.com/office/drawing/2014/main" id="{E406CED5-657E-4926-9F01-745267D6C248}"/>
                    </a:ext>
                  </a:extLst>
                </p:cNvPr>
                <p:cNvSpPr/>
                <p:nvPr/>
              </p:nvSpPr>
              <p:spPr>
                <a:xfrm>
                  <a:off x="6886339" y="394997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3" name="Freeform: Shape 692">
                  <a:extLst>
                    <a:ext uri="{FF2B5EF4-FFF2-40B4-BE49-F238E27FC236}">
                      <a16:creationId xmlns:a16="http://schemas.microsoft.com/office/drawing/2014/main" id="{CBDDF705-1C99-4F21-B5C4-2BA535DC531F}"/>
                    </a:ext>
                  </a:extLst>
                </p:cNvPr>
                <p:cNvSpPr/>
                <p:nvPr/>
              </p:nvSpPr>
              <p:spPr>
                <a:xfrm>
                  <a:off x="6891864" y="397187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4" name="Freeform: Shape 693">
                  <a:extLst>
                    <a:ext uri="{FF2B5EF4-FFF2-40B4-BE49-F238E27FC236}">
                      <a16:creationId xmlns:a16="http://schemas.microsoft.com/office/drawing/2014/main" id="{80500B3B-CC37-45B1-B8C0-842B3A5667D2}"/>
                    </a:ext>
                  </a:extLst>
                </p:cNvPr>
                <p:cNvSpPr/>
                <p:nvPr/>
              </p:nvSpPr>
              <p:spPr>
                <a:xfrm>
                  <a:off x="6909771" y="398883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5" name="Freeform: Shape 694">
                  <a:extLst>
                    <a:ext uri="{FF2B5EF4-FFF2-40B4-BE49-F238E27FC236}">
                      <a16:creationId xmlns:a16="http://schemas.microsoft.com/office/drawing/2014/main" id="{FA3F8F29-91C6-4CEE-BBBA-E64E115209F4}"/>
                    </a:ext>
                  </a:extLst>
                </p:cNvPr>
                <p:cNvSpPr/>
                <p:nvPr/>
              </p:nvSpPr>
              <p:spPr>
                <a:xfrm>
                  <a:off x="6937203" y="399354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6" name="Freeform: Shape 695">
                  <a:extLst>
                    <a:ext uri="{FF2B5EF4-FFF2-40B4-BE49-F238E27FC236}">
                      <a16:creationId xmlns:a16="http://schemas.microsoft.com/office/drawing/2014/main" id="{0D73CC92-7801-4768-A7F5-E07E362C99D8}"/>
                    </a:ext>
                  </a:extLst>
                </p:cNvPr>
                <p:cNvSpPr/>
                <p:nvPr/>
              </p:nvSpPr>
              <p:spPr>
                <a:xfrm>
                  <a:off x="6963301" y="398426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7" name="Freeform: Shape 696">
                  <a:extLst>
                    <a:ext uri="{FF2B5EF4-FFF2-40B4-BE49-F238E27FC236}">
                      <a16:creationId xmlns:a16="http://schemas.microsoft.com/office/drawing/2014/main" id="{52AD9B22-1675-47F7-A228-074C2963FD95}"/>
                    </a:ext>
                  </a:extLst>
                </p:cNvPr>
                <p:cNvSpPr/>
                <p:nvPr/>
              </p:nvSpPr>
              <p:spPr>
                <a:xfrm>
                  <a:off x="6978541" y="396335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C6738DE9-DB81-46D4-8F2F-0C1D9BFDE49C}"/>
                    </a:ext>
                  </a:extLst>
                </p:cNvPr>
                <p:cNvSpPr/>
                <p:nvPr/>
              </p:nvSpPr>
              <p:spPr>
                <a:xfrm>
                  <a:off x="6983018" y="394068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9" name="Freeform: Shape 698">
                  <a:extLst>
                    <a:ext uri="{FF2B5EF4-FFF2-40B4-BE49-F238E27FC236}">
                      <a16:creationId xmlns:a16="http://schemas.microsoft.com/office/drawing/2014/main" id="{1C054877-2B55-4C21-B689-944491CC18E9}"/>
                    </a:ext>
                  </a:extLst>
                </p:cNvPr>
                <p:cNvSpPr/>
                <p:nvPr/>
              </p:nvSpPr>
              <p:spPr>
                <a:xfrm>
                  <a:off x="6975398" y="391453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0" name="Freeform: Shape 699">
                  <a:extLst>
                    <a:ext uri="{FF2B5EF4-FFF2-40B4-BE49-F238E27FC236}">
                      <a16:creationId xmlns:a16="http://schemas.microsoft.com/office/drawing/2014/main" id="{565F2DEB-94A1-43FB-936F-813A2CC928C2}"/>
                    </a:ext>
                  </a:extLst>
                </p:cNvPr>
                <p:cNvSpPr/>
                <p:nvPr/>
              </p:nvSpPr>
              <p:spPr>
                <a:xfrm>
                  <a:off x="6954348" y="389415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1" name="Freeform: Shape 700">
                  <a:extLst>
                    <a:ext uri="{FF2B5EF4-FFF2-40B4-BE49-F238E27FC236}">
                      <a16:creationId xmlns:a16="http://schemas.microsoft.com/office/drawing/2014/main" id="{43A58181-06BB-4360-BDF8-F023FF655FC4}"/>
                    </a:ext>
                  </a:extLst>
                </p:cNvPr>
                <p:cNvSpPr/>
                <p:nvPr/>
              </p:nvSpPr>
              <p:spPr>
                <a:xfrm>
                  <a:off x="6930756" y="3899900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2" name="Freeform: Shape 701">
                  <a:extLst>
                    <a:ext uri="{FF2B5EF4-FFF2-40B4-BE49-F238E27FC236}">
                      <a16:creationId xmlns:a16="http://schemas.microsoft.com/office/drawing/2014/main" id="{3C6DF1BA-65DA-461E-9ABE-B7AC5FC1479D}"/>
                    </a:ext>
                  </a:extLst>
                </p:cNvPr>
                <p:cNvSpPr/>
                <p:nvPr/>
              </p:nvSpPr>
              <p:spPr>
                <a:xfrm>
                  <a:off x="6906101" y="3910012"/>
                  <a:ext cx="17335" cy="18418"/>
                </a:xfrm>
                <a:custGeom>
                  <a:avLst/>
                  <a:gdLst>
                    <a:gd name="connsiteX0" fmla="*/ 16288 w 17335"/>
                    <a:gd name="connsiteY0" fmla="*/ 18383 h 18418"/>
                    <a:gd name="connsiteX1" fmla="*/ 15716 w 17335"/>
                    <a:gd name="connsiteY1" fmla="*/ 18097 h 18418"/>
                    <a:gd name="connsiteX2" fmla="*/ 286 w 17335"/>
                    <a:gd name="connsiteY2" fmla="*/ 1619 h 18418"/>
                    <a:gd name="connsiteX3" fmla="*/ 286 w 17335"/>
                    <a:gd name="connsiteY3" fmla="*/ 286 h 18418"/>
                    <a:gd name="connsiteX4" fmla="*/ 1619 w 17335"/>
                    <a:gd name="connsiteY4" fmla="*/ 286 h 18418"/>
                    <a:gd name="connsiteX5" fmla="*/ 17050 w 17335"/>
                    <a:gd name="connsiteY5" fmla="*/ 16764 h 18418"/>
                    <a:gd name="connsiteX6" fmla="*/ 17050 w 17335"/>
                    <a:gd name="connsiteY6" fmla="*/ 18097 h 18418"/>
                    <a:gd name="connsiteX7" fmla="*/ 16288 w 17335"/>
                    <a:gd name="connsiteY7" fmla="*/ 18383 h 1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18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7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6"/>
                        <a:pt x="17050" y="18097"/>
                      </a:cubicBezTo>
                      <a:cubicBezTo>
                        <a:pt x="16859" y="18383"/>
                        <a:pt x="16573" y="18478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C42923B4-AD77-49D2-BD84-C315E1B9E71F}"/>
                    </a:ext>
                  </a:extLst>
                </p:cNvPr>
                <p:cNvSpPr/>
                <p:nvPr/>
              </p:nvSpPr>
              <p:spPr>
                <a:xfrm>
                  <a:off x="6893550" y="3929179"/>
                  <a:ext cx="24530" cy="11622"/>
                </a:xfrm>
                <a:custGeom>
                  <a:avLst/>
                  <a:gdLst>
                    <a:gd name="connsiteX0" fmla="*/ 23409 w 24530"/>
                    <a:gd name="connsiteY0" fmla="*/ 11598 h 11622"/>
                    <a:gd name="connsiteX1" fmla="*/ 23219 w 24530"/>
                    <a:gd name="connsiteY1" fmla="*/ 11503 h 11622"/>
                    <a:gd name="connsiteX2" fmla="*/ 549 w 24530"/>
                    <a:gd name="connsiteY2" fmla="*/ 1787 h 11622"/>
                    <a:gd name="connsiteX3" fmla="*/ 73 w 24530"/>
                    <a:gd name="connsiteY3" fmla="*/ 549 h 11622"/>
                    <a:gd name="connsiteX4" fmla="*/ 1311 w 24530"/>
                    <a:gd name="connsiteY4" fmla="*/ 73 h 11622"/>
                    <a:gd name="connsiteX5" fmla="*/ 23981 w 24530"/>
                    <a:gd name="connsiteY5" fmla="*/ 9788 h 11622"/>
                    <a:gd name="connsiteX6" fmla="*/ 24457 w 24530"/>
                    <a:gd name="connsiteY6" fmla="*/ 11027 h 11622"/>
                    <a:gd name="connsiteX7" fmla="*/ 23409 w 24530"/>
                    <a:gd name="connsiteY7" fmla="*/ 11598 h 1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22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7"/>
                      </a:lnTo>
                      <a:cubicBezTo>
                        <a:pt x="73" y="1597"/>
                        <a:pt x="-118" y="1025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8" y="10550"/>
                        <a:pt x="24457" y="11027"/>
                      </a:cubicBezTo>
                      <a:cubicBezTo>
                        <a:pt x="24266" y="11503"/>
                        <a:pt x="23886" y="11694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86BE7253-34F6-4C94-80E9-EB8AA0A6DBDD}"/>
                    </a:ext>
                  </a:extLst>
                </p:cNvPr>
                <p:cNvSpPr/>
                <p:nvPr/>
              </p:nvSpPr>
              <p:spPr>
                <a:xfrm>
                  <a:off x="6892561" y="3951335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3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3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B250880E-694D-4F87-A163-6E9BD36254A2}"/>
                    </a:ext>
                  </a:extLst>
                </p:cNvPr>
                <p:cNvSpPr/>
                <p:nvPr/>
              </p:nvSpPr>
              <p:spPr>
                <a:xfrm>
                  <a:off x="6897558" y="3963286"/>
                  <a:ext cx="21657" cy="14390"/>
                </a:xfrm>
                <a:custGeom>
                  <a:avLst/>
                  <a:gdLst>
                    <a:gd name="connsiteX0" fmla="*/ 828 w 21657"/>
                    <a:gd name="connsiteY0" fmla="*/ 14353 h 14390"/>
                    <a:gd name="connsiteX1" fmla="*/ 161 w 21657"/>
                    <a:gd name="connsiteY1" fmla="*/ 13877 h 14390"/>
                    <a:gd name="connsiteX2" fmla="*/ 446 w 21657"/>
                    <a:gd name="connsiteY2" fmla="*/ 12543 h 14390"/>
                    <a:gd name="connsiteX3" fmla="*/ 20163 w 21657"/>
                    <a:gd name="connsiteY3" fmla="*/ 161 h 14390"/>
                    <a:gd name="connsiteX4" fmla="*/ 21497 w 21657"/>
                    <a:gd name="connsiteY4" fmla="*/ 446 h 14390"/>
                    <a:gd name="connsiteX5" fmla="*/ 21211 w 21657"/>
                    <a:gd name="connsiteY5" fmla="*/ 1780 h 14390"/>
                    <a:gd name="connsiteX6" fmla="*/ 1494 w 21657"/>
                    <a:gd name="connsiteY6" fmla="*/ 14163 h 14390"/>
                    <a:gd name="connsiteX7" fmla="*/ 828 w 21657"/>
                    <a:gd name="connsiteY7" fmla="*/ 14353 h 1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90">
                      <a:moveTo>
                        <a:pt x="828" y="14353"/>
                      </a:moveTo>
                      <a:cubicBezTo>
                        <a:pt x="542" y="14353"/>
                        <a:pt x="351" y="14163"/>
                        <a:pt x="161" y="13877"/>
                      </a:cubicBezTo>
                      <a:cubicBezTo>
                        <a:pt x="-125" y="13400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40" y="-125"/>
                        <a:pt x="21211" y="-30"/>
                        <a:pt x="21497" y="446"/>
                      </a:cubicBezTo>
                      <a:cubicBezTo>
                        <a:pt x="21783" y="923"/>
                        <a:pt x="21687" y="1494"/>
                        <a:pt x="21211" y="1780"/>
                      </a:cubicBezTo>
                      <a:lnTo>
                        <a:pt x="1494" y="14163"/>
                      </a:lnTo>
                      <a:cubicBezTo>
                        <a:pt x="1304" y="14353"/>
                        <a:pt x="1113" y="14448"/>
                        <a:pt x="828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5A597152-B9B0-4213-A59A-513F1497430B}"/>
                    </a:ext>
                  </a:extLst>
                </p:cNvPr>
                <p:cNvSpPr/>
                <p:nvPr/>
              </p:nvSpPr>
              <p:spPr>
                <a:xfrm>
                  <a:off x="6914730" y="3969694"/>
                  <a:ext cx="13793" cy="24256"/>
                </a:xfrm>
                <a:custGeom>
                  <a:avLst/>
                  <a:gdLst>
                    <a:gd name="connsiteX0" fmla="*/ 801 w 13793"/>
                    <a:gd name="connsiteY0" fmla="*/ 24232 h 24256"/>
                    <a:gd name="connsiteX1" fmla="*/ 515 w 13793"/>
                    <a:gd name="connsiteY1" fmla="*/ 24137 h 24256"/>
                    <a:gd name="connsiteX2" fmla="*/ 134 w 13793"/>
                    <a:gd name="connsiteY2" fmla="*/ 22804 h 24256"/>
                    <a:gd name="connsiteX3" fmla="*/ 11945 w 13793"/>
                    <a:gd name="connsiteY3" fmla="*/ 515 h 24256"/>
                    <a:gd name="connsiteX4" fmla="*/ 13279 w 13793"/>
                    <a:gd name="connsiteY4" fmla="*/ 134 h 24256"/>
                    <a:gd name="connsiteX5" fmla="*/ 13660 w 13793"/>
                    <a:gd name="connsiteY5" fmla="*/ 1468 h 24256"/>
                    <a:gd name="connsiteX6" fmla="*/ 1849 w 13793"/>
                    <a:gd name="connsiteY6" fmla="*/ 23756 h 24256"/>
                    <a:gd name="connsiteX7" fmla="*/ 801 w 13793"/>
                    <a:gd name="connsiteY7" fmla="*/ 24232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3" h="24256">
                      <a:moveTo>
                        <a:pt x="801" y="24232"/>
                      </a:moveTo>
                      <a:cubicBezTo>
                        <a:pt x="706" y="24232"/>
                        <a:pt x="611" y="24137"/>
                        <a:pt x="515" y="24137"/>
                      </a:cubicBezTo>
                      <a:cubicBezTo>
                        <a:pt x="39" y="23852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5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658" y="24137"/>
                        <a:pt x="1182" y="24328"/>
                        <a:pt x="801" y="242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68434ED1-1B18-4F5E-A68E-A34F91178F34}"/>
                    </a:ext>
                  </a:extLst>
                </p:cNvPr>
                <p:cNvSpPr/>
                <p:nvPr/>
              </p:nvSpPr>
              <p:spPr>
                <a:xfrm>
                  <a:off x="6940200" y="3969066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6 h 29622"/>
                    <a:gd name="connsiteX2" fmla="*/ 0 w 3905"/>
                    <a:gd name="connsiteY2" fmla="*/ 1048 h 29622"/>
                    <a:gd name="connsiteX3" fmla="*/ 857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8"/>
                        <a:pt x="2000" y="29242"/>
                        <a:pt x="2000" y="28766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8"/>
                        <a:pt x="3048" y="29623"/>
                      </a:cubicBezTo>
                      <a:cubicBezTo>
                        <a:pt x="2953" y="29623"/>
                        <a:pt x="2857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8" name="Freeform: Shape 707">
                  <a:extLst>
                    <a:ext uri="{FF2B5EF4-FFF2-40B4-BE49-F238E27FC236}">
                      <a16:creationId xmlns:a16="http://schemas.microsoft.com/office/drawing/2014/main" id="{E862D465-539F-46D5-8124-8DDF30B463B2}"/>
                    </a:ext>
                  </a:extLst>
                </p:cNvPr>
                <p:cNvSpPr/>
                <p:nvPr/>
              </p:nvSpPr>
              <p:spPr>
                <a:xfrm>
                  <a:off x="6958328" y="3919780"/>
                  <a:ext cx="22872" cy="14996"/>
                </a:xfrm>
                <a:custGeom>
                  <a:avLst/>
                  <a:gdLst>
                    <a:gd name="connsiteX0" fmla="*/ 827 w 22872"/>
                    <a:gd name="connsiteY0" fmla="*/ 14997 h 14996"/>
                    <a:gd name="connsiteX1" fmla="*/ 161 w 22872"/>
                    <a:gd name="connsiteY1" fmla="*/ 14520 h 14996"/>
                    <a:gd name="connsiteX2" fmla="*/ 446 w 22872"/>
                    <a:gd name="connsiteY2" fmla="*/ 13187 h 14996"/>
                    <a:gd name="connsiteX3" fmla="*/ 21401 w 22872"/>
                    <a:gd name="connsiteY3" fmla="*/ 138 h 14996"/>
                    <a:gd name="connsiteX4" fmla="*/ 22735 w 22872"/>
                    <a:gd name="connsiteY4" fmla="*/ 423 h 14996"/>
                    <a:gd name="connsiteX5" fmla="*/ 22449 w 22872"/>
                    <a:gd name="connsiteY5" fmla="*/ 1757 h 14996"/>
                    <a:gd name="connsiteX6" fmla="*/ 1494 w 22872"/>
                    <a:gd name="connsiteY6" fmla="*/ 14806 h 14996"/>
                    <a:gd name="connsiteX7" fmla="*/ 827 w 22872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72" h="14996">
                      <a:moveTo>
                        <a:pt x="827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1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830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208" y="14997"/>
                        <a:pt x="1018" y="14997"/>
                        <a:pt x="827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9" name="Freeform: Shape 708">
                  <a:extLst>
                    <a:ext uri="{FF2B5EF4-FFF2-40B4-BE49-F238E27FC236}">
                      <a16:creationId xmlns:a16="http://schemas.microsoft.com/office/drawing/2014/main" id="{E73CB7DB-6F42-499E-AB95-A472219F7492}"/>
                    </a:ext>
                  </a:extLst>
                </p:cNvPr>
                <p:cNvSpPr/>
                <p:nvPr/>
              </p:nvSpPr>
              <p:spPr>
                <a:xfrm>
                  <a:off x="6949081" y="3901176"/>
                  <a:ext cx="11671" cy="24647"/>
                </a:xfrm>
                <a:custGeom>
                  <a:avLst/>
                  <a:gdLst>
                    <a:gd name="connsiteX0" fmla="*/ 740 w 11671"/>
                    <a:gd name="connsiteY0" fmla="*/ 24648 h 24647"/>
                    <a:gd name="connsiteX1" fmla="*/ 549 w 11671"/>
                    <a:gd name="connsiteY1" fmla="*/ 24552 h 24647"/>
                    <a:gd name="connsiteX2" fmla="*/ 73 w 11671"/>
                    <a:gd name="connsiteY2" fmla="*/ 23314 h 24647"/>
                    <a:gd name="connsiteX3" fmla="*/ 9884 w 11671"/>
                    <a:gd name="connsiteY3" fmla="*/ 549 h 24647"/>
                    <a:gd name="connsiteX4" fmla="*/ 11122 w 11671"/>
                    <a:gd name="connsiteY4" fmla="*/ 73 h 24647"/>
                    <a:gd name="connsiteX5" fmla="*/ 11598 w 11671"/>
                    <a:gd name="connsiteY5" fmla="*/ 1311 h 24647"/>
                    <a:gd name="connsiteX6" fmla="*/ 1787 w 11671"/>
                    <a:gd name="connsiteY6" fmla="*/ 24076 h 24647"/>
                    <a:gd name="connsiteX7" fmla="*/ 740 w 11671"/>
                    <a:gd name="connsiteY7" fmla="*/ 24648 h 24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47">
                      <a:moveTo>
                        <a:pt x="740" y="24648"/>
                      </a:moveTo>
                      <a:cubicBezTo>
                        <a:pt x="644" y="24648"/>
                        <a:pt x="549" y="24648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7" y="24076"/>
                      </a:lnTo>
                      <a:cubicBezTo>
                        <a:pt x="1597" y="24457"/>
                        <a:pt x="1121" y="24648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id="{742777C6-B7AE-4550-B3C7-8487E697A375}"/>
                    </a:ext>
                  </a:extLst>
                </p:cNvPr>
                <p:cNvSpPr/>
                <p:nvPr/>
              </p:nvSpPr>
              <p:spPr>
                <a:xfrm>
                  <a:off x="6960584" y="3945445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2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2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2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2" y="2381"/>
                      </a:lnTo>
                      <a:cubicBezTo>
                        <a:pt x="952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id="{5FD7C72C-4DF6-4697-831D-9BE8C8B5B2FC}"/>
                    </a:ext>
                  </a:extLst>
                </p:cNvPr>
                <p:cNvSpPr/>
                <p:nvPr/>
              </p:nvSpPr>
              <p:spPr>
                <a:xfrm>
                  <a:off x="6956605" y="3955563"/>
                  <a:ext cx="27578" cy="14360"/>
                </a:xfrm>
                <a:custGeom>
                  <a:avLst/>
                  <a:gdLst>
                    <a:gd name="connsiteX0" fmla="*/ 26553 w 27578"/>
                    <a:gd name="connsiteY0" fmla="*/ 14360 h 14360"/>
                    <a:gd name="connsiteX1" fmla="*/ 26267 w 27578"/>
                    <a:gd name="connsiteY1" fmla="*/ 14265 h 14360"/>
                    <a:gd name="connsiteX2" fmla="*/ 549 w 27578"/>
                    <a:gd name="connsiteY2" fmla="*/ 1788 h 14360"/>
                    <a:gd name="connsiteX3" fmla="*/ 73 w 27578"/>
                    <a:gd name="connsiteY3" fmla="*/ 549 h 14360"/>
                    <a:gd name="connsiteX4" fmla="*/ 1311 w 27578"/>
                    <a:gd name="connsiteY4" fmla="*/ 73 h 14360"/>
                    <a:gd name="connsiteX5" fmla="*/ 27029 w 27578"/>
                    <a:gd name="connsiteY5" fmla="*/ 12551 h 14360"/>
                    <a:gd name="connsiteX6" fmla="*/ 27505 w 27578"/>
                    <a:gd name="connsiteY6" fmla="*/ 13789 h 14360"/>
                    <a:gd name="connsiteX7" fmla="*/ 26553 w 27578"/>
                    <a:gd name="connsiteY7" fmla="*/ 14360 h 1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60">
                      <a:moveTo>
                        <a:pt x="26553" y="14360"/>
                      </a:moveTo>
                      <a:cubicBezTo>
                        <a:pt x="26457" y="14360"/>
                        <a:pt x="26362" y="14360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7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5" y="13313"/>
                        <a:pt x="27505" y="13789"/>
                      </a:cubicBezTo>
                      <a:cubicBezTo>
                        <a:pt x="27410" y="14170"/>
                        <a:pt x="27029" y="14360"/>
                        <a:pt x="26553" y="143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94D676FC-D994-4481-B143-940FABC3BD8A}"/>
                    </a:ext>
                  </a:extLst>
                </p:cNvPr>
                <p:cNvSpPr/>
                <p:nvPr/>
              </p:nvSpPr>
              <p:spPr>
                <a:xfrm>
                  <a:off x="6950483" y="3966681"/>
                  <a:ext cx="18868" cy="23092"/>
                </a:xfrm>
                <a:custGeom>
                  <a:avLst/>
                  <a:gdLst>
                    <a:gd name="connsiteX0" fmla="*/ 17721 w 18868"/>
                    <a:gd name="connsiteY0" fmla="*/ 23055 h 23092"/>
                    <a:gd name="connsiteX1" fmla="*/ 17149 w 18868"/>
                    <a:gd name="connsiteY1" fmla="*/ 22674 h 23092"/>
                    <a:gd name="connsiteX2" fmla="*/ 195 w 18868"/>
                    <a:gd name="connsiteY2" fmla="*/ 1528 h 23092"/>
                    <a:gd name="connsiteX3" fmla="*/ 386 w 18868"/>
                    <a:gd name="connsiteY3" fmla="*/ 195 h 23092"/>
                    <a:gd name="connsiteX4" fmla="*/ 1719 w 18868"/>
                    <a:gd name="connsiteY4" fmla="*/ 386 h 23092"/>
                    <a:gd name="connsiteX5" fmla="*/ 18674 w 18868"/>
                    <a:gd name="connsiteY5" fmla="*/ 21531 h 23092"/>
                    <a:gd name="connsiteX6" fmla="*/ 18483 w 18868"/>
                    <a:gd name="connsiteY6" fmla="*/ 22865 h 23092"/>
                    <a:gd name="connsiteX7" fmla="*/ 17721 w 18868"/>
                    <a:gd name="connsiteY7" fmla="*/ 23055 h 2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92">
                      <a:moveTo>
                        <a:pt x="17721" y="23055"/>
                      </a:moveTo>
                      <a:cubicBezTo>
                        <a:pt x="17531" y="23055"/>
                        <a:pt x="17245" y="22865"/>
                        <a:pt x="17149" y="22674"/>
                      </a:cubicBezTo>
                      <a:lnTo>
                        <a:pt x="195" y="1528"/>
                      </a:lnTo>
                      <a:cubicBezTo>
                        <a:pt x="-91" y="1148"/>
                        <a:pt x="-91" y="481"/>
                        <a:pt x="386" y="195"/>
                      </a:cubicBezTo>
                      <a:cubicBezTo>
                        <a:pt x="766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3" y="23055"/>
                        <a:pt x="18007" y="23150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EFDEE905-F6CE-47B6-9410-916DFDC3B783}"/>
                    </a:ext>
                  </a:extLst>
                </p:cNvPr>
                <p:cNvSpPr/>
                <p:nvPr/>
              </p:nvSpPr>
              <p:spPr>
                <a:xfrm>
                  <a:off x="6939709" y="3922570"/>
                  <a:ext cx="3458" cy="10697"/>
                </a:xfrm>
                <a:custGeom>
                  <a:avLst/>
                  <a:gdLst>
                    <a:gd name="connsiteX0" fmla="*/ 777 w 3458"/>
                    <a:gd name="connsiteY0" fmla="*/ 10683 h 10697"/>
                    <a:gd name="connsiteX1" fmla="*/ 15 w 3458"/>
                    <a:gd name="connsiteY1" fmla="*/ 9540 h 10697"/>
                    <a:gd name="connsiteX2" fmla="*/ 1539 w 3458"/>
                    <a:gd name="connsiteY2" fmla="*/ 777 h 10697"/>
                    <a:gd name="connsiteX3" fmla="*/ 2682 w 3458"/>
                    <a:gd name="connsiteY3" fmla="*/ 15 h 10697"/>
                    <a:gd name="connsiteX4" fmla="*/ 3444 w 3458"/>
                    <a:gd name="connsiteY4" fmla="*/ 1158 h 10697"/>
                    <a:gd name="connsiteX5" fmla="*/ 1920 w 3458"/>
                    <a:gd name="connsiteY5" fmla="*/ 9921 h 10697"/>
                    <a:gd name="connsiteX6" fmla="*/ 777 w 3458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4" name="Freeform: Shape 713">
                  <a:extLst>
                    <a:ext uri="{FF2B5EF4-FFF2-40B4-BE49-F238E27FC236}">
                      <a16:creationId xmlns:a16="http://schemas.microsoft.com/office/drawing/2014/main" id="{7D801936-DE65-42DF-8659-A8AC3DE2516B}"/>
                    </a:ext>
                  </a:extLst>
                </p:cNvPr>
                <p:cNvSpPr/>
                <p:nvPr/>
              </p:nvSpPr>
              <p:spPr>
                <a:xfrm>
                  <a:off x="6926609" y="3927472"/>
                  <a:ext cx="7274" cy="9590"/>
                </a:xfrm>
                <a:custGeom>
                  <a:avLst/>
                  <a:gdLst>
                    <a:gd name="connsiteX0" fmla="*/ 6162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6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2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2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352" y="9590"/>
                        <a:pt x="6162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5" name="Freeform: Shape 714">
                  <a:extLst>
                    <a:ext uri="{FF2B5EF4-FFF2-40B4-BE49-F238E27FC236}">
                      <a16:creationId xmlns:a16="http://schemas.microsoft.com/office/drawing/2014/main" id="{DA5D5644-33A1-42DB-83C1-A70F6451070F}"/>
                    </a:ext>
                  </a:extLst>
                </p:cNvPr>
                <p:cNvSpPr/>
                <p:nvPr/>
              </p:nvSpPr>
              <p:spPr>
                <a:xfrm>
                  <a:off x="6917957" y="3940251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290" y="5003"/>
                        <a:pt x="13290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813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id="{16865CAE-8934-4E29-B5DA-E7FB965FE814}"/>
                    </a:ext>
                  </a:extLst>
                </p:cNvPr>
                <p:cNvSpPr/>
                <p:nvPr/>
              </p:nvSpPr>
              <p:spPr>
                <a:xfrm>
                  <a:off x="6921567" y="3953100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4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203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7" name="Freeform: Shape 716">
                  <a:extLst>
                    <a:ext uri="{FF2B5EF4-FFF2-40B4-BE49-F238E27FC236}">
                      <a16:creationId xmlns:a16="http://schemas.microsoft.com/office/drawing/2014/main" id="{262EB296-498E-45E2-9E86-67F46E4B707E}"/>
                    </a:ext>
                  </a:extLst>
                </p:cNvPr>
                <p:cNvSpPr/>
                <p:nvPr/>
              </p:nvSpPr>
              <p:spPr>
                <a:xfrm>
                  <a:off x="6933423" y="3958479"/>
                  <a:ext cx="3553" cy="11367"/>
                </a:xfrm>
                <a:custGeom>
                  <a:avLst/>
                  <a:gdLst>
                    <a:gd name="connsiteX0" fmla="*/ 777 w 3553"/>
                    <a:gd name="connsiteY0" fmla="*/ 11349 h 11367"/>
                    <a:gd name="connsiteX1" fmla="*/ 15 w 3553"/>
                    <a:gd name="connsiteY1" fmla="*/ 10207 h 11367"/>
                    <a:gd name="connsiteX2" fmla="*/ 1634 w 3553"/>
                    <a:gd name="connsiteY2" fmla="*/ 777 h 11367"/>
                    <a:gd name="connsiteX3" fmla="*/ 2777 w 3553"/>
                    <a:gd name="connsiteY3" fmla="*/ 15 h 11367"/>
                    <a:gd name="connsiteX4" fmla="*/ 3539 w 3553"/>
                    <a:gd name="connsiteY4" fmla="*/ 1158 h 11367"/>
                    <a:gd name="connsiteX5" fmla="*/ 1920 w 3553"/>
                    <a:gd name="connsiteY5" fmla="*/ 10587 h 11367"/>
                    <a:gd name="connsiteX6" fmla="*/ 777 w 3553"/>
                    <a:gd name="connsiteY6" fmla="*/ 11349 h 1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7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7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159"/>
                        <a:pt x="1253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339D0E78-8359-45D3-84E1-DB0AC99C20EF}"/>
                    </a:ext>
                  </a:extLst>
                </p:cNvPr>
                <p:cNvSpPr/>
                <p:nvPr/>
              </p:nvSpPr>
              <p:spPr>
                <a:xfrm>
                  <a:off x="6941291" y="3952155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5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9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5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434" y="10625"/>
                        <a:pt x="8148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7E0E9B3B-77B2-4C7C-B062-08474DD45B91}"/>
                    </a:ext>
                  </a:extLst>
                </p:cNvPr>
                <p:cNvSpPr/>
                <p:nvPr/>
              </p:nvSpPr>
              <p:spPr>
                <a:xfrm>
                  <a:off x="6946768" y="3932010"/>
                  <a:ext cx="8676" cy="7090"/>
                </a:xfrm>
                <a:custGeom>
                  <a:avLst/>
                  <a:gdLst>
                    <a:gd name="connsiteX0" fmla="*/ 766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8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2 h 7090"/>
                    <a:gd name="connsiteX7" fmla="*/ 766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6" y="7053"/>
                      </a:moveTo>
                      <a:cubicBezTo>
                        <a:pt x="576" y="7053"/>
                        <a:pt x="290" y="6862"/>
                        <a:pt x="195" y="6672"/>
                      </a:cubicBezTo>
                      <a:cubicBezTo>
                        <a:pt x="-91" y="6291"/>
                        <a:pt x="-91" y="5624"/>
                        <a:pt x="386" y="5338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6"/>
                        <a:pt x="8768" y="1433"/>
                        <a:pt x="8291" y="1719"/>
                      </a:cubicBezTo>
                      <a:lnTo>
                        <a:pt x="1528" y="6862"/>
                      </a:lnTo>
                      <a:cubicBezTo>
                        <a:pt x="1243" y="7053"/>
                        <a:pt x="957" y="7148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02C40439-736D-4BBA-B20C-A6FE65F88384}"/>
                    </a:ext>
                  </a:extLst>
                </p:cNvPr>
                <p:cNvSpPr/>
                <p:nvPr/>
              </p:nvSpPr>
              <p:spPr>
                <a:xfrm>
                  <a:off x="6945520" y="3944096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2" y="3062"/>
                        <a:pt x="11540" y="2967"/>
                      </a:cubicBezTo>
                      <a:lnTo>
                        <a:pt x="777" y="1920"/>
                      </a:lnTo>
                      <a:cubicBezTo>
                        <a:pt x="777" y="1920"/>
                        <a:pt x="777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21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10529352" y="6213701"/>
                <a:ext cx="305519" cy="268716"/>
                <a:chOff x="6811519" y="4856321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72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63716" y="4856321"/>
                  <a:ext cx="33334" cy="137728"/>
                  <a:chOff x="6863716" y="4856321"/>
                  <a:chExt cx="33334" cy="137728"/>
                </a:xfrm>
                <a:grpFill/>
              </p:grpSpPr>
              <p:grpSp>
                <p:nvGrpSpPr>
                  <p:cNvPr id="72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85417" y="4856321"/>
                    <a:ext cx="11633" cy="35622"/>
                    <a:chOff x="6885417" y="4856321"/>
                    <a:chExt cx="11633" cy="35622"/>
                  </a:xfrm>
                  <a:grpFill/>
                </p:grpSpPr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545A0BF9-9AEE-46B5-AE52-E64AFD7A7B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5417" y="4863259"/>
                      <a:ext cx="6601" cy="28684"/>
                    </a:xfrm>
                    <a:custGeom>
                      <a:avLst/>
                      <a:gdLst>
                        <a:gd name="connsiteX0" fmla="*/ 777 w 6601"/>
                        <a:gd name="connsiteY0" fmla="*/ 28685 h 28684"/>
                        <a:gd name="connsiteX1" fmla="*/ 15 w 6601"/>
                        <a:gd name="connsiteY1" fmla="*/ 27542 h 28684"/>
                        <a:gd name="connsiteX2" fmla="*/ 4682 w 6601"/>
                        <a:gd name="connsiteY2" fmla="*/ 777 h 28684"/>
                        <a:gd name="connsiteX3" fmla="*/ 5825 w 6601"/>
                        <a:gd name="connsiteY3" fmla="*/ 15 h 28684"/>
                        <a:gd name="connsiteX4" fmla="*/ 6587 w 6601"/>
                        <a:gd name="connsiteY4" fmla="*/ 1158 h 28684"/>
                        <a:gd name="connsiteX5" fmla="*/ 1920 w 6601"/>
                        <a:gd name="connsiteY5" fmla="*/ 27923 h 28684"/>
                        <a:gd name="connsiteX6" fmla="*/ 777 w 6601"/>
                        <a:gd name="connsiteY6" fmla="*/ 28685 h 286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84">
                          <a:moveTo>
                            <a:pt x="777" y="28685"/>
                          </a:moveTo>
                          <a:cubicBezTo>
                            <a:pt x="300" y="28590"/>
                            <a:pt x="-81" y="28114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0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729" y="28399"/>
                            <a:pt x="1253" y="28685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BD92FDF0-DA65-4CB1-8ED6-5ED8BC2F1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5528" y="4856321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2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2 w 11522"/>
                        <a:gd name="connsiteY3" fmla="*/ 94 h 11522"/>
                        <a:gd name="connsiteX4" fmla="*/ 11429 w 11522"/>
                        <a:gd name="connsiteY4" fmla="*/ 6762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2"/>
                          </a:move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6" y="1618"/>
                            <a:pt x="3618" y="-478"/>
                            <a:pt x="6762" y="94"/>
                          </a:cubicBezTo>
                          <a:cubicBezTo>
                            <a:pt x="9905" y="666"/>
                            <a:pt x="12000" y="3618"/>
                            <a:pt x="11429" y="676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2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63716" y="4958414"/>
                    <a:ext cx="11729" cy="35636"/>
                    <a:chOff x="6863716" y="4958414"/>
                    <a:chExt cx="11729" cy="35636"/>
                  </a:xfrm>
                  <a:grpFill/>
                </p:grpSpPr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CA268AE7-7F8B-45AE-BAB0-65926F29BB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8843" y="4958414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DF13E548-9417-480E-9E89-9D66A26535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3716" y="4982528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1 w 11522"/>
                        <a:gd name="connsiteY1" fmla="*/ 94 h 11522"/>
                        <a:gd name="connsiteX2" fmla="*/ 11429 w 11522"/>
                        <a:gd name="connsiteY2" fmla="*/ 6762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6"/>
                            <a:pt x="12000" y="3618"/>
                            <a:pt x="11429" y="6762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809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29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52621" y="4859324"/>
                  <a:ext cx="55525" cy="131678"/>
                  <a:chOff x="6852621" y="4859324"/>
                  <a:chExt cx="55525" cy="131678"/>
                </a:xfrm>
                <a:grpFill/>
              </p:grpSpPr>
              <p:grpSp>
                <p:nvGrpSpPr>
                  <p:cNvPr id="73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52621" y="4859324"/>
                    <a:ext cx="16773" cy="34239"/>
                    <a:chOff x="6852621" y="4859324"/>
                    <a:chExt cx="16773" cy="34239"/>
                  </a:xfrm>
                  <a:grpFill/>
                </p:grpSpPr>
                <p:sp>
                  <p:nvSpPr>
                    <p:cNvPr id="731" name="Freeform: Shape 730">
                      <a:extLst>
                        <a:ext uri="{FF2B5EF4-FFF2-40B4-BE49-F238E27FC236}">
                          <a16:creationId xmlns:a16="http://schemas.microsoft.com/office/drawing/2014/main" id="{810FDA0E-DC9D-40F2-BAE0-9139A7ADC8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8130" y="4866167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251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32" name="Freeform: Shape 731">
                      <a:extLst>
                        <a:ext uri="{FF2B5EF4-FFF2-40B4-BE49-F238E27FC236}">
                          <a16:creationId xmlns:a16="http://schemas.microsoft.com/office/drawing/2014/main" id="{2137EE48-EB58-41CD-A17D-CD444DD792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2621" y="4859324"/>
                      <a:ext cx="11424" cy="11424"/>
                    </a:xfrm>
                    <a:custGeom>
                      <a:avLst/>
                      <a:gdLst>
                        <a:gd name="connsiteX0" fmla="*/ 11094 w 11424"/>
                        <a:gd name="connsiteY0" fmla="*/ 3759 h 11424"/>
                        <a:gd name="connsiteX1" fmla="*/ 7665 w 11424"/>
                        <a:gd name="connsiteY1" fmla="*/ 11094 h 11424"/>
                        <a:gd name="connsiteX2" fmla="*/ 331 w 11424"/>
                        <a:gd name="connsiteY2" fmla="*/ 7665 h 11424"/>
                        <a:gd name="connsiteX3" fmla="*/ 3760 w 11424"/>
                        <a:gd name="connsiteY3" fmla="*/ 331 h 11424"/>
                        <a:gd name="connsiteX4" fmla="*/ 11094 w 11424"/>
                        <a:gd name="connsiteY4" fmla="*/ 3759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11094" y="3759"/>
                          </a:move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9951" y="807"/>
                            <a:pt x="11094" y="375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91373" y="4956845"/>
                    <a:ext cx="16773" cy="34157"/>
                    <a:chOff x="6891373" y="4956845"/>
                    <a:chExt cx="16773" cy="34157"/>
                  </a:xfrm>
                  <a:grpFill/>
                </p:grpSpPr>
                <p:sp>
                  <p:nvSpPr>
                    <p:cNvPr id="734" name="Freeform: Shape 733">
                      <a:extLst>
                        <a:ext uri="{FF2B5EF4-FFF2-40B4-BE49-F238E27FC236}">
                          <a16:creationId xmlns:a16="http://schemas.microsoft.com/office/drawing/2014/main" id="{7A36DFBB-2647-4E1D-9F21-6012D146DB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1373" y="4956845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1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35" name="Freeform: Shape 734">
                      <a:extLst>
                        <a:ext uri="{FF2B5EF4-FFF2-40B4-BE49-F238E27FC236}">
                          <a16:creationId xmlns:a16="http://schemas.microsoft.com/office/drawing/2014/main" id="{AA701B6B-7579-432B-A9CE-9AAA56D1AC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6722" y="4979529"/>
                      <a:ext cx="11424" cy="11473"/>
                    </a:xfrm>
                    <a:custGeom>
                      <a:avLst/>
                      <a:gdLst>
                        <a:gd name="connsiteX0" fmla="*/ 331 w 11424"/>
                        <a:gd name="connsiteY0" fmla="*/ 7665 h 11473"/>
                        <a:gd name="connsiteX1" fmla="*/ 3760 w 11424"/>
                        <a:gd name="connsiteY1" fmla="*/ 331 h 11473"/>
                        <a:gd name="connsiteX2" fmla="*/ 11094 w 11424"/>
                        <a:gd name="connsiteY2" fmla="*/ 3759 h 11473"/>
                        <a:gd name="connsiteX3" fmla="*/ 7665 w 11424"/>
                        <a:gd name="connsiteY3" fmla="*/ 11094 h 11473"/>
                        <a:gd name="connsiteX4" fmla="*/ 331 w 11424"/>
                        <a:gd name="connsiteY4" fmla="*/ 7665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ubicBezTo>
                            <a:pt x="12141" y="6712"/>
                            <a:pt x="10617" y="10046"/>
                            <a:pt x="7665" y="11094"/>
                          </a:cubicBezTo>
                          <a:cubicBezTo>
                            <a:pt x="4712" y="12237"/>
                            <a:pt x="1473" y="10713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36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25437" y="4878392"/>
                  <a:ext cx="109893" cy="93493"/>
                  <a:chOff x="6825437" y="4878392"/>
                  <a:chExt cx="109893" cy="93493"/>
                </a:xfrm>
                <a:grpFill/>
              </p:grpSpPr>
              <p:grpSp>
                <p:nvGrpSpPr>
                  <p:cNvPr id="73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25437" y="4878392"/>
                    <a:ext cx="29281" cy="25494"/>
                    <a:chOff x="6825437" y="4878392"/>
                    <a:chExt cx="29281" cy="25494"/>
                  </a:xfrm>
                  <a:grpFill/>
                </p:grpSpPr>
                <p:sp>
                  <p:nvSpPr>
                    <p:cNvPr id="738" name="Freeform: Shape 737">
                      <a:extLst>
                        <a:ext uri="{FF2B5EF4-FFF2-40B4-BE49-F238E27FC236}">
                          <a16:creationId xmlns:a16="http://schemas.microsoft.com/office/drawing/2014/main" id="{2CF927F1-ED92-4E30-BE77-3E480FD7E0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1944" y="4884557"/>
                      <a:ext cx="22773" cy="19328"/>
                    </a:xfrm>
                    <a:custGeom>
                      <a:avLst/>
                      <a:gdLst>
                        <a:gd name="connsiteX0" fmla="*/ 21674 w 22773"/>
                        <a:gd name="connsiteY0" fmla="*/ 19293 h 19328"/>
                        <a:gd name="connsiteX1" fmla="*/ 21198 w 22773"/>
                        <a:gd name="connsiteY1" fmla="*/ 19102 h 19328"/>
                        <a:gd name="connsiteX2" fmla="*/ 338 w 22773"/>
                        <a:gd name="connsiteY2" fmla="*/ 1671 h 19328"/>
                        <a:gd name="connsiteX3" fmla="*/ 243 w 22773"/>
                        <a:gd name="connsiteY3" fmla="*/ 338 h 19328"/>
                        <a:gd name="connsiteX4" fmla="*/ 1576 w 22773"/>
                        <a:gd name="connsiteY4" fmla="*/ 243 h 19328"/>
                        <a:gd name="connsiteX5" fmla="*/ 22436 w 22773"/>
                        <a:gd name="connsiteY5" fmla="*/ 17673 h 19328"/>
                        <a:gd name="connsiteX6" fmla="*/ 22531 w 22773"/>
                        <a:gd name="connsiteY6" fmla="*/ 19007 h 19328"/>
                        <a:gd name="connsiteX7" fmla="*/ 21674 w 22773"/>
                        <a:gd name="connsiteY7" fmla="*/ 19293 h 19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28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9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293"/>
                            <a:pt x="21960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39" name="Freeform: Shape 738">
                      <a:extLst>
                        <a:ext uri="{FF2B5EF4-FFF2-40B4-BE49-F238E27FC236}">
                          <a16:creationId xmlns:a16="http://schemas.microsoft.com/office/drawing/2014/main" id="{A8ED3CC2-7363-42BE-AA47-97D06678DB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5437" y="4878392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80" y="4599"/>
                            <a:pt x="1321" y="2122"/>
                          </a:cubicBezTo>
                          <a:cubicBezTo>
                            <a:pt x="3416" y="-354"/>
                            <a:pt x="7036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4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06049" y="4946470"/>
                    <a:ext cx="29281" cy="25415"/>
                    <a:chOff x="6906049" y="4946470"/>
                    <a:chExt cx="29281" cy="25415"/>
                  </a:xfrm>
                  <a:grpFill/>
                </p:grpSpPr>
                <p:sp>
                  <p:nvSpPr>
                    <p:cNvPr id="741" name="Freeform: Shape 740">
                      <a:extLst>
                        <a:ext uri="{FF2B5EF4-FFF2-40B4-BE49-F238E27FC236}">
                          <a16:creationId xmlns:a16="http://schemas.microsoft.com/office/drawing/2014/main" id="{5F95EFC3-74A7-4491-9A7A-772D3544B9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6049" y="4946470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8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9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436" y="19197"/>
                            <a:pt x="22055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2" name="Freeform: Shape 741">
                      <a:extLst>
                        <a:ext uri="{FF2B5EF4-FFF2-40B4-BE49-F238E27FC236}">
                          <a16:creationId xmlns:a16="http://schemas.microsoft.com/office/drawing/2014/main" id="{3310FCAF-0BE7-43F0-9548-6C83A432A1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3830" y="4960346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0"/>
                            <a:pt x="10179" y="9417"/>
                          </a:cubicBezTo>
                          <a:cubicBezTo>
                            <a:pt x="8083" y="11893"/>
                            <a:pt x="4464" y="12274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43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11519" y="4908450"/>
                  <a:ext cx="137728" cy="33377"/>
                  <a:chOff x="6811519" y="4908450"/>
                  <a:chExt cx="137728" cy="33377"/>
                </a:xfrm>
                <a:grpFill/>
              </p:grpSpPr>
              <p:grpSp>
                <p:nvGrpSpPr>
                  <p:cNvPr id="74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11519" y="4908450"/>
                    <a:ext cx="35636" cy="11706"/>
                    <a:chOff x="6811519" y="4908450"/>
                    <a:chExt cx="35636" cy="11706"/>
                  </a:xfrm>
                  <a:grpFill/>
                </p:grpSpPr>
                <p:sp>
                  <p:nvSpPr>
                    <p:cNvPr id="745" name="Freeform: Shape 744">
                      <a:extLst>
                        <a:ext uri="{FF2B5EF4-FFF2-40B4-BE49-F238E27FC236}">
                          <a16:creationId xmlns:a16="http://schemas.microsoft.com/office/drawing/2014/main" id="{11FAEE29-0167-42B7-AE04-75DF20C4B0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8456" y="4913551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1"/>
                            <a:pt x="586" y="-80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4"/>
                            <a:pt x="28685" y="5825"/>
                          </a:cubicBezTo>
                          <a:cubicBezTo>
                            <a:pt x="28590" y="6397"/>
                            <a:pt x="28113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6" name="Freeform: Shape 745">
                      <a:extLst>
                        <a:ext uri="{FF2B5EF4-FFF2-40B4-BE49-F238E27FC236}">
                          <a16:creationId xmlns:a16="http://schemas.microsoft.com/office/drawing/2014/main" id="{5BD0F95A-0A4C-4BCB-8DB7-F37A86A2AB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1519" y="4908450"/>
                      <a:ext cx="11522" cy="11496"/>
                    </a:xfrm>
                    <a:custGeom>
                      <a:avLst/>
                      <a:gdLst>
                        <a:gd name="connsiteX0" fmla="*/ 6761 w 11522"/>
                        <a:gd name="connsiteY0" fmla="*/ 67 h 11496"/>
                        <a:gd name="connsiteX1" fmla="*/ 11429 w 11522"/>
                        <a:gd name="connsiteY1" fmla="*/ 6735 h 11496"/>
                        <a:gd name="connsiteX2" fmla="*/ 4761 w 11522"/>
                        <a:gd name="connsiteY2" fmla="*/ 11402 h 11496"/>
                        <a:gd name="connsiteX3" fmla="*/ 94 w 11522"/>
                        <a:gd name="connsiteY3" fmla="*/ 4735 h 11496"/>
                        <a:gd name="connsiteX4" fmla="*/ 6761 w 11522"/>
                        <a:gd name="connsiteY4" fmla="*/ 67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6761" y="67"/>
                          </a:moveTo>
                          <a:cubicBezTo>
                            <a:pt x="9905" y="639"/>
                            <a:pt x="12000" y="3592"/>
                            <a:pt x="11429" y="6735"/>
                          </a:cubicBezTo>
                          <a:cubicBezTo>
                            <a:pt x="10857" y="9878"/>
                            <a:pt x="7904" y="11974"/>
                            <a:pt x="4761" y="11402"/>
                          </a:cubicBezTo>
                          <a:cubicBezTo>
                            <a:pt x="1618" y="10831"/>
                            <a:pt x="-478" y="7878"/>
                            <a:pt x="94" y="4735"/>
                          </a:cubicBezTo>
                          <a:cubicBezTo>
                            <a:pt x="665" y="1687"/>
                            <a:pt x="3618" y="-409"/>
                            <a:pt x="6761" y="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4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13706" y="4930124"/>
                    <a:ext cx="35541" cy="11702"/>
                    <a:chOff x="6913706" y="4930124"/>
                    <a:chExt cx="35541" cy="11702"/>
                  </a:xfrm>
                  <a:grpFill/>
                </p:grpSpPr>
                <p:sp>
                  <p:nvSpPr>
                    <p:cNvPr id="748" name="Freeform: Shape 747">
                      <a:extLst>
                        <a:ext uri="{FF2B5EF4-FFF2-40B4-BE49-F238E27FC236}">
                          <a16:creationId xmlns:a16="http://schemas.microsoft.com/office/drawing/2014/main" id="{29178399-9D85-407C-9F10-F0196FFAC1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3706" y="4930124"/>
                      <a:ext cx="28699" cy="6586"/>
                    </a:xfrm>
                    <a:custGeom>
                      <a:avLst/>
                      <a:gdLst>
                        <a:gd name="connsiteX0" fmla="*/ 27542 w 28699"/>
                        <a:gd name="connsiteY0" fmla="*/ 6587 h 6586"/>
                        <a:gd name="connsiteX1" fmla="*/ 777 w 28699"/>
                        <a:gd name="connsiteY1" fmla="*/ 1920 h 6586"/>
                        <a:gd name="connsiteX2" fmla="*/ 15 w 28699"/>
                        <a:gd name="connsiteY2" fmla="*/ 777 h 6586"/>
                        <a:gd name="connsiteX3" fmla="*/ 1158 w 28699"/>
                        <a:gd name="connsiteY3" fmla="*/ 15 h 6586"/>
                        <a:gd name="connsiteX4" fmla="*/ 27923 w 28699"/>
                        <a:gd name="connsiteY4" fmla="*/ 4682 h 6586"/>
                        <a:gd name="connsiteX5" fmla="*/ 28685 w 28699"/>
                        <a:gd name="connsiteY5" fmla="*/ 5825 h 6586"/>
                        <a:gd name="connsiteX6" fmla="*/ 27542 w 28699"/>
                        <a:gd name="connsiteY6" fmla="*/ 6587 h 65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586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494" y="6301"/>
                            <a:pt x="28018" y="6587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9" name="Freeform: Shape 748">
                      <a:extLst>
                        <a:ext uri="{FF2B5EF4-FFF2-40B4-BE49-F238E27FC236}">
                          <a16:creationId xmlns:a16="http://schemas.microsoft.com/office/drawing/2014/main" id="{8C31BC24-B406-4081-A3B4-C15BD4774B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7725" y="4930331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1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904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0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14521" y="4897328"/>
                  <a:ext cx="131725" cy="55620"/>
                  <a:chOff x="6814521" y="4897328"/>
                  <a:chExt cx="131725" cy="55620"/>
                </a:xfrm>
                <a:grpFill/>
              </p:grpSpPr>
              <p:grpSp>
                <p:nvGrpSpPr>
                  <p:cNvPr id="75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14521" y="4936271"/>
                    <a:ext cx="34203" cy="16677"/>
                    <a:chOff x="6814521" y="4936271"/>
                    <a:chExt cx="34203" cy="16677"/>
                  </a:xfrm>
                  <a:grpFill/>
                </p:grpSpPr>
                <p:sp>
                  <p:nvSpPr>
                    <p:cNvPr id="752" name="Freeform: Shape 751">
                      <a:extLst>
                        <a:ext uri="{FF2B5EF4-FFF2-40B4-BE49-F238E27FC236}">
                          <a16:creationId xmlns:a16="http://schemas.microsoft.com/office/drawing/2014/main" id="{1D37174D-E0B6-48A2-89A4-A6D3DF2FC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1269" y="4936271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53" name="Freeform: Shape 752">
                      <a:extLst>
                        <a:ext uri="{FF2B5EF4-FFF2-40B4-BE49-F238E27FC236}">
                          <a16:creationId xmlns:a16="http://schemas.microsoft.com/office/drawing/2014/main" id="{B4D781E2-D494-449A-9A70-7098A51940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4521" y="4941524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0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0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0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5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11947" y="4897328"/>
                    <a:ext cx="34299" cy="16808"/>
                    <a:chOff x="6911947" y="4897328"/>
                    <a:chExt cx="34299" cy="16808"/>
                  </a:xfrm>
                  <a:grpFill/>
                </p:grpSpPr>
                <p:sp>
                  <p:nvSpPr>
                    <p:cNvPr id="755" name="Freeform: Shape 754">
                      <a:extLst>
                        <a:ext uri="{FF2B5EF4-FFF2-40B4-BE49-F238E27FC236}">
                          <a16:creationId xmlns:a16="http://schemas.microsoft.com/office/drawing/2014/main" id="{5D46F5D7-8E48-4793-BA86-D5F75E85D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1947" y="4902933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5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56" name="Freeform: Shape 755">
                      <a:extLst>
                        <a:ext uri="{FF2B5EF4-FFF2-40B4-BE49-F238E27FC236}">
                          <a16:creationId xmlns:a16="http://schemas.microsoft.com/office/drawing/2014/main" id="{60CA44BA-761B-412B-A3C5-59A447B7C5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4822" y="4897328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60 w 11424"/>
                        <a:gd name="connsiteY2" fmla="*/ 331 h 11424"/>
                        <a:gd name="connsiteX3" fmla="*/ 11094 w 11424"/>
                        <a:gd name="connsiteY3" fmla="*/ 3759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ubicBezTo>
                            <a:pt x="12141" y="6712"/>
                            <a:pt x="10617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33628" y="4870239"/>
                  <a:ext cx="93510" cy="109797"/>
                  <a:chOff x="6833628" y="4870239"/>
                  <a:chExt cx="93510" cy="109797"/>
                </a:xfrm>
                <a:grpFill/>
              </p:grpSpPr>
              <p:grpSp>
                <p:nvGrpSpPr>
                  <p:cNvPr id="75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33628" y="4950947"/>
                    <a:ext cx="25471" cy="29090"/>
                    <a:chOff x="6833628" y="4950947"/>
                    <a:chExt cx="25471" cy="29090"/>
                  </a:xfrm>
                  <a:grpFill/>
                </p:grpSpPr>
                <p:sp>
                  <p:nvSpPr>
                    <p:cNvPr id="759" name="Freeform: Shape 758">
                      <a:extLst>
                        <a:ext uri="{FF2B5EF4-FFF2-40B4-BE49-F238E27FC236}">
                          <a16:creationId xmlns:a16="http://schemas.microsoft.com/office/drawing/2014/main" id="{35C99955-60B1-49D4-B5AE-D6CB974C85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755" y="4950947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3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8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9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0" name="Freeform: Shape 759">
                      <a:extLst>
                        <a:ext uri="{FF2B5EF4-FFF2-40B4-BE49-F238E27FC236}">
                          <a16:creationId xmlns:a16="http://schemas.microsoft.com/office/drawing/2014/main" id="{DA17B6F8-D268-4611-AA05-ACB0931084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3628" y="4968537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0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01667" y="4870239"/>
                    <a:ext cx="25471" cy="29229"/>
                    <a:chOff x="6901667" y="4870239"/>
                    <a:chExt cx="25471" cy="29229"/>
                  </a:xfrm>
                  <a:grpFill/>
                </p:grpSpPr>
                <p:sp>
                  <p:nvSpPr>
                    <p:cNvPr id="762" name="Freeform: Shape 761">
                      <a:extLst>
                        <a:ext uri="{FF2B5EF4-FFF2-40B4-BE49-F238E27FC236}">
                          <a16:creationId xmlns:a16="http://schemas.microsoft.com/office/drawing/2014/main" id="{C6581871-741A-49C5-B810-52EA7BA62C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1667" y="4876747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2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3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2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3" name="Freeform: Shape 762">
                      <a:extLst>
                        <a:ext uri="{FF2B5EF4-FFF2-40B4-BE49-F238E27FC236}">
                          <a16:creationId xmlns:a16="http://schemas.microsoft.com/office/drawing/2014/main" id="{CA134F10-C3D3-421A-8627-1EB3833B78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5638" y="4870239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764" name="Freeform: Shape 763">
                  <a:extLst>
                    <a:ext uri="{FF2B5EF4-FFF2-40B4-BE49-F238E27FC236}">
                      <a16:creationId xmlns:a16="http://schemas.microsoft.com/office/drawing/2014/main" id="{C49832C2-BF3A-40C6-8A0C-3358BFB6F9E9}"/>
                    </a:ext>
                  </a:extLst>
                </p:cNvPr>
                <p:cNvSpPr/>
                <p:nvPr/>
              </p:nvSpPr>
              <p:spPr>
                <a:xfrm>
                  <a:off x="6839119" y="4884684"/>
                  <a:ext cx="82270" cy="82242"/>
                </a:xfrm>
                <a:custGeom>
                  <a:avLst/>
                  <a:gdLst>
                    <a:gd name="connsiteX0" fmla="*/ 81650 w 82270"/>
                    <a:gd name="connsiteY0" fmla="*/ 48122 h 82242"/>
                    <a:gd name="connsiteX1" fmla="*/ 34121 w 82270"/>
                    <a:gd name="connsiteY1" fmla="*/ 81650 h 82242"/>
                    <a:gd name="connsiteX2" fmla="*/ 593 w 82270"/>
                    <a:gd name="connsiteY2" fmla="*/ 34121 h 82242"/>
                    <a:gd name="connsiteX3" fmla="*/ 48122 w 82270"/>
                    <a:gd name="connsiteY3" fmla="*/ 593 h 82242"/>
                    <a:gd name="connsiteX4" fmla="*/ 81650 w 82270"/>
                    <a:gd name="connsiteY4" fmla="*/ 48122 h 82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70" h="82242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8"/>
                        <a:pt x="48122" y="593"/>
                      </a:cubicBezTo>
                      <a:cubicBezTo>
                        <a:pt x="70601" y="4498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0D125B00-4090-4DE0-A3A0-5BCAF7140C16}"/>
                    </a:ext>
                  </a:extLst>
                </p:cNvPr>
                <p:cNvSpPr/>
                <p:nvPr/>
              </p:nvSpPr>
              <p:spPr>
                <a:xfrm>
                  <a:off x="6868908" y="486937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0 w 11424"/>
                    <a:gd name="connsiteY2" fmla="*/ 7714 h 11473"/>
                    <a:gd name="connsiteX3" fmla="*/ 3759 w 11424"/>
                    <a:gd name="connsiteY3" fmla="*/ 380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6"/>
                        <a:pt x="330" y="7714"/>
                      </a:cubicBezTo>
                      <a:cubicBezTo>
                        <a:pt x="-717" y="4761"/>
                        <a:pt x="807" y="1427"/>
                        <a:pt x="3759" y="380"/>
                      </a:cubicBezTo>
                      <a:cubicBezTo>
                        <a:pt x="6712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id="{780D3B37-4679-42F8-85C9-14B49C70579A}"/>
                    </a:ext>
                  </a:extLst>
                </p:cNvPr>
                <p:cNvSpPr/>
                <p:nvPr/>
              </p:nvSpPr>
              <p:spPr>
                <a:xfrm>
                  <a:off x="6879672" y="489085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7" name="Freeform: Shape 766">
                  <a:extLst>
                    <a:ext uri="{FF2B5EF4-FFF2-40B4-BE49-F238E27FC236}">
                      <a16:creationId xmlns:a16="http://schemas.microsoft.com/office/drawing/2014/main" id="{68751B17-0185-4549-981F-20B48BACE1F3}"/>
                    </a:ext>
                  </a:extLst>
                </p:cNvPr>
                <p:cNvSpPr/>
                <p:nvPr/>
              </p:nvSpPr>
              <p:spPr>
                <a:xfrm>
                  <a:off x="6873945" y="4915318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2"/>
                        <a:pt x="4534" y="438"/>
                      </a:cubicBezTo>
                      <a:cubicBezTo>
                        <a:pt x="8153" y="-895"/>
                        <a:pt x="12058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id="{147F430C-77E5-434F-8206-B816E54B2E3A}"/>
                    </a:ext>
                  </a:extLst>
                </p:cNvPr>
                <p:cNvSpPr/>
                <p:nvPr/>
              </p:nvSpPr>
              <p:spPr>
                <a:xfrm>
                  <a:off x="6863098" y="489527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80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59" y="380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id="{146E2B65-8E21-4CA0-9F72-3873DF02F9BF}"/>
                    </a:ext>
                  </a:extLst>
                </p:cNvPr>
                <p:cNvSpPr/>
                <p:nvPr/>
              </p:nvSpPr>
              <p:spPr>
                <a:xfrm>
                  <a:off x="6853859" y="491094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3C4F72D6-2083-45A4-8727-7D15F113B040}"/>
                    </a:ext>
                  </a:extLst>
                </p:cNvPr>
                <p:cNvSpPr/>
                <p:nvPr/>
              </p:nvSpPr>
              <p:spPr>
                <a:xfrm>
                  <a:off x="6856716" y="492838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71" name="Freeform: Shape 770">
                  <a:extLst>
                    <a:ext uri="{FF2B5EF4-FFF2-40B4-BE49-F238E27FC236}">
                      <a16:creationId xmlns:a16="http://schemas.microsoft.com/office/drawing/2014/main" id="{C378865F-7D58-4889-8726-E33AA8023D8C}"/>
                    </a:ext>
                  </a:extLst>
                </p:cNvPr>
                <p:cNvSpPr/>
                <p:nvPr/>
              </p:nvSpPr>
              <p:spPr>
                <a:xfrm>
                  <a:off x="6887482" y="493371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72" name="Freeform: Shape 771">
                  <a:extLst>
                    <a:ext uri="{FF2B5EF4-FFF2-40B4-BE49-F238E27FC236}">
                      <a16:creationId xmlns:a16="http://schemas.microsoft.com/office/drawing/2014/main" id="{F3D89968-867B-4065-AE18-830AD20D8C55}"/>
                    </a:ext>
                  </a:extLst>
                </p:cNvPr>
                <p:cNvSpPr/>
                <p:nvPr/>
              </p:nvSpPr>
              <p:spPr>
                <a:xfrm>
                  <a:off x="6896340" y="491647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73" name="Freeform: Shape 772">
                  <a:extLst>
                    <a:ext uri="{FF2B5EF4-FFF2-40B4-BE49-F238E27FC236}">
                      <a16:creationId xmlns:a16="http://schemas.microsoft.com/office/drawing/2014/main" id="{21E34070-57FE-458D-9A35-81D498713D66}"/>
                    </a:ext>
                  </a:extLst>
                </p:cNvPr>
                <p:cNvSpPr/>
                <p:nvPr/>
              </p:nvSpPr>
              <p:spPr>
                <a:xfrm>
                  <a:off x="6893007" y="490171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74" name="Freeform: Shape 773">
                  <a:extLst>
                    <a:ext uri="{FF2B5EF4-FFF2-40B4-BE49-F238E27FC236}">
                      <a16:creationId xmlns:a16="http://schemas.microsoft.com/office/drawing/2014/main" id="{A10C411A-FB1D-4797-A72A-EC58F79CD5A7}"/>
                    </a:ext>
                  </a:extLst>
                </p:cNvPr>
                <p:cNvSpPr/>
                <p:nvPr/>
              </p:nvSpPr>
              <p:spPr>
                <a:xfrm>
                  <a:off x="6870814" y="494181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75" name="Freeform: Shape 774">
                  <a:extLst>
                    <a:ext uri="{FF2B5EF4-FFF2-40B4-BE49-F238E27FC236}">
                      <a16:creationId xmlns:a16="http://schemas.microsoft.com/office/drawing/2014/main" id="{662698D6-2286-48EC-A628-E3BB8165912F}"/>
                    </a:ext>
                  </a:extLst>
                </p:cNvPr>
                <p:cNvSpPr/>
                <p:nvPr/>
              </p:nvSpPr>
              <p:spPr>
                <a:xfrm>
                  <a:off x="6844239" y="488037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76" name="Freeform: Shape 775">
                  <a:extLst>
                    <a:ext uri="{FF2B5EF4-FFF2-40B4-BE49-F238E27FC236}">
                      <a16:creationId xmlns:a16="http://schemas.microsoft.com/office/drawing/2014/main" id="{AECF7BB3-5EB0-4AE1-9B26-C540A3FF399C}"/>
                    </a:ext>
                  </a:extLst>
                </p:cNvPr>
                <p:cNvSpPr/>
                <p:nvPr/>
              </p:nvSpPr>
              <p:spPr>
                <a:xfrm>
                  <a:off x="6829475" y="489980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77" name="Freeform: Shape 776">
                  <a:extLst>
                    <a:ext uri="{FF2B5EF4-FFF2-40B4-BE49-F238E27FC236}">
                      <a16:creationId xmlns:a16="http://schemas.microsoft.com/office/drawing/2014/main" id="{81E39F13-945B-4DC7-823A-298C0931FB07}"/>
                    </a:ext>
                  </a:extLst>
                </p:cNvPr>
                <p:cNvSpPr/>
                <p:nvPr/>
              </p:nvSpPr>
              <p:spPr>
                <a:xfrm>
                  <a:off x="6828999" y="492575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1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78" name="Freeform: Shape 777">
                  <a:extLst>
                    <a:ext uri="{FF2B5EF4-FFF2-40B4-BE49-F238E27FC236}">
                      <a16:creationId xmlns:a16="http://schemas.microsoft.com/office/drawing/2014/main" id="{F2AF97D7-E989-46F9-B89F-F1A9D26EAFD6}"/>
                    </a:ext>
                  </a:extLst>
                </p:cNvPr>
                <p:cNvSpPr/>
                <p:nvPr/>
              </p:nvSpPr>
              <p:spPr>
                <a:xfrm>
                  <a:off x="6834523" y="4947666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80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59" y="380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79" name="Freeform: Shape 778">
                  <a:extLst>
                    <a:ext uri="{FF2B5EF4-FFF2-40B4-BE49-F238E27FC236}">
                      <a16:creationId xmlns:a16="http://schemas.microsoft.com/office/drawing/2014/main" id="{B0B4CD1B-2569-4CC3-B6A7-48074B0301F5}"/>
                    </a:ext>
                  </a:extLst>
                </p:cNvPr>
                <p:cNvSpPr/>
                <p:nvPr/>
              </p:nvSpPr>
              <p:spPr>
                <a:xfrm>
                  <a:off x="6852430" y="496457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617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id="{80286797-3DBC-4712-8769-98DFF0F25353}"/>
                    </a:ext>
                  </a:extLst>
                </p:cNvPr>
                <p:cNvSpPr/>
                <p:nvPr/>
              </p:nvSpPr>
              <p:spPr>
                <a:xfrm>
                  <a:off x="6879862" y="496933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1" name="Freeform: Shape 780">
                  <a:extLst>
                    <a:ext uri="{FF2B5EF4-FFF2-40B4-BE49-F238E27FC236}">
                      <a16:creationId xmlns:a16="http://schemas.microsoft.com/office/drawing/2014/main" id="{543FE4A1-2D69-4612-8142-EF237537BF55}"/>
                    </a:ext>
                  </a:extLst>
                </p:cNvPr>
                <p:cNvSpPr/>
                <p:nvPr/>
              </p:nvSpPr>
              <p:spPr>
                <a:xfrm>
                  <a:off x="6905961" y="496004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59" y="379"/>
                      </a:cubicBezTo>
                      <a:cubicBezTo>
                        <a:pt x="6712" y="-763"/>
                        <a:pt x="9951" y="761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1946AD71-02ED-4A41-9BD7-9A527370B827}"/>
                    </a:ext>
                  </a:extLst>
                </p:cNvPr>
                <p:cNvSpPr/>
                <p:nvPr/>
              </p:nvSpPr>
              <p:spPr>
                <a:xfrm>
                  <a:off x="6921201" y="493914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ECE41B71-B92C-466C-941F-4E96FA52D15A}"/>
                    </a:ext>
                  </a:extLst>
                </p:cNvPr>
                <p:cNvSpPr/>
                <p:nvPr/>
              </p:nvSpPr>
              <p:spPr>
                <a:xfrm>
                  <a:off x="6925677" y="491647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08694978-B938-4C75-8649-4F88549EFE5F}"/>
                    </a:ext>
                  </a:extLst>
                </p:cNvPr>
                <p:cNvSpPr/>
                <p:nvPr/>
              </p:nvSpPr>
              <p:spPr>
                <a:xfrm>
                  <a:off x="6918057" y="489028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5" name="Freeform: Shape 784">
                  <a:extLst>
                    <a:ext uri="{FF2B5EF4-FFF2-40B4-BE49-F238E27FC236}">
                      <a16:creationId xmlns:a16="http://schemas.microsoft.com/office/drawing/2014/main" id="{4459F7CB-0E1F-44DE-B7CC-35A36CFDD885}"/>
                    </a:ext>
                  </a:extLst>
                </p:cNvPr>
                <p:cNvSpPr/>
                <p:nvPr/>
              </p:nvSpPr>
              <p:spPr>
                <a:xfrm>
                  <a:off x="6897007" y="486994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80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80"/>
                      </a:cubicBezTo>
                      <a:cubicBezTo>
                        <a:pt x="6712" y="-763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6" name="Freeform: Shape 785">
                  <a:extLst>
                    <a:ext uri="{FF2B5EF4-FFF2-40B4-BE49-F238E27FC236}">
                      <a16:creationId xmlns:a16="http://schemas.microsoft.com/office/drawing/2014/main" id="{A287999B-9ED0-4CC1-BCFE-2C087649CD56}"/>
                    </a:ext>
                  </a:extLst>
                </p:cNvPr>
                <p:cNvSpPr/>
                <p:nvPr/>
              </p:nvSpPr>
              <p:spPr>
                <a:xfrm>
                  <a:off x="6873415" y="4875641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7" name="Freeform: Shape 786">
                  <a:extLst>
                    <a:ext uri="{FF2B5EF4-FFF2-40B4-BE49-F238E27FC236}">
                      <a16:creationId xmlns:a16="http://schemas.microsoft.com/office/drawing/2014/main" id="{82C7CD39-ACC6-4E9F-A7A0-604625FC6873}"/>
                    </a:ext>
                  </a:extLst>
                </p:cNvPr>
                <p:cNvSpPr/>
                <p:nvPr/>
              </p:nvSpPr>
              <p:spPr>
                <a:xfrm>
                  <a:off x="6848760" y="4885763"/>
                  <a:ext cx="17335" cy="18409"/>
                </a:xfrm>
                <a:custGeom>
                  <a:avLst/>
                  <a:gdLst>
                    <a:gd name="connsiteX0" fmla="*/ 16288 w 17335"/>
                    <a:gd name="connsiteY0" fmla="*/ 18372 h 18409"/>
                    <a:gd name="connsiteX1" fmla="*/ 15716 w 17335"/>
                    <a:gd name="connsiteY1" fmla="*/ 18087 h 18409"/>
                    <a:gd name="connsiteX2" fmla="*/ 286 w 17335"/>
                    <a:gd name="connsiteY2" fmla="*/ 1608 h 18409"/>
                    <a:gd name="connsiteX3" fmla="*/ 286 w 17335"/>
                    <a:gd name="connsiteY3" fmla="*/ 275 h 18409"/>
                    <a:gd name="connsiteX4" fmla="*/ 1619 w 17335"/>
                    <a:gd name="connsiteY4" fmla="*/ 370 h 18409"/>
                    <a:gd name="connsiteX5" fmla="*/ 17050 w 17335"/>
                    <a:gd name="connsiteY5" fmla="*/ 16848 h 18409"/>
                    <a:gd name="connsiteX6" fmla="*/ 17050 w 17335"/>
                    <a:gd name="connsiteY6" fmla="*/ 18182 h 18409"/>
                    <a:gd name="connsiteX7" fmla="*/ 16288 w 17335"/>
                    <a:gd name="connsiteY7" fmla="*/ 18372 h 18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09">
                      <a:moveTo>
                        <a:pt x="16288" y="18372"/>
                      </a:moveTo>
                      <a:cubicBezTo>
                        <a:pt x="16097" y="18372"/>
                        <a:pt x="15907" y="18277"/>
                        <a:pt x="15716" y="18087"/>
                      </a:cubicBezTo>
                      <a:lnTo>
                        <a:pt x="286" y="1608"/>
                      </a:lnTo>
                      <a:cubicBezTo>
                        <a:pt x="-95" y="1227"/>
                        <a:pt x="-95" y="656"/>
                        <a:pt x="286" y="275"/>
                      </a:cubicBezTo>
                      <a:cubicBezTo>
                        <a:pt x="667" y="-106"/>
                        <a:pt x="1238" y="-106"/>
                        <a:pt x="1619" y="370"/>
                      </a:cubicBezTo>
                      <a:lnTo>
                        <a:pt x="17050" y="16848"/>
                      </a:lnTo>
                      <a:cubicBezTo>
                        <a:pt x="17431" y="17229"/>
                        <a:pt x="17431" y="17801"/>
                        <a:pt x="17050" y="18182"/>
                      </a:cubicBezTo>
                      <a:cubicBezTo>
                        <a:pt x="16859" y="18372"/>
                        <a:pt x="16574" y="18468"/>
                        <a:pt x="16288" y="1837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B078239D-4BF8-4E32-B618-9EB4670C3340}"/>
                    </a:ext>
                  </a:extLst>
                </p:cNvPr>
                <p:cNvSpPr/>
                <p:nvPr/>
              </p:nvSpPr>
              <p:spPr>
                <a:xfrm>
                  <a:off x="6836209" y="4905015"/>
                  <a:ext cx="24530" cy="11598"/>
                </a:xfrm>
                <a:custGeom>
                  <a:avLst/>
                  <a:gdLst>
                    <a:gd name="connsiteX0" fmla="*/ 23409 w 24530"/>
                    <a:gd name="connsiteY0" fmla="*/ 11598 h 11598"/>
                    <a:gd name="connsiteX1" fmla="*/ 23219 w 24530"/>
                    <a:gd name="connsiteY1" fmla="*/ 11503 h 11598"/>
                    <a:gd name="connsiteX2" fmla="*/ 549 w 24530"/>
                    <a:gd name="connsiteY2" fmla="*/ 1787 h 11598"/>
                    <a:gd name="connsiteX3" fmla="*/ 73 w 24530"/>
                    <a:gd name="connsiteY3" fmla="*/ 549 h 11598"/>
                    <a:gd name="connsiteX4" fmla="*/ 1311 w 24530"/>
                    <a:gd name="connsiteY4" fmla="*/ 73 h 11598"/>
                    <a:gd name="connsiteX5" fmla="*/ 23981 w 24530"/>
                    <a:gd name="connsiteY5" fmla="*/ 9788 h 11598"/>
                    <a:gd name="connsiteX6" fmla="*/ 24457 w 24530"/>
                    <a:gd name="connsiteY6" fmla="*/ 11027 h 11598"/>
                    <a:gd name="connsiteX7" fmla="*/ 23409 w 24530"/>
                    <a:gd name="connsiteY7" fmla="*/ 11598 h 11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598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7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7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8" y="10551"/>
                        <a:pt x="24457" y="11027"/>
                      </a:cubicBezTo>
                      <a:cubicBezTo>
                        <a:pt x="24266" y="11408"/>
                        <a:pt x="23886" y="11598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43885619-9726-4F7D-B098-B463C4B2235D}"/>
                    </a:ext>
                  </a:extLst>
                </p:cNvPr>
                <p:cNvSpPr/>
                <p:nvPr/>
              </p:nvSpPr>
              <p:spPr>
                <a:xfrm>
                  <a:off x="6835220" y="4927076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3 h 5634"/>
                    <a:gd name="connsiteX2" fmla="*/ 777 w 25365"/>
                    <a:gd name="connsiteY2" fmla="*/ 3730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3"/>
                      </a:cubicBezTo>
                      <a:cubicBezTo>
                        <a:pt x="-81" y="4396"/>
                        <a:pt x="300" y="3825"/>
                        <a:pt x="777" y="3730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4618B143-4620-4C06-A03F-CE143F2129B8}"/>
                    </a:ext>
                  </a:extLst>
                </p:cNvPr>
                <p:cNvSpPr/>
                <p:nvPr/>
              </p:nvSpPr>
              <p:spPr>
                <a:xfrm>
                  <a:off x="6840217" y="4939122"/>
                  <a:ext cx="21657" cy="14352"/>
                </a:xfrm>
                <a:custGeom>
                  <a:avLst/>
                  <a:gdLst>
                    <a:gd name="connsiteX0" fmla="*/ 828 w 21657"/>
                    <a:gd name="connsiteY0" fmla="*/ 14353 h 14352"/>
                    <a:gd name="connsiteX1" fmla="*/ 161 w 21657"/>
                    <a:gd name="connsiteY1" fmla="*/ 13877 h 14352"/>
                    <a:gd name="connsiteX2" fmla="*/ 446 w 21657"/>
                    <a:gd name="connsiteY2" fmla="*/ 12543 h 14352"/>
                    <a:gd name="connsiteX3" fmla="*/ 20163 w 21657"/>
                    <a:gd name="connsiteY3" fmla="*/ 161 h 14352"/>
                    <a:gd name="connsiteX4" fmla="*/ 21497 w 21657"/>
                    <a:gd name="connsiteY4" fmla="*/ 446 h 14352"/>
                    <a:gd name="connsiteX5" fmla="*/ 21211 w 21657"/>
                    <a:gd name="connsiteY5" fmla="*/ 1780 h 14352"/>
                    <a:gd name="connsiteX6" fmla="*/ 1494 w 21657"/>
                    <a:gd name="connsiteY6" fmla="*/ 14162 h 14352"/>
                    <a:gd name="connsiteX7" fmla="*/ 828 w 21657"/>
                    <a:gd name="connsiteY7" fmla="*/ 14353 h 1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52">
                      <a:moveTo>
                        <a:pt x="828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1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40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018" y="14353"/>
                        <a:pt x="828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249F0525-3FBD-4AB1-8819-1F12266A8BAD}"/>
                    </a:ext>
                  </a:extLst>
                </p:cNvPr>
                <p:cNvSpPr/>
                <p:nvPr/>
              </p:nvSpPr>
              <p:spPr>
                <a:xfrm>
                  <a:off x="6857389" y="4945531"/>
                  <a:ext cx="13793" cy="24232"/>
                </a:xfrm>
                <a:custGeom>
                  <a:avLst/>
                  <a:gdLst>
                    <a:gd name="connsiteX0" fmla="*/ 801 w 13793"/>
                    <a:gd name="connsiteY0" fmla="*/ 24233 h 24232"/>
                    <a:gd name="connsiteX1" fmla="*/ 515 w 13793"/>
                    <a:gd name="connsiteY1" fmla="*/ 24137 h 24232"/>
                    <a:gd name="connsiteX2" fmla="*/ 134 w 13793"/>
                    <a:gd name="connsiteY2" fmla="*/ 22804 h 24232"/>
                    <a:gd name="connsiteX3" fmla="*/ 11945 w 13793"/>
                    <a:gd name="connsiteY3" fmla="*/ 515 h 24232"/>
                    <a:gd name="connsiteX4" fmla="*/ 13279 w 13793"/>
                    <a:gd name="connsiteY4" fmla="*/ 134 h 24232"/>
                    <a:gd name="connsiteX5" fmla="*/ 13660 w 13793"/>
                    <a:gd name="connsiteY5" fmla="*/ 1468 h 24232"/>
                    <a:gd name="connsiteX6" fmla="*/ 1849 w 13793"/>
                    <a:gd name="connsiteY6" fmla="*/ 23756 h 24232"/>
                    <a:gd name="connsiteX7" fmla="*/ 801 w 13793"/>
                    <a:gd name="connsiteY7" fmla="*/ 24233 h 2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3" h="24232">
                      <a:moveTo>
                        <a:pt x="801" y="24233"/>
                      </a:moveTo>
                      <a:cubicBezTo>
                        <a:pt x="706" y="24233"/>
                        <a:pt x="611" y="24137"/>
                        <a:pt x="515" y="24137"/>
                      </a:cubicBezTo>
                      <a:cubicBezTo>
                        <a:pt x="39" y="23851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5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658" y="24042"/>
                        <a:pt x="1182" y="24233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D8AA9D62-3398-404B-BDFA-642BF4134FF9}"/>
                    </a:ext>
                  </a:extLst>
                </p:cNvPr>
                <p:cNvSpPr/>
                <p:nvPr/>
              </p:nvSpPr>
              <p:spPr>
                <a:xfrm>
                  <a:off x="6882860" y="4944808"/>
                  <a:ext cx="3905" cy="29694"/>
                </a:xfrm>
                <a:custGeom>
                  <a:avLst/>
                  <a:gdLst>
                    <a:gd name="connsiteX0" fmla="*/ 2762 w 3905"/>
                    <a:gd name="connsiteY0" fmla="*/ 29623 h 29694"/>
                    <a:gd name="connsiteX1" fmla="*/ 2000 w 3905"/>
                    <a:gd name="connsiteY1" fmla="*/ 28765 h 29694"/>
                    <a:gd name="connsiteX2" fmla="*/ 0 w 3905"/>
                    <a:gd name="connsiteY2" fmla="*/ 1048 h 29694"/>
                    <a:gd name="connsiteX3" fmla="*/ 857 w 3905"/>
                    <a:gd name="connsiteY3" fmla="*/ 0 h 29694"/>
                    <a:gd name="connsiteX4" fmla="*/ 1905 w 3905"/>
                    <a:gd name="connsiteY4" fmla="*/ 857 h 29694"/>
                    <a:gd name="connsiteX5" fmla="*/ 3905 w 3905"/>
                    <a:gd name="connsiteY5" fmla="*/ 28575 h 29694"/>
                    <a:gd name="connsiteX6" fmla="*/ 3048 w 3905"/>
                    <a:gd name="connsiteY6" fmla="*/ 29623 h 29694"/>
                    <a:gd name="connsiteX7" fmla="*/ 2762 w 3905"/>
                    <a:gd name="connsiteY7" fmla="*/ 29623 h 29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94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5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953" y="29718"/>
                        <a:pt x="2858" y="29718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A91EA894-73AF-4AEA-AB62-DA5D1A29406D}"/>
                    </a:ext>
                  </a:extLst>
                </p:cNvPr>
                <p:cNvSpPr/>
                <p:nvPr/>
              </p:nvSpPr>
              <p:spPr>
                <a:xfrm>
                  <a:off x="6900915" y="4895521"/>
                  <a:ext cx="22872" cy="14996"/>
                </a:xfrm>
                <a:custGeom>
                  <a:avLst/>
                  <a:gdLst>
                    <a:gd name="connsiteX0" fmla="*/ 804 w 22872"/>
                    <a:gd name="connsiteY0" fmla="*/ 14997 h 14996"/>
                    <a:gd name="connsiteX1" fmla="*/ 138 w 22872"/>
                    <a:gd name="connsiteY1" fmla="*/ 14520 h 14996"/>
                    <a:gd name="connsiteX2" fmla="*/ 423 w 22872"/>
                    <a:gd name="connsiteY2" fmla="*/ 13187 h 14996"/>
                    <a:gd name="connsiteX3" fmla="*/ 21378 w 22872"/>
                    <a:gd name="connsiteY3" fmla="*/ 138 h 14996"/>
                    <a:gd name="connsiteX4" fmla="*/ 22712 w 22872"/>
                    <a:gd name="connsiteY4" fmla="*/ 423 h 14996"/>
                    <a:gd name="connsiteX5" fmla="*/ 22426 w 22872"/>
                    <a:gd name="connsiteY5" fmla="*/ 1757 h 14996"/>
                    <a:gd name="connsiteX6" fmla="*/ 1471 w 22872"/>
                    <a:gd name="connsiteY6" fmla="*/ 14806 h 14996"/>
                    <a:gd name="connsiteX7" fmla="*/ 804 w 22872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72" h="14996">
                      <a:moveTo>
                        <a:pt x="804" y="14997"/>
                      </a:moveTo>
                      <a:cubicBezTo>
                        <a:pt x="519" y="14997"/>
                        <a:pt x="328" y="14806"/>
                        <a:pt x="138" y="14520"/>
                      </a:cubicBezTo>
                      <a:cubicBezTo>
                        <a:pt x="-148" y="14044"/>
                        <a:pt x="42" y="13473"/>
                        <a:pt x="423" y="13187"/>
                      </a:cubicBezTo>
                      <a:lnTo>
                        <a:pt x="21378" y="138"/>
                      </a:lnTo>
                      <a:cubicBezTo>
                        <a:pt x="21855" y="-148"/>
                        <a:pt x="22426" y="42"/>
                        <a:pt x="22712" y="423"/>
                      </a:cubicBezTo>
                      <a:cubicBezTo>
                        <a:pt x="22998" y="899"/>
                        <a:pt x="22902" y="1471"/>
                        <a:pt x="22426" y="1757"/>
                      </a:cubicBezTo>
                      <a:lnTo>
                        <a:pt x="1471" y="14806"/>
                      </a:lnTo>
                      <a:cubicBezTo>
                        <a:pt x="1281" y="14997"/>
                        <a:pt x="1090" y="14997"/>
                        <a:pt x="804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CEB74B9C-99F4-4F6E-BFBE-B59EE7E6BDC8}"/>
                    </a:ext>
                  </a:extLst>
                </p:cNvPr>
                <p:cNvSpPr/>
                <p:nvPr/>
              </p:nvSpPr>
              <p:spPr>
                <a:xfrm>
                  <a:off x="6891740" y="4876916"/>
                  <a:ext cx="11671" cy="24666"/>
                </a:xfrm>
                <a:custGeom>
                  <a:avLst/>
                  <a:gdLst>
                    <a:gd name="connsiteX0" fmla="*/ 740 w 11671"/>
                    <a:gd name="connsiteY0" fmla="*/ 24648 h 24666"/>
                    <a:gd name="connsiteX1" fmla="*/ 549 w 11671"/>
                    <a:gd name="connsiteY1" fmla="*/ 24552 h 24666"/>
                    <a:gd name="connsiteX2" fmla="*/ 73 w 11671"/>
                    <a:gd name="connsiteY2" fmla="*/ 23314 h 24666"/>
                    <a:gd name="connsiteX3" fmla="*/ 9884 w 11671"/>
                    <a:gd name="connsiteY3" fmla="*/ 549 h 24666"/>
                    <a:gd name="connsiteX4" fmla="*/ 11122 w 11671"/>
                    <a:gd name="connsiteY4" fmla="*/ 73 h 24666"/>
                    <a:gd name="connsiteX5" fmla="*/ 11598 w 11671"/>
                    <a:gd name="connsiteY5" fmla="*/ 1311 h 24666"/>
                    <a:gd name="connsiteX6" fmla="*/ 1787 w 11671"/>
                    <a:gd name="connsiteY6" fmla="*/ 24076 h 24666"/>
                    <a:gd name="connsiteX7" fmla="*/ 740 w 11671"/>
                    <a:gd name="connsiteY7" fmla="*/ 24648 h 24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66">
                      <a:moveTo>
                        <a:pt x="740" y="24648"/>
                      </a:moveTo>
                      <a:cubicBezTo>
                        <a:pt x="644" y="24648"/>
                        <a:pt x="549" y="24648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7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7" y="24076"/>
                      </a:lnTo>
                      <a:cubicBezTo>
                        <a:pt x="1597" y="24457"/>
                        <a:pt x="1121" y="24743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11FEFF5C-2E38-43E5-9370-8E3AC6FBFE6F}"/>
                    </a:ext>
                  </a:extLst>
                </p:cNvPr>
                <p:cNvSpPr/>
                <p:nvPr/>
              </p:nvSpPr>
              <p:spPr>
                <a:xfrm>
                  <a:off x="6903243" y="4921186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3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3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3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3" y="2381"/>
                      </a:lnTo>
                      <a:cubicBezTo>
                        <a:pt x="953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BA1EC1D3-7548-4F64-9A59-37A6E40214E2}"/>
                    </a:ext>
                  </a:extLst>
                </p:cNvPr>
                <p:cNvSpPr/>
                <p:nvPr/>
              </p:nvSpPr>
              <p:spPr>
                <a:xfrm>
                  <a:off x="6899265" y="4931304"/>
                  <a:ext cx="27578" cy="14384"/>
                </a:xfrm>
                <a:custGeom>
                  <a:avLst/>
                  <a:gdLst>
                    <a:gd name="connsiteX0" fmla="*/ 26552 w 27578"/>
                    <a:gd name="connsiteY0" fmla="*/ 14361 h 14384"/>
                    <a:gd name="connsiteX1" fmla="*/ 26267 w 27578"/>
                    <a:gd name="connsiteY1" fmla="*/ 14265 h 14384"/>
                    <a:gd name="connsiteX2" fmla="*/ 549 w 27578"/>
                    <a:gd name="connsiteY2" fmla="*/ 1788 h 14384"/>
                    <a:gd name="connsiteX3" fmla="*/ 73 w 27578"/>
                    <a:gd name="connsiteY3" fmla="*/ 549 h 14384"/>
                    <a:gd name="connsiteX4" fmla="*/ 1311 w 27578"/>
                    <a:gd name="connsiteY4" fmla="*/ 73 h 14384"/>
                    <a:gd name="connsiteX5" fmla="*/ 27029 w 27578"/>
                    <a:gd name="connsiteY5" fmla="*/ 12551 h 14384"/>
                    <a:gd name="connsiteX6" fmla="*/ 27505 w 27578"/>
                    <a:gd name="connsiteY6" fmla="*/ 13789 h 14384"/>
                    <a:gd name="connsiteX7" fmla="*/ 26552 w 27578"/>
                    <a:gd name="connsiteY7" fmla="*/ 14361 h 14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84">
                      <a:moveTo>
                        <a:pt x="26552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5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6" y="13313"/>
                        <a:pt x="27505" y="13789"/>
                      </a:cubicBezTo>
                      <a:cubicBezTo>
                        <a:pt x="27410" y="14265"/>
                        <a:pt x="27029" y="14456"/>
                        <a:pt x="26552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ED87457F-7F8E-49DE-AC04-1339CC13A221}"/>
                    </a:ext>
                  </a:extLst>
                </p:cNvPr>
                <p:cNvSpPr/>
                <p:nvPr/>
              </p:nvSpPr>
              <p:spPr>
                <a:xfrm>
                  <a:off x="6893142" y="4942517"/>
                  <a:ext cx="18868" cy="23054"/>
                </a:xfrm>
                <a:custGeom>
                  <a:avLst/>
                  <a:gdLst>
                    <a:gd name="connsiteX0" fmla="*/ 17721 w 18868"/>
                    <a:gd name="connsiteY0" fmla="*/ 23055 h 23054"/>
                    <a:gd name="connsiteX1" fmla="*/ 17150 w 18868"/>
                    <a:gd name="connsiteY1" fmla="*/ 22674 h 23054"/>
                    <a:gd name="connsiteX2" fmla="*/ 195 w 18868"/>
                    <a:gd name="connsiteY2" fmla="*/ 1528 h 23054"/>
                    <a:gd name="connsiteX3" fmla="*/ 386 w 18868"/>
                    <a:gd name="connsiteY3" fmla="*/ 195 h 23054"/>
                    <a:gd name="connsiteX4" fmla="*/ 1719 w 18868"/>
                    <a:gd name="connsiteY4" fmla="*/ 385 h 23054"/>
                    <a:gd name="connsiteX5" fmla="*/ 18673 w 18868"/>
                    <a:gd name="connsiteY5" fmla="*/ 21531 h 23054"/>
                    <a:gd name="connsiteX6" fmla="*/ 18483 w 18868"/>
                    <a:gd name="connsiteY6" fmla="*/ 22864 h 23054"/>
                    <a:gd name="connsiteX7" fmla="*/ 17721 w 18868"/>
                    <a:gd name="connsiteY7" fmla="*/ 23055 h 23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54">
                      <a:moveTo>
                        <a:pt x="17721" y="23055"/>
                      </a:moveTo>
                      <a:cubicBezTo>
                        <a:pt x="17531" y="23055"/>
                        <a:pt x="17245" y="22864"/>
                        <a:pt x="17150" y="22674"/>
                      </a:cubicBezTo>
                      <a:lnTo>
                        <a:pt x="195" y="1528"/>
                      </a:lnTo>
                      <a:cubicBezTo>
                        <a:pt x="-91" y="1147"/>
                        <a:pt x="-91" y="481"/>
                        <a:pt x="386" y="195"/>
                      </a:cubicBezTo>
                      <a:cubicBezTo>
                        <a:pt x="767" y="-91"/>
                        <a:pt x="1433" y="-91"/>
                        <a:pt x="1719" y="385"/>
                      </a:cubicBezTo>
                      <a:lnTo>
                        <a:pt x="18673" y="21531"/>
                      </a:lnTo>
                      <a:cubicBezTo>
                        <a:pt x="18959" y="21912"/>
                        <a:pt x="18959" y="22579"/>
                        <a:pt x="18483" y="22864"/>
                      </a:cubicBezTo>
                      <a:cubicBezTo>
                        <a:pt x="18293" y="22960"/>
                        <a:pt x="18007" y="23055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EE2E0E93-8167-4067-A9BA-BEDDF86F6505}"/>
                    </a:ext>
                  </a:extLst>
                </p:cNvPr>
                <p:cNvSpPr/>
                <p:nvPr/>
              </p:nvSpPr>
              <p:spPr>
                <a:xfrm>
                  <a:off x="6882369" y="4898311"/>
                  <a:ext cx="3458" cy="10697"/>
                </a:xfrm>
                <a:custGeom>
                  <a:avLst/>
                  <a:gdLst>
                    <a:gd name="connsiteX0" fmla="*/ 777 w 3458"/>
                    <a:gd name="connsiteY0" fmla="*/ 10683 h 10697"/>
                    <a:gd name="connsiteX1" fmla="*/ 15 w 3458"/>
                    <a:gd name="connsiteY1" fmla="*/ 9540 h 10697"/>
                    <a:gd name="connsiteX2" fmla="*/ 1539 w 3458"/>
                    <a:gd name="connsiteY2" fmla="*/ 777 h 10697"/>
                    <a:gd name="connsiteX3" fmla="*/ 2682 w 3458"/>
                    <a:gd name="connsiteY3" fmla="*/ 15 h 10697"/>
                    <a:gd name="connsiteX4" fmla="*/ 3444 w 3458"/>
                    <a:gd name="connsiteY4" fmla="*/ 1158 h 10697"/>
                    <a:gd name="connsiteX5" fmla="*/ 1920 w 3458"/>
                    <a:gd name="connsiteY5" fmla="*/ 9921 h 10697"/>
                    <a:gd name="connsiteX6" fmla="*/ 777 w 3458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F21498D4-57EC-4306-A177-E7928C8DEEB3}"/>
                    </a:ext>
                  </a:extLst>
                </p:cNvPr>
                <p:cNvSpPr/>
                <p:nvPr/>
              </p:nvSpPr>
              <p:spPr>
                <a:xfrm>
                  <a:off x="6869269" y="4903213"/>
                  <a:ext cx="7274" cy="9590"/>
                </a:xfrm>
                <a:custGeom>
                  <a:avLst/>
                  <a:gdLst>
                    <a:gd name="connsiteX0" fmla="*/ 6162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6 w 7274"/>
                    <a:gd name="connsiteY3" fmla="*/ 161 h 9590"/>
                    <a:gd name="connsiteX4" fmla="*/ 1780 w 7274"/>
                    <a:gd name="connsiteY4" fmla="*/ 447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2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2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7"/>
                        <a:pt x="446" y="161"/>
                      </a:cubicBezTo>
                      <a:cubicBezTo>
                        <a:pt x="923" y="-125"/>
                        <a:pt x="1494" y="-30"/>
                        <a:pt x="1780" y="447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352" y="9590"/>
                        <a:pt x="6162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D9D0C7E9-8087-4D39-B42B-510CB8927DC5}"/>
                    </a:ext>
                  </a:extLst>
                </p:cNvPr>
                <p:cNvSpPr/>
                <p:nvPr/>
              </p:nvSpPr>
              <p:spPr>
                <a:xfrm>
                  <a:off x="6860616" y="4916087"/>
                  <a:ext cx="14482" cy="5003"/>
                </a:xfrm>
                <a:custGeom>
                  <a:avLst/>
                  <a:gdLst>
                    <a:gd name="connsiteX0" fmla="*/ 13385 w 14482"/>
                    <a:gd name="connsiteY0" fmla="*/ 5003 h 5003"/>
                    <a:gd name="connsiteX1" fmla="*/ 13385 w 14482"/>
                    <a:gd name="connsiteY1" fmla="*/ 5003 h 5003"/>
                    <a:gd name="connsiteX2" fmla="*/ 717 w 14482"/>
                    <a:gd name="connsiteY2" fmla="*/ 1860 h 5003"/>
                    <a:gd name="connsiteX3" fmla="*/ 50 w 14482"/>
                    <a:gd name="connsiteY3" fmla="*/ 717 h 5003"/>
                    <a:gd name="connsiteX4" fmla="*/ 1193 w 14482"/>
                    <a:gd name="connsiteY4" fmla="*/ 50 h 5003"/>
                    <a:gd name="connsiteX5" fmla="*/ 13766 w 14482"/>
                    <a:gd name="connsiteY5" fmla="*/ 3193 h 5003"/>
                    <a:gd name="connsiteX6" fmla="*/ 14433 w 14482"/>
                    <a:gd name="connsiteY6" fmla="*/ 4336 h 5003"/>
                    <a:gd name="connsiteX7" fmla="*/ 13385 w 14482"/>
                    <a:gd name="connsiteY7" fmla="*/ 5003 h 5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03">
                      <a:moveTo>
                        <a:pt x="13385" y="5003"/>
                      </a:moveTo>
                      <a:cubicBezTo>
                        <a:pt x="13290" y="5003"/>
                        <a:pt x="13290" y="4908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1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717"/>
                        <a:pt x="13861" y="5003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FA76C122-C2D2-43FB-8B24-2311B9002A2B}"/>
                    </a:ext>
                  </a:extLst>
                </p:cNvPr>
                <p:cNvSpPr/>
                <p:nvPr/>
              </p:nvSpPr>
              <p:spPr>
                <a:xfrm>
                  <a:off x="6864226" y="4928841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203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E600C104-E5AF-47DC-9621-EEA84637EEF3}"/>
                    </a:ext>
                  </a:extLst>
                </p:cNvPr>
                <p:cNvSpPr/>
                <p:nvPr/>
              </p:nvSpPr>
              <p:spPr>
                <a:xfrm>
                  <a:off x="6876082" y="4934315"/>
                  <a:ext cx="3553" cy="11349"/>
                </a:xfrm>
                <a:custGeom>
                  <a:avLst/>
                  <a:gdLst>
                    <a:gd name="connsiteX0" fmla="*/ 777 w 3553"/>
                    <a:gd name="connsiteY0" fmla="*/ 11349 h 11349"/>
                    <a:gd name="connsiteX1" fmla="*/ 15 w 3553"/>
                    <a:gd name="connsiteY1" fmla="*/ 10206 h 11349"/>
                    <a:gd name="connsiteX2" fmla="*/ 1634 w 3553"/>
                    <a:gd name="connsiteY2" fmla="*/ 777 h 11349"/>
                    <a:gd name="connsiteX3" fmla="*/ 2777 w 3553"/>
                    <a:gd name="connsiteY3" fmla="*/ 15 h 11349"/>
                    <a:gd name="connsiteX4" fmla="*/ 3539 w 3553"/>
                    <a:gd name="connsiteY4" fmla="*/ 1158 h 11349"/>
                    <a:gd name="connsiteX5" fmla="*/ 1920 w 3553"/>
                    <a:gd name="connsiteY5" fmla="*/ 10587 h 11349"/>
                    <a:gd name="connsiteX6" fmla="*/ 777 w 3553"/>
                    <a:gd name="connsiteY6" fmla="*/ 11349 h 11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49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6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064"/>
                        <a:pt x="1253" y="11349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6EA89C46-EAC1-4F2C-8F71-8B01B84FE142}"/>
                    </a:ext>
                  </a:extLst>
                </p:cNvPr>
                <p:cNvSpPr/>
                <p:nvPr/>
              </p:nvSpPr>
              <p:spPr>
                <a:xfrm>
                  <a:off x="6883951" y="4927896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6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5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434" y="10625"/>
                        <a:pt x="8148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68D11BE2-F2FF-412C-8900-69A79E4E6A2A}"/>
                    </a:ext>
                  </a:extLst>
                </p:cNvPr>
                <p:cNvSpPr/>
                <p:nvPr/>
              </p:nvSpPr>
              <p:spPr>
                <a:xfrm>
                  <a:off x="6889332" y="4907751"/>
                  <a:ext cx="8676" cy="7090"/>
                </a:xfrm>
                <a:custGeom>
                  <a:avLst/>
                  <a:gdLst>
                    <a:gd name="connsiteX0" fmla="*/ 766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3 h 7090"/>
                    <a:gd name="connsiteX7" fmla="*/ 766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6"/>
                        <a:pt x="8768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338" y="7053"/>
                        <a:pt x="1052" y="7148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ADB2907E-EF3F-4A2E-B17D-1AC004C23CD3}"/>
                    </a:ext>
                  </a:extLst>
                </p:cNvPr>
                <p:cNvSpPr/>
                <p:nvPr/>
              </p:nvSpPr>
              <p:spPr>
                <a:xfrm>
                  <a:off x="6888179" y="4919837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777" y="1920"/>
                        <a:pt x="777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06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8787468" y="348265"/>
                <a:ext cx="305519" cy="268716"/>
                <a:chOff x="6026278" y="1850041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80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78406" y="1850041"/>
                  <a:ext cx="33377" cy="137728"/>
                  <a:chOff x="6078406" y="1850041"/>
                  <a:chExt cx="33377" cy="137728"/>
                </a:xfrm>
                <a:grpFill/>
              </p:grpSpPr>
              <p:grpSp>
                <p:nvGrpSpPr>
                  <p:cNvPr id="80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00081" y="1850041"/>
                    <a:ext cx="11702" cy="35636"/>
                    <a:chOff x="6100081" y="1850041"/>
                    <a:chExt cx="11702" cy="35636"/>
                  </a:xfrm>
                  <a:grpFill/>
                </p:grpSpPr>
                <p:sp>
                  <p:nvSpPr>
                    <p:cNvPr id="809" name="Freeform: Shape 808">
                      <a:extLst>
                        <a:ext uri="{FF2B5EF4-FFF2-40B4-BE49-F238E27FC236}">
                          <a16:creationId xmlns:a16="http://schemas.microsoft.com/office/drawing/2014/main" id="{BAD48AB0-2FC9-40D3-8BFE-21E3708824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0081" y="1856978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1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0" name="Freeform: Shape 809">
                      <a:extLst>
                        <a:ext uri="{FF2B5EF4-FFF2-40B4-BE49-F238E27FC236}">
                          <a16:creationId xmlns:a16="http://schemas.microsoft.com/office/drawing/2014/main" id="{42261F60-FA94-4CB6-BC7B-53D312371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0287" y="1850041"/>
                      <a:ext cx="11496" cy="11522"/>
                    </a:xfrm>
                    <a:custGeom>
                      <a:avLst/>
                      <a:gdLst>
                        <a:gd name="connsiteX0" fmla="*/ 11429 w 11496"/>
                        <a:gd name="connsiteY0" fmla="*/ 6761 h 11522"/>
                        <a:gd name="connsiteX1" fmla="*/ 4761 w 11496"/>
                        <a:gd name="connsiteY1" fmla="*/ 11429 h 11522"/>
                        <a:gd name="connsiteX2" fmla="*/ 94 w 11496"/>
                        <a:gd name="connsiteY2" fmla="*/ 4761 h 11522"/>
                        <a:gd name="connsiteX3" fmla="*/ 6761 w 11496"/>
                        <a:gd name="connsiteY3" fmla="*/ 94 h 11522"/>
                        <a:gd name="connsiteX4" fmla="*/ 11429 w 11496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11429" y="6761"/>
                          </a:move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809" y="665"/>
                            <a:pt x="11905" y="3618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1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78406" y="1952133"/>
                    <a:ext cx="11797" cy="35636"/>
                    <a:chOff x="6078406" y="1952133"/>
                    <a:chExt cx="11797" cy="35636"/>
                  </a:xfrm>
                  <a:grpFill/>
                </p:grpSpPr>
                <p:sp>
                  <p:nvSpPr>
                    <p:cNvPr id="812" name="Freeform: Shape 811">
                      <a:extLst>
                        <a:ext uri="{FF2B5EF4-FFF2-40B4-BE49-F238E27FC236}">
                          <a16:creationId xmlns:a16="http://schemas.microsoft.com/office/drawing/2014/main" id="{53744951-0606-454A-B7DB-4008C6D16D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3602" y="1952133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3" name="Freeform: Shape 812">
                      <a:extLst>
                        <a:ext uri="{FF2B5EF4-FFF2-40B4-BE49-F238E27FC236}">
                          <a16:creationId xmlns:a16="http://schemas.microsoft.com/office/drawing/2014/main" id="{9822C6E6-B7DA-4606-AA89-850F7A597F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8406" y="1976247"/>
                      <a:ext cx="11496" cy="11522"/>
                    </a:xfrm>
                    <a:custGeom>
                      <a:avLst/>
                      <a:gdLst>
                        <a:gd name="connsiteX0" fmla="*/ 67 w 11496"/>
                        <a:gd name="connsiteY0" fmla="*/ 4761 h 11522"/>
                        <a:gd name="connsiteX1" fmla="*/ 6735 w 11496"/>
                        <a:gd name="connsiteY1" fmla="*/ 94 h 11522"/>
                        <a:gd name="connsiteX2" fmla="*/ 11402 w 11496"/>
                        <a:gd name="connsiteY2" fmla="*/ 6761 h 11522"/>
                        <a:gd name="connsiteX3" fmla="*/ 4735 w 11496"/>
                        <a:gd name="connsiteY3" fmla="*/ 11429 h 11522"/>
                        <a:gd name="connsiteX4" fmla="*/ 67 w 11496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67" y="4761"/>
                          </a:moveTo>
                          <a:cubicBezTo>
                            <a:pt x="639" y="1618"/>
                            <a:pt x="3592" y="-478"/>
                            <a:pt x="6735" y="94"/>
                          </a:cubicBezTo>
                          <a:cubicBezTo>
                            <a:pt x="9878" y="665"/>
                            <a:pt x="11974" y="3618"/>
                            <a:pt x="11402" y="6761"/>
                          </a:cubicBezTo>
                          <a:cubicBezTo>
                            <a:pt x="10831" y="9905"/>
                            <a:pt x="7878" y="12000"/>
                            <a:pt x="4735" y="11429"/>
                          </a:cubicBezTo>
                          <a:cubicBezTo>
                            <a:pt x="1687" y="10857"/>
                            <a:pt x="-409" y="7904"/>
                            <a:pt x="67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14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67285" y="1853043"/>
                  <a:ext cx="55620" cy="131725"/>
                  <a:chOff x="6067285" y="1853043"/>
                  <a:chExt cx="55620" cy="131725"/>
                </a:xfrm>
                <a:grpFill/>
              </p:grpSpPr>
              <p:grpSp>
                <p:nvGrpSpPr>
                  <p:cNvPr id="81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67285" y="1853043"/>
                    <a:ext cx="16773" cy="34239"/>
                    <a:chOff x="6067285" y="1853043"/>
                    <a:chExt cx="16773" cy="34239"/>
                  </a:xfrm>
                  <a:grpFill/>
                </p:grpSpPr>
                <p:sp>
                  <p:nvSpPr>
                    <p:cNvPr id="816" name="Freeform: Shape 815">
                      <a:extLst>
                        <a:ext uri="{FF2B5EF4-FFF2-40B4-BE49-F238E27FC236}">
                          <a16:creationId xmlns:a16="http://schemas.microsoft.com/office/drawing/2014/main" id="{A4ECDFC7-DD5F-4319-B886-56799B45E8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2794" y="1859886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7" name="Freeform: Shape 816">
                      <a:extLst>
                        <a:ext uri="{FF2B5EF4-FFF2-40B4-BE49-F238E27FC236}">
                          <a16:creationId xmlns:a16="http://schemas.microsoft.com/office/drawing/2014/main" id="{87D0C7F2-F327-4743-8590-5A69481B4D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285" y="1853043"/>
                      <a:ext cx="11424" cy="11424"/>
                    </a:xfrm>
                    <a:custGeom>
                      <a:avLst/>
                      <a:gdLst>
                        <a:gd name="connsiteX0" fmla="*/ 11094 w 11424"/>
                        <a:gd name="connsiteY0" fmla="*/ 3760 h 11424"/>
                        <a:gd name="connsiteX1" fmla="*/ 7665 w 11424"/>
                        <a:gd name="connsiteY1" fmla="*/ 11094 h 11424"/>
                        <a:gd name="connsiteX2" fmla="*/ 331 w 11424"/>
                        <a:gd name="connsiteY2" fmla="*/ 7665 h 11424"/>
                        <a:gd name="connsiteX3" fmla="*/ 3760 w 11424"/>
                        <a:gd name="connsiteY3" fmla="*/ 331 h 11424"/>
                        <a:gd name="connsiteX4" fmla="*/ 11094 w 11424"/>
                        <a:gd name="connsiteY4" fmla="*/ 3760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11094" y="3760"/>
                          </a:move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1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06132" y="1950564"/>
                    <a:ext cx="16773" cy="34203"/>
                    <a:chOff x="6106132" y="1950564"/>
                    <a:chExt cx="16773" cy="34203"/>
                  </a:xfrm>
                  <a:grpFill/>
                </p:grpSpPr>
                <p:sp>
                  <p:nvSpPr>
                    <p:cNvPr id="819" name="Freeform: Shape 818">
                      <a:extLst>
                        <a:ext uri="{FF2B5EF4-FFF2-40B4-BE49-F238E27FC236}">
                          <a16:creationId xmlns:a16="http://schemas.microsoft.com/office/drawing/2014/main" id="{B7D733C1-F105-4851-AACC-0F8029C3A2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6132" y="1950564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20" name="Freeform: Shape 819">
                      <a:extLst>
                        <a:ext uri="{FF2B5EF4-FFF2-40B4-BE49-F238E27FC236}">
                          <a16:creationId xmlns:a16="http://schemas.microsoft.com/office/drawing/2014/main" id="{E79C258B-BA4A-4AF6-96A1-DB7E62114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1481" y="1973344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60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21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40196" y="1872150"/>
                  <a:ext cx="109797" cy="93510"/>
                  <a:chOff x="6040196" y="1872150"/>
                  <a:chExt cx="109797" cy="93510"/>
                </a:xfrm>
                <a:grpFill/>
              </p:grpSpPr>
              <p:grpSp>
                <p:nvGrpSpPr>
                  <p:cNvPr id="82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40196" y="1872150"/>
                    <a:ext cx="29185" cy="25454"/>
                    <a:chOff x="6040196" y="1872150"/>
                    <a:chExt cx="29185" cy="25454"/>
                  </a:xfrm>
                  <a:grpFill/>
                </p:grpSpPr>
                <p:sp>
                  <p:nvSpPr>
                    <p:cNvPr id="823" name="Freeform: Shape 822">
                      <a:extLst>
                        <a:ext uri="{FF2B5EF4-FFF2-40B4-BE49-F238E27FC236}">
                          <a16:creationId xmlns:a16="http://schemas.microsoft.com/office/drawing/2014/main" id="{3FAE47BE-3C37-4A37-9B65-8019ACA33C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6608" y="1878277"/>
                      <a:ext cx="22773" cy="19328"/>
                    </a:xfrm>
                    <a:custGeom>
                      <a:avLst/>
                      <a:gdLst>
                        <a:gd name="connsiteX0" fmla="*/ 21674 w 22773"/>
                        <a:gd name="connsiteY0" fmla="*/ 19293 h 19328"/>
                        <a:gd name="connsiteX1" fmla="*/ 21197 w 22773"/>
                        <a:gd name="connsiteY1" fmla="*/ 19102 h 19328"/>
                        <a:gd name="connsiteX2" fmla="*/ 338 w 22773"/>
                        <a:gd name="connsiteY2" fmla="*/ 1671 h 19328"/>
                        <a:gd name="connsiteX3" fmla="*/ 243 w 22773"/>
                        <a:gd name="connsiteY3" fmla="*/ 338 h 19328"/>
                        <a:gd name="connsiteX4" fmla="*/ 1576 w 22773"/>
                        <a:gd name="connsiteY4" fmla="*/ 243 h 19328"/>
                        <a:gd name="connsiteX5" fmla="*/ 22436 w 22773"/>
                        <a:gd name="connsiteY5" fmla="*/ 17673 h 19328"/>
                        <a:gd name="connsiteX6" fmla="*/ 22531 w 22773"/>
                        <a:gd name="connsiteY6" fmla="*/ 19007 h 19328"/>
                        <a:gd name="connsiteX7" fmla="*/ 21674 w 22773"/>
                        <a:gd name="connsiteY7" fmla="*/ 19293 h 19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28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293"/>
                            <a:pt x="21959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24" name="Freeform: Shape 823">
                      <a:extLst>
                        <a:ext uri="{FF2B5EF4-FFF2-40B4-BE49-F238E27FC236}">
                          <a16:creationId xmlns:a16="http://schemas.microsoft.com/office/drawing/2014/main" id="{5F3E72A5-7BD3-409E-9D37-39D76D3059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0196" y="1872150"/>
                      <a:ext cx="11499" cy="11499"/>
                    </a:xfrm>
                    <a:custGeom>
                      <a:avLst/>
                      <a:gdLst>
                        <a:gd name="connsiteX0" fmla="*/ 9417 w 11499"/>
                        <a:gd name="connsiteY0" fmla="*/ 1321 h 11499"/>
                        <a:gd name="connsiteX1" fmla="*/ 10179 w 11499"/>
                        <a:gd name="connsiteY1" fmla="*/ 9417 h 11499"/>
                        <a:gd name="connsiteX2" fmla="*/ 2083 w 11499"/>
                        <a:gd name="connsiteY2" fmla="*/ 10179 h 11499"/>
                        <a:gd name="connsiteX3" fmla="*/ 1321 w 11499"/>
                        <a:gd name="connsiteY3" fmla="*/ 2083 h 11499"/>
                        <a:gd name="connsiteX4" fmla="*/ 9417 w 11499"/>
                        <a:gd name="connsiteY4" fmla="*/ 1321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9417" y="1321"/>
                          </a:move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80"/>
                            <a:pt x="9417" y="132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20808" y="1940189"/>
                    <a:ext cx="29185" cy="25471"/>
                    <a:chOff x="6120808" y="1940189"/>
                    <a:chExt cx="29185" cy="25471"/>
                  </a:xfrm>
                  <a:grpFill/>
                </p:grpSpPr>
                <p:sp>
                  <p:nvSpPr>
                    <p:cNvPr id="826" name="Freeform: Shape 825">
                      <a:extLst>
                        <a:ext uri="{FF2B5EF4-FFF2-40B4-BE49-F238E27FC236}">
                          <a16:creationId xmlns:a16="http://schemas.microsoft.com/office/drawing/2014/main" id="{465A6B2F-6E8C-4D64-A42B-AA1D85C63D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0808" y="1940189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8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9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60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27" name="Freeform: Shape 826">
                      <a:extLst>
                        <a:ext uri="{FF2B5EF4-FFF2-40B4-BE49-F238E27FC236}">
                          <a16:creationId xmlns:a16="http://schemas.microsoft.com/office/drawing/2014/main" id="{1F8F0078-1B49-4646-A39A-2B3C38A268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8494" y="1954161"/>
                      <a:ext cx="11499" cy="11499"/>
                    </a:xfrm>
                    <a:custGeom>
                      <a:avLst/>
                      <a:gdLst>
                        <a:gd name="connsiteX0" fmla="*/ 2083 w 11499"/>
                        <a:gd name="connsiteY0" fmla="*/ 10179 h 11499"/>
                        <a:gd name="connsiteX1" fmla="*/ 1321 w 11499"/>
                        <a:gd name="connsiteY1" fmla="*/ 2083 h 11499"/>
                        <a:gd name="connsiteX2" fmla="*/ 9417 w 11499"/>
                        <a:gd name="connsiteY2" fmla="*/ 1321 h 11499"/>
                        <a:gd name="connsiteX3" fmla="*/ 10179 w 11499"/>
                        <a:gd name="connsiteY3" fmla="*/ 9417 h 11499"/>
                        <a:gd name="connsiteX4" fmla="*/ 2083 w 11499"/>
                        <a:gd name="connsiteY4" fmla="*/ 10179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0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28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26278" y="1902238"/>
                  <a:ext cx="137728" cy="33334"/>
                  <a:chOff x="6026278" y="1902238"/>
                  <a:chExt cx="137728" cy="33334"/>
                </a:xfrm>
                <a:grpFill/>
              </p:grpSpPr>
              <p:grpSp>
                <p:nvGrpSpPr>
                  <p:cNvPr id="82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26278" y="1902238"/>
                    <a:ext cx="35636" cy="11714"/>
                    <a:chOff x="6026278" y="1902238"/>
                    <a:chExt cx="35636" cy="11714"/>
                  </a:xfrm>
                  <a:grpFill/>
                </p:grpSpPr>
                <p:sp>
                  <p:nvSpPr>
                    <p:cNvPr id="830" name="Freeform: Shape 829">
                      <a:extLst>
                        <a:ext uri="{FF2B5EF4-FFF2-40B4-BE49-F238E27FC236}">
                          <a16:creationId xmlns:a16="http://schemas.microsoft.com/office/drawing/2014/main" id="{A0CCA307-8C66-4635-81B3-19FF40C0F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3215" y="1907366"/>
                      <a:ext cx="28699" cy="6586"/>
                    </a:xfrm>
                    <a:custGeom>
                      <a:avLst/>
                      <a:gdLst>
                        <a:gd name="connsiteX0" fmla="*/ 27542 w 28699"/>
                        <a:gd name="connsiteY0" fmla="*/ 6587 h 6586"/>
                        <a:gd name="connsiteX1" fmla="*/ 777 w 28699"/>
                        <a:gd name="connsiteY1" fmla="*/ 1920 h 6586"/>
                        <a:gd name="connsiteX2" fmla="*/ 15 w 28699"/>
                        <a:gd name="connsiteY2" fmla="*/ 777 h 6586"/>
                        <a:gd name="connsiteX3" fmla="*/ 1158 w 28699"/>
                        <a:gd name="connsiteY3" fmla="*/ 15 h 6586"/>
                        <a:gd name="connsiteX4" fmla="*/ 27923 w 28699"/>
                        <a:gd name="connsiteY4" fmla="*/ 4682 h 6586"/>
                        <a:gd name="connsiteX5" fmla="*/ 28685 w 28699"/>
                        <a:gd name="connsiteY5" fmla="*/ 5825 h 6586"/>
                        <a:gd name="connsiteX6" fmla="*/ 27542 w 28699"/>
                        <a:gd name="connsiteY6" fmla="*/ 6587 h 65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586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018" y="6587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1" name="Freeform: Shape 830">
                      <a:extLst>
                        <a:ext uri="{FF2B5EF4-FFF2-40B4-BE49-F238E27FC236}">
                          <a16:creationId xmlns:a16="http://schemas.microsoft.com/office/drawing/2014/main" id="{F6BC88B2-0E14-4FE1-992B-F987B90CC4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6278" y="1902238"/>
                      <a:ext cx="11522" cy="11522"/>
                    </a:xfrm>
                    <a:custGeom>
                      <a:avLst/>
                      <a:gdLst>
                        <a:gd name="connsiteX0" fmla="*/ 6761 w 11522"/>
                        <a:gd name="connsiteY0" fmla="*/ 94 h 11522"/>
                        <a:gd name="connsiteX1" fmla="*/ 11429 w 11522"/>
                        <a:gd name="connsiteY1" fmla="*/ 6761 h 11522"/>
                        <a:gd name="connsiteX2" fmla="*/ 4761 w 11522"/>
                        <a:gd name="connsiteY2" fmla="*/ 11429 h 11522"/>
                        <a:gd name="connsiteX3" fmla="*/ 94 w 11522"/>
                        <a:gd name="connsiteY3" fmla="*/ 4761 h 11522"/>
                        <a:gd name="connsiteX4" fmla="*/ 6761 w 11522"/>
                        <a:gd name="connsiteY4" fmla="*/ 94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6761" y="94"/>
                          </a:move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3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28370" y="1923844"/>
                    <a:ext cx="35636" cy="11729"/>
                    <a:chOff x="6128370" y="1923844"/>
                    <a:chExt cx="35636" cy="11729"/>
                  </a:xfrm>
                  <a:grpFill/>
                </p:grpSpPr>
                <p:sp>
                  <p:nvSpPr>
                    <p:cNvPr id="833" name="Freeform: Shape 832">
                      <a:extLst>
                        <a:ext uri="{FF2B5EF4-FFF2-40B4-BE49-F238E27FC236}">
                          <a16:creationId xmlns:a16="http://schemas.microsoft.com/office/drawing/2014/main" id="{ABB9B1A9-0D4E-4A7B-801D-9E2F307972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8370" y="1923844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4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4" name="Freeform: Shape 833">
                      <a:extLst>
                        <a:ext uri="{FF2B5EF4-FFF2-40B4-BE49-F238E27FC236}">
                          <a16:creationId xmlns:a16="http://schemas.microsoft.com/office/drawing/2014/main" id="{EAC71568-F126-4C52-AF02-07F1FFF81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2484" y="1924050"/>
                      <a:ext cx="11522" cy="11522"/>
                    </a:xfrm>
                    <a:custGeom>
                      <a:avLst/>
                      <a:gdLst>
                        <a:gd name="connsiteX0" fmla="*/ 4761 w 11522"/>
                        <a:gd name="connsiteY0" fmla="*/ 11429 h 11522"/>
                        <a:gd name="connsiteX1" fmla="*/ 94 w 11522"/>
                        <a:gd name="connsiteY1" fmla="*/ 4761 h 11522"/>
                        <a:gd name="connsiteX2" fmla="*/ 6761 w 11522"/>
                        <a:gd name="connsiteY2" fmla="*/ 94 h 11522"/>
                        <a:gd name="connsiteX3" fmla="*/ 11429 w 11522"/>
                        <a:gd name="connsiteY3" fmla="*/ 6761 h 11522"/>
                        <a:gd name="connsiteX4" fmla="*/ 4761 w 11522"/>
                        <a:gd name="connsiteY4" fmla="*/ 11429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809" y="12000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35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29280" y="1891143"/>
                  <a:ext cx="131678" cy="55525"/>
                  <a:chOff x="6029280" y="1891143"/>
                  <a:chExt cx="131678" cy="55525"/>
                </a:xfrm>
                <a:grpFill/>
              </p:grpSpPr>
              <p:grpSp>
                <p:nvGrpSpPr>
                  <p:cNvPr id="83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29280" y="1929990"/>
                    <a:ext cx="34204" cy="16677"/>
                    <a:chOff x="6029280" y="1929990"/>
                    <a:chExt cx="34204" cy="16677"/>
                  </a:xfrm>
                  <a:grpFill/>
                </p:grpSpPr>
                <p:sp>
                  <p:nvSpPr>
                    <p:cNvPr id="837" name="Freeform: Shape 836">
                      <a:extLst>
                        <a:ext uri="{FF2B5EF4-FFF2-40B4-BE49-F238E27FC236}">
                          <a16:creationId xmlns:a16="http://schemas.microsoft.com/office/drawing/2014/main" id="{8AA54A96-F65A-4427-B5A8-4632AE16A7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028" y="1929990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917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8" name="Freeform: Shape 837">
                      <a:extLst>
                        <a:ext uri="{FF2B5EF4-FFF2-40B4-BE49-F238E27FC236}">
                          <a16:creationId xmlns:a16="http://schemas.microsoft.com/office/drawing/2014/main" id="{34E78F2D-38BE-4EFD-BC0F-F5FBDC8478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280" y="1935244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3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26706" y="1891143"/>
                    <a:ext cx="34252" cy="16713"/>
                    <a:chOff x="6126706" y="1891143"/>
                    <a:chExt cx="34252" cy="16713"/>
                  </a:xfrm>
                  <a:grpFill/>
                </p:grpSpPr>
                <p:sp>
                  <p:nvSpPr>
                    <p:cNvPr id="840" name="Freeform: Shape 839">
                      <a:extLst>
                        <a:ext uri="{FF2B5EF4-FFF2-40B4-BE49-F238E27FC236}">
                          <a16:creationId xmlns:a16="http://schemas.microsoft.com/office/drawing/2014/main" id="{8BC7817F-6328-43B4-AA40-9FE5D8AFE8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6706" y="1896653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1" name="Freeform: Shape 840">
                      <a:extLst>
                        <a:ext uri="{FF2B5EF4-FFF2-40B4-BE49-F238E27FC236}">
                          <a16:creationId xmlns:a16="http://schemas.microsoft.com/office/drawing/2014/main" id="{D5A31786-16AF-404A-8BE6-10576B836A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485" y="1891143"/>
                      <a:ext cx="11473" cy="11424"/>
                    </a:xfrm>
                    <a:custGeom>
                      <a:avLst/>
                      <a:gdLst>
                        <a:gd name="connsiteX0" fmla="*/ 7665 w 11473"/>
                        <a:gd name="connsiteY0" fmla="*/ 11094 h 11424"/>
                        <a:gd name="connsiteX1" fmla="*/ 331 w 11473"/>
                        <a:gd name="connsiteY1" fmla="*/ 7665 h 11424"/>
                        <a:gd name="connsiteX2" fmla="*/ 3760 w 11473"/>
                        <a:gd name="connsiteY2" fmla="*/ 331 h 11424"/>
                        <a:gd name="connsiteX3" fmla="*/ 11094 w 11473"/>
                        <a:gd name="connsiteY3" fmla="*/ 3760 h 11424"/>
                        <a:gd name="connsiteX4" fmla="*/ 7665 w 11473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73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237" y="6712"/>
                            <a:pt x="10713" y="9951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4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48348" y="1863959"/>
                  <a:ext cx="93493" cy="109797"/>
                  <a:chOff x="6048348" y="1863959"/>
                  <a:chExt cx="93493" cy="109797"/>
                </a:xfrm>
                <a:grpFill/>
              </p:grpSpPr>
              <p:grpSp>
                <p:nvGrpSpPr>
                  <p:cNvPr id="84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48348" y="1944666"/>
                    <a:ext cx="25510" cy="29090"/>
                    <a:chOff x="6048348" y="1944666"/>
                    <a:chExt cx="25510" cy="29090"/>
                  </a:xfrm>
                  <a:grpFill/>
                </p:grpSpPr>
                <p:sp>
                  <p:nvSpPr>
                    <p:cNvPr id="844" name="Freeform: Shape 843">
                      <a:extLst>
                        <a:ext uri="{FF2B5EF4-FFF2-40B4-BE49-F238E27FC236}">
                          <a16:creationId xmlns:a16="http://schemas.microsoft.com/office/drawing/2014/main" id="{ACBD3CCE-ADBB-434A-9C8C-F9B0F2C832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4514" y="1944666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5" name="Freeform: Shape 844">
                      <a:extLst>
                        <a:ext uri="{FF2B5EF4-FFF2-40B4-BE49-F238E27FC236}">
                          <a16:creationId xmlns:a16="http://schemas.microsoft.com/office/drawing/2014/main" id="{067C39EC-B771-46F1-98F4-9AA1613F06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48" y="1962257"/>
                      <a:ext cx="11539" cy="11499"/>
                    </a:xfrm>
                    <a:custGeom>
                      <a:avLst/>
                      <a:gdLst>
                        <a:gd name="connsiteX0" fmla="*/ 1360 w 11539"/>
                        <a:gd name="connsiteY0" fmla="*/ 2083 h 11499"/>
                        <a:gd name="connsiteX1" fmla="*/ 9456 w 11539"/>
                        <a:gd name="connsiteY1" fmla="*/ 1321 h 11499"/>
                        <a:gd name="connsiteX2" fmla="*/ 10219 w 11539"/>
                        <a:gd name="connsiteY2" fmla="*/ 9417 h 11499"/>
                        <a:gd name="connsiteX3" fmla="*/ 2122 w 11539"/>
                        <a:gd name="connsiteY3" fmla="*/ 10179 h 11499"/>
                        <a:gd name="connsiteX4" fmla="*/ 1360 w 1153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360" y="2083"/>
                          </a:moveTo>
                          <a:cubicBezTo>
                            <a:pt x="3360" y="-394"/>
                            <a:pt x="6980" y="-679"/>
                            <a:pt x="9456" y="1321"/>
                          </a:cubicBezTo>
                          <a:cubicBezTo>
                            <a:pt x="11933" y="3321"/>
                            <a:pt x="12219" y="6941"/>
                            <a:pt x="10219" y="9417"/>
                          </a:cubicBezTo>
                          <a:cubicBezTo>
                            <a:pt x="8218" y="11894"/>
                            <a:pt x="4599" y="12179"/>
                            <a:pt x="2122" y="10179"/>
                          </a:cubicBezTo>
                          <a:cubicBezTo>
                            <a:pt x="-354" y="8179"/>
                            <a:pt x="-735" y="4559"/>
                            <a:pt x="1360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16331" y="1863959"/>
                    <a:ext cx="25510" cy="29254"/>
                    <a:chOff x="6116331" y="1863959"/>
                    <a:chExt cx="25510" cy="29254"/>
                  </a:xfrm>
                  <a:grpFill/>
                </p:grpSpPr>
                <p:sp>
                  <p:nvSpPr>
                    <p:cNvPr id="847" name="Freeform: Shape 846">
                      <a:extLst>
                        <a:ext uri="{FF2B5EF4-FFF2-40B4-BE49-F238E27FC236}">
                          <a16:creationId xmlns:a16="http://schemas.microsoft.com/office/drawing/2014/main" id="{6B9B17EB-A11E-41E8-91B6-92D39BE4E7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6331" y="1870466"/>
                      <a:ext cx="19344" cy="22746"/>
                    </a:xfrm>
                    <a:custGeom>
                      <a:avLst/>
                      <a:gdLst>
                        <a:gd name="connsiteX0" fmla="*/ 814 w 19344"/>
                        <a:gd name="connsiteY0" fmla="*/ 22722 h 22746"/>
                        <a:gd name="connsiteX1" fmla="*/ 338 w 19344"/>
                        <a:gd name="connsiteY1" fmla="*/ 22531 h 22746"/>
                        <a:gd name="connsiteX2" fmla="*/ 243 w 19344"/>
                        <a:gd name="connsiteY2" fmla="*/ 21198 h 22746"/>
                        <a:gd name="connsiteX3" fmla="*/ 17673 w 19344"/>
                        <a:gd name="connsiteY3" fmla="*/ 338 h 22746"/>
                        <a:gd name="connsiteX4" fmla="*/ 19007 w 19344"/>
                        <a:gd name="connsiteY4" fmla="*/ 243 h 22746"/>
                        <a:gd name="connsiteX5" fmla="*/ 19102 w 19344"/>
                        <a:gd name="connsiteY5" fmla="*/ 1576 h 22746"/>
                        <a:gd name="connsiteX6" fmla="*/ 1671 w 19344"/>
                        <a:gd name="connsiteY6" fmla="*/ 22436 h 22746"/>
                        <a:gd name="connsiteX7" fmla="*/ 814 w 19344"/>
                        <a:gd name="connsiteY7" fmla="*/ 22722 h 227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46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95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8" name="Freeform: Shape 847">
                      <a:extLst>
                        <a:ext uri="{FF2B5EF4-FFF2-40B4-BE49-F238E27FC236}">
                          <a16:creationId xmlns:a16="http://schemas.microsoft.com/office/drawing/2014/main" id="{1F004B1C-1105-4D78-AA53-3898070BBB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02" y="1863959"/>
                      <a:ext cx="11539" cy="11499"/>
                    </a:xfrm>
                    <a:custGeom>
                      <a:avLst/>
                      <a:gdLst>
                        <a:gd name="connsiteX0" fmla="*/ 10179 w 11539"/>
                        <a:gd name="connsiteY0" fmla="*/ 9417 h 11499"/>
                        <a:gd name="connsiteX1" fmla="*/ 2083 w 11539"/>
                        <a:gd name="connsiteY1" fmla="*/ 10179 h 11499"/>
                        <a:gd name="connsiteX2" fmla="*/ 1321 w 11539"/>
                        <a:gd name="connsiteY2" fmla="*/ 2083 h 11499"/>
                        <a:gd name="connsiteX3" fmla="*/ 9417 w 11539"/>
                        <a:gd name="connsiteY3" fmla="*/ 1321 h 11499"/>
                        <a:gd name="connsiteX4" fmla="*/ 10179 w 1153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274" y="7036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F84E9218-DBED-4207-A711-5FA17B07CE7C}"/>
                    </a:ext>
                  </a:extLst>
                </p:cNvPr>
                <p:cNvSpPr/>
                <p:nvPr/>
              </p:nvSpPr>
              <p:spPr>
                <a:xfrm>
                  <a:off x="6053878" y="1878403"/>
                  <a:ext cx="82242" cy="82243"/>
                </a:xfrm>
                <a:custGeom>
                  <a:avLst/>
                  <a:gdLst>
                    <a:gd name="connsiteX0" fmla="*/ 81650 w 82242"/>
                    <a:gd name="connsiteY0" fmla="*/ 48122 h 82243"/>
                    <a:gd name="connsiteX1" fmla="*/ 34121 w 82242"/>
                    <a:gd name="connsiteY1" fmla="*/ 81650 h 82243"/>
                    <a:gd name="connsiteX2" fmla="*/ 593 w 82242"/>
                    <a:gd name="connsiteY2" fmla="*/ 34121 h 82243"/>
                    <a:gd name="connsiteX3" fmla="*/ 48122 w 82242"/>
                    <a:gd name="connsiteY3" fmla="*/ 593 h 82243"/>
                    <a:gd name="connsiteX4" fmla="*/ 81650 w 82242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42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506" y="4403"/>
                        <a:pt x="85460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D8D5BCEC-12C6-4839-B218-CBF63520DC91}"/>
                    </a:ext>
                  </a:extLst>
                </p:cNvPr>
                <p:cNvSpPr/>
                <p:nvPr/>
              </p:nvSpPr>
              <p:spPr>
                <a:xfrm>
                  <a:off x="6083572" y="186313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4557E8FA-A086-4F3B-9DE6-F8B01D9428DF}"/>
                    </a:ext>
                  </a:extLst>
                </p:cNvPr>
                <p:cNvSpPr/>
                <p:nvPr/>
              </p:nvSpPr>
              <p:spPr>
                <a:xfrm>
                  <a:off x="6094335" y="188457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E42A90A7-3BE5-4563-B9F5-9B0E8529562B}"/>
                    </a:ext>
                  </a:extLst>
                </p:cNvPr>
                <p:cNvSpPr/>
                <p:nvPr/>
              </p:nvSpPr>
              <p:spPr>
                <a:xfrm>
                  <a:off x="6088704" y="1909038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1"/>
                        <a:pt x="4534" y="438"/>
                      </a:cubicBezTo>
                      <a:cubicBezTo>
                        <a:pt x="8058" y="-896"/>
                        <a:pt x="12058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7BF67EF4-D00F-47EE-8996-381EB8A1A245}"/>
                    </a:ext>
                  </a:extLst>
                </p:cNvPr>
                <p:cNvSpPr/>
                <p:nvPr/>
              </p:nvSpPr>
              <p:spPr>
                <a:xfrm>
                  <a:off x="6077857" y="188904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E2FA4DBD-B98E-4A8D-A0F4-F82650D6E6EE}"/>
                    </a:ext>
                  </a:extLst>
                </p:cNvPr>
                <p:cNvSpPr/>
                <p:nvPr/>
              </p:nvSpPr>
              <p:spPr>
                <a:xfrm>
                  <a:off x="6068618" y="190466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FE17E7C9-20AC-4627-B50D-DCD73DF5B0AD}"/>
                    </a:ext>
                  </a:extLst>
                </p:cNvPr>
                <p:cNvSpPr/>
                <p:nvPr/>
              </p:nvSpPr>
              <p:spPr>
                <a:xfrm>
                  <a:off x="6071380" y="192209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309A8B50-DFB1-427B-BEA0-AA6C8D3ECFA0}"/>
                    </a:ext>
                  </a:extLst>
                </p:cNvPr>
                <p:cNvSpPr/>
                <p:nvPr/>
              </p:nvSpPr>
              <p:spPr>
                <a:xfrm>
                  <a:off x="6102241" y="192743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9C2726E8-5953-4A01-9494-3B0CE212A474}"/>
                    </a:ext>
                  </a:extLst>
                </p:cNvPr>
                <p:cNvSpPr/>
                <p:nvPr/>
              </p:nvSpPr>
              <p:spPr>
                <a:xfrm>
                  <a:off x="6111004" y="191023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78373738-18D1-4780-9F8E-73636F1878C5}"/>
                    </a:ext>
                  </a:extLst>
                </p:cNvPr>
                <p:cNvSpPr/>
                <p:nvPr/>
              </p:nvSpPr>
              <p:spPr>
                <a:xfrm>
                  <a:off x="6107766" y="1895476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AABA6C17-ADB8-4DE0-BB3F-6B9754953F90}"/>
                    </a:ext>
                  </a:extLst>
                </p:cNvPr>
                <p:cNvSpPr/>
                <p:nvPr/>
              </p:nvSpPr>
              <p:spPr>
                <a:xfrm>
                  <a:off x="6085477" y="193552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0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06B9186B-C900-406E-8AD2-EE748B3F12F4}"/>
                    </a:ext>
                  </a:extLst>
                </p:cNvPr>
                <p:cNvSpPr/>
                <p:nvPr/>
              </p:nvSpPr>
              <p:spPr>
                <a:xfrm>
                  <a:off x="6058902" y="187409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44193A6E-7B36-4818-8A14-6CDE99D10065}"/>
                    </a:ext>
                  </a:extLst>
                </p:cNvPr>
                <p:cNvSpPr/>
                <p:nvPr/>
              </p:nvSpPr>
              <p:spPr>
                <a:xfrm>
                  <a:off x="6044234" y="189352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0383064A-6FA2-4ECC-9744-71940358833E}"/>
                    </a:ext>
                  </a:extLst>
                </p:cNvPr>
                <p:cNvSpPr/>
                <p:nvPr/>
              </p:nvSpPr>
              <p:spPr>
                <a:xfrm>
                  <a:off x="6043662" y="191952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173C32B0-37D0-4C21-A89C-17E43A6B9DC3}"/>
                    </a:ext>
                  </a:extLst>
                </p:cNvPr>
                <p:cNvSpPr/>
                <p:nvPr/>
              </p:nvSpPr>
              <p:spPr>
                <a:xfrm>
                  <a:off x="6049282" y="194143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D9299163-A108-40A2-A13D-95170FC0A490}"/>
                    </a:ext>
                  </a:extLst>
                </p:cNvPr>
                <p:cNvSpPr/>
                <p:nvPr/>
              </p:nvSpPr>
              <p:spPr>
                <a:xfrm>
                  <a:off x="6067094" y="195829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34E0CC8E-9BBB-4BF6-8D9D-517634E4C6F3}"/>
                    </a:ext>
                  </a:extLst>
                </p:cNvPr>
                <p:cNvSpPr/>
                <p:nvPr/>
              </p:nvSpPr>
              <p:spPr>
                <a:xfrm>
                  <a:off x="6094526" y="196305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39ACCA05-3D5B-4CAD-89E1-DD0C6ED2D85C}"/>
                    </a:ext>
                  </a:extLst>
                </p:cNvPr>
                <p:cNvSpPr/>
                <p:nvPr/>
              </p:nvSpPr>
              <p:spPr>
                <a:xfrm>
                  <a:off x="6120624" y="195376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1754B881-B711-4C04-BFA5-6BE6B645D28A}"/>
                    </a:ext>
                  </a:extLst>
                </p:cNvPr>
                <p:cNvSpPr/>
                <p:nvPr/>
              </p:nvSpPr>
              <p:spPr>
                <a:xfrm>
                  <a:off x="6135960" y="193286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6E3D1FB1-86C5-4B75-9318-779948855768}"/>
                    </a:ext>
                  </a:extLst>
                </p:cNvPr>
                <p:cNvSpPr/>
                <p:nvPr/>
              </p:nvSpPr>
              <p:spPr>
                <a:xfrm>
                  <a:off x="6140341" y="191019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0741D676-E55D-414C-8E38-3CD3A49A2E16}"/>
                    </a:ext>
                  </a:extLst>
                </p:cNvPr>
                <p:cNvSpPr/>
                <p:nvPr/>
              </p:nvSpPr>
              <p:spPr>
                <a:xfrm>
                  <a:off x="6132721" y="188399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F53064A4-40A8-4DF1-8628-239145F63BBB}"/>
                    </a:ext>
                  </a:extLst>
                </p:cNvPr>
                <p:cNvSpPr/>
                <p:nvPr/>
              </p:nvSpPr>
              <p:spPr>
                <a:xfrm>
                  <a:off x="6111766" y="186371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0F809FB0-8889-4469-8117-4660A225661B}"/>
                    </a:ext>
                  </a:extLst>
                </p:cNvPr>
                <p:cNvSpPr/>
                <p:nvPr/>
              </p:nvSpPr>
              <p:spPr>
                <a:xfrm>
                  <a:off x="6088079" y="1869361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0F7BAD8B-C666-49AD-84DD-F84F4C3ABA2C}"/>
                    </a:ext>
                  </a:extLst>
                </p:cNvPr>
                <p:cNvSpPr/>
                <p:nvPr/>
              </p:nvSpPr>
              <p:spPr>
                <a:xfrm>
                  <a:off x="6063424" y="1879472"/>
                  <a:ext cx="17335" cy="18418"/>
                </a:xfrm>
                <a:custGeom>
                  <a:avLst/>
                  <a:gdLst>
                    <a:gd name="connsiteX0" fmla="*/ 16288 w 17335"/>
                    <a:gd name="connsiteY0" fmla="*/ 18383 h 18418"/>
                    <a:gd name="connsiteX1" fmla="*/ 15716 w 17335"/>
                    <a:gd name="connsiteY1" fmla="*/ 18097 h 18418"/>
                    <a:gd name="connsiteX2" fmla="*/ 286 w 17335"/>
                    <a:gd name="connsiteY2" fmla="*/ 1619 h 18418"/>
                    <a:gd name="connsiteX3" fmla="*/ 286 w 17335"/>
                    <a:gd name="connsiteY3" fmla="*/ 286 h 18418"/>
                    <a:gd name="connsiteX4" fmla="*/ 1619 w 17335"/>
                    <a:gd name="connsiteY4" fmla="*/ 286 h 18418"/>
                    <a:gd name="connsiteX5" fmla="*/ 17050 w 17335"/>
                    <a:gd name="connsiteY5" fmla="*/ 16764 h 18418"/>
                    <a:gd name="connsiteX6" fmla="*/ 17050 w 17335"/>
                    <a:gd name="connsiteY6" fmla="*/ 18097 h 18418"/>
                    <a:gd name="connsiteX7" fmla="*/ 16288 w 17335"/>
                    <a:gd name="connsiteY7" fmla="*/ 18383 h 1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18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7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7"/>
                        <a:pt x="17050" y="18097"/>
                      </a:cubicBezTo>
                      <a:cubicBezTo>
                        <a:pt x="16859" y="18383"/>
                        <a:pt x="16574" y="18479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0EB8EF4D-1F2F-4443-99FF-83B7219B060A}"/>
                    </a:ext>
                  </a:extLst>
                </p:cNvPr>
                <p:cNvSpPr/>
                <p:nvPr/>
              </p:nvSpPr>
              <p:spPr>
                <a:xfrm>
                  <a:off x="6050968" y="1898735"/>
                  <a:ext cx="24530" cy="11616"/>
                </a:xfrm>
                <a:custGeom>
                  <a:avLst/>
                  <a:gdLst>
                    <a:gd name="connsiteX0" fmla="*/ 23409 w 24530"/>
                    <a:gd name="connsiteY0" fmla="*/ 11598 h 11616"/>
                    <a:gd name="connsiteX1" fmla="*/ 23219 w 24530"/>
                    <a:gd name="connsiteY1" fmla="*/ 11503 h 11616"/>
                    <a:gd name="connsiteX2" fmla="*/ 549 w 24530"/>
                    <a:gd name="connsiteY2" fmla="*/ 1788 h 11616"/>
                    <a:gd name="connsiteX3" fmla="*/ 73 w 24530"/>
                    <a:gd name="connsiteY3" fmla="*/ 549 h 11616"/>
                    <a:gd name="connsiteX4" fmla="*/ 1311 w 24530"/>
                    <a:gd name="connsiteY4" fmla="*/ 73 h 11616"/>
                    <a:gd name="connsiteX5" fmla="*/ 23981 w 24530"/>
                    <a:gd name="connsiteY5" fmla="*/ 9789 h 11616"/>
                    <a:gd name="connsiteX6" fmla="*/ 24457 w 24530"/>
                    <a:gd name="connsiteY6" fmla="*/ 11027 h 11616"/>
                    <a:gd name="connsiteX7" fmla="*/ 23409 w 24530"/>
                    <a:gd name="connsiteY7" fmla="*/ 11598 h 11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16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8"/>
                        <a:pt x="1311" y="73"/>
                      </a:cubicBezTo>
                      <a:lnTo>
                        <a:pt x="23981" y="9789"/>
                      </a:lnTo>
                      <a:cubicBezTo>
                        <a:pt x="24457" y="9979"/>
                        <a:pt x="24648" y="10551"/>
                        <a:pt x="24457" y="11027"/>
                      </a:cubicBezTo>
                      <a:cubicBezTo>
                        <a:pt x="24267" y="11408"/>
                        <a:pt x="23790" y="11693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738D5FA1-828A-4572-B8E9-56F25775F318}"/>
                    </a:ext>
                  </a:extLst>
                </p:cNvPr>
                <p:cNvSpPr/>
                <p:nvPr/>
              </p:nvSpPr>
              <p:spPr>
                <a:xfrm>
                  <a:off x="6049979" y="1920796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4C69DA9E-5E6A-451A-A31A-3DC7F785DCBB}"/>
                    </a:ext>
                  </a:extLst>
                </p:cNvPr>
                <p:cNvSpPr/>
                <p:nvPr/>
              </p:nvSpPr>
              <p:spPr>
                <a:xfrm>
                  <a:off x="6054977" y="1932842"/>
                  <a:ext cx="21657" cy="14352"/>
                </a:xfrm>
                <a:custGeom>
                  <a:avLst/>
                  <a:gdLst>
                    <a:gd name="connsiteX0" fmla="*/ 827 w 21657"/>
                    <a:gd name="connsiteY0" fmla="*/ 14353 h 14352"/>
                    <a:gd name="connsiteX1" fmla="*/ 161 w 21657"/>
                    <a:gd name="connsiteY1" fmla="*/ 13877 h 14352"/>
                    <a:gd name="connsiteX2" fmla="*/ 447 w 21657"/>
                    <a:gd name="connsiteY2" fmla="*/ 12543 h 14352"/>
                    <a:gd name="connsiteX3" fmla="*/ 20163 w 21657"/>
                    <a:gd name="connsiteY3" fmla="*/ 161 h 14352"/>
                    <a:gd name="connsiteX4" fmla="*/ 21497 w 21657"/>
                    <a:gd name="connsiteY4" fmla="*/ 446 h 14352"/>
                    <a:gd name="connsiteX5" fmla="*/ 21211 w 21657"/>
                    <a:gd name="connsiteY5" fmla="*/ 1780 h 14352"/>
                    <a:gd name="connsiteX6" fmla="*/ 1494 w 21657"/>
                    <a:gd name="connsiteY6" fmla="*/ 14162 h 14352"/>
                    <a:gd name="connsiteX7" fmla="*/ 827 w 21657"/>
                    <a:gd name="connsiteY7" fmla="*/ 14353 h 1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52">
                      <a:moveTo>
                        <a:pt x="827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0"/>
                        <a:pt x="-30" y="12829"/>
                        <a:pt x="447" y="12543"/>
                      </a:cubicBezTo>
                      <a:lnTo>
                        <a:pt x="20163" y="161"/>
                      </a:lnTo>
                      <a:cubicBezTo>
                        <a:pt x="20639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018" y="14353"/>
                        <a:pt x="827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059A90A9-F8AE-4AB2-BED8-58DF1BE135B3}"/>
                    </a:ext>
                  </a:extLst>
                </p:cNvPr>
                <p:cNvSpPr/>
                <p:nvPr/>
              </p:nvSpPr>
              <p:spPr>
                <a:xfrm>
                  <a:off x="6072148" y="1939250"/>
                  <a:ext cx="13794" cy="24232"/>
                </a:xfrm>
                <a:custGeom>
                  <a:avLst/>
                  <a:gdLst>
                    <a:gd name="connsiteX0" fmla="*/ 801 w 13794"/>
                    <a:gd name="connsiteY0" fmla="*/ 24233 h 24232"/>
                    <a:gd name="connsiteX1" fmla="*/ 515 w 13794"/>
                    <a:gd name="connsiteY1" fmla="*/ 24137 h 24232"/>
                    <a:gd name="connsiteX2" fmla="*/ 134 w 13794"/>
                    <a:gd name="connsiteY2" fmla="*/ 22804 h 24232"/>
                    <a:gd name="connsiteX3" fmla="*/ 11945 w 13794"/>
                    <a:gd name="connsiteY3" fmla="*/ 515 h 24232"/>
                    <a:gd name="connsiteX4" fmla="*/ 13279 w 13794"/>
                    <a:gd name="connsiteY4" fmla="*/ 134 h 24232"/>
                    <a:gd name="connsiteX5" fmla="*/ 13660 w 13794"/>
                    <a:gd name="connsiteY5" fmla="*/ 1468 h 24232"/>
                    <a:gd name="connsiteX6" fmla="*/ 1849 w 13794"/>
                    <a:gd name="connsiteY6" fmla="*/ 23756 h 24232"/>
                    <a:gd name="connsiteX7" fmla="*/ 801 w 13794"/>
                    <a:gd name="connsiteY7" fmla="*/ 24233 h 2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4" h="24232">
                      <a:moveTo>
                        <a:pt x="801" y="24233"/>
                      </a:moveTo>
                      <a:cubicBezTo>
                        <a:pt x="706" y="24233"/>
                        <a:pt x="611" y="24137"/>
                        <a:pt x="515" y="24137"/>
                      </a:cubicBezTo>
                      <a:cubicBezTo>
                        <a:pt x="39" y="23852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6" y="992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233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618F89E8-13DA-467C-9328-5704B2C8F632}"/>
                    </a:ext>
                  </a:extLst>
                </p:cNvPr>
                <p:cNvSpPr/>
                <p:nvPr/>
              </p:nvSpPr>
              <p:spPr>
                <a:xfrm>
                  <a:off x="6097619" y="1938622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5 h 29622"/>
                    <a:gd name="connsiteX2" fmla="*/ 0 w 3905"/>
                    <a:gd name="connsiteY2" fmla="*/ 1048 h 29622"/>
                    <a:gd name="connsiteX3" fmla="*/ 857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5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858" y="29623"/>
                        <a:pt x="2762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06CD82A8-0A79-4B31-B511-36CA90DEE8D0}"/>
                    </a:ext>
                  </a:extLst>
                </p:cNvPr>
                <p:cNvSpPr/>
                <p:nvPr/>
              </p:nvSpPr>
              <p:spPr>
                <a:xfrm>
                  <a:off x="6115651" y="1889240"/>
                  <a:ext cx="22895" cy="15033"/>
                </a:xfrm>
                <a:custGeom>
                  <a:avLst/>
                  <a:gdLst>
                    <a:gd name="connsiteX0" fmla="*/ 827 w 22895"/>
                    <a:gd name="connsiteY0" fmla="*/ 14997 h 15033"/>
                    <a:gd name="connsiteX1" fmla="*/ 161 w 22895"/>
                    <a:gd name="connsiteY1" fmla="*/ 14520 h 15033"/>
                    <a:gd name="connsiteX2" fmla="*/ 446 w 22895"/>
                    <a:gd name="connsiteY2" fmla="*/ 13187 h 15033"/>
                    <a:gd name="connsiteX3" fmla="*/ 21401 w 22895"/>
                    <a:gd name="connsiteY3" fmla="*/ 138 h 15033"/>
                    <a:gd name="connsiteX4" fmla="*/ 22735 w 22895"/>
                    <a:gd name="connsiteY4" fmla="*/ 423 h 15033"/>
                    <a:gd name="connsiteX5" fmla="*/ 22449 w 22895"/>
                    <a:gd name="connsiteY5" fmla="*/ 1757 h 15033"/>
                    <a:gd name="connsiteX6" fmla="*/ 1494 w 22895"/>
                    <a:gd name="connsiteY6" fmla="*/ 14806 h 15033"/>
                    <a:gd name="connsiteX7" fmla="*/ 827 w 22895"/>
                    <a:gd name="connsiteY7" fmla="*/ 14997 h 15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5033">
                      <a:moveTo>
                        <a:pt x="827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1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5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018" y="15092"/>
                        <a:pt x="827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15B9C547-88EA-45B2-8A46-B4DE7E234F7B}"/>
                    </a:ext>
                  </a:extLst>
                </p:cNvPr>
                <p:cNvSpPr/>
                <p:nvPr/>
              </p:nvSpPr>
              <p:spPr>
                <a:xfrm>
                  <a:off x="6106404" y="1870595"/>
                  <a:ext cx="11671" cy="24706"/>
                </a:xfrm>
                <a:custGeom>
                  <a:avLst/>
                  <a:gdLst>
                    <a:gd name="connsiteX0" fmla="*/ 740 w 11671"/>
                    <a:gd name="connsiteY0" fmla="*/ 24689 h 24706"/>
                    <a:gd name="connsiteX1" fmla="*/ 549 w 11671"/>
                    <a:gd name="connsiteY1" fmla="*/ 24593 h 24706"/>
                    <a:gd name="connsiteX2" fmla="*/ 73 w 11671"/>
                    <a:gd name="connsiteY2" fmla="*/ 23355 h 24706"/>
                    <a:gd name="connsiteX3" fmla="*/ 9884 w 11671"/>
                    <a:gd name="connsiteY3" fmla="*/ 590 h 24706"/>
                    <a:gd name="connsiteX4" fmla="*/ 11122 w 11671"/>
                    <a:gd name="connsiteY4" fmla="*/ 114 h 24706"/>
                    <a:gd name="connsiteX5" fmla="*/ 11598 w 11671"/>
                    <a:gd name="connsiteY5" fmla="*/ 1352 h 24706"/>
                    <a:gd name="connsiteX6" fmla="*/ 1787 w 11671"/>
                    <a:gd name="connsiteY6" fmla="*/ 24117 h 24706"/>
                    <a:gd name="connsiteX7" fmla="*/ 740 w 11671"/>
                    <a:gd name="connsiteY7" fmla="*/ 24689 h 2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706">
                      <a:moveTo>
                        <a:pt x="740" y="24689"/>
                      </a:moveTo>
                      <a:cubicBezTo>
                        <a:pt x="644" y="24689"/>
                        <a:pt x="549" y="24689"/>
                        <a:pt x="549" y="24593"/>
                      </a:cubicBezTo>
                      <a:cubicBezTo>
                        <a:pt x="73" y="24403"/>
                        <a:pt x="-118" y="23831"/>
                        <a:pt x="73" y="23355"/>
                      </a:cubicBezTo>
                      <a:lnTo>
                        <a:pt x="9884" y="590"/>
                      </a:lnTo>
                      <a:cubicBezTo>
                        <a:pt x="10074" y="114"/>
                        <a:pt x="10646" y="-172"/>
                        <a:pt x="11122" y="114"/>
                      </a:cubicBezTo>
                      <a:cubicBezTo>
                        <a:pt x="11598" y="305"/>
                        <a:pt x="11789" y="876"/>
                        <a:pt x="11598" y="1352"/>
                      </a:cubicBezTo>
                      <a:lnTo>
                        <a:pt x="1787" y="24117"/>
                      </a:lnTo>
                      <a:cubicBezTo>
                        <a:pt x="1597" y="24498"/>
                        <a:pt x="1216" y="24784"/>
                        <a:pt x="740" y="246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7E269445-5E97-4B38-B0A5-BF262DEA7E57}"/>
                    </a:ext>
                  </a:extLst>
                </p:cNvPr>
                <p:cNvSpPr/>
                <p:nvPr/>
              </p:nvSpPr>
              <p:spPr>
                <a:xfrm>
                  <a:off x="6118002" y="1914905"/>
                  <a:ext cx="28575" cy="2452"/>
                </a:xfrm>
                <a:custGeom>
                  <a:avLst/>
                  <a:gdLst>
                    <a:gd name="connsiteX0" fmla="*/ 762 w 28575"/>
                    <a:gd name="connsiteY0" fmla="*/ 2381 h 2452"/>
                    <a:gd name="connsiteX1" fmla="*/ 0 w 28575"/>
                    <a:gd name="connsiteY1" fmla="*/ 1429 h 2452"/>
                    <a:gd name="connsiteX2" fmla="*/ 953 w 28575"/>
                    <a:gd name="connsiteY2" fmla="*/ 476 h 2452"/>
                    <a:gd name="connsiteX3" fmla="*/ 27623 w 28575"/>
                    <a:gd name="connsiteY3" fmla="*/ 0 h 2452"/>
                    <a:gd name="connsiteX4" fmla="*/ 28575 w 28575"/>
                    <a:gd name="connsiteY4" fmla="*/ 952 h 2452"/>
                    <a:gd name="connsiteX5" fmla="*/ 27623 w 28575"/>
                    <a:gd name="connsiteY5" fmla="*/ 1905 h 2452"/>
                    <a:gd name="connsiteX6" fmla="*/ 953 w 28575"/>
                    <a:gd name="connsiteY6" fmla="*/ 2381 h 2452"/>
                    <a:gd name="connsiteX7" fmla="*/ 762 w 28575"/>
                    <a:gd name="connsiteY7" fmla="*/ 2381 h 2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452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3" y="476"/>
                      </a:cubicBezTo>
                      <a:lnTo>
                        <a:pt x="27623" y="0"/>
                      </a:lnTo>
                      <a:cubicBezTo>
                        <a:pt x="28194" y="0"/>
                        <a:pt x="28575" y="381"/>
                        <a:pt x="28575" y="952"/>
                      </a:cubicBezTo>
                      <a:cubicBezTo>
                        <a:pt x="28575" y="1524"/>
                        <a:pt x="28194" y="1905"/>
                        <a:pt x="27623" y="1905"/>
                      </a:cubicBezTo>
                      <a:lnTo>
                        <a:pt x="953" y="2381"/>
                      </a:lnTo>
                      <a:cubicBezTo>
                        <a:pt x="857" y="2476"/>
                        <a:pt x="857" y="2476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CB4A245C-B482-4512-925D-282314CBFC36}"/>
                    </a:ext>
                  </a:extLst>
                </p:cNvPr>
                <p:cNvSpPr/>
                <p:nvPr/>
              </p:nvSpPr>
              <p:spPr>
                <a:xfrm>
                  <a:off x="6114024" y="1925024"/>
                  <a:ext cx="27578" cy="14384"/>
                </a:xfrm>
                <a:custGeom>
                  <a:avLst/>
                  <a:gdLst>
                    <a:gd name="connsiteX0" fmla="*/ 26552 w 27578"/>
                    <a:gd name="connsiteY0" fmla="*/ 14361 h 14384"/>
                    <a:gd name="connsiteX1" fmla="*/ 26267 w 27578"/>
                    <a:gd name="connsiteY1" fmla="*/ 14265 h 14384"/>
                    <a:gd name="connsiteX2" fmla="*/ 549 w 27578"/>
                    <a:gd name="connsiteY2" fmla="*/ 1788 h 14384"/>
                    <a:gd name="connsiteX3" fmla="*/ 73 w 27578"/>
                    <a:gd name="connsiteY3" fmla="*/ 549 h 14384"/>
                    <a:gd name="connsiteX4" fmla="*/ 1311 w 27578"/>
                    <a:gd name="connsiteY4" fmla="*/ 73 h 14384"/>
                    <a:gd name="connsiteX5" fmla="*/ 27029 w 27578"/>
                    <a:gd name="connsiteY5" fmla="*/ 12551 h 14384"/>
                    <a:gd name="connsiteX6" fmla="*/ 27505 w 27578"/>
                    <a:gd name="connsiteY6" fmla="*/ 13789 h 14384"/>
                    <a:gd name="connsiteX7" fmla="*/ 26552 w 27578"/>
                    <a:gd name="connsiteY7" fmla="*/ 14361 h 14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84">
                      <a:moveTo>
                        <a:pt x="26552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5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6" y="13313"/>
                        <a:pt x="27505" y="13789"/>
                      </a:cubicBezTo>
                      <a:cubicBezTo>
                        <a:pt x="27410" y="14265"/>
                        <a:pt x="26934" y="14456"/>
                        <a:pt x="26552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D61CE44F-6949-43F3-BE37-44F0803BB7B6}"/>
                    </a:ext>
                  </a:extLst>
                </p:cNvPr>
                <p:cNvSpPr/>
                <p:nvPr/>
              </p:nvSpPr>
              <p:spPr>
                <a:xfrm>
                  <a:off x="6107901" y="1936236"/>
                  <a:ext cx="18868" cy="23055"/>
                </a:xfrm>
                <a:custGeom>
                  <a:avLst/>
                  <a:gdLst>
                    <a:gd name="connsiteX0" fmla="*/ 17721 w 18868"/>
                    <a:gd name="connsiteY0" fmla="*/ 23055 h 23055"/>
                    <a:gd name="connsiteX1" fmla="*/ 17150 w 18868"/>
                    <a:gd name="connsiteY1" fmla="*/ 22674 h 23055"/>
                    <a:gd name="connsiteX2" fmla="*/ 195 w 18868"/>
                    <a:gd name="connsiteY2" fmla="*/ 1529 h 23055"/>
                    <a:gd name="connsiteX3" fmla="*/ 385 w 18868"/>
                    <a:gd name="connsiteY3" fmla="*/ 195 h 23055"/>
                    <a:gd name="connsiteX4" fmla="*/ 1719 w 18868"/>
                    <a:gd name="connsiteY4" fmla="*/ 386 h 23055"/>
                    <a:gd name="connsiteX5" fmla="*/ 18674 w 18868"/>
                    <a:gd name="connsiteY5" fmla="*/ 21531 h 23055"/>
                    <a:gd name="connsiteX6" fmla="*/ 18483 w 18868"/>
                    <a:gd name="connsiteY6" fmla="*/ 22865 h 23055"/>
                    <a:gd name="connsiteX7" fmla="*/ 17721 w 18868"/>
                    <a:gd name="connsiteY7" fmla="*/ 23055 h 2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55">
                      <a:moveTo>
                        <a:pt x="17721" y="23055"/>
                      </a:moveTo>
                      <a:cubicBezTo>
                        <a:pt x="17530" y="23055"/>
                        <a:pt x="17245" y="22865"/>
                        <a:pt x="17150" y="22674"/>
                      </a:cubicBezTo>
                      <a:lnTo>
                        <a:pt x="195" y="1529"/>
                      </a:lnTo>
                      <a:cubicBezTo>
                        <a:pt x="-91" y="1148"/>
                        <a:pt x="-91" y="481"/>
                        <a:pt x="385" y="195"/>
                      </a:cubicBezTo>
                      <a:cubicBezTo>
                        <a:pt x="766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2" y="23055"/>
                        <a:pt x="18007" y="23055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3" name="Freeform: Shape 882">
                  <a:extLst>
                    <a:ext uri="{FF2B5EF4-FFF2-40B4-BE49-F238E27FC236}">
                      <a16:creationId xmlns:a16="http://schemas.microsoft.com/office/drawing/2014/main" id="{DC0142D3-87A7-4473-8D65-5AC1B4501664}"/>
                    </a:ext>
                  </a:extLst>
                </p:cNvPr>
                <p:cNvSpPr/>
                <p:nvPr/>
              </p:nvSpPr>
              <p:spPr>
                <a:xfrm>
                  <a:off x="6097128" y="1892030"/>
                  <a:ext cx="3458" cy="10700"/>
                </a:xfrm>
                <a:custGeom>
                  <a:avLst/>
                  <a:gdLst>
                    <a:gd name="connsiteX0" fmla="*/ 777 w 3458"/>
                    <a:gd name="connsiteY0" fmla="*/ 10683 h 10700"/>
                    <a:gd name="connsiteX1" fmla="*/ 15 w 3458"/>
                    <a:gd name="connsiteY1" fmla="*/ 9540 h 10700"/>
                    <a:gd name="connsiteX2" fmla="*/ 1539 w 3458"/>
                    <a:gd name="connsiteY2" fmla="*/ 777 h 10700"/>
                    <a:gd name="connsiteX3" fmla="*/ 2682 w 3458"/>
                    <a:gd name="connsiteY3" fmla="*/ 15 h 10700"/>
                    <a:gd name="connsiteX4" fmla="*/ 3444 w 3458"/>
                    <a:gd name="connsiteY4" fmla="*/ 1158 h 10700"/>
                    <a:gd name="connsiteX5" fmla="*/ 1920 w 3458"/>
                    <a:gd name="connsiteY5" fmla="*/ 9921 h 10700"/>
                    <a:gd name="connsiteX6" fmla="*/ 777 w 3458"/>
                    <a:gd name="connsiteY6" fmla="*/ 10683 h 1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700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492"/>
                        <a:pt x="1253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92B62815-840F-4B25-BEFC-6F973081F4E0}"/>
                    </a:ext>
                  </a:extLst>
                </p:cNvPr>
                <p:cNvSpPr/>
                <p:nvPr/>
              </p:nvSpPr>
              <p:spPr>
                <a:xfrm>
                  <a:off x="6083933" y="1896933"/>
                  <a:ext cx="7274" cy="9629"/>
                </a:xfrm>
                <a:custGeom>
                  <a:avLst/>
                  <a:gdLst>
                    <a:gd name="connsiteX0" fmla="*/ 6162 w 7274"/>
                    <a:gd name="connsiteY0" fmla="*/ 9590 h 9629"/>
                    <a:gd name="connsiteX1" fmla="*/ 5495 w 7274"/>
                    <a:gd name="connsiteY1" fmla="*/ 9209 h 9629"/>
                    <a:gd name="connsiteX2" fmla="*/ 161 w 7274"/>
                    <a:gd name="connsiteY2" fmla="*/ 1494 h 9629"/>
                    <a:gd name="connsiteX3" fmla="*/ 446 w 7274"/>
                    <a:gd name="connsiteY3" fmla="*/ 161 h 9629"/>
                    <a:gd name="connsiteX4" fmla="*/ 1780 w 7274"/>
                    <a:gd name="connsiteY4" fmla="*/ 446 h 9629"/>
                    <a:gd name="connsiteX5" fmla="*/ 7114 w 7274"/>
                    <a:gd name="connsiteY5" fmla="*/ 8162 h 9629"/>
                    <a:gd name="connsiteX6" fmla="*/ 6828 w 7274"/>
                    <a:gd name="connsiteY6" fmla="*/ 9495 h 9629"/>
                    <a:gd name="connsiteX7" fmla="*/ 6162 w 7274"/>
                    <a:gd name="connsiteY7" fmla="*/ 9590 h 9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629">
                      <a:moveTo>
                        <a:pt x="6162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447" y="9686"/>
                        <a:pt x="6162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75CA7803-BF87-4148-BE8B-E14DE93267F1}"/>
                    </a:ext>
                  </a:extLst>
                </p:cNvPr>
                <p:cNvSpPr/>
                <p:nvPr/>
              </p:nvSpPr>
              <p:spPr>
                <a:xfrm>
                  <a:off x="6075280" y="1909807"/>
                  <a:ext cx="14482" cy="5017"/>
                </a:xfrm>
                <a:custGeom>
                  <a:avLst/>
                  <a:gdLst>
                    <a:gd name="connsiteX0" fmla="*/ 13385 w 14482"/>
                    <a:gd name="connsiteY0" fmla="*/ 5003 h 5017"/>
                    <a:gd name="connsiteX1" fmla="*/ 13385 w 14482"/>
                    <a:gd name="connsiteY1" fmla="*/ 5003 h 5017"/>
                    <a:gd name="connsiteX2" fmla="*/ 717 w 14482"/>
                    <a:gd name="connsiteY2" fmla="*/ 1860 h 5017"/>
                    <a:gd name="connsiteX3" fmla="*/ 50 w 14482"/>
                    <a:gd name="connsiteY3" fmla="*/ 717 h 5017"/>
                    <a:gd name="connsiteX4" fmla="*/ 1193 w 14482"/>
                    <a:gd name="connsiteY4" fmla="*/ 50 h 5017"/>
                    <a:gd name="connsiteX5" fmla="*/ 13766 w 14482"/>
                    <a:gd name="connsiteY5" fmla="*/ 3193 h 5017"/>
                    <a:gd name="connsiteX6" fmla="*/ 14433 w 14482"/>
                    <a:gd name="connsiteY6" fmla="*/ 4336 h 5017"/>
                    <a:gd name="connsiteX7" fmla="*/ 13385 w 14482"/>
                    <a:gd name="connsiteY7" fmla="*/ 5003 h 5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17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717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D2CA9481-2E4C-4E1A-9C6E-5CBA13499E55}"/>
                    </a:ext>
                  </a:extLst>
                </p:cNvPr>
                <p:cNvSpPr/>
                <p:nvPr/>
              </p:nvSpPr>
              <p:spPr>
                <a:xfrm>
                  <a:off x="6078985" y="1922561"/>
                  <a:ext cx="10406" cy="5084"/>
                </a:xfrm>
                <a:custGeom>
                  <a:avLst/>
                  <a:gdLst>
                    <a:gd name="connsiteX0" fmla="*/ 822 w 10406"/>
                    <a:gd name="connsiteY0" fmla="*/ 5013 h 5084"/>
                    <a:gd name="connsiteX1" fmla="*/ 60 w 10406"/>
                    <a:gd name="connsiteY1" fmla="*/ 4441 h 5084"/>
                    <a:gd name="connsiteX2" fmla="*/ 631 w 10406"/>
                    <a:gd name="connsiteY2" fmla="*/ 3203 h 5084"/>
                    <a:gd name="connsiteX3" fmla="*/ 9108 w 10406"/>
                    <a:gd name="connsiteY3" fmla="*/ 60 h 5084"/>
                    <a:gd name="connsiteX4" fmla="*/ 10347 w 10406"/>
                    <a:gd name="connsiteY4" fmla="*/ 631 h 5084"/>
                    <a:gd name="connsiteX5" fmla="*/ 9775 w 10406"/>
                    <a:gd name="connsiteY5" fmla="*/ 1869 h 5084"/>
                    <a:gd name="connsiteX6" fmla="*/ 1298 w 10406"/>
                    <a:gd name="connsiteY6" fmla="*/ 5013 h 5084"/>
                    <a:gd name="connsiteX7" fmla="*/ 822 w 10406"/>
                    <a:gd name="connsiteY7" fmla="*/ 5013 h 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84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107" y="5108"/>
                        <a:pt x="917" y="5108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7" name="Freeform: Shape 886">
                  <a:extLst>
                    <a:ext uri="{FF2B5EF4-FFF2-40B4-BE49-F238E27FC236}">
                      <a16:creationId xmlns:a16="http://schemas.microsoft.com/office/drawing/2014/main" id="{52D62841-A5C4-4F0A-8E07-F28A494610BB}"/>
                    </a:ext>
                  </a:extLst>
                </p:cNvPr>
                <p:cNvSpPr/>
                <p:nvPr/>
              </p:nvSpPr>
              <p:spPr>
                <a:xfrm>
                  <a:off x="6090746" y="1928035"/>
                  <a:ext cx="3557" cy="11364"/>
                </a:xfrm>
                <a:custGeom>
                  <a:avLst/>
                  <a:gdLst>
                    <a:gd name="connsiteX0" fmla="*/ 777 w 3557"/>
                    <a:gd name="connsiteY0" fmla="*/ 11349 h 11364"/>
                    <a:gd name="connsiteX1" fmla="*/ 15 w 3557"/>
                    <a:gd name="connsiteY1" fmla="*/ 10206 h 11364"/>
                    <a:gd name="connsiteX2" fmla="*/ 1634 w 3557"/>
                    <a:gd name="connsiteY2" fmla="*/ 777 h 11364"/>
                    <a:gd name="connsiteX3" fmla="*/ 2777 w 3557"/>
                    <a:gd name="connsiteY3" fmla="*/ 15 h 11364"/>
                    <a:gd name="connsiteX4" fmla="*/ 3539 w 3557"/>
                    <a:gd name="connsiteY4" fmla="*/ 1158 h 11364"/>
                    <a:gd name="connsiteX5" fmla="*/ 1920 w 3557"/>
                    <a:gd name="connsiteY5" fmla="*/ 10587 h 11364"/>
                    <a:gd name="connsiteX6" fmla="*/ 777 w 3557"/>
                    <a:gd name="connsiteY6" fmla="*/ 11349 h 1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7" h="11364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348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064"/>
                        <a:pt x="1348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8" name="Freeform: Shape 887">
                  <a:extLst>
                    <a:ext uri="{FF2B5EF4-FFF2-40B4-BE49-F238E27FC236}">
                      <a16:creationId xmlns:a16="http://schemas.microsoft.com/office/drawing/2014/main" id="{2A2C902F-C16A-4B6B-B56A-DACC98BF52ED}"/>
                    </a:ext>
                  </a:extLst>
                </p:cNvPr>
                <p:cNvSpPr/>
                <p:nvPr/>
              </p:nvSpPr>
              <p:spPr>
                <a:xfrm>
                  <a:off x="6098614" y="1921616"/>
                  <a:ext cx="9057" cy="10660"/>
                </a:xfrm>
                <a:custGeom>
                  <a:avLst/>
                  <a:gdLst>
                    <a:gd name="connsiteX0" fmla="*/ 7958 w 9057"/>
                    <a:gd name="connsiteY0" fmla="*/ 10625 h 10660"/>
                    <a:gd name="connsiteX1" fmla="*/ 7386 w 9057"/>
                    <a:gd name="connsiteY1" fmla="*/ 10244 h 10660"/>
                    <a:gd name="connsiteX2" fmla="*/ 243 w 9057"/>
                    <a:gd name="connsiteY2" fmla="*/ 1576 h 10660"/>
                    <a:gd name="connsiteX3" fmla="*/ 338 w 9057"/>
                    <a:gd name="connsiteY3" fmla="*/ 243 h 10660"/>
                    <a:gd name="connsiteX4" fmla="*/ 1671 w 9057"/>
                    <a:gd name="connsiteY4" fmla="*/ 338 h 10660"/>
                    <a:gd name="connsiteX5" fmla="*/ 8815 w 9057"/>
                    <a:gd name="connsiteY5" fmla="*/ 9006 h 10660"/>
                    <a:gd name="connsiteX6" fmla="*/ 8720 w 9057"/>
                    <a:gd name="connsiteY6" fmla="*/ 10339 h 10660"/>
                    <a:gd name="connsiteX7" fmla="*/ 7958 w 9057"/>
                    <a:gd name="connsiteY7" fmla="*/ 10625 h 1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60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9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4" y="10720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80857304-A67D-4D59-A7C9-D98B8EA50F26}"/>
                    </a:ext>
                  </a:extLst>
                </p:cNvPr>
                <p:cNvSpPr/>
                <p:nvPr/>
              </p:nvSpPr>
              <p:spPr>
                <a:xfrm>
                  <a:off x="6104091" y="1901565"/>
                  <a:ext cx="8676" cy="7053"/>
                </a:xfrm>
                <a:custGeom>
                  <a:avLst/>
                  <a:gdLst>
                    <a:gd name="connsiteX0" fmla="*/ 766 w 8676"/>
                    <a:gd name="connsiteY0" fmla="*/ 7053 h 7053"/>
                    <a:gd name="connsiteX1" fmla="*/ 195 w 8676"/>
                    <a:gd name="connsiteY1" fmla="*/ 6672 h 7053"/>
                    <a:gd name="connsiteX2" fmla="*/ 386 w 8676"/>
                    <a:gd name="connsiteY2" fmla="*/ 5339 h 7053"/>
                    <a:gd name="connsiteX3" fmla="*/ 7148 w 8676"/>
                    <a:gd name="connsiteY3" fmla="*/ 195 h 7053"/>
                    <a:gd name="connsiteX4" fmla="*/ 8482 w 8676"/>
                    <a:gd name="connsiteY4" fmla="*/ 386 h 7053"/>
                    <a:gd name="connsiteX5" fmla="*/ 8291 w 8676"/>
                    <a:gd name="connsiteY5" fmla="*/ 1719 h 7053"/>
                    <a:gd name="connsiteX6" fmla="*/ 1528 w 8676"/>
                    <a:gd name="connsiteY6" fmla="*/ 6863 h 7053"/>
                    <a:gd name="connsiteX7" fmla="*/ 766 w 8676"/>
                    <a:gd name="connsiteY7" fmla="*/ 7053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53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7"/>
                        <a:pt x="8768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243" y="6958"/>
                        <a:pt x="1052" y="7053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0" name="Freeform: Shape 889">
                  <a:extLst>
                    <a:ext uri="{FF2B5EF4-FFF2-40B4-BE49-F238E27FC236}">
                      <a16:creationId xmlns:a16="http://schemas.microsoft.com/office/drawing/2014/main" id="{C82F1990-1282-4453-9720-A2F03DB15DC6}"/>
                    </a:ext>
                  </a:extLst>
                </p:cNvPr>
                <p:cNvSpPr/>
                <p:nvPr/>
              </p:nvSpPr>
              <p:spPr>
                <a:xfrm>
                  <a:off x="6102843" y="1913557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872" y="2015"/>
                        <a:pt x="872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91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6437276" y="30667"/>
                <a:ext cx="305519" cy="268716"/>
                <a:chOff x="4966812" y="1687259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89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5018940" y="1687259"/>
                  <a:ext cx="33403" cy="137728"/>
                  <a:chOff x="5018940" y="1687259"/>
                  <a:chExt cx="33403" cy="137728"/>
                </a:xfrm>
                <a:grpFill/>
              </p:grpSpPr>
              <p:grpSp>
                <p:nvGrpSpPr>
                  <p:cNvPr id="89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040615" y="1687259"/>
                    <a:ext cx="11729" cy="35640"/>
                    <a:chOff x="5040615" y="1687259"/>
                    <a:chExt cx="11729" cy="35640"/>
                  </a:xfrm>
                  <a:grpFill/>
                </p:grpSpPr>
                <p:sp>
                  <p:nvSpPr>
                    <p:cNvPr id="894" name="Freeform: Shape 893">
                      <a:extLst>
                        <a:ext uri="{FF2B5EF4-FFF2-40B4-BE49-F238E27FC236}">
                          <a16:creationId xmlns:a16="http://schemas.microsoft.com/office/drawing/2014/main" id="{BC9D1FFB-4E7F-43D8-BA69-FB06EEB26A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0615" y="1694196"/>
                      <a:ext cx="6604" cy="28702"/>
                    </a:xfrm>
                    <a:custGeom>
                      <a:avLst/>
                      <a:gdLst>
                        <a:gd name="connsiteX0" fmla="*/ 777 w 6604"/>
                        <a:gd name="connsiteY0" fmla="*/ 28685 h 28702"/>
                        <a:gd name="connsiteX1" fmla="*/ 15 w 6604"/>
                        <a:gd name="connsiteY1" fmla="*/ 27542 h 28702"/>
                        <a:gd name="connsiteX2" fmla="*/ 4682 w 6604"/>
                        <a:gd name="connsiteY2" fmla="*/ 777 h 28702"/>
                        <a:gd name="connsiteX3" fmla="*/ 5825 w 6604"/>
                        <a:gd name="connsiteY3" fmla="*/ 15 h 28702"/>
                        <a:gd name="connsiteX4" fmla="*/ 6587 w 6604"/>
                        <a:gd name="connsiteY4" fmla="*/ 1158 h 28702"/>
                        <a:gd name="connsiteX5" fmla="*/ 1920 w 6604"/>
                        <a:gd name="connsiteY5" fmla="*/ 27923 h 28702"/>
                        <a:gd name="connsiteX6" fmla="*/ 777 w 6604"/>
                        <a:gd name="connsiteY6" fmla="*/ 28685 h 28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4" h="28702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96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5" name="Freeform: Shape 894">
                      <a:extLst>
                        <a:ext uri="{FF2B5EF4-FFF2-40B4-BE49-F238E27FC236}">
                          <a16:creationId xmlns:a16="http://schemas.microsoft.com/office/drawing/2014/main" id="{21F07133-DDF5-48B0-915E-5386621C2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0821" y="1687259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1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1 w 11522"/>
                        <a:gd name="connsiteY3" fmla="*/ 94 h 11522"/>
                        <a:gd name="connsiteX4" fmla="*/ 11429 w 11522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1"/>
                          </a:move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713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9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018940" y="1789446"/>
                    <a:ext cx="11797" cy="35541"/>
                    <a:chOff x="5018940" y="1789446"/>
                    <a:chExt cx="11797" cy="35541"/>
                  </a:xfrm>
                  <a:grpFill/>
                </p:grpSpPr>
                <p:sp>
                  <p:nvSpPr>
                    <p:cNvPr id="897" name="Freeform: Shape 896">
                      <a:extLst>
                        <a:ext uri="{FF2B5EF4-FFF2-40B4-BE49-F238E27FC236}">
                          <a16:creationId xmlns:a16="http://schemas.microsoft.com/office/drawing/2014/main" id="{2E49BE1B-1D4D-455C-9C3B-933C3BD9F9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24137" y="1789446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8" name="Freeform: Shape 897">
                      <a:extLst>
                        <a:ext uri="{FF2B5EF4-FFF2-40B4-BE49-F238E27FC236}">
                          <a16:creationId xmlns:a16="http://schemas.microsoft.com/office/drawing/2014/main" id="{4B1D60BE-312B-493A-B291-AB9645F43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18940" y="1813465"/>
                      <a:ext cx="11496" cy="11522"/>
                    </a:xfrm>
                    <a:custGeom>
                      <a:avLst/>
                      <a:gdLst>
                        <a:gd name="connsiteX0" fmla="*/ 67 w 11496"/>
                        <a:gd name="connsiteY0" fmla="*/ 4761 h 11522"/>
                        <a:gd name="connsiteX1" fmla="*/ 6735 w 11496"/>
                        <a:gd name="connsiteY1" fmla="*/ 94 h 11522"/>
                        <a:gd name="connsiteX2" fmla="*/ 11402 w 11496"/>
                        <a:gd name="connsiteY2" fmla="*/ 6761 h 11522"/>
                        <a:gd name="connsiteX3" fmla="*/ 4735 w 11496"/>
                        <a:gd name="connsiteY3" fmla="*/ 11429 h 11522"/>
                        <a:gd name="connsiteX4" fmla="*/ 67 w 11496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67" y="4761"/>
                          </a:moveTo>
                          <a:cubicBezTo>
                            <a:pt x="639" y="1618"/>
                            <a:pt x="3592" y="-478"/>
                            <a:pt x="6735" y="94"/>
                          </a:cubicBezTo>
                          <a:cubicBezTo>
                            <a:pt x="9878" y="665"/>
                            <a:pt x="11974" y="3618"/>
                            <a:pt x="11402" y="6761"/>
                          </a:cubicBezTo>
                          <a:cubicBezTo>
                            <a:pt x="10831" y="9905"/>
                            <a:pt x="7878" y="12000"/>
                            <a:pt x="4735" y="11429"/>
                          </a:cubicBezTo>
                          <a:cubicBezTo>
                            <a:pt x="1687" y="10857"/>
                            <a:pt x="-409" y="7904"/>
                            <a:pt x="67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99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5007819" y="1690307"/>
                  <a:ext cx="55620" cy="131678"/>
                  <a:chOff x="5007819" y="1690307"/>
                  <a:chExt cx="55620" cy="131678"/>
                </a:xfrm>
                <a:grpFill/>
              </p:grpSpPr>
              <p:grpSp>
                <p:nvGrpSpPr>
                  <p:cNvPr id="90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007819" y="1690307"/>
                    <a:ext cx="16773" cy="34235"/>
                    <a:chOff x="5007819" y="1690307"/>
                    <a:chExt cx="16773" cy="34235"/>
                  </a:xfrm>
                  <a:grpFill/>
                </p:grpSpPr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id="{EE3BF10F-FF00-4CE4-9CDF-DCB483B2B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13328" y="1697104"/>
                      <a:ext cx="11263" cy="27438"/>
                    </a:xfrm>
                    <a:custGeom>
                      <a:avLst/>
                      <a:gdLst>
                        <a:gd name="connsiteX0" fmla="*/ 10156 w 11263"/>
                        <a:gd name="connsiteY0" fmla="*/ 27396 h 27438"/>
                        <a:gd name="connsiteX1" fmla="*/ 9394 w 11263"/>
                        <a:gd name="connsiteY1" fmla="*/ 26825 h 27438"/>
                        <a:gd name="connsiteX2" fmla="*/ 60 w 11263"/>
                        <a:gd name="connsiteY2" fmla="*/ 1298 h 27438"/>
                        <a:gd name="connsiteX3" fmla="*/ 631 w 11263"/>
                        <a:gd name="connsiteY3" fmla="*/ 60 h 27438"/>
                        <a:gd name="connsiteX4" fmla="*/ 1869 w 11263"/>
                        <a:gd name="connsiteY4" fmla="*/ 631 h 27438"/>
                        <a:gd name="connsiteX5" fmla="*/ 11204 w 11263"/>
                        <a:gd name="connsiteY5" fmla="*/ 26158 h 27438"/>
                        <a:gd name="connsiteX6" fmla="*/ 10632 w 11263"/>
                        <a:gd name="connsiteY6" fmla="*/ 27396 h 27438"/>
                        <a:gd name="connsiteX7" fmla="*/ 10156 w 11263"/>
                        <a:gd name="connsiteY7" fmla="*/ 27396 h 274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38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2" name="Freeform: Shape 901">
                      <a:extLst>
                        <a:ext uri="{FF2B5EF4-FFF2-40B4-BE49-F238E27FC236}">
                          <a16:creationId xmlns:a16="http://schemas.microsoft.com/office/drawing/2014/main" id="{5A71231E-F923-4C36-A74F-B162F60F59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07819" y="1690307"/>
                      <a:ext cx="11424" cy="11473"/>
                    </a:xfrm>
                    <a:custGeom>
                      <a:avLst/>
                      <a:gdLst>
                        <a:gd name="connsiteX0" fmla="*/ 11094 w 11424"/>
                        <a:gd name="connsiteY0" fmla="*/ 3808 h 11473"/>
                        <a:gd name="connsiteX1" fmla="*/ 7665 w 11424"/>
                        <a:gd name="connsiteY1" fmla="*/ 11143 h 11473"/>
                        <a:gd name="connsiteX2" fmla="*/ 331 w 11424"/>
                        <a:gd name="connsiteY2" fmla="*/ 7714 h 11473"/>
                        <a:gd name="connsiteX3" fmla="*/ 3760 w 11424"/>
                        <a:gd name="connsiteY3" fmla="*/ 379 h 11473"/>
                        <a:gd name="connsiteX4" fmla="*/ 11094 w 11424"/>
                        <a:gd name="connsiteY4" fmla="*/ 3808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11094" y="3808"/>
                          </a:moveTo>
                          <a:cubicBezTo>
                            <a:pt x="12142" y="6761"/>
                            <a:pt x="10618" y="10095"/>
                            <a:pt x="7665" y="11143"/>
                          </a:cubicBezTo>
                          <a:cubicBezTo>
                            <a:pt x="4712" y="12190"/>
                            <a:pt x="1378" y="10666"/>
                            <a:pt x="331" y="7714"/>
                          </a:cubicBezTo>
                          <a:cubicBezTo>
                            <a:pt x="-717" y="4761"/>
                            <a:pt x="807" y="1427"/>
                            <a:pt x="3760" y="379"/>
                          </a:cubicBezTo>
                          <a:cubicBezTo>
                            <a:pt x="6712" y="-764"/>
                            <a:pt x="10046" y="760"/>
                            <a:pt x="11094" y="380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046666" y="1787782"/>
                    <a:ext cx="16773" cy="34203"/>
                    <a:chOff x="5046666" y="1787782"/>
                    <a:chExt cx="16773" cy="34203"/>
                  </a:xfrm>
                  <a:grpFill/>
                </p:grpSpPr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id="{79004350-DA93-410E-BC5B-C194A09446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6666" y="1787782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492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id="{36BA214F-91F6-4C65-9206-A05901EE8D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52015" y="1810561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60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06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4980730" y="1709424"/>
                  <a:ext cx="109797" cy="93493"/>
                  <a:chOff x="4980730" y="1709424"/>
                  <a:chExt cx="109797" cy="93493"/>
                </a:xfrm>
                <a:grpFill/>
              </p:grpSpPr>
              <p:grpSp>
                <p:nvGrpSpPr>
                  <p:cNvPr id="90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4980730" y="1709424"/>
                    <a:ext cx="29185" cy="25483"/>
                    <a:chOff x="4980730" y="1709424"/>
                    <a:chExt cx="29185" cy="25483"/>
                  </a:xfrm>
                  <a:grpFill/>
                </p:grpSpPr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id="{37DCF2F5-F70C-4354-AF25-0AABEF74BE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7142" y="1715590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8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2055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id="{1E34FC5E-7E7C-49DD-BB46-CDEC2B7CCB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0730" y="1709424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79" y="4599"/>
                            <a:pt x="1321" y="2122"/>
                          </a:cubicBezTo>
                          <a:cubicBezTo>
                            <a:pt x="3416" y="-354"/>
                            <a:pt x="7036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061342" y="1777502"/>
                    <a:ext cx="29185" cy="25415"/>
                    <a:chOff x="5061342" y="1777502"/>
                    <a:chExt cx="29185" cy="25415"/>
                  </a:xfrm>
                  <a:grpFill/>
                </p:grpSpPr>
                <p:sp>
                  <p:nvSpPr>
                    <p:cNvPr id="911" name="Freeform: Shape 910">
                      <a:extLst>
                        <a:ext uri="{FF2B5EF4-FFF2-40B4-BE49-F238E27FC236}">
                          <a16:creationId xmlns:a16="http://schemas.microsoft.com/office/drawing/2014/main" id="{27281A68-16B1-4CC6-A491-013764D66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1342" y="1777502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8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60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2" name="Freeform: Shape 911">
                      <a:extLst>
                        <a:ext uri="{FF2B5EF4-FFF2-40B4-BE49-F238E27FC236}">
                          <a16:creationId xmlns:a16="http://schemas.microsoft.com/office/drawing/2014/main" id="{76E75D72-01DE-46B2-B102-2DFCEF77AE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79028" y="1791378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79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274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13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4966812" y="1739480"/>
                  <a:ext cx="137728" cy="33379"/>
                  <a:chOff x="4966812" y="1739480"/>
                  <a:chExt cx="137728" cy="33379"/>
                </a:xfrm>
                <a:grpFill/>
              </p:grpSpPr>
              <p:grpSp>
                <p:nvGrpSpPr>
                  <p:cNvPr id="91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4966812" y="1739480"/>
                    <a:ext cx="35636" cy="11705"/>
                    <a:chOff x="4966812" y="1739480"/>
                    <a:chExt cx="35636" cy="11705"/>
                  </a:xfrm>
                  <a:grpFill/>
                </p:grpSpPr>
                <p:sp>
                  <p:nvSpPr>
                    <p:cNvPr id="915" name="Freeform: Shape 914">
                      <a:extLst>
                        <a:ext uri="{FF2B5EF4-FFF2-40B4-BE49-F238E27FC236}">
                          <a16:creationId xmlns:a16="http://schemas.microsoft.com/office/drawing/2014/main" id="{F6977EE3-EC1C-4BEF-A1F5-DEA48A7E95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73749" y="1744583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id="{94C52668-D8F1-48D2-A18C-FDE58D35EA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66812" y="1739480"/>
                      <a:ext cx="11522" cy="11498"/>
                    </a:xfrm>
                    <a:custGeom>
                      <a:avLst/>
                      <a:gdLst>
                        <a:gd name="connsiteX0" fmla="*/ 6761 w 11522"/>
                        <a:gd name="connsiteY0" fmla="*/ 70 h 11498"/>
                        <a:gd name="connsiteX1" fmla="*/ 11429 w 11522"/>
                        <a:gd name="connsiteY1" fmla="*/ 6737 h 11498"/>
                        <a:gd name="connsiteX2" fmla="*/ 4761 w 11522"/>
                        <a:gd name="connsiteY2" fmla="*/ 11405 h 11498"/>
                        <a:gd name="connsiteX3" fmla="*/ 94 w 11522"/>
                        <a:gd name="connsiteY3" fmla="*/ 4737 h 11498"/>
                        <a:gd name="connsiteX4" fmla="*/ 6761 w 11522"/>
                        <a:gd name="connsiteY4" fmla="*/ 70 h 114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8">
                          <a:moveTo>
                            <a:pt x="6761" y="70"/>
                          </a:moveTo>
                          <a:cubicBezTo>
                            <a:pt x="9905" y="641"/>
                            <a:pt x="12000" y="3594"/>
                            <a:pt x="11429" y="6737"/>
                          </a:cubicBezTo>
                          <a:cubicBezTo>
                            <a:pt x="10857" y="9881"/>
                            <a:pt x="7904" y="11976"/>
                            <a:pt x="4761" y="11405"/>
                          </a:cubicBezTo>
                          <a:cubicBezTo>
                            <a:pt x="1618" y="10833"/>
                            <a:pt x="-478" y="7880"/>
                            <a:pt x="94" y="4737"/>
                          </a:cubicBezTo>
                          <a:cubicBezTo>
                            <a:pt x="665" y="1594"/>
                            <a:pt x="3618" y="-406"/>
                            <a:pt x="6761" y="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068904" y="1761157"/>
                    <a:ext cx="35636" cy="11702"/>
                    <a:chOff x="5068904" y="1761157"/>
                    <a:chExt cx="35636" cy="11702"/>
                  </a:xfrm>
                  <a:grpFill/>
                </p:grpSpPr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id="{B65E1356-45F4-45D9-8963-449961015C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8904" y="1761157"/>
                      <a:ext cx="28699" cy="6509"/>
                    </a:xfrm>
                    <a:custGeom>
                      <a:avLst/>
                      <a:gdLst>
                        <a:gd name="connsiteX0" fmla="*/ 27542 w 28699"/>
                        <a:gd name="connsiteY0" fmla="*/ 6492 h 6509"/>
                        <a:gd name="connsiteX1" fmla="*/ 777 w 28699"/>
                        <a:gd name="connsiteY1" fmla="*/ 1920 h 6509"/>
                        <a:gd name="connsiteX2" fmla="*/ 15 w 28699"/>
                        <a:gd name="connsiteY2" fmla="*/ 777 h 6509"/>
                        <a:gd name="connsiteX3" fmla="*/ 1158 w 28699"/>
                        <a:gd name="connsiteY3" fmla="*/ 15 h 6509"/>
                        <a:gd name="connsiteX4" fmla="*/ 27923 w 28699"/>
                        <a:gd name="connsiteY4" fmla="*/ 4682 h 6509"/>
                        <a:gd name="connsiteX5" fmla="*/ 28685 w 28699"/>
                        <a:gd name="connsiteY5" fmla="*/ 5825 h 6509"/>
                        <a:gd name="connsiteX6" fmla="*/ 27542 w 28699"/>
                        <a:gd name="connsiteY6" fmla="*/ 6492 h 65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509">
                          <a:moveTo>
                            <a:pt x="27542" y="6492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3" y="6587"/>
                            <a:pt x="27542" y="649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id="{E6D6AE56-A899-41FD-9727-7805F6DA12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93018" y="1761363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1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904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0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4969814" y="1728361"/>
                  <a:ext cx="131678" cy="55620"/>
                  <a:chOff x="4969814" y="1728361"/>
                  <a:chExt cx="131678" cy="55620"/>
                </a:xfrm>
                <a:grpFill/>
              </p:grpSpPr>
              <p:grpSp>
                <p:nvGrpSpPr>
                  <p:cNvPr id="92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4969814" y="1767208"/>
                    <a:ext cx="34203" cy="16773"/>
                    <a:chOff x="4969814" y="1767208"/>
                    <a:chExt cx="34203" cy="16773"/>
                  </a:xfrm>
                  <a:grpFill/>
                </p:grpSpPr>
                <p:sp>
                  <p:nvSpPr>
                    <p:cNvPr id="922" name="Freeform: Shape 921">
                      <a:extLst>
                        <a:ext uri="{FF2B5EF4-FFF2-40B4-BE49-F238E27FC236}">
                          <a16:creationId xmlns:a16="http://schemas.microsoft.com/office/drawing/2014/main" id="{7F0545B3-99E6-4D11-AE14-C62A819134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76562" y="1767208"/>
                      <a:ext cx="27456" cy="11275"/>
                    </a:xfrm>
                    <a:custGeom>
                      <a:avLst/>
                      <a:gdLst>
                        <a:gd name="connsiteX0" fmla="*/ 822 w 27456"/>
                        <a:gd name="connsiteY0" fmla="*/ 11204 h 11275"/>
                        <a:gd name="connsiteX1" fmla="*/ 60 w 27456"/>
                        <a:gd name="connsiteY1" fmla="*/ 10632 h 11275"/>
                        <a:gd name="connsiteX2" fmla="*/ 631 w 27456"/>
                        <a:gd name="connsiteY2" fmla="*/ 9394 h 11275"/>
                        <a:gd name="connsiteX3" fmla="*/ 26158 w 27456"/>
                        <a:gd name="connsiteY3" fmla="*/ 60 h 11275"/>
                        <a:gd name="connsiteX4" fmla="*/ 27396 w 27456"/>
                        <a:gd name="connsiteY4" fmla="*/ 631 h 11275"/>
                        <a:gd name="connsiteX5" fmla="*/ 26825 w 27456"/>
                        <a:gd name="connsiteY5" fmla="*/ 1869 h 11275"/>
                        <a:gd name="connsiteX6" fmla="*/ 1298 w 27456"/>
                        <a:gd name="connsiteY6" fmla="*/ 11204 h 11275"/>
                        <a:gd name="connsiteX7" fmla="*/ 822 w 27456"/>
                        <a:gd name="connsiteY7" fmla="*/ 11204 h 11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75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99"/>
                            <a:pt x="1012" y="11299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3" name="Freeform: Shape 922">
                      <a:extLst>
                        <a:ext uri="{FF2B5EF4-FFF2-40B4-BE49-F238E27FC236}">
                          <a16:creationId xmlns:a16="http://schemas.microsoft.com/office/drawing/2014/main" id="{9A3F5825-18F7-43B6-8183-28FDBB2A6D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69814" y="1772557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2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067240" y="1728361"/>
                    <a:ext cx="34252" cy="16808"/>
                    <a:chOff x="5067240" y="1728361"/>
                    <a:chExt cx="34252" cy="16808"/>
                  </a:xfrm>
                  <a:grpFill/>
                </p:grpSpPr>
                <p:sp>
                  <p:nvSpPr>
                    <p:cNvPr id="925" name="Freeform: Shape 924">
                      <a:extLst>
                        <a:ext uri="{FF2B5EF4-FFF2-40B4-BE49-F238E27FC236}">
                          <a16:creationId xmlns:a16="http://schemas.microsoft.com/office/drawing/2014/main" id="{F6AAFC1F-1F6A-4260-A7B7-15A9F5D64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7240" y="1733870"/>
                      <a:ext cx="27456" cy="11299"/>
                    </a:xfrm>
                    <a:custGeom>
                      <a:avLst/>
                      <a:gdLst>
                        <a:gd name="connsiteX0" fmla="*/ 822 w 27456"/>
                        <a:gd name="connsiteY0" fmla="*/ 11299 h 11299"/>
                        <a:gd name="connsiteX1" fmla="*/ 60 w 27456"/>
                        <a:gd name="connsiteY1" fmla="*/ 10632 h 11299"/>
                        <a:gd name="connsiteX2" fmla="*/ 631 w 27456"/>
                        <a:gd name="connsiteY2" fmla="*/ 9394 h 11299"/>
                        <a:gd name="connsiteX3" fmla="*/ 26158 w 27456"/>
                        <a:gd name="connsiteY3" fmla="*/ 60 h 11299"/>
                        <a:gd name="connsiteX4" fmla="*/ 27396 w 27456"/>
                        <a:gd name="connsiteY4" fmla="*/ 631 h 11299"/>
                        <a:gd name="connsiteX5" fmla="*/ 26825 w 27456"/>
                        <a:gd name="connsiteY5" fmla="*/ 1869 h 11299"/>
                        <a:gd name="connsiteX6" fmla="*/ 1298 w 27456"/>
                        <a:gd name="connsiteY6" fmla="*/ 11204 h 11299"/>
                        <a:gd name="connsiteX7" fmla="*/ 822 w 27456"/>
                        <a:gd name="connsiteY7" fmla="*/ 11299 h 11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99">
                          <a:moveTo>
                            <a:pt x="822" y="11299"/>
                          </a:moveTo>
                          <a:cubicBezTo>
                            <a:pt x="536" y="11204"/>
                            <a:pt x="250" y="11013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99"/>
                            <a:pt x="1012" y="11299"/>
                            <a:pt x="822" y="1129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6" name="Freeform: Shape 925">
                      <a:extLst>
                        <a:ext uri="{FF2B5EF4-FFF2-40B4-BE49-F238E27FC236}">
                          <a16:creationId xmlns:a16="http://schemas.microsoft.com/office/drawing/2014/main" id="{13AE8166-0F26-4E9E-AFCE-9541F751D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90019" y="1728361"/>
                      <a:ext cx="11473" cy="11424"/>
                    </a:xfrm>
                    <a:custGeom>
                      <a:avLst/>
                      <a:gdLst>
                        <a:gd name="connsiteX0" fmla="*/ 7665 w 11473"/>
                        <a:gd name="connsiteY0" fmla="*/ 11094 h 11424"/>
                        <a:gd name="connsiteX1" fmla="*/ 331 w 11473"/>
                        <a:gd name="connsiteY1" fmla="*/ 7665 h 11424"/>
                        <a:gd name="connsiteX2" fmla="*/ 3760 w 11473"/>
                        <a:gd name="connsiteY2" fmla="*/ 331 h 11424"/>
                        <a:gd name="connsiteX3" fmla="*/ 11094 w 11473"/>
                        <a:gd name="connsiteY3" fmla="*/ 3760 h 11424"/>
                        <a:gd name="connsiteX4" fmla="*/ 7665 w 11473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73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237" y="6712"/>
                            <a:pt x="10713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4988882" y="1701272"/>
                  <a:ext cx="93518" cy="109797"/>
                  <a:chOff x="4988882" y="1701272"/>
                  <a:chExt cx="93518" cy="109797"/>
                </a:xfrm>
                <a:grpFill/>
              </p:grpSpPr>
              <p:grpSp>
                <p:nvGrpSpPr>
                  <p:cNvPr id="92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4988882" y="1781884"/>
                    <a:ext cx="25510" cy="29185"/>
                    <a:chOff x="4988882" y="1781884"/>
                    <a:chExt cx="25510" cy="29185"/>
                  </a:xfrm>
                  <a:grpFill/>
                </p:grpSpPr>
                <p:sp>
                  <p:nvSpPr>
                    <p:cNvPr id="929" name="Freeform: Shape 928">
                      <a:extLst>
                        <a:ext uri="{FF2B5EF4-FFF2-40B4-BE49-F238E27FC236}">
                          <a16:creationId xmlns:a16="http://schemas.microsoft.com/office/drawing/2014/main" id="{9349AAF0-B963-44DC-AE69-A46DBCC247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95048" y="1781884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3 w 19344"/>
                        <a:gd name="connsiteY2" fmla="*/ 21198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00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0" name="Freeform: Shape 929">
                      <a:extLst>
                        <a:ext uri="{FF2B5EF4-FFF2-40B4-BE49-F238E27FC236}">
                          <a16:creationId xmlns:a16="http://schemas.microsoft.com/office/drawing/2014/main" id="{7475AED6-9B88-47A8-A6FA-45E40A28D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8882" y="1799570"/>
                      <a:ext cx="11539" cy="11499"/>
                    </a:xfrm>
                    <a:custGeom>
                      <a:avLst/>
                      <a:gdLst>
                        <a:gd name="connsiteX0" fmla="*/ 1360 w 11539"/>
                        <a:gd name="connsiteY0" fmla="*/ 2083 h 11499"/>
                        <a:gd name="connsiteX1" fmla="*/ 9456 w 11539"/>
                        <a:gd name="connsiteY1" fmla="*/ 1321 h 11499"/>
                        <a:gd name="connsiteX2" fmla="*/ 10218 w 11539"/>
                        <a:gd name="connsiteY2" fmla="*/ 9417 h 11499"/>
                        <a:gd name="connsiteX3" fmla="*/ 2122 w 11539"/>
                        <a:gd name="connsiteY3" fmla="*/ 10179 h 11499"/>
                        <a:gd name="connsiteX4" fmla="*/ 1360 w 1153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360" y="2083"/>
                          </a:moveTo>
                          <a:cubicBezTo>
                            <a:pt x="3360" y="-394"/>
                            <a:pt x="6980" y="-680"/>
                            <a:pt x="9456" y="1321"/>
                          </a:cubicBezTo>
                          <a:cubicBezTo>
                            <a:pt x="11933" y="3321"/>
                            <a:pt x="12219" y="6941"/>
                            <a:pt x="10218" y="9417"/>
                          </a:cubicBezTo>
                          <a:cubicBezTo>
                            <a:pt x="8218" y="11894"/>
                            <a:pt x="4599" y="12179"/>
                            <a:pt x="2122" y="10179"/>
                          </a:cubicBezTo>
                          <a:cubicBezTo>
                            <a:pt x="-354" y="8179"/>
                            <a:pt x="-735" y="4559"/>
                            <a:pt x="1360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056865" y="1701272"/>
                    <a:ext cx="25535" cy="29229"/>
                    <a:chOff x="5056865" y="1701272"/>
                    <a:chExt cx="25535" cy="29229"/>
                  </a:xfrm>
                  <a:grpFill/>
                </p:grpSpPr>
                <p:sp>
                  <p:nvSpPr>
                    <p:cNvPr id="932" name="Freeform: Shape 931">
                      <a:extLst>
                        <a:ext uri="{FF2B5EF4-FFF2-40B4-BE49-F238E27FC236}">
                          <a16:creationId xmlns:a16="http://schemas.microsoft.com/office/drawing/2014/main" id="{C1E41122-54B3-43A5-9A8A-DDBD18E79A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56865" y="1707779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95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3" name="Freeform: Shape 932">
                      <a:extLst>
                        <a:ext uri="{FF2B5EF4-FFF2-40B4-BE49-F238E27FC236}">
                          <a16:creationId xmlns:a16="http://schemas.microsoft.com/office/drawing/2014/main" id="{D4416341-7A00-43B3-81A2-524F3658B0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70932" y="1701272"/>
                      <a:ext cx="11468" cy="11499"/>
                    </a:xfrm>
                    <a:custGeom>
                      <a:avLst/>
                      <a:gdLst>
                        <a:gd name="connsiteX0" fmla="*/ 10179 w 11468"/>
                        <a:gd name="connsiteY0" fmla="*/ 9417 h 11499"/>
                        <a:gd name="connsiteX1" fmla="*/ 2083 w 11468"/>
                        <a:gd name="connsiteY1" fmla="*/ 10179 h 11499"/>
                        <a:gd name="connsiteX2" fmla="*/ 1321 w 11468"/>
                        <a:gd name="connsiteY2" fmla="*/ 2083 h 11499"/>
                        <a:gd name="connsiteX3" fmla="*/ 9417 w 11468"/>
                        <a:gd name="connsiteY3" fmla="*/ 1321 h 11499"/>
                        <a:gd name="connsiteX4" fmla="*/ 10179 w 11468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68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798" y="3321"/>
                            <a:pt x="12179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934" name="Freeform: Shape 933">
                  <a:extLst>
                    <a:ext uri="{FF2B5EF4-FFF2-40B4-BE49-F238E27FC236}">
                      <a16:creationId xmlns:a16="http://schemas.microsoft.com/office/drawing/2014/main" id="{F48E9E1F-490B-4551-9C74-94AF2025B966}"/>
                    </a:ext>
                  </a:extLst>
                </p:cNvPr>
                <p:cNvSpPr/>
                <p:nvPr/>
              </p:nvSpPr>
              <p:spPr>
                <a:xfrm>
                  <a:off x="4994412" y="1715716"/>
                  <a:ext cx="82267" cy="82243"/>
                </a:xfrm>
                <a:custGeom>
                  <a:avLst/>
                  <a:gdLst>
                    <a:gd name="connsiteX0" fmla="*/ 81650 w 82267"/>
                    <a:gd name="connsiteY0" fmla="*/ 48122 h 82243"/>
                    <a:gd name="connsiteX1" fmla="*/ 34121 w 82267"/>
                    <a:gd name="connsiteY1" fmla="*/ 81650 h 82243"/>
                    <a:gd name="connsiteX2" fmla="*/ 593 w 82267"/>
                    <a:gd name="connsiteY2" fmla="*/ 34121 h 82243"/>
                    <a:gd name="connsiteX3" fmla="*/ 48122 w 82267"/>
                    <a:gd name="connsiteY3" fmla="*/ 593 h 82243"/>
                    <a:gd name="connsiteX4" fmla="*/ 81650 w 82267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67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506" y="4403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8E3FFD65-7411-4F32-A86D-0C726FF64A6C}"/>
                    </a:ext>
                  </a:extLst>
                </p:cNvPr>
                <p:cNvSpPr/>
                <p:nvPr/>
              </p:nvSpPr>
              <p:spPr>
                <a:xfrm>
                  <a:off x="5024106" y="170035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8F6F7428-A61D-4DE0-94D8-A8411C0061C9}"/>
                    </a:ext>
                  </a:extLst>
                </p:cNvPr>
                <p:cNvSpPr/>
                <p:nvPr/>
              </p:nvSpPr>
              <p:spPr>
                <a:xfrm>
                  <a:off x="5034870" y="172188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58244BF1-BA79-4C13-94E9-4B7F2757E64A}"/>
                    </a:ext>
                  </a:extLst>
                </p:cNvPr>
                <p:cNvSpPr/>
                <p:nvPr/>
              </p:nvSpPr>
              <p:spPr>
                <a:xfrm>
                  <a:off x="5029238" y="1746304"/>
                  <a:ext cx="13829" cy="13781"/>
                </a:xfrm>
                <a:custGeom>
                  <a:avLst/>
                  <a:gdLst>
                    <a:gd name="connsiteX0" fmla="*/ 13392 w 13829"/>
                    <a:gd name="connsiteY0" fmla="*/ 4485 h 13781"/>
                    <a:gd name="connsiteX1" fmla="*/ 9296 w 13829"/>
                    <a:gd name="connsiteY1" fmla="*/ 13343 h 13781"/>
                    <a:gd name="connsiteX2" fmla="*/ 438 w 13829"/>
                    <a:gd name="connsiteY2" fmla="*/ 9248 h 13781"/>
                    <a:gd name="connsiteX3" fmla="*/ 4534 w 13829"/>
                    <a:gd name="connsiteY3" fmla="*/ 389 h 13781"/>
                    <a:gd name="connsiteX4" fmla="*/ 13392 w 13829"/>
                    <a:gd name="connsiteY4" fmla="*/ 4485 h 1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781">
                      <a:moveTo>
                        <a:pt x="13392" y="4485"/>
                      </a:moveTo>
                      <a:cubicBezTo>
                        <a:pt x="14725" y="8009"/>
                        <a:pt x="12916" y="12010"/>
                        <a:pt x="9296" y="13343"/>
                      </a:cubicBezTo>
                      <a:cubicBezTo>
                        <a:pt x="5772" y="14677"/>
                        <a:pt x="1771" y="12867"/>
                        <a:pt x="438" y="9248"/>
                      </a:cubicBezTo>
                      <a:cubicBezTo>
                        <a:pt x="-896" y="5723"/>
                        <a:pt x="914" y="1723"/>
                        <a:pt x="4534" y="389"/>
                      </a:cubicBezTo>
                      <a:cubicBezTo>
                        <a:pt x="8153" y="-849"/>
                        <a:pt x="12058" y="961"/>
                        <a:pt x="13392" y="448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8" name="Freeform: Shape 937">
                  <a:extLst>
                    <a:ext uri="{FF2B5EF4-FFF2-40B4-BE49-F238E27FC236}">
                      <a16:creationId xmlns:a16="http://schemas.microsoft.com/office/drawing/2014/main" id="{534C0269-032C-4659-86C3-F130D3D71BFC}"/>
                    </a:ext>
                  </a:extLst>
                </p:cNvPr>
                <p:cNvSpPr/>
                <p:nvPr/>
              </p:nvSpPr>
              <p:spPr>
                <a:xfrm>
                  <a:off x="5018391" y="172626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2897BF32-8FC4-47C3-B10E-96025B66437F}"/>
                    </a:ext>
                  </a:extLst>
                </p:cNvPr>
                <p:cNvSpPr/>
                <p:nvPr/>
              </p:nvSpPr>
              <p:spPr>
                <a:xfrm>
                  <a:off x="5009152" y="174193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D875001C-2FFB-45BC-9AF9-0D9DFA2CA0FE}"/>
                    </a:ext>
                  </a:extLst>
                </p:cNvPr>
                <p:cNvSpPr/>
                <p:nvPr/>
              </p:nvSpPr>
              <p:spPr>
                <a:xfrm>
                  <a:off x="5011914" y="175941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1" name="Freeform: Shape 940">
                  <a:extLst>
                    <a:ext uri="{FF2B5EF4-FFF2-40B4-BE49-F238E27FC236}">
                      <a16:creationId xmlns:a16="http://schemas.microsoft.com/office/drawing/2014/main" id="{E079AC8F-8B40-4B5F-A0B8-9ABB93691E5C}"/>
                    </a:ext>
                  </a:extLst>
                </p:cNvPr>
                <p:cNvSpPr/>
                <p:nvPr/>
              </p:nvSpPr>
              <p:spPr>
                <a:xfrm>
                  <a:off x="5042775" y="176474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69DEFF3D-3277-4B16-9C98-5775BD0C0594}"/>
                    </a:ext>
                  </a:extLst>
                </p:cNvPr>
                <p:cNvSpPr/>
                <p:nvPr/>
              </p:nvSpPr>
              <p:spPr>
                <a:xfrm>
                  <a:off x="5051538" y="174750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807"/>
                        <a:pt x="807" y="1474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3" name="Freeform: Shape 942">
                  <a:extLst>
                    <a:ext uri="{FF2B5EF4-FFF2-40B4-BE49-F238E27FC236}">
                      <a16:creationId xmlns:a16="http://schemas.microsoft.com/office/drawing/2014/main" id="{C4E664A9-D9BC-40B9-B410-BA2DCFDC6749}"/>
                    </a:ext>
                  </a:extLst>
                </p:cNvPr>
                <p:cNvSpPr/>
                <p:nvPr/>
              </p:nvSpPr>
              <p:spPr>
                <a:xfrm>
                  <a:off x="5048300" y="173274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4" name="Freeform: Shape 943">
                  <a:extLst>
                    <a:ext uri="{FF2B5EF4-FFF2-40B4-BE49-F238E27FC236}">
                      <a16:creationId xmlns:a16="http://schemas.microsoft.com/office/drawing/2014/main" id="{D61F46AB-1DA4-4469-9C42-FAA92AE55E2B}"/>
                    </a:ext>
                  </a:extLst>
                </p:cNvPr>
                <p:cNvSpPr/>
                <p:nvPr/>
              </p:nvSpPr>
              <p:spPr>
                <a:xfrm>
                  <a:off x="5026011" y="177284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BCF9143B-DB00-4E61-9C5C-47563C09B5B2}"/>
                    </a:ext>
                  </a:extLst>
                </p:cNvPr>
                <p:cNvSpPr/>
                <p:nvPr/>
              </p:nvSpPr>
              <p:spPr>
                <a:xfrm>
                  <a:off x="4999437" y="171135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6" name="Freeform: Shape 945">
                  <a:extLst>
                    <a:ext uri="{FF2B5EF4-FFF2-40B4-BE49-F238E27FC236}">
                      <a16:creationId xmlns:a16="http://schemas.microsoft.com/office/drawing/2014/main" id="{FFD2D531-0F09-4F0C-BE2C-8F852741CE64}"/>
                    </a:ext>
                  </a:extLst>
                </p:cNvPr>
                <p:cNvSpPr/>
                <p:nvPr/>
              </p:nvSpPr>
              <p:spPr>
                <a:xfrm>
                  <a:off x="4984768" y="173078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7" name="Freeform: Shape 946">
                  <a:extLst>
                    <a:ext uri="{FF2B5EF4-FFF2-40B4-BE49-F238E27FC236}">
                      <a16:creationId xmlns:a16="http://schemas.microsoft.com/office/drawing/2014/main" id="{5DB81B7C-CEA6-43B9-98D8-F169873A7E7C}"/>
                    </a:ext>
                  </a:extLst>
                </p:cNvPr>
                <p:cNvSpPr/>
                <p:nvPr/>
              </p:nvSpPr>
              <p:spPr>
                <a:xfrm>
                  <a:off x="4984197" y="175674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8" name="Freeform: Shape 947">
                  <a:extLst>
                    <a:ext uri="{FF2B5EF4-FFF2-40B4-BE49-F238E27FC236}">
                      <a16:creationId xmlns:a16="http://schemas.microsoft.com/office/drawing/2014/main" id="{EE75D6E7-4AC6-4ED9-AB4E-7EE5692D6265}"/>
                    </a:ext>
                  </a:extLst>
                </p:cNvPr>
                <p:cNvSpPr/>
                <p:nvPr/>
              </p:nvSpPr>
              <p:spPr>
                <a:xfrm>
                  <a:off x="4989816" y="177865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9" name="Freeform: Shape 948">
                  <a:extLst>
                    <a:ext uri="{FF2B5EF4-FFF2-40B4-BE49-F238E27FC236}">
                      <a16:creationId xmlns:a16="http://schemas.microsoft.com/office/drawing/2014/main" id="{6879666A-1AB1-410A-82B1-A6BC420378CB}"/>
                    </a:ext>
                  </a:extLst>
                </p:cNvPr>
                <p:cNvSpPr/>
                <p:nvPr/>
              </p:nvSpPr>
              <p:spPr>
                <a:xfrm>
                  <a:off x="5007628" y="179555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0" name="Freeform: Shape 949">
                  <a:extLst>
                    <a:ext uri="{FF2B5EF4-FFF2-40B4-BE49-F238E27FC236}">
                      <a16:creationId xmlns:a16="http://schemas.microsoft.com/office/drawing/2014/main" id="{F418BD90-3B3E-41C9-804E-9CA532262A1E}"/>
                    </a:ext>
                  </a:extLst>
                </p:cNvPr>
                <p:cNvSpPr/>
                <p:nvPr/>
              </p:nvSpPr>
              <p:spPr>
                <a:xfrm>
                  <a:off x="5035060" y="180032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1" name="Freeform: Shape 950">
                  <a:extLst>
                    <a:ext uri="{FF2B5EF4-FFF2-40B4-BE49-F238E27FC236}">
                      <a16:creationId xmlns:a16="http://schemas.microsoft.com/office/drawing/2014/main" id="{76A65897-A014-4EBB-A01C-61DEF0FA615F}"/>
                    </a:ext>
                  </a:extLst>
                </p:cNvPr>
                <p:cNvSpPr/>
                <p:nvPr/>
              </p:nvSpPr>
              <p:spPr>
                <a:xfrm>
                  <a:off x="5061254" y="179103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2" name="Freeform: Shape 951">
                  <a:extLst>
                    <a:ext uri="{FF2B5EF4-FFF2-40B4-BE49-F238E27FC236}">
                      <a16:creationId xmlns:a16="http://schemas.microsoft.com/office/drawing/2014/main" id="{3330082A-A926-42C4-8BA0-FABB12A2E1E2}"/>
                    </a:ext>
                  </a:extLst>
                </p:cNvPr>
                <p:cNvSpPr/>
                <p:nvPr/>
              </p:nvSpPr>
              <p:spPr>
                <a:xfrm>
                  <a:off x="5076494" y="177012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3" name="Freeform: Shape 952">
                  <a:extLst>
                    <a:ext uri="{FF2B5EF4-FFF2-40B4-BE49-F238E27FC236}">
                      <a16:creationId xmlns:a16="http://schemas.microsoft.com/office/drawing/2014/main" id="{18CD0743-26B9-4FC6-8729-B5B815F87971}"/>
                    </a:ext>
                  </a:extLst>
                </p:cNvPr>
                <p:cNvSpPr/>
                <p:nvPr/>
              </p:nvSpPr>
              <p:spPr>
                <a:xfrm>
                  <a:off x="5080875" y="174745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4" name="Freeform: Shape 953">
                  <a:extLst>
                    <a:ext uri="{FF2B5EF4-FFF2-40B4-BE49-F238E27FC236}">
                      <a16:creationId xmlns:a16="http://schemas.microsoft.com/office/drawing/2014/main" id="{7592A7A0-1C49-4179-ACEE-4F66B7DBD6A7}"/>
                    </a:ext>
                  </a:extLst>
                </p:cNvPr>
                <p:cNvSpPr/>
                <p:nvPr/>
              </p:nvSpPr>
              <p:spPr>
                <a:xfrm>
                  <a:off x="5073351" y="172131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5" name="Freeform: Shape 954">
                  <a:extLst>
                    <a:ext uri="{FF2B5EF4-FFF2-40B4-BE49-F238E27FC236}">
                      <a16:creationId xmlns:a16="http://schemas.microsoft.com/office/drawing/2014/main" id="{144EF135-6AAD-41B7-8DAB-2A705BEE42D3}"/>
                    </a:ext>
                  </a:extLst>
                </p:cNvPr>
                <p:cNvSpPr/>
                <p:nvPr/>
              </p:nvSpPr>
              <p:spPr>
                <a:xfrm>
                  <a:off x="5052300" y="170092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6" name="Freeform: Shape 955">
                  <a:extLst>
                    <a:ext uri="{FF2B5EF4-FFF2-40B4-BE49-F238E27FC236}">
                      <a16:creationId xmlns:a16="http://schemas.microsoft.com/office/drawing/2014/main" id="{95898021-5DD5-4E07-8D5A-F56344F31776}"/>
                    </a:ext>
                  </a:extLst>
                </p:cNvPr>
                <p:cNvSpPr/>
                <p:nvPr/>
              </p:nvSpPr>
              <p:spPr>
                <a:xfrm>
                  <a:off x="5028613" y="1706674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875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7" name="Freeform: Shape 956">
                  <a:extLst>
                    <a:ext uri="{FF2B5EF4-FFF2-40B4-BE49-F238E27FC236}">
                      <a16:creationId xmlns:a16="http://schemas.microsoft.com/office/drawing/2014/main" id="{F0354289-AF76-452E-9743-33840D4A6695}"/>
                    </a:ext>
                  </a:extLst>
                </p:cNvPr>
                <p:cNvSpPr/>
                <p:nvPr/>
              </p:nvSpPr>
              <p:spPr>
                <a:xfrm>
                  <a:off x="5003958" y="1716785"/>
                  <a:ext cx="17335" cy="18383"/>
                </a:xfrm>
                <a:custGeom>
                  <a:avLst/>
                  <a:gdLst>
                    <a:gd name="connsiteX0" fmla="*/ 16288 w 17335"/>
                    <a:gd name="connsiteY0" fmla="*/ 18383 h 18383"/>
                    <a:gd name="connsiteX1" fmla="*/ 15716 w 17335"/>
                    <a:gd name="connsiteY1" fmla="*/ 18097 h 18383"/>
                    <a:gd name="connsiteX2" fmla="*/ 286 w 17335"/>
                    <a:gd name="connsiteY2" fmla="*/ 1619 h 18383"/>
                    <a:gd name="connsiteX3" fmla="*/ 286 w 17335"/>
                    <a:gd name="connsiteY3" fmla="*/ 286 h 18383"/>
                    <a:gd name="connsiteX4" fmla="*/ 1619 w 17335"/>
                    <a:gd name="connsiteY4" fmla="*/ 286 h 18383"/>
                    <a:gd name="connsiteX5" fmla="*/ 17050 w 17335"/>
                    <a:gd name="connsiteY5" fmla="*/ 16764 h 18383"/>
                    <a:gd name="connsiteX6" fmla="*/ 17050 w 17335"/>
                    <a:gd name="connsiteY6" fmla="*/ 18097 h 18383"/>
                    <a:gd name="connsiteX7" fmla="*/ 16288 w 17335"/>
                    <a:gd name="connsiteY7" fmla="*/ 18383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383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7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6"/>
                        <a:pt x="17050" y="18097"/>
                      </a:cubicBezTo>
                      <a:cubicBezTo>
                        <a:pt x="16955" y="18383"/>
                        <a:pt x="16573" y="18383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8" name="Freeform: Shape 957">
                  <a:extLst>
                    <a:ext uri="{FF2B5EF4-FFF2-40B4-BE49-F238E27FC236}">
                      <a16:creationId xmlns:a16="http://schemas.microsoft.com/office/drawing/2014/main" id="{656A84D9-3645-4FAC-BA93-C1D7BFFEA50E}"/>
                    </a:ext>
                  </a:extLst>
                </p:cNvPr>
                <p:cNvSpPr/>
                <p:nvPr/>
              </p:nvSpPr>
              <p:spPr>
                <a:xfrm>
                  <a:off x="4991503" y="1735953"/>
                  <a:ext cx="24530" cy="11622"/>
                </a:xfrm>
                <a:custGeom>
                  <a:avLst/>
                  <a:gdLst>
                    <a:gd name="connsiteX0" fmla="*/ 23409 w 24530"/>
                    <a:gd name="connsiteY0" fmla="*/ 11598 h 11622"/>
                    <a:gd name="connsiteX1" fmla="*/ 23219 w 24530"/>
                    <a:gd name="connsiteY1" fmla="*/ 11503 h 11622"/>
                    <a:gd name="connsiteX2" fmla="*/ 549 w 24530"/>
                    <a:gd name="connsiteY2" fmla="*/ 1788 h 11622"/>
                    <a:gd name="connsiteX3" fmla="*/ 73 w 24530"/>
                    <a:gd name="connsiteY3" fmla="*/ 549 h 11622"/>
                    <a:gd name="connsiteX4" fmla="*/ 1311 w 24530"/>
                    <a:gd name="connsiteY4" fmla="*/ 73 h 11622"/>
                    <a:gd name="connsiteX5" fmla="*/ 23981 w 24530"/>
                    <a:gd name="connsiteY5" fmla="*/ 9789 h 11622"/>
                    <a:gd name="connsiteX6" fmla="*/ 24457 w 24530"/>
                    <a:gd name="connsiteY6" fmla="*/ 11027 h 11622"/>
                    <a:gd name="connsiteX7" fmla="*/ 23409 w 24530"/>
                    <a:gd name="connsiteY7" fmla="*/ 11598 h 1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22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8"/>
                        <a:pt x="1311" y="73"/>
                      </a:cubicBezTo>
                      <a:lnTo>
                        <a:pt x="23981" y="9789"/>
                      </a:lnTo>
                      <a:cubicBezTo>
                        <a:pt x="24457" y="9979"/>
                        <a:pt x="24648" y="10551"/>
                        <a:pt x="24457" y="11027"/>
                      </a:cubicBezTo>
                      <a:cubicBezTo>
                        <a:pt x="24267" y="11503"/>
                        <a:pt x="23790" y="11694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9" name="Freeform: Shape 958">
                  <a:extLst>
                    <a:ext uri="{FF2B5EF4-FFF2-40B4-BE49-F238E27FC236}">
                      <a16:creationId xmlns:a16="http://schemas.microsoft.com/office/drawing/2014/main" id="{9123CC82-C908-471E-A943-3708C1239B12}"/>
                    </a:ext>
                  </a:extLst>
                </p:cNvPr>
                <p:cNvSpPr/>
                <p:nvPr/>
              </p:nvSpPr>
              <p:spPr>
                <a:xfrm>
                  <a:off x="4990513" y="1758109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0" name="Freeform: Shape 959">
                  <a:extLst>
                    <a:ext uri="{FF2B5EF4-FFF2-40B4-BE49-F238E27FC236}">
                      <a16:creationId xmlns:a16="http://schemas.microsoft.com/office/drawing/2014/main" id="{53AB3D9B-6E6B-40B5-B549-2874242F42BC}"/>
                    </a:ext>
                  </a:extLst>
                </p:cNvPr>
                <p:cNvSpPr/>
                <p:nvPr/>
              </p:nvSpPr>
              <p:spPr>
                <a:xfrm>
                  <a:off x="4995511" y="1770060"/>
                  <a:ext cx="21657" cy="14390"/>
                </a:xfrm>
                <a:custGeom>
                  <a:avLst/>
                  <a:gdLst>
                    <a:gd name="connsiteX0" fmla="*/ 827 w 21657"/>
                    <a:gd name="connsiteY0" fmla="*/ 14353 h 14390"/>
                    <a:gd name="connsiteX1" fmla="*/ 161 w 21657"/>
                    <a:gd name="connsiteY1" fmla="*/ 13877 h 14390"/>
                    <a:gd name="connsiteX2" fmla="*/ 446 w 21657"/>
                    <a:gd name="connsiteY2" fmla="*/ 12543 h 14390"/>
                    <a:gd name="connsiteX3" fmla="*/ 20163 w 21657"/>
                    <a:gd name="connsiteY3" fmla="*/ 161 h 14390"/>
                    <a:gd name="connsiteX4" fmla="*/ 21497 w 21657"/>
                    <a:gd name="connsiteY4" fmla="*/ 446 h 14390"/>
                    <a:gd name="connsiteX5" fmla="*/ 21211 w 21657"/>
                    <a:gd name="connsiteY5" fmla="*/ 1780 h 14390"/>
                    <a:gd name="connsiteX6" fmla="*/ 1494 w 21657"/>
                    <a:gd name="connsiteY6" fmla="*/ 14162 h 14390"/>
                    <a:gd name="connsiteX7" fmla="*/ 827 w 21657"/>
                    <a:gd name="connsiteY7" fmla="*/ 14353 h 1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90">
                      <a:moveTo>
                        <a:pt x="827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0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39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018" y="14448"/>
                        <a:pt x="827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1" name="Freeform: Shape 960">
                  <a:extLst>
                    <a:ext uri="{FF2B5EF4-FFF2-40B4-BE49-F238E27FC236}">
                      <a16:creationId xmlns:a16="http://schemas.microsoft.com/office/drawing/2014/main" id="{CDAA2766-1432-4B7E-81E6-275D5F99F524}"/>
                    </a:ext>
                  </a:extLst>
                </p:cNvPr>
                <p:cNvSpPr/>
                <p:nvPr/>
              </p:nvSpPr>
              <p:spPr>
                <a:xfrm>
                  <a:off x="5012682" y="1776468"/>
                  <a:ext cx="13794" cy="24256"/>
                </a:xfrm>
                <a:custGeom>
                  <a:avLst/>
                  <a:gdLst>
                    <a:gd name="connsiteX0" fmla="*/ 801 w 13794"/>
                    <a:gd name="connsiteY0" fmla="*/ 24233 h 24256"/>
                    <a:gd name="connsiteX1" fmla="*/ 515 w 13794"/>
                    <a:gd name="connsiteY1" fmla="*/ 24137 h 24256"/>
                    <a:gd name="connsiteX2" fmla="*/ 134 w 13794"/>
                    <a:gd name="connsiteY2" fmla="*/ 22804 h 24256"/>
                    <a:gd name="connsiteX3" fmla="*/ 11945 w 13794"/>
                    <a:gd name="connsiteY3" fmla="*/ 515 h 24256"/>
                    <a:gd name="connsiteX4" fmla="*/ 13279 w 13794"/>
                    <a:gd name="connsiteY4" fmla="*/ 134 h 24256"/>
                    <a:gd name="connsiteX5" fmla="*/ 13660 w 13794"/>
                    <a:gd name="connsiteY5" fmla="*/ 1468 h 24256"/>
                    <a:gd name="connsiteX6" fmla="*/ 1849 w 13794"/>
                    <a:gd name="connsiteY6" fmla="*/ 23756 h 24256"/>
                    <a:gd name="connsiteX7" fmla="*/ 801 w 13794"/>
                    <a:gd name="connsiteY7" fmla="*/ 24233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4" h="24256">
                      <a:moveTo>
                        <a:pt x="801" y="24233"/>
                      </a:moveTo>
                      <a:cubicBezTo>
                        <a:pt x="706" y="24233"/>
                        <a:pt x="611" y="24137"/>
                        <a:pt x="515" y="24137"/>
                      </a:cubicBezTo>
                      <a:cubicBezTo>
                        <a:pt x="39" y="23852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6" y="992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328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2" name="Freeform: Shape 961">
                  <a:extLst>
                    <a:ext uri="{FF2B5EF4-FFF2-40B4-BE49-F238E27FC236}">
                      <a16:creationId xmlns:a16="http://schemas.microsoft.com/office/drawing/2014/main" id="{B55E310E-93B6-4ABD-9FA2-F30E2968FE4F}"/>
                    </a:ext>
                  </a:extLst>
                </p:cNvPr>
                <p:cNvSpPr/>
                <p:nvPr/>
              </p:nvSpPr>
              <p:spPr>
                <a:xfrm>
                  <a:off x="5038153" y="1775840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6 h 29622"/>
                    <a:gd name="connsiteX2" fmla="*/ 0 w 3905"/>
                    <a:gd name="connsiteY2" fmla="*/ 1048 h 29622"/>
                    <a:gd name="connsiteX3" fmla="*/ 857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8"/>
                        <a:pt x="2000" y="29242"/>
                        <a:pt x="2000" y="28766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7"/>
                        <a:pt x="3524" y="29528"/>
                        <a:pt x="3048" y="29623"/>
                      </a:cubicBezTo>
                      <a:cubicBezTo>
                        <a:pt x="2858" y="29623"/>
                        <a:pt x="2858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3" name="Freeform: Shape 962">
                  <a:extLst>
                    <a:ext uri="{FF2B5EF4-FFF2-40B4-BE49-F238E27FC236}">
                      <a16:creationId xmlns:a16="http://schemas.microsoft.com/office/drawing/2014/main" id="{926EB964-A116-4404-8361-8F8EBC4CBD6E}"/>
                    </a:ext>
                  </a:extLst>
                </p:cNvPr>
                <p:cNvSpPr/>
                <p:nvPr/>
              </p:nvSpPr>
              <p:spPr>
                <a:xfrm>
                  <a:off x="5056185" y="1726553"/>
                  <a:ext cx="22895" cy="14996"/>
                </a:xfrm>
                <a:custGeom>
                  <a:avLst/>
                  <a:gdLst>
                    <a:gd name="connsiteX0" fmla="*/ 827 w 22895"/>
                    <a:gd name="connsiteY0" fmla="*/ 14997 h 14996"/>
                    <a:gd name="connsiteX1" fmla="*/ 161 w 22895"/>
                    <a:gd name="connsiteY1" fmla="*/ 14520 h 14996"/>
                    <a:gd name="connsiteX2" fmla="*/ 446 w 22895"/>
                    <a:gd name="connsiteY2" fmla="*/ 13187 h 14996"/>
                    <a:gd name="connsiteX3" fmla="*/ 21402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7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7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2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6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018" y="14997"/>
                        <a:pt x="827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4" name="Freeform: Shape 963">
                  <a:extLst>
                    <a:ext uri="{FF2B5EF4-FFF2-40B4-BE49-F238E27FC236}">
                      <a16:creationId xmlns:a16="http://schemas.microsoft.com/office/drawing/2014/main" id="{C49AFD3D-1110-4310-A265-7A0C24E0522B}"/>
                    </a:ext>
                  </a:extLst>
                </p:cNvPr>
                <p:cNvSpPr/>
                <p:nvPr/>
              </p:nvSpPr>
              <p:spPr>
                <a:xfrm>
                  <a:off x="5046938" y="1707949"/>
                  <a:ext cx="11671" cy="24647"/>
                </a:xfrm>
                <a:custGeom>
                  <a:avLst/>
                  <a:gdLst>
                    <a:gd name="connsiteX0" fmla="*/ 740 w 11671"/>
                    <a:gd name="connsiteY0" fmla="*/ 24648 h 24647"/>
                    <a:gd name="connsiteX1" fmla="*/ 549 w 11671"/>
                    <a:gd name="connsiteY1" fmla="*/ 24552 h 24647"/>
                    <a:gd name="connsiteX2" fmla="*/ 73 w 11671"/>
                    <a:gd name="connsiteY2" fmla="*/ 23314 h 24647"/>
                    <a:gd name="connsiteX3" fmla="*/ 9884 w 11671"/>
                    <a:gd name="connsiteY3" fmla="*/ 549 h 24647"/>
                    <a:gd name="connsiteX4" fmla="*/ 11122 w 11671"/>
                    <a:gd name="connsiteY4" fmla="*/ 73 h 24647"/>
                    <a:gd name="connsiteX5" fmla="*/ 11598 w 11671"/>
                    <a:gd name="connsiteY5" fmla="*/ 1311 h 24647"/>
                    <a:gd name="connsiteX6" fmla="*/ 1788 w 11671"/>
                    <a:gd name="connsiteY6" fmla="*/ 24076 h 24647"/>
                    <a:gd name="connsiteX7" fmla="*/ 740 w 11671"/>
                    <a:gd name="connsiteY7" fmla="*/ 24648 h 24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47">
                      <a:moveTo>
                        <a:pt x="740" y="24648"/>
                      </a:moveTo>
                      <a:cubicBezTo>
                        <a:pt x="645" y="24648"/>
                        <a:pt x="549" y="24648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7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8" y="24076"/>
                      </a:lnTo>
                      <a:cubicBezTo>
                        <a:pt x="1597" y="24457"/>
                        <a:pt x="1216" y="24648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5" name="Freeform: Shape 964">
                  <a:extLst>
                    <a:ext uri="{FF2B5EF4-FFF2-40B4-BE49-F238E27FC236}">
                      <a16:creationId xmlns:a16="http://schemas.microsoft.com/office/drawing/2014/main" id="{AD2912F7-2D21-4335-8D5A-E433D1FDFBC5}"/>
                    </a:ext>
                  </a:extLst>
                </p:cNvPr>
                <p:cNvSpPr/>
                <p:nvPr/>
              </p:nvSpPr>
              <p:spPr>
                <a:xfrm>
                  <a:off x="5058537" y="1752218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2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2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2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2" y="2381"/>
                      </a:lnTo>
                      <a:cubicBezTo>
                        <a:pt x="857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6" name="Freeform: Shape 965">
                  <a:extLst>
                    <a:ext uri="{FF2B5EF4-FFF2-40B4-BE49-F238E27FC236}">
                      <a16:creationId xmlns:a16="http://schemas.microsoft.com/office/drawing/2014/main" id="{906C31BE-9570-4167-9F6B-DC2F773EAF24}"/>
                    </a:ext>
                  </a:extLst>
                </p:cNvPr>
                <p:cNvSpPr/>
                <p:nvPr/>
              </p:nvSpPr>
              <p:spPr>
                <a:xfrm>
                  <a:off x="5054558" y="1762337"/>
                  <a:ext cx="27577" cy="14360"/>
                </a:xfrm>
                <a:custGeom>
                  <a:avLst/>
                  <a:gdLst>
                    <a:gd name="connsiteX0" fmla="*/ 26553 w 27577"/>
                    <a:gd name="connsiteY0" fmla="*/ 14360 h 14360"/>
                    <a:gd name="connsiteX1" fmla="*/ 26267 w 27577"/>
                    <a:gd name="connsiteY1" fmla="*/ 14265 h 14360"/>
                    <a:gd name="connsiteX2" fmla="*/ 549 w 27577"/>
                    <a:gd name="connsiteY2" fmla="*/ 1788 h 14360"/>
                    <a:gd name="connsiteX3" fmla="*/ 73 w 27577"/>
                    <a:gd name="connsiteY3" fmla="*/ 549 h 14360"/>
                    <a:gd name="connsiteX4" fmla="*/ 1311 w 27577"/>
                    <a:gd name="connsiteY4" fmla="*/ 73 h 14360"/>
                    <a:gd name="connsiteX5" fmla="*/ 27029 w 27577"/>
                    <a:gd name="connsiteY5" fmla="*/ 12551 h 14360"/>
                    <a:gd name="connsiteX6" fmla="*/ 27505 w 27577"/>
                    <a:gd name="connsiteY6" fmla="*/ 13789 h 14360"/>
                    <a:gd name="connsiteX7" fmla="*/ 26553 w 27577"/>
                    <a:gd name="connsiteY7" fmla="*/ 14360 h 1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7" h="14360">
                      <a:moveTo>
                        <a:pt x="26553" y="14360"/>
                      </a:moveTo>
                      <a:cubicBezTo>
                        <a:pt x="26457" y="14360"/>
                        <a:pt x="26362" y="14360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6"/>
                        <a:pt x="73" y="549"/>
                      </a:cubicBezTo>
                      <a:cubicBezTo>
                        <a:pt x="263" y="73"/>
                        <a:pt x="835" y="-117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6" y="13313"/>
                        <a:pt x="27505" y="13789"/>
                      </a:cubicBezTo>
                      <a:cubicBezTo>
                        <a:pt x="27410" y="14170"/>
                        <a:pt x="26934" y="14360"/>
                        <a:pt x="26553" y="143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7" name="Freeform: Shape 966">
                  <a:extLst>
                    <a:ext uri="{FF2B5EF4-FFF2-40B4-BE49-F238E27FC236}">
                      <a16:creationId xmlns:a16="http://schemas.microsoft.com/office/drawing/2014/main" id="{37ABD025-16CC-43CE-BCEE-E71E1784B26E}"/>
                    </a:ext>
                  </a:extLst>
                </p:cNvPr>
                <p:cNvSpPr/>
                <p:nvPr/>
              </p:nvSpPr>
              <p:spPr>
                <a:xfrm>
                  <a:off x="5048435" y="1773454"/>
                  <a:ext cx="18868" cy="23092"/>
                </a:xfrm>
                <a:custGeom>
                  <a:avLst/>
                  <a:gdLst>
                    <a:gd name="connsiteX0" fmla="*/ 17721 w 18868"/>
                    <a:gd name="connsiteY0" fmla="*/ 23055 h 23092"/>
                    <a:gd name="connsiteX1" fmla="*/ 17150 w 18868"/>
                    <a:gd name="connsiteY1" fmla="*/ 22674 h 23092"/>
                    <a:gd name="connsiteX2" fmla="*/ 195 w 18868"/>
                    <a:gd name="connsiteY2" fmla="*/ 1529 h 23092"/>
                    <a:gd name="connsiteX3" fmla="*/ 386 w 18868"/>
                    <a:gd name="connsiteY3" fmla="*/ 195 h 23092"/>
                    <a:gd name="connsiteX4" fmla="*/ 1719 w 18868"/>
                    <a:gd name="connsiteY4" fmla="*/ 386 h 23092"/>
                    <a:gd name="connsiteX5" fmla="*/ 18674 w 18868"/>
                    <a:gd name="connsiteY5" fmla="*/ 21531 h 23092"/>
                    <a:gd name="connsiteX6" fmla="*/ 18483 w 18868"/>
                    <a:gd name="connsiteY6" fmla="*/ 22865 h 23092"/>
                    <a:gd name="connsiteX7" fmla="*/ 17721 w 18868"/>
                    <a:gd name="connsiteY7" fmla="*/ 23055 h 2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92">
                      <a:moveTo>
                        <a:pt x="17721" y="23055"/>
                      </a:moveTo>
                      <a:cubicBezTo>
                        <a:pt x="17531" y="23055"/>
                        <a:pt x="17245" y="22865"/>
                        <a:pt x="17150" y="22674"/>
                      </a:cubicBezTo>
                      <a:lnTo>
                        <a:pt x="195" y="1529"/>
                      </a:lnTo>
                      <a:cubicBezTo>
                        <a:pt x="-91" y="1148"/>
                        <a:pt x="-91" y="481"/>
                        <a:pt x="386" y="195"/>
                      </a:cubicBezTo>
                      <a:cubicBezTo>
                        <a:pt x="767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3" y="23055"/>
                        <a:pt x="18007" y="23150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8" name="Freeform: Shape 967">
                  <a:extLst>
                    <a:ext uri="{FF2B5EF4-FFF2-40B4-BE49-F238E27FC236}">
                      <a16:creationId xmlns:a16="http://schemas.microsoft.com/office/drawing/2014/main" id="{25EBA211-AD01-4436-B8C7-3DCC208D5EDA}"/>
                    </a:ext>
                  </a:extLst>
                </p:cNvPr>
                <p:cNvSpPr/>
                <p:nvPr/>
              </p:nvSpPr>
              <p:spPr>
                <a:xfrm>
                  <a:off x="5037662" y="1729343"/>
                  <a:ext cx="3458" cy="10697"/>
                </a:xfrm>
                <a:custGeom>
                  <a:avLst/>
                  <a:gdLst>
                    <a:gd name="connsiteX0" fmla="*/ 777 w 3458"/>
                    <a:gd name="connsiteY0" fmla="*/ 10683 h 10697"/>
                    <a:gd name="connsiteX1" fmla="*/ 15 w 3458"/>
                    <a:gd name="connsiteY1" fmla="*/ 9540 h 10697"/>
                    <a:gd name="connsiteX2" fmla="*/ 1539 w 3458"/>
                    <a:gd name="connsiteY2" fmla="*/ 777 h 10697"/>
                    <a:gd name="connsiteX3" fmla="*/ 2682 w 3458"/>
                    <a:gd name="connsiteY3" fmla="*/ 15 h 10697"/>
                    <a:gd name="connsiteX4" fmla="*/ 3444 w 3458"/>
                    <a:gd name="connsiteY4" fmla="*/ 1158 h 10697"/>
                    <a:gd name="connsiteX5" fmla="*/ 1920 w 3458"/>
                    <a:gd name="connsiteY5" fmla="*/ 9921 h 10697"/>
                    <a:gd name="connsiteX6" fmla="*/ 777 w 3458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9" name="Freeform: Shape 968">
                  <a:extLst>
                    <a:ext uri="{FF2B5EF4-FFF2-40B4-BE49-F238E27FC236}">
                      <a16:creationId xmlns:a16="http://schemas.microsoft.com/office/drawing/2014/main" id="{CF7DFC71-9DAC-48B8-98C4-860ECEF8E704}"/>
                    </a:ext>
                  </a:extLst>
                </p:cNvPr>
                <p:cNvSpPr/>
                <p:nvPr/>
              </p:nvSpPr>
              <p:spPr>
                <a:xfrm>
                  <a:off x="5024467" y="1734246"/>
                  <a:ext cx="7274" cy="9590"/>
                </a:xfrm>
                <a:custGeom>
                  <a:avLst/>
                  <a:gdLst>
                    <a:gd name="connsiteX0" fmla="*/ 6161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6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1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1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447" y="9590"/>
                        <a:pt x="6161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0" name="Freeform: Shape 969">
                  <a:extLst>
                    <a:ext uri="{FF2B5EF4-FFF2-40B4-BE49-F238E27FC236}">
                      <a16:creationId xmlns:a16="http://schemas.microsoft.com/office/drawing/2014/main" id="{1457195F-284A-4684-877F-AF05EE879418}"/>
                    </a:ext>
                  </a:extLst>
                </p:cNvPr>
                <p:cNvSpPr/>
                <p:nvPr/>
              </p:nvSpPr>
              <p:spPr>
                <a:xfrm>
                  <a:off x="5015814" y="1747024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813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1" name="Freeform: Shape 970">
                  <a:extLst>
                    <a:ext uri="{FF2B5EF4-FFF2-40B4-BE49-F238E27FC236}">
                      <a16:creationId xmlns:a16="http://schemas.microsoft.com/office/drawing/2014/main" id="{7E8F46DA-2CEE-48BE-8525-37E81CFE09AD}"/>
                    </a:ext>
                  </a:extLst>
                </p:cNvPr>
                <p:cNvSpPr/>
                <p:nvPr/>
              </p:nvSpPr>
              <p:spPr>
                <a:xfrm>
                  <a:off x="5019520" y="1759874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346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441" y="4917"/>
                        <a:pt x="155" y="4727"/>
                        <a:pt x="60" y="4346"/>
                      </a:cubicBezTo>
                      <a:cubicBezTo>
                        <a:pt x="-131" y="3870"/>
                        <a:pt x="155" y="3298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107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2" name="Freeform: Shape 971">
                  <a:extLst>
                    <a:ext uri="{FF2B5EF4-FFF2-40B4-BE49-F238E27FC236}">
                      <a16:creationId xmlns:a16="http://schemas.microsoft.com/office/drawing/2014/main" id="{C23F9F99-4A17-4FC5-AABC-52450CFFD6A8}"/>
                    </a:ext>
                  </a:extLst>
                </p:cNvPr>
                <p:cNvSpPr/>
                <p:nvPr/>
              </p:nvSpPr>
              <p:spPr>
                <a:xfrm>
                  <a:off x="5031280" y="1765253"/>
                  <a:ext cx="3553" cy="11367"/>
                </a:xfrm>
                <a:custGeom>
                  <a:avLst/>
                  <a:gdLst>
                    <a:gd name="connsiteX0" fmla="*/ 777 w 3553"/>
                    <a:gd name="connsiteY0" fmla="*/ 11349 h 11367"/>
                    <a:gd name="connsiteX1" fmla="*/ 15 w 3553"/>
                    <a:gd name="connsiteY1" fmla="*/ 10206 h 11367"/>
                    <a:gd name="connsiteX2" fmla="*/ 1634 w 3553"/>
                    <a:gd name="connsiteY2" fmla="*/ 777 h 11367"/>
                    <a:gd name="connsiteX3" fmla="*/ 2777 w 3553"/>
                    <a:gd name="connsiteY3" fmla="*/ 15 h 11367"/>
                    <a:gd name="connsiteX4" fmla="*/ 3539 w 3553"/>
                    <a:gd name="connsiteY4" fmla="*/ 1158 h 11367"/>
                    <a:gd name="connsiteX5" fmla="*/ 1920 w 3553"/>
                    <a:gd name="connsiteY5" fmla="*/ 10587 h 11367"/>
                    <a:gd name="connsiteX6" fmla="*/ 777 w 3553"/>
                    <a:gd name="connsiteY6" fmla="*/ 11349 h 1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7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159"/>
                        <a:pt x="1348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3" name="Freeform: Shape 972">
                  <a:extLst>
                    <a:ext uri="{FF2B5EF4-FFF2-40B4-BE49-F238E27FC236}">
                      <a16:creationId xmlns:a16="http://schemas.microsoft.com/office/drawing/2014/main" id="{7E408389-C440-4ABE-A8A6-50BE4EDF5C1C}"/>
                    </a:ext>
                  </a:extLst>
                </p:cNvPr>
                <p:cNvSpPr/>
                <p:nvPr/>
              </p:nvSpPr>
              <p:spPr>
                <a:xfrm>
                  <a:off x="5039149" y="1758929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6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530"/>
                        <a:pt x="8244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4" name="Freeform: Shape 973">
                  <a:extLst>
                    <a:ext uri="{FF2B5EF4-FFF2-40B4-BE49-F238E27FC236}">
                      <a16:creationId xmlns:a16="http://schemas.microsoft.com/office/drawing/2014/main" id="{BD960B1C-4CFF-4DE2-A73C-64C83D06E51E}"/>
                    </a:ext>
                  </a:extLst>
                </p:cNvPr>
                <p:cNvSpPr/>
                <p:nvPr/>
              </p:nvSpPr>
              <p:spPr>
                <a:xfrm>
                  <a:off x="5044625" y="1738783"/>
                  <a:ext cx="8676" cy="7090"/>
                </a:xfrm>
                <a:custGeom>
                  <a:avLst/>
                  <a:gdLst>
                    <a:gd name="connsiteX0" fmla="*/ 767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3 h 7090"/>
                    <a:gd name="connsiteX7" fmla="*/ 767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7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7"/>
                        <a:pt x="8768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338" y="7053"/>
                        <a:pt x="1052" y="7148"/>
                        <a:pt x="767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5" name="Freeform: Shape 974">
                  <a:extLst>
                    <a:ext uri="{FF2B5EF4-FFF2-40B4-BE49-F238E27FC236}">
                      <a16:creationId xmlns:a16="http://schemas.microsoft.com/office/drawing/2014/main" id="{E6AFF414-8629-4A06-95CE-C542A9F3C1B1}"/>
                    </a:ext>
                  </a:extLst>
                </p:cNvPr>
                <p:cNvSpPr/>
                <p:nvPr/>
              </p:nvSpPr>
              <p:spPr>
                <a:xfrm>
                  <a:off x="5043377" y="1750870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872" y="1920"/>
                        <a:pt x="872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976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10889903" y="131841"/>
                <a:ext cx="533960" cy="469638"/>
                <a:chOff x="6974055" y="1739115"/>
                <a:chExt cx="240709" cy="240709"/>
              </a:xfrm>
              <a:solidFill>
                <a:srgbClr val="BB3D50"/>
              </a:solidFill>
            </p:grpSpPr>
            <p:grpSp>
              <p:nvGrpSpPr>
                <p:cNvPr id="97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065233" y="1739115"/>
                  <a:ext cx="58284" cy="240709"/>
                  <a:chOff x="7065233" y="1739115"/>
                  <a:chExt cx="58284" cy="240709"/>
                </a:xfrm>
                <a:grpFill/>
              </p:grpSpPr>
              <p:grpSp>
                <p:nvGrpSpPr>
                  <p:cNvPr id="97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103136" y="1739115"/>
                    <a:ext cx="20381" cy="62193"/>
                    <a:chOff x="7103136" y="1739115"/>
                    <a:chExt cx="20381" cy="62193"/>
                  </a:xfrm>
                  <a:grpFill/>
                </p:grpSpPr>
                <p:sp>
                  <p:nvSpPr>
                    <p:cNvPr id="979" name="Freeform: Shape 978">
                      <a:extLst>
                        <a:ext uri="{FF2B5EF4-FFF2-40B4-BE49-F238E27FC236}">
                          <a16:creationId xmlns:a16="http://schemas.microsoft.com/office/drawing/2014/main" id="{20D6C688-66E9-4826-953F-CEC2269415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3136" y="1751134"/>
                      <a:ext cx="11407" cy="50174"/>
                    </a:xfrm>
                    <a:custGeom>
                      <a:avLst/>
                      <a:gdLst>
                        <a:gd name="connsiteX0" fmla="*/ 1370 w 11407"/>
                        <a:gd name="connsiteY0" fmla="*/ 50138 h 50174"/>
                        <a:gd name="connsiteX1" fmla="*/ 36 w 11407"/>
                        <a:gd name="connsiteY1" fmla="*/ 48233 h 50174"/>
                        <a:gd name="connsiteX2" fmla="*/ 8133 w 11407"/>
                        <a:gd name="connsiteY2" fmla="*/ 1370 h 50174"/>
                        <a:gd name="connsiteX3" fmla="*/ 10038 w 11407"/>
                        <a:gd name="connsiteY3" fmla="*/ 37 h 50174"/>
                        <a:gd name="connsiteX4" fmla="*/ 11371 w 11407"/>
                        <a:gd name="connsiteY4" fmla="*/ 1941 h 50174"/>
                        <a:gd name="connsiteX5" fmla="*/ 3275 w 11407"/>
                        <a:gd name="connsiteY5" fmla="*/ 48805 h 50174"/>
                        <a:gd name="connsiteX6" fmla="*/ 1370 w 11407"/>
                        <a:gd name="connsiteY6" fmla="*/ 50138 h 50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4">
                          <a:moveTo>
                            <a:pt x="1370" y="50138"/>
                          </a:moveTo>
                          <a:cubicBezTo>
                            <a:pt x="418" y="49948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1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5"/>
                          </a:lnTo>
                          <a:cubicBezTo>
                            <a:pt x="3085" y="49757"/>
                            <a:pt x="2227" y="50329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0" name="Freeform: Shape 979">
                      <a:extLst>
                        <a:ext uri="{FF2B5EF4-FFF2-40B4-BE49-F238E27FC236}">
                          <a16:creationId xmlns:a16="http://schemas.microsoft.com/office/drawing/2014/main" id="{F49925F4-B703-403F-A33E-C9D9637961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3405" y="1739115"/>
                      <a:ext cx="20112" cy="20110"/>
                    </a:xfrm>
                    <a:custGeom>
                      <a:avLst/>
                      <a:gdLst>
                        <a:gd name="connsiteX0" fmla="*/ 19961 w 20112"/>
                        <a:gd name="connsiteY0" fmla="*/ 11770 h 20110"/>
                        <a:gd name="connsiteX1" fmla="*/ 8341 w 20112"/>
                        <a:gd name="connsiteY1" fmla="*/ 19961 h 20110"/>
                        <a:gd name="connsiteX2" fmla="*/ 149 w 20112"/>
                        <a:gd name="connsiteY2" fmla="*/ 8341 h 20110"/>
                        <a:gd name="connsiteX3" fmla="*/ 11770 w 20112"/>
                        <a:gd name="connsiteY3" fmla="*/ 149 h 20110"/>
                        <a:gd name="connsiteX4" fmla="*/ 19961 w 20112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2" h="20110">
                          <a:moveTo>
                            <a:pt x="19961" y="11770"/>
                          </a:move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294" y="1102"/>
                            <a:pt x="20914" y="6245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8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065233" y="1917631"/>
                    <a:ext cx="20450" cy="62193"/>
                    <a:chOff x="7065233" y="1917631"/>
                    <a:chExt cx="20450" cy="62193"/>
                  </a:xfrm>
                  <a:grpFill/>
                </p:grpSpPr>
                <p:sp>
                  <p:nvSpPr>
                    <p:cNvPr id="982" name="Freeform: Shape 981">
                      <a:extLst>
                        <a:ext uri="{FF2B5EF4-FFF2-40B4-BE49-F238E27FC236}">
                          <a16:creationId xmlns:a16="http://schemas.microsoft.com/office/drawing/2014/main" id="{B546DF9D-BF62-452F-8272-E1591C78A8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4276" y="1917631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6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7 h 50148"/>
                        <a:gd name="connsiteX4" fmla="*/ 11371 w 11407"/>
                        <a:gd name="connsiteY4" fmla="*/ 1942 h 50148"/>
                        <a:gd name="connsiteX5" fmla="*/ 3275 w 11407"/>
                        <a:gd name="connsiteY5" fmla="*/ 48805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8" y="49948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1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2"/>
                          </a:cubicBezTo>
                          <a:lnTo>
                            <a:pt x="3275" y="48805"/>
                          </a:lnTo>
                          <a:cubicBezTo>
                            <a:pt x="3180" y="49662"/>
                            <a:pt x="2323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3" name="Freeform: Shape 982">
                      <a:extLst>
                        <a:ext uri="{FF2B5EF4-FFF2-40B4-BE49-F238E27FC236}">
                          <a16:creationId xmlns:a16="http://schemas.microsoft.com/office/drawing/2014/main" id="{4DB3037A-C065-4851-A933-A15AB6DAB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65233" y="1959714"/>
                      <a:ext cx="20086" cy="20110"/>
                    </a:xfrm>
                    <a:custGeom>
                      <a:avLst/>
                      <a:gdLst>
                        <a:gd name="connsiteX0" fmla="*/ 126 w 20086"/>
                        <a:gd name="connsiteY0" fmla="*/ 8341 h 20110"/>
                        <a:gd name="connsiteX1" fmla="*/ 11746 w 20086"/>
                        <a:gd name="connsiteY1" fmla="*/ 149 h 20110"/>
                        <a:gd name="connsiteX2" fmla="*/ 19938 w 20086"/>
                        <a:gd name="connsiteY2" fmla="*/ 11770 h 20110"/>
                        <a:gd name="connsiteX3" fmla="*/ 8317 w 20086"/>
                        <a:gd name="connsiteY3" fmla="*/ 19961 h 20110"/>
                        <a:gd name="connsiteX4" fmla="*/ 126 w 20086"/>
                        <a:gd name="connsiteY4" fmla="*/ 8341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6" h="20110">
                          <a:moveTo>
                            <a:pt x="126" y="8341"/>
                          </a:moveTo>
                          <a:cubicBezTo>
                            <a:pt x="1078" y="2911"/>
                            <a:pt x="6222" y="-803"/>
                            <a:pt x="11746" y="149"/>
                          </a:cubicBezTo>
                          <a:cubicBezTo>
                            <a:pt x="17175" y="1102"/>
                            <a:pt x="20890" y="6245"/>
                            <a:pt x="19938" y="11770"/>
                          </a:cubicBezTo>
                          <a:cubicBezTo>
                            <a:pt x="18985" y="17199"/>
                            <a:pt x="13841" y="20914"/>
                            <a:pt x="8317" y="19961"/>
                          </a:cubicBezTo>
                          <a:cubicBezTo>
                            <a:pt x="2888" y="18913"/>
                            <a:pt x="-732" y="13770"/>
                            <a:pt x="126" y="834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84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045789" y="1744317"/>
                  <a:ext cx="97241" cy="230257"/>
                  <a:chOff x="7045789" y="1744317"/>
                  <a:chExt cx="97241" cy="230257"/>
                </a:xfrm>
                <a:grpFill/>
              </p:grpSpPr>
              <p:grpSp>
                <p:nvGrpSpPr>
                  <p:cNvPr id="98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045789" y="1744317"/>
                    <a:ext cx="29283" cy="59851"/>
                    <a:chOff x="7045789" y="1744317"/>
                    <a:chExt cx="29283" cy="59851"/>
                  </a:xfrm>
                  <a:grpFill/>
                </p:grpSpPr>
                <p:sp>
                  <p:nvSpPr>
                    <p:cNvPr id="986" name="Freeform: Shape 985">
                      <a:extLst>
                        <a:ext uri="{FF2B5EF4-FFF2-40B4-BE49-F238E27FC236}">
                          <a16:creationId xmlns:a16="http://schemas.microsoft.com/office/drawing/2014/main" id="{8FA71EB3-03DE-4D20-94B6-A1B9EB6BD1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5359" y="1756125"/>
                      <a:ext cx="19713" cy="48044"/>
                    </a:xfrm>
                    <a:custGeom>
                      <a:avLst/>
                      <a:gdLst>
                        <a:gd name="connsiteX0" fmla="*/ 17810 w 19713"/>
                        <a:gd name="connsiteY0" fmla="*/ 48005 h 48044"/>
                        <a:gd name="connsiteX1" fmla="*/ 16477 w 19713"/>
                        <a:gd name="connsiteY1" fmla="*/ 46957 h 48044"/>
                        <a:gd name="connsiteX2" fmla="*/ 94 w 19713"/>
                        <a:gd name="connsiteY2" fmla="*/ 2285 h 48044"/>
                        <a:gd name="connsiteX3" fmla="*/ 1046 w 19713"/>
                        <a:gd name="connsiteY3" fmla="*/ 94 h 48044"/>
                        <a:gd name="connsiteX4" fmla="*/ 3237 w 19713"/>
                        <a:gd name="connsiteY4" fmla="*/ 1046 h 48044"/>
                        <a:gd name="connsiteX5" fmla="*/ 19620 w 19713"/>
                        <a:gd name="connsiteY5" fmla="*/ 45719 h 48044"/>
                        <a:gd name="connsiteX6" fmla="*/ 18668 w 19713"/>
                        <a:gd name="connsiteY6" fmla="*/ 47909 h 48044"/>
                        <a:gd name="connsiteX7" fmla="*/ 17810 w 19713"/>
                        <a:gd name="connsiteY7" fmla="*/ 48005 h 480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4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005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7" name="Freeform: Shape 986">
                      <a:extLst>
                        <a:ext uri="{FF2B5EF4-FFF2-40B4-BE49-F238E27FC236}">
                          <a16:creationId xmlns:a16="http://schemas.microsoft.com/office/drawing/2014/main" id="{1A9A9C78-E6C7-405B-A136-A76C005F6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45789" y="1744317"/>
                      <a:ext cx="20089" cy="20040"/>
                    </a:xfrm>
                    <a:custGeom>
                      <a:avLst/>
                      <a:gdLst>
                        <a:gd name="connsiteX0" fmla="*/ 19474 w 20089"/>
                        <a:gd name="connsiteY0" fmla="*/ 6567 h 20040"/>
                        <a:gd name="connsiteX1" fmla="*/ 13474 w 20089"/>
                        <a:gd name="connsiteY1" fmla="*/ 19426 h 20040"/>
                        <a:gd name="connsiteX2" fmla="*/ 615 w 20089"/>
                        <a:gd name="connsiteY2" fmla="*/ 13425 h 20040"/>
                        <a:gd name="connsiteX3" fmla="*/ 6616 w 20089"/>
                        <a:gd name="connsiteY3" fmla="*/ 566 h 20040"/>
                        <a:gd name="connsiteX4" fmla="*/ 19474 w 20089"/>
                        <a:gd name="connsiteY4" fmla="*/ 6567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40">
                          <a:moveTo>
                            <a:pt x="19474" y="6567"/>
                          </a:moveTo>
                          <a:cubicBezTo>
                            <a:pt x="21379" y="11806"/>
                            <a:pt x="18712" y="17521"/>
                            <a:pt x="13474" y="19426"/>
                          </a:cubicBezTo>
                          <a:cubicBezTo>
                            <a:pt x="8235" y="21331"/>
                            <a:pt x="2520" y="18664"/>
                            <a:pt x="615" y="13425"/>
                          </a:cubicBezTo>
                          <a:cubicBezTo>
                            <a:pt x="-1290" y="8186"/>
                            <a:pt x="1377" y="2471"/>
                            <a:pt x="6616" y="566"/>
                          </a:cubicBezTo>
                          <a:cubicBezTo>
                            <a:pt x="11759" y="-1243"/>
                            <a:pt x="17569" y="1424"/>
                            <a:pt x="19474" y="65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8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113652" y="1914716"/>
                    <a:ext cx="29378" cy="59858"/>
                    <a:chOff x="7113652" y="1914716"/>
                    <a:chExt cx="29378" cy="59858"/>
                  </a:xfrm>
                  <a:grpFill/>
                </p:grpSpPr>
                <p:sp>
                  <p:nvSpPr>
                    <p:cNvPr id="989" name="Freeform: Shape 988">
                      <a:extLst>
                        <a:ext uri="{FF2B5EF4-FFF2-40B4-BE49-F238E27FC236}">
                          <a16:creationId xmlns:a16="http://schemas.microsoft.com/office/drawing/2014/main" id="{F6D4BC12-93C1-459B-935E-4CF4D6F0D1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3652" y="1914716"/>
                      <a:ext cx="19713" cy="48004"/>
                    </a:xfrm>
                    <a:custGeom>
                      <a:avLst/>
                      <a:gdLst>
                        <a:gd name="connsiteX0" fmla="*/ 17810 w 19713"/>
                        <a:gd name="connsiteY0" fmla="*/ 48005 h 48004"/>
                        <a:gd name="connsiteX1" fmla="*/ 16477 w 19713"/>
                        <a:gd name="connsiteY1" fmla="*/ 46957 h 48004"/>
                        <a:gd name="connsiteX2" fmla="*/ 94 w 19713"/>
                        <a:gd name="connsiteY2" fmla="*/ 2285 h 48004"/>
                        <a:gd name="connsiteX3" fmla="*/ 1046 w 19713"/>
                        <a:gd name="connsiteY3" fmla="*/ 94 h 48004"/>
                        <a:gd name="connsiteX4" fmla="*/ 3237 w 19713"/>
                        <a:gd name="connsiteY4" fmla="*/ 1046 h 48004"/>
                        <a:gd name="connsiteX5" fmla="*/ 19620 w 19713"/>
                        <a:gd name="connsiteY5" fmla="*/ 45719 h 48004"/>
                        <a:gd name="connsiteX6" fmla="*/ 18667 w 19713"/>
                        <a:gd name="connsiteY6" fmla="*/ 47909 h 48004"/>
                        <a:gd name="connsiteX7" fmla="*/ 17810 w 19713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7" y="47909"/>
                          </a:cubicBezTo>
                          <a:cubicBezTo>
                            <a:pt x="18382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90" name="Freeform: Shape 989">
                      <a:extLst>
                        <a:ext uri="{FF2B5EF4-FFF2-40B4-BE49-F238E27FC236}">
                          <a16:creationId xmlns:a16="http://schemas.microsoft.com/office/drawing/2014/main" id="{7F1AB212-78D0-4CA9-978B-7A4812EC33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22942" y="1954486"/>
                      <a:ext cx="20088" cy="20089"/>
                    </a:xfrm>
                    <a:custGeom>
                      <a:avLst/>
                      <a:gdLst>
                        <a:gd name="connsiteX0" fmla="*/ 615 w 20088"/>
                        <a:gd name="connsiteY0" fmla="*/ 13474 h 20089"/>
                        <a:gd name="connsiteX1" fmla="*/ 6616 w 20088"/>
                        <a:gd name="connsiteY1" fmla="*/ 615 h 20089"/>
                        <a:gd name="connsiteX2" fmla="*/ 19474 w 20088"/>
                        <a:gd name="connsiteY2" fmla="*/ 6616 h 20089"/>
                        <a:gd name="connsiteX3" fmla="*/ 13474 w 20088"/>
                        <a:gd name="connsiteY3" fmla="*/ 19474 h 20089"/>
                        <a:gd name="connsiteX4" fmla="*/ 615 w 20088"/>
                        <a:gd name="connsiteY4" fmla="*/ 13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9">
                          <a:moveTo>
                            <a:pt x="615" y="13474"/>
                          </a:move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330" y="21379"/>
                            <a:pt x="2520" y="18712"/>
                            <a:pt x="615" y="13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91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98395" y="1777717"/>
                  <a:ext cx="192030" cy="163479"/>
                  <a:chOff x="6998395" y="1777717"/>
                  <a:chExt cx="192030" cy="163479"/>
                </a:xfrm>
                <a:grpFill/>
              </p:grpSpPr>
              <p:grpSp>
                <p:nvGrpSpPr>
                  <p:cNvPr id="99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98395" y="1777717"/>
                    <a:ext cx="51146" cy="44533"/>
                    <a:chOff x="6998395" y="1777717"/>
                    <a:chExt cx="51146" cy="44533"/>
                  </a:xfrm>
                  <a:grpFill/>
                </p:grpSpPr>
                <p:sp>
                  <p:nvSpPr>
                    <p:cNvPr id="993" name="Freeform: Shape 992">
                      <a:extLst>
                        <a:ext uri="{FF2B5EF4-FFF2-40B4-BE49-F238E27FC236}">
                          <a16:creationId xmlns:a16="http://schemas.microsoft.com/office/drawing/2014/main" id="{E01CE88A-74AD-4E55-99F3-1008DC6028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9739" y="1788379"/>
                      <a:ext cx="39803" cy="33871"/>
                    </a:xfrm>
                    <a:custGeom>
                      <a:avLst/>
                      <a:gdLst>
                        <a:gd name="connsiteX0" fmla="*/ 37808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8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2" y="33752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94" name="Freeform: Shape 993">
                      <a:extLst>
                        <a:ext uri="{FF2B5EF4-FFF2-40B4-BE49-F238E27FC236}">
                          <a16:creationId xmlns:a16="http://schemas.microsoft.com/office/drawing/2014/main" id="{6D471B66-A0FA-49E3-BE91-945900996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8395" y="1777717"/>
                      <a:ext cx="20103" cy="20033"/>
                    </a:xfrm>
                    <a:custGeom>
                      <a:avLst/>
                      <a:gdLst>
                        <a:gd name="connsiteX0" fmla="*/ 16481 w 20103"/>
                        <a:gd name="connsiteY0" fmla="*/ 2314 h 20033"/>
                        <a:gd name="connsiteX1" fmla="*/ 17720 w 20103"/>
                        <a:gd name="connsiteY1" fmla="*/ 16411 h 20033"/>
                        <a:gd name="connsiteX2" fmla="*/ 3622 w 20103"/>
                        <a:gd name="connsiteY2" fmla="*/ 17649 h 20033"/>
                        <a:gd name="connsiteX3" fmla="*/ 2384 w 20103"/>
                        <a:gd name="connsiteY3" fmla="*/ 3552 h 20033"/>
                        <a:gd name="connsiteX4" fmla="*/ 16481 w 20103"/>
                        <a:gd name="connsiteY4" fmla="*/ 2314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16481" y="2314"/>
                          </a:moveTo>
                          <a:cubicBezTo>
                            <a:pt x="20768" y="5838"/>
                            <a:pt x="21339" y="12220"/>
                            <a:pt x="17720" y="16411"/>
                          </a:cubicBezTo>
                          <a:cubicBezTo>
                            <a:pt x="14195" y="20697"/>
                            <a:pt x="7814" y="21269"/>
                            <a:pt x="3622" y="17649"/>
                          </a:cubicBezTo>
                          <a:cubicBezTo>
                            <a:pt x="-664" y="14125"/>
                            <a:pt x="-1235" y="7743"/>
                            <a:pt x="2384" y="3552"/>
                          </a:cubicBezTo>
                          <a:cubicBezTo>
                            <a:pt x="5909" y="-639"/>
                            <a:pt x="12195" y="-1210"/>
                            <a:pt x="16481" y="231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139374" y="1896583"/>
                    <a:ext cx="51051" cy="44613"/>
                    <a:chOff x="7139374" y="1896583"/>
                    <a:chExt cx="51051" cy="44613"/>
                  </a:xfrm>
                  <a:grpFill/>
                </p:grpSpPr>
                <p:sp>
                  <p:nvSpPr>
                    <p:cNvPr id="996" name="Freeform: Shape 995">
                      <a:extLst>
                        <a:ext uri="{FF2B5EF4-FFF2-40B4-BE49-F238E27FC236}">
                          <a16:creationId xmlns:a16="http://schemas.microsoft.com/office/drawing/2014/main" id="{2657BCA9-78A5-4D91-B008-CFF678B92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39374" y="1896583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6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5" y="-252"/>
                            <a:pt x="2756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9047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97" name="Freeform: Shape 996">
                      <a:extLst>
                        <a:ext uri="{FF2B5EF4-FFF2-40B4-BE49-F238E27FC236}">
                          <a16:creationId xmlns:a16="http://schemas.microsoft.com/office/drawing/2014/main" id="{CA44B620-200E-4C65-B7FF-8971794B6C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0321" y="1921093"/>
                      <a:ext cx="20103" cy="20103"/>
                    </a:xfrm>
                    <a:custGeom>
                      <a:avLst/>
                      <a:gdLst>
                        <a:gd name="connsiteX0" fmla="*/ 3623 w 20103"/>
                        <a:gd name="connsiteY0" fmla="*/ 17720 h 20103"/>
                        <a:gd name="connsiteX1" fmla="*/ 2384 w 20103"/>
                        <a:gd name="connsiteY1" fmla="*/ 3623 h 20103"/>
                        <a:gd name="connsiteX2" fmla="*/ 16481 w 20103"/>
                        <a:gd name="connsiteY2" fmla="*/ 2384 h 20103"/>
                        <a:gd name="connsiteX3" fmla="*/ 17719 w 20103"/>
                        <a:gd name="connsiteY3" fmla="*/ 16481 h 20103"/>
                        <a:gd name="connsiteX4" fmla="*/ 3623 w 20103"/>
                        <a:gd name="connsiteY4" fmla="*/ 17720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3623" y="17720"/>
                          </a:move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19" y="16481"/>
                          </a:cubicBezTo>
                          <a:cubicBezTo>
                            <a:pt x="14195" y="20768"/>
                            <a:pt x="7909" y="21339"/>
                            <a:pt x="3623" y="1772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98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74055" y="1830269"/>
                  <a:ext cx="240709" cy="58308"/>
                  <a:chOff x="6974055" y="1830269"/>
                  <a:chExt cx="240709" cy="58308"/>
                </a:xfrm>
                <a:grpFill/>
              </p:grpSpPr>
              <p:grpSp>
                <p:nvGrpSpPr>
                  <p:cNvPr id="99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74055" y="1830269"/>
                    <a:ext cx="62193" cy="20470"/>
                    <a:chOff x="6974055" y="1830269"/>
                    <a:chExt cx="62193" cy="20470"/>
                  </a:xfrm>
                  <a:grpFill/>
                </p:grpSpPr>
                <p:sp>
                  <p:nvSpPr>
                    <p:cNvPr id="1000" name="Freeform: Shape 999">
                      <a:extLst>
                        <a:ext uri="{FF2B5EF4-FFF2-40B4-BE49-F238E27FC236}">
                          <a16:creationId xmlns:a16="http://schemas.microsoft.com/office/drawing/2014/main" id="{8574DCF8-BBCB-49A5-9A2C-51D9198BEF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6074" y="1839335"/>
                      <a:ext cx="50174" cy="11403"/>
                    </a:xfrm>
                    <a:custGeom>
                      <a:avLst/>
                      <a:gdLst>
                        <a:gd name="connsiteX0" fmla="*/ 48233 w 50174"/>
                        <a:gd name="connsiteY0" fmla="*/ 11371 h 11403"/>
                        <a:gd name="connsiteX1" fmla="*/ 1370 w 50174"/>
                        <a:gd name="connsiteY1" fmla="*/ 3275 h 11403"/>
                        <a:gd name="connsiteX2" fmla="*/ 37 w 50174"/>
                        <a:gd name="connsiteY2" fmla="*/ 1370 h 11403"/>
                        <a:gd name="connsiteX3" fmla="*/ 1941 w 50174"/>
                        <a:gd name="connsiteY3" fmla="*/ 37 h 11403"/>
                        <a:gd name="connsiteX4" fmla="*/ 48805 w 50174"/>
                        <a:gd name="connsiteY4" fmla="*/ 8133 h 11403"/>
                        <a:gd name="connsiteX5" fmla="*/ 50138 w 50174"/>
                        <a:gd name="connsiteY5" fmla="*/ 10038 h 11403"/>
                        <a:gd name="connsiteX6" fmla="*/ 48233 w 50174"/>
                        <a:gd name="connsiteY6" fmla="*/ 11371 h 11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3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4"/>
                            <a:pt x="-154" y="2227"/>
                            <a:pt x="37" y="1370"/>
                          </a:cubicBezTo>
                          <a:cubicBezTo>
                            <a:pt x="227" y="417"/>
                            <a:pt x="1084" y="-154"/>
                            <a:pt x="1941" y="37"/>
                          </a:cubicBezTo>
                          <a:lnTo>
                            <a:pt x="48805" y="8133"/>
                          </a:lnTo>
                          <a:cubicBezTo>
                            <a:pt x="49757" y="8323"/>
                            <a:pt x="50328" y="9180"/>
                            <a:pt x="50138" y="10038"/>
                          </a:cubicBezTo>
                          <a:cubicBezTo>
                            <a:pt x="50043" y="10895"/>
                            <a:pt x="49186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1" name="Freeform: Shape 1000">
                      <a:extLst>
                        <a:ext uri="{FF2B5EF4-FFF2-40B4-BE49-F238E27FC236}">
                          <a16:creationId xmlns:a16="http://schemas.microsoft.com/office/drawing/2014/main" id="{C556033B-D5D9-4BF8-8321-8AA3690CCC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4055" y="1830269"/>
                      <a:ext cx="20110" cy="20110"/>
                    </a:xfrm>
                    <a:custGeom>
                      <a:avLst/>
                      <a:gdLst>
                        <a:gd name="connsiteX0" fmla="*/ 11770 w 20110"/>
                        <a:gd name="connsiteY0" fmla="*/ 149 h 20110"/>
                        <a:gd name="connsiteX1" fmla="*/ 19961 w 20110"/>
                        <a:gd name="connsiteY1" fmla="*/ 11770 h 20110"/>
                        <a:gd name="connsiteX2" fmla="*/ 8341 w 20110"/>
                        <a:gd name="connsiteY2" fmla="*/ 19961 h 20110"/>
                        <a:gd name="connsiteX3" fmla="*/ 149 w 20110"/>
                        <a:gd name="connsiteY3" fmla="*/ 8341 h 20110"/>
                        <a:gd name="connsiteX4" fmla="*/ 11770 w 20110"/>
                        <a:gd name="connsiteY4" fmla="*/ 149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1770" y="149"/>
                          </a:move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340" y="-803"/>
                            <a:pt x="11770" y="1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0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152571" y="1868196"/>
                    <a:ext cx="62193" cy="20381"/>
                    <a:chOff x="7152571" y="1868196"/>
                    <a:chExt cx="62193" cy="20381"/>
                  </a:xfrm>
                  <a:grpFill/>
                </p:grpSpPr>
                <p:sp>
                  <p:nvSpPr>
                    <p:cNvPr id="1003" name="Freeform: Shape 1002">
                      <a:extLst>
                        <a:ext uri="{FF2B5EF4-FFF2-40B4-BE49-F238E27FC236}">
                          <a16:creationId xmlns:a16="http://schemas.microsoft.com/office/drawing/2014/main" id="{9FB6AE8F-AACE-4EB8-BB21-A2F0E2724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52571" y="1868196"/>
                      <a:ext cx="50174" cy="11403"/>
                    </a:xfrm>
                    <a:custGeom>
                      <a:avLst/>
                      <a:gdLst>
                        <a:gd name="connsiteX0" fmla="*/ 48233 w 50174"/>
                        <a:gd name="connsiteY0" fmla="*/ 11371 h 11403"/>
                        <a:gd name="connsiteX1" fmla="*/ 1370 w 50174"/>
                        <a:gd name="connsiteY1" fmla="*/ 3275 h 11403"/>
                        <a:gd name="connsiteX2" fmla="*/ 36 w 50174"/>
                        <a:gd name="connsiteY2" fmla="*/ 1370 h 11403"/>
                        <a:gd name="connsiteX3" fmla="*/ 1942 w 50174"/>
                        <a:gd name="connsiteY3" fmla="*/ 36 h 11403"/>
                        <a:gd name="connsiteX4" fmla="*/ 48804 w 50174"/>
                        <a:gd name="connsiteY4" fmla="*/ 8133 h 11403"/>
                        <a:gd name="connsiteX5" fmla="*/ 50138 w 50174"/>
                        <a:gd name="connsiteY5" fmla="*/ 10038 h 11403"/>
                        <a:gd name="connsiteX6" fmla="*/ 48233 w 50174"/>
                        <a:gd name="connsiteY6" fmla="*/ 11371 h 11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3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4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2" y="36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49948" y="10895"/>
                            <a:pt x="49090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4" name="Freeform: Shape 1003">
                      <a:extLst>
                        <a:ext uri="{FF2B5EF4-FFF2-40B4-BE49-F238E27FC236}">
                          <a16:creationId xmlns:a16="http://schemas.microsoft.com/office/drawing/2014/main" id="{822424C9-845E-4E25-9E9F-31E4026058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94654" y="1868464"/>
                      <a:ext cx="20110" cy="20113"/>
                    </a:xfrm>
                    <a:custGeom>
                      <a:avLst/>
                      <a:gdLst>
                        <a:gd name="connsiteX0" fmla="*/ 8341 w 20110"/>
                        <a:gd name="connsiteY0" fmla="*/ 19961 h 20113"/>
                        <a:gd name="connsiteX1" fmla="*/ 149 w 20110"/>
                        <a:gd name="connsiteY1" fmla="*/ 8341 h 20113"/>
                        <a:gd name="connsiteX2" fmla="*/ 11770 w 20110"/>
                        <a:gd name="connsiteY2" fmla="*/ 149 h 20113"/>
                        <a:gd name="connsiteX3" fmla="*/ 19961 w 20110"/>
                        <a:gd name="connsiteY3" fmla="*/ 11770 h 20113"/>
                        <a:gd name="connsiteX4" fmla="*/ 8341 w 20110"/>
                        <a:gd name="connsiteY4" fmla="*/ 19961 h 20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3">
                          <a:moveTo>
                            <a:pt x="8341" y="19961"/>
                          </a:move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294"/>
                            <a:pt x="13770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05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79258" y="1810753"/>
                  <a:ext cx="230257" cy="97336"/>
                  <a:chOff x="6979258" y="1810753"/>
                  <a:chExt cx="230257" cy="97336"/>
                </a:xfrm>
                <a:grpFill/>
              </p:grpSpPr>
              <p:grpSp>
                <p:nvGrpSpPr>
                  <p:cNvPr id="100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79258" y="1878711"/>
                    <a:ext cx="59810" cy="29378"/>
                    <a:chOff x="6979258" y="1878711"/>
                    <a:chExt cx="59810" cy="29378"/>
                  </a:xfrm>
                  <a:grpFill/>
                </p:grpSpPr>
                <p:sp>
                  <p:nvSpPr>
                    <p:cNvPr id="1007" name="Freeform: Shape 1006">
                      <a:extLst>
                        <a:ext uri="{FF2B5EF4-FFF2-40B4-BE49-F238E27FC236}">
                          <a16:creationId xmlns:a16="http://schemas.microsoft.com/office/drawing/2014/main" id="{DA969F99-2B00-45A9-A922-55581E800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1065" y="1878711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9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8" name="Freeform: Shape 1007">
                      <a:extLst>
                        <a:ext uri="{FF2B5EF4-FFF2-40B4-BE49-F238E27FC236}">
                          <a16:creationId xmlns:a16="http://schemas.microsoft.com/office/drawing/2014/main" id="{B8F2B2DB-FD5F-48CD-8840-155C9FD497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9258" y="1888001"/>
                      <a:ext cx="20040" cy="20089"/>
                    </a:xfrm>
                    <a:custGeom>
                      <a:avLst/>
                      <a:gdLst>
                        <a:gd name="connsiteX0" fmla="*/ 6567 w 20040"/>
                        <a:gd name="connsiteY0" fmla="*/ 615 h 20089"/>
                        <a:gd name="connsiteX1" fmla="*/ 19426 w 20040"/>
                        <a:gd name="connsiteY1" fmla="*/ 6616 h 20089"/>
                        <a:gd name="connsiteX2" fmla="*/ 13425 w 20040"/>
                        <a:gd name="connsiteY2" fmla="*/ 19474 h 20089"/>
                        <a:gd name="connsiteX3" fmla="*/ 566 w 20040"/>
                        <a:gd name="connsiteY3" fmla="*/ 13474 h 20089"/>
                        <a:gd name="connsiteX4" fmla="*/ 6567 w 20040"/>
                        <a:gd name="connsiteY4" fmla="*/ 615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40" h="20089">
                          <a:moveTo>
                            <a:pt x="6567" y="615"/>
                          </a:moveTo>
                          <a:cubicBezTo>
                            <a:pt x="11806" y="-1290"/>
                            <a:pt x="17521" y="1377"/>
                            <a:pt x="19426" y="6616"/>
                          </a:cubicBezTo>
                          <a:cubicBezTo>
                            <a:pt x="21331" y="11854"/>
                            <a:pt x="18664" y="17569"/>
                            <a:pt x="13425" y="19474"/>
                          </a:cubicBezTo>
                          <a:cubicBezTo>
                            <a:pt x="8186" y="21379"/>
                            <a:pt x="2472" y="18712"/>
                            <a:pt x="566" y="13474"/>
                          </a:cubicBezTo>
                          <a:cubicBezTo>
                            <a:pt x="-1243" y="8235"/>
                            <a:pt x="1424" y="2520"/>
                            <a:pt x="6567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0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149656" y="1810753"/>
                    <a:ext cx="59858" cy="29442"/>
                    <a:chOff x="7149656" y="1810753"/>
                    <a:chExt cx="59858" cy="29442"/>
                  </a:xfrm>
                  <a:grpFill/>
                </p:grpSpPr>
                <p:sp>
                  <p:nvSpPr>
                    <p:cNvPr id="1010" name="Freeform: Shape 1009">
                      <a:extLst>
                        <a:ext uri="{FF2B5EF4-FFF2-40B4-BE49-F238E27FC236}">
                          <a16:creationId xmlns:a16="http://schemas.microsoft.com/office/drawing/2014/main" id="{5B21DFA0-11C1-4E6A-85F4-BE3930C8E3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9656" y="1820418"/>
                      <a:ext cx="48003" cy="19777"/>
                    </a:xfrm>
                    <a:custGeom>
                      <a:avLst/>
                      <a:gdLst>
                        <a:gd name="connsiteX0" fmla="*/ 1427 w 48003"/>
                        <a:gd name="connsiteY0" fmla="*/ 19715 h 19777"/>
                        <a:gd name="connsiteX1" fmla="*/ 94 w 48003"/>
                        <a:gd name="connsiteY1" fmla="*/ 18668 h 19777"/>
                        <a:gd name="connsiteX2" fmla="*/ 1046 w 48003"/>
                        <a:gd name="connsiteY2" fmla="*/ 16477 h 19777"/>
                        <a:gd name="connsiteX3" fmla="*/ 45719 w 48003"/>
                        <a:gd name="connsiteY3" fmla="*/ 94 h 19777"/>
                        <a:gd name="connsiteX4" fmla="*/ 47909 w 48003"/>
                        <a:gd name="connsiteY4" fmla="*/ 1046 h 19777"/>
                        <a:gd name="connsiteX5" fmla="*/ 46957 w 48003"/>
                        <a:gd name="connsiteY5" fmla="*/ 3237 h 19777"/>
                        <a:gd name="connsiteX6" fmla="*/ 2284 w 48003"/>
                        <a:gd name="connsiteY6" fmla="*/ 19620 h 19777"/>
                        <a:gd name="connsiteX7" fmla="*/ 1427 w 48003"/>
                        <a:gd name="connsiteY7" fmla="*/ 19715 h 19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77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4" y="19620"/>
                          </a:lnTo>
                          <a:cubicBezTo>
                            <a:pt x="1999" y="19811"/>
                            <a:pt x="1713" y="19811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1" name="Freeform: Shape 1010">
                      <a:extLst>
                        <a:ext uri="{FF2B5EF4-FFF2-40B4-BE49-F238E27FC236}">
                          <a16:creationId xmlns:a16="http://schemas.microsoft.com/office/drawing/2014/main" id="{8721CDD4-BA91-44B6-A438-5102F49C4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9426" y="1810753"/>
                      <a:ext cx="20089" cy="20089"/>
                    </a:xfrm>
                    <a:custGeom>
                      <a:avLst/>
                      <a:gdLst>
                        <a:gd name="connsiteX0" fmla="*/ 13473 w 20089"/>
                        <a:gd name="connsiteY0" fmla="*/ 19474 h 20089"/>
                        <a:gd name="connsiteX1" fmla="*/ 615 w 20089"/>
                        <a:gd name="connsiteY1" fmla="*/ 13474 h 20089"/>
                        <a:gd name="connsiteX2" fmla="*/ 6615 w 20089"/>
                        <a:gd name="connsiteY2" fmla="*/ 615 h 20089"/>
                        <a:gd name="connsiteX3" fmla="*/ 19474 w 20089"/>
                        <a:gd name="connsiteY3" fmla="*/ 6616 h 20089"/>
                        <a:gd name="connsiteX4" fmla="*/ 13473 w 20089"/>
                        <a:gd name="connsiteY4" fmla="*/ 19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9">
                          <a:moveTo>
                            <a:pt x="13473" y="19474"/>
                          </a:move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ubicBezTo>
                            <a:pt x="-1290" y="8235"/>
                            <a:pt x="1377" y="2520"/>
                            <a:pt x="6615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854"/>
                            <a:pt x="18712" y="17569"/>
                            <a:pt x="13473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1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7012658" y="1763454"/>
                  <a:ext cx="163504" cy="192030"/>
                  <a:chOff x="7012658" y="1763454"/>
                  <a:chExt cx="163504" cy="192030"/>
                </a:xfrm>
                <a:grpFill/>
              </p:grpSpPr>
              <p:grpSp>
                <p:nvGrpSpPr>
                  <p:cNvPr id="101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012658" y="1904394"/>
                    <a:ext cx="44599" cy="51090"/>
                    <a:chOff x="7012658" y="1904394"/>
                    <a:chExt cx="44599" cy="51090"/>
                  </a:xfrm>
                  <a:grpFill/>
                </p:grpSpPr>
                <p:sp>
                  <p:nvSpPr>
                    <p:cNvPr id="1014" name="Freeform: Shape 1013">
                      <a:extLst>
                        <a:ext uri="{FF2B5EF4-FFF2-40B4-BE49-F238E27FC236}">
                          <a16:creationId xmlns:a16="http://schemas.microsoft.com/office/drawing/2014/main" id="{EF9B1E7C-6FB6-450E-A71C-CB68C79A37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3455" y="1904394"/>
                      <a:ext cx="33802" cy="39866"/>
                    </a:xfrm>
                    <a:custGeom>
                      <a:avLst/>
                      <a:gdLst>
                        <a:gd name="connsiteX0" fmla="*/ 1328 w 33802"/>
                        <a:gd name="connsiteY0" fmla="*/ 39848 h 39866"/>
                        <a:gd name="connsiteX1" fmla="*/ 566 w 33802"/>
                        <a:gd name="connsiteY1" fmla="*/ 39467 h 39866"/>
                        <a:gd name="connsiteX2" fmla="*/ 375 w 33802"/>
                        <a:gd name="connsiteY2" fmla="*/ 37086 h 39866"/>
                        <a:gd name="connsiteX3" fmla="*/ 30855 w 33802"/>
                        <a:gd name="connsiteY3" fmla="*/ 605 h 39866"/>
                        <a:gd name="connsiteX4" fmla="*/ 33236 w 33802"/>
                        <a:gd name="connsiteY4" fmla="*/ 415 h 39866"/>
                        <a:gd name="connsiteX5" fmla="*/ 33427 w 33802"/>
                        <a:gd name="connsiteY5" fmla="*/ 2796 h 39866"/>
                        <a:gd name="connsiteX6" fmla="*/ 2947 w 33802"/>
                        <a:gd name="connsiteY6" fmla="*/ 39277 h 39866"/>
                        <a:gd name="connsiteX7" fmla="*/ 1328 w 33802"/>
                        <a:gd name="connsiteY7" fmla="*/ 39848 h 3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66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6" y="415"/>
                          </a:cubicBezTo>
                          <a:cubicBezTo>
                            <a:pt x="33903" y="986"/>
                            <a:pt x="33999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658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5" name="Freeform: Shape 1014">
                      <a:extLst>
                        <a:ext uri="{FF2B5EF4-FFF2-40B4-BE49-F238E27FC236}">
                          <a16:creationId xmlns:a16="http://schemas.microsoft.com/office/drawing/2014/main" id="{C706B352-D021-40AF-84A3-9FA06A4D6A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2658" y="1935381"/>
                      <a:ext cx="20033" cy="20103"/>
                    </a:xfrm>
                    <a:custGeom>
                      <a:avLst/>
                      <a:gdLst>
                        <a:gd name="connsiteX0" fmla="*/ 2314 w 20033"/>
                        <a:gd name="connsiteY0" fmla="*/ 3623 h 20103"/>
                        <a:gd name="connsiteX1" fmla="*/ 16411 w 20033"/>
                        <a:gd name="connsiteY1" fmla="*/ 2384 h 20103"/>
                        <a:gd name="connsiteX2" fmla="*/ 17649 w 20033"/>
                        <a:gd name="connsiteY2" fmla="*/ 16481 h 20103"/>
                        <a:gd name="connsiteX3" fmla="*/ 3552 w 20033"/>
                        <a:gd name="connsiteY3" fmla="*/ 17720 h 20103"/>
                        <a:gd name="connsiteX4" fmla="*/ 2314 w 20033"/>
                        <a:gd name="connsiteY4" fmla="*/ 3623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2314" y="3623"/>
                          </a:moveTo>
                          <a:cubicBezTo>
                            <a:pt x="5838" y="-664"/>
                            <a:pt x="12220" y="-1235"/>
                            <a:pt x="16411" y="2384"/>
                          </a:cubicBezTo>
                          <a:cubicBezTo>
                            <a:pt x="20697" y="5909"/>
                            <a:pt x="21269" y="12290"/>
                            <a:pt x="17649" y="16481"/>
                          </a:cubicBezTo>
                          <a:cubicBezTo>
                            <a:pt x="14125" y="20768"/>
                            <a:pt x="7743" y="21339"/>
                            <a:pt x="3552" y="17720"/>
                          </a:cubicBezTo>
                          <a:cubicBezTo>
                            <a:pt x="-639" y="14195"/>
                            <a:pt x="-1210" y="7814"/>
                            <a:pt x="2314" y="362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131658" y="1763454"/>
                    <a:ext cx="44503" cy="51080"/>
                    <a:chOff x="7131658" y="1763454"/>
                    <a:chExt cx="44503" cy="51080"/>
                  </a:xfrm>
                  <a:grpFill/>
                </p:grpSpPr>
                <p:sp>
                  <p:nvSpPr>
                    <p:cNvPr id="1017" name="Freeform: Shape 1016">
                      <a:extLst>
                        <a:ext uri="{FF2B5EF4-FFF2-40B4-BE49-F238E27FC236}">
                          <a16:creationId xmlns:a16="http://schemas.microsoft.com/office/drawing/2014/main" id="{2CDA5146-27C9-4F62-B49C-EFEA573FB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31658" y="1774663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7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5" y="-252"/>
                            <a:pt x="33237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8" name="Freeform: Shape 1017">
                      <a:extLst>
                        <a:ext uri="{FF2B5EF4-FFF2-40B4-BE49-F238E27FC236}">
                          <a16:creationId xmlns:a16="http://schemas.microsoft.com/office/drawing/2014/main" id="{2850FAF4-AB50-4260-B27F-C5E8C43F16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56129" y="1763454"/>
                      <a:ext cx="20033" cy="20103"/>
                    </a:xfrm>
                    <a:custGeom>
                      <a:avLst/>
                      <a:gdLst>
                        <a:gd name="connsiteX0" fmla="*/ 17720 w 20033"/>
                        <a:gd name="connsiteY0" fmla="*/ 16481 h 20103"/>
                        <a:gd name="connsiteX1" fmla="*/ 3622 w 20033"/>
                        <a:gd name="connsiteY1" fmla="*/ 17720 h 20103"/>
                        <a:gd name="connsiteX2" fmla="*/ 2384 w 20033"/>
                        <a:gd name="connsiteY2" fmla="*/ 3623 h 20103"/>
                        <a:gd name="connsiteX3" fmla="*/ 16481 w 20033"/>
                        <a:gd name="connsiteY3" fmla="*/ 2384 h 20103"/>
                        <a:gd name="connsiteX4" fmla="*/ 17720 w 2003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17720" y="16481"/>
                          </a:moveTo>
                          <a:cubicBezTo>
                            <a:pt x="14195" y="20768"/>
                            <a:pt x="7813" y="21339"/>
                            <a:pt x="3622" y="17720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672" y="5909"/>
                            <a:pt x="21244" y="12195"/>
                            <a:pt x="17720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200C0FBD-00BB-49E9-8DF7-B1878028994B}"/>
                    </a:ext>
                  </a:extLst>
                </p:cNvPr>
                <p:cNvSpPr/>
                <p:nvPr/>
              </p:nvSpPr>
              <p:spPr>
                <a:xfrm>
                  <a:off x="7022290" y="1788588"/>
                  <a:ext cx="143858" cy="143858"/>
                </a:xfrm>
                <a:custGeom>
                  <a:avLst/>
                  <a:gdLst>
                    <a:gd name="connsiteX0" fmla="*/ 142795 w 143858"/>
                    <a:gd name="connsiteY0" fmla="*/ 84217 h 143858"/>
                    <a:gd name="connsiteX1" fmla="*/ 59642 w 143858"/>
                    <a:gd name="connsiteY1" fmla="*/ 142795 h 143858"/>
                    <a:gd name="connsiteX2" fmla="*/ 1063 w 143858"/>
                    <a:gd name="connsiteY2" fmla="*/ 59642 h 143858"/>
                    <a:gd name="connsiteX3" fmla="*/ 84217 w 143858"/>
                    <a:gd name="connsiteY3" fmla="*/ 1063 h 143858"/>
                    <a:gd name="connsiteX4" fmla="*/ 142795 w 143858"/>
                    <a:gd name="connsiteY4" fmla="*/ 84217 h 143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58" h="143858">
                      <a:moveTo>
                        <a:pt x="142795" y="84217"/>
                      </a:moveTo>
                      <a:cubicBezTo>
                        <a:pt x="136033" y="123364"/>
                        <a:pt x="98790" y="149558"/>
                        <a:pt x="59642" y="142795"/>
                      </a:cubicBezTo>
                      <a:cubicBezTo>
                        <a:pt x="20494" y="136033"/>
                        <a:pt x="-5699" y="98790"/>
                        <a:pt x="1063" y="59642"/>
                      </a:cubicBezTo>
                      <a:cubicBezTo>
                        <a:pt x="7826" y="20494"/>
                        <a:pt x="45069" y="-5699"/>
                        <a:pt x="84217" y="1063"/>
                      </a:cubicBezTo>
                      <a:cubicBezTo>
                        <a:pt x="123365" y="7921"/>
                        <a:pt x="149558" y="45164"/>
                        <a:pt x="142795" y="84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010F4031-CAA7-44C5-96F0-BFD9EC0392E5}"/>
                    </a:ext>
                  </a:extLst>
                </p:cNvPr>
                <p:cNvSpPr/>
                <p:nvPr/>
              </p:nvSpPr>
              <p:spPr>
                <a:xfrm>
                  <a:off x="7074269" y="1761890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474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8196EE03-7BED-4C88-929B-3BA9E97625EE}"/>
                    </a:ext>
                  </a:extLst>
                </p:cNvPr>
                <p:cNvSpPr/>
                <p:nvPr/>
              </p:nvSpPr>
              <p:spPr>
                <a:xfrm>
                  <a:off x="7093033" y="1799467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976E9987-D6F1-4E30-BD5A-E0402D91BC4E}"/>
                    </a:ext>
                  </a:extLst>
                </p:cNvPr>
                <p:cNvSpPr/>
                <p:nvPr/>
              </p:nvSpPr>
              <p:spPr>
                <a:xfrm>
                  <a:off x="7083294" y="1842246"/>
                  <a:ext cx="24042" cy="24053"/>
                </a:xfrm>
                <a:custGeom>
                  <a:avLst/>
                  <a:gdLst>
                    <a:gd name="connsiteX0" fmla="*/ 23308 w 24042"/>
                    <a:gd name="connsiteY0" fmla="*/ 7889 h 24053"/>
                    <a:gd name="connsiteX1" fmla="*/ 16165 w 24042"/>
                    <a:gd name="connsiteY1" fmla="*/ 23319 h 24053"/>
                    <a:gd name="connsiteX2" fmla="*/ 734 w 24042"/>
                    <a:gd name="connsiteY2" fmla="*/ 16175 h 24053"/>
                    <a:gd name="connsiteX3" fmla="*/ 7878 w 24042"/>
                    <a:gd name="connsiteY3" fmla="*/ 745 h 24053"/>
                    <a:gd name="connsiteX4" fmla="*/ 23308 w 24042"/>
                    <a:gd name="connsiteY4" fmla="*/ 7889 h 24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53">
                      <a:moveTo>
                        <a:pt x="23308" y="7889"/>
                      </a:moveTo>
                      <a:cubicBezTo>
                        <a:pt x="25594" y="14080"/>
                        <a:pt x="22356" y="21033"/>
                        <a:pt x="16165" y="23319"/>
                      </a:cubicBezTo>
                      <a:cubicBezTo>
                        <a:pt x="9973" y="25605"/>
                        <a:pt x="3020" y="22367"/>
                        <a:pt x="734" y="16175"/>
                      </a:cubicBezTo>
                      <a:cubicBezTo>
                        <a:pt x="-1552" y="9984"/>
                        <a:pt x="1686" y="3031"/>
                        <a:pt x="7878" y="745"/>
                      </a:cubicBezTo>
                      <a:cubicBezTo>
                        <a:pt x="14069" y="-1541"/>
                        <a:pt x="21022" y="1602"/>
                        <a:pt x="23308" y="78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87C2113A-283E-4F61-9347-66C6961F8643}"/>
                    </a:ext>
                  </a:extLst>
                </p:cNvPr>
                <p:cNvSpPr/>
                <p:nvPr/>
              </p:nvSpPr>
              <p:spPr>
                <a:xfrm>
                  <a:off x="7064077" y="1807229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4" name="Freeform: Shape 1023">
                  <a:extLst>
                    <a:ext uri="{FF2B5EF4-FFF2-40B4-BE49-F238E27FC236}">
                      <a16:creationId xmlns:a16="http://schemas.microsoft.com/office/drawing/2014/main" id="{DEA8272E-BDFE-4B99-9724-D752849F7AD5}"/>
                    </a:ext>
                  </a:extLst>
                </p:cNvPr>
                <p:cNvSpPr/>
                <p:nvPr/>
              </p:nvSpPr>
              <p:spPr>
                <a:xfrm>
                  <a:off x="7047980" y="1834566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5" name="Freeform: Shape 1024">
                  <a:extLst>
                    <a:ext uri="{FF2B5EF4-FFF2-40B4-BE49-F238E27FC236}">
                      <a16:creationId xmlns:a16="http://schemas.microsoft.com/office/drawing/2014/main" id="{34486C1B-9837-4E36-8778-08A8A46715A8}"/>
                    </a:ext>
                  </a:extLst>
                </p:cNvPr>
                <p:cNvSpPr/>
                <p:nvPr/>
              </p:nvSpPr>
              <p:spPr>
                <a:xfrm>
                  <a:off x="7052933" y="1865057"/>
                  <a:ext cx="20089" cy="20078"/>
                </a:xfrm>
                <a:custGeom>
                  <a:avLst/>
                  <a:gdLst>
                    <a:gd name="connsiteX0" fmla="*/ 19474 w 20089"/>
                    <a:gd name="connsiteY0" fmla="*/ 6605 h 20078"/>
                    <a:gd name="connsiteX1" fmla="*/ 13474 w 20089"/>
                    <a:gd name="connsiteY1" fmla="*/ 19464 h 20078"/>
                    <a:gd name="connsiteX2" fmla="*/ 615 w 20089"/>
                    <a:gd name="connsiteY2" fmla="*/ 13463 h 20078"/>
                    <a:gd name="connsiteX3" fmla="*/ 6616 w 20089"/>
                    <a:gd name="connsiteY3" fmla="*/ 604 h 20078"/>
                    <a:gd name="connsiteX4" fmla="*/ 19474 w 20089"/>
                    <a:gd name="connsiteY4" fmla="*/ 6605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78">
                      <a:moveTo>
                        <a:pt x="19474" y="6605"/>
                      </a:moveTo>
                      <a:cubicBezTo>
                        <a:pt x="21379" y="11844"/>
                        <a:pt x="18712" y="17559"/>
                        <a:pt x="13474" y="19464"/>
                      </a:cubicBezTo>
                      <a:cubicBezTo>
                        <a:pt x="8235" y="21369"/>
                        <a:pt x="2520" y="18702"/>
                        <a:pt x="615" y="13463"/>
                      </a:cubicBezTo>
                      <a:cubicBezTo>
                        <a:pt x="-1290" y="8224"/>
                        <a:pt x="1377" y="2509"/>
                        <a:pt x="6616" y="604"/>
                      </a:cubicBezTo>
                      <a:cubicBezTo>
                        <a:pt x="11759" y="-1301"/>
                        <a:pt x="17569" y="1461"/>
                        <a:pt x="19474" y="66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6" name="Freeform: Shape 1025">
                  <a:extLst>
                    <a:ext uri="{FF2B5EF4-FFF2-40B4-BE49-F238E27FC236}">
                      <a16:creationId xmlns:a16="http://schemas.microsoft.com/office/drawing/2014/main" id="{FC1EA53B-71E5-4A18-8373-90F9B19C5FBB}"/>
                    </a:ext>
                  </a:extLst>
                </p:cNvPr>
                <p:cNvSpPr/>
                <p:nvPr/>
              </p:nvSpPr>
              <p:spPr>
                <a:xfrm>
                  <a:off x="7106749" y="1874380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7" name="Freeform: Shape 1026">
                  <a:extLst>
                    <a:ext uri="{FF2B5EF4-FFF2-40B4-BE49-F238E27FC236}">
                      <a16:creationId xmlns:a16="http://schemas.microsoft.com/office/drawing/2014/main" id="{A9178B21-9E58-4117-80DE-26A9A7896794}"/>
                    </a:ext>
                  </a:extLst>
                </p:cNvPr>
                <p:cNvSpPr/>
                <p:nvPr/>
              </p:nvSpPr>
              <p:spPr>
                <a:xfrm>
                  <a:off x="7122180" y="1844330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474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5D199896-BE15-4918-917B-DAC45E5FB2CF}"/>
                    </a:ext>
                  </a:extLst>
                </p:cNvPr>
                <p:cNvSpPr/>
                <p:nvPr/>
              </p:nvSpPr>
              <p:spPr>
                <a:xfrm>
                  <a:off x="7116465" y="1818517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014C8FF6-510D-4AEF-A42B-EBE63C382D43}"/>
                    </a:ext>
                  </a:extLst>
                </p:cNvPr>
                <p:cNvSpPr/>
                <p:nvPr/>
              </p:nvSpPr>
              <p:spPr>
                <a:xfrm>
                  <a:off x="7077603" y="1888573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6663D271-3C71-4744-AACD-2F5DD9AD5468}"/>
                    </a:ext>
                  </a:extLst>
                </p:cNvPr>
                <p:cNvSpPr/>
                <p:nvPr/>
              </p:nvSpPr>
              <p:spPr>
                <a:xfrm>
                  <a:off x="7031025" y="1781131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5CC2CEBC-8D06-40CC-B15C-2ECCA4E2919F}"/>
                    </a:ext>
                  </a:extLst>
                </p:cNvPr>
                <p:cNvSpPr/>
                <p:nvPr/>
              </p:nvSpPr>
              <p:spPr>
                <a:xfrm>
                  <a:off x="7005308" y="1815088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04214480-B49D-4E0D-AAD3-269EF0FE65E4}"/>
                    </a:ext>
                  </a:extLst>
                </p:cNvPr>
                <p:cNvSpPr/>
                <p:nvPr/>
              </p:nvSpPr>
              <p:spPr>
                <a:xfrm>
                  <a:off x="7004451" y="1860474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7C43E729-44DC-4DC9-8545-AA040131EDD4}"/>
                    </a:ext>
                  </a:extLst>
                </p:cNvPr>
                <p:cNvSpPr/>
                <p:nvPr/>
              </p:nvSpPr>
              <p:spPr>
                <a:xfrm>
                  <a:off x="7014166" y="1898764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76DD977D-8750-4595-A5C6-1FC205D49489}"/>
                    </a:ext>
                  </a:extLst>
                </p:cNvPr>
                <p:cNvSpPr/>
                <p:nvPr/>
              </p:nvSpPr>
              <p:spPr>
                <a:xfrm>
                  <a:off x="7045408" y="1928340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444B0B2B-D697-4277-B67F-C62F8C7C3B3C}"/>
                    </a:ext>
                  </a:extLst>
                </p:cNvPr>
                <p:cNvSpPr/>
                <p:nvPr/>
              </p:nvSpPr>
              <p:spPr>
                <a:xfrm>
                  <a:off x="7093319" y="1936627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6" name="Freeform: Shape 1035">
                  <a:extLst>
                    <a:ext uri="{FF2B5EF4-FFF2-40B4-BE49-F238E27FC236}">
                      <a16:creationId xmlns:a16="http://schemas.microsoft.com/office/drawing/2014/main" id="{203A1032-A0C9-4822-AD4C-E946F3F36B08}"/>
                    </a:ext>
                  </a:extLst>
                </p:cNvPr>
                <p:cNvSpPr/>
                <p:nvPr/>
              </p:nvSpPr>
              <p:spPr>
                <a:xfrm>
                  <a:off x="7139039" y="1920435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4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7" name="Freeform: Shape 1036">
                  <a:extLst>
                    <a:ext uri="{FF2B5EF4-FFF2-40B4-BE49-F238E27FC236}">
                      <a16:creationId xmlns:a16="http://schemas.microsoft.com/office/drawing/2014/main" id="{5AA6AFF7-F695-4916-B4C9-218A9ECA6466}"/>
                    </a:ext>
                  </a:extLst>
                </p:cNvPr>
                <p:cNvSpPr/>
                <p:nvPr/>
              </p:nvSpPr>
              <p:spPr>
                <a:xfrm>
                  <a:off x="7165709" y="1883859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8" name="Freeform: Shape 1037">
                  <a:extLst>
                    <a:ext uri="{FF2B5EF4-FFF2-40B4-BE49-F238E27FC236}">
                      <a16:creationId xmlns:a16="http://schemas.microsoft.com/office/drawing/2014/main" id="{CBCF5F9A-AF92-4274-90E9-0867170BFE7F}"/>
                    </a:ext>
                  </a:extLst>
                </p:cNvPr>
                <p:cNvSpPr/>
                <p:nvPr/>
              </p:nvSpPr>
              <p:spPr>
                <a:xfrm>
                  <a:off x="7173424" y="184418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9" name="Freeform: Shape 1038">
                  <a:extLst>
                    <a:ext uri="{FF2B5EF4-FFF2-40B4-BE49-F238E27FC236}">
                      <a16:creationId xmlns:a16="http://schemas.microsoft.com/office/drawing/2014/main" id="{C9F6E6F7-4928-44DE-A6F8-9374005B1CFD}"/>
                    </a:ext>
                  </a:extLst>
                </p:cNvPr>
                <p:cNvSpPr/>
                <p:nvPr/>
              </p:nvSpPr>
              <p:spPr>
                <a:xfrm>
                  <a:off x="7160185" y="179846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4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0" name="Freeform: Shape 1039">
                  <a:extLst>
                    <a:ext uri="{FF2B5EF4-FFF2-40B4-BE49-F238E27FC236}">
                      <a16:creationId xmlns:a16="http://schemas.microsoft.com/office/drawing/2014/main" id="{092D659C-1C92-4C10-B175-7F1A401D5097}"/>
                    </a:ext>
                  </a:extLst>
                </p:cNvPr>
                <p:cNvSpPr/>
                <p:nvPr/>
              </p:nvSpPr>
              <p:spPr>
                <a:xfrm>
                  <a:off x="7123418" y="1762938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1" name="Freeform: Shape 1040">
                  <a:extLst>
                    <a:ext uri="{FF2B5EF4-FFF2-40B4-BE49-F238E27FC236}">
                      <a16:creationId xmlns:a16="http://schemas.microsoft.com/office/drawing/2014/main" id="{1D41ACC7-49CC-4187-8A0B-B97D8AFE42A6}"/>
                    </a:ext>
                  </a:extLst>
                </p:cNvPr>
                <p:cNvSpPr/>
                <p:nvPr/>
              </p:nvSpPr>
              <p:spPr>
                <a:xfrm>
                  <a:off x="7082208" y="1772877"/>
                  <a:ext cx="8974" cy="44492"/>
                </a:xfrm>
                <a:custGeom>
                  <a:avLst/>
                  <a:gdLst>
                    <a:gd name="connsiteX0" fmla="*/ 6963 w 8974"/>
                    <a:gd name="connsiteY0" fmla="*/ 44492 h 44492"/>
                    <a:gd name="connsiteX1" fmla="*/ 5630 w 8974"/>
                    <a:gd name="connsiteY1" fmla="*/ 43063 h 44492"/>
                    <a:gd name="connsiteX2" fmla="*/ 10 w 8974"/>
                    <a:gd name="connsiteY2" fmla="*/ 1915 h 44492"/>
                    <a:gd name="connsiteX3" fmla="*/ 1439 w 8974"/>
                    <a:gd name="connsiteY3" fmla="*/ 10 h 44492"/>
                    <a:gd name="connsiteX4" fmla="*/ 3344 w 8974"/>
                    <a:gd name="connsiteY4" fmla="*/ 1439 h 44492"/>
                    <a:gd name="connsiteX5" fmla="*/ 8964 w 8974"/>
                    <a:gd name="connsiteY5" fmla="*/ 42587 h 44492"/>
                    <a:gd name="connsiteX6" fmla="*/ 7535 w 8974"/>
                    <a:gd name="connsiteY6" fmla="*/ 44492 h 44492"/>
                    <a:gd name="connsiteX7" fmla="*/ 6963 w 8974"/>
                    <a:gd name="connsiteY7" fmla="*/ 44492 h 4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492">
                      <a:moveTo>
                        <a:pt x="6963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6" y="106"/>
                        <a:pt x="1439" y="10"/>
                      </a:cubicBezTo>
                      <a:cubicBezTo>
                        <a:pt x="2392" y="-85"/>
                        <a:pt x="3249" y="487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40"/>
                        <a:pt x="8487" y="44397"/>
                        <a:pt x="7535" y="44492"/>
                      </a:cubicBezTo>
                      <a:cubicBezTo>
                        <a:pt x="7344" y="44492"/>
                        <a:pt x="7154" y="44492"/>
                        <a:pt x="6963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2" name="Freeform: Shape 1041">
                  <a:extLst>
                    <a:ext uri="{FF2B5EF4-FFF2-40B4-BE49-F238E27FC236}">
                      <a16:creationId xmlns:a16="http://schemas.microsoft.com/office/drawing/2014/main" id="{27E66112-200A-4641-B121-28DB587FD429}"/>
                    </a:ext>
                  </a:extLst>
                </p:cNvPr>
                <p:cNvSpPr/>
                <p:nvPr/>
              </p:nvSpPr>
              <p:spPr>
                <a:xfrm>
                  <a:off x="7039282" y="1790625"/>
                  <a:ext cx="30247" cy="32112"/>
                </a:xfrm>
                <a:custGeom>
                  <a:avLst/>
                  <a:gdLst>
                    <a:gd name="connsiteX0" fmla="*/ 28268 w 30247"/>
                    <a:gd name="connsiteY0" fmla="*/ 32078 h 32112"/>
                    <a:gd name="connsiteX1" fmla="*/ 27315 w 30247"/>
                    <a:gd name="connsiteY1" fmla="*/ 31602 h 32112"/>
                    <a:gd name="connsiteX2" fmla="*/ 455 w 30247"/>
                    <a:gd name="connsiteY2" fmla="*/ 2836 h 32112"/>
                    <a:gd name="connsiteX3" fmla="*/ 550 w 30247"/>
                    <a:gd name="connsiteY3" fmla="*/ 455 h 32112"/>
                    <a:gd name="connsiteX4" fmla="*/ 2931 w 30247"/>
                    <a:gd name="connsiteY4" fmla="*/ 550 h 32112"/>
                    <a:gd name="connsiteX5" fmla="*/ 29792 w 30247"/>
                    <a:gd name="connsiteY5" fmla="*/ 29316 h 32112"/>
                    <a:gd name="connsiteX6" fmla="*/ 29697 w 30247"/>
                    <a:gd name="connsiteY6" fmla="*/ 31697 h 32112"/>
                    <a:gd name="connsiteX7" fmla="*/ 28268 w 30247"/>
                    <a:gd name="connsiteY7" fmla="*/ 32078 h 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7" h="32112">
                      <a:moveTo>
                        <a:pt x="28268" y="32078"/>
                      </a:moveTo>
                      <a:cubicBezTo>
                        <a:pt x="27887" y="31983"/>
                        <a:pt x="27601" y="31887"/>
                        <a:pt x="27315" y="31602"/>
                      </a:cubicBezTo>
                      <a:lnTo>
                        <a:pt x="455" y="2836"/>
                      </a:lnTo>
                      <a:cubicBezTo>
                        <a:pt x="-212" y="2169"/>
                        <a:pt x="-116" y="1122"/>
                        <a:pt x="550" y="455"/>
                      </a:cubicBezTo>
                      <a:cubicBezTo>
                        <a:pt x="1217" y="-212"/>
                        <a:pt x="2265" y="-117"/>
                        <a:pt x="2931" y="550"/>
                      </a:cubicBezTo>
                      <a:lnTo>
                        <a:pt x="29792" y="29316"/>
                      </a:lnTo>
                      <a:cubicBezTo>
                        <a:pt x="30459" y="29982"/>
                        <a:pt x="30364" y="31030"/>
                        <a:pt x="29697" y="31697"/>
                      </a:cubicBezTo>
                      <a:cubicBezTo>
                        <a:pt x="29316" y="32078"/>
                        <a:pt x="28744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3" name="Freeform: Shape 1042">
                  <a:extLst>
                    <a:ext uri="{FF2B5EF4-FFF2-40B4-BE49-F238E27FC236}">
                      <a16:creationId xmlns:a16="http://schemas.microsoft.com/office/drawing/2014/main" id="{4178B5D1-C3FA-4B71-841E-8CD18748008A}"/>
                    </a:ext>
                  </a:extLst>
                </p:cNvPr>
                <p:cNvSpPr/>
                <p:nvPr/>
              </p:nvSpPr>
              <p:spPr>
                <a:xfrm>
                  <a:off x="7017110" y="1824079"/>
                  <a:ext cx="42967" cy="20355"/>
                </a:xfrm>
                <a:custGeom>
                  <a:avLst/>
                  <a:gdLst>
                    <a:gd name="connsiteX0" fmla="*/ 41010 w 42967"/>
                    <a:gd name="connsiteY0" fmla="*/ 20341 h 20355"/>
                    <a:gd name="connsiteX1" fmla="*/ 40629 w 42967"/>
                    <a:gd name="connsiteY1" fmla="*/ 20245 h 20355"/>
                    <a:gd name="connsiteX2" fmla="*/ 1005 w 42967"/>
                    <a:gd name="connsiteY2" fmla="*/ 3196 h 20355"/>
                    <a:gd name="connsiteX3" fmla="*/ 148 w 42967"/>
                    <a:gd name="connsiteY3" fmla="*/ 1005 h 20355"/>
                    <a:gd name="connsiteX4" fmla="*/ 2338 w 42967"/>
                    <a:gd name="connsiteY4" fmla="*/ 148 h 20355"/>
                    <a:gd name="connsiteX5" fmla="*/ 41962 w 42967"/>
                    <a:gd name="connsiteY5" fmla="*/ 17197 h 20355"/>
                    <a:gd name="connsiteX6" fmla="*/ 42820 w 42967"/>
                    <a:gd name="connsiteY6" fmla="*/ 19388 h 20355"/>
                    <a:gd name="connsiteX7" fmla="*/ 41010 w 42967"/>
                    <a:gd name="connsiteY7" fmla="*/ 20341 h 20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55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8" y="148"/>
                      </a:cubicBezTo>
                      <a:lnTo>
                        <a:pt x="41962" y="17197"/>
                      </a:lnTo>
                      <a:cubicBezTo>
                        <a:pt x="42820" y="17578"/>
                        <a:pt x="43201" y="18531"/>
                        <a:pt x="42820" y="19388"/>
                      </a:cubicBezTo>
                      <a:cubicBezTo>
                        <a:pt x="42534" y="20055"/>
                        <a:pt x="41772" y="20436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4" name="Freeform: Shape 1043">
                  <a:extLst>
                    <a:ext uri="{FF2B5EF4-FFF2-40B4-BE49-F238E27FC236}">
                      <a16:creationId xmlns:a16="http://schemas.microsoft.com/office/drawing/2014/main" id="{6993725D-C122-41BB-A520-F6374FE23D21}"/>
                    </a:ext>
                  </a:extLst>
                </p:cNvPr>
                <p:cNvSpPr/>
                <p:nvPr/>
              </p:nvSpPr>
              <p:spPr>
                <a:xfrm>
                  <a:off x="7015415" y="1862793"/>
                  <a:ext cx="44356" cy="9892"/>
                </a:xfrm>
                <a:custGeom>
                  <a:avLst/>
                  <a:gdLst>
                    <a:gd name="connsiteX0" fmla="*/ 1366 w 44356"/>
                    <a:gd name="connsiteY0" fmla="*/ 9821 h 9892"/>
                    <a:gd name="connsiteX1" fmla="*/ 33 w 44356"/>
                    <a:gd name="connsiteY1" fmla="*/ 8392 h 9892"/>
                    <a:gd name="connsiteX2" fmla="*/ 1461 w 44356"/>
                    <a:gd name="connsiteY2" fmla="*/ 6487 h 9892"/>
                    <a:gd name="connsiteX3" fmla="*/ 42419 w 44356"/>
                    <a:gd name="connsiteY3" fmla="*/ 10 h 9892"/>
                    <a:gd name="connsiteX4" fmla="*/ 44324 w 44356"/>
                    <a:gd name="connsiteY4" fmla="*/ 1439 h 9892"/>
                    <a:gd name="connsiteX5" fmla="*/ 42895 w 44356"/>
                    <a:gd name="connsiteY5" fmla="*/ 3344 h 9892"/>
                    <a:gd name="connsiteX6" fmla="*/ 1938 w 44356"/>
                    <a:gd name="connsiteY6" fmla="*/ 9821 h 9892"/>
                    <a:gd name="connsiteX7" fmla="*/ 1366 w 44356"/>
                    <a:gd name="connsiteY7" fmla="*/ 9821 h 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92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9" y="487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8" y="9821"/>
                      </a:lnTo>
                      <a:cubicBezTo>
                        <a:pt x="1747" y="9916"/>
                        <a:pt x="1557" y="9916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DAE1ADE0-9E40-41BE-B08A-A4A84D7F7898}"/>
                    </a:ext>
                  </a:extLst>
                </p:cNvPr>
                <p:cNvSpPr/>
                <p:nvPr/>
              </p:nvSpPr>
              <p:spPr>
                <a:xfrm>
                  <a:off x="7024241" y="1883979"/>
                  <a:ext cx="37753" cy="24924"/>
                </a:xfrm>
                <a:custGeom>
                  <a:avLst/>
                  <a:gdLst>
                    <a:gd name="connsiteX0" fmla="*/ 1398 w 37753"/>
                    <a:gd name="connsiteY0" fmla="*/ 24925 h 24924"/>
                    <a:gd name="connsiteX1" fmla="*/ 255 w 37753"/>
                    <a:gd name="connsiteY1" fmla="*/ 24163 h 24924"/>
                    <a:gd name="connsiteX2" fmla="*/ 827 w 37753"/>
                    <a:gd name="connsiteY2" fmla="*/ 21877 h 24924"/>
                    <a:gd name="connsiteX3" fmla="*/ 35212 w 37753"/>
                    <a:gd name="connsiteY3" fmla="*/ 255 h 24924"/>
                    <a:gd name="connsiteX4" fmla="*/ 37498 w 37753"/>
                    <a:gd name="connsiteY4" fmla="*/ 827 h 24924"/>
                    <a:gd name="connsiteX5" fmla="*/ 36926 w 37753"/>
                    <a:gd name="connsiteY5" fmla="*/ 3113 h 24924"/>
                    <a:gd name="connsiteX6" fmla="*/ 2541 w 37753"/>
                    <a:gd name="connsiteY6" fmla="*/ 24734 h 24924"/>
                    <a:gd name="connsiteX7" fmla="*/ 1398 w 37753"/>
                    <a:gd name="connsiteY7" fmla="*/ 24925 h 24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3" h="24924">
                      <a:moveTo>
                        <a:pt x="1398" y="24925"/>
                      </a:moveTo>
                      <a:cubicBezTo>
                        <a:pt x="922" y="24830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3"/>
                      </a:cubicBezTo>
                      <a:lnTo>
                        <a:pt x="2541" y="24734"/>
                      </a:lnTo>
                      <a:cubicBezTo>
                        <a:pt x="2255" y="24925"/>
                        <a:pt x="1779" y="24925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C229DFE1-593D-4094-837D-B8E4C3B483A9}"/>
                    </a:ext>
                  </a:extLst>
                </p:cNvPr>
                <p:cNvSpPr/>
                <p:nvPr/>
              </p:nvSpPr>
              <p:spPr>
                <a:xfrm>
                  <a:off x="7054271" y="1895054"/>
                  <a:ext cx="24080" cy="42344"/>
                </a:xfrm>
                <a:custGeom>
                  <a:avLst/>
                  <a:gdLst>
                    <a:gd name="connsiteX0" fmla="*/ 1372 w 24080"/>
                    <a:gd name="connsiteY0" fmla="*/ 42330 h 42344"/>
                    <a:gd name="connsiteX1" fmla="*/ 896 w 24080"/>
                    <a:gd name="connsiteY1" fmla="*/ 42139 h 42344"/>
                    <a:gd name="connsiteX2" fmla="*/ 229 w 24080"/>
                    <a:gd name="connsiteY2" fmla="*/ 39853 h 42344"/>
                    <a:gd name="connsiteX3" fmla="*/ 20899 w 24080"/>
                    <a:gd name="connsiteY3" fmla="*/ 896 h 42344"/>
                    <a:gd name="connsiteX4" fmla="*/ 23185 w 24080"/>
                    <a:gd name="connsiteY4" fmla="*/ 229 h 42344"/>
                    <a:gd name="connsiteX5" fmla="*/ 23851 w 24080"/>
                    <a:gd name="connsiteY5" fmla="*/ 2515 h 42344"/>
                    <a:gd name="connsiteX6" fmla="*/ 3182 w 24080"/>
                    <a:gd name="connsiteY6" fmla="*/ 41473 h 42344"/>
                    <a:gd name="connsiteX7" fmla="*/ 1372 w 24080"/>
                    <a:gd name="connsiteY7" fmla="*/ 42330 h 42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44">
                      <a:moveTo>
                        <a:pt x="1372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29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8" y="-247"/>
                        <a:pt x="23185" y="229"/>
                      </a:cubicBezTo>
                      <a:cubicBezTo>
                        <a:pt x="24042" y="706"/>
                        <a:pt x="24328" y="1658"/>
                        <a:pt x="23851" y="2515"/>
                      </a:cubicBezTo>
                      <a:lnTo>
                        <a:pt x="3182" y="41473"/>
                      </a:lnTo>
                      <a:cubicBezTo>
                        <a:pt x="2801" y="42044"/>
                        <a:pt x="2039" y="42425"/>
                        <a:pt x="1372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EA96098C-3229-49E3-9F4B-2DC74236EB87}"/>
                    </a:ext>
                  </a:extLst>
                </p:cNvPr>
                <p:cNvSpPr/>
                <p:nvPr/>
              </p:nvSpPr>
              <p:spPr>
                <a:xfrm>
                  <a:off x="7098593" y="1893942"/>
                  <a:ext cx="6874" cy="51728"/>
                </a:xfrm>
                <a:custGeom>
                  <a:avLst/>
                  <a:gdLst>
                    <a:gd name="connsiteX0" fmla="*/ 4961 w 6874"/>
                    <a:gd name="connsiteY0" fmla="*/ 51729 h 51728"/>
                    <a:gd name="connsiteX1" fmla="*/ 3532 w 6874"/>
                    <a:gd name="connsiteY1" fmla="*/ 50205 h 51728"/>
                    <a:gd name="connsiteX2" fmla="*/ 8 w 6874"/>
                    <a:gd name="connsiteY2" fmla="*/ 1818 h 51728"/>
                    <a:gd name="connsiteX3" fmla="*/ 1532 w 6874"/>
                    <a:gd name="connsiteY3" fmla="*/ 8 h 51728"/>
                    <a:gd name="connsiteX4" fmla="*/ 3342 w 6874"/>
                    <a:gd name="connsiteY4" fmla="*/ 1532 h 51728"/>
                    <a:gd name="connsiteX5" fmla="*/ 6866 w 6874"/>
                    <a:gd name="connsiteY5" fmla="*/ 49919 h 51728"/>
                    <a:gd name="connsiteX6" fmla="*/ 5342 w 6874"/>
                    <a:gd name="connsiteY6" fmla="*/ 51729 h 51728"/>
                    <a:gd name="connsiteX7" fmla="*/ 4961 w 6874"/>
                    <a:gd name="connsiteY7" fmla="*/ 51729 h 51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728">
                      <a:moveTo>
                        <a:pt x="4961" y="51729"/>
                      </a:moveTo>
                      <a:cubicBezTo>
                        <a:pt x="4199" y="51634"/>
                        <a:pt x="3628" y="50967"/>
                        <a:pt x="3532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4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199" y="51634"/>
                        <a:pt x="5342" y="51729"/>
                      </a:cubicBezTo>
                      <a:cubicBezTo>
                        <a:pt x="5247" y="51729"/>
                        <a:pt x="5151" y="51729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954F876B-2D89-4ADE-9B50-3894DEFAD4BB}"/>
                    </a:ext>
                  </a:extLst>
                </p:cNvPr>
                <p:cNvSpPr/>
                <p:nvPr/>
              </p:nvSpPr>
              <p:spPr>
                <a:xfrm>
                  <a:off x="7130350" y="1807684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3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3"/>
                      </a:cubicBezTo>
                      <a:lnTo>
                        <a:pt x="2541" y="25973"/>
                      </a:lnTo>
                      <a:cubicBezTo>
                        <a:pt x="2255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9" name="Freeform: Shape 1048">
                  <a:extLst>
                    <a:ext uri="{FF2B5EF4-FFF2-40B4-BE49-F238E27FC236}">
                      <a16:creationId xmlns:a16="http://schemas.microsoft.com/office/drawing/2014/main" id="{2F2FBA1C-F7E6-40A3-93E2-31E0B557A7C7}"/>
                    </a:ext>
                  </a:extLst>
                </p:cNvPr>
                <p:cNvSpPr/>
                <p:nvPr/>
              </p:nvSpPr>
              <p:spPr>
                <a:xfrm>
                  <a:off x="7114074" y="1775026"/>
                  <a:ext cx="20393" cy="43153"/>
                </a:xfrm>
                <a:custGeom>
                  <a:avLst/>
                  <a:gdLst>
                    <a:gd name="connsiteX0" fmla="*/ 1386 w 20393"/>
                    <a:gd name="connsiteY0" fmla="*/ 43105 h 43153"/>
                    <a:gd name="connsiteX1" fmla="*/ 1005 w 20393"/>
                    <a:gd name="connsiteY1" fmla="*/ 43010 h 43153"/>
                    <a:gd name="connsiteX2" fmla="*/ 148 w 20393"/>
                    <a:gd name="connsiteY2" fmla="*/ 40819 h 43153"/>
                    <a:gd name="connsiteX3" fmla="*/ 17198 w 20393"/>
                    <a:gd name="connsiteY3" fmla="*/ 1005 h 43153"/>
                    <a:gd name="connsiteX4" fmla="*/ 19388 w 20393"/>
                    <a:gd name="connsiteY4" fmla="*/ 148 h 43153"/>
                    <a:gd name="connsiteX5" fmla="*/ 20246 w 20393"/>
                    <a:gd name="connsiteY5" fmla="*/ 2338 h 43153"/>
                    <a:gd name="connsiteX6" fmla="*/ 3196 w 20393"/>
                    <a:gd name="connsiteY6" fmla="*/ 42153 h 43153"/>
                    <a:gd name="connsiteX7" fmla="*/ 1386 w 20393"/>
                    <a:gd name="connsiteY7" fmla="*/ 43105 h 4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53">
                      <a:moveTo>
                        <a:pt x="1386" y="43105"/>
                      </a:moveTo>
                      <a:cubicBezTo>
                        <a:pt x="1291" y="43105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19"/>
                      </a:cubicBezTo>
                      <a:lnTo>
                        <a:pt x="17198" y="1005"/>
                      </a:lnTo>
                      <a:cubicBezTo>
                        <a:pt x="17579" y="148"/>
                        <a:pt x="18531" y="-233"/>
                        <a:pt x="19388" y="148"/>
                      </a:cubicBezTo>
                      <a:cubicBezTo>
                        <a:pt x="20246" y="529"/>
                        <a:pt x="20626" y="1481"/>
                        <a:pt x="20246" y="2338"/>
                      </a:cubicBezTo>
                      <a:lnTo>
                        <a:pt x="3196" y="42153"/>
                      </a:lnTo>
                      <a:cubicBezTo>
                        <a:pt x="2910" y="42915"/>
                        <a:pt x="2148" y="43296"/>
                        <a:pt x="1386" y="431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A2FBE6C7-93E0-4D5C-966C-E039CEFFB228}"/>
                    </a:ext>
                  </a:extLst>
                </p:cNvPr>
                <p:cNvSpPr/>
                <p:nvPr/>
              </p:nvSpPr>
              <p:spPr>
                <a:xfrm>
                  <a:off x="7134320" y="1852421"/>
                  <a:ext cx="50006" cy="4286"/>
                </a:xfrm>
                <a:custGeom>
                  <a:avLst/>
                  <a:gdLst>
                    <a:gd name="connsiteX0" fmla="*/ 1429 w 50006"/>
                    <a:gd name="connsiteY0" fmla="*/ 4286 h 4286"/>
                    <a:gd name="connsiteX1" fmla="*/ 0 w 50006"/>
                    <a:gd name="connsiteY1" fmla="*/ 2667 h 4286"/>
                    <a:gd name="connsiteX2" fmla="*/ 1619 w 50006"/>
                    <a:gd name="connsiteY2" fmla="*/ 953 h 4286"/>
                    <a:gd name="connsiteX3" fmla="*/ 48292 w 50006"/>
                    <a:gd name="connsiteY3" fmla="*/ 0 h 4286"/>
                    <a:gd name="connsiteX4" fmla="*/ 50006 w 50006"/>
                    <a:gd name="connsiteY4" fmla="*/ 1619 h 4286"/>
                    <a:gd name="connsiteX5" fmla="*/ 48387 w 50006"/>
                    <a:gd name="connsiteY5" fmla="*/ 3334 h 4286"/>
                    <a:gd name="connsiteX6" fmla="*/ 1714 w 50006"/>
                    <a:gd name="connsiteY6" fmla="*/ 4286 h 4286"/>
                    <a:gd name="connsiteX7" fmla="*/ 1429 w 50006"/>
                    <a:gd name="connsiteY7" fmla="*/ 4286 h 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286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5"/>
                        <a:pt x="762" y="953"/>
                        <a:pt x="1619" y="953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4" y="4286"/>
                      </a:lnTo>
                      <a:cubicBezTo>
                        <a:pt x="1619" y="4286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87FF8856-8665-45DB-9FD5-AF9D2FA7F63B}"/>
                    </a:ext>
                  </a:extLst>
                </p:cNvPr>
                <p:cNvSpPr/>
                <p:nvPr/>
              </p:nvSpPr>
              <p:spPr>
                <a:xfrm>
                  <a:off x="7127582" y="1870067"/>
                  <a:ext cx="48337" cy="25234"/>
                </a:xfrm>
                <a:custGeom>
                  <a:avLst/>
                  <a:gdLst>
                    <a:gd name="connsiteX0" fmla="*/ 46362 w 48337"/>
                    <a:gd name="connsiteY0" fmla="*/ 25216 h 25234"/>
                    <a:gd name="connsiteX1" fmla="*/ 45886 w 48337"/>
                    <a:gd name="connsiteY1" fmla="*/ 25121 h 25234"/>
                    <a:gd name="connsiteX2" fmla="*/ 928 w 48337"/>
                    <a:gd name="connsiteY2" fmla="*/ 3214 h 25234"/>
                    <a:gd name="connsiteX3" fmla="*/ 166 w 48337"/>
                    <a:gd name="connsiteY3" fmla="*/ 928 h 25234"/>
                    <a:gd name="connsiteX4" fmla="*/ 2452 w 48337"/>
                    <a:gd name="connsiteY4" fmla="*/ 166 h 25234"/>
                    <a:gd name="connsiteX5" fmla="*/ 47410 w 48337"/>
                    <a:gd name="connsiteY5" fmla="*/ 22073 h 25234"/>
                    <a:gd name="connsiteX6" fmla="*/ 48171 w 48337"/>
                    <a:gd name="connsiteY6" fmla="*/ 24359 h 25234"/>
                    <a:gd name="connsiteX7" fmla="*/ 46362 w 48337"/>
                    <a:gd name="connsiteY7" fmla="*/ 25216 h 25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234">
                      <a:moveTo>
                        <a:pt x="46362" y="25216"/>
                      </a:moveTo>
                      <a:cubicBezTo>
                        <a:pt x="46171" y="25216"/>
                        <a:pt x="46076" y="25121"/>
                        <a:pt x="45886" y="25121"/>
                      </a:cubicBezTo>
                      <a:lnTo>
                        <a:pt x="928" y="3214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6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1" y="24359"/>
                      </a:cubicBezTo>
                      <a:cubicBezTo>
                        <a:pt x="47791" y="25026"/>
                        <a:pt x="47028" y="25312"/>
                        <a:pt x="46362" y="252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2" name="Freeform: Shape 1051">
                  <a:extLst>
                    <a:ext uri="{FF2B5EF4-FFF2-40B4-BE49-F238E27FC236}">
                      <a16:creationId xmlns:a16="http://schemas.microsoft.com/office/drawing/2014/main" id="{EA834082-933A-4BEC-9176-343A1413C33B}"/>
                    </a:ext>
                  </a:extLst>
                </p:cNvPr>
                <p:cNvSpPr/>
                <p:nvPr/>
              </p:nvSpPr>
              <p:spPr>
                <a:xfrm>
                  <a:off x="7116712" y="1889773"/>
                  <a:ext cx="33024" cy="40312"/>
                </a:xfrm>
                <a:custGeom>
                  <a:avLst/>
                  <a:gdLst>
                    <a:gd name="connsiteX0" fmla="*/ 31038 w 33024"/>
                    <a:gd name="connsiteY0" fmla="*/ 40277 h 40312"/>
                    <a:gd name="connsiteX1" fmla="*/ 29990 w 33024"/>
                    <a:gd name="connsiteY1" fmla="*/ 39706 h 40312"/>
                    <a:gd name="connsiteX2" fmla="*/ 367 w 33024"/>
                    <a:gd name="connsiteY2" fmla="*/ 2749 h 40312"/>
                    <a:gd name="connsiteX3" fmla="*/ 653 w 33024"/>
                    <a:gd name="connsiteY3" fmla="*/ 367 h 40312"/>
                    <a:gd name="connsiteX4" fmla="*/ 3034 w 33024"/>
                    <a:gd name="connsiteY4" fmla="*/ 653 h 40312"/>
                    <a:gd name="connsiteX5" fmla="*/ 32657 w 33024"/>
                    <a:gd name="connsiteY5" fmla="*/ 37610 h 40312"/>
                    <a:gd name="connsiteX6" fmla="*/ 32371 w 33024"/>
                    <a:gd name="connsiteY6" fmla="*/ 39991 h 40312"/>
                    <a:gd name="connsiteX7" fmla="*/ 31038 w 33024"/>
                    <a:gd name="connsiteY7" fmla="*/ 40277 h 4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312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7"/>
                      </a:cubicBezTo>
                      <a:cubicBezTo>
                        <a:pt x="1415" y="-204"/>
                        <a:pt x="2463" y="-109"/>
                        <a:pt x="3034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990" y="40277"/>
                        <a:pt x="31514" y="40372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A897D7A7-71A5-4C4E-BEFA-DA75D4BFFF41}"/>
                    </a:ext>
                  </a:extLst>
                </p:cNvPr>
                <p:cNvSpPr/>
                <p:nvPr/>
              </p:nvSpPr>
              <p:spPr>
                <a:xfrm>
                  <a:off x="7097898" y="1812570"/>
                  <a:ext cx="5978" cy="18642"/>
                </a:xfrm>
                <a:custGeom>
                  <a:avLst/>
                  <a:gdLst>
                    <a:gd name="connsiteX0" fmla="*/ 1370 w 5978"/>
                    <a:gd name="connsiteY0" fmla="*/ 18610 h 18642"/>
                    <a:gd name="connsiteX1" fmla="*/ 36 w 5978"/>
                    <a:gd name="connsiteY1" fmla="*/ 16705 h 18642"/>
                    <a:gd name="connsiteX2" fmla="*/ 2703 w 5978"/>
                    <a:gd name="connsiteY2" fmla="*/ 1370 h 18642"/>
                    <a:gd name="connsiteX3" fmla="*/ 4609 w 5978"/>
                    <a:gd name="connsiteY3" fmla="*/ 37 h 18642"/>
                    <a:gd name="connsiteX4" fmla="*/ 5942 w 5978"/>
                    <a:gd name="connsiteY4" fmla="*/ 1941 h 18642"/>
                    <a:gd name="connsiteX5" fmla="*/ 3275 w 5978"/>
                    <a:gd name="connsiteY5" fmla="*/ 17277 h 18642"/>
                    <a:gd name="connsiteX6" fmla="*/ 1370 w 5978"/>
                    <a:gd name="connsiteY6" fmla="*/ 18610 h 18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42">
                      <a:moveTo>
                        <a:pt x="1370" y="18610"/>
                      </a:moveTo>
                      <a:cubicBezTo>
                        <a:pt x="418" y="18420"/>
                        <a:pt x="-154" y="17562"/>
                        <a:pt x="36" y="16705"/>
                      </a:cubicBezTo>
                      <a:lnTo>
                        <a:pt x="2703" y="1370"/>
                      </a:lnTo>
                      <a:cubicBezTo>
                        <a:pt x="2894" y="418"/>
                        <a:pt x="3751" y="-154"/>
                        <a:pt x="4609" y="37"/>
                      </a:cubicBezTo>
                      <a:cubicBezTo>
                        <a:pt x="5561" y="227"/>
                        <a:pt x="6132" y="1084"/>
                        <a:pt x="5942" y="1941"/>
                      </a:cubicBezTo>
                      <a:lnTo>
                        <a:pt x="3275" y="17277"/>
                      </a:lnTo>
                      <a:cubicBezTo>
                        <a:pt x="3180" y="18134"/>
                        <a:pt x="2322" y="18801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83320E8B-1929-48D0-8ACB-748247CF0101}"/>
                    </a:ext>
                  </a:extLst>
                </p:cNvPr>
                <p:cNvSpPr/>
                <p:nvPr/>
              </p:nvSpPr>
              <p:spPr>
                <a:xfrm>
                  <a:off x="7074910" y="1821068"/>
                  <a:ext cx="12616" cy="16819"/>
                </a:xfrm>
                <a:custGeom>
                  <a:avLst/>
                  <a:gdLst>
                    <a:gd name="connsiteX0" fmla="*/ 10737 w 12616"/>
                    <a:gd name="connsiteY0" fmla="*/ 16780 h 16819"/>
                    <a:gd name="connsiteX1" fmla="*/ 9594 w 12616"/>
                    <a:gd name="connsiteY1" fmla="*/ 16113 h 16819"/>
                    <a:gd name="connsiteX2" fmla="*/ 260 w 12616"/>
                    <a:gd name="connsiteY2" fmla="*/ 2588 h 16819"/>
                    <a:gd name="connsiteX3" fmla="*/ 736 w 12616"/>
                    <a:gd name="connsiteY3" fmla="*/ 302 h 16819"/>
                    <a:gd name="connsiteX4" fmla="*/ 3022 w 12616"/>
                    <a:gd name="connsiteY4" fmla="*/ 778 h 16819"/>
                    <a:gd name="connsiteX5" fmla="*/ 12357 w 12616"/>
                    <a:gd name="connsiteY5" fmla="*/ 14303 h 16819"/>
                    <a:gd name="connsiteX6" fmla="*/ 11880 w 12616"/>
                    <a:gd name="connsiteY6" fmla="*/ 16685 h 16819"/>
                    <a:gd name="connsiteX7" fmla="*/ 10737 w 12616"/>
                    <a:gd name="connsiteY7" fmla="*/ 16780 h 16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16" h="16819">
                      <a:moveTo>
                        <a:pt x="10737" y="16780"/>
                      </a:moveTo>
                      <a:cubicBezTo>
                        <a:pt x="10261" y="16685"/>
                        <a:pt x="9880" y="16494"/>
                        <a:pt x="9594" y="16113"/>
                      </a:cubicBezTo>
                      <a:lnTo>
                        <a:pt x="260" y="2588"/>
                      </a:lnTo>
                      <a:cubicBezTo>
                        <a:pt x="-217" y="1826"/>
                        <a:pt x="-26" y="778"/>
                        <a:pt x="736" y="302"/>
                      </a:cubicBezTo>
                      <a:cubicBezTo>
                        <a:pt x="1498" y="-270"/>
                        <a:pt x="2546" y="16"/>
                        <a:pt x="3022" y="778"/>
                      </a:cubicBezTo>
                      <a:lnTo>
                        <a:pt x="12357" y="14303"/>
                      </a:lnTo>
                      <a:cubicBezTo>
                        <a:pt x="12833" y="15065"/>
                        <a:pt x="12642" y="16113"/>
                        <a:pt x="11880" y="16685"/>
                      </a:cubicBezTo>
                      <a:cubicBezTo>
                        <a:pt x="11594" y="16780"/>
                        <a:pt x="11118" y="16875"/>
                        <a:pt x="10737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4F9543F3-25D1-442B-8F93-B0CEAFE442FB}"/>
                    </a:ext>
                  </a:extLst>
                </p:cNvPr>
                <p:cNvSpPr/>
                <p:nvPr/>
              </p:nvSpPr>
              <p:spPr>
                <a:xfrm>
                  <a:off x="7059798" y="1843526"/>
                  <a:ext cx="25314" cy="8741"/>
                </a:xfrm>
                <a:custGeom>
                  <a:avLst/>
                  <a:gdLst>
                    <a:gd name="connsiteX0" fmla="*/ 23373 w 25314"/>
                    <a:gd name="connsiteY0" fmla="*/ 8704 h 8741"/>
                    <a:gd name="connsiteX1" fmla="*/ 23278 w 25314"/>
                    <a:gd name="connsiteY1" fmla="*/ 8704 h 8741"/>
                    <a:gd name="connsiteX2" fmla="*/ 1275 w 25314"/>
                    <a:gd name="connsiteY2" fmla="*/ 3275 h 8741"/>
                    <a:gd name="connsiteX3" fmla="*/ 37 w 25314"/>
                    <a:gd name="connsiteY3" fmla="*/ 1275 h 8741"/>
                    <a:gd name="connsiteX4" fmla="*/ 2037 w 25314"/>
                    <a:gd name="connsiteY4" fmla="*/ 37 h 8741"/>
                    <a:gd name="connsiteX5" fmla="*/ 24040 w 25314"/>
                    <a:gd name="connsiteY5" fmla="*/ 5466 h 8741"/>
                    <a:gd name="connsiteX6" fmla="*/ 25278 w 25314"/>
                    <a:gd name="connsiteY6" fmla="*/ 7466 h 8741"/>
                    <a:gd name="connsiteX7" fmla="*/ 23373 w 25314"/>
                    <a:gd name="connsiteY7" fmla="*/ 8704 h 8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41">
                      <a:moveTo>
                        <a:pt x="23373" y="8704"/>
                      </a:moveTo>
                      <a:cubicBezTo>
                        <a:pt x="23373" y="8704"/>
                        <a:pt x="23278" y="8704"/>
                        <a:pt x="23278" y="8704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6"/>
                        <a:pt x="25468" y="6609"/>
                        <a:pt x="25278" y="7466"/>
                      </a:cubicBezTo>
                      <a:cubicBezTo>
                        <a:pt x="25088" y="8323"/>
                        <a:pt x="24230" y="8895"/>
                        <a:pt x="23373" y="870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E4B30427-FEB8-428D-806A-2012B91DF5E9}"/>
                    </a:ext>
                  </a:extLst>
                </p:cNvPr>
                <p:cNvSpPr/>
                <p:nvPr/>
              </p:nvSpPr>
              <p:spPr>
                <a:xfrm>
                  <a:off x="7066218" y="1865949"/>
                  <a:ext cx="18283" cy="8760"/>
                </a:xfrm>
                <a:custGeom>
                  <a:avLst/>
                  <a:gdLst>
                    <a:gd name="connsiteX0" fmla="*/ 1426 w 18283"/>
                    <a:gd name="connsiteY0" fmla="*/ 8761 h 8760"/>
                    <a:gd name="connsiteX1" fmla="*/ 93 w 18283"/>
                    <a:gd name="connsiteY1" fmla="*/ 7713 h 8760"/>
                    <a:gd name="connsiteX2" fmla="*/ 1141 w 18283"/>
                    <a:gd name="connsiteY2" fmla="*/ 5522 h 8760"/>
                    <a:gd name="connsiteX3" fmla="*/ 16000 w 18283"/>
                    <a:gd name="connsiteY3" fmla="*/ 93 h 8760"/>
                    <a:gd name="connsiteX4" fmla="*/ 18190 w 18283"/>
                    <a:gd name="connsiteY4" fmla="*/ 1141 h 8760"/>
                    <a:gd name="connsiteX5" fmla="*/ 17143 w 18283"/>
                    <a:gd name="connsiteY5" fmla="*/ 3331 h 8760"/>
                    <a:gd name="connsiteX6" fmla="*/ 2284 w 18283"/>
                    <a:gd name="connsiteY6" fmla="*/ 8761 h 8760"/>
                    <a:gd name="connsiteX7" fmla="*/ 1426 w 18283"/>
                    <a:gd name="connsiteY7" fmla="*/ 8761 h 8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760">
                      <a:moveTo>
                        <a:pt x="1426" y="8761"/>
                      </a:moveTo>
                      <a:cubicBezTo>
                        <a:pt x="855" y="8665"/>
                        <a:pt x="379" y="8284"/>
                        <a:pt x="93" y="7713"/>
                      </a:cubicBezTo>
                      <a:cubicBezTo>
                        <a:pt x="-193" y="6856"/>
                        <a:pt x="188" y="5903"/>
                        <a:pt x="1141" y="5522"/>
                      </a:cubicBezTo>
                      <a:lnTo>
                        <a:pt x="16000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3" y="3331"/>
                      </a:cubicBezTo>
                      <a:lnTo>
                        <a:pt x="2284" y="8761"/>
                      </a:lnTo>
                      <a:cubicBezTo>
                        <a:pt x="1998" y="8761"/>
                        <a:pt x="1712" y="8761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426C1E57-EBEB-4E85-9392-DF653B5EA34D}"/>
                    </a:ext>
                  </a:extLst>
                </p:cNvPr>
                <p:cNvSpPr/>
                <p:nvPr/>
              </p:nvSpPr>
              <p:spPr>
                <a:xfrm>
                  <a:off x="7086849" y="1875435"/>
                  <a:ext cx="6169" cy="19789"/>
                </a:xfrm>
                <a:custGeom>
                  <a:avLst/>
                  <a:gdLst>
                    <a:gd name="connsiteX0" fmla="*/ 1370 w 6169"/>
                    <a:gd name="connsiteY0" fmla="*/ 19753 h 19789"/>
                    <a:gd name="connsiteX1" fmla="*/ 36 w 6169"/>
                    <a:gd name="connsiteY1" fmla="*/ 17848 h 19789"/>
                    <a:gd name="connsiteX2" fmla="*/ 2894 w 6169"/>
                    <a:gd name="connsiteY2" fmla="*/ 1370 h 19789"/>
                    <a:gd name="connsiteX3" fmla="*/ 4799 w 6169"/>
                    <a:gd name="connsiteY3" fmla="*/ 37 h 19789"/>
                    <a:gd name="connsiteX4" fmla="*/ 6133 w 6169"/>
                    <a:gd name="connsiteY4" fmla="*/ 1942 h 19789"/>
                    <a:gd name="connsiteX5" fmla="*/ 3275 w 6169"/>
                    <a:gd name="connsiteY5" fmla="*/ 18420 h 19789"/>
                    <a:gd name="connsiteX6" fmla="*/ 1370 w 6169"/>
                    <a:gd name="connsiteY6" fmla="*/ 19753 h 1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9" h="19789">
                      <a:moveTo>
                        <a:pt x="1370" y="19753"/>
                      </a:moveTo>
                      <a:cubicBezTo>
                        <a:pt x="418" y="19563"/>
                        <a:pt x="-154" y="18706"/>
                        <a:pt x="36" y="17848"/>
                      </a:cubicBezTo>
                      <a:lnTo>
                        <a:pt x="2894" y="1370"/>
                      </a:lnTo>
                      <a:cubicBezTo>
                        <a:pt x="3085" y="418"/>
                        <a:pt x="3942" y="-154"/>
                        <a:pt x="4799" y="37"/>
                      </a:cubicBezTo>
                      <a:cubicBezTo>
                        <a:pt x="5752" y="227"/>
                        <a:pt x="6323" y="1084"/>
                        <a:pt x="6133" y="1942"/>
                      </a:cubicBezTo>
                      <a:lnTo>
                        <a:pt x="3275" y="18420"/>
                      </a:lnTo>
                      <a:cubicBezTo>
                        <a:pt x="3180" y="19372"/>
                        <a:pt x="2227" y="19944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3736C540-A8FA-42D8-875C-A579BB1C57FF}"/>
                    </a:ext>
                  </a:extLst>
                </p:cNvPr>
                <p:cNvSpPr/>
                <p:nvPr/>
              </p:nvSpPr>
              <p:spPr>
                <a:xfrm>
                  <a:off x="7100702" y="1864333"/>
                  <a:ext cx="15704" cy="18507"/>
                </a:xfrm>
                <a:custGeom>
                  <a:avLst/>
                  <a:gdLst>
                    <a:gd name="connsiteX0" fmla="*/ 13805 w 15704"/>
                    <a:gd name="connsiteY0" fmla="*/ 18473 h 18507"/>
                    <a:gd name="connsiteX1" fmla="*/ 12758 w 15704"/>
                    <a:gd name="connsiteY1" fmla="*/ 17901 h 18507"/>
                    <a:gd name="connsiteX2" fmla="*/ 375 w 15704"/>
                    <a:gd name="connsiteY2" fmla="*/ 2757 h 18507"/>
                    <a:gd name="connsiteX3" fmla="*/ 566 w 15704"/>
                    <a:gd name="connsiteY3" fmla="*/ 375 h 18507"/>
                    <a:gd name="connsiteX4" fmla="*/ 2947 w 15704"/>
                    <a:gd name="connsiteY4" fmla="*/ 566 h 18507"/>
                    <a:gd name="connsiteX5" fmla="*/ 15330 w 15704"/>
                    <a:gd name="connsiteY5" fmla="*/ 15711 h 18507"/>
                    <a:gd name="connsiteX6" fmla="*/ 15139 w 15704"/>
                    <a:gd name="connsiteY6" fmla="*/ 18092 h 18507"/>
                    <a:gd name="connsiteX7" fmla="*/ 13805 w 15704"/>
                    <a:gd name="connsiteY7" fmla="*/ 18473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507">
                      <a:moveTo>
                        <a:pt x="13805" y="18473"/>
                      </a:moveTo>
                      <a:cubicBezTo>
                        <a:pt x="13425" y="18378"/>
                        <a:pt x="13044" y="18187"/>
                        <a:pt x="12758" y="17901"/>
                      </a:cubicBezTo>
                      <a:lnTo>
                        <a:pt x="375" y="2757"/>
                      </a:lnTo>
                      <a:cubicBezTo>
                        <a:pt x="-196" y="1995"/>
                        <a:pt x="-101" y="947"/>
                        <a:pt x="566" y="375"/>
                      </a:cubicBezTo>
                      <a:cubicBezTo>
                        <a:pt x="1328" y="-196"/>
                        <a:pt x="2376" y="-101"/>
                        <a:pt x="2947" y="566"/>
                      </a:cubicBezTo>
                      <a:lnTo>
                        <a:pt x="15330" y="15711"/>
                      </a:lnTo>
                      <a:cubicBezTo>
                        <a:pt x="15901" y="16473"/>
                        <a:pt x="15806" y="17520"/>
                        <a:pt x="15139" y="18092"/>
                      </a:cubicBezTo>
                      <a:cubicBezTo>
                        <a:pt x="14758" y="18473"/>
                        <a:pt x="14187" y="18568"/>
                        <a:pt x="13805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26204FF2-CC30-412C-A0F1-FD0FD36A466A}"/>
                    </a:ext>
                  </a:extLst>
                </p:cNvPr>
                <p:cNvSpPr/>
                <p:nvPr/>
              </p:nvSpPr>
              <p:spPr>
                <a:xfrm>
                  <a:off x="7110074" y="1828937"/>
                  <a:ext cx="15059" cy="12469"/>
                </a:xfrm>
                <a:custGeom>
                  <a:avLst/>
                  <a:gdLst>
                    <a:gd name="connsiteX0" fmla="*/ 1386 w 15059"/>
                    <a:gd name="connsiteY0" fmla="*/ 12435 h 12469"/>
                    <a:gd name="connsiteX1" fmla="*/ 338 w 15059"/>
                    <a:gd name="connsiteY1" fmla="*/ 11768 h 12469"/>
                    <a:gd name="connsiteX2" fmla="*/ 624 w 15059"/>
                    <a:gd name="connsiteY2" fmla="*/ 9387 h 12469"/>
                    <a:gd name="connsiteX3" fmla="*/ 12340 w 15059"/>
                    <a:gd name="connsiteY3" fmla="*/ 338 h 12469"/>
                    <a:gd name="connsiteX4" fmla="*/ 14721 w 15059"/>
                    <a:gd name="connsiteY4" fmla="*/ 624 h 12469"/>
                    <a:gd name="connsiteX5" fmla="*/ 14436 w 15059"/>
                    <a:gd name="connsiteY5" fmla="*/ 3005 h 12469"/>
                    <a:gd name="connsiteX6" fmla="*/ 2720 w 15059"/>
                    <a:gd name="connsiteY6" fmla="*/ 12054 h 12469"/>
                    <a:gd name="connsiteX7" fmla="*/ 1386 w 15059"/>
                    <a:gd name="connsiteY7" fmla="*/ 12435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69">
                      <a:moveTo>
                        <a:pt x="1386" y="12435"/>
                      </a:moveTo>
                      <a:cubicBezTo>
                        <a:pt x="1005" y="12340"/>
                        <a:pt x="624" y="12149"/>
                        <a:pt x="338" y="11768"/>
                      </a:cubicBezTo>
                      <a:cubicBezTo>
                        <a:pt x="-233" y="11006"/>
                        <a:pt x="-43" y="9959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50" y="-43"/>
                        <a:pt x="14721" y="624"/>
                      </a:cubicBezTo>
                      <a:cubicBezTo>
                        <a:pt x="15293" y="1386"/>
                        <a:pt x="15102" y="2434"/>
                        <a:pt x="14436" y="3005"/>
                      </a:cubicBezTo>
                      <a:lnTo>
                        <a:pt x="2720" y="12054"/>
                      </a:lnTo>
                      <a:cubicBezTo>
                        <a:pt x="2339" y="12435"/>
                        <a:pt x="1862" y="12530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28DAB333-08F4-4587-85E3-BDD44031D35D}"/>
                    </a:ext>
                  </a:extLst>
                </p:cNvPr>
                <p:cNvSpPr/>
                <p:nvPr/>
              </p:nvSpPr>
              <p:spPr>
                <a:xfrm>
                  <a:off x="7107935" y="1850221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9 h 5161"/>
                    <a:gd name="connsiteX5" fmla="*/ 20193 w 22011"/>
                    <a:gd name="connsiteY5" fmla="*/ 5153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1" y="3152"/>
                        <a:pt x="0" y="2390"/>
                        <a:pt x="0" y="1533"/>
                      </a:cubicBezTo>
                      <a:cubicBezTo>
                        <a:pt x="95" y="581"/>
                        <a:pt x="953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9"/>
                      </a:cubicBezTo>
                      <a:cubicBezTo>
                        <a:pt x="21908" y="4581"/>
                        <a:pt x="21050" y="5248"/>
                        <a:pt x="20193" y="5153"/>
                      </a:cubicBezTo>
                      <a:lnTo>
                        <a:pt x="1524" y="3343"/>
                      </a:lnTo>
                      <a:cubicBezTo>
                        <a:pt x="1524" y="3343"/>
                        <a:pt x="1429" y="3343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061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10155878" y="5037051"/>
                <a:ext cx="533960" cy="469638"/>
                <a:chOff x="6643157" y="4253239"/>
                <a:chExt cx="240709" cy="240709"/>
              </a:xfrm>
              <a:solidFill>
                <a:srgbClr val="BB3D50"/>
              </a:solidFill>
            </p:grpSpPr>
            <p:grpSp>
              <p:nvGrpSpPr>
                <p:cNvPr id="106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734311" y="4253239"/>
                  <a:ext cx="58308" cy="240709"/>
                  <a:chOff x="6734311" y="4253239"/>
                  <a:chExt cx="58308" cy="240709"/>
                </a:xfrm>
                <a:grpFill/>
              </p:grpSpPr>
              <p:grpSp>
                <p:nvGrpSpPr>
                  <p:cNvPr id="106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772143" y="4253239"/>
                    <a:ext cx="20476" cy="62262"/>
                    <a:chOff x="6772143" y="4253239"/>
                    <a:chExt cx="20476" cy="62262"/>
                  </a:xfrm>
                  <a:grpFill/>
                </p:grpSpPr>
                <p:sp>
                  <p:nvSpPr>
                    <p:cNvPr id="1064" name="Freeform: Shape 1063">
                      <a:extLst>
                        <a:ext uri="{FF2B5EF4-FFF2-40B4-BE49-F238E27FC236}">
                          <a16:creationId xmlns:a16="http://schemas.microsoft.com/office/drawing/2014/main" id="{7739DAED-D77F-42C8-B2F8-D2AEC46C1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2143" y="4265353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7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6 h 50148"/>
                        <a:gd name="connsiteX4" fmla="*/ 11371 w 11407"/>
                        <a:gd name="connsiteY4" fmla="*/ 1942 h 50148"/>
                        <a:gd name="connsiteX5" fmla="*/ 3275 w 11407"/>
                        <a:gd name="connsiteY5" fmla="*/ 48804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7" y="49947"/>
                            <a:pt x="-154" y="49090"/>
                            <a:pt x="37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0" y="-154"/>
                            <a:pt x="10038" y="36"/>
                          </a:cubicBezTo>
                          <a:cubicBezTo>
                            <a:pt x="10990" y="227"/>
                            <a:pt x="11562" y="1084"/>
                            <a:pt x="11371" y="1942"/>
                          </a:cubicBezTo>
                          <a:lnTo>
                            <a:pt x="3275" y="48804"/>
                          </a:lnTo>
                          <a:cubicBezTo>
                            <a:pt x="3180" y="49662"/>
                            <a:pt x="2322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5" name="Freeform: Shape 1064">
                      <a:extLst>
                        <a:ext uri="{FF2B5EF4-FFF2-40B4-BE49-F238E27FC236}">
                          <a16:creationId xmlns:a16="http://schemas.microsoft.com/office/drawing/2014/main" id="{7446E71B-0373-4AC5-B363-3B6275EA4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2506" y="4253239"/>
                      <a:ext cx="20113" cy="20110"/>
                    </a:xfrm>
                    <a:custGeom>
                      <a:avLst/>
                      <a:gdLst>
                        <a:gd name="connsiteX0" fmla="*/ 19961 w 20113"/>
                        <a:gd name="connsiteY0" fmla="*/ 11770 h 20110"/>
                        <a:gd name="connsiteX1" fmla="*/ 8341 w 20113"/>
                        <a:gd name="connsiteY1" fmla="*/ 19961 h 20110"/>
                        <a:gd name="connsiteX2" fmla="*/ 149 w 20113"/>
                        <a:gd name="connsiteY2" fmla="*/ 8341 h 20110"/>
                        <a:gd name="connsiteX3" fmla="*/ 11770 w 20113"/>
                        <a:gd name="connsiteY3" fmla="*/ 149 h 20110"/>
                        <a:gd name="connsiteX4" fmla="*/ 19961 w 20113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3" h="20110">
                          <a:moveTo>
                            <a:pt x="19961" y="11770"/>
                          </a:move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294" y="1102"/>
                            <a:pt x="20914" y="6341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6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734311" y="4431755"/>
                    <a:ext cx="20473" cy="62193"/>
                    <a:chOff x="6734311" y="4431755"/>
                    <a:chExt cx="20473" cy="62193"/>
                  </a:xfrm>
                  <a:grpFill/>
                </p:grpSpPr>
                <p:sp>
                  <p:nvSpPr>
                    <p:cNvPr id="1067" name="Freeform: Shape 1066">
                      <a:extLst>
                        <a:ext uri="{FF2B5EF4-FFF2-40B4-BE49-F238E27FC236}">
                          <a16:creationId xmlns:a16="http://schemas.microsoft.com/office/drawing/2014/main" id="{25420709-CA72-4C4A-9946-A2F358A8A0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43377" y="4431755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7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6 h 50148"/>
                        <a:gd name="connsiteX4" fmla="*/ 11371 w 11407"/>
                        <a:gd name="connsiteY4" fmla="*/ 1942 h 50148"/>
                        <a:gd name="connsiteX5" fmla="*/ 3275 w 11407"/>
                        <a:gd name="connsiteY5" fmla="*/ 48804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7" y="49947"/>
                            <a:pt x="-154" y="49090"/>
                            <a:pt x="37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0" y="-154"/>
                            <a:pt x="10038" y="36"/>
                          </a:cubicBezTo>
                          <a:cubicBezTo>
                            <a:pt x="10990" y="227"/>
                            <a:pt x="11562" y="1084"/>
                            <a:pt x="11371" y="1942"/>
                          </a:cubicBezTo>
                          <a:lnTo>
                            <a:pt x="3275" y="48804"/>
                          </a:lnTo>
                          <a:cubicBezTo>
                            <a:pt x="3084" y="49662"/>
                            <a:pt x="2227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8" name="Freeform: Shape 1067">
                      <a:extLst>
                        <a:ext uri="{FF2B5EF4-FFF2-40B4-BE49-F238E27FC236}">
                          <a16:creationId xmlns:a16="http://schemas.microsoft.com/office/drawing/2014/main" id="{A8DA32B7-FA68-442C-89BC-94744EC5F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4311" y="4473838"/>
                      <a:ext cx="20110" cy="20110"/>
                    </a:xfrm>
                    <a:custGeom>
                      <a:avLst/>
                      <a:gdLst>
                        <a:gd name="connsiteX0" fmla="*/ 149 w 20110"/>
                        <a:gd name="connsiteY0" fmla="*/ 8341 h 20110"/>
                        <a:gd name="connsiteX1" fmla="*/ 11770 w 20110"/>
                        <a:gd name="connsiteY1" fmla="*/ 149 h 20110"/>
                        <a:gd name="connsiteX2" fmla="*/ 19961 w 20110"/>
                        <a:gd name="connsiteY2" fmla="*/ 11770 h 20110"/>
                        <a:gd name="connsiteX3" fmla="*/ 8341 w 20110"/>
                        <a:gd name="connsiteY3" fmla="*/ 19961 h 20110"/>
                        <a:gd name="connsiteX4" fmla="*/ 149 w 20110"/>
                        <a:gd name="connsiteY4" fmla="*/ 8341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49" y="8341"/>
                          </a:move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770"/>
                            <a:pt x="149" y="834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69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714795" y="4258441"/>
                  <a:ext cx="97336" cy="230257"/>
                  <a:chOff x="6714795" y="4258441"/>
                  <a:chExt cx="97336" cy="230257"/>
                </a:xfrm>
                <a:grpFill/>
              </p:grpSpPr>
              <p:grpSp>
                <p:nvGrpSpPr>
                  <p:cNvPr id="107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714795" y="4258441"/>
                    <a:ext cx="29378" cy="59874"/>
                    <a:chOff x="6714795" y="4258441"/>
                    <a:chExt cx="29378" cy="59874"/>
                  </a:xfrm>
                  <a:grpFill/>
                </p:grpSpPr>
                <p:sp>
                  <p:nvSpPr>
                    <p:cNvPr id="1071" name="Freeform: Shape 1070">
                      <a:extLst>
                        <a:ext uri="{FF2B5EF4-FFF2-40B4-BE49-F238E27FC236}">
                          <a16:creationId xmlns:a16="http://schemas.microsoft.com/office/drawing/2014/main" id="{4CF25110-C33B-4CE5-9A5D-BC05E1313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4460" y="4270248"/>
                      <a:ext cx="19713" cy="48067"/>
                    </a:xfrm>
                    <a:custGeom>
                      <a:avLst/>
                      <a:gdLst>
                        <a:gd name="connsiteX0" fmla="*/ 17810 w 19713"/>
                        <a:gd name="connsiteY0" fmla="*/ 48005 h 48067"/>
                        <a:gd name="connsiteX1" fmla="*/ 16477 w 19713"/>
                        <a:gd name="connsiteY1" fmla="*/ 46957 h 48067"/>
                        <a:gd name="connsiteX2" fmla="*/ 94 w 19713"/>
                        <a:gd name="connsiteY2" fmla="*/ 2285 h 48067"/>
                        <a:gd name="connsiteX3" fmla="*/ 1046 w 19713"/>
                        <a:gd name="connsiteY3" fmla="*/ 94 h 48067"/>
                        <a:gd name="connsiteX4" fmla="*/ 3237 w 19713"/>
                        <a:gd name="connsiteY4" fmla="*/ 1046 h 48067"/>
                        <a:gd name="connsiteX5" fmla="*/ 19620 w 19713"/>
                        <a:gd name="connsiteY5" fmla="*/ 45719 h 48067"/>
                        <a:gd name="connsiteX6" fmla="*/ 18668 w 19713"/>
                        <a:gd name="connsiteY6" fmla="*/ 47909 h 48067"/>
                        <a:gd name="connsiteX7" fmla="*/ 17810 w 19713"/>
                        <a:gd name="connsiteY7" fmla="*/ 48005 h 4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67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3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100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2" name="Freeform: Shape 1071">
                      <a:extLst>
                        <a:ext uri="{FF2B5EF4-FFF2-40B4-BE49-F238E27FC236}">
                          <a16:creationId xmlns:a16="http://schemas.microsoft.com/office/drawing/2014/main" id="{771BC80D-96D7-4567-8388-10EB14E28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14795" y="4258441"/>
                      <a:ext cx="20089" cy="20040"/>
                    </a:xfrm>
                    <a:custGeom>
                      <a:avLst/>
                      <a:gdLst>
                        <a:gd name="connsiteX0" fmla="*/ 19474 w 20089"/>
                        <a:gd name="connsiteY0" fmla="*/ 6567 h 20040"/>
                        <a:gd name="connsiteX1" fmla="*/ 13474 w 20089"/>
                        <a:gd name="connsiteY1" fmla="*/ 19426 h 20040"/>
                        <a:gd name="connsiteX2" fmla="*/ 615 w 20089"/>
                        <a:gd name="connsiteY2" fmla="*/ 13425 h 20040"/>
                        <a:gd name="connsiteX3" fmla="*/ 6616 w 20089"/>
                        <a:gd name="connsiteY3" fmla="*/ 566 h 20040"/>
                        <a:gd name="connsiteX4" fmla="*/ 19474 w 20089"/>
                        <a:gd name="connsiteY4" fmla="*/ 6567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40">
                          <a:moveTo>
                            <a:pt x="19474" y="6567"/>
                          </a:moveTo>
                          <a:cubicBezTo>
                            <a:pt x="21379" y="11806"/>
                            <a:pt x="18712" y="17521"/>
                            <a:pt x="13474" y="19426"/>
                          </a:cubicBezTo>
                          <a:cubicBezTo>
                            <a:pt x="8235" y="21331"/>
                            <a:pt x="2520" y="18664"/>
                            <a:pt x="615" y="13425"/>
                          </a:cubicBezTo>
                          <a:cubicBezTo>
                            <a:pt x="-1290" y="8186"/>
                            <a:pt x="1377" y="2471"/>
                            <a:pt x="6616" y="566"/>
                          </a:cubicBezTo>
                          <a:cubicBezTo>
                            <a:pt x="11854" y="-1243"/>
                            <a:pt x="17569" y="1424"/>
                            <a:pt x="19474" y="65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7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782658" y="4428840"/>
                    <a:ext cx="29474" cy="59858"/>
                    <a:chOff x="6782658" y="4428840"/>
                    <a:chExt cx="29474" cy="59858"/>
                  </a:xfrm>
                  <a:grpFill/>
                </p:grpSpPr>
                <p:sp>
                  <p:nvSpPr>
                    <p:cNvPr id="1074" name="Freeform: Shape 1073">
                      <a:extLst>
                        <a:ext uri="{FF2B5EF4-FFF2-40B4-BE49-F238E27FC236}">
                          <a16:creationId xmlns:a16="http://schemas.microsoft.com/office/drawing/2014/main" id="{95EC5992-97A0-484F-A795-C4AFD3BF77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2658" y="4428840"/>
                      <a:ext cx="19713" cy="48004"/>
                    </a:xfrm>
                    <a:custGeom>
                      <a:avLst/>
                      <a:gdLst>
                        <a:gd name="connsiteX0" fmla="*/ 17810 w 19713"/>
                        <a:gd name="connsiteY0" fmla="*/ 48005 h 48004"/>
                        <a:gd name="connsiteX1" fmla="*/ 16477 w 19713"/>
                        <a:gd name="connsiteY1" fmla="*/ 46957 h 48004"/>
                        <a:gd name="connsiteX2" fmla="*/ 94 w 19713"/>
                        <a:gd name="connsiteY2" fmla="*/ 2284 h 48004"/>
                        <a:gd name="connsiteX3" fmla="*/ 1046 w 19713"/>
                        <a:gd name="connsiteY3" fmla="*/ 94 h 48004"/>
                        <a:gd name="connsiteX4" fmla="*/ 3237 w 19713"/>
                        <a:gd name="connsiteY4" fmla="*/ 1046 h 48004"/>
                        <a:gd name="connsiteX5" fmla="*/ 19620 w 19713"/>
                        <a:gd name="connsiteY5" fmla="*/ 45718 h 48004"/>
                        <a:gd name="connsiteX6" fmla="*/ 18668 w 19713"/>
                        <a:gd name="connsiteY6" fmla="*/ 47909 h 48004"/>
                        <a:gd name="connsiteX7" fmla="*/ 17810 w 19713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4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3" y="-192"/>
                            <a:pt x="2856" y="189"/>
                            <a:pt x="3237" y="1046"/>
                          </a:cubicBezTo>
                          <a:lnTo>
                            <a:pt x="19620" y="45718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477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5" name="Freeform: Shape 1074">
                      <a:extLst>
                        <a:ext uri="{FF2B5EF4-FFF2-40B4-BE49-F238E27FC236}">
                          <a16:creationId xmlns:a16="http://schemas.microsoft.com/office/drawing/2014/main" id="{DAEDAAF8-0A86-4E8B-B022-7A6DB29A07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2043" y="4468609"/>
                      <a:ext cx="20089" cy="20089"/>
                    </a:xfrm>
                    <a:custGeom>
                      <a:avLst/>
                      <a:gdLst>
                        <a:gd name="connsiteX0" fmla="*/ 615 w 20089"/>
                        <a:gd name="connsiteY0" fmla="*/ 13473 h 20089"/>
                        <a:gd name="connsiteX1" fmla="*/ 6616 w 20089"/>
                        <a:gd name="connsiteY1" fmla="*/ 615 h 20089"/>
                        <a:gd name="connsiteX2" fmla="*/ 19474 w 20089"/>
                        <a:gd name="connsiteY2" fmla="*/ 6615 h 20089"/>
                        <a:gd name="connsiteX3" fmla="*/ 13474 w 20089"/>
                        <a:gd name="connsiteY3" fmla="*/ 19474 h 20089"/>
                        <a:gd name="connsiteX4" fmla="*/ 615 w 20089"/>
                        <a:gd name="connsiteY4" fmla="*/ 13473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9">
                          <a:moveTo>
                            <a:pt x="615" y="13473"/>
                          </a:move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330" y="21379"/>
                            <a:pt x="2520" y="18712"/>
                            <a:pt x="615" y="1347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76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667496" y="4291841"/>
                  <a:ext cx="192030" cy="163479"/>
                  <a:chOff x="6667496" y="4291841"/>
                  <a:chExt cx="192030" cy="163479"/>
                </a:xfrm>
                <a:grpFill/>
              </p:grpSpPr>
              <p:grpSp>
                <p:nvGrpSpPr>
                  <p:cNvPr id="107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67496" y="4291841"/>
                    <a:ext cx="51146" cy="44533"/>
                    <a:chOff x="6667496" y="4291841"/>
                    <a:chExt cx="51146" cy="44533"/>
                  </a:xfrm>
                  <a:grpFill/>
                </p:grpSpPr>
                <p:sp>
                  <p:nvSpPr>
                    <p:cNvPr id="1078" name="Freeform: Shape 1077">
                      <a:extLst>
                        <a:ext uri="{FF2B5EF4-FFF2-40B4-BE49-F238E27FC236}">
                          <a16:creationId xmlns:a16="http://schemas.microsoft.com/office/drawing/2014/main" id="{13A85098-BF9D-4871-B8DF-9505CCEC1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8840" y="4302503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2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9" name="Freeform: Shape 1078">
                      <a:extLst>
                        <a:ext uri="{FF2B5EF4-FFF2-40B4-BE49-F238E27FC236}">
                          <a16:creationId xmlns:a16="http://schemas.microsoft.com/office/drawing/2014/main" id="{19E8976F-4791-4FBB-8FC9-22031FD370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7496" y="4291841"/>
                      <a:ext cx="20103" cy="20033"/>
                    </a:xfrm>
                    <a:custGeom>
                      <a:avLst/>
                      <a:gdLst>
                        <a:gd name="connsiteX0" fmla="*/ 16481 w 20103"/>
                        <a:gd name="connsiteY0" fmla="*/ 2314 h 20033"/>
                        <a:gd name="connsiteX1" fmla="*/ 17720 w 20103"/>
                        <a:gd name="connsiteY1" fmla="*/ 16411 h 20033"/>
                        <a:gd name="connsiteX2" fmla="*/ 3623 w 20103"/>
                        <a:gd name="connsiteY2" fmla="*/ 17649 h 20033"/>
                        <a:gd name="connsiteX3" fmla="*/ 2384 w 20103"/>
                        <a:gd name="connsiteY3" fmla="*/ 3552 h 20033"/>
                        <a:gd name="connsiteX4" fmla="*/ 16481 w 20103"/>
                        <a:gd name="connsiteY4" fmla="*/ 2314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16481" y="2314"/>
                          </a:moveTo>
                          <a:cubicBezTo>
                            <a:pt x="20768" y="5838"/>
                            <a:pt x="21339" y="12220"/>
                            <a:pt x="17720" y="16411"/>
                          </a:cubicBezTo>
                          <a:cubicBezTo>
                            <a:pt x="14195" y="20697"/>
                            <a:pt x="7814" y="21269"/>
                            <a:pt x="3623" y="17649"/>
                          </a:cubicBezTo>
                          <a:cubicBezTo>
                            <a:pt x="-664" y="14125"/>
                            <a:pt x="-1235" y="7743"/>
                            <a:pt x="2384" y="3552"/>
                          </a:cubicBezTo>
                          <a:cubicBezTo>
                            <a:pt x="5909" y="-639"/>
                            <a:pt x="12195" y="-1210"/>
                            <a:pt x="16481" y="231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8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08475" y="4410707"/>
                    <a:ext cx="51051" cy="44613"/>
                    <a:chOff x="6808475" y="4410707"/>
                    <a:chExt cx="51051" cy="44613"/>
                  </a:xfrm>
                  <a:grpFill/>
                </p:grpSpPr>
                <p:sp>
                  <p:nvSpPr>
                    <p:cNvPr id="1081" name="Freeform: Shape 1080">
                      <a:extLst>
                        <a:ext uri="{FF2B5EF4-FFF2-40B4-BE49-F238E27FC236}">
                          <a16:creationId xmlns:a16="http://schemas.microsoft.com/office/drawing/2014/main" id="{08B888F4-82C6-4960-8EB4-326E8823F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8475" y="4410707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9047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2" name="Freeform: Shape 1081">
                      <a:extLst>
                        <a:ext uri="{FF2B5EF4-FFF2-40B4-BE49-F238E27FC236}">
                          <a16:creationId xmlns:a16="http://schemas.microsoft.com/office/drawing/2014/main" id="{F3F8D21F-2FAC-40AF-9B01-FB11A1039F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423" y="4435217"/>
                      <a:ext cx="20103" cy="20103"/>
                    </a:xfrm>
                    <a:custGeom>
                      <a:avLst/>
                      <a:gdLst>
                        <a:gd name="connsiteX0" fmla="*/ 3622 w 20103"/>
                        <a:gd name="connsiteY0" fmla="*/ 17719 h 20103"/>
                        <a:gd name="connsiteX1" fmla="*/ 2384 w 20103"/>
                        <a:gd name="connsiteY1" fmla="*/ 3622 h 20103"/>
                        <a:gd name="connsiteX2" fmla="*/ 16481 w 20103"/>
                        <a:gd name="connsiteY2" fmla="*/ 2384 h 20103"/>
                        <a:gd name="connsiteX3" fmla="*/ 17720 w 20103"/>
                        <a:gd name="connsiteY3" fmla="*/ 16481 h 20103"/>
                        <a:gd name="connsiteX4" fmla="*/ 3622 w 20103"/>
                        <a:gd name="connsiteY4" fmla="*/ 17719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3622" y="17719"/>
                          </a:moveTo>
                          <a:cubicBezTo>
                            <a:pt x="-664" y="14195"/>
                            <a:pt x="-1235" y="7813"/>
                            <a:pt x="2384" y="3622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20" y="16481"/>
                          </a:cubicBezTo>
                          <a:cubicBezTo>
                            <a:pt x="14195" y="20768"/>
                            <a:pt x="7814" y="21339"/>
                            <a:pt x="3622" y="1771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83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643157" y="4344393"/>
                  <a:ext cx="240709" cy="58308"/>
                  <a:chOff x="6643157" y="4344393"/>
                  <a:chExt cx="240709" cy="58308"/>
                </a:xfrm>
                <a:grpFill/>
              </p:grpSpPr>
              <p:grpSp>
                <p:nvGrpSpPr>
                  <p:cNvPr id="108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43157" y="4344393"/>
                    <a:ext cx="62193" cy="20473"/>
                    <a:chOff x="6643157" y="4344393"/>
                    <a:chExt cx="62193" cy="20473"/>
                  </a:xfrm>
                  <a:grpFill/>
                </p:grpSpPr>
                <p:sp>
                  <p:nvSpPr>
                    <p:cNvPr id="1085" name="Freeform: Shape 1084">
                      <a:extLst>
                        <a:ext uri="{FF2B5EF4-FFF2-40B4-BE49-F238E27FC236}">
                          <a16:creationId xmlns:a16="http://schemas.microsoft.com/office/drawing/2014/main" id="{1338A147-7A24-438F-AB3C-6D23983AB5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5176" y="4353459"/>
                      <a:ext cx="50174" cy="11407"/>
                    </a:xfrm>
                    <a:custGeom>
                      <a:avLst/>
                      <a:gdLst>
                        <a:gd name="connsiteX0" fmla="*/ 48233 w 50174"/>
                        <a:gd name="connsiteY0" fmla="*/ 11371 h 11407"/>
                        <a:gd name="connsiteX1" fmla="*/ 1370 w 50174"/>
                        <a:gd name="connsiteY1" fmla="*/ 3275 h 11407"/>
                        <a:gd name="connsiteX2" fmla="*/ 37 w 50174"/>
                        <a:gd name="connsiteY2" fmla="*/ 1370 h 11407"/>
                        <a:gd name="connsiteX3" fmla="*/ 1941 w 50174"/>
                        <a:gd name="connsiteY3" fmla="*/ 36 h 11407"/>
                        <a:gd name="connsiteX4" fmla="*/ 48804 w 50174"/>
                        <a:gd name="connsiteY4" fmla="*/ 8133 h 11407"/>
                        <a:gd name="connsiteX5" fmla="*/ 50138 w 50174"/>
                        <a:gd name="connsiteY5" fmla="*/ 10038 h 11407"/>
                        <a:gd name="connsiteX6" fmla="*/ 48233 w 50174"/>
                        <a:gd name="connsiteY6" fmla="*/ 11371 h 11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7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7" y="3085"/>
                            <a:pt x="-154" y="2227"/>
                            <a:pt x="37" y="1370"/>
                          </a:cubicBezTo>
                          <a:cubicBezTo>
                            <a:pt x="227" y="418"/>
                            <a:pt x="1084" y="-154"/>
                            <a:pt x="1941" y="36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9" y="9180"/>
                            <a:pt x="50138" y="10038"/>
                          </a:cubicBezTo>
                          <a:cubicBezTo>
                            <a:pt x="50043" y="10990"/>
                            <a:pt x="49185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6" name="Freeform: Shape 1085">
                      <a:extLst>
                        <a:ext uri="{FF2B5EF4-FFF2-40B4-BE49-F238E27FC236}">
                          <a16:creationId xmlns:a16="http://schemas.microsoft.com/office/drawing/2014/main" id="{B8FAFA2C-25BC-4966-A731-82080C4877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3157" y="4344393"/>
                      <a:ext cx="20110" cy="20110"/>
                    </a:xfrm>
                    <a:custGeom>
                      <a:avLst/>
                      <a:gdLst>
                        <a:gd name="connsiteX0" fmla="*/ 11769 w 20110"/>
                        <a:gd name="connsiteY0" fmla="*/ 149 h 20110"/>
                        <a:gd name="connsiteX1" fmla="*/ 19961 w 20110"/>
                        <a:gd name="connsiteY1" fmla="*/ 11770 h 20110"/>
                        <a:gd name="connsiteX2" fmla="*/ 8341 w 20110"/>
                        <a:gd name="connsiteY2" fmla="*/ 19961 h 20110"/>
                        <a:gd name="connsiteX3" fmla="*/ 149 w 20110"/>
                        <a:gd name="connsiteY3" fmla="*/ 8341 h 20110"/>
                        <a:gd name="connsiteX4" fmla="*/ 11769 w 20110"/>
                        <a:gd name="connsiteY4" fmla="*/ 149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1769" y="149"/>
                          </a:move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69" y="1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8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21577" y="4382320"/>
                    <a:ext cx="62288" cy="20381"/>
                    <a:chOff x="6821577" y="4382320"/>
                    <a:chExt cx="62288" cy="20381"/>
                  </a:xfrm>
                  <a:grpFill/>
                </p:grpSpPr>
                <p:sp>
                  <p:nvSpPr>
                    <p:cNvPr id="1088" name="Freeform: Shape 1087">
                      <a:extLst>
                        <a:ext uri="{FF2B5EF4-FFF2-40B4-BE49-F238E27FC236}">
                          <a16:creationId xmlns:a16="http://schemas.microsoft.com/office/drawing/2014/main" id="{876B120E-1DD2-494C-A728-8FD7D0D060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1577" y="4382320"/>
                      <a:ext cx="50174" cy="11403"/>
                    </a:xfrm>
                    <a:custGeom>
                      <a:avLst/>
                      <a:gdLst>
                        <a:gd name="connsiteX0" fmla="*/ 48233 w 50174"/>
                        <a:gd name="connsiteY0" fmla="*/ 11371 h 11403"/>
                        <a:gd name="connsiteX1" fmla="*/ 1370 w 50174"/>
                        <a:gd name="connsiteY1" fmla="*/ 3275 h 11403"/>
                        <a:gd name="connsiteX2" fmla="*/ 36 w 50174"/>
                        <a:gd name="connsiteY2" fmla="*/ 1370 h 11403"/>
                        <a:gd name="connsiteX3" fmla="*/ 1942 w 50174"/>
                        <a:gd name="connsiteY3" fmla="*/ 36 h 11403"/>
                        <a:gd name="connsiteX4" fmla="*/ 48805 w 50174"/>
                        <a:gd name="connsiteY4" fmla="*/ 8133 h 11403"/>
                        <a:gd name="connsiteX5" fmla="*/ 50138 w 50174"/>
                        <a:gd name="connsiteY5" fmla="*/ 10038 h 11403"/>
                        <a:gd name="connsiteX6" fmla="*/ 48233 w 50174"/>
                        <a:gd name="connsiteY6" fmla="*/ 11371 h 11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3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5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2" y="36"/>
                          </a:cubicBezTo>
                          <a:lnTo>
                            <a:pt x="48805" y="8133"/>
                          </a:lnTo>
                          <a:cubicBezTo>
                            <a:pt x="49757" y="8323"/>
                            <a:pt x="50329" y="9180"/>
                            <a:pt x="50138" y="10038"/>
                          </a:cubicBezTo>
                          <a:cubicBezTo>
                            <a:pt x="50043" y="10895"/>
                            <a:pt x="49186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9" name="Freeform: Shape 1088">
                      <a:extLst>
                        <a:ext uri="{FF2B5EF4-FFF2-40B4-BE49-F238E27FC236}">
                          <a16:creationId xmlns:a16="http://schemas.microsoft.com/office/drawing/2014/main" id="{7FCEA5AA-7C71-4CAD-8E65-953F299081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3756" y="4382588"/>
                      <a:ext cx="20110" cy="20112"/>
                    </a:xfrm>
                    <a:custGeom>
                      <a:avLst/>
                      <a:gdLst>
                        <a:gd name="connsiteX0" fmla="*/ 8341 w 20110"/>
                        <a:gd name="connsiteY0" fmla="*/ 19961 h 20112"/>
                        <a:gd name="connsiteX1" fmla="*/ 149 w 20110"/>
                        <a:gd name="connsiteY1" fmla="*/ 8340 h 20112"/>
                        <a:gd name="connsiteX2" fmla="*/ 11770 w 20110"/>
                        <a:gd name="connsiteY2" fmla="*/ 149 h 20112"/>
                        <a:gd name="connsiteX3" fmla="*/ 19961 w 20110"/>
                        <a:gd name="connsiteY3" fmla="*/ 11770 h 20112"/>
                        <a:gd name="connsiteX4" fmla="*/ 8341 w 20110"/>
                        <a:gd name="connsiteY4" fmla="*/ 19961 h 20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2">
                          <a:moveTo>
                            <a:pt x="8341" y="19961"/>
                          </a:moveTo>
                          <a:cubicBezTo>
                            <a:pt x="2911" y="19008"/>
                            <a:pt x="-803" y="13865"/>
                            <a:pt x="149" y="8340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294"/>
                            <a:pt x="13770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90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648359" y="4324972"/>
                  <a:ext cx="230257" cy="97241"/>
                  <a:chOff x="6648359" y="4324972"/>
                  <a:chExt cx="230257" cy="97241"/>
                </a:xfrm>
                <a:grpFill/>
              </p:grpSpPr>
              <p:grpSp>
                <p:nvGrpSpPr>
                  <p:cNvPr id="109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48359" y="4392835"/>
                    <a:ext cx="59810" cy="29378"/>
                    <a:chOff x="6648359" y="4392835"/>
                    <a:chExt cx="59810" cy="29378"/>
                  </a:xfrm>
                  <a:grpFill/>
                </p:grpSpPr>
                <p:sp>
                  <p:nvSpPr>
                    <p:cNvPr id="1092" name="Freeform: Shape 1091">
                      <a:extLst>
                        <a:ext uri="{FF2B5EF4-FFF2-40B4-BE49-F238E27FC236}">
                          <a16:creationId xmlns:a16="http://schemas.microsoft.com/office/drawing/2014/main" id="{5B444C76-633D-4F62-8D47-F33D61A297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0167" y="4392835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7 h 19715"/>
                        <a:gd name="connsiteX2" fmla="*/ 1046 w 48003"/>
                        <a:gd name="connsiteY2" fmla="*/ 16477 h 19715"/>
                        <a:gd name="connsiteX3" fmla="*/ 45719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7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3" name="Freeform: Shape 1092">
                      <a:extLst>
                        <a:ext uri="{FF2B5EF4-FFF2-40B4-BE49-F238E27FC236}">
                          <a16:creationId xmlns:a16="http://schemas.microsoft.com/office/drawing/2014/main" id="{E22BBDB9-ED92-44DB-98EC-1310748C5F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8359" y="4402125"/>
                      <a:ext cx="20040" cy="20088"/>
                    </a:xfrm>
                    <a:custGeom>
                      <a:avLst/>
                      <a:gdLst>
                        <a:gd name="connsiteX0" fmla="*/ 6567 w 20040"/>
                        <a:gd name="connsiteY0" fmla="*/ 615 h 20088"/>
                        <a:gd name="connsiteX1" fmla="*/ 19426 w 20040"/>
                        <a:gd name="connsiteY1" fmla="*/ 6615 h 20088"/>
                        <a:gd name="connsiteX2" fmla="*/ 13425 w 20040"/>
                        <a:gd name="connsiteY2" fmla="*/ 19474 h 20088"/>
                        <a:gd name="connsiteX3" fmla="*/ 566 w 20040"/>
                        <a:gd name="connsiteY3" fmla="*/ 13473 h 20088"/>
                        <a:gd name="connsiteX4" fmla="*/ 6567 w 20040"/>
                        <a:gd name="connsiteY4" fmla="*/ 615 h 200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40" h="20088">
                          <a:moveTo>
                            <a:pt x="6567" y="615"/>
                          </a:moveTo>
                          <a:cubicBezTo>
                            <a:pt x="11806" y="-1290"/>
                            <a:pt x="17521" y="1377"/>
                            <a:pt x="19426" y="6615"/>
                          </a:cubicBezTo>
                          <a:cubicBezTo>
                            <a:pt x="21331" y="11854"/>
                            <a:pt x="18664" y="17569"/>
                            <a:pt x="13425" y="19474"/>
                          </a:cubicBezTo>
                          <a:cubicBezTo>
                            <a:pt x="8186" y="21379"/>
                            <a:pt x="2471" y="18712"/>
                            <a:pt x="566" y="13473"/>
                          </a:cubicBezTo>
                          <a:cubicBezTo>
                            <a:pt x="-1243" y="8330"/>
                            <a:pt x="1424" y="2520"/>
                            <a:pt x="6567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9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18758" y="4324972"/>
                    <a:ext cx="59858" cy="29380"/>
                    <a:chOff x="6818758" y="4324972"/>
                    <a:chExt cx="59858" cy="29380"/>
                  </a:xfrm>
                  <a:grpFill/>
                </p:grpSpPr>
                <p:sp>
                  <p:nvSpPr>
                    <p:cNvPr id="1095" name="Freeform: Shape 1094">
                      <a:extLst>
                        <a:ext uri="{FF2B5EF4-FFF2-40B4-BE49-F238E27FC236}">
                          <a16:creationId xmlns:a16="http://schemas.microsoft.com/office/drawing/2014/main" id="{66672E1E-0385-4C2E-B754-F14C8D8EAD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8758" y="4334637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9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6" name="Freeform: Shape 1095">
                      <a:extLst>
                        <a:ext uri="{FF2B5EF4-FFF2-40B4-BE49-F238E27FC236}">
                          <a16:creationId xmlns:a16="http://schemas.microsoft.com/office/drawing/2014/main" id="{EEB1E923-ACB0-4925-A901-A94DB41EE3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8528" y="4324972"/>
                      <a:ext cx="20089" cy="20088"/>
                    </a:xfrm>
                    <a:custGeom>
                      <a:avLst/>
                      <a:gdLst>
                        <a:gd name="connsiteX0" fmla="*/ 13474 w 20089"/>
                        <a:gd name="connsiteY0" fmla="*/ 19474 h 20088"/>
                        <a:gd name="connsiteX1" fmla="*/ 615 w 20089"/>
                        <a:gd name="connsiteY1" fmla="*/ 13474 h 20088"/>
                        <a:gd name="connsiteX2" fmla="*/ 6616 w 20089"/>
                        <a:gd name="connsiteY2" fmla="*/ 615 h 20088"/>
                        <a:gd name="connsiteX3" fmla="*/ 19474 w 20089"/>
                        <a:gd name="connsiteY3" fmla="*/ 6616 h 20088"/>
                        <a:gd name="connsiteX4" fmla="*/ 13474 w 20089"/>
                        <a:gd name="connsiteY4" fmla="*/ 19474 h 200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8">
                          <a:moveTo>
                            <a:pt x="13474" y="19474"/>
                          </a:move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759"/>
                            <a:pt x="18712" y="17474"/>
                            <a:pt x="13474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9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681759" y="4277578"/>
                  <a:ext cx="163479" cy="192030"/>
                  <a:chOff x="6681759" y="4277578"/>
                  <a:chExt cx="163479" cy="192030"/>
                </a:xfrm>
                <a:grpFill/>
              </p:grpSpPr>
              <p:grpSp>
                <p:nvGrpSpPr>
                  <p:cNvPr id="109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681759" y="4418517"/>
                    <a:ext cx="44599" cy="51090"/>
                    <a:chOff x="6681759" y="4418517"/>
                    <a:chExt cx="44599" cy="51090"/>
                  </a:xfrm>
                  <a:grpFill/>
                </p:grpSpPr>
                <p:sp>
                  <p:nvSpPr>
                    <p:cNvPr id="1099" name="Freeform: Shape 1098">
                      <a:extLst>
                        <a:ext uri="{FF2B5EF4-FFF2-40B4-BE49-F238E27FC236}">
                          <a16:creationId xmlns:a16="http://schemas.microsoft.com/office/drawing/2014/main" id="{E1A68709-9162-4932-9312-29A0E3BDA3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2556" y="4418517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9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6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9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9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6"/>
                          </a:lnTo>
                          <a:cubicBezTo>
                            <a:pt x="31427" y="-61"/>
                            <a:pt x="32474" y="-252"/>
                            <a:pt x="33236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00" name="Freeform: Shape 1099">
                      <a:extLst>
                        <a:ext uri="{FF2B5EF4-FFF2-40B4-BE49-F238E27FC236}">
                          <a16:creationId xmlns:a16="http://schemas.microsoft.com/office/drawing/2014/main" id="{208D88BB-0135-4384-87B2-EC826DE7D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81759" y="4449505"/>
                      <a:ext cx="20033" cy="20103"/>
                    </a:xfrm>
                    <a:custGeom>
                      <a:avLst/>
                      <a:gdLst>
                        <a:gd name="connsiteX0" fmla="*/ 2314 w 20033"/>
                        <a:gd name="connsiteY0" fmla="*/ 3622 h 20103"/>
                        <a:gd name="connsiteX1" fmla="*/ 16411 w 20033"/>
                        <a:gd name="connsiteY1" fmla="*/ 2384 h 20103"/>
                        <a:gd name="connsiteX2" fmla="*/ 17649 w 20033"/>
                        <a:gd name="connsiteY2" fmla="*/ 16481 h 20103"/>
                        <a:gd name="connsiteX3" fmla="*/ 3552 w 20033"/>
                        <a:gd name="connsiteY3" fmla="*/ 17719 h 20103"/>
                        <a:gd name="connsiteX4" fmla="*/ 2314 w 20033"/>
                        <a:gd name="connsiteY4" fmla="*/ 3622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2314" y="3622"/>
                          </a:moveTo>
                          <a:cubicBezTo>
                            <a:pt x="5838" y="-664"/>
                            <a:pt x="12220" y="-1235"/>
                            <a:pt x="16411" y="2384"/>
                          </a:cubicBezTo>
                          <a:cubicBezTo>
                            <a:pt x="20697" y="5909"/>
                            <a:pt x="21269" y="12290"/>
                            <a:pt x="17649" y="16481"/>
                          </a:cubicBezTo>
                          <a:cubicBezTo>
                            <a:pt x="14125" y="20768"/>
                            <a:pt x="7743" y="21339"/>
                            <a:pt x="3552" y="17719"/>
                          </a:cubicBezTo>
                          <a:cubicBezTo>
                            <a:pt x="-639" y="14195"/>
                            <a:pt x="-1210" y="7813"/>
                            <a:pt x="2314" y="36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0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00760" y="4277578"/>
                    <a:ext cx="44479" cy="51080"/>
                    <a:chOff x="6800760" y="4277578"/>
                    <a:chExt cx="44479" cy="51080"/>
                  </a:xfrm>
                  <a:grpFill/>
                </p:grpSpPr>
                <p:sp>
                  <p:nvSpPr>
                    <p:cNvPr id="1102" name="Freeform: Shape 1101">
                      <a:extLst>
                        <a:ext uri="{FF2B5EF4-FFF2-40B4-BE49-F238E27FC236}">
                          <a16:creationId xmlns:a16="http://schemas.microsoft.com/office/drawing/2014/main" id="{E8FDE702-FC28-4063-923A-6C690E425C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0760" y="4288787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9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9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9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6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03" name="Freeform: Shape 1102">
                      <a:extLst>
                        <a:ext uri="{FF2B5EF4-FFF2-40B4-BE49-F238E27FC236}">
                          <a16:creationId xmlns:a16="http://schemas.microsoft.com/office/drawing/2014/main" id="{AB61A29E-D64D-4DB5-9F89-80B0A22C1B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5135" y="4277578"/>
                      <a:ext cx="20103" cy="20103"/>
                    </a:xfrm>
                    <a:custGeom>
                      <a:avLst/>
                      <a:gdLst>
                        <a:gd name="connsiteX0" fmla="*/ 17720 w 20103"/>
                        <a:gd name="connsiteY0" fmla="*/ 16481 h 20103"/>
                        <a:gd name="connsiteX1" fmla="*/ 3622 w 20103"/>
                        <a:gd name="connsiteY1" fmla="*/ 17720 h 20103"/>
                        <a:gd name="connsiteX2" fmla="*/ 2384 w 20103"/>
                        <a:gd name="connsiteY2" fmla="*/ 3623 h 20103"/>
                        <a:gd name="connsiteX3" fmla="*/ 16481 w 20103"/>
                        <a:gd name="connsiteY3" fmla="*/ 2384 h 20103"/>
                        <a:gd name="connsiteX4" fmla="*/ 17720 w 2010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17720" y="16481"/>
                          </a:moveTo>
                          <a:cubicBezTo>
                            <a:pt x="14195" y="20768"/>
                            <a:pt x="7814" y="21339"/>
                            <a:pt x="3622" y="17720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195"/>
                            <a:pt x="17720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104" name="Freeform: Shape 1103">
                  <a:extLst>
                    <a:ext uri="{FF2B5EF4-FFF2-40B4-BE49-F238E27FC236}">
                      <a16:creationId xmlns:a16="http://schemas.microsoft.com/office/drawing/2014/main" id="{3A33BACB-0F2C-4D3C-9E95-BB062A3643DB}"/>
                    </a:ext>
                  </a:extLst>
                </p:cNvPr>
                <p:cNvSpPr/>
                <p:nvPr/>
              </p:nvSpPr>
              <p:spPr>
                <a:xfrm>
                  <a:off x="6691296" y="4302807"/>
                  <a:ext cx="143883" cy="143858"/>
                </a:xfrm>
                <a:custGeom>
                  <a:avLst/>
                  <a:gdLst>
                    <a:gd name="connsiteX0" fmla="*/ 142796 w 143883"/>
                    <a:gd name="connsiteY0" fmla="*/ 84217 h 143858"/>
                    <a:gd name="connsiteX1" fmla="*/ 59642 w 143883"/>
                    <a:gd name="connsiteY1" fmla="*/ 142796 h 143858"/>
                    <a:gd name="connsiteX2" fmla="*/ 1063 w 143883"/>
                    <a:gd name="connsiteY2" fmla="*/ 59642 h 143858"/>
                    <a:gd name="connsiteX3" fmla="*/ 84217 w 143883"/>
                    <a:gd name="connsiteY3" fmla="*/ 1063 h 143858"/>
                    <a:gd name="connsiteX4" fmla="*/ 142796 w 143883"/>
                    <a:gd name="connsiteY4" fmla="*/ 84217 h 143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83" h="143858">
                      <a:moveTo>
                        <a:pt x="142796" y="84217"/>
                      </a:moveTo>
                      <a:cubicBezTo>
                        <a:pt x="136033" y="123364"/>
                        <a:pt x="98790" y="149558"/>
                        <a:pt x="59642" y="142796"/>
                      </a:cubicBezTo>
                      <a:cubicBezTo>
                        <a:pt x="20494" y="136033"/>
                        <a:pt x="-5699" y="98790"/>
                        <a:pt x="1063" y="59642"/>
                      </a:cubicBezTo>
                      <a:cubicBezTo>
                        <a:pt x="7826" y="20495"/>
                        <a:pt x="45069" y="-5699"/>
                        <a:pt x="84217" y="1063"/>
                      </a:cubicBezTo>
                      <a:cubicBezTo>
                        <a:pt x="123364" y="7826"/>
                        <a:pt x="149654" y="45069"/>
                        <a:pt x="142796" y="84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5" name="Freeform: Shape 1104">
                  <a:extLst>
                    <a:ext uri="{FF2B5EF4-FFF2-40B4-BE49-F238E27FC236}">
                      <a16:creationId xmlns:a16="http://schemas.microsoft.com/office/drawing/2014/main" id="{1B771B0A-7BAA-4EF7-8030-69A2680FE099}"/>
                    </a:ext>
                  </a:extLst>
                </p:cNvPr>
                <p:cNvSpPr/>
                <p:nvPr/>
              </p:nvSpPr>
              <p:spPr>
                <a:xfrm>
                  <a:off x="6743275" y="4276062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6" name="Freeform: Shape 1105">
                  <a:extLst>
                    <a:ext uri="{FF2B5EF4-FFF2-40B4-BE49-F238E27FC236}">
                      <a16:creationId xmlns:a16="http://schemas.microsoft.com/office/drawing/2014/main" id="{E9D9CDCA-F147-4326-8D16-40D90B8210DC}"/>
                    </a:ext>
                  </a:extLst>
                </p:cNvPr>
                <p:cNvSpPr/>
                <p:nvPr/>
              </p:nvSpPr>
              <p:spPr>
                <a:xfrm>
                  <a:off x="6762039" y="4313638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7" name="Freeform: Shape 1106">
                  <a:extLst>
                    <a:ext uri="{FF2B5EF4-FFF2-40B4-BE49-F238E27FC236}">
                      <a16:creationId xmlns:a16="http://schemas.microsoft.com/office/drawing/2014/main" id="{84CBD622-9F31-495B-95D4-93198315C0E7}"/>
                    </a:ext>
                  </a:extLst>
                </p:cNvPr>
                <p:cNvSpPr/>
                <p:nvPr/>
              </p:nvSpPr>
              <p:spPr>
                <a:xfrm>
                  <a:off x="6752395" y="4356381"/>
                  <a:ext cx="24042" cy="24042"/>
                </a:xfrm>
                <a:custGeom>
                  <a:avLst/>
                  <a:gdLst>
                    <a:gd name="connsiteX0" fmla="*/ 23308 w 24042"/>
                    <a:gd name="connsiteY0" fmla="*/ 7878 h 24042"/>
                    <a:gd name="connsiteX1" fmla="*/ 16165 w 24042"/>
                    <a:gd name="connsiteY1" fmla="*/ 23308 h 24042"/>
                    <a:gd name="connsiteX2" fmla="*/ 734 w 24042"/>
                    <a:gd name="connsiteY2" fmla="*/ 16164 h 24042"/>
                    <a:gd name="connsiteX3" fmla="*/ 7878 w 24042"/>
                    <a:gd name="connsiteY3" fmla="*/ 734 h 24042"/>
                    <a:gd name="connsiteX4" fmla="*/ 23308 w 24042"/>
                    <a:gd name="connsiteY4" fmla="*/ 7878 h 24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42">
                      <a:moveTo>
                        <a:pt x="23308" y="7878"/>
                      </a:moveTo>
                      <a:cubicBezTo>
                        <a:pt x="25594" y="14069"/>
                        <a:pt x="22356" y="21022"/>
                        <a:pt x="16165" y="23308"/>
                      </a:cubicBezTo>
                      <a:cubicBezTo>
                        <a:pt x="9973" y="25594"/>
                        <a:pt x="3020" y="22356"/>
                        <a:pt x="734" y="16164"/>
                      </a:cubicBezTo>
                      <a:cubicBezTo>
                        <a:pt x="-1552" y="9973"/>
                        <a:pt x="1686" y="3020"/>
                        <a:pt x="7878" y="734"/>
                      </a:cubicBezTo>
                      <a:cubicBezTo>
                        <a:pt x="14069" y="-1552"/>
                        <a:pt x="21022" y="1687"/>
                        <a:pt x="23308" y="78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8" name="Freeform: Shape 1107">
                  <a:extLst>
                    <a:ext uri="{FF2B5EF4-FFF2-40B4-BE49-F238E27FC236}">
                      <a16:creationId xmlns:a16="http://schemas.microsoft.com/office/drawing/2014/main" id="{BA03CABF-D9AE-4C5D-9754-6ABF30D8F305}"/>
                    </a:ext>
                  </a:extLst>
                </p:cNvPr>
                <p:cNvSpPr/>
                <p:nvPr/>
              </p:nvSpPr>
              <p:spPr>
                <a:xfrm>
                  <a:off x="6733179" y="4321353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30C1E308-F5E4-4883-BB32-16B4DBFF16A6}"/>
                    </a:ext>
                  </a:extLst>
                </p:cNvPr>
                <p:cNvSpPr/>
                <p:nvPr/>
              </p:nvSpPr>
              <p:spPr>
                <a:xfrm>
                  <a:off x="6717082" y="4348690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5 h 20088"/>
                    <a:gd name="connsiteX1" fmla="*/ 13473 w 20088"/>
                    <a:gd name="connsiteY1" fmla="*/ 19474 h 20088"/>
                    <a:gd name="connsiteX2" fmla="*/ 615 w 20088"/>
                    <a:gd name="connsiteY2" fmla="*/ 13473 h 20088"/>
                    <a:gd name="connsiteX3" fmla="*/ 6615 w 20088"/>
                    <a:gd name="connsiteY3" fmla="*/ 615 h 20088"/>
                    <a:gd name="connsiteX4" fmla="*/ 19474 w 20088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79621978-AC5A-433A-A9E8-446877582B9F}"/>
                    </a:ext>
                  </a:extLst>
                </p:cNvPr>
                <p:cNvSpPr/>
                <p:nvPr/>
              </p:nvSpPr>
              <p:spPr>
                <a:xfrm>
                  <a:off x="6722034" y="4379218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E2853E73-29D0-4B4D-B618-712843D94C33}"/>
                    </a:ext>
                  </a:extLst>
                </p:cNvPr>
                <p:cNvSpPr/>
                <p:nvPr/>
              </p:nvSpPr>
              <p:spPr>
                <a:xfrm>
                  <a:off x="6775851" y="4388552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E455D299-2437-4903-86E9-C752C70B0EE1}"/>
                    </a:ext>
                  </a:extLst>
                </p:cNvPr>
                <p:cNvSpPr/>
                <p:nvPr/>
              </p:nvSpPr>
              <p:spPr>
                <a:xfrm>
                  <a:off x="6791186" y="4358454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3" name="Freeform: Shape 1112">
                  <a:extLst>
                    <a:ext uri="{FF2B5EF4-FFF2-40B4-BE49-F238E27FC236}">
                      <a16:creationId xmlns:a16="http://schemas.microsoft.com/office/drawing/2014/main" id="{359D7481-0A2B-44FC-B8C2-2445A826F285}"/>
                    </a:ext>
                  </a:extLst>
                </p:cNvPr>
                <p:cNvSpPr/>
                <p:nvPr/>
              </p:nvSpPr>
              <p:spPr>
                <a:xfrm>
                  <a:off x="6785471" y="4332641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4" name="Freeform: Shape 1113">
                  <a:extLst>
                    <a:ext uri="{FF2B5EF4-FFF2-40B4-BE49-F238E27FC236}">
                      <a16:creationId xmlns:a16="http://schemas.microsoft.com/office/drawing/2014/main" id="{B10F59B1-3EE7-4B2D-8D3B-9A29BD586AC0}"/>
                    </a:ext>
                  </a:extLst>
                </p:cNvPr>
                <p:cNvSpPr/>
                <p:nvPr/>
              </p:nvSpPr>
              <p:spPr>
                <a:xfrm>
                  <a:off x="6746609" y="4402697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4 w 20089"/>
                    <a:gd name="connsiteY1" fmla="*/ 19474 h 20088"/>
                    <a:gd name="connsiteX2" fmla="*/ 615 w 20089"/>
                    <a:gd name="connsiteY2" fmla="*/ 13474 h 20088"/>
                    <a:gd name="connsiteX3" fmla="*/ 6616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5" name="Freeform: Shape 1114">
                  <a:extLst>
                    <a:ext uri="{FF2B5EF4-FFF2-40B4-BE49-F238E27FC236}">
                      <a16:creationId xmlns:a16="http://schemas.microsoft.com/office/drawing/2014/main" id="{2BC4B070-70A2-4412-B671-09B43FAA2F61}"/>
                    </a:ext>
                  </a:extLst>
                </p:cNvPr>
                <p:cNvSpPr/>
                <p:nvPr/>
              </p:nvSpPr>
              <p:spPr>
                <a:xfrm>
                  <a:off x="6700127" y="4295255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3 w 20089"/>
                    <a:gd name="connsiteY1" fmla="*/ 19474 h 20088"/>
                    <a:gd name="connsiteX2" fmla="*/ 615 w 20089"/>
                    <a:gd name="connsiteY2" fmla="*/ 13473 h 20088"/>
                    <a:gd name="connsiteX3" fmla="*/ 6615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6" name="Freeform: Shape 1115">
                  <a:extLst>
                    <a:ext uri="{FF2B5EF4-FFF2-40B4-BE49-F238E27FC236}">
                      <a16:creationId xmlns:a16="http://schemas.microsoft.com/office/drawing/2014/main" id="{ECF49037-8303-4C89-8FAF-C1F5CEFD0FB6}"/>
                    </a:ext>
                  </a:extLst>
                </p:cNvPr>
                <p:cNvSpPr/>
                <p:nvPr/>
              </p:nvSpPr>
              <p:spPr>
                <a:xfrm>
                  <a:off x="6674409" y="4329212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C54F3EBA-B8A0-437F-B044-7E4F19641E2F}"/>
                    </a:ext>
                  </a:extLst>
                </p:cNvPr>
                <p:cNvSpPr/>
                <p:nvPr/>
              </p:nvSpPr>
              <p:spPr>
                <a:xfrm>
                  <a:off x="6673457" y="4374608"/>
                  <a:ext cx="20088" cy="20078"/>
                </a:xfrm>
                <a:custGeom>
                  <a:avLst/>
                  <a:gdLst>
                    <a:gd name="connsiteX0" fmla="*/ 19474 w 20088"/>
                    <a:gd name="connsiteY0" fmla="*/ 6605 h 20078"/>
                    <a:gd name="connsiteX1" fmla="*/ 13473 w 20088"/>
                    <a:gd name="connsiteY1" fmla="*/ 19464 h 20078"/>
                    <a:gd name="connsiteX2" fmla="*/ 615 w 20088"/>
                    <a:gd name="connsiteY2" fmla="*/ 13463 h 20078"/>
                    <a:gd name="connsiteX3" fmla="*/ 6616 w 20088"/>
                    <a:gd name="connsiteY3" fmla="*/ 604 h 20078"/>
                    <a:gd name="connsiteX4" fmla="*/ 19474 w 20088"/>
                    <a:gd name="connsiteY4" fmla="*/ 6605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78">
                      <a:moveTo>
                        <a:pt x="19474" y="6605"/>
                      </a:moveTo>
                      <a:cubicBezTo>
                        <a:pt x="21379" y="11844"/>
                        <a:pt x="18712" y="17559"/>
                        <a:pt x="13473" y="19464"/>
                      </a:cubicBezTo>
                      <a:cubicBezTo>
                        <a:pt x="8235" y="21369"/>
                        <a:pt x="2520" y="18702"/>
                        <a:pt x="615" y="13463"/>
                      </a:cubicBezTo>
                      <a:cubicBezTo>
                        <a:pt x="-1290" y="8224"/>
                        <a:pt x="1377" y="2509"/>
                        <a:pt x="6616" y="604"/>
                      </a:cubicBezTo>
                      <a:cubicBezTo>
                        <a:pt x="11854" y="-1301"/>
                        <a:pt x="17569" y="1461"/>
                        <a:pt x="19474" y="66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8" name="Freeform: Shape 1117">
                  <a:extLst>
                    <a:ext uri="{FF2B5EF4-FFF2-40B4-BE49-F238E27FC236}">
                      <a16:creationId xmlns:a16="http://schemas.microsoft.com/office/drawing/2014/main" id="{25D710E7-FEE4-479E-86D4-FD58E41C7C25}"/>
                    </a:ext>
                  </a:extLst>
                </p:cNvPr>
                <p:cNvSpPr/>
                <p:nvPr/>
              </p:nvSpPr>
              <p:spPr>
                <a:xfrm>
                  <a:off x="6683268" y="4412937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4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9" name="Freeform: Shape 1118">
                  <a:extLst>
                    <a:ext uri="{FF2B5EF4-FFF2-40B4-BE49-F238E27FC236}">
                      <a16:creationId xmlns:a16="http://schemas.microsoft.com/office/drawing/2014/main" id="{92E343F3-CECA-4A5E-854F-E24CC8841348}"/>
                    </a:ext>
                  </a:extLst>
                </p:cNvPr>
                <p:cNvSpPr/>
                <p:nvPr/>
              </p:nvSpPr>
              <p:spPr>
                <a:xfrm>
                  <a:off x="6714414" y="4442464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0" name="Freeform: Shape 1119">
                  <a:extLst>
                    <a:ext uri="{FF2B5EF4-FFF2-40B4-BE49-F238E27FC236}">
                      <a16:creationId xmlns:a16="http://schemas.microsoft.com/office/drawing/2014/main" id="{75A32674-820C-42EE-B4CD-79DF29ED8990}"/>
                    </a:ext>
                  </a:extLst>
                </p:cNvPr>
                <p:cNvSpPr/>
                <p:nvPr/>
              </p:nvSpPr>
              <p:spPr>
                <a:xfrm>
                  <a:off x="6762420" y="4450798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5 h 20088"/>
                    <a:gd name="connsiteX1" fmla="*/ 13474 w 20089"/>
                    <a:gd name="connsiteY1" fmla="*/ 19474 h 20088"/>
                    <a:gd name="connsiteX2" fmla="*/ 615 w 20089"/>
                    <a:gd name="connsiteY2" fmla="*/ 13473 h 20088"/>
                    <a:gd name="connsiteX3" fmla="*/ 6616 w 20089"/>
                    <a:gd name="connsiteY3" fmla="*/ 615 h 20088"/>
                    <a:gd name="connsiteX4" fmla="*/ 19474 w 20089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1" name="Freeform: Shape 1120">
                  <a:extLst>
                    <a:ext uri="{FF2B5EF4-FFF2-40B4-BE49-F238E27FC236}">
                      <a16:creationId xmlns:a16="http://schemas.microsoft.com/office/drawing/2014/main" id="{F81D6741-834F-4CCC-89DF-27F6B7FE8510}"/>
                    </a:ext>
                  </a:extLst>
                </p:cNvPr>
                <p:cNvSpPr/>
                <p:nvPr/>
              </p:nvSpPr>
              <p:spPr>
                <a:xfrm>
                  <a:off x="6808141" y="4434558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2" name="Freeform: Shape 1121">
                  <a:extLst>
                    <a:ext uri="{FF2B5EF4-FFF2-40B4-BE49-F238E27FC236}">
                      <a16:creationId xmlns:a16="http://schemas.microsoft.com/office/drawing/2014/main" id="{FA294C34-7A3F-4AB3-89A7-ABABC2344447}"/>
                    </a:ext>
                  </a:extLst>
                </p:cNvPr>
                <p:cNvSpPr/>
                <p:nvPr/>
              </p:nvSpPr>
              <p:spPr>
                <a:xfrm>
                  <a:off x="6834810" y="4397982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3" name="Freeform: Shape 1122">
                  <a:extLst>
                    <a:ext uri="{FF2B5EF4-FFF2-40B4-BE49-F238E27FC236}">
                      <a16:creationId xmlns:a16="http://schemas.microsoft.com/office/drawing/2014/main" id="{F75D6818-55A1-4E5F-B74D-06DAD48E5C95}"/>
                    </a:ext>
                  </a:extLst>
                </p:cNvPr>
                <p:cNvSpPr/>
                <p:nvPr/>
              </p:nvSpPr>
              <p:spPr>
                <a:xfrm>
                  <a:off x="6842526" y="4358358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4" name="Freeform: Shape 1123">
                  <a:extLst>
                    <a:ext uri="{FF2B5EF4-FFF2-40B4-BE49-F238E27FC236}">
                      <a16:creationId xmlns:a16="http://schemas.microsoft.com/office/drawing/2014/main" id="{99E7E6D2-1F65-40BE-B710-EB0B51F9281F}"/>
                    </a:ext>
                  </a:extLst>
                </p:cNvPr>
                <p:cNvSpPr/>
                <p:nvPr/>
              </p:nvSpPr>
              <p:spPr>
                <a:xfrm>
                  <a:off x="6829286" y="4312590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5 h 20089"/>
                    <a:gd name="connsiteX1" fmla="*/ 13473 w 20088"/>
                    <a:gd name="connsiteY1" fmla="*/ 19474 h 20089"/>
                    <a:gd name="connsiteX2" fmla="*/ 615 w 20088"/>
                    <a:gd name="connsiteY2" fmla="*/ 13473 h 20089"/>
                    <a:gd name="connsiteX3" fmla="*/ 6615 w 20088"/>
                    <a:gd name="connsiteY3" fmla="*/ 615 h 20089"/>
                    <a:gd name="connsiteX4" fmla="*/ 19474 w 20088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474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5" name="Freeform: Shape 1124">
                  <a:extLst>
                    <a:ext uri="{FF2B5EF4-FFF2-40B4-BE49-F238E27FC236}">
                      <a16:creationId xmlns:a16="http://schemas.microsoft.com/office/drawing/2014/main" id="{799D4107-B45B-47B1-8923-D209B137F681}"/>
                    </a:ext>
                  </a:extLst>
                </p:cNvPr>
                <p:cNvSpPr/>
                <p:nvPr/>
              </p:nvSpPr>
              <p:spPr>
                <a:xfrm>
                  <a:off x="6792520" y="4277062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6 h 20088"/>
                    <a:gd name="connsiteX1" fmla="*/ 13473 w 20088"/>
                    <a:gd name="connsiteY1" fmla="*/ 19474 h 20088"/>
                    <a:gd name="connsiteX2" fmla="*/ 615 w 20088"/>
                    <a:gd name="connsiteY2" fmla="*/ 13474 h 20088"/>
                    <a:gd name="connsiteX3" fmla="*/ 6616 w 20088"/>
                    <a:gd name="connsiteY3" fmla="*/ 615 h 20088"/>
                    <a:gd name="connsiteX4" fmla="*/ 19474 w 20088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98DD1946-0D14-4E7A-BB6D-AD3758544F3B}"/>
                    </a:ext>
                  </a:extLst>
                </p:cNvPr>
                <p:cNvSpPr/>
                <p:nvPr/>
              </p:nvSpPr>
              <p:spPr>
                <a:xfrm>
                  <a:off x="6751309" y="4287001"/>
                  <a:ext cx="8974" cy="44563"/>
                </a:xfrm>
                <a:custGeom>
                  <a:avLst/>
                  <a:gdLst>
                    <a:gd name="connsiteX0" fmla="*/ 6964 w 8974"/>
                    <a:gd name="connsiteY0" fmla="*/ 44492 h 44563"/>
                    <a:gd name="connsiteX1" fmla="*/ 5630 w 8974"/>
                    <a:gd name="connsiteY1" fmla="*/ 43063 h 44563"/>
                    <a:gd name="connsiteX2" fmla="*/ 10 w 8974"/>
                    <a:gd name="connsiteY2" fmla="*/ 1915 h 44563"/>
                    <a:gd name="connsiteX3" fmla="*/ 1439 w 8974"/>
                    <a:gd name="connsiteY3" fmla="*/ 10 h 44563"/>
                    <a:gd name="connsiteX4" fmla="*/ 3344 w 8974"/>
                    <a:gd name="connsiteY4" fmla="*/ 1439 h 44563"/>
                    <a:gd name="connsiteX5" fmla="*/ 8964 w 8974"/>
                    <a:gd name="connsiteY5" fmla="*/ 42587 h 44563"/>
                    <a:gd name="connsiteX6" fmla="*/ 7535 w 8974"/>
                    <a:gd name="connsiteY6" fmla="*/ 44492 h 44563"/>
                    <a:gd name="connsiteX7" fmla="*/ 6964 w 8974"/>
                    <a:gd name="connsiteY7" fmla="*/ 44492 h 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563">
                      <a:moveTo>
                        <a:pt x="6964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7" y="106"/>
                        <a:pt x="1439" y="10"/>
                      </a:cubicBezTo>
                      <a:cubicBezTo>
                        <a:pt x="2392" y="-85"/>
                        <a:pt x="3249" y="487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40"/>
                        <a:pt x="8488" y="44397"/>
                        <a:pt x="7535" y="44492"/>
                      </a:cubicBezTo>
                      <a:cubicBezTo>
                        <a:pt x="7345" y="44587"/>
                        <a:pt x="7154" y="44587"/>
                        <a:pt x="6964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B9B3FD86-BBD7-43BD-AF8B-154B2E2835E3}"/>
                    </a:ext>
                  </a:extLst>
                </p:cNvPr>
                <p:cNvSpPr/>
                <p:nvPr/>
              </p:nvSpPr>
              <p:spPr>
                <a:xfrm>
                  <a:off x="6708383" y="4304749"/>
                  <a:ext cx="30246" cy="32112"/>
                </a:xfrm>
                <a:custGeom>
                  <a:avLst/>
                  <a:gdLst>
                    <a:gd name="connsiteX0" fmla="*/ 28268 w 30246"/>
                    <a:gd name="connsiteY0" fmla="*/ 32078 h 32112"/>
                    <a:gd name="connsiteX1" fmla="*/ 27316 w 30246"/>
                    <a:gd name="connsiteY1" fmla="*/ 31602 h 32112"/>
                    <a:gd name="connsiteX2" fmla="*/ 455 w 30246"/>
                    <a:gd name="connsiteY2" fmla="*/ 2836 h 32112"/>
                    <a:gd name="connsiteX3" fmla="*/ 550 w 30246"/>
                    <a:gd name="connsiteY3" fmla="*/ 455 h 32112"/>
                    <a:gd name="connsiteX4" fmla="*/ 2932 w 30246"/>
                    <a:gd name="connsiteY4" fmla="*/ 550 h 32112"/>
                    <a:gd name="connsiteX5" fmla="*/ 29792 w 30246"/>
                    <a:gd name="connsiteY5" fmla="*/ 29316 h 32112"/>
                    <a:gd name="connsiteX6" fmla="*/ 29697 w 30246"/>
                    <a:gd name="connsiteY6" fmla="*/ 31697 h 32112"/>
                    <a:gd name="connsiteX7" fmla="*/ 28268 w 30246"/>
                    <a:gd name="connsiteY7" fmla="*/ 32078 h 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6" h="32112">
                      <a:moveTo>
                        <a:pt x="28268" y="32078"/>
                      </a:moveTo>
                      <a:cubicBezTo>
                        <a:pt x="27887" y="31983"/>
                        <a:pt x="27601" y="31888"/>
                        <a:pt x="27316" y="31602"/>
                      </a:cubicBezTo>
                      <a:lnTo>
                        <a:pt x="455" y="2836"/>
                      </a:lnTo>
                      <a:cubicBezTo>
                        <a:pt x="-212" y="2170"/>
                        <a:pt x="-117" y="1122"/>
                        <a:pt x="550" y="455"/>
                      </a:cubicBezTo>
                      <a:cubicBezTo>
                        <a:pt x="1217" y="-212"/>
                        <a:pt x="2265" y="-117"/>
                        <a:pt x="2932" y="550"/>
                      </a:cubicBezTo>
                      <a:lnTo>
                        <a:pt x="29792" y="29316"/>
                      </a:lnTo>
                      <a:cubicBezTo>
                        <a:pt x="30459" y="29982"/>
                        <a:pt x="30363" y="31030"/>
                        <a:pt x="29697" y="31697"/>
                      </a:cubicBezTo>
                      <a:cubicBezTo>
                        <a:pt x="29316" y="32078"/>
                        <a:pt x="28744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3587B4EA-E0DC-49E1-B86C-15259B9761C8}"/>
                    </a:ext>
                  </a:extLst>
                </p:cNvPr>
                <p:cNvSpPr/>
                <p:nvPr/>
              </p:nvSpPr>
              <p:spPr>
                <a:xfrm>
                  <a:off x="6686211" y="4338203"/>
                  <a:ext cx="42967" cy="20389"/>
                </a:xfrm>
                <a:custGeom>
                  <a:avLst/>
                  <a:gdLst>
                    <a:gd name="connsiteX0" fmla="*/ 41010 w 42967"/>
                    <a:gd name="connsiteY0" fmla="*/ 20341 h 20389"/>
                    <a:gd name="connsiteX1" fmla="*/ 40629 w 42967"/>
                    <a:gd name="connsiteY1" fmla="*/ 20245 h 20389"/>
                    <a:gd name="connsiteX2" fmla="*/ 1005 w 42967"/>
                    <a:gd name="connsiteY2" fmla="*/ 3196 h 20389"/>
                    <a:gd name="connsiteX3" fmla="*/ 148 w 42967"/>
                    <a:gd name="connsiteY3" fmla="*/ 1005 h 20389"/>
                    <a:gd name="connsiteX4" fmla="*/ 2339 w 42967"/>
                    <a:gd name="connsiteY4" fmla="*/ 148 h 20389"/>
                    <a:gd name="connsiteX5" fmla="*/ 41962 w 42967"/>
                    <a:gd name="connsiteY5" fmla="*/ 17198 h 20389"/>
                    <a:gd name="connsiteX6" fmla="*/ 42820 w 42967"/>
                    <a:gd name="connsiteY6" fmla="*/ 19388 h 20389"/>
                    <a:gd name="connsiteX7" fmla="*/ 41010 w 42967"/>
                    <a:gd name="connsiteY7" fmla="*/ 20341 h 2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89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9" y="148"/>
                      </a:cubicBezTo>
                      <a:lnTo>
                        <a:pt x="41962" y="17198"/>
                      </a:lnTo>
                      <a:cubicBezTo>
                        <a:pt x="42820" y="17578"/>
                        <a:pt x="43201" y="18531"/>
                        <a:pt x="42820" y="19388"/>
                      </a:cubicBezTo>
                      <a:cubicBezTo>
                        <a:pt x="42534" y="20150"/>
                        <a:pt x="41772" y="20531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9" name="Freeform: Shape 1128">
                  <a:extLst>
                    <a:ext uri="{FF2B5EF4-FFF2-40B4-BE49-F238E27FC236}">
                      <a16:creationId xmlns:a16="http://schemas.microsoft.com/office/drawing/2014/main" id="{0F861521-1E50-4754-9C6F-389A2CF69D81}"/>
                    </a:ext>
                  </a:extLst>
                </p:cNvPr>
                <p:cNvSpPr/>
                <p:nvPr/>
              </p:nvSpPr>
              <p:spPr>
                <a:xfrm>
                  <a:off x="6684517" y="4377012"/>
                  <a:ext cx="44356" cy="9821"/>
                </a:xfrm>
                <a:custGeom>
                  <a:avLst/>
                  <a:gdLst>
                    <a:gd name="connsiteX0" fmla="*/ 1366 w 44356"/>
                    <a:gd name="connsiteY0" fmla="*/ 9821 h 9821"/>
                    <a:gd name="connsiteX1" fmla="*/ 33 w 44356"/>
                    <a:gd name="connsiteY1" fmla="*/ 8392 h 9821"/>
                    <a:gd name="connsiteX2" fmla="*/ 1461 w 44356"/>
                    <a:gd name="connsiteY2" fmla="*/ 6487 h 9821"/>
                    <a:gd name="connsiteX3" fmla="*/ 42419 w 44356"/>
                    <a:gd name="connsiteY3" fmla="*/ 10 h 9821"/>
                    <a:gd name="connsiteX4" fmla="*/ 44324 w 44356"/>
                    <a:gd name="connsiteY4" fmla="*/ 1439 h 9821"/>
                    <a:gd name="connsiteX5" fmla="*/ 42895 w 44356"/>
                    <a:gd name="connsiteY5" fmla="*/ 3344 h 9821"/>
                    <a:gd name="connsiteX6" fmla="*/ 1938 w 44356"/>
                    <a:gd name="connsiteY6" fmla="*/ 9821 h 9821"/>
                    <a:gd name="connsiteX7" fmla="*/ 1366 w 44356"/>
                    <a:gd name="connsiteY7" fmla="*/ 9821 h 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21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9" y="486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8" y="9821"/>
                      </a:lnTo>
                      <a:cubicBezTo>
                        <a:pt x="1747" y="9821"/>
                        <a:pt x="1557" y="9821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0" name="Freeform: Shape 1129">
                  <a:extLst>
                    <a:ext uri="{FF2B5EF4-FFF2-40B4-BE49-F238E27FC236}">
                      <a16:creationId xmlns:a16="http://schemas.microsoft.com/office/drawing/2014/main" id="{A4E4DE4E-109F-4CA0-857A-67CCD8F4900A}"/>
                    </a:ext>
                  </a:extLst>
                </p:cNvPr>
                <p:cNvSpPr/>
                <p:nvPr/>
              </p:nvSpPr>
              <p:spPr>
                <a:xfrm>
                  <a:off x="6693343" y="4398103"/>
                  <a:ext cx="37752" cy="24962"/>
                </a:xfrm>
                <a:custGeom>
                  <a:avLst/>
                  <a:gdLst>
                    <a:gd name="connsiteX0" fmla="*/ 1398 w 37752"/>
                    <a:gd name="connsiteY0" fmla="*/ 24925 h 24962"/>
                    <a:gd name="connsiteX1" fmla="*/ 255 w 37752"/>
                    <a:gd name="connsiteY1" fmla="*/ 24163 h 24962"/>
                    <a:gd name="connsiteX2" fmla="*/ 827 w 37752"/>
                    <a:gd name="connsiteY2" fmla="*/ 21877 h 24962"/>
                    <a:gd name="connsiteX3" fmla="*/ 35212 w 37752"/>
                    <a:gd name="connsiteY3" fmla="*/ 255 h 24962"/>
                    <a:gd name="connsiteX4" fmla="*/ 37498 w 37752"/>
                    <a:gd name="connsiteY4" fmla="*/ 827 h 24962"/>
                    <a:gd name="connsiteX5" fmla="*/ 36926 w 37752"/>
                    <a:gd name="connsiteY5" fmla="*/ 3113 h 24962"/>
                    <a:gd name="connsiteX6" fmla="*/ 2541 w 37752"/>
                    <a:gd name="connsiteY6" fmla="*/ 24734 h 24962"/>
                    <a:gd name="connsiteX7" fmla="*/ 1398 w 37752"/>
                    <a:gd name="connsiteY7" fmla="*/ 24925 h 2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2" h="24962">
                      <a:moveTo>
                        <a:pt x="1398" y="24925"/>
                      </a:moveTo>
                      <a:cubicBezTo>
                        <a:pt x="922" y="24830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3"/>
                      </a:cubicBezTo>
                      <a:lnTo>
                        <a:pt x="2541" y="24734"/>
                      </a:lnTo>
                      <a:cubicBezTo>
                        <a:pt x="2160" y="24925"/>
                        <a:pt x="1779" y="25020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60F32C07-8A4E-41C0-8F5E-55FF864A5B4B}"/>
                    </a:ext>
                  </a:extLst>
                </p:cNvPr>
                <p:cNvSpPr/>
                <p:nvPr/>
              </p:nvSpPr>
              <p:spPr>
                <a:xfrm>
                  <a:off x="6723277" y="4409178"/>
                  <a:ext cx="24080" cy="42347"/>
                </a:xfrm>
                <a:custGeom>
                  <a:avLst/>
                  <a:gdLst>
                    <a:gd name="connsiteX0" fmla="*/ 1372 w 24080"/>
                    <a:gd name="connsiteY0" fmla="*/ 42330 h 42347"/>
                    <a:gd name="connsiteX1" fmla="*/ 896 w 24080"/>
                    <a:gd name="connsiteY1" fmla="*/ 42139 h 42347"/>
                    <a:gd name="connsiteX2" fmla="*/ 229 w 24080"/>
                    <a:gd name="connsiteY2" fmla="*/ 39853 h 42347"/>
                    <a:gd name="connsiteX3" fmla="*/ 20899 w 24080"/>
                    <a:gd name="connsiteY3" fmla="*/ 896 h 42347"/>
                    <a:gd name="connsiteX4" fmla="*/ 23185 w 24080"/>
                    <a:gd name="connsiteY4" fmla="*/ 229 h 42347"/>
                    <a:gd name="connsiteX5" fmla="*/ 23851 w 24080"/>
                    <a:gd name="connsiteY5" fmla="*/ 2516 h 42347"/>
                    <a:gd name="connsiteX6" fmla="*/ 3182 w 24080"/>
                    <a:gd name="connsiteY6" fmla="*/ 41473 h 42347"/>
                    <a:gd name="connsiteX7" fmla="*/ 1372 w 24080"/>
                    <a:gd name="connsiteY7" fmla="*/ 42330 h 4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47">
                      <a:moveTo>
                        <a:pt x="1372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29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7" y="-247"/>
                        <a:pt x="23185" y="229"/>
                      </a:cubicBezTo>
                      <a:cubicBezTo>
                        <a:pt x="24042" y="706"/>
                        <a:pt x="24328" y="1658"/>
                        <a:pt x="23851" y="2516"/>
                      </a:cubicBezTo>
                      <a:lnTo>
                        <a:pt x="3182" y="41473"/>
                      </a:lnTo>
                      <a:cubicBezTo>
                        <a:pt x="2801" y="42139"/>
                        <a:pt x="2134" y="42425"/>
                        <a:pt x="1372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FC47D3D8-E2E0-4487-B493-C55D319CBD38}"/>
                    </a:ext>
                  </a:extLst>
                </p:cNvPr>
                <p:cNvSpPr/>
                <p:nvPr/>
              </p:nvSpPr>
              <p:spPr>
                <a:xfrm>
                  <a:off x="6767694" y="4408066"/>
                  <a:ext cx="6874" cy="51728"/>
                </a:xfrm>
                <a:custGeom>
                  <a:avLst/>
                  <a:gdLst>
                    <a:gd name="connsiteX0" fmla="*/ 4961 w 6874"/>
                    <a:gd name="connsiteY0" fmla="*/ 51729 h 51728"/>
                    <a:gd name="connsiteX1" fmla="*/ 3532 w 6874"/>
                    <a:gd name="connsiteY1" fmla="*/ 50205 h 51728"/>
                    <a:gd name="connsiteX2" fmla="*/ 8 w 6874"/>
                    <a:gd name="connsiteY2" fmla="*/ 1818 h 51728"/>
                    <a:gd name="connsiteX3" fmla="*/ 1532 w 6874"/>
                    <a:gd name="connsiteY3" fmla="*/ 8 h 51728"/>
                    <a:gd name="connsiteX4" fmla="*/ 3342 w 6874"/>
                    <a:gd name="connsiteY4" fmla="*/ 1532 h 51728"/>
                    <a:gd name="connsiteX5" fmla="*/ 6866 w 6874"/>
                    <a:gd name="connsiteY5" fmla="*/ 49919 h 51728"/>
                    <a:gd name="connsiteX6" fmla="*/ 5342 w 6874"/>
                    <a:gd name="connsiteY6" fmla="*/ 51729 h 51728"/>
                    <a:gd name="connsiteX7" fmla="*/ 4961 w 6874"/>
                    <a:gd name="connsiteY7" fmla="*/ 51729 h 51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728">
                      <a:moveTo>
                        <a:pt x="4961" y="51729"/>
                      </a:moveTo>
                      <a:cubicBezTo>
                        <a:pt x="4199" y="51633"/>
                        <a:pt x="3627" y="50967"/>
                        <a:pt x="3532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5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199" y="51633"/>
                        <a:pt x="5342" y="51729"/>
                      </a:cubicBezTo>
                      <a:cubicBezTo>
                        <a:pt x="5247" y="51729"/>
                        <a:pt x="5056" y="51729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3" name="Freeform: Shape 1132">
                  <a:extLst>
                    <a:ext uri="{FF2B5EF4-FFF2-40B4-BE49-F238E27FC236}">
                      <a16:creationId xmlns:a16="http://schemas.microsoft.com/office/drawing/2014/main" id="{655D8F6E-A417-4859-B8BE-6DCD7E043176}"/>
                    </a:ext>
                  </a:extLst>
                </p:cNvPr>
                <p:cNvSpPr/>
                <p:nvPr/>
              </p:nvSpPr>
              <p:spPr>
                <a:xfrm>
                  <a:off x="6799451" y="4321808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3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3"/>
                      </a:cubicBezTo>
                      <a:lnTo>
                        <a:pt x="2541" y="25973"/>
                      </a:lnTo>
                      <a:cubicBezTo>
                        <a:pt x="2255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AD529DBD-813A-4C48-960F-EC2057D0AC6E}"/>
                    </a:ext>
                  </a:extLst>
                </p:cNvPr>
                <p:cNvSpPr/>
                <p:nvPr/>
              </p:nvSpPr>
              <p:spPr>
                <a:xfrm>
                  <a:off x="6783176" y="4289245"/>
                  <a:ext cx="20393" cy="43119"/>
                </a:xfrm>
                <a:custGeom>
                  <a:avLst/>
                  <a:gdLst>
                    <a:gd name="connsiteX0" fmla="*/ 1386 w 20393"/>
                    <a:gd name="connsiteY0" fmla="*/ 43105 h 43119"/>
                    <a:gd name="connsiteX1" fmla="*/ 1005 w 20393"/>
                    <a:gd name="connsiteY1" fmla="*/ 43010 h 43119"/>
                    <a:gd name="connsiteX2" fmla="*/ 148 w 20393"/>
                    <a:gd name="connsiteY2" fmla="*/ 40820 h 43119"/>
                    <a:gd name="connsiteX3" fmla="*/ 17197 w 20393"/>
                    <a:gd name="connsiteY3" fmla="*/ 1005 h 43119"/>
                    <a:gd name="connsiteX4" fmla="*/ 19388 w 20393"/>
                    <a:gd name="connsiteY4" fmla="*/ 148 h 43119"/>
                    <a:gd name="connsiteX5" fmla="*/ 20245 w 20393"/>
                    <a:gd name="connsiteY5" fmla="*/ 2338 h 43119"/>
                    <a:gd name="connsiteX6" fmla="*/ 3196 w 20393"/>
                    <a:gd name="connsiteY6" fmla="*/ 42153 h 43119"/>
                    <a:gd name="connsiteX7" fmla="*/ 1386 w 20393"/>
                    <a:gd name="connsiteY7" fmla="*/ 43105 h 4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19">
                      <a:moveTo>
                        <a:pt x="1386" y="43105"/>
                      </a:moveTo>
                      <a:cubicBezTo>
                        <a:pt x="1291" y="43105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20"/>
                      </a:cubicBezTo>
                      <a:lnTo>
                        <a:pt x="17197" y="1005"/>
                      </a:lnTo>
                      <a:cubicBezTo>
                        <a:pt x="17578" y="148"/>
                        <a:pt x="18531" y="-233"/>
                        <a:pt x="19388" y="148"/>
                      </a:cubicBezTo>
                      <a:cubicBezTo>
                        <a:pt x="20245" y="529"/>
                        <a:pt x="20626" y="1481"/>
                        <a:pt x="20245" y="2338"/>
                      </a:cubicBezTo>
                      <a:lnTo>
                        <a:pt x="3196" y="42153"/>
                      </a:lnTo>
                      <a:cubicBezTo>
                        <a:pt x="2910" y="42820"/>
                        <a:pt x="2148" y="43201"/>
                        <a:pt x="1386" y="431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827F2FE0-EEBC-4487-A66F-A2FC34779D45}"/>
                    </a:ext>
                  </a:extLst>
                </p:cNvPr>
                <p:cNvSpPr/>
                <p:nvPr/>
              </p:nvSpPr>
              <p:spPr>
                <a:xfrm>
                  <a:off x="6803421" y="4366545"/>
                  <a:ext cx="50006" cy="4286"/>
                </a:xfrm>
                <a:custGeom>
                  <a:avLst/>
                  <a:gdLst>
                    <a:gd name="connsiteX0" fmla="*/ 1429 w 50006"/>
                    <a:gd name="connsiteY0" fmla="*/ 4286 h 4286"/>
                    <a:gd name="connsiteX1" fmla="*/ 0 w 50006"/>
                    <a:gd name="connsiteY1" fmla="*/ 2667 h 4286"/>
                    <a:gd name="connsiteX2" fmla="*/ 1619 w 50006"/>
                    <a:gd name="connsiteY2" fmla="*/ 953 h 4286"/>
                    <a:gd name="connsiteX3" fmla="*/ 48292 w 50006"/>
                    <a:gd name="connsiteY3" fmla="*/ 0 h 4286"/>
                    <a:gd name="connsiteX4" fmla="*/ 50006 w 50006"/>
                    <a:gd name="connsiteY4" fmla="*/ 1619 h 4286"/>
                    <a:gd name="connsiteX5" fmla="*/ 48387 w 50006"/>
                    <a:gd name="connsiteY5" fmla="*/ 3334 h 4286"/>
                    <a:gd name="connsiteX6" fmla="*/ 1714 w 50006"/>
                    <a:gd name="connsiteY6" fmla="*/ 4286 h 4286"/>
                    <a:gd name="connsiteX7" fmla="*/ 1429 w 50006"/>
                    <a:gd name="connsiteY7" fmla="*/ 4286 h 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286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4"/>
                        <a:pt x="762" y="953"/>
                        <a:pt x="1619" y="953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4" y="4286"/>
                      </a:lnTo>
                      <a:cubicBezTo>
                        <a:pt x="1619" y="4286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EC043DDC-AA92-4F16-B7AA-AB961824F530}"/>
                    </a:ext>
                  </a:extLst>
                </p:cNvPr>
                <p:cNvSpPr/>
                <p:nvPr/>
              </p:nvSpPr>
              <p:spPr>
                <a:xfrm>
                  <a:off x="6796588" y="4384096"/>
                  <a:ext cx="48337" cy="25329"/>
                </a:xfrm>
                <a:custGeom>
                  <a:avLst/>
                  <a:gdLst>
                    <a:gd name="connsiteX0" fmla="*/ 46362 w 48337"/>
                    <a:gd name="connsiteY0" fmla="*/ 25311 h 25329"/>
                    <a:gd name="connsiteX1" fmla="*/ 45886 w 48337"/>
                    <a:gd name="connsiteY1" fmla="*/ 25121 h 25329"/>
                    <a:gd name="connsiteX2" fmla="*/ 928 w 48337"/>
                    <a:gd name="connsiteY2" fmla="*/ 3213 h 25329"/>
                    <a:gd name="connsiteX3" fmla="*/ 166 w 48337"/>
                    <a:gd name="connsiteY3" fmla="*/ 928 h 25329"/>
                    <a:gd name="connsiteX4" fmla="*/ 2452 w 48337"/>
                    <a:gd name="connsiteY4" fmla="*/ 166 h 25329"/>
                    <a:gd name="connsiteX5" fmla="*/ 47410 w 48337"/>
                    <a:gd name="connsiteY5" fmla="*/ 22073 h 25329"/>
                    <a:gd name="connsiteX6" fmla="*/ 48172 w 48337"/>
                    <a:gd name="connsiteY6" fmla="*/ 24359 h 25329"/>
                    <a:gd name="connsiteX7" fmla="*/ 46362 w 48337"/>
                    <a:gd name="connsiteY7" fmla="*/ 25311 h 25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329">
                      <a:moveTo>
                        <a:pt x="46362" y="25311"/>
                      </a:moveTo>
                      <a:cubicBezTo>
                        <a:pt x="46171" y="25311"/>
                        <a:pt x="46076" y="25216"/>
                        <a:pt x="45886" y="25121"/>
                      </a:cubicBezTo>
                      <a:lnTo>
                        <a:pt x="928" y="3213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7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2" y="24359"/>
                      </a:cubicBezTo>
                      <a:cubicBezTo>
                        <a:pt x="47886" y="25121"/>
                        <a:pt x="47124" y="25407"/>
                        <a:pt x="46362" y="253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939E3CA2-6445-4C51-8F51-ACADA4E2F315}"/>
                    </a:ext>
                  </a:extLst>
                </p:cNvPr>
                <p:cNvSpPr/>
                <p:nvPr/>
              </p:nvSpPr>
              <p:spPr>
                <a:xfrm>
                  <a:off x="6785814" y="4403896"/>
                  <a:ext cx="33024" cy="40312"/>
                </a:xfrm>
                <a:custGeom>
                  <a:avLst/>
                  <a:gdLst>
                    <a:gd name="connsiteX0" fmla="*/ 31038 w 33024"/>
                    <a:gd name="connsiteY0" fmla="*/ 40277 h 40312"/>
                    <a:gd name="connsiteX1" fmla="*/ 29990 w 33024"/>
                    <a:gd name="connsiteY1" fmla="*/ 39706 h 40312"/>
                    <a:gd name="connsiteX2" fmla="*/ 367 w 33024"/>
                    <a:gd name="connsiteY2" fmla="*/ 2749 h 40312"/>
                    <a:gd name="connsiteX3" fmla="*/ 653 w 33024"/>
                    <a:gd name="connsiteY3" fmla="*/ 368 h 40312"/>
                    <a:gd name="connsiteX4" fmla="*/ 3034 w 33024"/>
                    <a:gd name="connsiteY4" fmla="*/ 653 h 40312"/>
                    <a:gd name="connsiteX5" fmla="*/ 32657 w 33024"/>
                    <a:gd name="connsiteY5" fmla="*/ 37610 h 40312"/>
                    <a:gd name="connsiteX6" fmla="*/ 32371 w 33024"/>
                    <a:gd name="connsiteY6" fmla="*/ 39991 h 40312"/>
                    <a:gd name="connsiteX7" fmla="*/ 31038 w 33024"/>
                    <a:gd name="connsiteY7" fmla="*/ 40277 h 4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312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8"/>
                      </a:cubicBezTo>
                      <a:cubicBezTo>
                        <a:pt x="1415" y="-204"/>
                        <a:pt x="2463" y="-109"/>
                        <a:pt x="3034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990" y="40277"/>
                        <a:pt x="31514" y="40372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8" name="Freeform: Shape 1137">
                  <a:extLst>
                    <a:ext uri="{FF2B5EF4-FFF2-40B4-BE49-F238E27FC236}">
                      <a16:creationId xmlns:a16="http://schemas.microsoft.com/office/drawing/2014/main" id="{5138E6B1-F14F-4DFF-92AA-C815EE8EDDFC}"/>
                    </a:ext>
                  </a:extLst>
                </p:cNvPr>
                <p:cNvSpPr/>
                <p:nvPr/>
              </p:nvSpPr>
              <p:spPr>
                <a:xfrm>
                  <a:off x="6766999" y="4326694"/>
                  <a:ext cx="5978" cy="18646"/>
                </a:xfrm>
                <a:custGeom>
                  <a:avLst/>
                  <a:gdLst>
                    <a:gd name="connsiteX0" fmla="*/ 1370 w 5978"/>
                    <a:gd name="connsiteY0" fmla="*/ 18610 h 18646"/>
                    <a:gd name="connsiteX1" fmla="*/ 37 w 5978"/>
                    <a:gd name="connsiteY1" fmla="*/ 16705 h 18646"/>
                    <a:gd name="connsiteX2" fmla="*/ 2703 w 5978"/>
                    <a:gd name="connsiteY2" fmla="*/ 1370 h 18646"/>
                    <a:gd name="connsiteX3" fmla="*/ 4608 w 5978"/>
                    <a:gd name="connsiteY3" fmla="*/ 36 h 18646"/>
                    <a:gd name="connsiteX4" fmla="*/ 5942 w 5978"/>
                    <a:gd name="connsiteY4" fmla="*/ 1942 h 18646"/>
                    <a:gd name="connsiteX5" fmla="*/ 3275 w 5978"/>
                    <a:gd name="connsiteY5" fmla="*/ 17277 h 18646"/>
                    <a:gd name="connsiteX6" fmla="*/ 1370 w 5978"/>
                    <a:gd name="connsiteY6" fmla="*/ 18610 h 18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46">
                      <a:moveTo>
                        <a:pt x="1370" y="18610"/>
                      </a:moveTo>
                      <a:cubicBezTo>
                        <a:pt x="418" y="18420"/>
                        <a:pt x="-154" y="17562"/>
                        <a:pt x="37" y="16705"/>
                      </a:cubicBezTo>
                      <a:lnTo>
                        <a:pt x="2703" y="1370"/>
                      </a:lnTo>
                      <a:cubicBezTo>
                        <a:pt x="2894" y="418"/>
                        <a:pt x="3751" y="-154"/>
                        <a:pt x="4608" y="36"/>
                      </a:cubicBezTo>
                      <a:cubicBezTo>
                        <a:pt x="5561" y="227"/>
                        <a:pt x="6133" y="1084"/>
                        <a:pt x="5942" y="1942"/>
                      </a:cubicBezTo>
                      <a:lnTo>
                        <a:pt x="3275" y="17277"/>
                      </a:lnTo>
                      <a:cubicBezTo>
                        <a:pt x="3180" y="18229"/>
                        <a:pt x="2323" y="18801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9" name="Freeform: Shape 1138">
                  <a:extLst>
                    <a:ext uri="{FF2B5EF4-FFF2-40B4-BE49-F238E27FC236}">
                      <a16:creationId xmlns:a16="http://schemas.microsoft.com/office/drawing/2014/main" id="{4F34E44C-CE0F-4878-8C65-3A2D39704298}"/>
                    </a:ext>
                  </a:extLst>
                </p:cNvPr>
                <p:cNvSpPr/>
                <p:nvPr/>
              </p:nvSpPr>
              <p:spPr>
                <a:xfrm>
                  <a:off x="6743969" y="4335192"/>
                  <a:ext cx="12700" cy="16817"/>
                </a:xfrm>
                <a:custGeom>
                  <a:avLst/>
                  <a:gdLst>
                    <a:gd name="connsiteX0" fmla="*/ 10779 w 12700"/>
                    <a:gd name="connsiteY0" fmla="*/ 16780 h 16817"/>
                    <a:gd name="connsiteX1" fmla="*/ 9636 w 12700"/>
                    <a:gd name="connsiteY1" fmla="*/ 16113 h 16817"/>
                    <a:gd name="connsiteX2" fmla="*/ 302 w 12700"/>
                    <a:gd name="connsiteY2" fmla="*/ 2588 h 16817"/>
                    <a:gd name="connsiteX3" fmla="*/ 778 w 12700"/>
                    <a:gd name="connsiteY3" fmla="*/ 302 h 16817"/>
                    <a:gd name="connsiteX4" fmla="*/ 3064 w 12700"/>
                    <a:gd name="connsiteY4" fmla="*/ 778 h 16817"/>
                    <a:gd name="connsiteX5" fmla="*/ 12398 w 12700"/>
                    <a:gd name="connsiteY5" fmla="*/ 14304 h 16817"/>
                    <a:gd name="connsiteX6" fmla="*/ 11922 w 12700"/>
                    <a:gd name="connsiteY6" fmla="*/ 16590 h 16817"/>
                    <a:gd name="connsiteX7" fmla="*/ 10779 w 12700"/>
                    <a:gd name="connsiteY7" fmla="*/ 16780 h 1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00" h="16817">
                      <a:moveTo>
                        <a:pt x="10779" y="16780"/>
                      </a:moveTo>
                      <a:cubicBezTo>
                        <a:pt x="10303" y="16685"/>
                        <a:pt x="9922" y="16494"/>
                        <a:pt x="9636" y="16113"/>
                      </a:cubicBezTo>
                      <a:lnTo>
                        <a:pt x="302" y="2588"/>
                      </a:lnTo>
                      <a:cubicBezTo>
                        <a:pt x="-270" y="1826"/>
                        <a:pt x="16" y="778"/>
                        <a:pt x="778" y="302"/>
                      </a:cubicBezTo>
                      <a:cubicBezTo>
                        <a:pt x="1540" y="-270"/>
                        <a:pt x="2588" y="16"/>
                        <a:pt x="3064" y="778"/>
                      </a:cubicBezTo>
                      <a:lnTo>
                        <a:pt x="12398" y="14304"/>
                      </a:lnTo>
                      <a:cubicBezTo>
                        <a:pt x="12970" y="15065"/>
                        <a:pt x="12684" y="16113"/>
                        <a:pt x="11922" y="16590"/>
                      </a:cubicBezTo>
                      <a:cubicBezTo>
                        <a:pt x="11636" y="16780"/>
                        <a:pt x="11160" y="16875"/>
                        <a:pt x="10779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7EC9A025-4336-4703-9778-6CE3DF40218F}"/>
                    </a:ext>
                  </a:extLst>
                </p:cNvPr>
                <p:cNvSpPr/>
                <p:nvPr/>
              </p:nvSpPr>
              <p:spPr>
                <a:xfrm>
                  <a:off x="6728899" y="4357745"/>
                  <a:ext cx="25314" cy="8714"/>
                </a:xfrm>
                <a:custGeom>
                  <a:avLst/>
                  <a:gdLst>
                    <a:gd name="connsiteX0" fmla="*/ 23373 w 25314"/>
                    <a:gd name="connsiteY0" fmla="*/ 8705 h 8714"/>
                    <a:gd name="connsiteX1" fmla="*/ 23278 w 25314"/>
                    <a:gd name="connsiteY1" fmla="*/ 8705 h 8714"/>
                    <a:gd name="connsiteX2" fmla="*/ 1275 w 25314"/>
                    <a:gd name="connsiteY2" fmla="*/ 3275 h 8714"/>
                    <a:gd name="connsiteX3" fmla="*/ 37 w 25314"/>
                    <a:gd name="connsiteY3" fmla="*/ 1275 h 8714"/>
                    <a:gd name="connsiteX4" fmla="*/ 2037 w 25314"/>
                    <a:gd name="connsiteY4" fmla="*/ 37 h 8714"/>
                    <a:gd name="connsiteX5" fmla="*/ 24040 w 25314"/>
                    <a:gd name="connsiteY5" fmla="*/ 5466 h 8714"/>
                    <a:gd name="connsiteX6" fmla="*/ 25278 w 25314"/>
                    <a:gd name="connsiteY6" fmla="*/ 7466 h 8714"/>
                    <a:gd name="connsiteX7" fmla="*/ 23373 w 25314"/>
                    <a:gd name="connsiteY7" fmla="*/ 8705 h 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14">
                      <a:moveTo>
                        <a:pt x="23373" y="8705"/>
                      </a:moveTo>
                      <a:cubicBezTo>
                        <a:pt x="23373" y="8705"/>
                        <a:pt x="23278" y="8705"/>
                        <a:pt x="23278" y="8705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6"/>
                        <a:pt x="25468" y="6609"/>
                        <a:pt x="25278" y="7466"/>
                      </a:cubicBezTo>
                      <a:cubicBezTo>
                        <a:pt x="24992" y="8228"/>
                        <a:pt x="24230" y="8800"/>
                        <a:pt x="23373" y="87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115CFD7C-FB59-4894-9629-CBCB90B1989C}"/>
                    </a:ext>
                  </a:extLst>
                </p:cNvPr>
                <p:cNvSpPr/>
                <p:nvPr/>
              </p:nvSpPr>
              <p:spPr>
                <a:xfrm>
                  <a:off x="6735320" y="4380073"/>
                  <a:ext cx="18283" cy="8760"/>
                </a:xfrm>
                <a:custGeom>
                  <a:avLst/>
                  <a:gdLst>
                    <a:gd name="connsiteX0" fmla="*/ 1426 w 18283"/>
                    <a:gd name="connsiteY0" fmla="*/ 8761 h 8760"/>
                    <a:gd name="connsiteX1" fmla="*/ 93 w 18283"/>
                    <a:gd name="connsiteY1" fmla="*/ 7713 h 8760"/>
                    <a:gd name="connsiteX2" fmla="*/ 1141 w 18283"/>
                    <a:gd name="connsiteY2" fmla="*/ 5522 h 8760"/>
                    <a:gd name="connsiteX3" fmla="*/ 16000 w 18283"/>
                    <a:gd name="connsiteY3" fmla="*/ 93 h 8760"/>
                    <a:gd name="connsiteX4" fmla="*/ 18190 w 18283"/>
                    <a:gd name="connsiteY4" fmla="*/ 1141 h 8760"/>
                    <a:gd name="connsiteX5" fmla="*/ 17142 w 18283"/>
                    <a:gd name="connsiteY5" fmla="*/ 3332 h 8760"/>
                    <a:gd name="connsiteX6" fmla="*/ 2284 w 18283"/>
                    <a:gd name="connsiteY6" fmla="*/ 8761 h 8760"/>
                    <a:gd name="connsiteX7" fmla="*/ 1426 w 18283"/>
                    <a:gd name="connsiteY7" fmla="*/ 8761 h 8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760">
                      <a:moveTo>
                        <a:pt x="1426" y="8761"/>
                      </a:moveTo>
                      <a:cubicBezTo>
                        <a:pt x="855" y="8666"/>
                        <a:pt x="379" y="8284"/>
                        <a:pt x="93" y="7713"/>
                      </a:cubicBezTo>
                      <a:cubicBezTo>
                        <a:pt x="-193" y="6856"/>
                        <a:pt x="188" y="5903"/>
                        <a:pt x="1141" y="5522"/>
                      </a:cubicBezTo>
                      <a:lnTo>
                        <a:pt x="16000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2" y="3332"/>
                      </a:cubicBezTo>
                      <a:lnTo>
                        <a:pt x="2284" y="8761"/>
                      </a:lnTo>
                      <a:cubicBezTo>
                        <a:pt x="1998" y="8761"/>
                        <a:pt x="1712" y="8761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CECDB41D-DC6A-4891-8399-FB35891A3425}"/>
                    </a:ext>
                  </a:extLst>
                </p:cNvPr>
                <p:cNvSpPr/>
                <p:nvPr/>
              </p:nvSpPr>
              <p:spPr>
                <a:xfrm>
                  <a:off x="6755950" y="4389559"/>
                  <a:ext cx="6168" cy="19789"/>
                </a:xfrm>
                <a:custGeom>
                  <a:avLst/>
                  <a:gdLst>
                    <a:gd name="connsiteX0" fmla="*/ 1370 w 6168"/>
                    <a:gd name="connsiteY0" fmla="*/ 19753 h 19789"/>
                    <a:gd name="connsiteX1" fmla="*/ 36 w 6168"/>
                    <a:gd name="connsiteY1" fmla="*/ 17848 h 19789"/>
                    <a:gd name="connsiteX2" fmla="*/ 2894 w 6168"/>
                    <a:gd name="connsiteY2" fmla="*/ 1370 h 19789"/>
                    <a:gd name="connsiteX3" fmla="*/ 4799 w 6168"/>
                    <a:gd name="connsiteY3" fmla="*/ 37 h 19789"/>
                    <a:gd name="connsiteX4" fmla="*/ 6132 w 6168"/>
                    <a:gd name="connsiteY4" fmla="*/ 1941 h 19789"/>
                    <a:gd name="connsiteX5" fmla="*/ 3275 w 6168"/>
                    <a:gd name="connsiteY5" fmla="*/ 18420 h 19789"/>
                    <a:gd name="connsiteX6" fmla="*/ 1370 w 6168"/>
                    <a:gd name="connsiteY6" fmla="*/ 19753 h 1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8" h="19789">
                      <a:moveTo>
                        <a:pt x="1370" y="19753"/>
                      </a:moveTo>
                      <a:cubicBezTo>
                        <a:pt x="418" y="19563"/>
                        <a:pt x="-154" y="18705"/>
                        <a:pt x="36" y="17848"/>
                      </a:cubicBezTo>
                      <a:lnTo>
                        <a:pt x="2894" y="1370"/>
                      </a:lnTo>
                      <a:cubicBezTo>
                        <a:pt x="3085" y="418"/>
                        <a:pt x="3942" y="-154"/>
                        <a:pt x="4799" y="37"/>
                      </a:cubicBezTo>
                      <a:cubicBezTo>
                        <a:pt x="5752" y="227"/>
                        <a:pt x="6323" y="1084"/>
                        <a:pt x="6132" y="1941"/>
                      </a:cubicBezTo>
                      <a:lnTo>
                        <a:pt x="3275" y="18420"/>
                      </a:lnTo>
                      <a:cubicBezTo>
                        <a:pt x="3085" y="19372"/>
                        <a:pt x="2227" y="19944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3" name="Freeform: Shape 1142">
                  <a:extLst>
                    <a:ext uri="{FF2B5EF4-FFF2-40B4-BE49-F238E27FC236}">
                      <a16:creationId xmlns:a16="http://schemas.microsoft.com/office/drawing/2014/main" id="{990EEE96-4CF1-4A54-AF51-E61D52A11570}"/>
                    </a:ext>
                  </a:extLst>
                </p:cNvPr>
                <p:cNvSpPr/>
                <p:nvPr/>
              </p:nvSpPr>
              <p:spPr>
                <a:xfrm>
                  <a:off x="6769709" y="4378457"/>
                  <a:ext cx="15704" cy="18507"/>
                </a:xfrm>
                <a:custGeom>
                  <a:avLst/>
                  <a:gdLst>
                    <a:gd name="connsiteX0" fmla="*/ 13805 w 15704"/>
                    <a:gd name="connsiteY0" fmla="*/ 18473 h 18507"/>
                    <a:gd name="connsiteX1" fmla="*/ 12758 w 15704"/>
                    <a:gd name="connsiteY1" fmla="*/ 17901 h 18507"/>
                    <a:gd name="connsiteX2" fmla="*/ 375 w 15704"/>
                    <a:gd name="connsiteY2" fmla="*/ 2756 h 18507"/>
                    <a:gd name="connsiteX3" fmla="*/ 566 w 15704"/>
                    <a:gd name="connsiteY3" fmla="*/ 375 h 18507"/>
                    <a:gd name="connsiteX4" fmla="*/ 2947 w 15704"/>
                    <a:gd name="connsiteY4" fmla="*/ 566 h 18507"/>
                    <a:gd name="connsiteX5" fmla="*/ 15329 w 15704"/>
                    <a:gd name="connsiteY5" fmla="*/ 15710 h 18507"/>
                    <a:gd name="connsiteX6" fmla="*/ 15139 w 15704"/>
                    <a:gd name="connsiteY6" fmla="*/ 18092 h 18507"/>
                    <a:gd name="connsiteX7" fmla="*/ 13805 w 15704"/>
                    <a:gd name="connsiteY7" fmla="*/ 18473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507">
                      <a:moveTo>
                        <a:pt x="13805" y="18473"/>
                      </a:moveTo>
                      <a:cubicBezTo>
                        <a:pt x="13424" y="18377"/>
                        <a:pt x="13044" y="18187"/>
                        <a:pt x="12758" y="17901"/>
                      </a:cubicBezTo>
                      <a:lnTo>
                        <a:pt x="375" y="2756"/>
                      </a:lnTo>
                      <a:cubicBezTo>
                        <a:pt x="-196" y="1995"/>
                        <a:pt x="-101" y="947"/>
                        <a:pt x="566" y="375"/>
                      </a:cubicBezTo>
                      <a:cubicBezTo>
                        <a:pt x="1232" y="-196"/>
                        <a:pt x="2375" y="-101"/>
                        <a:pt x="2947" y="566"/>
                      </a:cubicBezTo>
                      <a:lnTo>
                        <a:pt x="15329" y="15710"/>
                      </a:lnTo>
                      <a:cubicBezTo>
                        <a:pt x="15901" y="16472"/>
                        <a:pt x="15806" y="17520"/>
                        <a:pt x="15139" y="18092"/>
                      </a:cubicBezTo>
                      <a:cubicBezTo>
                        <a:pt x="14758" y="18473"/>
                        <a:pt x="14282" y="18568"/>
                        <a:pt x="13805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4" name="Freeform: Shape 1143">
                  <a:extLst>
                    <a:ext uri="{FF2B5EF4-FFF2-40B4-BE49-F238E27FC236}">
                      <a16:creationId xmlns:a16="http://schemas.microsoft.com/office/drawing/2014/main" id="{C93D6C6A-0F7C-4C43-B729-184C4FCCBD34}"/>
                    </a:ext>
                  </a:extLst>
                </p:cNvPr>
                <p:cNvSpPr/>
                <p:nvPr/>
              </p:nvSpPr>
              <p:spPr>
                <a:xfrm>
                  <a:off x="6779175" y="4343156"/>
                  <a:ext cx="15059" cy="12435"/>
                </a:xfrm>
                <a:custGeom>
                  <a:avLst/>
                  <a:gdLst>
                    <a:gd name="connsiteX0" fmla="*/ 1386 w 15059"/>
                    <a:gd name="connsiteY0" fmla="*/ 12435 h 12435"/>
                    <a:gd name="connsiteX1" fmla="*/ 338 w 15059"/>
                    <a:gd name="connsiteY1" fmla="*/ 11768 h 12435"/>
                    <a:gd name="connsiteX2" fmla="*/ 624 w 15059"/>
                    <a:gd name="connsiteY2" fmla="*/ 9387 h 12435"/>
                    <a:gd name="connsiteX3" fmla="*/ 12340 w 15059"/>
                    <a:gd name="connsiteY3" fmla="*/ 338 h 12435"/>
                    <a:gd name="connsiteX4" fmla="*/ 14721 w 15059"/>
                    <a:gd name="connsiteY4" fmla="*/ 624 h 12435"/>
                    <a:gd name="connsiteX5" fmla="*/ 14435 w 15059"/>
                    <a:gd name="connsiteY5" fmla="*/ 3005 h 12435"/>
                    <a:gd name="connsiteX6" fmla="*/ 2720 w 15059"/>
                    <a:gd name="connsiteY6" fmla="*/ 12054 h 12435"/>
                    <a:gd name="connsiteX7" fmla="*/ 1386 w 15059"/>
                    <a:gd name="connsiteY7" fmla="*/ 12435 h 12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35">
                      <a:moveTo>
                        <a:pt x="1386" y="12435"/>
                      </a:moveTo>
                      <a:cubicBezTo>
                        <a:pt x="1005" y="12340"/>
                        <a:pt x="624" y="12149"/>
                        <a:pt x="338" y="11768"/>
                      </a:cubicBezTo>
                      <a:cubicBezTo>
                        <a:pt x="-233" y="11006"/>
                        <a:pt x="-43" y="9958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50" y="-43"/>
                        <a:pt x="14721" y="624"/>
                      </a:cubicBezTo>
                      <a:cubicBezTo>
                        <a:pt x="15293" y="1386"/>
                        <a:pt x="15102" y="2434"/>
                        <a:pt x="14435" y="3005"/>
                      </a:cubicBezTo>
                      <a:lnTo>
                        <a:pt x="2720" y="12054"/>
                      </a:lnTo>
                      <a:cubicBezTo>
                        <a:pt x="2243" y="12340"/>
                        <a:pt x="1767" y="12435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5" name="Freeform: Shape 1144">
                  <a:extLst>
                    <a:ext uri="{FF2B5EF4-FFF2-40B4-BE49-F238E27FC236}">
                      <a16:creationId xmlns:a16="http://schemas.microsoft.com/office/drawing/2014/main" id="{03522CBA-83B4-468D-9FBB-8878E1C35B8E}"/>
                    </a:ext>
                  </a:extLst>
                </p:cNvPr>
                <p:cNvSpPr/>
                <p:nvPr/>
              </p:nvSpPr>
              <p:spPr>
                <a:xfrm>
                  <a:off x="6777037" y="4364345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8 h 5161"/>
                    <a:gd name="connsiteX5" fmla="*/ 20193 w 22011"/>
                    <a:gd name="connsiteY5" fmla="*/ 5152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1" y="3152"/>
                        <a:pt x="0" y="2390"/>
                        <a:pt x="0" y="1533"/>
                      </a:cubicBezTo>
                      <a:cubicBezTo>
                        <a:pt x="95" y="581"/>
                        <a:pt x="953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8"/>
                      </a:cubicBezTo>
                      <a:cubicBezTo>
                        <a:pt x="21908" y="4581"/>
                        <a:pt x="21050" y="5248"/>
                        <a:pt x="20193" y="5152"/>
                      </a:cubicBezTo>
                      <a:lnTo>
                        <a:pt x="1524" y="3343"/>
                      </a:lnTo>
                      <a:cubicBezTo>
                        <a:pt x="1429" y="3343"/>
                        <a:pt x="1429" y="3343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6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9319922" y="5653770"/>
                <a:ext cx="305519" cy="268716"/>
                <a:chOff x="6266308" y="4569333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114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318505" y="4569333"/>
                  <a:ext cx="33334" cy="137728"/>
                  <a:chOff x="6318505" y="4569333"/>
                  <a:chExt cx="33334" cy="137728"/>
                </a:xfrm>
                <a:grpFill/>
              </p:grpSpPr>
              <p:grpSp>
                <p:nvGrpSpPr>
                  <p:cNvPr id="114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340206" y="4569333"/>
                    <a:ext cx="11633" cy="35636"/>
                    <a:chOff x="6340206" y="4569333"/>
                    <a:chExt cx="11633" cy="35636"/>
                  </a:xfrm>
                  <a:grpFill/>
                </p:grpSpPr>
                <p:sp>
                  <p:nvSpPr>
                    <p:cNvPr id="1149" name="Freeform: Shape 1148">
                      <a:extLst>
                        <a:ext uri="{FF2B5EF4-FFF2-40B4-BE49-F238E27FC236}">
                          <a16:creationId xmlns:a16="http://schemas.microsoft.com/office/drawing/2014/main" id="{305916EA-D17E-466D-8A71-EF510225E2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0206" y="4576271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729" y="28399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0" name="Freeform: Shape 1149">
                      <a:extLst>
                        <a:ext uri="{FF2B5EF4-FFF2-40B4-BE49-F238E27FC236}">
                          <a16:creationId xmlns:a16="http://schemas.microsoft.com/office/drawing/2014/main" id="{087801CC-FA0A-42FB-9F74-6E6BF4F965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0317" y="4569333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1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1 w 11522"/>
                        <a:gd name="connsiteY3" fmla="*/ 94 h 11522"/>
                        <a:gd name="connsiteX4" fmla="*/ 11429 w 11522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1"/>
                          </a:move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5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318505" y="4671425"/>
                    <a:ext cx="11824" cy="35637"/>
                    <a:chOff x="6318505" y="4671425"/>
                    <a:chExt cx="11824" cy="35637"/>
                  </a:xfrm>
                  <a:grpFill/>
                </p:grpSpPr>
                <p:sp>
                  <p:nvSpPr>
                    <p:cNvPr id="1152" name="Freeform: Shape 1151">
                      <a:extLst>
                        <a:ext uri="{FF2B5EF4-FFF2-40B4-BE49-F238E27FC236}">
                          <a16:creationId xmlns:a16="http://schemas.microsoft.com/office/drawing/2014/main" id="{3A273DA0-4020-4542-B6C9-0A8D0FDDC2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3728" y="4671425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4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729" y="28399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3" name="Freeform: Shape 1152">
                      <a:extLst>
                        <a:ext uri="{FF2B5EF4-FFF2-40B4-BE49-F238E27FC236}">
                          <a16:creationId xmlns:a16="http://schemas.microsoft.com/office/drawing/2014/main" id="{A0F0FE1C-2100-4008-A80D-3EFA11C1AD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18505" y="4695540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2 w 11522"/>
                        <a:gd name="connsiteY1" fmla="*/ 94 h 11522"/>
                        <a:gd name="connsiteX2" fmla="*/ 11429 w 11522"/>
                        <a:gd name="connsiteY2" fmla="*/ 6761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5" y="1618"/>
                            <a:pt x="3618" y="-478"/>
                            <a:pt x="6762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809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54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307410" y="4572335"/>
                  <a:ext cx="55525" cy="131678"/>
                  <a:chOff x="6307410" y="4572335"/>
                  <a:chExt cx="55525" cy="131678"/>
                </a:xfrm>
                <a:grpFill/>
              </p:grpSpPr>
              <p:grpSp>
                <p:nvGrpSpPr>
                  <p:cNvPr id="115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307410" y="4572335"/>
                    <a:ext cx="16773" cy="34239"/>
                    <a:chOff x="6307410" y="4572335"/>
                    <a:chExt cx="16773" cy="34239"/>
                  </a:xfrm>
                  <a:grpFill/>
                </p:grpSpPr>
                <p:sp>
                  <p:nvSpPr>
                    <p:cNvPr id="1156" name="Freeform: Shape 1155">
                      <a:extLst>
                        <a:ext uri="{FF2B5EF4-FFF2-40B4-BE49-F238E27FC236}">
                          <a16:creationId xmlns:a16="http://schemas.microsoft.com/office/drawing/2014/main" id="{0D9044C8-972A-40BB-BD07-9B9239BE33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12919" y="4579178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7" name="Freeform: Shape 1156">
                      <a:extLst>
                        <a:ext uri="{FF2B5EF4-FFF2-40B4-BE49-F238E27FC236}">
                          <a16:creationId xmlns:a16="http://schemas.microsoft.com/office/drawing/2014/main" id="{459A4147-13B8-4C97-AC18-2C00AD091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07410" y="4572335"/>
                      <a:ext cx="11424" cy="11424"/>
                    </a:xfrm>
                    <a:custGeom>
                      <a:avLst/>
                      <a:gdLst>
                        <a:gd name="connsiteX0" fmla="*/ 11094 w 11424"/>
                        <a:gd name="connsiteY0" fmla="*/ 3759 h 11424"/>
                        <a:gd name="connsiteX1" fmla="*/ 7665 w 11424"/>
                        <a:gd name="connsiteY1" fmla="*/ 11094 h 11424"/>
                        <a:gd name="connsiteX2" fmla="*/ 331 w 11424"/>
                        <a:gd name="connsiteY2" fmla="*/ 7665 h 11424"/>
                        <a:gd name="connsiteX3" fmla="*/ 3760 w 11424"/>
                        <a:gd name="connsiteY3" fmla="*/ 331 h 11424"/>
                        <a:gd name="connsiteX4" fmla="*/ 11094 w 11424"/>
                        <a:gd name="connsiteY4" fmla="*/ 3759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11094" y="3759"/>
                          </a:move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5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346257" y="4669856"/>
                    <a:ext cx="16678" cy="34157"/>
                    <a:chOff x="6346257" y="4669856"/>
                    <a:chExt cx="16678" cy="34157"/>
                  </a:xfrm>
                  <a:grpFill/>
                </p:grpSpPr>
                <p:sp>
                  <p:nvSpPr>
                    <p:cNvPr id="1159" name="Freeform: Shape 1158">
                      <a:extLst>
                        <a:ext uri="{FF2B5EF4-FFF2-40B4-BE49-F238E27FC236}">
                          <a16:creationId xmlns:a16="http://schemas.microsoft.com/office/drawing/2014/main" id="{F8082E2A-F0B8-4646-9075-18114AE964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6257" y="4669856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1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252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0" name="Freeform: Shape 1159">
                      <a:extLst>
                        <a:ext uri="{FF2B5EF4-FFF2-40B4-BE49-F238E27FC236}">
                          <a16:creationId xmlns:a16="http://schemas.microsoft.com/office/drawing/2014/main" id="{B9C7A1A9-9E05-4199-B5CD-92F92CE1DB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51510" y="4692541"/>
                      <a:ext cx="11424" cy="11473"/>
                    </a:xfrm>
                    <a:custGeom>
                      <a:avLst/>
                      <a:gdLst>
                        <a:gd name="connsiteX0" fmla="*/ 331 w 11424"/>
                        <a:gd name="connsiteY0" fmla="*/ 7665 h 11473"/>
                        <a:gd name="connsiteX1" fmla="*/ 3760 w 11424"/>
                        <a:gd name="connsiteY1" fmla="*/ 331 h 11473"/>
                        <a:gd name="connsiteX2" fmla="*/ 11094 w 11424"/>
                        <a:gd name="connsiteY2" fmla="*/ 3759 h 11473"/>
                        <a:gd name="connsiteX3" fmla="*/ 7665 w 11424"/>
                        <a:gd name="connsiteY3" fmla="*/ 11094 h 11473"/>
                        <a:gd name="connsiteX4" fmla="*/ 331 w 11424"/>
                        <a:gd name="connsiteY4" fmla="*/ 7665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807" y="12237"/>
                            <a:pt x="1473" y="10713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61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280321" y="4591403"/>
                  <a:ext cx="109797" cy="93493"/>
                  <a:chOff x="6280321" y="4591403"/>
                  <a:chExt cx="109797" cy="93493"/>
                </a:xfrm>
                <a:grpFill/>
              </p:grpSpPr>
              <p:grpSp>
                <p:nvGrpSpPr>
                  <p:cNvPr id="116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280321" y="4591403"/>
                    <a:ext cx="29185" cy="25494"/>
                    <a:chOff x="6280321" y="4591403"/>
                    <a:chExt cx="29185" cy="25494"/>
                  </a:xfrm>
                  <a:grpFill/>
                </p:grpSpPr>
                <p:sp>
                  <p:nvSpPr>
                    <p:cNvPr id="1163" name="Freeform: Shape 1162">
                      <a:extLst>
                        <a:ext uri="{FF2B5EF4-FFF2-40B4-BE49-F238E27FC236}">
                          <a16:creationId xmlns:a16="http://schemas.microsoft.com/office/drawing/2014/main" id="{64E8EC15-D51C-4DA9-AAB9-C22BBB4BF4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6733" y="4597569"/>
                      <a:ext cx="22773" cy="19328"/>
                    </a:xfrm>
                    <a:custGeom>
                      <a:avLst/>
                      <a:gdLst>
                        <a:gd name="connsiteX0" fmla="*/ 21674 w 22773"/>
                        <a:gd name="connsiteY0" fmla="*/ 19292 h 19328"/>
                        <a:gd name="connsiteX1" fmla="*/ 21198 w 22773"/>
                        <a:gd name="connsiteY1" fmla="*/ 19102 h 19328"/>
                        <a:gd name="connsiteX2" fmla="*/ 338 w 22773"/>
                        <a:gd name="connsiteY2" fmla="*/ 1671 h 19328"/>
                        <a:gd name="connsiteX3" fmla="*/ 243 w 22773"/>
                        <a:gd name="connsiteY3" fmla="*/ 338 h 19328"/>
                        <a:gd name="connsiteX4" fmla="*/ 1576 w 22773"/>
                        <a:gd name="connsiteY4" fmla="*/ 242 h 19328"/>
                        <a:gd name="connsiteX5" fmla="*/ 22436 w 22773"/>
                        <a:gd name="connsiteY5" fmla="*/ 17673 h 19328"/>
                        <a:gd name="connsiteX6" fmla="*/ 22531 w 22773"/>
                        <a:gd name="connsiteY6" fmla="*/ 19007 h 19328"/>
                        <a:gd name="connsiteX7" fmla="*/ 21674 w 22773"/>
                        <a:gd name="connsiteY7" fmla="*/ 19292 h 19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28">
                          <a:moveTo>
                            <a:pt x="21674" y="19292"/>
                          </a:moveTo>
                          <a:cubicBezTo>
                            <a:pt x="21483" y="19292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9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2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292"/>
                            <a:pt x="21960" y="19388"/>
                            <a:pt x="21674" y="1929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4" name="Freeform: Shape 1163">
                      <a:extLst>
                        <a:ext uri="{FF2B5EF4-FFF2-40B4-BE49-F238E27FC236}">
                          <a16:creationId xmlns:a16="http://schemas.microsoft.com/office/drawing/2014/main" id="{389D01C3-0CA2-40BE-BA57-2E9FCEEA60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0321" y="4591403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1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80" y="4599"/>
                            <a:pt x="1321" y="2122"/>
                          </a:cubicBezTo>
                          <a:cubicBezTo>
                            <a:pt x="3321" y="-354"/>
                            <a:pt x="6941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6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360933" y="4659482"/>
                    <a:ext cx="29185" cy="25415"/>
                    <a:chOff x="6360933" y="4659482"/>
                    <a:chExt cx="29185" cy="25415"/>
                  </a:xfrm>
                  <a:grpFill/>
                </p:grpSpPr>
                <p:sp>
                  <p:nvSpPr>
                    <p:cNvPr id="1166" name="Freeform: Shape 1165">
                      <a:extLst>
                        <a:ext uri="{FF2B5EF4-FFF2-40B4-BE49-F238E27FC236}">
                          <a16:creationId xmlns:a16="http://schemas.microsoft.com/office/drawing/2014/main" id="{60776A30-3CE1-41C4-944D-7545000C7E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60933" y="4659482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2 h 19292"/>
                        <a:gd name="connsiteX1" fmla="*/ 21197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2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2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2"/>
                          </a:moveTo>
                          <a:cubicBezTo>
                            <a:pt x="21483" y="19292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2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59" y="19292"/>
                            <a:pt x="21674" y="1929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7" name="Freeform: Shape 1166">
                      <a:extLst>
                        <a:ext uri="{FF2B5EF4-FFF2-40B4-BE49-F238E27FC236}">
                          <a16:creationId xmlns:a16="http://schemas.microsoft.com/office/drawing/2014/main" id="{62739B03-65D4-49FC-8D26-DC17972D11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8619" y="4673358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79"/>
                            <a:pt x="9417" y="1321"/>
                          </a:cubicBezTo>
                          <a:cubicBezTo>
                            <a:pt x="11893" y="3321"/>
                            <a:pt x="12179" y="6940"/>
                            <a:pt x="10179" y="9417"/>
                          </a:cubicBezTo>
                          <a:cubicBezTo>
                            <a:pt x="8084" y="11894"/>
                            <a:pt x="4464" y="12274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68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266308" y="4621462"/>
                  <a:ext cx="137728" cy="33377"/>
                  <a:chOff x="6266308" y="4621462"/>
                  <a:chExt cx="137728" cy="33377"/>
                </a:xfrm>
                <a:grpFill/>
              </p:grpSpPr>
              <p:grpSp>
                <p:nvGrpSpPr>
                  <p:cNvPr id="116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266308" y="4621462"/>
                    <a:ext cx="35732" cy="11706"/>
                    <a:chOff x="6266308" y="4621462"/>
                    <a:chExt cx="35732" cy="11706"/>
                  </a:xfrm>
                  <a:grpFill/>
                </p:grpSpPr>
                <p:sp>
                  <p:nvSpPr>
                    <p:cNvPr id="1170" name="Freeform: Shape 1169">
                      <a:extLst>
                        <a:ext uri="{FF2B5EF4-FFF2-40B4-BE49-F238E27FC236}">
                          <a16:creationId xmlns:a16="http://schemas.microsoft.com/office/drawing/2014/main" id="{7C3B3A75-5FC0-40C8-AD67-3F9D0E849B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73340" y="4626563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96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1" name="Freeform: Shape 1170">
                      <a:extLst>
                        <a:ext uri="{FF2B5EF4-FFF2-40B4-BE49-F238E27FC236}">
                          <a16:creationId xmlns:a16="http://schemas.microsoft.com/office/drawing/2014/main" id="{4A83A1F0-90FC-47BF-A044-4F8695514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6308" y="4621462"/>
                      <a:ext cx="11522" cy="11496"/>
                    </a:xfrm>
                    <a:custGeom>
                      <a:avLst/>
                      <a:gdLst>
                        <a:gd name="connsiteX0" fmla="*/ 6761 w 11522"/>
                        <a:gd name="connsiteY0" fmla="*/ 68 h 11496"/>
                        <a:gd name="connsiteX1" fmla="*/ 11429 w 11522"/>
                        <a:gd name="connsiteY1" fmla="*/ 6735 h 11496"/>
                        <a:gd name="connsiteX2" fmla="*/ 4761 w 11522"/>
                        <a:gd name="connsiteY2" fmla="*/ 11402 h 11496"/>
                        <a:gd name="connsiteX3" fmla="*/ 94 w 11522"/>
                        <a:gd name="connsiteY3" fmla="*/ 4735 h 11496"/>
                        <a:gd name="connsiteX4" fmla="*/ 6761 w 11522"/>
                        <a:gd name="connsiteY4" fmla="*/ 68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6761" y="68"/>
                          </a:moveTo>
                          <a:cubicBezTo>
                            <a:pt x="9905" y="639"/>
                            <a:pt x="12000" y="3592"/>
                            <a:pt x="11429" y="6735"/>
                          </a:cubicBezTo>
                          <a:cubicBezTo>
                            <a:pt x="10857" y="9878"/>
                            <a:pt x="7905" y="11974"/>
                            <a:pt x="4761" y="11402"/>
                          </a:cubicBezTo>
                          <a:cubicBezTo>
                            <a:pt x="1618" y="10831"/>
                            <a:pt x="-478" y="7878"/>
                            <a:pt x="94" y="4735"/>
                          </a:cubicBezTo>
                          <a:cubicBezTo>
                            <a:pt x="665" y="1687"/>
                            <a:pt x="3618" y="-409"/>
                            <a:pt x="6761" y="6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368495" y="4643136"/>
                    <a:ext cx="35541" cy="11702"/>
                    <a:chOff x="6368495" y="4643136"/>
                    <a:chExt cx="35541" cy="11702"/>
                  </a:xfrm>
                  <a:grpFill/>
                </p:grpSpPr>
                <p:sp>
                  <p:nvSpPr>
                    <p:cNvPr id="1173" name="Freeform: Shape 1172">
                      <a:extLst>
                        <a:ext uri="{FF2B5EF4-FFF2-40B4-BE49-F238E27FC236}">
                          <a16:creationId xmlns:a16="http://schemas.microsoft.com/office/drawing/2014/main" id="{46233C03-7A73-4827-932C-D96F04D5DF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68495" y="4643136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4" name="Freeform: Shape 1173">
                      <a:extLst>
                        <a:ext uri="{FF2B5EF4-FFF2-40B4-BE49-F238E27FC236}">
                          <a16:creationId xmlns:a16="http://schemas.microsoft.com/office/drawing/2014/main" id="{65228083-8A27-4374-A8BB-3A2931505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92514" y="4643343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1 w 11522"/>
                        <a:gd name="connsiteY2" fmla="*/ 94 h 11496"/>
                        <a:gd name="connsiteX3" fmla="*/ 11429 w 11522"/>
                        <a:gd name="connsiteY3" fmla="*/ 6762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2"/>
                          </a:cubicBezTo>
                          <a:cubicBezTo>
                            <a:pt x="10857" y="9809"/>
                            <a:pt x="7905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75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269310" y="4610340"/>
                  <a:ext cx="131725" cy="55620"/>
                  <a:chOff x="6269310" y="4610340"/>
                  <a:chExt cx="131725" cy="55620"/>
                </a:xfrm>
                <a:grpFill/>
              </p:grpSpPr>
              <p:grpSp>
                <p:nvGrpSpPr>
                  <p:cNvPr id="117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269310" y="4649282"/>
                    <a:ext cx="34204" cy="16677"/>
                    <a:chOff x="6269310" y="4649282"/>
                    <a:chExt cx="34204" cy="16677"/>
                  </a:xfrm>
                  <a:grpFill/>
                </p:grpSpPr>
                <p:sp>
                  <p:nvSpPr>
                    <p:cNvPr id="1177" name="Freeform: Shape 1176">
                      <a:extLst>
                        <a:ext uri="{FF2B5EF4-FFF2-40B4-BE49-F238E27FC236}">
                          <a16:creationId xmlns:a16="http://schemas.microsoft.com/office/drawing/2014/main" id="{82668660-F02D-4E83-A862-E92454D7B9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76058" y="4649282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3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3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8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8" name="Freeform: Shape 1177">
                      <a:extLst>
                        <a:ext uri="{FF2B5EF4-FFF2-40B4-BE49-F238E27FC236}">
                          <a16:creationId xmlns:a16="http://schemas.microsoft.com/office/drawing/2014/main" id="{87F40CBB-CE85-4AA4-8F73-544DCD1071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9310" y="4654536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59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366831" y="4610340"/>
                    <a:ext cx="34204" cy="16808"/>
                    <a:chOff x="6366831" y="4610340"/>
                    <a:chExt cx="34204" cy="16808"/>
                  </a:xfrm>
                  <a:grpFill/>
                </p:grpSpPr>
                <p:sp>
                  <p:nvSpPr>
                    <p:cNvPr id="1180" name="Freeform: Shape 1179">
                      <a:extLst>
                        <a:ext uri="{FF2B5EF4-FFF2-40B4-BE49-F238E27FC236}">
                          <a16:creationId xmlns:a16="http://schemas.microsoft.com/office/drawing/2014/main" id="{50694422-5AAE-4001-9069-1579B05B8A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66831" y="4615945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3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3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8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917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1" name="Freeform: Shape 1180">
                      <a:extLst>
                        <a:ext uri="{FF2B5EF4-FFF2-40B4-BE49-F238E27FC236}">
                          <a16:creationId xmlns:a16="http://schemas.microsoft.com/office/drawing/2014/main" id="{FA3AF364-9DC6-4D58-A2B6-1B8A11EF10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9610" y="4610340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60 w 11424"/>
                        <a:gd name="connsiteY2" fmla="*/ 330 h 11424"/>
                        <a:gd name="connsiteX3" fmla="*/ 11094 w 11424"/>
                        <a:gd name="connsiteY3" fmla="*/ 3760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1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0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8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288417" y="4583251"/>
                  <a:ext cx="93509" cy="109797"/>
                  <a:chOff x="6288417" y="4583251"/>
                  <a:chExt cx="93509" cy="109797"/>
                </a:xfrm>
                <a:grpFill/>
              </p:grpSpPr>
              <p:grpSp>
                <p:nvGrpSpPr>
                  <p:cNvPr id="118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288417" y="4663958"/>
                    <a:ext cx="25471" cy="29090"/>
                    <a:chOff x="6288417" y="4663958"/>
                    <a:chExt cx="25471" cy="29090"/>
                  </a:xfrm>
                  <a:grpFill/>
                </p:grpSpPr>
                <p:sp>
                  <p:nvSpPr>
                    <p:cNvPr id="1184" name="Freeform: Shape 1183">
                      <a:extLst>
                        <a:ext uri="{FF2B5EF4-FFF2-40B4-BE49-F238E27FC236}">
                          <a16:creationId xmlns:a16="http://schemas.microsoft.com/office/drawing/2014/main" id="{B39A0BC5-BD65-4D40-975A-F01C08F80F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94544" y="4663958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2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2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95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5" name="Freeform: Shape 1184">
                      <a:extLst>
                        <a:ext uri="{FF2B5EF4-FFF2-40B4-BE49-F238E27FC236}">
                          <a16:creationId xmlns:a16="http://schemas.microsoft.com/office/drawing/2014/main" id="{856C3E85-FF3C-44E4-8368-E5BD70CFA5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8417" y="4681549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8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356456" y="4583251"/>
                    <a:ext cx="25471" cy="29229"/>
                    <a:chOff x="6356456" y="4583251"/>
                    <a:chExt cx="25471" cy="29229"/>
                  </a:xfrm>
                  <a:grpFill/>
                </p:grpSpPr>
                <p:sp>
                  <p:nvSpPr>
                    <p:cNvPr id="1187" name="Freeform: Shape 1186">
                      <a:extLst>
                        <a:ext uri="{FF2B5EF4-FFF2-40B4-BE49-F238E27FC236}">
                          <a16:creationId xmlns:a16="http://schemas.microsoft.com/office/drawing/2014/main" id="{368DE5E5-4E17-4238-9896-2B4563212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56456" y="4589759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3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8" name="Freeform: Shape 1187">
                      <a:extLst>
                        <a:ext uri="{FF2B5EF4-FFF2-40B4-BE49-F238E27FC236}">
                          <a16:creationId xmlns:a16="http://schemas.microsoft.com/office/drawing/2014/main" id="{D085EF6C-8F9A-4389-B034-393D073789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0428" y="4583251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1309CE29-1031-4914-BA0F-299F4E2A06A8}"/>
                    </a:ext>
                  </a:extLst>
                </p:cNvPr>
                <p:cNvSpPr/>
                <p:nvPr/>
              </p:nvSpPr>
              <p:spPr>
                <a:xfrm>
                  <a:off x="6293908" y="4597695"/>
                  <a:ext cx="82267" cy="82242"/>
                </a:xfrm>
                <a:custGeom>
                  <a:avLst/>
                  <a:gdLst>
                    <a:gd name="connsiteX0" fmla="*/ 81650 w 82267"/>
                    <a:gd name="connsiteY0" fmla="*/ 48122 h 82242"/>
                    <a:gd name="connsiteX1" fmla="*/ 34121 w 82267"/>
                    <a:gd name="connsiteY1" fmla="*/ 81650 h 82242"/>
                    <a:gd name="connsiteX2" fmla="*/ 593 w 82267"/>
                    <a:gd name="connsiteY2" fmla="*/ 34121 h 82242"/>
                    <a:gd name="connsiteX3" fmla="*/ 48122 w 82267"/>
                    <a:gd name="connsiteY3" fmla="*/ 593 h 82242"/>
                    <a:gd name="connsiteX4" fmla="*/ 81650 w 82267"/>
                    <a:gd name="connsiteY4" fmla="*/ 48122 h 82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67" h="82242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840"/>
                        <a:pt x="-3217" y="56504"/>
                        <a:pt x="593" y="34121"/>
                      </a:cubicBezTo>
                      <a:cubicBezTo>
                        <a:pt x="4498" y="11737"/>
                        <a:pt x="25739" y="-3218"/>
                        <a:pt x="48122" y="593"/>
                      </a:cubicBezTo>
                      <a:cubicBezTo>
                        <a:pt x="70506" y="4403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EBA7148F-4E1E-4019-BE6C-BCD364D7CDA8}"/>
                    </a:ext>
                  </a:extLst>
                </p:cNvPr>
                <p:cNvSpPr/>
                <p:nvPr/>
              </p:nvSpPr>
              <p:spPr>
                <a:xfrm>
                  <a:off x="6323697" y="458238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CE62B70D-ACC3-43C7-A57C-7F7662EB2C7E}"/>
                    </a:ext>
                  </a:extLst>
                </p:cNvPr>
                <p:cNvSpPr/>
                <p:nvPr/>
              </p:nvSpPr>
              <p:spPr>
                <a:xfrm>
                  <a:off x="6334461" y="460386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F6900435-97C0-49B9-BDC6-5AAAFA17A949}"/>
                    </a:ext>
                  </a:extLst>
                </p:cNvPr>
                <p:cNvSpPr/>
                <p:nvPr/>
              </p:nvSpPr>
              <p:spPr>
                <a:xfrm>
                  <a:off x="6328733" y="4628330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2"/>
                        <a:pt x="4534" y="438"/>
                      </a:cubicBezTo>
                      <a:cubicBezTo>
                        <a:pt x="8153" y="-895"/>
                        <a:pt x="12154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63616584-4EC3-4D67-967D-BF050881E64F}"/>
                    </a:ext>
                  </a:extLst>
                </p:cNvPr>
                <p:cNvSpPr/>
                <p:nvPr/>
              </p:nvSpPr>
              <p:spPr>
                <a:xfrm>
                  <a:off x="6317887" y="460829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D82E00BC-0F0C-4863-9D0B-919324B20F86}"/>
                    </a:ext>
                  </a:extLst>
                </p:cNvPr>
                <p:cNvSpPr/>
                <p:nvPr/>
              </p:nvSpPr>
              <p:spPr>
                <a:xfrm>
                  <a:off x="6308743" y="462396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A860A82F-42BD-4B08-B996-E1331B7A8AAC}"/>
                    </a:ext>
                  </a:extLst>
                </p:cNvPr>
                <p:cNvSpPr/>
                <p:nvPr/>
              </p:nvSpPr>
              <p:spPr>
                <a:xfrm>
                  <a:off x="6311506" y="464139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A040912A-A49C-4B28-80C6-EFF113FFE037}"/>
                    </a:ext>
                  </a:extLst>
                </p:cNvPr>
                <p:cNvSpPr/>
                <p:nvPr/>
              </p:nvSpPr>
              <p:spPr>
                <a:xfrm>
                  <a:off x="6342271" y="464672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4F673820-08A5-4704-9354-10B1C76ABBFE}"/>
                    </a:ext>
                  </a:extLst>
                </p:cNvPr>
                <p:cNvSpPr/>
                <p:nvPr/>
              </p:nvSpPr>
              <p:spPr>
                <a:xfrm>
                  <a:off x="6351130" y="462948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6DAA551D-9744-4C4C-83F1-59A7DE89A022}"/>
                    </a:ext>
                  </a:extLst>
                </p:cNvPr>
                <p:cNvSpPr/>
                <p:nvPr/>
              </p:nvSpPr>
              <p:spPr>
                <a:xfrm>
                  <a:off x="6347796" y="461472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85B65C08-6948-4962-A4C1-8C3D8D56684B}"/>
                    </a:ext>
                  </a:extLst>
                </p:cNvPr>
                <p:cNvSpPr/>
                <p:nvPr/>
              </p:nvSpPr>
              <p:spPr>
                <a:xfrm>
                  <a:off x="6325602" y="465482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9CD61EFB-3B69-4AB6-B56F-D61AC13DC9B2}"/>
                    </a:ext>
                  </a:extLst>
                </p:cNvPr>
                <p:cNvSpPr/>
                <p:nvPr/>
              </p:nvSpPr>
              <p:spPr>
                <a:xfrm>
                  <a:off x="6299028" y="459338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AA3187BF-F36F-4BE1-B635-64B615BDB2F4}"/>
                    </a:ext>
                  </a:extLst>
                </p:cNvPr>
                <p:cNvSpPr/>
                <p:nvPr/>
              </p:nvSpPr>
              <p:spPr>
                <a:xfrm>
                  <a:off x="6284264" y="461281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BC9892F4-55FC-485F-A5D5-5B3E90388BC4}"/>
                    </a:ext>
                  </a:extLst>
                </p:cNvPr>
                <p:cNvSpPr/>
                <p:nvPr/>
              </p:nvSpPr>
              <p:spPr>
                <a:xfrm>
                  <a:off x="6283788" y="463877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1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80D8BBF6-AC6E-470B-95E9-102E824E0227}"/>
                    </a:ext>
                  </a:extLst>
                </p:cNvPr>
                <p:cNvSpPr/>
                <p:nvPr/>
              </p:nvSpPr>
              <p:spPr>
                <a:xfrm>
                  <a:off x="6289407" y="466067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209C3D90-D300-47A6-A772-4C6AB8CD31D3}"/>
                    </a:ext>
                  </a:extLst>
                </p:cNvPr>
                <p:cNvSpPr/>
                <p:nvPr/>
              </p:nvSpPr>
              <p:spPr>
                <a:xfrm>
                  <a:off x="6307219" y="467758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F130F31C-D43F-48AA-A67F-82E92B347ADE}"/>
                    </a:ext>
                  </a:extLst>
                </p:cNvPr>
                <p:cNvSpPr/>
                <p:nvPr/>
              </p:nvSpPr>
              <p:spPr>
                <a:xfrm>
                  <a:off x="6334651" y="468234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15488326-31F9-442C-BB26-4E38C6D4BD6D}"/>
                    </a:ext>
                  </a:extLst>
                </p:cNvPr>
                <p:cNvSpPr/>
                <p:nvPr/>
              </p:nvSpPr>
              <p:spPr>
                <a:xfrm>
                  <a:off x="6360750" y="467306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7" name="Freeform: Shape 1206">
                  <a:extLst>
                    <a:ext uri="{FF2B5EF4-FFF2-40B4-BE49-F238E27FC236}">
                      <a16:creationId xmlns:a16="http://schemas.microsoft.com/office/drawing/2014/main" id="{536597D6-624B-4B7D-BE11-BCC6F1719A48}"/>
                    </a:ext>
                  </a:extLst>
                </p:cNvPr>
                <p:cNvSpPr/>
                <p:nvPr/>
              </p:nvSpPr>
              <p:spPr>
                <a:xfrm>
                  <a:off x="6376085" y="465215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7C3F6923-B2A7-4970-A1DD-13C3378E6E86}"/>
                    </a:ext>
                  </a:extLst>
                </p:cNvPr>
                <p:cNvSpPr/>
                <p:nvPr/>
              </p:nvSpPr>
              <p:spPr>
                <a:xfrm>
                  <a:off x="6380466" y="462948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BB300D78-A093-4D66-86A1-5E88C553A77B}"/>
                    </a:ext>
                  </a:extLst>
                </p:cNvPr>
                <p:cNvSpPr/>
                <p:nvPr/>
              </p:nvSpPr>
              <p:spPr>
                <a:xfrm>
                  <a:off x="6372847" y="460329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A158C53F-E6AA-4939-83DB-6A37BE11800C}"/>
                    </a:ext>
                  </a:extLst>
                </p:cNvPr>
                <p:cNvSpPr/>
                <p:nvPr/>
              </p:nvSpPr>
              <p:spPr>
                <a:xfrm>
                  <a:off x="6351891" y="4582954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774AC9B6-3E32-4052-92EB-5DABA7DE1F41}"/>
                    </a:ext>
                  </a:extLst>
                </p:cNvPr>
                <p:cNvSpPr/>
                <p:nvPr/>
              </p:nvSpPr>
              <p:spPr>
                <a:xfrm>
                  <a:off x="6328204" y="4588653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11F49609-6B3C-4F8D-B846-C3A9CA4A5F3D}"/>
                    </a:ext>
                  </a:extLst>
                </p:cNvPr>
                <p:cNvSpPr/>
                <p:nvPr/>
              </p:nvSpPr>
              <p:spPr>
                <a:xfrm>
                  <a:off x="6303549" y="4598764"/>
                  <a:ext cx="17335" cy="18419"/>
                </a:xfrm>
                <a:custGeom>
                  <a:avLst/>
                  <a:gdLst>
                    <a:gd name="connsiteX0" fmla="*/ 16288 w 17335"/>
                    <a:gd name="connsiteY0" fmla="*/ 18383 h 18419"/>
                    <a:gd name="connsiteX1" fmla="*/ 15716 w 17335"/>
                    <a:gd name="connsiteY1" fmla="*/ 18098 h 18419"/>
                    <a:gd name="connsiteX2" fmla="*/ 286 w 17335"/>
                    <a:gd name="connsiteY2" fmla="*/ 1619 h 18419"/>
                    <a:gd name="connsiteX3" fmla="*/ 286 w 17335"/>
                    <a:gd name="connsiteY3" fmla="*/ 286 h 18419"/>
                    <a:gd name="connsiteX4" fmla="*/ 1619 w 17335"/>
                    <a:gd name="connsiteY4" fmla="*/ 286 h 18419"/>
                    <a:gd name="connsiteX5" fmla="*/ 17050 w 17335"/>
                    <a:gd name="connsiteY5" fmla="*/ 16764 h 18419"/>
                    <a:gd name="connsiteX6" fmla="*/ 17050 w 17335"/>
                    <a:gd name="connsiteY6" fmla="*/ 18098 h 18419"/>
                    <a:gd name="connsiteX7" fmla="*/ 16288 w 17335"/>
                    <a:gd name="connsiteY7" fmla="*/ 18383 h 1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19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8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7"/>
                        <a:pt x="17050" y="18098"/>
                      </a:cubicBezTo>
                      <a:cubicBezTo>
                        <a:pt x="16859" y="18383"/>
                        <a:pt x="16573" y="18479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35FF80CE-36E5-417E-921A-FC728475AB18}"/>
                    </a:ext>
                  </a:extLst>
                </p:cNvPr>
                <p:cNvSpPr/>
                <p:nvPr/>
              </p:nvSpPr>
              <p:spPr>
                <a:xfrm>
                  <a:off x="6290999" y="4618027"/>
                  <a:ext cx="24529" cy="11598"/>
                </a:xfrm>
                <a:custGeom>
                  <a:avLst/>
                  <a:gdLst>
                    <a:gd name="connsiteX0" fmla="*/ 23409 w 24529"/>
                    <a:gd name="connsiteY0" fmla="*/ 11598 h 11598"/>
                    <a:gd name="connsiteX1" fmla="*/ 23219 w 24529"/>
                    <a:gd name="connsiteY1" fmla="*/ 11503 h 11598"/>
                    <a:gd name="connsiteX2" fmla="*/ 549 w 24529"/>
                    <a:gd name="connsiteY2" fmla="*/ 1787 h 11598"/>
                    <a:gd name="connsiteX3" fmla="*/ 73 w 24529"/>
                    <a:gd name="connsiteY3" fmla="*/ 549 h 11598"/>
                    <a:gd name="connsiteX4" fmla="*/ 1311 w 24529"/>
                    <a:gd name="connsiteY4" fmla="*/ 73 h 11598"/>
                    <a:gd name="connsiteX5" fmla="*/ 23981 w 24529"/>
                    <a:gd name="connsiteY5" fmla="*/ 9788 h 11598"/>
                    <a:gd name="connsiteX6" fmla="*/ 24457 w 24529"/>
                    <a:gd name="connsiteY6" fmla="*/ 11027 h 11598"/>
                    <a:gd name="connsiteX7" fmla="*/ 23409 w 24529"/>
                    <a:gd name="connsiteY7" fmla="*/ 11598 h 11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29" h="11598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7"/>
                      </a:lnTo>
                      <a:cubicBezTo>
                        <a:pt x="73" y="1597"/>
                        <a:pt x="-117" y="1026"/>
                        <a:pt x="73" y="549"/>
                      </a:cubicBezTo>
                      <a:cubicBezTo>
                        <a:pt x="263" y="73"/>
                        <a:pt x="835" y="-117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7" y="10551"/>
                        <a:pt x="24457" y="11027"/>
                      </a:cubicBezTo>
                      <a:cubicBezTo>
                        <a:pt x="24267" y="11408"/>
                        <a:pt x="23885" y="11598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6AEA6016-F438-4A1A-84F1-9A3864480915}"/>
                    </a:ext>
                  </a:extLst>
                </p:cNvPr>
                <p:cNvSpPr/>
                <p:nvPr/>
              </p:nvSpPr>
              <p:spPr>
                <a:xfrm>
                  <a:off x="6290009" y="4640088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30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4"/>
                        <a:pt x="15" y="4872"/>
                      </a:cubicBezTo>
                      <a:cubicBezTo>
                        <a:pt x="-81" y="4396"/>
                        <a:pt x="300" y="3825"/>
                        <a:pt x="777" y="3730"/>
                      </a:cubicBezTo>
                      <a:lnTo>
                        <a:pt x="24208" y="15"/>
                      </a:lnTo>
                      <a:cubicBezTo>
                        <a:pt x="24685" y="-80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21855B67-DEA6-451A-9F10-04CB7AFEA9A8}"/>
                    </a:ext>
                  </a:extLst>
                </p:cNvPr>
                <p:cNvSpPr/>
                <p:nvPr/>
              </p:nvSpPr>
              <p:spPr>
                <a:xfrm>
                  <a:off x="6295007" y="4652134"/>
                  <a:ext cx="21657" cy="14353"/>
                </a:xfrm>
                <a:custGeom>
                  <a:avLst/>
                  <a:gdLst>
                    <a:gd name="connsiteX0" fmla="*/ 827 w 21657"/>
                    <a:gd name="connsiteY0" fmla="*/ 14353 h 14353"/>
                    <a:gd name="connsiteX1" fmla="*/ 161 w 21657"/>
                    <a:gd name="connsiteY1" fmla="*/ 13877 h 14353"/>
                    <a:gd name="connsiteX2" fmla="*/ 446 w 21657"/>
                    <a:gd name="connsiteY2" fmla="*/ 12543 h 14353"/>
                    <a:gd name="connsiteX3" fmla="*/ 20163 w 21657"/>
                    <a:gd name="connsiteY3" fmla="*/ 161 h 14353"/>
                    <a:gd name="connsiteX4" fmla="*/ 21497 w 21657"/>
                    <a:gd name="connsiteY4" fmla="*/ 446 h 14353"/>
                    <a:gd name="connsiteX5" fmla="*/ 21211 w 21657"/>
                    <a:gd name="connsiteY5" fmla="*/ 1780 h 14353"/>
                    <a:gd name="connsiteX6" fmla="*/ 1494 w 21657"/>
                    <a:gd name="connsiteY6" fmla="*/ 14162 h 14353"/>
                    <a:gd name="connsiteX7" fmla="*/ 827 w 21657"/>
                    <a:gd name="connsiteY7" fmla="*/ 14353 h 14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53">
                      <a:moveTo>
                        <a:pt x="827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1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39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113" y="14353"/>
                        <a:pt x="827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D0AC49F4-F8AA-4EEB-93A0-F2F3E00F3939}"/>
                    </a:ext>
                  </a:extLst>
                </p:cNvPr>
                <p:cNvSpPr/>
                <p:nvPr/>
              </p:nvSpPr>
              <p:spPr>
                <a:xfrm>
                  <a:off x="6312178" y="4658542"/>
                  <a:ext cx="13794" cy="24232"/>
                </a:xfrm>
                <a:custGeom>
                  <a:avLst/>
                  <a:gdLst>
                    <a:gd name="connsiteX0" fmla="*/ 801 w 13794"/>
                    <a:gd name="connsiteY0" fmla="*/ 24233 h 24232"/>
                    <a:gd name="connsiteX1" fmla="*/ 515 w 13794"/>
                    <a:gd name="connsiteY1" fmla="*/ 24137 h 24232"/>
                    <a:gd name="connsiteX2" fmla="*/ 134 w 13794"/>
                    <a:gd name="connsiteY2" fmla="*/ 22804 h 24232"/>
                    <a:gd name="connsiteX3" fmla="*/ 11945 w 13794"/>
                    <a:gd name="connsiteY3" fmla="*/ 515 h 24232"/>
                    <a:gd name="connsiteX4" fmla="*/ 13279 w 13794"/>
                    <a:gd name="connsiteY4" fmla="*/ 134 h 24232"/>
                    <a:gd name="connsiteX5" fmla="*/ 13660 w 13794"/>
                    <a:gd name="connsiteY5" fmla="*/ 1468 h 24232"/>
                    <a:gd name="connsiteX6" fmla="*/ 1849 w 13794"/>
                    <a:gd name="connsiteY6" fmla="*/ 23756 h 24232"/>
                    <a:gd name="connsiteX7" fmla="*/ 801 w 13794"/>
                    <a:gd name="connsiteY7" fmla="*/ 24233 h 2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4" h="24232">
                      <a:moveTo>
                        <a:pt x="801" y="24233"/>
                      </a:moveTo>
                      <a:cubicBezTo>
                        <a:pt x="706" y="24233"/>
                        <a:pt x="610" y="24137"/>
                        <a:pt x="515" y="24137"/>
                      </a:cubicBezTo>
                      <a:cubicBezTo>
                        <a:pt x="39" y="23851"/>
                        <a:pt x="-152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2" y="-151"/>
                        <a:pt x="13279" y="134"/>
                      </a:cubicBezTo>
                      <a:cubicBezTo>
                        <a:pt x="13755" y="420"/>
                        <a:pt x="13946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658" y="24042"/>
                        <a:pt x="1182" y="24233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6819354B-3965-4C60-99A5-86184A37A277}"/>
                    </a:ext>
                  </a:extLst>
                </p:cNvPr>
                <p:cNvSpPr/>
                <p:nvPr/>
              </p:nvSpPr>
              <p:spPr>
                <a:xfrm>
                  <a:off x="6337649" y="4657819"/>
                  <a:ext cx="3905" cy="29694"/>
                </a:xfrm>
                <a:custGeom>
                  <a:avLst/>
                  <a:gdLst>
                    <a:gd name="connsiteX0" fmla="*/ 2762 w 3905"/>
                    <a:gd name="connsiteY0" fmla="*/ 29623 h 29694"/>
                    <a:gd name="connsiteX1" fmla="*/ 2000 w 3905"/>
                    <a:gd name="connsiteY1" fmla="*/ 28765 h 29694"/>
                    <a:gd name="connsiteX2" fmla="*/ 0 w 3905"/>
                    <a:gd name="connsiteY2" fmla="*/ 1048 h 29694"/>
                    <a:gd name="connsiteX3" fmla="*/ 857 w 3905"/>
                    <a:gd name="connsiteY3" fmla="*/ 0 h 29694"/>
                    <a:gd name="connsiteX4" fmla="*/ 1905 w 3905"/>
                    <a:gd name="connsiteY4" fmla="*/ 857 h 29694"/>
                    <a:gd name="connsiteX5" fmla="*/ 3905 w 3905"/>
                    <a:gd name="connsiteY5" fmla="*/ 28575 h 29694"/>
                    <a:gd name="connsiteX6" fmla="*/ 3048 w 3905"/>
                    <a:gd name="connsiteY6" fmla="*/ 29623 h 29694"/>
                    <a:gd name="connsiteX7" fmla="*/ 2762 w 3905"/>
                    <a:gd name="connsiteY7" fmla="*/ 29623 h 29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94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5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953" y="29718"/>
                        <a:pt x="2858" y="29718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800FAD9D-AF5A-4C90-9D61-D3019DAD165D}"/>
                    </a:ext>
                  </a:extLst>
                </p:cNvPr>
                <p:cNvSpPr/>
                <p:nvPr/>
              </p:nvSpPr>
              <p:spPr>
                <a:xfrm>
                  <a:off x="6355776" y="4608533"/>
                  <a:ext cx="22895" cy="14996"/>
                </a:xfrm>
                <a:custGeom>
                  <a:avLst/>
                  <a:gdLst>
                    <a:gd name="connsiteX0" fmla="*/ 828 w 22895"/>
                    <a:gd name="connsiteY0" fmla="*/ 14997 h 14996"/>
                    <a:gd name="connsiteX1" fmla="*/ 161 w 22895"/>
                    <a:gd name="connsiteY1" fmla="*/ 14520 h 14996"/>
                    <a:gd name="connsiteX2" fmla="*/ 447 w 22895"/>
                    <a:gd name="connsiteY2" fmla="*/ 13187 h 14996"/>
                    <a:gd name="connsiteX3" fmla="*/ 21402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8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8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7" y="13187"/>
                      </a:cubicBezTo>
                      <a:lnTo>
                        <a:pt x="21402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899"/>
                        <a:pt x="22925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018" y="14997"/>
                        <a:pt x="828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CB89BAB6-AEBA-4D86-B321-435ED9B4C685}"/>
                    </a:ext>
                  </a:extLst>
                </p:cNvPr>
                <p:cNvSpPr/>
                <p:nvPr/>
              </p:nvSpPr>
              <p:spPr>
                <a:xfrm>
                  <a:off x="6346529" y="4589928"/>
                  <a:ext cx="11671" cy="24665"/>
                </a:xfrm>
                <a:custGeom>
                  <a:avLst/>
                  <a:gdLst>
                    <a:gd name="connsiteX0" fmla="*/ 740 w 11671"/>
                    <a:gd name="connsiteY0" fmla="*/ 24647 h 24665"/>
                    <a:gd name="connsiteX1" fmla="*/ 549 w 11671"/>
                    <a:gd name="connsiteY1" fmla="*/ 24552 h 24665"/>
                    <a:gd name="connsiteX2" fmla="*/ 73 w 11671"/>
                    <a:gd name="connsiteY2" fmla="*/ 23314 h 24665"/>
                    <a:gd name="connsiteX3" fmla="*/ 9884 w 11671"/>
                    <a:gd name="connsiteY3" fmla="*/ 549 h 24665"/>
                    <a:gd name="connsiteX4" fmla="*/ 11122 w 11671"/>
                    <a:gd name="connsiteY4" fmla="*/ 73 h 24665"/>
                    <a:gd name="connsiteX5" fmla="*/ 11598 w 11671"/>
                    <a:gd name="connsiteY5" fmla="*/ 1311 h 24665"/>
                    <a:gd name="connsiteX6" fmla="*/ 1788 w 11671"/>
                    <a:gd name="connsiteY6" fmla="*/ 24076 h 24665"/>
                    <a:gd name="connsiteX7" fmla="*/ 740 w 11671"/>
                    <a:gd name="connsiteY7" fmla="*/ 24647 h 24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65">
                      <a:moveTo>
                        <a:pt x="740" y="24647"/>
                      </a:moveTo>
                      <a:cubicBezTo>
                        <a:pt x="644" y="24647"/>
                        <a:pt x="549" y="24647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3"/>
                        <a:pt x="11789" y="835"/>
                        <a:pt x="11598" y="1311"/>
                      </a:cubicBezTo>
                      <a:lnTo>
                        <a:pt x="1788" y="24076"/>
                      </a:lnTo>
                      <a:cubicBezTo>
                        <a:pt x="1597" y="24457"/>
                        <a:pt x="1121" y="24743"/>
                        <a:pt x="740" y="246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DCE5E5F8-06D9-4000-8CCB-4913122FF9AB}"/>
                    </a:ext>
                  </a:extLst>
                </p:cNvPr>
                <p:cNvSpPr/>
                <p:nvPr/>
              </p:nvSpPr>
              <p:spPr>
                <a:xfrm>
                  <a:off x="6358128" y="4634197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2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2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2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2" y="2381"/>
                      </a:lnTo>
                      <a:cubicBezTo>
                        <a:pt x="857" y="2381"/>
                        <a:pt x="762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79CEDCC0-8F16-4E94-B595-AFCE1CEC4CE6}"/>
                    </a:ext>
                  </a:extLst>
                </p:cNvPr>
                <p:cNvSpPr/>
                <p:nvPr/>
              </p:nvSpPr>
              <p:spPr>
                <a:xfrm>
                  <a:off x="6354149" y="4644316"/>
                  <a:ext cx="27578" cy="14384"/>
                </a:xfrm>
                <a:custGeom>
                  <a:avLst/>
                  <a:gdLst>
                    <a:gd name="connsiteX0" fmla="*/ 26553 w 27578"/>
                    <a:gd name="connsiteY0" fmla="*/ 14361 h 14384"/>
                    <a:gd name="connsiteX1" fmla="*/ 26267 w 27578"/>
                    <a:gd name="connsiteY1" fmla="*/ 14265 h 14384"/>
                    <a:gd name="connsiteX2" fmla="*/ 549 w 27578"/>
                    <a:gd name="connsiteY2" fmla="*/ 1788 h 14384"/>
                    <a:gd name="connsiteX3" fmla="*/ 73 w 27578"/>
                    <a:gd name="connsiteY3" fmla="*/ 549 h 14384"/>
                    <a:gd name="connsiteX4" fmla="*/ 1311 w 27578"/>
                    <a:gd name="connsiteY4" fmla="*/ 73 h 14384"/>
                    <a:gd name="connsiteX5" fmla="*/ 27029 w 27578"/>
                    <a:gd name="connsiteY5" fmla="*/ 12551 h 14384"/>
                    <a:gd name="connsiteX6" fmla="*/ 27505 w 27578"/>
                    <a:gd name="connsiteY6" fmla="*/ 13789 h 14384"/>
                    <a:gd name="connsiteX7" fmla="*/ 26553 w 27578"/>
                    <a:gd name="connsiteY7" fmla="*/ 14361 h 14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84">
                      <a:moveTo>
                        <a:pt x="26553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5" y="13313"/>
                        <a:pt x="27505" y="13789"/>
                      </a:cubicBezTo>
                      <a:cubicBezTo>
                        <a:pt x="27315" y="14265"/>
                        <a:pt x="26933" y="14456"/>
                        <a:pt x="26553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571BC0C7-7C98-4014-8500-B0BA51E71935}"/>
                    </a:ext>
                  </a:extLst>
                </p:cNvPr>
                <p:cNvSpPr/>
                <p:nvPr/>
              </p:nvSpPr>
              <p:spPr>
                <a:xfrm>
                  <a:off x="6348026" y="4655529"/>
                  <a:ext cx="18868" cy="23054"/>
                </a:xfrm>
                <a:custGeom>
                  <a:avLst/>
                  <a:gdLst>
                    <a:gd name="connsiteX0" fmla="*/ 17721 w 18868"/>
                    <a:gd name="connsiteY0" fmla="*/ 23055 h 23054"/>
                    <a:gd name="connsiteX1" fmla="*/ 17149 w 18868"/>
                    <a:gd name="connsiteY1" fmla="*/ 22674 h 23054"/>
                    <a:gd name="connsiteX2" fmla="*/ 195 w 18868"/>
                    <a:gd name="connsiteY2" fmla="*/ 1528 h 23054"/>
                    <a:gd name="connsiteX3" fmla="*/ 386 w 18868"/>
                    <a:gd name="connsiteY3" fmla="*/ 195 h 23054"/>
                    <a:gd name="connsiteX4" fmla="*/ 1719 w 18868"/>
                    <a:gd name="connsiteY4" fmla="*/ 385 h 23054"/>
                    <a:gd name="connsiteX5" fmla="*/ 18674 w 18868"/>
                    <a:gd name="connsiteY5" fmla="*/ 21531 h 23054"/>
                    <a:gd name="connsiteX6" fmla="*/ 18483 w 18868"/>
                    <a:gd name="connsiteY6" fmla="*/ 22865 h 23054"/>
                    <a:gd name="connsiteX7" fmla="*/ 17721 w 18868"/>
                    <a:gd name="connsiteY7" fmla="*/ 23055 h 23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54">
                      <a:moveTo>
                        <a:pt x="17721" y="23055"/>
                      </a:moveTo>
                      <a:cubicBezTo>
                        <a:pt x="17531" y="23055"/>
                        <a:pt x="17245" y="22865"/>
                        <a:pt x="17149" y="22674"/>
                      </a:cubicBezTo>
                      <a:lnTo>
                        <a:pt x="195" y="1528"/>
                      </a:lnTo>
                      <a:cubicBezTo>
                        <a:pt x="-91" y="1148"/>
                        <a:pt x="-91" y="481"/>
                        <a:pt x="386" y="195"/>
                      </a:cubicBezTo>
                      <a:cubicBezTo>
                        <a:pt x="766" y="-91"/>
                        <a:pt x="1433" y="-91"/>
                        <a:pt x="1719" y="385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197" y="22960"/>
                        <a:pt x="17912" y="23055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879F7CF5-62E5-4543-8AB8-17D340087A0F}"/>
                    </a:ext>
                  </a:extLst>
                </p:cNvPr>
                <p:cNvSpPr/>
                <p:nvPr/>
              </p:nvSpPr>
              <p:spPr>
                <a:xfrm>
                  <a:off x="6337253" y="4611323"/>
                  <a:ext cx="3461" cy="10697"/>
                </a:xfrm>
                <a:custGeom>
                  <a:avLst/>
                  <a:gdLst>
                    <a:gd name="connsiteX0" fmla="*/ 777 w 3461"/>
                    <a:gd name="connsiteY0" fmla="*/ 10683 h 10697"/>
                    <a:gd name="connsiteX1" fmla="*/ 15 w 3461"/>
                    <a:gd name="connsiteY1" fmla="*/ 9540 h 10697"/>
                    <a:gd name="connsiteX2" fmla="*/ 1539 w 3461"/>
                    <a:gd name="connsiteY2" fmla="*/ 777 h 10697"/>
                    <a:gd name="connsiteX3" fmla="*/ 2682 w 3461"/>
                    <a:gd name="connsiteY3" fmla="*/ 15 h 10697"/>
                    <a:gd name="connsiteX4" fmla="*/ 3444 w 3461"/>
                    <a:gd name="connsiteY4" fmla="*/ 1158 h 10697"/>
                    <a:gd name="connsiteX5" fmla="*/ 1920 w 3461"/>
                    <a:gd name="connsiteY5" fmla="*/ 9921 h 10697"/>
                    <a:gd name="connsiteX6" fmla="*/ 777 w 3461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61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253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729" y="10397"/>
                        <a:pt x="1253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1DE44B23-F187-4BAF-9D1D-B3A92B6B9004}"/>
                    </a:ext>
                  </a:extLst>
                </p:cNvPr>
                <p:cNvSpPr/>
                <p:nvPr/>
              </p:nvSpPr>
              <p:spPr>
                <a:xfrm>
                  <a:off x="6324058" y="4616225"/>
                  <a:ext cx="7274" cy="9590"/>
                </a:xfrm>
                <a:custGeom>
                  <a:avLst/>
                  <a:gdLst>
                    <a:gd name="connsiteX0" fmla="*/ 6161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7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1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1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7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5" y="9209"/>
                        <a:pt x="6828" y="9495"/>
                      </a:cubicBezTo>
                      <a:cubicBezTo>
                        <a:pt x="6638" y="9590"/>
                        <a:pt x="6352" y="9590"/>
                        <a:pt x="6161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EC1EA8C7-39B2-4104-AAC2-15C4E87DEDDC}"/>
                    </a:ext>
                  </a:extLst>
                </p:cNvPr>
                <p:cNvSpPr/>
                <p:nvPr/>
              </p:nvSpPr>
              <p:spPr>
                <a:xfrm>
                  <a:off x="6315405" y="4629099"/>
                  <a:ext cx="14483" cy="5002"/>
                </a:xfrm>
                <a:custGeom>
                  <a:avLst/>
                  <a:gdLst>
                    <a:gd name="connsiteX0" fmla="*/ 13385 w 14483"/>
                    <a:gd name="connsiteY0" fmla="*/ 5003 h 5002"/>
                    <a:gd name="connsiteX1" fmla="*/ 13385 w 14483"/>
                    <a:gd name="connsiteY1" fmla="*/ 5003 h 5002"/>
                    <a:gd name="connsiteX2" fmla="*/ 717 w 14483"/>
                    <a:gd name="connsiteY2" fmla="*/ 1860 h 5002"/>
                    <a:gd name="connsiteX3" fmla="*/ 50 w 14483"/>
                    <a:gd name="connsiteY3" fmla="*/ 717 h 5002"/>
                    <a:gd name="connsiteX4" fmla="*/ 1193 w 14483"/>
                    <a:gd name="connsiteY4" fmla="*/ 50 h 5002"/>
                    <a:gd name="connsiteX5" fmla="*/ 13766 w 14483"/>
                    <a:gd name="connsiteY5" fmla="*/ 3193 h 5002"/>
                    <a:gd name="connsiteX6" fmla="*/ 14433 w 14483"/>
                    <a:gd name="connsiteY6" fmla="*/ 4336 h 5002"/>
                    <a:gd name="connsiteX7" fmla="*/ 13385 w 14483"/>
                    <a:gd name="connsiteY7" fmla="*/ 5003 h 5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3" h="5002">
                      <a:moveTo>
                        <a:pt x="13385" y="5003"/>
                      </a:moveTo>
                      <a:cubicBezTo>
                        <a:pt x="13290" y="5003"/>
                        <a:pt x="13290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4"/>
                        <a:pt x="-140" y="1193"/>
                        <a:pt x="50" y="717"/>
                      </a:cubicBezTo>
                      <a:cubicBezTo>
                        <a:pt x="145" y="240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717"/>
                        <a:pt x="13861" y="5003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3BF2DDD1-36BA-4F85-8101-4A28A4C370D1}"/>
                    </a:ext>
                  </a:extLst>
                </p:cNvPr>
                <p:cNvSpPr/>
                <p:nvPr/>
              </p:nvSpPr>
              <p:spPr>
                <a:xfrm>
                  <a:off x="6319015" y="4641853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8"/>
                        <a:pt x="10252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203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5CAD3B6E-8E7B-44E8-AC78-80576F017691}"/>
                    </a:ext>
                  </a:extLst>
                </p:cNvPr>
                <p:cNvSpPr/>
                <p:nvPr/>
              </p:nvSpPr>
              <p:spPr>
                <a:xfrm>
                  <a:off x="6330871" y="4647327"/>
                  <a:ext cx="3553" cy="11349"/>
                </a:xfrm>
                <a:custGeom>
                  <a:avLst/>
                  <a:gdLst>
                    <a:gd name="connsiteX0" fmla="*/ 777 w 3553"/>
                    <a:gd name="connsiteY0" fmla="*/ 11349 h 11349"/>
                    <a:gd name="connsiteX1" fmla="*/ 15 w 3553"/>
                    <a:gd name="connsiteY1" fmla="*/ 10207 h 11349"/>
                    <a:gd name="connsiteX2" fmla="*/ 1634 w 3553"/>
                    <a:gd name="connsiteY2" fmla="*/ 777 h 11349"/>
                    <a:gd name="connsiteX3" fmla="*/ 2777 w 3553"/>
                    <a:gd name="connsiteY3" fmla="*/ 15 h 11349"/>
                    <a:gd name="connsiteX4" fmla="*/ 3539 w 3553"/>
                    <a:gd name="connsiteY4" fmla="*/ 1158 h 11349"/>
                    <a:gd name="connsiteX5" fmla="*/ 1920 w 3553"/>
                    <a:gd name="connsiteY5" fmla="*/ 10587 h 11349"/>
                    <a:gd name="connsiteX6" fmla="*/ 777 w 3553"/>
                    <a:gd name="connsiteY6" fmla="*/ 11349 h 11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49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7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064"/>
                        <a:pt x="1253" y="11349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80AC2FDE-9ED7-41C1-BDD0-8C0502028CA8}"/>
                    </a:ext>
                  </a:extLst>
                </p:cNvPr>
                <p:cNvSpPr/>
                <p:nvPr/>
              </p:nvSpPr>
              <p:spPr>
                <a:xfrm>
                  <a:off x="6338740" y="4640908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5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5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4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FC9A68AD-D023-445E-9069-B074E6653C09}"/>
                    </a:ext>
                  </a:extLst>
                </p:cNvPr>
                <p:cNvSpPr/>
                <p:nvPr/>
              </p:nvSpPr>
              <p:spPr>
                <a:xfrm>
                  <a:off x="6344217" y="4620762"/>
                  <a:ext cx="8676" cy="7090"/>
                </a:xfrm>
                <a:custGeom>
                  <a:avLst/>
                  <a:gdLst>
                    <a:gd name="connsiteX0" fmla="*/ 766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3 h 7090"/>
                    <a:gd name="connsiteX7" fmla="*/ 766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7" y="767"/>
                        <a:pt x="8767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243" y="7053"/>
                        <a:pt x="957" y="7148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39A35F44-5AB9-48E3-B2DE-97E1AF3F53AB}"/>
                    </a:ext>
                  </a:extLst>
                </p:cNvPr>
                <p:cNvSpPr/>
                <p:nvPr/>
              </p:nvSpPr>
              <p:spPr>
                <a:xfrm>
                  <a:off x="6342968" y="4632849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19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1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19 h 2981"/>
                    <a:gd name="connsiteX7" fmla="*/ 777 w 12602"/>
                    <a:gd name="connsiteY7" fmla="*/ 1919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19"/>
                      </a:moveTo>
                      <a:cubicBezTo>
                        <a:pt x="301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1" y="1062"/>
                      </a:lnTo>
                      <a:cubicBezTo>
                        <a:pt x="12302" y="1158"/>
                        <a:pt x="12683" y="1538"/>
                        <a:pt x="12588" y="2110"/>
                      </a:cubicBezTo>
                      <a:cubicBezTo>
                        <a:pt x="12493" y="2682"/>
                        <a:pt x="12111" y="3062"/>
                        <a:pt x="11540" y="2967"/>
                      </a:cubicBezTo>
                      <a:lnTo>
                        <a:pt x="777" y="1919"/>
                      </a:lnTo>
                      <a:cubicBezTo>
                        <a:pt x="777" y="1919"/>
                        <a:pt x="777" y="1919"/>
                        <a:pt x="777" y="19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31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10725220" y="3294736"/>
                <a:ext cx="305519" cy="268716"/>
                <a:chOff x="6899816" y="3360230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123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52013" y="3360230"/>
                  <a:ext cx="33334" cy="137728"/>
                  <a:chOff x="6952013" y="3360230"/>
                  <a:chExt cx="33334" cy="137728"/>
                </a:xfrm>
                <a:grpFill/>
              </p:grpSpPr>
              <p:grpSp>
                <p:nvGrpSpPr>
                  <p:cNvPr id="123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73618" y="3360230"/>
                    <a:ext cx="11729" cy="35640"/>
                    <a:chOff x="6973618" y="3360230"/>
                    <a:chExt cx="11729" cy="35640"/>
                  </a:xfrm>
                  <a:grpFill/>
                </p:grpSpPr>
                <p:sp>
                  <p:nvSpPr>
                    <p:cNvPr id="1234" name="Freeform: Shape 1233">
                      <a:extLst>
                        <a:ext uri="{FF2B5EF4-FFF2-40B4-BE49-F238E27FC236}">
                          <a16:creationId xmlns:a16="http://schemas.microsoft.com/office/drawing/2014/main" id="{F0A786E8-F8DB-4660-878B-5980DFA74C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3618" y="3367167"/>
                      <a:ext cx="6601" cy="28703"/>
                    </a:xfrm>
                    <a:custGeom>
                      <a:avLst/>
                      <a:gdLst>
                        <a:gd name="connsiteX0" fmla="*/ 777 w 6601"/>
                        <a:gd name="connsiteY0" fmla="*/ 28685 h 28703"/>
                        <a:gd name="connsiteX1" fmla="*/ 15 w 6601"/>
                        <a:gd name="connsiteY1" fmla="*/ 27542 h 28703"/>
                        <a:gd name="connsiteX2" fmla="*/ 4682 w 6601"/>
                        <a:gd name="connsiteY2" fmla="*/ 777 h 28703"/>
                        <a:gd name="connsiteX3" fmla="*/ 5825 w 6601"/>
                        <a:gd name="connsiteY3" fmla="*/ 15 h 28703"/>
                        <a:gd name="connsiteX4" fmla="*/ 6587 w 6601"/>
                        <a:gd name="connsiteY4" fmla="*/ 1158 h 28703"/>
                        <a:gd name="connsiteX5" fmla="*/ 1920 w 6601"/>
                        <a:gd name="connsiteY5" fmla="*/ 27923 h 28703"/>
                        <a:gd name="connsiteX6" fmla="*/ 777 w 6601"/>
                        <a:gd name="connsiteY6" fmla="*/ 28685 h 28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3">
                          <a:moveTo>
                            <a:pt x="777" y="28685"/>
                          </a:moveTo>
                          <a:cubicBezTo>
                            <a:pt x="300" y="28590"/>
                            <a:pt x="-81" y="28114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5" name="Freeform: Shape 1234">
                      <a:extLst>
                        <a:ext uri="{FF2B5EF4-FFF2-40B4-BE49-F238E27FC236}">
                          <a16:creationId xmlns:a16="http://schemas.microsoft.com/office/drawing/2014/main" id="{964A5561-18AA-4FC7-A59C-BBC23806E0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3825" y="3360230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2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1 w 11522"/>
                        <a:gd name="connsiteY3" fmla="*/ 94 h 11522"/>
                        <a:gd name="connsiteX4" fmla="*/ 11429 w 11522"/>
                        <a:gd name="connsiteY4" fmla="*/ 6762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2"/>
                          </a:move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6"/>
                            <a:pt x="12000" y="3713"/>
                            <a:pt x="11429" y="676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3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52013" y="3462417"/>
                    <a:ext cx="11729" cy="35541"/>
                    <a:chOff x="6952013" y="3462417"/>
                    <a:chExt cx="11729" cy="35541"/>
                  </a:xfrm>
                  <a:grpFill/>
                </p:grpSpPr>
                <p:sp>
                  <p:nvSpPr>
                    <p:cNvPr id="1237" name="Freeform: Shape 1236">
                      <a:extLst>
                        <a:ext uri="{FF2B5EF4-FFF2-40B4-BE49-F238E27FC236}">
                          <a16:creationId xmlns:a16="http://schemas.microsoft.com/office/drawing/2014/main" id="{94086066-461B-4FCF-BFF4-13660FA596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7140" y="3462417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4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8" name="Freeform: Shape 1237">
                      <a:extLst>
                        <a:ext uri="{FF2B5EF4-FFF2-40B4-BE49-F238E27FC236}">
                          <a16:creationId xmlns:a16="http://schemas.microsoft.com/office/drawing/2014/main" id="{FEA2CC5A-16F9-4986-A49E-9B3A01B31D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2013" y="3486436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1 w 11522"/>
                        <a:gd name="connsiteY1" fmla="*/ 94 h 11522"/>
                        <a:gd name="connsiteX2" fmla="*/ 11429 w 11522"/>
                        <a:gd name="connsiteY2" fmla="*/ 6762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6"/>
                            <a:pt x="12000" y="3618"/>
                            <a:pt x="11429" y="6762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5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39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40918" y="3363278"/>
                  <a:ext cx="55525" cy="131678"/>
                  <a:chOff x="6940918" y="3363278"/>
                  <a:chExt cx="55525" cy="131678"/>
                </a:xfrm>
                <a:grpFill/>
              </p:grpSpPr>
              <p:grpSp>
                <p:nvGrpSpPr>
                  <p:cNvPr id="124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40918" y="3363278"/>
                    <a:ext cx="16773" cy="34235"/>
                    <a:chOff x="6940918" y="3363278"/>
                    <a:chExt cx="16773" cy="34235"/>
                  </a:xfrm>
                  <a:grpFill/>
                </p:grpSpPr>
                <p:sp>
                  <p:nvSpPr>
                    <p:cNvPr id="1241" name="Freeform: Shape 1240">
                      <a:extLst>
                        <a:ext uri="{FF2B5EF4-FFF2-40B4-BE49-F238E27FC236}">
                          <a16:creationId xmlns:a16="http://schemas.microsoft.com/office/drawing/2014/main" id="{6CF1597F-3A75-446C-A8C4-1E2B6F386C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6427" y="3370075"/>
                      <a:ext cx="11263" cy="27438"/>
                    </a:xfrm>
                    <a:custGeom>
                      <a:avLst/>
                      <a:gdLst>
                        <a:gd name="connsiteX0" fmla="*/ 10156 w 11263"/>
                        <a:gd name="connsiteY0" fmla="*/ 27396 h 27438"/>
                        <a:gd name="connsiteX1" fmla="*/ 9394 w 11263"/>
                        <a:gd name="connsiteY1" fmla="*/ 26825 h 27438"/>
                        <a:gd name="connsiteX2" fmla="*/ 60 w 11263"/>
                        <a:gd name="connsiteY2" fmla="*/ 1298 h 27438"/>
                        <a:gd name="connsiteX3" fmla="*/ 631 w 11263"/>
                        <a:gd name="connsiteY3" fmla="*/ 60 h 27438"/>
                        <a:gd name="connsiteX4" fmla="*/ 1869 w 11263"/>
                        <a:gd name="connsiteY4" fmla="*/ 631 h 27438"/>
                        <a:gd name="connsiteX5" fmla="*/ 11204 w 11263"/>
                        <a:gd name="connsiteY5" fmla="*/ 26158 h 27438"/>
                        <a:gd name="connsiteX6" fmla="*/ 10632 w 11263"/>
                        <a:gd name="connsiteY6" fmla="*/ 27396 h 27438"/>
                        <a:gd name="connsiteX7" fmla="*/ 10156 w 11263"/>
                        <a:gd name="connsiteY7" fmla="*/ 27396 h 274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38">
                          <a:moveTo>
                            <a:pt x="10156" y="27396"/>
                          </a:moveTo>
                          <a:cubicBezTo>
                            <a:pt x="9871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251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42" name="Freeform: Shape 1241">
                      <a:extLst>
                        <a:ext uri="{FF2B5EF4-FFF2-40B4-BE49-F238E27FC236}">
                          <a16:creationId xmlns:a16="http://schemas.microsoft.com/office/drawing/2014/main" id="{D4B3531E-E697-46E4-9F4B-C73051D63E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0918" y="3363278"/>
                      <a:ext cx="11424" cy="11473"/>
                    </a:xfrm>
                    <a:custGeom>
                      <a:avLst/>
                      <a:gdLst>
                        <a:gd name="connsiteX0" fmla="*/ 11094 w 11424"/>
                        <a:gd name="connsiteY0" fmla="*/ 3808 h 11473"/>
                        <a:gd name="connsiteX1" fmla="*/ 7665 w 11424"/>
                        <a:gd name="connsiteY1" fmla="*/ 11143 h 11473"/>
                        <a:gd name="connsiteX2" fmla="*/ 331 w 11424"/>
                        <a:gd name="connsiteY2" fmla="*/ 7714 h 11473"/>
                        <a:gd name="connsiteX3" fmla="*/ 3760 w 11424"/>
                        <a:gd name="connsiteY3" fmla="*/ 379 h 11473"/>
                        <a:gd name="connsiteX4" fmla="*/ 11094 w 11424"/>
                        <a:gd name="connsiteY4" fmla="*/ 3808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11094" y="3808"/>
                          </a:moveTo>
                          <a:cubicBezTo>
                            <a:pt x="12141" y="6761"/>
                            <a:pt x="10618" y="10095"/>
                            <a:pt x="7665" y="11143"/>
                          </a:cubicBezTo>
                          <a:cubicBezTo>
                            <a:pt x="4712" y="12191"/>
                            <a:pt x="1378" y="10667"/>
                            <a:pt x="331" y="7714"/>
                          </a:cubicBezTo>
                          <a:cubicBezTo>
                            <a:pt x="-717" y="4761"/>
                            <a:pt x="807" y="1427"/>
                            <a:pt x="3760" y="379"/>
                          </a:cubicBezTo>
                          <a:cubicBezTo>
                            <a:pt x="6712" y="-763"/>
                            <a:pt x="9951" y="760"/>
                            <a:pt x="11094" y="380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4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79669" y="3460753"/>
                    <a:ext cx="16773" cy="34203"/>
                    <a:chOff x="6979669" y="3460753"/>
                    <a:chExt cx="16773" cy="34203"/>
                  </a:xfrm>
                  <a:grpFill/>
                </p:grpSpPr>
                <p:sp>
                  <p:nvSpPr>
                    <p:cNvPr id="1244" name="Freeform: Shape 1243">
                      <a:extLst>
                        <a:ext uri="{FF2B5EF4-FFF2-40B4-BE49-F238E27FC236}">
                          <a16:creationId xmlns:a16="http://schemas.microsoft.com/office/drawing/2014/main" id="{D3EC7CAC-8D6E-46AC-88C4-F515A3B4FE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9669" y="3460753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492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45" name="Freeform: Shape 1244">
                      <a:extLst>
                        <a:ext uri="{FF2B5EF4-FFF2-40B4-BE49-F238E27FC236}">
                          <a16:creationId xmlns:a16="http://schemas.microsoft.com/office/drawing/2014/main" id="{E5454F38-C68A-4310-99C6-FB5F66525D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5018" y="3483532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60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474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46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13734" y="3382395"/>
                  <a:ext cx="109893" cy="93493"/>
                  <a:chOff x="6913734" y="3382395"/>
                  <a:chExt cx="109893" cy="93493"/>
                </a:xfrm>
                <a:grpFill/>
              </p:grpSpPr>
              <p:grpSp>
                <p:nvGrpSpPr>
                  <p:cNvPr id="124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13734" y="3382395"/>
                    <a:ext cx="29185" cy="25483"/>
                    <a:chOff x="6913734" y="3382395"/>
                    <a:chExt cx="29185" cy="25483"/>
                  </a:xfrm>
                  <a:grpFill/>
                </p:grpSpPr>
                <p:sp>
                  <p:nvSpPr>
                    <p:cNvPr id="1248" name="Freeform: Shape 1247">
                      <a:extLst>
                        <a:ext uri="{FF2B5EF4-FFF2-40B4-BE49-F238E27FC236}">
                          <a16:creationId xmlns:a16="http://schemas.microsoft.com/office/drawing/2014/main" id="{27E0483C-CE92-4086-A106-750620C297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0146" y="3388561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8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9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436" y="19197"/>
                            <a:pt x="22055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49" name="Freeform: Shape 1248">
                      <a:extLst>
                        <a:ext uri="{FF2B5EF4-FFF2-40B4-BE49-F238E27FC236}">
                          <a16:creationId xmlns:a16="http://schemas.microsoft.com/office/drawing/2014/main" id="{1E4BF63A-84B2-41C9-8F5E-90C39B4D4D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3734" y="3382395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80" y="4599"/>
                            <a:pt x="1321" y="2122"/>
                          </a:cubicBezTo>
                          <a:cubicBezTo>
                            <a:pt x="3416" y="-354"/>
                            <a:pt x="7036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5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94345" y="3450473"/>
                    <a:ext cx="29281" cy="25415"/>
                    <a:chOff x="6994345" y="3450473"/>
                    <a:chExt cx="29281" cy="25415"/>
                  </a:xfrm>
                  <a:grpFill/>
                </p:grpSpPr>
                <p:sp>
                  <p:nvSpPr>
                    <p:cNvPr id="1251" name="Freeform: Shape 1250">
                      <a:extLst>
                        <a:ext uri="{FF2B5EF4-FFF2-40B4-BE49-F238E27FC236}">
                          <a16:creationId xmlns:a16="http://schemas.microsoft.com/office/drawing/2014/main" id="{45C1AA71-083C-404A-8261-631F3FE872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4345" y="3450473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7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2055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52" name="Freeform: Shape 1251">
                      <a:extLst>
                        <a:ext uri="{FF2B5EF4-FFF2-40B4-BE49-F238E27FC236}">
                          <a16:creationId xmlns:a16="http://schemas.microsoft.com/office/drawing/2014/main" id="{61C4F5F8-9CA5-478D-9E3B-9DA84DBC27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2127" y="3464349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083" y="11894"/>
                            <a:pt x="4464" y="12275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53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899816" y="3412451"/>
                  <a:ext cx="137728" cy="33379"/>
                  <a:chOff x="6899816" y="3412451"/>
                  <a:chExt cx="137728" cy="33379"/>
                </a:xfrm>
                <a:grpFill/>
              </p:grpSpPr>
              <p:grpSp>
                <p:nvGrpSpPr>
                  <p:cNvPr id="125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899816" y="3412451"/>
                    <a:ext cx="35636" cy="11705"/>
                    <a:chOff x="6899816" y="3412451"/>
                    <a:chExt cx="35636" cy="11705"/>
                  </a:xfrm>
                  <a:grpFill/>
                </p:grpSpPr>
                <p:sp>
                  <p:nvSpPr>
                    <p:cNvPr id="1255" name="Freeform: Shape 1254">
                      <a:extLst>
                        <a:ext uri="{FF2B5EF4-FFF2-40B4-BE49-F238E27FC236}">
                          <a16:creationId xmlns:a16="http://schemas.microsoft.com/office/drawing/2014/main" id="{5D42B693-D751-4F31-AC64-585E1AF16A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6753" y="3417554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4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56" name="Freeform: Shape 1255">
                      <a:extLst>
                        <a:ext uri="{FF2B5EF4-FFF2-40B4-BE49-F238E27FC236}">
                          <a16:creationId xmlns:a16="http://schemas.microsoft.com/office/drawing/2014/main" id="{DFF41EF9-B446-4A16-84A0-ACFC269E5B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9816" y="3412451"/>
                      <a:ext cx="11522" cy="11498"/>
                    </a:xfrm>
                    <a:custGeom>
                      <a:avLst/>
                      <a:gdLst>
                        <a:gd name="connsiteX0" fmla="*/ 6762 w 11522"/>
                        <a:gd name="connsiteY0" fmla="*/ 70 h 11498"/>
                        <a:gd name="connsiteX1" fmla="*/ 11429 w 11522"/>
                        <a:gd name="connsiteY1" fmla="*/ 6737 h 11498"/>
                        <a:gd name="connsiteX2" fmla="*/ 4761 w 11522"/>
                        <a:gd name="connsiteY2" fmla="*/ 11405 h 11498"/>
                        <a:gd name="connsiteX3" fmla="*/ 94 w 11522"/>
                        <a:gd name="connsiteY3" fmla="*/ 4737 h 11498"/>
                        <a:gd name="connsiteX4" fmla="*/ 6762 w 11522"/>
                        <a:gd name="connsiteY4" fmla="*/ 70 h 114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8">
                          <a:moveTo>
                            <a:pt x="6762" y="70"/>
                          </a:moveTo>
                          <a:cubicBezTo>
                            <a:pt x="9905" y="641"/>
                            <a:pt x="12000" y="3594"/>
                            <a:pt x="11429" y="6737"/>
                          </a:cubicBezTo>
                          <a:cubicBezTo>
                            <a:pt x="10857" y="9881"/>
                            <a:pt x="7905" y="11976"/>
                            <a:pt x="4761" y="11405"/>
                          </a:cubicBezTo>
                          <a:cubicBezTo>
                            <a:pt x="1618" y="10833"/>
                            <a:pt x="-478" y="7880"/>
                            <a:pt x="94" y="4737"/>
                          </a:cubicBezTo>
                          <a:cubicBezTo>
                            <a:pt x="666" y="1594"/>
                            <a:pt x="3618" y="-406"/>
                            <a:pt x="6762" y="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5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002003" y="3434033"/>
                    <a:ext cx="35541" cy="11797"/>
                    <a:chOff x="7002003" y="3434033"/>
                    <a:chExt cx="35541" cy="11797"/>
                  </a:xfrm>
                  <a:grpFill/>
                </p:grpSpPr>
                <p:sp>
                  <p:nvSpPr>
                    <p:cNvPr id="1258" name="Freeform: Shape 1257">
                      <a:extLst>
                        <a:ext uri="{FF2B5EF4-FFF2-40B4-BE49-F238E27FC236}">
                          <a16:creationId xmlns:a16="http://schemas.microsoft.com/office/drawing/2014/main" id="{99B79650-1378-4ADC-A75C-6B093BDCA1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2003" y="3434033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494" y="6396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59" name="Freeform: Shape 1258">
                      <a:extLst>
                        <a:ext uri="{FF2B5EF4-FFF2-40B4-BE49-F238E27FC236}">
                          <a16:creationId xmlns:a16="http://schemas.microsoft.com/office/drawing/2014/main" id="{D67DD01B-072E-4A37-BE0D-62F64BE4B0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6022" y="3434334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2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6" y="1618"/>
                            <a:pt x="3618" y="-478"/>
                            <a:pt x="6762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905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60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02818" y="3401332"/>
                  <a:ext cx="131725" cy="55620"/>
                  <a:chOff x="6902818" y="3401332"/>
                  <a:chExt cx="131725" cy="55620"/>
                </a:xfrm>
                <a:grpFill/>
              </p:grpSpPr>
              <p:grpSp>
                <p:nvGrpSpPr>
                  <p:cNvPr id="126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02818" y="3440179"/>
                    <a:ext cx="34203" cy="16773"/>
                    <a:chOff x="6902818" y="3440179"/>
                    <a:chExt cx="34203" cy="16773"/>
                  </a:xfrm>
                  <a:grpFill/>
                </p:grpSpPr>
                <p:sp>
                  <p:nvSpPr>
                    <p:cNvPr id="1262" name="Freeform: Shape 1261">
                      <a:extLst>
                        <a:ext uri="{FF2B5EF4-FFF2-40B4-BE49-F238E27FC236}">
                          <a16:creationId xmlns:a16="http://schemas.microsoft.com/office/drawing/2014/main" id="{90C3F5B4-6468-465F-B138-1962E6D5D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9565" y="3440179"/>
                      <a:ext cx="27456" cy="11275"/>
                    </a:xfrm>
                    <a:custGeom>
                      <a:avLst/>
                      <a:gdLst>
                        <a:gd name="connsiteX0" fmla="*/ 822 w 27456"/>
                        <a:gd name="connsiteY0" fmla="*/ 11204 h 11275"/>
                        <a:gd name="connsiteX1" fmla="*/ 60 w 27456"/>
                        <a:gd name="connsiteY1" fmla="*/ 10632 h 11275"/>
                        <a:gd name="connsiteX2" fmla="*/ 631 w 27456"/>
                        <a:gd name="connsiteY2" fmla="*/ 9394 h 11275"/>
                        <a:gd name="connsiteX3" fmla="*/ 26158 w 27456"/>
                        <a:gd name="connsiteY3" fmla="*/ 60 h 11275"/>
                        <a:gd name="connsiteX4" fmla="*/ 27396 w 27456"/>
                        <a:gd name="connsiteY4" fmla="*/ 631 h 11275"/>
                        <a:gd name="connsiteX5" fmla="*/ 26825 w 27456"/>
                        <a:gd name="connsiteY5" fmla="*/ 1869 h 11275"/>
                        <a:gd name="connsiteX6" fmla="*/ 1298 w 27456"/>
                        <a:gd name="connsiteY6" fmla="*/ 11204 h 11275"/>
                        <a:gd name="connsiteX7" fmla="*/ 822 w 27456"/>
                        <a:gd name="connsiteY7" fmla="*/ 11204 h 11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75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5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99"/>
                            <a:pt x="1012" y="11299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63" name="Freeform: Shape 1262">
                      <a:extLst>
                        <a:ext uri="{FF2B5EF4-FFF2-40B4-BE49-F238E27FC236}">
                          <a16:creationId xmlns:a16="http://schemas.microsoft.com/office/drawing/2014/main" id="{D67EF27D-643E-4336-A342-6DB8F3A5D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2818" y="3445528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1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6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7000243" y="3401332"/>
                    <a:ext cx="34299" cy="16808"/>
                    <a:chOff x="7000243" y="3401332"/>
                    <a:chExt cx="34299" cy="16808"/>
                  </a:xfrm>
                  <a:grpFill/>
                </p:grpSpPr>
                <p:sp>
                  <p:nvSpPr>
                    <p:cNvPr id="1265" name="Freeform: Shape 1264">
                      <a:extLst>
                        <a:ext uri="{FF2B5EF4-FFF2-40B4-BE49-F238E27FC236}">
                          <a16:creationId xmlns:a16="http://schemas.microsoft.com/office/drawing/2014/main" id="{61B25E10-BC79-4E99-8171-853D89952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0243" y="3406937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66" name="Freeform: Shape 1265">
                      <a:extLst>
                        <a:ext uri="{FF2B5EF4-FFF2-40B4-BE49-F238E27FC236}">
                          <a16:creationId xmlns:a16="http://schemas.microsoft.com/office/drawing/2014/main" id="{95B6C7A7-C53E-4B14-9827-898E5C4324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3118" y="3401332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60 w 11424"/>
                        <a:gd name="connsiteY2" fmla="*/ 331 h 11424"/>
                        <a:gd name="connsiteX3" fmla="*/ 11094 w 11424"/>
                        <a:gd name="connsiteY3" fmla="*/ 3760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1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6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921925" y="3374243"/>
                  <a:ext cx="93510" cy="109797"/>
                  <a:chOff x="6921925" y="3374243"/>
                  <a:chExt cx="93510" cy="109797"/>
                </a:xfrm>
                <a:grpFill/>
              </p:grpSpPr>
              <p:grpSp>
                <p:nvGrpSpPr>
                  <p:cNvPr id="126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21925" y="3454855"/>
                    <a:ext cx="25471" cy="29185"/>
                    <a:chOff x="6921925" y="3454855"/>
                    <a:chExt cx="25471" cy="29185"/>
                  </a:xfrm>
                  <a:grpFill/>
                </p:grpSpPr>
                <p:sp>
                  <p:nvSpPr>
                    <p:cNvPr id="1269" name="Freeform: Shape 1268">
                      <a:extLst>
                        <a:ext uri="{FF2B5EF4-FFF2-40B4-BE49-F238E27FC236}">
                          <a16:creationId xmlns:a16="http://schemas.microsoft.com/office/drawing/2014/main" id="{48077B09-595B-4EBB-B6EA-ED78243B98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8051" y="3454855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3 w 19344"/>
                        <a:gd name="connsiteY2" fmla="*/ 21198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8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9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00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70" name="Freeform: Shape 1269">
                      <a:extLst>
                        <a:ext uri="{FF2B5EF4-FFF2-40B4-BE49-F238E27FC236}">
                          <a16:creationId xmlns:a16="http://schemas.microsoft.com/office/drawing/2014/main" id="{BE4DFA52-E941-419B-9944-07EFB22F19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1925" y="3472541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7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989964" y="3374243"/>
                    <a:ext cx="25471" cy="29229"/>
                    <a:chOff x="6989964" y="3374243"/>
                    <a:chExt cx="25471" cy="29229"/>
                  </a:xfrm>
                  <a:grpFill/>
                </p:grpSpPr>
                <p:sp>
                  <p:nvSpPr>
                    <p:cNvPr id="1272" name="Freeform: Shape 1271">
                      <a:extLst>
                        <a:ext uri="{FF2B5EF4-FFF2-40B4-BE49-F238E27FC236}">
                          <a16:creationId xmlns:a16="http://schemas.microsoft.com/office/drawing/2014/main" id="{51B0CB48-CBD3-4261-A925-C3ED4B4483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9964" y="3380750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73" name="Freeform: Shape 1272">
                      <a:extLst>
                        <a:ext uri="{FF2B5EF4-FFF2-40B4-BE49-F238E27FC236}">
                          <a16:creationId xmlns:a16="http://schemas.microsoft.com/office/drawing/2014/main" id="{04D16A0F-493C-4007-8959-DB20D07079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3935" y="3374243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4" y="3321"/>
                            <a:pt x="12179" y="6940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274" name="Freeform: Shape 1273">
                  <a:extLst>
                    <a:ext uri="{FF2B5EF4-FFF2-40B4-BE49-F238E27FC236}">
                      <a16:creationId xmlns:a16="http://schemas.microsoft.com/office/drawing/2014/main" id="{A22350DC-580A-4C76-8C7C-534B782DE764}"/>
                    </a:ext>
                  </a:extLst>
                </p:cNvPr>
                <p:cNvSpPr/>
                <p:nvPr/>
              </p:nvSpPr>
              <p:spPr>
                <a:xfrm>
                  <a:off x="6927416" y="3388687"/>
                  <a:ext cx="82267" cy="82243"/>
                </a:xfrm>
                <a:custGeom>
                  <a:avLst/>
                  <a:gdLst>
                    <a:gd name="connsiteX0" fmla="*/ 81650 w 82267"/>
                    <a:gd name="connsiteY0" fmla="*/ 48122 h 82243"/>
                    <a:gd name="connsiteX1" fmla="*/ 34121 w 82267"/>
                    <a:gd name="connsiteY1" fmla="*/ 81650 h 82243"/>
                    <a:gd name="connsiteX2" fmla="*/ 593 w 82267"/>
                    <a:gd name="connsiteY2" fmla="*/ 34121 h 82243"/>
                    <a:gd name="connsiteX3" fmla="*/ 48122 w 82267"/>
                    <a:gd name="connsiteY3" fmla="*/ 593 h 82243"/>
                    <a:gd name="connsiteX4" fmla="*/ 81650 w 82267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67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506" y="4498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5" name="Freeform: Shape 1274">
                  <a:extLst>
                    <a:ext uri="{FF2B5EF4-FFF2-40B4-BE49-F238E27FC236}">
                      <a16:creationId xmlns:a16="http://schemas.microsoft.com/office/drawing/2014/main" id="{A50A90B7-C313-431D-8EEE-E97D5EDF6366}"/>
                    </a:ext>
                  </a:extLst>
                </p:cNvPr>
                <p:cNvSpPr/>
                <p:nvPr/>
              </p:nvSpPr>
              <p:spPr>
                <a:xfrm>
                  <a:off x="6957205" y="337332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6" name="Freeform: Shape 1275">
                  <a:extLst>
                    <a:ext uri="{FF2B5EF4-FFF2-40B4-BE49-F238E27FC236}">
                      <a16:creationId xmlns:a16="http://schemas.microsoft.com/office/drawing/2014/main" id="{1A243B0F-F751-4F62-89E1-3FE38D3EE933}"/>
                    </a:ext>
                  </a:extLst>
                </p:cNvPr>
                <p:cNvSpPr/>
                <p:nvPr/>
              </p:nvSpPr>
              <p:spPr>
                <a:xfrm>
                  <a:off x="6967873" y="339485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7" name="Freeform: Shape 1276">
                  <a:extLst>
                    <a:ext uri="{FF2B5EF4-FFF2-40B4-BE49-F238E27FC236}">
                      <a16:creationId xmlns:a16="http://schemas.microsoft.com/office/drawing/2014/main" id="{E7398BE0-DC2F-45A6-88CE-712EDF0F3231}"/>
                    </a:ext>
                  </a:extLst>
                </p:cNvPr>
                <p:cNvSpPr/>
                <p:nvPr/>
              </p:nvSpPr>
              <p:spPr>
                <a:xfrm>
                  <a:off x="6962241" y="3419275"/>
                  <a:ext cx="13829" cy="13781"/>
                </a:xfrm>
                <a:custGeom>
                  <a:avLst/>
                  <a:gdLst>
                    <a:gd name="connsiteX0" fmla="*/ 13392 w 13829"/>
                    <a:gd name="connsiteY0" fmla="*/ 4485 h 13781"/>
                    <a:gd name="connsiteX1" fmla="*/ 9296 w 13829"/>
                    <a:gd name="connsiteY1" fmla="*/ 13343 h 13781"/>
                    <a:gd name="connsiteX2" fmla="*/ 438 w 13829"/>
                    <a:gd name="connsiteY2" fmla="*/ 9247 h 13781"/>
                    <a:gd name="connsiteX3" fmla="*/ 4534 w 13829"/>
                    <a:gd name="connsiteY3" fmla="*/ 389 h 13781"/>
                    <a:gd name="connsiteX4" fmla="*/ 13392 w 13829"/>
                    <a:gd name="connsiteY4" fmla="*/ 4485 h 1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781">
                      <a:moveTo>
                        <a:pt x="13392" y="4485"/>
                      </a:moveTo>
                      <a:cubicBezTo>
                        <a:pt x="14725" y="8009"/>
                        <a:pt x="12916" y="12010"/>
                        <a:pt x="9296" y="13343"/>
                      </a:cubicBezTo>
                      <a:cubicBezTo>
                        <a:pt x="5772" y="14677"/>
                        <a:pt x="1771" y="12867"/>
                        <a:pt x="438" y="9247"/>
                      </a:cubicBezTo>
                      <a:cubicBezTo>
                        <a:pt x="-896" y="5723"/>
                        <a:pt x="914" y="1723"/>
                        <a:pt x="4534" y="389"/>
                      </a:cubicBezTo>
                      <a:cubicBezTo>
                        <a:pt x="8153" y="-849"/>
                        <a:pt x="12058" y="961"/>
                        <a:pt x="13392" y="448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8" name="Freeform: Shape 1277">
                  <a:extLst>
                    <a:ext uri="{FF2B5EF4-FFF2-40B4-BE49-F238E27FC236}">
                      <a16:creationId xmlns:a16="http://schemas.microsoft.com/office/drawing/2014/main" id="{C58DCD79-1B7B-444C-A9C2-F993D2E7981D}"/>
                    </a:ext>
                  </a:extLst>
                </p:cNvPr>
                <p:cNvSpPr/>
                <p:nvPr/>
              </p:nvSpPr>
              <p:spPr>
                <a:xfrm>
                  <a:off x="6951395" y="339923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9" name="Freeform: Shape 1278">
                  <a:extLst>
                    <a:ext uri="{FF2B5EF4-FFF2-40B4-BE49-F238E27FC236}">
                      <a16:creationId xmlns:a16="http://schemas.microsoft.com/office/drawing/2014/main" id="{1387CCBA-8F33-44A4-BAD1-B49C06E1D2F8}"/>
                    </a:ext>
                  </a:extLst>
                </p:cNvPr>
                <p:cNvSpPr/>
                <p:nvPr/>
              </p:nvSpPr>
              <p:spPr>
                <a:xfrm>
                  <a:off x="6942156" y="3414904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0" name="Freeform: Shape 1279">
                  <a:extLst>
                    <a:ext uri="{FF2B5EF4-FFF2-40B4-BE49-F238E27FC236}">
                      <a16:creationId xmlns:a16="http://schemas.microsoft.com/office/drawing/2014/main" id="{A69F6F5D-F0D8-4ADE-B1F0-BA91CA25185E}"/>
                    </a:ext>
                  </a:extLst>
                </p:cNvPr>
                <p:cNvSpPr/>
                <p:nvPr/>
              </p:nvSpPr>
              <p:spPr>
                <a:xfrm>
                  <a:off x="6945013" y="343238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1" name="Freeform: Shape 1280">
                  <a:extLst>
                    <a:ext uri="{FF2B5EF4-FFF2-40B4-BE49-F238E27FC236}">
                      <a16:creationId xmlns:a16="http://schemas.microsoft.com/office/drawing/2014/main" id="{491D3C26-E09E-467D-9885-7D9281921FDD}"/>
                    </a:ext>
                  </a:extLst>
                </p:cNvPr>
                <p:cNvSpPr/>
                <p:nvPr/>
              </p:nvSpPr>
              <p:spPr>
                <a:xfrm>
                  <a:off x="6975779" y="343771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2" name="Freeform: Shape 1281">
                  <a:extLst>
                    <a:ext uri="{FF2B5EF4-FFF2-40B4-BE49-F238E27FC236}">
                      <a16:creationId xmlns:a16="http://schemas.microsoft.com/office/drawing/2014/main" id="{7ED2561E-BBEE-4C2D-876F-8E5F2F2E8B2C}"/>
                    </a:ext>
                  </a:extLst>
                </p:cNvPr>
                <p:cNvSpPr/>
                <p:nvPr/>
              </p:nvSpPr>
              <p:spPr>
                <a:xfrm>
                  <a:off x="6984542" y="342047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3" name="Freeform: Shape 1282">
                  <a:extLst>
                    <a:ext uri="{FF2B5EF4-FFF2-40B4-BE49-F238E27FC236}">
                      <a16:creationId xmlns:a16="http://schemas.microsoft.com/office/drawing/2014/main" id="{4DA00D5B-FEDE-42E2-8A93-C12007C3A99C}"/>
                    </a:ext>
                  </a:extLst>
                </p:cNvPr>
                <p:cNvSpPr/>
                <p:nvPr/>
              </p:nvSpPr>
              <p:spPr>
                <a:xfrm>
                  <a:off x="6981303" y="340571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4" name="Freeform: Shape 1283">
                  <a:extLst>
                    <a:ext uri="{FF2B5EF4-FFF2-40B4-BE49-F238E27FC236}">
                      <a16:creationId xmlns:a16="http://schemas.microsoft.com/office/drawing/2014/main" id="{B6AB9F11-5EE0-497E-B75B-6A793E01C06D}"/>
                    </a:ext>
                  </a:extLst>
                </p:cNvPr>
                <p:cNvSpPr/>
                <p:nvPr/>
              </p:nvSpPr>
              <p:spPr>
                <a:xfrm>
                  <a:off x="6959110" y="344581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5" name="Freeform: Shape 1284">
                  <a:extLst>
                    <a:ext uri="{FF2B5EF4-FFF2-40B4-BE49-F238E27FC236}">
                      <a16:creationId xmlns:a16="http://schemas.microsoft.com/office/drawing/2014/main" id="{0ED0A249-F2E6-4413-AF31-685161BB2DE2}"/>
                    </a:ext>
                  </a:extLst>
                </p:cNvPr>
                <p:cNvSpPr/>
                <p:nvPr/>
              </p:nvSpPr>
              <p:spPr>
                <a:xfrm>
                  <a:off x="6932535" y="338432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80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80"/>
                      </a:cubicBezTo>
                      <a:cubicBezTo>
                        <a:pt x="6617" y="-764"/>
                        <a:pt x="9951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6" name="Freeform: Shape 1285">
                  <a:extLst>
                    <a:ext uri="{FF2B5EF4-FFF2-40B4-BE49-F238E27FC236}">
                      <a16:creationId xmlns:a16="http://schemas.microsoft.com/office/drawing/2014/main" id="{281FE560-F051-450D-A63F-16236FC14C7C}"/>
                    </a:ext>
                  </a:extLst>
                </p:cNvPr>
                <p:cNvSpPr/>
                <p:nvPr/>
              </p:nvSpPr>
              <p:spPr>
                <a:xfrm>
                  <a:off x="6917772" y="340375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7" name="Freeform: Shape 1286">
                  <a:extLst>
                    <a:ext uri="{FF2B5EF4-FFF2-40B4-BE49-F238E27FC236}">
                      <a16:creationId xmlns:a16="http://schemas.microsoft.com/office/drawing/2014/main" id="{306F8F7B-2552-4A9A-B8A4-8FD4E9DEA0B5}"/>
                    </a:ext>
                  </a:extLst>
                </p:cNvPr>
                <p:cNvSpPr/>
                <p:nvPr/>
              </p:nvSpPr>
              <p:spPr>
                <a:xfrm>
                  <a:off x="6917200" y="342971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8" name="Freeform: Shape 1287">
                  <a:extLst>
                    <a:ext uri="{FF2B5EF4-FFF2-40B4-BE49-F238E27FC236}">
                      <a16:creationId xmlns:a16="http://schemas.microsoft.com/office/drawing/2014/main" id="{010992A9-2ED0-4A5F-B7F1-B6536761D6A1}"/>
                    </a:ext>
                  </a:extLst>
                </p:cNvPr>
                <p:cNvSpPr/>
                <p:nvPr/>
              </p:nvSpPr>
              <p:spPr>
                <a:xfrm>
                  <a:off x="6922820" y="345162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9" name="Freeform: Shape 1288">
                  <a:extLst>
                    <a:ext uri="{FF2B5EF4-FFF2-40B4-BE49-F238E27FC236}">
                      <a16:creationId xmlns:a16="http://schemas.microsoft.com/office/drawing/2014/main" id="{7339FB3D-9A03-474D-A240-A27807E70EBF}"/>
                    </a:ext>
                  </a:extLst>
                </p:cNvPr>
                <p:cNvSpPr/>
                <p:nvPr/>
              </p:nvSpPr>
              <p:spPr>
                <a:xfrm>
                  <a:off x="6940727" y="346852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0" name="Freeform: Shape 1289">
                  <a:extLst>
                    <a:ext uri="{FF2B5EF4-FFF2-40B4-BE49-F238E27FC236}">
                      <a16:creationId xmlns:a16="http://schemas.microsoft.com/office/drawing/2014/main" id="{0FF8A996-CC9F-42A3-9391-E944A16542A4}"/>
                    </a:ext>
                  </a:extLst>
                </p:cNvPr>
                <p:cNvSpPr/>
                <p:nvPr/>
              </p:nvSpPr>
              <p:spPr>
                <a:xfrm>
                  <a:off x="6968159" y="3473292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1" name="Freeform: Shape 1290">
                  <a:extLst>
                    <a:ext uri="{FF2B5EF4-FFF2-40B4-BE49-F238E27FC236}">
                      <a16:creationId xmlns:a16="http://schemas.microsoft.com/office/drawing/2014/main" id="{DDC1A12A-AC7C-448F-834F-7F272DA16B1C}"/>
                    </a:ext>
                  </a:extLst>
                </p:cNvPr>
                <p:cNvSpPr/>
                <p:nvPr/>
              </p:nvSpPr>
              <p:spPr>
                <a:xfrm>
                  <a:off x="6994257" y="346400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2" name="Freeform: Shape 1291">
                  <a:extLst>
                    <a:ext uri="{FF2B5EF4-FFF2-40B4-BE49-F238E27FC236}">
                      <a16:creationId xmlns:a16="http://schemas.microsoft.com/office/drawing/2014/main" id="{1EAD540A-83B2-427D-96F8-D6BC2AEF51C1}"/>
                    </a:ext>
                  </a:extLst>
                </p:cNvPr>
                <p:cNvSpPr/>
                <p:nvPr/>
              </p:nvSpPr>
              <p:spPr>
                <a:xfrm>
                  <a:off x="7009497" y="344309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80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80"/>
                      </a:cubicBezTo>
                      <a:cubicBezTo>
                        <a:pt x="6712" y="-764"/>
                        <a:pt x="10046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78322E3F-5C43-448A-81D6-45498278FBA7}"/>
                    </a:ext>
                  </a:extLst>
                </p:cNvPr>
                <p:cNvSpPr/>
                <p:nvPr/>
              </p:nvSpPr>
              <p:spPr>
                <a:xfrm>
                  <a:off x="7013974" y="342042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4" name="Freeform: Shape 1293">
                  <a:extLst>
                    <a:ext uri="{FF2B5EF4-FFF2-40B4-BE49-F238E27FC236}">
                      <a16:creationId xmlns:a16="http://schemas.microsoft.com/office/drawing/2014/main" id="{BCB4D845-51BC-4B79-9604-A11DD9020F6D}"/>
                    </a:ext>
                  </a:extLst>
                </p:cNvPr>
                <p:cNvSpPr/>
                <p:nvPr/>
              </p:nvSpPr>
              <p:spPr>
                <a:xfrm>
                  <a:off x="7006354" y="339428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5" name="Freeform: Shape 1294">
                  <a:extLst>
                    <a:ext uri="{FF2B5EF4-FFF2-40B4-BE49-F238E27FC236}">
                      <a16:creationId xmlns:a16="http://schemas.microsoft.com/office/drawing/2014/main" id="{936DDB00-936B-45EC-AE37-8DBF7A5C54F8}"/>
                    </a:ext>
                  </a:extLst>
                </p:cNvPr>
                <p:cNvSpPr/>
                <p:nvPr/>
              </p:nvSpPr>
              <p:spPr>
                <a:xfrm>
                  <a:off x="6985304" y="337390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CB61C009-877B-46BE-B0BA-35E0407B03C1}"/>
                    </a:ext>
                  </a:extLst>
                </p:cNvPr>
                <p:cNvSpPr/>
                <p:nvPr/>
              </p:nvSpPr>
              <p:spPr>
                <a:xfrm>
                  <a:off x="6961712" y="3379645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7" name="Freeform: Shape 1296">
                  <a:extLst>
                    <a:ext uri="{FF2B5EF4-FFF2-40B4-BE49-F238E27FC236}">
                      <a16:creationId xmlns:a16="http://schemas.microsoft.com/office/drawing/2014/main" id="{59C1778F-84F2-4795-A36D-F9725063F7A1}"/>
                    </a:ext>
                  </a:extLst>
                </p:cNvPr>
                <p:cNvSpPr/>
                <p:nvPr/>
              </p:nvSpPr>
              <p:spPr>
                <a:xfrm>
                  <a:off x="6937057" y="3389756"/>
                  <a:ext cx="17335" cy="18383"/>
                </a:xfrm>
                <a:custGeom>
                  <a:avLst/>
                  <a:gdLst>
                    <a:gd name="connsiteX0" fmla="*/ 16288 w 17335"/>
                    <a:gd name="connsiteY0" fmla="*/ 18383 h 18383"/>
                    <a:gd name="connsiteX1" fmla="*/ 15716 w 17335"/>
                    <a:gd name="connsiteY1" fmla="*/ 18098 h 18383"/>
                    <a:gd name="connsiteX2" fmla="*/ 286 w 17335"/>
                    <a:gd name="connsiteY2" fmla="*/ 1619 h 18383"/>
                    <a:gd name="connsiteX3" fmla="*/ 286 w 17335"/>
                    <a:gd name="connsiteY3" fmla="*/ 286 h 18383"/>
                    <a:gd name="connsiteX4" fmla="*/ 1619 w 17335"/>
                    <a:gd name="connsiteY4" fmla="*/ 286 h 18383"/>
                    <a:gd name="connsiteX5" fmla="*/ 17050 w 17335"/>
                    <a:gd name="connsiteY5" fmla="*/ 16764 h 18383"/>
                    <a:gd name="connsiteX6" fmla="*/ 17050 w 17335"/>
                    <a:gd name="connsiteY6" fmla="*/ 18098 h 18383"/>
                    <a:gd name="connsiteX7" fmla="*/ 16288 w 17335"/>
                    <a:gd name="connsiteY7" fmla="*/ 18383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383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8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7"/>
                        <a:pt x="17050" y="18098"/>
                      </a:cubicBezTo>
                      <a:cubicBezTo>
                        <a:pt x="16859" y="18383"/>
                        <a:pt x="16573" y="18383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ED4E2AFB-126E-4603-A330-C1ADD7F1A5FB}"/>
                    </a:ext>
                  </a:extLst>
                </p:cNvPr>
                <p:cNvSpPr/>
                <p:nvPr/>
              </p:nvSpPr>
              <p:spPr>
                <a:xfrm>
                  <a:off x="6924506" y="3408923"/>
                  <a:ext cx="24530" cy="11622"/>
                </a:xfrm>
                <a:custGeom>
                  <a:avLst/>
                  <a:gdLst>
                    <a:gd name="connsiteX0" fmla="*/ 23409 w 24530"/>
                    <a:gd name="connsiteY0" fmla="*/ 11598 h 11622"/>
                    <a:gd name="connsiteX1" fmla="*/ 23219 w 24530"/>
                    <a:gd name="connsiteY1" fmla="*/ 11503 h 11622"/>
                    <a:gd name="connsiteX2" fmla="*/ 549 w 24530"/>
                    <a:gd name="connsiteY2" fmla="*/ 1788 h 11622"/>
                    <a:gd name="connsiteX3" fmla="*/ 73 w 24530"/>
                    <a:gd name="connsiteY3" fmla="*/ 549 h 11622"/>
                    <a:gd name="connsiteX4" fmla="*/ 1311 w 24530"/>
                    <a:gd name="connsiteY4" fmla="*/ 73 h 11622"/>
                    <a:gd name="connsiteX5" fmla="*/ 23981 w 24530"/>
                    <a:gd name="connsiteY5" fmla="*/ 9788 h 11622"/>
                    <a:gd name="connsiteX6" fmla="*/ 24457 w 24530"/>
                    <a:gd name="connsiteY6" fmla="*/ 11027 h 11622"/>
                    <a:gd name="connsiteX7" fmla="*/ 23409 w 24530"/>
                    <a:gd name="connsiteY7" fmla="*/ 11598 h 1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22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3" y="73"/>
                        <a:pt x="835" y="-117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8" y="10551"/>
                        <a:pt x="24457" y="11027"/>
                      </a:cubicBezTo>
                      <a:cubicBezTo>
                        <a:pt x="24266" y="11503"/>
                        <a:pt x="23790" y="11693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9" name="Freeform: Shape 1298">
                  <a:extLst>
                    <a:ext uri="{FF2B5EF4-FFF2-40B4-BE49-F238E27FC236}">
                      <a16:creationId xmlns:a16="http://schemas.microsoft.com/office/drawing/2014/main" id="{8E1F18CC-3649-411A-88DB-BC521CFC0396}"/>
                    </a:ext>
                  </a:extLst>
                </p:cNvPr>
                <p:cNvSpPr/>
                <p:nvPr/>
              </p:nvSpPr>
              <p:spPr>
                <a:xfrm>
                  <a:off x="6923517" y="3431080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F5C316C5-92F2-4178-8A88-4088912DD98C}"/>
                    </a:ext>
                  </a:extLst>
                </p:cNvPr>
                <p:cNvSpPr/>
                <p:nvPr/>
              </p:nvSpPr>
              <p:spPr>
                <a:xfrm>
                  <a:off x="6928514" y="3443031"/>
                  <a:ext cx="21657" cy="14390"/>
                </a:xfrm>
                <a:custGeom>
                  <a:avLst/>
                  <a:gdLst>
                    <a:gd name="connsiteX0" fmla="*/ 828 w 21657"/>
                    <a:gd name="connsiteY0" fmla="*/ 14353 h 14390"/>
                    <a:gd name="connsiteX1" fmla="*/ 161 w 21657"/>
                    <a:gd name="connsiteY1" fmla="*/ 13877 h 14390"/>
                    <a:gd name="connsiteX2" fmla="*/ 446 w 21657"/>
                    <a:gd name="connsiteY2" fmla="*/ 12543 h 14390"/>
                    <a:gd name="connsiteX3" fmla="*/ 20163 w 21657"/>
                    <a:gd name="connsiteY3" fmla="*/ 161 h 14390"/>
                    <a:gd name="connsiteX4" fmla="*/ 21497 w 21657"/>
                    <a:gd name="connsiteY4" fmla="*/ 446 h 14390"/>
                    <a:gd name="connsiteX5" fmla="*/ 21211 w 21657"/>
                    <a:gd name="connsiteY5" fmla="*/ 1780 h 14390"/>
                    <a:gd name="connsiteX6" fmla="*/ 1494 w 21657"/>
                    <a:gd name="connsiteY6" fmla="*/ 14163 h 14390"/>
                    <a:gd name="connsiteX7" fmla="*/ 828 w 21657"/>
                    <a:gd name="connsiteY7" fmla="*/ 14353 h 1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90">
                      <a:moveTo>
                        <a:pt x="828" y="14353"/>
                      </a:moveTo>
                      <a:cubicBezTo>
                        <a:pt x="542" y="14353"/>
                        <a:pt x="351" y="14163"/>
                        <a:pt x="161" y="13877"/>
                      </a:cubicBezTo>
                      <a:cubicBezTo>
                        <a:pt x="-125" y="13400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40" y="-125"/>
                        <a:pt x="21211" y="-30"/>
                        <a:pt x="21497" y="446"/>
                      </a:cubicBezTo>
                      <a:cubicBezTo>
                        <a:pt x="21783" y="923"/>
                        <a:pt x="21687" y="1494"/>
                        <a:pt x="21211" y="1780"/>
                      </a:cubicBezTo>
                      <a:lnTo>
                        <a:pt x="1494" y="14163"/>
                      </a:lnTo>
                      <a:cubicBezTo>
                        <a:pt x="1304" y="14353"/>
                        <a:pt x="1018" y="14448"/>
                        <a:pt x="828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4672C5B8-1841-41E2-A85C-A5E3082571DB}"/>
                    </a:ext>
                  </a:extLst>
                </p:cNvPr>
                <p:cNvSpPr/>
                <p:nvPr/>
              </p:nvSpPr>
              <p:spPr>
                <a:xfrm>
                  <a:off x="6945686" y="3449439"/>
                  <a:ext cx="13793" cy="24256"/>
                </a:xfrm>
                <a:custGeom>
                  <a:avLst/>
                  <a:gdLst>
                    <a:gd name="connsiteX0" fmla="*/ 801 w 13793"/>
                    <a:gd name="connsiteY0" fmla="*/ 24233 h 24256"/>
                    <a:gd name="connsiteX1" fmla="*/ 515 w 13793"/>
                    <a:gd name="connsiteY1" fmla="*/ 24137 h 24256"/>
                    <a:gd name="connsiteX2" fmla="*/ 134 w 13793"/>
                    <a:gd name="connsiteY2" fmla="*/ 22804 h 24256"/>
                    <a:gd name="connsiteX3" fmla="*/ 11945 w 13793"/>
                    <a:gd name="connsiteY3" fmla="*/ 515 h 24256"/>
                    <a:gd name="connsiteX4" fmla="*/ 13279 w 13793"/>
                    <a:gd name="connsiteY4" fmla="*/ 134 h 24256"/>
                    <a:gd name="connsiteX5" fmla="*/ 13660 w 13793"/>
                    <a:gd name="connsiteY5" fmla="*/ 1468 h 24256"/>
                    <a:gd name="connsiteX6" fmla="*/ 1849 w 13793"/>
                    <a:gd name="connsiteY6" fmla="*/ 23756 h 24256"/>
                    <a:gd name="connsiteX7" fmla="*/ 801 w 13793"/>
                    <a:gd name="connsiteY7" fmla="*/ 24233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3" h="24256">
                      <a:moveTo>
                        <a:pt x="801" y="24233"/>
                      </a:moveTo>
                      <a:cubicBezTo>
                        <a:pt x="706" y="24233"/>
                        <a:pt x="611" y="24137"/>
                        <a:pt x="515" y="24137"/>
                      </a:cubicBezTo>
                      <a:cubicBezTo>
                        <a:pt x="39" y="23851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5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658" y="24137"/>
                        <a:pt x="1182" y="24328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B1726149-EAEC-4601-A966-59EE6BA47DB4}"/>
                    </a:ext>
                  </a:extLst>
                </p:cNvPr>
                <p:cNvSpPr/>
                <p:nvPr/>
              </p:nvSpPr>
              <p:spPr>
                <a:xfrm>
                  <a:off x="6971157" y="3448811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6 h 29622"/>
                    <a:gd name="connsiteX2" fmla="*/ 0 w 3905"/>
                    <a:gd name="connsiteY2" fmla="*/ 1048 h 29622"/>
                    <a:gd name="connsiteX3" fmla="*/ 857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6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953" y="29623"/>
                        <a:pt x="2857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0995685E-39B0-4DC1-8FB3-C5E9F8B9D82A}"/>
                    </a:ext>
                  </a:extLst>
                </p:cNvPr>
                <p:cNvSpPr/>
                <p:nvPr/>
              </p:nvSpPr>
              <p:spPr>
                <a:xfrm>
                  <a:off x="6989188" y="3399524"/>
                  <a:ext cx="22895" cy="14996"/>
                </a:xfrm>
                <a:custGeom>
                  <a:avLst/>
                  <a:gdLst>
                    <a:gd name="connsiteX0" fmla="*/ 828 w 22895"/>
                    <a:gd name="connsiteY0" fmla="*/ 14997 h 14996"/>
                    <a:gd name="connsiteX1" fmla="*/ 161 w 22895"/>
                    <a:gd name="connsiteY1" fmla="*/ 14520 h 14996"/>
                    <a:gd name="connsiteX2" fmla="*/ 447 w 22895"/>
                    <a:gd name="connsiteY2" fmla="*/ 13187 h 14996"/>
                    <a:gd name="connsiteX3" fmla="*/ 21402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8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8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7" y="13187"/>
                      </a:cubicBezTo>
                      <a:lnTo>
                        <a:pt x="21402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5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113" y="14997"/>
                        <a:pt x="828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4" name="Freeform: Shape 1303">
                  <a:extLst>
                    <a:ext uri="{FF2B5EF4-FFF2-40B4-BE49-F238E27FC236}">
                      <a16:creationId xmlns:a16="http://schemas.microsoft.com/office/drawing/2014/main" id="{300A1A95-0E81-4A90-A2D6-700F3510912F}"/>
                    </a:ext>
                  </a:extLst>
                </p:cNvPr>
                <p:cNvSpPr/>
                <p:nvPr/>
              </p:nvSpPr>
              <p:spPr>
                <a:xfrm>
                  <a:off x="6980037" y="3380920"/>
                  <a:ext cx="11671" cy="24647"/>
                </a:xfrm>
                <a:custGeom>
                  <a:avLst/>
                  <a:gdLst>
                    <a:gd name="connsiteX0" fmla="*/ 740 w 11671"/>
                    <a:gd name="connsiteY0" fmla="*/ 24647 h 24647"/>
                    <a:gd name="connsiteX1" fmla="*/ 549 w 11671"/>
                    <a:gd name="connsiteY1" fmla="*/ 24552 h 24647"/>
                    <a:gd name="connsiteX2" fmla="*/ 73 w 11671"/>
                    <a:gd name="connsiteY2" fmla="*/ 23314 h 24647"/>
                    <a:gd name="connsiteX3" fmla="*/ 9884 w 11671"/>
                    <a:gd name="connsiteY3" fmla="*/ 549 h 24647"/>
                    <a:gd name="connsiteX4" fmla="*/ 11122 w 11671"/>
                    <a:gd name="connsiteY4" fmla="*/ 73 h 24647"/>
                    <a:gd name="connsiteX5" fmla="*/ 11598 w 11671"/>
                    <a:gd name="connsiteY5" fmla="*/ 1311 h 24647"/>
                    <a:gd name="connsiteX6" fmla="*/ 1787 w 11671"/>
                    <a:gd name="connsiteY6" fmla="*/ 24076 h 24647"/>
                    <a:gd name="connsiteX7" fmla="*/ 740 w 11671"/>
                    <a:gd name="connsiteY7" fmla="*/ 24647 h 24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47">
                      <a:moveTo>
                        <a:pt x="740" y="24647"/>
                      </a:moveTo>
                      <a:cubicBezTo>
                        <a:pt x="644" y="24647"/>
                        <a:pt x="549" y="24647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3"/>
                        <a:pt x="11789" y="835"/>
                        <a:pt x="11598" y="1311"/>
                      </a:cubicBezTo>
                      <a:lnTo>
                        <a:pt x="1787" y="24076"/>
                      </a:lnTo>
                      <a:cubicBezTo>
                        <a:pt x="1597" y="24457"/>
                        <a:pt x="1121" y="24647"/>
                        <a:pt x="740" y="246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5" name="Freeform: Shape 1304">
                  <a:extLst>
                    <a:ext uri="{FF2B5EF4-FFF2-40B4-BE49-F238E27FC236}">
                      <a16:creationId xmlns:a16="http://schemas.microsoft.com/office/drawing/2014/main" id="{4D1E7F1B-A5DC-432C-801C-56035C2986E6}"/>
                    </a:ext>
                  </a:extLst>
                </p:cNvPr>
                <p:cNvSpPr/>
                <p:nvPr/>
              </p:nvSpPr>
              <p:spPr>
                <a:xfrm>
                  <a:off x="6991540" y="3425189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2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2 h 2381"/>
                    <a:gd name="connsiteX5" fmla="*/ 27622 w 28575"/>
                    <a:gd name="connsiteY5" fmla="*/ 1905 h 2381"/>
                    <a:gd name="connsiteX6" fmla="*/ 952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2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2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2" y="2381"/>
                      </a:lnTo>
                      <a:cubicBezTo>
                        <a:pt x="952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6" name="Freeform: Shape 1305">
                  <a:extLst>
                    <a:ext uri="{FF2B5EF4-FFF2-40B4-BE49-F238E27FC236}">
                      <a16:creationId xmlns:a16="http://schemas.microsoft.com/office/drawing/2014/main" id="{A083B470-8B0C-48C5-A612-B82A02DAB6FF}"/>
                    </a:ext>
                  </a:extLst>
                </p:cNvPr>
                <p:cNvSpPr/>
                <p:nvPr/>
              </p:nvSpPr>
              <p:spPr>
                <a:xfrm>
                  <a:off x="6987562" y="3435308"/>
                  <a:ext cx="27578" cy="14360"/>
                </a:xfrm>
                <a:custGeom>
                  <a:avLst/>
                  <a:gdLst>
                    <a:gd name="connsiteX0" fmla="*/ 26553 w 27578"/>
                    <a:gd name="connsiteY0" fmla="*/ 14361 h 14360"/>
                    <a:gd name="connsiteX1" fmla="*/ 26267 w 27578"/>
                    <a:gd name="connsiteY1" fmla="*/ 14265 h 14360"/>
                    <a:gd name="connsiteX2" fmla="*/ 549 w 27578"/>
                    <a:gd name="connsiteY2" fmla="*/ 1788 h 14360"/>
                    <a:gd name="connsiteX3" fmla="*/ 73 w 27578"/>
                    <a:gd name="connsiteY3" fmla="*/ 549 h 14360"/>
                    <a:gd name="connsiteX4" fmla="*/ 1311 w 27578"/>
                    <a:gd name="connsiteY4" fmla="*/ 73 h 14360"/>
                    <a:gd name="connsiteX5" fmla="*/ 27029 w 27578"/>
                    <a:gd name="connsiteY5" fmla="*/ 12551 h 14360"/>
                    <a:gd name="connsiteX6" fmla="*/ 27505 w 27578"/>
                    <a:gd name="connsiteY6" fmla="*/ 13789 h 14360"/>
                    <a:gd name="connsiteX7" fmla="*/ 26553 w 27578"/>
                    <a:gd name="connsiteY7" fmla="*/ 14361 h 1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60">
                      <a:moveTo>
                        <a:pt x="26553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5" y="13313"/>
                        <a:pt x="27505" y="13789"/>
                      </a:cubicBezTo>
                      <a:cubicBezTo>
                        <a:pt x="27410" y="14170"/>
                        <a:pt x="27029" y="14361"/>
                        <a:pt x="26553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7" name="Freeform: Shape 1306">
                  <a:extLst>
                    <a:ext uri="{FF2B5EF4-FFF2-40B4-BE49-F238E27FC236}">
                      <a16:creationId xmlns:a16="http://schemas.microsoft.com/office/drawing/2014/main" id="{39C21223-F580-4CB8-B878-581C1D51F194}"/>
                    </a:ext>
                  </a:extLst>
                </p:cNvPr>
                <p:cNvSpPr/>
                <p:nvPr/>
              </p:nvSpPr>
              <p:spPr>
                <a:xfrm>
                  <a:off x="6981439" y="3446425"/>
                  <a:ext cx="18868" cy="23092"/>
                </a:xfrm>
                <a:custGeom>
                  <a:avLst/>
                  <a:gdLst>
                    <a:gd name="connsiteX0" fmla="*/ 17721 w 18868"/>
                    <a:gd name="connsiteY0" fmla="*/ 23055 h 23092"/>
                    <a:gd name="connsiteX1" fmla="*/ 17149 w 18868"/>
                    <a:gd name="connsiteY1" fmla="*/ 22674 h 23092"/>
                    <a:gd name="connsiteX2" fmla="*/ 195 w 18868"/>
                    <a:gd name="connsiteY2" fmla="*/ 1529 h 23092"/>
                    <a:gd name="connsiteX3" fmla="*/ 386 w 18868"/>
                    <a:gd name="connsiteY3" fmla="*/ 195 h 23092"/>
                    <a:gd name="connsiteX4" fmla="*/ 1719 w 18868"/>
                    <a:gd name="connsiteY4" fmla="*/ 385 h 23092"/>
                    <a:gd name="connsiteX5" fmla="*/ 18674 w 18868"/>
                    <a:gd name="connsiteY5" fmla="*/ 21531 h 23092"/>
                    <a:gd name="connsiteX6" fmla="*/ 18483 w 18868"/>
                    <a:gd name="connsiteY6" fmla="*/ 22864 h 23092"/>
                    <a:gd name="connsiteX7" fmla="*/ 17721 w 18868"/>
                    <a:gd name="connsiteY7" fmla="*/ 23055 h 2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92">
                      <a:moveTo>
                        <a:pt x="17721" y="23055"/>
                      </a:moveTo>
                      <a:cubicBezTo>
                        <a:pt x="17531" y="23055"/>
                        <a:pt x="17245" y="22864"/>
                        <a:pt x="17149" y="22674"/>
                      </a:cubicBezTo>
                      <a:lnTo>
                        <a:pt x="195" y="1529"/>
                      </a:lnTo>
                      <a:cubicBezTo>
                        <a:pt x="-91" y="1147"/>
                        <a:pt x="-91" y="481"/>
                        <a:pt x="386" y="195"/>
                      </a:cubicBezTo>
                      <a:cubicBezTo>
                        <a:pt x="766" y="-91"/>
                        <a:pt x="1433" y="-91"/>
                        <a:pt x="1719" y="385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4"/>
                      </a:cubicBezTo>
                      <a:cubicBezTo>
                        <a:pt x="18293" y="23055"/>
                        <a:pt x="18007" y="23150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DF6A23A1-EECB-4299-80D3-AB6D88BA65B0}"/>
                    </a:ext>
                  </a:extLst>
                </p:cNvPr>
                <p:cNvSpPr/>
                <p:nvPr/>
              </p:nvSpPr>
              <p:spPr>
                <a:xfrm>
                  <a:off x="6970666" y="3402314"/>
                  <a:ext cx="3461" cy="10697"/>
                </a:xfrm>
                <a:custGeom>
                  <a:avLst/>
                  <a:gdLst>
                    <a:gd name="connsiteX0" fmla="*/ 777 w 3461"/>
                    <a:gd name="connsiteY0" fmla="*/ 10683 h 10697"/>
                    <a:gd name="connsiteX1" fmla="*/ 15 w 3461"/>
                    <a:gd name="connsiteY1" fmla="*/ 9540 h 10697"/>
                    <a:gd name="connsiteX2" fmla="*/ 1539 w 3461"/>
                    <a:gd name="connsiteY2" fmla="*/ 777 h 10697"/>
                    <a:gd name="connsiteX3" fmla="*/ 2682 w 3461"/>
                    <a:gd name="connsiteY3" fmla="*/ 15 h 10697"/>
                    <a:gd name="connsiteX4" fmla="*/ 3444 w 3461"/>
                    <a:gd name="connsiteY4" fmla="*/ 1158 h 10697"/>
                    <a:gd name="connsiteX5" fmla="*/ 1920 w 3461"/>
                    <a:gd name="connsiteY5" fmla="*/ 9921 h 10697"/>
                    <a:gd name="connsiteX6" fmla="*/ 777 w 3461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61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253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6220C578-2EFD-4469-878B-C68A7C660D91}"/>
                    </a:ext>
                  </a:extLst>
                </p:cNvPr>
                <p:cNvSpPr/>
                <p:nvPr/>
              </p:nvSpPr>
              <p:spPr>
                <a:xfrm>
                  <a:off x="6957470" y="3407217"/>
                  <a:ext cx="7274" cy="9590"/>
                </a:xfrm>
                <a:custGeom>
                  <a:avLst/>
                  <a:gdLst>
                    <a:gd name="connsiteX0" fmla="*/ 6161 w 7274"/>
                    <a:gd name="connsiteY0" fmla="*/ 9591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7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1 w 7274"/>
                    <a:gd name="connsiteY7" fmla="*/ 9591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1" y="9591"/>
                      </a:moveTo>
                      <a:cubicBezTo>
                        <a:pt x="5876" y="9591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7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5" y="9209"/>
                        <a:pt x="6828" y="9495"/>
                      </a:cubicBezTo>
                      <a:cubicBezTo>
                        <a:pt x="6733" y="9591"/>
                        <a:pt x="6447" y="9591"/>
                        <a:pt x="6161" y="959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D612D3C2-6912-4B15-AA7E-A54099587B60}"/>
                    </a:ext>
                  </a:extLst>
                </p:cNvPr>
                <p:cNvSpPr/>
                <p:nvPr/>
              </p:nvSpPr>
              <p:spPr>
                <a:xfrm>
                  <a:off x="6948818" y="3419995"/>
                  <a:ext cx="14483" cy="5021"/>
                </a:xfrm>
                <a:custGeom>
                  <a:avLst/>
                  <a:gdLst>
                    <a:gd name="connsiteX0" fmla="*/ 13385 w 14483"/>
                    <a:gd name="connsiteY0" fmla="*/ 5003 h 5021"/>
                    <a:gd name="connsiteX1" fmla="*/ 13385 w 14483"/>
                    <a:gd name="connsiteY1" fmla="*/ 5003 h 5021"/>
                    <a:gd name="connsiteX2" fmla="*/ 717 w 14483"/>
                    <a:gd name="connsiteY2" fmla="*/ 1860 h 5021"/>
                    <a:gd name="connsiteX3" fmla="*/ 50 w 14483"/>
                    <a:gd name="connsiteY3" fmla="*/ 717 h 5021"/>
                    <a:gd name="connsiteX4" fmla="*/ 1193 w 14483"/>
                    <a:gd name="connsiteY4" fmla="*/ 50 h 5021"/>
                    <a:gd name="connsiteX5" fmla="*/ 13766 w 14483"/>
                    <a:gd name="connsiteY5" fmla="*/ 3193 h 5021"/>
                    <a:gd name="connsiteX6" fmla="*/ 14433 w 14483"/>
                    <a:gd name="connsiteY6" fmla="*/ 4336 h 5021"/>
                    <a:gd name="connsiteX7" fmla="*/ 13385 w 14483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3" h="5021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433" y="4813"/>
                        <a:pt x="13957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D458D06E-DF96-4F51-BBB3-7F56E83E9760}"/>
                    </a:ext>
                  </a:extLst>
                </p:cNvPr>
                <p:cNvSpPr/>
                <p:nvPr/>
              </p:nvSpPr>
              <p:spPr>
                <a:xfrm>
                  <a:off x="6952523" y="3432845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203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F4511460-A6F5-4FDE-8640-EDAAE4DF16B9}"/>
                    </a:ext>
                  </a:extLst>
                </p:cNvPr>
                <p:cNvSpPr/>
                <p:nvPr/>
              </p:nvSpPr>
              <p:spPr>
                <a:xfrm>
                  <a:off x="6964379" y="3438224"/>
                  <a:ext cx="3553" cy="11367"/>
                </a:xfrm>
                <a:custGeom>
                  <a:avLst/>
                  <a:gdLst>
                    <a:gd name="connsiteX0" fmla="*/ 777 w 3553"/>
                    <a:gd name="connsiteY0" fmla="*/ 11349 h 11367"/>
                    <a:gd name="connsiteX1" fmla="*/ 15 w 3553"/>
                    <a:gd name="connsiteY1" fmla="*/ 10206 h 11367"/>
                    <a:gd name="connsiteX2" fmla="*/ 1634 w 3553"/>
                    <a:gd name="connsiteY2" fmla="*/ 777 h 11367"/>
                    <a:gd name="connsiteX3" fmla="*/ 2777 w 3553"/>
                    <a:gd name="connsiteY3" fmla="*/ 15 h 11367"/>
                    <a:gd name="connsiteX4" fmla="*/ 3539 w 3553"/>
                    <a:gd name="connsiteY4" fmla="*/ 1158 h 11367"/>
                    <a:gd name="connsiteX5" fmla="*/ 1920 w 3553"/>
                    <a:gd name="connsiteY5" fmla="*/ 10587 h 11367"/>
                    <a:gd name="connsiteX6" fmla="*/ 777 w 3553"/>
                    <a:gd name="connsiteY6" fmla="*/ 11349 h 1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7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729" y="11159"/>
                        <a:pt x="1253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9A832671-5A1C-4E12-BD66-FA3B3D10051C}"/>
                    </a:ext>
                  </a:extLst>
                </p:cNvPr>
                <p:cNvSpPr/>
                <p:nvPr/>
              </p:nvSpPr>
              <p:spPr>
                <a:xfrm>
                  <a:off x="6972152" y="3431900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6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9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6"/>
                        <a:pt x="9101" y="10053"/>
                        <a:pt x="8720" y="10339"/>
                      </a:cubicBezTo>
                      <a:cubicBezTo>
                        <a:pt x="8529" y="10530"/>
                        <a:pt x="8244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55760412-1C1D-48A7-B932-C9F601863C00}"/>
                    </a:ext>
                  </a:extLst>
                </p:cNvPr>
                <p:cNvSpPr/>
                <p:nvPr/>
              </p:nvSpPr>
              <p:spPr>
                <a:xfrm>
                  <a:off x="6977629" y="3411754"/>
                  <a:ext cx="8676" cy="7090"/>
                </a:xfrm>
                <a:custGeom>
                  <a:avLst/>
                  <a:gdLst>
                    <a:gd name="connsiteX0" fmla="*/ 766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3 h 7090"/>
                    <a:gd name="connsiteX7" fmla="*/ 766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7" y="767"/>
                        <a:pt x="8767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338" y="7053"/>
                        <a:pt x="1052" y="7148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5" name="Freeform: Shape 1314">
                  <a:extLst>
                    <a:ext uri="{FF2B5EF4-FFF2-40B4-BE49-F238E27FC236}">
                      <a16:creationId xmlns:a16="http://schemas.microsoft.com/office/drawing/2014/main" id="{BC6C2C9B-C018-4E96-BAE3-3E5F60F8F561}"/>
                    </a:ext>
                  </a:extLst>
                </p:cNvPr>
                <p:cNvSpPr/>
                <p:nvPr/>
              </p:nvSpPr>
              <p:spPr>
                <a:xfrm>
                  <a:off x="6976476" y="3423841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2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777" y="1920"/>
                        <a:pt x="777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16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8787468" y="885710"/>
                <a:ext cx="305519" cy="268716"/>
                <a:chOff x="6026278" y="2125504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131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78406" y="2125504"/>
                  <a:ext cx="33377" cy="137728"/>
                  <a:chOff x="6078406" y="2125504"/>
                  <a:chExt cx="33377" cy="137728"/>
                </a:xfrm>
                <a:grpFill/>
              </p:grpSpPr>
              <p:grpSp>
                <p:nvGrpSpPr>
                  <p:cNvPr id="131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00081" y="2125504"/>
                    <a:ext cx="11702" cy="35636"/>
                    <a:chOff x="6100081" y="2125504"/>
                    <a:chExt cx="11702" cy="35636"/>
                  </a:xfrm>
                  <a:grpFill/>
                </p:grpSpPr>
                <p:sp>
                  <p:nvSpPr>
                    <p:cNvPr id="1319" name="Freeform: Shape 1318">
                      <a:extLst>
                        <a:ext uri="{FF2B5EF4-FFF2-40B4-BE49-F238E27FC236}">
                          <a16:creationId xmlns:a16="http://schemas.microsoft.com/office/drawing/2014/main" id="{AA61FFC8-DBFA-4367-BC8C-13E4F34819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0081" y="2132441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1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20" name="Freeform: Shape 1319">
                      <a:extLst>
                        <a:ext uri="{FF2B5EF4-FFF2-40B4-BE49-F238E27FC236}">
                          <a16:creationId xmlns:a16="http://schemas.microsoft.com/office/drawing/2014/main" id="{36B8C088-22AA-4F92-93DE-6148AD8C18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0287" y="2125504"/>
                      <a:ext cx="11496" cy="11522"/>
                    </a:xfrm>
                    <a:custGeom>
                      <a:avLst/>
                      <a:gdLst>
                        <a:gd name="connsiteX0" fmla="*/ 11429 w 11496"/>
                        <a:gd name="connsiteY0" fmla="*/ 6761 h 11522"/>
                        <a:gd name="connsiteX1" fmla="*/ 4761 w 11496"/>
                        <a:gd name="connsiteY1" fmla="*/ 11429 h 11522"/>
                        <a:gd name="connsiteX2" fmla="*/ 94 w 11496"/>
                        <a:gd name="connsiteY2" fmla="*/ 4761 h 11522"/>
                        <a:gd name="connsiteX3" fmla="*/ 6761 w 11496"/>
                        <a:gd name="connsiteY3" fmla="*/ 94 h 11522"/>
                        <a:gd name="connsiteX4" fmla="*/ 11429 w 11496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11429" y="6761"/>
                          </a:move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809" y="665"/>
                            <a:pt x="11905" y="3618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2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78406" y="2227596"/>
                    <a:ext cx="11797" cy="35636"/>
                    <a:chOff x="6078406" y="2227596"/>
                    <a:chExt cx="11797" cy="35636"/>
                  </a:xfrm>
                  <a:grpFill/>
                </p:grpSpPr>
                <p:sp>
                  <p:nvSpPr>
                    <p:cNvPr id="1322" name="Freeform: Shape 1321">
                      <a:extLst>
                        <a:ext uri="{FF2B5EF4-FFF2-40B4-BE49-F238E27FC236}">
                          <a16:creationId xmlns:a16="http://schemas.microsoft.com/office/drawing/2014/main" id="{60117152-C33C-4D17-A013-E89FE2BB72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3602" y="2227596"/>
                      <a:ext cx="6601" cy="28703"/>
                    </a:xfrm>
                    <a:custGeom>
                      <a:avLst/>
                      <a:gdLst>
                        <a:gd name="connsiteX0" fmla="*/ 777 w 6601"/>
                        <a:gd name="connsiteY0" fmla="*/ 28685 h 28703"/>
                        <a:gd name="connsiteX1" fmla="*/ 15 w 6601"/>
                        <a:gd name="connsiteY1" fmla="*/ 27542 h 28703"/>
                        <a:gd name="connsiteX2" fmla="*/ 4682 w 6601"/>
                        <a:gd name="connsiteY2" fmla="*/ 777 h 28703"/>
                        <a:gd name="connsiteX3" fmla="*/ 5825 w 6601"/>
                        <a:gd name="connsiteY3" fmla="*/ 15 h 28703"/>
                        <a:gd name="connsiteX4" fmla="*/ 6587 w 6601"/>
                        <a:gd name="connsiteY4" fmla="*/ 1158 h 28703"/>
                        <a:gd name="connsiteX5" fmla="*/ 1920 w 6601"/>
                        <a:gd name="connsiteY5" fmla="*/ 27923 h 28703"/>
                        <a:gd name="connsiteX6" fmla="*/ 777 w 6601"/>
                        <a:gd name="connsiteY6" fmla="*/ 28685 h 28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3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23" name="Freeform: Shape 1322">
                      <a:extLst>
                        <a:ext uri="{FF2B5EF4-FFF2-40B4-BE49-F238E27FC236}">
                          <a16:creationId xmlns:a16="http://schemas.microsoft.com/office/drawing/2014/main" id="{D5991986-F632-4DAC-9008-71D5E63066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8406" y="2251710"/>
                      <a:ext cx="11496" cy="11522"/>
                    </a:xfrm>
                    <a:custGeom>
                      <a:avLst/>
                      <a:gdLst>
                        <a:gd name="connsiteX0" fmla="*/ 67 w 11496"/>
                        <a:gd name="connsiteY0" fmla="*/ 4761 h 11522"/>
                        <a:gd name="connsiteX1" fmla="*/ 6735 w 11496"/>
                        <a:gd name="connsiteY1" fmla="*/ 94 h 11522"/>
                        <a:gd name="connsiteX2" fmla="*/ 11402 w 11496"/>
                        <a:gd name="connsiteY2" fmla="*/ 6761 h 11522"/>
                        <a:gd name="connsiteX3" fmla="*/ 4735 w 11496"/>
                        <a:gd name="connsiteY3" fmla="*/ 11429 h 11522"/>
                        <a:gd name="connsiteX4" fmla="*/ 67 w 11496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67" y="4761"/>
                          </a:moveTo>
                          <a:cubicBezTo>
                            <a:pt x="639" y="1618"/>
                            <a:pt x="3592" y="-478"/>
                            <a:pt x="6735" y="94"/>
                          </a:cubicBezTo>
                          <a:cubicBezTo>
                            <a:pt x="9878" y="665"/>
                            <a:pt x="11974" y="3618"/>
                            <a:pt x="11402" y="6761"/>
                          </a:cubicBezTo>
                          <a:cubicBezTo>
                            <a:pt x="10831" y="9905"/>
                            <a:pt x="7878" y="12000"/>
                            <a:pt x="4735" y="11429"/>
                          </a:cubicBezTo>
                          <a:cubicBezTo>
                            <a:pt x="1687" y="10857"/>
                            <a:pt x="-409" y="7904"/>
                            <a:pt x="67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24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67285" y="2128506"/>
                  <a:ext cx="55620" cy="131725"/>
                  <a:chOff x="6067285" y="2128506"/>
                  <a:chExt cx="55620" cy="131725"/>
                </a:xfrm>
                <a:grpFill/>
              </p:grpSpPr>
              <p:grpSp>
                <p:nvGrpSpPr>
                  <p:cNvPr id="132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67285" y="2128506"/>
                    <a:ext cx="16773" cy="34239"/>
                    <a:chOff x="6067285" y="2128506"/>
                    <a:chExt cx="16773" cy="34239"/>
                  </a:xfrm>
                  <a:grpFill/>
                </p:grpSpPr>
                <p:sp>
                  <p:nvSpPr>
                    <p:cNvPr id="1326" name="Freeform: Shape 1325">
                      <a:extLst>
                        <a:ext uri="{FF2B5EF4-FFF2-40B4-BE49-F238E27FC236}">
                          <a16:creationId xmlns:a16="http://schemas.microsoft.com/office/drawing/2014/main" id="{C2936EA2-FD8A-4E5E-9CF4-AC02D5F7F9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2794" y="2135349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27" name="Freeform: Shape 1326">
                      <a:extLst>
                        <a:ext uri="{FF2B5EF4-FFF2-40B4-BE49-F238E27FC236}">
                          <a16:creationId xmlns:a16="http://schemas.microsoft.com/office/drawing/2014/main" id="{3A5473EF-3373-4F68-9FBB-704B0FD0D6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285" y="2128506"/>
                      <a:ext cx="11424" cy="11424"/>
                    </a:xfrm>
                    <a:custGeom>
                      <a:avLst/>
                      <a:gdLst>
                        <a:gd name="connsiteX0" fmla="*/ 11094 w 11424"/>
                        <a:gd name="connsiteY0" fmla="*/ 3760 h 11424"/>
                        <a:gd name="connsiteX1" fmla="*/ 7665 w 11424"/>
                        <a:gd name="connsiteY1" fmla="*/ 11094 h 11424"/>
                        <a:gd name="connsiteX2" fmla="*/ 331 w 11424"/>
                        <a:gd name="connsiteY2" fmla="*/ 7665 h 11424"/>
                        <a:gd name="connsiteX3" fmla="*/ 3760 w 11424"/>
                        <a:gd name="connsiteY3" fmla="*/ 331 h 11424"/>
                        <a:gd name="connsiteX4" fmla="*/ 11094 w 11424"/>
                        <a:gd name="connsiteY4" fmla="*/ 3760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11094" y="3760"/>
                          </a:move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2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06132" y="2226027"/>
                    <a:ext cx="16773" cy="34203"/>
                    <a:chOff x="6106132" y="2226027"/>
                    <a:chExt cx="16773" cy="34203"/>
                  </a:xfrm>
                  <a:grpFill/>
                </p:grpSpPr>
                <p:sp>
                  <p:nvSpPr>
                    <p:cNvPr id="1329" name="Freeform: Shape 1328">
                      <a:extLst>
                        <a:ext uri="{FF2B5EF4-FFF2-40B4-BE49-F238E27FC236}">
                          <a16:creationId xmlns:a16="http://schemas.microsoft.com/office/drawing/2014/main" id="{3D1FA9B2-10B2-4EF4-B498-1B259E7226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6132" y="2226027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30" name="Freeform: Shape 1329">
                      <a:extLst>
                        <a:ext uri="{FF2B5EF4-FFF2-40B4-BE49-F238E27FC236}">
                          <a16:creationId xmlns:a16="http://schemas.microsoft.com/office/drawing/2014/main" id="{DEAEFCAC-2F53-4EAF-B45C-F50AFB8C12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1481" y="2248807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60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31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40196" y="2147614"/>
                  <a:ext cx="109797" cy="93510"/>
                  <a:chOff x="6040196" y="2147614"/>
                  <a:chExt cx="109797" cy="93510"/>
                </a:xfrm>
                <a:grpFill/>
              </p:grpSpPr>
              <p:grpSp>
                <p:nvGrpSpPr>
                  <p:cNvPr id="133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40196" y="2147614"/>
                    <a:ext cx="29185" cy="25514"/>
                    <a:chOff x="6040196" y="2147614"/>
                    <a:chExt cx="29185" cy="25514"/>
                  </a:xfrm>
                  <a:grpFill/>
                </p:grpSpPr>
                <p:sp>
                  <p:nvSpPr>
                    <p:cNvPr id="1333" name="Freeform: Shape 1332">
                      <a:extLst>
                        <a:ext uri="{FF2B5EF4-FFF2-40B4-BE49-F238E27FC236}">
                          <a16:creationId xmlns:a16="http://schemas.microsoft.com/office/drawing/2014/main" id="{E1C0290D-0FE8-4DA5-80EF-927D2C248A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6608" y="2153835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7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59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34" name="Freeform: Shape 1333">
                      <a:extLst>
                        <a:ext uri="{FF2B5EF4-FFF2-40B4-BE49-F238E27FC236}">
                          <a16:creationId xmlns:a16="http://schemas.microsoft.com/office/drawing/2014/main" id="{56F59218-ADCC-4A3B-92B5-FC3A0C08BF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0196" y="2147614"/>
                      <a:ext cx="11499" cy="11499"/>
                    </a:xfrm>
                    <a:custGeom>
                      <a:avLst/>
                      <a:gdLst>
                        <a:gd name="connsiteX0" fmla="*/ 9417 w 11499"/>
                        <a:gd name="connsiteY0" fmla="*/ 1321 h 11499"/>
                        <a:gd name="connsiteX1" fmla="*/ 10179 w 11499"/>
                        <a:gd name="connsiteY1" fmla="*/ 9417 h 11499"/>
                        <a:gd name="connsiteX2" fmla="*/ 2083 w 11499"/>
                        <a:gd name="connsiteY2" fmla="*/ 10179 h 11499"/>
                        <a:gd name="connsiteX3" fmla="*/ 1321 w 11499"/>
                        <a:gd name="connsiteY3" fmla="*/ 2083 h 11499"/>
                        <a:gd name="connsiteX4" fmla="*/ 9417 w 11499"/>
                        <a:gd name="connsiteY4" fmla="*/ 1321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9417" y="1321"/>
                          </a:move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79"/>
                            <a:pt x="9417" y="132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35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20808" y="2215652"/>
                    <a:ext cx="29185" cy="25471"/>
                    <a:chOff x="6120808" y="2215652"/>
                    <a:chExt cx="29185" cy="25471"/>
                  </a:xfrm>
                  <a:grpFill/>
                </p:grpSpPr>
                <p:sp>
                  <p:nvSpPr>
                    <p:cNvPr id="1336" name="Freeform: Shape 1335">
                      <a:extLst>
                        <a:ext uri="{FF2B5EF4-FFF2-40B4-BE49-F238E27FC236}">
                          <a16:creationId xmlns:a16="http://schemas.microsoft.com/office/drawing/2014/main" id="{124AE28C-358B-4B62-B8B1-B7FCC7EB4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0808" y="2215652"/>
                      <a:ext cx="22773" cy="19328"/>
                    </a:xfrm>
                    <a:custGeom>
                      <a:avLst/>
                      <a:gdLst>
                        <a:gd name="connsiteX0" fmla="*/ 21674 w 22773"/>
                        <a:gd name="connsiteY0" fmla="*/ 19293 h 19328"/>
                        <a:gd name="connsiteX1" fmla="*/ 21198 w 22773"/>
                        <a:gd name="connsiteY1" fmla="*/ 19102 h 19328"/>
                        <a:gd name="connsiteX2" fmla="*/ 338 w 22773"/>
                        <a:gd name="connsiteY2" fmla="*/ 1671 h 19328"/>
                        <a:gd name="connsiteX3" fmla="*/ 243 w 22773"/>
                        <a:gd name="connsiteY3" fmla="*/ 338 h 19328"/>
                        <a:gd name="connsiteX4" fmla="*/ 1576 w 22773"/>
                        <a:gd name="connsiteY4" fmla="*/ 243 h 19328"/>
                        <a:gd name="connsiteX5" fmla="*/ 22436 w 22773"/>
                        <a:gd name="connsiteY5" fmla="*/ 17673 h 19328"/>
                        <a:gd name="connsiteX6" fmla="*/ 22531 w 22773"/>
                        <a:gd name="connsiteY6" fmla="*/ 19007 h 19328"/>
                        <a:gd name="connsiteX7" fmla="*/ 21674 w 22773"/>
                        <a:gd name="connsiteY7" fmla="*/ 19293 h 19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28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9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293"/>
                            <a:pt x="21960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37" name="Freeform: Shape 1336">
                      <a:extLst>
                        <a:ext uri="{FF2B5EF4-FFF2-40B4-BE49-F238E27FC236}">
                          <a16:creationId xmlns:a16="http://schemas.microsoft.com/office/drawing/2014/main" id="{10CD14D9-CA6D-4D7B-A2A1-E881F77E68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8494" y="2229624"/>
                      <a:ext cx="11499" cy="11499"/>
                    </a:xfrm>
                    <a:custGeom>
                      <a:avLst/>
                      <a:gdLst>
                        <a:gd name="connsiteX0" fmla="*/ 2083 w 11499"/>
                        <a:gd name="connsiteY0" fmla="*/ 10179 h 11499"/>
                        <a:gd name="connsiteX1" fmla="*/ 1321 w 11499"/>
                        <a:gd name="connsiteY1" fmla="*/ 2083 h 11499"/>
                        <a:gd name="connsiteX2" fmla="*/ 9417 w 11499"/>
                        <a:gd name="connsiteY2" fmla="*/ 1321 h 11499"/>
                        <a:gd name="connsiteX3" fmla="*/ 10179 w 11499"/>
                        <a:gd name="connsiteY3" fmla="*/ 9417 h 11499"/>
                        <a:gd name="connsiteX4" fmla="*/ 2083 w 11499"/>
                        <a:gd name="connsiteY4" fmla="*/ 10179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38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26278" y="2177701"/>
                  <a:ext cx="137728" cy="33334"/>
                  <a:chOff x="6026278" y="2177701"/>
                  <a:chExt cx="137728" cy="33334"/>
                </a:xfrm>
                <a:grpFill/>
              </p:grpSpPr>
              <p:grpSp>
                <p:nvGrpSpPr>
                  <p:cNvPr id="133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26278" y="2177701"/>
                    <a:ext cx="35636" cy="11729"/>
                    <a:chOff x="6026278" y="2177701"/>
                    <a:chExt cx="35636" cy="11729"/>
                  </a:xfrm>
                  <a:grpFill/>
                </p:grpSpPr>
                <p:sp>
                  <p:nvSpPr>
                    <p:cNvPr id="1340" name="Freeform: Shape 1339">
                      <a:extLst>
                        <a:ext uri="{FF2B5EF4-FFF2-40B4-BE49-F238E27FC236}">
                          <a16:creationId xmlns:a16="http://schemas.microsoft.com/office/drawing/2014/main" id="{04733BBA-BA70-4E0E-8229-27D2447FC3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3215" y="2182829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41" name="Freeform: Shape 1340">
                      <a:extLst>
                        <a:ext uri="{FF2B5EF4-FFF2-40B4-BE49-F238E27FC236}">
                          <a16:creationId xmlns:a16="http://schemas.microsoft.com/office/drawing/2014/main" id="{19CC8687-0885-46FD-8E71-A506E7D785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6278" y="2177701"/>
                      <a:ext cx="11522" cy="11522"/>
                    </a:xfrm>
                    <a:custGeom>
                      <a:avLst/>
                      <a:gdLst>
                        <a:gd name="connsiteX0" fmla="*/ 6761 w 11522"/>
                        <a:gd name="connsiteY0" fmla="*/ 94 h 11522"/>
                        <a:gd name="connsiteX1" fmla="*/ 11429 w 11522"/>
                        <a:gd name="connsiteY1" fmla="*/ 6761 h 11522"/>
                        <a:gd name="connsiteX2" fmla="*/ 4761 w 11522"/>
                        <a:gd name="connsiteY2" fmla="*/ 11429 h 11522"/>
                        <a:gd name="connsiteX3" fmla="*/ 94 w 11522"/>
                        <a:gd name="connsiteY3" fmla="*/ 4761 h 11522"/>
                        <a:gd name="connsiteX4" fmla="*/ 6761 w 11522"/>
                        <a:gd name="connsiteY4" fmla="*/ 94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6761" y="94"/>
                          </a:move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42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28370" y="2199307"/>
                    <a:ext cx="35636" cy="11729"/>
                    <a:chOff x="6128370" y="2199307"/>
                    <a:chExt cx="35636" cy="11729"/>
                  </a:xfrm>
                  <a:grpFill/>
                </p:grpSpPr>
                <p:sp>
                  <p:nvSpPr>
                    <p:cNvPr id="1343" name="Freeform: Shape 1342">
                      <a:extLst>
                        <a:ext uri="{FF2B5EF4-FFF2-40B4-BE49-F238E27FC236}">
                          <a16:creationId xmlns:a16="http://schemas.microsoft.com/office/drawing/2014/main" id="{6A25D06B-D583-453A-B20F-B33BB41FCD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8370" y="2199307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4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44" name="Freeform: Shape 1343">
                      <a:extLst>
                        <a:ext uri="{FF2B5EF4-FFF2-40B4-BE49-F238E27FC236}">
                          <a16:creationId xmlns:a16="http://schemas.microsoft.com/office/drawing/2014/main" id="{C571F832-6286-4C4E-9CF0-9087563720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2484" y="2199513"/>
                      <a:ext cx="11522" cy="11522"/>
                    </a:xfrm>
                    <a:custGeom>
                      <a:avLst/>
                      <a:gdLst>
                        <a:gd name="connsiteX0" fmla="*/ 4761 w 11522"/>
                        <a:gd name="connsiteY0" fmla="*/ 11429 h 11522"/>
                        <a:gd name="connsiteX1" fmla="*/ 94 w 11522"/>
                        <a:gd name="connsiteY1" fmla="*/ 4761 h 11522"/>
                        <a:gd name="connsiteX2" fmla="*/ 6761 w 11522"/>
                        <a:gd name="connsiteY2" fmla="*/ 94 h 11522"/>
                        <a:gd name="connsiteX3" fmla="*/ 11429 w 11522"/>
                        <a:gd name="connsiteY3" fmla="*/ 6761 h 11522"/>
                        <a:gd name="connsiteX4" fmla="*/ 4761 w 11522"/>
                        <a:gd name="connsiteY4" fmla="*/ 11429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809" y="12000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45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29280" y="2166606"/>
                  <a:ext cx="131678" cy="55525"/>
                  <a:chOff x="6029280" y="2166606"/>
                  <a:chExt cx="131678" cy="55525"/>
                </a:xfrm>
                <a:grpFill/>
              </p:grpSpPr>
              <p:grpSp>
                <p:nvGrpSpPr>
                  <p:cNvPr id="134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29280" y="2205453"/>
                    <a:ext cx="34204" cy="16677"/>
                    <a:chOff x="6029280" y="2205453"/>
                    <a:chExt cx="34204" cy="16677"/>
                  </a:xfrm>
                  <a:grpFill/>
                </p:grpSpPr>
                <p:sp>
                  <p:nvSpPr>
                    <p:cNvPr id="1347" name="Freeform: Shape 1346">
                      <a:extLst>
                        <a:ext uri="{FF2B5EF4-FFF2-40B4-BE49-F238E27FC236}">
                          <a16:creationId xmlns:a16="http://schemas.microsoft.com/office/drawing/2014/main" id="{A57CC048-5372-4F91-9488-9405870708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028" y="2205453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917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48" name="Freeform: Shape 1347">
                      <a:extLst>
                        <a:ext uri="{FF2B5EF4-FFF2-40B4-BE49-F238E27FC236}">
                          <a16:creationId xmlns:a16="http://schemas.microsoft.com/office/drawing/2014/main" id="{EE0BD8CF-1982-4B4B-8122-310546F80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280" y="2210707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474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49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26706" y="2166606"/>
                    <a:ext cx="34252" cy="16784"/>
                    <a:chOff x="6126706" y="2166606"/>
                    <a:chExt cx="34252" cy="16784"/>
                  </a:xfrm>
                  <a:grpFill/>
                </p:grpSpPr>
                <p:sp>
                  <p:nvSpPr>
                    <p:cNvPr id="1350" name="Freeform: Shape 1349">
                      <a:extLst>
                        <a:ext uri="{FF2B5EF4-FFF2-40B4-BE49-F238E27FC236}">
                          <a16:creationId xmlns:a16="http://schemas.microsoft.com/office/drawing/2014/main" id="{4BF3861C-F94D-4EC8-B29A-61842A6B61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6706" y="2172116"/>
                      <a:ext cx="27456" cy="11275"/>
                    </a:xfrm>
                    <a:custGeom>
                      <a:avLst/>
                      <a:gdLst>
                        <a:gd name="connsiteX0" fmla="*/ 822 w 27456"/>
                        <a:gd name="connsiteY0" fmla="*/ 11204 h 11275"/>
                        <a:gd name="connsiteX1" fmla="*/ 60 w 27456"/>
                        <a:gd name="connsiteY1" fmla="*/ 10632 h 11275"/>
                        <a:gd name="connsiteX2" fmla="*/ 631 w 27456"/>
                        <a:gd name="connsiteY2" fmla="*/ 9394 h 11275"/>
                        <a:gd name="connsiteX3" fmla="*/ 26158 w 27456"/>
                        <a:gd name="connsiteY3" fmla="*/ 60 h 11275"/>
                        <a:gd name="connsiteX4" fmla="*/ 27396 w 27456"/>
                        <a:gd name="connsiteY4" fmla="*/ 631 h 11275"/>
                        <a:gd name="connsiteX5" fmla="*/ 26825 w 27456"/>
                        <a:gd name="connsiteY5" fmla="*/ 1869 h 11275"/>
                        <a:gd name="connsiteX6" fmla="*/ 1298 w 27456"/>
                        <a:gd name="connsiteY6" fmla="*/ 11204 h 11275"/>
                        <a:gd name="connsiteX7" fmla="*/ 822 w 27456"/>
                        <a:gd name="connsiteY7" fmla="*/ 11204 h 11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75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99"/>
                            <a:pt x="1012" y="11299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1" name="Freeform: Shape 1350">
                      <a:extLst>
                        <a:ext uri="{FF2B5EF4-FFF2-40B4-BE49-F238E27FC236}">
                          <a16:creationId xmlns:a16="http://schemas.microsoft.com/office/drawing/2014/main" id="{23632C3A-C1D2-4CED-9D88-072BAD191F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485" y="2166606"/>
                      <a:ext cx="11473" cy="11424"/>
                    </a:xfrm>
                    <a:custGeom>
                      <a:avLst/>
                      <a:gdLst>
                        <a:gd name="connsiteX0" fmla="*/ 7665 w 11473"/>
                        <a:gd name="connsiteY0" fmla="*/ 11094 h 11424"/>
                        <a:gd name="connsiteX1" fmla="*/ 331 w 11473"/>
                        <a:gd name="connsiteY1" fmla="*/ 7665 h 11424"/>
                        <a:gd name="connsiteX2" fmla="*/ 3760 w 11473"/>
                        <a:gd name="connsiteY2" fmla="*/ 331 h 11424"/>
                        <a:gd name="connsiteX3" fmla="*/ 11094 w 11473"/>
                        <a:gd name="connsiteY3" fmla="*/ 3760 h 11424"/>
                        <a:gd name="connsiteX4" fmla="*/ 7665 w 11473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73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237" y="6712"/>
                            <a:pt x="10713" y="9951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5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6048348" y="2139422"/>
                  <a:ext cx="93493" cy="109892"/>
                  <a:chOff x="6048348" y="2139422"/>
                  <a:chExt cx="93493" cy="109892"/>
                </a:xfrm>
                <a:grpFill/>
              </p:grpSpPr>
              <p:grpSp>
                <p:nvGrpSpPr>
                  <p:cNvPr id="135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048348" y="2220129"/>
                    <a:ext cx="25510" cy="29185"/>
                    <a:chOff x="6048348" y="2220129"/>
                    <a:chExt cx="25510" cy="29185"/>
                  </a:xfrm>
                  <a:grpFill/>
                </p:grpSpPr>
                <p:sp>
                  <p:nvSpPr>
                    <p:cNvPr id="1354" name="Freeform: Shape 1353">
                      <a:extLst>
                        <a:ext uri="{FF2B5EF4-FFF2-40B4-BE49-F238E27FC236}">
                          <a16:creationId xmlns:a16="http://schemas.microsoft.com/office/drawing/2014/main" id="{8C0FD3B3-C0DC-49C0-8578-C66DB057F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4514" y="2220129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3 w 19344"/>
                        <a:gd name="connsiteY2" fmla="*/ 21198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00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5" name="Freeform: Shape 1354">
                      <a:extLst>
                        <a:ext uri="{FF2B5EF4-FFF2-40B4-BE49-F238E27FC236}">
                          <a16:creationId xmlns:a16="http://schemas.microsoft.com/office/drawing/2014/main" id="{182A2142-A72B-4875-9FBF-33007BDB0D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48" y="2237815"/>
                      <a:ext cx="11539" cy="11499"/>
                    </a:xfrm>
                    <a:custGeom>
                      <a:avLst/>
                      <a:gdLst>
                        <a:gd name="connsiteX0" fmla="*/ 1360 w 11539"/>
                        <a:gd name="connsiteY0" fmla="*/ 2083 h 11499"/>
                        <a:gd name="connsiteX1" fmla="*/ 9456 w 11539"/>
                        <a:gd name="connsiteY1" fmla="*/ 1321 h 11499"/>
                        <a:gd name="connsiteX2" fmla="*/ 10219 w 11539"/>
                        <a:gd name="connsiteY2" fmla="*/ 9417 h 11499"/>
                        <a:gd name="connsiteX3" fmla="*/ 2122 w 11539"/>
                        <a:gd name="connsiteY3" fmla="*/ 10179 h 11499"/>
                        <a:gd name="connsiteX4" fmla="*/ 1360 w 1153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360" y="2083"/>
                          </a:moveTo>
                          <a:cubicBezTo>
                            <a:pt x="3360" y="-394"/>
                            <a:pt x="6980" y="-680"/>
                            <a:pt x="9456" y="1321"/>
                          </a:cubicBezTo>
                          <a:cubicBezTo>
                            <a:pt x="11933" y="3321"/>
                            <a:pt x="12219" y="6940"/>
                            <a:pt x="10219" y="9417"/>
                          </a:cubicBezTo>
                          <a:cubicBezTo>
                            <a:pt x="8218" y="11893"/>
                            <a:pt x="4599" y="12179"/>
                            <a:pt x="2122" y="10179"/>
                          </a:cubicBezTo>
                          <a:cubicBezTo>
                            <a:pt x="-354" y="8084"/>
                            <a:pt x="-735" y="4464"/>
                            <a:pt x="1360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5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6116331" y="2139422"/>
                    <a:ext cx="25510" cy="29264"/>
                    <a:chOff x="6116331" y="2139422"/>
                    <a:chExt cx="25510" cy="29264"/>
                  </a:xfrm>
                  <a:grpFill/>
                </p:grpSpPr>
                <p:sp>
                  <p:nvSpPr>
                    <p:cNvPr id="1357" name="Freeform: Shape 1356">
                      <a:extLst>
                        <a:ext uri="{FF2B5EF4-FFF2-40B4-BE49-F238E27FC236}">
                          <a16:creationId xmlns:a16="http://schemas.microsoft.com/office/drawing/2014/main" id="{2319B15D-FCB3-4187-9082-7773D01928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6331" y="2145929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3 w 19344"/>
                        <a:gd name="connsiteY2" fmla="*/ 21198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95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8" name="Freeform: Shape 1357">
                      <a:extLst>
                        <a:ext uri="{FF2B5EF4-FFF2-40B4-BE49-F238E27FC236}">
                          <a16:creationId xmlns:a16="http://schemas.microsoft.com/office/drawing/2014/main" id="{E1EAB9ED-EC22-4219-BA74-197148548E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02" y="2139422"/>
                      <a:ext cx="11539" cy="11499"/>
                    </a:xfrm>
                    <a:custGeom>
                      <a:avLst/>
                      <a:gdLst>
                        <a:gd name="connsiteX0" fmla="*/ 10179 w 11539"/>
                        <a:gd name="connsiteY0" fmla="*/ 9417 h 11499"/>
                        <a:gd name="connsiteX1" fmla="*/ 2083 w 11539"/>
                        <a:gd name="connsiteY1" fmla="*/ 10179 h 11499"/>
                        <a:gd name="connsiteX2" fmla="*/ 1321 w 11539"/>
                        <a:gd name="connsiteY2" fmla="*/ 2083 h 11499"/>
                        <a:gd name="connsiteX3" fmla="*/ 9417 w 11539"/>
                        <a:gd name="connsiteY3" fmla="*/ 1321 h 11499"/>
                        <a:gd name="connsiteX4" fmla="*/ 10179 w 1153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274" y="7036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359" name="Freeform: Shape 1358">
                  <a:extLst>
                    <a:ext uri="{FF2B5EF4-FFF2-40B4-BE49-F238E27FC236}">
                      <a16:creationId xmlns:a16="http://schemas.microsoft.com/office/drawing/2014/main" id="{F81ADA47-95FC-4F1B-8279-D73A1460D44F}"/>
                    </a:ext>
                  </a:extLst>
                </p:cNvPr>
                <p:cNvSpPr/>
                <p:nvPr/>
              </p:nvSpPr>
              <p:spPr>
                <a:xfrm>
                  <a:off x="6053878" y="2153961"/>
                  <a:ext cx="82242" cy="82243"/>
                </a:xfrm>
                <a:custGeom>
                  <a:avLst/>
                  <a:gdLst>
                    <a:gd name="connsiteX0" fmla="*/ 81650 w 82242"/>
                    <a:gd name="connsiteY0" fmla="*/ 48122 h 82243"/>
                    <a:gd name="connsiteX1" fmla="*/ 34121 w 82242"/>
                    <a:gd name="connsiteY1" fmla="*/ 81650 h 82243"/>
                    <a:gd name="connsiteX2" fmla="*/ 593 w 82242"/>
                    <a:gd name="connsiteY2" fmla="*/ 34121 h 82243"/>
                    <a:gd name="connsiteX3" fmla="*/ 48122 w 82242"/>
                    <a:gd name="connsiteY3" fmla="*/ 593 h 82243"/>
                    <a:gd name="connsiteX4" fmla="*/ 81650 w 82242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42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506" y="4403"/>
                        <a:pt x="85460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0" name="Freeform: Shape 1359">
                  <a:extLst>
                    <a:ext uri="{FF2B5EF4-FFF2-40B4-BE49-F238E27FC236}">
                      <a16:creationId xmlns:a16="http://schemas.microsoft.com/office/drawing/2014/main" id="{08792272-38BD-4BAF-BDB1-42A2AEB938F8}"/>
                    </a:ext>
                  </a:extLst>
                </p:cNvPr>
                <p:cNvSpPr/>
                <p:nvPr/>
              </p:nvSpPr>
              <p:spPr>
                <a:xfrm>
                  <a:off x="6083572" y="213860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1" name="Freeform: Shape 1360">
                  <a:extLst>
                    <a:ext uri="{FF2B5EF4-FFF2-40B4-BE49-F238E27FC236}">
                      <a16:creationId xmlns:a16="http://schemas.microsoft.com/office/drawing/2014/main" id="{DD425F11-5946-493D-8DC9-6B524CE122E9}"/>
                    </a:ext>
                  </a:extLst>
                </p:cNvPr>
                <p:cNvSpPr/>
                <p:nvPr/>
              </p:nvSpPr>
              <p:spPr>
                <a:xfrm>
                  <a:off x="6094335" y="2160080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2" name="Freeform: Shape 1361">
                  <a:extLst>
                    <a:ext uri="{FF2B5EF4-FFF2-40B4-BE49-F238E27FC236}">
                      <a16:creationId xmlns:a16="http://schemas.microsoft.com/office/drawing/2014/main" id="{2CAFC9C5-EE2E-4FFE-B9B7-048830C66448}"/>
                    </a:ext>
                  </a:extLst>
                </p:cNvPr>
                <p:cNvSpPr/>
                <p:nvPr/>
              </p:nvSpPr>
              <p:spPr>
                <a:xfrm>
                  <a:off x="6088704" y="2184549"/>
                  <a:ext cx="13829" cy="13781"/>
                </a:xfrm>
                <a:custGeom>
                  <a:avLst/>
                  <a:gdLst>
                    <a:gd name="connsiteX0" fmla="*/ 13392 w 13829"/>
                    <a:gd name="connsiteY0" fmla="*/ 4485 h 13781"/>
                    <a:gd name="connsiteX1" fmla="*/ 9296 w 13829"/>
                    <a:gd name="connsiteY1" fmla="*/ 13343 h 13781"/>
                    <a:gd name="connsiteX2" fmla="*/ 438 w 13829"/>
                    <a:gd name="connsiteY2" fmla="*/ 9248 h 13781"/>
                    <a:gd name="connsiteX3" fmla="*/ 4534 w 13829"/>
                    <a:gd name="connsiteY3" fmla="*/ 389 h 13781"/>
                    <a:gd name="connsiteX4" fmla="*/ 13392 w 13829"/>
                    <a:gd name="connsiteY4" fmla="*/ 4485 h 1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781">
                      <a:moveTo>
                        <a:pt x="13392" y="4485"/>
                      </a:moveTo>
                      <a:cubicBezTo>
                        <a:pt x="14725" y="8009"/>
                        <a:pt x="12916" y="12010"/>
                        <a:pt x="9296" y="13343"/>
                      </a:cubicBezTo>
                      <a:cubicBezTo>
                        <a:pt x="5772" y="14677"/>
                        <a:pt x="1771" y="12867"/>
                        <a:pt x="438" y="9248"/>
                      </a:cubicBezTo>
                      <a:cubicBezTo>
                        <a:pt x="-896" y="5723"/>
                        <a:pt x="914" y="1723"/>
                        <a:pt x="4534" y="389"/>
                      </a:cubicBezTo>
                      <a:cubicBezTo>
                        <a:pt x="8058" y="-849"/>
                        <a:pt x="12058" y="961"/>
                        <a:pt x="13392" y="448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3" name="Freeform: Shape 1362">
                  <a:extLst>
                    <a:ext uri="{FF2B5EF4-FFF2-40B4-BE49-F238E27FC236}">
                      <a16:creationId xmlns:a16="http://schemas.microsoft.com/office/drawing/2014/main" id="{9A633FDA-CEE9-4477-ABFC-D96F44A3BC16}"/>
                    </a:ext>
                  </a:extLst>
                </p:cNvPr>
                <p:cNvSpPr/>
                <p:nvPr/>
              </p:nvSpPr>
              <p:spPr>
                <a:xfrm>
                  <a:off x="6077857" y="216451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4" name="Freeform: Shape 1363">
                  <a:extLst>
                    <a:ext uri="{FF2B5EF4-FFF2-40B4-BE49-F238E27FC236}">
                      <a16:creationId xmlns:a16="http://schemas.microsoft.com/office/drawing/2014/main" id="{6899D90B-68B5-4CCB-9254-13EE917A9ED4}"/>
                    </a:ext>
                  </a:extLst>
                </p:cNvPr>
                <p:cNvSpPr/>
                <p:nvPr/>
              </p:nvSpPr>
              <p:spPr>
                <a:xfrm>
                  <a:off x="6068618" y="218013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5" name="Freeform: Shape 1364">
                  <a:extLst>
                    <a:ext uri="{FF2B5EF4-FFF2-40B4-BE49-F238E27FC236}">
                      <a16:creationId xmlns:a16="http://schemas.microsoft.com/office/drawing/2014/main" id="{BB054702-DD59-4A91-A3E5-1E0FC8F042BD}"/>
                    </a:ext>
                  </a:extLst>
                </p:cNvPr>
                <p:cNvSpPr/>
                <p:nvPr/>
              </p:nvSpPr>
              <p:spPr>
                <a:xfrm>
                  <a:off x="6071380" y="219760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6" name="Freeform: Shape 1365">
                  <a:extLst>
                    <a:ext uri="{FF2B5EF4-FFF2-40B4-BE49-F238E27FC236}">
                      <a16:creationId xmlns:a16="http://schemas.microsoft.com/office/drawing/2014/main" id="{49BB3A0C-56D7-41D0-B502-01D95F7B05DF}"/>
                    </a:ext>
                  </a:extLst>
                </p:cNvPr>
                <p:cNvSpPr/>
                <p:nvPr/>
              </p:nvSpPr>
              <p:spPr>
                <a:xfrm>
                  <a:off x="6102241" y="220294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4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7" name="Freeform: Shape 1366">
                  <a:extLst>
                    <a:ext uri="{FF2B5EF4-FFF2-40B4-BE49-F238E27FC236}">
                      <a16:creationId xmlns:a16="http://schemas.microsoft.com/office/drawing/2014/main" id="{02476ABC-C57E-41E0-8005-E6AA04DDA300}"/>
                    </a:ext>
                  </a:extLst>
                </p:cNvPr>
                <p:cNvSpPr/>
                <p:nvPr/>
              </p:nvSpPr>
              <p:spPr>
                <a:xfrm>
                  <a:off x="6111004" y="218575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8" name="Freeform: Shape 1367">
                  <a:extLst>
                    <a:ext uri="{FF2B5EF4-FFF2-40B4-BE49-F238E27FC236}">
                      <a16:creationId xmlns:a16="http://schemas.microsoft.com/office/drawing/2014/main" id="{0D320FCC-F3EB-41A0-B531-507DB569EAB8}"/>
                    </a:ext>
                  </a:extLst>
                </p:cNvPr>
                <p:cNvSpPr/>
                <p:nvPr/>
              </p:nvSpPr>
              <p:spPr>
                <a:xfrm>
                  <a:off x="6107766" y="217098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9" name="Freeform: Shape 1368">
                  <a:extLst>
                    <a:ext uri="{FF2B5EF4-FFF2-40B4-BE49-F238E27FC236}">
                      <a16:creationId xmlns:a16="http://schemas.microsoft.com/office/drawing/2014/main" id="{596F913F-0CB0-4DA1-86CE-7E375D7CD8D9}"/>
                    </a:ext>
                  </a:extLst>
                </p:cNvPr>
                <p:cNvSpPr/>
                <p:nvPr/>
              </p:nvSpPr>
              <p:spPr>
                <a:xfrm>
                  <a:off x="6085477" y="221103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0 w 11424"/>
                    <a:gd name="connsiteY2" fmla="*/ 7714 h 11473"/>
                    <a:gd name="connsiteX3" fmla="*/ 3759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7" y="10095"/>
                        <a:pt x="7665" y="11143"/>
                      </a:cubicBezTo>
                      <a:cubicBezTo>
                        <a:pt x="4712" y="12191"/>
                        <a:pt x="1378" y="10667"/>
                        <a:pt x="330" y="7714"/>
                      </a:cubicBezTo>
                      <a:cubicBezTo>
                        <a:pt x="-717" y="4761"/>
                        <a:pt x="807" y="1427"/>
                        <a:pt x="3759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0" name="Freeform: Shape 1369">
                  <a:extLst>
                    <a:ext uri="{FF2B5EF4-FFF2-40B4-BE49-F238E27FC236}">
                      <a16:creationId xmlns:a16="http://schemas.microsoft.com/office/drawing/2014/main" id="{8273B70A-FBAB-4EDA-8815-D06641A8B0CE}"/>
                    </a:ext>
                  </a:extLst>
                </p:cNvPr>
                <p:cNvSpPr/>
                <p:nvPr/>
              </p:nvSpPr>
              <p:spPr>
                <a:xfrm>
                  <a:off x="6058902" y="214955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1" name="Freeform: Shape 1370">
                  <a:extLst>
                    <a:ext uri="{FF2B5EF4-FFF2-40B4-BE49-F238E27FC236}">
                      <a16:creationId xmlns:a16="http://schemas.microsoft.com/office/drawing/2014/main" id="{9AC5FA7B-F1FC-4EAA-9CE2-1F462EE3BABA}"/>
                    </a:ext>
                  </a:extLst>
                </p:cNvPr>
                <p:cNvSpPr/>
                <p:nvPr/>
              </p:nvSpPr>
              <p:spPr>
                <a:xfrm>
                  <a:off x="6044234" y="216898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2" name="Freeform: Shape 1371">
                  <a:extLst>
                    <a:ext uri="{FF2B5EF4-FFF2-40B4-BE49-F238E27FC236}">
                      <a16:creationId xmlns:a16="http://schemas.microsoft.com/office/drawing/2014/main" id="{B01AEFED-7ED3-4AF5-87A4-B3884E06227E}"/>
                    </a:ext>
                  </a:extLst>
                </p:cNvPr>
                <p:cNvSpPr/>
                <p:nvPr/>
              </p:nvSpPr>
              <p:spPr>
                <a:xfrm>
                  <a:off x="6043662" y="219499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3" name="Freeform: Shape 1372">
                  <a:extLst>
                    <a:ext uri="{FF2B5EF4-FFF2-40B4-BE49-F238E27FC236}">
                      <a16:creationId xmlns:a16="http://schemas.microsoft.com/office/drawing/2014/main" id="{A9A7ED2C-311E-4405-9BF3-80CBE9F53C25}"/>
                    </a:ext>
                  </a:extLst>
                </p:cNvPr>
                <p:cNvSpPr/>
                <p:nvPr/>
              </p:nvSpPr>
              <p:spPr>
                <a:xfrm>
                  <a:off x="6049282" y="221689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F5F3AED6-E53B-40C2-8234-C561E70CCD8F}"/>
                    </a:ext>
                  </a:extLst>
                </p:cNvPr>
                <p:cNvSpPr/>
                <p:nvPr/>
              </p:nvSpPr>
              <p:spPr>
                <a:xfrm>
                  <a:off x="6067094" y="223375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86EF20D3-96A1-418B-AAC8-9C7D76D3AB7F}"/>
                    </a:ext>
                  </a:extLst>
                </p:cNvPr>
                <p:cNvSpPr/>
                <p:nvPr/>
              </p:nvSpPr>
              <p:spPr>
                <a:xfrm>
                  <a:off x="6094526" y="223852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315E844F-95AD-475F-A024-EE9EBB7EC1C2}"/>
                    </a:ext>
                  </a:extLst>
                </p:cNvPr>
                <p:cNvSpPr/>
                <p:nvPr/>
              </p:nvSpPr>
              <p:spPr>
                <a:xfrm>
                  <a:off x="6120624" y="222928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463D142A-3163-4262-9B6B-97A0331A8081}"/>
                    </a:ext>
                  </a:extLst>
                </p:cNvPr>
                <p:cNvSpPr/>
                <p:nvPr/>
              </p:nvSpPr>
              <p:spPr>
                <a:xfrm>
                  <a:off x="6135960" y="220832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82E7CB5E-D6A8-4314-AAE5-600BD8EAE0C0}"/>
                    </a:ext>
                  </a:extLst>
                </p:cNvPr>
                <p:cNvSpPr/>
                <p:nvPr/>
              </p:nvSpPr>
              <p:spPr>
                <a:xfrm>
                  <a:off x="6140341" y="218565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9" name="Freeform: Shape 1378">
                  <a:extLst>
                    <a:ext uri="{FF2B5EF4-FFF2-40B4-BE49-F238E27FC236}">
                      <a16:creationId xmlns:a16="http://schemas.microsoft.com/office/drawing/2014/main" id="{4A0D85EF-A508-4208-88EE-E541346BC2AD}"/>
                    </a:ext>
                  </a:extLst>
                </p:cNvPr>
                <p:cNvSpPr/>
                <p:nvPr/>
              </p:nvSpPr>
              <p:spPr>
                <a:xfrm>
                  <a:off x="6132721" y="215950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CEEDA76B-67DD-4BD3-82AB-0809418007A3}"/>
                    </a:ext>
                  </a:extLst>
                </p:cNvPr>
                <p:cNvSpPr/>
                <p:nvPr/>
              </p:nvSpPr>
              <p:spPr>
                <a:xfrm>
                  <a:off x="6111766" y="213917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1" name="Freeform: Shape 1380">
                  <a:extLst>
                    <a:ext uri="{FF2B5EF4-FFF2-40B4-BE49-F238E27FC236}">
                      <a16:creationId xmlns:a16="http://schemas.microsoft.com/office/drawing/2014/main" id="{E83B1038-2CC8-4EE3-9796-4697F815B724}"/>
                    </a:ext>
                  </a:extLst>
                </p:cNvPr>
                <p:cNvSpPr/>
                <p:nvPr/>
              </p:nvSpPr>
              <p:spPr>
                <a:xfrm>
                  <a:off x="6088079" y="2144919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2" name="Freeform: Shape 1381">
                  <a:extLst>
                    <a:ext uri="{FF2B5EF4-FFF2-40B4-BE49-F238E27FC236}">
                      <a16:creationId xmlns:a16="http://schemas.microsoft.com/office/drawing/2014/main" id="{15D6AD9F-99B5-497B-AD92-A3C939E82BCA}"/>
                    </a:ext>
                  </a:extLst>
                </p:cNvPr>
                <p:cNvSpPr/>
                <p:nvPr/>
              </p:nvSpPr>
              <p:spPr>
                <a:xfrm>
                  <a:off x="6063424" y="2155030"/>
                  <a:ext cx="17335" cy="18383"/>
                </a:xfrm>
                <a:custGeom>
                  <a:avLst/>
                  <a:gdLst>
                    <a:gd name="connsiteX0" fmla="*/ 16288 w 17335"/>
                    <a:gd name="connsiteY0" fmla="*/ 18383 h 18383"/>
                    <a:gd name="connsiteX1" fmla="*/ 15716 w 17335"/>
                    <a:gd name="connsiteY1" fmla="*/ 18098 h 18383"/>
                    <a:gd name="connsiteX2" fmla="*/ 286 w 17335"/>
                    <a:gd name="connsiteY2" fmla="*/ 1619 h 18383"/>
                    <a:gd name="connsiteX3" fmla="*/ 286 w 17335"/>
                    <a:gd name="connsiteY3" fmla="*/ 286 h 18383"/>
                    <a:gd name="connsiteX4" fmla="*/ 1619 w 17335"/>
                    <a:gd name="connsiteY4" fmla="*/ 286 h 18383"/>
                    <a:gd name="connsiteX5" fmla="*/ 17050 w 17335"/>
                    <a:gd name="connsiteY5" fmla="*/ 16764 h 18383"/>
                    <a:gd name="connsiteX6" fmla="*/ 17050 w 17335"/>
                    <a:gd name="connsiteY6" fmla="*/ 18098 h 18383"/>
                    <a:gd name="connsiteX7" fmla="*/ 16288 w 17335"/>
                    <a:gd name="connsiteY7" fmla="*/ 18383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383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8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6"/>
                        <a:pt x="17050" y="18098"/>
                      </a:cubicBezTo>
                      <a:cubicBezTo>
                        <a:pt x="16859" y="18288"/>
                        <a:pt x="16574" y="18383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3" name="Freeform: Shape 1382">
                  <a:extLst>
                    <a:ext uri="{FF2B5EF4-FFF2-40B4-BE49-F238E27FC236}">
                      <a16:creationId xmlns:a16="http://schemas.microsoft.com/office/drawing/2014/main" id="{403AC6CD-FD91-424D-A6DC-5C650B486548}"/>
                    </a:ext>
                  </a:extLst>
                </p:cNvPr>
                <p:cNvSpPr/>
                <p:nvPr/>
              </p:nvSpPr>
              <p:spPr>
                <a:xfrm>
                  <a:off x="6050968" y="2174198"/>
                  <a:ext cx="24530" cy="11616"/>
                </a:xfrm>
                <a:custGeom>
                  <a:avLst/>
                  <a:gdLst>
                    <a:gd name="connsiteX0" fmla="*/ 23409 w 24530"/>
                    <a:gd name="connsiteY0" fmla="*/ 11598 h 11616"/>
                    <a:gd name="connsiteX1" fmla="*/ 23219 w 24530"/>
                    <a:gd name="connsiteY1" fmla="*/ 11503 h 11616"/>
                    <a:gd name="connsiteX2" fmla="*/ 549 w 24530"/>
                    <a:gd name="connsiteY2" fmla="*/ 1788 h 11616"/>
                    <a:gd name="connsiteX3" fmla="*/ 73 w 24530"/>
                    <a:gd name="connsiteY3" fmla="*/ 549 h 11616"/>
                    <a:gd name="connsiteX4" fmla="*/ 1311 w 24530"/>
                    <a:gd name="connsiteY4" fmla="*/ 73 h 11616"/>
                    <a:gd name="connsiteX5" fmla="*/ 23981 w 24530"/>
                    <a:gd name="connsiteY5" fmla="*/ 9789 h 11616"/>
                    <a:gd name="connsiteX6" fmla="*/ 24457 w 24530"/>
                    <a:gd name="connsiteY6" fmla="*/ 11027 h 11616"/>
                    <a:gd name="connsiteX7" fmla="*/ 23409 w 24530"/>
                    <a:gd name="connsiteY7" fmla="*/ 11598 h 11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16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5"/>
                        <a:pt x="73" y="549"/>
                      </a:cubicBezTo>
                      <a:cubicBezTo>
                        <a:pt x="264" y="73"/>
                        <a:pt x="835" y="-118"/>
                        <a:pt x="1311" y="73"/>
                      </a:cubicBezTo>
                      <a:lnTo>
                        <a:pt x="23981" y="9789"/>
                      </a:lnTo>
                      <a:cubicBezTo>
                        <a:pt x="24457" y="9979"/>
                        <a:pt x="24648" y="10550"/>
                        <a:pt x="24457" y="11027"/>
                      </a:cubicBezTo>
                      <a:cubicBezTo>
                        <a:pt x="24267" y="11408"/>
                        <a:pt x="23790" y="11694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4" name="Freeform: Shape 1383">
                  <a:extLst>
                    <a:ext uri="{FF2B5EF4-FFF2-40B4-BE49-F238E27FC236}">
                      <a16:creationId xmlns:a16="http://schemas.microsoft.com/office/drawing/2014/main" id="{C15D5199-D6B1-47FC-932E-52472098AFBE}"/>
                    </a:ext>
                  </a:extLst>
                </p:cNvPr>
                <p:cNvSpPr/>
                <p:nvPr/>
              </p:nvSpPr>
              <p:spPr>
                <a:xfrm>
                  <a:off x="6049979" y="2196259"/>
                  <a:ext cx="25365" cy="5705"/>
                </a:xfrm>
                <a:custGeom>
                  <a:avLst/>
                  <a:gdLst>
                    <a:gd name="connsiteX0" fmla="*/ 777 w 25365"/>
                    <a:gd name="connsiteY0" fmla="*/ 5634 h 5705"/>
                    <a:gd name="connsiteX1" fmla="*/ 15 w 25365"/>
                    <a:gd name="connsiteY1" fmla="*/ 4872 h 5705"/>
                    <a:gd name="connsiteX2" fmla="*/ 777 w 25365"/>
                    <a:gd name="connsiteY2" fmla="*/ 3729 h 5705"/>
                    <a:gd name="connsiteX3" fmla="*/ 24208 w 25365"/>
                    <a:gd name="connsiteY3" fmla="*/ 15 h 5705"/>
                    <a:gd name="connsiteX4" fmla="*/ 25351 w 25365"/>
                    <a:gd name="connsiteY4" fmla="*/ 777 h 5705"/>
                    <a:gd name="connsiteX5" fmla="*/ 24589 w 25365"/>
                    <a:gd name="connsiteY5" fmla="*/ 1920 h 5705"/>
                    <a:gd name="connsiteX6" fmla="*/ 1158 w 25365"/>
                    <a:gd name="connsiteY6" fmla="*/ 5634 h 5705"/>
                    <a:gd name="connsiteX7" fmla="*/ 777 w 25365"/>
                    <a:gd name="connsiteY7" fmla="*/ 5634 h 5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705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730"/>
                        <a:pt x="872" y="5730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5" name="Freeform: Shape 1384">
                  <a:extLst>
                    <a:ext uri="{FF2B5EF4-FFF2-40B4-BE49-F238E27FC236}">
                      <a16:creationId xmlns:a16="http://schemas.microsoft.com/office/drawing/2014/main" id="{3001BF95-2AA1-4038-8F5D-1E9A0376117D}"/>
                    </a:ext>
                  </a:extLst>
                </p:cNvPr>
                <p:cNvSpPr/>
                <p:nvPr/>
              </p:nvSpPr>
              <p:spPr>
                <a:xfrm>
                  <a:off x="6054977" y="2208305"/>
                  <a:ext cx="21657" cy="14352"/>
                </a:xfrm>
                <a:custGeom>
                  <a:avLst/>
                  <a:gdLst>
                    <a:gd name="connsiteX0" fmla="*/ 827 w 21657"/>
                    <a:gd name="connsiteY0" fmla="*/ 14353 h 14352"/>
                    <a:gd name="connsiteX1" fmla="*/ 161 w 21657"/>
                    <a:gd name="connsiteY1" fmla="*/ 13877 h 14352"/>
                    <a:gd name="connsiteX2" fmla="*/ 447 w 21657"/>
                    <a:gd name="connsiteY2" fmla="*/ 12543 h 14352"/>
                    <a:gd name="connsiteX3" fmla="*/ 20163 w 21657"/>
                    <a:gd name="connsiteY3" fmla="*/ 161 h 14352"/>
                    <a:gd name="connsiteX4" fmla="*/ 21497 w 21657"/>
                    <a:gd name="connsiteY4" fmla="*/ 446 h 14352"/>
                    <a:gd name="connsiteX5" fmla="*/ 21211 w 21657"/>
                    <a:gd name="connsiteY5" fmla="*/ 1780 h 14352"/>
                    <a:gd name="connsiteX6" fmla="*/ 1494 w 21657"/>
                    <a:gd name="connsiteY6" fmla="*/ 14162 h 14352"/>
                    <a:gd name="connsiteX7" fmla="*/ 827 w 21657"/>
                    <a:gd name="connsiteY7" fmla="*/ 14353 h 1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52">
                      <a:moveTo>
                        <a:pt x="827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0"/>
                        <a:pt x="-30" y="12829"/>
                        <a:pt x="447" y="12543"/>
                      </a:cubicBezTo>
                      <a:lnTo>
                        <a:pt x="20163" y="161"/>
                      </a:lnTo>
                      <a:cubicBezTo>
                        <a:pt x="20639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018" y="14353"/>
                        <a:pt x="827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6" name="Freeform: Shape 1385">
                  <a:extLst>
                    <a:ext uri="{FF2B5EF4-FFF2-40B4-BE49-F238E27FC236}">
                      <a16:creationId xmlns:a16="http://schemas.microsoft.com/office/drawing/2014/main" id="{4560EA6B-46AE-4582-97CA-0E1DEF070BEF}"/>
                    </a:ext>
                  </a:extLst>
                </p:cNvPr>
                <p:cNvSpPr/>
                <p:nvPr/>
              </p:nvSpPr>
              <p:spPr>
                <a:xfrm>
                  <a:off x="6072148" y="2214713"/>
                  <a:ext cx="13794" cy="24256"/>
                </a:xfrm>
                <a:custGeom>
                  <a:avLst/>
                  <a:gdLst>
                    <a:gd name="connsiteX0" fmla="*/ 801 w 13794"/>
                    <a:gd name="connsiteY0" fmla="*/ 24233 h 24256"/>
                    <a:gd name="connsiteX1" fmla="*/ 515 w 13794"/>
                    <a:gd name="connsiteY1" fmla="*/ 24137 h 24256"/>
                    <a:gd name="connsiteX2" fmla="*/ 134 w 13794"/>
                    <a:gd name="connsiteY2" fmla="*/ 22804 h 24256"/>
                    <a:gd name="connsiteX3" fmla="*/ 11945 w 13794"/>
                    <a:gd name="connsiteY3" fmla="*/ 515 h 24256"/>
                    <a:gd name="connsiteX4" fmla="*/ 13279 w 13794"/>
                    <a:gd name="connsiteY4" fmla="*/ 134 h 24256"/>
                    <a:gd name="connsiteX5" fmla="*/ 13660 w 13794"/>
                    <a:gd name="connsiteY5" fmla="*/ 1468 h 24256"/>
                    <a:gd name="connsiteX6" fmla="*/ 1849 w 13794"/>
                    <a:gd name="connsiteY6" fmla="*/ 23756 h 24256"/>
                    <a:gd name="connsiteX7" fmla="*/ 801 w 13794"/>
                    <a:gd name="connsiteY7" fmla="*/ 24233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4" h="24256">
                      <a:moveTo>
                        <a:pt x="801" y="24233"/>
                      </a:moveTo>
                      <a:cubicBezTo>
                        <a:pt x="706" y="24233"/>
                        <a:pt x="611" y="24137"/>
                        <a:pt x="515" y="24137"/>
                      </a:cubicBezTo>
                      <a:cubicBezTo>
                        <a:pt x="39" y="23852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6" y="992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328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7" name="Freeform: Shape 1386">
                  <a:extLst>
                    <a:ext uri="{FF2B5EF4-FFF2-40B4-BE49-F238E27FC236}">
                      <a16:creationId xmlns:a16="http://schemas.microsoft.com/office/drawing/2014/main" id="{3463B153-3922-4E0E-B6B7-8C4E8689D6B5}"/>
                    </a:ext>
                  </a:extLst>
                </p:cNvPr>
                <p:cNvSpPr/>
                <p:nvPr/>
              </p:nvSpPr>
              <p:spPr>
                <a:xfrm>
                  <a:off x="6097619" y="2214085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6 h 29622"/>
                    <a:gd name="connsiteX2" fmla="*/ 0 w 3905"/>
                    <a:gd name="connsiteY2" fmla="*/ 1048 h 29622"/>
                    <a:gd name="connsiteX3" fmla="*/ 857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6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858" y="29623"/>
                        <a:pt x="2762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8" name="Freeform: Shape 1387">
                  <a:extLst>
                    <a:ext uri="{FF2B5EF4-FFF2-40B4-BE49-F238E27FC236}">
                      <a16:creationId xmlns:a16="http://schemas.microsoft.com/office/drawing/2014/main" id="{6B713EA5-B2CC-4EA3-A4BF-8DD401207902}"/>
                    </a:ext>
                  </a:extLst>
                </p:cNvPr>
                <p:cNvSpPr/>
                <p:nvPr/>
              </p:nvSpPr>
              <p:spPr>
                <a:xfrm>
                  <a:off x="6115651" y="2164799"/>
                  <a:ext cx="22895" cy="14996"/>
                </a:xfrm>
                <a:custGeom>
                  <a:avLst/>
                  <a:gdLst>
                    <a:gd name="connsiteX0" fmla="*/ 827 w 22895"/>
                    <a:gd name="connsiteY0" fmla="*/ 14997 h 14996"/>
                    <a:gd name="connsiteX1" fmla="*/ 161 w 22895"/>
                    <a:gd name="connsiteY1" fmla="*/ 14520 h 14996"/>
                    <a:gd name="connsiteX2" fmla="*/ 446 w 22895"/>
                    <a:gd name="connsiteY2" fmla="*/ 13187 h 14996"/>
                    <a:gd name="connsiteX3" fmla="*/ 21401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7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7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1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5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018" y="14997"/>
                        <a:pt x="827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BF1469DE-649B-4529-B6D7-5248C208B9E8}"/>
                    </a:ext>
                  </a:extLst>
                </p:cNvPr>
                <p:cNvSpPr/>
                <p:nvPr/>
              </p:nvSpPr>
              <p:spPr>
                <a:xfrm>
                  <a:off x="6106404" y="2146099"/>
                  <a:ext cx="11671" cy="24671"/>
                </a:xfrm>
                <a:custGeom>
                  <a:avLst/>
                  <a:gdLst>
                    <a:gd name="connsiteX0" fmla="*/ 740 w 11671"/>
                    <a:gd name="connsiteY0" fmla="*/ 24648 h 24671"/>
                    <a:gd name="connsiteX1" fmla="*/ 549 w 11671"/>
                    <a:gd name="connsiteY1" fmla="*/ 24552 h 24671"/>
                    <a:gd name="connsiteX2" fmla="*/ 73 w 11671"/>
                    <a:gd name="connsiteY2" fmla="*/ 23314 h 24671"/>
                    <a:gd name="connsiteX3" fmla="*/ 9884 w 11671"/>
                    <a:gd name="connsiteY3" fmla="*/ 549 h 24671"/>
                    <a:gd name="connsiteX4" fmla="*/ 11122 w 11671"/>
                    <a:gd name="connsiteY4" fmla="*/ 73 h 24671"/>
                    <a:gd name="connsiteX5" fmla="*/ 11598 w 11671"/>
                    <a:gd name="connsiteY5" fmla="*/ 1311 h 24671"/>
                    <a:gd name="connsiteX6" fmla="*/ 1787 w 11671"/>
                    <a:gd name="connsiteY6" fmla="*/ 24076 h 24671"/>
                    <a:gd name="connsiteX7" fmla="*/ 740 w 11671"/>
                    <a:gd name="connsiteY7" fmla="*/ 24648 h 24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71">
                      <a:moveTo>
                        <a:pt x="740" y="24648"/>
                      </a:moveTo>
                      <a:cubicBezTo>
                        <a:pt x="644" y="24648"/>
                        <a:pt x="549" y="24648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7" y="24076"/>
                      </a:lnTo>
                      <a:cubicBezTo>
                        <a:pt x="1597" y="24552"/>
                        <a:pt x="1216" y="24743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1D6E8C44-7BE8-4DAB-9C5B-60D5238CAF09}"/>
                    </a:ext>
                  </a:extLst>
                </p:cNvPr>
                <p:cNvSpPr/>
                <p:nvPr/>
              </p:nvSpPr>
              <p:spPr>
                <a:xfrm>
                  <a:off x="6118002" y="2190463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3 w 28575"/>
                    <a:gd name="connsiteY2" fmla="*/ 476 h 2381"/>
                    <a:gd name="connsiteX3" fmla="*/ 27623 w 28575"/>
                    <a:gd name="connsiteY3" fmla="*/ 0 h 2381"/>
                    <a:gd name="connsiteX4" fmla="*/ 28575 w 28575"/>
                    <a:gd name="connsiteY4" fmla="*/ 952 h 2381"/>
                    <a:gd name="connsiteX5" fmla="*/ 27623 w 28575"/>
                    <a:gd name="connsiteY5" fmla="*/ 1905 h 2381"/>
                    <a:gd name="connsiteX6" fmla="*/ 953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3" y="476"/>
                      </a:cubicBezTo>
                      <a:lnTo>
                        <a:pt x="27623" y="0"/>
                      </a:lnTo>
                      <a:cubicBezTo>
                        <a:pt x="28194" y="0"/>
                        <a:pt x="28575" y="381"/>
                        <a:pt x="28575" y="952"/>
                      </a:cubicBezTo>
                      <a:cubicBezTo>
                        <a:pt x="28575" y="1524"/>
                        <a:pt x="28194" y="1905"/>
                        <a:pt x="27623" y="1905"/>
                      </a:cubicBezTo>
                      <a:lnTo>
                        <a:pt x="953" y="2381"/>
                      </a:lnTo>
                      <a:cubicBezTo>
                        <a:pt x="857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D46A02B6-EA73-4D81-908B-1B9C69F9B6D6}"/>
                    </a:ext>
                  </a:extLst>
                </p:cNvPr>
                <p:cNvSpPr/>
                <p:nvPr/>
              </p:nvSpPr>
              <p:spPr>
                <a:xfrm>
                  <a:off x="6114024" y="2200487"/>
                  <a:ext cx="27578" cy="14384"/>
                </a:xfrm>
                <a:custGeom>
                  <a:avLst/>
                  <a:gdLst>
                    <a:gd name="connsiteX0" fmla="*/ 26552 w 27578"/>
                    <a:gd name="connsiteY0" fmla="*/ 14361 h 14384"/>
                    <a:gd name="connsiteX1" fmla="*/ 26267 w 27578"/>
                    <a:gd name="connsiteY1" fmla="*/ 14265 h 14384"/>
                    <a:gd name="connsiteX2" fmla="*/ 549 w 27578"/>
                    <a:gd name="connsiteY2" fmla="*/ 1788 h 14384"/>
                    <a:gd name="connsiteX3" fmla="*/ 73 w 27578"/>
                    <a:gd name="connsiteY3" fmla="*/ 549 h 14384"/>
                    <a:gd name="connsiteX4" fmla="*/ 1311 w 27578"/>
                    <a:gd name="connsiteY4" fmla="*/ 73 h 14384"/>
                    <a:gd name="connsiteX5" fmla="*/ 27029 w 27578"/>
                    <a:gd name="connsiteY5" fmla="*/ 12551 h 14384"/>
                    <a:gd name="connsiteX6" fmla="*/ 27505 w 27578"/>
                    <a:gd name="connsiteY6" fmla="*/ 13789 h 14384"/>
                    <a:gd name="connsiteX7" fmla="*/ 26552 w 27578"/>
                    <a:gd name="connsiteY7" fmla="*/ 14361 h 14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84">
                      <a:moveTo>
                        <a:pt x="26552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6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6" y="13313"/>
                        <a:pt x="27505" y="13789"/>
                      </a:cubicBezTo>
                      <a:cubicBezTo>
                        <a:pt x="27410" y="14265"/>
                        <a:pt x="26934" y="14456"/>
                        <a:pt x="26552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A0BE85EC-7FD8-45F4-8DF4-8189622B49C6}"/>
                    </a:ext>
                  </a:extLst>
                </p:cNvPr>
                <p:cNvSpPr/>
                <p:nvPr/>
              </p:nvSpPr>
              <p:spPr>
                <a:xfrm>
                  <a:off x="6107901" y="2211699"/>
                  <a:ext cx="18868" cy="23092"/>
                </a:xfrm>
                <a:custGeom>
                  <a:avLst/>
                  <a:gdLst>
                    <a:gd name="connsiteX0" fmla="*/ 17721 w 18868"/>
                    <a:gd name="connsiteY0" fmla="*/ 23055 h 23092"/>
                    <a:gd name="connsiteX1" fmla="*/ 17150 w 18868"/>
                    <a:gd name="connsiteY1" fmla="*/ 22674 h 23092"/>
                    <a:gd name="connsiteX2" fmla="*/ 195 w 18868"/>
                    <a:gd name="connsiteY2" fmla="*/ 1529 h 23092"/>
                    <a:gd name="connsiteX3" fmla="*/ 385 w 18868"/>
                    <a:gd name="connsiteY3" fmla="*/ 195 h 23092"/>
                    <a:gd name="connsiteX4" fmla="*/ 1719 w 18868"/>
                    <a:gd name="connsiteY4" fmla="*/ 386 h 23092"/>
                    <a:gd name="connsiteX5" fmla="*/ 18674 w 18868"/>
                    <a:gd name="connsiteY5" fmla="*/ 21531 h 23092"/>
                    <a:gd name="connsiteX6" fmla="*/ 18483 w 18868"/>
                    <a:gd name="connsiteY6" fmla="*/ 22865 h 23092"/>
                    <a:gd name="connsiteX7" fmla="*/ 17721 w 18868"/>
                    <a:gd name="connsiteY7" fmla="*/ 23055 h 2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92">
                      <a:moveTo>
                        <a:pt x="17721" y="23055"/>
                      </a:moveTo>
                      <a:cubicBezTo>
                        <a:pt x="17530" y="23055"/>
                        <a:pt x="17245" y="22865"/>
                        <a:pt x="17150" y="22674"/>
                      </a:cubicBezTo>
                      <a:lnTo>
                        <a:pt x="195" y="1529"/>
                      </a:lnTo>
                      <a:cubicBezTo>
                        <a:pt x="-91" y="1148"/>
                        <a:pt x="-91" y="481"/>
                        <a:pt x="385" y="195"/>
                      </a:cubicBezTo>
                      <a:cubicBezTo>
                        <a:pt x="766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2" y="23055"/>
                        <a:pt x="18007" y="23150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C08C719E-398C-48E3-9A63-82FBE9F56F48}"/>
                    </a:ext>
                  </a:extLst>
                </p:cNvPr>
                <p:cNvSpPr/>
                <p:nvPr/>
              </p:nvSpPr>
              <p:spPr>
                <a:xfrm>
                  <a:off x="6097128" y="2167589"/>
                  <a:ext cx="3458" cy="10682"/>
                </a:xfrm>
                <a:custGeom>
                  <a:avLst/>
                  <a:gdLst>
                    <a:gd name="connsiteX0" fmla="*/ 777 w 3458"/>
                    <a:gd name="connsiteY0" fmla="*/ 10683 h 10682"/>
                    <a:gd name="connsiteX1" fmla="*/ 15 w 3458"/>
                    <a:gd name="connsiteY1" fmla="*/ 9540 h 10682"/>
                    <a:gd name="connsiteX2" fmla="*/ 1539 w 3458"/>
                    <a:gd name="connsiteY2" fmla="*/ 777 h 10682"/>
                    <a:gd name="connsiteX3" fmla="*/ 2682 w 3458"/>
                    <a:gd name="connsiteY3" fmla="*/ 15 h 10682"/>
                    <a:gd name="connsiteX4" fmla="*/ 3444 w 3458"/>
                    <a:gd name="connsiteY4" fmla="*/ 1158 h 10682"/>
                    <a:gd name="connsiteX5" fmla="*/ 1920 w 3458"/>
                    <a:gd name="connsiteY5" fmla="*/ 9921 h 10682"/>
                    <a:gd name="connsiteX6" fmla="*/ 777 w 3458"/>
                    <a:gd name="connsiteY6" fmla="*/ 10683 h 10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82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253" y="10683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6F0AB464-E9B7-4F39-B567-7040CA93233D}"/>
                    </a:ext>
                  </a:extLst>
                </p:cNvPr>
                <p:cNvSpPr/>
                <p:nvPr/>
              </p:nvSpPr>
              <p:spPr>
                <a:xfrm>
                  <a:off x="6083933" y="2172396"/>
                  <a:ext cx="7274" cy="9629"/>
                </a:xfrm>
                <a:custGeom>
                  <a:avLst/>
                  <a:gdLst>
                    <a:gd name="connsiteX0" fmla="*/ 6162 w 7274"/>
                    <a:gd name="connsiteY0" fmla="*/ 9590 h 9629"/>
                    <a:gd name="connsiteX1" fmla="*/ 5495 w 7274"/>
                    <a:gd name="connsiteY1" fmla="*/ 9209 h 9629"/>
                    <a:gd name="connsiteX2" fmla="*/ 161 w 7274"/>
                    <a:gd name="connsiteY2" fmla="*/ 1494 h 9629"/>
                    <a:gd name="connsiteX3" fmla="*/ 446 w 7274"/>
                    <a:gd name="connsiteY3" fmla="*/ 161 h 9629"/>
                    <a:gd name="connsiteX4" fmla="*/ 1780 w 7274"/>
                    <a:gd name="connsiteY4" fmla="*/ 446 h 9629"/>
                    <a:gd name="connsiteX5" fmla="*/ 7114 w 7274"/>
                    <a:gd name="connsiteY5" fmla="*/ 8162 h 9629"/>
                    <a:gd name="connsiteX6" fmla="*/ 6828 w 7274"/>
                    <a:gd name="connsiteY6" fmla="*/ 9495 h 9629"/>
                    <a:gd name="connsiteX7" fmla="*/ 6162 w 7274"/>
                    <a:gd name="connsiteY7" fmla="*/ 9590 h 9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629">
                      <a:moveTo>
                        <a:pt x="6162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447" y="9686"/>
                        <a:pt x="6162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2AA06D7E-DFDD-4288-A1A4-C2129F1C37D8}"/>
                    </a:ext>
                  </a:extLst>
                </p:cNvPr>
                <p:cNvSpPr/>
                <p:nvPr/>
              </p:nvSpPr>
              <p:spPr>
                <a:xfrm>
                  <a:off x="6075280" y="2185270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813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9D343E04-5843-486E-B87A-FEF713790B66}"/>
                    </a:ext>
                  </a:extLst>
                </p:cNvPr>
                <p:cNvSpPr/>
                <p:nvPr/>
              </p:nvSpPr>
              <p:spPr>
                <a:xfrm>
                  <a:off x="6078985" y="2198119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107" y="5013"/>
                        <a:pt x="917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F94E34E1-D930-4258-BEEE-5EEDB0EC6863}"/>
                    </a:ext>
                  </a:extLst>
                </p:cNvPr>
                <p:cNvSpPr/>
                <p:nvPr/>
              </p:nvSpPr>
              <p:spPr>
                <a:xfrm>
                  <a:off x="6090746" y="2203498"/>
                  <a:ext cx="3557" cy="11364"/>
                </a:xfrm>
                <a:custGeom>
                  <a:avLst/>
                  <a:gdLst>
                    <a:gd name="connsiteX0" fmla="*/ 777 w 3557"/>
                    <a:gd name="connsiteY0" fmla="*/ 11349 h 11364"/>
                    <a:gd name="connsiteX1" fmla="*/ 15 w 3557"/>
                    <a:gd name="connsiteY1" fmla="*/ 10206 h 11364"/>
                    <a:gd name="connsiteX2" fmla="*/ 1634 w 3557"/>
                    <a:gd name="connsiteY2" fmla="*/ 777 h 11364"/>
                    <a:gd name="connsiteX3" fmla="*/ 2777 w 3557"/>
                    <a:gd name="connsiteY3" fmla="*/ 15 h 11364"/>
                    <a:gd name="connsiteX4" fmla="*/ 3539 w 3557"/>
                    <a:gd name="connsiteY4" fmla="*/ 1158 h 11364"/>
                    <a:gd name="connsiteX5" fmla="*/ 1920 w 3557"/>
                    <a:gd name="connsiteY5" fmla="*/ 10587 h 11364"/>
                    <a:gd name="connsiteX6" fmla="*/ 777 w 3557"/>
                    <a:gd name="connsiteY6" fmla="*/ 11349 h 1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7" h="11364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348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064"/>
                        <a:pt x="1348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7211ADD2-355A-46C3-8857-78151D355BA1}"/>
                    </a:ext>
                  </a:extLst>
                </p:cNvPr>
                <p:cNvSpPr/>
                <p:nvPr/>
              </p:nvSpPr>
              <p:spPr>
                <a:xfrm>
                  <a:off x="6098614" y="2197079"/>
                  <a:ext cx="9057" cy="10660"/>
                </a:xfrm>
                <a:custGeom>
                  <a:avLst/>
                  <a:gdLst>
                    <a:gd name="connsiteX0" fmla="*/ 7958 w 9057"/>
                    <a:gd name="connsiteY0" fmla="*/ 10625 h 10660"/>
                    <a:gd name="connsiteX1" fmla="*/ 7386 w 9057"/>
                    <a:gd name="connsiteY1" fmla="*/ 10244 h 10660"/>
                    <a:gd name="connsiteX2" fmla="*/ 243 w 9057"/>
                    <a:gd name="connsiteY2" fmla="*/ 1576 h 10660"/>
                    <a:gd name="connsiteX3" fmla="*/ 338 w 9057"/>
                    <a:gd name="connsiteY3" fmla="*/ 243 h 10660"/>
                    <a:gd name="connsiteX4" fmla="*/ 1671 w 9057"/>
                    <a:gd name="connsiteY4" fmla="*/ 338 h 10660"/>
                    <a:gd name="connsiteX5" fmla="*/ 8815 w 9057"/>
                    <a:gd name="connsiteY5" fmla="*/ 9006 h 10660"/>
                    <a:gd name="connsiteX6" fmla="*/ 8720 w 9057"/>
                    <a:gd name="connsiteY6" fmla="*/ 10339 h 10660"/>
                    <a:gd name="connsiteX7" fmla="*/ 7958 w 9057"/>
                    <a:gd name="connsiteY7" fmla="*/ 10625 h 1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60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9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4" y="10720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9" name="Freeform: Shape 1398">
                  <a:extLst>
                    <a:ext uri="{FF2B5EF4-FFF2-40B4-BE49-F238E27FC236}">
                      <a16:creationId xmlns:a16="http://schemas.microsoft.com/office/drawing/2014/main" id="{C852F610-7853-4971-A11C-5AA73E6A27F9}"/>
                    </a:ext>
                  </a:extLst>
                </p:cNvPr>
                <p:cNvSpPr/>
                <p:nvPr/>
              </p:nvSpPr>
              <p:spPr>
                <a:xfrm>
                  <a:off x="6104091" y="2177028"/>
                  <a:ext cx="8676" cy="7053"/>
                </a:xfrm>
                <a:custGeom>
                  <a:avLst/>
                  <a:gdLst>
                    <a:gd name="connsiteX0" fmla="*/ 766 w 8676"/>
                    <a:gd name="connsiteY0" fmla="*/ 7053 h 7053"/>
                    <a:gd name="connsiteX1" fmla="*/ 195 w 8676"/>
                    <a:gd name="connsiteY1" fmla="*/ 6672 h 7053"/>
                    <a:gd name="connsiteX2" fmla="*/ 386 w 8676"/>
                    <a:gd name="connsiteY2" fmla="*/ 5339 h 7053"/>
                    <a:gd name="connsiteX3" fmla="*/ 7148 w 8676"/>
                    <a:gd name="connsiteY3" fmla="*/ 195 h 7053"/>
                    <a:gd name="connsiteX4" fmla="*/ 8482 w 8676"/>
                    <a:gd name="connsiteY4" fmla="*/ 386 h 7053"/>
                    <a:gd name="connsiteX5" fmla="*/ 8291 w 8676"/>
                    <a:gd name="connsiteY5" fmla="*/ 1719 h 7053"/>
                    <a:gd name="connsiteX6" fmla="*/ 1528 w 8676"/>
                    <a:gd name="connsiteY6" fmla="*/ 6863 h 7053"/>
                    <a:gd name="connsiteX7" fmla="*/ 766 w 8676"/>
                    <a:gd name="connsiteY7" fmla="*/ 7053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53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7"/>
                        <a:pt x="8768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243" y="7053"/>
                        <a:pt x="1052" y="7053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0" name="Freeform: Shape 1399">
                  <a:extLst>
                    <a:ext uri="{FF2B5EF4-FFF2-40B4-BE49-F238E27FC236}">
                      <a16:creationId xmlns:a16="http://schemas.microsoft.com/office/drawing/2014/main" id="{B7671451-A01D-4F48-8A7A-9B4746BF8F84}"/>
                    </a:ext>
                  </a:extLst>
                </p:cNvPr>
                <p:cNvSpPr/>
                <p:nvPr/>
              </p:nvSpPr>
              <p:spPr>
                <a:xfrm>
                  <a:off x="6102843" y="2189115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872" y="1920"/>
                        <a:pt x="872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401" name="Graphic 79">
                <a:extLst>
                  <a:ext uri="{FF2B5EF4-FFF2-40B4-BE49-F238E27FC236}">
                    <a16:creationId xmlns:a16="http://schemas.microsoft.com/office/drawing/2014/main" id="{901D5876-8CD5-4EB4-B39A-906A13C78D7C}"/>
                  </a:ext>
                </a:extLst>
              </p:cNvPr>
              <p:cNvGrpSpPr/>
              <p:nvPr/>
            </p:nvGrpSpPr>
            <p:grpSpPr>
              <a:xfrm>
                <a:off x="6994663" y="447316"/>
                <a:ext cx="305519" cy="268903"/>
                <a:chOff x="5218082" y="1900809"/>
                <a:chExt cx="137728" cy="137824"/>
              </a:xfrm>
              <a:solidFill>
                <a:srgbClr val="BB3D50"/>
              </a:solidFill>
            </p:grpSpPr>
            <p:grpSp>
              <p:nvGrpSpPr>
                <p:cNvPr id="1402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5270279" y="1900809"/>
                  <a:ext cx="33334" cy="137824"/>
                  <a:chOff x="5270279" y="1900809"/>
                  <a:chExt cx="33334" cy="137824"/>
                </a:xfrm>
                <a:grpFill/>
              </p:grpSpPr>
              <p:grpSp>
                <p:nvGrpSpPr>
                  <p:cNvPr id="140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291884" y="1900809"/>
                    <a:ext cx="11729" cy="35640"/>
                    <a:chOff x="5291884" y="1900809"/>
                    <a:chExt cx="11729" cy="35640"/>
                  </a:xfrm>
                  <a:grpFill/>
                </p:grpSpPr>
                <p:sp>
                  <p:nvSpPr>
                    <p:cNvPr id="1404" name="Freeform: Shape 1403">
                      <a:extLst>
                        <a:ext uri="{FF2B5EF4-FFF2-40B4-BE49-F238E27FC236}">
                          <a16:creationId xmlns:a16="http://schemas.microsoft.com/office/drawing/2014/main" id="{E64C01E7-F400-4541-B1C2-CB82C7C7CF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1884" y="1907747"/>
                      <a:ext cx="6601" cy="28702"/>
                    </a:xfrm>
                    <a:custGeom>
                      <a:avLst/>
                      <a:gdLst>
                        <a:gd name="connsiteX0" fmla="*/ 777 w 6601"/>
                        <a:gd name="connsiteY0" fmla="*/ 28685 h 28702"/>
                        <a:gd name="connsiteX1" fmla="*/ 15 w 6601"/>
                        <a:gd name="connsiteY1" fmla="*/ 27542 h 28702"/>
                        <a:gd name="connsiteX2" fmla="*/ 4682 w 6601"/>
                        <a:gd name="connsiteY2" fmla="*/ 777 h 28702"/>
                        <a:gd name="connsiteX3" fmla="*/ 5825 w 6601"/>
                        <a:gd name="connsiteY3" fmla="*/ 15 h 28702"/>
                        <a:gd name="connsiteX4" fmla="*/ 6587 w 6601"/>
                        <a:gd name="connsiteY4" fmla="*/ 1158 h 28702"/>
                        <a:gd name="connsiteX5" fmla="*/ 1920 w 6601"/>
                        <a:gd name="connsiteY5" fmla="*/ 27923 h 28702"/>
                        <a:gd name="connsiteX6" fmla="*/ 777 w 6601"/>
                        <a:gd name="connsiteY6" fmla="*/ 28685 h 28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2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05" name="Freeform: Shape 1404">
                      <a:extLst>
                        <a:ext uri="{FF2B5EF4-FFF2-40B4-BE49-F238E27FC236}">
                          <a16:creationId xmlns:a16="http://schemas.microsoft.com/office/drawing/2014/main" id="{E0F96CF9-2D11-45A1-8AF1-DBEC6B1A8E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2091" y="1900809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1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1 w 11522"/>
                        <a:gd name="connsiteY3" fmla="*/ 94 h 11522"/>
                        <a:gd name="connsiteX4" fmla="*/ 11429 w 11522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1"/>
                          </a:move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713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06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270279" y="2002997"/>
                    <a:ext cx="11729" cy="35636"/>
                    <a:chOff x="5270279" y="2002997"/>
                    <a:chExt cx="11729" cy="35636"/>
                  </a:xfrm>
                  <a:grpFill/>
                </p:grpSpPr>
                <p:sp>
                  <p:nvSpPr>
                    <p:cNvPr id="1407" name="Freeform: Shape 1406">
                      <a:extLst>
                        <a:ext uri="{FF2B5EF4-FFF2-40B4-BE49-F238E27FC236}">
                          <a16:creationId xmlns:a16="http://schemas.microsoft.com/office/drawing/2014/main" id="{B79A5971-4801-47A9-8BA5-778C30645B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5406" y="2002997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08" name="Freeform: Shape 1407">
                      <a:extLst>
                        <a:ext uri="{FF2B5EF4-FFF2-40B4-BE49-F238E27FC236}">
                          <a16:creationId xmlns:a16="http://schemas.microsoft.com/office/drawing/2014/main" id="{7DC2F890-071F-456D-8ACC-CBE7AA3759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0279" y="2027111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1 w 11522"/>
                        <a:gd name="connsiteY1" fmla="*/ 94 h 11522"/>
                        <a:gd name="connsiteX2" fmla="*/ 11429 w 11522"/>
                        <a:gd name="connsiteY2" fmla="*/ 6761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809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09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5259183" y="1903868"/>
                  <a:ext cx="55525" cy="131678"/>
                  <a:chOff x="5259183" y="1903868"/>
                  <a:chExt cx="55525" cy="131678"/>
                </a:xfrm>
                <a:grpFill/>
              </p:grpSpPr>
              <p:grpSp>
                <p:nvGrpSpPr>
                  <p:cNvPr id="141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259183" y="1903868"/>
                    <a:ext cx="16677" cy="34253"/>
                    <a:chOff x="5259183" y="1903868"/>
                    <a:chExt cx="16677" cy="34253"/>
                  </a:xfrm>
                  <a:grpFill/>
                </p:grpSpPr>
                <p:sp>
                  <p:nvSpPr>
                    <p:cNvPr id="1411" name="Freeform: Shape 1410">
                      <a:extLst>
                        <a:ext uri="{FF2B5EF4-FFF2-40B4-BE49-F238E27FC236}">
                          <a16:creationId xmlns:a16="http://schemas.microsoft.com/office/drawing/2014/main" id="{EF08D2BA-8651-444F-9CB0-FE67143B16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598" y="1910654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492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12" name="Freeform: Shape 1411">
                      <a:extLst>
                        <a:ext uri="{FF2B5EF4-FFF2-40B4-BE49-F238E27FC236}">
                          <a16:creationId xmlns:a16="http://schemas.microsoft.com/office/drawing/2014/main" id="{AA924571-C5A1-4FF1-BBD0-AC4E6A6B2F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59183" y="1903868"/>
                      <a:ext cx="11424" cy="11462"/>
                    </a:xfrm>
                    <a:custGeom>
                      <a:avLst/>
                      <a:gdLst>
                        <a:gd name="connsiteX0" fmla="*/ 11094 w 11424"/>
                        <a:gd name="connsiteY0" fmla="*/ 3798 h 11462"/>
                        <a:gd name="connsiteX1" fmla="*/ 7665 w 11424"/>
                        <a:gd name="connsiteY1" fmla="*/ 11132 h 11462"/>
                        <a:gd name="connsiteX2" fmla="*/ 331 w 11424"/>
                        <a:gd name="connsiteY2" fmla="*/ 7703 h 11462"/>
                        <a:gd name="connsiteX3" fmla="*/ 3760 w 11424"/>
                        <a:gd name="connsiteY3" fmla="*/ 369 h 11462"/>
                        <a:gd name="connsiteX4" fmla="*/ 11094 w 11424"/>
                        <a:gd name="connsiteY4" fmla="*/ 3798 h 1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62">
                          <a:moveTo>
                            <a:pt x="11094" y="3798"/>
                          </a:moveTo>
                          <a:cubicBezTo>
                            <a:pt x="12142" y="6750"/>
                            <a:pt x="10618" y="10084"/>
                            <a:pt x="7665" y="11132"/>
                          </a:cubicBezTo>
                          <a:cubicBezTo>
                            <a:pt x="4712" y="12180"/>
                            <a:pt x="1378" y="10656"/>
                            <a:pt x="331" y="7703"/>
                          </a:cubicBezTo>
                          <a:cubicBezTo>
                            <a:pt x="-717" y="4750"/>
                            <a:pt x="807" y="1416"/>
                            <a:pt x="3760" y="369"/>
                          </a:cubicBezTo>
                          <a:cubicBezTo>
                            <a:pt x="6617" y="-774"/>
                            <a:pt x="9951" y="845"/>
                            <a:pt x="11094" y="379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13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297935" y="2001428"/>
                    <a:ext cx="16773" cy="34119"/>
                    <a:chOff x="5297935" y="2001428"/>
                    <a:chExt cx="16773" cy="34119"/>
                  </a:xfrm>
                  <a:grpFill/>
                </p:grpSpPr>
                <p:sp>
                  <p:nvSpPr>
                    <p:cNvPr id="1414" name="Freeform: Shape 1413">
                      <a:extLst>
                        <a:ext uri="{FF2B5EF4-FFF2-40B4-BE49-F238E27FC236}">
                          <a16:creationId xmlns:a16="http://schemas.microsoft.com/office/drawing/2014/main" id="{55E9C843-AEAF-477F-85AB-72481E3BF9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7935" y="2001428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15" name="Freeform: Shape 1414">
                      <a:extLst>
                        <a:ext uri="{FF2B5EF4-FFF2-40B4-BE49-F238E27FC236}">
                          <a16:creationId xmlns:a16="http://schemas.microsoft.com/office/drawing/2014/main" id="{E0E25372-D7CE-415B-AD27-C00E0D507B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3284" y="2024112"/>
                      <a:ext cx="11424" cy="11434"/>
                    </a:xfrm>
                    <a:custGeom>
                      <a:avLst/>
                      <a:gdLst>
                        <a:gd name="connsiteX0" fmla="*/ 331 w 11424"/>
                        <a:gd name="connsiteY0" fmla="*/ 7665 h 11434"/>
                        <a:gd name="connsiteX1" fmla="*/ 3760 w 11424"/>
                        <a:gd name="connsiteY1" fmla="*/ 331 h 11434"/>
                        <a:gd name="connsiteX2" fmla="*/ 11094 w 11424"/>
                        <a:gd name="connsiteY2" fmla="*/ 3760 h 11434"/>
                        <a:gd name="connsiteX3" fmla="*/ 7665 w 11424"/>
                        <a:gd name="connsiteY3" fmla="*/ 11094 h 11434"/>
                        <a:gd name="connsiteX4" fmla="*/ 331 w 11424"/>
                        <a:gd name="connsiteY4" fmla="*/ 7665 h 1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3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713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16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5232000" y="1922975"/>
                  <a:ext cx="109797" cy="93493"/>
                  <a:chOff x="5232000" y="1922975"/>
                  <a:chExt cx="109797" cy="93493"/>
                </a:xfrm>
                <a:grpFill/>
              </p:grpSpPr>
              <p:grpSp>
                <p:nvGrpSpPr>
                  <p:cNvPr id="141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232000" y="1922975"/>
                    <a:ext cx="29185" cy="25483"/>
                    <a:chOff x="5232000" y="1922975"/>
                    <a:chExt cx="29185" cy="25483"/>
                  </a:xfrm>
                  <a:grpFill/>
                </p:grpSpPr>
                <p:sp>
                  <p:nvSpPr>
                    <p:cNvPr id="1418" name="Freeform: Shape 1417">
                      <a:extLst>
                        <a:ext uri="{FF2B5EF4-FFF2-40B4-BE49-F238E27FC236}">
                          <a16:creationId xmlns:a16="http://schemas.microsoft.com/office/drawing/2014/main" id="{B0B11E7A-ED82-4C96-A963-2E74E4DDB2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38412" y="1929140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8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2055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19" name="Freeform: Shape 1418">
                      <a:extLst>
                        <a:ext uri="{FF2B5EF4-FFF2-40B4-BE49-F238E27FC236}">
                          <a16:creationId xmlns:a16="http://schemas.microsoft.com/office/drawing/2014/main" id="{BC9CCFF9-E2BF-4111-B527-6944DE3AAF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32000" y="1922975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79" y="4599"/>
                            <a:pt x="1321" y="2122"/>
                          </a:cubicBezTo>
                          <a:cubicBezTo>
                            <a:pt x="3416" y="-354"/>
                            <a:pt x="7036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20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312611" y="1991053"/>
                    <a:ext cx="29185" cy="25415"/>
                    <a:chOff x="5312611" y="1991053"/>
                    <a:chExt cx="29185" cy="25415"/>
                  </a:xfrm>
                  <a:grpFill/>
                </p:grpSpPr>
                <p:sp>
                  <p:nvSpPr>
                    <p:cNvPr id="1421" name="Freeform: Shape 1420">
                      <a:extLst>
                        <a:ext uri="{FF2B5EF4-FFF2-40B4-BE49-F238E27FC236}">
                          <a16:creationId xmlns:a16="http://schemas.microsoft.com/office/drawing/2014/main" id="{4FEF474E-2315-4015-B57C-0B2562C49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12611" y="1991053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8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2055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22" name="Freeform: Shape 1421">
                      <a:extLst>
                        <a:ext uri="{FF2B5EF4-FFF2-40B4-BE49-F238E27FC236}">
                          <a16:creationId xmlns:a16="http://schemas.microsoft.com/office/drawing/2014/main" id="{774D271B-13ED-4B9B-9BC5-C8104FBC6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30298" y="2004929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274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23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5218082" y="1953033"/>
                  <a:ext cx="137728" cy="33377"/>
                  <a:chOff x="5218082" y="1953033"/>
                  <a:chExt cx="137728" cy="33377"/>
                </a:xfrm>
                <a:grpFill/>
              </p:grpSpPr>
              <p:grpSp>
                <p:nvGrpSpPr>
                  <p:cNvPr id="142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218082" y="1953033"/>
                    <a:ext cx="35636" cy="11706"/>
                    <a:chOff x="5218082" y="1953033"/>
                    <a:chExt cx="35636" cy="11706"/>
                  </a:xfrm>
                  <a:grpFill/>
                </p:grpSpPr>
                <p:sp>
                  <p:nvSpPr>
                    <p:cNvPr id="1425" name="Freeform: Shape 1424">
                      <a:extLst>
                        <a:ext uri="{FF2B5EF4-FFF2-40B4-BE49-F238E27FC236}">
                          <a16:creationId xmlns:a16="http://schemas.microsoft.com/office/drawing/2014/main" id="{E5B5FBD6-78F5-475F-B3FE-C42D540CBD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25019" y="1958134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96"/>
                            <a:pt x="28113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26" name="Freeform: Shape 1425">
                      <a:extLst>
                        <a:ext uri="{FF2B5EF4-FFF2-40B4-BE49-F238E27FC236}">
                          <a16:creationId xmlns:a16="http://schemas.microsoft.com/office/drawing/2014/main" id="{59D84957-4295-4558-BAC9-4908A09C1C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18082" y="1953033"/>
                      <a:ext cx="11522" cy="11496"/>
                    </a:xfrm>
                    <a:custGeom>
                      <a:avLst/>
                      <a:gdLst>
                        <a:gd name="connsiteX0" fmla="*/ 6761 w 11522"/>
                        <a:gd name="connsiteY0" fmla="*/ 67 h 11496"/>
                        <a:gd name="connsiteX1" fmla="*/ 11429 w 11522"/>
                        <a:gd name="connsiteY1" fmla="*/ 6735 h 11496"/>
                        <a:gd name="connsiteX2" fmla="*/ 4761 w 11522"/>
                        <a:gd name="connsiteY2" fmla="*/ 11402 h 11496"/>
                        <a:gd name="connsiteX3" fmla="*/ 94 w 11522"/>
                        <a:gd name="connsiteY3" fmla="*/ 4735 h 11496"/>
                        <a:gd name="connsiteX4" fmla="*/ 6761 w 11522"/>
                        <a:gd name="connsiteY4" fmla="*/ 67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6761" y="67"/>
                          </a:moveTo>
                          <a:cubicBezTo>
                            <a:pt x="9905" y="639"/>
                            <a:pt x="12000" y="3592"/>
                            <a:pt x="11429" y="6735"/>
                          </a:cubicBezTo>
                          <a:cubicBezTo>
                            <a:pt x="10857" y="9878"/>
                            <a:pt x="7904" y="11974"/>
                            <a:pt x="4761" y="11402"/>
                          </a:cubicBezTo>
                          <a:cubicBezTo>
                            <a:pt x="1618" y="10831"/>
                            <a:pt x="-478" y="7878"/>
                            <a:pt x="94" y="4735"/>
                          </a:cubicBezTo>
                          <a:cubicBezTo>
                            <a:pt x="665" y="1687"/>
                            <a:pt x="3618" y="-409"/>
                            <a:pt x="6761" y="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27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320174" y="1974612"/>
                    <a:ext cx="35636" cy="11797"/>
                    <a:chOff x="5320174" y="1974612"/>
                    <a:chExt cx="35636" cy="11797"/>
                  </a:xfrm>
                  <a:grpFill/>
                </p:grpSpPr>
                <p:sp>
                  <p:nvSpPr>
                    <p:cNvPr id="1428" name="Freeform: Shape 1427">
                      <a:extLst>
                        <a:ext uri="{FF2B5EF4-FFF2-40B4-BE49-F238E27FC236}">
                          <a16:creationId xmlns:a16="http://schemas.microsoft.com/office/drawing/2014/main" id="{E02CC072-E194-4362-9735-D00A1005B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20174" y="1974612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96"/>
                            <a:pt x="28113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29" name="Freeform: Shape 1428">
                      <a:extLst>
                        <a:ext uri="{FF2B5EF4-FFF2-40B4-BE49-F238E27FC236}">
                          <a16:creationId xmlns:a16="http://schemas.microsoft.com/office/drawing/2014/main" id="{0FBDD2B6-5245-4391-9EA4-22E300CDF0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4288" y="1974914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1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905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30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5221083" y="1941911"/>
                  <a:ext cx="131725" cy="55620"/>
                  <a:chOff x="5221083" y="1941911"/>
                  <a:chExt cx="131725" cy="55620"/>
                </a:xfrm>
                <a:grpFill/>
              </p:grpSpPr>
              <p:grpSp>
                <p:nvGrpSpPr>
                  <p:cNvPr id="143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221083" y="1980854"/>
                    <a:ext cx="34203" cy="16677"/>
                    <a:chOff x="5221083" y="1980854"/>
                    <a:chExt cx="34203" cy="16677"/>
                  </a:xfrm>
                  <a:grpFill/>
                </p:grpSpPr>
                <p:sp>
                  <p:nvSpPr>
                    <p:cNvPr id="1432" name="Freeform: Shape 1431">
                      <a:extLst>
                        <a:ext uri="{FF2B5EF4-FFF2-40B4-BE49-F238E27FC236}">
                          <a16:creationId xmlns:a16="http://schemas.microsoft.com/office/drawing/2014/main" id="{6C018E49-521D-4B1C-B57B-E1935057D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27831" y="1980854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33" name="Freeform: Shape 1432">
                      <a:extLst>
                        <a:ext uri="{FF2B5EF4-FFF2-40B4-BE49-F238E27FC236}">
                          <a16:creationId xmlns:a16="http://schemas.microsoft.com/office/drawing/2014/main" id="{D66F60D3-5C30-4A14-8847-AD26E8C057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21083" y="1986107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34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318509" y="1941911"/>
                    <a:ext cx="34299" cy="16808"/>
                    <a:chOff x="5318509" y="1941911"/>
                    <a:chExt cx="34299" cy="16808"/>
                  </a:xfrm>
                  <a:grpFill/>
                </p:grpSpPr>
                <p:sp>
                  <p:nvSpPr>
                    <p:cNvPr id="1435" name="Freeform: Shape 1434">
                      <a:extLst>
                        <a:ext uri="{FF2B5EF4-FFF2-40B4-BE49-F238E27FC236}">
                          <a16:creationId xmlns:a16="http://schemas.microsoft.com/office/drawing/2014/main" id="{ECCB2470-F75F-49E1-A13C-8463C10D5D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18509" y="1947516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36" name="Freeform: Shape 1435">
                      <a:extLst>
                        <a:ext uri="{FF2B5EF4-FFF2-40B4-BE49-F238E27FC236}">
                          <a16:creationId xmlns:a16="http://schemas.microsoft.com/office/drawing/2014/main" id="{C554BF73-0275-42CD-BA1F-8655882C4B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1384" y="1941911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60 w 11424"/>
                        <a:gd name="connsiteY2" fmla="*/ 331 h 11424"/>
                        <a:gd name="connsiteX3" fmla="*/ 11094 w 11424"/>
                        <a:gd name="connsiteY3" fmla="*/ 3760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37" name="Graphic 79">
                  <a:extLst>
                    <a:ext uri="{FF2B5EF4-FFF2-40B4-BE49-F238E27FC236}">
                      <a16:creationId xmlns:a16="http://schemas.microsoft.com/office/drawing/2014/main" id="{901D5876-8CD5-4EB4-B39A-906A13C78D7C}"/>
                    </a:ext>
                  </a:extLst>
                </p:cNvPr>
                <p:cNvGrpSpPr/>
                <p:nvPr/>
              </p:nvGrpSpPr>
              <p:grpSpPr>
                <a:xfrm>
                  <a:off x="5240191" y="1914822"/>
                  <a:ext cx="93510" cy="109797"/>
                  <a:chOff x="5240191" y="1914822"/>
                  <a:chExt cx="93510" cy="109797"/>
                </a:xfrm>
                <a:grpFill/>
              </p:grpSpPr>
              <p:grpSp>
                <p:nvGrpSpPr>
                  <p:cNvPr id="1438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240191" y="1995530"/>
                    <a:ext cx="25471" cy="29090"/>
                    <a:chOff x="5240191" y="1995530"/>
                    <a:chExt cx="25471" cy="29090"/>
                  </a:xfrm>
                  <a:grpFill/>
                </p:grpSpPr>
                <p:sp>
                  <p:nvSpPr>
                    <p:cNvPr id="1439" name="Freeform: Shape 1438">
                      <a:extLst>
                        <a:ext uri="{FF2B5EF4-FFF2-40B4-BE49-F238E27FC236}">
                          <a16:creationId xmlns:a16="http://schemas.microsoft.com/office/drawing/2014/main" id="{E9DF787A-BF09-4774-A355-99609FC733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6317" y="1995530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40" name="Freeform: Shape 1439">
                      <a:extLst>
                        <a:ext uri="{FF2B5EF4-FFF2-40B4-BE49-F238E27FC236}">
                          <a16:creationId xmlns:a16="http://schemas.microsoft.com/office/drawing/2014/main" id="{53ED6374-EFD1-4692-A76E-338183A06D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0191" y="2013121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41" name="Graphic 79">
                    <a:extLst>
                      <a:ext uri="{FF2B5EF4-FFF2-40B4-BE49-F238E27FC236}">
                        <a16:creationId xmlns:a16="http://schemas.microsoft.com/office/drawing/2014/main" id="{901D5876-8CD5-4EB4-B39A-906A13C78D7C}"/>
                      </a:ext>
                    </a:extLst>
                  </p:cNvPr>
                  <p:cNvGrpSpPr/>
                  <p:nvPr/>
                </p:nvGrpSpPr>
                <p:grpSpPr>
                  <a:xfrm>
                    <a:off x="5308135" y="1914822"/>
                    <a:ext cx="25566" cy="29229"/>
                    <a:chOff x="5308135" y="1914822"/>
                    <a:chExt cx="25566" cy="29229"/>
                  </a:xfrm>
                  <a:grpFill/>
                </p:grpSpPr>
                <p:sp>
                  <p:nvSpPr>
                    <p:cNvPr id="1442" name="Freeform: Shape 1441">
                      <a:extLst>
                        <a:ext uri="{FF2B5EF4-FFF2-40B4-BE49-F238E27FC236}">
                          <a16:creationId xmlns:a16="http://schemas.microsoft.com/office/drawing/2014/main" id="{CFC45B04-FBBD-4581-ABAC-AFEE3F0D40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8135" y="1921330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95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43" name="Freeform: Shape 1442">
                      <a:extLst>
                        <a:ext uri="{FF2B5EF4-FFF2-40B4-BE49-F238E27FC236}">
                          <a16:creationId xmlns:a16="http://schemas.microsoft.com/office/drawing/2014/main" id="{83FE2570-647E-460F-B713-A958DC54F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22201" y="1914822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444" name="Freeform: Shape 1443">
                  <a:extLst>
                    <a:ext uri="{FF2B5EF4-FFF2-40B4-BE49-F238E27FC236}">
                      <a16:creationId xmlns:a16="http://schemas.microsoft.com/office/drawing/2014/main" id="{8F67D086-9E6F-44D0-A028-6687FA0A6ECF}"/>
                    </a:ext>
                  </a:extLst>
                </p:cNvPr>
                <p:cNvSpPr/>
                <p:nvPr/>
              </p:nvSpPr>
              <p:spPr>
                <a:xfrm rot="-3592409">
                  <a:off x="5245644" y="1929186"/>
                  <a:ext cx="82294" cy="82294"/>
                </a:xfrm>
                <a:custGeom>
                  <a:avLst/>
                  <a:gdLst>
                    <a:gd name="connsiteX0" fmla="*/ 82294 w 82294"/>
                    <a:gd name="connsiteY0" fmla="*/ 41147 h 82294"/>
                    <a:gd name="connsiteX1" fmla="*/ 41147 w 82294"/>
                    <a:gd name="connsiteY1" fmla="*/ 82294 h 82294"/>
                    <a:gd name="connsiteX2" fmla="*/ 0 w 82294"/>
                    <a:gd name="connsiteY2" fmla="*/ 41147 h 82294"/>
                    <a:gd name="connsiteX3" fmla="*/ 41147 w 82294"/>
                    <a:gd name="connsiteY3" fmla="*/ 0 h 82294"/>
                    <a:gd name="connsiteX4" fmla="*/ 82294 w 82294"/>
                    <a:gd name="connsiteY4" fmla="*/ 41147 h 82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94" h="82294">
                      <a:moveTo>
                        <a:pt x="82294" y="41147"/>
                      </a:moveTo>
                      <a:cubicBezTo>
                        <a:pt x="82294" y="63872"/>
                        <a:pt x="63872" y="82294"/>
                        <a:pt x="41147" y="82294"/>
                      </a:cubicBezTo>
                      <a:cubicBezTo>
                        <a:pt x="18422" y="82294"/>
                        <a:pt x="0" y="63872"/>
                        <a:pt x="0" y="41147"/>
                      </a:cubicBezTo>
                      <a:cubicBezTo>
                        <a:pt x="0" y="18422"/>
                        <a:pt x="18422" y="0"/>
                        <a:pt x="41147" y="0"/>
                      </a:cubicBezTo>
                      <a:cubicBezTo>
                        <a:pt x="63872" y="0"/>
                        <a:pt x="82294" y="18422"/>
                        <a:pt x="82294" y="411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5" name="Freeform: Shape 1444">
                  <a:extLst>
                    <a:ext uri="{FF2B5EF4-FFF2-40B4-BE49-F238E27FC236}">
                      <a16:creationId xmlns:a16="http://schemas.microsoft.com/office/drawing/2014/main" id="{23B62A89-7A4B-407B-9BEA-CDAC26399C43}"/>
                    </a:ext>
                  </a:extLst>
                </p:cNvPr>
                <p:cNvSpPr/>
                <p:nvPr/>
              </p:nvSpPr>
              <p:spPr>
                <a:xfrm>
                  <a:off x="5275471" y="191390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6" name="Freeform: Shape 1445">
                  <a:extLst>
                    <a:ext uri="{FF2B5EF4-FFF2-40B4-BE49-F238E27FC236}">
                      <a16:creationId xmlns:a16="http://schemas.microsoft.com/office/drawing/2014/main" id="{AE1B92D9-0F36-441F-B626-1CBB76C1A009}"/>
                    </a:ext>
                  </a:extLst>
                </p:cNvPr>
                <p:cNvSpPr/>
                <p:nvPr/>
              </p:nvSpPr>
              <p:spPr>
                <a:xfrm>
                  <a:off x="5286139" y="193543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7" name="Freeform: Shape 1446">
                  <a:extLst>
                    <a:ext uri="{FF2B5EF4-FFF2-40B4-BE49-F238E27FC236}">
                      <a16:creationId xmlns:a16="http://schemas.microsoft.com/office/drawing/2014/main" id="{82B9A6D9-BD2D-43A6-932A-65C66FD7576B}"/>
                    </a:ext>
                  </a:extLst>
                </p:cNvPr>
                <p:cNvSpPr/>
                <p:nvPr/>
              </p:nvSpPr>
              <p:spPr>
                <a:xfrm>
                  <a:off x="5280507" y="1959901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1"/>
                        <a:pt x="4534" y="438"/>
                      </a:cubicBezTo>
                      <a:cubicBezTo>
                        <a:pt x="8153" y="-896"/>
                        <a:pt x="12058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8" name="Freeform: Shape 1447">
                  <a:extLst>
                    <a:ext uri="{FF2B5EF4-FFF2-40B4-BE49-F238E27FC236}">
                      <a16:creationId xmlns:a16="http://schemas.microsoft.com/office/drawing/2014/main" id="{27A7693E-34B9-495D-BF78-BC8F70C5C879}"/>
                    </a:ext>
                  </a:extLst>
                </p:cNvPr>
                <p:cNvSpPr/>
                <p:nvPr/>
              </p:nvSpPr>
              <p:spPr>
                <a:xfrm>
                  <a:off x="5269661" y="1939862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9" name="Freeform: Shape 1448">
                  <a:extLst>
                    <a:ext uri="{FF2B5EF4-FFF2-40B4-BE49-F238E27FC236}">
                      <a16:creationId xmlns:a16="http://schemas.microsoft.com/office/drawing/2014/main" id="{00A01D13-4D04-4B08-ACB2-D426138A4062}"/>
                    </a:ext>
                  </a:extLst>
                </p:cNvPr>
                <p:cNvSpPr/>
                <p:nvPr/>
              </p:nvSpPr>
              <p:spPr>
                <a:xfrm>
                  <a:off x="5260422" y="195548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50" name="Freeform: Shape 1449">
                  <a:extLst>
                    <a:ext uri="{FF2B5EF4-FFF2-40B4-BE49-F238E27FC236}">
                      <a16:creationId xmlns:a16="http://schemas.microsoft.com/office/drawing/2014/main" id="{ECD48CBA-2E5F-4853-A674-359D92334A60}"/>
                    </a:ext>
                  </a:extLst>
                </p:cNvPr>
                <p:cNvSpPr/>
                <p:nvPr/>
              </p:nvSpPr>
              <p:spPr>
                <a:xfrm>
                  <a:off x="5263279" y="197296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51" name="Freeform: Shape 1450">
                  <a:extLst>
                    <a:ext uri="{FF2B5EF4-FFF2-40B4-BE49-F238E27FC236}">
                      <a16:creationId xmlns:a16="http://schemas.microsoft.com/office/drawing/2014/main" id="{021E2CAC-8741-4F42-9FE5-71A57583B37C}"/>
                    </a:ext>
                  </a:extLst>
                </p:cNvPr>
                <p:cNvSpPr/>
                <p:nvPr/>
              </p:nvSpPr>
              <p:spPr>
                <a:xfrm>
                  <a:off x="5294045" y="197829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8C1E42DE-5385-4224-BEE4-6C73C78855B4}"/>
                    </a:ext>
                  </a:extLst>
                </p:cNvPr>
                <p:cNvSpPr/>
                <p:nvPr/>
              </p:nvSpPr>
              <p:spPr>
                <a:xfrm>
                  <a:off x="5302808" y="196105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BB5F8A93-6637-4F9A-B577-0E452C2B427B}"/>
                    </a:ext>
                  </a:extLst>
                </p:cNvPr>
                <p:cNvSpPr/>
                <p:nvPr/>
              </p:nvSpPr>
              <p:spPr>
                <a:xfrm>
                  <a:off x="5299569" y="194629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732BE37B-7FDA-4440-8EC8-602B6AA5A7BC}"/>
                    </a:ext>
                  </a:extLst>
                </p:cNvPr>
                <p:cNvSpPr/>
                <p:nvPr/>
              </p:nvSpPr>
              <p:spPr>
                <a:xfrm>
                  <a:off x="5277376" y="198639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35382784-9C14-433C-8552-ECBAC82F24CA}"/>
                    </a:ext>
                  </a:extLst>
                </p:cNvPr>
                <p:cNvSpPr/>
                <p:nvPr/>
              </p:nvSpPr>
              <p:spPr>
                <a:xfrm>
                  <a:off x="5250706" y="192495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56" name="Freeform: Shape 1455">
                  <a:extLst>
                    <a:ext uri="{FF2B5EF4-FFF2-40B4-BE49-F238E27FC236}">
                      <a16:creationId xmlns:a16="http://schemas.microsoft.com/office/drawing/2014/main" id="{3E9F42A7-6A41-45EA-A3F2-D1DD5EFDE683}"/>
                    </a:ext>
                  </a:extLst>
                </p:cNvPr>
                <p:cNvSpPr/>
                <p:nvPr/>
              </p:nvSpPr>
              <p:spPr>
                <a:xfrm>
                  <a:off x="5236038" y="194438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57" name="Freeform: Shape 1456">
                  <a:extLst>
                    <a:ext uri="{FF2B5EF4-FFF2-40B4-BE49-F238E27FC236}">
                      <a16:creationId xmlns:a16="http://schemas.microsoft.com/office/drawing/2014/main" id="{63D236C4-21A7-4118-9F0E-E7EBE27F3B8C}"/>
                    </a:ext>
                  </a:extLst>
                </p:cNvPr>
                <p:cNvSpPr/>
                <p:nvPr/>
              </p:nvSpPr>
              <p:spPr>
                <a:xfrm>
                  <a:off x="5235466" y="197029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58" name="Freeform: Shape 1457">
                  <a:extLst>
                    <a:ext uri="{FF2B5EF4-FFF2-40B4-BE49-F238E27FC236}">
                      <a16:creationId xmlns:a16="http://schemas.microsoft.com/office/drawing/2014/main" id="{F402B937-D734-46CC-BB44-41382A2C6688}"/>
                    </a:ext>
                  </a:extLst>
                </p:cNvPr>
                <p:cNvSpPr/>
                <p:nvPr/>
              </p:nvSpPr>
              <p:spPr>
                <a:xfrm>
                  <a:off x="5241086" y="1992250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59" name="Freeform: Shape 1458">
                  <a:extLst>
                    <a:ext uri="{FF2B5EF4-FFF2-40B4-BE49-F238E27FC236}">
                      <a16:creationId xmlns:a16="http://schemas.microsoft.com/office/drawing/2014/main" id="{212CB19D-11A0-498A-ABD3-C11D86EA1A56}"/>
                    </a:ext>
                  </a:extLst>
                </p:cNvPr>
                <p:cNvSpPr/>
                <p:nvPr/>
              </p:nvSpPr>
              <p:spPr>
                <a:xfrm>
                  <a:off x="5258898" y="200915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034327DE-EFE2-4782-9C9C-8865C8D6C2AE}"/>
                    </a:ext>
                  </a:extLst>
                </p:cNvPr>
                <p:cNvSpPr/>
                <p:nvPr/>
              </p:nvSpPr>
              <p:spPr>
                <a:xfrm>
                  <a:off x="5286330" y="201392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17D4245A-F4AC-4A01-9AB1-C2D449436810}"/>
                    </a:ext>
                  </a:extLst>
                </p:cNvPr>
                <p:cNvSpPr/>
                <p:nvPr/>
              </p:nvSpPr>
              <p:spPr>
                <a:xfrm>
                  <a:off x="5312523" y="200458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DF9703F6-3132-4918-8B59-31B1AA1B7202}"/>
                    </a:ext>
                  </a:extLst>
                </p:cNvPr>
                <p:cNvSpPr/>
                <p:nvPr/>
              </p:nvSpPr>
              <p:spPr>
                <a:xfrm>
                  <a:off x="5327763" y="198372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D6EAAD73-0997-488E-B79D-41217594FE15}"/>
                    </a:ext>
                  </a:extLst>
                </p:cNvPr>
                <p:cNvSpPr/>
                <p:nvPr/>
              </p:nvSpPr>
              <p:spPr>
                <a:xfrm>
                  <a:off x="5332145" y="196100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64" name="Freeform: Shape 1463">
                  <a:extLst>
                    <a:ext uri="{FF2B5EF4-FFF2-40B4-BE49-F238E27FC236}">
                      <a16:creationId xmlns:a16="http://schemas.microsoft.com/office/drawing/2014/main" id="{1A86EC79-B65F-4747-B258-EE8CA8DA203D}"/>
                    </a:ext>
                  </a:extLst>
                </p:cNvPr>
                <p:cNvSpPr/>
                <p:nvPr/>
              </p:nvSpPr>
              <p:spPr>
                <a:xfrm>
                  <a:off x="5324620" y="193486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5F8BDEA9-147B-47C4-9DD8-28E1674865B5}"/>
                    </a:ext>
                  </a:extLst>
                </p:cNvPr>
                <p:cNvSpPr/>
                <p:nvPr/>
              </p:nvSpPr>
              <p:spPr>
                <a:xfrm>
                  <a:off x="5303570" y="1914526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B38E538A-04C6-4DB4-9F36-9DB9275DD12C}"/>
                    </a:ext>
                  </a:extLst>
                </p:cNvPr>
                <p:cNvSpPr/>
                <p:nvPr/>
              </p:nvSpPr>
              <p:spPr>
                <a:xfrm>
                  <a:off x="5279978" y="1920224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67" name="Freeform: Shape 1466">
                  <a:extLst>
                    <a:ext uri="{FF2B5EF4-FFF2-40B4-BE49-F238E27FC236}">
                      <a16:creationId xmlns:a16="http://schemas.microsoft.com/office/drawing/2014/main" id="{2EFD4EC9-3BD0-4342-B861-99485F58B763}"/>
                    </a:ext>
                  </a:extLst>
                </p:cNvPr>
                <p:cNvSpPr/>
                <p:nvPr/>
              </p:nvSpPr>
              <p:spPr>
                <a:xfrm>
                  <a:off x="5255228" y="1930335"/>
                  <a:ext cx="17335" cy="18418"/>
                </a:xfrm>
                <a:custGeom>
                  <a:avLst/>
                  <a:gdLst>
                    <a:gd name="connsiteX0" fmla="*/ 16288 w 17335"/>
                    <a:gd name="connsiteY0" fmla="*/ 18383 h 18418"/>
                    <a:gd name="connsiteX1" fmla="*/ 15716 w 17335"/>
                    <a:gd name="connsiteY1" fmla="*/ 18097 h 18418"/>
                    <a:gd name="connsiteX2" fmla="*/ 286 w 17335"/>
                    <a:gd name="connsiteY2" fmla="*/ 1619 h 18418"/>
                    <a:gd name="connsiteX3" fmla="*/ 286 w 17335"/>
                    <a:gd name="connsiteY3" fmla="*/ 286 h 18418"/>
                    <a:gd name="connsiteX4" fmla="*/ 1619 w 17335"/>
                    <a:gd name="connsiteY4" fmla="*/ 286 h 18418"/>
                    <a:gd name="connsiteX5" fmla="*/ 17050 w 17335"/>
                    <a:gd name="connsiteY5" fmla="*/ 16764 h 18418"/>
                    <a:gd name="connsiteX6" fmla="*/ 17050 w 17335"/>
                    <a:gd name="connsiteY6" fmla="*/ 18097 h 18418"/>
                    <a:gd name="connsiteX7" fmla="*/ 16288 w 17335"/>
                    <a:gd name="connsiteY7" fmla="*/ 18383 h 1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18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7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7"/>
                        <a:pt x="17050" y="18097"/>
                      </a:cubicBezTo>
                      <a:cubicBezTo>
                        <a:pt x="16955" y="18383"/>
                        <a:pt x="16573" y="18479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68" name="Freeform: Shape 1467">
                  <a:extLst>
                    <a:ext uri="{FF2B5EF4-FFF2-40B4-BE49-F238E27FC236}">
                      <a16:creationId xmlns:a16="http://schemas.microsoft.com/office/drawing/2014/main" id="{EAE2A54F-3BC7-4E83-9467-98B6491AE37B}"/>
                    </a:ext>
                  </a:extLst>
                </p:cNvPr>
                <p:cNvSpPr/>
                <p:nvPr/>
              </p:nvSpPr>
              <p:spPr>
                <a:xfrm>
                  <a:off x="5242772" y="1949503"/>
                  <a:ext cx="24529" cy="11622"/>
                </a:xfrm>
                <a:custGeom>
                  <a:avLst/>
                  <a:gdLst>
                    <a:gd name="connsiteX0" fmla="*/ 23409 w 24529"/>
                    <a:gd name="connsiteY0" fmla="*/ 11598 h 11622"/>
                    <a:gd name="connsiteX1" fmla="*/ 23219 w 24529"/>
                    <a:gd name="connsiteY1" fmla="*/ 11503 h 11622"/>
                    <a:gd name="connsiteX2" fmla="*/ 549 w 24529"/>
                    <a:gd name="connsiteY2" fmla="*/ 1788 h 11622"/>
                    <a:gd name="connsiteX3" fmla="*/ 73 w 24529"/>
                    <a:gd name="connsiteY3" fmla="*/ 549 h 11622"/>
                    <a:gd name="connsiteX4" fmla="*/ 1311 w 24529"/>
                    <a:gd name="connsiteY4" fmla="*/ 73 h 11622"/>
                    <a:gd name="connsiteX5" fmla="*/ 23981 w 24529"/>
                    <a:gd name="connsiteY5" fmla="*/ 9789 h 11622"/>
                    <a:gd name="connsiteX6" fmla="*/ 24457 w 24529"/>
                    <a:gd name="connsiteY6" fmla="*/ 11027 h 11622"/>
                    <a:gd name="connsiteX7" fmla="*/ 23409 w 24529"/>
                    <a:gd name="connsiteY7" fmla="*/ 11598 h 1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29" h="11622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6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3981" y="9789"/>
                      </a:lnTo>
                      <a:cubicBezTo>
                        <a:pt x="24457" y="9979"/>
                        <a:pt x="24648" y="10551"/>
                        <a:pt x="24457" y="11027"/>
                      </a:cubicBezTo>
                      <a:cubicBezTo>
                        <a:pt x="24266" y="11503"/>
                        <a:pt x="23790" y="11693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69" name="Freeform: Shape 1468">
                  <a:extLst>
                    <a:ext uri="{FF2B5EF4-FFF2-40B4-BE49-F238E27FC236}">
                      <a16:creationId xmlns:a16="http://schemas.microsoft.com/office/drawing/2014/main" id="{9E6FB9F6-A53D-45A1-9099-B739DDFDD6D6}"/>
                    </a:ext>
                  </a:extLst>
                </p:cNvPr>
                <p:cNvSpPr/>
                <p:nvPr/>
              </p:nvSpPr>
              <p:spPr>
                <a:xfrm>
                  <a:off x="5241783" y="1971659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0" name="Freeform: Shape 1469">
                  <a:extLst>
                    <a:ext uri="{FF2B5EF4-FFF2-40B4-BE49-F238E27FC236}">
                      <a16:creationId xmlns:a16="http://schemas.microsoft.com/office/drawing/2014/main" id="{C64321B6-469D-42B9-81AC-05CAB2D3F2D6}"/>
                    </a:ext>
                  </a:extLst>
                </p:cNvPr>
                <p:cNvSpPr/>
                <p:nvPr/>
              </p:nvSpPr>
              <p:spPr>
                <a:xfrm>
                  <a:off x="5246780" y="1983610"/>
                  <a:ext cx="21657" cy="14392"/>
                </a:xfrm>
                <a:custGeom>
                  <a:avLst/>
                  <a:gdLst>
                    <a:gd name="connsiteX0" fmla="*/ 827 w 21657"/>
                    <a:gd name="connsiteY0" fmla="*/ 14353 h 14392"/>
                    <a:gd name="connsiteX1" fmla="*/ 161 w 21657"/>
                    <a:gd name="connsiteY1" fmla="*/ 13877 h 14392"/>
                    <a:gd name="connsiteX2" fmla="*/ 446 w 21657"/>
                    <a:gd name="connsiteY2" fmla="*/ 12543 h 14392"/>
                    <a:gd name="connsiteX3" fmla="*/ 20163 w 21657"/>
                    <a:gd name="connsiteY3" fmla="*/ 161 h 14392"/>
                    <a:gd name="connsiteX4" fmla="*/ 21497 w 21657"/>
                    <a:gd name="connsiteY4" fmla="*/ 446 h 14392"/>
                    <a:gd name="connsiteX5" fmla="*/ 21211 w 21657"/>
                    <a:gd name="connsiteY5" fmla="*/ 1780 h 14392"/>
                    <a:gd name="connsiteX6" fmla="*/ 1494 w 21657"/>
                    <a:gd name="connsiteY6" fmla="*/ 14258 h 14392"/>
                    <a:gd name="connsiteX7" fmla="*/ 827 w 21657"/>
                    <a:gd name="connsiteY7" fmla="*/ 14353 h 14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92">
                      <a:moveTo>
                        <a:pt x="827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0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40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258"/>
                      </a:lnTo>
                      <a:cubicBezTo>
                        <a:pt x="1304" y="14353"/>
                        <a:pt x="1018" y="14448"/>
                        <a:pt x="827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1" name="Freeform: Shape 1470">
                  <a:extLst>
                    <a:ext uri="{FF2B5EF4-FFF2-40B4-BE49-F238E27FC236}">
                      <a16:creationId xmlns:a16="http://schemas.microsoft.com/office/drawing/2014/main" id="{3DED6735-7C4B-47CC-BA72-9ECECA9F1610}"/>
                    </a:ext>
                  </a:extLst>
                </p:cNvPr>
                <p:cNvSpPr/>
                <p:nvPr/>
              </p:nvSpPr>
              <p:spPr>
                <a:xfrm>
                  <a:off x="5263952" y="1990018"/>
                  <a:ext cx="13794" cy="24256"/>
                </a:xfrm>
                <a:custGeom>
                  <a:avLst/>
                  <a:gdLst>
                    <a:gd name="connsiteX0" fmla="*/ 801 w 13794"/>
                    <a:gd name="connsiteY0" fmla="*/ 24233 h 24256"/>
                    <a:gd name="connsiteX1" fmla="*/ 515 w 13794"/>
                    <a:gd name="connsiteY1" fmla="*/ 24137 h 24256"/>
                    <a:gd name="connsiteX2" fmla="*/ 134 w 13794"/>
                    <a:gd name="connsiteY2" fmla="*/ 22804 h 24256"/>
                    <a:gd name="connsiteX3" fmla="*/ 11945 w 13794"/>
                    <a:gd name="connsiteY3" fmla="*/ 515 h 24256"/>
                    <a:gd name="connsiteX4" fmla="*/ 13279 w 13794"/>
                    <a:gd name="connsiteY4" fmla="*/ 134 h 24256"/>
                    <a:gd name="connsiteX5" fmla="*/ 13660 w 13794"/>
                    <a:gd name="connsiteY5" fmla="*/ 1468 h 24256"/>
                    <a:gd name="connsiteX6" fmla="*/ 1849 w 13794"/>
                    <a:gd name="connsiteY6" fmla="*/ 23756 h 24256"/>
                    <a:gd name="connsiteX7" fmla="*/ 801 w 13794"/>
                    <a:gd name="connsiteY7" fmla="*/ 24233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4" h="24256">
                      <a:moveTo>
                        <a:pt x="801" y="24233"/>
                      </a:moveTo>
                      <a:cubicBezTo>
                        <a:pt x="706" y="24233"/>
                        <a:pt x="610" y="24137"/>
                        <a:pt x="515" y="24137"/>
                      </a:cubicBezTo>
                      <a:cubicBezTo>
                        <a:pt x="39" y="23852"/>
                        <a:pt x="-152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2" y="-151"/>
                        <a:pt x="13279" y="134"/>
                      </a:cubicBezTo>
                      <a:cubicBezTo>
                        <a:pt x="13755" y="420"/>
                        <a:pt x="13946" y="992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328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2" name="Freeform: Shape 1471">
                  <a:extLst>
                    <a:ext uri="{FF2B5EF4-FFF2-40B4-BE49-F238E27FC236}">
                      <a16:creationId xmlns:a16="http://schemas.microsoft.com/office/drawing/2014/main" id="{1525304A-7522-4EE0-8098-AF2D6D658412}"/>
                    </a:ext>
                  </a:extLst>
                </p:cNvPr>
                <p:cNvSpPr/>
                <p:nvPr/>
              </p:nvSpPr>
              <p:spPr>
                <a:xfrm>
                  <a:off x="5289422" y="1989391"/>
                  <a:ext cx="3905" cy="29694"/>
                </a:xfrm>
                <a:custGeom>
                  <a:avLst/>
                  <a:gdLst>
                    <a:gd name="connsiteX0" fmla="*/ 2762 w 3905"/>
                    <a:gd name="connsiteY0" fmla="*/ 29623 h 29694"/>
                    <a:gd name="connsiteX1" fmla="*/ 2000 w 3905"/>
                    <a:gd name="connsiteY1" fmla="*/ 28766 h 29694"/>
                    <a:gd name="connsiteX2" fmla="*/ 0 w 3905"/>
                    <a:gd name="connsiteY2" fmla="*/ 1048 h 29694"/>
                    <a:gd name="connsiteX3" fmla="*/ 857 w 3905"/>
                    <a:gd name="connsiteY3" fmla="*/ 0 h 29694"/>
                    <a:gd name="connsiteX4" fmla="*/ 1905 w 3905"/>
                    <a:gd name="connsiteY4" fmla="*/ 857 h 29694"/>
                    <a:gd name="connsiteX5" fmla="*/ 3905 w 3905"/>
                    <a:gd name="connsiteY5" fmla="*/ 28575 h 29694"/>
                    <a:gd name="connsiteX6" fmla="*/ 3048 w 3905"/>
                    <a:gd name="connsiteY6" fmla="*/ 29623 h 29694"/>
                    <a:gd name="connsiteX7" fmla="*/ 2762 w 3905"/>
                    <a:gd name="connsiteY7" fmla="*/ 29623 h 29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94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6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858" y="29718"/>
                        <a:pt x="2858" y="29718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3" name="Freeform: Shape 1472">
                  <a:extLst>
                    <a:ext uri="{FF2B5EF4-FFF2-40B4-BE49-F238E27FC236}">
                      <a16:creationId xmlns:a16="http://schemas.microsoft.com/office/drawing/2014/main" id="{5C38C570-6F7C-43EE-A934-9559F472C318}"/>
                    </a:ext>
                  </a:extLst>
                </p:cNvPr>
                <p:cNvSpPr/>
                <p:nvPr/>
              </p:nvSpPr>
              <p:spPr>
                <a:xfrm>
                  <a:off x="5307455" y="1940104"/>
                  <a:ext cx="22895" cy="14996"/>
                </a:xfrm>
                <a:custGeom>
                  <a:avLst/>
                  <a:gdLst>
                    <a:gd name="connsiteX0" fmla="*/ 828 w 22895"/>
                    <a:gd name="connsiteY0" fmla="*/ 14997 h 14996"/>
                    <a:gd name="connsiteX1" fmla="*/ 161 w 22895"/>
                    <a:gd name="connsiteY1" fmla="*/ 14520 h 14996"/>
                    <a:gd name="connsiteX2" fmla="*/ 447 w 22895"/>
                    <a:gd name="connsiteY2" fmla="*/ 13187 h 14996"/>
                    <a:gd name="connsiteX3" fmla="*/ 21401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8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8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7" y="13187"/>
                      </a:cubicBezTo>
                      <a:lnTo>
                        <a:pt x="21401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6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113" y="14997"/>
                        <a:pt x="828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4" name="Freeform: Shape 1473">
                  <a:extLst>
                    <a:ext uri="{FF2B5EF4-FFF2-40B4-BE49-F238E27FC236}">
                      <a16:creationId xmlns:a16="http://schemas.microsoft.com/office/drawing/2014/main" id="{31484C66-23EF-4C4C-90A1-014B75A6302B}"/>
                    </a:ext>
                  </a:extLst>
                </p:cNvPr>
                <p:cNvSpPr/>
                <p:nvPr/>
              </p:nvSpPr>
              <p:spPr>
                <a:xfrm>
                  <a:off x="5298208" y="1921499"/>
                  <a:ext cx="11671" cy="24665"/>
                </a:xfrm>
                <a:custGeom>
                  <a:avLst/>
                  <a:gdLst>
                    <a:gd name="connsiteX0" fmla="*/ 740 w 11671"/>
                    <a:gd name="connsiteY0" fmla="*/ 24648 h 24665"/>
                    <a:gd name="connsiteX1" fmla="*/ 549 w 11671"/>
                    <a:gd name="connsiteY1" fmla="*/ 24552 h 24665"/>
                    <a:gd name="connsiteX2" fmla="*/ 73 w 11671"/>
                    <a:gd name="connsiteY2" fmla="*/ 23314 h 24665"/>
                    <a:gd name="connsiteX3" fmla="*/ 9884 w 11671"/>
                    <a:gd name="connsiteY3" fmla="*/ 549 h 24665"/>
                    <a:gd name="connsiteX4" fmla="*/ 11122 w 11671"/>
                    <a:gd name="connsiteY4" fmla="*/ 73 h 24665"/>
                    <a:gd name="connsiteX5" fmla="*/ 11598 w 11671"/>
                    <a:gd name="connsiteY5" fmla="*/ 1311 h 24665"/>
                    <a:gd name="connsiteX6" fmla="*/ 1787 w 11671"/>
                    <a:gd name="connsiteY6" fmla="*/ 24076 h 24665"/>
                    <a:gd name="connsiteX7" fmla="*/ 740 w 11671"/>
                    <a:gd name="connsiteY7" fmla="*/ 24648 h 24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65">
                      <a:moveTo>
                        <a:pt x="740" y="24648"/>
                      </a:moveTo>
                      <a:cubicBezTo>
                        <a:pt x="644" y="24648"/>
                        <a:pt x="549" y="24648"/>
                        <a:pt x="549" y="24552"/>
                      </a:cubicBezTo>
                      <a:cubicBezTo>
                        <a:pt x="73" y="24362"/>
                        <a:pt x="-117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7" y="24076"/>
                      </a:lnTo>
                      <a:cubicBezTo>
                        <a:pt x="1597" y="24457"/>
                        <a:pt x="1216" y="24743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5" name="Freeform: Shape 1474">
                  <a:extLst>
                    <a:ext uri="{FF2B5EF4-FFF2-40B4-BE49-F238E27FC236}">
                      <a16:creationId xmlns:a16="http://schemas.microsoft.com/office/drawing/2014/main" id="{17566B36-61AC-4EF5-8DFA-C3DC73C90156}"/>
                    </a:ext>
                  </a:extLst>
                </p:cNvPr>
                <p:cNvSpPr/>
                <p:nvPr/>
              </p:nvSpPr>
              <p:spPr>
                <a:xfrm>
                  <a:off x="5309806" y="1965768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2 w 28575"/>
                    <a:gd name="connsiteY2" fmla="*/ 476 h 2381"/>
                    <a:gd name="connsiteX3" fmla="*/ 27623 w 28575"/>
                    <a:gd name="connsiteY3" fmla="*/ 0 h 2381"/>
                    <a:gd name="connsiteX4" fmla="*/ 28575 w 28575"/>
                    <a:gd name="connsiteY4" fmla="*/ 953 h 2381"/>
                    <a:gd name="connsiteX5" fmla="*/ 27623 w 28575"/>
                    <a:gd name="connsiteY5" fmla="*/ 1905 h 2381"/>
                    <a:gd name="connsiteX6" fmla="*/ 952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2" y="476"/>
                      </a:cubicBezTo>
                      <a:lnTo>
                        <a:pt x="27623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3" y="1905"/>
                      </a:cubicBezTo>
                      <a:lnTo>
                        <a:pt x="952" y="2381"/>
                      </a:lnTo>
                      <a:cubicBezTo>
                        <a:pt x="857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6" name="Freeform: Shape 1475">
                  <a:extLst>
                    <a:ext uri="{FF2B5EF4-FFF2-40B4-BE49-F238E27FC236}">
                      <a16:creationId xmlns:a16="http://schemas.microsoft.com/office/drawing/2014/main" id="{9E75EFEC-DB0E-4B0D-9F72-3DDD7541BD32}"/>
                    </a:ext>
                  </a:extLst>
                </p:cNvPr>
                <p:cNvSpPr/>
                <p:nvPr/>
              </p:nvSpPr>
              <p:spPr>
                <a:xfrm>
                  <a:off x="5305828" y="1975887"/>
                  <a:ext cx="27577" cy="14378"/>
                </a:xfrm>
                <a:custGeom>
                  <a:avLst/>
                  <a:gdLst>
                    <a:gd name="connsiteX0" fmla="*/ 26553 w 27577"/>
                    <a:gd name="connsiteY0" fmla="*/ 14361 h 14378"/>
                    <a:gd name="connsiteX1" fmla="*/ 26267 w 27577"/>
                    <a:gd name="connsiteY1" fmla="*/ 14265 h 14378"/>
                    <a:gd name="connsiteX2" fmla="*/ 549 w 27577"/>
                    <a:gd name="connsiteY2" fmla="*/ 1788 h 14378"/>
                    <a:gd name="connsiteX3" fmla="*/ 73 w 27577"/>
                    <a:gd name="connsiteY3" fmla="*/ 549 h 14378"/>
                    <a:gd name="connsiteX4" fmla="*/ 1311 w 27577"/>
                    <a:gd name="connsiteY4" fmla="*/ 73 h 14378"/>
                    <a:gd name="connsiteX5" fmla="*/ 27029 w 27577"/>
                    <a:gd name="connsiteY5" fmla="*/ 12551 h 14378"/>
                    <a:gd name="connsiteX6" fmla="*/ 27505 w 27577"/>
                    <a:gd name="connsiteY6" fmla="*/ 13789 h 14378"/>
                    <a:gd name="connsiteX7" fmla="*/ 26553 w 27577"/>
                    <a:gd name="connsiteY7" fmla="*/ 14361 h 14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7" h="14378">
                      <a:moveTo>
                        <a:pt x="26553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5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5" y="13313"/>
                        <a:pt x="27505" y="13789"/>
                      </a:cubicBezTo>
                      <a:cubicBezTo>
                        <a:pt x="27410" y="14170"/>
                        <a:pt x="26934" y="14456"/>
                        <a:pt x="26553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7" name="Freeform: Shape 1476">
                  <a:extLst>
                    <a:ext uri="{FF2B5EF4-FFF2-40B4-BE49-F238E27FC236}">
                      <a16:creationId xmlns:a16="http://schemas.microsoft.com/office/drawing/2014/main" id="{EF7632F2-37A6-456D-B799-B3D6CC07953A}"/>
                    </a:ext>
                  </a:extLst>
                </p:cNvPr>
                <p:cNvSpPr/>
                <p:nvPr/>
              </p:nvSpPr>
              <p:spPr>
                <a:xfrm>
                  <a:off x="5299705" y="1987100"/>
                  <a:ext cx="18868" cy="23055"/>
                </a:xfrm>
                <a:custGeom>
                  <a:avLst/>
                  <a:gdLst>
                    <a:gd name="connsiteX0" fmla="*/ 17721 w 18868"/>
                    <a:gd name="connsiteY0" fmla="*/ 23055 h 23055"/>
                    <a:gd name="connsiteX1" fmla="*/ 17149 w 18868"/>
                    <a:gd name="connsiteY1" fmla="*/ 22674 h 23055"/>
                    <a:gd name="connsiteX2" fmla="*/ 195 w 18868"/>
                    <a:gd name="connsiteY2" fmla="*/ 1528 h 23055"/>
                    <a:gd name="connsiteX3" fmla="*/ 386 w 18868"/>
                    <a:gd name="connsiteY3" fmla="*/ 195 h 23055"/>
                    <a:gd name="connsiteX4" fmla="*/ 1719 w 18868"/>
                    <a:gd name="connsiteY4" fmla="*/ 386 h 23055"/>
                    <a:gd name="connsiteX5" fmla="*/ 18674 w 18868"/>
                    <a:gd name="connsiteY5" fmla="*/ 21531 h 23055"/>
                    <a:gd name="connsiteX6" fmla="*/ 18483 w 18868"/>
                    <a:gd name="connsiteY6" fmla="*/ 22865 h 23055"/>
                    <a:gd name="connsiteX7" fmla="*/ 17721 w 18868"/>
                    <a:gd name="connsiteY7" fmla="*/ 23055 h 2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55">
                      <a:moveTo>
                        <a:pt x="17721" y="23055"/>
                      </a:moveTo>
                      <a:cubicBezTo>
                        <a:pt x="17530" y="23055"/>
                        <a:pt x="17245" y="22865"/>
                        <a:pt x="17149" y="22674"/>
                      </a:cubicBezTo>
                      <a:lnTo>
                        <a:pt x="195" y="1528"/>
                      </a:lnTo>
                      <a:cubicBezTo>
                        <a:pt x="-91" y="1148"/>
                        <a:pt x="-91" y="481"/>
                        <a:pt x="386" y="195"/>
                      </a:cubicBezTo>
                      <a:cubicBezTo>
                        <a:pt x="767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3" y="22960"/>
                        <a:pt x="18007" y="23055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8" name="Freeform: Shape 1477">
                  <a:extLst>
                    <a:ext uri="{FF2B5EF4-FFF2-40B4-BE49-F238E27FC236}">
                      <a16:creationId xmlns:a16="http://schemas.microsoft.com/office/drawing/2014/main" id="{E47DEE8D-2C9E-4ED8-9EE7-1831A06E87B8}"/>
                    </a:ext>
                  </a:extLst>
                </p:cNvPr>
                <p:cNvSpPr/>
                <p:nvPr/>
              </p:nvSpPr>
              <p:spPr>
                <a:xfrm>
                  <a:off x="5288932" y="1942894"/>
                  <a:ext cx="3458" cy="10697"/>
                </a:xfrm>
                <a:custGeom>
                  <a:avLst/>
                  <a:gdLst>
                    <a:gd name="connsiteX0" fmla="*/ 777 w 3458"/>
                    <a:gd name="connsiteY0" fmla="*/ 10683 h 10697"/>
                    <a:gd name="connsiteX1" fmla="*/ 15 w 3458"/>
                    <a:gd name="connsiteY1" fmla="*/ 9540 h 10697"/>
                    <a:gd name="connsiteX2" fmla="*/ 1539 w 3458"/>
                    <a:gd name="connsiteY2" fmla="*/ 777 h 10697"/>
                    <a:gd name="connsiteX3" fmla="*/ 2682 w 3458"/>
                    <a:gd name="connsiteY3" fmla="*/ 15 h 10697"/>
                    <a:gd name="connsiteX4" fmla="*/ 3444 w 3458"/>
                    <a:gd name="connsiteY4" fmla="*/ 1158 h 10697"/>
                    <a:gd name="connsiteX5" fmla="*/ 1920 w 3458"/>
                    <a:gd name="connsiteY5" fmla="*/ 9921 h 10697"/>
                    <a:gd name="connsiteX6" fmla="*/ 777 w 3458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9" name="Freeform: Shape 1478">
                  <a:extLst>
                    <a:ext uri="{FF2B5EF4-FFF2-40B4-BE49-F238E27FC236}">
                      <a16:creationId xmlns:a16="http://schemas.microsoft.com/office/drawing/2014/main" id="{4759BA05-A6C8-4249-9C2F-8D9C1340BC8B}"/>
                    </a:ext>
                  </a:extLst>
                </p:cNvPr>
                <p:cNvSpPr/>
                <p:nvPr/>
              </p:nvSpPr>
              <p:spPr>
                <a:xfrm>
                  <a:off x="5275736" y="1947796"/>
                  <a:ext cx="7274" cy="9590"/>
                </a:xfrm>
                <a:custGeom>
                  <a:avLst/>
                  <a:gdLst>
                    <a:gd name="connsiteX0" fmla="*/ 6161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6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1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1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447" y="9590"/>
                        <a:pt x="6161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0" name="Freeform: Shape 1479">
                  <a:extLst>
                    <a:ext uri="{FF2B5EF4-FFF2-40B4-BE49-F238E27FC236}">
                      <a16:creationId xmlns:a16="http://schemas.microsoft.com/office/drawing/2014/main" id="{75AAC2E7-CAAC-4D33-A7A7-10B427AFA867}"/>
                    </a:ext>
                  </a:extLst>
                </p:cNvPr>
                <p:cNvSpPr/>
                <p:nvPr/>
              </p:nvSpPr>
              <p:spPr>
                <a:xfrm>
                  <a:off x="5267084" y="1960575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813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1" name="Freeform: Shape 1480">
                  <a:extLst>
                    <a:ext uri="{FF2B5EF4-FFF2-40B4-BE49-F238E27FC236}">
                      <a16:creationId xmlns:a16="http://schemas.microsoft.com/office/drawing/2014/main" id="{7D9DA632-5963-4816-A23A-45A31EC17F6A}"/>
                    </a:ext>
                  </a:extLst>
                </p:cNvPr>
                <p:cNvSpPr/>
                <p:nvPr/>
              </p:nvSpPr>
              <p:spPr>
                <a:xfrm>
                  <a:off x="5270789" y="1973424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107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2" name="Freeform: Shape 1481">
                  <a:extLst>
                    <a:ext uri="{FF2B5EF4-FFF2-40B4-BE49-F238E27FC236}">
                      <a16:creationId xmlns:a16="http://schemas.microsoft.com/office/drawing/2014/main" id="{92885AEE-21F1-4A02-A354-BAE4C9D5930B}"/>
                    </a:ext>
                  </a:extLst>
                </p:cNvPr>
                <p:cNvSpPr/>
                <p:nvPr/>
              </p:nvSpPr>
              <p:spPr>
                <a:xfrm>
                  <a:off x="5282645" y="1978803"/>
                  <a:ext cx="3553" cy="11367"/>
                </a:xfrm>
                <a:custGeom>
                  <a:avLst/>
                  <a:gdLst>
                    <a:gd name="connsiteX0" fmla="*/ 777 w 3553"/>
                    <a:gd name="connsiteY0" fmla="*/ 11349 h 11367"/>
                    <a:gd name="connsiteX1" fmla="*/ 15 w 3553"/>
                    <a:gd name="connsiteY1" fmla="*/ 10206 h 11367"/>
                    <a:gd name="connsiteX2" fmla="*/ 1634 w 3553"/>
                    <a:gd name="connsiteY2" fmla="*/ 777 h 11367"/>
                    <a:gd name="connsiteX3" fmla="*/ 2777 w 3553"/>
                    <a:gd name="connsiteY3" fmla="*/ 15 h 11367"/>
                    <a:gd name="connsiteX4" fmla="*/ 3539 w 3553"/>
                    <a:gd name="connsiteY4" fmla="*/ 1158 h 11367"/>
                    <a:gd name="connsiteX5" fmla="*/ 1920 w 3553"/>
                    <a:gd name="connsiteY5" fmla="*/ 10587 h 11367"/>
                    <a:gd name="connsiteX6" fmla="*/ 777 w 3553"/>
                    <a:gd name="connsiteY6" fmla="*/ 11349 h 1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7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729" y="11159"/>
                        <a:pt x="1253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3" name="Freeform: Shape 1482">
                  <a:extLst>
                    <a:ext uri="{FF2B5EF4-FFF2-40B4-BE49-F238E27FC236}">
                      <a16:creationId xmlns:a16="http://schemas.microsoft.com/office/drawing/2014/main" id="{185CE7CD-5BB5-4EA5-859E-5492DC72CF79}"/>
                    </a:ext>
                  </a:extLst>
                </p:cNvPr>
                <p:cNvSpPr/>
                <p:nvPr/>
              </p:nvSpPr>
              <p:spPr>
                <a:xfrm>
                  <a:off x="5290418" y="1972479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6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4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4" name="Freeform: Shape 1483">
                  <a:extLst>
                    <a:ext uri="{FF2B5EF4-FFF2-40B4-BE49-F238E27FC236}">
                      <a16:creationId xmlns:a16="http://schemas.microsoft.com/office/drawing/2014/main" id="{C46BF005-FEE4-4FCD-87B9-4B8721657E65}"/>
                    </a:ext>
                  </a:extLst>
                </p:cNvPr>
                <p:cNvSpPr/>
                <p:nvPr/>
              </p:nvSpPr>
              <p:spPr>
                <a:xfrm>
                  <a:off x="5295895" y="1952334"/>
                  <a:ext cx="8676" cy="7090"/>
                </a:xfrm>
                <a:custGeom>
                  <a:avLst/>
                  <a:gdLst>
                    <a:gd name="connsiteX0" fmla="*/ 767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9 w 8676"/>
                    <a:gd name="connsiteY6" fmla="*/ 6863 h 7090"/>
                    <a:gd name="connsiteX7" fmla="*/ 767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7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7"/>
                        <a:pt x="8768" y="1433"/>
                        <a:pt x="8291" y="1719"/>
                      </a:cubicBezTo>
                      <a:lnTo>
                        <a:pt x="1529" y="6863"/>
                      </a:lnTo>
                      <a:cubicBezTo>
                        <a:pt x="1338" y="7053"/>
                        <a:pt x="1052" y="7148"/>
                        <a:pt x="767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5" name="Freeform: Shape 1484">
                  <a:extLst>
                    <a:ext uri="{FF2B5EF4-FFF2-40B4-BE49-F238E27FC236}">
                      <a16:creationId xmlns:a16="http://schemas.microsoft.com/office/drawing/2014/main" id="{45E84795-1386-4450-95B1-A09AB51C248A}"/>
                    </a:ext>
                  </a:extLst>
                </p:cNvPr>
                <p:cNvSpPr/>
                <p:nvPr/>
              </p:nvSpPr>
              <p:spPr>
                <a:xfrm>
                  <a:off x="5294742" y="1964420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777" y="1920"/>
                        <a:pt x="777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6" name="Graphic 1">
            <a:extLst>
              <a:ext uri="{FF2B5EF4-FFF2-40B4-BE49-F238E27FC236}">
                <a16:creationId xmlns:a16="http://schemas.microsoft.com/office/drawing/2014/main" id="{EDBFC92C-2B6C-4ABB-AE9C-96E951C9610F}"/>
              </a:ext>
            </a:extLst>
          </p:cNvPr>
          <p:cNvGrpSpPr/>
          <p:nvPr/>
        </p:nvGrpSpPr>
        <p:grpSpPr>
          <a:xfrm flipH="1">
            <a:off x="-651583" y="4719413"/>
            <a:ext cx="1308310" cy="1882036"/>
            <a:chOff x="5832090" y="2447961"/>
            <a:chExt cx="615281" cy="806469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5EE5435-70ED-4799-8029-E8EC17630F58}"/>
                </a:ext>
              </a:extLst>
            </p:cNvPr>
            <p:cNvSpPr/>
            <p:nvPr/>
          </p:nvSpPr>
          <p:spPr>
            <a:xfrm>
              <a:off x="5832090" y="2554985"/>
              <a:ext cx="615281" cy="699445"/>
            </a:xfrm>
            <a:custGeom>
              <a:avLst/>
              <a:gdLst>
                <a:gd name="connsiteX0" fmla="*/ 553755 w 615281"/>
                <a:gd name="connsiteY0" fmla="*/ 107252 h 699445"/>
                <a:gd name="connsiteX1" fmla="*/ 560327 w 615281"/>
                <a:gd name="connsiteY1" fmla="*/ 73914 h 699445"/>
                <a:gd name="connsiteX2" fmla="*/ 184756 w 615281"/>
                <a:gd name="connsiteY2" fmla="*/ 0 h 699445"/>
                <a:gd name="connsiteX3" fmla="*/ 178184 w 615281"/>
                <a:gd name="connsiteY3" fmla="*/ 33338 h 699445"/>
                <a:gd name="connsiteX4" fmla="*/ 82267 w 615281"/>
                <a:gd name="connsiteY4" fmla="*/ 109157 h 699445"/>
                <a:gd name="connsiteX5" fmla="*/ 1591 w 615281"/>
                <a:gd name="connsiteY5" fmla="*/ 518731 h 699445"/>
                <a:gd name="connsiteX6" fmla="*/ 94364 w 615281"/>
                <a:gd name="connsiteY6" fmla="*/ 636270 h 699445"/>
                <a:gd name="connsiteX7" fmla="*/ 402593 w 615281"/>
                <a:gd name="connsiteY7" fmla="*/ 696944 h 699445"/>
                <a:gd name="connsiteX8" fmla="*/ 532990 w 615281"/>
                <a:gd name="connsiteY8" fmla="*/ 623316 h 699445"/>
                <a:gd name="connsiteX9" fmla="*/ 613667 w 615281"/>
                <a:gd name="connsiteY9" fmla="*/ 213646 h 699445"/>
                <a:gd name="connsiteX10" fmla="*/ 553755 w 615281"/>
                <a:gd name="connsiteY10" fmla="*/ 107252 h 69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5281" h="699445">
                  <a:moveTo>
                    <a:pt x="553755" y="107252"/>
                  </a:moveTo>
                  <a:lnTo>
                    <a:pt x="560327" y="73914"/>
                  </a:lnTo>
                  <a:lnTo>
                    <a:pt x="184756" y="0"/>
                  </a:lnTo>
                  <a:lnTo>
                    <a:pt x="178184" y="33338"/>
                  </a:lnTo>
                  <a:cubicBezTo>
                    <a:pt x="130559" y="36671"/>
                    <a:pt x="90745" y="66389"/>
                    <a:pt x="82267" y="109157"/>
                  </a:cubicBezTo>
                  <a:lnTo>
                    <a:pt x="1591" y="518731"/>
                  </a:lnTo>
                  <a:cubicBezTo>
                    <a:pt x="-8792" y="571500"/>
                    <a:pt x="32737" y="624173"/>
                    <a:pt x="94364" y="636270"/>
                  </a:cubicBezTo>
                  <a:lnTo>
                    <a:pt x="402593" y="696944"/>
                  </a:lnTo>
                  <a:cubicBezTo>
                    <a:pt x="464220" y="709041"/>
                    <a:pt x="522608" y="676085"/>
                    <a:pt x="532990" y="623316"/>
                  </a:cubicBezTo>
                  <a:lnTo>
                    <a:pt x="613667" y="213646"/>
                  </a:lnTo>
                  <a:cubicBezTo>
                    <a:pt x="622144" y="170974"/>
                    <a:pt x="596522" y="128397"/>
                    <a:pt x="553755" y="107252"/>
                  </a:cubicBez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DAEE37F-6A08-44CA-AC84-FE2A0BDBC0A4}"/>
                </a:ext>
              </a:extLst>
            </p:cNvPr>
            <p:cNvSpPr/>
            <p:nvPr/>
          </p:nvSpPr>
          <p:spPr>
            <a:xfrm rot="668349">
              <a:off x="6011172" y="2591672"/>
              <a:ext cx="382825" cy="21336"/>
            </a:xfrm>
            <a:custGeom>
              <a:avLst/>
              <a:gdLst>
                <a:gd name="connsiteX0" fmla="*/ 0 w 382825"/>
                <a:gd name="connsiteY0" fmla="*/ 0 h 21336"/>
                <a:gd name="connsiteX1" fmla="*/ 382825 w 382825"/>
                <a:gd name="connsiteY1" fmla="*/ 0 h 21336"/>
                <a:gd name="connsiteX2" fmla="*/ 382825 w 382825"/>
                <a:gd name="connsiteY2" fmla="*/ 21337 h 21336"/>
                <a:gd name="connsiteX3" fmla="*/ 0 w 382825"/>
                <a:gd name="connsiteY3" fmla="*/ 21337 h 2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825" h="21336">
                  <a:moveTo>
                    <a:pt x="0" y="0"/>
                  </a:moveTo>
                  <a:lnTo>
                    <a:pt x="382825" y="0"/>
                  </a:lnTo>
                  <a:lnTo>
                    <a:pt x="382825" y="21337"/>
                  </a:lnTo>
                  <a:lnTo>
                    <a:pt x="0" y="21337"/>
                  </a:ln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9" name="Graphic 1">
              <a:extLst>
                <a:ext uri="{FF2B5EF4-FFF2-40B4-BE49-F238E27FC236}">
                  <a16:creationId xmlns:a16="http://schemas.microsoft.com/office/drawing/2014/main" id="{EDBFC92C-2B6C-4ABB-AE9C-96E951C9610F}"/>
                </a:ext>
              </a:extLst>
            </p:cNvPr>
            <p:cNvGrpSpPr/>
            <p:nvPr/>
          </p:nvGrpSpPr>
          <p:grpSpPr>
            <a:xfrm>
              <a:off x="5989028" y="2447961"/>
              <a:ext cx="450714" cy="188311"/>
              <a:chOff x="5989028" y="2447961"/>
              <a:chExt cx="450714" cy="188311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8A04B50-8903-448C-9E11-957119228EDC}"/>
                  </a:ext>
                </a:extLst>
              </p:cNvPr>
              <p:cNvSpPr/>
              <p:nvPr/>
            </p:nvSpPr>
            <p:spPr>
              <a:xfrm rot="679270">
                <a:off x="5994987" y="2490017"/>
                <a:ext cx="438797" cy="104199"/>
              </a:xfrm>
              <a:custGeom>
                <a:avLst/>
                <a:gdLst>
                  <a:gd name="connsiteX0" fmla="*/ 0 w 438797"/>
                  <a:gd name="connsiteY0" fmla="*/ 0 h 104199"/>
                  <a:gd name="connsiteX1" fmla="*/ 438798 w 438797"/>
                  <a:gd name="connsiteY1" fmla="*/ 0 h 104199"/>
                  <a:gd name="connsiteX2" fmla="*/ 438798 w 438797"/>
                  <a:gd name="connsiteY2" fmla="*/ 104199 h 104199"/>
                  <a:gd name="connsiteX3" fmla="*/ 0 w 438797"/>
                  <a:gd name="connsiteY3" fmla="*/ 104199 h 104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8797" h="104199">
                    <a:moveTo>
                      <a:pt x="0" y="0"/>
                    </a:moveTo>
                    <a:lnTo>
                      <a:pt x="438798" y="0"/>
                    </a:lnTo>
                    <a:lnTo>
                      <a:pt x="438798" y="104199"/>
                    </a:lnTo>
                    <a:lnTo>
                      <a:pt x="0" y="104199"/>
                    </a:lnTo>
                    <a:close/>
                  </a:path>
                </a:pathLst>
              </a:custGeom>
              <a:solidFill>
                <a:srgbClr val="FBFCF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" name="Graphic 1">
                <a:extLst>
                  <a:ext uri="{FF2B5EF4-FFF2-40B4-BE49-F238E27FC236}">
                    <a16:creationId xmlns:a16="http://schemas.microsoft.com/office/drawing/2014/main" id="{EDBFC92C-2B6C-4ABB-AE9C-96E951C9610F}"/>
                  </a:ext>
                </a:extLst>
              </p:cNvPr>
              <p:cNvGrpSpPr/>
              <p:nvPr/>
            </p:nvGrpSpPr>
            <p:grpSpPr>
              <a:xfrm>
                <a:off x="6003907" y="2450884"/>
                <a:ext cx="420798" cy="182300"/>
                <a:chOff x="6003907" y="2450884"/>
                <a:chExt cx="420798" cy="182300"/>
              </a:xfrm>
              <a:solidFill>
                <a:srgbClr val="D2D3CE"/>
              </a:solidFill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5A61DF21-3B0E-48E2-A2B3-1F81482F2F2D}"/>
                    </a:ext>
                  </a:extLst>
                </p:cNvPr>
                <p:cNvSpPr/>
                <p:nvPr/>
              </p:nvSpPr>
              <p:spPr>
                <a:xfrm rot="679270">
                  <a:off x="6013953" y="2451694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D3BB37A1-A689-41D6-99B2-4AF4E95B139F}"/>
                    </a:ext>
                  </a:extLst>
                </p:cNvPr>
                <p:cNvSpPr/>
                <p:nvPr/>
              </p:nvSpPr>
              <p:spPr>
                <a:xfrm rot="679270">
                  <a:off x="6052247" y="2459328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E84B8421-6FA8-4D94-95DD-5257A20D5AFF}"/>
                    </a:ext>
                  </a:extLst>
                </p:cNvPr>
                <p:cNvSpPr/>
                <p:nvPr/>
              </p:nvSpPr>
              <p:spPr>
                <a:xfrm rot="679270">
                  <a:off x="6090413" y="2467096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8E539D56-AB08-48FF-A596-C0C35DB0D3F4}"/>
                    </a:ext>
                  </a:extLst>
                </p:cNvPr>
                <p:cNvSpPr/>
                <p:nvPr/>
              </p:nvSpPr>
              <p:spPr>
                <a:xfrm rot="679270">
                  <a:off x="6128627" y="2474662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EB32CE2B-1D9C-4AF4-A827-5C6CF6CADAE7}"/>
                    </a:ext>
                  </a:extLst>
                </p:cNvPr>
                <p:cNvSpPr/>
                <p:nvPr/>
              </p:nvSpPr>
              <p:spPr>
                <a:xfrm rot="679270">
                  <a:off x="6166814" y="2482325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60E878D4-C933-4810-86A0-707FD41390F2}"/>
                    </a:ext>
                  </a:extLst>
                </p:cNvPr>
                <p:cNvSpPr/>
                <p:nvPr/>
              </p:nvSpPr>
              <p:spPr>
                <a:xfrm rot="679270">
                  <a:off x="6205013" y="2489976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E717AB7B-7131-4093-A83E-622D26356C6F}"/>
                    </a:ext>
                  </a:extLst>
                </p:cNvPr>
                <p:cNvSpPr/>
                <p:nvPr/>
              </p:nvSpPr>
              <p:spPr>
                <a:xfrm rot="679270">
                  <a:off x="6243303" y="2497621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1DC5D6E9-AAEB-4D2A-B867-6B0B2C03A700}"/>
                    </a:ext>
                  </a:extLst>
                </p:cNvPr>
                <p:cNvSpPr/>
                <p:nvPr/>
              </p:nvSpPr>
              <p:spPr>
                <a:xfrm rot="679270">
                  <a:off x="6281506" y="2505225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AD878655-1B99-45E3-9B69-D50B16083DF7}"/>
                    </a:ext>
                  </a:extLst>
                </p:cNvPr>
                <p:cNvSpPr/>
                <p:nvPr/>
              </p:nvSpPr>
              <p:spPr>
                <a:xfrm rot="679270">
                  <a:off x="6319705" y="2512847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6932B7F6-7C04-4DA8-AF65-19E8420846FE}"/>
                    </a:ext>
                  </a:extLst>
                </p:cNvPr>
                <p:cNvSpPr/>
                <p:nvPr/>
              </p:nvSpPr>
              <p:spPr>
                <a:xfrm rot="679270">
                  <a:off x="6357866" y="2520622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7B1CE057-4834-4B4D-B41B-3F51B59A5FAF}"/>
                    </a:ext>
                  </a:extLst>
                </p:cNvPr>
                <p:cNvSpPr/>
                <p:nvPr/>
              </p:nvSpPr>
              <p:spPr>
                <a:xfrm rot="679270">
                  <a:off x="6396086" y="2528176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E0B27E0-819C-49F8-AA6B-F51BBEB62B9D}"/>
                </a:ext>
              </a:extLst>
            </p:cNvPr>
            <p:cNvSpPr/>
            <p:nvPr/>
          </p:nvSpPr>
          <p:spPr>
            <a:xfrm rot="668349">
              <a:off x="5871806" y="2786660"/>
              <a:ext cx="541708" cy="240230"/>
            </a:xfrm>
            <a:custGeom>
              <a:avLst/>
              <a:gdLst>
                <a:gd name="connsiteX0" fmla="*/ 0 w 541708"/>
                <a:gd name="connsiteY0" fmla="*/ 0 h 240230"/>
                <a:gd name="connsiteX1" fmla="*/ 541708 w 541708"/>
                <a:gd name="connsiteY1" fmla="*/ 0 h 240230"/>
                <a:gd name="connsiteX2" fmla="*/ 541708 w 541708"/>
                <a:gd name="connsiteY2" fmla="*/ 240230 h 240230"/>
                <a:gd name="connsiteX3" fmla="*/ 0 w 541708"/>
                <a:gd name="connsiteY3" fmla="*/ 240230 h 24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708" h="240230">
                  <a:moveTo>
                    <a:pt x="0" y="0"/>
                  </a:moveTo>
                  <a:lnTo>
                    <a:pt x="541708" y="0"/>
                  </a:lnTo>
                  <a:lnTo>
                    <a:pt x="541708" y="240230"/>
                  </a:lnTo>
                  <a:lnTo>
                    <a:pt x="0" y="240230"/>
                  </a:lnTo>
                  <a:close/>
                </a:path>
              </a:pathLst>
            </a:custGeom>
            <a:solidFill>
              <a:srgbClr val="FB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6A8CACA-D768-42A6-B597-59C5D2F9B674}"/>
                </a:ext>
              </a:extLst>
            </p:cNvPr>
            <p:cNvSpPr/>
            <p:nvPr/>
          </p:nvSpPr>
          <p:spPr>
            <a:xfrm>
              <a:off x="5832186" y="3007328"/>
              <a:ext cx="546039" cy="247102"/>
            </a:xfrm>
            <a:custGeom>
              <a:avLst/>
              <a:gdLst>
                <a:gd name="connsiteX0" fmla="*/ 415642 w 546039"/>
                <a:gd name="connsiteY0" fmla="*/ 178213 h 247102"/>
                <a:gd name="connsiteX1" fmla="*/ 107413 w 546039"/>
                <a:gd name="connsiteY1" fmla="*/ 117539 h 247102"/>
                <a:gd name="connsiteX2" fmla="*/ 14640 w 546039"/>
                <a:gd name="connsiteY2" fmla="*/ 0 h 247102"/>
                <a:gd name="connsiteX3" fmla="*/ 1591 w 546039"/>
                <a:gd name="connsiteY3" fmla="*/ 66389 h 247102"/>
                <a:gd name="connsiteX4" fmla="*/ 94364 w 546039"/>
                <a:gd name="connsiteY4" fmla="*/ 183928 h 247102"/>
                <a:gd name="connsiteX5" fmla="*/ 402593 w 546039"/>
                <a:gd name="connsiteY5" fmla="*/ 244602 h 247102"/>
                <a:gd name="connsiteX6" fmla="*/ 532990 w 546039"/>
                <a:gd name="connsiteY6" fmla="*/ 170974 h 247102"/>
                <a:gd name="connsiteX7" fmla="*/ 546040 w 546039"/>
                <a:gd name="connsiteY7" fmla="*/ 104584 h 247102"/>
                <a:gd name="connsiteX8" fmla="*/ 415642 w 546039"/>
                <a:gd name="connsiteY8" fmla="*/ 178213 h 24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039" h="247102">
                  <a:moveTo>
                    <a:pt x="415642" y="178213"/>
                  </a:moveTo>
                  <a:lnTo>
                    <a:pt x="107413" y="117539"/>
                  </a:lnTo>
                  <a:cubicBezTo>
                    <a:pt x="45787" y="105442"/>
                    <a:pt x="4258" y="52768"/>
                    <a:pt x="14640" y="0"/>
                  </a:cubicBezTo>
                  <a:lnTo>
                    <a:pt x="1591" y="66389"/>
                  </a:lnTo>
                  <a:cubicBezTo>
                    <a:pt x="-8792" y="119158"/>
                    <a:pt x="32737" y="171831"/>
                    <a:pt x="94364" y="183928"/>
                  </a:cubicBezTo>
                  <a:lnTo>
                    <a:pt x="402593" y="244602"/>
                  </a:lnTo>
                  <a:cubicBezTo>
                    <a:pt x="464220" y="256699"/>
                    <a:pt x="522608" y="223742"/>
                    <a:pt x="532990" y="170974"/>
                  </a:cubicBezTo>
                  <a:lnTo>
                    <a:pt x="546040" y="104584"/>
                  </a:lnTo>
                  <a:cubicBezTo>
                    <a:pt x="535657" y="157448"/>
                    <a:pt x="477269" y="190310"/>
                    <a:pt x="415642" y="178213"/>
                  </a:cubicBez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60B5882-9EF3-488D-82F6-A84328569CFF}"/>
                </a:ext>
              </a:extLst>
            </p:cNvPr>
            <p:cNvSpPr/>
            <p:nvPr/>
          </p:nvSpPr>
          <p:spPr>
            <a:xfrm rot="668349">
              <a:off x="5890870" y="2788475"/>
              <a:ext cx="541708" cy="43245"/>
            </a:xfrm>
            <a:custGeom>
              <a:avLst/>
              <a:gdLst>
                <a:gd name="connsiteX0" fmla="*/ 0 w 541708"/>
                <a:gd name="connsiteY0" fmla="*/ 0 h 43245"/>
                <a:gd name="connsiteX1" fmla="*/ 541708 w 541708"/>
                <a:gd name="connsiteY1" fmla="*/ 0 h 43245"/>
                <a:gd name="connsiteX2" fmla="*/ 541708 w 541708"/>
                <a:gd name="connsiteY2" fmla="*/ 43245 h 43245"/>
                <a:gd name="connsiteX3" fmla="*/ 0 w 541708"/>
                <a:gd name="connsiteY3" fmla="*/ 43245 h 4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708" h="43245">
                  <a:moveTo>
                    <a:pt x="0" y="0"/>
                  </a:moveTo>
                  <a:lnTo>
                    <a:pt x="541708" y="0"/>
                  </a:lnTo>
                  <a:lnTo>
                    <a:pt x="541708" y="43245"/>
                  </a:lnTo>
                  <a:lnTo>
                    <a:pt x="0" y="43245"/>
                  </a:ln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9E9A131-2E92-435F-826E-F35C3E37FB90}"/>
                </a:ext>
              </a:extLst>
            </p:cNvPr>
            <p:cNvSpPr/>
            <p:nvPr/>
          </p:nvSpPr>
          <p:spPr>
            <a:xfrm>
              <a:off x="5917501" y="2829115"/>
              <a:ext cx="125158" cy="125063"/>
            </a:xfrm>
            <a:custGeom>
              <a:avLst/>
              <a:gdLst>
                <a:gd name="connsiteX0" fmla="*/ 125158 w 125158"/>
                <a:gd name="connsiteY0" fmla="*/ 50292 h 125063"/>
                <a:gd name="connsiteX1" fmla="*/ 90773 w 125158"/>
                <a:gd name="connsiteY1" fmla="*/ 43624 h 125063"/>
                <a:gd name="connsiteX2" fmla="*/ 97536 w 125158"/>
                <a:gd name="connsiteY2" fmla="*/ 9239 h 125063"/>
                <a:gd name="connsiteX3" fmla="*/ 50387 w 125158"/>
                <a:gd name="connsiteY3" fmla="*/ 0 h 125063"/>
                <a:gd name="connsiteX4" fmla="*/ 43624 w 125158"/>
                <a:gd name="connsiteY4" fmla="*/ 34290 h 125063"/>
                <a:gd name="connsiteX5" fmla="*/ 9239 w 125158"/>
                <a:gd name="connsiteY5" fmla="*/ 27527 h 125063"/>
                <a:gd name="connsiteX6" fmla="*/ 0 w 125158"/>
                <a:gd name="connsiteY6" fmla="*/ 74676 h 125063"/>
                <a:gd name="connsiteX7" fmla="*/ 34290 w 125158"/>
                <a:gd name="connsiteY7" fmla="*/ 81439 h 125063"/>
                <a:gd name="connsiteX8" fmla="*/ 27527 w 125158"/>
                <a:gd name="connsiteY8" fmla="*/ 115824 h 125063"/>
                <a:gd name="connsiteX9" fmla="*/ 74771 w 125158"/>
                <a:gd name="connsiteY9" fmla="*/ 125063 h 125063"/>
                <a:gd name="connsiteX10" fmla="*/ 81534 w 125158"/>
                <a:gd name="connsiteY10" fmla="*/ 90773 h 125063"/>
                <a:gd name="connsiteX11" fmla="*/ 115824 w 125158"/>
                <a:gd name="connsiteY11" fmla="*/ 97536 h 12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158" h="125063">
                  <a:moveTo>
                    <a:pt x="125158" y="50292"/>
                  </a:moveTo>
                  <a:lnTo>
                    <a:pt x="90773" y="43624"/>
                  </a:lnTo>
                  <a:lnTo>
                    <a:pt x="97536" y="9239"/>
                  </a:lnTo>
                  <a:lnTo>
                    <a:pt x="50387" y="0"/>
                  </a:lnTo>
                  <a:lnTo>
                    <a:pt x="43624" y="34290"/>
                  </a:lnTo>
                  <a:lnTo>
                    <a:pt x="9239" y="27527"/>
                  </a:lnTo>
                  <a:lnTo>
                    <a:pt x="0" y="74676"/>
                  </a:lnTo>
                  <a:lnTo>
                    <a:pt x="34290" y="81439"/>
                  </a:lnTo>
                  <a:lnTo>
                    <a:pt x="27527" y="115824"/>
                  </a:lnTo>
                  <a:lnTo>
                    <a:pt x="74771" y="125063"/>
                  </a:lnTo>
                  <a:lnTo>
                    <a:pt x="81534" y="90773"/>
                  </a:lnTo>
                  <a:lnTo>
                    <a:pt x="115824" y="97536"/>
                  </a:ln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DD9C655-51BA-4223-927B-AAC77B0C8821}"/>
                </a:ext>
              </a:extLst>
            </p:cNvPr>
            <p:cNvSpPr/>
            <p:nvPr/>
          </p:nvSpPr>
          <p:spPr>
            <a:xfrm rot="668349">
              <a:off x="6173368" y="2902298"/>
              <a:ext cx="190126" cy="20860"/>
            </a:xfrm>
            <a:custGeom>
              <a:avLst/>
              <a:gdLst>
                <a:gd name="connsiteX0" fmla="*/ 0 w 190126"/>
                <a:gd name="connsiteY0" fmla="*/ 0 h 20860"/>
                <a:gd name="connsiteX1" fmla="*/ 190127 w 190126"/>
                <a:gd name="connsiteY1" fmla="*/ 0 h 20860"/>
                <a:gd name="connsiteX2" fmla="*/ 190127 w 190126"/>
                <a:gd name="connsiteY2" fmla="*/ 20861 h 20860"/>
                <a:gd name="connsiteX3" fmla="*/ 0 w 190126"/>
                <a:gd name="connsiteY3" fmla="*/ 20861 h 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126" h="20860">
                  <a:moveTo>
                    <a:pt x="0" y="0"/>
                  </a:moveTo>
                  <a:lnTo>
                    <a:pt x="190127" y="0"/>
                  </a:lnTo>
                  <a:lnTo>
                    <a:pt x="190127" y="20861"/>
                  </a:lnTo>
                  <a:lnTo>
                    <a:pt x="0" y="20861"/>
                  </a:lnTo>
                  <a:close/>
                </a:path>
              </a:pathLst>
            </a:custGeom>
            <a:solidFill>
              <a:srgbClr val="D2D3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B2D996B-49DA-4F60-9768-44B1BC8BD410}"/>
                </a:ext>
              </a:extLst>
            </p:cNvPr>
            <p:cNvSpPr/>
            <p:nvPr/>
          </p:nvSpPr>
          <p:spPr>
            <a:xfrm rot="668349">
              <a:off x="6163377" y="2952779"/>
              <a:ext cx="190126" cy="20860"/>
            </a:xfrm>
            <a:custGeom>
              <a:avLst/>
              <a:gdLst>
                <a:gd name="connsiteX0" fmla="*/ 0 w 190126"/>
                <a:gd name="connsiteY0" fmla="*/ 0 h 20860"/>
                <a:gd name="connsiteX1" fmla="*/ 190127 w 190126"/>
                <a:gd name="connsiteY1" fmla="*/ 0 h 20860"/>
                <a:gd name="connsiteX2" fmla="*/ 190127 w 190126"/>
                <a:gd name="connsiteY2" fmla="*/ 20861 h 20860"/>
                <a:gd name="connsiteX3" fmla="*/ 0 w 190126"/>
                <a:gd name="connsiteY3" fmla="*/ 20861 h 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126" h="20860">
                  <a:moveTo>
                    <a:pt x="0" y="0"/>
                  </a:moveTo>
                  <a:lnTo>
                    <a:pt x="190127" y="0"/>
                  </a:lnTo>
                  <a:lnTo>
                    <a:pt x="190127" y="20861"/>
                  </a:lnTo>
                  <a:lnTo>
                    <a:pt x="0" y="20861"/>
                  </a:lnTo>
                  <a:close/>
                </a:path>
              </a:pathLst>
            </a:custGeom>
            <a:solidFill>
              <a:srgbClr val="D2D3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9" name="Graphic 1">
            <a:extLst>
              <a:ext uri="{FF2B5EF4-FFF2-40B4-BE49-F238E27FC236}">
                <a16:creationId xmlns:a16="http://schemas.microsoft.com/office/drawing/2014/main" id="{EDBFC92C-2B6C-4ABB-AE9C-96E951C9610F}"/>
              </a:ext>
            </a:extLst>
          </p:cNvPr>
          <p:cNvGrpSpPr/>
          <p:nvPr/>
        </p:nvGrpSpPr>
        <p:grpSpPr>
          <a:xfrm>
            <a:off x="-258675" y="2413760"/>
            <a:ext cx="871787" cy="829475"/>
            <a:chOff x="5094968" y="3533881"/>
            <a:chExt cx="871787" cy="829475"/>
          </a:xfrm>
        </p:grpSpPr>
        <p:grpSp>
          <p:nvGrpSpPr>
            <p:cNvPr id="30" name="Graphic 1">
              <a:extLst>
                <a:ext uri="{FF2B5EF4-FFF2-40B4-BE49-F238E27FC236}">
                  <a16:creationId xmlns:a16="http://schemas.microsoft.com/office/drawing/2014/main" id="{EDBFC92C-2B6C-4ABB-AE9C-96E951C9610F}"/>
                </a:ext>
              </a:extLst>
            </p:cNvPr>
            <p:cNvGrpSpPr/>
            <p:nvPr/>
          </p:nvGrpSpPr>
          <p:grpSpPr>
            <a:xfrm>
              <a:off x="5723527" y="3533881"/>
              <a:ext cx="243227" cy="251389"/>
              <a:chOff x="5723527" y="3533881"/>
              <a:chExt cx="243227" cy="251389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AE83572-C24C-4271-92B0-32F681C6E2F8}"/>
                  </a:ext>
                </a:extLst>
              </p:cNvPr>
              <p:cNvSpPr/>
              <p:nvPr/>
            </p:nvSpPr>
            <p:spPr>
              <a:xfrm rot="2818647">
                <a:off x="5715837" y="3613902"/>
                <a:ext cx="258608" cy="91346"/>
              </a:xfrm>
              <a:custGeom>
                <a:avLst/>
                <a:gdLst>
                  <a:gd name="connsiteX0" fmla="*/ 0 w 258608"/>
                  <a:gd name="connsiteY0" fmla="*/ 0 h 91346"/>
                  <a:gd name="connsiteX1" fmla="*/ 258609 w 258608"/>
                  <a:gd name="connsiteY1" fmla="*/ 0 h 91346"/>
                  <a:gd name="connsiteX2" fmla="*/ 258609 w 258608"/>
                  <a:gd name="connsiteY2" fmla="*/ 91347 h 91346"/>
                  <a:gd name="connsiteX3" fmla="*/ 0 w 258608"/>
                  <a:gd name="connsiteY3" fmla="*/ 91347 h 9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608" h="91346">
                    <a:moveTo>
                      <a:pt x="0" y="0"/>
                    </a:moveTo>
                    <a:lnTo>
                      <a:pt x="258609" y="0"/>
                    </a:lnTo>
                    <a:lnTo>
                      <a:pt x="258609" y="91347"/>
                    </a:lnTo>
                    <a:lnTo>
                      <a:pt x="0" y="91347"/>
                    </a:lnTo>
                    <a:close/>
                  </a:path>
                </a:pathLst>
              </a:custGeom>
              <a:solidFill>
                <a:srgbClr val="2854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2" name="Graphic 1">
                <a:extLst>
                  <a:ext uri="{FF2B5EF4-FFF2-40B4-BE49-F238E27FC236}">
                    <a16:creationId xmlns:a16="http://schemas.microsoft.com/office/drawing/2014/main" id="{EDBFC92C-2B6C-4ABB-AE9C-96E951C9610F}"/>
                  </a:ext>
                </a:extLst>
              </p:cNvPr>
              <p:cNvGrpSpPr/>
              <p:nvPr/>
            </p:nvGrpSpPr>
            <p:grpSpPr>
              <a:xfrm>
                <a:off x="5730418" y="3541101"/>
                <a:ext cx="232006" cy="239428"/>
                <a:chOff x="5730418" y="3541101"/>
                <a:chExt cx="232006" cy="239428"/>
              </a:xfrm>
              <a:solidFill>
                <a:srgbClr val="306F91"/>
              </a:solidFill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9AED112F-4F65-412E-A9BF-126C0360FF6C}"/>
                    </a:ext>
                  </a:extLst>
                </p:cNvPr>
                <p:cNvSpPr/>
                <p:nvPr/>
              </p:nvSpPr>
              <p:spPr>
                <a:xfrm rot="2818647">
                  <a:off x="5761872" y="3531047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8AC1C499-9285-4A47-A027-273DC76AEF2B}"/>
                    </a:ext>
                  </a:extLst>
                </p:cNvPr>
                <p:cNvSpPr/>
                <p:nvPr/>
              </p:nvSpPr>
              <p:spPr>
                <a:xfrm rot="2818898">
                  <a:off x="5779190" y="3549670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6415CE37-D80E-412E-8F0E-5B911DF308B0}"/>
                    </a:ext>
                  </a:extLst>
                </p:cNvPr>
                <p:cNvSpPr/>
                <p:nvPr/>
              </p:nvSpPr>
              <p:spPr>
                <a:xfrm rot="2818647">
                  <a:off x="5796700" y="3568497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85143967-326E-4118-954C-FB3A3748BBC7}"/>
                    </a:ext>
                  </a:extLst>
                </p:cNvPr>
                <p:cNvSpPr/>
                <p:nvPr/>
              </p:nvSpPr>
              <p:spPr>
                <a:xfrm rot="2818647">
                  <a:off x="5814150" y="3587166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47BD8451-00BB-418C-ADDD-FB75718FDF05}"/>
                    </a:ext>
                  </a:extLst>
                </p:cNvPr>
                <p:cNvSpPr/>
                <p:nvPr/>
              </p:nvSpPr>
              <p:spPr>
                <a:xfrm rot="2818898">
                  <a:off x="5831604" y="3605738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52D98564-84D7-4A5C-AAA6-03A7CE928709}"/>
                    </a:ext>
                  </a:extLst>
                </p:cNvPr>
                <p:cNvSpPr/>
                <p:nvPr/>
              </p:nvSpPr>
              <p:spPr>
                <a:xfrm rot="2818647">
                  <a:off x="5848980" y="3624566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89138481-6F4F-4D57-9B1B-A4F32A604053}"/>
                    </a:ext>
                  </a:extLst>
                </p:cNvPr>
                <p:cNvSpPr/>
                <p:nvPr/>
              </p:nvSpPr>
              <p:spPr>
                <a:xfrm rot="2818647">
                  <a:off x="5866505" y="3643253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77C67DF9-51EA-4DC1-B09D-281E18EBC128}"/>
                    </a:ext>
                  </a:extLst>
                </p:cNvPr>
                <p:cNvSpPr/>
                <p:nvPr/>
              </p:nvSpPr>
              <p:spPr>
                <a:xfrm rot="2818647">
                  <a:off x="5883879" y="3661902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8392A75B-672E-4463-9192-8D903CB62058}"/>
                    </a:ext>
                  </a:extLst>
                </p:cNvPr>
                <p:cNvSpPr/>
                <p:nvPr/>
              </p:nvSpPr>
              <p:spPr>
                <a:xfrm rot="2818647">
                  <a:off x="5901407" y="3680589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B890294F-62C0-4EED-993B-7A39B81EAAE9}"/>
                    </a:ext>
                  </a:extLst>
                </p:cNvPr>
                <p:cNvSpPr/>
                <p:nvPr/>
              </p:nvSpPr>
              <p:spPr>
                <a:xfrm rot="2818647">
                  <a:off x="5918779" y="3699237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8E9CAC8-F051-4DA8-8348-DE687B9171BC}"/>
                </a:ext>
              </a:extLst>
            </p:cNvPr>
            <p:cNvSpPr/>
            <p:nvPr/>
          </p:nvSpPr>
          <p:spPr>
            <a:xfrm>
              <a:off x="5094968" y="3628834"/>
              <a:ext cx="771860" cy="734522"/>
            </a:xfrm>
            <a:custGeom>
              <a:avLst/>
              <a:gdLst>
                <a:gd name="connsiteX0" fmla="*/ 629271 w 771860"/>
                <a:gd name="connsiteY0" fmla="*/ 0 h 734522"/>
                <a:gd name="connsiteX1" fmla="*/ 33482 w 771860"/>
                <a:gd name="connsiteY1" fmla="*/ 552926 h 734522"/>
                <a:gd name="connsiteX2" fmla="*/ 27958 w 771860"/>
                <a:gd name="connsiteY2" fmla="*/ 701040 h 734522"/>
                <a:gd name="connsiteX3" fmla="*/ 176072 w 771860"/>
                <a:gd name="connsiteY3" fmla="*/ 706565 h 734522"/>
                <a:gd name="connsiteX4" fmla="*/ 771860 w 771860"/>
                <a:gd name="connsiteY4" fmla="*/ 153638 h 734522"/>
                <a:gd name="connsiteX5" fmla="*/ 629271 w 771860"/>
                <a:gd name="connsiteY5" fmla="*/ 0 h 73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1860" h="734522">
                  <a:moveTo>
                    <a:pt x="629271" y="0"/>
                  </a:moveTo>
                  <a:lnTo>
                    <a:pt x="33482" y="552926"/>
                  </a:lnTo>
                  <a:cubicBezTo>
                    <a:pt x="-8904" y="592265"/>
                    <a:pt x="-11380" y="658558"/>
                    <a:pt x="27958" y="701040"/>
                  </a:cubicBezTo>
                  <a:cubicBezTo>
                    <a:pt x="67296" y="743426"/>
                    <a:pt x="133590" y="745903"/>
                    <a:pt x="176072" y="706565"/>
                  </a:cubicBezTo>
                  <a:lnTo>
                    <a:pt x="771860" y="153638"/>
                  </a:lnTo>
                  <a:lnTo>
                    <a:pt x="629271" y="0"/>
                  </a:lnTo>
                  <a:close/>
                </a:path>
              </a:pathLst>
            </a:custGeom>
            <a:solidFill>
              <a:srgbClr val="FAFD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42B47EB-024C-4F62-8A9A-E6D22EDF54A3}"/>
                </a:ext>
              </a:extLst>
            </p:cNvPr>
            <p:cNvSpPr/>
            <p:nvPr/>
          </p:nvSpPr>
          <p:spPr>
            <a:xfrm>
              <a:off x="5128361" y="3802284"/>
              <a:ext cx="554634" cy="527964"/>
            </a:xfrm>
            <a:custGeom>
              <a:avLst/>
              <a:gdLst>
                <a:gd name="connsiteX0" fmla="*/ 450907 w 554634"/>
                <a:gd name="connsiteY0" fmla="*/ 0 h 527964"/>
                <a:gd name="connsiteX1" fmla="*/ 24378 w 554634"/>
                <a:gd name="connsiteY1" fmla="*/ 395859 h 527964"/>
                <a:gd name="connsiteX2" fmla="*/ 20377 w 554634"/>
                <a:gd name="connsiteY2" fmla="*/ 503587 h 527964"/>
                <a:gd name="connsiteX3" fmla="*/ 128105 w 554634"/>
                <a:gd name="connsiteY3" fmla="*/ 507587 h 527964"/>
                <a:gd name="connsiteX4" fmla="*/ 554634 w 554634"/>
                <a:gd name="connsiteY4" fmla="*/ 111728 h 527964"/>
                <a:gd name="connsiteX5" fmla="*/ 450907 w 554634"/>
                <a:gd name="connsiteY5" fmla="*/ 0 h 52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634" h="527964">
                  <a:moveTo>
                    <a:pt x="450907" y="0"/>
                  </a:moveTo>
                  <a:lnTo>
                    <a:pt x="24378" y="395859"/>
                  </a:lnTo>
                  <a:cubicBezTo>
                    <a:pt x="-6483" y="424529"/>
                    <a:pt x="-8293" y="472726"/>
                    <a:pt x="20377" y="503587"/>
                  </a:cubicBezTo>
                  <a:cubicBezTo>
                    <a:pt x="49047" y="534448"/>
                    <a:pt x="97244" y="536258"/>
                    <a:pt x="128105" y="507587"/>
                  </a:cubicBezTo>
                  <a:lnTo>
                    <a:pt x="554634" y="111728"/>
                  </a:lnTo>
                  <a:lnTo>
                    <a:pt x="450907" y="0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047F374-3FA4-470F-AFA7-76E9E9277CEA}"/>
                </a:ext>
              </a:extLst>
            </p:cNvPr>
            <p:cNvSpPr/>
            <p:nvPr/>
          </p:nvSpPr>
          <p:spPr>
            <a:xfrm rot="2828381">
              <a:off x="5670308" y="3682210"/>
              <a:ext cx="259551" cy="38099"/>
            </a:xfrm>
            <a:custGeom>
              <a:avLst/>
              <a:gdLst>
                <a:gd name="connsiteX0" fmla="*/ 0 w 259551"/>
                <a:gd name="connsiteY0" fmla="*/ 0 h 38099"/>
                <a:gd name="connsiteX1" fmla="*/ 259551 w 259551"/>
                <a:gd name="connsiteY1" fmla="*/ 0 h 38099"/>
                <a:gd name="connsiteX2" fmla="*/ 259551 w 259551"/>
                <a:gd name="connsiteY2" fmla="*/ 38099 h 38099"/>
                <a:gd name="connsiteX3" fmla="*/ 0 w 259551"/>
                <a:gd name="connsiteY3" fmla="*/ 38099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51" h="38099">
                  <a:moveTo>
                    <a:pt x="0" y="0"/>
                  </a:moveTo>
                  <a:lnTo>
                    <a:pt x="259551" y="0"/>
                  </a:lnTo>
                  <a:lnTo>
                    <a:pt x="259551" y="38099"/>
                  </a:lnTo>
                  <a:lnTo>
                    <a:pt x="0" y="38099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D6009A6-64FD-4C7C-AFEF-41089C26FF9C}"/>
                </a:ext>
              </a:extLst>
            </p:cNvPr>
            <p:cNvSpPr/>
            <p:nvPr/>
          </p:nvSpPr>
          <p:spPr>
            <a:xfrm>
              <a:off x="5128361" y="4149470"/>
              <a:ext cx="180492" cy="180682"/>
            </a:xfrm>
            <a:custGeom>
              <a:avLst/>
              <a:gdLst>
                <a:gd name="connsiteX0" fmla="*/ 72765 w 180492"/>
                <a:gd name="connsiteY0" fmla="*/ 107728 h 180682"/>
                <a:gd name="connsiteX1" fmla="*/ 76765 w 180492"/>
                <a:gd name="connsiteY1" fmla="*/ 0 h 180682"/>
                <a:gd name="connsiteX2" fmla="*/ 24378 w 180492"/>
                <a:gd name="connsiteY2" fmla="*/ 48578 h 180682"/>
                <a:gd name="connsiteX3" fmla="*/ 20377 w 180492"/>
                <a:gd name="connsiteY3" fmla="*/ 156305 h 180682"/>
                <a:gd name="connsiteX4" fmla="*/ 128105 w 180492"/>
                <a:gd name="connsiteY4" fmla="*/ 160306 h 180682"/>
                <a:gd name="connsiteX5" fmla="*/ 180492 w 180492"/>
                <a:gd name="connsiteY5" fmla="*/ 111728 h 180682"/>
                <a:gd name="connsiteX6" fmla="*/ 72765 w 180492"/>
                <a:gd name="connsiteY6" fmla="*/ 107728 h 18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492" h="180682">
                  <a:moveTo>
                    <a:pt x="72765" y="107728"/>
                  </a:moveTo>
                  <a:cubicBezTo>
                    <a:pt x="44094" y="76867"/>
                    <a:pt x="45904" y="28670"/>
                    <a:pt x="76765" y="0"/>
                  </a:cubicBezTo>
                  <a:lnTo>
                    <a:pt x="24378" y="48578"/>
                  </a:lnTo>
                  <a:cubicBezTo>
                    <a:pt x="-6483" y="77248"/>
                    <a:pt x="-8293" y="125444"/>
                    <a:pt x="20377" y="156305"/>
                  </a:cubicBezTo>
                  <a:cubicBezTo>
                    <a:pt x="49047" y="187166"/>
                    <a:pt x="97244" y="188976"/>
                    <a:pt x="128105" y="160306"/>
                  </a:cubicBezTo>
                  <a:lnTo>
                    <a:pt x="180492" y="111728"/>
                  </a:lnTo>
                  <a:cubicBezTo>
                    <a:pt x="149631" y="140399"/>
                    <a:pt x="101435" y="138589"/>
                    <a:pt x="72765" y="107728"/>
                  </a:cubicBez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8" name="Graphic 1">
            <a:extLst>
              <a:ext uri="{FF2B5EF4-FFF2-40B4-BE49-F238E27FC236}">
                <a16:creationId xmlns:a16="http://schemas.microsoft.com/office/drawing/2014/main" id="{EDBFC92C-2B6C-4ABB-AE9C-96E951C9610F}"/>
              </a:ext>
            </a:extLst>
          </p:cNvPr>
          <p:cNvGrpSpPr/>
          <p:nvPr/>
        </p:nvGrpSpPr>
        <p:grpSpPr>
          <a:xfrm rot="15662433">
            <a:off x="-111774" y="511335"/>
            <a:ext cx="1585587" cy="1444820"/>
            <a:chOff x="5904065" y="3236438"/>
            <a:chExt cx="1130942" cy="1008218"/>
          </a:xfrm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7EB90A-7376-478C-A4CC-0ADEAFF3B1A8}"/>
                </a:ext>
              </a:extLst>
            </p:cNvPr>
            <p:cNvSpPr/>
            <p:nvPr/>
          </p:nvSpPr>
          <p:spPr>
            <a:xfrm rot="2922829">
              <a:off x="6024156" y="3962925"/>
              <a:ext cx="21906" cy="329554"/>
            </a:xfrm>
            <a:custGeom>
              <a:avLst/>
              <a:gdLst>
                <a:gd name="connsiteX0" fmla="*/ 0 w 21906"/>
                <a:gd name="connsiteY0" fmla="*/ 0 h 329554"/>
                <a:gd name="connsiteX1" fmla="*/ 21907 w 21906"/>
                <a:gd name="connsiteY1" fmla="*/ 0 h 329554"/>
                <a:gd name="connsiteX2" fmla="*/ 21907 w 21906"/>
                <a:gd name="connsiteY2" fmla="*/ 329555 h 329554"/>
                <a:gd name="connsiteX3" fmla="*/ 0 w 21906"/>
                <a:gd name="connsiteY3" fmla="*/ 329555 h 32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06" h="329554">
                  <a:moveTo>
                    <a:pt x="0" y="0"/>
                  </a:moveTo>
                  <a:lnTo>
                    <a:pt x="21907" y="0"/>
                  </a:lnTo>
                  <a:lnTo>
                    <a:pt x="21907" y="329555"/>
                  </a:lnTo>
                  <a:lnTo>
                    <a:pt x="0" y="32955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8ED3392-4658-4A08-995A-5E7F2E8F091B}"/>
                </a:ext>
              </a:extLst>
            </p:cNvPr>
            <p:cNvSpPr/>
            <p:nvPr/>
          </p:nvSpPr>
          <p:spPr>
            <a:xfrm rot="-2477429">
              <a:off x="6139569" y="4015307"/>
              <a:ext cx="22194" cy="21908"/>
            </a:xfrm>
            <a:custGeom>
              <a:avLst/>
              <a:gdLst>
                <a:gd name="connsiteX0" fmla="*/ 0 w 22194"/>
                <a:gd name="connsiteY0" fmla="*/ 0 h 21908"/>
                <a:gd name="connsiteX1" fmla="*/ 22194 w 22194"/>
                <a:gd name="connsiteY1" fmla="*/ 0 h 21908"/>
                <a:gd name="connsiteX2" fmla="*/ 22194 w 22194"/>
                <a:gd name="connsiteY2" fmla="*/ 21908 h 21908"/>
                <a:gd name="connsiteX3" fmla="*/ 0 w 22194"/>
                <a:gd name="connsiteY3" fmla="*/ 2190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94" h="21908">
                  <a:moveTo>
                    <a:pt x="0" y="0"/>
                  </a:moveTo>
                  <a:lnTo>
                    <a:pt x="22194" y="0"/>
                  </a:lnTo>
                  <a:lnTo>
                    <a:pt x="22194" y="21908"/>
                  </a:lnTo>
                  <a:lnTo>
                    <a:pt x="0" y="21908"/>
                  </a:lnTo>
                  <a:close/>
                </a:path>
              </a:pathLst>
            </a:custGeom>
            <a:solidFill>
              <a:srgbClr val="C1C0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54C5392-A9EE-469D-A500-4EC47FE94E4B}"/>
                </a:ext>
              </a:extLst>
            </p:cNvPr>
            <p:cNvSpPr/>
            <p:nvPr/>
          </p:nvSpPr>
          <p:spPr>
            <a:xfrm>
              <a:off x="6132394" y="3435381"/>
              <a:ext cx="666074" cy="615791"/>
            </a:xfrm>
            <a:custGeom>
              <a:avLst/>
              <a:gdLst>
                <a:gd name="connsiteX0" fmla="*/ 496625 w 666074"/>
                <a:gd name="connsiteY0" fmla="*/ 0 h 615791"/>
                <a:gd name="connsiteX1" fmla="*/ 62856 w 666074"/>
                <a:gd name="connsiteY1" fmla="*/ 380905 h 615791"/>
                <a:gd name="connsiteX2" fmla="*/ 33710 w 666074"/>
                <a:gd name="connsiteY2" fmla="*/ 507492 h 615791"/>
                <a:gd name="connsiteX3" fmla="*/ 182 w 666074"/>
                <a:gd name="connsiteY3" fmla="*/ 536924 h 615791"/>
                <a:gd name="connsiteX4" fmla="*/ 20660 w 666074"/>
                <a:gd name="connsiteY4" fmla="*/ 588740 h 615791"/>
                <a:gd name="connsiteX5" fmla="*/ 69428 w 666074"/>
                <a:gd name="connsiteY5" fmla="*/ 615791 h 615791"/>
                <a:gd name="connsiteX6" fmla="*/ 102956 w 666074"/>
                <a:gd name="connsiteY6" fmla="*/ 586359 h 615791"/>
                <a:gd name="connsiteX7" fmla="*/ 232306 w 666074"/>
                <a:gd name="connsiteY7" fmla="*/ 573881 h 615791"/>
                <a:gd name="connsiteX8" fmla="*/ 666074 w 666074"/>
                <a:gd name="connsiteY8" fmla="*/ 192977 h 615791"/>
                <a:gd name="connsiteX9" fmla="*/ 496625 w 666074"/>
                <a:gd name="connsiteY9" fmla="*/ 0 h 61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074" h="615791">
                  <a:moveTo>
                    <a:pt x="496625" y="0"/>
                  </a:moveTo>
                  <a:lnTo>
                    <a:pt x="62856" y="380905"/>
                  </a:lnTo>
                  <a:lnTo>
                    <a:pt x="33710" y="507492"/>
                  </a:lnTo>
                  <a:lnTo>
                    <a:pt x="182" y="536924"/>
                  </a:lnTo>
                  <a:cubicBezTo>
                    <a:pt x="182" y="536924"/>
                    <a:pt x="-3343" y="561404"/>
                    <a:pt x="20660" y="588740"/>
                  </a:cubicBezTo>
                  <a:cubicBezTo>
                    <a:pt x="44663" y="616077"/>
                    <a:pt x="69428" y="615791"/>
                    <a:pt x="69428" y="615791"/>
                  </a:cubicBezTo>
                  <a:lnTo>
                    <a:pt x="102956" y="586359"/>
                  </a:lnTo>
                  <a:lnTo>
                    <a:pt x="232306" y="573881"/>
                  </a:lnTo>
                  <a:lnTo>
                    <a:pt x="666074" y="192977"/>
                  </a:lnTo>
                  <a:lnTo>
                    <a:pt x="496625" y="0"/>
                  </a:lnTo>
                  <a:close/>
                </a:path>
              </a:pathLst>
            </a:custGeom>
            <a:solidFill>
              <a:srgbClr val="FAFD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DF67003-EC3E-4DB6-A2B1-42154B312C9F}"/>
                </a:ext>
              </a:extLst>
            </p:cNvPr>
            <p:cNvSpPr/>
            <p:nvPr/>
          </p:nvSpPr>
          <p:spPr>
            <a:xfrm rot="2922571">
              <a:off x="6787419" y="3277813"/>
              <a:ext cx="106969" cy="284997"/>
            </a:xfrm>
            <a:custGeom>
              <a:avLst/>
              <a:gdLst>
                <a:gd name="connsiteX0" fmla="*/ 0 w 106969"/>
                <a:gd name="connsiteY0" fmla="*/ 0 h 284997"/>
                <a:gd name="connsiteX1" fmla="*/ 106969 w 106969"/>
                <a:gd name="connsiteY1" fmla="*/ 0 h 284997"/>
                <a:gd name="connsiteX2" fmla="*/ 106969 w 106969"/>
                <a:gd name="connsiteY2" fmla="*/ 284998 h 284997"/>
                <a:gd name="connsiteX3" fmla="*/ 0 w 106969"/>
                <a:gd name="connsiteY3" fmla="*/ 284998 h 28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969" h="284997">
                  <a:moveTo>
                    <a:pt x="0" y="0"/>
                  </a:moveTo>
                  <a:lnTo>
                    <a:pt x="106969" y="0"/>
                  </a:lnTo>
                  <a:lnTo>
                    <a:pt x="106969" y="284998"/>
                  </a:lnTo>
                  <a:lnTo>
                    <a:pt x="0" y="28499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1A11C20-75AE-4BBD-B2CB-C5A66842D0E9}"/>
                </a:ext>
              </a:extLst>
            </p:cNvPr>
            <p:cNvSpPr/>
            <p:nvPr/>
          </p:nvSpPr>
          <p:spPr>
            <a:xfrm rot="2922571">
              <a:off x="6696466" y="3478819"/>
              <a:ext cx="106969" cy="42768"/>
            </a:xfrm>
            <a:custGeom>
              <a:avLst/>
              <a:gdLst>
                <a:gd name="connsiteX0" fmla="*/ 0 w 106969"/>
                <a:gd name="connsiteY0" fmla="*/ 0 h 42768"/>
                <a:gd name="connsiteX1" fmla="*/ 106969 w 106969"/>
                <a:gd name="connsiteY1" fmla="*/ 0 h 42768"/>
                <a:gd name="connsiteX2" fmla="*/ 106969 w 106969"/>
                <a:gd name="connsiteY2" fmla="*/ 42769 h 42768"/>
                <a:gd name="connsiteX3" fmla="*/ 0 w 106969"/>
                <a:gd name="connsiteY3" fmla="*/ 42769 h 4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969" h="42768">
                  <a:moveTo>
                    <a:pt x="0" y="0"/>
                  </a:moveTo>
                  <a:lnTo>
                    <a:pt x="106969" y="0"/>
                  </a:lnTo>
                  <a:lnTo>
                    <a:pt x="106969" y="42769"/>
                  </a:lnTo>
                  <a:lnTo>
                    <a:pt x="0" y="42769"/>
                  </a:lnTo>
                  <a:close/>
                </a:path>
              </a:pathLst>
            </a:custGeom>
            <a:solidFill>
              <a:srgbClr val="C2C2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FA1EA18-B6DD-49D4-B9F6-D6C5A246161A}"/>
                </a:ext>
              </a:extLst>
            </p:cNvPr>
            <p:cNvSpPr/>
            <p:nvPr/>
          </p:nvSpPr>
          <p:spPr>
            <a:xfrm rot="2922571">
              <a:off x="6886957" y="3286868"/>
              <a:ext cx="156310" cy="48769"/>
            </a:xfrm>
            <a:custGeom>
              <a:avLst/>
              <a:gdLst>
                <a:gd name="connsiteX0" fmla="*/ 0 w 156310"/>
                <a:gd name="connsiteY0" fmla="*/ 0 h 48769"/>
                <a:gd name="connsiteX1" fmla="*/ 156311 w 156310"/>
                <a:gd name="connsiteY1" fmla="*/ 0 h 48769"/>
                <a:gd name="connsiteX2" fmla="*/ 156311 w 156310"/>
                <a:gd name="connsiteY2" fmla="*/ 48770 h 48769"/>
                <a:gd name="connsiteX3" fmla="*/ 0 w 156310"/>
                <a:gd name="connsiteY3" fmla="*/ 48770 h 4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310" h="48769">
                  <a:moveTo>
                    <a:pt x="0" y="0"/>
                  </a:moveTo>
                  <a:lnTo>
                    <a:pt x="156311" y="0"/>
                  </a:lnTo>
                  <a:lnTo>
                    <a:pt x="156311" y="48770"/>
                  </a:lnTo>
                  <a:lnTo>
                    <a:pt x="0" y="48770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06556EB-C6FD-4C47-8865-697BD13C11F9}"/>
                </a:ext>
              </a:extLst>
            </p:cNvPr>
            <p:cNvSpPr/>
            <p:nvPr/>
          </p:nvSpPr>
          <p:spPr>
            <a:xfrm rot="2922571">
              <a:off x="6584505" y="3494321"/>
              <a:ext cx="264232" cy="74869"/>
            </a:xfrm>
            <a:custGeom>
              <a:avLst/>
              <a:gdLst>
                <a:gd name="connsiteX0" fmla="*/ 0 w 264232"/>
                <a:gd name="connsiteY0" fmla="*/ 0 h 74869"/>
                <a:gd name="connsiteX1" fmla="*/ 264233 w 264232"/>
                <a:gd name="connsiteY1" fmla="*/ 0 h 74869"/>
                <a:gd name="connsiteX2" fmla="*/ 264233 w 264232"/>
                <a:gd name="connsiteY2" fmla="*/ 74869 h 74869"/>
                <a:gd name="connsiteX3" fmla="*/ 0 w 264232"/>
                <a:gd name="connsiteY3" fmla="*/ 74869 h 7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232" h="74869">
                  <a:moveTo>
                    <a:pt x="0" y="0"/>
                  </a:moveTo>
                  <a:lnTo>
                    <a:pt x="264233" y="0"/>
                  </a:lnTo>
                  <a:lnTo>
                    <a:pt x="264233" y="74869"/>
                  </a:lnTo>
                  <a:lnTo>
                    <a:pt x="0" y="74869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6797F69-CA8B-47C6-B0D4-8406D1DF775A}"/>
                </a:ext>
              </a:extLst>
            </p:cNvPr>
            <p:cNvSpPr/>
            <p:nvPr/>
          </p:nvSpPr>
          <p:spPr>
            <a:xfrm rot="2922571">
              <a:off x="6612931" y="3656278"/>
              <a:ext cx="114303" cy="16669"/>
            </a:xfrm>
            <a:custGeom>
              <a:avLst/>
              <a:gdLst>
                <a:gd name="connsiteX0" fmla="*/ 0 w 114303"/>
                <a:gd name="connsiteY0" fmla="*/ 0 h 16669"/>
                <a:gd name="connsiteX1" fmla="*/ 114304 w 114303"/>
                <a:gd name="connsiteY1" fmla="*/ 0 h 16669"/>
                <a:gd name="connsiteX2" fmla="*/ 114304 w 114303"/>
                <a:gd name="connsiteY2" fmla="*/ 16669 h 16669"/>
                <a:gd name="connsiteX3" fmla="*/ 0 w 114303"/>
                <a:gd name="connsiteY3" fmla="*/ 16669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3" h="16669">
                  <a:moveTo>
                    <a:pt x="0" y="0"/>
                  </a:moveTo>
                  <a:lnTo>
                    <a:pt x="114304" y="0"/>
                  </a:lnTo>
                  <a:lnTo>
                    <a:pt x="114304" y="16669"/>
                  </a:lnTo>
                  <a:lnTo>
                    <a:pt x="0" y="16669"/>
                  </a:lnTo>
                  <a:close/>
                </a:path>
              </a:pathLst>
            </a:custGeom>
            <a:solidFill>
              <a:srgbClr val="C2C2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6470FE8-C350-4C2D-9615-3918CED93AFC}"/>
                </a:ext>
              </a:extLst>
            </p:cNvPr>
            <p:cNvSpPr/>
            <p:nvPr/>
          </p:nvSpPr>
          <p:spPr>
            <a:xfrm rot="2922571">
              <a:off x="6548610" y="3712777"/>
              <a:ext cx="114303" cy="16669"/>
            </a:xfrm>
            <a:custGeom>
              <a:avLst/>
              <a:gdLst>
                <a:gd name="connsiteX0" fmla="*/ 0 w 114303"/>
                <a:gd name="connsiteY0" fmla="*/ 0 h 16669"/>
                <a:gd name="connsiteX1" fmla="*/ 114304 w 114303"/>
                <a:gd name="connsiteY1" fmla="*/ 0 h 16669"/>
                <a:gd name="connsiteX2" fmla="*/ 114304 w 114303"/>
                <a:gd name="connsiteY2" fmla="*/ 16669 h 16669"/>
                <a:gd name="connsiteX3" fmla="*/ 0 w 114303"/>
                <a:gd name="connsiteY3" fmla="*/ 16669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3" h="16669">
                  <a:moveTo>
                    <a:pt x="0" y="0"/>
                  </a:moveTo>
                  <a:lnTo>
                    <a:pt x="114304" y="0"/>
                  </a:lnTo>
                  <a:lnTo>
                    <a:pt x="114304" y="16669"/>
                  </a:lnTo>
                  <a:lnTo>
                    <a:pt x="0" y="16669"/>
                  </a:lnTo>
                  <a:close/>
                </a:path>
              </a:pathLst>
            </a:custGeom>
            <a:solidFill>
              <a:srgbClr val="C2C2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30CB2FD-F1F6-4DAF-ADBC-6FC27FE1A874}"/>
                </a:ext>
              </a:extLst>
            </p:cNvPr>
            <p:cNvSpPr/>
            <p:nvPr/>
          </p:nvSpPr>
          <p:spPr>
            <a:xfrm rot="2922571">
              <a:off x="6484252" y="3769203"/>
              <a:ext cx="114303" cy="16669"/>
            </a:xfrm>
            <a:custGeom>
              <a:avLst/>
              <a:gdLst>
                <a:gd name="connsiteX0" fmla="*/ 0 w 114303"/>
                <a:gd name="connsiteY0" fmla="*/ 0 h 16669"/>
                <a:gd name="connsiteX1" fmla="*/ 114304 w 114303"/>
                <a:gd name="connsiteY1" fmla="*/ 0 h 16669"/>
                <a:gd name="connsiteX2" fmla="*/ 114304 w 114303"/>
                <a:gd name="connsiteY2" fmla="*/ 16669 h 16669"/>
                <a:gd name="connsiteX3" fmla="*/ 0 w 114303"/>
                <a:gd name="connsiteY3" fmla="*/ 16669 h 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3" h="16669">
                  <a:moveTo>
                    <a:pt x="0" y="0"/>
                  </a:moveTo>
                  <a:lnTo>
                    <a:pt x="114304" y="0"/>
                  </a:lnTo>
                  <a:lnTo>
                    <a:pt x="114304" y="16669"/>
                  </a:lnTo>
                  <a:lnTo>
                    <a:pt x="0" y="16669"/>
                  </a:lnTo>
                  <a:close/>
                </a:path>
              </a:pathLst>
            </a:custGeom>
            <a:solidFill>
              <a:srgbClr val="C2C2C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24CFD792-F854-44DF-BDB4-4BB6BF6DA078}"/>
                </a:ext>
              </a:extLst>
            </p:cNvPr>
            <p:cNvSpPr/>
            <p:nvPr/>
          </p:nvSpPr>
          <p:spPr>
            <a:xfrm>
              <a:off x="6161045" y="3692747"/>
              <a:ext cx="349387" cy="329374"/>
            </a:xfrm>
            <a:custGeom>
              <a:avLst/>
              <a:gdLst>
                <a:gd name="connsiteX0" fmla="*/ 349387 w 349387"/>
                <a:gd name="connsiteY0" fmla="*/ 154114 h 329374"/>
                <a:gd name="connsiteX1" fmla="*/ 214037 w 349387"/>
                <a:gd name="connsiteY1" fmla="*/ 0 h 329374"/>
                <a:gd name="connsiteX2" fmla="*/ 67923 w 349387"/>
                <a:gd name="connsiteY2" fmla="*/ 128302 h 329374"/>
                <a:gd name="connsiteX3" fmla="*/ 37920 w 349387"/>
                <a:gd name="connsiteY3" fmla="*/ 252317 h 329374"/>
                <a:gd name="connsiteX4" fmla="*/ 105 w 349387"/>
                <a:gd name="connsiteY4" fmla="*/ 285559 h 329374"/>
                <a:gd name="connsiteX5" fmla="*/ 11535 w 349387"/>
                <a:gd name="connsiteY5" fmla="*/ 314325 h 329374"/>
                <a:gd name="connsiteX6" fmla="*/ 38586 w 349387"/>
                <a:gd name="connsiteY6" fmla="*/ 329375 h 329374"/>
                <a:gd name="connsiteX7" fmla="*/ 77639 w 349387"/>
                <a:gd name="connsiteY7" fmla="*/ 295084 h 329374"/>
                <a:gd name="connsiteX8" fmla="*/ 203369 w 349387"/>
                <a:gd name="connsiteY8" fmla="*/ 282416 h 329374"/>
                <a:gd name="connsiteX9" fmla="*/ 349387 w 349387"/>
                <a:gd name="connsiteY9" fmla="*/ 154114 h 329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387" h="329374">
                  <a:moveTo>
                    <a:pt x="349387" y="154114"/>
                  </a:moveTo>
                  <a:lnTo>
                    <a:pt x="214037" y="0"/>
                  </a:lnTo>
                  <a:lnTo>
                    <a:pt x="67923" y="128302"/>
                  </a:lnTo>
                  <a:lnTo>
                    <a:pt x="37920" y="252317"/>
                  </a:lnTo>
                  <a:lnTo>
                    <a:pt x="105" y="285559"/>
                  </a:lnTo>
                  <a:cubicBezTo>
                    <a:pt x="105" y="285559"/>
                    <a:pt x="-1895" y="299180"/>
                    <a:pt x="11535" y="314325"/>
                  </a:cubicBezTo>
                  <a:cubicBezTo>
                    <a:pt x="24870" y="329565"/>
                    <a:pt x="38586" y="329375"/>
                    <a:pt x="38586" y="329375"/>
                  </a:cubicBezTo>
                  <a:lnTo>
                    <a:pt x="77639" y="295084"/>
                  </a:lnTo>
                  <a:lnTo>
                    <a:pt x="203369" y="282416"/>
                  </a:lnTo>
                  <a:lnTo>
                    <a:pt x="349387" y="154114"/>
                  </a:ln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35DEFB4-5D83-45AE-B44A-B7FD883DE7B9}"/>
                </a:ext>
              </a:extLst>
            </p:cNvPr>
            <p:cNvSpPr/>
            <p:nvPr/>
          </p:nvSpPr>
          <p:spPr>
            <a:xfrm>
              <a:off x="6160950" y="3829812"/>
              <a:ext cx="349482" cy="192214"/>
            </a:xfrm>
            <a:custGeom>
              <a:avLst/>
              <a:gdLst>
                <a:gd name="connsiteX0" fmla="*/ 334528 w 349482"/>
                <a:gd name="connsiteY0" fmla="*/ 0 h 192214"/>
                <a:gd name="connsiteX1" fmla="*/ 203178 w 349482"/>
                <a:gd name="connsiteY1" fmla="*/ 115348 h 192214"/>
                <a:gd name="connsiteX2" fmla="*/ 77448 w 349482"/>
                <a:gd name="connsiteY2" fmla="*/ 128016 h 192214"/>
                <a:gd name="connsiteX3" fmla="*/ 38396 w 349482"/>
                <a:gd name="connsiteY3" fmla="*/ 162306 h 192214"/>
                <a:gd name="connsiteX4" fmla="*/ 11345 w 349482"/>
                <a:gd name="connsiteY4" fmla="*/ 147256 h 192214"/>
                <a:gd name="connsiteX5" fmla="*/ 7344 w 349482"/>
                <a:gd name="connsiteY5" fmla="*/ 142113 h 192214"/>
                <a:gd name="connsiteX6" fmla="*/ 105 w 349482"/>
                <a:gd name="connsiteY6" fmla="*/ 148400 h 192214"/>
                <a:gd name="connsiteX7" fmla="*/ 11535 w 349482"/>
                <a:gd name="connsiteY7" fmla="*/ 177165 h 192214"/>
                <a:gd name="connsiteX8" fmla="*/ 38586 w 349482"/>
                <a:gd name="connsiteY8" fmla="*/ 192214 h 192214"/>
                <a:gd name="connsiteX9" fmla="*/ 77639 w 349482"/>
                <a:gd name="connsiteY9" fmla="*/ 157925 h 192214"/>
                <a:gd name="connsiteX10" fmla="*/ 203369 w 349482"/>
                <a:gd name="connsiteY10" fmla="*/ 145256 h 192214"/>
                <a:gd name="connsiteX11" fmla="*/ 349482 w 349482"/>
                <a:gd name="connsiteY11" fmla="*/ 16954 h 192214"/>
                <a:gd name="connsiteX12" fmla="*/ 334528 w 349482"/>
                <a:gd name="connsiteY12" fmla="*/ 0 h 19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9482" h="192214">
                  <a:moveTo>
                    <a:pt x="334528" y="0"/>
                  </a:moveTo>
                  <a:lnTo>
                    <a:pt x="203178" y="115348"/>
                  </a:lnTo>
                  <a:lnTo>
                    <a:pt x="77448" y="128016"/>
                  </a:lnTo>
                  <a:lnTo>
                    <a:pt x="38396" y="162306"/>
                  </a:lnTo>
                  <a:cubicBezTo>
                    <a:pt x="38396" y="162306"/>
                    <a:pt x="24680" y="162496"/>
                    <a:pt x="11345" y="147256"/>
                  </a:cubicBezTo>
                  <a:cubicBezTo>
                    <a:pt x="9821" y="145542"/>
                    <a:pt x="8487" y="143732"/>
                    <a:pt x="7344" y="142113"/>
                  </a:cubicBezTo>
                  <a:lnTo>
                    <a:pt x="105" y="148400"/>
                  </a:lnTo>
                  <a:cubicBezTo>
                    <a:pt x="105" y="148400"/>
                    <a:pt x="-1895" y="162020"/>
                    <a:pt x="11535" y="177165"/>
                  </a:cubicBezTo>
                  <a:cubicBezTo>
                    <a:pt x="24870" y="192405"/>
                    <a:pt x="38586" y="192214"/>
                    <a:pt x="38586" y="192214"/>
                  </a:cubicBezTo>
                  <a:lnTo>
                    <a:pt x="77639" y="157925"/>
                  </a:lnTo>
                  <a:lnTo>
                    <a:pt x="203369" y="145256"/>
                  </a:lnTo>
                  <a:lnTo>
                    <a:pt x="349482" y="16954"/>
                  </a:lnTo>
                  <a:lnTo>
                    <a:pt x="334528" y="0"/>
                  </a:ln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2" name="Graphic 1">
            <a:extLst>
              <a:ext uri="{FF2B5EF4-FFF2-40B4-BE49-F238E27FC236}">
                <a16:creationId xmlns:a16="http://schemas.microsoft.com/office/drawing/2014/main" id="{EDBFC92C-2B6C-4ABB-AE9C-96E951C9610F}"/>
              </a:ext>
            </a:extLst>
          </p:cNvPr>
          <p:cNvGrpSpPr/>
          <p:nvPr/>
        </p:nvGrpSpPr>
        <p:grpSpPr>
          <a:xfrm>
            <a:off x="358770" y="3200123"/>
            <a:ext cx="529986" cy="1022696"/>
            <a:chOff x="5086333" y="2825782"/>
            <a:chExt cx="529986" cy="1022696"/>
          </a:xfrm>
        </p:grpSpPr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id="{EDBFC92C-2B6C-4ABB-AE9C-96E951C9610F}"/>
                </a:ext>
              </a:extLst>
            </p:cNvPr>
            <p:cNvGrpSpPr/>
            <p:nvPr/>
          </p:nvGrpSpPr>
          <p:grpSpPr>
            <a:xfrm>
              <a:off x="5086333" y="2825782"/>
              <a:ext cx="274256" cy="171542"/>
              <a:chOff x="5086333" y="2825782"/>
              <a:chExt cx="274256" cy="171542"/>
            </a:xfrm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D63382D3-4328-4512-ADD0-C7764C993EA1}"/>
                  </a:ext>
                </a:extLst>
              </p:cNvPr>
              <p:cNvSpPr/>
              <p:nvPr/>
            </p:nvSpPr>
            <p:spPr>
              <a:xfrm rot="-1155780">
                <a:off x="5094162" y="2865882"/>
                <a:ext cx="258599" cy="91343"/>
              </a:xfrm>
              <a:custGeom>
                <a:avLst/>
                <a:gdLst>
                  <a:gd name="connsiteX0" fmla="*/ 0 w 258599"/>
                  <a:gd name="connsiteY0" fmla="*/ 0 h 91343"/>
                  <a:gd name="connsiteX1" fmla="*/ 258600 w 258599"/>
                  <a:gd name="connsiteY1" fmla="*/ 0 h 91343"/>
                  <a:gd name="connsiteX2" fmla="*/ 258600 w 258599"/>
                  <a:gd name="connsiteY2" fmla="*/ 91343 h 91343"/>
                  <a:gd name="connsiteX3" fmla="*/ 0 w 258599"/>
                  <a:gd name="connsiteY3" fmla="*/ 91343 h 9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599" h="91343">
                    <a:moveTo>
                      <a:pt x="0" y="0"/>
                    </a:moveTo>
                    <a:lnTo>
                      <a:pt x="258600" y="0"/>
                    </a:lnTo>
                    <a:lnTo>
                      <a:pt x="258600" y="91343"/>
                    </a:lnTo>
                    <a:lnTo>
                      <a:pt x="0" y="91343"/>
                    </a:lnTo>
                    <a:close/>
                  </a:path>
                </a:pathLst>
              </a:custGeom>
              <a:solidFill>
                <a:srgbClr val="2854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5" name="Graphic 1">
                <a:extLst>
                  <a:ext uri="{FF2B5EF4-FFF2-40B4-BE49-F238E27FC236}">
                    <a16:creationId xmlns:a16="http://schemas.microsoft.com/office/drawing/2014/main" id="{EDBFC92C-2B6C-4ABB-AE9C-96E951C9610F}"/>
                  </a:ext>
                </a:extLst>
              </p:cNvPr>
              <p:cNvGrpSpPr/>
              <p:nvPr/>
            </p:nvGrpSpPr>
            <p:grpSpPr>
              <a:xfrm>
                <a:off x="5095789" y="2827936"/>
                <a:ext cx="258826" cy="166053"/>
                <a:chOff x="5095789" y="2827936"/>
                <a:chExt cx="258826" cy="166053"/>
              </a:xfrm>
              <a:solidFill>
                <a:srgbClr val="306F91"/>
              </a:solidFill>
            </p:grpSpPr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7D8A0E48-0205-40EB-976B-0A0B50821663}"/>
                    </a:ext>
                  </a:extLst>
                </p:cNvPr>
                <p:cNvSpPr/>
                <p:nvPr/>
              </p:nvSpPr>
              <p:spPr>
                <a:xfrm rot="-1155456">
                  <a:off x="5110510" y="2903194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C5378A4F-A877-4C50-B76E-1420C9EB46B6}"/>
                    </a:ext>
                  </a:extLst>
                </p:cNvPr>
                <p:cNvSpPr/>
                <p:nvPr/>
              </p:nvSpPr>
              <p:spPr>
                <a:xfrm rot="-1155456">
                  <a:off x="5134624" y="2894824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8C965321-E69C-4D85-BE59-353921D591EA}"/>
                    </a:ext>
                  </a:extLst>
                </p:cNvPr>
                <p:cNvSpPr/>
                <p:nvPr/>
              </p:nvSpPr>
              <p:spPr>
                <a:xfrm rot="-1155780">
                  <a:off x="5158731" y="2886366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12908083-9781-48F8-B271-0044EBB8F4DD}"/>
                    </a:ext>
                  </a:extLst>
                </p:cNvPr>
                <p:cNvSpPr/>
                <p:nvPr/>
              </p:nvSpPr>
              <p:spPr>
                <a:xfrm rot="-1155780">
                  <a:off x="5182935" y="2877963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B2DCA878-7FA6-4B37-9822-C8AB84B6342D}"/>
                    </a:ext>
                  </a:extLst>
                </p:cNvPr>
                <p:cNvSpPr/>
                <p:nvPr/>
              </p:nvSpPr>
              <p:spPr>
                <a:xfrm rot="-1155456">
                  <a:off x="5207003" y="2869494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B0A859F1-A44D-4FB5-880B-AFE137688BAB}"/>
                    </a:ext>
                  </a:extLst>
                </p:cNvPr>
                <p:cNvSpPr/>
                <p:nvPr/>
              </p:nvSpPr>
              <p:spPr>
                <a:xfrm rot="-1155780">
                  <a:off x="5231153" y="2861115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62580169-361F-4C0A-A6AB-1953CAA69CBD}"/>
                    </a:ext>
                  </a:extLst>
                </p:cNvPr>
                <p:cNvSpPr/>
                <p:nvPr/>
              </p:nvSpPr>
              <p:spPr>
                <a:xfrm rot="-1155780">
                  <a:off x="5255314" y="2852631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65180731-7B6D-4558-A695-6036223F3E2F}"/>
                    </a:ext>
                  </a:extLst>
                </p:cNvPr>
                <p:cNvSpPr/>
                <p:nvPr/>
              </p:nvSpPr>
              <p:spPr>
                <a:xfrm rot="-1155780">
                  <a:off x="5279431" y="2844257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2DC14677-FD54-4961-9368-8F3D3B474F17}"/>
                    </a:ext>
                  </a:extLst>
                </p:cNvPr>
                <p:cNvSpPr/>
                <p:nvPr/>
              </p:nvSpPr>
              <p:spPr>
                <a:xfrm rot="-1155456">
                  <a:off x="5303576" y="2835772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06ADCE76-9478-4248-B332-8F8BB31A388D}"/>
                    </a:ext>
                  </a:extLst>
                </p:cNvPr>
                <p:cNvSpPr/>
                <p:nvPr/>
              </p:nvSpPr>
              <p:spPr>
                <a:xfrm rot="-1155456">
                  <a:off x="5327702" y="2827391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23B6A9F-AEC1-4125-8C66-4FF69D856A01}"/>
                </a:ext>
              </a:extLst>
            </p:cNvPr>
            <p:cNvSpPr/>
            <p:nvPr/>
          </p:nvSpPr>
          <p:spPr>
            <a:xfrm>
              <a:off x="5146643" y="2941319"/>
              <a:ext cx="469676" cy="907159"/>
            </a:xfrm>
            <a:custGeom>
              <a:avLst/>
              <a:gdLst>
                <a:gd name="connsiteX0" fmla="*/ 0 w 469676"/>
                <a:gd name="connsiteY0" fmla="*/ 68580 h 907159"/>
                <a:gd name="connsiteX1" fmla="*/ 265938 w 469676"/>
                <a:gd name="connsiteY1" fmla="*/ 836676 h 907159"/>
                <a:gd name="connsiteX2" fmla="*/ 399193 w 469676"/>
                <a:gd name="connsiteY2" fmla="*/ 901351 h 907159"/>
                <a:gd name="connsiteX3" fmla="*/ 463868 w 469676"/>
                <a:gd name="connsiteY3" fmla="*/ 768096 h 907159"/>
                <a:gd name="connsiteX4" fmla="*/ 198025 w 469676"/>
                <a:gd name="connsiteY4" fmla="*/ 0 h 907159"/>
                <a:gd name="connsiteX5" fmla="*/ 0 w 469676"/>
                <a:gd name="connsiteY5" fmla="*/ 68580 h 90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676" h="907159">
                  <a:moveTo>
                    <a:pt x="0" y="68580"/>
                  </a:moveTo>
                  <a:lnTo>
                    <a:pt x="265938" y="836676"/>
                  </a:lnTo>
                  <a:cubicBezTo>
                    <a:pt x="284893" y="891350"/>
                    <a:pt x="344519" y="920306"/>
                    <a:pt x="399193" y="901351"/>
                  </a:cubicBezTo>
                  <a:cubicBezTo>
                    <a:pt x="453866" y="882396"/>
                    <a:pt x="482822" y="822769"/>
                    <a:pt x="463868" y="768096"/>
                  </a:cubicBezTo>
                  <a:lnTo>
                    <a:pt x="198025" y="0"/>
                  </a:lnTo>
                  <a:lnTo>
                    <a:pt x="0" y="68580"/>
                  </a:lnTo>
                  <a:close/>
                </a:path>
              </a:pathLst>
            </a:custGeom>
            <a:solidFill>
              <a:srgbClr val="FAFD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CA8645A-8E5D-4094-981F-1EB93DB8E64F}"/>
                </a:ext>
              </a:extLst>
            </p:cNvPr>
            <p:cNvSpPr/>
            <p:nvPr/>
          </p:nvSpPr>
          <p:spPr>
            <a:xfrm>
              <a:off x="5247036" y="3162585"/>
              <a:ext cx="338651" cy="650985"/>
            </a:xfrm>
            <a:custGeom>
              <a:avLst/>
              <a:gdLst>
                <a:gd name="connsiteX0" fmla="*/ 0 w 338651"/>
                <a:gd name="connsiteY0" fmla="*/ 49816 h 650985"/>
                <a:gd name="connsiteX1" fmla="*/ 190405 w 338651"/>
                <a:gd name="connsiteY1" fmla="*/ 599694 h 650985"/>
                <a:gd name="connsiteX2" fmla="*/ 287369 w 338651"/>
                <a:gd name="connsiteY2" fmla="*/ 646747 h 650985"/>
                <a:gd name="connsiteX3" fmla="*/ 334423 w 338651"/>
                <a:gd name="connsiteY3" fmla="*/ 549783 h 650985"/>
                <a:gd name="connsiteX4" fmla="*/ 144018 w 338651"/>
                <a:gd name="connsiteY4" fmla="*/ 0 h 650985"/>
                <a:gd name="connsiteX5" fmla="*/ 0 w 338651"/>
                <a:gd name="connsiteY5" fmla="*/ 49816 h 65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651" h="650985">
                  <a:moveTo>
                    <a:pt x="0" y="49816"/>
                  </a:moveTo>
                  <a:lnTo>
                    <a:pt x="190405" y="599694"/>
                  </a:lnTo>
                  <a:cubicBezTo>
                    <a:pt x="204216" y="639509"/>
                    <a:pt x="247555" y="660559"/>
                    <a:pt x="287369" y="646747"/>
                  </a:cubicBezTo>
                  <a:cubicBezTo>
                    <a:pt x="327088" y="632936"/>
                    <a:pt x="348234" y="589597"/>
                    <a:pt x="334423" y="549783"/>
                  </a:cubicBezTo>
                  <a:lnTo>
                    <a:pt x="144018" y="0"/>
                  </a:lnTo>
                  <a:lnTo>
                    <a:pt x="0" y="49816"/>
                  </a:ln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7AAE966-5B2A-41F4-AEAF-8943C58CD043}"/>
                </a:ext>
              </a:extLst>
            </p:cNvPr>
            <p:cNvSpPr/>
            <p:nvPr/>
          </p:nvSpPr>
          <p:spPr>
            <a:xfrm rot="-1145997">
              <a:off x="5113761" y="2950555"/>
              <a:ext cx="259542" cy="38098"/>
            </a:xfrm>
            <a:custGeom>
              <a:avLst/>
              <a:gdLst>
                <a:gd name="connsiteX0" fmla="*/ 0 w 259542"/>
                <a:gd name="connsiteY0" fmla="*/ 0 h 38098"/>
                <a:gd name="connsiteX1" fmla="*/ 259543 w 259542"/>
                <a:gd name="connsiteY1" fmla="*/ 0 h 38098"/>
                <a:gd name="connsiteX2" fmla="*/ 259543 w 259542"/>
                <a:gd name="connsiteY2" fmla="*/ 38098 h 38098"/>
                <a:gd name="connsiteX3" fmla="*/ 0 w 259542"/>
                <a:gd name="connsiteY3" fmla="*/ 38098 h 3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42" h="38098">
                  <a:moveTo>
                    <a:pt x="0" y="0"/>
                  </a:moveTo>
                  <a:lnTo>
                    <a:pt x="259543" y="0"/>
                  </a:lnTo>
                  <a:lnTo>
                    <a:pt x="259543" y="38098"/>
                  </a:lnTo>
                  <a:lnTo>
                    <a:pt x="0" y="38098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D70DCBF-293D-438F-8203-29138FA7BEB0}"/>
                </a:ext>
              </a:extLst>
            </p:cNvPr>
            <p:cNvSpPr/>
            <p:nvPr/>
          </p:nvSpPr>
          <p:spPr>
            <a:xfrm>
              <a:off x="5414010" y="3644836"/>
              <a:ext cx="171592" cy="168735"/>
            </a:xfrm>
            <a:custGeom>
              <a:avLst/>
              <a:gdLst>
                <a:gd name="connsiteX0" fmla="*/ 96965 w 171592"/>
                <a:gd name="connsiteY0" fmla="*/ 96964 h 168735"/>
                <a:gd name="connsiteX1" fmla="*/ 0 w 171592"/>
                <a:gd name="connsiteY1" fmla="*/ 49911 h 168735"/>
                <a:gd name="connsiteX2" fmla="*/ 23336 w 171592"/>
                <a:gd name="connsiteY2" fmla="*/ 117443 h 168735"/>
                <a:gd name="connsiteX3" fmla="*/ 120301 w 171592"/>
                <a:gd name="connsiteY3" fmla="*/ 164497 h 168735"/>
                <a:gd name="connsiteX4" fmla="*/ 167354 w 171592"/>
                <a:gd name="connsiteY4" fmla="*/ 67532 h 168735"/>
                <a:gd name="connsiteX5" fmla="*/ 144018 w 171592"/>
                <a:gd name="connsiteY5" fmla="*/ 0 h 168735"/>
                <a:gd name="connsiteX6" fmla="*/ 96965 w 171592"/>
                <a:gd name="connsiteY6" fmla="*/ 96964 h 16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592" h="168735">
                  <a:moveTo>
                    <a:pt x="96965" y="96964"/>
                  </a:moveTo>
                  <a:cubicBezTo>
                    <a:pt x="57150" y="110776"/>
                    <a:pt x="13811" y="89630"/>
                    <a:pt x="0" y="49911"/>
                  </a:cubicBezTo>
                  <a:lnTo>
                    <a:pt x="23336" y="117443"/>
                  </a:lnTo>
                  <a:cubicBezTo>
                    <a:pt x="37147" y="157258"/>
                    <a:pt x="80486" y="178308"/>
                    <a:pt x="120301" y="164497"/>
                  </a:cubicBezTo>
                  <a:cubicBezTo>
                    <a:pt x="160115" y="150685"/>
                    <a:pt x="181165" y="107347"/>
                    <a:pt x="167354" y="67532"/>
                  </a:cubicBezTo>
                  <a:lnTo>
                    <a:pt x="144018" y="0"/>
                  </a:lnTo>
                  <a:cubicBezTo>
                    <a:pt x="157829" y="39814"/>
                    <a:pt x="136779" y="83248"/>
                    <a:pt x="96965" y="96964"/>
                  </a:cubicBez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486" name="Group 1485">
            <a:extLst>
              <a:ext uri="{FF2B5EF4-FFF2-40B4-BE49-F238E27FC236}">
                <a16:creationId xmlns:a16="http://schemas.microsoft.com/office/drawing/2014/main" id="{861AD132-16AA-4755-97FB-D85825A32670}"/>
              </a:ext>
            </a:extLst>
          </p:cNvPr>
          <p:cNvGrpSpPr/>
          <p:nvPr/>
        </p:nvGrpSpPr>
        <p:grpSpPr>
          <a:xfrm>
            <a:off x="2205705" y="446657"/>
            <a:ext cx="4234830" cy="1726349"/>
            <a:chOff x="2728202" y="1391396"/>
            <a:chExt cx="4234830" cy="1726349"/>
          </a:xfrm>
        </p:grpSpPr>
        <p:sp>
          <p:nvSpPr>
            <p:cNvPr id="1487" name="TextBox 1486">
              <a:extLst>
                <a:ext uri="{FF2B5EF4-FFF2-40B4-BE49-F238E27FC236}">
                  <a16:creationId xmlns:a16="http://schemas.microsoft.com/office/drawing/2014/main" id="{71C43419-B03B-4C93-A973-AFB3181C65CD}"/>
                </a:ext>
              </a:extLst>
            </p:cNvPr>
            <p:cNvSpPr txBox="1"/>
            <p:nvPr/>
          </p:nvSpPr>
          <p:spPr>
            <a:xfrm>
              <a:off x="2798019" y="2594525"/>
              <a:ext cx="3687664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endParaRPr lang="th-TH" dirty="0"/>
            </a:p>
          </p:txBody>
        </p:sp>
        <p:grpSp>
          <p:nvGrpSpPr>
            <p:cNvPr id="1488" name="Group 1487">
              <a:extLst>
                <a:ext uri="{FF2B5EF4-FFF2-40B4-BE49-F238E27FC236}">
                  <a16:creationId xmlns:a16="http://schemas.microsoft.com/office/drawing/2014/main" id="{7967042A-E10F-40E4-8527-0CD04A5527CA}"/>
                </a:ext>
              </a:extLst>
            </p:cNvPr>
            <p:cNvGrpSpPr/>
            <p:nvPr/>
          </p:nvGrpSpPr>
          <p:grpSpPr>
            <a:xfrm>
              <a:off x="2728202" y="1391396"/>
              <a:ext cx="4234830" cy="1323439"/>
              <a:chOff x="4680054" y="741728"/>
              <a:chExt cx="4234830" cy="1323439"/>
            </a:xfrm>
          </p:grpSpPr>
          <p:sp>
            <p:nvSpPr>
              <p:cNvPr id="1489" name="TextBox 1488">
                <a:extLst>
                  <a:ext uri="{FF2B5EF4-FFF2-40B4-BE49-F238E27FC236}">
                    <a16:creationId xmlns:a16="http://schemas.microsoft.com/office/drawing/2014/main" id="{C5417D8C-777D-4636-BC77-6F96329860F7}"/>
                  </a:ext>
                </a:extLst>
              </p:cNvPr>
              <p:cNvSpPr txBox="1"/>
              <p:nvPr/>
            </p:nvSpPr>
            <p:spPr>
              <a:xfrm>
                <a:off x="4680054" y="741728"/>
                <a:ext cx="4234830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400" b="0" i="0" dirty="0">
                    <a:solidFill>
                      <a:srgbClr val="BB3D50"/>
                    </a:solidFill>
                    <a:effectLst/>
                    <a:latin typeface="FreesiaUPC" panose="020B0604020202020204" pitchFamily="34" charset="-34"/>
                  </a:rPr>
                  <a:t>5 Best Doctors? </a:t>
                </a:r>
                <a:endParaRPr lang="en-US" sz="3600" dirty="0">
                  <a:solidFill>
                    <a:srgbClr val="BB3D50"/>
                  </a:solidFill>
                </a:endParaRPr>
              </a:p>
              <a:p>
                <a:pPr algn="ctr"/>
                <a:endParaRPr lang="th-TH" sz="3600" dirty="0">
                  <a:solidFill>
                    <a:srgbClr val="BB3D50"/>
                  </a:solidFill>
                </a:endParaRPr>
              </a:p>
            </p:txBody>
          </p:sp>
          <p:sp>
            <p:nvSpPr>
              <p:cNvPr id="1490" name="Graphic 406">
                <a:extLst>
                  <a:ext uri="{FF2B5EF4-FFF2-40B4-BE49-F238E27FC236}">
                    <a16:creationId xmlns:a16="http://schemas.microsoft.com/office/drawing/2014/main" id="{66013920-CB8F-4C72-91E2-E7AD94636B6C}"/>
                  </a:ext>
                </a:extLst>
              </p:cNvPr>
              <p:cNvSpPr/>
              <p:nvPr/>
            </p:nvSpPr>
            <p:spPr>
              <a:xfrm>
                <a:off x="5367857" y="757624"/>
                <a:ext cx="2823808" cy="775994"/>
              </a:xfrm>
              <a:custGeom>
                <a:avLst/>
                <a:gdLst>
                  <a:gd name="connsiteX0" fmla="*/ 2374583 w 2555938"/>
                  <a:gd name="connsiteY0" fmla="*/ 661035 h 661035"/>
                  <a:gd name="connsiteX1" fmla="*/ 181356 w 2555938"/>
                  <a:gd name="connsiteY1" fmla="*/ 661035 h 661035"/>
                  <a:gd name="connsiteX2" fmla="*/ 0 w 2555938"/>
                  <a:gd name="connsiteY2" fmla="*/ 479584 h 661035"/>
                  <a:gd name="connsiteX3" fmla="*/ 0 w 2555938"/>
                  <a:gd name="connsiteY3" fmla="*/ 181356 h 661035"/>
                  <a:gd name="connsiteX4" fmla="*/ 181356 w 2555938"/>
                  <a:gd name="connsiteY4" fmla="*/ 0 h 661035"/>
                  <a:gd name="connsiteX5" fmla="*/ 2374583 w 2555938"/>
                  <a:gd name="connsiteY5" fmla="*/ 0 h 661035"/>
                  <a:gd name="connsiteX6" fmla="*/ 2555939 w 2555938"/>
                  <a:gd name="connsiteY6" fmla="*/ 181356 h 661035"/>
                  <a:gd name="connsiteX7" fmla="*/ 2555939 w 2555938"/>
                  <a:gd name="connsiteY7" fmla="*/ 479584 h 661035"/>
                  <a:gd name="connsiteX8" fmla="*/ 2374583 w 2555938"/>
                  <a:gd name="connsiteY8" fmla="*/ 661035 h 661035"/>
                  <a:gd name="connsiteX9" fmla="*/ 181356 w 2555938"/>
                  <a:gd name="connsiteY9" fmla="*/ 37052 h 661035"/>
                  <a:gd name="connsiteX10" fmla="*/ 37052 w 2555938"/>
                  <a:gd name="connsiteY10" fmla="*/ 181356 h 661035"/>
                  <a:gd name="connsiteX11" fmla="*/ 37052 w 2555938"/>
                  <a:gd name="connsiteY11" fmla="*/ 479584 h 661035"/>
                  <a:gd name="connsiteX12" fmla="*/ 181356 w 2555938"/>
                  <a:gd name="connsiteY12" fmla="*/ 623888 h 661035"/>
                  <a:gd name="connsiteX13" fmla="*/ 2374583 w 2555938"/>
                  <a:gd name="connsiteY13" fmla="*/ 623888 h 661035"/>
                  <a:gd name="connsiteX14" fmla="*/ 2518886 w 2555938"/>
                  <a:gd name="connsiteY14" fmla="*/ 479584 h 661035"/>
                  <a:gd name="connsiteX15" fmla="*/ 2518886 w 2555938"/>
                  <a:gd name="connsiteY15" fmla="*/ 181356 h 661035"/>
                  <a:gd name="connsiteX16" fmla="*/ 2374583 w 2555938"/>
                  <a:gd name="connsiteY16" fmla="*/ 37052 h 661035"/>
                  <a:gd name="connsiteX17" fmla="*/ 181356 w 2555938"/>
                  <a:gd name="connsiteY17" fmla="*/ 37052 h 66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55938" h="661035">
                    <a:moveTo>
                      <a:pt x="2374583" y="661035"/>
                    </a:moveTo>
                    <a:lnTo>
                      <a:pt x="181356" y="661035"/>
                    </a:lnTo>
                    <a:cubicBezTo>
                      <a:pt x="81344" y="661035"/>
                      <a:pt x="0" y="579596"/>
                      <a:pt x="0" y="479584"/>
                    </a:cubicBezTo>
                    <a:lnTo>
                      <a:pt x="0" y="181356"/>
                    </a:lnTo>
                    <a:cubicBezTo>
                      <a:pt x="0" y="81344"/>
                      <a:pt x="81344" y="0"/>
                      <a:pt x="181356" y="0"/>
                    </a:cubicBezTo>
                    <a:lnTo>
                      <a:pt x="2374583" y="0"/>
                    </a:lnTo>
                    <a:cubicBezTo>
                      <a:pt x="2474595" y="0"/>
                      <a:pt x="2555939" y="81344"/>
                      <a:pt x="2555939" y="181356"/>
                    </a:cubicBezTo>
                    <a:lnTo>
                      <a:pt x="2555939" y="479584"/>
                    </a:lnTo>
                    <a:cubicBezTo>
                      <a:pt x="2555939" y="579596"/>
                      <a:pt x="2474500" y="661035"/>
                      <a:pt x="2374583" y="661035"/>
                    </a:cubicBezTo>
                    <a:close/>
                    <a:moveTo>
                      <a:pt x="181356" y="37052"/>
                    </a:moveTo>
                    <a:cubicBezTo>
                      <a:pt x="101822" y="37052"/>
                      <a:pt x="37052" y="101727"/>
                      <a:pt x="37052" y="181356"/>
                    </a:cubicBezTo>
                    <a:lnTo>
                      <a:pt x="37052" y="479584"/>
                    </a:lnTo>
                    <a:cubicBezTo>
                      <a:pt x="37052" y="559118"/>
                      <a:pt x="101822" y="623888"/>
                      <a:pt x="181356" y="623888"/>
                    </a:cubicBezTo>
                    <a:lnTo>
                      <a:pt x="2374583" y="623888"/>
                    </a:lnTo>
                    <a:cubicBezTo>
                      <a:pt x="2454116" y="623888"/>
                      <a:pt x="2518886" y="559213"/>
                      <a:pt x="2518886" y="479584"/>
                    </a:cubicBezTo>
                    <a:lnTo>
                      <a:pt x="2518886" y="181356"/>
                    </a:lnTo>
                    <a:cubicBezTo>
                      <a:pt x="2518886" y="101822"/>
                      <a:pt x="2454116" y="37052"/>
                      <a:pt x="2374583" y="37052"/>
                    </a:cubicBezTo>
                    <a:lnTo>
                      <a:pt x="181356" y="37052"/>
                    </a:lnTo>
                    <a:close/>
                  </a:path>
                </a:pathLst>
              </a:custGeom>
              <a:solidFill>
                <a:srgbClr val="343C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1491" name="TextBox 1490">
            <a:extLst>
              <a:ext uri="{FF2B5EF4-FFF2-40B4-BE49-F238E27FC236}">
                <a16:creationId xmlns:a16="http://schemas.microsoft.com/office/drawing/2014/main" id="{FF54CD5C-412F-4F2D-8A7F-3C2087E36A10}"/>
              </a:ext>
            </a:extLst>
          </p:cNvPr>
          <p:cNvSpPr txBox="1"/>
          <p:nvPr/>
        </p:nvSpPr>
        <p:spPr>
          <a:xfrm>
            <a:off x="2050625" y="2019693"/>
            <a:ext cx="4742387" cy="32571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dirty="0">
                <a:solidFill>
                  <a:srgbClr val="BB3D50"/>
                </a:solidFill>
              </a:rPr>
              <a:t>1-Qura’n</a:t>
            </a:r>
          </a:p>
          <a:p>
            <a:pPr algn="ctr">
              <a:lnSpc>
                <a:spcPct val="150000"/>
              </a:lnSpc>
            </a:pPr>
            <a:r>
              <a:rPr lang="en-US" sz="2800" dirty="0">
                <a:solidFill>
                  <a:srgbClr val="BB3D50"/>
                </a:solidFill>
              </a:rPr>
              <a:t>2-Charity</a:t>
            </a:r>
          </a:p>
          <a:p>
            <a:pPr algn="ctr">
              <a:lnSpc>
                <a:spcPct val="150000"/>
              </a:lnSpc>
            </a:pPr>
            <a:r>
              <a:rPr lang="en-US" sz="2800" dirty="0">
                <a:solidFill>
                  <a:srgbClr val="BB3D50"/>
                </a:solidFill>
              </a:rPr>
              <a:t>3-Water</a:t>
            </a:r>
          </a:p>
          <a:p>
            <a:pPr algn="ctr">
              <a:lnSpc>
                <a:spcPct val="150000"/>
              </a:lnSpc>
            </a:pPr>
            <a:r>
              <a:rPr lang="en-US" sz="2800" dirty="0">
                <a:solidFill>
                  <a:srgbClr val="BB3D50"/>
                </a:solidFill>
              </a:rPr>
              <a:t>4-Sun shine</a:t>
            </a:r>
          </a:p>
          <a:p>
            <a:pPr algn="ctr">
              <a:lnSpc>
                <a:spcPct val="150000"/>
              </a:lnSpc>
            </a:pPr>
            <a:r>
              <a:rPr lang="en-US" sz="2800" dirty="0">
                <a:solidFill>
                  <a:srgbClr val="BB3D50"/>
                </a:solidFill>
              </a:rPr>
              <a:t>5-Healthy food</a:t>
            </a:r>
          </a:p>
        </p:txBody>
      </p:sp>
    </p:spTree>
    <p:extLst>
      <p:ext uri="{BB962C8B-B14F-4D97-AF65-F5344CB8AC3E}">
        <p14:creationId xmlns:p14="http://schemas.microsoft.com/office/powerpoint/2010/main" val="245341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100" fill="hold"/>
                                        <p:tgtEl>
                                          <p:spTgt spid="1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100" fill="hold"/>
                                        <p:tgtEl>
                                          <p:spTgt spid="1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100" fill="hold"/>
                                        <p:tgtEl>
                                          <p:spTgt spid="1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100" fill="hold"/>
                                        <p:tgtEl>
                                          <p:spTgt spid="1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100" fill="hold"/>
                                        <p:tgtEl>
                                          <p:spTgt spid="1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100" fill="hold"/>
                                        <p:tgtEl>
                                          <p:spTgt spid="1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100" fill="hold"/>
                                        <p:tgtEl>
                                          <p:spTgt spid="14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100" fill="hold"/>
                                        <p:tgtEl>
                                          <p:spTgt spid="14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100" fill="hold"/>
                                        <p:tgtEl>
                                          <p:spTgt spid="1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100" fill="hold"/>
                                        <p:tgtEl>
                                          <p:spTgt spid="1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">
            <a:extLst>
              <a:ext uri="{FF2B5EF4-FFF2-40B4-BE49-F238E27FC236}">
                <a16:creationId xmlns:a16="http://schemas.microsoft.com/office/drawing/2014/main" id="{C7BEC8B9-8F8B-4F7B-A65C-6B0ED00280C9}"/>
              </a:ext>
            </a:extLst>
          </p:cNvPr>
          <p:cNvGrpSpPr/>
          <p:nvPr/>
        </p:nvGrpSpPr>
        <p:grpSpPr>
          <a:xfrm>
            <a:off x="7510533" y="3047775"/>
            <a:ext cx="1488794" cy="1597213"/>
            <a:chOff x="5562600" y="2928937"/>
            <a:chExt cx="1066790" cy="1003172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ED4E89-5F59-4563-BA63-0E437E196980}"/>
                </a:ext>
              </a:extLst>
            </p:cNvPr>
            <p:cNvSpPr/>
            <p:nvPr/>
          </p:nvSpPr>
          <p:spPr>
            <a:xfrm>
              <a:off x="5562600" y="2928937"/>
              <a:ext cx="1003172" cy="1003172"/>
            </a:xfrm>
            <a:custGeom>
              <a:avLst/>
              <a:gdLst>
                <a:gd name="connsiteX0" fmla="*/ 1003173 w 1003172"/>
                <a:gd name="connsiteY0" fmla="*/ 501587 h 1003172"/>
                <a:gd name="connsiteX1" fmla="*/ 501587 w 1003172"/>
                <a:gd name="connsiteY1" fmla="*/ 1003173 h 1003172"/>
                <a:gd name="connsiteX2" fmla="*/ 0 w 1003172"/>
                <a:gd name="connsiteY2" fmla="*/ 501587 h 1003172"/>
                <a:gd name="connsiteX3" fmla="*/ 501587 w 1003172"/>
                <a:gd name="connsiteY3" fmla="*/ 0 h 1003172"/>
                <a:gd name="connsiteX4" fmla="*/ 1003173 w 1003172"/>
                <a:gd name="connsiteY4" fmla="*/ 501587 h 100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172" h="1003172">
                  <a:moveTo>
                    <a:pt x="1003173" y="501587"/>
                  </a:moveTo>
                  <a:cubicBezTo>
                    <a:pt x="1003173" y="778605"/>
                    <a:pt x="778605" y="1003173"/>
                    <a:pt x="501587" y="1003173"/>
                  </a:cubicBezTo>
                  <a:cubicBezTo>
                    <a:pt x="224568" y="1003173"/>
                    <a:pt x="0" y="778605"/>
                    <a:pt x="0" y="501587"/>
                  </a:cubicBezTo>
                  <a:cubicBezTo>
                    <a:pt x="0" y="224568"/>
                    <a:pt x="224568" y="0"/>
                    <a:pt x="501587" y="0"/>
                  </a:cubicBezTo>
                  <a:cubicBezTo>
                    <a:pt x="778605" y="0"/>
                    <a:pt x="1003173" y="224568"/>
                    <a:pt x="1003173" y="501587"/>
                  </a:cubicBez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C7BEC8B9-8F8B-4F7B-A65C-6B0ED00280C9}"/>
                </a:ext>
              </a:extLst>
            </p:cNvPr>
            <p:cNvGrpSpPr/>
            <p:nvPr/>
          </p:nvGrpSpPr>
          <p:grpSpPr>
            <a:xfrm>
              <a:off x="5732739" y="3038523"/>
              <a:ext cx="896651" cy="786240"/>
              <a:chOff x="5732739" y="3038523"/>
              <a:chExt cx="896651" cy="786240"/>
            </a:xfrm>
          </p:grpSpPr>
          <p:grpSp>
            <p:nvGrpSpPr>
              <p:cNvPr id="6" name="Graphic 1">
                <a:extLst>
                  <a:ext uri="{FF2B5EF4-FFF2-40B4-BE49-F238E27FC236}">
                    <a16:creationId xmlns:a16="http://schemas.microsoft.com/office/drawing/2014/main" id="{C7BEC8B9-8F8B-4F7B-A65C-6B0ED00280C9}"/>
                  </a:ext>
                </a:extLst>
              </p:cNvPr>
              <p:cNvGrpSpPr/>
              <p:nvPr/>
            </p:nvGrpSpPr>
            <p:grpSpPr>
              <a:xfrm>
                <a:off x="5732739" y="3038523"/>
                <a:ext cx="896651" cy="672619"/>
                <a:chOff x="5732739" y="3038523"/>
                <a:chExt cx="896651" cy="672619"/>
              </a:xfrm>
            </p:grpSpPr>
            <p:sp>
              <p:nvSpPr>
                <p:cNvPr id="7" name="Freeform: Shape 6">
                  <a:extLst>
                    <a:ext uri="{FF2B5EF4-FFF2-40B4-BE49-F238E27FC236}">
                      <a16:creationId xmlns:a16="http://schemas.microsoft.com/office/drawing/2014/main" id="{11B5B4A2-EDAD-4114-A8E4-11C40A36DDAA}"/>
                    </a:ext>
                  </a:extLst>
                </p:cNvPr>
                <p:cNvSpPr/>
                <p:nvPr/>
              </p:nvSpPr>
              <p:spPr>
                <a:xfrm>
                  <a:off x="5732739" y="3038523"/>
                  <a:ext cx="896651" cy="672619"/>
                </a:xfrm>
                <a:custGeom>
                  <a:avLst/>
                  <a:gdLst>
                    <a:gd name="connsiteX0" fmla="*/ 230292 w 896651"/>
                    <a:gd name="connsiteY0" fmla="*/ 667178 h 672619"/>
                    <a:gd name="connsiteX1" fmla="*/ 376500 w 896651"/>
                    <a:gd name="connsiteY1" fmla="*/ 529256 h 672619"/>
                    <a:gd name="connsiteX2" fmla="*/ 92369 w 896651"/>
                    <a:gd name="connsiteY2" fmla="*/ 641460 h 672619"/>
                    <a:gd name="connsiteX3" fmla="*/ 297633 w 896651"/>
                    <a:gd name="connsiteY3" fmla="*/ 455056 h 672619"/>
                    <a:gd name="connsiteX4" fmla="*/ 9692 w 896651"/>
                    <a:gd name="connsiteY4" fmla="*/ 580595 h 672619"/>
                    <a:gd name="connsiteX5" fmla="*/ 248579 w 896651"/>
                    <a:gd name="connsiteY5" fmla="*/ 373617 h 672619"/>
                    <a:gd name="connsiteX6" fmla="*/ 2644 w 896651"/>
                    <a:gd name="connsiteY6" fmla="*/ 464581 h 672619"/>
                    <a:gd name="connsiteX7" fmla="*/ 281917 w 896651"/>
                    <a:gd name="connsiteY7" fmla="*/ 216645 h 672619"/>
                    <a:gd name="connsiteX8" fmla="*/ 93417 w 896651"/>
                    <a:gd name="connsiteY8" fmla="*/ 208073 h 672619"/>
                    <a:gd name="connsiteX9" fmla="*/ 150472 w 896651"/>
                    <a:gd name="connsiteY9" fmla="*/ 171973 h 672619"/>
                    <a:gd name="connsiteX10" fmla="*/ 310111 w 896651"/>
                    <a:gd name="connsiteY10" fmla="*/ 111584 h 672619"/>
                    <a:gd name="connsiteX11" fmla="*/ 523376 w 896651"/>
                    <a:gd name="connsiteY11" fmla="*/ 143779 h 672619"/>
                    <a:gd name="connsiteX12" fmla="*/ 692921 w 896651"/>
                    <a:gd name="connsiteY12" fmla="*/ 23764 h 672619"/>
                    <a:gd name="connsiteX13" fmla="*/ 875991 w 896651"/>
                    <a:gd name="connsiteY13" fmla="*/ 59102 h 672619"/>
                    <a:gd name="connsiteX14" fmla="*/ 875991 w 896651"/>
                    <a:gd name="connsiteY14" fmla="*/ 59102 h 672619"/>
                    <a:gd name="connsiteX15" fmla="*/ 825128 w 896651"/>
                    <a:gd name="connsiteY15" fmla="*/ 244649 h 672619"/>
                    <a:gd name="connsiteX16" fmla="*/ 664727 w 896651"/>
                    <a:gd name="connsiteY16" fmla="*/ 324659 h 672619"/>
                    <a:gd name="connsiteX17" fmla="*/ 513279 w 896651"/>
                    <a:gd name="connsiteY17" fmla="*/ 516302 h 672619"/>
                    <a:gd name="connsiteX18" fmla="*/ 230292 w 896651"/>
                    <a:gd name="connsiteY18" fmla="*/ 667178 h 672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96651" h="672619">
                      <a:moveTo>
                        <a:pt x="230292" y="667178"/>
                      </a:moveTo>
                      <a:cubicBezTo>
                        <a:pt x="210575" y="637936"/>
                        <a:pt x="387549" y="541924"/>
                        <a:pt x="376500" y="529256"/>
                      </a:cubicBezTo>
                      <a:cubicBezTo>
                        <a:pt x="364689" y="515730"/>
                        <a:pt x="123992" y="691466"/>
                        <a:pt x="92369" y="641460"/>
                      </a:cubicBezTo>
                      <a:cubicBezTo>
                        <a:pt x="60746" y="591454"/>
                        <a:pt x="313159" y="479630"/>
                        <a:pt x="297633" y="455056"/>
                      </a:cubicBezTo>
                      <a:cubicBezTo>
                        <a:pt x="287061" y="438292"/>
                        <a:pt x="49126" y="642889"/>
                        <a:pt x="9692" y="580595"/>
                      </a:cubicBezTo>
                      <a:cubicBezTo>
                        <a:pt x="-29741" y="518302"/>
                        <a:pt x="263439" y="394286"/>
                        <a:pt x="248579" y="373617"/>
                      </a:cubicBezTo>
                      <a:cubicBezTo>
                        <a:pt x="234864" y="354662"/>
                        <a:pt x="38172" y="520778"/>
                        <a:pt x="2644" y="464581"/>
                      </a:cubicBezTo>
                      <a:cubicBezTo>
                        <a:pt x="-32884" y="408383"/>
                        <a:pt x="301729" y="255698"/>
                        <a:pt x="281917" y="216645"/>
                      </a:cubicBezTo>
                      <a:cubicBezTo>
                        <a:pt x="281917" y="216645"/>
                        <a:pt x="131327" y="260270"/>
                        <a:pt x="93417" y="208073"/>
                      </a:cubicBezTo>
                      <a:cubicBezTo>
                        <a:pt x="80273" y="189975"/>
                        <a:pt x="113610" y="181784"/>
                        <a:pt x="150472" y="171973"/>
                      </a:cubicBezTo>
                      <a:cubicBezTo>
                        <a:pt x="187334" y="162162"/>
                        <a:pt x="242579" y="113680"/>
                        <a:pt x="310111" y="111584"/>
                      </a:cubicBezTo>
                      <a:cubicBezTo>
                        <a:pt x="377548" y="109489"/>
                        <a:pt x="523376" y="143779"/>
                        <a:pt x="523376" y="143779"/>
                      </a:cubicBezTo>
                      <a:lnTo>
                        <a:pt x="692921" y="23764"/>
                      </a:lnTo>
                      <a:cubicBezTo>
                        <a:pt x="752833" y="-18718"/>
                        <a:pt x="836177" y="-2620"/>
                        <a:pt x="875991" y="59102"/>
                      </a:cubicBezTo>
                      <a:lnTo>
                        <a:pt x="875991" y="59102"/>
                      </a:lnTo>
                      <a:cubicBezTo>
                        <a:pt x="917711" y="123776"/>
                        <a:pt x="893994" y="210359"/>
                        <a:pt x="825128" y="244649"/>
                      </a:cubicBezTo>
                      <a:lnTo>
                        <a:pt x="664727" y="324659"/>
                      </a:lnTo>
                      <a:cubicBezTo>
                        <a:pt x="664727" y="324659"/>
                        <a:pt x="616149" y="430386"/>
                        <a:pt x="513279" y="516302"/>
                      </a:cubicBezTo>
                      <a:cubicBezTo>
                        <a:pt x="410409" y="602312"/>
                        <a:pt x="250008" y="696419"/>
                        <a:pt x="230292" y="667178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DD2EC233-49C1-47DD-96FA-97B160071420}"/>
                    </a:ext>
                  </a:extLst>
                </p:cNvPr>
                <p:cNvSpPr/>
                <p:nvPr/>
              </p:nvSpPr>
              <p:spPr>
                <a:xfrm>
                  <a:off x="5745487" y="3570466"/>
                  <a:ext cx="65362" cy="54399"/>
                </a:xfrm>
                <a:custGeom>
                  <a:avLst/>
                  <a:gdLst>
                    <a:gd name="connsiteX0" fmla="*/ 1231 w 65362"/>
                    <a:gd name="connsiteY0" fmla="*/ 29983 h 54399"/>
                    <a:gd name="connsiteX1" fmla="*/ 17043 w 65362"/>
                    <a:gd name="connsiteY1" fmla="*/ 51700 h 54399"/>
                    <a:gd name="connsiteX2" fmla="*/ 25044 w 65362"/>
                    <a:gd name="connsiteY2" fmla="*/ 53795 h 54399"/>
                    <a:gd name="connsiteX3" fmla="*/ 62001 w 65362"/>
                    <a:gd name="connsiteY3" fmla="*/ 7694 h 54399"/>
                    <a:gd name="connsiteX4" fmla="*/ 2374 w 65362"/>
                    <a:gd name="connsiteY4" fmla="*/ 21125 h 54399"/>
                    <a:gd name="connsiteX5" fmla="*/ 1231 w 65362"/>
                    <a:gd name="connsiteY5" fmla="*/ 29983 h 5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362" h="54399">
                      <a:moveTo>
                        <a:pt x="1231" y="29983"/>
                      </a:moveTo>
                      <a:lnTo>
                        <a:pt x="17043" y="51700"/>
                      </a:lnTo>
                      <a:cubicBezTo>
                        <a:pt x="18852" y="54176"/>
                        <a:pt x="22186" y="55129"/>
                        <a:pt x="25044" y="53795"/>
                      </a:cubicBezTo>
                      <a:cubicBezTo>
                        <a:pt x="38950" y="47414"/>
                        <a:pt x="76764" y="27792"/>
                        <a:pt x="62001" y="7694"/>
                      </a:cubicBezTo>
                      <a:cubicBezTo>
                        <a:pt x="47523" y="-12022"/>
                        <a:pt x="14661" y="11219"/>
                        <a:pt x="2374" y="21125"/>
                      </a:cubicBezTo>
                      <a:cubicBezTo>
                        <a:pt x="-293" y="23315"/>
                        <a:pt x="-769" y="27221"/>
                        <a:pt x="1231" y="299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BBE7A7BB-970F-4D30-887C-FBF3A0DB34BD}"/>
                    </a:ext>
                  </a:extLst>
                </p:cNvPr>
                <p:cNvSpPr/>
                <p:nvPr/>
              </p:nvSpPr>
              <p:spPr>
                <a:xfrm>
                  <a:off x="5740464" y="3455880"/>
                  <a:ext cx="65432" cy="54399"/>
                </a:xfrm>
                <a:custGeom>
                  <a:avLst/>
                  <a:gdLst>
                    <a:gd name="connsiteX0" fmla="*/ 1301 w 65432"/>
                    <a:gd name="connsiteY0" fmla="*/ 29983 h 54399"/>
                    <a:gd name="connsiteX1" fmla="*/ 17112 w 65432"/>
                    <a:gd name="connsiteY1" fmla="*/ 51700 h 54399"/>
                    <a:gd name="connsiteX2" fmla="*/ 25113 w 65432"/>
                    <a:gd name="connsiteY2" fmla="*/ 53795 h 54399"/>
                    <a:gd name="connsiteX3" fmla="*/ 62070 w 65432"/>
                    <a:gd name="connsiteY3" fmla="*/ 7694 h 54399"/>
                    <a:gd name="connsiteX4" fmla="*/ 2444 w 65432"/>
                    <a:gd name="connsiteY4" fmla="*/ 21125 h 54399"/>
                    <a:gd name="connsiteX5" fmla="*/ 1301 w 65432"/>
                    <a:gd name="connsiteY5" fmla="*/ 29983 h 5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432" h="54399">
                      <a:moveTo>
                        <a:pt x="1301" y="29983"/>
                      </a:moveTo>
                      <a:lnTo>
                        <a:pt x="17112" y="51700"/>
                      </a:lnTo>
                      <a:cubicBezTo>
                        <a:pt x="18922" y="54176"/>
                        <a:pt x="22256" y="55129"/>
                        <a:pt x="25113" y="53795"/>
                      </a:cubicBezTo>
                      <a:cubicBezTo>
                        <a:pt x="39020" y="47414"/>
                        <a:pt x="76834" y="27792"/>
                        <a:pt x="62070" y="7694"/>
                      </a:cubicBezTo>
                      <a:cubicBezTo>
                        <a:pt x="47592" y="-12022"/>
                        <a:pt x="14731" y="11219"/>
                        <a:pt x="2444" y="21125"/>
                      </a:cubicBezTo>
                      <a:cubicBezTo>
                        <a:pt x="-319" y="23315"/>
                        <a:pt x="-795" y="27221"/>
                        <a:pt x="1301" y="299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500CCD61-257B-4360-9E7D-D8688967058A}"/>
                    </a:ext>
                  </a:extLst>
                </p:cNvPr>
                <p:cNvSpPr/>
                <p:nvPr/>
              </p:nvSpPr>
              <p:spPr>
                <a:xfrm>
                  <a:off x="5834285" y="3628188"/>
                  <a:ext cx="65432" cy="54399"/>
                </a:xfrm>
                <a:custGeom>
                  <a:avLst/>
                  <a:gdLst>
                    <a:gd name="connsiteX0" fmla="*/ 1301 w 65432"/>
                    <a:gd name="connsiteY0" fmla="*/ 29983 h 54399"/>
                    <a:gd name="connsiteX1" fmla="*/ 17112 w 65432"/>
                    <a:gd name="connsiteY1" fmla="*/ 51700 h 54399"/>
                    <a:gd name="connsiteX2" fmla="*/ 25113 w 65432"/>
                    <a:gd name="connsiteY2" fmla="*/ 53795 h 54399"/>
                    <a:gd name="connsiteX3" fmla="*/ 62070 w 65432"/>
                    <a:gd name="connsiteY3" fmla="*/ 7694 h 54399"/>
                    <a:gd name="connsiteX4" fmla="*/ 2444 w 65432"/>
                    <a:gd name="connsiteY4" fmla="*/ 21125 h 54399"/>
                    <a:gd name="connsiteX5" fmla="*/ 1301 w 65432"/>
                    <a:gd name="connsiteY5" fmla="*/ 29983 h 5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432" h="54399">
                      <a:moveTo>
                        <a:pt x="1301" y="29983"/>
                      </a:moveTo>
                      <a:lnTo>
                        <a:pt x="17112" y="51700"/>
                      </a:lnTo>
                      <a:cubicBezTo>
                        <a:pt x="18922" y="54176"/>
                        <a:pt x="22256" y="55129"/>
                        <a:pt x="25113" y="53795"/>
                      </a:cubicBezTo>
                      <a:cubicBezTo>
                        <a:pt x="39020" y="47414"/>
                        <a:pt x="76834" y="27792"/>
                        <a:pt x="62070" y="7694"/>
                      </a:cubicBezTo>
                      <a:cubicBezTo>
                        <a:pt x="47592" y="-12022"/>
                        <a:pt x="14731" y="11219"/>
                        <a:pt x="2444" y="21125"/>
                      </a:cubicBezTo>
                      <a:cubicBezTo>
                        <a:pt x="-319" y="23220"/>
                        <a:pt x="-795" y="27125"/>
                        <a:pt x="1301" y="299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B0294D55-9157-4FF8-B571-336C16F34BB9}"/>
                    </a:ext>
                  </a:extLst>
                </p:cNvPr>
                <p:cNvSpPr/>
                <p:nvPr/>
              </p:nvSpPr>
              <p:spPr>
                <a:xfrm>
                  <a:off x="5972543" y="3673198"/>
                  <a:ext cx="39306" cy="32764"/>
                </a:xfrm>
                <a:custGeom>
                  <a:avLst/>
                  <a:gdLst>
                    <a:gd name="connsiteX0" fmla="*/ 775 w 39306"/>
                    <a:gd name="connsiteY0" fmla="*/ 18120 h 32764"/>
                    <a:gd name="connsiteX1" fmla="*/ 10300 w 39306"/>
                    <a:gd name="connsiteY1" fmla="*/ 31169 h 32764"/>
                    <a:gd name="connsiteX2" fmla="*/ 15062 w 39306"/>
                    <a:gd name="connsiteY2" fmla="*/ 32407 h 32764"/>
                    <a:gd name="connsiteX3" fmla="*/ 37256 w 39306"/>
                    <a:gd name="connsiteY3" fmla="*/ 4594 h 32764"/>
                    <a:gd name="connsiteX4" fmla="*/ 1346 w 39306"/>
                    <a:gd name="connsiteY4" fmla="*/ 12691 h 32764"/>
                    <a:gd name="connsiteX5" fmla="*/ 775 w 39306"/>
                    <a:gd name="connsiteY5" fmla="*/ 18120 h 32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306" h="32764">
                      <a:moveTo>
                        <a:pt x="775" y="18120"/>
                      </a:moveTo>
                      <a:lnTo>
                        <a:pt x="10300" y="31169"/>
                      </a:lnTo>
                      <a:cubicBezTo>
                        <a:pt x="11443" y="32693"/>
                        <a:pt x="13443" y="33169"/>
                        <a:pt x="15062" y="32407"/>
                      </a:cubicBezTo>
                      <a:cubicBezTo>
                        <a:pt x="23444" y="28597"/>
                        <a:pt x="46209" y="16786"/>
                        <a:pt x="37256" y="4594"/>
                      </a:cubicBezTo>
                      <a:cubicBezTo>
                        <a:pt x="28493" y="-7217"/>
                        <a:pt x="8776" y="6785"/>
                        <a:pt x="1346" y="12691"/>
                      </a:cubicBezTo>
                      <a:cubicBezTo>
                        <a:pt x="-178" y="14119"/>
                        <a:pt x="-463" y="16501"/>
                        <a:pt x="775" y="181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B5F04B1C-59BB-4875-A60E-469A70554009}"/>
                    </a:ext>
                  </a:extLst>
                </p:cNvPr>
                <p:cNvSpPr/>
                <p:nvPr/>
              </p:nvSpPr>
              <p:spPr>
                <a:xfrm>
                  <a:off x="5826918" y="3208114"/>
                  <a:ext cx="64908" cy="35270"/>
                </a:xfrm>
                <a:custGeom>
                  <a:avLst/>
                  <a:gdLst>
                    <a:gd name="connsiteX0" fmla="*/ 0 w 64908"/>
                    <a:gd name="connsiteY0" fmla="*/ 23432 h 35270"/>
                    <a:gd name="connsiteX1" fmla="*/ 2762 w 64908"/>
                    <a:gd name="connsiteY1" fmla="*/ 30099 h 35270"/>
                    <a:gd name="connsiteX2" fmla="*/ 11716 w 64908"/>
                    <a:gd name="connsiteY2" fmla="*/ 35147 h 35270"/>
                    <a:gd name="connsiteX3" fmla="*/ 63913 w 64908"/>
                    <a:gd name="connsiteY3" fmla="*/ 0 h 35270"/>
                    <a:gd name="connsiteX4" fmla="*/ 63913 w 64908"/>
                    <a:gd name="connsiteY4" fmla="*/ 0 h 35270"/>
                    <a:gd name="connsiteX5" fmla="*/ 56293 w 64908"/>
                    <a:gd name="connsiteY5" fmla="*/ 2477 h 35270"/>
                    <a:gd name="connsiteX6" fmla="*/ 0 w 64908"/>
                    <a:gd name="connsiteY6" fmla="*/ 23432 h 3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908" h="35270">
                      <a:moveTo>
                        <a:pt x="0" y="23432"/>
                      </a:moveTo>
                      <a:lnTo>
                        <a:pt x="2762" y="30099"/>
                      </a:lnTo>
                      <a:cubicBezTo>
                        <a:pt x="4191" y="33718"/>
                        <a:pt x="7906" y="35814"/>
                        <a:pt x="11716" y="35147"/>
                      </a:cubicBezTo>
                      <a:cubicBezTo>
                        <a:pt x="28575" y="32194"/>
                        <a:pt x="72009" y="22384"/>
                        <a:pt x="63913" y="0"/>
                      </a:cubicBezTo>
                      <a:lnTo>
                        <a:pt x="63913" y="0"/>
                      </a:lnTo>
                      <a:cubicBezTo>
                        <a:pt x="61341" y="953"/>
                        <a:pt x="58769" y="1810"/>
                        <a:pt x="56293" y="2477"/>
                      </a:cubicBezTo>
                      <a:cubicBezTo>
                        <a:pt x="31718" y="9049"/>
                        <a:pt x="8668" y="14859"/>
                        <a:pt x="0" y="2343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A933095B-3F56-4F1C-A6EE-3FF9E86594B7}"/>
                  </a:ext>
                </a:extLst>
              </p:cNvPr>
              <p:cNvSpPr/>
              <p:nvPr/>
            </p:nvSpPr>
            <p:spPr>
              <a:xfrm>
                <a:off x="6258679" y="3144765"/>
                <a:ext cx="175775" cy="237854"/>
              </a:xfrm>
              <a:custGeom>
                <a:avLst/>
                <a:gdLst>
                  <a:gd name="connsiteX0" fmla="*/ 172029 w 175775"/>
                  <a:gd name="connsiteY0" fmla="*/ 224512 h 237854"/>
                  <a:gd name="connsiteX1" fmla="*/ 154408 w 175775"/>
                  <a:gd name="connsiteY1" fmla="*/ 236418 h 237854"/>
                  <a:gd name="connsiteX2" fmla="*/ 142788 w 175775"/>
                  <a:gd name="connsiteY2" fmla="*/ 234132 h 237854"/>
                  <a:gd name="connsiteX3" fmla="*/ 1437 w 175775"/>
                  <a:gd name="connsiteY3" fmla="*/ 24963 h 237854"/>
                  <a:gd name="connsiteX4" fmla="*/ 3723 w 175775"/>
                  <a:gd name="connsiteY4" fmla="*/ 13343 h 237854"/>
                  <a:gd name="connsiteX5" fmla="*/ 21344 w 175775"/>
                  <a:gd name="connsiteY5" fmla="*/ 1437 h 237854"/>
                  <a:gd name="connsiteX6" fmla="*/ 32964 w 175775"/>
                  <a:gd name="connsiteY6" fmla="*/ 3723 h 237854"/>
                  <a:gd name="connsiteX7" fmla="*/ 174411 w 175775"/>
                  <a:gd name="connsiteY7" fmla="*/ 212892 h 237854"/>
                  <a:gd name="connsiteX8" fmla="*/ 172029 w 175775"/>
                  <a:gd name="connsiteY8" fmla="*/ 224512 h 23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775" h="237854">
                    <a:moveTo>
                      <a:pt x="172029" y="224512"/>
                    </a:moveTo>
                    <a:lnTo>
                      <a:pt x="154408" y="236418"/>
                    </a:lnTo>
                    <a:cubicBezTo>
                      <a:pt x="150598" y="238990"/>
                      <a:pt x="145359" y="238038"/>
                      <a:pt x="142788" y="234132"/>
                    </a:cubicBezTo>
                    <a:lnTo>
                      <a:pt x="1437" y="24963"/>
                    </a:lnTo>
                    <a:cubicBezTo>
                      <a:pt x="-1135" y="21153"/>
                      <a:pt x="-183" y="15915"/>
                      <a:pt x="3723" y="13343"/>
                    </a:cubicBezTo>
                    <a:lnTo>
                      <a:pt x="21344" y="1437"/>
                    </a:lnTo>
                    <a:cubicBezTo>
                      <a:pt x="25154" y="-1135"/>
                      <a:pt x="30393" y="-183"/>
                      <a:pt x="32964" y="3723"/>
                    </a:cubicBezTo>
                    <a:lnTo>
                      <a:pt x="174411" y="212892"/>
                    </a:lnTo>
                    <a:cubicBezTo>
                      <a:pt x="176887" y="216797"/>
                      <a:pt x="175935" y="221940"/>
                      <a:pt x="172029" y="224512"/>
                    </a:cubicBezTo>
                    <a:close/>
                  </a:path>
                </a:pathLst>
              </a:custGeom>
              <a:solidFill>
                <a:srgbClr val="FACF5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1108D2C-96C9-4EF6-B280-E2CDC608AC8A}"/>
                  </a:ext>
                </a:extLst>
              </p:cNvPr>
              <p:cNvSpPr/>
              <p:nvPr/>
            </p:nvSpPr>
            <p:spPr>
              <a:xfrm>
                <a:off x="5778531" y="3441286"/>
                <a:ext cx="383476" cy="383476"/>
              </a:xfrm>
              <a:custGeom>
                <a:avLst/>
                <a:gdLst>
                  <a:gd name="connsiteX0" fmla="*/ 50102 w 383476"/>
                  <a:gd name="connsiteY0" fmla="*/ 383477 h 383476"/>
                  <a:gd name="connsiteX1" fmla="*/ 0 w 383476"/>
                  <a:gd name="connsiteY1" fmla="*/ 333375 h 383476"/>
                  <a:gd name="connsiteX2" fmla="*/ 141637 w 383476"/>
                  <a:gd name="connsiteY2" fmla="*/ 191738 h 383476"/>
                  <a:gd name="connsiteX3" fmla="*/ 0 w 383476"/>
                  <a:gd name="connsiteY3" fmla="*/ 50101 h 383476"/>
                  <a:gd name="connsiteX4" fmla="*/ 50102 w 383476"/>
                  <a:gd name="connsiteY4" fmla="*/ 0 h 383476"/>
                  <a:gd name="connsiteX5" fmla="*/ 191738 w 383476"/>
                  <a:gd name="connsiteY5" fmla="*/ 141637 h 383476"/>
                  <a:gd name="connsiteX6" fmla="*/ 333375 w 383476"/>
                  <a:gd name="connsiteY6" fmla="*/ 0 h 383476"/>
                  <a:gd name="connsiteX7" fmla="*/ 383477 w 383476"/>
                  <a:gd name="connsiteY7" fmla="*/ 50101 h 383476"/>
                  <a:gd name="connsiteX8" fmla="*/ 241840 w 383476"/>
                  <a:gd name="connsiteY8" fmla="*/ 191738 h 383476"/>
                  <a:gd name="connsiteX9" fmla="*/ 383477 w 383476"/>
                  <a:gd name="connsiteY9" fmla="*/ 333375 h 383476"/>
                  <a:gd name="connsiteX10" fmla="*/ 333375 w 383476"/>
                  <a:gd name="connsiteY10" fmla="*/ 383477 h 383476"/>
                  <a:gd name="connsiteX11" fmla="*/ 191738 w 383476"/>
                  <a:gd name="connsiteY11" fmla="*/ 241840 h 383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3476" h="383476">
                    <a:moveTo>
                      <a:pt x="50102" y="383477"/>
                    </a:moveTo>
                    <a:lnTo>
                      <a:pt x="0" y="333375"/>
                    </a:lnTo>
                    <a:lnTo>
                      <a:pt x="141637" y="191738"/>
                    </a:lnTo>
                    <a:lnTo>
                      <a:pt x="0" y="50101"/>
                    </a:lnTo>
                    <a:lnTo>
                      <a:pt x="50102" y="0"/>
                    </a:lnTo>
                    <a:lnTo>
                      <a:pt x="191738" y="141637"/>
                    </a:lnTo>
                    <a:lnTo>
                      <a:pt x="333375" y="0"/>
                    </a:lnTo>
                    <a:lnTo>
                      <a:pt x="383477" y="50101"/>
                    </a:lnTo>
                    <a:lnTo>
                      <a:pt x="241840" y="191738"/>
                    </a:lnTo>
                    <a:lnTo>
                      <a:pt x="383477" y="333375"/>
                    </a:lnTo>
                    <a:lnTo>
                      <a:pt x="333375" y="383477"/>
                    </a:lnTo>
                    <a:lnTo>
                      <a:pt x="191738" y="24184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F51AF5C-1895-4C75-9991-3280A7C8E16F}"/>
              </a:ext>
            </a:extLst>
          </p:cNvPr>
          <p:cNvGrpSpPr/>
          <p:nvPr/>
        </p:nvGrpSpPr>
        <p:grpSpPr>
          <a:xfrm>
            <a:off x="2228206" y="1021767"/>
            <a:ext cx="10881025" cy="1376392"/>
            <a:chOff x="2357724" y="870710"/>
            <a:chExt cx="5692875" cy="137639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4111F3C-C287-48B2-A5C3-62EB1E37CB18}"/>
                </a:ext>
              </a:extLst>
            </p:cNvPr>
            <p:cNvSpPr txBox="1"/>
            <p:nvPr/>
          </p:nvSpPr>
          <p:spPr>
            <a:xfrm>
              <a:off x="5363798" y="1231439"/>
              <a:ext cx="268680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th-TH" sz="6000" dirty="0">
                <a:solidFill>
                  <a:srgbClr val="BB3D50"/>
                </a:solidFill>
              </a:endParaRPr>
            </a:p>
          </p:txBody>
        </p:sp>
        <p:sp>
          <p:nvSpPr>
            <p:cNvPr id="18" name="Graphic 406">
              <a:extLst>
                <a:ext uri="{FF2B5EF4-FFF2-40B4-BE49-F238E27FC236}">
                  <a16:creationId xmlns:a16="http://schemas.microsoft.com/office/drawing/2014/main" id="{3EE0EED7-BE41-4B0E-A321-6B48420B5371}"/>
                </a:ext>
              </a:extLst>
            </p:cNvPr>
            <p:cNvSpPr/>
            <p:nvPr/>
          </p:nvSpPr>
          <p:spPr>
            <a:xfrm>
              <a:off x="2357724" y="870710"/>
              <a:ext cx="3291761" cy="775994"/>
            </a:xfrm>
            <a:custGeom>
              <a:avLst/>
              <a:gdLst>
                <a:gd name="connsiteX0" fmla="*/ 2374583 w 2555938"/>
                <a:gd name="connsiteY0" fmla="*/ 661035 h 661035"/>
                <a:gd name="connsiteX1" fmla="*/ 181356 w 2555938"/>
                <a:gd name="connsiteY1" fmla="*/ 661035 h 661035"/>
                <a:gd name="connsiteX2" fmla="*/ 0 w 2555938"/>
                <a:gd name="connsiteY2" fmla="*/ 479584 h 661035"/>
                <a:gd name="connsiteX3" fmla="*/ 0 w 2555938"/>
                <a:gd name="connsiteY3" fmla="*/ 181356 h 661035"/>
                <a:gd name="connsiteX4" fmla="*/ 181356 w 2555938"/>
                <a:gd name="connsiteY4" fmla="*/ 0 h 661035"/>
                <a:gd name="connsiteX5" fmla="*/ 2374583 w 2555938"/>
                <a:gd name="connsiteY5" fmla="*/ 0 h 661035"/>
                <a:gd name="connsiteX6" fmla="*/ 2555939 w 2555938"/>
                <a:gd name="connsiteY6" fmla="*/ 181356 h 661035"/>
                <a:gd name="connsiteX7" fmla="*/ 2555939 w 2555938"/>
                <a:gd name="connsiteY7" fmla="*/ 479584 h 661035"/>
                <a:gd name="connsiteX8" fmla="*/ 2374583 w 2555938"/>
                <a:gd name="connsiteY8" fmla="*/ 661035 h 661035"/>
                <a:gd name="connsiteX9" fmla="*/ 181356 w 2555938"/>
                <a:gd name="connsiteY9" fmla="*/ 37052 h 661035"/>
                <a:gd name="connsiteX10" fmla="*/ 37052 w 2555938"/>
                <a:gd name="connsiteY10" fmla="*/ 181356 h 661035"/>
                <a:gd name="connsiteX11" fmla="*/ 37052 w 2555938"/>
                <a:gd name="connsiteY11" fmla="*/ 479584 h 661035"/>
                <a:gd name="connsiteX12" fmla="*/ 181356 w 2555938"/>
                <a:gd name="connsiteY12" fmla="*/ 623888 h 661035"/>
                <a:gd name="connsiteX13" fmla="*/ 2374583 w 2555938"/>
                <a:gd name="connsiteY13" fmla="*/ 623888 h 661035"/>
                <a:gd name="connsiteX14" fmla="*/ 2518886 w 2555938"/>
                <a:gd name="connsiteY14" fmla="*/ 479584 h 661035"/>
                <a:gd name="connsiteX15" fmla="*/ 2518886 w 2555938"/>
                <a:gd name="connsiteY15" fmla="*/ 181356 h 661035"/>
                <a:gd name="connsiteX16" fmla="*/ 2374583 w 2555938"/>
                <a:gd name="connsiteY16" fmla="*/ 37052 h 661035"/>
                <a:gd name="connsiteX17" fmla="*/ 181356 w 2555938"/>
                <a:gd name="connsiteY17" fmla="*/ 37052 h 661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5938" h="661035">
                  <a:moveTo>
                    <a:pt x="2374583" y="661035"/>
                  </a:moveTo>
                  <a:lnTo>
                    <a:pt x="181356" y="661035"/>
                  </a:lnTo>
                  <a:cubicBezTo>
                    <a:pt x="81344" y="661035"/>
                    <a:pt x="0" y="579596"/>
                    <a:pt x="0" y="479584"/>
                  </a:cubicBezTo>
                  <a:lnTo>
                    <a:pt x="0" y="181356"/>
                  </a:lnTo>
                  <a:cubicBezTo>
                    <a:pt x="0" y="81344"/>
                    <a:pt x="81344" y="0"/>
                    <a:pt x="181356" y="0"/>
                  </a:cubicBezTo>
                  <a:lnTo>
                    <a:pt x="2374583" y="0"/>
                  </a:lnTo>
                  <a:cubicBezTo>
                    <a:pt x="2474595" y="0"/>
                    <a:pt x="2555939" y="81344"/>
                    <a:pt x="2555939" y="181356"/>
                  </a:cubicBezTo>
                  <a:lnTo>
                    <a:pt x="2555939" y="479584"/>
                  </a:lnTo>
                  <a:cubicBezTo>
                    <a:pt x="2555939" y="579596"/>
                    <a:pt x="2474500" y="661035"/>
                    <a:pt x="2374583" y="661035"/>
                  </a:cubicBezTo>
                  <a:close/>
                  <a:moveTo>
                    <a:pt x="181356" y="37052"/>
                  </a:moveTo>
                  <a:cubicBezTo>
                    <a:pt x="101822" y="37052"/>
                    <a:pt x="37052" y="101727"/>
                    <a:pt x="37052" y="181356"/>
                  </a:cubicBezTo>
                  <a:lnTo>
                    <a:pt x="37052" y="479584"/>
                  </a:lnTo>
                  <a:cubicBezTo>
                    <a:pt x="37052" y="559118"/>
                    <a:pt x="101822" y="623888"/>
                    <a:pt x="181356" y="623888"/>
                  </a:cubicBezTo>
                  <a:lnTo>
                    <a:pt x="2374583" y="623888"/>
                  </a:lnTo>
                  <a:cubicBezTo>
                    <a:pt x="2454116" y="623888"/>
                    <a:pt x="2518886" y="559213"/>
                    <a:pt x="2518886" y="479584"/>
                  </a:cubicBezTo>
                  <a:lnTo>
                    <a:pt x="2518886" y="181356"/>
                  </a:lnTo>
                  <a:cubicBezTo>
                    <a:pt x="2518886" y="101822"/>
                    <a:pt x="2454116" y="37052"/>
                    <a:pt x="2374583" y="37052"/>
                  </a:cubicBezTo>
                  <a:lnTo>
                    <a:pt x="181356" y="37052"/>
                  </a:lnTo>
                  <a:close/>
                </a:path>
              </a:pathLst>
            </a:custGeom>
            <a:solidFill>
              <a:srgbClr val="343C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5" name="Graphic 1">
            <a:extLst>
              <a:ext uri="{FF2B5EF4-FFF2-40B4-BE49-F238E27FC236}">
                <a16:creationId xmlns:a16="http://schemas.microsoft.com/office/drawing/2014/main" id="{410E3B74-C99F-4AED-BF95-A43541DBDFC0}"/>
              </a:ext>
            </a:extLst>
          </p:cNvPr>
          <p:cNvGrpSpPr/>
          <p:nvPr/>
        </p:nvGrpSpPr>
        <p:grpSpPr>
          <a:xfrm rot="13535922">
            <a:off x="716283" y="5781244"/>
            <a:ext cx="438723" cy="497863"/>
            <a:chOff x="5996053" y="3271855"/>
            <a:chExt cx="200653" cy="312049"/>
          </a:xfrm>
        </p:grpSpPr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EBDAC4C-4B7A-4AEB-A151-3AB16C3EE781}"/>
                </a:ext>
              </a:extLst>
            </p:cNvPr>
            <p:cNvSpPr/>
            <p:nvPr/>
          </p:nvSpPr>
          <p:spPr>
            <a:xfrm>
              <a:off x="5996053" y="3271861"/>
              <a:ext cx="158619" cy="180664"/>
            </a:xfrm>
            <a:custGeom>
              <a:avLst/>
              <a:gdLst>
                <a:gd name="connsiteX0" fmla="*/ 158620 w 158619"/>
                <a:gd name="connsiteY0" fmla="*/ 133801 h 180664"/>
                <a:gd name="connsiteX1" fmla="*/ 120139 w 158619"/>
                <a:gd name="connsiteY1" fmla="*/ 38932 h 180664"/>
                <a:gd name="connsiteX2" fmla="*/ 38891 w 158619"/>
                <a:gd name="connsiteY2" fmla="*/ 4547 h 180664"/>
                <a:gd name="connsiteX3" fmla="*/ 4601 w 158619"/>
                <a:gd name="connsiteY3" fmla="*/ 85795 h 180664"/>
                <a:gd name="connsiteX4" fmla="*/ 43082 w 158619"/>
                <a:gd name="connsiteY4" fmla="*/ 180664 h 180664"/>
                <a:gd name="connsiteX5" fmla="*/ 158620 w 158619"/>
                <a:gd name="connsiteY5" fmla="*/ 133801 h 18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19" h="180664">
                  <a:moveTo>
                    <a:pt x="158620" y="133801"/>
                  </a:moveTo>
                  <a:lnTo>
                    <a:pt x="120139" y="38932"/>
                  </a:lnTo>
                  <a:cubicBezTo>
                    <a:pt x="107185" y="7024"/>
                    <a:pt x="70799" y="-8312"/>
                    <a:pt x="38891" y="4547"/>
                  </a:cubicBezTo>
                  <a:cubicBezTo>
                    <a:pt x="6982" y="17501"/>
                    <a:pt x="-8353" y="53887"/>
                    <a:pt x="4601" y="85795"/>
                  </a:cubicBezTo>
                  <a:lnTo>
                    <a:pt x="43082" y="180664"/>
                  </a:lnTo>
                  <a:lnTo>
                    <a:pt x="158620" y="133801"/>
                  </a:ln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135A563-DCDB-4B01-A858-9F68F99D7C93}"/>
                </a:ext>
              </a:extLst>
            </p:cNvPr>
            <p:cNvSpPr/>
            <p:nvPr/>
          </p:nvSpPr>
          <p:spPr>
            <a:xfrm>
              <a:off x="6039039" y="3405567"/>
              <a:ext cx="157667" cy="178336"/>
            </a:xfrm>
            <a:custGeom>
              <a:avLst/>
              <a:gdLst>
                <a:gd name="connsiteX0" fmla="*/ 0 w 157667"/>
                <a:gd name="connsiteY0" fmla="*/ 46958 h 178336"/>
                <a:gd name="connsiteX1" fmla="*/ 37529 w 157667"/>
                <a:gd name="connsiteY1" fmla="*/ 139446 h 178336"/>
                <a:gd name="connsiteX2" fmla="*/ 118777 w 157667"/>
                <a:gd name="connsiteY2" fmla="*/ 173736 h 178336"/>
                <a:gd name="connsiteX3" fmla="*/ 153067 w 157667"/>
                <a:gd name="connsiteY3" fmla="*/ 92488 h 178336"/>
                <a:gd name="connsiteX4" fmla="*/ 115538 w 157667"/>
                <a:gd name="connsiteY4" fmla="*/ 0 h 178336"/>
                <a:gd name="connsiteX5" fmla="*/ 0 w 157667"/>
                <a:gd name="connsiteY5" fmla="*/ 46958 h 17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667" h="178336">
                  <a:moveTo>
                    <a:pt x="0" y="46958"/>
                  </a:moveTo>
                  <a:lnTo>
                    <a:pt x="37529" y="139446"/>
                  </a:lnTo>
                  <a:cubicBezTo>
                    <a:pt x="50482" y="171355"/>
                    <a:pt x="86868" y="186690"/>
                    <a:pt x="118777" y="173736"/>
                  </a:cubicBezTo>
                  <a:cubicBezTo>
                    <a:pt x="150686" y="160782"/>
                    <a:pt x="166021" y="124397"/>
                    <a:pt x="153067" y="92488"/>
                  </a:cubicBezTo>
                  <a:lnTo>
                    <a:pt x="115538" y="0"/>
                  </a:lnTo>
                  <a:lnTo>
                    <a:pt x="0" y="46958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0D15929-C45D-4CC9-A46A-BEC7AE1D478E}"/>
                </a:ext>
              </a:extLst>
            </p:cNvPr>
            <p:cNvSpPr/>
            <p:nvPr/>
          </p:nvSpPr>
          <p:spPr>
            <a:xfrm>
              <a:off x="5996053" y="3271855"/>
              <a:ext cx="89277" cy="180671"/>
            </a:xfrm>
            <a:custGeom>
              <a:avLst/>
              <a:gdLst>
                <a:gd name="connsiteX0" fmla="*/ 62322 w 89277"/>
                <a:gd name="connsiteY0" fmla="*/ 172861 h 180671"/>
                <a:gd name="connsiteX1" fmla="*/ 29461 w 89277"/>
                <a:gd name="connsiteY1" fmla="*/ 91993 h 180671"/>
                <a:gd name="connsiteX2" fmla="*/ 63751 w 89277"/>
                <a:gd name="connsiteY2" fmla="*/ 10745 h 180671"/>
                <a:gd name="connsiteX3" fmla="*/ 89278 w 89277"/>
                <a:gd name="connsiteY3" fmla="*/ 6268 h 180671"/>
                <a:gd name="connsiteX4" fmla="*/ 38891 w 89277"/>
                <a:gd name="connsiteY4" fmla="*/ 4554 h 180671"/>
                <a:gd name="connsiteX5" fmla="*/ 4601 w 89277"/>
                <a:gd name="connsiteY5" fmla="*/ 85802 h 180671"/>
                <a:gd name="connsiteX6" fmla="*/ 43082 w 89277"/>
                <a:gd name="connsiteY6" fmla="*/ 180671 h 180671"/>
                <a:gd name="connsiteX7" fmla="*/ 62322 w 89277"/>
                <a:gd name="connsiteY7" fmla="*/ 172861 h 18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77" h="180671">
                  <a:moveTo>
                    <a:pt x="62322" y="172861"/>
                  </a:moveTo>
                  <a:lnTo>
                    <a:pt x="29461" y="91993"/>
                  </a:lnTo>
                  <a:cubicBezTo>
                    <a:pt x="16507" y="60085"/>
                    <a:pt x="31842" y="23699"/>
                    <a:pt x="63751" y="10745"/>
                  </a:cubicBezTo>
                  <a:cubicBezTo>
                    <a:pt x="72133" y="7316"/>
                    <a:pt x="80801" y="5983"/>
                    <a:pt x="89278" y="6268"/>
                  </a:cubicBezTo>
                  <a:cubicBezTo>
                    <a:pt x="74038" y="-1161"/>
                    <a:pt x="55845" y="-2304"/>
                    <a:pt x="38891" y="4554"/>
                  </a:cubicBezTo>
                  <a:cubicBezTo>
                    <a:pt x="6982" y="17508"/>
                    <a:pt x="-8353" y="53893"/>
                    <a:pt x="4601" y="85802"/>
                  </a:cubicBezTo>
                  <a:lnTo>
                    <a:pt x="43082" y="180671"/>
                  </a:lnTo>
                  <a:lnTo>
                    <a:pt x="62322" y="172861"/>
                  </a:ln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377759B1-F597-4B1C-B9B4-40BC55CCE12C}"/>
                </a:ext>
              </a:extLst>
            </p:cNvPr>
            <p:cNvSpPr/>
            <p:nvPr/>
          </p:nvSpPr>
          <p:spPr>
            <a:xfrm>
              <a:off x="6039135" y="3444715"/>
              <a:ext cx="93249" cy="139160"/>
            </a:xfrm>
            <a:custGeom>
              <a:avLst/>
              <a:gdLst>
                <a:gd name="connsiteX0" fmla="*/ 93250 w 93249"/>
                <a:gd name="connsiteY0" fmla="*/ 139160 h 139160"/>
                <a:gd name="connsiteX1" fmla="*/ 62389 w 93249"/>
                <a:gd name="connsiteY1" fmla="*/ 106490 h 139160"/>
                <a:gd name="connsiteX2" fmla="*/ 19241 w 93249"/>
                <a:gd name="connsiteY2" fmla="*/ 0 h 139160"/>
                <a:gd name="connsiteX3" fmla="*/ 0 w 93249"/>
                <a:gd name="connsiteY3" fmla="*/ 7810 h 139160"/>
                <a:gd name="connsiteX4" fmla="*/ 37529 w 93249"/>
                <a:gd name="connsiteY4" fmla="*/ 100298 h 139160"/>
                <a:gd name="connsiteX5" fmla="*/ 93250 w 93249"/>
                <a:gd name="connsiteY5" fmla="*/ 139160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249" h="139160">
                  <a:moveTo>
                    <a:pt x="93250" y="139160"/>
                  </a:moveTo>
                  <a:cubicBezTo>
                    <a:pt x="79724" y="132683"/>
                    <a:pt x="68485" y="121444"/>
                    <a:pt x="62389" y="106490"/>
                  </a:cubicBezTo>
                  <a:lnTo>
                    <a:pt x="19241" y="0"/>
                  </a:lnTo>
                  <a:lnTo>
                    <a:pt x="0" y="7810"/>
                  </a:lnTo>
                  <a:lnTo>
                    <a:pt x="37529" y="100298"/>
                  </a:lnTo>
                  <a:cubicBezTo>
                    <a:pt x="47054" y="123825"/>
                    <a:pt x="69342" y="138398"/>
                    <a:pt x="93250" y="139160"/>
                  </a:cubicBez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60" name="Graphic 1">
            <a:extLst>
              <a:ext uri="{FF2B5EF4-FFF2-40B4-BE49-F238E27FC236}">
                <a16:creationId xmlns:a16="http://schemas.microsoft.com/office/drawing/2014/main" id="{0F4D4D07-4D46-4ACC-A59E-CB30DAF1012E}"/>
              </a:ext>
            </a:extLst>
          </p:cNvPr>
          <p:cNvGrpSpPr/>
          <p:nvPr/>
        </p:nvGrpSpPr>
        <p:grpSpPr>
          <a:xfrm rot="17417711">
            <a:off x="1267579" y="6019722"/>
            <a:ext cx="438723" cy="298934"/>
            <a:chOff x="5996053" y="3271855"/>
            <a:chExt cx="200653" cy="312049"/>
          </a:xfrm>
        </p:grpSpPr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BF466F2-877B-4C1F-8642-1447792C1F85}"/>
                </a:ext>
              </a:extLst>
            </p:cNvPr>
            <p:cNvSpPr/>
            <p:nvPr/>
          </p:nvSpPr>
          <p:spPr>
            <a:xfrm>
              <a:off x="5996053" y="3271861"/>
              <a:ext cx="158619" cy="180664"/>
            </a:xfrm>
            <a:custGeom>
              <a:avLst/>
              <a:gdLst>
                <a:gd name="connsiteX0" fmla="*/ 158620 w 158619"/>
                <a:gd name="connsiteY0" fmla="*/ 133801 h 180664"/>
                <a:gd name="connsiteX1" fmla="*/ 120139 w 158619"/>
                <a:gd name="connsiteY1" fmla="*/ 38932 h 180664"/>
                <a:gd name="connsiteX2" fmla="*/ 38891 w 158619"/>
                <a:gd name="connsiteY2" fmla="*/ 4547 h 180664"/>
                <a:gd name="connsiteX3" fmla="*/ 4601 w 158619"/>
                <a:gd name="connsiteY3" fmla="*/ 85795 h 180664"/>
                <a:gd name="connsiteX4" fmla="*/ 43082 w 158619"/>
                <a:gd name="connsiteY4" fmla="*/ 180664 h 180664"/>
                <a:gd name="connsiteX5" fmla="*/ 158620 w 158619"/>
                <a:gd name="connsiteY5" fmla="*/ 133801 h 18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19" h="180664">
                  <a:moveTo>
                    <a:pt x="158620" y="133801"/>
                  </a:moveTo>
                  <a:lnTo>
                    <a:pt x="120139" y="38932"/>
                  </a:lnTo>
                  <a:cubicBezTo>
                    <a:pt x="107185" y="7024"/>
                    <a:pt x="70799" y="-8312"/>
                    <a:pt x="38891" y="4547"/>
                  </a:cubicBezTo>
                  <a:cubicBezTo>
                    <a:pt x="6982" y="17501"/>
                    <a:pt x="-8353" y="53887"/>
                    <a:pt x="4601" y="85795"/>
                  </a:cubicBezTo>
                  <a:lnTo>
                    <a:pt x="43082" y="180664"/>
                  </a:lnTo>
                  <a:lnTo>
                    <a:pt x="158620" y="133801"/>
                  </a:ln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9DE23122-4519-43A0-AF4F-E6D638E79805}"/>
                </a:ext>
              </a:extLst>
            </p:cNvPr>
            <p:cNvSpPr/>
            <p:nvPr/>
          </p:nvSpPr>
          <p:spPr>
            <a:xfrm>
              <a:off x="6039039" y="3405567"/>
              <a:ext cx="157667" cy="178336"/>
            </a:xfrm>
            <a:custGeom>
              <a:avLst/>
              <a:gdLst>
                <a:gd name="connsiteX0" fmla="*/ 0 w 157667"/>
                <a:gd name="connsiteY0" fmla="*/ 46958 h 178336"/>
                <a:gd name="connsiteX1" fmla="*/ 37529 w 157667"/>
                <a:gd name="connsiteY1" fmla="*/ 139446 h 178336"/>
                <a:gd name="connsiteX2" fmla="*/ 118777 w 157667"/>
                <a:gd name="connsiteY2" fmla="*/ 173736 h 178336"/>
                <a:gd name="connsiteX3" fmla="*/ 153067 w 157667"/>
                <a:gd name="connsiteY3" fmla="*/ 92488 h 178336"/>
                <a:gd name="connsiteX4" fmla="*/ 115538 w 157667"/>
                <a:gd name="connsiteY4" fmla="*/ 0 h 178336"/>
                <a:gd name="connsiteX5" fmla="*/ 0 w 157667"/>
                <a:gd name="connsiteY5" fmla="*/ 46958 h 17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667" h="178336">
                  <a:moveTo>
                    <a:pt x="0" y="46958"/>
                  </a:moveTo>
                  <a:lnTo>
                    <a:pt x="37529" y="139446"/>
                  </a:lnTo>
                  <a:cubicBezTo>
                    <a:pt x="50482" y="171355"/>
                    <a:pt x="86868" y="186690"/>
                    <a:pt x="118777" y="173736"/>
                  </a:cubicBezTo>
                  <a:cubicBezTo>
                    <a:pt x="150686" y="160782"/>
                    <a:pt x="166021" y="124397"/>
                    <a:pt x="153067" y="92488"/>
                  </a:cubicBezTo>
                  <a:lnTo>
                    <a:pt x="115538" y="0"/>
                  </a:lnTo>
                  <a:lnTo>
                    <a:pt x="0" y="46958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59497F4-B55C-4576-9B2D-D7E16ECDC383}"/>
                </a:ext>
              </a:extLst>
            </p:cNvPr>
            <p:cNvSpPr/>
            <p:nvPr/>
          </p:nvSpPr>
          <p:spPr>
            <a:xfrm>
              <a:off x="5996053" y="3271855"/>
              <a:ext cx="89277" cy="180671"/>
            </a:xfrm>
            <a:custGeom>
              <a:avLst/>
              <a:gdLst>
                <a:gd name="connsiteX0" fmla="*/ 62322 w 89277"/>
                <a:gd name="connsiteY0" fmla="*/ 172861 h 180671"/>
                <a:gd name="connsiteX1" fmla="*/ 29461 w 89277"/>
                <a:gd name="connsiteY1" fmla="*/ 91993 h 180671"/>
                <a:gd name="connsiteX2" fmla="*/ 63751 w 89277"/>
                <a:gd name="connsiteY2" fmla="*/ 10745 h 180671"/>
                <a:gd name="connsiteX3" fmla="*/ 89278 w 89277"/>
                <a:gd name="connsiteY3" fmla="*/ 6268 h 180671"/>
                <a:gd name="connsiteX4" fmla="*/ 38891 w 89277"/>
                <a:gd name="connsiteY4" fmla="*/ 4554 h 180671"/>
                <a:gd name="connsiteX5" fmla="*/ 4601 w 89277"/>
                <a:gd name="connsiteY5" fmla="*/ 85802 h 180671"/>
                <a:gd name="connsiteX6" fmla="*/ 43082 w 89277"/>
                <a:gd name="connsiteY6" fmla="*/ 180671 h 180671"/>
                <a:gd name="connsiteX7" fmla="*/ 62322 w 89277"/>
                <a:gd name="connsiteY7" fmla="*/ 172861 h 18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77" h="180671">
                  <a:moveTo>
                    <a:pt x="62322" y="172861"/>
                  </a:moveTo>
                  <a:lnTo>
                    <a:pt x="29461" y="91993"/>
                  </a:lnTo>
                  <a:cubicBezTo>
                    <a:pt x="16507" y="60085"/>
                    <a:pt x="31842" y="23699"/>
                    <a:pt x="63751" y="10745"/>
                  </a:cubicBezTo>
                  <a:cubicBezTo>
                    <a:pt x="72133" y="7316"/>
                    <a:pt x="80801" y="5983"/>
                    <a:pt x="89278" y="6268"/>
                  </a:cubicBezTo>
                  <a:cubicBezTo>
                    <a:pt x="74038" y="-1161"/>
                    <a:pt x="55845" y="-2304"/>
                    <a:pt x="38891" y="4554"/>
                  </a:cubicBezTo>
                  <a:cubicBezTo>
                    <a:pt x="6982" y="17508"/>
                    <a:pt x="-8353" y="53893"/>
                    <a:pt x="4601" y="85802"/>
                  </a:cubicBezTo>
                  <a:lnTo>
                    <a:pt x="43082" y="180671"/>
                  </a:lnTo>
                  <a:lnTo>
                    <a:pt x="62322" y="172861"/>
                  </a:ln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C48BBF4-592A-4A72-A0B0-92730FF69F07}"/>
                </a:ext>
              </a:extLst>
            </p:cNvPr>
            <p:cNvSpPr/>
            <p:nvPr/>
          </p:nvSpPr>
          <p:spPr>
            <a:xfrm>
              <a:off x="6039135" y="3444715"/>
              <a:ext cx="93249" cy="139160"/>
            </a:xfrm>
            <a:custGeom>
              <a:avLst/>
              <a:gdLst>
                <a:gd name="connsiteX0" fmla="*/ 93250 w 93249"/>
                <a:gd name="connsiteY0" fmla="*/ 139160 h 139160"/>
                <a:gd name="connsiteX1" fmla="*/ 62389 w 93249"/>
                <a:gd name="connsiteY1" fmla="*/ 106490 h 139160"/>
                <a:gd name="connsiteX2" fmla="*/ 19241 w 93249"/>
                <a:gd name="connsiteY2" fmla="*/ 0 h 139160"/>
                <a:gd name="connsiteX3" fmla="*/ 0 w 93249"/>
                <a:gd name="connsiteY3" fmla="*/ 7810 h 139160"/>
                <a:gd name="connsiteX4" fmla="*/ 37529 w 93249"/>
                <a:gd name="connsiteY4" fmla="*/ 100298 h 139160"/>
                <a:gd name="connsiteX5" fmla="*/ 93250 w 93249"/>
                <a:gd name="connsiteY5" fmla="*/ 139160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249" h="139160">
                  <a:moveTo>
                    <a:pt x="93250" y="139160"/>
                  </a:moveTo>
                  <a:cubicBezTo>
                    <a:pt x="79724" y="132683"/>
                    <a:pt x="68485" y="121444"/>
                    <a:pt x="62389" y="106490"/>
                  </a:cubicBezTo>
                  <a:lnTo>
                    <a:pt x="19241" y="0"/>
                  </a:lnTo>
                  <a:lnTo>
                    <a:pt x="0" y="7810"/>
                  </a:lnTo>
                  <a:lnTo>
                    <a:pt x="37529" y="100298"/>
                  </a:lnTo>
                  <a:cubicBezTo>
                    <a:pt x="47054" y="123825"/>
                    <a:pt x="69342" y="138398"/>
                    <a:pt x="93250" y="139160"/>
                  </a:cubicBez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65" name="Graphic 1">
            <a:extLst>
              <a:ext uri="{FF2B5EF4-FFF2-40B4-BE49-F238E27FC236}">
                <a16:creationId xmlns:a16="http://schemas.microsoft.com/office/drawing/2014/main" id="{739492FE-47FA-4286-8E95-D014D818143D}"/>
              </a:ext>
            </a:extLst>
          </p:cNvPr>
          <p:cNvGrpSpPr/>
          <p:nvPr/>
        </p:nvGrpSpPr>
        <p:grpSpPr>
          <a:xfrm rot="15776484">
            <a:off x="753809" y="6387918"/>
            <a:ext cx="281961" cy="433729"/>
            <a:chOff x="5996053" y="3271855"/>
            <a:chExt cx="200653" cy="312049"/>
          </a:xfrm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BE16B89-47FC-48A6-B040-BD6DB1D3A68B}"/>
                </a:ext>
              </a:extLst>
            </p:cNvPr>
            <p:cNvSpPr/>
            <p:nvPr/>
          </p:nvSpPr>
          <p:spPr>
            <a:xfrm>
              <a:off x="5996053" y="3271861"/>
              <a:ext cx="158619" cy="180664"/>
            </a:xfrm>
            <a:custGeom>
              <a:avLst/>
              <a:gdLst>
                <a:gd name="connsiteX0" fmla="*/ 158620 w 158619"/>
                <a:gd name="connsiteY0" fmla="*/ 133801 h 180664"/>
                <a:gd name="connsiteX1" fmla="*/ 120139 w 158619"/>
                <a:gd name="connsiteY1" fmla="*/ 38932 h 180664"/>
                <a:gd name="connsiteX2" fmla="*/ 38891 w 158619"/>
                <a:gd name="connsiteY2" fmla="*/ 4547 h 180664"/>
                <a:gd name="connsiteX3" fmla="*/ 4601 w 158619"/>
                <a:gd name="connsiteY3" fmla="*/ 85795 h 180664"/>
                <a:gd name="connsiteX4" fmla="*/ 43082 w 158619"/>
                <a:gd name="connsiteY4" fmla="*/ 180664 h 180664"/>
                <a:gd name="connsiteX5" fmla="*/ 158620 w 158619"/>
                <a:gd name="connsiteY5" fmla="*/ 133801 h 18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19" h="180664">
                  <a:moveTo>
                    <a:pt x="158620" y="133801"/>
                  </a:moveTo>
                  <a:lnTo>
                    <a:pt x="120139" y="38932"/>
                  </a:lnTo>
                  <a:cubicBezTo>
                    <a:pt x="107185" y="7024"/>
                    <a:pt x="70799" y="-8312"/>
                    <a:pt x="38891" y="4547"/>
                  </a:cubicBezTo>
                  <a:cubicBezTo>
                    <a:pt x="6982" y="17501"/>
                    <a:pt x="-8353" y="53887"/>
                    <a:pt x="4601" y="85795"/>
                  </a:cubicBezTo>
                  <a:lnTo>
                    <a:pt x="43082" y="180664"/>
                  </a:lnTo>
                  <a:lnTo>
                    <a:pt x="158620" y="133801"/>
                  </a:ln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EB67DA2-C997-456C-A033-84E9BDC33055}"/>
                </a:ext>
              </a:extLst>
            </p:cNvPr>
            <p:cNvSpPr/>
            <p:nvPr/>
          </p:nvSpPr>
          <p:spPr>
            <a:xfrm>
              <a:off x="6039039" y="3405567"/>
              <a:ext cx="157667" cy="178336"/>
            </a:xfrm>
            <a:custGeom>
              <a:avLst/>
              <a:gdLst>
                <a:gd name="connsiteX0" fmla="*/ 0 w 157667"/>
                <a:gd name="connsiteY0" fmla="*/ 46958 h 178336"/>
                <a:gd name="connsiteX1" fmla="*/ 37529 w 157667"/>
                <a:gd name="connsiteY1" fmla="*/ 139446 h 178336"/>
                <a:gd name="connsiteX2" fmla="*/ 118777 w 157667"/>
                <a:gd name="connsiteY2" fmla="*/ 173736 h 178336"/>
                <a:gd name="connsiteX3" fmla="*/ 153067 w 157667"/>
                <a:gd name="connsiteY3" fmla="*/ 92488 h 178336"/>
                <a:gd name="connsiteX4" fmla="*/ 115538 w 157667"/>
                <a:gd name="connsiteY4" fmla="*/ 0 h 178336"/>
                <a:gd name="connsiteX5" fmla="*/ 0 w 157667"/>
                <a:gd name="connsiteY5" fmla="*/ 46958 h 17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667" h="178336">
                  <a:moveTo>
                    <a:pt x="0" y="46958"/>
                  </a:moveTo>
                  <a:lnTo>
                    <a:pt x="37529" y="139446"/>
                  </a:lnTo>
                  <a:cubicBezTo>
                    <a:pt x="50482" y="171355"/>
                    <a:pt x="86868" y="186690"/>
                    <a:pt x="118777" y="173736"/>
                  </a:cubicBezTo>
                  <a:cubicBezTo>
                    <a:pt x="150686" y="160782"/>
                    <a:pt x="166021" y="124397"/>
                    <a:pt x="153067" y="92488"/>
                  </a:cubicBezTo>
                  <a:lnTo>
                    <a:pt x="115538" y="0"/>
                  </a:lnTo>
                  <a:lnTo>
                    <a:pt x="0" y="46958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7B8CDF4-F128-4460-9D5A-7D37A1BC01CA}"/>
                </a:ext>
              </a:extLst>
            </p:cNvPr>
            <p:cNvSpPr/>
            <p:nvPr/>
          </p:nvSpPr>
          <p:spPr>
            <a:xfrm>
              <a:off x="5996053" y="3271855"/>
              <a:ext cx="89277" cy="180671"/>
            </a:xfrm>
            <a:custGeom>
              <a:avLst/>
              <a:gdLst>
                <a:gd name="connsiteX0" fmla="*/ 62322 w 89277"/>
                <a:gd name="connsiteY0" fmla="*/ 172861 h 180671"/>
                <a:gd name="connsiteX1" fmla="*/ 29461 w 89277"/>
                <a:gd name="connsiteY1" fmla="*/ 91993 h 180671"/>
                <a:gd name="connsiteX2" fmla="*/ 63751 w 89277"/>
                <a:gd name="connsiteY2" fmla="*/ 10745 h 180671"/>
                <a:gd name="connsiteX3" fmla="*/ 89278 w 89277"/>
                <a:gd name="connsiteY3" fmla="*/ 6268 h 180671"/>
                <a:gd name="connsiteX4" fmla="*/ 38891 w 89277"/>
                <a:gd name="connsiteY4" fmla="*/ 4554 h 180671"/>
                <a:gd name="connsiteX5" fmla="*/ 4601 w 89277"/>
                <a:gd name="connsiteY5" fmla="*/ 85802 h 180671"/>
                <a:gd name="connsiteX6" fmla="*/ 43082 w 89277"/>
                <a:gd name="connsiteY6" fmla="*/ 180671 h 180671"/>
                <a:gd name="connsiteX7" fmla="*/ 62322 w 89277"/>
                <a:gd name="connsiteY7" fmla="*/ 172861 h 18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77" h="180671">
                  <a:moveTo>
                    <a:pt x="62322" y="172861"/>
                  </a:moveTo>
                  <a:lnTo>
                    <a:pt x="29461" y="91993"/>
                  </a:lnTo>
                  <a:cubicBezTo>
                    <a:pt x="16507" y="60085"/>
                    <a:pt x="31842" y="23699"/>
                    <a:pt x="63751" y="10745"/>
                  </a:cubicBezTo>
                  <a:cubicBezTo>
                    <a:pt x="72133" y="7316"/>
                    <a:pt x="80801" y="5983"/>
                    <a:pt x="89278" y="6268"/>
                  </a:cubicBezTo>
                  <a:cubicBezTo>
                    <a:pt x="74038" y="-1161"/>
                    <a:pt x="55845" y="-2304"/>
                    <a:pt x="38891" y="4554"/>
                  </a:cubicBezTo>
                  <a:cubicBezTo>
                    <a:pt x="6982" y="17508"/>
                    <a:pt x="-8353" y="53893"/>
                    <a:pt x="4601" y="85802"/>
                  </a:cubicBezTo>
                  <a:lnTo>
                    <a:pt x="43082" y="180671"/>
                  </a:lnTo>
                  <a:lnTo>
                    <a:pt x="62322" y="172861"/>
                  </a:ln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E90EF6F-446E-41FE-BD12-FF91DF07C4AA}"/>
                </a:ext>
              </a:extLst>
            </p:cNvPr>
            <p:cNvSpPr/>
            <p:nvPr/>
          </p:nvSpPr>
          <p:spPr>
            <a:xfrm>
              <a:off x="6039135" y="3444715"/>
              <a:ext cx="93249" cy="139160"/>
            </a:xfrm>
            <a:custGeom>
              <a:avLst/>
              <a:gdLst>
                <a:gd name="connsiteX0" fmla="*/ 93250 w 93249"/>
                <a:gd name="connsiteY0" fmla="*/ 139160 h 139160"/>
                <a:gd name="connsiteX1" fmla="*/ 62389 w 93249"/>
                <a:gd name="connsiteY1" fmla="*/ 106490 h 139160"/>
                <a:gd name="connsiteX2" fmla="*/ 19241 w 93249"/>
                <a:gd name="connsiteY2" fmla="*/ 0 h 139160"/>
                <a:gd name="connsiteX3" fmla="*/ 0 w 93249"/>
                <a:gd name="connsiteY3" fmla="*/ 7810 h 139160"/>
                <a:gd name="connsiteX4" fmla="*/ 37529 w 93249"/>
                <a:gd name="connsiteY4" fmla="*/ 100298 h 139160"/>
                <a:gd name="connsiteX5" fmla="*/ 93250 w 93249"/>
                <a:gd name="connsiteY5" fmla="*/ 139160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249" h="139160">
                  <a:moveTo>
                    <a:pt x="93250" y="139160"/>
                  </a:moveTo>
                  <a:cubicBezTo>
                    <a:pt x="79724" y="132683"/>
                    <a:pt x="68485" y="121444"/>
                    <a:pt x="62389" y="106490"/>
                  </a:cubicBezTo>
                  <a:lnTo>
                    <a:pt x="19241" y="0"/>
                  </a:lnTo>
                  <a:lnTo>
                    <a:pt x="0" y="7810"/>
                  </a:lnTo>
                  <a:lnTo>
                    <a:pt x="37529" y="100298"/>
                  </a:lnTo>
                  <a:cubicBezTo>
                    <a:pt x="47054" y="123825"/>
                    <a:pt x="69342" y="138398"/>
                    <a:pt x="93250" y="139160"/>
                  </a:cubicBez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70" name="Graphic 3">
            <a:extLst>
              <a:ext uri="{FF2B5EF4-FFF2-40B4-BE49-F238E27FC236}">
                <a16:creationId xmlns:a16="http://schemas.microsoft.com/office/drawing/2014/main" id="{8803C6D4-892D-44BF-8D71-8E09EFDE0BFC}"/>
              </a:ext>
            </a:extLst>
          </p:cNvPr>
          <p:cNvGrpSpPr/>
          <p:nvPr/>
        </p:nvGrpSpPr>
        <p:grpSpPr>
          <a:xfrm rot="20589424">
            <a:off x="-294902" y="-242954"/>
            <a:ext cx="1452563" cy="1230718"/>
            <a:chOff x="4544333" y="3330039"/>
            <a:chExt cx="601667" cy="466431"/>
          </a:xfrm>
        </p:grpSpPr>
        <p:grpSp>
          <p:nvGrpSpPr>
            <p:cNvPr id="171" name="Graphic 3">
              <a:extLst>
                <a:ext uri="{FF2B5EF4-FFF2-40B4-BE49-F238E27FC236}">
                  <a16:creationId xmlns:a16="http://schemas.microsoft.com/office/drawing/2014/main" id="{589FB316-91F2-48A0-860E-D701FEDEA3A2}"/>
                </a:ext>
              </a:extLst>
            </p:cNvPr>
            <p:cNvGrpSpPr/>
            <p:nvPr/>
          </p:nvGrpSpPr>
          <p:grpSpPr>
            <a:xfrm>
              <a:off x="4572025" y="3330039"/>
              <a:ext cx="573975" cy="360224"/>
              <a:chOff x="4572025" y="3330039"/>
              <a:chExt cx="573975" cy="360224"/>
            </a:xfrm>
          </p:grpSpPr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C4815792-796B-43FD-8B7C-1D79AF9B393D}"/>
                  </a:ext>
                </a:extLst>
              </p:cNvPr>
              <p:cNvSpPr/>
              <p:nvPr/>
            </p:nvSpPr>
            <p:spPr>
              <a:xfrm>
                <a:off x="4572025" y="3501519"/>
                <a:ext cx="176514" cy="186492"/>
              </a:xfrm>
              <a:custGeom>
                <a:avLst/>
                <a:gdLst>
                  <a:gd name="connsiteX0" fmla="*/ 132277 w 176514"/>
                  <a:gd name="connsiteY0" fmla="*/ 31684 h 186492"/>
                  <a:gd name="connsiteX1" fmla="*/ 75317 w 176514"/>
                  <a:gd name="connsiteY1" fmla="*/ 13967 h 186492"/>
                  <a:gd name="connsiteX2" fmla="*/ 31883 w 176514"/>
                  <a:gd name="connsiteY2" fmla="*/ 251 h 186492"/>
                  <a:gd name="connsiteX3" fmla="*/ 1403 w 176514"/>
                  <a:gd name="connsiteY3" fmla="*/ 24254 h 186492"/>
                  <a:gd name="connsiteX4" fmla="*/ 11119 w 176514"/>
                  <a:gd name="connsiteY4" fmla="*/ 70927 h 186492"/>
                  <a:gd name="connsiteX5" fmla="*/ 45504 w 176514"/>
                  <a:gd name="connsiteY5" fmla="*/ 110170 h 186492"/>
                  <a:gd name="connsiteX6" fmla="*/ 66268 w 176514"/>
                  <a:gd name="connsiteY6" fmla="*/ 122457 h 186492"/>
                  <a:gd name="connsiteX7" fmla="*/ 85985 w 176514"/>
                  <a:gd name="connsiteY7" fmla="*/ 147317 h 186492"/>
                  <a:gd name="connsiteX8" fmla="*/ 117322 w 176514"/>
                  <a:gd name="connsiteY8" fmla="*/ 182083 h 186492"/>
                  <a:gd name="connsiteX9" fmla="*/ 168567 w 176514"/>
                  <a:gd name="connsiteY9" fmla="*/ 184465 h 186492"/>
                  <a:gd name="connsiteX10" fmla="*/ 166948 w 176514"/>
                  <a:gd name="connsiteY10" fmla="*/ 166272 h 186492"/>
                  <a:gd name="connsiteX11" fmla="*/ 123133 w 176514"/>
                  <a:gd name="connsiteY11" fmla="*/ 164843 h 186492"/>
                  <a:gd name="connsiteX12" fmla="*/ 97320 w 176514"/>
                  <a:gd name="connsiteY12" fmla="*/ 128172 h 186492"/>
                  <a:gd name="connsiteX13" fmla="*/ 70555 w 176514"/>
                  <a:gd name="connsiteY13" fmla="*/ 103978 h 186492"/>
                  <a:gd name="connsiteX14" fmla="*/ 34455 w 176514"/>
                  <a:gd name="connsiteY14" fmla="*/ 73975 h 186492"/>
                  <a:gd name="connsiteX15" fmla="*/ 18739 w 176514"/>
                  <a:gd name="connsiteY15" fmla="*/ 31493 h 186492"/>
                  <a:gd name="connsiteX16" fmla="*/ 56743 w 176514"/>
                  <a:gd name="connsiteY16" fmla="*/ 24254 h 186492"/>
                  <a:gd name="connsiteX17" fmla="*/ 94748 w 176514"/>
                  <a:gd name="connsiteY17" fmla="*/ 45304 h 186492"/>
                  <a:gd name="connsiteX18" fmla="*/ 133896 w 176514"/>
                  <a:gd name="connsiteY18" fmla="*/ 49876 h 186492"/>
                  <a:gd name="connsiteX19" fmla="*/ 132277 w 176514"/>
                  <a:gd name="connsiteY19" fmla="*/ 31684 h 18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514" h="186492">
                    <a:moveTo>
                      <a:pt x="132277" y="31684"/>
                    </a:moveTo>
                    <a:cubicBezTo>
                      <a:pt x="109988" y="33874"/>
                      <a:pt x="93700" y="25302"/>
                      <a:pt x="75317" y="13967"/>
                    </a:cubicBezTo>
                    <a:cubicBezTo>
                      <a:pt x="62268" y="5871"/>
                      <a:pt x="47695" y="-1463"/>
                      <a:pt x="31883" y="251"/>
                    </a:cubicBezTo>
                    <a:cubicBezTo>
                      <a:pt x="18072" y="1775"/>
                      <a:pt x="5308" y="10633"/>
                      <a:pt x="1403" y="24254"/>
                    </a:cubicBezTo>
                    <a:cubicBezTo>
                      <a:pt x="-3074" y="39685"/>
                      <a:pt x="3975" y="57496"/>
                      <a:pt x="11119" y="70927"/>
                    </a:cubicBezTo>
                    <a:cubicBezTo>
                      <a:pt x="19310" y="86452"/>
                      <a:pt x="31121" y="100073"/>
                      <a:pt x="45504" y="110170"/>
                    </a:cubicBezTo>
                    <a:cubicBezTo>
                      <a:pt x="52171" y="114742"/>
                      <a:pt x="59410" y="118266"/>
                      <a:pt x="66268" y="122457"/>
                    </a:cubicBezTo>
                    <a:cubicBezTo>
                      <a:pt x="76460" y="128648"/>
                      <a:pt x="81413" y="136363"/>
                      <a:pt x="85985" y="147317"/>
                    </a:cubicBezTo>
                    <a:cubicBezTo>
                      <a:pt x="92557" y="163033"/>
                      <a:pt x="100844" y="175702"/>
                      <a:pt x="117322" y="182083"/>
                    </a:cubicBezTo>
                    <a:cubicBezTo>
                      <a:pt x="133801" y="188465"/>
                      <a:pt x="151422" y="186655"/>
                      <a:pt x="168567" y="184465"/>
                    </a:cubicBezTo>
                    <a:cubicBezTo>
                      <a:pt x="180187" y="182941"/>
                      <a:pt x="178568" y="164748"/>
                      <a:pt x="166948" y="166272"/>
                    </a:cubicBezTo>
                    <a:cubicBezTo>
                      <a:pt x="152660" y="168082"/>
                      <a:pt x="136849" y="170749"/>
                      <a:pt x="123133" y="164843"/>
                    </a:cubicBezTo>
                    <a:cubicBezTo>
                      <a:pt x="107131" y="157985"/>
                      <a:pt x="105035" y="141983"/>
                      <a:pt x="97320" y="128172"/>
                    </a:cubicBezTo>
                    <a:cubicBezTo>
                      <a:pt x="91033" y="116837"/>
                      <a:pt x="81604" y="110170"/>
                      <a:pt x="70555" y="103978"/>
                    </a:cubicBezTo>
                    <a:cubicBezTo>
                      <a:pt x="56458" y="95977"/>
                      <a:pt x="44170" y="87310"/>
                      <a:pt x="34455" y="73975"/>
                    </a:cubicBezTo>
                    <a:cubicBezTo>
                      <a:pt x="26644" y="63211"/>
                      <a:pt x="16262" y="45400"/>
                      <a:pt x="18739" y="31493"/>
                    </a:cubicBezTo>
                    <a:cubicBezTo>
                      <a:pt x="22072" y="13015"/>
                      <a:pt x="44932" y="18158"/>
                      <a:pt x="56743" y="24254"/>
                    </a:cubicBezTo>
                    <a:cubicBezTo>
                      <a:pt x="69697" y="30826"/>
                      <a:pt x="80937" y="40351"/>
                      <a:pt x="94748" y="45304"/>
                    </a:cubicBezTo>
                    <a:cubicBezTo>
                      <a:pt x="107416" y="49876"/>
                      <a:pt x="120561" y="51210"/>
                      <a:pt x="133896" y="49876"/>
                    </a:cubicBezTo>
                    <a:cubicBezTo>
                      <a:pt x="145612" y="48733"/>
                      <a:pt x="143992" y="30541"/>
                      <a:pt x="132277" y="3168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ADEC24D1-7DD2-437A-8CA7-03BF3BFD2E0F}"/>
                  </a:ext>
                </a:extLst>
              </p:cNvPr>
              <p:cNvSpPr/>
              <p:nvPr/>
            </p:nvSpPr>
            <p:spPr>
              <a:xfrm>
                <a:off x="4984124" y="3330039"/>
                <a:ext cx="161876" cy="235608"/>
              </a:xfrm>
              <a:custGeom>
                <a:avLst/>
                <a:gdLst>
                  <a:gd name="connsiteX0" fmla="*/ 84318 w 161876"/>
                  <a:gd name="connsiteY0" fmla="*/ 5997 h 235608"/>
                  <a:gd name="connsiteX1" fmla="*/ 5927 w 161876"/>
                  <a:gd name="connsiteY1" fmla="*/ 91722 h 235608"/>
                  <a:gd name="connsiteX2" fmla="*/ 12309 w 161876"/>
                  <a:gd name="connsiteY2" fmla="*/ 108772 h 235608"/>
                  <a:gd name="connsiteX3" fmla="*/ 72412 w 161876"/>
                  <a:gd name="connsiteY3" fmla="*/ 49526 h 235608"/>
                  <a:gd name="connsiteX4" fmla="*/ 112417 w 161876"/>
                  <a:gd name="connsiteY4" fmla="*/ 20475 h 235608"/>
                  <a:gd name="connsiteX5" fmla="*/ 141278 w 161876"/>
                  <a:gd name="connsiteY5" fmla="*/ 56384 h 235608"/>
                  <a:gd name="connsiteX6" fmla="*/ 136610 w 161876"/>
                  <a:gd name="connsiteY6" fmla="*/ 101247 h 235608"/>
                  <a:gd name="connsiteX7" fmla="*/ 123275 w 161876"/>
                  <a:gd name="connsiteY7" fmla="*/ 141919 h 235608"/>
                  <a:gd name="connsiteX8" fmla="*/ 70888 w 161876"/>
                  <a:gd name="connsiteY8" fmla="*/ 218595 h 235608"/>
                  <a:gd name="connsiteX9" fmla="*/ 81651 w 161876"/>
                  <a:gd name="connsiteY9" fmla="*/ 233359 h 235608"/>
                  <a:gd name="connsiteX10" fmla="*/ 140420 w 161876"/>
                  <a:gd name="connsiteY10" fmla="*/ 149443 h 235608"/>
                  <a:gd name="connsiteX11" fmla="*/ 149088 w 161876"/>
                  <a:gd name="connsiteY11" fmla="*/ 118106 h 235608"/>
                  <a:gd name="connsiteX12" fmla="*/ 158804 w 161876"/>
                  <a:gd name="connsiteY12" fmla="*/ 94294 h 235608"/>
                  <a:gd name="connsiteX13" fmla="*/ 157280 w 161876"/>
                  <a:gd name="connsiteY13" fmla="*/ 46192 h 235608"/>
                  <a:gd name="connsiteX14" fmla="*/ 84318 w 161876"/>
                  <a:gd name="connsiteY14" fmla="*/ 5997 h 23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1876" h="235608">
                    <a:moveTo>
                      <a:pt x="84318" y="5997"/>
                    </a:moveTo>
                    <a:cubicBezTo>
                      <a:pt x="50790" y="28000"/>
                      <a:pt x="49076" y="80768"/>
                      <a:pt x="5927" y="91722"/>
                    </a:cubicBezTo>
                    <a:cubicBezTo>
                      <a:pt x="-5407" y="94579"/>
                      <a:pt x="1070" y="111629"/>
                      <a:pt x="12309" y="108772"/>
                    </a:cubicBezTo>
                    <a:cubicBezTo>
                      <a:pt x="42313" y="101247"/>
                      <a:pt x="57839" y="74291"/>
                      <a:pt x="72412" y="49526"/>
                    </a:cubicBezTo>
                    <a:cubicBezTo>
                      <a:pt x="80604" y="35620"/>
                      <a:pt x="92795" y="11998"/>
                      <a:pt x="112417" y="20475"/>
                    </a:cubicBezTo>
                    <a:cubicBezTo>
                      <a:pt x="126895" y="26761"/>
                      <a:pt x="136991" y="41716"/>
                      <a:pt x="141278" y="56384"/>
                    </a:cubicBezTo>
                    <a:cubicBezTo>
                      <a:pt x="145754" y="71910"/>
                      <a:pt x="142992" y="86769"/>
                      <a:pt x="136610" y="101247"/>
                    </a:cubicBezTo>
                    <a:cubicBezTo>
                      <a:pt x="130610" y="114772"/>
                      <a:pt x="126133" y="127345"/>
                      <a:pt x="123275" y="141919"/>
                    </a:cubicBezTo>
                    <a:cubicBezTo>
                      <a:pt x="116608" y="174970"/>
                      <a:pt x="95081" y="196687"/>
                      <a:pt x="70888" y="218595"/>
                    </a:cubicBezTo>
                    <a:cubicBezTo>
                      <a:pt x="62315" y="226405"/>
                      <a:pt x="72888" y="241264"/>
                      <a:pt x="81651" y="233359"/>
                    </a:cubicBezTo>
                    <a:cubicBezTo>
                      <a:pt x="107845" y="209641"/>
                      <a:pt x="132610" y="185162"/>
                      <a:pt x="140420" y="149443"/>
                    </a:cubicBezTo>
                    <a:cubicBezTo>
                      <a:pt x="142802" y="138585"/>
                      <a:pt x="144611" y="128393"/>
                      <a:pt x="149088" y="118106"/>
                    </a:cubicBezTo>
                    <a:cubicBezTo>
                      <a:pt x="152517" y="110200"/>
                      <a:pt x="156423" y="102580"/>
                      <a:pt x="158804" y="94294"/>
                    </a:cubicBezTo>
                    <a:cubicBezTo>
                      <a:pt x="163471" y="78577"/>
                      <a:pt x="162709" y="61623"/>
                      <a:pt x="157280" y="46192"/>
                    </a:cubicBezTo>
                    <a:cubicBezTo>
                      <a:pt x="147659" y="19237"/>
                      <a:pt x="114417" y="-13720"/>
                      <a:pt x="84318" y="59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4A6AE903-FA01-4F64-A76B-E3D48397FEE3}"/>
                  </a:ext>
                </a:extLst>
              </p:cNvPr>
              <p:cNvSpPr/>
              <p:nvPr/>
            </p:nvSpPr>
            <p:spPr>
              <a:xfrm>
                <a:off x="4683156" y="3413664"/>
                <a:ext cx="388905" cy="276599"/>
              </a:xfrm>
              <a:custGeom>
                <a:avLst/>
                <a:gdLst>
                  <a:gd name="connsiteX0" fmla="*/ 235649 w 388905"/>
                  <a:gd name="connsiteY0" fmla="*/ 245840 h 276599"/>
                  <a:gd name="connsiteX1" fmla="*/ 61912 w 388905"/>
                  <a:gd name="connsiteY1" fmla="*/ 274130 h 276599"/>
                  <a:gd name="connsiteX2" fmla="*/ 55721 w 388905"/>
                  <a:gd name="connsiteY2" fmla="*/ 272605 h 276599"/>
                  <a:gd name="connsiteX3" fmla="*/ 54292 w 388905"/>
                  <a:gd name="connsiteY3" fmla="*/ 266414 h 276599"/>
                  <a:gd name="connsiteX4" fmla="*/ 4953 w 388905"/>
                  <a:gd name="connsiteY4" fmla="*/ 135065 h 276599"/>
                  <a:gd name="connsiteX5" fmla="*/ 0 w 388905"/>
                  <a:gd name="connsiteY5" fmla="*/ 125349 h 276599"/>
                  <a:gd name="connsiteX6" fmla="*/ 10001 w 388905"/>
                  <a:gd name="connsiteY6" fmla="*/ 120872 h 276599"/>
                  <a:gd name="connsiteX7" fmla="*/ 82106 w 388905"/>
                  <a:gd name="connsiteY7" fmla="*/ 70771 h 276599"/>
                  <a:gd name="connsiteX8" fmla="*/ 152495 w 388905"/>
                  <a:gd name="connsiteY8" fmla="*/ 24003 h 276599"/>
                  <a:gd name="connsiteX9" fmla="*/ 236220 w 388905"/>
                  <a:gd name="connsiteY9" fmla="*/ 12859 h 276599"/>
                  <a:gd name="connsiteX10" fmla="*/ 323469 w 388905"/>
                  <a:gd name="connsiteY10" fmla="*/ 3143 h 276599"/>
                  <a:gd name="connsiteX11" fmla="*/ 333947 w 388905"/>
                  <a:gd name="connsiteY11" fmla="*/ 0 h 276599"/>
                  <a:gd name="connsiteX12" fmla="*/ 336613 w 388905"/>
                  <a:gd name="connsiteY12" fmla="*/ 10573 h 276599"/>
                  <a:gd name="connsiteX13" fmla="*/ 385953 w 388905"/>
                  <a:gd name="connsiteY13" fmla="*/ 141922 h 276599"/>
                  <a:gd name="connsiteX14" fmla="*/ 388906 w 388905"/>
                  <a:gd name="connsiteY14" fmla="*/ 147542 h 276599"/>
                  <a:gd name="connsiteX15" fmla="*/ 385191 w 388905"/>
                  <a:gd name="connsiteY15" fmla="*/ 152781 h 276599"/>
                  <a:gd name="connsiteX16" fmla="*/ 235649 w 388905"/>
                  <a:gd name="connsiteY16" fmla="*/ 245840 h 276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88905" h="276599">
                    <a:moveTo>
                      <a:pt x="235649" y="245840"/>
                    </a:moveTo>
                    <a:cubicBezTo>
                      <a:pt x="123063" y="288131"/>
                      <a:pt x="64389" y="274701"/>
                      <a:pt x="61912" y="274130"/>
                    </a:cubicBezTo>
                    <a:lnTo>
                      <a:pt x="55721" y="272605"/>
                    </a:lnTo>
                    <a:lnTo>
                      <a:pt x="54292" y="266414"/>
                    </a:lnTo>
                    <a:cubicBezTo>
                      <a:pt x="39433" y="203073"/>
                      <a:pt x="5334" y="135731"/>
                      <a:pt x="4953" y="135065"/>
                    </a:cubicBezTo>
                    <a:lnTo>
                      <a:pt x="0" y="125349"/>
                    </a:lnTo>
                    <a:lnTo>
                      <a:pt x="10001" y="120872"/>
                    </a:lnTo>
                    <a:cubicBezTo>
                      <a:pt x="46577" y="104394"/>
                      <a:pt x="64675" y="87344"/>
                      <a:pt x="82106" y="70771"/>
                    </a:cubicBezTo>
                    <a:cubicBezTo>
                      <a:pt x="100393" y="53435"/>
                      <a:pt x="117729" y="37052"/>
                      <a:pt x="152495" y="24003"/>
                    </a:cubicBezTo>
                    <a:cubicBezTo>
                      <a:pt x="187262" y="10954"/>
                      <a:pt x="211074" y="11906"/>
                      <a:pt x="236220" y="12859"/>
                    </a:cubicBezTo>
                    <a:cubicBezTo>
                      <a:pt x="260223" y="13811"/>
                      <a:pt x="285083" y="14764"/>
                      <a:pt x="323469" y="3143"/>
                    </a:cubicBezTo>
                    <a:lnTo>
                      <a:pt x="333947" y="0"/>
                    </a:lnTo>
                    <a:lnTo>
                      <a:pt x="336613" y="10573"/>
                    </a:lnTo>
                    <a:cubicBezTo>
                      <a:pt x="336804" y="11335"/>
                      <a:pt x="355473" y="84487"/>
                      <a:pt x="385953" y="141922"/>
                    </a:cubicBezTo>
                    <a:lnTo>
                      <a:pt x="388906" y="147542"/>
                    </a:lnTo>
                    <a:lnTo>
                      <a:pt x="385191" y="152781"/>
                    </a:lnTo>
                    <a:cubicBezTo>
                      <a:pt x="383572" y="154781"/>
                      <a:pt x="348139" y="203549"/>
                      <a:pt x="235649" y="245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EADED244-5EDB-4EC0-A0A2-DFDEFAC2233E}"/>
                  </a:ext>
                </a:extLst>
              </p:cNvPr>
              <p:cNvSpPr/>
              <p:nvPr/>
            </p:nvSpPr>
            <p:spPr>
              <a:xfrm>
                <a:off x="4697348" y="3426713"/>
                <a:ext cx="362426" cy="253052"/>
              </a:xfrm>
              <a:custGeom>
                <a:avLst/>
                <a:gdLst>
                  <a:gd name="connsiteX0" fmla="*/ 312134 w 362426"/>
                  <a:gd name="connsiteY0" fmla="*/ 0 h 253052"/>
                  <a:gd name="connsiteX1" fmla="*/ 141827 w 362426"/>
                  <a:gd name="connsiteY1" fmla="*/ 20669 h 253052"/>
                  <a:gd name="connsiteX2" fmla="*/ 0 w 362426"/>
                  <a:gd name="connsiteY2" fmla="*/ 117253 h 253052"/>
                  <a:gd name="connsiteX3" fmla="*/ 50197 w 362426"/>
                  <a:gd name="connsiteY3" fmla="*/ 250889 h 253052"/>
                  <a:gd name="connsiteX4" fmla="*/ 217837 w 362426"/>
                  <a:gd name="connsiteY4" fmla="*/ 222980 h 253052"/>
                  <a:gd name="connsiteX5" fmla="*/ 362426 w 362426"/>
                  <a:gd name="connsiteY5" fmla="*/ 133636 h 253052"/>
                  <a:gd name="connsiteX6" fmla="*/ 312134 w 362426"/>
                  <a:gd name="connsiteY6" fmla="*/ 0 h 25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2426" h="253052">
                    <a:moveTo>
                      <a:pt x="312134" y="0"/>
                    </a:moveTo>
                    <a:cubicBezTo>
                      <a:pt x="232220" y="24289"/>
                      <a:pt x="207454" y="-4000"/>
                      <a:pt x="141827" y="20669"/>
                    </a:cubicBezTo>
                    <a:cubicBezTo>
                      <a:pt x="76200" y="45339"/>
                      <a:pt x="76200" y="82963"/>
                      <a:pt x="0" y="117253"/>
                    </a:cubicBezTo>
                    <a:cubicBezTo>
                      <a:pt x="0" y="117253"/>
                      <a:pt x="34862" y="185642"/>
                      <a:pt x="50197" y="250889"/>
                    </a:cubicBezTo>
                    <a:cubicBezTo>
                      <a:pt x="50197" y="250889"/>
                      <a:pt x="106966" y="264605"/>
                      <a:pt x="217837" y="222980"/>
                    </a:cubicBezTo>
                    <a:cubicBezTo>
                      <a:pt x="328708" y="181356"/>
                      <a:pt x="362426" y="133636"/>
                      <a:pt x="362426" y="133636"/>
                    </a:cubicBezTo>
                    <a:cubicBezTo>
                      <a:pt x="330899" y="74390"/>
                      <a:pt x="312134" y="0"/>
                      <a:pt x="312134" y="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86" name="Graphic 3">
                <a:extLst>
                  <a:ext uri="{FF2B5EF4-FFF2-40B4-BE49-F238E27FC236}">
                    <a16:creationId xmlns:a16="http://schemas.microsoft.com/office/drawing/2014/main" id="{B1CA2907-A211-4F45-9086-D548B6226E00}"/>
                  </a:ext>
                </a:extLst>
              </p:cNvPr>
              <p:cNvGrpSpPr/>
              <p:nvPr/>
            </p:nvGrpSpPr>
            <p:grpSpPr>
              <a:xfrm>
                <a:off x="4724876" y="3454594"/>
                <a:ext cx="302156" cy="193297"/>
                <a:chOff x="4724876" y="3454594"/>
                <a:chExt cx="302156" cy="193297"/>
              </a:xfrm>
              <a:solidFill>
                <a:srgbClr val="C7E7EE"/>
              </a:solidFill>
            </p:grpSpPr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2FC7B660-F58C-4033-94AD-9446EC66DC44}"/>
                    </a:ext>
                  </a:extLst>
                </p:cNvPr>
                <p:cNvSpPr/>
                <p:nvPr/>
              </p:nvSpPr>
              <p:spPr>
                <a:xfrm>
                  <a:off x="4724876" y="3514174"/>
                  <a:ext cx="93157" cy="48406"/>
                </a:xfrm>
                <a:custGeom>
                  <a:avLst/>
                  <a:gdLst>
                    <a:gd name="connsiteX0" fmla="*/ 86868 w 93157"/>
                    <a:gd name="connsiteY0" fmla="*/ 645 h 48406"/>
                    <a:gd name="connsiteX1" fmla="*/ 2476 w 93157"/>
                    <a:gd name="connsiteY1" fmla="*/ 40841 h 48406"/>
                    <a:gd name="connsiteX2" fmla="*/ 5238 w 93157"/>
                    <a:gd name="connsiteY2" fmla="*/ 48175 h 48406"/>
                    <a:gd name="connsiteX3" fmla="*/ 91440 w 93157"/>
                    <a:gd name="connsiteY3" fmla="*/ 7027 h 48406"/>
                    <a:gd name="connsiteX4" fmla="*/ 86868 w 93157"/>
                    <a:gd name="connsiteY4" fmla="*/ 645 h 48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157" h="48406">
                      <a:moveTo>
                        <a:pt x="86868" y="645"/>
                      </a:moveTo>
                      <a:cubicBezTo>
                        <a:pt x="60388" y="17314"/>
                        <a:pt x="32099" y="30744"/>
                        <a:pt x="2476" y="40841"/>
                      </a:cubicBezTo>
                      <a:cubicBezTo>
                        <a:pt x="-2286" y="42460"/>
                        <a:pt x="476" y="49794"/>
                        <a:pt x="5238" y="48175"/>
                      </a:cubicBezTo>
                      <a:cubicBezTo>
                        <a:pt x="35528" y="37888"/>
                        <a:pt x="64389" y="23982"/>
                        <a:pt x="91440" y="7027"/>
                      </a:cubicBezTo>
                      <a:cubicBezTo>
                        <a:pt x="95726" y="4265"/>
                        <a:pt x="91154" y="-2022"/>
                        <a:pt x="86868" y="645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A80B9DAE-ADD3-4382-84DB-643E13B9DD27}"/>
                    </a:ext>
                  </a:extLst>
                </p:cNvPr>
                <p:cNvSpPr/>
                <p:nvPr/>
              </p:nvSpPr>
              <p:spPr>
                <a:xfrm>
                  <a:off x="4900685" y="3454594"/>
                  <a:ext cx="98539" cy="33417"/>
                </a:xfrm>
                <a:custGeom>
                  <a:avLst/>
                  <a:gdLst>
                    <a:gd name="connsiteX0" fmla="*/ 3356 w 98539"/>
                    <a:gd name="connsiteY0" fmla="*/ 25554 h 33417"/>
                    <a:gd name="connsiteX1" fmla="*/ 93367 w 98539"/>
                    <a:gd name="connsiteY1" fmla="*/ 313 h 33417"/>
                    <a:gd name="connsiteX2" fmla="*/ 96129 w 98539"/>
                    <a:gd name="connsiteY2" fmla="*/ 7647 h 33417"/>
                    <a:gd name="connsiteX3" fmla="*/ 4118 w 98539"/>
                    <a:gd name="connsiteY3" fmla="*/ 33365 h 33417"/>
                    <a:gd name="connsiteX4" fmla="*/ 3356 w 98539"/>
                    <a:gd name="connsiteY4" fmla="*/ 25554 h 33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539" h="33417">
                      <a:moveTo>
                        <a:pt x="3356" y="25554"/>
                      </a:moveTo>
                      <a:cubicBezTo>
                        <a:pt x="34217" y="20697"/>
                        <a:pt x="64411" y="12124"/>
                        <a:pt x="93367" y="313"/>
                      </a:cubicBezTo>
                      <a:cubicBezTo>
                        <a:pt x="98034" y="-1592"/>
                        <a:pt x="100796" y="5742"/>
                        <a:pt x="96129" y="7647"/>
                      </a:cubicBezTo>
                      <a:cubicBezTo>
                        <a:pt x="66602" y="19744"/>
                        <a:pt x="35645" y="28412"/>
                        <a:pt x="4118" y="33365"/>
                      </a:cubicBezTo>
                      <a:cubicBezTo>
                        <a:pt x="-835" y="34127"/>
                        <a:pt x="-1597" y="26316"/>
                        <a:pt x="3356" y="25554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6F548B86-1C7E-4A9A-B663-388C1C25445B}"/>
                    </a:ext>
                  </a:extLst>
                </p:cNvPr>
                <p:cNvSpPr/>
                <p:nvPr/>
              </p:nvSpPr>
              <p:spPr>
                <a:xfrm>
                  <a:off x="4741633" y="3490306"/>
                  <a:ext cx="267492" cy="109960"/>
                </a:xfrm>
                <a:custGeom>
                  <a:avLst/>
                  <a:gdLst>
                    <a:gd name="connsiteX0" fmla="*/ 261468 w 267492"/>
                    <a:gd name="connsiteY0" fmla="*/ 892 h 109960"/>
                    <a:gd name="connsiteX1" fmla="*/ 64396 w 267492"/>
                    <a:gd name="connsiteY1" fmla="*/ 94332 h 109960"/>
                    <a:gd name="connsiteX2" fmla="*/ 3436 w 267492"/>
                    <a:gd name="connsiteY2" fmla="*/ 102143 h 109960"/>
                    <a:gd name="connsiteX3" fmla="*/ 4103 w 267492"/>
                    <a:gd name="connsiteY3" fmla="*/ 109953 h 109960"/>
                    <a:gd name="connsiteX4" fmla="*/ 214986 w 267492"/>
                    <a:gd name="connsiteY4" fmla="*/ 43659 h 109960"/>
                    <a:gd name="connsiteX5" fmla="*/ 265945 w 267492"/>
                    <a:gd name="connsiteY5" fmla="*/ 7274 h 109960"/>
                    <a:gd name="connsiteX6" fmla="*/ 261468 w 267492"/>
                    <a:gd name="connsiteY6" fmla="*/ 892 h 109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492" h="109960">
                      <a:moveTo>
                        <a:pt x="261468" y="892"/>
                      </a:moveTo>
                      <a:cubicBezTo>
                        <a:pt x="204795" y="47660"/>
                        <a:pt x="136500" y="80045"/>
                        <a:pt x="64396" y="94332"/>
                      </a:cubicBezTo>
                      <a:cubicBezTo>
                        <a:pt x="44298" y="98333"/>
                        <a:pt x="23915" y="100904"/>
                        <a:pt x="3436" y="102143"/>
                      </a:cubicBezTo>
                      <a:cubicBezTo>
                        <a:pt x="-1612" y="102428"/>
                        <a:pt x="-850" y="110239"/>
                        <a:pt x="4103" y="109953"/>
                      </a:cubicBezTo>
                      <a:cubicBezTo>
                        <a:pt x="78493" y="105667"/>
                        <a:pt x="151455" y="82521"/>
                        <a:pt x="214986" y="43659"/>
                      </a:cubicBezTo>
                      <a:cubicBezTo>
                        <a:pt x="232798" y="32801"/>
                        <a:pt x="249848" y="20609"/>
                        <a:pt x="265945" y="7274"/>
                      </a:cubicBezTo>
                      <a:cubicBezTo>
                        <a:pt x="269946" y="4035"/>
                        <a:pt x="265374" y="-2347"/>
                        <a:pt x="261468" y="892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B2B09F5D-CFCE-42B4-A7A1-CF778272DF26}"/>
                    </a:ext>
                  </a:extLst>
                </p:cNvPr>
                <p:cNvSpPr/>
                <p:nvPr/>
              </p:nvSpPr>
              <p:spPr>
                <a:xfrm>
                  <a:off x="4759540" y="3537931"/>
                  <a:ext cx="267492" cy="109960"/>
                </a:xfrm>
                <a:custGeom>
                  <a:avLst/>
                  <a:gdLst>
                    <a:gd name="connsiteX0" fmla="*/ 261468 w 267492"/>
                    <a:gd name="connsiteY0" fmla="*/ 892 h 109960"/>
                    <a:gd name="connsiteX1" fmla="*/ 64396 w 267492"/>
                    <a:gd name="connsiteY1" fmla="*/ 94332 h 109960"/>
                    <a:gd name="connsiteX2" fmla="*/ 3436 w 267492"/>
                    <a:gd name="connsiteY2" fmla="*/ 102143 h 109960"/>
                    <a:gd name="connsiteX3" fmla="*/ 4103 w 267492"/>
                    <a:gd name="connsiteY3" fmla="*/ 109953 h 109960"/>
                    <a:gd name="connsiteX4" fmla="*/ 214986 w 267492"/>
                    <a:gd name="connsiteY4" fmla="*/ 43659 h 109960"/>
                    <a:gd name="connsiteX5" fmla="*/ 265945 w 267492"/>
                    <a:gd name="connsiteY5" fmla="*/ 7274 h 109960"/>
                    <a:gd name="connsiteX6" fmla="*/ 261468 w 267492"/>
                    <a:gd name="connsiteY6" fmla="*/ 892 h 109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492" h="109960">
                      <a:moveTo>
                        <a:pt x="261468" y="892"/>
                      </a:moveTo>
                      <a:cubicBezTo>
                        <a:pt x="204795" y="47660"/>
                        <a:pt x="136500" y="80045"/>
                        <a:pt x="64396" y="94332"/>
                      </a:cubicBezTo>
                      <a:cubicBezTo>
                        <a:pt x="44298" y="98333"/>
                        <a:pt x="23915" y="100904"/>
                        <a:pt x="3436" y="102143"/>
                      </a:cubicBezTo>
                      <a:cubicBezTo>
                        <a:pt x="-1612" y="102428"/>
                        <a:pt x="-850" y="110239"/>
                        <a:pt x="4103" y="109953"/>
                      </a:cubicBezTo>
                      <a:cubicBezTo>
                        <a:pt x="78493" y="105667"/>
                        <a:pt x="151455" y="82521"/>
                        <a:pt x="214986" y="43659"/>
                      </a:cubicBezTo>
                      <a:cubicBezTo>
                        <a:pt x="232798" y="32801"/>
                        <a:pt x="249848" y="20609"/>
                        <a:pt x="265945" y="7274"/>
                      </a:cubicBezTo>
                      <a:cubicBezTo>
                        <a:pt x="269946" y="4035"/>
                        <a:pt x="265374" y="-2347"/>
                        <a:pt x="261468" y="892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72" name="Graphic 3">
              <a:extLst>
                <a:ext uri="{FF2B5EF4-FFF2-40B4-BE49-F238E27FC236}">
                  <a16:creationId xmlns:a16="http://schemas.microsoft.com/office/drawing/2014/main" id="{201C9E39-C20D-4199-9649-458BF4155D7F}"/>
                </a:ext>
              </a:extLst>
            </p:cNvPr>
            <p:cNvGrpSpPr/>
            <p:nvPr/>
          </p:nvGrpSpPr>
          <p:grpSpPr>
            <a:xfrm>
              <a:off x="4544333" y="3532768"/>
              <a:ext cx="593390" cy="263702"/>
              <a:chOff x="4544333" y="3532768"/>
              <a:chExt cx="593390" cy="263702"/>
            </a:xfrm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D54057BF-00AF-4E26-8947-642306094558}"/>
                  </a:ext>
                </a:extLst>
              </p:cNvPr>
              <p:cNvSpPr/>
              <p:nvPr/>
            </p:nvSpPr>
            <p:spPr>
              <a:xfrm>
                <a:off x="4544333" y="3547998"/>
                <a:ext cx="136114" cy="218373"/>
              </a:xfrm>
              <a:custGeom>
                <a:avLst/>
                <a:gdLst>
                  <a:gd name="connsiteX0" fmla="*/ 129299 w 136114"/>
                  <a:gd name="connsiteY0" fmla="*/ 61596 h 218373"/>
                  <a:gd name="connsiteX1" fmla="*/ 80531 w 136114"/>
                  <a:gd name="connsiteY1" fmla="*/ 27211 h 218373"/>
                  <a:gd name="connsiteX2" fmla="*/ 43478 w 136114"/>
                  <a:gd name="connsiteY2" fmla="*/ 826 h 218373"/>
                  <a:gd name="connsiteX3" fmla="*/ 7093 w 136114"/>
                  <a:gd name="connsiteY3" fmla="*/ 14257 h 218373"/>
                  <a:gd name="connsiteX4" fmla="*/ 1949 w 136114"/>
                  <a:gd name="connsiteY4" fmla="*/ 61691 h 218373"/>
                  <a:gd name="connsiteX5" fmla="*/ 22619 w 136114"/>
                  <a:gd name="connsiteY5" fmla="*/ 109602 h 218373"/>
                  <a:gd name="connsiteX6" fmla="*/ 38621 w 136114"/>
                  <a:gd name="connsiteY6" fmla="*/ 127699 h 218373"/>
                  <a:gd name="connsiteX7" fmla="*/ 49765 w 136114"/>
                  <a:gd name="connsiteY7" fmla="*/ 157417 h 218373"/>
                  <a:gd name="connsiteX8" fmla="*/ 68815 w 136114"/>
                  <a:gd name="connsiteY8" fmla="*/ 200185 h 218373"/>
                  <a:gd name="connsiteX9" fmla="*/ 116821 w 136114"/>
                  <a:gd name="connsiteY9" fmla="*/ 218187 h 218373"/>
                  <a:gd name="connsiteX10" fmla="*/ 120821 w 136114"/>
                  <a:gd name="connsiteY10" fmla="*/ 200375 h 218373"/>
                  <a:gd name="connsiteX11" fmla="*/ 79578 w 136114"/>
                  <a:gd name="connsiteY11" fmla="*/ 185516 h 218373"/>
                  <a:gd name="connsiteX12" fmla="*/ 66243 w 136114"/>
                  <a:gd name="connsiteY12" fmla="*/ 142749 h 218373"/>
                  <a:gd name="connsiteX13" fmla="*/ 48241 w 136114"/>
                  <a:gd name="connsiteY13" fmla="*/ 111412 h 218373"/>
                  <a:gd name="connsiteX14" fmla="*/ 23095 w 136114"/>
                  <a:gd name="connsiteY14" fmla="*/ 71788 h 218373"/>
                  <a:gd name="connsiteX15" fmla="*/ 21285 w 136114"/>
                  <a:gd name="connsiteY15" fmla="*/ 26544 h 218373"/>
                  <a:gd name="connsiteX16" fmla="*/ 59671 w 136114"/>
                  <a:gd name="connsiteY16" fmla="*/ 31306 h 218373"/>
                  <a:gd name="connsiteX17" fmla="*/ 89294 w 136114"/>
                  <a:gd name="connsiteY17" fmla="*/ 63025 h 218373"/>
                  <a:gd name="connsiteX18" fmla="*/ 125108 w 136114"/>
                  <a:gd name="connsiteY18" fmla="*/ 79503 h 218373"/>
                  <a:gd name="connsiteX19" fmla="*/ 129299 w 136114"/>
                  <a:gd name="connsiteY19" fmla="*/ 61596 h 21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6114" h="218373">
                    <a:moveTo>
                      <a:pt x="129299" y="61596"/>
                    </a:moveTo>
                    <a:cubicBezTo>
                      <a:pt x="107486" y="56833"/>
                      <a:pt x="94532" y="43689"/>
                      <a:pt x="80531" y="27211"/>
                    </a:cubicBezTo>
                    <a:cubicBezTo>
                      <a:pt x="70625" y="15495"/>
                      <a:pt x="59004" y="4065"/>
                      <a:pt x="43478" y="826"/>
                    </a:cubicBezTo>
                    <a:cubicBezTo>
                      <a:pt x="29858" y="-2031"/>
                      <a:pt x="14999" y="2541"/>
                      <a:pt x="7093" y="14257"/>
                    </a:cubicBezTo>
                    <a:cubicBezTo>
                      <a:pt x="-1956" y="27592"/>
                      <a:pt x="-718" y="46642"/>
                      <a:pt x="1949" y="61691"/>
                    </a:cubicBezTo>
                    <a:cubicBezTo>
                      <a:pt x="4997" y="78931"/>
                      <a:pt x="11951" y="95600"/>
                      <a:pt x="22619" y="109602"/>
                    </a:cubicBezTo>
                    <a:cubicBezTo>
                      <a:pt x="27572" y="116079"/>
                      <a:pt x="33287" y="121603"/>
                      <a:pt x="38621" y="127699"/>
                    </a:cubicBezTo>
                    <a:cubicBezTo>
                      <a:pt x="46431" y="136653"/>
                      <a:pt x="48717" y="145606"/>
                      <a:pt x="49765" y="157417"/>
                    </a:cubicBezTo>
                    <a:cubicBezTo>
                      <a:pt x="51194" y="174372"/>
                      <a:pt x="55099" y="189040"/>
                      <a:pt x="68815" y="200185"/>
                    </a:cubicBezTo>
                    <a:cubicBezTo>
                      <a:pt x="82531" y="211329"/>
                      <a:pt x="99866" y="215044"/>
                      <a:pt x="116821" y="218187"/>
                    </a:cubicBezTo>
                    <a:cubicBezTo>
                      <a:pt x="128346" y="220378"/>
                      <a:pt x="132442" y="202566"/>
                      <a:pt x="120821" y="200375"/>
                    </a:cubicBezTo>
                    <a:cubicBezTo>
                      <a:pt x="106629" y="197708"/>
                      <a:pt x="90818" y="195327"/>
                      <a:pt x="79578" y="185516"/>
                    </a:cubicBezTo>
                    <a:cubicBezTo>
                      <a:pt x="66434" y="173991"/>
                      <a:pt x="69386" y="158179"/>
                      <a:pt x="66243" y="142749"/>
                    </a:cubicBezTo>
                    <a:cubicBezTo>
                      <a:pt x="63671" y="130081"/>
                      <a:pt x="56813" y="120746"/>
                      <a:pt x="48241" y="111412"/>
                    </a:cubicBezTo>
                    <a:cubicBezTo>
                      <a:pt x="37287" y="99505"/>
                      <a:pt x="28238" y="87409"/>
                      <a:pt x="23095" y="71788"/>
                    </a:cubicBezTo>
                    <a:cubicBezTo>
                      <a:pt x="18904" y="59119"/>
                      <a:pt x="14522" y="39022"/>
                      <a:pt x="21285" y="26544"/>
                    </a:cubicBezTo>
                    <a:cubicBezTo>
                      <a:pt x="30239" y="9970"/>
                      <a:pt x="50241" y="21972"/>
                      <a:pt x="59671" y="31306"/>
                    </a:cubicBezTo>
                    <a:cubicBezTo>
                      <a:pt x="69958" y="41593"/>
                      <a:pt x="77768" y="54071"/>
                      <a:pt x="89294" y="63025"/>
                    </a:cubicBezTo>
                    <a:cubicBezTo>
                      <a:pt x="99962" y="71311"/>
                      <a:pt x="112058" y="76645"/>
                      <a:pt x="125108" y="79503"/>
                    </a:cubicBezTo>
                    <a:cubicBezTo>
                      <a:pt x="136728" y="81884"/>
                      <a:pt x="140729" y="64072"/>
                      <a:pt x="129299" y="6159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CDE6DC73-119E-43BC-871D-83B9399AEE1D}"/>
                  </a:ext>
                </a:extLst>
              </p:cNvPr>
              <p:cNvSpPr/>
              <p:nvPr/>
            </p:nvSpPr>
            <p:spPr>
              <a:xfrm>
                <a:off x="4971524" y="3532768"/>
                <a:ext cx="166198" cy="217594"/>
              </a:xfrm>
              <a:custGeom>
                <a:avLst/>
                <a:gdLst>
                  <a:gd name="connsiteX0" fmla="*/ 109301 w 166198"/>
                  <a:gd name="connsiteY0" fmla="*/ 1387 h 217594"/>
                  <a:gd name="connsiteX1" fmla="*/ 8336 w 166198"/>
                  <a:gd name="connsiteY1" fmla="*/ 58823 h 217594"/>
                  <a:gd name="connsiteX2" fmla="*/ 9193 w 166198"/>
                  <a:gd name="connsiteY2" fmla="*/ 77016 h 217594"/>
                  <a:gd name="connsiteX3" fmla="*/ 84631 w 166198"/>
                  <a:gd name="connsiteY3" fmla="*/ 39106 h 217594"/>
                  <a:gd name="connsiteX4" fmla="*/ 131589 w 166198"/>
                  <a:gd name="connsiteY4" fmla="*/ 23771 h 217594"/>
                  <a:gd name="connsiteX5" fmla="*/ 147972 w 166198"/>
                  <a:gd name="connsiteY5" fmla="*/ 66824 h 217594"/>
                  <a:gd name="connsiteX6" fmla="*/ 129684 w 166198"/>
                  <a:gd name="connsiteY6" fmla="*/ 108067 h 217594"/>
                  <a:gd name="connsiteX7" fmla="*/ 104443 w 166198"/>
                  <a:gd name="connsiteY7" fmla="*/ 142643 h 217594"/>
                  <a:gd name="connsiteX8" fmla="*/ 31005 w 166198"/>
                  <a:gd name="connsiteY8" fmla="*/ 199412 h 217594"/>
                  <a:gd name="connsiteX9" fmla="*/ 36625 w 166198"/>
                  <a:gd name="connsiteY9" fmla="*/ 216748 h 217594"/>
                  <a:gd name="connsiteX10" fmla="*/ 118349 w 166198"/>
                  <a:gd name="connsiteY10" fmla="*/ 155026 h 217594"/>
                  <a:gd name="connsiteX11" fmla="*/ 136256 w 166198"/>
                  <a:gd name="connsiteY11" fmla="*/ 127880 h 217594"/>
                  <a:gd name="connsiteX12" fmla="*/ 152830 w 166198"/>
                  <a:gd name="connsiteY12" fmla="*/ 108258 h 217594"/>
                  <a:gd name="connsiteX13" fmla="*/ 166165 w 166198"/>
                  <a:gd name="connsiteY13" fmla="*/ 61966 h 217594"/>
                  <a:gd name="connsiteX14" fmla="*/ 109301 w 166198"/>
                  <a:gd name="connsiteY14" fmla="*/ 1387 h 21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6198" h="217594">
                    <a:moveTo>
                      <a:pt x="109301" y="1387"/>
                    </a:moveTo>
                    <a:cubicBezTo>
                      <a:pt x="70629" y="12055"/>
                      <a:pt x="52722" y="61681"/>
                      <a:pt x="8336" y="58823"/>
                    </a:cubicBezTo>
                    <a:cubicBezTo>
                      <a:pt x="-3380" y="58061"/>
                      <a:pt x="-2428" y="76254"/>
                      <a:pt x="9193" y="77016"/>
                    </a:cubicBezTo>
                    <a:cubicBezTo>
                      <a:pt x="40054" y="79016"/>
                      <a:pt x="63104" y="58252"/>
                      <a:pt x="84631" y="39106"/>
                    </a:cubicBezTo>
                    <a:cubicBezTo>
                      <a:pt x="96728" y="28438"/>
                      <a:pt x="115587" y="9674"/>
                      <a:pt x="131589" y="23771"/>
                    </a:cubicBezTo>
                    <a:cubicBezTo>
                      <a:pt x="143495" y="34153"/>
                      <a:pt x="148448" y="51489"/>
                      <a:pt x="147972" y="66824"/>
                    </a:cubicBezTo>
                    <a:cubicBezTo>
                      <a:pt x="147496" y="83017"/>
                      <a:pt x="140257" y="96256"/>
                      <a:pt x="129684" y="108067"/>
                    </a:cubicBezTo>
                    <a:cubicBezTo>
                      <a:pt x="119873" y="119116"/>
                      <a:pt x="111682" y="129689"/>
                      <a:pt x="104443" y="142643"/>
                    </a:cubicBezTo>
                    <a:cubicBezTo>
                      <a:pt x="87965" y="171980"/>
                      <a:pt x="60818" y="186077"/>
                      <a:pt x="31005" y="199412"/>
                    </a:cubicBezTo>
                    <a:cubicBezTo>
                      <a:pt x="20432" y="204175"/>
                      <a:pt x="25957" y="221605"/>
                      <a:pt x="36625" y="216748"/>
                    </a:cubicBezTo>
                    <a:cubicBezTo>
                      <a:pt x="68915" y="202270"/>
                      <a:pt x="99966" y="186649"/>
                      <a:pt x="118349" y="155026"/>
                    </a:cubicBezTo>
                    <a:cubicBezTo>
                      <a:pt x="123969" y="145405"/>
                      <a:pt x="128827" y="136357"/>
                      <a:pt x="136256" y="127880"/>
                    </a:cubicBezTo>
                    <a:cubicBezTo>
                      <a:pt x="141971" y="121402"/>
                      <a:pt x="147972" y="115402"/>
                      <a:pt x="152830" y="108258"/>
                    </a:cubicBezTo>
                    <a:cubicBezTo>
                      <a:pt x="162069" y="94732"/>
                      <a:pt x="166641" y="78349"/>
                      <a:pt x="166165" y="61966"/>
                    </a:cubicBezTo>
                    <a:cubicBezTo>
                      <a:pt x="165403" y="33487"/>
                      <a:pt x="143972" y="-8138"/>
                      <a:pt x="109301" y="138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DB3D0F2-7972-4E4B-AAB9-E561F02B1860}"/>
                  </a:ext>
                </a:extLst>
              </p:cNvPr>
              <p:cNvSpPr/>
              <p:nvPr/>
            </p:nvSpPr>
            <p:spPr>
              <a:xfrm>
                <a:off x="4651629" y="3558882"/>
                <a:ext cx="363188" cy="237588"/>
              </a:xfrm>
              <a:custGeom>
                <a:avLst/>
                <a:gdLst>
                  <a:gd name="connsiteX0" fmla="*/ 187166 w 363188"/>
                  <a:gd name="connsiteY0" fmla="*/ 236925 h 237588"/>
                  <a:gd name="connsiteX1" fmla="*/ 13144 w 363188"/>
                  <a:gd name="connsiteY1" fmla="*/ 210351 h 237588"/>
                  <a:gd name="connsiteX2" fmla="*/ 7715 w 363188"/>
                  <a:gd name="connsiteY2" fmla="*/ 207017 h 237588"/>
                  <a:gd name="connsiteX3" fmla="*/ 8191 w 363188"/>
                  <a:gd name="connsiteY3" fmla="*/ 200635 h 237588"/>
                  <a:gd name="connsiteX4" fmla="*/ 1715 w 363188"/>
                  <a:gd name="connsiteY4" fmla="*/ 60522 h 237588"/>
                  <a:gd name="connsiteX5" fmla="*/ 0 w 363188"/>
                  <a:gd name="connsiteY5" fmla="*/ 49759 h 237588"/>
                  <a:gd name="connsiteX6" fmla="*/ 10858 w 363188"/>
                  <a:gd name="connsiteY6" fmla="*/ 48521 h 237588"/>
                  <a:gd name="connsiteX7" fmla="*/ 94869 w 363188"/>
                  <a:gd name="connsiteY7" fmla="*/ 23089 h 237588"/>
                  <a:gd name="connsiteX8" fmla="*/ 176213 w 363188"/>
                  <a:gd name="connsiteY8" fmla="*/ 229 h 237588"/>
                  <a:gd name="connsiteX9" fmla="*/ 259271 w 363188"/>
                  <a:gd name="connsiteY9" fmla="*/ 15469 h 237588"/>
                  <a:gd name="connsiteX10" fmla="*/ 345281 w 363188"/>
                  <a:gd name="connsiteY10" fmla="*/ 33090 h 237588"/>
                  <a:gd name="connsiteX11" fmla="*/ 356235 w 363188"/>
                  <a:gd name="connsiteY11" fmla="*/ 33281 h 237588"/>
                  <a:gd name="connsiteX12" fmla="*/ 355568 w 363188"/>
                  <a:gd name="connsiteY12" fmla="*/ 44234 h 237588"/>
                  <a:gd name="connsiteX13" fmla="*/ 362045 w 363188"/>
                  <a:gd name="connsiteY13" fmla="*/ 184347 h 237588"/>
                  <a:gd name="connsiteX14" fmla="*/ 363188 w 363188"/>
                  <a:gd name="connsiteY14" fmla="*/ 190634 h 237588"/>
                  <a:gd name="connsiteX15" fmla="*/ 358045 w 363188"/>
                  <a:gd name="connsiteY15" fmla="*/ 194444 h 237588"/>
                  <a:gd name="connsiteX16" fmla="*/ 187166 w 363188"/>
                  <a:gd name="connsiteY16" fmla="*/ 236925 h 237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3188" h="237588">
                    <a:moveTo>
                      <a:pt x="187166" y="236925"/>
                    </a:moveTo>
                    <a:cubicBezTo>
                      <a:pt x="67056" y="242450"/>
                      <a:pt x="15335" y="211684"/>
                      <a:pt x="13144" y="210351"/>
                    </a:cubicBezTo>
                    <a:lnTo>
                      <a:pt x="7715" y="207017"/>
                    </a:lnTo>
                    <a:lnTo>
                      <a:pt x="8191" y="200635"/>
                    </a:lnTo>
                    <a:cubicBezTo>
                      <a:pt x="13526" y="135770"/>
                      <a:pt x="1810" y="61189"/>
                      <a:pt x="1715" y="60522"/>
                    </a:cubicBezTo>
                    <a:lnTo>
                      <a:pt x="0" y="49759"/>
                    </a:lnTo>
                    <a:lnTo>
                      <a:pt x="10858" y="48521"/>
                    </a:lnTo>
                    <a:cubicBezTo>
                      <a:pt x="50673" y="44139"/>
                      <a:pt x="73152" y="33376"/>
                      <a:pt x="94869" y="23089"/>
                    </a:cubicBezTo>
                    <a:cubicBezTo>
                      <a:pt x="117634" y="12230"/>
                      <a:pt x="139160" y="1943"/>
                      <a:pt x="176213" y="229"/>
                    </a:cubicBezTo>
                    <a:cubicBezTo>
                      <a:pt x="213265" y="-1486"/>
                      <a:pt x="235648" y="6706"/>
                      <a:pt x="259271" y="15469"/>
                    </a:cubicBezTo>
                    <a:cubicBezTo>
                      <a:pt x="281845" y="23756"/>
                      <a:pt x="305181" y="32328"/>
                      <a:pt x="345281" y="33090"/>
                    </a:cubicBezTo>
                    <a:lnTo>
                      <a:pt x="356235" y="33281"/>
                    </a:lnTo>
                    <a:lnTo>
                      <a:pt x="355568" y="44234"/>
                    </a:lnTo>
                    <a:cubicBezTo>
                      <a:pt x="355473" y="44996"/>
                      <a:pt x="350806" y="120434"/>
                      <a:pt x="362045" y="184347"/>
                    </a:cubicBezTo>
                    <a:lnTo>
                      <a:pt x="363188" y="190634"/>
                    </a:lnTo>
                    <a:lnTo>
                      <a:pt x="358045" y="194444"/>
                    </a:lnTo>
                    <a:cubicBezTo>
                      <a:pt x="355949" y="195872"/>
                      <a:pt x="307276" y="231305"/>
                      <a:pt x="187166" y="2369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7155B5B4-9A20-4E1F-99E3-38F2D07D83F3}"/>
                  </a:ext>
                </a:extLst>
              </p:cNvPr>
              <p:cNvSpPr/>
              <p:nvPr/>
            </p:nvSpPr>
            <p:spPr>
              <a:xfrm>
                <a:off x="4663630" y="3569279"/>
                <a:ext cx="339756" cy="216813"/>
              </a:xfrm>
              <a:custGeom>
                <a:avLst/>
                <a:gdLst>
                  <a:gd name="connsiteX0" fmla="*/ 333089 w 339756"/>
                  <a:gd name="connsiteY0" fmla="*/ 32980 h 216813"/>
                  <a:gd name="connsiteX1" fmla="*/ 164687 w 339756"/>
                  <a:gd name="connsiteY1" fmla="*/ 214 h 216813"/>
                  <a:gd name="connsiteX2" fmla="*/ 0 w 339756"/>
                  <a:gd name="connsiteY2" fmla="*/ 48410 h 216813"/>
                  <a:gd name="connsiteX3" fmla="*/ 6572 w 339756"/>
                  <a:gd name="connsiteY3" fmla="*/ 191095 h 216813"/>
                  <a:gd name="connsiteX4" fmla="*/ 174688 w 339756"/>
                  <a:gd name="connsiteY4" fmla="*/ 216146 h 216813"/>
                  <a:gd name="connsiteX5" fmla="*/ 339757 w 339756"/>
                  <a:gd name="connsiteY5" fmla="*/ 175664 h 216813"/>
                  <a:gd name="connsiteX6" fmla="*/ 333089 w 339756"/>
                  <a:gd name="connsiteY6" fmla="*/ 32980 h 21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756" h="216813">
                    <a:moveTo>
                      <a:pt x="333089" y="32980"/>
                    </a:moveTo>
                    <a:cubicBezTo>
                      <a:pt x="249555" y="31551"/>
                      <a:pt x="234696" y="-3025"/>
                      <a:pt x="164687" y="214"/>
                    </a:cubicBezTo>
                    <a:cubicBezTo>
                      <a:pt x="94679" y="3452"/>
                      <a:pt x="83058" y="39267"/>
                      <a:pt x="0" y="48410"/>
                    </a:cubicBezTo>
                    <a:cubicBezTo>
                      <a:pt x="0" y="48410"/>
                      <a:pt x="12097" y="124229"/>
                      <a:pt x="6572" y="191095"/>
                    </a:cubicBezTo>
                    <a:cubicBezTo>
                      <a:pt x="6572" y="191095"/>
                      <a:pt x="56388" y="221670"/>
                      <a:pt x="174688" y="216146"/>
                    </a:cubicBezTo>
                    <a:cubicBezTo>
                      <a:pt x="292989" y="210621"/>
                      <a:pt x="339757" y="175664"/>
                      <a:pt x="339757" y="175664"/>
                    </a:cubicBezTo>
                    <a:cubicBezTo>
                      <a:pt x="328041" y="109561"/>
                      <a:pt x="333089" y="32980"/>
                      <a:pt x="333089" y="3298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77" name="Graphic 3">
                <a:extLst>
                  <a:ext uri="{FF2B5EF4-FFF2-40B4-BE49-F238E27FC236}">
                    <a16:creationId xmlns:a16="http://schemas.microsoft.com/office/drawing/2014/main" id="{F7093462-F7BA-4F7B-A0B6-731B984E3493}"/>
                  </a:ext>
                </a:extLst>
              </p:cNvPr>
              <p:cNvGrpSpPr/>
              <p:nvPr/>
            </p:nvGrpSpPr>
            <p:grpSpPr>
              <a:xfrm>
                <a:off x="4685175" y="3620494"/>
                <a:ext cx="293017" cy="130940"/>
                <a:chOff x="4685175" y="3620494"/>
                <a:chExt cx="293017" cy="130940"/>
              </a:xfrm>
              <a:solidFill>
                <a:srgbClr val="C7E7EE"/>
              </a:solidFill>
            </p:grpSpPr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7AA72723-C4A4-4E57-9995-C80A8DB08485}"/>
                    </a:ext>
                  </a:extLst>
                </p:cNvPr>
                <p:cNvSpPr/>
                <p:nvPr/>
              </p:nvSpPr>
              <p:spPr>
                <a:xfrm>
                  <a:off x="4685175" y="3624981"/>
                  <a:ext cx="101391" cy="20237"/>
                </a:xfrm>
                <a:custGeom>
                  <a:avLst/>
                  <a:gdLst>
                    <a:gd name="connsiteX0" fmla="*/ 96279 w 101391"/>
                    <a:gd name="connsiteY0" fmla="*/ 139 h 20237"/>
                    <a:gd name="connsiteX1" fmla="*/ 3601 w 101391"/>
                    <a:gd name="connsiteY1" fmla="*/ 12426 h 20237"/>
                    <a:gd name="connsiteX2" fmla="*/ 3982 w 101391"/>
                    <a:gd name="connsiteY2" fmla="*/ 20236 h 20237"/>
                    <a:gd name="connsiteX3" fmla="*/ 98661 w 101391"/>
                    <a:gd name="connsiteY3" fmla="*/ 7568 h 20237"/>
                    <a:gd name="connsiteX4" fmla="*/ 96279 w 101391"/>
                    <a:gd name="connsiteY4" fmla="*/ 139 h 20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391" h="20237">
                      <a:moveTo>
                        <a:pt x="96279" y="139"/>
                      </a:moveTo>
                      <a:cubicBezTo>
                        <a:pt x="65990" y="7854"/>
                        <a:pt x="34843" y="11950"/>
                        <a:pt x="3601" y="12426"/>
                      </a:cubicBezTo>
                      <a:cubicBezTo>
                        <a:pt x="-1447" y="12521"/>
                        <a:pt x="-1066" y="20332"/>
                        <a:pt x="3982" y="20236"/>
                      </a:cubicBezTo>
                      <a:cubicBezTo>
                        <a:pt x="35891" y="19760"/>
                        <a:pt x="67704" y="15474"/>
                        <a:pt x="98661" y="7568"/>
                      </a:cubicBezTo>
                      <a:cubicBezTo>
                        <a:pt x="103614" y="6330"/>
                        <a:pt x="101232" y="-1100"/>
                        <a:pt x="96279" y="139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B216F887-938D-4969-81BA-06A905689D13}"/>
                    </a:ext>
                  </a:extLst>
                </p:cNvPr>
                <p:cNvSpPr/>
                <p:nvPr/>
              </p:nvSpPr>
              <p:spPr>
                <a:xfrm>
                  <a:off x="4875376" y="3620494"/>
                  <a:ext cx="102047" cy="12697"/>
                </a:xfrm>
                <a:custGeom>
                  <a:avLst/>
                  <a:gdLst>
                    <a:gd name="connsiteX0" fmla="*/ 4662 w 102047"/>
                    <a:gd name="connsiteY0" fmla="*/ 53 h 12697"/>
                    <a:gd name="connsiteX1" fmla="*/ 98103 w 102047"/>
                    <a:gd name="connsiteY1" fmla="*/ 3673 h 12697"/>
                    <a:gd name="connsiteX2" fmla="*/ 98484 w 102047"/>
                    <a:gd name="connsiteY2" fmla="*/ 11483 h 12697"/>
                    <a:gd name="connsiteX3" fmla="*/ 3043 w 102047"/>
                    <a:gd name="connsiteY3" fmla="*/ 7674 h 12697"/>
                    <a:gd name="connsiteX4" fmla="*/ 4662 w 102047"/>
                    <a:gd name="connsiteY4" fmla="*/ 53 h 12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047" h="12697">
                      <a:moveTo>
                        <a:pt x="4662" y="53"/>
                      </a:moveTo>
                      <a:cubicBezTo>
                        <a:pt x="35523" y="4911"/>
                        <a:pt x="66861" y="6054"/>
                        <a:pt x="98103" y="3673"/>
                      </a:cubicBezTo>
                      <a:cubicBezTo>
                        <a:pt x="103151" y="3292"/>
                        <a:pt x="103437" y="11103"/>
                        <a:pt x="98484" y="11483"/>
                      </a:cubicBezTo>
                      <a:cubicBezTo>
                        <a:pt x="66670" y="13960"/>
                        <a:pt x="34571" y="12626"/>
                        <a:pt x="3043" y="7674"/>
                      </a:cubicBezTo>
                      <a:cubicBezTo>
                        <a:pt x="-2005" y="6911"/>
                        <a:pt x="-291" y="-709"/>
                        <a:pt x="4662" y="53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BEB6B6C6-0E29-4C31-B40C-B55A0C4D03DB}"/>
                    </a:ext>
                  </a:extLst>
                </p:cNvPr>
                <p:cNvSpPr/>
                <p:nvPr/>
              </p:nvSpPr>
              <p:spPr>
                <a:xfrm>
                  <a:off x="4689689" y="3661293"/>
                  <a:ext cx="286150" cy="39277"/>
                </a:xfrm>
                <a:custGeom>
                  <a:avLst/>
                  <a:gdLst>
                    <a:gd name="connsiteX0" fmla="*/ 281218 w 286150"/>
                    <a:gd name="connsiteY0" fmla="*/ 307 h 39277"/>
                    <a:gd name="connsiteX1" fmla="*/ 65000 w 286150"/>
                    <a:gd name="connsiteY1" fmla="*/ 28501 h 39277"/>
                    <a:gd name="connsiteX2" fmla="*/ 4612 w 286150"/>
                    <a:gd name="connsiteY2" fmla="*/ 17166 h 39277"/>
                    <a:gd name="connsiteX3" fmla="*/ 2897 w 286150"/>
                    <a:gd name="connsiteY3" fmla="*/ 24786 h 39277"/>
                    <a:gd name="connsiteX4" fmla="*/ 223973 w 286150"/>
                    <a:gd name="connsiteY4" fmla="*/ 26595 h 39277"/>
                    <a:gd name="connsiteX5" fmla="*/ 283694 w 286150"/>
                    <a:gd name="connsiteY5" fmla="*/ 7736 h 39277"/>
                    <a:gd name="connsiteX6" fmla="*/ 281218 w 286150"/>
                    <a:gd name="connsiteY6" fmla="*/ 307 h 39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6150" h="39277">
                      <a:moveTo>
                        <a:pt x="281218" y="307"/>
                      </a:moveTo>
                      <a:cubicBezTo>
                        <a:pt x="212924" y="27357"/>
                        <a:pt x="137962" y="37168"/>
                        <a:pt x="65000" y="28501"/>
                      </a:cubicBezTo>
                      <a:cubicBezTo>
                        <a:pt x="44617" y="26119"/>
                        <a:pt x="24424" y="22309"/>
                        <a:pt x="4612" y="17166"/>
                      </a:cubicBezTo>
                      <a:cubicBezTo>
                        <a:pt x="-246" y="15928"/>
                        <a:pt x="-1960" y="23548"/>
                        <a:pt x="2897" y="24786"/>
                      </a:cubicBezTo>
                      <a:cubicBezTo>
                        <a:pt x="75002" y="43550"/>
                        <a:pt x="151487" y="44026"/>
                        <a:pt x="223973" y="26595"/>
                      </a:cubicBezTo>
                      <a:cubicBezTo>
                        <a:pt x="244261" y="21738"/>
                        <a:pt x="264263" y="15356"/>
                        <a:pt x="283694" y="7736"/>
                      </a:cubicBezTo>
                      <a:cubicBezTo>
                        <a:pt x="288266" y="5926"/>
                        <a:pt x="285885" y="-1598"/>
                        <a:pt x="281218" y="307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2CE629DA-4C06-457A-B816-99D12881B2FC}"/>
                    </a:ext>
                  </a:extLst>
                </p:cNvPr>
                <p:cNvSpPr/>
                <p:nvPr/>
              </p:nvSpPr>
              <p:spPr>
                <a:xfrm>
                  <a:off x="4691975" y="3712154"/>
                  <a:ext cx="286217" cy="39280"/>
                </a:xfrm>
                <a:custGeom>
                  <a:avLst/>
                  <a:gdLst>
                    <a:gd name="connsiteX0" fmla="*/ 281218 w 286217"/>
                    <a:gd name="connsiteY0" fmla="*/ 310 h 39280"/>
                    <a:gd name="connsiteX1" fmla="*/ 65000 w 286217"/>
                    <a:gd name="connsiteY1" fmla="*/ 28504 h 39280"/>
                    <a:gd name="connsiteX2" fmla="*/ 4612 w 286217"/>
                    <a:gd name="connsiteY2" fmla="*/ 17169 h 39280"/>
                    <a:gd name="connsiteX3" fmla="*/ 2897 w 286217"/>
                    <a:gd name="connsiteY3" fmla="*/ 24789 h 39280"/>
                    <a:gd name="connsiteX4" fmla="*/ 223973 w 286217"/>
                    <a:gd name="connsiteY4" fmla="*/ 26599 h 39280"/>
                    <a:gd name="connsiteX5" fmla="*/ 283694 w 286217"/>
                    <a:gd name="connsiteY5" fmla="*/ 7739 h 39280"/>
                    <a:gd name="connsiteX6" fmla="*/ 281218 w 286217"/>
                    <a:gd name="connsiteY6" fmla="*/ 310 h 39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6217" h="39280">
                      <a:moveTo>
                        <a:pt x="281218" y="310"/>
                      </a:moveTo>
                      <a:cubicBezTo>
                        <a:pt x="212924" y="27361"/>
                        <a:pt x="137962" y="37172"/>
                        <a:pt x="65000" y="28504"/>
                      </a:cubicBezTo>
                      <a:cubicBezTo>
                        <a:pt x="44617" y="26122"/>
                        <a:pt x="24424" y="22313"/>
                        <a:pt x="4612" y="17169"/>
                      </a:cubicBezTo>
                      <a:cubicBezTo>
                        <a:pt x="-246" y="15931"/>
                        <a:pt x="-1960" y="23551"/>
                        <a:pt x="2897" y="24789"/>
                      </a:cubicBezTo>
                      <a:cubicBezTo>
                        <a:pt x="75002" y="43553"/>
                        <a:pt x="151487" y="44030"/>
                        <a:pt x="223973" y="26599"/>
                      </a:cubicBezTo>
                      <a:cubicBezTo>
                        <a:pt x="244261" y="21741"/>
                        <a:pt x="264263" y="15359"/>
                        <a:pt x="283694" y="7739"/>
                      </a:cubicBezTo>
                      <a:cubicBezTo>
                        <a:pt x="288362" y="5834"/>
                        <a:pt x="285980" y="-1595"/>
                        <a:pt x="281218" y="310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258" name="Graphic 256">
            <a:extLst>
              <a:ext uri="{FF2B5EF4-FFF2-40B4-BE49-F238E27FC236}">
                <a16:creationId xmlns:a16="http://schemas.microsoft.com/office/drawing/2014/main" id="{A7CAA384-CDFB-43D1-BA6F-E092FD1C20DF}"/>
              </a:ext>
            </a:extLst>
          </p:cNvPr>
          <p:cNvGrpSpPr/>
          <p:nvPr/>
        </p:nvGrpSpPr>
        <p:grpSpPr>
          <a:xfrm>
            <a:off x="10376470" y="-683182"/>
            <a:ext cx="1855203" cy="1823629"/>
            <a:chOff x="3771874" y="1271583"/>
            <a:chExt cx="4652022" cy="4133266"/>
          </a:xfrm>
        </p:grpSpPr>
        <p:grpSp>
          <p:nvGrpSpPr>
            <p:cNvPr id="261" name="Graphic 256">
              <a:extLst>
                <a:ext uri="{FF2B5EF4-FFF2-40B4-BE49-F238E27FC236}">
                  <a16:creationId xmlns:a16="http://schemas.microsoft.com/office/drawing/2014/main" id="{A7CAA384-CDFB-43D1-BA6F-E092FD1C20DF}"/>
                </a:ext>
              </a:extLst>
            </p:cNvPr>
            <p:cNvGrpSpPr/>
            <p:nvPr/>
          </p:nvGrpSpPr>
          <p:grpSpPr>
            <a:xfrm>
              <a:off x="3771874" y="2442088"/>
              <a:ext cx="3590118" cy="2962761"/>
              <a:chOff x="3771874" y="2442088"/>
              <a:chExt cx="3590118" cy="2962761"/>
            </a:xfrm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6F8BE810-F1D4-442D-9346-A180E5AED8FE}"/>
                  </a:ext>
                </a:extLst>
              </p:cNvPr>
              <p:cNvSpPr/>
              <p:nvPr/>
            </p:nvSpPr>
            <p:spPr>
              <a:xfrm>
                <a:off x="3771874" y="2442088"/>
                <a:ext cx="3590118" cy="2962761"/>
              </a:xfrm>
              <a:custGeom>
                <a:avLst/>
                <a:gdLst>
                  <a:gd name="connsiteX0" fmla="*/ 126518 w 3590118"/>
                  <a:gd name="connsiteY0" fmla="*/ 2685123 h 2962761"/>
                  <a:gd name="connsiteX1" fmla="*/ 126518 w 3590118"/>
                  <a:gd name="connsiteY1" fmla="*/ 2685123 h 2962761"/>
                  <a:gd name="connsiteX2" fmla="*/ 277679 w 3590118"/>
                  <a:gd name="connsiteY2" fmla="*/ 1751102 h 2962761"/>
                  <a:gd name="connsiteX3" fmla="*/ 2529580 w 3590118"/>
                  <a:gd name="connsiteY3" fmla="*/ 126518 h 2962761"/>
                  <a:gd name="connsiteX4" fmla="*/ 3463601 w 3590118"/>
                  <a:gd name="connsiteY4" fmla="*/ 277679 h 2962761"/>
                  <a:gd name="connsiteX5" fmla="*/ 3463601 w 3590118"/>
                  <a:gd name="connsiteY5" fmla="*/ 277679 h 2962761"/>
                  <a:gd name="connsiteX6" fmla="*/ 3312440 w 3590118"/>
                  <a:gd name="connsiteY6" fmla="*/ 1211701 h 2962761"/>
                  <a:gd name="connsiteX7" fmla="*/ 1060539 w 3590118"/>
                  <a:gd name="connsiteY7" fmla="*/ 2836285 h 2962761"/>
                  <a:gd name="connsiteX8" fmla="*/ 126518 w 3590118"/>
                  <a:gd name="connsiteY8" fmla="*/ 2685123 h 296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90118" h="2962761">
                    <a:moveTo>
                      <a:pt x="126518" y="2685123"/>
                    </a:moveTo>
                    <a:lnTo>
                      <a:pt x="126518" y="2685123"/>
                    </a:lnTo>
                    <a:cubicBezTo>
                      <a:pt x="-89700" y="2385467"/>
                      <a:pt x="-21977" y="1967319"/>
                      <a:pt x="277679" y="1751102"/>
                    </a:cubicBezTo>
                    <a:lnTo>
                      <a:pt x="2529580" y="126518"/>
                    </a:lnTo>
                    <a:cubicBezTo>
                      <a:pt x="2829236" y="-89700"/>
                      <a:pt x="3247384" y="-21977"/>
                      <a:pt x="3463601" y="277679"/>
                    </a:cubicBezTo>
                    <a:lnTo>
                      <a:pt x="3463601" y="277679"/>
                    </a:lnTo>
                    <a:cubicBezTo>
                      <a:pt x="3679819" y="577336"/>
                      <a:pt x="3612096" y="995483"/>
                      <a:pt x="3312440" y="1211701"/>
                    </a:cubicBezTo>
                    <a:lnTo>
                      <a:pt x="1060539" y="2836285"/>
                    </a:lnTo>
                    <a:cubicBezTo>
                      <a:pt x="760883" y="3052407"/>
                      <a:pt x="342735" y="2984780"/>
                      <a:pt x="126518" y="2685123"/>
                    </a:cubicBezTo>
                    <a:close/>
                  </a:path>
                </a:pathLst>
              </a:custGeom>
              <a:solidFill>
                <a:srgbClr val="E0BF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A8600F1D-EC69-4A50-8286-0B71077816A1}"/>
                  </a:ext>
                </a:extLst>
              </p:cNvPr>
              <p:cNvSpPr/>
              <p:nvPr/>
            </p:nvSpPr>
            <p:spPr>
              <a:xfrm>
                <a:off x="4854620" y="3234702"/>
                <a:ext cx="1421865" cy="1370212"/>
              </a:xfrm>
              <a:custGeom>
                <a:avLst/>
                <a:gdLst>
                  <a:gd name="connsiteX0" fmla="*/ 421087 w 1421865"/>
                  <a:gd name="connsiteY0" fmla="*/ 1308150 h 1370212"/>
                  <a:gd name="connsiteX1" fmla="*/ 28276 w 1421865"/>
                  <a:gd name="connsiteY1" fmla="*/ 763701 h 1370212"/>
                  <a:gd name="connsiteX2" fmla="*/ 62090 w 1421865"/>
                  <a:gd name="connsiteY2" fmla="*/ 554818 h 1370212"/>
                  <a:gd name="connsiteX3" fmla="*/ 791895 w 1421865"/>
                  <a:gd name="connsiteY3" fmla="*/ 28276 h 1370212"/>
                  <a:gd name="connsiteX4" fmla="*/ 1000778 w 1421865"/>
                  <a:gd name="connsiteY4" fmla="*/ 62090 h 1370212"/>
                  <a:gd name="connsiteX5" fmla="*/ 1393589 w 1421865"/>
                  <a:gd name="connsiteY5" fmla="*/ 606539 h 1370212"/>
                  <a:gd name="connsiteX6" fmla="*/ 1359776 w 1421865"/>
                  <a:gd name="connsiteY6" fmla="*/ 815422 h 1370212"/>
                  <a:gd name="connsiteX7" fmla="*/ 629970 w 1421865"/>
                  <a:gd name="connsiteY7" fmla="*/ 1341964 h 1370212"/>
                  <a:gd name="connsiteX8" fmla="*/ 421087 w 1421865"/>
                  <a:gd name="connsiteY8" fmla="*/ 1308150 h 1370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1865" h="1370212">
                    <a:moveTo>
                      <a:pt x="421087" y="1308150"/>
                    </a:moveTo>
                    <a:lnTo>
                      <a:pt x="28276" y="763701"/>
                    </a:lnTo>
                    <a:cubicBezTo>
                      <a:pt x="-20016" y="696740"/>
                      <a:pt x="-4966" y="603205"/>
                      <a:pt x="62090" y="554818"/>
                    </a:cubicBezTo>
                    <a:lnTo>
                      <a:pt x="791895" y="28276"/>
                    </a:lnTo>
                    <a:cubicBezTo>
                      <a:pt x="858856" y="-20016"/>
                      <a:pt x="952391" y="-4966"/>
                      <a:pt x="1000778" y="62090"/>
                    </a:cubicBezTo>
                    <a:lnTo>
                      <a:pt x="1393589" y="606539"/>
                    </a:lnTo>
                    <a:cubicBezTo>
                      <a:pt x="1441881" y="673499"/>
                      <a:pt x="1426832" y="767035"/>
                      <a:pt x="1359776" y="815422"/>
                    </a:cubicBezTo>
                    <a:lnTo>
                      <a:pt x="629970" y="1341964"/>
                    </a:lnTo>
                    <a:cubicBezTo>
                      <a:pt x="562914" y="1390256"/>
                      <a:pt x="469379" y="1375111"/>
                      <a:pt x="421087" y="1308150"/>
                    </a:cubicBezTo>
                    <a:close/>
                  </a:path>
                </a:pathLst>
              </a:custGeom>
              <a:solidFill>
                <a:srgbClr val="FFDB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64" name="Graphic 256">
                <a:extLst>
                  <a:ext uri="{FF2B5EF4-FFF2-40B4-BE49-F238E27FC236}">
                    <a16:creationId xmlns:a16="http://schemas.microsoft.com/office/drawing/2014/main" id="{A7CAA384-CDFB-43D1-BA6F-E092FD1C20DF}"/>
                  </a:ext>
                </a:extLst>
              </p:cNvPr>
              <p:cNvGrpSpPr/>
              <p:nvPr/>
            </p:nvGrpSpPr>
            <p:grpSpPr>
              <a:xfrm>
                <a:off x="5819640" y="2549135"/>
                <a:ext cx="1366085" cy="1385585"/>
                <a:chOff x="5819640" y="2549135"/>
                <a:chExt cx="1366085" cy="1385585"/>
              </a:xfrm>
              <a:solidFill>
                <a:srgbClr val="FFDBC2"/>
              </a:solidFill>
            </p:grpSpPr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C04573C3-E66A-4E24-B91F-E9669D92250B}"/>
                    </a:ext>
                  </a:extLst>
                </p:cNvPr>
                <p:cNvSpPr/>
                <p:nvPr/>
              </p:nvSpPr>
              <p:spPr>
                <a:xfrm>
                  <a:off x="5819640" y="3063200"/>
                  <a:ext cx="89015" cy="89042"/>
                </a:xfrm>
                <a:custGeom>
                  <a:avLst/>
                  <a:gdLst>
                    <a:gd name="connsiteX0" fmla="*/ 70524 w 89015"/>
                    <a:gd name="connsiteY0" fmla="*/ 80621 h 89042"/>
                    <a:gd name="connsiteX1" fmla="*/ 8421 w 89015"/>
                    <a:gd name="connsiteY1" fmla="*/ 70524 h 89042"/>
                    <a:gd name="connsiteX2" fmla="*/ 18518 w 89015"/>
                    <a:gd name="connsiteY2" fmla="*/ 8421 h 89042"/>
                    <a:gd name="connsiteX3" fmla="*/ 80621 w 89015"/>
                    <a:gd name="connsiteY3" fmla="*/ 18518 h 89042"/>
                    <a:gd name="connsiteX4" fmla="*/ 70524 w 89015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5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9A9DFBEA-B1B4-4D66-B8FE-83CCF3CAA969}"/>
                    </a:ext>
                  </a:extLst>
                </p:cNvPr>
                <p:cNvSpPr/>
                <p:nvPr/>
              </p:nvSpPr>
              <p:spPr>
                <a:xfrm>
                  <a:off x="5964134" y="3263510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FC270516-0795-4CF7-8CB2-EE7708DFB301}"/>
                    </a:ext>
                  </a:extLst>
                </p:cNvPr>
                <p:cNvSpPr/>
                <p:nvPr/>
              </p:nvSpPr>
              <p:spPr>
                <a:xfrm>
                  <a:off x="6108628" y="3463726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5C20D731-3687-485B-8DD9-1F4F341F6E37}"/>
                    </a:ext>
                  </a:extLst>
                </p:cNvPr>
                <p:cNvSpPr/>
                <p:nvPr/>
              </p:nvSpPr>
              <p:spPr>
                <a:xfrm>
                  <a:off x="6057193" y="2891845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A3AFDA90-27CD-46BB-B307-2E24671457B1}"/>
                    </a:ext>
                  </a:extLst>
                </p:cNvPr>
                <p:cNvSpPr/>
                <p:nvPr/>
              </p:nvSpPr>
              <p:spPr>
                <a:xfrm>
                  <a:off x="6201688" y="3092156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1C8E75C1-D2FA-4D06-8F55-ADF34B24F30D}"/>
                    </a:ext>
                  </a:extLst>
                </p:cNvPr>
                <p:cNvSpPr/>
                <p:nvPr/>
              </p:nvSpPr>
              <p:spPr>
                <a:xfrm>
                  <a:off x="6346087" y="3292371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52A2A85D-3433-4C31-92E7-ED4BC422E646}"/>
                    </a:ext>
                  </a:extLst>
                </p:cNvPr>
                <p:cNvSpPr/>
                <p:nvPr/>
              </p:nvSpPr>
              <p:spPr>
                <a:xfrm>
                  <a:off x="6294747" y="2720490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12A551BF-F024-4630-BD4B-EA7791B29B4B}"/>
                    </a:ext>
                  </a:extLst>
                </p:cNvPr>
                <p:cNvSpPr/>
                <p:nvPr/>
              </p:nvSpPr>
              <p:spPr>
                <a:xfrm>
                  <a:off x="6439146" y="2920801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FFD7AC46-A028-4E69-B4D6-AD8FD5869450}"/>
                    </a:ext>
                  </a:extLst>
                </p:cNvPr>
                <p:cNvSpPr/>
                <p:nvPr/>
              </p:nvSpPr>
              <p:spPr>
                <a:xfrm>
                  <a:off x="6583640" y="3121016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38216BBA-CF05-4454-B0CE-B76B2EFB211D}"/>
                    </a:ext>
                  </a:extLst>
                </p:cNvPr>
                <p:cNvSpPr/>
                <p:nvPr/>
              </p:nvSpPr>
              <p:spPr>
                <a:xfrm>
                  <a:off x="6532205" y="2549135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3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08D66DBC-ACA6-4AED-8771-AA0CB1AFC6F2}"/>
                    </a:ext>
                  </a:extLst>
                </p:cNvPr>
                <p:cNvSpPr/>
                <p:nvPr/>
              </p:nvSpPr>
              <p:spPr>
                <a:xfrm>
                  <a:off x="6676699" y="2749446"/>
                  <a:ext cx="89015" cy="89042"/>
                </a:xfrm>
                <a:custGeom>
                  <a:avLst/>
                  <a:gdLst>
                    <a:gd name="connsiteX0" fmla="*/ 70524 w 89015"/>
                    <a:gd name="connsiteY0" fmla="*/ 80621 h 89042"/>
                    <a:gd name="connsiteX1" fmla="*/ 8421 w 89015"/>
                    <a:gd name="connsiteY1" fmla="*/ 70524 h 89042"/>
                    <a:gd name="connsiteX2" fmla="*/ 18518 w 89015"/>
                    <a:gd name="connsiteY2" fmla="*/ 8421 h 89042"/>
                    <a:gd name="connsiteX3" fmla="*/ 80621 w 89015"/>
                    <a:gd name="connsiteY3" fmla="*/ 18518 h 89042"/>
                    <a:gd name="connsiteX4" fmla="*/ 70524 w 89015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5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92E43A55-4087-4B8E-891A-94F509A6F22E}"/>
                    </a:ext>
                  </a:extLst>
                </p:cNvPr>
                <p:cNvSpPr/>
                <p:nvPr/>
              </p:nvSpPr>
              <p:spPr>
                <a:xfrm>
                  <a:off x="6821194" y="2949662"/>
                  <a:ext cx="89015" cy="89042"/>
                </a:xfrm>
                <a:custGeom>
                  <a:avLst/>
                  <a:gdLst>
                    <a:gd name="connsiteX0" fmla="*/ 70524 w 89015"/>
                    <a:gd name="connsiteY0" fmla="*/ 80621 h 89042"/>
                    <a:gd name="connsiteX1" fmla="*/ 8421 w 89015"/>
                    <a:gd name="connsiteY1" fmla="*/ 70524 h 89042"/>
                    <a:gd name="connsiteX2" fmla="*/ 18518 w 89015"/>
                    <a:gd name="connsiteY2" fmla="*/ 8421 h 89042"/>
                    <a:gd name="connsiteX3" fmla="*/ 80621 w 89015"/>
                    <a:gd name="connsiteY3" fmla="*/ 18518 h 89042"/>
                    <a:gd name="connsiteX4" fmla="*/ 70524 w 89015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5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3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41635DB1-FD3A-41E1-9365-EF3F3D2C72B1}"/>
                    </a:ext>
                  </a:extLst>
                </p:cNvPr>
                <p:cNvSpPr/>
                <p:nvPr/>
              </p:nvSpPr>
              <p:spPr>
                <a:xfrm>
                  <a:off x="6239597" y="3645368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3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79CFE79E-D7A9-4124-87B2-BF47F324F60E}"/>
                    </a:ext>
                  </a:extLst>
                </p:cNvPr>
                <p:cNvSpPr/>
                <p:nvPr/>
              </p:nvSpPr>
              <p:spPr>
                <a:xfrm>
                  <a:off x="6384091" y="3845678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9F7C8DF6-4786-40C3-87F0-92AAB499DFE4}"/>
                    </a:ext>
                  </a:extLst>
                </p:cNvPr>
                <p:cNvSpPr/>
                <p:nvPr/>
              </p:nvSpPr>
              <p:spPr>
                <a:xfrm>
                  <a:off x="6477151" y="3474013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520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1297534D-BD6C-4466-99DB-375852C2DA18}"/>
                    </a:ext>
                  </a:extLst>
                </p:cNvPr>
                <p:cNvSpPr/>
                <p:nvPr/>
              </p:nvSpPr>
              <p:spPr>
                <a:xfrm>
                  <a:off x="6621645" y="3674324"/>
                  <a:ext cx="89015" cy="89042"/>
                </a:xfrm>
                <a:custGeom>
                  <a:avLst/>
                  <a:gdLst>
                    <a:gd name="connsiteX0" fmla="*/ 70524 w 89015"/>
                    <a:gd name="connsiteY0" fmla="*/ 80621 h 89042"/>
                    <a:gd name="connsiteX1" fmla="*/ 8421 w 89015"/>
                    <a:gd name="connsiteY1" fmla="*/ 70524 h 89042"/>
                    <a:gd name="connsiteX2" fmla="*/ 18518 w 89015"/>
                    <a:gd name="connsiteY2" fmla="*/ 8421 h 89042"/>
                    <a:gd name="connsiteX3" fmla="*/ 80621 w 89015"/>
                    <a:gd name="connsiteY3" fmla="*/ 18518 h 89042"/>
                    <a:gd name="connsiteX4" fmla="*/ 70524 w 89015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5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002E463D-C6EE-4360-A7CD-24725233FC91}"/>
                    </a:ext>
                  </a:extLst>
                </p:cNvPr>
                <p:cNvSpPr/>
                <p:nvPr/>
              </p:nvSpPr>
              <p:spPr>
                <a:xfrm>
                  <a:off x="6714704" y="3302658"/>
                  <a:ext cx="89015" cy="89042"/>
                </a:xfrm>
                <a:custGeom>
                  <a:avLst/>
                  <a:gdLst>
                    <a:gd name="connsiteX0" fmla="*/ 70524 w 89015"/>
                    <a:gd name="connsiteY0" fmla="*/ 80621 h 89042"/>
                    <a:gd name="connsiteX1" fmla="*/ 8421 w 89015"/>
                    <a:gd name="connsiteY1" fmla="*/ 70524 h 89042"/>
                    <a:gd name="connsiteX2" fmla="*/ 18518 w 89015"/>
                    <a:gd name="connsiteY2" fmla="*/ 8421 h 89042"/>
                    <a:gd name="connsiteX3" fmla="*/ 80621 w 89015"/>
                    <a:gd name="connsiteY3" fmla="*/ 18518 h 89042"/>
                    <a:gd name="connsiteX4" fmla="*/ 70524 w 89015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5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DA496D31-CC25-4936-9CB3-A955B7ADCC03}"/>
                    </a:ext>
                  </a:extLst>
                </p:cNvPr>
                <p:cNvSpPr/>
                <p:nvPr/>
              </p:nvSpPr>
              <p:spPr>
                <a:xfrm>
                  <a:off x="6859198" y="3502969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DC1C2557-24B8-4EA9-AB73-AE540210BC07}"/>
                    </a:ext>
                  </a:extLst>
                </p:cNvPr>
                <p:cNvSpPr/>
                <p:nvPr/>
              </p:nvSpPr>
              <p:spPr>
                <a:xfrm>
                  <a:off x="6952258" y="3131303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8DF19C8F-8225-4ACB-AC36-1651C6AC1175}"/>
                    </a:ext>
                  </a:extLst>
                </p:cNvPr>
                <p:cNvSpPr/>
                <p:nvPr/>
              </p:nvSpPr>
              <p:spPr>
                <a:xfrm>
                  <a:off x="7096752" y="3331614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85" name="Graphic 256">
                <a:extLst>
                  <a:ext uri="{FF2B5EF4-FFF2-40B4-BE49-F238E27FC236}">
                    <a16:creationId xmlns:a16="http://schemas.microsoft.com/office/drawing/2014/main" id="{A7CAA384-CDFB-43D1-BA6F-E092FD1C20DF}"/>
                  </a:ext>
                </a:extLst>
              </p:cNvPr>
              <p:cNvGrpSpPr/>
              <p:nvPr/>
            </p:nvGrpSpPr>
            <p:grpSpPr>
              <a:xfrm>
                <a:off x="3942739" y="3903209"/>
                <a:ext cx="1366032" cy="1385585"/>
                <a:chOff x="3942739" y="3903209"/>
                <a:chExt cx="1366032" cy="1385585"/>
              </a:xfrm>
              <a:solidFill>
                <a:srgbClr val="FFDBC2"/>
              </a:solidFill>
            </p:grpSpPr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4B1F44EA-228D-4E81-992D-A14DA3BDEB52}"/>
                    </a:ext>
                  </a:extLst>
                </p:cNvPr>
                <p:cNvSpPr/>
                <p:nvPr/>
              </p:nvSpPr>
              <p:spPr>
                <a:xfrm>
                  <a:off x="3942739" y="4417274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0A38E398-8892-4D46-A0CB-3226FED29A02}"/>
                    </a:ext>
                  </a:extLst>
                </p:cNvPr>
                <p:cNvSpPr/>
                <p:nvPr/>
              </p:nvSpPr>
              <p:spPr>
                <a:xfrm>
                  <a:off x="4087138" y="4617584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1E0602E0-DC15-4554-8B80-F617A2092AF4}"/>
                    </a:ext>
                  </a:extLst>
                </p:cNvPr>
                <p:cNvSpPr/>
                <p:nvPr/>
              </p:nvSpPr>
              <p:spPr>
                <a:xfrm>
                  <a:off x="4231632" y="4817800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0D35F1BA-E964-4ED5-8226-8799DA6EB771}"/>
                    </a:ext>
                  </a:extLst>
                </p:cNvPr>
                <p:cNvSpPr/>
                <p:nvPr/>
              </p:nvSpPr>
              <p:spPr>
                <a:xfrm>
                  <a:off x="4180197" y="4245919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A637C17C-469C-4817-8300-65090728496A}"/>
                    </a:ext>
                  </a:extLst>
                </p:cNvPr>
                <p:cNvSpPr/>
                <p:nvPr/>
              </p:nvSpPr>
              <p:spPr>
                <a:xfrm>
                  <a:off x="4324691" y="4446230"/>
                  <a:ext cx="89015" cy="89042"/>
                </a:xfrm>
                <a:custGeom>
                  <a:avLst/>
                  <a:gdLst>
                    <a:gd name="connsiteX0" fmla="*/ 70524 w 89015"/>
                    <a:gd name="connsiteY0" fmla="*/ 80621 h 89042"/>
                    <a:gd name="connsiteX1" fmla="*/ 8421 w 89015"/>
                    <a:gd name="connsiteY1" fmla="*/ 70524 h 89042"/>
                    <a:gd name="connsiteX2" fmla="*/ 18518 w 89015"/>
                    <a:gd name="connsiteY2" fmla="*/ 8421 h 89042"/>
                    <a:gd name="connsiteX3" fmla="*/ 80621 w 89015"/>
                    <a:gd name="connsiteY3" fmla="*/ 18518 h 89042"/>
                    <a:gd name="connsiteX4" fmla="*/ 70524 w 89015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5" h="89042">
                      <a:moveTo>
                        <a:pt x="70524" y="80621"/>
                      </a:moveTo>
                      <a:cubicBezTo>
                        <a:pt x="50617" y="95003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A6154E40-2ECA-4092-AA28-350E3D23D4C3}"/>
                    </a:ext>
                  </a:extLst>
                </p:cNvPr>
                <p:cNvSpPr/>
                <p:nvPr/>
              </p:nvSpPr>
              <p:spPr>
                <a:xfrm>
                  <a:off x="4469185" y="4646445"/>
                  <a:ext cx="89015" cy="89042"/>
                </a:xfrm>
                <a:custGeom>
                  <a:avLst/>
                  <a:gdLst>
                    <a:gd name="connsiteX0" fmla="*/ 70524 w 89015"/>
                    <a:gd name="connsiteY0" fmla="*/ 80621 h 89042"/>
                    <a:gd name="connsiteX1" fmla="*/ 8421 w 89015"/>
                    <a:gd name="connsiteY1" fmla="*/ 70524 h 89042"/>
                    <a:gd name="connsiteX2" fmla="*/ 18518 w 89015"/>
                    <a:gd name="connsiteY2" fmla="*/ 8421 h 89042"/>
                    <a:gd name="connsiteX3" fmla="*/ 80621 w 89015"/>
                    <a:gd name="connsiteY3" fmla="*/ 18518 h 89042"/>
                    <a:gd name="connsiteX4" fmla="*/ 70524 w 89015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5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27948500-33D7-4C39-A97D-34FED550A3F2}"/>
                    </a:ext>
                  </a:extLst>
                </p:cNvPr>
                <p:cNvSpPr/>
                <p:nvPr/>
              </p:nvSpPr>
              <p:spPr>
                <a:xfrm>
                  <a:off x="4417750" y="4074564"/>
                  <a:ext cx="89015" cy="89042"/>
                </a:xfrm>
                <a:custGeom>
                  <a:avLst/>
                  <a:gdLst>
                    <a:gd name="connsiteX0" fmla="*/ 70524 w 89015"/>
                    <a:gd name="connsiteY0" fmla="*/ 80621 h 89042"/>
                    <a:gd name="connsiteX1" fmla="*/ 8421 w 89015"/>
                    <a:gd name="connsiteY1" fmla="*/ 70524 h 89042"/>
                    <a:gd name="connsiteX2" fmla="*/ 18518 w 89015"/>
                    <a:gd name="connsiteY2" fmla="*/ 8421 h 89042"/>
                    <a:gd name="connsiteX3" fmla="*/ 80621 w 89015"/>
                    <a:gd name="connsiteY3" fmla="*/ 18518 h 89042"/>
                    <a:gd name="connsiteX4" fmla="*/ 70524 w 89015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5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4DE9A63A-E9BE-489C-8E04-BAE08880FCE5}"/>
                    </a:ext>
                  </a:extLst>
                </p:cNvPr>
                <p:cNvSpPr/>
                <p:nvPr/>
              </p:nvSpPr>
              <p:spPr>
                <a:xfrm>
                  <a:off x="4562245" y="4274875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EBDC4408-3620-4BF2-97DD-AB5991CD3292}"/>
                    </a:ext>
                  </a:extLst>
                </p:cNvPr>
                <p:cNvSpPr/>
                <p:nvPr/>
              </p:nvSpPr>
              <p:spPr>
                <a:xfrm>
                  <a:off x="4706739" y="4475090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3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BF6D4624-7D78-4E9F-A7FF-C9C587A03F5B}"/>
                    </a:ext>
                  </a:extLst>
                </p:cNvPr>
                <p:cNvSpPr/>
                <p:nvPr/>
              </p:nvSpPr>
              <p:spPr>
                <a:xfrm>
                  <a:off x="4655304" y="3903209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BC401F28-5C1C-4332-902C-469231CF6E62}"/>
                    </a:ext>
                  </a:extLst>
                </p:cNvPr>
                <p:cNvSpPr/>
                <p:nvPr/>
              </p:nvSpPr>
              <p:spPr>
                <a:xfrm>
                  <a:off x="4799798" y="4103520"/>
                  <a:ext cx="89015" cy="89042"/>
                </a:xfrm>
                <a:custGeom>
                  <a:avLst/>
                  <a:gdLst>
                    <a:gd name="connsiteX0" fmla="*/ 70524 w 89015"/>
                    <a:gd name="connsiteY0" fmla="*/ 80621 h 89042"/>
                    <a:gd name="connsiteX1" fmla="*/ 8421 w 89015"/>
                    <a:gd name="connsiteY1" fmla="*/ 70524 h 89042"/>
                    <a:gd name="connsiteX2" fmla="*/ 18518 w 89015"/>
                    <a:gd name="connsiteY2" fmla="*/ 8421 h 89042"/>
                    <a:gd name="connsiteX3" fmla="*/ 80621 w 89015"/>
                    <a:gd name="connsiteY3" fmla="*/ 18518 h 89042"/>
                    <a:gd name="connsiteX4" fmla="*/ 70524 w 89015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5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520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8112B1D6-A625-45A9-9201-C40201FC97AC}"/>
                    </a:ext>
                  </a:extLst>
                </p:cNvPr>
                <p:cNvSpPr/>
                <p:nvPr/>
              </p:nvSpPr>
              <p:spPr>
                <a:xfrm>
                  <a:off x="4944197" y="4303736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DEA00257-A742-446E-A1C3-0EBB47586264}"/>
                    </a:ext>
                  </a:extLst>
                </p:cNvPr>
                <p:cNvSpPr/>
                <p:nvPr/>
              </p:nvSpPr>
              <p:spPr>
                <a:xfrm>
                  <a:off x="4362696" y="4999442"/>
                  <a:ext cx="89015" cy="89042"/>
                </a:xfrm>
                <a:custGeom>
                  <a:avLst/>
                  <a:gdLst>
                    <a:gd name="connsiteX0" fmla="*/ 70524 w 89015"/>
                    <a:gd name="connsiteY0" fmla="*/ 80621 h 89042"/>
                    <a:gd name="connsiteX1" fmla="*/ 8421 w 89015"/>
                    <a:gd name="connsiteY1" fmla="*/ 70524 h 89042"/>
                    <a:gd name="connsiteX2" fmla="*/ 18518 w 89015"/>
                    <a:gd name="connsiteY2" fmla="*/ 8421 h 89042"/>
                    <a:gd name="connsiteX3" fmla="*/ 80621 w 89015"/>
                    <a:gd name="connsiteY3" fmla="*/ 18518 h 89042"/>
                    <a:gd name="connsiteX4" fmla="*/ 70524 w 89015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5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98E0382F-E02E-4B4A-A2AC-D463B7ADD5B1}"/>
                    </a:ext>
                  </a:extLst>
                </p:cNvPr>
                <p:cNvSpPr/>
                <p:nvPr/>
              </p:nvSpPr>
              <p:spPr>
                <a:xfrm>
                  <a:off x="4507190" y="5199752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C0BD5705-69B7-4B24-8A52-59F2901CE8FE}"/>
                    </a:ext>
                  </a:extLst>
                </p:cNvPr>
                <p:cNvSpPr/>
                <p:nvPr/>
              </p:nvSpPr>
              <p:spPr>
                <a:xfrm>
                  <a:off x="4600249" y="4828087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3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1CD5AE99-287C-454F-871F-7A73A896ADEE}"/>
                    </a:ext>
                  </a:extLst>
                </p:cNvPr>
                <p:cNvSpPr/>
                <p:nvPr/>
              </p:nvSpPr>
              <p:spPr>
                <a:xfrm>
                  <a:off x="4744744" y="5028398"/>
                  <a:ext cx="88973" cy="89042"/>
                </a:xfrm>
                <a:custGeom>
                  <a:avLst/>
                  <a:gdLst>
                    <a:gd name="connsiteX0" fmla="*/ 70524 w 88973"/>
                    <a:gd name="connsiteY0" fmla="*/ 80621 h 89042"/>
                    <a:gd name="connsiteX1" fmla="*/ 8421 w 88973"/>
                    <a:gd name="connsiteY1" fmla="*/ 70524 h 89042"/>
                    <a:gd name="connsiteX2" fmla="*/ 18518 w 88973"/>
                    <a:gd name="connsiteY2" fmla="*/ 8421 h 89042"/>
                    <a:gd name="connsiteX3" fmla="*/ 80621 w 88973"/>
                    <a:gd name="connsiteY3" fmla="*/ 18518 h 89042"/>
                    <a:gd name="connsiteX4" fmla="*/ 70524 w 88973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73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522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4908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9FB5BCBB-6185-480E-8284-8A5A72E15C46}"/>
                    </a:ext>
                  </a:extLst>
                </p:cNvPr>
                <p:cNvSpPr/>
                <p:nvPr/>
              </p:nvSpPr>
              <p:spPr>
                <a:xfrm>
                  <a:off x="4837708" y="4656732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B0896F1A-B262-4017-8817-1AC5D28AE503}"/>
                    </a:ext>
                  </a:extLst>
                </p:cNvPr>
                <p:cNvSpPr/>
                <p:nvPr/>
              </p:nvSpPr>
              <p:spPr>
                <a:xfrm>
                  <a:off x="4982202" y="4857043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7001CD91-8FE9-46AD-81D4-879DB2BD0CFC}"/>
                    </a:ext>
                  </a:extLst>
                </p:cNvPr>
                <p:cNvSpPr/>
                <p:nvPr/>
              </p:nvSpPr>
              <p:spPr>
                <a:xfrm>
                  <a:off x="5075261" y="4485377"/>
                  <a:ext cx="89042" cy="89042"/>
                </a:xfrm>
                <a:custGeom>
                  <a:avLst/>
                  <a:gdLst>
                    <a:gd name="connsiteX0" fmla="*/ 70524 w 89042"/>
                    <a:gd name="connsiteY0" fmla="*/ 80621 h 89042"/>
                    <a:gd name="connsiteX1" fmla="*/ 8421 w 89042"/>
                    <a:gd name="connsiteY1" fmla="*/ 70524 h 89042"/>
                    <a:gd name="connsiteX2" fmla="*/ 18518 w 89042"/>
                    <a:gd name="connsiteY2" fmla="*/ 8421 h 89042"/>
                    <a:gd name="connsiteX3" fmla="*/ 80621 w 89042"/>
                    <a:gd name="connsiteY3" fmla="*/ 18518 h 89042"/>
                    <a:gd name="connsiteX4" fmla="*/ 70524 w 89042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42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527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947DB120-A1F9-486D-B6DF-6AA4764C5E6F}"/>
                    </a:ext>
                  </a:extLst>
                </p:cNvPr>
                <p:cNvSpPr/>
                <p:nvPr/>
              </p:nvSpPr>
              <p:spPr>
                <a:xfrm>
                  <a:off x="5219755" y="4685688"/>
                  <a:ext cx="89015" cy="89042"/>
                </a:xfrm>
                <a:custGeom>
                  <a:avLst/>
                  <a:gdLst>
                    <a:gd name="connsiteX0" fmla="*/ 70524 w 89015"/>
                    <a:gd name="connsiteY0" fmla="*/ 80621 h 89042"/>
                    <a:gd name="connsiteX1" fmla="*/ 8421 w 89015"/>
                    <a:gd name="connsiteY1" fmla="*/ 70524 h 89042"/>
                    <a:gd name="connsiteX2" fmla="*/ 18518 w 89015"/>
                    <a:gd name="connsiteY2" fmla="*/ 8421 h 89042"/>
                    <a:gd name="connsiteX3" fmla="*/ 80621 w 89015"/>
                    <a:gd name="connsiteY3" fmla="*/ 18518 h 89042"/>
                    <a:gd name="connsiteX4" fmla="*/ 70524 w 89015"/>
                    <a:gd name="connsiteY4" fmla="*/ 80621 h 89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5" h="89042">
                      <a:moveTo>
                        <a:pt x="70524" y="80621"/>
                      </a:moveTo>
                      <a:cubicBezTo>
                        <a:pt x="50617" y="95004"/>
                        <a:pt x="22804" y="90527"/>
                        <a:pt x="8421" y="70524"/>
                      </a:cubicBezTo>
                      <a:cubicBezTo>
                        <a:pt x="-5961" y="50617"/>
                        <a:pt x="-1485" y="22804"/>
                        <a:pt x="18518" y="8421"/>
                      </a:cubicBezTo>
                      <a:cubicBezTo>
                        <a:pt x="38425" y="-5961"/>
                        <a:pt x="66238" y="-1485"/>
                        <a:pt x="80621" y="18518"/>
                      </a:cubicBezTo>
                      <a:cubicBezTo>
                        <a:pt x="95004" y="38425"/>
                        <a:pt x="90432" y="66238"/>
                        <a:pt x="70524" y="80621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308" name="Graphic 256">
              <a:extLst>
                <a:ext uri="{FF2B5EF4-FFF2-40B4-BE49-F238E27FC236}">
                  <a16:creationId xmlns:a16="http://schemas.microsoft.com/office/drawing/2014/main" id="{A7CAA384-CDFB-43D1-BA6F-E092FD1C20DF}"/>
                </a:ext>
              </a:extLst>
            </p:cNvPr>
            <p:cNvGrpSpPr/>
            <p:nvPr/>
          </p:nvGrpSpPr>
          <p:grpSpPr>
            <a:xfrm>
              <a:off x="4982333" y="1271583"/>
              <a:ext cx="3441563" cy="3150765"/>
              <a:chOff x="4982333" y="1271583"/>
              <a:chExt cx="3441563" cy="3150765"/>
            </a:xfrm>
          </p:grpSpPr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C19D1603-DEF2-4F81-87CE-0197001AB496}"/>
                  </a:ext>
                </a:extLst>
              </p:cNvPr>
              <p:cNvSpPr/>
              <p:nvPr/>
            </p:nvSpPr>
            <p:spPr>
              <a:xfrm>
                <a:off x="4982333" y="1271583"/>
                <a:ext cx="3441563" cy="3150765"/>
              </a:xfrm>
              <a:custGeom>
                <a:avLst/>
                <a:gdLst>
                  <a:gd name="connsiteX0" fmla="*/ 162214 w 3441563"/>
                  <a:gd name="connsiteY0" fmla="*/ 232318 h 3150765"/>
                  <a:gd name="connsiteX1" fmla="*/ 162214 w 3441563"/>
                  <a:gd name="connsiteY1" fmla="*/ 232318 h 3150765"/>
                  <a:gd name="connsiteX2" fmla="*/ 1105856 w 3441563"/>
                  <a:gd name="connsiteY2" fmla="*/ 162214 h 3150765"/>
                  <a:gd name="connsiteX3" fmla="*/ 3209262 w 3441563"/>
                  <a:gd name="connsiteY3" fmla="*/ 1974917 h 3150765"/>
                  <a:gd name="connsiteX4" fmla="*/ 3279270 w 3441563"/>
                  <a:gd name="connsiteY4" fmla="*/ 2918463 h 3150765"/>
                  <a:gd name="connsiteX5" fmla="*/ 3279270 w 3441563"/>
                  <a:gd name="connsiteY5" fmla="*/ 2918463 h 3150765"/>
                  <a:gd name="connsiteX6" fmla="*/ 2335724 w 3441563"/>
                  <a:gd name="connsiteY6" fmla="*/ 2988472 h 3150765"/>
                  <a:gd name="connsiteX7" fmla="*/ 232318 w 3441563"/>
                  <a:gd name="connsiteY7" fmla="*/ 1175864 h 3150765"/>
                  <a:gd name="connsiteX8" fmla="*/ 162214 w 3441563"/>
                  <a:gd name="connsiteY8" fmla="*/ 232318 h 3150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41563" h="3150765">
                    <a:moveTo>
                      <a:pt x="162214" y="232318"/>
                    </a:moveTo>
                    <a:lnTo>
                      <a:pt x="162214" y="232318"/>
                    </a:lnTo>
                    <a:cubicBezTo>
                      <a:pt x="403482" y="-47622"/>
                      <a:pt x="825916" y="-78959"/>
                      <a:pt x="1105856" y="162214"/>
                    </a:cubicBezTo>
                    <a:lnTo>
                      <a:pt x="3209262" y="1974917"/>
                    </a:lnTo>
                    <a:cubicBezTo>
                      <a:pt x="3489201" y="2216185"/>
                      <a:pt x="3520538" y="2638619"/>
                      <a:pt x="3279270" y="2918463"/>
                    </a:cubicBezTo>
                    <a:lnTo>
                      <a:pt x="3279270" y="2918463"/>
                    </a:lnTo>
                    <a:cubicBezTo>
                      <a:pt x="3038002" y="3198403"/>
                      <a:pt x="2615568" y="3229740"/>
                      <a:pt x="2335724" y="2988472"/>
                    </a:cubicBezTo>
                    <a:lnTo>
                      <a:pt x="232318" y="1175864"/>
                    </a:lnTo>
                    <a:cubicBezTo>
                      <a:pt x="-47622" y="934691"/>
                      <a:pt x="-78959" y="512162"/>
                      <a:pt x="162214" y="232318"/>
                    </a:cubicBezTo>
                    <a:close/>
                  </a:path>
                </a:pathLst>
              </a:custGeom>
              <a:solidFill>
                <a:srgbClr val="E0BF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B7F4019F-8CC8-4A8F-8136-830C3C143848}"/>
                  </a:ext>
                </a:extLst>
              </p:cNvPr>
              <p:cNvSpPr/>
              <p:nvPr/>
            </p:nvSpPr>
            <p:spPr>
              <a:xfrm>
                <a:off x="5996756" y="2147188"/>
                <a:ext cx="1419154" cy="1395285"/>
              </a:xfrm>
              <a:custGeom>
                <a:avLst/>
                <a:gdLst>
                  <a:gd name="connsiteX0" fmla="*/ 36283 w 1419154"/>
                  <a:gd name="connsiteY0" fmla="*/ 560483 h 1395285"/>
                  <a:gd name="connsiteX1" fmla="*/ 474528 w 1419154"/>
                  <a:gd name="connsiteY1" fmla="*/ 51943 h 1395285"/>
                  <a:gd name="connsiteX2" fmla="*/ 685507 w 1419154"/>
                  <a:gd name="connsiteY2" fmla="*/ 36322 h 1395285"/>
                  <a:gd name="connsiteX3" fmla="*/ 1367211 w 1419154"/>
                  <a:gd name="connsiteY3" fmla="*/ 623824 h 1395285"/>
                  <a:gd name="connsiteX4" fmla="*/ 1382832 w 1419154"/>
                  <a:gd name="connsiteY4" fmla="*/ 834803 h 1395285"/>
                  <a:gd name="connsiteX5" fmla="*/ 944587 w 1419154"/>
                  <a:gd name="connsiteY5" fmla="*/ 1343343 h 1395285"/>
                  <a:gd name="connsiteX6" fmla="*/ 733608 w 1419154"/>
                  <a:gd name="connsiteY6" fmla="*/ 1358963 h 1395285"/>
                  <a:gd name="connsiteX7" fmla="*/ 51904 w 1419154"/>
                  <a:gd name="connsiteY7" fmla="*/ 771461 h 1395285"/>
                  <a:gd name="connsiteX8" fmla="*/ 36283 w 1419154"/>
                  <a:gd name="connsiteY8" fmla="*/ 560483 h 1395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9154" h="1395285">
                    <a:moveTo>
                      <a:pt x="36283" y="560483"/>
                    </a:moveTo>
                    <a:lnTo>
                      <a:pt x="474528" y="51943"/>
                    </a:lnTo>
                    <a:cubicBezTo>
                      <a:pt x="528440" y="-10636"/>
                      <a:pt x="622928" y="-17685"/>
                      <a:pt x="685507" y="36322"/>
                    </a:cubicBezTo>
                    <a:lnTo>
                      <a:pt x="1367211" y="623824"/>
                    </a:lnTo>
                    <a:cubicBezTo>
                      <a:pt x="1429791" y="677735"/>
                      <a:pt x="1436839" y="772223"/>
                      <a:pt x="1382832" y="834803"/>
                    </a:cubicBezTo>
                    <a:lnTo>
                      <a:pt x="944587" y="1343343"/>
                    </a:lnTo>
                    <a:cubicBezTo>
                      <a:pt x="890676" y="1405922"/>
                      <a:pt x="796188" y="1412970"/>
                      <a:pt x="733608" y="1358963"/>
                    </a:cubicBezTo>
                    <a:lnTo>
                      <a:pt x="51904" y="771461"/>
                    </a:lnTo>
                    <a:cubicBezTo>
                      <a:pt x="-10675" y="717455"/>
                      <a:pt x="-17628" y="623062"/>
                      <a:pt x="36283" y="560483"/>
                    </a:cubicBezTo>
                    <a:close/>
                  </a:path>
                </a:pathLst>
              </a:custGeom>
              <a:solidFill>
                <a:srgbClr val="FFDB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11" name="Graphic 256">
                <a:extLst>
                  <a:ext uri="{FF2B5EF4-FFF2-40B4-BE49-F238E27FC236}">
                    <a16:creationId xmlns:a16="http://schemas.microsoft.com/office/drawing/2014/main" id="{A7CAA384-CDFB-43D1-BA6F-E092FD1C20DF}"/>
                  </a:ext>
                </a:extLst>
              </p:cNvPr>
              <p:cNvGrpSpPr/>
              <p:nvPr/>
            </p:nvGrpSpPr>
            <p:grpSpPr>
              <a:xfrm>
                <a:off x="6891249" y="2901988"/>
                <a:ext cx="1384381" cy="1393493"/>
                <a:chOff x="6891249" y="2901988"/>
                <a:chExt cx="1384381" cy="1393493"/>
              </a:xfrm>
              <a:solidFill>
                <a:srgbClr val="FFDBC2"/>
              </a:solidFill>
            </p:grpSpPr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F7C2EBBF-BD1A-4860-A68E-6D5B967D2620}"/>
                    </a:ext>
                  </a:extLst>
                </p:cNvPr>
                <p:cNvSpPr/>
                <p:nvPr/>
              </p:nvSpPr>
              <p:spPr>
                <a:xfrm>
                  <a:off x="7521042" y="2901988"/>
                  <a:ext cx="88981" cy="89020"/>
                </a:xfrm>
                <a:custGeom>
                  <a:avLst/>
                  <a:gdLst>
                    <a:gd name="connsiteX0" fmla="*/ 15423 w 88981"/>
                    <a:gd name="connsiteY0" fmla="*/ 78193 h 89020"/>
                    <a:gd name="connsiteX1" fmla="*/ 10756 w 88981"/>
                    <a:gd name="connsiteY1" fmla="*/ 15423 h 89020"/>
                    <a:gd name="connsiteX2" fmla="*/ 73526 w 88981"/>
                    <a:gd name="connsiteY2" fmla="*/ 10756 h 89020"/>
                    <a:gd name="connsiteX3" fmla="*/ 78193 w 88981"/>
                    <a:gd name="connsiteY3" fmla="*/ 73526 h 89020"/>
                    <a:gd name="connsiteX4" fmla="*/ 15423 w 88981"/>
                    <a:gd name="connsiteY4" fmla="*/ 78193 h 89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9020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95" y="26758"/>
                        <a:pt x="94195" y="54952"/>
                        <a:pt x="78193" y="73526"/>
                      </a:cubicBezTo>
                      <a:cubicBezTo>
                        <a:pt x="62191" y="92195"/>
                        <a:pt x="34092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129C86E2-B709-4A80-840E-8F41F087C039}"/>
                    </a:ext>
                  </a:extLst>
                </p:cNvPr>
                <p:cNvSpPr/>
                <p:nvPr/>
              </p:nvSpPr>
              <p:spPr>
                <a:xfrm>
                  <a:off x="7359879" y="3089059"/>
                  <a:ext cx="88949" cy="89020"/>
                </a:xfrm>
                <a:custGeom>
                  <a:avLst/>
                  <a:gdLst>
                    <a:gd name="connsiteX0" fmla="*/ 15423 w 88949"/>
                    <a:gd name="connsiteY0" fmla="*/ 78193 h 89020"/>
                    <a:gd name="connsiteX1" fmla="*/ 10756 w 88949"/>
                    <a:gd name="connsiteY1" fmla="*/ 15423 h 89020"/>
                    <a:gd name="connsiteX2" fmla="*/ 73526 w 88949"/>
                    <a:gd name="connsiteY2" fmla="*/ 10756 h 89020"/>
                    <a:gd name="connsiteX3" fmla="*/ 78193 w 88949"/>
                    <a:gd name="connsiteY3" fmla="*/ 73526 h 89020"/>
                    <a:gd name="connsiteX4" fmla="*/ 15423 w 88949"/>
                    <a:gd name="connsiteY4" fmla="*/ 78193 h 89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20">
                      <a:moveTo>
                        <a:pt x="15423" y="78193"/>
                      </a:moveTo>
                      <a:cubicBezTo>
                        <a:pt x="-3151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099" y="26758"/>
                        <a:pt x="94195" y="54952"/>
                        <a:pt x="78193" y="73526"/>
                      </a:cubicBezTo>
                      <a:cubicBezTo>
                        <a:pt x="62096" y="92195"/>
                        <a:pt x="33997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5015C4DB-A516-4CB2-A6F2-AAD696505661}"/>
                    </a:ext>
                  </a:extLst>
                </p:cNvPr>
                <p:cNvSpPr/>
                <p:nvPr/>
              </p:nvSpPr>
              <p:spPr>
                <a:xfrm>
                  <a:off x="7198621" y="3276098"/>
                  <a:ext cx="88949" cy="89051"/>
                </a:xfrm>
                <a:custGeom>
                  <a:avLst/>
                  <a:gdLst>
                    <a:gd name="connsiteX0" fmla="*/ 15423 w 88949"/>
                    <a:gd name="connsiteY0" fmla="*/ 78225 h 89051"/>
                    <a:gd name="connsiteX1" fmla="*/ 10756 w 88949"/>
                    <a:gd name="connsiteY1" fmla="*/ 15455 h 89051"/>
                    <a:gd name="connsiteX2" fmla="*/ 73526 w 88949"/>
                    <a:gd name="connsiteY2" fmla="*/ 10788 h 89051"/>
                    <a:gd name="connsiteX3" fmla="*/ 78193 w 88949"/>
                    <a:gd name="connsiteY3" fmla="*/ 73558 h 89051"/>
                    <a:gd name="connsiteX4" fmla="*/ 15423 w 88949"/>
                    <a:gd name="connsiteY4" fmla="*/ 78225 h 8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51">
                      <a:moveTo>
                        <a:pt x="15423" y="78225"/>
                      </a:moveTo>
                      <a:cubicBezTo>
                        <a:pt x="-3150" y="62223"/>
                        <a:pt x="-5246" y="34029"/>
                        <a:pt x="10756" y="15455"/>
                      </a:cubicBezTo>
                      <a:cubicBezTo>
                        <a:pt x="26758" y="-3214"/>
                        <a:pt x="54952" y="-5214"/>
                        <a:pt x="73526" y="10788"/>
                      </a:cubicBezTo>
                      <a:cubicBezTo>
                        <a:pt x="92100" y="26790"/>
                        <a:pt x="94195" y="54984"/>
                        <a:pt x="78193" y="73558"/>
                      </a:cubicBezTo>
                      <a:cubicBezTo>
                        <a:pt x="62191" y="92227"/>
                        <a:pt x="34092" y="94322"/>
                        <a:pt x="15423" y="78225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05D304CF-D862-4D8D-BE8E-FD444A09F5BB}"/>
                    </a:ext>
                  </a:extLst>
                </p:cNvPr>
                <p:cNvSpPr/>
                <p:nvPr/>
              </p:nvSpPr>
              <p:spPr>
                <a:xfrm>
                  <a:off x="7742974" y="3093250"/>
                  <a:ext cx="88981" cy="88949"/>
                </a:xfrm>
                <a:custGeom>
                  <a:avLst/>
                  <a:gdLst>
                    <a:gd name="connsiteX0" fmla="*/ 15423 w 88981"/>
                    <a:gd name="connsiteY0" fmla="*/ 78193 h 88949"/>
                    <a:gd name="connsiteX1" fmla="*/ 10756 w 88981"/>
                    <a:gd name="connsiteY1" fmla="*/ 15423 h 88949"/>
                    <a:gd name="connsiteX2" fmla="*/ 73526 w 88981"/>
                    <a:gd name="connsiteY2" fmla="*/ 10756 h 88949"/>
                    <a:gd name="connsiteX3" fmla="*/ 78193 w 88981"/>
                    <a:gd name="connsiteY3" fmla="*/ 73526 h 88949"/>
                    <a:gd name="connsiteX4" fmla="*/ 15423 w 88981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894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95" y="26758"/>
                        <a:pt x="94195" y="54952"/>
                        <a:pt x="78193" y="73526"/>
                      </a:cubicBezTo>
                      <a:cubicBezTo>
                        <a:pt x="62096" y="92100"/>
                        <a:pt x="33997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DA4267D8-4709-4D0E-BAEA-F481F2B2DD16}"/>
                    </a:ext>
                  </a:extLst>
                </p:cNvPr>
                <p:cNvSpPr/>
                <p:nvPr/>
              </p:nvSpPr>
              <p:spPr>
                <a:xfrm>
                  <a:off x="7581716" y="3280321"/>
                  <a:ext cx="88949" cy="88949"/>
                </a:xfrm>
                <a:custGeom>
                  <a:avLst/>
                  <a:gdLst>
                    <a:gd name="connsiteX0" fmla="*/ 15423 w 88949"/>
                    <a:gd name="connsiteY0" fmla="*/ 78193 h 88949"/>
                    <a:gd name="connsiteX1" fmla="*/ 10756 w 88949"/>
                    <a:gd name="connsiteY1" fmla="*/ 15423 h 88949"/>
                    <a:gd name="connsiteX2" fmla="*/ 73526 w 88949"/>
                    <a:gd name="connsiteY2" fmla="*/ 10756 h 88949"/>
                    <a:gd name="connsiteX3" fmla="*/ 78193 w 88949"/>
                    <a:gd name="connsiteY3" fmla="*/ 73526 h 88949"/>
                    <a:gd name="connsiteX4" fmla="*/ 15423 w 88949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894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00"/>
                        <a:pt x="34092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424C5611-7414-4E65-B912-B10E5F7A5A09}"/>
                    </a:ext>
                  </a:extLst>
                </p:cNvPr>
                <p:cNvSpPr/>
                <p:nvPr/>
              </p:nvSpPr>
              <p:spPr>
                <a:xfrm>
                  <a:off x="7420553" y="3467360"/>
                  <a:ext cx="88981" cy="88981"/>
                </a:xfrm>
                <a:custGeom>
                  <a:avLst/>
                  <a:gdLst>
                    <a:gd name="connsiteX0" fmla="*/ 15423 w 88981"/>
                    <a:gd name="connsiteY0" fmla="*/ 78225 h 88981"/>
                    <a:gd name="connsiteX1" fmla="*/ 10756 w 88981"/>
                    <a:gd name="connsiteY1" fmla="*/ 15455 h 88981"/>
                    <a:gd name="connsiteX2" fmla="*/ 73526 w 88981"/>
                    <a:gd name="connsiteY2" fmla="*/ 10788 h 88981"/>
                    <a:gd name="connsiteX3" fmla="*/ 78193 w 88981"/>
                    <a:gd name="connsiteY3" fmla="*/ 73558 h 88981"/>
                    <a:gd name="connsiteX4" fmla="*/ 15423 w 88981"/>
                    <a:gd name="connsiteY4" fmla="*/ 78225 h 8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8981">
                      <a:moveTo>
                        <a:pt x="15423" y="78225"/>
                      </a:moveTo>
                      <a:cubicBezTo>
                        <a:pt x="-3150" y="62223"/>
                        <a:pt x="-5246" y="34029"/>
                        <a:pt x="10756" y="15455"/>
                      </a:cubicBezTo>
                      <a:cubicBezTo>
                        <a:pt x="26758" y="-3214"/>
                        <a:pt x="54952" y="-5214"/>
                        <a:pt x="73526" y="10788"/>
                      </a:cubicBezTo>
                      <a:cubicBezTo>
                        <a:pt x="92195" y="26790"/>
                        <a:pt x="94195" y="54984"/>
                        <a:pt x="78193" y="73558"/>
                      </a:cubicBezTo>
                      <a:cubicBezTo>
                        <a:pt x="62096" y="92132"/>
                        <a:pt x="33997" y="94227"/>
                        <a:pt x="15423" y="78225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37DF9A94-944A-40FA-9F93-B0F58D8974B5}"/>
                    </a:ext>
                  </a:extLst>
                </p:cNvPr>
                <p:cNvSpPr/>
                <p:nvPr/>
              </p:nvSpPr>
              <p:spPr>
                <a:xfrm>
                  <a:off x="7964812" y="3284417"/>
                  <a:ext cx="88949" cy="89019"/>
                </a:xfrm>
                <a:custGeom>
                  <a:avLst/>
                  <a:gdLst>
                    <a:gd name="connsiteX0" fmla="*/ 15423 w 88949"/>
                    <a:gd name="connsiteY0" fmla="*/ 78193 h 89019"/>
                    <a:gd name="connsiteX1" fmla="*/ 10756 w 88949"/>
                    <a:gd name="connsiteY1" fmla="*/ 15423 h 89019"/>
                    <a:gd name="connsiteX2" fmla="*/ 73526 w 88949"/>
                    <a:gd name="connsiteY2" fmla="*/ 10756 h 89019"/>
                    <a:gd name="connsiteX3" fmla="*/ 78193 w 88949"/>
                    <a:gd name="connsiteY3" fmla="*/ 73526 h 89019"/>
                    <a:gd name="connsiteX4" fmla="*/ 15423 w 88949"/>
                    <a:gd name="connsiteY4" fmla="*/ 78193 h 89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1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95"/>
                        <a:pt x="33997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1AD5C91B-C02F-4B88-8019-C54C9628E2D3}"/>
                    </a:ext>
                  </a:extLst>
                </p:cNvPr>
                <p:cNvSpPr/>
                <p:nvPr/>
              </p:nvSpPr>
              <p:spPr>
                <a:xfrm>
                  <a:off x="7803553" y="3471488"/>
                  <a:ext cx="88949" cy="88981"/>
                </a:xfrm>
                <a:custGeom>
                  <a:avLst/>
                  <a:gdLst>
                    <a:gd name="connsiteX0" fmla="*/ 15423 w 88949"/>
                    <a:gd name="connsiteY0" fmla="*/ 78193 h 88981"/>
                    <a:gd name="connsiteX1" fmla="*/ 10756 w 88949"/>
                    <a:gd name="connsiteY1" fmla="*/ 15423 h 88981"/>
                    <a:gd name="connsiteX2" fmla="*/ 73526 w 88949"/>
                    <a:gd name="connsiteY2" fmla="*/ 10756 h 88981"/>
                    <a:gd name="connsiteX3" fmla="*/ 78193 w 88949"/>
                    <a:gd name="connsiteY3" fmla="*/ 73526 h 88981"/>
                    <a:gd name="connsiteX4" fmla="*/ 15423 w 88949"/>
                    <a:gd name="connsiteY4" fmla="*/ 78193 h 8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8981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95"/>
                        <a:pt x="34092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B913FC66-A963-43D4-A206-7DFC9B4D7FF2}"/>
                    </a:ext>
                  </a:extLst>
                </p:cNvPr>
                <p:cNvSpPr/>
                <p:nvPr/>
              </p:nvSpPr>
              <p:spPr>
                <a:xfrm>
                  <a:off x="7642390" y="3658559"/>
                  <a:ext cx="88949" cy="88981"/>
                </a:xfrm>
                <a:custGeom>
                  <a:avLst/>
                  <a:gdLst>
                    <a:gd name="connsiteX0" fmla="*/ 15423 w 88949"/>
                    <a:gd name="connsiteY0" fmla="*/ 78193 h 88981"/>
                    <a:gd name="connsiteX1" fmla="*/ 10756 w 88949"/>
                    <a:gd name="connsiteY1" fmla="*/ 15423 h 88981"/>
                    <a:gd name="connsiteX2" fmla="*/ 73526 w 88949"/>
                    <a:gd name="connsiteY2" fmla="*/ 10756 h 88981"/>
                    <a:gd name="connsiteX3" fmla="*/ 78193 w 88949"/>
                    <a:gd name="connsiteY3" fmla="*/ 73526 h 88981"/>
                    <a:gd name="connsiteX4" fmla="*/ 15423 w 88949"/>
                    <a:gd name="connsiteY4" fmla="*/ 78193 h 8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8981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95"/>
                        <a:pt x="33997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A92D1F4C-1CDD-4609-A2F1-500A735E975C}"/>
                    </a:ext>
                  </a:extLst>
                </p:cNvPr>
                <p:cNvSpPr/>
                <p:nvPr/>
              </p:nvSpPr>
              <p:spPr>
                <a:xfrm>
                  <a:off x="8186649" y="3475583"/>
                  <a:ext cx="88981" cy="89019"/>
                </a:xfrm>
                <a:custGeom>
                  <a:avLst/>
                  <a:gdLst>
                    <a:gd name="connsiteX0" fmla="*/ 15423 w 88981"/>
                    <a:gd name="connsiteY0" fmla="*/ 78193 h 89019"/>
                    <a:gd name="connsiteX1" fmla="*/ 10756 w 88981"/>
                    <a:gd name="connsiteY1" fmla="*/ 15423 h 89019"/>
                    <a:gd name="connsiteX2" fmla="*/ 73526 w 88981"/>
                    <a:gd name="connsiteY2" fmla="*/ 10756 h 89019"/>
                    <a:gd name="connsiteX3" fmla="*/ 78193 w 88981"/>
                    <a:gd name="connsiteY3" fmla="*/ 73526 h 89019"/>
                    <a:gd name="connsiteX4" fmla="*/ 15423 w 88981"/>
                    <a:gd name="connsiteY4" fmla="*/ 78193 h 89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901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95" y="26758"/>
                        <a:pt x="94195" y="54952"/>
                        <a:pt x="78193" y="73526"/>
                      </a:cubicBezTo>
                      <a:cubicBezTo>
                        <a:pt x="62191" y="92195"/>
                        <a:pt x="34092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14FF84B9-1AE3-4AAA-B439-F9F6FC4E94F4}"/>
                    </a:ext>
                  </a:extLst>
                </p:cNvPr>
                <p:cNvSpPr/>
                <p:nvPr/>
              </p:nvSpPr>
              <p:spPr>
                <a:xfrm>
                  <a:off x="8025486" y="3662654"/>
                  <a:ext cx="88949" cy="89019"/>
                </a:xfrm>
                <a:custGeom>
                  <a:avLst/>
                  <a:gdLst>
                    <a:gd name="connsiteX0" fmla="*/ 15423 w 88949"/>
                    <a:gd name="connsiteY0" fmla="*/ 78193 h 89019"/>
                    <a:gd name="connsiteX1" fmla="*/ 10756 w 88949"/>
                    <a:gd name="connsiteY1" fmla="*/ 15423 h 89019"/>
                    <a:gd name="connsiteX2" fmla="*/ 73526 w 88949"/>
                    <a:gd name="connsiteY2" fmla="*/ 10756 h 89019"/>
                    <a:gd name="connsiteX3" fmla="*/ 78193 w 88949"/>
                    <a:gd name="connsiteY3" fmla="*/ 73526 h 89019"/>
                    <a:gd name="connsiteX4" fmla="*/ 15423 w 88949"/>
                    <a:gd name="connsiteY4" fmla="*/ 78193 h 89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1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096" y="92195"/>
                        <a:pt x="33997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04AB0C01-C438-4B82-BFAF-FEC4A6CBFB63}"/>
                    </a:ext>
                  </a:extLst>
                </p:cNvPr>
                <p:cNvSpPr/>
                <p:nvPr/>
              </p:nvSpPr>
              <p:spPr>
                <a:xfrm>
                  <a:off x="7864228" y="3849725"/>
                  <a:ext cx="88949" cy="89020"/>
                </a:xfrm>
                <a:custGeom>
                  <a:avLst/>
                  <a:gdLst>
                    <a:gd name="connsiteX0" fmla="*/ 15423 w 88949"/>
                    <a:gd name="connsiteY0" fmla="*/ 78193 h 89020"/>
                    <a:gd name="connsiteX1" fmla="*/ 10756 w 88949"/>
                    <a:gd name="connsiteY1" fmla="*/ 15423 h 89020"/>
                    <a:gd name="connsiteX2" fmla="*/ 73526 w 88949"/>
                    <a:gd name="connsiteY2" fmla="*/ 10756 h 89020"/>
                    <a:gd name="connsiteX3" fmla="*/ 78193 w 88949"/>
                    <a:gd name="connsiteY3" fmla="*/ 73526 h 89020"/>
                    <a:gd name="connsiteX4" fmla="*/ 15423 w 88949"/>
                    <a:gd name="connsiteY4" fmla="*/ 78193 h 89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20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95"/>
                        <a:pt x="34092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1527FB62-EE8A-41A2-9D06-B1DB1B5353E1}"/>
                    </a:ext>
                  </a:extLst>
                </p:cNvPr>
                <p:cNvSpPr/>
                <p:nvPr/>
              </p:nvSpPr>
              <p:spPr>
                <a:xfrm>
                  <a:off x="7052412" y="3445770"/>
                  <a:ext cx="88949" cy="89019"/>
                </a:xfrm>
                <a:custGeom>
                  <a:avLst/>
                  <a:gdLst>
                    <a:gd name="connsiteX0" fmla="*/ 15423 w 88949"/>
                    <a:gd name="connsiteY0" fmla="*/ 78193 h 89019"/>
                    <a:gd name="connsiteX1" fmla="*/ 10756 w 88949"/>
                    <a:gd name="connsiteY1" fmla="*/ 15423 h 89019"/>
                    <a:gd name="connsiteX2" fmla="*/ 73526 w 88949"/>
                    <a:gd name="connsiteY2" fmla="*/ 10756 h 89019"/>
                    <a:gd name="connsiteX3" fmla="*/ 78193 w 88949"/>
                    <a:gd name="connsiteY3" fmla="*/ 73526 h 89019"/>
                    <a:gd name="connsiteX4" fmla="*/ 15423 w 88949"/>
                    <a:gd name="connsiteY4" fmla="*/ 78193 h 89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1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95"/>
                        <a:pt x="34092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068C4E15-6C91-4D6A-9C8B-7F34F6DEF041}"/>
                    </a:ext>
                  </a:extLst>
                </p:cNvPr>
                <p:cNvSpPr/>
                <p:nvPr/>
              </p:nvSpPr>
              <p:spPr>
                <a:xfrm>
                  <a:off x="6891249" y="3632841"/>
                  <a:ext cx="88949" cy="89019"/>
                </a:xfrm>
                <a:custGeom>
                  <a:avLst/>
                  <a:gdLst>
                    <a:gd name="connsiteX0" fmla="*/ 15423 w 88949"/>
                    <a:gd name="connsiteY0" fmla="*/ 78193 h 89019"/>
                    <a:gd name="connsiteX1" fmla="*/ 10756 w 88949"/>
                    <a:gd name="connsiteY1" fmla="*/ 15423 h 89019"/>
                    <a:gd name="connsiteX2" fmla="*/ 73526 w 88949"/>
                    <a:gd name="connsiteY2" fmla="*/ 10756 h 89019"/>
                    <a:gd name="connsiteX3" fmla="*/ 78193 w 88949"/>
                    <a:gd name="connsiteY3" fmla="*/ 73526 h 89019"/>
                    <a:gd name="connsiteX4" fmla="*/ 15423 w 88949"/>
                    <a:gd name="connsiteY4" fmla="*/ 78193 h 89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1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096" y="92195"/>
                        <a:pt x="33997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C972B593-15E7-41FA-90CF-814BD8D5901A}"/>
                    </a:ext>
                  </a:extLst>
                </p:cNvPr>
                <p:cNvSpPr/>
                <p:nvPr/>
              </p:nvSpPr>
              <p:spPr>
                <a:xfrm>
                  <a:off x="7274344" y="3637032"/>
                  <a:ext cx="88949" cy="88949"/>
                </a:xfrm>
                <a:custGeom>
                  <a:avLst/>
                  <a:gdLst>
                    <a:gd name="connsiteX0" fmla="*/ 15423 w 88949"/>
                    <a:gd name="connsiteY0" fmla="*/ 78193 h 88949"/>
                    <a:gd name="connsiteX1" fmla="*/ 10756 w 88949"/>
                    <a:gd name="connsiteY1" fmla="*/ 15423 h 88949"/>
                    <a:gd name="connsiteX2" fmla="*/ 73526 w 88949"/>
                    <a:gd name="connsiteY2" fmla="*/ 10756 h 88949"/>
                    <a:gd name="connsiteX3" fmla="*/ 78193 w 88949"/>
                    <a:gd name="connsiteY3" fmla="*/ 73526 h 88949"/>
                    <a:gd name="connsiteX4" fmla="*/ 15423 w 88949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894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096" y="92100"/>
                        <a:pt x="33997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7BB5142F-5F6B-4799-AAA6-0B89EF0C77D9}"/>
                    </a:ext>
                  </a:extLst>
                </p:cNvPr>
                <p:cNvSpPr/>
                <p:nvPr/>
              </p:nvSpPr>
              <p:spPr>
                <a:xfrm>
                  <a:off x="7113086" y="3824103"/>
                  <a:ext cx="88949" cy="88949"/>
                </a:xfrm>
                <a:custGeom>
                  <a:avLst/>
                  <a:gdLst>
                    <a:gd name="connsiteX0" fmla="*/ 15423 w 88949"/>
                    <a:gd name="connsiteY0" fmla="*/ 78193 h 88949"/>
                    <a:gd name="connsiteX1" fmla="*/ 10756 w 88949"/>
                    <a:gd name="connsiteY1" fmla="*/ 15423 h 88949"/>
                    <a:gd name="connsiteX2" fmla="*/ 73526 w 88949"/>
                    <a:gd name="connsiteY2" fmla="*/ 10756 h 88949"/>
                    <a:gd name="connsiteX3" fmla="*/ 78193 w 88949"/>
                    <a:gd name="connsiteY3" fmla="*/ 73526 h 88949"/>
                    <a:gd name="connsiteX4" fmla="*/ 15423 w 88949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894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00"/>
                        <a:pt x="34092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EE135A9F-C7E1-4548-B1CE-085E3F95F085}"/>
                    </a:ext>
                  </a:extLst>
                </p:cNvPr>
                <p:cNvSpPr/>
                <p:nvPr/>
              </p:nvSpPr>
              <p:spPr>
                <a:xfrm>
                  <a:off x="7496182" y="3828199"/>
                  <a:ext cx="88949" cy="89020"/>
                </a:xfrm>
                <a:custGeom>
                  <a:avLst/>
                  <a:gdLst>
                    <a:gd name="connsiteX0" fmla="*/ 15423 w 88949"/>
                    <a:gd name="connsiteY0" fmla="*/ 78193 h 89020"/>
                    <a:gd name="connsiteX1" fmla="*/ 10756 w 88949"/>
                    <a:gd name="connsiteY1" fmla="*/ 15423 h 89020"/>
                    <a:gd name="connsiteX2" fmla="*/ 73526 w 88949"/>
                    <a:gd name="connsiteY2" fmla="*/ 10756 h 89020"/>
                    <a:gd name="connsiteX3" fmla="*/ 78193 w 88949"/>
                    <a:gd name="connsiteY3" fmla="*/ 73526 h 89020"/>
                    <a:gd name="connsiteX4" fmla="*/ 15423 w 88949"/>
                    <a:gd name="connsiteY4" fmla="*/ 78193 h 89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20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096" y="92195"/>
                        <a:pt x="33997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DF43126B-5A53-4B07-8B7C-D0680D77BDC7}"/>
                    </a:ext>
                  </a:extLst>
                </p:cNvPr>
                <p:cNvSpPr/>
                <p:nvPr/>
              </p:nvSpPr>
              <p:spPr>
                <a:xfrm>
                  <a:off x="7334923" y="4015270"/>
                  <a:ext cx="88949" cy="89020"/>
                </a:xfrm>
                <a:custGeom>
                  <a:avLst/>
                  <a:gdLst>
                    <a:gd name="connsiteX0" fmla="*/ 15423 w 88949"/>
                    <a:gd name="connsiteY0" fmla="*/ 78193 h 89020"/>
                    <a:gd name="connsiteX1" fmla="*/ 10756 w 88949"/>
                    <a:gd name="connsiteY1" fmla="*/ 15423 h 89020"/>
                    <a:gd name="connsiteX2" fmla="*/ 73526 w 88949"/>
                    <a:gd name="connsiteY2" fmla="*/ 10756 h 89020"/>
                    <a:gd name="connsiteX3" fmla="*/ 78193 w 88949"/>
                    <a:gd name="connsiteY3" fmla="*/ 73526 h 89020"/>
                    <a:gd name="connsiteX4" fmla="*/ 15423 w 88949"/>
                    <a:gd name="connsiteY4" fmla="*/ 78193 h 89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20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95"/>
                        <a:pt x="34092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8C380D54-2342-4D71-9FAC-00BABE79ABAF}"/>
                    </a:ext>
                  </a:extLst>
                </p:cNvPr>
                <p:cNvSpPr/>
                <p:nvPr/>
              </p:nvSpPr>
              <p:spPr>
                <a:xfrm>
                  <a:off x="7718019" y="4019461"/>
                  <a:ext cx="88949" cy="88949"/>
                </a:xfrm>
                <a:custGeom>
                  <a:avLst/>
                  <a:gdLst>
                    <a:gd name="connsiteX0" fmla="*/ 15423 w 88949"/>
                    <a:gd name="connsiteY0" fmla="*/ 78193 h 88949"/>
                    <a:gd name="connsiteX1" fmla="*/ 10756 w 88949"/>
                    <a:gd name="connsiteY1" fmla="*/ 15423 h 88949"/>
                    <a:gd name="connsiteX2" fmla="*/ 73526 w 88949"/>
                    <a:gd name="connsiteY2" fmla="*/ 10756 h 88949"/>
                    <a:gd name="connsiteX3" fmla="*/ 78193 w 88949"/>
                    <a:gd name="connsiteY3" fmla="*/ 73526 h 88949"/>
                    <a:gd name="connsiteX4" fmla="*/ 15423 w 88949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894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00"/>
                        <a:pt x="34092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54FD2A60-65F7-432A-9677-70792504C651}"/>
                    </a:ext>
                  </a:extLst>
                </p:cNvPr>
                <p:cNvSpPr/>
                <p:nvPr/>
              </p:nvSpPr>
              <p:spPr>
                <a:xfrm>
                  <a:off x="7556856" y="4206532"/>
                  <a:ext cx="88981" cy="88949"/>
                </a:xfrm>
                <a:custGeom>
                  <a:avLst/>
                  <a:gdLst>
                    <a:gd name="connsiteX0" fmla="*/ 15423 w 88981"/>
                    <a:gd name="connsiteY0" fmla="*/ 78193 h 88949"/>
                    <a:gd name="connsiteX1" fmla="*/ 10756 w 88981"/>
                    <a:gd name="connsiteY1" fmla="*/ 15423 h 88949"/>
                    <a:gd name="connsiteX2" fmla="*/ 73526 w 88981"/>
                    <a:gd name="connsiteY2" fmla="*/ 10756 h 88949"/>
                    <a:gd name="connsiteX3" fmla="*/ 78193 w 88981"/>
                    <a:gd name="connsiteY3" fmla="*/ 73526 h 88949"/>
                    <a:gd name="connsiteX4" fmla="*/ 15423 w 88981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894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95" y="26758"/>
                        <a:pt x="94195" y="54952"/>
                        <a:pt x="78193" y="73526"/>
                      </a:cubicBezTo>
                      <a:cubicBezTo>
                        <a:pt x="62096" y="92100"/>
                        <a:pt x="33997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32" name="Graphic 256">
                <a:extLst>
                  <a:ext uri="{FF2B5EF4-FFF2-40B4-BE49-F238E27FC236}">
                    <a16:creationId xmlns:a16="http://schemas.microsoft.com/office/drawing/2014/main" id="{A7CAA384-CDFB-43D1-BA6F-E092FD1C20DF}"/>
                  </a:ext>
                </a:extLst>
              </p:cNvPr>
              <p:cNvGrpSpPr/>
              <p:nvPr/>
            </p:nvGrpSpPr>
            <p:grpSpPr>
              <a:xfrm>
                <a:off x="5138077" y="1391132"/>
                <a:ext cx="1384381" cy="1393468"/>
                <a:chOff x="5138077" y="1391132"/>
                <a:chExt cx="1384381" cy="1393468"/>
              </a:xfrm>
              <a:solidFill>
                <a:srgbClr val="FFDBC2"/>
              </a:solidFill>
            </p:grpSpPr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C2C2B828-A12C-4A60-99C6-ABEB92993170}"/>
                    </a:ext>
                  </a:extLst>
                </p:cNvPr>
                <p:cNvSpPr/>
                <p:nvPr/>
              </p:nvSpPr>
              <p:spPr>
                <a:xfrm>
                  <a:off x="5767838" y="1391132"/>
                  <a:ext cx="88981" cy="88949"/>
                </a:xfrm>
                <a:custGeom>
                  <a:avLst/>
                  <a:gdLst>
                    <a:gd name="connsiteX0" fmla="*/ 15455 w 88981"/>
                    <a:gd name="connsiteY0" fmla="*/ 78193 h 88949"/>
                    <a:gd name="connsiteX1" fmla="*/ 10788 w 88981"/>
                    <a:gd name="connsiteY1" fmla="*/ 15423 h 88949"/>
                    <a:gd name="connsiteX2" fmla="*/ 73558 w 88981"/>
                    <a:gd name="connsiteY2" fmla="*/ 10756 h 88949"/>
                    <a:gd name="connsiteX3" fmla="*/ 78225 w 88981"/>
                    <a:gd name="connsiteY3" fmla="*/ 73526 h 88949"/>
                    <a:gd name="connsiteX4" fmla="*/ 15455 w 88981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8949">
                      <a:moveTo>
                        <a:pt x="15455" y="78193"/>
                      </a:moveTo>
                      <a:cubicBezTo>
                        <a:pt x="-3214" y="62191"/>
                        <a:pt x="-5214" y="33997"/>
                        <a:pt x="10788" y="15423"/>
                      </a:cubicBezTo>
                      <a:cubicBezTo>
                        <a:pt x="26790" y="-3150"/>
                        <a:pt x="54984" y="-5246"/>
                        <a:pt x="73558" y="10756"/>
                      </a:cubicBezTo>
                      <a:cubicBezTo>
                        <a:pt x="92132" y="26758"/>
                        <a:pt x="94227" y="54952"/>
                        <a:pt x="78225" y="73526"/>
                      </a:cubicBezTo>
                      <a:cubicBezTo>
                        <a:pt x="62223" y="92100"/>
                        <a:pt x="34124" y="94195"/>
                        <a:pt x="15455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4" name="Freeform: Shape 333">
                  <a:extLst>
                    <a:ext uri="{FF2B5EF4-FFF2-40B4-BE49-F238E27FC236}">
                      <a16:creationId xmlns:a16="http://schemas.microsoft.com/office/drawing/2014/main" id="{0B7FFF54-EA8F-4E05-9A2E-723AAA892F11}"/>
                    </a:ext>
                  </a:extLst>
                </p:cNvPr>
                <p:cNvSpPr/>
                <p:nvPr/>
              </p:nvSpPr>
              <p:spPr>
                <a:xfrm>
                  <a:off x="5606707" y="1578203"/>
                  <a:ext cx="88981" cy="88949"/>
                </a:xfrm>
                <a:custGeom>
                  <a:avLst/>
                  <a:gdLst>
                    <a:gd name="connsiteX0" fmla="*/ 15423 w 88981"/>
                    <a:gd name="connsiteY0" fmla="*/ 78193 h 88949"/>
                    <a:gd name="connsiteX1" fmla="*/ 10756 w 88981"/>
                    <a:gd name="connsiteY1" fmla="*/ 15423 h 88949"/>
                    <a:gd name="connsiteX2" fmla="*/ 73526 w 88981"/>
                    <a:gd name="connsiteY2" fmla="*/ 10756 h 88949"/>
                    <a:gd name="connsiteX3" fmla="*/ 78193 w 88981"/>
                    <a:gd name="connsiteY3" fmla="*/ 73526 h 88949"/>
                    <a:gd name="connsiteX4" fmla="*/ 15423 w 88981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894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95" y="26758"/>
                        <a:pt x="94195" y="54952"/>
                        <a:pt x="78193" y="73526"/>
                      </a:cubicBezTo>
                      <a:cubicBezTo>
                        <a:pt x="62096" y="92100"/>
                        <a:pt x="33997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5" name="Freeform: Shape 334">
                  <a:extLst>
                    <a:ext uri="{FF2B5EF4-FFF2-40B4-BE49-F238E27FC236}">
                      <a16:creationId xmlns:a16="http://schemas.microsoft.com/office/drawing/2014/main" id="{30C9CBC9-BCF2-443B-B433-5D6D70DDDD90}"/>
                    </a:ext>
                  </a:extLst>
                </p:cNvPr>
                <p:cNvSpPr/>
                <p:nvPr/>
              </p:nvSpPr>
              <p:spPr>
                <a:xfrm>
                  <a:off x="5445417" y="1765274"/>
                  <a:ext cx="88981" cy="88949"/>
                </a:xfrm>
                <a:custGeom>
                  <a:avLst/>
                  <a:gdLst>
                    <a:gd name="connsiteX0" fmla="*/ 15455 w 88981"/>
                    <a:gd name="connsiteY0" fmla="*/ 78193 h 88949"/>
                    <a:gd name="connsiteX1" fmla="*/ 10788 w 88981"/>
                    <a:gd name="connsiteY1" fmla="*/ 15423 h 88949"/>
                    <a:gd name="connsiteX2" fmla="*/ 73558 w 88981"/>
                    <a:gd name="connsiteY2" fmla="*/ 10756 h 88949"/>
                    <a:gd name="connsiteX3" fmla="*/ 78225 w 88981"/>
                    <a:gd name="connsiteY3" fmla="*/ 73526 h 88949"/>
                    <a:gd name="connsiteX4" fmla="*/ 15455 w 88981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8949">
                      <a:moveTo>
                        <a:pt x="15455" y="78193"/>
                      </a:moveTo>
                      <a:cubicBezTo>
                        <a:pt x="-3214" y="62191"/>
                        <a:pt x="-5214" y="33997"/>
                        <a:pt x="10788" y="15423"/>
                      </a:cubicBezTo>
                      <a:cubicBezTo>
                        <a:pt x="26790" y="-3150"/>
                        <a:pt x="54984" y="-5246"/>
                        <a:pt x="73558" y="10756"/>
                      </a:cubicBezTo>
                      <a:cubicBezTo>
                        <a:pt x="92132" y="26758"/>
                        <a:pt x="94227" y="54952"/>
                        <a:pt x="78225" y="73526"/>
                      </a:cubicBezTo>
                      <a:cubicBezTo>
                        <a:pt x="62223" y="92100"/>
                        <a:pt x="34124" y="94195"/>
                        <a:pt x="15455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6" name="Freeform: Shape 335">
                  <a:extLst>
                    <a:ext uri="{FF2B5EF4-FFF2-40B4-BE49-F238E27FC236}">
                      <a16:creationId xmlns:a16="http://schemas.microsoft.com/office/drawing/2014/main" id="{BD4796A0-86BF-4445-9F06-EEA0B79772E7}"/>
                    </a:ext>
                  </a:extLst>
                </p:cNvPr>
                <p:cNvSpPr/>
                <p:nvPr/>
              </p:nvSpPr>
              <p:spPr>
                <a:xfrm>
                  <a:off x="5989708" y="1582267"/>
                  <a:ext cx="88949" cy="89051"/>
                </a:xfrm>
                <a:custGeom>
                  <a:avLst/>
                  <a:gdLst>
                    <a:gd name="connsiteX0" fmla="*/ 15423 w 88949"/>
                    <a:gd name="connsiteY0" fmla="*/ 78225 h 89051"/>
                    <a:gd name="connsiteX1" fmla="*/ 10756 w 88949"/>
                    <a:gd name="connsiteY1" fmla="*/ 15455 h 89051"/>
                    <a:gd name="connsiteX2" fmla="*/ 73526 w 88949"/>
                    <a:gd name="connsiteY2" fmla="*/ 10788 h 89051"/>
                    <a:gd name="connsiteX3" fmla="*/ 78193 w 88949"/>
                    <a:gd name="connsiteY3" fmla="*/ 73558 h 89051"/>
                    <a:gd name="connsiteX4" fmla="*/ 15423 w 88949"/>
                    <a:gd name="connsiteY4" fmla="*/ 78225 h 8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51">
                      <a:moveTo>
                        <a:pt x="15423" y="78225"/>
                      </a:moveTo>
                      <a:cubicBezTo>
                        <a:pt x="-3150" y="62223"/>
                        <a:pt x="-5246" y="34029"/>
                        <a:pt x="10756" y="15455"/>
                      </a:cubicBezTo>
                      <a:cubicBezTo>
                        <a:pt x="26758" y="-3214"/>
                        <a:pt x="54952" y="-5214"/>
                        <a:pt x="73526" y="10788"/>
                      </a:cubicBezTo>
                      <a:cubicBezTo>
                        <a:pt x="92100" y="26790"/>
                        <a:pt x="94195" y="54984"/>
                        <a:pt x="78193" y="73558"/>
                      </a:cubicBezTo>
                      <a:cubicBezTo>
                        <a:pt x="62191" y="92227"/>
                        <a:pt x="34092" y="94322"/>
                        <a:pt x="15423" y="78225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7" name="Freeform: Shape 336">
                  <a:extLst>
                    <a:ext uri="{FF2B5EF4-FFF2-40B4-BE49-F238E27FC236}">
                      <a16:creationId xmlns:a16="http://schemas.microsoft.com/office/drawing/2014/main" id="{1296A37F-F7EF-45E5-BDF5-B3D58E090A80}"/>
                    </a:ext>
                  </a:extLst>
                </p:cNvPr>
                <p:cNvSpPr/>
                <p:nvPr/>
              </p:nvSpPr>
              <p:spPr>
                <a:xfrm>
                  <a:off x="5828545" y="1769370"/>
                  <a:ext cx="88949" cy="89019"/>
                </a:xfrm>
                <a:custGeom>
                  <a:avLst/>
                  <a:gdLst>
                    <a:gd name="connsiteX0" fmla="*/ 15423 w 88949"/>
                    <a:gd name="connsiteY0" fmla="*/ 78193 h 89019"/>
                    <a:gd name="connsiteX1" fmla="*/ 10756 w 88949"/>
                    <a:gd name="connsiteY1" fmla="*/ 15423 h 89019"/>
                    <a:gd name="connsiteX2" fmla="*/ 73526 w 88949"/>
                    <a:gd name="connsiteY2" fmla="*/ 10756 h 89019"/>
                    <a:gd name="connsiteX3" fmla="*/ 78193 w 88949"/>
                    <a:gd name="connsiteY3" fmla="*/ 73526 h 89019"/>
                    <a:gd name="connsiteX4" fmla="*/ 15423 w 88949"/>
                    <a:gd name="connsiteY4" fmla="*/ 78193 h 89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1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95"/>
                        <a:pt x="33997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8" name="Freeform: Shape 337">
                  <a:extLst>
                    <a:ext uri="{FF2B5EF4-FFF2-40B4-BE49-F238E27FC236}">
                      <a16:creationId xmlns:a16="http://schemas.microsoft.com/office/drawing/2014/main" id="{CBD5F5BA-52AA-494C-B5D1-6E7B660D5D1E}"/>
                    </a:ext>
                  </a:extLst>
                </p:cNvPr>
                <p:cNvSpPr/>
                <p:nvPr/>
              </p:nvSpPr>
              <p:spPr>
                <a:xfrm>
                  <a:off x="5667286" y="1956441"/>
                  <a:ext cx="88949" cy="89019"/>
                </a:xfrm>
                <a:custGeom>
                  <a:avLst/>
                  <a:gdLst>
                    <a:gd name="connsiteX0" fmla="*/ 15423 w 88949"/>
                    <a:gd name="connsiteY0" fmla="*/ 78193 h 89019"/>
                    <a:gd name="connsiteX1" fmla="*/ 10756 w 88949"/>
                    <a:gd name="connsiteY1" fmla="*/ 15423 h 89019"/>
                    <a:gd name="connsiteX2" fmla="*/ 73526 w 88949"/>
                    <a:gd name="connsiteY2" fmla="*/ 10756 h 89019"/>
                    <a:gd name="connsiteX3" fmla="*/ 78193 w 88949"/>
                    <a:gd name="connsiteY3" fmla="*/ 73526 h 89019"/>
                    <a:gd name="connsiteX4" fmla="*/ 15423 w 88949"/>
                    <a:gd name="connsiteY4" fmla="*/ 78193 h 89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1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95"/>
                        <a:pt x="34092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9" name="Freeform: Shape 338">
                  <a:extLst>
                    <a:ext uri="{FF2B5EF4-FFF2-40B4-BE49-F238E27FC236}">
                      <a16:creationId xmlns:a16="http://schemas.microsoft.com/office/drawing/2014/main" id="{BA133B22-A437-4A46-ACA8-1A737D637F84}"/>
                    </a:ext>
                  </a:extLst>
                </p:cNvPr>
                <p:cNvSpPr/>
                <p:nvPr/>
              </p:nvSpPr>
              <p:spPr>
                <a:xfrm>
                  <a:off x="6211640" y="1773561"/>
                  <a:ext cx="88949" cy="88949"/>
                </a:xfrm>
                <a:custGeom>
                  <a:avLst/>
                  <a:gdLst>
                    <a:gd name="connsiteX0" fmla="*/ 15423 w 88949"/>
                    <a:gd name="connsiteY0" fmla="*/ 78193 h 88949"/>
                    <a:gd name="connsiteX1" fmla="*/ 10756 w 88949"/>
                    <a:gd name="connsiteY1" fmla="*/ 15423 h 88949"/>
                    <a:gd name="connsiteX2" fmla="*/ 73526 w 88949"/>
                    <a:gd name="connsiteY2" fmla="*/ 10756 h 88949"/>
                    <a:gd name="connsiteX3" fmla="*/ 78193 w 88949"/>
                    <a:gd name="connsiteY3" fmla="*/ 73526 h 88949"/>
                    <a:gd name="connsiteX4" fmla="*/ 15423 w 88949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894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096" y="92100"/>
                        <a:pt x="33997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0" name="Freeform: Shape 339">
                  <a:extLst>
                    <a:ext uri="{FF2B5EF4-FFF2-40B4-BE49-F238E27FC236}">
                      <a16:creationId xmlns:a16="http://schemas.microsoft.com/office/drawing/2014/main" id="{FB0D934C-7A16-4B30-99F1-754A7299CE2E}"/>
                    </a:ext>
                  </a:extLst>
                </p:cNvPr>
                <p:cNvSpPr/>
                <p:nvPr/>
              </p:nvSpPr>
              <p:spPr>
                <a:xfrm>
                  <a:off x="6050382" y="1960632"/>
                  <a:ext cx="88949" cy="88949"/>
                </a:xfrm>
                <a:custGeom>
                  <a:avLst/>
                  <a:gdLst>
                    <a:gd name="connsiteX0" fmla="*/ 15423 w 88949"/>
                    <a:gd name="connsiteY0" fmla="*/ 78193 h 88949"/>
                    <a:gd name="connsiteX1" fmla="*/ 10756 w 88949"/>
                    <a:gd name="connsiteY1" fmla="*/ 15423 h 88949"/>
                    <a:gd name="connsiteX2" fmla="*/ 73526 w 88949"/>
                    <a:gd name="connsiteY2" fmla="*/ 10756 h 88949"/>
                    <a:gd name="connsiteX3" fmla="*/ 78193 w 88949"/>
                    <a:gd name="connsiteY3" fmla="*/ 73526 h 88949"/>
                    <a:gd name="connsiteX4" fmla="*/ 15423 w 88949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894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00"/>
                        <a:pt x="34092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1" name="Freeform: Shape 340">
                  <a:extLst>
                    <a:ext uri="{FF2B5EF4-FFF2-40B4-BE49-F238E27FC236}">
                      <a16:creationId xmlns:a16="http://schemas.microsoft.com/office/drawing/2014/main" id="{C3E79B94-6301-412B-9617-025307E8A9FB}"/>
                    </a:ext>
                  </a:extLst>
                </p:cNvPr>
                <p:cNvSpPr/>
                <p:nvPr/>
              </p:nvSpPr>
              <p:spPr>
                <a:xfrm>
                  <a:off x="5889187" y="2147703"/>
                  <a:ext cx="88981" cy="88949"/>
                </a:xfrm>
                <a:custGeom>
                  <a:avLst/>
                  <a:gdLst>
                    <a:gd name="connsiteX0" fmla="*/ 15455 w 88981"/>
                    <a:gd name="connsiteY0" fmla="*/ 78193 h 88949"/>
                    <a:gd name="connsiteX1" fmla="*/ 10788 w 88981"/>
                    <a:gd name="connsiteY1" fmla="*/ 15423 h 88949"/>
                    <a:gd name="connsiteX2" fmla="*/ 73558 w 88981"/>
                    <a:gd name="connsiteY2" fmla="*/ 10756 h 88949"/>
                    <a:gd name="connsiteX3" fmla="*/ 78225 w 88981"/>
                    <a:gd name="connsiteY3" fmla="*/ 73526 h 88949"/>
                    <a:gd name="connsiteX4" fmla="*/ 15455 w 88981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8949">
                      <a:moveTo>
                        <a:pt x="15455" y="78193"/>
                      </a:moveTo>
                      <a:cubicBezTo>
                        <a:pt x="-3214" y="62191"/>
                        <a:pt x="-5214" y="33997"/>
                        <a:pt x="10788" y="15423"/>
                      </a:cubicBezTo>
                      <a:cubicBezTo>
                        <a:pt x="26790" y="-3150"/>
                        <a:pt x="54984" y="-5246"/>
                        <a:pt x="73558" y="10756"/>
                      </a:cubicBezTo>
                      <a:cubicBezTo>
                        <a:pt x="92132" y="26758"/>
                        <a:pt x="94227" y="54952"/>
                        <a:pt x="78225" y="73526"/>
                      </a:cubicBezTo>
                      <a:cubicBezTo>
                        <a:pt x="62128" y="92100"/>
                        <a:pt x="34029" y="94195"/>
                        <a:pt x="15455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2" name="Freeform: Shape 341">
                  <a:extLst>
                    <a:ext uri="{FF2B5EF4-FFF2-40B4-BE49-F238E27FC236}">
                      <a16:creationId xmlns:a16="http://schemas.microsoft.com/office/drawing/2014/main" id="{B0FFB7E6-0ED2-4572-904B-47F1514C2F8E}"/>
                    </a:ext>
                  </a:extLst>
                </p:cNvPr>
                <p:cNvSpPr/>
                <p:nvPr/>
              </p:nvSpPr>
              <p:spPr>
                <a:xfrm>
                  <a:off x="6433445" y="1964696"/>
                  <a:ext cx="89013" cy="89051"/>
                </a:xfrm>
                <a:custGeom>
                  <a:avLst/>
                  <a:gdLst>
                    <a:gd name="connsiteX0" fmla="*/ 15455 w 89013"/>
                    <a:gd name="connsiteY0" fmla="*/ 78225 h 89051"/>
                    <a:gd name="connsiteX1" fmla="*/ 10788 w 89013"/>
                    <a:gd name="connsiteY1" fmla="*/ 15455 h 89051"/>
                    <a:gd name="connsiteX2" fmla="*/ 73558 w 89013"/>
                    <a:gd name="connsiteY2" fmla="*/ 10788 h 89051"/>
                    <a:gd name="connsiteX3" fmla="*/ 78225 w 89013"/>
                    <a:gd name="connsiteY3" fmla="*/ 73558 h 89051"/>
                    <a:gd name="connsiteX4" fmla="*/ 15455 w 89013"/>
                    <a:gd name="connsiteY4" fmla="*/ 78225 h 8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13" h="89051">
                      <a:moveTo>
                        <a:pt x="15455" y="78225"/>
                      </a:moveTo>
                      <a:cubicBezTo>
                        <a:pt x="-3214" y="62223"/>
                        <a:pt x="-5214" y="34029"/>
                        <a:pt x="10788" y="15455"/>
                      </a:cubicBezTo>
                      <a:cubicBezTo>
                        <a:pt x="26790" y="-3214"/>
                        <a:pt x="54984" y="-5214"/>
                        <a:pt x="73558" y="10788"/>
                      </a:cubicBezTo>
                      <a:cubicBezTo>
                        <a:pt x="92227" y="26790"/>
                        <a:pt x="94227" y="54984"/>
                        <a:pt x="78225" y="73558"/>
                      </a:cubicBezTo>
                      <a:cubicBezTo>
                        <a:pt x="62223" y="92227"/>
                        <a:pt x="34124" y="94322"/>
                        <a:pt x="15455" y="78225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3" name="Freeform: Shape 342">
                  <a:extLst>
                    <a:ext uri="{FF2B5EF4-FFF2-40B4-BE49-F238E27FC236}">
                      <a16:creationId xmlns:a16="http://schemas.microsoft.com/office/drawing/2014/main" id="{A277F5F3-AA03-48ED-A9D4-EE94255BF68F}"/>
                    </a:ext>
                  </a:extLst>
                </p:cNvPr>
                <p:cNvSpPr/>
                <p:nvPr/>
              </p:nvSpPr>
              <p:spPr>
                <a:xfrm>
                  <a:off x="6272314" y="2151767"/>
                  <a:ext cx="88949" cy="89013"/>
                </a:xfrm>
                <a:custGeom>
                  <a:avLst/>
                  <a:gdLst>
                    <a:gd name="connsiteX0" fmla="*/ 15423 w 88949"/>
                    <a:gd name="connsiteY0" fmla="*/ 78225 h 89013"/>
                    <a:gd name="connsiteX1" fmla="*/ 10756 w 88949"/>
                    <a:gd name="connsiteY1" fmla="*/ 15455 h 89013"/>
                    <a:gd name="connsiteX2" fmla="*/ 73526 w 88949"/>
                    <a:gd name="connsiteY2" fmla="*/ 10788 h 89013"/>
                    <a:gd name="connsiteX3" fmla="*/ 78193 w 88949"/>
                    <a:gd name="connsiteY3" fmla="*/ 73558 h 89013"/>
                    <a:gd name="connsiteX4" fmla="*/ 15423 w 88949"/>
                    <a:gd name="connsiteY4" fmla="*/ 78225 h 89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13">
                      <a:moveTo>
                        <a:pt x="15423" y="78225"/>
                      </a:moveTo>
                      <a:cubicBezTo>
                        <a:pt x="-3150" y="62223"/>
                        <a:pt x="-5246" y="34029"/>
                        <a:pt x="10756" y="15455"/>
                      </a:cubicBezTo>
                      <a:cubicBezTo>
                        <a:pt x="26758" y="-3214"/>
                        <a:pt x="54952" y="-5214"/>
                        <a:pt x="73526" y="10788"/>
                      </a:cubicBezTo>
                      <a:cubicBezTo>
                        <a:pt x="92100" y="26790"/>
                        <a:pt x="94195" y="54984"/>
                        <a:pt x="78193" y="73558"/>
                      </a:cubicBezTo>
                      <a:cubicBezTo>
                        <a:pt x="62096" y="92227"/>
                        <a:pt x="33997" y="94227"/>
                        <a:pt x="15423" y="78225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4" name="Freeform: Shape 343">
                  <a:extLst>
                    <a:ext uri="{FF2B5EF4-FFF2-40B4-BE49-F238E27FC236}">
                      <a16:creationId xmlns:a16="http://schemas.microsoft.com/office/drawing/2014/main" id="{8FFA7A86-E00F-4E01-8573-868B3EE1B69A}"/>
                    </a:ext>
                  </a:extLst>
                </p:cNvPr>
                <p:cNvSpPr/>
                <p:nvPr/>
              </p:nvSpPr>
              <p:spPr>
                <a:xfrm>
                  <a:off x="6111056" y="2338870"/>
                  <a:ext cx="88949" cy="88981"/>
                </a:xfrm>
                <a:custGeom>
                  <a:avLst/>
                  <a:gdLst>
                    <a:gd name="connsiteX0" fmla="*/ 15423 w 88949"/>
                    <a:gd name="connsiteY0" fmla="*/ 78193 h 88981"/>
                    <a:gd name="connsiteX1" fmla="*/ 10756 w 88949"/>
                    <a:gd name="connsiteY1" fmla="*/ 15423 h 88981"/>
                    <a:gd name="connsiteX2" fmla="*/ 73526 w 88949"/>
                    <a:gd name="connsiteY2" fmla="*/ 10756 h 88981"/>
                    <a:gd name="connsiteX3" fmla="*/ 78193 w 88949"/>
                    <a:gd name="connsiteY3" fmla="*/ 73526 h 88981"/>
                    <a:gd name="connsiteX4" fmla="*/ 15423 w 88949"/>
                    <a:gd name="connsiteY4" fmla="*/ 78193 h 8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8981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95"/>
                        <a:pt x="34092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5" name="Freeform: Shape 344">
                  <a:extLst>
                    <a:ext uri="{FF2B5EF4-FFF2-40B4-BE49-F238E27FC236}">
                      <a16:creationId xmlns:a16="http://schemas.microsoft.com/office/drawing/2014/main" id="{E23D146E-08DB-4407-8515-48CFCE5BBBCD}"/>
                    </a:ext>
                  </a:extLst>
                </p:cNvPr>
                <p:cNvSpPr/>
                <p:nvPr/>
              </p:nvSpPr>
              <p:spPr>
                <a:xfrm>
                  <a:off x="5299240" y="1934915"/>
                  <a:ext cx="88949" cy="88981"/>
                </a:xfrm>
                <a:custGeom>
                  <a:avLst/>
                  <a:gdLst>
                    <a:gd name="connsiteX0" fmla="*/ 15423 w 88949"/>
                    <a:gd name="connsiteY0" fmla="*/ 78193 h 88981"/>
                    <a:gd name="connsiteX1" fmla="*/ 10756 w 88949"/>
                    <a:gd name="connsiteY1" fmla="*/ 15423 h 88981"/>
                    <a:gd name="connsiteX2" fmla="*/ 73526 w 88949"/>
                    <a:gd name="connsiteY2" fmla="*/ 10756 h 88981"/>
                    <a:gd name="connsiteX3" fmla="*/ 78193 w 88949"/>
                    <a:gd name="connsiteY3" fmla="*/ 73526 h 88981"/>
                    <a:gd name="connsiteX4" fmla="*/ 15423 w 88949"/>
                    <a:gd name="connsiteY4" fmla="*/ 78193 h 8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8981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191" y="92195"/>
                        <a:pt x="34092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6" name="Freeform: Shape 345">
                  <a:extLst>
                    <a:ext uri="{FF2B5EF4-FFF2-40B4-BE49-F238E27FC236}">
                      <a16:creationId xmlns:a16="http://schemas.microsoft.com/office/drawing/2014/main" id="{52252190-AE90-42B1-B139-06E0E32A3512}"/>
                    </a:ext>
                  </a:extLst>
                </p:cNvPr>
                <p:cNvSpPr/>
                <p:nvPr/>
              </p:nvSpPr>
              <p:spPr>
                <a:xfrm>
                  <a:off x="5138077" y="2121986"/>
                  <a:ext cx="88949" cy="88949"/>
                </a:xfrm>
                <a:custGeom>
                  <a:avLst/>
                  <a:gdLst>
                    <a:gd name="connsiteX0" fmla="*/ 15423 w 88949"/>
                    <a:gd name="connsiteY0" fmla="*/ 78193 h 88949"/>
                    <a:gd name="connsiteX1" fmla="*/ 10756 w 88949"/>
                    <a:gd name="connsiteY1" fmla="*/ 15423 h 88949"/>
                    <a:gd name="connsiteX2" fmla="*/ 73526 w 88949"/>
                    <a:gd name="connsiteY2" fmla="*/ 10756 h 88949"/>
                    <a:gd name="connsiteX3" fmla="*/ 78193 w 88949"/>
                    <a:gd name="connsiteY3" fmla="*/ 73526 h 88949"/>
                    <a:gd name="connsiteX4" fmla="*/ 15423 w 88949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894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00" y="26758"/>
                        <a:pt x="94195" y="54952"/>
                        <a:pt x="78193" y="73526"/>
                      </a:cubicBezTo>
                      <a:cubicBezTo>
                        <a:pt x="62096" y="92100"/>
                        <a:pt x="33997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7" name="Freeform: Shape 346">
                  <a:extLst>
                    <a:ext uri="{FF2B5EF4-FFF2-40B4-BE49-F238E27FC236}">
                      <a16:creationId xmlns:a16="http://schemas.microsoft.com/office/drawing/2014/main" id="{AAD0C2BC-8BCE-4DDF-B1BD-014E4EBDC276}"/>
                    </a:ext>
                  </a:extLst>
                </p:cNvPr>
                <p:cNvSpPr/>
                <p:nvPr/>
              </p:nvSpPr>
              <p:spPr>
                <a:xfrm>
                  <a:off x="5521078" y="2126081"/>
                  <a:ext cx="88981" cy="89019"/>
                </a:xfrm>
                <a:custGeom>
                  <a:avLst/>
                  <a:gdLst>
                    <a:gd name="connsiteX0" fmla="*/ 15423 w 88981"/>
                    <a:gd name="connsiteY0" fmla="*/ 78193 h 89019"/>
                    <a:gd name="connsiteX1" fmla="*/ 10756 w 88981"/>
                    <a:gd name="connsiteY1" fmla="*/ 15423 h 89019"/>
                    <a:gd name="connsiteX2" fmla="*/ 73526 w 88981"/>
                    <a:gd name="connsiteY2" fmla="*/ 10756 h 89019"/>
                    <a:gd name="connsiteX3" fmla="*/ 78193 w 88981"/>
                    <a:gd name="connsiteY3" fmla="*/ 73526 h 89019"/>
                    <a:gd name="connsiteX4" fmla="*/ 15423 w 88981"/>
                    <a:gd name="connsiteY4" fmla="*/ 78193 h 89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901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95" y="26758"/>
                        <a:pt x="94195" y="54952"/>
                        <a:pt x="78193" y="73526"/>
                      </a:cubicBezTo>
                      <a:cubicBezTo>
                        <a:pt x="62191" y="92195"/>
                        <a:pt x="34092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8" name="Freeform: Shape 347">
                  <a:extLst>
                    <a:ext uri="{FF2B5EF4-FFF2-40B4-BE49-F238E27FC236}">
                      <a16:creationId xmlns:a16="http://schemas.microsoft.com/office/drawing/2014/main" id="{18B57F47-84C3-42F9-A79D-23C329E4A586}"/>
                    </a:ext>
                  </a:extLst>
                </p:cNvPr>
                <p:cNvSpPr/>
                <p:nvPr/>
              </p:nvSpPr>
              <p:spPr>
                <a:xfrm>
                  <a:off x="5359915" y="2313152"/>
                  <a:ext cx="88981" cy="89019"/>
                </a:xfrm>
                <a:custGeom>
                  <a:avLst/>
                  <a:gdLst>
                    <a:gd name="connsiteX0" fmla="*/ 15423 w 88981"/>
                    <a:gd name="connsiteY0" fmla="*/ 78193 h 89019"/>
                    <a:gd name="connsiteX1" fmla="*/ 10756 w 88981"/>
                    <a:gd name="connsiteY1" fmla="*/ 15423 h 89019"/>
                    <a:gd name="connsiteX2" fmla="*/ 73526 w 88981"/>
                    <a:gd name="connsiteY2" fmla="*/ 10756 h 89019"/>
                    <a:gd name="connsiteX3" fmla="*/ 78193 w 88981"/>
                    <a:gd name="connsiteY3" fmla="*/ 73526 h 89019"/>
                    <a:gd name="connsiteX4" fmla="*/ 15423 w 88981"/>
                    <a:gd name="connsiteY4" fmla="*/ 78193 h 89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901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95" y="26758"/>
                        <a:pt x="94195" y="54952"/>
                        <a:pt x="78193" y="73526"/>
                      </a:cubicBezTo>
                      <a:cubicBezTo>
                        <a:pt x="62096" y="92195"/>
                        <a:pt x="33997" y="94290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9" name="Freeform: Shape 348">
                  <a:extLst>
                    <a:ext uri="{FF2B5EF4-FFF2-40B4-BE49-F238E27FC236}">
                      <a16:creationId xmlns:a16="http://schemas.microsoft.com/office/drawing/2014/main" id="{8A32FEEF-32C5-456D-A44A-51D22C707308}"/>
                    </a:ext>
                  </a:extLst>
                </p:cNvPr>
                <p:cNvSpPr/>
                <p:nvPr/>
              </p:nvSpPr>
              <p:spPr>
                <a:xfrm>
                  <a:off x="5743010" y="2317343"/>
                  <a:ext cx="88981" cy="88949"/>
                </a:xfrm>
                <a:custGeom>
                  <a:avLst/>
                  <a:gdLst>
                    <a:gd name="connsiteX0" fmla="*/ 15423 w 88981"/>
                    <a:gd name="connsiteY0" fmla="*/ 78193 h 88949"/>
                    <a:gd name="connsiteX1" fmla="*/ 10756 w 88981"/>
                    <a:gd name="connsiteY1" fmla="*/ 15423 h 88949"/>
                    <a:gd name="connsiteX2" fmla="*/ 73526 w 88981"/>
                    <a:gd name="connsiteY2" fmla="*/ 10756 h 88949"/>
                    <a:gd name="connsiteX3" fmla="*/ 78193 w 88981"/>
                    <a:gd name="connsiteY3" fmla="*/ 73526 h 88949"/>
                    <a:gd name="connsiteX4" fmla="*/ 15423 w 88981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8949">
                      <a:moveTo>
                        <a:pt x="15423" y="78193"/>
                      </a:moveTo>
                      <a:cubicBezTo>
                        <a:pt x="-3150" y="62191"/>
                        <a:pt x="-5246" y="33997"/>
                        <a:pt x="10756" y="15423"/>
                      </a:cubicBezTo>
                      <a:cubicBezTo>
                        <a:pt x="26758" y="-3150"/>
                        <a:pt x="54952" y="-5246"/>
                        <a:pt x="73526" y="10756"/>
                      </a:cubicBezTo>
                      <a:cubicBezTo>
                        <a:pt x="92195" y="26758"/>
                        <a:pt x="94195" y="54952"/>
                        <a:pt x="78193" y="73526"/>
                      </a:cubicBezTo>
                      <a:cubicBezTo>
                        <a:pt x="62096" y="92100"/>
                        <a:pt x="33997" y="94195"/>
                        <a:pt x="15423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0" name="Freeform: Shape 349">
                  <a:extLst>
                    <a:ext uri="{FF2B5EF4-FFF2-40B4-BE49-F238E27FC236}">
                      <a16:creationId xmlns:a16="http://schemas.microsoft.com/office/drawing/2014/main" id="{A04D0517-9B79-4693-9D28-7B90AB2E1EC8}"/>
                    </a:ext>
                  </a:extLst>
                </p:cNvPr>
                <p:cNvSpPr/>
                <p:nvPr/>
              </p:nvSpPr>
              <p:spPr>
                <a:xfrm>
                  <a:off x="5581720" y="2504414"/>
                  <a:ext cx="88981" cy="88949"/>
                </a:xfrm>
                <a:custGeom>
                  <a:avLst/>
                  <a:gdLst>
                    <a:gd name="connsiteX0" fmla="*/ 15455 w 88981"/>
                    <a:gd name="connsiteY0" fmla="*/ 78193 h 88949"/>
                    <a:gd name="connsiteX1" fmla="*/ 10788 w 88981"/>
                    <a:gd name="connsiteY1" fmla="*/ 15423 h 88949"/>
                    <a:gd name="connsiteX2" fmla="*/ 73558 w 88981"/>
                    <a:gd name="connsiteY2" fmla="*/ 10756 h 88949"/>
                    <a:gd name="connsiteX3" fmla="*/ 78225 w 88981"/>
                    <a:gd name="connsiteY3" fmla="*/ 73526 h 88949"/>
                    <a:gd name="connsiteX4" fmla="*/ 15455 w 88981"/>
                    <a:gd name="connsiteY4" fmla="*/ 78193 h 88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81" h="88949">
                      <a:moveTo>
                        <a:pt x="15455" y="78193"/>
                      </a:moveTo>
                      <a:cubicBezTo>
                        <a:pt x="-3214" y="62191"/>
                        <a:pt x="-5214" y="33997"/>
                        <a:pt x="10788" y="15423"/>
                      </a:cubicBezTo>
                      <a:cubicBezTo>
                        <a:pt x="26790" y="-3150"/>
                        <a:pt x="54984" y="-5246"/>
                        <a:pt x="73558" y="10756"/>
                      </a:cubicBezTo>
                      <a:cubicBezTo>
                        <a:pt x="92131" y="26758"/>
                        <a:pt x="94227" y="54952"/>
                        <a:pt x="78225" y="73526"/>
                      </a:cubicBezTo>
                      <a:cubicBezTo>
                        <a:pt x="62223" y="92100"/>
                        <a:pt x="34124" y="94195"/>
                        <a:pt x="15455" y="78193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1" name="Freeform: Shape 350">
                  <a:extLst>
                    <a:ext uri="{FF2B5EF4-FFF2-40B4-BE49-F238E27FC236}">
                      <a16:creationId xmlns:a16="http://schemas.microsoft.com/office/drawing/2014/main" id="{42D562A8-5DCA-4FF1-9BFC-D26E02588666}"/>
                    </a:ext>
                  </a:extLst>
                </p:cNvPr>
                <p:cNvSpPr/>
                <p:nvPr/>
              </p:nvSpPr>
              <p:spPr>
                <a:xfrm>
                  <a:off x="5964847" y="2508478"/>
                  <a:ext cx="88949" cy="89051"/>
                </a:xfrm>
                <a:custGeom>
                  <a:avLst/>
                  <a:gdLst>
                    <a:gd name="connsiteX0" fmla="*/ 15423 w 88949"/>
                    <a:gd name="connsiteY0" fmla="*/ 78225 h 89051"/>
                    <a:gd name="connsiteX1" fmla="*/ 10756 w 88949"/>
                    <a:gd name="connsiteY1" fmla="*/ 15455 h 89051"/>
                    <a:gd name="connsiteX2" fmla="*/ 73526 w 88949"/>
                    <a:gd name="connsiteY2" fmla="*/ 10788 h 89051"/>
                    <a:gd name="connsiteX3" fmla="*/ 78193 w 88949"/>
                    <a:gd name="connsiteY3" fmla="*/ 73558 h 89051"/>
                    <a:gd name="connsiteX4" fmla="*/ 15423 w 88949"/>
                    <a:gd name="connsiteY4" fmla="*/ 78225 h 8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51">
                      <a:moveTo>
                        <a:pt x="15423" y="78225"/>
                      </a:moveTo>
                      <a:cubicBezTo>
                        <a:pt x="-3150" y="62223"/>
                        <a:pt x="-5246" y="34029"/>
                        <a:pt x="10756" y="15455"/>
                      </a:cubicBezTo>
                      <a:cubicBezTo>
                        <a:pt x="26758" y="-3214"/>
                        <a:pt x="54952" y="-5214"/>
                        <a:pt x="73526" y="10788"/>
                      </a:cubicBezTo>
                      <a:cubicBezTo>
                        <a:pt x="92100" y="26790"/>
                        <a:pt x="94195" y="54984"/>
                        <a:pt x="78193" y="73558"/>
                      </a:cubicBezTo>
                      <a:cubicBezTo>
                        <a:pt x="62191" y="92227"/>
                        <a:pt x="34092" y="94322"/>
                        <a:pt x="15423" y="78225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2" name="Freeform: Shape 351">
                  <a:extLst>
                    <a:ext uri="{FF2B5EF4-FFF2-40B4-BE49-F238E27FC236}">
                      <a16:creationId xmlns:a16="http://schemas.microsoft.com/office/drawing/2014/main" id="{0D967BDB-7B20-4D11-A1DB-DEADB0F66437}"/>
                    </a:ext>
                  </a:extLst>
                </p:cNvPr>
                <p:cNvSpPr/>
                <p:nvPr/>
              </p:nvSpPr>
              <p:spPr>
                <a:xfrm>
                  <a:off x="5803589" y="2695549"/>
                  <a:ext cx="88949" cy="89051"/>
                </a:xfrm>
                <a:custGeom>
                  <a:avLst/>
                  <a:gdLst>
                    <a:gd name="connsiteX0" fmla="*/ 15423 w 88949"/>
                    <a:gd name="connsiteY0" fmla="*/ 78225 h 89051"/>
                    <a:gd name="connsiteX1" fmla="*/ 10756 w 88949"/>
                    <a:gd name="connsiteY1" fmla="*/ 15455 h 89051"/>
                    <a:gd name="connsiteX2" fmla="*/ 73526 w 88949"/>
                    <a:gd name="connsiteY2" fmla="*/ 10788 h 89051"/>
                    <a:gd name="connsiteX3" fmla="*/ 78193 w 88949"/>
                    <a:gd name="connsiteY3" fmla="*/ 73558 h 89051"/>
                    <a:gd name="connsiteX4" fmla="*/ 15423 w 88949"/>
                    <a:gd name="connsiteY4" fmla="*/ 78225 h 8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949" h="89051">
                      <a:moveTo>
                        <a:pt x="15423" y="78225"/>
                      </a:moveTo>
                      <a:cubicBezTo>
                        <a:pt x="-3150" y="62223"/>
                        <a:pt x="-5246" y="34029"/>
                        <a:pt x="10756" y="15455"/>
                      </a:cubicBezTo>
                      <a:cubicBezTo>
                        <a:pt x="26758" y="-3214"/>
                        <a:pt x="54952" y="-5214"/>
                        <a:pt x="73526" y="10788"/>
                      </a:cubicBezTo>
                      <a:cubicBezTo>
                        <a:pt x="92100" y="26790"/>
                        <a:pt x="94195" y="54984"/>
                        <a:pt x="78193" y="73558"/>
                      </a:cubicBezTo>
                      <a:cubicBezTo>
                        <a:pt x="62191" y="92227"/>
                        <a:pt x="34092" y="94322"/>
                        <a:pt x="15423" y="78225"/>
                      </a:cubicBezTo>
                      <a:close/>
                    </a:path>
                  </a:pathLst>
                </a:custGeom>
                <a:solidFill>
                  <a:srgbClr val="FFDBC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377" name="Graphic 25">
            <a:extLst>
              <a:ext uri="{FF2B5EF4-FFF2-40B4-BE49-F238E27FC236}">
                <a16:creationId xmlns:a16="http://schemas.microsoft.com/office/drawing/2014/main" id="{233530B7-8E0E-4659-80C2-1E699FA3C40C}"/>
              </a:ext>
            </a:extLst>
          </p:cNvPr>
          <p:cNvGrpSpPr/>
          <p:nvPr/>
        </p:nvGrpSpPr>
        <p:grpSpPr>
          <a:xfrm>
            <a:off x="9982980" y="194250"/>
            <a:ext cx="355187" cy="384238"/>
            <a:chOff x="3824287" y="3604450"/>
            <a:chExt cx="355187" cy="384238"/>
          </a:xfrm>
        </p:grpSpPr>
        <p:grpSp>
          <p:nvGrpSpPr>
            <p:cNvPr id="378" name="Graphic 25">
              <a:extLst>
                <a:ext uri="{FF2B5EF4-FFF2-40B4-BE49-F238E27FC236}">
                  <a16:creationId xmlns:a16="http://schemas.microsoft.com/office/drawing/2014/main" id="{C7D247D5-A757-44A8-A258-44155015E8AB}"/>
                </a:ext>
              </a:extLst>
            </p:cNvPr>
            <p:cNvGrpSpPr/>
            <p:nvPr/>
          </p:nvGrpSpPr>
          <p:grpSpPr>
            <a:xfrm>
              <a:off x="3824287" y="3604450"/>
              <a:ext cx="355187" cy="384238"/>
              <a:chOff x="3824287" y="3604450"/>
              <a:chExt cx="355187" cy="384238"/>
            </a:xfrm>
            <a:solidFill>
              <a:srgbClr val="E54545"/>
            </a:solidFill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767273F-448C-42EE-AA08-33C1E26135E4}"/>
                  </a:ext>
                </a:extLst>
              </p:cNvPr>
              <p:cNvSpPr/>
              <p:nvPr/>
            </p:nvSpPr>
            <p:spPr>
              <a:xfrm>
                <a:off x="3885538" y="3683186"/>
                <a:ext cx="220560" cy="226694"/>
              </a:xfrm>
              <a:custGeom>
                <a:avLst/>
                <a:gdLst>
                  <a:gd name="connsiteX0" fmla="*/ 145060 w 220560"/>
                  <a:gd name="connsiteY0" fmla="*/ 222635 h 226694"/>
                  <a:gd name="connsiteX1" fmla="*/ 56097 w 220560"/>
                  <a:gd name="connsiteY1" fmla="*/ 210348 h 226694"/>
                  <a:gd name="connsiteX2" fmla="*/ 5138 w 220560"/>
                  <a:gd name="connsiteY2" fmla="*/ 144816 h 226694"/>
                  <a:gd name="connsiteX3" fmla="*/ 1233 w 220560"/>
                  <a:gd name="connsiteY3" fmla="*/ 95095 h 226694"/>
                  <a:gd name="connsiteX4" fmla="*/ 19997 w 220560"/>
                  <a:gd name="connsiteY4" fmla="*/ 49089 h 226694"/>
                  <a:gd name="connsiteX5" fmla="*/ 54573 w 220560"/>
                  <a:gd name="connsiteY5" fmla="*/ 16800 h 226694"/>
                  <a:gd name="connsiteX6" fmla="*/ 211640 w 220560"/>
                  <a:gd name="connsiteY6" fmla="*/ 61186 h 226694"/>
                  <a:gd name="connsiteX7" fmla="*/ 212116 w 220560"/>
                  <a:gd name="connsiteY7" fmla="*/ 62329 h 226694"/>
                  <a:gd name="connsiteX8" fmla="*/ 145060 w 220560"/>
                  <a:gd name="connsiteY8" fmla="*/ 222635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560" h="226694">
                    <a:moveTo>
                      <a:pt x="145060" y="222635"/>
                    </a:moveTo>
                    <a:cubicBezTo>
                      <a:pt x="115342" y="231208"/>
                      <a:pt x="82576" y="225778"/>
                      <a:pt x="56097" y="210348"/>
                    </a:cubicBezTo>
                    <a:cubicBezTo>
                      <a:pt x="31522" y="196060"/>
                      <a:pt x="13425" y="171867"/>
                      <a:pt x="5138" y="144816"/>
                    </a:cubicBezTo>
                    <a:cubicBezTo>
                      <a:pt x="185" y="128814"/>
                      <a:pt x="-1339" y="111764"/>
                      <a:pt x="1233" y="95095"/>
                    </a:cubicBezTo>
                    <a:cubicBezTo>
                      <a:pt x="3804" y="78522"/>
                      <a:pt x="10472" y="62805"/>
                      <a:pt x="19997" y="49089"/>
                    </a:cubicBezTo>
                    <a:cubicBezTo>
                      <a:pt x="29046" y="36040"/>
                      <a:pt x="40952" y="25087"/>
                      <a:pt x="54573" y="16800"/>
                    </a:cubicBezTo>
                    <a:cubicBezTo>
                      <a:pt x="109151" y="-16252"/>
                      <a:pt x="185637" y="-60"/>
                      <a:pt x="211640" y="61186"/>
                    </a:cubicBezTo>
                    <a:cubicBezTo>
                      <a:pt x="211830" y="61567"/>
                      <a:pt x="211926" y="61948"/>
                      <a:pt x="212116" y="62329"/>
                    </a:cubicBezTo>
                    <a:cubicBezTo>
                      <a:pt x="235643" y="119765"/>
                      <a:pt x="208973" y="204347"/>
                      <a:pt x="145060" y="2226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52C4A0B2-D4CC-4366-9DD1-7BD33A4536D6}"/>
                  </a:ext>
                </a:extLst>
              </p:cNvPr>
              <p:cNvSpPr/>
              <p:nvPr/>
            </p:nvSpPr>
            <p:spPr>
              <a:xfrm>
                <a:off x="3993260" y="3604450"/>
                <a:ext cx="26098" cy="90201"/>
              </a:xfrm>
              <a:custGeom>
                <a:avLst/>
                <a:gdLst>
                  <a:gd name="connsiteX0" fmla="*/ 0 w 26098"/>
                  <a:gd name="connsiteY0" fmla="*/ 88106 h 90201"/>
                  <a:gd name="connsiteX1" fmla="*/ 22289 w 26098"/>
                  <a:gd name="connsiteY1" fmla="*/ 0 h 90201"/>
                  <a:gd name="connsiteX2" fmla="*/ 26098 w 26098"/>
                  <a:gd name="connsiteY2" fmla="*/ 90202 h 9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98" h="90201">
                    <a:moveTo>
                      <a:pt x="0" y="88106"/>
                    </a:moveTo>
                    <a:lnTo>
                      <a:pt x="22289" y="0"/>
                    </a:lnTo>
                    <a:lnTo>
                      <a:pt x="26098" y="9020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470CE03E-C69D-404D-9760-D089060E1D25}"/>
                  </a:ext>
                </a:extLst>
              </p:cNvPr>
              <p:cNvSpPr/>
              <p:nvPr/>
            </p:nvSpPr>
            <p:spPr>
              <a:xfrm>
                <a:off x="4091844" y="3719417"/>
                <a:ext cx="87630" cy="47815"/>
              </a:xfrm>
              <a:custGeom>
                <a:avLst/>
                <a:gdLst>
                  <a:gd name="connsiteX0" fmla="*/ 0 w 87630"/>
                  <a:gd name="connsiteY0" fmla="*/ 24098 h 47815"/>
                  <a:gd name="connsiteX1" fmla="*/ 87630 w 87630"/>
                  <a:gd name="connsiteY1" fmla="*/ 0 h 47815"/>
                  <a:gd name="connsiteX2" fmla="*/ 11049 w 87630"/>
                  <a:gd name="connsiteY2" fmla="*/ 47815 h 4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30" h="47815">
                    <a:moveTo>
                      <a:pt x="0" y="24098"/>
                    </a:moveTo>
                    <a:lnTo>
                      <a:pt x="87630" y="0"/>
                    </a:lnTo>
                    <a:lnTo>
                      <a:pt x="11049" y="4781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120D7574-2AED-4AD2-BDAB-5798C5F3E30D}"/>
                  </a:ext>
                </a:extLst>
              </p:cNvPr>
              <p:cNvSpPr/>
              <p:nvPr/>
            </p:nvSpPr>
            <p:spPr>
              <a:xfrm>
                <a:off x="4066412" y="3840765"/>
                <a:ext cx="79343" cy="64389"/>
              </a:xfrm>
              <a:custGeom>
                <a:avLst/>
                <a:gdLst>
                  <a:gd name="connsiteX0" fmla="*/ 15145 w 79343"/>
                  <a:gd name="connsiteY0" fmla="*/ 0 h 64389"/>
                  <a:gd name="connsiteX1" fmla="*/ 79343 w 79343"/>
                  <a:gd name="connsiteY1" fmla="*/ 64389 h 64389"/>
                  <a:gd name="connsiteX2" fmla="*/ 0 w 79343"/>
                  <a:gd name="connsiteY2" fmla="*/ 21336 h 6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3" h="64389">
                    <a:moveTo>
                      <a:pt x="15145" y="0"/>
                    </a:moveTo>
                    <a:lnTo>
                      <a:pt x="79343" y="64389"/>
                    </a:lnTo>
                    <a:lnTo>
                      <a:pt x="0" y="21336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704CDEB2-8190-4199-9003-9B13A506E2DD}"/>
                  </a:ext>
                </a:extLst>
              </p:cNvPr>
              <p:cNvSpPr/>
              <p:nvPr/>
            </p:nvSpPr>
            <p:spPr>
              <a:xfrm>
                <a:off x="3978306" y="3898391"/>
                <a:ext cx="26098" cy="90296"/>
              </a:xfrm>
              <a:custGeom>
                <a:avLst/>
                <a:gdLst>
                  <a:gd name="connsiteX0" fmla="*/ 26098 w 26098"/>
                  <a:gd name="connsiteY0" fmla="*/ 2762 h 90296"/>
                  <a:gd name="connsiteX1" fmla="*/ 1715 w 26098"/>
                  <a:gd name="connsiteY1" fmla="*/ 90297 h 90296"/>
                  <a:gd name="connsiteX2" fmla="*/ 0 w 26098"/>
                  <a:gd name="connsiteY2" fmla="*/ 0 h 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98" h="90296">
                    <a:moveTo>
                      <a:pt x="26098" y="2762"/>
                    </a:moveTo>
                    <a:lnTo>
                      <a:pt x="1715" y="902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677776C8-1533-496D-923D-E58F484A7D1F}"/>
                  </a:ext>
                </a:extLst>
              </p:cNvPr>
              <p:cNvSpPr/>
              <p:nvPr/>
            </p:nvSpPr>
            <p:spPr>
              <a:xfrm>
                <a:off x="3824287" y="3826954"/>
                <a:ext cx="88201" cy="46005"/>
              </a:xfrm>
              <a:custGeom>
                <a:avLst/>
                <a:gdLst>
                  <a:gd name="connsiteX0" fmla="*/ 88202 w 88201"/>
                  <a:gd name="connsiteY0" fmla="*/ 24003 h 46005"/>
                  <a:gd name="connsiteX1" fmla="*/ 0 w 88201"/>
                  <a:gd name="connsiteY1" fmla="*/ 46006 h 46005"/>
                  <a:gd name="connsiteX2" fmla="*/ 77724 w 88201"/>
                  <a:gd name="connsiteY2" fmla="*/ 0 h 4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201" h="46005">
                    <a:moveTo>
                      <a:pt x="88202" y="24003"/>
                    </a:moveTo>
                    <a:lnTo>
                      <a:pt x="0" y="46006"/>
                    </a:lnTo>
                    <a:lnTo>
                      <a:pt x="777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14FBFFCB-5EA7-41B7-BDDF-6575BEAA9C00}"/>
                  </a:ext>
                </a:extLst>
              </p:cNvPr>
              <p:cNvSpPr/>
              <p:nvPr/>
            </p:nvSpPr>
            <p:spPr>
              <a:xfrm>
                <a:off x="3840098" y="3682745"/>
                <a:ext cx="78390" cy="65912"/>
              </a:xfrm>
              <a:custGeom>
                <a:avLst/>
                <a:gdLst>
                  <a:gd name="connsiteX0" fmla="*/ 62675 w 78390"/>
                  <a:gd name="connsiteY0" fmla="*/ 65913 h 65912"/>
                  <a:gd name="connsiteX1" fmla="*/ 0 w 78390"/>
                  <a:gd name="connsiteY1" fmla="*/ 0 h 65912"/>
                  <a:gd name="connsiteX2" fmla="*/ 78391 w 78390"/>
                  <a:gd name="connsiteY2" fmla="*/ 44863 h 65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90" h="65912">
                    <a:moveTo>
                      <a:pt x="62675" y="65913"/>
                    </a:moveTo>
                    <a:lnTo>
                      <a:pt x="0" y="0"/>
                    </a:lnTo>
                    <a:lnTo>
                      <a:pt x="78391" y="44863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DC9259BD-E43B-4916-AA07-70A406A7C707}"/>
                  </a:ext>
                </a:extLst>
              </p:cNvPr>
              <p:cNvSpPr/>
              <p:nvPr/>
            </p:nvSpPr>
            <p:spPr>
              <a:xfrm>
                <a:off x="3945064" y="3652361"/>
                <a:ext cx="24860" cy="53054"/>
              </a:xfrm>
              <a:custGeom>
                <a:avLst/>
                <a:gdLst>
                  <a:gd name="connsiteX0" fmla="*/ 6001 w 24860"/>
                  <a:gd name="connsiteY0" fmla="*/ 53054 h 53054"/>
                  <a:gd name="connsiteX1" fmla="*/ 0 w 24860"/>
                  <a:gd name="connsiteY1" fmla="*/ 0 h 53054"/>
                  <a:gd name="connsiteX2" fmla="*/ 24860 w 24860"/>
                  <a:gd name="connsiteY2" fmla="*/ 44482 h 5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860" h="53054">
                    <a:moveTo>
                      <a:pt x="6001" y="53054"/>
                    </a:moveTo>
                    <a:lnTo>
                      <a:pt x="0" y="0"/>
                    </a:lnTo>
                    <a:lnTo>
                      <a:pt x="24860" y="444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D20E2E4F-F19A-4DCE-A862-8E650B117120}"/>
                  </a:ext>
                </a:extLst>
              </p:cNvPr>
              <p:cNvSpPr/>
              <p:nvPr/>
            </p:nvSpPr>
            <p:spPr>
              <a:xfrm>
                <a:off x="4031074" y="3653504"/>
                <a:ext cx="32004" cy="49339"/>
              </a:xfrm>
              <a:custGeom>
                <a:avLst/>
                <a:gdLst>
                  <a:gd name="connsiteX0" fmla="*/ 0 w 32004"/>
                  <a:gd name="connsiteY0" fmla="*/ 42672 h 49339"/>
                  <a:gd name="connsiteX1" fmla="*/ 32004 w 32004"/>
                  <a:gd name="connsiteY1" fmla="*/ 0 h 49339"/>
                  <a:gd name="connsiteX2" fmla="*/ 19622 w 32004"/>
                  <a:gd name="connsiteY2" fmla="*/ 49339 h 4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004" h="49339">
                    <a:moveTo>
                      <a:pt x="0" y="42672"/>
                    </a:moveTo>
                    <a:lnTo>
                      <a:pt x="32004" y="0"/>
                    </a:lnTo>
                    <a:lnTo>
                      <a:pt x="19622" y="4933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4C75CB10-9C11-4614-9E20-C9114CE1A162}"/>
                  </a:ext>
                </a:extLst>
              </p:cNvPr>
              <p:cNvSpPr/>
              <p:nvPr/>
            </p:nvSpPr>
            <p:spPr>
              <a:xfrm>
                <a:off x="4083176" y="3746754"/>
                <a:ext cx="52673" cy="27336"/>
              </a:xfrm>
              <a:custGeom>
                <a:avLst/>
                <a:gdLst>
                  <a:gd name="connsiteX0" fmla="*/ 0 w 52673"/>
                  <a:gd name="connsiteY0" fmla="*/ 9049 h 27336"/>
                  <a:gd name="connsiteX1" fmla="*/ 52673 w 52673"/>
                  <a:gd name="connsiteY1" fmla="*/ 0 h 27336"/>
                  <a:gd name="connsiteX2" fmla="*/ 9716 w 52673"/>
                  <a:gd name="connsiteY2" fmla="*/ 27337 h 2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673" h="27336">
                    <a:moveTo>
                      <a:pt x="0" y="9049"/>
                    </a:moveTo>
                    <a:lnTo>
                      <a:pt x="52673" y="0"/>
                    </a:lnTo>
                    <a:lnTo>
                      <a:pt x="9716" y="2733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FA10B899-43C0-4300-B1E4-6AD5B19EBE92}"/>
                  </a:ext>
                </a:extLst>
              </p:cNvPr>
              <p:cNvSpPr/>
              <p:nvPr/>
            </p:nvSpPr>
            <p:spPr>
              <a:xfrm>
                <a:off x="4092892" y="3802475"/>
                <a:ext cx="50006" cy="29527"/>
              </a:xfrm>
              <a:custGeom>
                <a:avLst/>
                <a:gdLst>
                  <a:gd name="connsiteX0" fmla="*/ 5524 w 50006"/>
                  <a:gd name="connsiteY0" fmla="*/ 0 h 29527"/>
                  <a:gd name="connsiteX1" fmla="*/ 50006 w 50006"/>
                  <a:gd name="connsiteY1" fmla="*/ 29527 h 29527"/>
                  <a:gd name="connsiteX2" fmla="*/ 0 w 50006"/>
                  <a:gd name="connsiteY2" fmla="*/ 1990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06" h="29527">
                    <a:moveTo>
                      <a:pt x="5524" y="0"/>
                    </a:moveTo>
                    <a:lnTo>
                      <a:pt x="50006" y="29527"/>
                    </a:lnTo>
                    <a:lnTo>
                      <a:pt x="0" y="1990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AA91600E-F9F1-4F3A-BBC4-40070EAAEBE3}"/>
                  </a:ext>
                </a:extLst>
              </p:cNvPr>
              <p:cNvSpPr/>
              <p:nvPr/>
            </p:nvSpPr>
            <p:spPr>
              <a:xfrm>
                <a:off x="4034694" y="3885914"/>
                <a:ext cx="29717" cy="52006"/>
              </a:xfrm>
              <a:custGeom>
                <a:avLst/>
                <a:gdLst>
                  <a:gd name="connsiteX0" fmla="*/ 17621 w 29717"/>
                  <a:gd name="connsiteY0" fmla="*/ 0 h 52006"/>
                  <a:gd name="connsiteX1" fmla="*/ 29718 w 29717"/>
                  <a:gd name="connsiteY1" fmla="*/ 52006 h 52006"/>
                  <a:gd name="connsiteX2" fmla="*/ 0 w 29717"/>
                  <a:gd name="connsiteY2" fmla="*/ 10668 h 5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717" h="52006">
                    <a:moveTo>
                      <a:pt x="17621" y="0"/>
                    </a:moveTo>
                    <a:lnTo>
                      <a:pt x="29718" y="52006"/>
                    </a:lnTo>
                    <a:lnTo>
                      <a:pt x="0" y="106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C15C30FA-6BB4-4527-A02F-DA5BD513E6D8}"/>
                  </a:ext>
                </a:extLst>
              </p:cNvPr>
              <p:cNvSpPr/>
              <p:nvPr/>
            </p:nvSpPr>
            <p:spPr>
              <a:xfrm>
                <a:off x="3933252" y="3886676"/>
                <a:ext cx="26955" cy="50482"/>
              </a:xfrm>
              <a:custGeom>
                <a:avLst/>
                <a:gdLst>
                  <a:gd name="connsiteX0" fmla="*/ 26956 w 26955"/>
                  <a:gd name="connsiteY0" fmla="*/ 4381 h 50482"/>
                  <a:gd name="connsiteX1" fmla="*/ 0 w 26955"/>
                  <a:gd name="connsiteY1" fmla="*/ 50483 h 50482"/>
                  <a:gd name="connsiteX2" fmla="*/ 6668 w 26955"/>
                  <a:gd name="connsiteY2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955" h="50482">
                    <a:moveTo>
                      <a:pt x="26956" y="4381"/>
                    </a:moveTo>
                    <a:lnTo>
                      <a:pt x="0" y="50483"/>
                    </a:lnTo>
                    <a:lnTo>
                      <a:pt x="6668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136BB01-0C79-415E-AB21-6170FBA6E811}"/>
                  </a:ext>
                </a:extLst>
              </p:cNvPr>
              <p:cNvSpPr/>
              <p:nvPr/>
            </p:nvSpPr>
            <p:spPr>
              <a:xfrm>
                <a:off x="3842574" y="3806951"/>
                <a:ext cx="53340" cy="20002"/>
              </a:xfrm>
              <a:custGeom>
                <a:avLst/>
                <a:gdLst>
                  <a:gd name="connsiteX0" fmla="*/ 53340 w 53340"/>
                  <a:gd name="connsiteY0" fmla="*/ 20003 h 20002"/>
                  <a:gd name="connsiteX1" fmla="*/ 0 w 53340"/>
                  <a:gd name="connsiteY1" fmla="*/ 17621 h 20002"/>
                  <a:gd name="connsiteX2" fmla="*/ 47720 w 53340"/>
                  <a:gd name="connsiteY2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340" h="20002">
                    <a:moveTo>
                      <a:pt x="53340" y="20003"/>
                    </a:moveTo>
                    <a:lnTo>
                      <a:pt x="0" y="17621"/>
                    </a:lnTo>
                    <a:lnTo>
                      <a:pt x="4772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B6D80935-D672-4A72-A793-8528148F4417}"/>
                  </a:ext>
                </a:extLst>
              </p:cNvPr>
              <p:cNvSpPr/>
              <p:nvPr/>
            </p:nvSpPr>
            <p:spPr>
              <a:xfrm>
                <a:off x="3847528" y="3756374"/>
                <a:ext cx="50673" cy="24288"/>
              </a:xfrm>
              <a:custGeom>
                <a:avLst/>
                <a:gdLst>
                  <a:gd name="connsiteX0" fmla="*/ 47530 w 50673"/>
                  <a:gd name="connsiteY0" fmla="*/ 24289 h 24288"/>
                  <a:gd name="connsiteX1" fmla="*/ 0 w 50673"/>
                  <a:gd name="connsiteY1" fmla="*/ 0 h 24288"/>
                  <a:gd name="connsiteX2" fmla="*/ 50673 w 50673"/>
                  <a:gd name="connsiteY2" fmla="*/ 3810 h 2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673" h="24288">
                    <a:moveTo>
                      <a:pt x="47530" y="24289"/>
                    </a:moveTo>
                    <a:lnTo>
                      <a:pt x="0" y="0"/>
                    </a:lnTo>
                    <a:lnTo>
                      <a:pt x="50673" y="381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79" name="Graphic 25">
              <a:extLst>
                <a:ext uri="{FF2B5EF4-FFF2-40B4-BE49-F238E27FC236}">
                  <a16:creationId xmlns:a16="http://schemas.microsoft.com/office/drawing/2014/main" id="{B81C2752-6EA3-4B50-89A4-FBF68DCF7459}"/>
                </a:ext>
              </a:extLst>
            </p:cNvPr>
            <p:cNvGrpSpPr/>
            <p:nvPr/>
          </p:nvGrpSpPr>
          <p:grpSpPr>
            <a:xfrm>
              <a:off x="3911250" y="3738562"/>
              <a:ext cx="140970" cy="135636"/>
              <a:chOff x="3911250" y="3738562"/>
              <a:chExt cx="140970" cy="135636"/>
            </a:xfrm>
            <a:solidFill>
              <a:srgbClr val="E54545"/>
            </a:solidFill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93C87404-A55A-49B5-A878-7B00564412D3}"/>
                  </a:ext>
                </a:extLst>
              </p:cNvPr>
              <p:cNvSpPr/>
              <p:nvPr/>
            </p:nvSpPr>
            <p:spPr>
              <a:xfrm>
                <a:off x="3911250" y="3774567"/>
                <a:ext cx="48958" cy="64770"/>
              </a:xfrm>
              <a:custGeom>
                <a:avLst/>
                <a:gdLst>
                  <a:gd name="connsiteX0" fmla="*/ 48959 w 48958"/>
                  <a:gd name="connsiteY0" fmla="*/ 32385 h 64770"/>
                  <a:gd name="connsiteX1" fmla="*/ 24479 w 48958"/>
                  <a:gd name="connsiteY1" fmla="*/ 64770 h 64770"/>
                  <a:gd name="connsiteX2" fmla="*/ 0 w 48958"/>
                  <a:gd name="connsiteY2" fmla="*/ 32385 h 64770"/>
                  <a:gd name="connsiteX3" fmla="*/ 24479 w 48958"/>
                  <a:gd name="connsiteY3" fmla="*/ 0 h 64770"/>
                  <a:gd name="connsiteX4" fmla="*/ 48959 w 48958"/>
                  <a:gd name="connsiteY4" fmla="*/ 3238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958" h="64770">
                    <a:moveTo>
                      <a:pt x="48959" y="32385"/>
                    </a:moveTo>
                    <a:cubicBezTo>
                      <a:pt x="48959" y="50271"/>
                      <a:pt x="37999" y="64770"/>
                      <a:pt x="24479" y="64770"/>
                    </a:cubicBezTo>
                    <a:cubicBezTo>
                      <a:pt x="10960" y="64770"/>
                      <a:pt x="0" y="50271"/>
                      <a:pt x="0" y="32385"/>
                    </a:cubicBezTo>
                    <a:cubicBezTo>
                      <a:pt x="0" y="14499"/>
                      <a:pt x="10960" y="0"/>
                      <a:pt x="24479" y="0"/>
                    </a:cubicBezTo>
                    <a:cubicBezTo>
                      <a:pt x="37999" y="0"/>
                      <a:pt x="48959" y="14499"/>
                      <a:pt x="48959" y="323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36D450A8-2D6D-4E28-B554-990AF95D9337}"/>
                  </a:ext>
                </a:extLst>
              </p:cNvPr>
              <p:cNvSpPr/>
              <p:nvPr/>
            </p:nvSpPr>
            <p:spPr>
              <a:xfrm>
                <a:off x="3960113" y="3820287"/>
                <a:ext cx="34099" cy="45148"/>
              </a:xfrm>
              <a:custGeom>
                <a:avLst/>
                <a:gdLst>
                  <a:gd name="connsiteX0" fmla="*/ 34100 w 34099"/>
                  <a:gd name="connsiteY0" fmla="*/ 22574 h 45148"/>
                  <a:gd name="connsiteX1" fmla="*/ 17050 w 34099"/>
                  <a:gd name="connsiteY1" fmla="*/ 45149 h 45148"/>
                  <a:gd name="connsiteX2" fmla="*/ 0 w 34099"/>
                  <a:gd name="connsiteY2" fmla="*/ 22574 h 45148"/>
                  <a:gd name="connsiteX3" fmla="*/ 17050 w 34099"/>
                  <a:gd name="connsiteY3" fmla="*/ 0 h 45148"/>
                  <a:gd name="connsiteX4" fmla="*/ 34100 w 34099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99" h="45148">
                    <a:moveTo>
                      <a:pt x="34100" y="22574"/>
                    </a:moveTo>
                    <a:cubicBezTo>
                      <a:pt x="34100" y="35052"/>
                      <a:pt x="26480" y="45149"/>
                      <a:pt x="17050" y="45149"/>
                    </a:cubicBezTo>
                    <a:cubicBezTo>
                      <a:pt x="7620" y="45149"/>
                      <a:pt x="0" y="35052"/>
                      <a:pt x="0" y="22574"/>
                    </a:cubicBezTo>
                    <a:cubicBezTo>
                      <a:pt x="0" y="10096"/>
                      <a:pt x="7620" y="0"/>
                      <a:pt x="17050" y="0"/>
                    </a:cubicBezTo>
                    <a:cubicBezTo>
                      <a:pt x="26480" y="0"/>
                      <a:pt x="34100" y="10096"/>
                      <a:pt x="34100" y="2257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E2C48295-A526-49A8-8771-69DFED0BBAA1}"/>
                  </a:ext>
                </a:extLst>
              </p:cNvPr>
              <p:cNvSpPr/>
              <p:nvPr/>
            </p:nvSpPr>
            <p:spPr>
              <a:xfrm>
                <a:off x="4001928" y="3795236"/>
                <a:ext cx="50292" cy="66484"/>
              </a:xfrm>
              <a:custGeom>
                <a:avLst/>
                <a:gdLst>
                  <a:gd name="connsiteX0" fmla="*/ 50292 w 50292"/>
                  <a:gd name="connsiteY0" fmla="*/ 33242 h 66484"/>
                  <a:gd name="connsiteX1" fmla="*/ 25146 w 50292"/>
                  <a:gd name="connsiteY1" fmla="*/ 66484 h 66484"/>
                  <a:gd name="connsiteX2" fmla="*/ 0 w 50292"/>
                  <a:gd name="connsiteY2" fmla="*/ 33242 h 66484"/>
                  <a:gd name="connsiteX3" fmla="*/ 25146 w 50292"/>
                  <a:gd name="connsiteY3" fmla="*/ 0 h 66484"/>
                  <a:gd name="connsiteX4" fmla="*/ 50292 w 50292"/>
                  <a:gd name="connsiteY4" fmla="*/ 33242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66484">
                    <a:moveTo>
                      <a:pt x="50292" y="33242"/>
                    </a:moveTo>
                    <a:cubicBezTo>
                      <a:pt x="50292" y="51625"/>
                      <a:pt x="39053" y="66484"/>
                      <a:pt x="25146" y="66484"/>
                    </a:cubicBezTo>
                    <a:cubicBezTo>
                      <a:pt x="11240" y="66484"/>
                      <a:pt x="0" y="51625"/>
                      <a:pt x="0" y="33242"/>
                    </a:cubicBezTo>
                    <a:cubicBezTo>
                      <a:pt x="0" y="14859"/>
                      <a:pt x="11240" y="0"/>
                      <a:pt x="25146" y="0"/>
                    </a:cubicBezTo>
                    <a:cubicBezTo>
                      <a:pt x="39053" y="0"/>
                      <a:pt x="50292" y="14859"/>
                      <a:pt x="50292" y="3324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14D8B3DD-FEA5-4529-8752-2FF248249FFA}"/>
                  </a:ext>
                </a:extLst>
              </p:cNvPr>
              <p:cNvSpPr/>
              <p:nvPr/>
            </p:nvSpPr>
            <p:spPr>
              <a:xfrm>
                <a:off x="3967733" y="3767232"/>
                <a:ext cx="28003" cy="37147"/>
              </a:xfrm>
              <a:custGeom>
                <a:avLst/>
                <a:gdLst>
                  <a:gd name="connsiteX0" fmla="*/ 28003 w 28003"/>
                  <a:gd name="connsiteY0" fmla="*/ 18574 h 37147"/>
                  <a:gd name="connsiteX1" fmla="*/ 14002 w 28003"/>
                  <a:gd name="connsiteY1" fmla="*/ 37148 h 37147"/>
                  <a:gd name="connsiteX2" fmla="*/ 0 w 28003"/>
                  <a:gd name="connsiteY2" fmla="*/ 18574 h 37147"/>
                  <a:gd name="connsiteX3" fmla="*/ 14002 w 28003"/>
                  <a:gd name="connsiteY3" fmla="*/ 0 h 37147"/>
                  <a:gd name="connsiteX4" fmla="*/ 28003 w 28003"/>
                  <a:gd name="connsiteY4" fmla="*/ 18574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03" h="37147">
                    <a:moveTo>
                      <a:pt x="28003" y="18574"/>
                    </a:moveTo>
                    <a:cubicBezTo>
                      <a:pt x="28003" y="28766"/>
                      <a:pt x="21717" y="37148"/>
                      <a:pt x="14002" y="37148"/>
                    </a:cubicBezTo>
                    <a:cubicBezTo>
                      <a:pt x="6286" y="37148"/>
                      <a:pt x="0" y="28861"/>
                      <a:pt x="0" y="18574"/>
                    </a:cubicBezTo>
                    <a:cubicBezTo>
                      <a:pt x="0" y="8287"/>
                      <a:pt x="6286" y="0"/>
                      <a:pt x="14002" y="0"/>
                    </a:cubicBezTo>
                    <a:cubicBezTo>
                      <a:pt x="21717" y="0"/>
                      <a:pt x="28003" y="8287"/>
                      <a:pt x="28003" y="1857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5D2DB5B6-065B-4DD0-B670-37D3DE09C578}"/>
                  </a:ext>
                </a:extLst>
              </p:cNvPr>
              <p:cNvSpPr/>
              <p:nvPr/>
            </p:nvSpPr>
            <p:spPr>
              <a:xfrm>
                <a:off x="3934586" y="3738562"/>
                <a:ext cx="20954" cy="27622"/>
              </a:xfrm>
              <a:custGeom>
                <a:avLst/>
                <a:gdLst>
                  <a:gd name="connsiteX0" fmla="*/ 20955 w 20954"/>
                  <a:gd name="connsiteY0" fmla="*/ 13811 h 27622"/>
                  <a:gd name="connsiteX1" fmla="*/ 10478 w 20954"/>
                  <a:gd name="connsiteY1" fmla="*/ 27622 h 27622"/>
                  <a:gd name="connsiteX2" fmla="*/ 0 w 20954"/>
                  <a:gd name="connsiteY2" fmla="*/ 13811 h 27622"/>
                  <a:gd name="connsiteX3" fmla="*/ 10478 w 20954"/>
                  <a:gd name="connsiteY3" fmla="*/ 0 h 27622"/>
                  <a:gd name="connsiteX4" fmla="*/ 20955 w 20954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4" h="27622">
                    <a:moveTo>
                      <a:pt x="20955" y="13811"/>
                    </a:moveTo>
                    <a:cubicBezTo>
                      <a:pt x="20955" y="21431"/>
                      <a:pt x="16288" y="27622"/>
                      <a:pt x="10478" y="27622"/>
                    </a:cubicBezTo>
                    <a:cubicBezTo>
                      <a:pt x="4667" y="27622"/>
                      <a:pt x="0" y="21431"/>
                      <a:pt x="0" y="13811"/>
                    </a:cubicBezTo>
                    <a:cubicBezTo>
                      <a:pt x="0" y="6191"/>
                      <a:pt x="4667" y="0"/>
                      <a:pt x="10478" y="0"/>
                    </a:cubicBezTo>
                    <a:cubicBezTo>
                      <a:pt x="16288" y="0"/>
                      <a:pt x="20955" y="6191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F14AF966-6A10-4CD8-90E7-041861F21BDB}"/>
                  </a:ext>
                </a:extLst>
              </p:cNvPr>
              <p:cNvSpPr/>
              <p:nvPr/>
            </p:nvSpPr>
            <p:spPr>
              <a:xfrm>
                <a:off x="4015358" y="3742563"/>
                <a:ext cx="20955" cy="27622"/>
              </a:xfrm>
              <a:custGeom>
                <a:avLst/>
                <a:gdLst>
                  <a:gd name="connsiteX0" fmla="*/ 20955 w 20955"/>
                  <a:gd name="connsiteY0" fmla="*/ 13811 h 27622"/>
                  <a:gd name="connsiteX1" fmla="*/ 10477 w 20955"/>
                  <a:gd name="connsiteY1" fmla="*/ 27622 h 27622"/>
                  <a:gd name="connsiteX2" fmla="*/ 0 w 20955"/>
                  <a:gd name="connsiteY2" fmla="*/ 13811 h 27622"/>
                  <a:gd name="connsiteX3" fmla="*/ 10477 w 20955"/>
                  <a:gd name="connsiteY3" fmla="*/ 0 h 27622"/>
                  <a:gd name="connsiteX4" fmla="*/ 20955 w 20955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5" h="27622">
                    <a:moveTo>
                      <a:pt x="20955" y="13811"/>
                    </a:moveTo>
                    <a:cubicBezTo>
                      <a:pt x="20955" y="21439"/>
                      <a:pt x="16264" y="27622"/>
                      <a:pt x="10477" y="27622"/>
                    </a:cubicBezTo>
                    <a:cubicBezTo>
                      <a:pt x="4691" y="27622"/>
                      <a:pt x="0" y="21439"/>
                      <a:pt x="0" y="13811"/>
                    </a:cubicBezTo>
                    <a:cubicBezTo>
                      <a:pt x="0" y="6183"/>
                      <a:pt x="4691" y="0"/>
                      <a:pt x="10477" y="0"/>
                    </a:cubicBezTo>
                    <a:cubicBezTo>
                      <a:pt x="16264" y="0"/>
                      <a:pt x="20955" y="6183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84713313-9651-4B25-A956-ADA99BB05B6E}"/>
                  </a:ext>
                </a:extLst>
              </p:cNvPr>
              <p:cNvSpPr/>
              <p:nvPr/>
            </p:nvSpPr>
            <p:spPr>
              <a:xfrm>
                <a:off x="3929062" y="3846575"/>
                <a:ext cx="20954" cy="27622"/>
              </a:xfrm>
              <a:custGeom>
                <a:avLst/>
                <a:gdLst>
                  <a:gd name="connsiteX0" fmla="*/ 20955 w 20954"/>
                  <a:gd name="connsiteY0" fmla="*/ 13811 h 27622"/>
                  <a:gd name="connsiteX1" fmla="*/ 10478 w 20954"/>
                  <a:gd name="connsiteY1" fmla="*/ 27623 h 27622"/>
                  <a:gd name="connsiteX2" fmla="*/ 0 w 20954"/>
                  <a:gd name="connsiteY2" fmla="*/ 13811 h 27622"/>
                  <a:gd name="connsiteX3" fmla="*/ 10478 w 20954"/>
                  <a:gd name="connsiteY3" fmla="*/ 0 h 27622"/>
                  <a:gd name="connsiteX4" fmla="*/ 20955 w 20954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4" h="27622">
                    <a:moveTo>
                      <a:pt x="20955" y="13811"/>
                    </a:moveTo>
                    <a:cubicBezTo>
                      <a:pt x="20955" y="21431"/>
                      <a:pt x="16288" y="27623"/>
                      <a:pt x="10478" y="27623"/>
                    </a:cubicBezTo>
                    <a:cubicBezTo>
                      <a:pt x="4667" y="27623"/>
                      <a:pt x="0" y="21431"/>
                      <a:pt x="0" y="13811"/>
                    </a:cubicBezTo>
                    <a:cubicBezTo>
                      <a:pt x="0" y="6191"/>
                      <a:pt x="4667" y="0"/>
                      <a:pt x="10478" y="0"/>
                    </a:cubicBezTo>
                    <a:cubicBezTo>
                      <a:pt x="16288" y="0"/>
                      <a:pt x="20955" y="6191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442C9240-F63A-40CC-94AD-CF971FEE12D4}"/>
                </a:ext>
              </a:extLst>
            </p:cNvPr>
            <p:cNvSpPr/>
            <p:nvPr/>
          </p:nvSpPr>
          <p:spPr>
            <a:xfrm>
              <a:off x="3912376" y="3698444"/>
              <a:ext cx="117690" cy="115324"/>
            </a:xfrm>
            <a:custGeom>
              <a:avLst/>
              <a:gdLst>
                <a:gd name="connsiteX0" fmla="*/ 26782 w 117690"/>
                <a:gd name="connsiteY0" fmla="*/ 25069 h 115324"/>
                <a:gd name="connsiteX1" fmla="*/ 1160 w 117690"/>
                <a:gd name="connsiteY1" fmla="*/ 71836 h 115324"/>
                <a:gd name="connsiteX2" fmla="*/ 2684 w 117690"/>
                <a:gd name="connsiteY2" fmla="*/ 98602 h 115324"/>
                <a:gd name="connsiteX3" fmla="*/ 22496 w 117690"/>
                <a:gd name="connsiteY3" fmla="*/ 115175 h 115324"/>
                <a:gd name="connsiteX4" fmla="*/ 43832 w 117690"/>
                <a:gd name="connsiteY4" fmla="*/ 107269 h 115324"/>
                <a:gd name="connsiteX5" fmla="*/ 58310 w 117690"/>
                <a:gd name="connsiteY5" fmla="*/ 88886 h 115324"/>
                <a:gd name="connsiteX6" fmla="*/ 73550 w 117690"/>
                <a:gd name="connsiteY6" fmla="*/ 71170 h 115324"/>
                <a:gd name="connsiteX7" fmla="*/ 111364 w 117690"/>
                <a:gd name="connsiteY7" fmla="*/ 49643 h 115324"/>
                <a:gd name="connsiteX8" fmla="*/ 111079 w 117690"/>
                <a:gd name="connsiteY8" fmla="*/ 12305 h 115324"/>
                <a:gd name="connsiteX9" fmla="*/ 89647 w 117690"/>
                <a:gd name="connsiteY9" fmla="*/ 399 h 115324"/>
                <a:gd name="connsiteX10" fmla="*/ 45070 w 117690"/>
                <a:gd name="connsiteY10" fmla="*/ 12210 h 115324"/>
                <a:gd name="connsiteX11" fmla="*/ 26782 w 117690"/>
                <a:gd name="connsiteY11" fmla="*/ 25069 h 11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690" h="115324">
                  <a:moveTo>
                    <a:pt x="26782" y="25069"/>
                  </a:moveTo>
                  <a:cubicBezTo>
                    <a:pt x="13638" y="37451"/>
                    <a:pt x="4494" y="54120"/>
                    <a:pt x="1160" y="71836"/>
                  </a:cubicBezTo>
                  <a:cubicBezTo>
                    <a:pt x="-459" y="80695"/>
                    <a:pt x="-745" y="90220"/>
                    <a:pt x="2684" y="98602"/>
                  </a:cubicBezTo>
                  <a:cubicBezTo>
                    <a:pt x="6018" y="106984"/>
                    <a:pt x="13543" y="114127"/>
                    <a:pt x="22496" y="115175"/>
                  </a:cubicBezTo>
                  <a:cubicBezTo>
                    <a:pt x="30307" y="116128"/>
                    <a:pt x="38022" y="112413"/>
                    <a:pt x="43832" y="107269"/>
                  </a:cubicBezTo>
                  <a:cubicBezTo>
                    <a:pt x="49642" y="102031"/>
                    <a:pt x="53929" y="95363"/>
                    <a:pt x="58310" y="88886"/>
                  </a:cubicBezTo>
                  <a:cubicBezTo>
                    <a:pt x="62692" y="82409"/>
                    <a:pt x="67264" y="75837"/>
                    <a:pt x="73550" y="71170"/>
                  </a:cubicBezTo>
                  <a:cubicBezTo>
                    <a:pt x="85266" y="62407"/>
                    <a:pt x="101839" y="60787"/>
                    <a:pt x="111364" y="49643"/>
                  </a:cubicBezTo>
                  <a:cubicBezTo>
                    <a:pt x="120127" y="39356"/>
                    <a:pt x="119556" y="22783"/>
                    <a:pt x="111079" y="12305"/>
                  </a:cubicBezTo>
                  <a:cubicBezTo>
                    <a:pt x="105840" y="5828"/>
                    <a:pt x="97934" y="1637"/>
                    <a:pt x="89647" y="399"/>
                  </a:cubicBezTo>
                  <a:cubicBezTo>
                    <a:pt x="75074" y="-1792"/>
                    <a:pt x="57643" y="5447"/>
                    <a:pt x="45070" y="12210"/>
                  </a:cubicBezTo>
                  <a:cubicBezTo>
                    <a:pt x="38308" y="15544"/>
                    <a:pt x="32212" y="19925"/>
                    <a:pt x="26782" y="25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45F8BD37-3B6D-4348-B95E-DE7FEED17A3D}"/>
                </a:ext>
              </a:extLst>
            </p:cNvPr>
            <p:cNvSpPr/>
            <p:nvPr/>
          </p:nvSpPr>
          <p:spPr>
            <a:xfrm>
              <a:off x="3890676" y="3744372"/>
              <a:ext cx="215381" cy="165508"/>
            </a:xfrm>
            <a:custGeom>
              <a:avLst/>
              <a:gdLst>
                <a:gd name="connsiteX0" fmla="*/ 139922 w 215381"/>
                <a:gd name="connsiteY0" fmla="*/ 161449 h 165508"/>
                <a:gd name="connsiteX1" fmla="*/ 50959 w 215381"/>
                <a:gd name="connsiteY1" fmla="*/ 149162 h 165508"/>
                <a:gd name="connsiteX2" fmla="*/ 0 w 215381"/>
                <a:gd name="connsiteY2" fmla="*/ 83629 h 165508"/>
                <a:gd name="connsiteX3" fmla="*/ 65056 w 215381"/>
                <a:gd name="connsiteY3" fmla="*/ 137350 h 165508"/>
                <a:gd name="connsiteX4" fmla="*/ 152495 w 215381"/>
                <a:gd name="connsiteY4" fmla="*/ 130397 h 165508"/>
                <a:gd name="connsiteX5" fmla="*/ 199930 w 215381"/>
                <a:gd name="connsiteY5" fmla="*/ 67342 h 165508"/>
                <a:gd name="connsiteX6" fmla="*/ 206883 w 215381"/>
                <a:gd name="connsiteY6" fmla="*/ 29337 h 165508"/>
                <a:gd name="connsiteX7" fmla="*/ 206407 w 215381"/>
                <a:gd name="connsiteY7" fmla="*/ 0 h 165508"/>
                <a:gd name="connsiteX8" fmla="*/ 206883 w 215381"/>
                <a:gd name="connsiteY8" fmla="*/ 1143 h 165508"/>
                <a:gd name="connsiteX9" fmla="*/ 139922 w 215381"/>
                <a:gd name="connsiteY9" fmla="*/ 161449 h 16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381" h="165508">
                  <a:moveTo>
                    <a:pt x="139922" y="161449"/>
                  </a:moveTo>
                  <a:cubicBezTo>
                    <a:pt x="110204" y="170021"/>
                    <a:pt x="77438" y="164592"/>
                    <a:pt x="50959" y="149162"/>
                  </a:cubicBezTo>
                  <a:cubicBezTo>
                    <a:pt x="26384" y="134874"/>
                    <a:pt x="8287" y="110680"/>
                    <a:pt x="0" y="83629"/>
                  </a:cubicBezTo>
                  <a:cubicBezTo>
                    <a:pt x="14573" y="108299"/>
                    <a:pt x="37910" y="127921"/>
                    <a:pt x="65056" y="137350"/>
                  </a:cubicBezTo>
                  <a:cubicBezTo>
                    <a:pt x="93536" y="147257"/>
                    <a:pt x="126587" y="145828"/>
                    <a:pt x="152495" y="130397"/>
                  </a:cubicBezTo>
                  <a:cubicBezTo>
                    <a:pt x="175641" y="116681"/>
                    <a:pt x="191834" y="92964"/>
                    <a:pt x="199930" y="67342"/>
                  </a:cubicBezTo>
                  <a:cubicBezTo>
                    <a:pt x="203835" y="55054"/>
                    <a:pt x="206026" y="42196"/>
                    <a:pt x="206883" y="29337"/>
                  </a:cubicBezTo>
                  <a:cubicBezTo>
                    <a:pt x="207550" y="19717"/>
                    <a:pt x="206026" y="9620"/>
                    <a:pt x="206407" y="0"/>
                  </a:cubicBezTo>
                  <a:cubicBezTo>
                    <a:pt x="206597" y="381"/>
                    <a:pt x="206693" y="762"/>
                    <a:pt x="206883" y="1143"/>
                  </a:cubicBezTo>
                  <a:cubicBezTo>
                    <a:pt x="230505" y="58579"/>
                    <a:pt x="203835" y="143161"/>
                    <a:pt x="139922" y="161449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505" name="مربع نص 504">
            <a:extLst>
              <a:ext uri="{FF2B5EF4-FFF2-40B4-BE49-F238E27FC236}">
                <a16:creationId xmlns:a16="http://schemas.microsoft.com/office/drawing/2014/main" id="{D02E93CB-5347-4EA7-A974-520AA20D45A6}"/>
              </a:ext>
            </a:extLst>
          </p:cNvPr>
          <p:cNvSpPr txBox="1"/>
          <p:nvPr/>
        </p:nvSpPr>
        <p:spPr>
          <a:xfrm>
            <a:off x="2289219" y="1202371"/>
            <a:ext cx="632021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latin typeface="Franklin Gothic Heavy" panose="020B0903020102020204" pitchFamily="34" charset="0"/>
              </a:rPr>
              <a:t>How to P</a:t>
            </a:r>
            <a:r>
              <a:rPr lang="en-US" sz="2000" b="0" i="0" dirty="0">
                <a:effectLst/>
                <a:latin typeface="Franklin Gothic Heavy" panose="020B0903020102020204" pitchFamily="34" charset="0"/>
              </a:rPr>
              <a:t>rotect yourselves from the </a:t>
            </a:r>
            <a:r>
              <a:rPr lang="en-US" sz="2000" dirty="0">
                <a:latin typeface="Franklin Gothic Heavy" panose="020B0903020102020204" pitchFamily="34" charset="0"/>
              </a:rPr>
              <a:t>corona</a:t>
            </a:r>
            <a:r>
              <a:rPr lang="en-US" sz="2000" b="0" i="0" dirty="0">
                <a:effectLst/>
                <a:latin typeface="Franklin Gothic Heavy" panose="020B0903020102020204" pitchFamily="34" charset="0"/>
              </a:rPr>
              <a:t>virus?</a:t>
            </a:r>
          </a:p>
        </p:txBody>
      </p:sp>
      <p:grpSp>
        <p:nvGrpSpPr>
          <p:cNvPr id="506" name="Graphic 47">
            <a:extLst>
              <a:ext uri="{FF2B5EF4-FFF2-40B4-BE49-F238E27FC236}">
                <a16:creationId xmlns:a16="http://schemas.microsoft.com/office/drawing/2014/main" id="{968B290C-9C4C-4ACA-A0C5-DFFF3545F3A5}"/>
              </a:ext>
            </a:extLst>
          </p:cNvPr>
          <p:cNvGrpSpPr/>
          <p:nvPr/>
        </p:nvGrpSpPr>
        <p:grpSpPr>
          <a:xfrm>
            <a:off x="365758" y="2996995"/>
            <a:ext cx="1862448" cy="1673795"/>
            <a:chOff x="5595937" y="2867025"/>
            <a:chExt cx="1000506" cy="1123983"/>
          </a:xfrm>
        </p:grpSpPr>
        <p:sp>
          <p:nvSpPr>
            <p:cNvPr id="507" name="Freeform: Shape 49">
              <a:extLst>
                <a:ext uri="{FF2B5EF4-FFF2-40B4-BE49-F238E27FC236}">
                  <a16:creationId xmlns:a16="http://schemas.microsoft.com/office/drawing/2014/main" id="{415ADDDF-CFEB-4035-897F-2D95031CDE7B}"/>
                </a:ext>
              </a:extLst>
            </p:cNvPr>
            <p:cNvSpPr/>
            <p:nvPr/>
          </p:nvSpPr>
          <p:spPr>
            <a:xfrm>
              <a:off x="5595937" y="2867025"/>
              <a:ext cx="1000506" cy="1000506"/>
            </a:xfrm>
            <a:custGeom>
              <a:avLst/>
              <a:gdLst>
                <a:gd name="connsiteX0" fmla="*/ 1000506 w 1000506"/>
                <a:gd name="connsiteY0" fmla="*/ 500253 h 1000506"/>
                <a:gd name="connsiteX1" fmla="*/ 500253 w 1000506"/>
                <a:gd name="connsiteY1" fmla="*/ 1000506 h 1000506"/>
                <a:gd name="connsiteX2" fmla="*/ 0 w 1000506"/>
                <a:gd name="connsiteY2" fmla="*/ 500253 h 1000506"/>
                <a:gd name="connsiteX3" fmla="*/ 500253 w 1000506"/>
                <a:gd name="connsiteY3" fmla="*/ 0 h 1000506"/>
                <a:gd name="connsiteX4" fmla="*/ 1000506 w 1000506"/>
                <a:gd name="connsiteY4" fmla="*/ 500253 h 100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506" h="1000506">
                  <a:moveTo>
                    <a:pt x="1000506" y="500253"/>
                  </a:moveTo>
                  <a:cubicBezTo>
                    <a:pt x="1000506" y="776535"/>
                    <a:pt x="776535" y="1000506"/>
                    <a:pt x="500253" y="1000506"/>
                  </a:cubicBezTo>
                  <a:cubicBezTo>
                    <a:pt x="223971" y="1000506"/>
                    <a:pt x="0" y="776535"/>
                    <a:pt x="0" y="500253"/>
                  </a:cubicBezTo>
                  <a:cubicBezTo>
                    <a:pt x="0" y="223971"/>
                    <a:pt x="223971" y="0"/>
                    <a:pt x="500253" y="0"/>
                  </a:cubicBezTo>
                  <a:cubicBezTo>
                    <a:pt x="776535" y="0"/>
                    <a:pt x="1000506" y="223971"/>
                    <a:pt x="1000506" y="500253"/>
                  </a:cubicBez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08" name="Graphic 47">
              <a:extLst>
                <a:ext uri="{FF2B5EF4-FFF2-40B4-BE49-F238E27FC236}">
                  <a16:creationId xmlns:a16="http://schemas.microsoft.com/office/drawing/2014/main" id="{22468C24-C08A-4E8B-BA6A-20F8DA28A17A}"/>
                </a:ext>
              </a:extLst>
            </p:cNvPr>
            <p:cNvGrpSpPr/>
            <p:nvPr/>
          </p:nvGrpSpPr>
          <p:grpSpPr>
            <a:xfrm>
              <a:off x="5654152" y="2965132"/>
              <a:ext cx="843992" cy="1025876"/>
              <a:chOff x="5654152" y="2965132"/>
              <a:chExt cx="843992" cy="1025876"/>
            </a:xfrm>
          </p:grpSpPr>
          <p:sp>
            <p:nvSpPr>
              <p:cNvPr id="509" name="Freeform: Shape 51">
                <a:extLst>
                  <a:ext uri="{FF2B5EF4-FFF2-40B4-BE49-F238E27FC236}">
                    <a16:creationId xmlns:a16="http://schemas.microsoft.com/office/drawing/2014/main" id="{E32B7C7A-2B14-4207-8E2F-B3A3AB686979}"/>
                  </a:ext>
                </a:extLst>
              </p:cNvPr>
              <p:cNvSpPr/>
              <p:nvPr/>
            </p:nvSpPr>
            <p:spPr>
              <a:xfrm>
                <a:off x="5654152" y="3052761"/>
                <a:ext cx="703501" cy="937918"/>
              </a:xfrm>
              <a:custGeom>
                <a:avLst/>
                <a:gdLst>
                  <a:gd name="connsiteX0" fmla="*/ 697784 w 703501"/>
                  <a:gd name="connsiteY0" fmla="*/ 240888 h 937918"/>
                  <a:gd name="connsiteX1" fmla="*/ 553480 w 703501"/>
                  <a:gd name="connsiteY1" fmla="*/ 393764 h 937918"/>
                  <a:gd name="connsiteX2" fmla="*/ 670828 w 703501"/>
                  <a:gd name="connsiteY2" fmla="*/ 96584 h 937918"/>
                  <a:gd name="connsiteX3" fmla="*/ 475851 w 703501"/>
                  <a:gd name="connsiteY3" fmla="*/ 311278 h 937918"/>
                  <a:gd name="connsiteX4" fmla="*/ 607296 w 703501"/>
                  <a:gd name="connsiteY4" fmla="*/ 10097 h 937918"/>
                  <a:gd name="connsiteX5" fmla="*/ 390793 w 703501"/>
                  <a:gd name="connsiteY5" fmla="*/ 259938 h 937918"/>
                  <a:gd name="connsiteX6" fmla="*/ 485948 w 703501"/>
                  <a:gd name="connsiteY6" fmla="*/ 2763 h 937918"/>
                  <a:gd name="connsiteX7" fmla="*/ 226582 w 703501"/>
                  <a:gd name="connsiteY7" fmla="*/ 294895 h 937918"/>
                  <a:gd name="connsiteX8" fmla="*/ 217628 w 703501"/>
                  <a:gd name="connsiteY8" fmla="*/ 97727 h 937918"/>
                  <a:gd name="connsiteX9" fmla="*/ 179909 w 703501"/>
                  <a:gd name="connsiteY9" fmla="*/ 157354 h 937918"/>
                  <a:gd name="connsiteX10" fmla="*/ 116663 w 703501"/>
                  <a:gd name="connsiteY10" fmla="*/ 324327 h 937918"/>
                  <a:gd name="connsiteX11" fmla="*/ 150287 w 703501"/>
                  <a:gd name="connsiteY11" fmla="*/ 547403 h 937918"/>
                  <a:gd name="connsiteX12" fmla="*/ 24842 w 703501"/>
                  <a:gd name="connsiteY12" fmla="*/ 724853 h 937918"/>
                  <a:gd name="connsiteX13" fmla="*/ 61799 w 703501"/>
                  <a:gd name="connsiteY13" fmla="*/ 916306 h 937918"/>
                  <a:gd name="connsiteX14" fmla="*/ 61799 w 703501"/>
                  <a:gd name="connsiteY14" fmla="*/ 916306 h 937918"/>
                  <a:gd name="connsiteX15" fmla="*/ 255919 w 703501"/>
                  <a:gd name="connsiteY15" fmla="*/ 863156 h 937918"/>
                  <a:gd name="connsiteX16" fmla="*/ 339644 w 703501"/>
                  <a:gd name="connsiteY16" fmla="*/ 695421 h 937918"/>
                  <a:gd name="connsiteX17" fmla="*/ 540145 w 703501"/>
                  <a:gd name="connsiteY17" fmla="*/ 536925 h 937918"/>
                  <a:gd name="connsiteX18" fmla="*/ 697784 w 703501"/>
                  <a:gd name="connsiteY18" fmla="*/ 240888 h 93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03501" h="937918">
                    <a:moveTo>
                      <a:pt x="697784" y="240888"/>
                    </a:moveTo>
                    <a:cubicBezTo>
                      <a:pt x="667113" y="220219"/>
                      <a:pt x="566815" y="405385"/>
                      <a:pt x="553480" y="393764"/>
                    </a:cubicBezTo>
                    <a:cubicBezTo>
                      <a:pt x="539288" y="381382"/>
                      <a:pt x="723120" y="129636"/>
                      <a:pt x="670828" y="96584"/>
                    </a:cubicBezTo>
                    <a:cubicBezTo>
                      <a:pt x="618536" y="63437"/>
                      <a:pt x="501569" y="327470"/>
                      <a:pt x="475851" y="311278"/>
                    </a:cubicBezTo>
                    <a:cubicBezTo>
                      <a:pt x="458420" y="300229"/>
                      <a:pt x="672447" y="51341"/>
                      <a:pt x="607296" y="10097"/>
                    </a:cubicBezTo>
                    <a:cubicBezTo>
                      <a:pt x="542145" y="-31146"/>
                      <a:pt x="412415" y="275559"/>
                      <a:pt x="390793" y="259938"/>
                    </a:cubicBezTo>
                    <a:cubicBezTo>
                      <a:pt x="370886" y="245651"/>
                      <a:pt x="544717" y="39911"/>
                      <a:pt x="485948" y="2763"/>
                    </a:cubicBezTo>
                    <a:cubicBezTo>
                      <a:pt x="427178" y="-34384"/>
                      <a:pt x="267444" y="315659"/>
                      <a:pt x="226582" y="294895"/>
                    </a:cubicBezTo>
                    <a:cubicBezTo>
                      <a:pt x="226582" y="294895"/>
                      <a:pt x="272207" y="137447"/>
                      <a:pt x="217628" y="97727"/>
                    </a:cubicBezTo>
                    <a:cubicBezTo>
                      <a:pt x="198674" y="84011"/>
                      <a:pt x="190101" y="118873"/>
                      <a:pt x="179909" y="157354"/>
                    </a:cubicBezTo>
                    <a:cubicBezTo>
                      <a:pt x="169718" y="195835"/>
                      <a:pt x="118949" y="253747"/>
                      <a:pt x="116663" y="324327"/>
                    </a:cubicBezTo>
                    <a:cubicBezTo>
                      <a:pt x="114473" y="394907"/>
                      <a:pt x="150287" y="547403"/>
                      <a:pt x="150287" y="547403"/>
                    </a:cubicBezTo>
                    <a:lnTo>
                      <a:pt x="24842" y="724853"/>
                    </a:lnTo>
                    <a:cubicBezTo>
                      <a:pt x="-19544" y="787528"/>
                      <a:pt x="-2780" y="874682"/>
                      <a:pt x="61799" y="916306"/>
                    </a:cubicBezTo>
                    <a:lnTo>
                      <a:pt x="61799" y="916306"/>
                    </a:lnTo>
                    <a:cubicBezTo>
                      <a:pt x="129427" y="959930"/>
                      <a:pt x="220010" y="935165"/>
                      <a:pt x="255919" y="863156"/>
                    </a:cubicBezTo>
                    <a:lnTo>
                      <a:pt x="339644" y="695421"/>
                    </a:lnTo>
                    <a:cubicBezTo>
                      <a:pt x="339644" y="695421"/>
                      <a:pt x="450229" y="644558"/>
                      <a:pt x="540145" y="536925"/>
                    </a:cubicBezTo>
                    <a:cubicBezTo>
                      <a:pt x="629966" y="429293"/>
                      <a:pt x="728454" y="261557"/>
                      <a:pt x="697784" y="240888"/>
                    </a:cubicBezTo>
                    <a:close/>
                  </a:path>
                </a:pathLst>
              </a:custGeom>
              <a:solidFill>
                <a:srgbClr val="F09D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0" name="Freeform: Shape 52">
                <a:extLst>
                  <a:ext uri="{FF2B5EF4-FFF2-40B4-BE49-F238E27FC236}">
                    <a16:creationId xmlns:a16="http://schemas.microsoft.com/office/drawing/2014/main" id="{2A1EF06D-B58B-46AD-BA47-82FA2A9B5887}"/>
                  </a:ext>
                </a:extLst>
              </p:cNvPr>
              <p:cNvSpPr/>
              <p:nvPr/>
            </p:nvSpPr>
            <p:spPr>
              <a:xfrm>
                <a:off x="5778150" y="2965132"/>
                <a:ext cx="719994" cy="815625"/>
              </a:xfrm>
              <a:custGeom>
                <a:avLst/>
                <a:gdLst>
                  <a:gd name="connsiteX0" fmla="*/ 719995 w 719994"/>
                  <a:gd name="connsiteY0" fmla="*/ 443103 h 815625"/>
                  <a:gd name="connsiteX1" fmla="*/ 685610 w 719994"/>
                  <a:gd name="connsiteY1" fmla="*/ 366046 h 815625"/>
                  <a:gd name="connsiteX2" fmla="*/ 703612 w 719994"/>
                  <a:gd name="connsiteY2" fmla="*/ 295466 h 815625"/>
                  <a:gd name="connsiteX3" fmla="*/ 625888 w 719994"/>
                  <a:gd name="connsiteY3" fmla="*/ 165354 h 815625"/>
                  <a:gd name="connsiteX4" fmla="*/ 627507 w 719994"/>
                  <a:gd name="connsiteY4" fmla="*/ 147733 h 815625"/>
                  <a:gd name="connsiteX5" fmla="*/ 523589 w 719994"/>
                  <a:gd name="connsiteY5" fmla="*/ 43815 h 815625"/>
                  <a:gd name="connsiteX6" fmla="*/ 478822 w 719994"/>
                  <a:gd name="connsiteY6" fmla="*/ 54102 h 815625"/>
                  <a:gd name="connsiteX7" fmla="*/ 364617 w 719994"/>
                  <a:gd name="connsiteY7" fmla="*/ 0 h 815625"/>
                  <a:gd name="connsiteX8" fmla="*/ 252222 w 719994"/>
                  <a:gd name="connsiteY8" fmla="*/ 52007 h 815625"/>
                  <a:gd name="connsiteX9" fmla="*/ 191548 w 719994"/>
                  <a:gd name="connsiteY9" fmla="*/ 32385 h 815625"/>
                  <a:gd name="connsiteX10" fmla="*/ 87630 w 719994"/>
                  <a:gd name="connsiteY10" fmla="*/ 136303 h 815625"/>
                  <a:gd name="connsiteX11" fmla="*/ 95060 w 719994"/>
                  <a:gd name="connsiteY11" fmla="*/ 174593 h 815625"/>
                  <a:gd name="connsiteX12" fmla="*/ 0 w 719994"/>
                  <a:gd name="connsiteY12" fmla="*/ 312420 h 815625"/>
                  <a:gd name="connsiteX13" fmla="*/ 47816 w 719994"/>
                  <a:gd name="connsiteY13" fmla="*/ 421005 h 815625"/>
                  <a:gd name="connsiteX14" fmla="*/ 20003 w 719994"/>
                  <a:gd name="connsiteY14" fmla="*/ 491585 h 815625"/>
                  <a:gd name="connsiteX15" fmla="*/ 69152 w 719994"/>
                  <a:gd name="connsiteY15" fmla="*/ 579787 h 815625"/>
                  <a:gd name="connsiteX16" fmla="*/ 69152 w 719994"/>
                  <a:gd name="connsiteY16" fmla="*/ 580263 h 815625"/>
                  <a:gd name="connsiteX17" fmla="*/ 183071 w 719994"/>
                  <a:gd name="connsiteY17" fmla="*/ 723900 h 815625"/>
                  <a:gd name="connsiteX18" fmla="*/ 286226 w 719994"/>
                  <a:gd name="connsiteY18" fmla="*/ 815626 h 815625"/>
                  <a:gd name="connsiteX19" fmla="*/ 380524 w 719994"/>
                  <a:gd name="connsiteY19" fmla="*/ 755047 h 815625"/>
                  <a:gd name="connsiteX20" fmla="*/ 390049 w 719994"/>
                  <a:gd name="connsiteY20" fmla="*/ 755523 h 815625"/>
                  <a:gd name="connsiteX21" fmla="*/ 526733 w 719994"/>
                  <a:gd name="connsiteY21" fmla="*/ 663607 h 815625"/>
                  <a:gd name="connsiteX22" fmla="*/ 555879 w 719994"/>
                  <a:gd name="connsiteY22" fmla="*/ 667798 h 815625"/>
                  <a:gd name="connsiteX23" fmla="*/ 659797 w 719994"/>
                  <a:gd name="connsiteY23" fmla="*/ 563880 h 815625"/>
                  <a:gd name="connsiteX24" fmla="*/ 656558 w 719994"/>
                  <a:gd name="connsiteY24" fmla="*/ 538734 h 815625"/>
                  <a:gd name="connsiteX25" fmla="*/ 719995 w 719994"/>
                  <a:gd name="connsiteY25" fmla="*/ 443103 h 81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19994" h="815625">
                    <a:moveTo>
                      <a:pt x="719995" y="443103"/>
                    </a:moveTo>
                    <a:cubicBezTo>
                      <a:pt x="719995" y="412528"/>
                      <a:pt x="706660" y="385001"/>
                      <a:pt x="685610" y="366046"/>
                    </a:cubicBezTo>
                    <a:cubicBezTo>
                      <a:pt x="697040" y="345091"/>
                      <a:pt x="703612" y="320993"/>
                      <a:pt x="703612" y="295466"/>
                    </a:cubicBezTo>
                    <a:cubicBezTo>
                      <a:pt x="703612" y="239173"/>
                      <a:pt x="672179" y="190310"/>
                      <a:pt x="625888" y="165354"/>
                    </a:cubicBezTo>
                    <a:cubicBezTo>
                      <a:pt x="626840" y="159639"/>
                      <a:pt x="627507" y="153734"/>
                      <a:pt x="627507" y="147733"/>
                    </a:cubicBezTo>
                    <a:cubicBezTo>
                      <a:pt x="627507" y="90392"/>
                      <a:pt x="581025" y="43815"/>
                      <a:pt x="523589" y="43815"/>
                    </a:cubicBezTo>
                    <a:cubicBezTo>
                      <a:pt x="507492" y="43815"/>
                      <a:pt x="492347" y="47530"/>
                      <a:pt x="478822" y="54102"/>
                    </a:cubicBezTo>
                    <a:cubicBezTo>
                      <a:pt x="451771" y="21050"/>
                      <a:pt x="410623" y="0"/>
                      <a:pt x="364617" y="0"/>
                    </a:cubicBezTo>
                    <a:cubicBezTo>
                      <a:pt x="319564" y="0"/>
                      <a:pt x="279273" y="20193"/>
                      <a:pt x="252222" y="52007"/>
                    </a:cubicBezTo>
                    <a:cubicBezTo>
                      <a:pt x="235172" y="39719"/>
                      <a:pt x="214217" y="32385"/>
                      <a:pt x="191548" y="32385"/>
                    </a:cubicBezTo>
                    <a:cubicBezTo>
                      <a:pt x="134207" y="32385"/>
                      <a:pt x="87630" y="78867"/>
                      <a:pt x="87630" y="136303"/>
                    </a:cubicBezTo>
                    <a:cubicBezTo>
                      <a:pt x="87630" y="149828"/>
                      <a:pt x="90297" y="162782"/>
                      <a:pt x="95060" y="174593"/>
                    </a:cubicBezTo>
                    <a:cubicBezTo>
                      <a:pt x="39529" y="195834"/>
                      <a:pt x="0" y="249460"/>
                      <a:pt x="0" y="312420"/>
                    </a:cubicBezTo>
                    <a:cubicBezTo>
                      <a:pt x="0" y="355378"/>
                      <a:pt x="18479" y="394049"/>
                      <a:pt x="47816" y="421005"/>
                    </a:cubicBezTo>
                    <a:cubicBezTo>
                      <a:pt x="30575" y="439579"/>
                      <a:pt x="20003" y="464249"/>
                      <a:pt x="20003" y="491585"/>
                    </a:cubicBezTo>
                    <a:cubicBezTo>
                      <a:pt x="20003" y="528828"/>
                      <a:pt x="39719" y="561404"/>
                      <a:pt x="69152" y="579787"/>
                    </a:cubicBezTo>
                    <a:cubicBezTo>
                      <a:pt x="69152" y="579977"/>
                      <a:pt x="69152" y="580073"/>
                      <a:pt x="69152" y="580263"/>
                    </a:cubicBezTo>
                    <a:cubicBezTo>
                      <a:pt x="69152" y="650177"/>
                      <a:pt x="117824" y="708660"/>
                      <a:pt x="183071" y="723900"/>
                    </a:cubicBezTo>
                    <a:cubicBezTo>
                      <a:pt x="189071" y="775526"/>
                      <a:pt x="232886" y="815626"/>
                      <a:pt x="286226" y="815626"/>
                    </a:cubicBezTo>
                    <a:cubicBezTo>
                      <a:pt x="328136" y="815626"/>
                      <a:pt x="364141" y="790766"/>
                      <a:pt x="380524" y="755047"/>
                    </a:cubicBezTo>
                    <a:cubicBezTo>
                      <a:pt x="383667" y="755237"/>
                      <a:pt x="386906" y="755523"/>
                      <a:pt x="390049" y="755523"/>
                    </a:cubicBezTo>
                    <a:cubicBezTo>
                      <a:pt x="451866" y="755523"/>
                      <a:pt x="504730" y="717518"/>
                      <a:pt x="526733" y="663607"/>
                    </a:cubicBezTo>
                    <a:cubicBezTo>
                      <a:pt x="535972" y="666274"/>
                      <a:pt x="545783" y="667798"/>
                      <a:pt x="555879" y="667798"/>
                    </a:cubicBezTo>
                    <a:cubicBezTo>
                      <a:pt x="613220" y="667798"/>
                      <a:pt x="659797" y="621316"/>
                      <a:pt x="659797" y="563880"/>
                    </a:cubicBezTo>
                    <a:cubicBezTo>
                      <a:pt x="659797" y="555212"/>
                      <a:pt x="658654" y="546735"/>
                      <a:pt x="656558" y="538734"/>
                    </a:cubicBezTo>
                    <a:cubicBezTo>
                      <a:pt x="693801" y="523113"/>
                      <a:pt x="719995" y="486156"/>
                      <a:pt x="719995" y="443103"/>
                    </a:cubicBezTo>
                    <a:close/>
                  </a:path>
                </a:pathLst>
              </a:custGeom>
              <a:solidFill>
                <a:srgbClr val="FFFFFF">
                  <a:alpha val="7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11" name="Graphic 47">
                <a:extLst>
                  <a:ext uri="{FF2B5EF4-FFF2-40B4-BE49-F238E27FC236}">
                    <a16:creationId xmlns:a16="http://schemas.microsoft.com/office/drawing/2014/main" id="{FB7FECD8-4A58-4E64-90DF-EE196C061023}"/>
                  </a:ext>
                </a:extLst>
              </p:cNvPr>
              <p:cNvGrpSpPr/>
              <p:nvPr/>
            </p:nvGrpSpPr>
            <p:grpSpPr>
              <a:xfrm>
                <a:off x="5748354" y="3052856"/>
                <a:ext cx="703692" cy="938151"/>
                <a:chOff x="5748354" y="3052856"/>
                <a:chExt cx="703692" cy="938151"/>
              </a:xfrm>
            </p:grpSpPr>
            <p:sp>
              <p:nvSpPr>
                <p:cNvPr id="513" name="Freeform: Shape 54">
                  <a:extLst>
                    <a:ext uri="{FF2B5EF4-FFF2-40B4-BE49-F238E27FC236}">
                      <a16:creationId xmlns:a16="http://schemas.microsoft.com/office/drawing/2014/main" id="{2DA140A2-66FF-4F28-9ABD-108EE6CFDECF}"/>
                    </a:ext>
                  </a:extLst>
                </p:cNvPr>
                <p:cNvSpPr/>
                <p:nvPr/>
              </p:nvSpPr>
              <p:spPr>
                <a:xfrm>
                  <a:off x="5748354" y="3052856"/>
                  <a:ext cx="703692" cy="938151"/>
                </a:xfrm>
                <a:custGeom>
                  <a:avLst/>
                  <a:gdLst>
                    <a:gd name="connsiteX0" fmla="*/ 697974 w 703692"/>
                    <a:gd name="connsiteY0" fmla="*/ 240888 h 938151"/>
                    <a:gd name="connsiteX1" fmla="*/ 553670 w 703692"/>
                    <a:gd name="connsiteY1" fmla="*/ 393860 h 938151"/>
                    <a:gd name="connsiteX2" fmla="*/ 671018 w 703692"/>
                    <a:gd name="connsiteY2" fmla="*/ 96584 h 938151"/>
                    <a:gd name="connsiteX3" fmla="*/ 476042 w 703692"/>
                    <a:gd name="connsiteY3" fmla="*/ 311278 h 938151"/>
                    <a:gd name="connsiteX4" fmla="*/ 607487 w 703692"/>
                    <a:gd name="connsiteY4" fmla="*/ 10097 h 938151"/>
                    <a:gd name="connsiteX5" fmla="*/ 390888 w 703692"/>
                    <a:gd name="connsiteY5" fmla="*/ 260033 h 938151"/>
                    <a:gd name="connsiteX6" fmla="*/ 486138 w 703692"/>
                    <a:gd name="connsiteY6" fmla="*/ 2763 h 938151"/>
                    <a:gd name="connsiteX7" fmla="*/ 226677 w 703692"/>
                    <a:gd name="connsiteY7" fmla="*/ 294990 h 938151"/>
                    <a:gd name="connsiteX8" fmla="*/ 217724 w 703692"/>
                    <a:gd name="connsiteY8" fmla="*/ 97823 h 938151"/>
                    <a:gd name="connsiteX9" fmla="*/ 180005 w 703692"/>
                    <a:gd name="connsiteY9" fmla="*/ 157449 h 938151"/>
                    <a:gd name="connsiteX10" fmla="*/ 116759 w 703692"/>
                    <a:gd name="connsiteY10" fmla="*/ 324422 h 938151"/>
                    <a:gd name="connsiteX11" fmla="*/ 150382 w 703692"/>
                    <a:gd name="connsiteY11" fmla="*/ 547593 h 938151"/>
                    <a:gd name="connsiteX12" fmla="*/ 24842 w 703692"/>
                    <a:gd name="connsiteY12" fmla="*/ 724949 h 938151"/>
                    <a:gd name="connsiteX13" fmla="*/ 61799 w 703692"/>
                    <a:gd name="connsiteY13" fmla="*/ 916496 h 938151"/>
                    <a:gd name="connsiteX14" fmla="*/ 61799 w 703692"/>
                    <a:gd name="connsiteY14" fmla="*/ 916496 h 938151"/>
                    <a:gd name="connsiteX15" fmla="*/ 256014 w 703692"/>
                    <a:gd name="connsiteY15" fmla="*/ 863347 h 938151"/>
                    <a:gd name="connsiteX16" fmla="*/ 339739 w 703692"/>
                    <a:gd name="connsiteY16" fmla="*/ 695516 h 938151"/>
                    <a:gd name="connsiteX17" fmla="*/ 540335 w 703692"/>
                    <a:gd name="connsiteY17" fmla="*/ 537020 h 938151"/>
                    <a:gd name="connsiteX18" fmla="*/ 697974 w 703692"/>
                    <a:gd name="connsiteY18" fmla="*/ 240888 h 938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3692" h="938151">
                      <a:moveTo>
                        <a:pt x="697974" y="240888"/>
                      </a:moveTo>
                      <a:cubicBezTo>
                        <a:pt x="667304" y="220219"/>
                        <a:pt x="566910" y="405385"/>
                        <a:pt x="553670" y="393860"/>
                      </a:cubicBezTo>
                      <a:cubicBezTo>
                        <a:pt x="539478" y="381477"/>
                        <a:pt x="723406" y="129731"/>
                        <a:pt x="671018" y="96584"/>
                      </a:cubicBezTo>
                      <a:cubicBezTo>
                        <a:pt x="618726" y="63437"/>
                        <a:pt x="501759" y="327566"/>
                        <a:pt x="476042" y="311278"/>
                      </a:cubicBezTo>
                      <a:cubicBezTo>
                        <a:pt x="458611" y="300229"/>
                        <a:pt x="672638" y="51341"/>
                        <a:pt x="607487" y="10097"/>
                      </a:cubicBezTo>
                      <a:cubicBezTo>
                        <a:pt x="542336" y="-31146"/>
                        <a:pt x="412510" y="275559"/>
                        <a:pt x="390888" y="260033"/>
                      </a:cubicBezTo>
                      <a:cubicBezTo>
                        <a:pt x="370981" y="245746"/>
                        <a:pt x="544907" y="39911"/>
                        <a:pt x="486138" y="2763"/>
                      </a:cubicBezTo>
                      <a:cubicBezTo>
                        <a:pt x="427369" y="-34384"/>
                        <a:pt x="267539" y="315659"/>
                        <a:pt x="226677" y="294990"/>
                      </a:cubicBezTo>
                      <a:cubicBezTo>
                        <a:pt x="226677" y="294990"/>
                        <a:pt x="272302" y="137447"/>
                        <a:pt x="217724" y="97823"/>
                      </a:cubicBezTo>
                      <a:cubicBezTo>
                        <a:pt x="198769" y="84107"/>
                        <a:pt x="190196" y="118968"/>
                        <a:pt x="180005" y="157449"/>
                      </a:cubicBezTo>
                      <a:cubicBezTo>
                        <a:pt x="169813" y="195930"/>
                        <a:pt x="119045" y="253842"/>
                        <a:pt x="116759" y="324422"/>
                      </a:cubicBezTo>
                      <a:cubicBezTo>
                        <a:pt x="114568" y="395003"/>
                        <a:pt x="150382" y="547593"/>
                        <a:pt x="150382" y="547593"/>
                      </a:cubicBezTo>
                      <a:lnTo>
                        <a:pt x="24842" y="724949"/>
                      </a:lnTo>
                      <a:cubicBezTo>
                        <a:pt x="-19544" y="787718"/>
                        <a:pt x="-2780" y="874777"/>
                        <a:pt x="61799" y="916496"/>
                      </a:cubicBezTo>
                      <a:lnTo>
                        <a:pt x="61799" y="916496"/>
                      </a:lnTo>
                      <a:cubicBezTo>
                        <a:pt x="129427" y="960216"/>
                        <a:pt x="220010" y="935356"/>
                        <a:pt x="256014" y="863347"/>
                      </a:cubicBezTo>
                      <a:lnTo>
                        <a:pt x="339739" y="695516"/>
                      </a:lnTo>
                      <a:cubicBezTo>
                        <a:pt x="339739" y="695516"/>
                        <a:pt x="450324" y="644653"/>
                        <a:pt x="540335" y="537020"/>
                      </a:cubicBezTo>
                      <a:cubicBezTo>
                        <a:pt x="630156" y="429293"/>
                        <a:pt x="728645" y="261462"/>
                        <a:pt x="697974" y="240888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4" name="Freeform: Shape 55">
                  <a:extLst>
                    <a:ext uri="{FF2B5EF4-FFF2-40B4-BE49-F238E27FC236}">
                      <a16:creationId xmlns:a16="http://schemas.microsoft.com/office/drawing/2014/main" id="{38DBDC3B-C720-40D9-BB6D-7B87BF0FC9F4}"/>
                    </a:ext>
                  </a:extLst>
                </p:cNvPr>
                <p:cNvSpPr/>
                <p:nvPr/>
              </p:nvSpPr>
              <p:spPr>
                <a:xfrm>
                  <a:off x="6304956" y="3066067"/>
                  <a:ext cx="56934" cy="68503"/>
                </a:xfrm>
                <a:custGeom>
                  <a:avLst/>
                  <a:gdLst>
                    <a:gd name="connsiteX0" fmla="*/ 31359 w 56934"/>
                    <a:gd name="connsiteY0" fmla="*/ 1363 h 68503"/>
                    <a:gd name="connsiteX1" fmla="*/ 54124 w 56934"/>
                    <a:gd name="connsiteY1" fmla="*/ 17937 h 68503"/>
                    <a:gd name="connsiteX2" fmla="*/ 56314 w 56934"/>
                    <a:gd name="connsiteY2" fmla="*/ 26319 h 68503"/>
                    <a:gd name="connsiteX3" fmla="*/ 8023 w 56934"/>
                    <a:gd name="connsiteY3" fmla="*/ 64990 h 68503"/>
                    <a:gd name="connsiteX4" fmla="*/ 22024 w 56934"/>
                    <a:gd name="connsiteY4" fmla="*/ 2601 h 68503"/>
                    <a:gd name="connsiteX5" fmla="*/ 31359 w 56934"/>
                    <a:gd name="connsiteY5" fmla="*/ 1363 h 68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934" h="68503">
                      <a:moveTo>
                        <a:pt x="31359" y="1363"/>
                      </a:moveTo>
                      <a:lnTo>
                        <a:pt x="54124" y="17937"/>
                      </a:lnTo>
                      <a:cubicBezTo>
                        <a:pt x="56791" y="19842"/>
                        <a:pt x="57648" y="23366"/>
                        <a:pt x="56314" y="26319"/>
                      </a:cubicBezTo>
                      <a:cubicBezTo>
                        <a:pt x="49647" y="40892"/>
                        <a:pt x="29073" y="80421"/>
                        <a:pt x="8023" y="64990"/>
                      </a:cubicBezTo>
                      <a:cubicBezTo>
                        <a:pt x="-12551" y="49845"/>
                        <a:pt x="11737" y="15460"/>
                        <a:pt x="22024" y="2601"/>
                      </a:cubicBezTo>
                      <a:cubicBezTo>
                        <a:pt x="24310" y="-351"/>
                        <a:pt x="28406" y="-828"/>
                        <a:pt x="31359" y="13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5" name="Freeform: Shape 56">
                  <a:extLst>
                    <a:ext uri="{FF2B5EF4-FFF2-40B4-BE49-F238E27FC236}">
                      <a16:creationId xmlns:a16="http://schemas.microsoft.com/office/drawing/2014/main" id="{B2F9F14B-9518-4E75-94A7-74FE9B42AB79}"/>
                    </a:ext>
                  </a:extLst>
                </p:cNvPr>
                <p:cNvSpPr/>
                <p:nvPr/>
              </p:nvSpPr>
              <p:spPr>
                <a:xfrm>
                  <a:off x="6185036" y="3060829"/>
                  <a:ext cx="56934" cy="68503"/>
                </a:xfrm>
                <a:custGeom>
                  <a:avLst/>
                  <a:gdLst>
                    <a:gd name="connsiteX0" fmla="*/ 31359 w 56934"/>
                    <a:gd name="connsiteY0" fmla="*/ 1363 h 68503"/>
                    <a:gd name="connsiteX1" fmla="*/ 54124 w 56934"/>
                    <a:gd name="connsiteY1" fmla="*/ 17937 h 68503"/>
                    <a:gd name="connsiteX2" fmla="*/ 56315 w 56934"/>
                    <a:gd name="connsiteY2" fmla="*/ 26319 h 68503"/>
                    <a:gd name="connsiteX3" fmla="*/ 8023 w 56934"/>
                    <a:gd name="connsiteY3" fmla="*/ 64990 h 68503"/>
                    <a:gd name="connsiteX4" fmla="*/ 22025 w 56934"/>
                    <a:gd name="connsiteY4" fmla="*/ 2601 h 68503"/>
                    <a:gd name="connsiteX5" fmla="*/ 31359 w 56934"/>
                    <a:gd name="connsiteY5" fmla="*/ 1363 h 68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934" h="68503">
                      <a:moveTo>
                        <a:pt x="31359" y="1363"/>
                      </a:moveTo>
                      <a:lnTo>
                        <a:pt x="54124" y="17937"/>
                      </a:lnTo>
                      <a:cubicBezTo>
                        <a:pt x="56791" y="19842"/>
                        <a:pt x="57648" y="23366"/>
                        <a:pt x="56315" y="26319"/>
                      </a:cubicBezTo>
                      <a:cubicBezTo>
                        <a:pt x="49647" y="40892"/>
                        <a:pt x="29073" y="80421"/>
                        <a:pt x="8023" y="64990"/>
                      </a:cubicBezTo>
                      <a:cubicBezTo>
                        <a:pt x="-12551" y="49845"/>
                        <a:pt x="11738" y="15460"/>
                        <a:pt x="22025" y="2601"/>
                      </a:cubicBezTo>
                      <a:cubicBezTo>
                        <a:pt x="24311" y="-351"/>
                        <a:pt x="28501" y="-828"/>
                        <a:pt x="31359" y="13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6" name="Freeform: Shape 57">
                  <a:extLst>
                    <a:ext uri="{FF2B5EF4-FFF2-40B4-BE49-F238E27FC236}">
                      <a16:creationId xmlns:a16="http://schemas.microsoft.com/office/drawing/2014/main" id="{B1FAC3D6-8C6A-48C9-82FD-F278DCC87846}"/>
                    </a:ext>
                  </a:extLst>
                </p:cNvPr>
                <p:cNvSpPr/>
                <p:nvPr/>
              </p:nvSpPr>
              <p:spPr>
                <a:xfrm>
                  <a:off x="6365344" y="3159005"/>
                  <a:ext cx="56934" cy="68434"/>
                </a:xfrm>
                <a:custGeom>
                  <a:avLst/>
                  <a:gdLst>
                    <a:gd name="connsiteX0" fmla="*/ 31359 w 56934"/>
                    <a:gd name="connsiteY0" fmla="*/ 1294 h 68434"/>
                    <a:gd name="connsiteX1" fmla="*/ 54124 w 56934"/>
                    <a:gd name="connsiteY1" fmla="*/ 17867 h 68434"/>
                    <a:gd name="connsiteX2" fmla="*/ 56315 w 56934"/>
                    <a:gd name="connsiteY2" fmla="*/ 26249 h 68434"/>
                    <a:gd name="connsiteX3" fmla="*/ 8023 w 56934"/>
                    <a:gd name="connsiteY3" fmla="*/ 64921 h 68434"/>
                    <a:gd name="connsiteX4" fmla="*/ 22024 w 56934"/>
                    <a:gd name="connsiteY4" fmla="*/ 2532 h 68434"/>
                    <a:gd name="connsiteX5" fmla="*/ 31359 w 56934"/>
                    <a:gd name="connsiteY5" fmla="*/ 1294 h 68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934" h="68434">
                      <a:moveTo>
                        <a:pt x="31359" y="1294"/>
                      </a:moveTo>
                      <a:lnTo>
                        <a:pt x="54124" y="17867"/>
                      </a:lnTo>
                      <a:cubicBezTo>
                        <a:pt x="56791" y="19772"/>
                        <a:pt x="57648" y="23296"/>
                        <a:pt x="56315" y="26249"/>
                      </a:cubicBezTo>
                      <a:cubicBezTo>
                        <a:pt x="49647" y="40823"/>
                        <a:pt x="29073" y="80351"/>
                        <a:pt x="8023" y="64921"/>
                      </a:cubicBezTo>
                      <a:cubicBezTo>
                        <a:pt x="-12551" y="49776"/>
                        <a:pt x="11738" y="15391"/>
                        <a:pt x="22024" y="2532"/>
                      </a:cubicBezTo>
                      <a:cubicBezTo>
                        <a:pt x="24311" y="-325"/>
                        <a:pt x="28406" y="-802"/>
                        <a:pt x="31359" y="129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7" name="Freeform: Shape 58">
                  <a:extLst>
                    <a:ext uri="{FF2B5EF4-FFF2-40B4-BE49-F238E27FC236}">
                      <a16:creationId xmlns:a16="http://schemas.microsoft.com/office/drawing/2014/main" id="{91C8CEBB-ABF9-449D-A947-C7A06348B221}"/>
                    </a:ext>
                  </a:extLst>
                </p:cNvPr>
                <p:cNvSpPr/>
                <p:nvPr/>
              </p:nvSpPr>
              <p:spPr>
                <a:xfrm>
                  <a:off x="6412554" y="3303677"/>
                  <a:ext cx="34224" cy="41253"/>
                </a:xfrm>
                <a:custGeom>
                  <a:avLst/>
                  <a:gdLst>
                    <a:gd name="connsiteX0" fmla="*/ 18821 w 34224"/>
                    <a:gd name="connsiteY0" fmla="*/ 830 h 41253"/>
                    <a:gd name="connsiteX1" fmla="*/ 32537 w 34224"/>
                    <a:gd name="connsiteY1" fmla="*/ 10832 h 41253"/>
                    <a:gd name="connsiteX2" fmla="*/ 33870 w 34224"/>
                    <a:gd name="connsiteY2" fmla="*/ 15880 h 41253"/>
                    <a:gd name="connsiteX3" fmla="*/ 4819 w 34224"/>
                    <a:gd name="connsiteY3" fmla="*/ 39121 h 41253"/>
                    <a:gd name="connsiteX4" fmla="*/ 13296 w 34224"/>
                    <a:gd name="connsiteY4" fmla="*/ 1592 h 41253"/>
                    <a:gd name="connsiteX5" fmla="*/ 18821 w 34224"/>
                    <a:gd name="connsiteY5" fmla="*/ 830 h 41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224" h="41253">
                      <a:moveTo>
                        <a:pt x="18821" y="830"/>
                      </a:moveTo>
                      <a:lnTo>
                        <a:pt x="32537" y="10832"/>
                      </a:lnTo>
                      <a:cubicBezTo>
                        <a:pt x="34156" y="11975"/>
                        <a:pt x="34632" y="14070"/>
                        <a:pt x="33870" y="15880"/>
                      </a:cubicBezTo>
                      <a:cubicBezTo>
                        <a:pt x="29870" y="24643"/>
                        <a:pt x="17487" y="48455"/>
                        <a:pt x="4819" y="39121"/>
                      </a:cubicBezTo>
                      <a:cubicBezTo>
                        <a:pt x="-7564" y="29977"/>
                        <a:pt x="7105" y="9308"/>
                        <a:pt x="13296" y="1592"/>
                      </a:cubicBezTo>
                      <a:cubicBezTo>
                        <a:pt x="14630" y="-217"/>
                        <a:pt x="17106" y="-503"/>
                        <a:pt x="18821" y="8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8" name="Freeform: Shape 59">
                  <a:extLst>
                    <a:ext uri="{FF2B5EF4-FFF2-40B4-BE49-F238E27FC236}">
                      <a16:creationId xmlns:a16="http://schemas.microsoft.com/office/drawing/2014/main" id="{F59F1C77-E66E-4EBC-BDC4-A21403529453}"/>
                    </a:ext>
                  </a:extLst>
                </p:cNvPr>
                <p:cNvSpPr/>
                <p:nvPr/>
              </p:nvSpPr>
              <p:spPr>
                <a:xfrm>
                  <a:off x="5925882" y="3151346"/>
                  <a:ext cx="36885" cy="67888"/>
                </a:xfrm>
                <a:custGeom>
                  <a:avLst/>
                  <a:gdLst>
                    <a:gd name="connsiteX0" fmla="*/ 24479 w 36885"/>
                    <a:gd name="connsiteY0" fmla="*/ 0 h 67888"/>
                    <a:gd name="connsiteX1" fmla="*/ 31528 w 36885"/>
                    <a:gd name="connsiteY1" fmla="*/ 2857 h 67888"/>
                    <a:gd name="connsiteX2" fmla="*/ 36767 w 36885"/>
                    <a:gd name="connsiteY2" fmla="*/ 12192 h 67888"/>
                    <a:gd name="connsiteX3" fmla="*/ 0 w 36885"/>
                    <a:gd name="connsiteY3" fmla="*/ 66865 h 67888"/>
                    <a:gd name="connsiteX4" fmla="*/ 0 w 36885"/>
                    <a:gd name="connsiteY4" fmla="*/ 66865 h 67888"/>
                    <a:gd name="connsiteX5" fmla="*/ 2572 w 36885"/>
                    <a:gd name="connsiteY5" fmla="*/ 58864 h 67888"/>
                    <a:gd name="connsiteX6" fmla="*/ 24479 w 36885"/>
                    <a:gd name="connsiteY6" fmla="*/ 0 h 6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885" h="67888">
                      <a:moveTo>
                        <a:pt x="24479" y="0"/>
                      </a:moveTo>
                      <a:lnTo>
                        <a:pt x="31528" y="2857"/>
                      </a:lnTo>
                      <a:cubicBezTo>
                        <a:pt x="35243" y="4381"/>
                        <a:pt x="37433" y="8287"/>
                        <a:pt x="36767" y="12192"/>
                      </a:cubicBezTo>
                      <a:cubicBezTo>
                        <a:pt x="33719" y="29909"/>
                        <a:pt x="23431" y="75248"/>
                        <a:pt x="0" y="66865"/>
                      </a:cubicBezTo>
                      <a:lnTo>
                        <a:pt x="0" y="66865"/>
                      </a:lnTo>
                      <a:cubicBezTo>
                        <a:pt x="1048" y="64103"/>
                        <a:pt x="1905" y="61436"/>
                        <a:pt x="2572" y="58864"/>
                      </a:cubicBezTo>
                      <a:cubicBezTo>
                        <a:pt x="9334" y="33052"/>
                        <a:pt x="15526" y="8954"/>
                        <a:pt x="2447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12" name="Freeform: Shape 60">
                <a:extLst>
                  <a:ext uri="{FF2B5EF4-FFF2-40B4-BE49-F238E27FC236}">
                    <a16:creationId xmlns:a16="http://schemas.microsoft.com/office/drawing/2014/main" id="{C342D46B-915F-4B6C-885F-9E0013995506}"/>
                  </a:ext>
                </a:extLst>
              </p:cNvPr>
              <p:cNvSpPr/>
              <p:nvPr/>
            </p:nvSpPr>
            <p:spPr>
              <a:xfrm>
                <a:off x="5985890" y="3435000"/>
                <a:ext cx="374713" cy="334708"/>
              </a:xfrm>
              <a:custGeom>
                <a:avLst/>
                <a:gdLst>
                  <a:gd name="connsiteX0" fmla="*/ 268986 w 374713"/>
                  <a:gd name="connsiteY0" fmla="*/ 69818 h 334708"/>
                  <a:gd name="connsiteX1" fmla="*/ 267843 w 374713"/>
                  <a:gd name="connsiteY1" fmla="*/ 69914 h 334708"/>
                  <a:gd name="connsiteX2" fmla="*/ 187357 w 374713"/>
                  <a:gd name="connsiteY2" fmla="*/ 0 h 334708"/>
                  <a:gd name="connsiteX3" fmla="*/ 117729 w 374713"/>
                  <a:gd name="connsiteY3" fmla="*/ 39433 h 334708"/>
                  <a:gd name="connsiteX4" fmla="*/ 105632 w 374713"/>
                  <a:gd name="connsiteY4" fmla="*/ 38195 h 334708"/>
                  <a:gd name="connsiteX5" fmla="*/ 0 w 374713"/>
                  <a:gd name="connsiteY5" fmla="*/ 143828 h 334708"/>
                  <a:gd name="connsiteX6" fmla="*/ 80201 w 374713"/>
                  <a:gd name="connsiteY6" fmla="*/ 246031 h 334708"/>
                  <a:gd name="connsiteX7" fmla="*/ 79534 w 374713"/>
                  <a:gd name="connsiteY7" fmla="*/ 252984 h 334708"/>
                  <a:gd name="connsiteX8" fmla="*/ 161258 w 374713"/>
                  <a:gd name="connsiteY8" fmla="*/ 334708 h 334708"/>
                  <a:gd name="connsiteX9" fmla="*/ 239173 w 374713"/>
                  <a:gd name="connsiteY9" fmla="*/ 276225 h 334708"/>
                  <a:gd name="connsiteX10" fmla="*/ 269081 w 374713"/>
                  <a:gd name="connsiteY10" fmla="*/ 281083 h 334708"/>
                  <a:gd name="connsiteX11" fmla="*/ 374714 w 374713"/>
                  <a:gd name="connsiteY11" fmla="*/ 175451 h 334708"/>
                  <a:gd name="connsiteX12" fmla="*/ 268986 w 374713"/>
                  <a:gd name="connsiteY12" fmla="*/ 69818 h 334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4713" h="334708">
                    <a:moveTo>
                      <a:pt x="268986" y="69818"/>
                    </a:moveTo>
                    <a:cubicBezTo>
                      <a:pt x="268605" y="69818"/>
                      <a:pt x="268224" y="69914"/>
                      <a:pt x="267843" y="69914"/>
                    </a:cubicBezTo>
                    <a:cubicBezTo>
                      <a:pt x="262128" y="30385"/>
                      <a:pt x="228410" y="0"/>
                      <a:pt x="187357" y="0"/>
                    </a:cubicBezTo>
                    <a:cubicBezTo>
                      <a:pt x="157734" y="0"/>
                      <a:pt x="132112" y="15907"/>
                      <a:pt x="117729" y="39433"/>
                    </a:cubicBezTo>
                    <a:cubicBezTo>
                      <a:pt x="113729" y="38957"/>
                      <a:pt x="109823" y="38195"/>
                      <a:pt x="105632" y="38195"/>
                    </a:cubicBezTo>
                    <a:cubicBezTo>
                      <a:pt x="47339" y="38195"/>
                      <a:pt x="0" y="85439"/>
                      <a:pt x="0" y="143828"/>
                    </a:cubicBezTo>
                    <a:cubicBezTo>
                      <a:pt x="0" y="193358"/>
                      <a:pt x="34195" y="234601"/>
                      <a:pt x="80201" y="246031"/>
                    </a:cubicBezTo>
                    <a:cubicBezTo>
                      <a:pt x="80010" y="248317"/>
                      <a:pt x="79534" y="250603"/>
                      <a:pt x="79534" y="252984"/>
                    </a:cubicBezTo>
                    <a:cubicBezTo>
                      <a:pt x="79534" y="298133"/>
                      <a:pt x="116110" y="334708"/>
                      <a:pt x="161258" y="334708"/>
                    </a:cubicBezTo>
                    <a:cubicBezTo>
                      <a:pt x="198215" y="334708"/>
                      <a:pt x="229076" y="309943"/>
                      <a:pt x="239173" y="276225"/>
                    </a:cubicBezTo>
                    <a:cubicBezTo>
                      <a:pt x="248698" y="279083"/>
                      <a:pt x="258604" y="281083"/>
                      <a:pt x="269081" y="281083"/>
                    </a:cubicBezTo>
                    <a:cubicBezTo>
                      <a:pt x="327374" y="281083"/>
                      <a:pt x="374714" y="233839"/>
                      <a:pt x="374714" y="175451"/>
                    </a:cubicBezTo>
                    <a:cubicBezTo>
                      <a:pt x="374618" y="117157"/>
                      <a:pt x="327374" y="69818"/>
                      <a:pt x="268986" y="69818"/>
                    </a:cubicBezTo>
                    <a:close/>
                  </a:path>
                </a:pathLst>
              </a:custGeom>
              <a:solidFill>
                <a:srgbClr val="FFFFFF">
                  <a:alpha val="7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19" name="Group 1496">
            <a:extLst>
              <a:ext uri="{FF2B5EF4-FFF2-40B4-BE49-F238E27FC236}">
                <a16:creationId xmlns:a16="http://schemas.microsoft.com/office/drawing/2014/main" id="{E980C27A-0ABE-451E-B19D-BADDC07C32D7}"/>
              </a:ext>
            </a:extLst>
          </p:cNvPr>
          <p:cNvGrpSpPr/>
          <p:nvPr/>
        </p:nvGrpSpPr>
        <p:grpSpPr>
          <a:xfrm>
            <a:off x="8414650" y="70976"/>
            <a:ext cx="3938906" cy="6858002"/>
            <a:chOff x="5688247" y="0"/>
            <a:chExt cx="6503753" cy="6858002"/>
          </a:xfrm>
        </p:grpSpPr>
        <p:sp>
          <p:nvSpPr>
            <p:cNvPr id="520" name="Freeform: Shape 82">
              <a:extLst>
                <a:ext uri="{FF2B5EF4-FFF2-40B4-BE49-F238E27FC236}">
                  <a16:creationId xmlns:a16="http://schemas.microsoft.com/office/drawing/2014/main" id="{6E0E8EE3-295C-45E3-8563-157393C262CF}"/>
                </a:ext>
              </a:extLst>
            </p:cNvPr>
            <p:cNvSpPr/>
            <p:nvPr/>
          </p:nvSpPr>
          <p:spPr>
            <a:xfrm>
              <a:off x="5688247" y="187"/>
              <a:ext cx="6503753" cy="6857815"/>
            </a:xfrm>
            <a:custGeom>
              <a:avLst/>
              <a:gdLst>
                <a:gd name="connsiteX0" fmla="*/ 2931890 w 2931890"/>
                <a:gd name="connsiteY0" fmla="*/ 0 h 3514915"/>
                <a:gd name="connsiteX1" fmla="*/ 0 w 2931890"/>
                <a:gd name="connsiteY1" fmla="*/ 0 h 3514915"/>
                <a:gd name="connsiteX2" fmla="*/ 314706 w 2931890"/>
                <a:gd name="connsiteY2" fmla="*/ 242983 h 3514915"/>
                <a:gd name="connsiteX3" fmla="*/ 762381 w 2931890"/>
                <a:gd name="connsiteY3" fmla="*/ 214408 h 3514915"/>
                <a:gd name="connsiteX4" fmla="*/ 829056 w 2931890"/>
                <a:gd name="connsiteY4" fmla="*/ 290608 h 3514915"/>
                <a:gd name="connsiteX5" fmla="*/ 1181481 w 2931890"/>
                <a:gd name="connsiteY5" fmla="*/ 547783 h 3514915"/>
                <a:gd name="connsiteX6" fmla="*/ 1514856 w 2931890"/>
                <a:gd name="connsiteY6" fmla="*/ 438245 h 3514915"/>
                <a:gd name="connsiteX7" fmla="*/ 1632299 w 2931890"/>
                <a:gd name="connsiteY7" fmla="*/ 574739 h 3514915"/>
                <a:gd name="connsiteX8" fmla="*/ 1929193 w 2931890"/>
                <a:gd name="connsiteY8" fmla="*/ 641413 h 3514915"/>
                <a:gd name="connsiteX9" fmla="*/ 1816037 w 2931890"/>
                <a:gd name="connsiteY9" fmla="*/ 957358 h 3514915"/>
                <a:gd name="connsiteX10" fmla="*/ 2124456 w 2931890"/>
                <a:gd name="connsiteY10" fmla="*/ 976408 h 3514915"/>
                <a:gd name="connsiteX11" fmla="*/ 2295906 w 2931890"/>
                <a:gd name="connsiteY11" fmla="*/ 1252633 h 3514915"/>
                <a:gd name="connsiteX12" fmla="*/ 2229231 w 2931890"/>
                <a:gd name="connsiteY12" fmla="*/ 1538383 h 3514915"/>
                <a:gd name="connsiteX13" fmla="*/ 2581656 w 2931890"/>
                <a:gd name="connsiteY13" fmla="*/ 1681258 h 3514915"/>
                <a:gd name="connsiteX14" fmla="*/ 2591181 w 2931890"/>
                <a:gd name="connsiteY14" fmla="*/ 1900333 h 3514915"/>
                <a:gd name="connsiteX15" fmla="*/ 2172081 w 2931890"/>
                <a:gd name="connsiteY15" fmla="*/ 2357533 h 3514915"/>
                <a:gd name="connsiteX16" fmla="*/ 2400681 w 2931890"/>
                <a:gd name="connsiteY16" fmla="*/ 2586133 h 3514915"/>
                <a:gd name="connsiteX17" fmla="*/ 2276856 w 2931890"/>
                <a:gd name="connsiteY17" fmla="*/ 2909983 h 3514915"/>
                <a:gd name="connsiteX18" fmla="*/ 1638681 w 2931890"/>
                <a:gd name="connsiteY18" fmla="*/ 3405283 h 3514915"/>
                <a:gd name="connsiteX19" fmla="*/ 1614583 w 2931890"/>
                <a:gd name="connsiteY19" fmla="*/ 3514916 h 3514915"/>
                <a:gd name="connsiteX20" fmla="*/ 2931890 w 2931890"/>
                <a:gd name="connsiteY20" fmla="*/ 3514916 h 3514915"/>
                <a:gd name="connsiteX21" fmla="*/ 2931890 w 2931890"/>
                <a:gd name="connsiteY21" fmla="*/ 0 h 351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31890" h="3514915">
                  <a:moveTo>
                    <a:pt x="2931890" y="0"/>
                  </a:moveTo>
                  <a:lnTo>
                    <a:pt x="0" y="0"/>
                  </a:lnTo>
                  <a:cubicBezTo>
                    <a:pt x="74009" y="115062"/>
                    <a:pt x="175546" y="219837"/>
                    <a:pt x="314706" y="242983"/>
                  </a:cubicBezTo>
                  <a:cubicBezTo>
                    <a:pt x="467106" y="262033"/>
                    <a:pt x="609981" y="185833"/>
                    <a:pt x="762381" y="214408"/>
                  </a:cubicBezTo>
                  <a:cubicBezTo>
                    <a:pt x="800481" y="223933"/>
                    <a:pt x="819531" y="252508"/>
                    <a:pt x="829056" y="290608"/>
                  </a:cubicBezTo>
                  <a:cubicBezTo>
                    <a:pt x="838581" y="481108"/>
                    <a:pt x="1000506" y="614458"/>
                    <a:pt x="1181481" y="547783"/>
                  </a:cubicBezTo>
                  <a:cubicBezTo>
                    <a:pt x="1267206" y="519208"/>
                    <a:pt x="1419606" y="409670"/>
                    <a:pt x="1514856" y="438245"/>
                  </a:cubicBezTo>
                  <a:cubicBezTo>
                    <a:pt x="1600581" y="457295"/>
                    <a:pt x="1584674" y="508064"/>
                    <a:pt x="1632299" y="574739"/>
                  </a:cubicBezTo>
                  <a:cubicBezTo>
                    <a:pt x="1669256" y="638747"/>
                    <a:pt x="1881568" y="527114"/>
                    <a:pt x="1929193" y="641413"/>
                  </a:cubicBezTo>
                  <a:cubicBezTo>
                    <a:pt x="1967293" y="708088"/>
                    <a:pt x="1786890" y="939260"/>
                    <a:pt x="1816037" y="957358"/>
                  </a:cubicBezTo>
                  <a:cubicBezTo>
                    <a:pt x="1824418" y="948785"/>
                    <a:pt x="2019681" y="938308"/>
                    <a:pt x="2124456" y="976408"/>
                  </a:cubicBezTo>
                  <a:cubicBezTo>
                    <a:pt x="2229231" y="1024033"/>
                    <a:pt x="2372106" y="1128808"/>
                    <a:pt x="2295906" y="1252633"/>
                  </a:cubicBezTo>
                  <a:cubicBezTo>
                    <a:pt x="2248281" y="1347883"/>
                    <a:pt x="2191131" y="1452658"/>
                    <a:pt x="2229231" y="1538383"/>
                  </a:cubicBezTo>
                  <a:cubicBezTo>
                    <a:pt x="2286381" y="1671733"/>
                    <a:pt x="2476881" y="1595533"/>
                    <a:pt x="2581656" y="1681258"/>
                  </a:cubicBezTo>
                  <a:cubicBezTo>
                    <a:pt x="2638806" y="1738408"/>
                    <a:pt x="2648331" y="1843183"/>
                    <a:pt x="2591181" y="1900333"/>
                  </a:cubicBezTo>
                  <a:cubicBezTo>
                    <a:pt x="2457831" y="2062258"/>
                    <a:pt x="2105406" y="2100358"/>
                    <a:pt x="2172081" y="2357533"/>
                  </a:cubicBezTo>
                  <a:cubicBezTo>
                    <a:pt x="2210181" y="2462308"/>
                    <a:pt x="2372106" y="2481358"/>
                    <a:pt x="2400681" y="2586133"/>
                  </a:cubicBezTo>
                  <a:cubicBezTo>
                    <a:pt x="2438781" y="2719483"/>
                    <a:pt x="2419731" y="2852833"/>
                    <a:pt x="2276856" y="2909983"/>
                  </a:cubicBezTo>
                  <a:cubicBezTo>
                    <a:pt x="2010156" y="3005233"/>
                    <a:pt x="1714881" y="3119533"/>
                    <a:pt x="1638681" y="3405283"/>
                  </a:cubicBezTo>
                  <a:cubicBezTo>
                    <a:pt x="1629347" y="3441764"/>
                    <a:pt x="1621441" y="3478340"/>
                    <a:pt x="1614583" y="3514916"/>
                  </a:cubicBezTo>
                  <a:lnTo>
                    <a:pt x="2931890" y="3514916"/>
                  </a:lnTo>
                  <a:lnTo>
                    <a:pt x="2931890" y="0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21" name="Group 1495">
              <a:extLst>
                <a:ext uri="{FF2B5EF4-FFF2-40B4-BE49-F238E27FC236}">
                  <a16:creationId xmlns:a16="http://schemas.microsoft.com/office/drawing/2014/main" id="{58260EF9-26A2-4A59-87E4-0DBF774BE1BB}"/>
                </a:ext>
              </a:extLst>
            </p:cNvPr>
            <p:cNvGrpSpPr/>
            <p:nvPr/>
          </p:nvGrpSpPr>
          <p:grpSpPr>
            <a:xfrm>
              <a:off x="6437276" y="0"/>
              <a:ext cx="5754722" cy="6858002"/>
              <a:chOff x="6437276" y="0"/>
              <a:chExt cx="5754722" cy="6858002"/>
            </a:xfrm>
          </p:grpSpPr>
          <p:sp>
            <p:nvSpPr>
              <p:cNvPr id="522" name="Freeform: Shape 83">
                <a:extLst>
                  <a:ext uri="{FF2B5EF4-FFF2-40B4-BE49-F238E27FC236}">
                    <a16:creationId xmlns:a16="http://schemas.microsoft.com/office/drawing/2014/main" id="{EA4146E6-3A54-44E0-A98F-F2AEA8C5DF83}"/>
                  </a:ext>
                </a:extLst>
              </p:cNvPr>
              <p:cNvSpPr/>
              <p:nvPr/>
            </p:nvSpPr>
            <p:spPr>
              <a:xfrm>
                <a:off x="7225389" y="187"/>
                <a:ext cx="4966609" cy="6857815"/>
              </a:xfrm>
              <a:custGeom>
                <a:avLst/>
                <a:gdLst>
                  <a:gd name="connsiteX0" fmla="*/ 2238947 w 2238946"/>
                  <a:gd name="connsiteY0" fmla="*/ 0 h 3514915"/>
                  <a:gd name="connsiteX1" fmla="*/ 0 w 2238946"/>
                  <a:gd name="connsiteY1" fmla="*/ 0 h 3514915"/>
                  <a:gd name="connsiteX2" fmla="*/ 431387 w 2238946"/>
                  <a:gd name="connsiteY2" fmla="*/ 281083 h 3514915"/>
                  <a:gd name="connsiteX3" fmla="*/ 479012 w 2238946"/>
                  <a:gd name="connsiteY3" fmla="*/ 319183 h 3514915"/>
                  <a:gd name="connsiteX4" fmla="*/ 1069562 w 2238946"/>
                  <a:gd name="connsiteY4" fmla="*/ 347758 h 3514915"/>
                  <a:gd name="connsiteX5" fmla="*/ 1136237 w 2238946"/>
                  <a:gd name="connsiteY5" fmla="*/ 471583 h 3514915"/>
                  <a:gd name="connsiteX6" fmla="*/ 1431512 w 2238946"/>
                  <a:gd name="connsiteY6" fmla="*/ 585883 h 3514915"/>
                  <a:gd name="connsiteX7" fmla="*/ 1202912 w 2238946"/>
                  <a:gd name="connsiteY7" fmla="*/ 881158 h 3514915"/>
                  <a:gd name="connsiteX8" fmla="*/ 1660112 w 2238946"/>
                  <a:gd name="connsiteY8" fmla="*/ 928783 h 3514915"/>
                  <a:gd name="connsiteX9" fmla="*/ 1692878 w 2238946"/>
                  <a:gd name="connsiteY9" fmla="*/ 1387793 h 3514915"/>
                  <a:gd name="connsiteX10" fmla="*/ 1822037 w 2238946"/>
                  <a:gd name="connsiteY10" fmla="*/ 1576483 h 3514915"/>
                  <a:gd name="connsiteX11" fmla="*/ 2117312 w 2238946"/>
                  <a:gd name="connsiteY11" fmla="*/ 1766983 h 3514915"/>
                  <a:gd name="connsiteX12" fmla="*/ 1936337 w 2238946"/>
                  <a:gd name="connsiteY12" fmla="*/ 2205133 h 3514915"/>
                  <a:gd name="connsiteX13" fmla="*/ 1917287 w 2238946"/>
                  <a:gd name="connsiteY13" fmla="*/ 2395633 h 3514915"/>
                  <a:gd name="connsiteX14" fmla="*/ 1822037 w 2238946"/>
                  <a:gd name="connsiteY14" fmla="*/ 3367183 h 3514915"/>
                  <a:gd name="connsiteX15" fmla="*/ 1725168 w 2238946"/>
                  <a:gd name="connsiteY15" fmla="*/ 3514916 h 3514915"/>
                  <a:gd name="connsiteX16" fmla="*/ 2238947 w 2238946"/>
                  <a:gd name="connsiteY16" fmla="*/ 3514916 h 3514915"/>
                  <a:gd name="connsiteX17" fmla="*/ 2238947 w 2238946"/>
                  <a:gd name="connsiteY17" fmla="*/ 0 h 351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38946" h="3514915">
                    <a:moveTo>
                      <a:pt x="2238947" y="0"/>
                    </a:moveTo>
                    <a:lnTo>
                      <a:pt x="0" y="0"/>
                    </a:lnTo>
                    <a:cubicBezTo>
                      <a:pt x="194977" y="59531"/>
                      <a:pt x="465011" y="-29623"/>
                      <a:pt x="431387" y="281083"/>
                    </a:cubicBezTo>
                    <a:cubicBezTo>
                      <a:pt x="421862" y="300133"/>
                      <a:pt x="459962" y="309658"/>
                      <a:pt x="479012" y="319183"/>
                    </a:cubicBezTo>
                    <a:cubicBezTo>
                      <a:pt x="679037" y="395383"/>
                      <a:pt x="926687" y="185833"/>
                      <a:pt x="1069562" y="347758"/>
                    </a:cubicBezTo>
                    <a:cubicBezTo>
                      <a:pt x="1098137" y="376333"/>
                      <a:pt x="1088612" y="462058"/>
                      <a:pt x="1136237" y="471583"/>
                    </a:cubicBezTo>
                    <a:cubicBezTo>
                      <a:pt x="1241012" y="509683"/>
                      <a:pt x="1393412" y="462058"/>
                      <a:pt x="1431512" y="585883"/>
                    </a:cubicBezTo>
                    <a:cubicBezTo>
                      <a:pt x="1469612" y="728758"/>
                      <a:pt x="1279112" y="785908"/>
                      <a:pt x="1202912" y="881158"/>
                    </a:cubicBezTo>
                    <a:cubicBezTo>
                      <a:pt x="1355312" y="900208"/>
                      <a:pt x="1517237" y="833533"/>
                      <a:pt x="1660112" y="928783"/>
                    </a:cubicBezTo>
                    <a:cubicBezTo>
                      <a:pt x="1847374" y="1050893"/>
                      <a:pt x="1721453" y="1221772"/>
                      <a:pt x="1692878" y="1387793"/>
                    </a:cubicBezTo>
                    <a:cubicBezTo>
                      <a:pt x="1700975" y="1464850"/>
                      <a:pt x="1735169" y="1533049"/>
                      <a:pt x="1822037" y="1576483"/>
                    </a:cubicBezTo>
                    <a:cubicBezTo>
                      <a:pt x="1926812" y="1633633"/>
                      <a:pt x="2060162" y="1652683"/>
                      <a:pt x="2117312" y="1766983"/>
                    </a:cubicBezTo>
                    <a:cubicBezTo>
                      <a:pt x="2203037" y="1957483"/>
                      <a:pt x="2079212" y="2081308"/>
                      <a:pt x="1936337" y="2205133"/>
                    </a:cubicBezTo>
                    <a:cubicBezTo>
                      <a:pt x="1879187" y="2262283"/>
                      <a:pt x="1888712" y="2357533"/>
                      <a:pt x="1917287" y="2395633"/>
                    </a:cubicBezTo>
                    <a:cubicBezTo>
                      <a:pt x="2164937" y="2709958"/>
                      <a:pt x="2145887" y="3148108"/>
                      <a:pt x="1822037" y="3367183"/>
                    </a:cubicBezTo>
                    <a:cubicBezTo>
                      <a:pt x="1746599" y="3418808"/>
                      <a:pt x="1730502" y="3465671"/>
                      <a:pt x="1725168" y="3514916"/>
                    </a:cubicBezTo>
                    <a:lnTo>
                      <a:pt x="2238947" y="3514916"/>
                    </a:lnTo>
                    <a:lnTo>
                      <a:pt x="2238947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3" name="Freeform: Shape 84">
                <a:extLst>
                  <a:ext uri="{FF2B5EF4-FFF2-40B4-BE49-F238E27FC236}">
                    <a16:creationId xmlns:a16="http://schemas.microsoft.com/office/drawing/2014/main" id="{21B89C75-FD52-4E78-9DE1-753DB11C260F}"/>
                  </a:ext>
                </a:extLst>
              </p:cNvPr>
              <p:cNvSpPr/>
              <p:nvPr/>
            </p:nvSpPr>
            <p:spPr>
              <a:xfrm>
                <a:off x="7225389" y="0"/>
                <a:ext cx="4966398" cy="6858000"/>
              </a:xfrm>
              <a:custGeom>
                <a:avLst/>
                <a:gdLst>
                  <a:gd name="connsiteX0" fmla="*/ 1822037 w 2238851"/>
                  <a:gd name="connsiteY0" fmla="*/ 3367278 h 3515010"/>
                  <a:gd name="connsiteX1" fmla="*/ 1725168 w 2238851"/>
                  <a:gd name="connsiteY1" fmla="*/ 3515011 h 3515010"/>
                  <a:gd name="connsiteX2" fmla="*/ 1981390 w 2238851"/>
                  <a:gd name="connsiteY2" fmla="*/ 3515011 h 3515010"/>
                  <a:gd name="connsiteX3" fmla="*/ 2108073 w 2238851"/>
                  <a:gd name="connsiteY3" fmla="*/ 3309176 h 3515010"/>
                  <a:gd name="connsiteX4" fmla="*/ 2238851 w 2238851"/>
                  <a:gd name="connsiteY4" fmla="*/ 3180779 h 3515010"/>
                  <a:gd name="connsiteX5" fmla="*/ 2238851 w 2238851"/>
                  <a:gd name="connsiteY5" fmla="*/ 2388203 h 3515010"/>
                  <a:gd name="connsiteX6" fmla="*/ 2157984 w 2238851"/>
                  <a:gd name="connsiteY6" fmla="*/ 2264474 h 3515010"/>
                  <a:gd name="connsiteX7" fmla="*/ 2177034 w 2238851"/>
                  <a:gd name="connsiteY7" fmla="*/ 2073974 h 3515010"/>
                  <a:gd name="connsiteX8" fmla="*/ 2238851 w 2238851"/>
                  <a:gd name="connsiteY8" fmla="*/ 2018443 h 3515010"/>
                  <a:gd name="connsiteX9" fmla="*/ 2238851 w 2238851"/>
                  <a:gd name="connsiteY9" fmla="*/ 1524476 h 3515010"/>
                  <a:gd name="connsiteX10" fmla="*/ 2062734 w 2238851"/>
                  <a:gd name="connsiteY10" fmla="*/ 1445324 h 3515010"/>
                  <a:gd name="connsiteX11" fmla="*/ 1933575 w 2238851"/>
                  <a:gd name="connsiteY11" fmla="*/ 1256633 h 3515010"/>
                  <a:gd name="connsiteX12" fmla="*/ 1900809 w 2238851"/>
                  <a:gd name="connsiteY12" fmla="*/ 797624 h 3515010"/>
                  <a:gd name="connsiteX13" fmla="*/ 1443609 w 2238851"/>
                  <a:gd name="connsiteY13" fmla="*/ 749999 h 3515010"/>
                  <a:gd name="connsiteX14" fmla="*/ 1672209 w 2238851"/>
                  <a:gd name="connsiteY14" fmla="*/ 454724 h 3515010"/>
                  <a:gd name="connsiteX15" fmla="*/ 1376934 w 2238851"/>
                  <a:gd name="connsiteY15" fmla="*/ 340424 h 3515010"/>
                  <a:gd name="connsiteX16" fmla="*/ 1310259 w 2238851"/>
                  <a:gd name="connsiteY16" fmla="*/ 216599 h 3515010"/>
                  <a:gd name="connsiteX17" fmla="*/ 719709 w 2238851"/>
                  <a:gd name="connsiteY17" fmla="*/ 188024 h 3515010"/>
                  <a:gd name="connsiteX18" fmla="*/ 672084 w 2238851"/>
                  <a:gd name="connsiteY18" fmla="*/ 149924 h 3515010"/>
                  <a:gd name="connsiteX19" fmla="*/ 655606 w 2238851"/>
                  <a:gd name="connsiteY19" fmla="*/ 0 h 3515010"/>
                  <a:gd name="connsiteX20" fmla="*/ 0 w 2238851"/>
                  <a:gd name="connsiteY20" fmla="*/ 0 h 3515010"/>
                  <a:gd name="connsiteX21" fmla="*/ 431387 w 2238851"/>
                  <a:gd name="connsiteY21" fmla="*/ 281083 h 3515010"/>
                  <a:gd name="connsiteX22" fmla="*/ 479012 w 2238851"/>
                  <a:gd name="connsiteY22" fmla="*/ 319183 h 3515010"/>
                  <a:gd name="connsiteX23" fmla="*/ 1069562 w 2238851"/>
                  <a:gd name="connsiteY23" fmla="*/ 347758 h 3515010"/>
                  <a:gd name="connsiteX24" fmla="*/ 1136237 w 2238851"/>
                  <a:gd name="connsiteY24" fmla="*/ 471583 h 3515010"/>
                  <a:gd name="connsiteX25" fmla="*/ 1431512 w 2238851"/>
                  <a:gd name="connsiteY25" fmla="*/ 585883 h 3515010"/>
                  <a:gd name="connsiteX26" fmla="*/ 1202912 w 2238851"/>
                  <a:gd name="connsiteY26" fmla="*/ 881158 h 3515010"/>
                  <a:gd name="connsiteX27" fmla="*/ 1660112 w 2238851"/>
                  <a:gd name="connsiteY27" fmla="*/ 928783 h 3515010"/>
                  <a:gd name="connsiteX28" fmla="*/ 1692878 w 2238851"/>
                  <a:gd name="connsiteY28" fmla="*/ 1387793 h 3515010"/>
                  <a:gd name="connsiteX29" fmla="*/ 1822037 w 2238851"/>
                  <a:gd name="connsiteY29" fmla="*/ 1576483 h 3515010"/>
                  <a:gd name="connsiteX30" fmla="*/ 2117312 w 2238851"/>
                  <a:gd name="connsiteY30" fmla="*/ 1766983 h 3515010"/>
                  <a:gd name="connsiteX31" fmla="*/ 1936337 w 2238851"/>
                  <a:gd name="connsiteY31" fmla="*/ 2205133 h 3515010"/>
                  <a:gd name="connsiteX32" fmla="*/ 1917287 w 2238851"/>
                  <a:gd name="connsiteY32" fmla="*/ 2395633 h 3515010"/>
                  <a:gd name="connsiteX33" fmla="*/ 1822037 w 2238851"/>
                  <a:gd name="connsiteY33" fmla="*/ 3367278 h 351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38851" h="3515010">
                    <a:moveTo>
                      <a:pt x="1822037" y="3367278"/>
                    </a:moveTo>
                    <a:cubicBezTo>
                      <a:pt x="1746599" y="3418904"/>
                      <a:pt x="1730502" y="3465767"/>
                      <a:pt x="1725168" y="3515011"/>
                    </a:cubicBezTo>
                    <a:lnTo>
                      <a:pt x="1981390" y="3515011"/>
                    </a:lnTo>
                    <a:cubicBezTo>
                      <a:pt x="2020348" y="3426524"/>
                      <a:pt x="2069211" y="3335750"/>
                      <a:pt x="2108073" y="3309176"/>
                    </a:cubicBezTo>
                    <a:cubicBezTo>
                      <a:pt x="2160841" y="3273457"/>
                      <a:pt x="2204180" y="3229928"/>
                      <a:pt x="2238851" y="3180779"/>
                    </a:cubicBezTo>
                    <a:lnTo>
                      <a:pt x="2238851" y="2388203"/>
                    </a:lnTo>
                    <a:cubicBezTo>
                      <a:pt x="2215324" y="2344579"/>
                      <a:pt x="2188369" y="2303050"/>
                      <a:pt x="2157984" y="2264474"/>
                    </a:cubicBezTo>
                    <a:cubicBezTo>
                      <a:pt x="2129409" y="2226374"/>
                      <a:pt x="2119884" y="2131124"/>
                      <a:pt x="2177034" y="2073974"/>
                    </a:cubicBezTo>
                    <a:cubicBezTo>
                      <a:pt x="2198275" y="2055590"/>
                      <a:pt x="2219135" y="2037112"/>
                      <a:pt x="2238851" y="2018443"/>
                    </a:cubicBezTo>
                    <a:lnTo>
                      <a:pt x="2238851" y="1524476"/>
                    </a:lnTo>
                    <a:cubicBezTo>
                      <a:pt x="2182559" y="1495425"/>
                      <a:pt x="2118551" y="1475803"/>
                      <a:pt x="2062734" y="1445324"/>
                    </a:cubicBezTo>
                    <a:cubicBezTo>
                      <a:pt x="1975866" y="1401890"/>
                      <a:pt x="1941671" y="1333691"/>
                      <a:pt x="1933575" y="1256633"/>
                    </a:cubicBezTo>
                    <a:cubicBezTo>
                      <a:pt x="1962150" y="1090613"/>
                      <a:pt x="2088071" y="919734"/>
                      <a:pt x="1900809" y="797624"/>
                    </a:cubicBezTo>
                    <a:cubicBezTo>
                      <a:pt x="1757934" y="702374"/>
                      <a:pt x="1596009" y="769049"/>
                      <a:pt x="1443609" y="749999"/>
                    </a:cubicBezTo>
                    <a:cubicBezTo>
                      <a:pt x="1519809" y="654749"/>
                      <a:pt x="1710309" y="597599"/>
                      <a:pt x="1672209" y="454724"/>
                    </a:cubicBezTo>
                    <a:cubicBezTo>
                      <a:pt x="1634109" y="330899"/>
                      <a:pt x="1481709" y="378524"/>
                      <a:pt x="1376934" y="340424"/>
                    </a:cubicBezTo>
                    <a:cubicBezTo>
                      <a:pt x="1329309" y="330899"/>
                      <a:pt x="1338834" y="245174"/>
                      <a:pt x="1310259" y="216599"/>
                    </a:cubicBezTo>
                    <a:cubicBezTo>
                      <a:pt x="1167384" y="54674"/>
                      <a:pt x="919734" y="264224"/>
                      <a:pt x="719709" y="188024"/>
                    </a:cubicBezTo>
                    <a:cubicBezTo>
                      <a:pt x="700659" y="178499"/>
                      <a:pt x="662559" y="168974"/>
                      <a:pt x="672084" y="149924"/>
                    </a:cubicBezTo>
                    <a:cubicBezTo>
                      <a:pt x="679228" y="83439"/>
                      <a:pt x="672560" y="35243"/>
                      <a:pt x="655606" y="0"/>
                    </a:cubicBezTo>
                    <a:lnTo>
                      <a:pt x="0" y="0"/>
                    </a:lnTo>
                    <a:cubicBezTo>
                      <a:pt x="194977" y="59531"/>
                      <a:pt x="465011" y="-29623"/>
                      <a:pt x="431387" y="281083"/>
                    </a:cubicBezTo>
                    <a:cubicBezTo>
                      <a:pt x="421862" y="300133"/>
                      <a:pt x="459962" y="309658"/>
                      <a:pt x="479012" y="319183"/>
                    </a:cubicBezTo>
                    <a:cubicBezTo>
                      <a:pt x="679037" y="395383"/>
                      <a:pt x="926687" y="185833"/>
                      <a:pt x="1069562" y="347758"/>
                    </a:cubicBezTo>
                    <a:cubicBezTo>
                      <a:pt x="1098137" y="376333"/>
                      <a:pt x="1088612" y="462058"/>
                      <a:pt x="1136237" y="471583"/>
                    </a:cubicBezTo>
                    <a:cubicBezTo>
                      <a:pt x="1241012" y="509683"/>
                      <a:pt x="1393412" y="462058"/>
                      <a:pt x="1431512" y="585883"/>
                    </a:cubicBezTo>
                    <a:cubicBezTo>
                      <a:pt x="1469612" y="728758"/>
                      <a:pt x="1279112" y="785908"/>
                      <a:pt x="1202912" y="881158"/>
                    </a:cubicBezTo>
                    <a:cubicBezTo>
                      <a:pt x="1355312" y="900208"/>
                      <a:pt x="1517237" y="833533"/>
                      <a:pt x="1660112" y="928783"/>
                    </a:cubicBezTo>
                    <a:cubicBezTo>
                      <a:pt x="1847374" y="1050893"/>
                      <a:pt x="1721453" y="1221772"/>
                      <a:pt x="1692878" y="1387793"/>
                    </a:cubicBezTo>
                    <a:cubicBezTo>
                      <a:pt x="1700975" y="1464850"/>
                      <a:pt x="1735169" y="1533049"/>
                      <a:pt x="1822037" y="1576483"/>
                    </a:cubicBezTo>
                    <a:cubicBezTo>
                      <a:pt x="1926812" y="1633633"/>
                      <a:pt x="2060162" y="1652683"/>
                      <a:pt x="2117312" y="1766983"/>
                    </a:cubicBezTo>
                    <a:cubicBezTo>
                      <a:pt x="2203037" y="1957483"/>
                      <a:pt x="2079212" y="2081308"/>
                      <a:pt x="1936337" y="2205133"/>
                    </a:cubicBezTo>
                    <a:cubicBezTo>
                      <a:pt x="1879187" y="2262283"/>
                      <a:pt x="1888712" y="2357533"/>
                      <a:pt x="1917287" y="2395633"/>
                    </a:cubicBezTo>
                    <a:cubicBezTo>
                      <a:pt x="2164937" y="2710053"/>
                      <a:pt x="2145887" y="3148203"/>
                      <a:pt x="1822037" y="3367278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524" name="Graphic 79">
                <a:extLst>
                  <a:ext uri="{FF2B5EF4-FFF2-40B4-BE49-F238E27FC236}">
                    <a16:creationId xmlns:a16="http://schemas.microsoft.com/office/drawing/2014/main" id="{DFFABCFC-4D8D-485D-80FB-063596E6175E}"/>
                  </a:ext>
                </a:extLst>
              </p:cNvPr>
              <p:cNvGrpSpPr/>
              <p:nvPr/>
            </p:nvGrpSpPr>
            <p:grpSpPr>
              <a:xfrm>
                <a:off x="6728960" y="1470404"/>
                <a:ext cx="3190996" cy="5170568"/>
                <a:chOff x="5098303" y="2425184"/>
                <a:chExt cx="1438500" cy="2650131"/>
              </a:xfrm>
            </p:grpSpPr>
            <p:sp>
              <p:nvSpPr>
                <p:cNvPr id="1885" name="Freeform: Shape 87">
                  <a:extLst>
                    <a:ext uri="{FF2B5EF4-FFF2-40B4-BE49-F238E27FC236}">
                      <a16:creationId xmlns:a16="http://schemas.microsoft.com/office/drawing/2014/main" id="{0CA7F29F-AB5F-4DDA-A635-8004D5409FB7}"/>
                    </a:ext>
                  </a:extLst>
                </p:cNvPr>
                <p:cNvSpPr/>
                <p:nvPr/>
              </p:nvSpPr>
              <p:spPr>
                <a:xfrm>
                  <a:off x="5216365" y="3363943"/>
                  <a:ext cx="657035" cy="1411033"/>
                </a:xfrm>
                <a:custGeom>
                  <a:avLst/>
                  <a:gdLst>
                    <a:gd name="connsiteX0" fmla="*/ 559404 w 657035"/>
                    <a:gd name="connsiteY0" fmla="*/ 0 h 1411033"/>
                    <a:gd name="connsiteX1" fmla="*/ 400241 w 657035"/>
                    <a:gd name="connsiteY1" fmla="*/ 16192 h 1411033"/>
                    <a:gd name="connsiteX2" fmla="*/ 322327 w 657035"/>
                    <a:gd name="connsiteY2" fmla="*/ 294323 h 1411033"/>
                    <a:gd name="connsiteX3" fmla="*/ 248222 w 657035"/>
                    <a:gd name="connsiteY3" fmla="*/ 784193 h 1411033"/>
                    <a:gd name="connsiteX4" fmla="*/ 1 w 657035"/>
                    <a:gd name="connsiteY4" fmla="*/ 1339882 h 1411033"/>
                    <a:gd name="connsiteX5" fmla="*/ 109824 w 657035"/>
                    <a:gd name="connsiteY5" fmla="*/ 1411034 h 1411033"/>
                    <a:gd name="connsiteX6" fmla="*/ 457677 w 657035"/>
                    <a:gd name="connsiteY6" fmla="*/ 861822 h 1411033"/>
                    <a:gd name="connsiteX7" fmla="*/ 610744 w 657035"/>
                    <a:gd name="connsiteY7" fmla="*/ 294513 h 1411033"/>
                    <a:gd name="connsiteX8" fmla="*/ 657035 w 657035"/>
                    <a:gd name="connsiteY8" fmla="*/ 21717 h 1411033"/>
                    <a:gd name="connsiteX9" fmla="*/ 559404 w 657035"/>
                    <a:gd name="connsiteY9" fmla="*/ 0 h 1411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7035" h="1411033">
                      <a:moveTo>
                        <a:pt x="559404" y="0"/>
                      </a:moveTo>
                      <a:lnTo>
                        <a:pt x="400241" y="16192"/>
                      </a:lnTo>
                      <a:cubicBezTo>
                        <a:pt x="322708" y="113538"/>
                        <a:pt x="312516" y="179451"/>
                        <a:pt x="322327" y="294323"/>
                      </a:cubicBezTo>
                      <a:cubicBezTo>
                        <a:pt x="334138" y="432625"/>
                        <a:pt x="328232" y="676656"/>
                        <a:pt x="248222" y="784193"/>
                      </a:cubicBezTo>
                      <a:cubicBezTo>
                        <a:pt x="168212" y="891731"/>
                        <a:pt x="1" y="1339882"/>
                        <a:pt x="1" y="1339882"/>
                      </a:cubicBezTo>
                      <a:cubicBezTo>
                        <a:pt x="1" y="1339882"/>
                        <a:pt x="-1428" y="1385792"/>
                        <a:pt x="109824" y="1411034"/>
                      </a:cubicBezTo>
                      <a:cubicBezTo>
                        <a:pt x="124207" y="1373410"/>
                        <a:pt x="422816" y="947738"/>
                        <a:pt x="457677" y="861822"/>
                      </a:cubicBezTo>
                      <a:cubicBezTo>
                        <a:pt x="492539" y="775907"/>
                        <a:pt x="581026" y="360902"/>
                        <a:pt x="610744" y="294513"/>
                      </a:cubicBezTo>
                      <a:cubicBezTo>
                        <a:pt x="634080" y="242316"/>
                        <a:pt x="591313" y="148685"/>
                        <a:pt x="657035" y="21717"/>
                      </a:cubicBezTo>
                      <a:lnTo>
                        <a:pt x="559404" y="0"/>
                      </a:lnTo>
                      <a:close/>
                    </a:path>
                  </a:pathLst>
                </a:custGeom>
                <a:solidFill>
                  <a:srgbClr val="EAEAE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86" name="Freeform: Shape 88">
                  <a:extLst>
                    <a:ext uri="{FF2B5EF4-FFF2-40B4-BE49-F238E27FC236}">
                      <a16:creationId xmlns:a16="http://schemas.microsoft.com/office/drawing/2014/main" id="{5A2F492F-51AB-4A4E-B4F1-A05E48FCFC0B}"/>
                    </a:ext>
                  </a:extLst>
                </p:cNvPr>
                <p:cNvSpPr/>
                <p:nvPr/>
              </p:nvSpPr>
              <p:spPr>
                <a:xfrm>
                  <a:off x="5208248" y="3363943"/>
                  <a:ext cx="665152" cy="1411033"/>
                </a:xfrm>
                <a:custGeom>
                  <a:avLst/>
                  <a:gdLst>
                    <a:gd name="connsiteX0" fmla="*/ 567521 w 665152"/>
                    <a:gd name="connsiteY0" fmla="*/ 0 h 1411033"/>
                    <a:gd name="connsiteX1" fmla="*/ 408359 w 665152"/>
                    <a:gd name="connsiteY1" fmla="*/ 16192 h 1411033"/>
                    <a:gd name="connsiteX2" fmla="*/ 330444 w 665152"/>
                    <a:gd name="connsiteY2" fmla="*/ 294323 h 1411033"/>
                    <a:gd name="connsiteX3" fmla="*/ 256340 w 665152"/>
                    <a:gd name="connsiteY3" fmla="*/ 784193 h 1411033"/>
                    <a:gd name="connsiteX4" fmla="*/ 8118 w 665152"/>
                    <a:gd name="connsiteY4" fmla="*/ 1339882 h 1411033"/>
                    <a:gd name="connsiteX5" fmla="*/ 76508 w 665152"/>
                    <a:gd name="connsiteY5" fmla="*/ 1411034 h 1411033"/>
                    <a:gd name="connsiteX6" fmla="*/ 435695 w 665152"/>
                    <a:gd name="connsiteY6" fmla="*/ 822293 h 1411033"/>
                    <a:gd name="connsiteX7" fmla="*/ 618861 w 665152"/>
                    <a:gd name="connsiteY7" fmla="*/ 294513 h 1411033"/>
                    <a:gd name="connsiteX8" fmla="*/ 665153 w 665152"/>
                    <a:gd name="connsiteY8" fmla="*/ 21717 h 1411033"/>
                    <a:gd name="connsiteX9" fmla="*/ 567521 w 665152"/>
                    <a:gd name="connsiteY9" fmla="*/ 0 h 1411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5152" h="1411033">
                      <a:moveTo>
                        <a:pt x="567521" y="0"/>
                      </a:moveTo>
                      <a:lnTo>
                        <a:pt x="408359" y="16192"/>
                      </a:lnTo>
                      <a:cubicBezTo>
                        <a:pt x="330825" y="113538"/>
                        <a:pt x="320633" y="179451"/>
                        <a:pt x="330444" y="294323"/>
                      </a:cubicBezTo>
                      <a:cubicBezTo>
                        <a:pt x="342255" y="432625"/>
                        <a:pt x="336350" y="676656"/>
                        <a:pt x="256340" y="784193"/>
                      </a:cubicBezTo>
                      <a:cubicBezTo>
                        <a:pt x="176330" y="891731"/>
                        <a:pt x="8118" y="1339882"/>
                        <a:pt x="8118" y="1339882"/>
                      </a:cubicBezTo>
                      <a:cubicBezTo>
                        <a:pt x="8118" y="1339882"/>
                        <a:pt x="-34744" y="1385792"/>
                        <a:pt x="76508" y="1411034"/>
                      </a:cubicBezTo>
                      <a:cubicBezTo>
                        <a:pt x="90890" y="1373410"/>
                        <a:pt x="400834" y="908209"/>
                        <a:pt x="435695" y="822293"/>
                      </a:cubicBezTo>
                      <a:cubicBezTo>
                        <a:pt x="470557" y="736378"/>
                        <a:pt x="589143" y="360902"/>
                        <a:pt x="618861" y="294513"/>
                      </a:cubicBezTo>
                      <a:cubicBezTo>
                        <a:pt x="642198" y="242316"/>
                        <a:pt x="599430" y="148685"/>
                        <a:pt x="665153" y="21717"/>
                      </a:cubicBezTo>
                      <a:lnTo>
                        <a:pt x="567521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87" name="Freeform: Shape 89">
                  <a:extLst>
                    <a:ext uri="{FF2B5EF4-FFF2-40B4-BE49-F238E27FC236}">
                      <a16:creationId xmlns:a16="http://schemas.microsoft.com/office/drawing/2014/main" id="{FE826B50-7D6B-4577-9EDB-60EA848F2CF9}"/>
                    </a:ext>
                  </a:extLst>
                </p:cNvPr>
                <p:cNvSpPr/>
                <p:nvPr/>
              </p:nvSpPr>
              <p:spPr>
                <a:xfrm>
                  <a:off x="5535584" y="3364038"/>
                  <a:ext cx="337816" cy="799242"/>
                </a:xfrm>
                <a:custGeom>
                  <a:avLst/>
                  <a:gdLst>
                    <a:gd name="connsiteX0" fmla="*/ 337816 w 337816"/>
                    <a:gd name="connsiteY0" fmla="*/ 21812 h 799242"/>
                    <a:gd name="connsiteX1" fmla="*/ 240185 w 337816"/>
                    <a:gd name="connsiteY1" fmla="*/ 0 h 799242"/>
                    <a:gd name="connsiteX2" fmla="*/ 81022 w 337816"/>
                    <a:gd name="connsiteY2" fmla="*/ 16193 h 799242"/>
                    <a:gd name="connsiteX3" fmla="*/ 3108 w 337816"/>
                    <a:gd name="connsiteY3" fmla="*/ 294323 h 799242"/>
                    <a:gd name="connsiteX4" fmla="*/ 5584 w 337816"/>
                    <a:gd name="connsiteY4" fmla="*/ 488156 h 799242"/>
                    <a:gd name="connsiteX5" fmla="*/ 158556 w 337816"/>
                    <a:gd name="connsiteY5" fmla="*/ 799243 h 799242"/>
                    <a:gd name="connsiteX6" fmla="*/ 291525 w 337816"/>
                    <a:gd name="connsiteY6" fmla="*/ 294608 h 799242"/>
                    <a:gd name="connsiteX7" fmla="*/ 337816 w 337816"/>
                    <a:gd name="connsiteY7" fmla="*/ 21812 h 79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7816" h="799242">
                      <a:moveTo>
                        <a:pt x="337816" y="21812"/>
                      </a:moveTo>
                      <a:lnTo>
                        <a:pt x="240185" y="0"/>
                      </a:lnTo>
                      <a:lnTo>
                        <a:pt x="81022" y="16193"/>
                      </a:lnTo>
                      <a:cubicBezTo>
                        <a:pt x="3489" y="113538"/>
                        <a:pt x="-6703" y="179451"/>
                        <a:pt x="3108" y="294323"/>
                      </a:cubicBezTo>
                      <a:cubicBezTo>
                        <a:pt x="7584" y="347186"/>
                        <a:pt x="4632" y="414909"/>
                        <a:pt x="5584" y="488156"/>
                      </a:cubicBezTo>
                      <a:cubicBezTo>
                        <a:pt x="100929" y="564547"/>
                        <a:pt x="146364" y="679990"/>
                        <a:pt x="158556" y="799243"/>
                      </a:cubicBezTo>
                      <a:cubicBezTo>
                        <a:pt x="199799" y="653606"/>
                        <a:pt x="266569" y="350425"/>
                        <a:pt x="291525" y="294608"/>
                      </a:cubicBezTo>
                      <a:cubicBezTo>
                        <a:pt x="314861" y="242411"/>
                        <a:pt x="272094" y="148685"/>
                        <a:pt x="337816" y="21812"/>
                      </a:cubicBezTo>
                      <a:close/>
                    </a:path>
                  </a:pathLst>
                </a:custGeom>
                <a:solidFill>
                  <a:srgbClr val="D3D3D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888" name="Graphic 79">
                  <a:extLst>
                    <a:ext uri="{FF2B5EF4-FFF2-40B4-BE49-F238E27FC236}">
                      <a16:creationId xmlns:a16="http://schemas.microsoft.com/office/drawing/2014/main" id="{768CB717-6508-4846-871A-8BF92F25A2DF}"/>
                    </a:ext>
                  </a:extLst>
                </p:cNvPr>
                <p:cNvGrpSpPr/>
                <p:nvPr/>
              </p:nvGrpSpPr>
              <p:grpSpPr>
                <a:xfrm>
                  <a:off x="5606556" y="2425184"/>
                  <a:ext cx="381894" cy="483509"/>
                  <a:chOff x="5606556" y="2425184"/>
                  <a:chExt cx="381894" cy="483509"/>
                </a:xfrm>
              </p:grpSpPr>
              <p:sp>
                <p:nvSpPr>
                  <p:cNvPr id="1915" name="Freeform: Shape 91">
                    <a:extLst>
                      <a:ext uri="{FF2B5EF4-FFF2-40B4-BE49-F238E27FC236}">
                        <a16:creationId xmlns:a16="http://schemas.microsoft.com/office/drawing/2014/main" id="{03C4AA67-293F-4817-9069-4F08FDC242E7}"/>
                      </a:ext>
                    </a:extLst>
                  </p:cNvPr>
                  <p:cNvSpPr/>
                  <p:nvPr/>
                </p:nvSpPr>
                <p:spPr>
                  <a:xfrm>
                    <a:off x="5773658" y="2472308"/>
                    <a:ext cx="211884" cy="251302"/>
                  </a:xfrm>
                  <a:custGeom>
                    <a:avLst/>
                    <a:gdLst>
                      <a:gd name="connsiteX0" fmla="*/ 89265 w 211884"/>
                      <a:gd name="connsiteY0" fmla="*/ 0 h 251302"/>
                      <a:gd name="connsiteX1" fmla="*/ 128984 w 211884"/>
                      <a:gd name="connsiteY1" fmla="*/ 37624 h 251302"/>
                      <a:gd name="connsiteX2" fmla="*/ 190040 w 211884"/>
                      <a:gd name="connsiteY2" fmla="*/ 84868 h 251302"/>
                      <a:gd name="connsiteX3" fmla="*/ 202612 w 211884"/>
                      <a:gd name="connsiteY3" fmla="*/ 225743 h 251302"/>
                      <a:gd name="connsiteX4" fmla="*/ 52975 w 211884"/>
                      <a:gd name="connsiteY4" fmla="*/ 237458 h 251302"/>
                      <a:gd name="connsiteX5" fmla="*/ 1540 w 211884"/>
                      <a:gd name="connsiteY5" fmla="*/ 59817 h 251302"/>
                      <a:gd name="connsiteX6" fmla="*/ 89265 w 211884"/>
                      <a:gd name="connsiteY6" fmla="*/ 0 h 251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884" h="251302">
                        <a:moveTo>
                          <a:pt x="89265" y="0"/>
                        </a:moveTo>
                        <a:cubicBezTo>
                          <a:pt x="89265" y="0"/>
                          <a:pt x="113078" y="6287"/>
                          <a:pt x="128984" y="37624"/>
                        </a:cubicBezTo>
                        <a:cubicBezTo>
                          <a:pt x="144891" y="68961"/>
                          <a:pt x="172894" y="81058"/>
                          <a:pt x="190040" y="84868"/>
                        </a:cubicBezTo>
                        <a:cubicBezTo>
                          <a:pt x="207185" y="88583"/>
                          <a:pt x="222234" y="191453"/>
                          <a:pt x="202612" y="225743"/>
                        </a:cubicBezTo>
                        <a:cubicBezTo>
                          <a:pt x="182991" y="260033"/>
                          <a:pt x="80121" y="255461"/>
                          <a:pt x="52975" y="237458"/>
                        </a:cubicBezTo>
                        <a:cubicBezTo>
                          <a:pt x="25829" y="219456"/>
                          <a:pt x="-7604" y="85249"/>
                          <a:pt x="1540" y="59817"/>
                        </a:cubicBezTo>
                        <a:cubicBezTo>
                          <a:pt x="10684" y="34290"/>
                          <a:pt x="89265" y="0"/>
                          <a:pt x="89265" y="0"/>
                        </a:cubicBezTo>
                        <a:close/>
                      </a:path>
                    </a:pathLst>
                  </a:custGeom>
                  <a:solidFill>
                    <a:srgbClr val="FFAE9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16" name="Freeform: Shape 92">
                    <a:extLst>
                      <a:ext uri="{FF2B5EF4-FFF2-40B4-BE49-F238E27FC236}">
                        <a16:creationId xmlns:a16="http://schemas.microsoft.com/office/drawing/2014/main" id="{8B4930FE-6548-45BC-ACC8-3FEB7D2418F0}"/>
                      </a:ext>
                    </a:extLst>
                  </p:cNvPr>
                  <p:cNvSpPr/>
                  <p:nvPr/>
                </p:nvSpPr>
                <p:spPr>
                  <a:xfrm>
                    <a:off x="5809678" y="2547365"/>
                    <a:ext cx="178772" cy="173826"/>
                  </a:xfrm>
                  <a:custGeom>
                    <a:avLst/>
                    <a:gdLst>
                      <a:gd name="connsiteX0" fmla="*/ 0 w 178772"/>
                      <a:gd name="connsiteY0" fmla="*/ 81344 h 173826"/>
                      <a:gd name="connsiteX1" fmla="*/ 129826 w 178772"/>
                      <a:gd name="connsiteY1" fmla="*/ 0 h 173826"/>
                      <a:gd name="connsiteX2" fmla="*/ 160496 w 178772"/>
                      <a:gd name="connsiteY2" fmla="*/ 9430 h 173826"/>
                      <a:gd name="connsiteX3" fmla="*/ 159829 w 178772"/>
                      <a:gd name="connsiteY3" fmla="*/ 158686 h 173826"/>
                      <a:gd name="connsiteX4" fmla="*/ 0 w 178772"/>
                      <a:gd name="connsiteY4" fmla="*/ 81344 h 173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772" h="173826">
                        <a:moveTo>
                          <a:pt x="0" y="81344"/>
                        </a:moveTo>
                        <a:cubicBezTo>
                          <a:pt x="0" y="81344"/>
                          <a:pt x="96869" y="44577"/>
                          <a:pt x="129826" y="0"/>
                        </a:cubicBezTo>
                        <a:cubicBezTo>
                          <a:pt x="157734" y="6667"/>
                          <a:pt x="158496" y="5239"/>
                          <a:pt x="160496" y="9430"/>
                        </a:cubicBezTo>
                        <a:cubicBezTo>
                          <a:pt x="162401" y="13621"/>
                          <a:pt x="201073" y="118586"/>
                          <a:pt x="159829" y="158686"/>
                        </a:cubicBezTo>
                        <a:cubicBezTo>
                          <a:pt x="118491" y="198787"/>
                          <a:pt x="5334" y="154496"/>
                          <a:pt x="0" y="81344"/>
                        </a:cubicBezTo>
                        <a:close/>
                      </a:path>
                    </a:pathLst>
                  </a:custGeom>
                  <a:solidFill>
                    <a:srgbClr val="9EE4E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17" name="Freeform: Shape 93">
                    <a:extLst>
                      <a:ext uri="{FF2B5EF4-FFF2-40B4-BE49-F238E27FC236}">
                        <a16:creationId xmlns:a16="http://schemas.microsoft.com/office/drawing/2014/main" id="{0AA6E8B5-A060-491B-97EE-0E9D89A916D5}"/>
                      </a:ext>
                    </a:extLst>
                  </p:cNvPr>
                  <p:cNvSpPr/>
                  <p:nvPr/>
                </p:nvSpPr>
                <p:spPr>
                  <a:xfrm>
                    <a:off x="5932836" y="2547365"/>
                    <a:ext cx="55583" cy="171545"/>
                  </a:xfrm>
                  <a:custGeom>
                    <a:avLst/>
                    <a:gdLst>
                      <a:gd name="connsiteX0" fmla="*/ 37243 w 55583"/>
                      <a:gd name="connsiteY0" fmla="*/ 9430 h 171545"/>
                      <a:gd name="connsiteX1" fmla="*/ 6572 w 55583"/>
                      <a:gd name="connsiteY1" fmla="*/ 0 h 171545"/>
                      <a:gd name="connsiteX2" fmla="*/ 0 w 55583"/>
                      <a:gd name="connsiteY2" fmla="*/ 7906 h 171545"/>
                      <a:gd name="connsiteX3" fmla="*/ 22384 w 55583"/>
                      <a:gd name="connsiteY3" fmla="*/ 15430 h 171545"/>
                      <a:gd name="connsiteX4" fmla="*/ 21717 w 55583"/>
                      <a:gd name="connsiteY4" fmla="*/ 164687 h 171545"/>
                      <a:gd name="connsiteX5" fmla="*/ 12573 w 55583"/>
                      <a:gd name="connsiteY5" fmla="*/ 171545 h 171545"/>
                      <a:gd name="connsiteX6" fmla="*/ 36576 w 55583"/>
                      <a:gd name="connsiteY6" fmla="*/ 158686 h 171545"/>
                      <a:gd name="connsiteX7" fmla="*/ 37243 w 55583"/>
                      <a:gd name="connsiteY7" fmla="*/ 9430 h 171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83" h="171545">
                        <a:moveTo>
                          <a:pt x="37243" y="9430"/>
                        </a:moveTo>
                        <a:cubicBezTo>
                          <a:pt x="35338" y="5239"/>
                          <a:pt x="34481" y="6667"/>
                          <a:pt x="6572" y="0"/>
                        </a:cubicBezTo>
                        <a:cubicBezTo>
                          <a:pt x="4572" y="2667"/>
                          <a:pt x="2381" y="5239"/>
                          <a:pt x="0" y="7906"/>
                        </a:cubicBezTo>
                        <a:cubicBezTo>
                          <a:pt x="19717" y="12382"/>
                          <a:pt x="20669" y="11716"/>
                          <a:pt x="22384" y="15430"/>
                        </a:cubicBezTo>
                        <a:cubicBezTo>
                          <a:pt x="24289" y="19621"/>
                          <a:pt x="62960" y="124587"/>
                          <a:pt x="21717" y="164687"/>
                        </a:cubicBezTo>
                        <a:cubicBezTo>
                          <a:pt x="18955" y="167354"/>
                          <a:pt x="15907" y="169640"/>
                          <a:pt x="12573" y="171545"/>
                        </a:cubicBezTo>
                        <a:cubicBezTo>
                          <a:pt x="21908" y="169164"/>
                          <a:pt x="30099" y="164973"/>
                          <a:pt x="36576" y="158686"/>
                        </a:cubicBezTo>
                        <a:cubicBezTo>
                          <a:pt x="77915" y="118586"/>
                          <a:pt x="39243" y="13621"/>
                          <a:pt x="37243" y="9430"/>
                        </a:cubicBezTo>
                        <a:close/>
                      </a:path>
                    </a:pathLst>
                  </a:custGeom>
                  <a:solidFill>
                    <a:srgbClr val="C9F4F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18" name="Freeform: Shape 94">
                    <a:extLst>
                      <a:ext uri="{FF2B5EF4-FFF2-40B4-BE49-F238E27FC236}">
                        <a16:creationId xmlns:a16="http://schemas.microsoft.com/office/drawing/2014/main" id="{DFF3449A-8794-4038-A06B-44CBCA1E446A}"/>
                      </a:ext>
                    </a:extLst>
                  </p:cNvPr>
                  <p:cNvSpPr/>
                  <p:nvPr/>
                </p:nvSpPr>
                <p:spPr>
                  <a:xfrm>
                    <a:off x="5606556" y="2425233"/>
                    <a:ext cx="375620" cy="483460"/>
                  </a:xfrm>
                  <a:custGeom>
                    <a:avLst/>
                    <a:gdLst>
                      <a:gd name="connsiteX0" fmla="*/ 267226 w 375620"/>
                      <a:gd name="connsiteY0" fmla="*/ 47075 h 483460"/>
                      <a:gd name="connsiteX1" fmla="*/ 208647 w 375620"/>
                      <a:gd name="connsiteY1" fmla="*/ 108987 h 483460"/>
                      <a:gd name="connsiteX2" fmla="*/ 234555 w 375620"/>
                      <a:gd name="connsiteY2" fmla="*/ 233955 h 483460"/>
                      <a:gd name="connsiteX3" fmla="*/ 375620 w 375620"/>
                      <a:gd name="connsiteY3" fmla="*/ 261197 h 483460"/>
                      <a:gd name="connsiteX4" fmla="*/ 323995 w 375620"/>
                      <a:gd name="connsiteY4" fmla="*/ 327205 h 483460"/>
                      <a:gd name="connsiteX5" fmla="*/ 282751 w 375620"/>
                      <a:gd name="connsiteY5" fmla="*/ 483320 h 483460"/>
                      <a:gd name="connsiteX6" fmla="*/ 70915 w 375620"/>
                      <a:gd name="connsiteY6" fmla="*/ 429789 h 483460"/>
                      <a:gd name="connsiteX7" fmla="*/ 82060 w 375620"/>
                      <a:gd name="connsiteY7" fmla="*/ 298439 h 483460"/>
                      <a:gd name="connsiteX8" fmla="*/ 4050 w 375620"/>
                      <a:gd name="connsiteY8" fmla="*/ 163375 h 483460"/>
                      <a:gd name="connsiteX9" fmla="*/ 101014 w 375620"/>
                      <a:gd name="connsiteY9" fmla="*/ 8403 h 483460"/>
                      <a:gd name="connsiteX10" fmla="*/ 267226 w 375620"/>
                      <a:gd name="connsiteY10" fmla="*/ 47075 h 483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5620" h="483460">
                        <a:moveTo>
                          <a:pt x="267226" y="47075"/>
                        </a:moveTo>
                        <a:cubicBezTo>
                          <a:pt x="267226" y="47075"/>
                          <a:pt x="222458" y="71363"/>
                          <a:pt x="208647" y="108987"/>
                        </a:cubicBezTo>
                        <a:cubicBezTo>
                          <a:pt x="194836" y="146611"/>
                          <a:pt x="212838" y="201761"/>
                          <a:pt x="234555" y="233955"/>
                        </a:cubicBezTo>
                        <a:cubicBezTo>
                          <a:pt x="256272" y="266150"/>
                          <a:pt x="333520" y="311489"/>
                          <a:pt x="375620" y="261197"/>
                        </a:cubicBezTo>
                        <a:cubicBezTo>
                          <a:pt x="374287" y="299582"/>
                          <a:pt x="341616" y="316727"/>
                          <a:pt x="323995" y="327205"/>
                        </a:cubicBezTo>
                        <a:cubicBezTo>
                          <a:pt x="306469" y="337682"/>
                          <a:pt x="262654" y="407501"/>
                          <a:pt x="282751" y="483320"/>
                        </a:cubicBezTo>
                        <a:cubicBezTo>
                          <a:pt x="173500" y="486653"/>
                          <a:pt x="70915" y="429789"/>
                          <a:pt x="70915" y="429789"/>
                        </a:cubicBezTo>
                        <a:cubicBezTo>
                          <a:pt x="70915" y="429789"/>
                          <a:pt x="121112" y="361019"/>
                          <a:pt x="82060" y="298439"/>
                        </a:cubicBezTo>
                        <a:cubicBezTo>
                          <a:pt x="43007" y="235860"/>
                          <a:pt x="27386" y="249195"/>
                          <a:pt x="4050" y="163375"/>
                        </a:cubicBezTo>
                        <a:cubicBezTo>
                          <a:pt x="-19286" y="77555"/>
                          <a:pt x="64248" y="22881"/>
                          <a:pt x="101014" y="8403"/>
                        </a:cubicBezTo>
                        <a:cubicBezTo>
                          <a:pt x="137876" y="-6170"/>
                          <a:pt x="213695" y="-6646"/>
                          <a:pt x="267226" y="47075"/>
                        </a:cubicBezTo>
                        <a:close/>
                      </a:path>
                    </a:pathLst>
                  </a:custGeom>
                  <a:solidFill>
                    <a:srgbClr val="EAEAE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919" name="Graphic 79">
                    <a:extLst>
                      <a:ext uri="{FF2B5EF4-FFF2-40B4-BE49-F238E27FC236}">
                        <a16:creationId xmlns:a16="http://schemas.microsoft.com/office/drawing/2014/main" id="{7D3B21B4-2CE7-4D0B-8711-84523A1058D4}"/>
                      </a:ext>
                    </a:extLst>
                  </p:cNvPr>
                  <p:cNvGrpSpPr/>
                  <p:nvPr/>
                </p:nvGrpSpPr>
                <p:grpSpPr>
                  <a:xfrm>
                    <a:off x="5612796" y="2425184"/>
                    <a:ext cx="369379" cy="483467"/>
                    <a:chOff x="5612796" y="2425184"/>
                    <a:chExt cx="369379" cy="483467"/>
                  </a:xfrm>
                  <a:solidFill>
                    <a:srgbClr val="FFFFFF"/>
                  </a:solidFill>
                </p:grpSpPr>
                <p:sp>
                  <p:nvSpPr>
                    <p:cNvPr id="1920" name="Freeform: Shape 96">
                      <a:extLst>
                        <a:ext uri="{FF2B5EF4-FFF2-40B4-BE49-F238E27FC236}">
                          <a16:creationId xmlns:a16="http://schemas.microsoft.com/office/drawing/2014/main" id="{59AD5B70-64D9-4ED6-816C-9DE7C805B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12796" y="2425184"/>
                      <a:ext cx="260985" cy="98749"/>
                    </a:xfrm>
                    <a:custGeom>
                      <a:avLst/>
                      <a:gdLst>
                        <a:gd name="connsiteX0" fmla="*/ 77438 w 260985"/>
                        <a:gd name="connsiteY0" fmla="*/ 40170 h 98749"/>
                        <a:gd name="connsiteX1" fmla="*/ 231839 w 260985"/>
                        <a:gd name="connsiteY1" fmla="*/ 68364 h 98749"/>
                        <a:gd name="connsiteX2" fmla="*/ 260985 w 260985"/>
                        <a:gd name="connsiteY2" fmla="*/ 47124 h 98749"/>
                        <a:gd name="connsiteX3" fmla="*/ 94869 w 260985"/>
                        <a:gd name="connsiteY3" fmla="*/ 8357 h 98749"/>
                        <a:gd name="connsiteX4" fmla="*/ 0 w 260985"/>
                        <a:gd name="connsiteY4" fmla="*/ 98749 h 98749"/>
                        <a:gd name="connsiteX5" fmla="*/ 77438 w 260985"/>
                        <a:gd name="connsiteY5" fmla="*/ 40170 h 987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60985" h="98749">
                          <a:moveTo>
                            <a:pt x="77438" y="40170"/>
                          </a:moveTo>
                          <a:cubicBezTo>
                            <a:pt x="111633" y="26740"/>
                            <a:pt x="179546" y="25311"/>
                            <a:pt x="231839" y="68364"/>
                          </a:cubicBezTo>
                          <a:cubicBezTo>
                            <a:pt x="246698" y="54839"/>
                            <a:pt x="260985" y="47124"/>
                            <a:pt x="260985" y="47124"/>
                          </a:cubicBezTo>
                          <a:cubicBezTo>
                            <a:pt x="207455" y="-6693"/>
                            <a:pt x="131636" y="-6121"/>
                            <a:pt x="94869" y="8357"/>
                          </a:cubicBezTo>
                          <a:cubicBezTo>
                            <a:pt x="68390" y="18834"/>
                            <a:pt x="17621" y="50076"/>
                            <a:pt x="0" y="98749"/>
                          </a:cubicBezTo>
                          <a:cubicBezTo>
                            <a:pt x="22955" y="68174"/>
                            <a:pt x="57245" y="48076"/>
                            <a:pt x="77438" y="4017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21" name="Freeform: Shape 97">
                      <a:extLst>
                        <a:ext uri="{FF2B5EF4-FFF2-40B4-BE49-F238E27FC236}">
                          <a16:creationId xmlns:a16="http://schemas.microsoft.com/office/drawing/2014/main" id="{F18B8A2B-8D68-464D-9B38-B0099EF523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2936" y="2539364"/>
                      <a:ext cx="189239" cy="203503"/>
                    </a:xfrm>
                    <a:custGeom>
                      <a:avLst/>
                      <a:gdLst>
                        <a:gd name="connsiteX0" fmla="*/ 48270 w 189239"/>
                        <a:gd name="connsiteY0" fmla="*/ 119825 h 203503"/>
                        <a:gd name="connsiteX1" fmla="*/ 20743 w 189239"/>
                        <a:gd name="connsiteY1" fmla="*/ 0 h 203503"/>
                        <a:gd name="connsiteX2" fmla="*/ 4836 w 189239"/>
                        <a:gd name="connsiteY2" fmla="*/ 26575 h 203503"/>
                        <a:gd name="connsiteX3" fmla="*/ 30744 w 189239"/>
                        <a:gd name="connsiteY3" fmla="*/ 151543 h 203503"/>
                        <a:gd name="connsiteX4" fmla="*/ 173238 w 189239"/>
                        <a:gd name="connsiteY4" fmla="*/ 181737 h 203503"/>
                        <a:gd name="connsiteX5" fmla="*/ 189240 w 189239"/>
                        <a:gd name="connsiteY5" fmla="*/ 146971 h 203503"/>
                        <a:gd name="connsiteX6" fmla="*/ 48270 w 189239"/>
                        <a:gd name="connsiteY6" fmla="*/ 119825 h 2035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9239" h="203503">
                          <a:moveTo>
                            <a:pt x="48270" y="119825"/>
                          </a:moveTo>
                          <a:cubicBezTo>
                            <a:pt x="27505" y="89059"/>
                            <a:pt x="10265" y="37338"/>
                            <a:pt x="20743" y="0"/>
                          </a:cubicBezTo>
                          <a:cubicBezTo>
                            <a:pt x="14266" y="7810"/>
                            <a:pt x="8455" y="16764"/>
                            <a:pt x="4836" y="26575"/>
                          </a:cubicBezTo>
                          <a:cubicBezTo>
                            <a:pt x="-8975" y="64198"/>
                            <a:pt x="9027" y="119348"/>
                            <a:pt x="30744" y="151543"/>
                          </a:cubicBezTo>
                          <a:cubicBezTo>
                            <a:pt x="52461" y="183737"/>
                            <a:pt x="131137" y="232029"/>
                            <a:pt x="173238" y="181737"/>
                          </a:cubicBezTo>
                          <a:cubicBezTo>
                            <a:pt x="179048" y="174498"/>
                            <a:pt x="188573" y="165640"/>
                            <a:pt x="189240" y="146971"/>
                          </a:cubicBezTo>
                          <a:cubicBezTo>
                            <a:pt x="147235" y="197358"/>
                            <a:pt x="69987" y="152019"/>
                            <a:pt x="48270" y="11982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22" name="Freeform: Shape 98">
                      <a:extLst>
                        <a:ext uri="{FF2B5EF4-FFF2-40B4-BE49-F238E27FC236}">
                          <a16:creationId xmlns:a16="http://schemas.microsoft.com/office/drawing/2014/main" id="{201DC9CF-FA72-4882-827F-16BFA01742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6901" y="2799492"/>
                      <a:ext cx="31644" cy="109160"/>
                    </a:xfrm>
                    <a:custGeom>
                      <a:avLst/>
                      <a:gdLst>
                        <a:gd name="connsiteX0" fmla="*/ 31645 w 31644"/>
                        <a:gd name="connsiteY0" fmla="*/ 0 h 109160"/>
                        <a:gd name="connsiteX1" fmla="*/ 212 w 31644"/>
                        <a:gd name="connsiteY1" fmla="*/ 108871 h 109160"/>
                        <a:gd name="connsiteX2" fmla="*/ 22501 w 31644"/>
                        <a:gd name="connsiteY2" fmla="*/ 109061 h 109160"/>
                        <a:gd name="connsiteX3" fmla="*/ 31645 w 31644"/>
                        <a:gd name="connsiteY3" fmla="*/ 0 h 109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644" h="109160">
                          <a:moveTo>
                            <a:pt x="31645" y="0"/>
                          </a:moveTo>
                          <a:cubicBezTo>
                            <a:pt x="15929" y="21717"/>
                            <a:pt x="-2169" y="62484"/>
                            <a:pt x="212" y="108871"/>
                          </a:cubicBezTo>
                          <a:cubicBezTo>
                            <a:pt x="7642" y="109156"/>
                            <a:pt x="15071" y="109252"/>
                            <a:pt x="22501" y="109061"/>
                          </a:cubicBezTo>
                          <a:cubicBezTo>
                            <a:pt x="11642" y="68104"/>
                            <a:pt x="19453" y="29051"/>
                            <a:pt x="31645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889" name="Freeform: Shape 99">
                  <a:extLst>
                    <a:ext uri="{FF2B5EF4-FFF2-40B4-BE49-F238E27FC236}">
                      <a16:creationId xmlns:a16="http://schemas.microsoft.com/office/drawing/2014/main" id="{2544DB84-A524-4088-ABBF-AF2963ACCA9F}"/>
                    </a:ext>
                  </a:extLst>
                </p:cNvPr>
                <p:cNvSpPr/>
                <p:nvPr/>
              </p:nvSpPr>
              <p:spPr>
                <a:xfrm>
                  <a:off x="5651372" y="2534125"/>
                  <a:ext cx="197643" cy="172592"/>
                </a:xfrm>
                <a:custGeom>
                  <a:avLst/>
                  <a:gdLst>
                    <a:gd name="connsiteX0" fmla="*/ 0 w 197643"/>
                    <a:gd name="connsiteY0" fmla="*/ 147542 h 172592"/>
                    <a:gd name="connsiteX1" fmla="*/ 178689 w 197643"/>
                    <a:gd name="connsiteY1" fmla="*/ 0 h 172592"/>
                    <a:gd name="connsiteX2" fmla="*/ 197644 w 197643"/>
                    <a:gd name="connsiteY2" fmla="*/ 36290 h 172592"/>
                    <a:gd name="connsiteX3" fmla="*/ 21812 w 197643"/>
                    <a:gd name="connsiteY3" fmla="*/ 172593 h 172592"/>
                    <a:gd name="connsiteX4" fmla="*/ 0 w 197643"/>
                    <a:gd name="connsiteY4" fmla="*/ 147542 h 172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7643" h="172592">
                      <a:moveTo>
                        <a:pt x="0" y="147542"/>
                      </a:moveTo>
                      <a:cubicBezTo>
                        <a:pt x="0" y="147542"/>
                        <a:pt x="123730" y="49911"/>
                        <a:pt x="178689" y="0"/>
                      </a:cubicBezTo>
                      <a:cubicBezTo>
                        <a:pt x="187071" y="13906"/>
                        <a:pt x="197644" y="36290"/>
                        <a:pt x="197644" y="36290"/>
                      </a:cubicBezTo>
                      <a:cubicBezTo>
                        <a:pt x="197644" y="36290"/>
                        <a:pt x="84201" y="130778"/>
                        <a:pt x="21812" y="172593"/>
                      </a:cubicBezTo>
                      <a:cubicBezTo>
                        <a:pt x="12859" y="167068"/>
                        <a:pt x="0" y="147542"/>
                        <a:pt x="0" y="147542"/>
                      </a:cubicBezTo>
                      <a:close/>
                    </a:path>
                  </a:pathLst>
                </a:custGeom>
                <a:solidFill>
                  <a:srgbClr val="1B19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0" name="Freeform: Shape 100">
                  <a:extLst>
                    <a:ext uri="{FF2B5EF4-FFF2-40B4-BE49-F238E27FC236}">
                      <a16:creationId xmlns:a16="http://schemas.microsoft.com/office/drawing/2014/main" id="{0135A6B8-481D-4AE2-801F-32BD25B17EB2}"/>
                    </a:ext>
                  </a:extLst>
                </p:cNvPr>
                <p:cNvSpPr/>
                <p:nvPr/>
              </p:nvSpPr>
              <p:spPr>
                <a:xfrm>
                  <a:off x="5829776" y="2481670"/>
                  <a:ext cx="108968" cy="101457"/>
                </a:xfrm>
                <a:custGeom>
                  <a:avLst/>
                  <a:gdLst>
                    <a:gd name="connsiteX0" fmla="*/ 0 w 108968"/>
                    <a:gd name="connsiteY0" fmla="*/ 48360 h 101457"/>
                    <a:gd name="connsiteX1" fmla="*/ 63532 w 108968"/>
                    <a:gd name="connsiteY1" fmla="*/ 449 h 101457"/>
                    <a:gd name="connsiteX2" fmla="*/ 108680 w 108968"/>
                    <a:gd name="connsiteY2" fmla="*/ 57313 h 101457"/>
                    <a:gd name="connsiteX3" fmla="*/ 62389 w 108968"/>
                    <a:gd name="connsiteY3" fmla="*/ 99700 h 101457"/>
                    <a:gd name="connsiteX4" fmla="*/ 10001 w 108968"/>
                    <a:gd name="connsiteY4" fmla="*/ 77983 h 101457"/>
                    <a:gd name="connsiteX5" fmla="*/ 0 w 108968"/>
                    <a:gd name="connsiteY5" fmla="*/ 48360 h 101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968" h="101457">
                      <a:moveTo>
                        <a:pt x="0" y="48360"/>
                      </a:moveTo>
                      <a:cubicBezTo>
                        <a:pt x="0" y="48360"/>
                        <a:pt x="52388" y="6545"/>
                        <a:pt x="63532" y="449"/>
                      </a:cubicBezTo>
                      <a:cubicBezTo>
                        <a:pt x="74676" y="-5647"/>
                        <a:pt x="105918" y="52265"/>
                        <a:pt x="108680" y="57313"/>
                      </a:cubicBezTo>
                      <a:cubicBezTo>
                        <a:pt x="111442" y="62361"/>
                        <a:pt x="94202" y="92460"/>
                        <a:pt x="62389" y="99700"/>
                      </a:cubicBezTo>
                      <a:cubicBezTo>
                        <a:pt x="30575" y="106938"/>
                        <a:pt x="20002" y="90270"/>
                        <a:pt x="10001" y="77983"/>
                      </a:cubicBezTo>
                      <a:cubicBezTo>
                        <a:pt x="0" y="65695"/>
                        <a:pt x="0" y="48360"/>
                        <a:pt x="0" y="48360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1" name="Freeform: Shape 101">
                  <a:extLst>
                    <a:ext uri="{FF2B5EF4-FFF2-40B4-BE49-F238E27FC236}">
                      <a16:creationId xmlns:a16="http://schemas.microsoft.com/office/drawing/2014/main" id="{D60F2261-A0F4-465D-8171-072327F98BFC}"/>
                    </a:ext>
                  </a:extLst>
                </p:cNvPr>
                <p:cNvSpPr/>
                <p:nvPr/>
              </p:nvSpPr>
              <p:spPr>
                <a:xfrm>
                  <a:off x="5829776" y="2481713"/>
                  <a:ext cx="98964" cy="101319"/>
                </a:xfrm>
                <a:custGeom>
                  <a:avLst/>
                  <a:gdLst>
                    <a:gd name="connsiteX0" fmla="*/ 72295 w 98964"/>
                    <a:gd name="connsiteY0" fmla="*/ 91655 h 101319"/>
                    <a:gd name="connsiteX1" fmla="*/ 24003 w 98964"/>
                    <a:gd name="connsiteY1" fmla="*/ 70415 h 101319"/>
                    <a:gd name="connsiteX2" fmla="*/ 14764 w 98964"/>
                    <a:gd name="connsiteY2" fmla="*/ 41554 h 101319"/>
                    <a:gd name="connsiteX3" fmla="*/ 65722 w 98964"/>
                    <a:gd name="connsiteY3" fmla="*/ 25 h 101319"/>
                    <a:gd name="connsiteX4" fmla="*/ 63532 w 98964"/>
                    <a:gd name="connsiteY4" fmla="*/ 406 h 101319"/>
                    <a:gd name="connsiteX5" fmla="*/ 0 w 98964"/>
                    <a:gd name="connsiteY5" fmla="*/ 48317 h 101319"/>
                    <a:gd name="connsiteX6" fmla="*/ 10001 w 98964"/>
                    <a:gd name="connsiteY6" fmla="*/ 77844 h 101319"/>
                    <a:gd name="connsiteX7" fmla="*/ 62389 w 98964"/>
                    <a:gd name="connsiteY7" fmla="*/ 99561 h 101319"/>
                    <a:gd name="connsiteX8" fmla="*/ 98965 w 98964"/>
                    <a:gd name="connsiteY8" fmla="*/ 76987 h 101319"/>
                    <a:gd name="connsiteX9" fmla="*/ 72295 w 98964"/>
                    <a:gd name="connsiteY9" fmla="*/ 91655 h 101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8964" h="101319">
                      <a:moveTo>
                        <a:pt x="72295" y="91655"/>
                      </a:moveTo>
                      <a:cubicBezTo>
                        <a:pt x="43053" y="98704"/>
                        <a:pt x="33242" y="82416"/>
                        <a:pt x="24003" y="70415"/>
                      </a:cubicBezTo>
                      <a:cubicBezTo>
                        <a:pt x="14764" y="58413"/>
                        <a:pt x="14764" y="41554"/>
                        <a:pt x="14764" y="41554"/>
                      </a:cubicBezTo>
                      <a:cubicBezTo>
                        <a:pt x="14764" y="41554"/>
                        <a:pt x="48768" y="12788"/>
                        <a:pt x="65722" y="25"/>
                      </a:cubicBezTo>
                      <a:cubicBezTo>
                        <a:pt x="64960" y="-70"/>
                        <a:pt x="64198" y="120"/>
                        <a:pt x="63532" y="406"/>
                      </a:cubicBezTo>
                      <a:cubicBezTo>
                        <a:pt x="52388" y="6502"/>
                        <a:pt x="0" y="48317"/>
                        <a:pt x="0" y="48317"/>
                      </a:cubicBezTo>
                      <a:cubicBezTo>
                        <a:pt x="0" y="48317"/>
                        <a:pt x="0" y="65557"/>
                        <a:pt x="10001" y="77844"/>
                      </a:cubicBezTo>
                      <a:cubicBezTo>
                        <a:pt x="20002" y="90131"/>
                        <a:pt x="30671" y="106800"/>
                        <a:pt x="62389" y="99561"/>
                      </a:cubicBezTo>
                      <a:cubicBezTo>
                        <a:pt x="78581" y="95846"/>
                        <a:pt x="91059" y="86226"/>
                        <a:pt x="98965" y="76987"/>
                      </a:cubicBezTo>
                      <a:cubicBezTo>
                        <a:pt x="92107" y="83369"/>
                        <a:pt x="83058" y="89084"/>
                        <a:pt x="72295" y="91655"/>
                      </a:cubicBezTo>
                      <a:close/>
                    </a:path>
                  </a:pathLst>
                </a:custGeom>
                <a:solidFill>
                  <a:srgbClr val="C9C9C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2" name="Freeform: Shape 102">
                  <a:extLst>
                    <a:ext uri="{FF2B5EF4-FFF2-40B4-BE49-F238E27FC236}">
                      <a16:creationId xmlns:a16="http://schemas.microsoft.com/office/drawing/2014/main" id="{684F7C9B-4A15-4D69-A4E1-CC78F983B7B0}"/>
                    </a:ext>
                  </a:extLst>
                </p:cNvPr>
                <p:cNvSpPr/>
                <p:nvPr/>
              </p:nvSpPr>
              <p:spPr>
                <a:xfrm>
                  <a:off x="5532981" y="2817303"/>
                  <a:ext cx="424158" cy="2083241"/>
                </a:xfrm>
                <a:custGeom>
                  <a:avLst/>
                  <a:gdLst>
                    <a:gd name="connsiteX0" fmla="*/ 351659 w 424158"/>
                    <a:gd name="connsiteY0" fmla="*/ 62579 h 2083241"/>
                    <a:gd name="connsiteX1" fmla="*/ 414810 w 424158"/>
                    <a:gd name="connsiteY1" fmla="*/ 384143 h 2083241"/>
                    <a:gd name="connsiteX2" fmla="*/ 384616 w 424158"/>
                    <a:gd name="connsiteY2" fmla="*/ 823627 h 2083241"/>
                    <a:gd name="connsiteX3" fmla="*/ 398522 w 424158"/>
                    <a:gd name="connsiteY3" fmla="*/ 1418368 h 2083241"/>
                    <a:gd name="connsiteX4" fmla="*/ 340229 w 424158"/>
                    <a:gd name="connsiteY4" fmla="*/ 2079593 h 2083241"/>
                    <a:gd name="connsiteX5" fmla="*/ 202974 w 424158"/>
                    <a:gd name="connsiteY5" fmla="*/ 2053304 h 2083241"/>
                    <a:gd name="connsiteX6" fmla="*/ 188686 w 424158"/>
                    <a:gd name="connsiteY6" fmla="*/ 1415129 h 2083241"/>
                    <a:gd name="connsiteX7" fmla="*/ 51431 w 424158"/>
                    <a:gd name="connsiteY7" fmla="*/ 895541 h 2083241"/>
                    <a:gd name="connsiteX8" fmla="*/ 37715 w 424158"/>
                    <a:gd name="connsiteY8" fmla="*/ 546735 h 2083241"/>
                    <a:gd name="connsiteX9" fmla="*/ 59908 w 424158"/>
                    <a:gd name="connsiteY9" fmla="*/ 164497 h 2083241"/>
                    <a:gd name="connsiteX10" fmla="*/ 163255 w 424158"/>
                    <a:gd name="connsiteY10" fmla="*/ 0 h 2083241"/>
                    <a:gd name="connsiteX11" fmla="*/ 351659 w 424158"/>
                    <a:gd name="connsiteY11" fmla="*/ 62579 h 2083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4158" h="2083241">
                      <a:moveTo>
                        <a:pt x="351659" y="62579"/>
                      </a:moveTo>
                      <a:cubicBezTo>
                        <a:pt x="351659" y="62579"/>
                        <a:pt x="455196" y="192691"/>
                        <a:pt x="414810" y="384143"/>
                      </a:cubicBezTo>
                      <a:cubicBezTo>
                        <a:pt x="374519" y="575691"/>
                        <a:pt x="388616" y="751046"/>
                        <a:pt x="384616" y="823627"/>
                      </a:cubicBezTo>
                      <a:cubicBezTo>
                        <a:pt x="380615" y="896207"/>
                        <a:pt x="400427" y="1325594"/>
                        <a:pt x="398522" y="1418368"/>
                      </a:cubicBezTo>
                      <a:cubicBezTo>
                        <a:pt x="396712" y="1511141"/>
                        <a:pt x="340229" y="2039303"/>
                        <a:pt x="340229" y="2079593"/>
                      </a:cubicBezTo>
                      <a:cubicBezTo>
                        <a:pt x="227358" y="2095690"/>
                        <a:pt x="202974" y="2053304"/>
                        <a:pt x="202974" y="2053304"/>
                      </a:cubicBezTo>
                      <a:cubicBezTo>
                        <a:pt x="202974" y="2053304"/>
                        <a:pt x="152396" y="1544193"/>
                        <a:pt x="188686" y="1415129"/>
                      </a:cubicBezTo>
                      <a:cubicBezTo>
                        <a:pt x="224977" y="1286066"/>
                        <a:pt x="111915" y="1020509"/>
                        <a:pt x="51431" y="895541"/>
                      </a:cubicBezTo>
                      <a:cubicBezTo>
                        <a:pt x="-9053" y="770572"/>
                        <a:pt x="-19435" y="741236"/>
                        <a:pt x="37715" y="546735"/>
                      </a:cubicBezTo>
                      <a:cubicBezTo>
                        <a:pt x="73339" y="425482"/>
                        <a:pt x="53908" y="285369"/>
                        <a:pt x="59908" y="164497"/>
                      </a:cubicBezTo>
                      <a:cubicBezTo>
                        <a:pt x="65909" y="43529"/>
                        <a:pt x="163255" y="0"/>
                        <a:pt x="163255" y="0"/>
                      </a:cubicBezTo>
                      <a:lnTo>
                        <a:pt x="351659" y="625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3" name="Freeform: Shape 103">
                  <a:extLst>
                    <a:ext uri="{FF2B5EF4-FFF2-40B4-BE49-F238E27FC236}">
                      <a16:creationId xmlns:a16="http://schemas.microsoft.com/office/drawing/2014/main" id="{6162B10D-1C61-4A16-B21A-EA13E7F2E072}"/>
                    </a:ext>
                  </a:extLst>
                </p:cNvPr>
                <p:cNvSpPr/>
                <p:nvPr/>
              </p:nvSpPr>
              <p:spPr>
                <a:xfrm>
                  <a:off x="5533076" y="2817208"/>
                  <a:ext cx="368073" cy="2092576"/>
                </a:xfrm>
                <a:custGeom>
                  <a:avLst/>
                  <a:gdLst>
                    <a:gd name="connsiteX0" fmla="*/ 351564 w 368073"/>
                    <a:gd name="connsiteY0" fmla="*/ 62675 h 2092576"/>
                    <a:gd name="connsiteX1" fmla="*/ 349659 w 368073"/>
                    <a:gd name="connsiteY1" fmla="*/ 399193 h 2092576"/>
                    <a:gd name="connsiteX2" fmla="*/ 340324 w 368073"/>
                    <a:gd name="connsiteY2" fmla="*/ 845249 h 2092576"/>
                    <a:gd name="connsiteX3" fmla="*/ 358803 w 368073"/>
                    <a:gd name="connsiteY3" fmla="*/ 1421511 h 2092576"/>
                    <a:gd name="connsiteX4" fmla="*/ 307749 w 368073"/>
                    <a:gd name="connsiteY4" fmla="*/ 2089499 h 2092576"/>
                    <a:gd name="connsiteX5" fmla="*/ 202974 w 368073"/>
                    <a:gd name="connsiteY5" fmla="*/ 2053304 h 2092576"/>
                    <a:gd name="connsiteX6" fmla="*/ 188686 w 368073"/>
                    <a:gd name="connsiteY6" fmla="*/ 1415129 h 2092576"/>
                    <a:gd name="connsiteX7" fmla="*/ 51431 w 368073"/>
                    <a:gd name="connsiteY7" fmla="*/ 895540 h 2092576"/>
                    <a:gd name="connsiteX8" fmla="*/ 37715 w 368073"/>
                    <a:gd name="connsiteY8" fmla="*/ 546735 h 2092576"/>
                    <a:gd name="connsiteX9" fmla="*/ 59908 w 368073"/>
                    <a:gd name="connsiteY9" fmla="*/ 164497 h 2092576"/>
                    <a:gd name="connsiteX10" fmla="*/ 163255 w 368073"/>
                    <a:gd name="connsiteY10" fmla="*/ 0 h 2092576"/>
                    <a:gd name="connsiteX11" fmla="*/ 351564 w 368073"/>
                    <a:gd name="connsiteY11" fmla="*/ 62675 h 2092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8073" h="2092576">
                      <a:moveTo>
                        <a:pt x="351564" y="62675"/>
                      </a:moveTo>
                      <a:cubicBezTo>
                        <a:pt x="351564" y="62675"/>
                        <a:pt x="389950" y="207740"/>
                        <a:pt x="349659" y="399193"/>
                      </a:cubicBezTo>
                      <a:cubicBezTo>
                        <a:pt x="309368" y="590740"/>
                        <a:pt x="344325" y="772668"/>
                        <a:pt x="340324" y="845249"/>
                      </a:cubicBezTo>
                      <a:cubicBezTo>
                        <a:pt x="336324" y="917829"/>
                        <a:pt x="360613" y="1328737"/>
                        <a:pt x="358803" y="1421511"/>
                      </a:cubicBezTo>
                      <a:cubicBezTo>
                        <a:pt x="356993" y="1514285"/>
                        <a:pt x="307749" y="2049209"/>
                        <a:pt x="307749" y="2089499"/>
                      </a:cubicBezTo>
                      <a:cubicBezTo>
                        <a:pt x="194878" y="2105597"/>
                        <a:pt x="202974" y="2053304"/>
                        <a:pt x="202974" y="2053304"/>
                      </a:cubicBezTo>
                      <a:cubicBezTo>
                        <a:pt x="202974" y="2053304"/>
                        <a:pt x="152396" y="1544193"/>
                        <a:pt x="188686" y="1415129"/>
                      </a:cubicBezTo>
                      <a:cubicBezTo>
                        <a:pt x="224977" y="1286066"/>
                        <a:pt x="111915" y="1020509"/>
                        <a:pt x="51431" y="895540"/>
                      </a:cubicBezTo>
                      <a:cubicBezTo>
                        <a:pt x="-9053" y="770573"/>
                        <a:pt x="-19435" y="741236"/>
                        <a:pt x="37715" y="546735"/>
                      </a:cubicBezTo>
                      <a:cubicBezTo>
                        <a:pt x="73339" y="425482"/>
                        <a:pt x="53908" y="285369"/>
                        <a:pt x="59908" y="164497"/>
                      </a:cubicBezTo>
                      <a:cubicBezTo>
                        <a:pt x="65909" y="43529"/>
                        <a:pt x="163255" y="0"/>
                        <a:pt x="163255" y="0"/>
                      </a:cubicBezTo>
                      <a:lnTo>
                        <a:pt x="351564" y="62675"/>
                      </a:lnTo>
                      <a:close/>
                    </a:path>
                  </a:pathLst>
                </a:custGeom>
                <a:solidFill>
                  <a:srgbClr val="EAEAE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4" name="Freeform: Shape 104">
                  <a:extLst>
                    <a:ext uri="{FF2B5EF4-FFF2-40B4-BE49-F238E27FC236}">
                      <a16:creationId xmlns:a16="http://schemas.microsoft.com/office/drawing/2014/main" id="{FA798CB3-6233-41C8-9225-5399D9725F1F}"/>
                    </a:ext>
                  </a:extLst>
                </p:cNvPr>
                <p:cNvSpPr/>
                <p:nvPr/>
              </p:nvSpPr>
              <p:spPr>
                <a:xfrm>
                  <a:off x="5571553" y="2840192"/>
                  <a:ext cx="345639" cy="603190"/>
                </a:xfrm>
                <a:custGeom>
                  <a:avLst/>
                  <a:gdLst>
                    <a:gd name="connsiteX0" fmla="*/ 252031 w 345639"/>
                    <a:gd name="connsiteY0" fmla="*/ 19689 h 603190"/>
                    <a:gd name="connsiteX1" fmla="*/ 40957 w 345639"/>
                    <a:gd name="connsiteY1" fmla="*/ 32357 h 603190"/>
                    <a:gd name="connsiteX2" fmla="*/ 40957 w 345639"/>
                    <a:gd name="connsiteY2" fmla="*/ 85983 h 603190"/>
                    <a:gd name="connsiteX3" fmla="*/ 292132 w 345639"/>
                    <a:gd name="connsiteY3" fmla="*/ 115129 h 603190"/>
                    <a:gd name="connsiteX4" fmla="*/ 222885 w 345639"/>
                    <a:gd name="connsiteY4" fmla="*/ 395545 h 603190"/>
                    <a:gd name="connsiteX5" fmla="*/ 0 w 345639"/>
                    <a:gd name="connsiteY5" fmla="*/ 547659 h 603190"/>
                    <a:gd name="connsiteX6" fmla="*/ 0 w 345639"/>
                    <a:gd name="connsiteY6" fmla="*/ 603190 h 603190"/>
                    <a:gd name="connsiteX7" fmla="*/ 345567 w 345639"/>
                    <a:gd name="connsiteY7" fmla="*/ 208569 h 603190"/>
                    <a:gd name="connsiteX8" fmla="*/ 252031 w 345639"/>
                    <a:gd name="connsiteY8" fmla="*/ 19689 h 603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5639" h="603190">
                      <a:moveTo>
                        <a:pt x="252031" y="19689"/>
                      </a:moveTo>
                      <a:cubicBezTo>
                        <a:pt x="165544" y="-25555"/>
                        <a:pt x="65818" y="19593"/>
                        <a:pt x="40957" y="32357"/>
                      </a:cubicBezTo>
                      <a:lnTo>
                        <a:pt x="40957" y="85983"/>
                      </a:lnTo>
                      <a:cubicBezTo>
                        <a:pt x="147066" y="14926"/>
                        <a:pt x="268224" y="49026"/>
                        <a:pt x="292132" y="115129"/>
                      </a:cubicBezTo>
                      <a:cubicBezTo>
                        <a:pt x="316516" y="182471"/>
                        <a:pt x="310420" y="286579"/>
                        <a:pt x="222885" y="395545"/>
                      </a:cubicBezTo>
                      <a:cubicBezTo>
                        <a:pt x="148685" y="487938"/>
                        <a:pt x="33433" y="535372"/>
                        <a:pt x="0" y="547659"/>
                      </a:cubicBezTo>
                      <a:lnTo>
                        <a:pt x="0" y="603190"/>
                      </a:lnTo>
                      <a:cubicBezTo>
                        <a:pt x="316611" y="508131"/>
                        <a:pt x="345567" y="208569"/>
                        <a:pt x="345567" y="208569"/>
                      </a:cubicBezTo>
                      <a:cubicBezTo>
                        <a:pt x="345567" y="208569"/>
                        <a:pt x="351663" y="71790"/>
                        <a:pt x="252031" y="19689"/>
                      </a:cubicBezTo>
                      <a:close/>
                    </a:path>
                  </a:pathLst>
                </a:custGeom>
                <a:solidFill>
                  <a:srgbClr val="D3D3D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895" name="Graphic 79">
                  <a:extLst>
                    <a:ext uri="{FF2B5EF4-FFF2-40B4-BE49-F238E27FC236}">
                      <a16:creationId xmlns:a16="http://schemas.microsoft.com/office/drawing/2014/main" id="{74D4BC92-EFB5-4FFC-8829-A2BC61E75F0E}"/>
                    </a:ext>
                  </a:extLst>
                </p:cNvPr>
                <p:cNvGrpSpPr/>
                <p:nvPr/>
              </p:nvGrpSpPr>
              <p:grpSpPr>
                <a:xfrm>
                  <a:off x="5246993" y="2597182"/>
                  <a:ext cx="1289810" cy="1377504"/>
                  <a:chOff x="5246993" y="2597182"/>
                  <a:chExt cx="1289810" cy="1377504"/>
                </a:xfrm>
              </p:grpSpPr>
              <p:grpSp>
                <p:nvGrpSpPr>
                  <p:cNvPr id="1900" name="Graphic 79">
                    <a:extLst>
                      <a:ext uri="{FF2B5EF4-FFF2-40B4-BE49-F238E27FC236}">
                        <a16:creationId xmlns:a16="http://schemas.microsoft.com/office/drawing/2014/main" id="{D3AE2AC9-5639-487F-9C51-47C950A588DE}"/>
                      </a:ext>
                    </a:extLst>
                  </p:cNvPr>
                  <p:cNvGrpSpPr/>
                  <p:nvPr/>
                </p:nvGrpSpPr>
                <p:grpSpPr>
                  <a:xfrm>
                    <a:off x="5246993" y="2742135"/>
                    <a:ext cx="1289810" cy="1232551"/>
                    <a:chOff x="5246993" y="2742135"/>
                    <a:chExt cx="1289810" cy="1232551"/>
                  </a:xfrm>
                </p:grpSpPr>
                <p:grpSp>
                  <p:nvGrpSpPr>
                    <p:cNvPr id="1908" name="Graphic 79">
                      <a:extLst>
                        <a:ext uri="{FF2B5EF4-FFF2-40B4-BE49-F238E27FC236}">
                          <a16:creationId xmlns:a16="http://schemas.microsoft.com/office/drawing/2014/main" id="{87FD841D-7F5B-4974-9903-486FB941A9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345750" y="2742135"/>
                      <a:ext cx="284252" cy="753020"/>
                      <a:chOff x="5345750" y="2742135"/>
                      <a:chExt cx="284252" cy="753020"/>
                    </a:xfrm>
                  </p:grpSpPr>
                  <p:sp>
                    <p:nvSpPr>
                      <p:cNvPr id="1911" name="Freeform: Shape 108">
                        <a:extLst>
                          <a:ext uri="{FF2B5EF4-FFF2-40B4-BE49-F238E27FC236}">
                            <a16:creationId xmlns:a16="http://schemas.microsoft.com/office/drawing/2014/main" id="{9BDC5DB9-618A-407A-B04F-2F0CE98651A5}"/>
                          </a:ext>
                        </a:extLst>
                      </p:cNvPr>
                      <p:cNvSpPr/>
                      <p:nvPr/>
                    </p:nvSpPr>
                    <p:spPr>
                      <a:xfrm rot="163006">
                        <a:off x="5459503" y="2762410"/>
                        <a:ext cx="94109" cy="42196"/>
                      </a:xfrm>
                      <a:custGeom>
                        <a:avLst/>
                        <a:gdLst>
                          <a:gd name="connsiteX0" fmla="*/ 0 w 94109"/>
                          <a:gd name="connsiteY0" fmla="*/ 0 h 42196"/>
                          <a:gd name="connsiteX1" fmla="*/ 94109 w 94109"/>
                          <a:gd name="connsiteY1" fmla="*/ 0 h 42196"/>
                          <a:gd name="connsiteX2" fmla="*/ 94109 w 94109"/>
                          <a:gd name="connsiteY2" fmla="*/ 42197 h 42196"/>
                          <a:gd name="connsiteX3" fmla="*/ 0 w 94109"/>
                          <a:gd name="connsiteY3" fmla="*/ 42197 h 421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4109" h="42196">
                            <a:moveTo>
                              <a:pt x="0" y="0"/>
                            </a:moveTo>
                            <a:lnTo>
                              <a:pt x="94109" y="0"/>
                            </a:lnTo>
                            <a:lnTo>
                              <a:pt x="94109" y="42197"/>
                            </a:lnTo>
                            <a:lnTo>
                              <a:pt x="0" y="42197"/>
                            </a:lnTo>
                            <a:close/>
                          </a:path>
                        </a:pathLst>
                      </a:custGeom>
                      <a:solidFill>
                        <a:srgbClr val="13103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12" name="Freeform: Shape 109">
                        <a:extLst>
                          <a:ext uri="{FF2B5EF4-FFF2-40B4-BE49-F238E27FC236}">
                            <a16:creationId xmlns:a16="http://schemas.microsoft.com/office/drawing/2014/main" id="{B17C42E6-07F3-4840-B002-4FDAA68F54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47712" y="2742135"/>
                        <a:ext cx="119952" cy="34313"/>
                      </a:xfrm>
                      <a:custGeom>
                        <a:avLst/>
                        <a:gdLst>
                          <a:gd name="connsiteX0" fmla="*/ 110887 w 119952"/>
                          <a:gd name="connsiteY0" fmla="*/ 34306 h 34313"/>
                          <a:gd name="connsiteX1" fmla="*/ 7731 w 119952"/>
                          <a:gd name="connsiteY1" fmla="*/ 29449 h 34313"/>
                          <a:gd name="connsiteX2" fmla="*/ 16 w 119952"/>
                          <a:gd name="connsiteY2" fmla="*/ 20971 h 34313"/>
                          <a:gd name="connsiteX3" fmla="*/ 588 w 119952"/>
                          <a:gd name="connsiteY3" fmla="*/ 7731 h 34313"/>
                          <a:gd name="connsiteX4" fmla="*/ 9065 w 119952"/>
                          <a:gd name="connsiteY4" fmla="*/ 16 h 34313"/>
                          <a:gd name="connsiteX5" fmla="*/ 112221 w 119952"/>
                          <a:gd name="connsiteY5" fmla="*/ 4874 h 34313"/>
                          <a:gd name="connsiteX6" fmla="*/ 119936 w 119952"/>
                          <a:gd name="connsiteY6" fmla="*/ 13351 h 34313"/>
                          <a:gd name="connsiteX7" fmla="*/ 119269 w 119952"/>
                          <a:gd name="connsiteY7" fmla="*/ 26591 h 34313"/>
                          <a:gd name="connsiteX8" fmla="*/ 110887 w 119952"/>
                          <a:gd name="connsiteY8" fmla="*/ 34306 h 343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19952" h="34313">
                            <a:moveTo>
                              <a:pt x="110887" y="34306"/>
                            </a:moveTo>
                            <a:lnTo>
                              <a:pt x="7731" y="29449"/>
                            </a:lnTo>
                            <a:cubicBezTo>
                              <a:pt x="3255" y="29258"/>
                              <a:pt x="-270" y="25448"/>
                              <a:pt x="16" y="20971"/>
                            </a:cubicBezTo>
                            <a:lnTo>
                              <a:pt x="588" y="7731"/>
                            </a:lnTo>
                            <a:cubicBezTo>
                              <a:pt x="778" y="3255"/>
                              <a:pt x="4588" y="-270"/>
                              <a:pt x="9065" y="16"/>
                            </a:cubicBezTo>
                            <a:lnTo>
                              <a:pt x="112221" y="4874"/>
                            </a:lnTo>
                            <a:cubicBezTo>
                              <a:pt x="116697" y="5064"/>
                              <a:pt x="120222" y="8874"/>
                              <a:pt x="119936" y="13351"/>
                            </a:cubicBezTo>
                            <a:lnTo>
                              <a:pt x="119269" y="26591"/>
                            </a:lnTo>
                            <a:cubicBezTo>
                              <a:pt x="119174" y="31068"/>
                              <a:pt x="115364" y="34497"/>
                              <a:pt x="110887" y="34306"/>
                            </a:cubicBezTo>
                            <a:close/>
                          </a:path>
                        </a:pathLst>
                      </a:custGeom>
                      <a:solidFill>
                        <a:srgbClr val="1B195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13" name="Freeform: Shape 110">
                        <a:extLst>
                          <a:ext uri="{FF2B5EF4-FFF2-40B4-BE49-F238E27FC236}">
                            <a16:creationId xmlns:a16="http://schemas.microsoft.com/office/drawing/2014/main" id="{6270836C-FE10-4671-8F03-6BC11D3455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45750" y="2790858"/>
                        <a:ext cx="284252" cy="704296"/>
                      </a:xfrm>
                      <a:custGeom>
                        <a:avLst/>
                        <a:gdLst>
                          <a:gd name="connsiteX0" fmla="*/ 205134 w 284252"/>
                          <a:gd name="connsiteY0" fmla="*/ 704244 h 704296"/>
                          <a:gd name="connsiteX1" fmla="*/ 46067 w 284252"/>
                          <a:gd name="connsiteY1" fmla="*/ 696719 h 704296"/>
                          <a:gd name="connsiteX2" fmla="*/ 61 w 284252"/>
                          <a:gd name="connsiteY2" fmla="*/ 646142 h 704296"/>
                          <a:gd name="connsiteX3" fmla="*/ 28541 w 284252"/>
                          <a:gd name="connsiteY3" fmla="*/ 46067 h 704296"/>
                          <a:gd name="connsiteX4" fmla="*/ 79118 w 284252"/>
                          <a:gd name="connsiteY4" fmla="*/ 61 h 704296"/>
                          <a:gd name="connsiteX5" fmla="*/ 238186 w 284252"/>
                          <a:gd name="connsiteY5" fmla="*/ 7586 h 704296"/>
                          <a:gd name="connsiteX6" fmla="*/ 284192 w 284252"/>
                          <a:gd name="connsiteY6" fmla="*/ 58163 h 704296"/>
                          <a:gd name="connsiteX7" fmla="*/ 255712 w 284252"/>
                          <a:gd name="connsiteY7" fmla="*/ 658238 h 704296"/>
                          <a:gd name="connsiteX8" fmla="*/ 205134 w 284252"/>
                          <a:gd name="connsiteY8" fmla="*/ 704244 h 7042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84252" h="704296">
                            <a:moveTo>
                              <a:pt x="205134" y="704244"/>
                            </a:moveTo>
                            <a:lnTo>
                              <a:pt x="46067" y="696719"/>
                            </a:lnTo>
                            <a:cubicBezTo>
                              <a:pt x="19492" y="695481"/>
                              <a:pt x="-1273" y="672716"/>
                              <a:pt x="61" y="646142"/>
                            </a:cubicBezTo>
                            <a:lnTo>
                              <a:pt x="28541" y="46067"/>
                            </a:lnTo>
                            <a:cubicBezTo>
                              <a:pt x="29779" y="19492"/>
                              <a:pt x="52544" y="-1273"/>
                              <a:pt x="79118" y="61"/>
                            </a:cubicBezTo>
                            <a:lnTo>
                              <a:pt x="238186" y="7586"/>
                            </a:lnTo>
                            <a:cubicBezTo>
                              <a:pt x="264761" y="8824"/>
                              <a:pt x="285525" y="31589"/>
                              <a:pt x="284192" y="58163"/>
                            </a:cubicBezTo>
                            <a:lnTo>
                              <a:pt x="255712" y="658238"/>
                            </a:lnTo>
                            <a:cubicBezTo>
                              <a:pt x="254474" y="684813"/>
                              <a:pt x="231709" y="705482"/>
                              <a:pt x="205134" y="704244"/>
                            </a:cubicBezTo>
                            <a:close/>
                          </a:path>
                        </a:pathLst>
                      </a:custGeom>
                      <a:solidFill>
                        <a:srgbClr val="1615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14" name="Freeform: Shape 111">
                        <a:extLst>
                          <a:ext uri="{FF2B5EF4-FFF2-40B4-BE49-F238E27FC236}">
                            <a16:creationId xmlns:a16="http://schemas.microsoft.com/office/drawing/2014/main" id="{0C34CFF6-279A-4853-B0FF-C191278886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92563" y="2831658"/>
                        <a:ext cx="66350" cy="630602"/>
                      </a:xfrm>
                      <a:custGeom>
                        <a:avLst/>
                        <a:gdLst>
                          <a:gd name="connsiteX0" fmla="*/ 18221 w 66350"/>
                          <a:gd name="connsiteY0" fmla="*/ 630583 h 630602"/>
                          <a:gd name="connsiteX1" fmla="*/ 18221 w 66350"/>
                          <a:gd name="connsiteY1" fmla="*/ 630583 h 630602"/>
                          <a:gd name="connsiteX2" fmla="*/ 28 w 66350"/>
                          <a:gd name="connsiteY2" fmla="*/ 610581 h 630602"/>
                          <a:gd name="connsiteX3" fmla="*/ 28127 w 66350"/>
                          <a:gd name="connsiteY3" fmla="*/ 18221 h 630602"/>
                          <a:gd name="connsiteX4" fmla="*/ 48129 w 66350"/>
                          <a:gd name="connsiteY4" fmla="*/ 28 h 630602"/>
                          <a:gd name="connsiteX5" fmla="*/ 48129 w 66350"/>
                          <a:gd name="connsiteY5" fmla="*/ 28 h 630602"/>
                          <a:gd name="connsiteX6" fmla="*/ 66322 w 66350"/>
                          <a:gd name="connsiteY6" fmla="*/ 20031 h 630602"/>
                          <a:gd name="connsiteX7" fmla="*/ 38223 w 66350"/>
                          <a:gd name="connsiteY7" fmla="*/ 612390 h 630602"/>
                          <a:gd name="connsiteX8" fmla="*/ 18221 w 66350"/>
                          <a:gd name="connsiteY8" fmla="*/ 630583 h 6306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66350" h="630602">
                            <a:moveTo>
                              <a:pt x="18221" y="630583"/>
                            </a:moveTo>
                            <a:lnTo>
                              <a:pt x="18221" y="630583"/>
                            </a:lnTo>
                            <a:cubicBezTo>
                              <a:pt x="7648" y="630107"/>
                              <a:pt x="-543" y="621058"/>
                              <a:pt x="28" y="610581"/>
                            </a:cubicBezTo>
                            <a:lnTo>
                              <a:pt x="28127" y="18221"/>
                            </a:lnTo>
                            <a:cubicBezTo>
                              <a:pt x="28603" y="7648"/>
                              <a:pt x="37652" y="-543"/>
                              <a:pt x="48129" y="28"/>
                            </a:cubicBezTo>
                            <a:lnTo>
                              <a:pt x="48129" y="28"/>
                            </a:lnTo>
                            <a:cubicBezTo>
                              <a:pt x="58702" y="504"/>
                              <a:pt x="66894" y="9553"/>
                              <a:pt x="66322" y="20031"/>
                            </a:cubicBezTo>
                            <a:lnTo>
                              <a:pt x="38223" y="612390"/>
                            </a:lnTo>
                            <a:cubicBezTo>
                              <a:pt x="37747" y="622868"/>
                              <a:pt x="28698" y="631059"/>
                              <a:pt x="18221" y="630583"/>
                            </a:cubicBezTo>
                            <a:close/>
                          </a:path>
                        </a:pathLst>
                      </a:custGeom>
                      <a:solidFill>
                        <a:srgbClr val="24246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sp>
                  <p:nvSpPr>
                    <p:cNvPr id="1909" name="Freeform: Shape 112">
                      <a:extLst>
                        <a:ext uri="{FF2B5EF4-FFF2-40B4-BE49-F238E27FC236}">
                          <a16:creationId xmlns:a16="http://schemas.microsoft.com/office/drawing/2014/main" id="{08B43437-8E1E-447D-8057-425DAAB590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71553" y="2831239"/>
                      <a:ext cx="345639" cy="574328"/>
                    </a:xfrm>
                    <a:custGeom>
                      <a:avLst/>
                      <a:gdLst>
                        <a:gd name="connsiteX0" fmla="*/ 252031 w 345639"/>
                        <a:gd name="connsiteY0" fmla="*/ 18735 h 574328"/>
                        <a:gd name="connsiteX1" fmla="*/ 40957 w 345639"/>
                        <a:gd name="connsiteY1" fmla="*/ 30832 h 574328"/>
                        <a:gd name="connsiteX2" fmla="*/ 40957 w 345639"/>
                        <a:gd name="connsiteY2" fmla="*/ 81886 h 574328"/>
                        <a:gd name="connsiteX3" fmla="*/ 292132 w 345639"/>
                        <a:gd name="connsiteY3" fmla="*/ 109603 h 574328"/>
                        <a:gd name="connsiteX4" fmla="*/ 222885 w 345639"/>
                        <a:gd name="connsiteY4" fmla="*/ 376589 h 574328"/>
                        <a:gd name="connsiteX5" fmla="*/ 0 w 345639"/>
                        <a:gd name="connsiteY5" fmla="*/ 521464 h 574328"/>
                        <a:gd name="connsiteX6" fmla="*/ 0 w 345639"/>
                        <a:gd name="connsiteY6" fmla="*/ 574328 h 574328"/>
                        <a:gd name="connsiteX7" fmla="*/ 345567 w 345639"/>
                        <a:gd name="connsiteY7" fmla="*/ 198662 h 574328"/>
                        <a:gd name="connsiteX8" fmla="*/ 252031 w 345639"/>
                        <a:gd name="connsiteY8" fmla="*/ 18735 h 574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45639" h="574328">
                          <a:moveTo>
                            <a:pt x="252031" y="18735"/>
                          </a:moveTo>
                          <a:cubicBezTo>
                            <a:pt x="165544" y="-24318"/>
                            <a:pt x="65818" y="18640"/>
                            <a:pt x="40957" y="30832"/>
                          </a:cubicBezTo>
                          <a:lnTo>
                            <a:pt x="40957" y="81886"/>
                          </a:lnTo>
                          <a:cubicBezTo>
                            <a:pt x="147066" y="14163"/>
                            <a:pt x="268224" y="46643"/>
                            <a:pt x="292132" y="109603"/>
                          </a:cubicBezTo>
                          <a:cubicBezTo>
                            <a:pt x="316516" y="173707"/>
                            <a:pt x="310420" y="272862"/>
                            <a:pt x="222885" y="376589"/>
                          </a:cubicBezTo>
                          <a:cubicBezTo>
                            <a:pt x="148685" y="464505"/>
                            <a:pt x="33433" y="509653"/>
                            <a:pt x="0" y="521464"/>
                          </a:cubicBezTo>
                          <a:lnTo>
                            <a:pt x="0" y="574328"/>
                          </a:lnTo>
                          <a:cubicBezTo>
                            <a:pt x="316611" y="483841"/>
                            <a:pt x="345567" y="198662"/>
                            <a:pt x="345567" y="198662"/>
                          </a:cubicBezTo>
                          <a:cubicBezTo>
                            <a:pt x="345567" y="198662"/>
                            <a:pt x="351663" y="68455"/>
                            <a:pt x="252031" y="18735"/>
                          </a:cubicBezTo>
                          <a:close/>
                        </a:path>
                      </a:pathLst>
                    </a:custGeom>
                    <a:solidFill>
                      <a:srgbClr val="FFEC0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10" name="Freeform: Shape 113">
                      <a:extLst>
                        <a:ext uri="{FF2B5EF4-FFF2-40B4-BE49-F238E27FC236}">
                          <a16:creationId xmlns:a16="http://schemas.microsoft.com/office/drawing/2014/main" id="{E6526460-249E-4CF1-B454-3819BABB84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6993" y="2989325"/>
                      <a:ext cx="1289810" cy="985361"/>
                    </a:xfrm>
                    <a:custGeom>
                      <a:avLst/>
                      <a:gdLst>
                        <a:gd name="connsiteX0" fmla="*/ 1206956 w 1289810"/>
                        <a:gd name="connsiteY0" fmla="*/ 0 h 985361"/>
                        <a:gd name="connsiteX1" fmla="*/ 1184858 w 1289810"/>
                        <a:gd name="connsiteY1" fmla="*/ 10287 h 985361"/>
                        <a:gd name="connsiteX2" fmla="*/ 1255152 w 1289810"/>
                        <a:gd name="connsiteY2" fmla="*/ 487775 h 985361"/>
                        <a:gd name="connsiteX3" fmla="*/ 1125517 w 1289810"/>
                        <a:gd name="connsiteY3" fmla="*/ 686848 h 985361"/>
                        <a:gd name="connsiteX4" fmla="*/ 960354 w 1289810"/>
                        <a:gd name="connsiteY4" fmla="*/ 672941 h 985361"/>
                        <a:gd name="connsiteX5" fmla="*/ 760805 w 1289810"/>
                        <a:gd name="connsiteY5" fmla="*/ 639413 h 985361"/>
                        <a:gd name="connsiteX6" fmla="*/ 659649 w 1289810"/>
                        <a:gd name="connsiteY6" fmla="*/ 752951 h 985361"/>
                        <a:gd name="connsiteX7" fmla="*/ 510392 w 1289810"/>
                        <a:gd name="connsiteY7" fmla="*/ 944880 h 985361"/>
                        <a:gd name="connsiteX8" fmla="*/ 267600 w 1289810"/>
                        <a:gd name="connsiteY8" fmla="*/ 918496 h 985361"/>
                        <a:gd name="connsiteX9" fmla="*/ 32142 w 1289810"/>
                        <a:gd name="connsiteY9" fmla="*/ 484727 h 985361"/>
                        <a:gd name="connsiteX10" fmla="*/ 103008 w 1289810"/>
                        <a:gd name="connsiteY10" fmla="*/ 358521 h 985361"/>
                        <a:gd name="connsiteX11" fmla="*/ 104627 w 1289810"/>
                        <a:gd name="connsiteY11" fmla="*/ 324612 h 985361"/>
                        <a:gd name="connsiteX12" fmla="*/ 8330 w 1289810"/>
                        <a:gd name="connsiteY12" fmla="*/ 479298 h 985361"/>
                        <a:gd name="connsiteX13" fmla="*/ 257027 w 1289810"/>
                        <a:gd name="connsiteY13" fmla="*/ 940499 h 985361"/>
                        <a:gd name="connsiteX14" fmla="*/ 428477 w 1289810"/>
                        <a:gd name="connsiteY14" fmla="*/ 985361 h 985361"/>
                        <a:gd name="connsiteX15" fmla="*/ 520013 w 1289810"/>
                        <a:gd name="connsiteY15" fmla="*/ 967359 h 985361"/>
                        <a:gd name="connsiteX16" fmla="*/ 682890 w 1289810"/>
                        <a:gd name="connsiteY16" fmla="*/ 760571 h 985361"/>
                        <a:gd name="connsiteX17" fmla="*/ 769187 w 1289810"/>
                        <a:gd name="connsiteY17" fmla="*/ 662464 h 985361"/>
                        <a:gd name="connsiteX18" fmla="*/ 947495 w 1289810"/>
                        <a:gd name="connsiteY18" fmla="*/ 693706 h 985361"/>
                        <a:gd name="connsiteX19" fmla="*/ 1135423 w 1289810"/>
                        <a:gd name="connsiteY19" fmla="*/ 709232 h 985361"/>
                        <a:gd name="connsiteX20" fmla="*/ 1279251 w 1289810"/>
                        <a:gd name="connsiteY20" fmla="*/ 492347 h 985361"/>
                        <a:gd name="connsiteX21" fmla="*/ 1206956 w 1289810"/>
                        <a:gd name="connsiteY21" fmla="*/ 0 h 9853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</a:cxnLst>
                      <a:rect l="l" t="t" r="r" b="b"/>
                      <a:pathLst>
                        <a:path w="1289810" h="985361">
                          <a:moveTo>
                            <a:pt x="1206956" y="0"/>
                          </a:moveTo>
                          <a:lnTo>
                            <a:pt x="1184858" y="10287"/>
                          </a:lnTo>
                          <a:cubicBezTo>
                            <a:pt x="1186001" y="12763"/>
                            <a:pt x="1298682" y="258318"/>
                            <a:pt x="1255152" y="487775"/>
                          </a:cubicBezTo>
                          <a:cubicBezTo>
                            <a:pt x="1230864" y="616077"/>
                            <a:pt x="1171237" y="666845"/>
                            <a:pt x="1125517" y="686848"/>
                          </a:cubicBezTo>
                          <a:cubicBezTo>
                            <a:pt x="1073606" y="709517"/>
                            <a:pt x="1010360" y="704183"/>
                            <a:pt x="960354" y="672941"/>
                          </a:cubicBezTo>
                          <a:cubicBezTo>
                            <a:pt x="893202" y="630936"/>
                            <a:pt x="818622" y="618458"/>
                            <a:pt x="760805" y="639413"/>
                          </a:cubicBezTo>
                          <a:cubicBezTo>
                            <a:pt x="713275" y="656654"/>
                            <a:pt x="678318" y="695897"/>
                            <a:pt x="659649" y="752951"/>
                          </a:cubicBezTo>
                          <a:cubicBezTo>
                            <a:pt x="637361" y="820960"/>
                            <a:pt x="593451" y="909447"/>
                            <a:pt x="510392" y="944880"/>
                          </a:cubicBezTo>
                          <a:cubicBezTo>
                            <a:pt x="444479" y="973074"/>
                            <a:pt x="362755" y="964121"/>
                            <a:pt x="267600" y="918496"/>
                          </a:cubicBezTo>
                          <a:cubicBezTo>
                            <a:pt x="29761" y="804386"/>
                            <a:pt x="7758" y="592169"/>
                            <a:pt x="32142" y="484727"/>
                          </a:cubicBezTo>
                          <a:cubicBezTo>
                            <a:pt x="46239" y="422624"/>
                            <a:pt x="79481" y="381286"/>
                            <a:pt x="103008" y="358521"/>
                          </a:cubicBezTo>
                          <a:lnTo>
                            <a:pt x="104627" y="324612"/>
                          </a:lnTo>
                          <a:cubicBezTo>
                            <a:pt x="81101" y="342805"/>
                            <a:pt x="28142" y="392144"/>
                            <a:pt x="8330" y="479298"/>
                          </a:cubicBezTo>
                          <a:cubicBezTo>
                            <a:pt x="-17769" y="593788"/>
                            <a:pt x="5282" y="819817"/>
                            <a:pt x="257027" y="940499"/>
                          </a:cubicBezTo>
                          <a:cubicBezTo>
                            <a:pt x="319416" y="970407"/>
                            <a:pt x="376757" y="985361"/>
                            <a:pt x="428477" y="985361"/>
                          </a:cubicBezTo>
                          <a:cubicBezTo>
                            <a:pt x="461244" y="985361"/>
                            <a:pt x="491819" y="979361"/>
                            <a:pt x="520013" y="967359"/>
                          </a:cubicBezTo>
                          <a:cubicBezTo>
                            <a:pt x="611453" y="928307"/>
                            <a:pt x="659078" y="833342"/>
                            <a:pt x="682890" y="760571"/>
                          </a:cubicBezTo>
                          <a:cubicBezTo>
                            <a:pt x="699368" y="710184"/>
                            <a:pt x="728420" y="677228"/>
                            <a:pt x="769187" y="662464"/>
                          </a:cubicBezTo>
                          <a:cubicBezTo>
                            <a:pt x="820050" y="643985"/>
                            <a:pt x="886630" y="655701"/>
                            <a:pt x="947495" y="693706"/>
                          </a:cubicBezTo>
                          <a:cubicBezTo>
                            <a:pt x="1004264" y="729139"/>
                            <a:pt x="1076273" y="735140"/>
                            <a:pt x="1135423" y="709232"/>
                          </a:cubicBezTo>
                          <a:cubicBezTo>
                            <a:pt x="1186477" y="686848"/>
                            <a:pt x="1252962" y="631127"/>
                            <a:pt x="1279251" y="492347"/>
                          </a:cubicBezTo>
                          <a:cubicBezTo>
                            <a:pt x="1324113" y="255270"/>
                            <a:pt x="1211814" y="10287"/>
                            <a:pt x="1206956" y="0"/>
                          </a:cubicBezTo>
                          <a:close/>
                        </a:path>
                      </a:pathLst>
                    </a:custGeom>
                    <a:solidFill>
                      <a:srgbClr val="FFEC0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901" name="Graphic 79">
                    <a:extLst>
                      <a:ext uri="{FF2B5EF4-FFF2-40B4-BE49-F238E27FC236}">
                        <a16:creationId xmlns:a16="http://schemas.microsoft.com/office/drawing/2014/main" id="{C0AA9917-139C-422C-98F2-B32AA7CF8593}"/>
                      </a:ext>
                    </a:extLst>
                  </p:cNvPr>
                  <p:cNvGrpSpPr/>
                  <p:nvPr/>
                </p:nvGrpSpPr>
                <p:grpSpPr>
                  <a:xfrm>
                    <a:off x="5703432" y="2597182"/>
                    <a:ext cx="787846" cy="744282"/>
                    <a:chOff x="5703432" y="2597182"/>
                    <a:chExt cx="787846" cy="744282"/>
                  </a:xfrm>
                </p:grpSpPr>
                <p:sp>
                  <p:nvSpPr>
                    <p:cNvPr id="1902" name="Freeform: Shape 115">
                      <a:extLst>
                        <a:ext uri="{FF2B5EF4-FFF2-40B4-BE49-F238E27FC236}">
                          <a16:creationId xmlns:a16="http://schemas.microsoft.com/office/drawing/2014/main" id="{4E4BA8EC-D414-4441-A1B2-217679365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5154" y="2597182"/>
                      <a:ext cx="166124" cy="485964"/>
                    </a:xfrm>
                    <a:custGeom>
                      <a:avLst/>
                      <a:gdLst>
                        <a:gd name="connsiteX0" fmla="*/ 144797 w 166124"/>
                        <a:gd name="connsiteY0" fmla="*/ 485964 h 485964"/>
                        <a:gd name="connsiteX1" fmla="*/ 124699 w 166124"/>
                        <a:gd name="connsiteY1" fmla="*/ 471963 h 485964"/>
                        <a:gd name="connsiteX2" fmla="*/ 3636 w 166124"/>
                        <a:gd name="connsiteY2" fmla="*/ 140874 h 485964"/>
                        <a:gd name="connsiteX3" fmla="*/ 22115 w 166124"/>
                        <a:gd name="connsiteY3" fmla="*/ 74103 h 485964"/>
                        <a:gd name="connsiteX4" fmla="*/ 107840 w 166124"/>
                        <a:gd name="connsiteY4" fmla="*/ 4761 h 485964"/>
                        <a:gd name="connsiteX5" fmla="*/ 137843 w 166124"/>
                        <a:gd name="connsiteY5" fmla="*/ 7905 h 485964"/>
                        <a:gd name="connsiteX6" fmla="*/ 134700 w 166124"/>
                        <a:gd name="connsiteY6" fmla="*/ 37908 h 485964"/>
                        <a:gd name="connsiteX7" fmla="*/ 48975 w 166124"/>
                        <a:gd name="connsiteY7" fmla="*/ 107250 h 485964"/>
                        <a:gd name="connsiteX8" fmla="*/ 43736 w 166124"/>
                        <a:gd name="connsiteY8" fmla="*/ 126110 h 485964"/>
                        <a:gd name="connsiteX9" fmla="*/ 164799 w 166124"/>
                        <a:gd name="connsiteY9" fmla="*/ 457199 h 485964"/>
                        <a:gd name="connsiteX10" fmla="*/ 152036 w 166124"/>
                        <a:gd name="connsiteY10" fmla="*/ 484631 h 485964"/>
                        <a:gd name="connsiteX11" fmla="*/ 144797 w 166124"/>
                        <a:gd name="connsiteY11" fmla="*/ 485964 h 4859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66124" h="485964">
                          <a:moveTo>
                            <a:pt x="144797" y="485964"/>
                          </a:moveTo>
                          <a:cubicBezTo>
                            <a:pt x="136129" y="485964"/>
                            <a:pt x="127937" y="480630"/>
                            <a:pt x="124699" y="471963"/>
                          </a:cubicBezTo>
                          <a:lnTo>
                            <a:pt x="3636" y="140874"/>
                          </a:lnTo>
                          <a:cubicBezTo>
                            <a:pt x="-5127" y="116966"/>
                            <a:pt x="2303" y="90105"/>
                            <a:pt x="22115" y="74103"/>
                          </a:cubicBezTo>
                          <a:lnTo>
                            <a:pt x="107840" y="4761"/>
                          </a:lnTo>
                          <a:cubicBezTo>
                            <a:pt x="116984" y="-2668"/>
                            <a:pt x="130414" y="-1239"/>
                            <a:pt x="137843" y="7905"/>
                          </a:cubicBezTo>
                          <a:cubicBezTo>
                            <a:pt x="145273" y="17049"/>
                            <a:pt x="143844" y="30479"/>
                            <a:pt x="134700" y="37908"/>
                          </a:cubicBezTo>
                          <a:lnTo>
                            <a:pt x="48975" y="107250"/>
                          </a:lnTo>
                          <a:cubicBezTo>
                            <a:pt x="43355" y="111822"/>
                            <a:pt x="41260" y="119347"/>
                            <a:pt x="43736" y="126110"/>
                          </a:cubicBezTo>
                          <a:lnTo>
                            <a:pt x="164799" y="457199"/>
                          </a:lnTo>
                          <a:cubicBezTo>
                            <a:pt x="168895" y="468248"/>
                            <a:pt x="163180" y="480535"/>
                            <a:pt x="152036" y="484631"/>
                          </a:cubicBezTo>
                          <a:cubicBezTo>
                            <a:pt x="149750" y="485583"/>
                            <a:pt x="147273" y="485964"/>
                            <a:pt x="144797" y="485964"/>
                          </a:cubicBezTo>
                          <a:close/>
                        </a:path>
                      </a:pathLst>
                    </a:custGeom>
                    <a:solidFill>
                      <a:srgbClr val="1615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grpSp>
                  <p:nvGrpSpPr>
                    <p:cNvPr id="1903" name="Graphic 79">
                      <a:extLst>
                        <a:ext uri="{FF2B5EF4-FFF2-40B4-BE49-F238E27FC236}">
                          <a16:creationId xmlns:a16="http://schemas.microsoft.com/office/drawing/2014/main" id="{57E89762-D03A-420C-8FA0-0A4C41AB281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03432" y="2862205"/>
                      <a:ext cx="786809" cy="479259"/>
                      <a:chOff x="5703432" y="2862205"/>
                      <a:chExt cx="786809" cy="479259"/>
                    </a:xfrm>
                  </p:grpSpPr>
                  <p:sp>
                    <p:nvSpPr>
                      <p:cNvPr id="1904" name="Freeform: Shape 117">
                        <a:extLst>
                          <a:ext uri="{FF2B5EF4-FFF2-40B4-BE49-F238E27FC236}">
                            <a16:creationId xmlns:a16="http://schemas.microsoft.com/office/drawing/2014/main" id="{FBD12074-456F-46D8-B7FC-B0E4B1B486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29838" y="2862304"/>
                        <a:ext cx="160403" cy="198235"/>
                      </a:xfrm>
                      <a:custGeom>
                        <a:avLst/>
                        <a:gdLst>
                          <a:gd name="connsiteX0" fmla="*/ 0 w 160403"/>
                          <a:gd name="connsiteY0" fmla="*/ 170074 h 198235"/>
                          <a:gd name="connsiteX1" fmla="*/ 22193 w 160403"/>
                          <a:gd name="connsiteY1" fmla="*/ 39010 h 198235"/>
                          <a:gd name="connsiteX2" fmla="*/ 124301 w 160403"/>
                          <a:gd name="connsiteY2" fmla="*/ 53 h 198235"/>
                          <a:gd name="connsiteX3" fmla="*/ 133064 w 160403"/>
                          <a:gd name="connsiteY3" fmla="*/ 34533 h 198235"/>
                          <a:gd name="connsiteX4" fmla="*/ 142685 w 160403"/>
                          <a:gd name="connsiteY4" fmla="*/ 65109 h 198235"/>
                          <a:gd name="connsiteX5" fmla="*/ 151257 w 160403"/>
                          <a:gd name="connsiteY5" fmla="*/ 97589 h 198235"/>
                          <a:gd name="connsiteX6" fmla="*/ 148781 w 160403"/>
                          <a:gd name="connsiteY6" fmla="*/ 130736 h 198235"/>
                          <a:gd name="connsiteX7" fmla="*/ 112967 w 160403"/>
                          <a:gd name="connsiteY7" fmla="*/ 149500 h 198235"/>
                          <a:gd name="connsiteX8" fmla="*/ 44958 w 160403"/>
                          <a:gd name="connsiteY8" fmla="*/ 197411 h 198235"/>
                          <a:gd name="connsiteX9" fmla="*/ 0 w 160403"/>
                          <a:gd name="connsiteY9" fmla="*/ 170074 h 1982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60403" h="198235">
                            <a:moveTo>
                              <a:pt x="0" y="170074"/>
                            </a:moveTo>
                            <a:cubicBezTo>
                              <a:pt x="0" y="170074"/>
                              <a:pt x="15145" y="55203"/>
                              <a:pt x="22193" y="39010"/>
                            </a:cubicBezTo>
                            <a:cubicBezTo>
                              <a:pt x="29242" y="22913"/>
                              <a:pt x="114300" y="-1281"/>
                              <a:pt x="124301" y="53"/>
                            </a:cubicBezTo>
                            <a:cubicBezTo>
                              <a:pt x="134398" y="1386"/>
                              <a:pt x="143161" y="23865"/>
                              <a:pt x="133064" y="34533"/>
                            </a:cubicBezTo>
                            <a:cubicBezTo>
                              <a:pt x="155258" y="45106"/>
                              <a:pt x="145637" y="57298"/>
                              <a:pt x="142685" y="65109"/>
                            </a:cubicBezTo>
                            <a:cubicBezTo>
                              <a:pt x="166402" y="69871"/>
                              <a:pt x="153734" y="93017"/>
                              <a:pt x="151257" y="97589"/>
                            </a:cubicBezTo>
                            <a:cubicBezTo>
                              <a:pt x="168402" y="104637"/>
                              <a:pt x="157829" y="122640"/>
                              <a:pt x="148781" y="130736"/>
                            </a:cubicBezTo>
                            <a:cubicBezTo>
                              <a:pt x="130112" y="131307"/>
                              <a:pt x="120015" y="134832"/>
                              <a:pt x="112967" y="149500"/>
                            </a:cubicBezTo>
                            <a:cubicBezTo>
                              <a:pt x="105918" y="164073"/>
                              <a:pt x="90297" y="190839"/>
                              <a:pt x="44958" y="197411"/>
                            </a:cubicBezTo>
                            <a:cubicBezTo>
                              <a:pt x="-476" y="203888"/>
                              <a:pt x="0" y="170074"/>
                              <a:pt x="0" y="170074"/>
                            </a:cubicBezTo>
                            <a:close/>
                          </a:path>
                        </a:pathLst>
                      </a:custGeom>
                      <a:solidFill>
                        <a:srgbClr val="9EE4E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05" name="Freeform: Shape 118">
                        <a:extLst>
                          <a:ext uri="{FF2B5EF4-FFF2-40B4-BE49-F238E27FC236}">
                            <a16:creationId xmlns:a16="http://schemas.microsoft.com/office/drawing/2014/main" id="{385560FD-BE12-4ACF-A27C-2679ADCC0D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56508" y="2862205"/>
                        <a:ext cx="133654" cy="142359"/>
                      </a:xfrm>
                      <a:custGeom>
                        <a:avLst/>
                        <a:gdLst>
                          <a:gd name="connsiteX0" fmla="*/ 124587 w 133654"/>
                          <a:gd name="connsiteY0" fmla="*/ 97592 h 142359"/>
                          <a:gd name="connsiteX1" fmla="*/ 116014 w 133654"/>
                          <a:gd name="connsiteY1" fmla="*/ 65112 h 142359"/>
                          <a:gd name="connsiteX2" fmla="*/ 106394 w 133654"/>
                          <a:gd name="connsiteY2" fmla="*/ 34537 h 142359"/>
                          <a:gd name="connsiteX3" fmla="*/ 97631 w 133654"/>
                          <a:gd name="connsiteY3" fmla="*/ 56 h 142359"/>
                          <a:gd name="connsiteX4" fmla="*/ 0 w 133654"/>
                          <a:gd name="connsiteY4" fmla="*/ 33965 h 142359"/>
                          <a:gd name="connsiteX5" fmla="*/ 90583 w 133654"/>
                          <a:gd name="connsiteY5" fmla="*/ 142360 h 142359"/>
                          <a:gd name="connsiteX6" fmla="*/ 121920 w 133654"/>
                          <a:gd name="connsiteY6" fmla="*/ 130644 h 142359"/>
                          <a:gd name="connsiteX7" fmla="*/ 124587 w 133654"/>
                          <a:gd name="connsiteY7" fmla="*/ 97592 h 1423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3654" h="142359">
                            <a:moveTo>
                              <a:pt x="124587" y="97592"/>
                            </a:moveTo>
                            <a:cubicBezTo>
                              <a:pt x="127063" y="93020"/>
                              <a:pt x="139732" y="69875"/>
                              <a:pt x="116014" y="65112"/>
                            </a:cubicBezTo>
                            <a:cubicBezTo>
                              <a:pt x="119063" y="57302"/>
                              <a:pt x="128588" y="45205"/>
                              <a:pt x="106394" y="34537"/>
                            </a:cubicBezTo>
                            <a:cubicBezTo>
                              <a:pt x="116491" y="23964"/>
                              <a:pt x="107728" y="1485"/>
                              <a:pt x="97631" y="56"/>
                            </a:cubicBezTo>
                            <a:cubicBezTo>
                              <a:pt x="88582" y="-1182"/>
                              <a:pt x="19050" y="18249"/>
                              <a:pt x="0" y="33965"/>
                            </a:cubicBezTo>
                            <a:cubicBezTo>
                              <a:pt x="49816" y="42824"/>
                              <a:pt x="93440" y="93687"/>
                              <a:pt x="90583" y="142360"/>
                            </a:cubicBezTo>
                            <a:cubicBezTo>
                              <a:pt x="97346" y="133692"/>
                              <a:pt x="106871" y="131120"/>
                              <a:pt x="121920" y="130644"/>
                            </a:cubicBezTo>
                            <a:cubicBezTo>
                              <a:pt x="131064" y="122643"/>
                              <a:pt x="141637" y="104641"/>
                              <a:pt x="124587" y="97592"/>
                            </a:cubicBezTo>
                            <a:close/>
                          </a:path>
                        </a:pathLst>
                      </a:custGeom>
                      <a:solidFill>
                        <a:srgbClr val="C9F4F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06" name="Freeform: Shape 119">
                        <a:extLst>
                          <a:ext uri="{FF2B5EF4-FFF2-40B4-BE49-F238E27FC236}">
                            <a16:creationId xmlns:a16="http://schemas.microsoft.com/office/drawing/2014/main" id="{E3300247-E70C-4023-9FEE-E8305970FA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703432" y="2886982"/>
                        <a:ext cx="253662" cy="454482"/>
                      </a:xfrm>
                      <a:custGeom>
                        <a:avLst/>
                        <a:gdLst>
                          <a:gd name="connsiteX0" fmla="*/ 54906 w 253662"/>
                          <a:gd name="connsiteY0" fmla="*/ 7284 h 454482"/>
                          <a:gd name="connsiteX1" fmla="*/ 6519 w 253662"/>
                          <a:gd name="connsiteY1" fmla="*/ 95009 h 454482"/>
                          <a:gd name="connsiteX2" fmla="*/ 223118 w 253662"/>
                          <a:gd name="connsiteY2" fmla="*/ 454483 h 454482"/>
                          <a:gd name="connsiteX3" fmla="*/ 223118 w 253662"/>
                          <a:gd name="connsiteY3" fmla="*/ 454483 h 454482"/>
                          <a:gd name="connsiteX4" fmla="*/ 244358 w 253662"/>
                          <a:gd name="connsiteY4" fmla="*/ 314465 h 454482"/>
                          <a:gd name="connsiteX5" fmla="*/ 242358 w 253662"/>
                          <a:gd name="connsiteY5" fmla="*/ 129775 h 454482"/>
                          <a:gd name="connsiteX6" fmla="*/ 175778 w 253662"/>
                          <a:gd name="connsiteY6" fmla="*/ 40907 h 454482"/>
                          <a:gd name="connsiteX7" fmla="*/ 54906 w 253662"/>
                          <a:gd name="connsiteY7" fmla="*/ 7284 h 4544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53662" h="454482">
                            <a:moveTo>
                              <a:pt x="54906" y="7284"/>
                            </a:moveTo>
                            <a:cubicBezTo>
                              <a:pt x="8519" y="27477"/>
                              <a:pt x="-11388" y="72149"/>
                              <a:pt x="6519" y="95009"/>
                            </a:cubicBezTo>
                            <a:cubicBezTo>
                              <a:pt x="6519" y="95009"/>
                              <a:pt x="128439" y="391427"/>
                              <a:pt x="223118" y="454483"/>
                            </a:cubicBezTo>
                            <a:cubicBezTo>
                              <a:pt x="223118" y="454483"/>
                              <a:pt x="223118" y="454483"/>
                              <a:pt x="223118" y="454483"/>
                            </a:cubicBezTo>
                            <a:cubicBezTo>
                              <a:pt x="227499" y="409715"/>
                              <a:pt x="234262" y="362662"/>
                              <a:pt x="244358" y="314465"/>
                            </a:cubicBezTo>
                            <a:cubicBezTo>
                              <a:pt x="259312" y="243218"/>
                              <a:pt x="254455" y="180448"/>
                              <a:pt x="242358" y="129775"/>
                            </a:cubicBezTo>
                            <a:cubicBezTo>
                              <a:pt x="211211" y="88151"/>
                              <a:pt x="184637" y="51480"/>
                              <a:pt x="175778" y="40907"/>
                            </a:cubicBezTo>
                            <a:cubicBezTo>
                              <a:pt x="151680" y="12332"/>
                              <a:pt x="101293" y="-12909"/>
                              <a:pt x="54906" y="7284"/>
                            </a:cubicBezTo>
                            <a:close/>
                          </a:path>
                        </a:pathLst>
                      </a:custGeom>
                      <a:solidFill>
                        <a:srgbClr val="EAEAE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07" name="Freeform: Shape 120">
                        <a:extLst>
                          <a:ext uri="{FF2B5EF4-FFF2-40B4-BE49-F238E27FC236}">
                            <a16:creationId xmlns:a16="http://schemas.microsoft.com/office/drawing/2014/main" id="{00E5F17A-F135-4D77-9061-0F969736DA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703434" y="2886928"/>
                        <a:ext cx="698430" cy="443655"/>
                      </a:xfrm>
                      <a:custGeom>
                        <a:avLst/>
                        <a:gdLst>
                          <a:gd name="connsiteX0" fmla="*/ 6518 w 698430"/>
                          <a:gd name="connsiteY0" fmla="*/ 94967 h 443655"/>
                          <a:gd name="connsiteX1" fmla="*/ 323605 w 698430"/>
                          <a:gd name="connsiteY1" fmla="*/ 434915 h 443655"/>
                          <a:gd name="connsiteX2" fmla="*/ 696794 w 698430"/>
                          <a:gd name="connsiteY2" fmla="*/ 183645 h 443655"/>
                          <a:gd name="connsiteX3" fmla="*/ 629262 w 698430"/>
                          <a:gd name="connsiteY3" fmla="*/ 107064 h 443655"/>
                          <a:gd name="connsiteX4" fmla="*/ 376088 w 698430"/>
                          <a:gd name="connsiteY4" fmla="*/ 283277 h 443655"/>
                          <a:gd name="connsiteX5" fmla="*/ 175872 w 698430"/>
                          <a:gd name="connsiteY5" fmla="*/ 40961 h 443655"/>
                          <a:gd name="connsiteX6" fmla="*/ 55000 w 698430"/>
                          <a:gd name="connsiteY6" fmla="*/ 7242 h 443655"/>
                          <a:gd name="connsiteX7" fmla="*/ 6518 w 698430"/>
                          <a:gd name="connsiteY7" fmla="*/ 94967 h 4436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698430" h="443655">
                            <a:moveTo>
                              <a:pt x="6518" y="94967"/>
                            </a:moveTo>
                            <a:cubicBezTo>
                              <a:pt x="6518" y="94967"/>
                              <a:pt x="228831" y="371954"/>
                              <a:pt x="323605" y="434915"/>
                            </a:cubicBezTo>
                            <a:cubicBezTo>
                              <a:pt x="418379" y="497970"/>
                              <a:pt x="682602" y="199742"/>
                              <a:pt x="696794" y="183645"/>
                            </a:cubicBezTo>
                            <a:cubicBezTo>
                              <a:pt x="710891" y="167548"/>
                              <a:pt x="629262" y="107064"/>
                              <a:pt x="629262" y="107064"/>
                            </a:cubicBezTo>
                            <a:cubicBezTo>
                              <a:pt x="629262" y="107064"/>
                              <a:pt x="398281" y="277276"/>
                              <a:pt x="376088" y="283277"/>
                            </a:cubicBezTo>
                            <a:cubicBezTo>
                              <a:pt x="353894" y="289277"/>
                              <a:pt x="199970" y="69536"/>
                              <a:pt x="175872" y="40961"/>
                            </a:cubicBezTo>
                            <a:cubicBezTo>
                              <a:pt x="151774" y="12290"/>
                              <a:pt x="101387" y="-12856"/>
                              <a:pt x="55000" y="7242"/>
                            </a:cubicBezTo>
                            <a:cubicBezTo>
                              <a:pt x="8518" y="27435"/>
                              <a:pt x="-11389" y="72203"/>
                              <a:pt x="6518" y="94967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  <p:sp>
              <p:nvSpPr>
                <p:cNvPr id="1896" name="Freeform: Shape 121">
                  <a:extLst>
                    <a:ext uri="{FF2B5EF4-FFF2-40B4-BE49-F238E27FC236}">
                      <a16:creationId xmlns:a16="http://schemas.microsoft.com/office/drawing/2014/main" id="{90E7A034-3BA6-41E2-BEE2-BD3E4409C808}"/>
                    </a:ext>
                  </a:extLst>
                </p:cNvPr>
                <p:cNvSpPr/>
                <p:nvPr/>
              </p:nvSpPr>
              <p:spPr>
                <a:xfrm>
                  <a:off x="5693922" y="4765071"/>
                  <a:ext cx="433918" cy="310244"/>
                </a:xfrm>
                <a:custGeom>
                  <a:avLst/>
                  <a:gdLst>
                    <a:gd name="connsiteX0" fmla="*/ 25459 w 433918"/>
                    <a:gd name="connsiteY0" fmla="*/ 0 h 310244"/>
                    <a:gd name="connsiteX1" fmla="*/ 189479 w 433918"/>
                    <a:gd name="connsiteY1" fmla="*/ 10096 h 310244"/>
                    <a:gd name="connsiteX2" fmla="*/ 211958 w 433918"/>
                    <a:gd name="connsiteY2" fmla="*/ 191167 h 310244"/>
                    <a:gd name="connsiteX3" fmla="*/ 413317 w 433918"/>
                    <a:gd name="connsiteY3" fmla="*/ 233839 h 310244"/>
                    <a:gd name="connsiteX4" fmla="*/ 432653 w 433918"/>
                    <a:gd name="connsiteY4" fmla="*/ 268605 h 310244"/>
                    <a:gd name="connsiteX5" fmla="*/ 400458 w 433918"/>
                    <a:gd name="connsiteY5" fmla="*/ 310229 h 310244"/>
                    <a:gd name="connsiteX6" fmla="*/ 48605 w 433918"/>
                    <a:gd name="connsiteY6" fmla="*/ 300419 h 310244"/>
                    <a:gd name="connsiteX7" fmla="*/ 313 w 433918"/>
                    <a:gd name="connsiteY7" fmla="*/ 244983 h 310244"/>
                    <a:gd name="connsiteX8" fmla="*/ 25459 w 433918"/>
                    <a:gd name="connsiteY8" fmla="*/ 0 h 310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3918" h="310244">
                      <a:moveTo>
                        <a:pt x="25459" y="0"/>
                      </a:moveTo>
                      <a:cubicBezTo>
                        <a:pt x="25459" y="0"/>
                        <a:pt x="167096" y="14097"/>
                        <a:pt x="189479" y="10096"/>
                      </a:cubicBezTo>
                      <a:cubicBezTo>
                        <a:pt x="197671" y="164687"/>
                        <a:pt x="189575" y="178975"/>
                        <a:pt x="211958" y="191167"/>
                      </a:cubicBezTo>
                      <a:cubicBezTo>
                        <a:pt x="234342" y="203359"/>
                        <a:pt x="380837" y="197263"/>
                        <a:pt x="413317" y="233839"/>
                      </a:cubicBezTo>
                      <a:cubicBezTo>
                        <a:pt x="423699" y="245459"/>
                        <a:pt x="429510" y="257556"/>
                        <a:pt x="432653" y="268605"/>
                      </a:cubicBezTo>
                      <a:cubicBezTo>
                        <a:pt x="438654" y="289846"/>
                        <a:pt x="422556" y="310896"/>
                        <a:pt x="400458" y="310229"/>
                      </a:cubicBezTo>
                      <a:lnTo>
                        <a:pt x="48605" y="300419"/>
                      </a:lnTo>
                      <a:cubicBezTo>
                        <a:pt x="19363" y="299561"/>
                        <a:pt x="-2925" y="274034"/>
                        <a:pt x="313" y="244983"/>
                      </a:cubicBezTo>
                      <a:cubicBezTo>
                        <a:pt x="9171" y="166116"/>
                        <a:pt x="24507" y="26099"/>
                        <a:pt x="25459" y="0"/>
                      </a:cubicBezTo>
                      <a:close/>
                    </a:path>
                  </a:pathLst>
                </a:custGeom>
                <a:solidFill>
                  <a:srgbClr val="1615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7" name="Freeform: Shape 122">
                  <a:extLst>
                    <a:ext uri="{FF2B5EF4-FFF2-40B4-BE49-F238E27FC236}">
                      <a16:creationId xmlns:a16="http://schemas.microsoft.com/office/drawing/2014/main" id="{917CBA6D-2584-4FD1-AA97-A2EA68018FF9}"/>
                    </a:ext>
                  </a:extLst>
                </p:cNvPr>
                <p:cNvSpPr/>
                <p:nvPr/>
              </p:nvSpPr>
              <p:spPr>
                <a:xfrm>
                  <a:off x="5859303" y="4775072"/>
                  <a:ext cx="268560" cy="300132"/>
                </a:xfrm>
                <a:custGeom>
                  <a:avLst/>
                  <a:gdLst>
                    <a:gd name="connsiteX0" fmla="*/ 267272 w 268560"/>
                    <a:gd name="connsiteY0" fmla="*/ 258508 h 300132"/>
                    <a:gd name="connsiteX1" fmla="*/ 247936 w 268560"/>
                    <a:gd name="connsiteY1" fmla="*/ 223742 h 300132"/>
                    <a:gd name="connsiteX2" fmla="*/ 46577 w 268560"/>
                    <a:gd name="connsiteY2" fmla="*/ 181070 h 300132"/>
                    <a:gd name="connsiteX3" fmla="*/ 24098 w 268560"/>
                    <a:gd name="connsiteY3" fmla="*/ 0 h 300132"/>
                    <a:gd name="connsiteX4" fmla="*/ 0 w 268560"/>
                    <a:gd name="connsiteY4" fmla="*/ 571 h 300132"/>
                    <a:gd name="connsiteX5" fmla="*/ 14002 w 268560"/>
                    <a:gd name="connsiteY5" fmla="*/ 197072 h 300132"/>
                    <a:gd name="connsiteX6" fmla="*/ 228886 w 268560"/>
                    <a:gd name="connsiteY6" fmla="*/ 230029 h 300132"/>
                    <a:gd name="connsiteX7" fmla="*/ 248222 w 268560"/>
                    <a:gd name="connsiteY7" fmla="*/ 264795 h 300132"/>
                    <a:gd name="connsiteX8" fmla="*/ 235934 w 268560"/>
                    <a:gd name="connsiteY8" fmla="*/ 300133 h 300132"/>
                    <a:gd name="connsiteX9" fmla="*/ 267272 w 268560"/>
                    <a:gd name="connsiteY9" fmla="*/ 258508 h 30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560" h="300132">
                      <a:moveTo>
                        <a:pt x="267272" y="258508"/>
                      </a:moveTo>
                      <a:cubicBezTo>
                        <a:pt x="264128" y="247459"/>
                        <a:pt x="258318" y="235458"/>
                        <a:pt x="247936" y="223742"/>
                      </a:cubicBezTo>
                      <a:cubicBezTo>
                        <a:pt x="215360" y="187166"/>
                        <a:pt x="68961" y="193262"/>
                        <a:pt x="46577" y="181070"/>
                      </a:cubicBezTo>
                      <a:cubicBezTo>
                        <a:pt x="24194" y="168878"/>
                        <a:pt x="32385" y="154591"/>
                        <a:pt x="24098" y="0"/>
                      </a:cubicBezTo>
                      <a:cubicBezTo>
                        <a:pt x="19812" y="762"/>
                        <a:pt x="11144" y="857"/>
                        <a:pt x="0" y="571"/>
                      </a:cubicBezTo>
                      <a:cubicBezTo>
                        <a:pt x="6953" y="146304"/>
                        <a:pt x="-7906" y="185166"/>
                        <a:pt x="14002" y="197072"/>
                      </a:cubicBezTo>
                      <a:cubicBezTo>
                        <a:pt x="36386" y="209264"/>
                        <a:pt x="196310" y="193357"/>
                        <a:pt x="228886" y="230029"/>
                      </a:cubicBezTo>
                      <a:cubicBezTo>
                        <a:pt x="239268" y="241649"/>
                        <a:pt x="245078" y="253746"/>
                        <a:pt x="248222" y="264795"/>
                      </a:cubicBezTo>
                      <a:cubicBezTo>
                        <a:pt x="252222" y="278701"/>
                        <a:pt x="246507" y="292417"/>
                        <a:pt x="235934" y="300133"/>
                      </a:cubicBezTo>
                      <a:cubicBezTo>
                        <a:pt x="257556" y="300133"/>
                        <a:pt x="273272" y="279463"/>
                        <a:pt x="267272" y="258508"/>
                      </a:cubicBezTo>
                      <a:close/>
                    </a:path>
                  </a:pathLst>
                </a:custGeom>
                <a:solidFill>
                  <a:srgbClr val="2A28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8" name="Freeform: Shape 123">
                  <a:extLst>
                    <a:ext uri="{FF2B5EF4-FFF2-40B4-BE49-F238E27FC236}">
                      <a16:creationId xmlns:a16="http://schemas.microsoft.com/office/drawing/2014/main" id="{155997E0-A096-443E-BF17-B219CA3BCD0A}"/>
                    </a:ext>
                  </a:extLst>
                </p:cNvPr>
                <p:cNvSpPr/>
                <p:nvPr/>
              </p:nvSpPr>
              <p:spPr>
                <a:xfrm>
                  <a:off x="5098303" y="4624863"/>
                  <a:ext cx="375333" cy="395287"/>
                </a:xfrm>
                <a:custGeom>
                  <a:avLst/>
                  <a:gdLst>
                    <a:gd name="connsiteX0" fmla="*/ 141590 w 375333"/>
                    <a:gd name="connsiteY0" fmla="*/ 0 h 395287"/>
                    <a:gd name="connsiteX1" fmla="*/ 283322 w 375333"/>
                    <a:gd name="connsiteY1" fmla="*/ 83344 h 395287"/>
                    <a:gd name="connsiteX2" fmla="*/ 221314 w 375333"/>
                    <a:gd name="connsiteY2" fmla="*/ 254889 h 395287"/>
                    <a:gd name="connsiteX3" fmla="*/ 269225 w 375333"/>
                    <a:gd name="connsiteY3" fmla="*/ 288893 h 395287"/>
                    <a:gd name="connsiteX4" fmla="*/ 360474 w 375333"/>
                    <a:gd name="connsiteY4" fmla="*/ 324041 h 395287"/>
                    <a:gd name="connsiteX5" fmla="*/ 374571 w 375333"/>
                    <a:gd name="connsiteY5" fmla="*/ 366713 h 395287"/>
                    <a:gd name="connsiteX6" fmla="*/ 333995 w 375333"/>
                    <a:gd name="connsiteY6" fmla="*/ 395288 h 395287"/>
                    <a:gd name="connsiteX7" fmla="*/ 232172 w 375333"/>
                    <a:gd name="connsiteY7" fmla="*/ 387287 h 395287"/>
                    <a:gd name="connsiteX8" fmla="*/ 180928 w 375333"/>
                    <a:gd name="connsiteY8" fmla="*/ 370904 h 395287"/>
                    <a:gd name="connsiteX9" fmla="*/ 26147 w 375333"/>
                    <a:gd name="connsiteY9" fmla="*/ 278321 h 395287"/>
                    <a:gd name="connsiteX10" fmla="*/ 8240 w 375333"/>
                    <a:gd name="connsiteY10" fmla="*/ 206978 h 395287"/>
                    <a:gd name="connsiteX11" fmla="*/ 141590 w 375333"/>
                    <a:gd name="connsiteY11" fmla="*/ 0 h 395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75333" h="395287">
                      <a:moveTo>
                        <a:pt x="141590" y="0"/>
                      </a:moveTo>
                      <a:cubicBezTo>
                        <a:pt x="141590" y="0"/>
                        <a:pt x="261414" y="76771"/>
                        <a:pt x="283322" y="83344"/>
                      </a:cubicBezTo>
                      <a:cubicBezTo>
                        <a:pt x="220647" y="224885"/>
                        <a:pt x="206931" y="233934"/>
                        <a:pt x="221314" y="254889"/>
                      </a:cubicBezTo>
                      <a:cubicBezTo>
                        <a:pt x="227410" y="263843"/>
                        <a:pt x="238459" y="269653"/>
                        <a:pt x="269225" y="288893"/>
                      </a:cubicBezTo>
                      <a:cubicBezTo>
                        <a:pt x="310658" y="314896"/>
                        <a:pt x="338376" y="306515"/>
                        <a:pt x="360474" y="324041"/>
                      </a:cubicBezTo>
                      <a:cubicBezTo>
                        <a:pt x="374857" y="335471"/>
                        <a:pt x="376762" y="355473"/>
                        <a:pt x="374571" y="366713"/>
                      </a:cubicBezTo>
                      <a:cubicBezTo>
                        <a:pt x="370285" y="388334"/>
                        <a:pt x="351711" y="395288"/>
                        <a:pt x="333995" y="395288"/>
                      </a:cubicBezTo>
                      <a:lnTo>
                        <a:pt x="232172" y="387287"/>
                      </a:lnTo>
                      <a:cubicBezTo>
                        <a:pt x="214075" y="385858"/>
                        <a:pt x="196549" y="380238"/>
                        <a:pt x="180928" y="370904"/>
                      </a:cubicBezTo>
                      <a:lnTo>
                        <a:pt x="26147" y="278321"/>
                      </a:lnTo>
                      <a:cubicBezTo>
                        <a:pt x="429" y="264319"/>
                        <a:pt x="-7858" y="231458"/>
                        <a:pt x="8240" y="206978"/>
                      </a:cubicBezTo>
                      <a:cubicBezTo>
                        <a:pt x="51769" y="140684"/>
                        <a:pt x="128826" y="22860"/>
                        <a:pt x="141590" y="0"/>
                      </a:cubicBezTo>
                      <a:close/>
                    </a:path>
                  </a:pathLst>
                </a:custGeom>
                <a:solidFill>
                  <a:srgbClr val="1615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9" name="Freeform: Shape 124">
                  <a:extLst>
                    <a:ext uri="{FF2B5EF4-FFF2-40B4-BE49-F238E27FC236}">
                      <a16:creationId xmlns:a16="http://schemas.microsoft.com/office/drawing/2014/main" id="{E490C772-E6C9-4E9F-AFE5-E8CBF7F0255E}"/>
                    </a:ext>
                  </a:extLst>
                </p:cNvPr>
                <p:cNvSpPr/>
                <p:nvPr/>
              </p:nvSpPr>
              <p:spPr>
                <a:xfrm>
                  <a:off x="5284708" y="4697443"/>
                  <a:ext cx="188833" cy="322802"/>
                </a:xfrm>
                <a:custGeom>
                  <a:avLst/>
                  <a:gdLst>
                    <a:gd name="connsiteX0" fmla="*/ 173974 w 188833"/>
                    <a:gd name="connsiteY0" fmla="*/ 251460 h 322802"/>
                    <a:gd name="connsiteX1" fmla="*/ 82725 w 188833"/>
                    <a:gd name="connsiteY1" fmla="*/ 216313 h 322802"/>
                    <a:gd name="connsiteX2" fmla="*/ 34814 w 188833"/>
                    <a:gd name="connsiteY2" fmla="*/ 182308 h 322802"/>
                    <a:gd name="connsiteX3" fmla="*/ 96822 w 188833"/>
                    <a:gd name="connsiteY3" fmla="*/ 10763 h 322802"/>
                    <a:gd name="connsiteX4" fmla="*/ 74438 w 188833"/>
                    <a:gd name="connsiteY4" fmla="*/ 0 h 322802"/>
                    <a:gd name="connsiteX5" fmla="*/ 3858 w 188833"/>
                    <a:gd name="connsiteY5" fmla="*/ 187928 h 322802"/>
                    <a:gd name="connsiteX6" fmla="*/ 51768 w 188833"/>
                    <a:gd name="connsiteY6" fmla="*/ 221932 h 322802"/>
                    <a:gd name="connsiteX7" fmla="*/ 143018 w 188833"/>
                    <a:gd name="connsiteY7" fmla="*/ 257080 h 322802"/>
                    <a:gd name="connsiteX8" fmla="*/ 157115 w 188833"/>
                    <a:gd name="connsiteY8" fmla="*/ 299752 h 322802"/>
                    <a:gd name="connsiteX9" fmla="*/ 141589 w 188833"/>
                    <a:gd name="connsiteY9" fmla="*/ 322326 h 322802"/>
                    <a:gd name="connsiteX10" fmla="*/ 147495 w 188833"/>
                    <a:gd name="connsiteY10" fmla="*/ 322802 h 322802"/>
                    <a:gd name="connsiteX11" fmla="*/ 188071 w 188833"/>
                    <a:gd name="connsiteY11" fmla="*/ 294227 h 322802"/>
                    <a:gd name="connsiteX12" fmla="*/ 173974 w 188833"/>
                    <a:gd name="connsiteY12" fmla="*/ 251460 h 322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833" h="322802">
                      <a:moveTo>
                        <a:pt x="173974" y="251460"/>
                      </a:moveTo>
                      <a:cubicBezTo>
                        <a:pt x="151971" y="233934"/>
                        <a:pt x="124254" y="242316"/>
                        <a:pt x="82725" y="216313"/>
                      </a:cubicBezTo>
                      <a:cubicBezTo>
                        <a:pt x="51959" y="197072"/>
                        <a:pt x="41005" y="191262"/>
                        <a:pt x="34814" y="182308"/>
                      </a:cubicBezTo>
                      <a:cubicBezTo>
                        <a:pt x="20431" y="161258"/>
                        <a:pt x="34147" y="152305"/>
                        <a:pt x="96822" y="10763"/>
                      </a:cubicBezTo>
                      <a:cubicBezTo>
                        <a:pt x="92535" y="9525"/>
                        <a:pt x="84534" y="5524"/>
                        <a:pt x="74438" y="0"/>
                      </a:cubicBezTo>
                      <a:cubicBezTo>
                        <a:pt x="14526" y="134302"/>
                        <a:pt x="-10239" y="167354"/>
                        <a:pt x="3858" y="187928"/>
                      </a:cubicBezTo>
                      <a:cubicBezTo>
                        <a:pt x="9954" y="196882"/>
                        <a:pt x="21003" y="202692"/>
                        <a:pt x="51768" y="221932"/>
                      </a:cubicBezTo>
                      <a:cubicBezTo>
                        <a:pt x="93202" y="247936"/>
                        <a:pt x="120920" y="239554"/>
                        <a:pt x="143018" y="257080"/>
                      </a:cubicBezTo>
                      <a:cubicBezTo>
                        <a:pt x="157401" y="268509"/>
                        <a:pt x="159306" y="288512"/>
                        <a:pt x="157115" y="299752"/>
                      </a:cubicBezTo>
                      <a:cubicBezTo>
                        <a:pt x="154924" y="310705"/>
                        <a:pt x="149114" y="317944"/>
                        <a:pt x="141589" y="322326"/>
                      </a:cubicBezTo>
                      <a:lnTo>
                        <a:pt x="147495" y="322802"/>
                      </a:lnTo>
                      <a:cubicBezTo>
                        <a:pt x="165211" y="322802"/>
                        <a:pt x="183785" y="315849"/>
                        <a:pt x="188071" y="294227"/>
                      </a:cubicBezTo>
                      <a:cubicBezTo>
                        <a:pt x="190262" y="282892"/>
                        <a:pt x="188357" y="262890"/>
                        <a:pt x="173974" y="251460"/>
                      </a:cubicBezTo>
                      <a:close/>
                    </a:path>
                  </a:pathLst>
                </a:custGeom>
                <a:solidFill>
                  <a:srgbClr val="2A286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25" name="Graphic 79">
                <a:extLst>
                  <a:ext uri="{FF2B5EF4-FFF2-40B4-BE49-F238E27FC236}">
                    <a16:creationId xmlns:a16="http://schemas.microsoft.com/office/drawing/2014/main" id="{E8A711F5-9CEB-4907-95EC-D5CE62FC7CBA}"/>
                  </a:ext>
                </a:extLst>
              </p:cNvPr>
              <p:cNvGrpSpPr/>
              <p:nvPr/>
            </p:nvGrpSpPr>
            <p:grpSpPr>
              <a:xfrm>
                <a:off x="10634663" y="1025353"/>
                <a:ext cx="533749" cy="469638"/>
                <a:chOff x="6858993" y="2197077"/>
                <a:chExt cx="240614" cy="240709"/>
              </a:xfrm>
              <a:solidFill>
                <a:srgbClr val="BB3D50"/>
              </a:solidFill>
            </p:grpSpPr>
            <p:grpSp>
              <p:nvGrpSpPr>
                <p:cNvPr id="1801" name="Graphic 79">
                  <a:extLst>
                    <a:ext uri="{FF2B5EF4-FFF2-40B4-BE49-F238E27FC236}">
                      <a16:creationId xmlns:a16="http://schemas.microsoft.com/office/drawing/2014/main" id="{A1218148-0514-4250-B54B-990C59D3F7EB}"/>
                    </a:ext>
                  </a:extLst>
                </p:cNvPr>
                <p:cNvGrpSpPr/>
                <p:nvPr/>
              </p:nvGrpSpPr>
              <p:grpSpPr>
                <a:xfrm>
                  <a:off x="6950145" y="2197077"/>
                  <a:ext cx="58308" cy="240709"/>
                  <a:chOff x="6950145" y="2197077"/>
                  <a:chExt cx="58308" cy="240709"/>
                </a:xfrm>
                <a:grpFill/>
              </p:grpSpPr>
              <p:grpSp>
                <p:nvGrpSpPr>
                  <p:cNvPr id="1879" name="Graphic 79">
                    <a:extLst>
                      <a:ext uri="{FF2B5EF4-FFF2-40B4-BE49-F238E27FC236}">
                        <a16:creationId xmlns:a16="http://schemas.microsoft.com/office/drawing/2014/main" id="{C30BB88F-676C-42A3-8C9A-BF7D9272FE16}"/>
                      </a:ext>
                    </a:extLst>
                  </p:cNvPr>
                  <p:cNvGrpSpPr/>
                  <p:nvPr/>
                </p:nvGrpSpPr>
                <p:grpSpPr>
                  <a:xfrm>
                    <a:off x="6987979" y="2197077"/>
                    <a:ext cx="20473" cy="62262"/>
                    <a:chOff x="6987979" y="2197077"/>
                    <a:chExt cx="20473" cy="62262"/>
                  </a:xfrm>
                  <a:grpFill/>
                </p:grpSpPr>
                <p:sp>
                  <p:nvSpPr>
                    <p:cNvPr id="1883" name="Freeform: Shape 128">
                      <a:extLst>
                        <a:ext uri="{FF2B5EF4-FFF2-40B4-BE49-F238E27FC236}">
                          <a16:creationId xmlns:a16="http://schemas.microsoft.com/office/drawing/2014/main" id="{A220182A-D4F3-4B58-8EAE-12C1AA5AD7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7979" y="2209191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6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7 h 50148"/>
                        <a:gd name="connsiteX4" fmla="*/ 11371 w 11407"/>
                        <a:gd name="connsiteY4" fmla="*/ 1942 h 50148"/>
                        <a:gd name="connsiteX5" fmla="*/ 3370 w 11407"/>
                        <a:gd name="connsiteY5" fmla="*/ 48709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8" y="49948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1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2"/>
                          </a:cubicBezTo>
                          <a:lnTo>
                            <a:pt x="3370" y="48709"/>
                          </a:lnTo>
                          <a:cubicBezTo>
                            <a:pt x="3180" y="49662"/>
                            <a:pt x="2323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84" name="Freeform: Shape 129">
                      <a:extLst>
                        <a:ext uri="{FF2B5EF4-FFF2-40B4-BE49-F238E27FC236}">
                          <a16:creationId xmlns:a16="http://schemas.microsoft.com/office/drawing/2014/main" id="{54F56C58-B23C-42DF-BB59-B4512D11E4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8343" y="2197077"/>
                      <a:ext cx="20110" cy="20110"/>
                    </a:xfrm>
                    <a:custGeom>
                      <a:avLst/>
                      <a:gdLst>
                        <a:gd name="connsiteX0" fmla="*/ 19961 w 20110"/>
                        <a:gd name="connsiteY0" fmla="*/ 11770 h 20110"/>
                        <a:gd name="connsiteX1" fmla="*/ 8341 w 20110"/>
                        <a:gd name="connsiteY1" fmla="*/ 19961 h 20110"/>
                        <a:gd name="connsiteX2" fmla="*/ 149 w 20110"/>
                        <a:gd name="connsiteY2" fmla="*/ 8341 h 20110"/>
                        <a:gd name="connsiteX3" fmla="*/ 11770 w 20110"/>
                        <a:gd name="connsiteY3" fmla="*/ 149 h 20110"/>
                        <a:gd name="connsiteX4" fmla="*/ 19961 w 20110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9961" y="11770"/>
                          </a:move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340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80" name="Graphic 79">
                    <a:extLst>
                      <a:ext uri="{FF2B5EF4-FFF2-40B4-BE49-F238E27FC236}">
                        <a16:creationId xmlns:a16="http://schemas.microsoft.com/office/drawing/2014/main" id="{ED24CD07-4FBB-4116-B3BC-007F7B8C6958}"/>
                      </a:ext>
                    </a:extLst>
                  </p:cNvPr>
                  <p:cNvGrpSpPr/>
                  <p:nvPr/>
                </p:nvGrpSpPr>
                <p:grpSpPr>
                  <a:xfrm>
                    <a:off x="6950145" y="2375593"/>
                    <a:ext cx="20381" cy="62193"/>
                    <a:chOff x="6950145" y="2375593"/>
                    <a:chExt cx="20381" cy="62193"/>
                  </a:xfrm>
                  <a:grpFill/>
                </p:grpSpPr>
                <p:sp>
                  <p:nvSpPr>
                    <p:cNvPr id="1881" name="Freeform: Shape 131">
                      <a:extLst>
                        <a:ext uri="{FF2B5EF4-FFF2-40B4-BE49-F238E27FC236}">
                          <a16:creationId xmlns:a16="http://schemas.microsoft.com/office/drawing/2014/main" id="{83A82763-9597-4F8A-8620-FC3EA7B367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9118" y="2375593"/>
                      <a:ext cx="11407" cy="50170"/>
                    </a:xfrm>
                    <a:custGeom>
                      <a:avLst/>
                      <a:gdLst>
                        <a:gd name="connsiteX0" fmla="*/ 1370 w 11407"/>
                        <a:gd name="connsiteY0" fmla="*/ 50138 h 50170"/>
                        <a:gd name="connsiteX1" fmla="*/ 36 w 11407"/>
                        <a:gd name="connsiteY1" fmla="*/ 48233 h 50170"/>
                        <a:gd name="connsiteX2" fmla="*/ 8133 w 11407"/>
                        <a:gd name="connsiteY2" fmla="*/ 1370 h 50170"/>
                        <a:gd name="connsiteX3" fmla="*/ 10038 w 11407"/>
                        <a:gd name="connsiteY3" fmla="*/ 37 h 50170"/>
                        <a:gd name="connsiteX4" fmla="*/ 11371 w 11407"/>
                        <a:gd name="connsiteY4" fmla="*/ 1941 h 50170"/>
                        <a:gd name="connsiteX5" fmla="*/ 3275 w 11407"/>
                        <a:gd name="connsiteY5" fmla="*/ 48804 h 50170"/>
                        <a:gd name="connsiteX6" fmla="*/ 1370 w 11407"/>
                        <a:gd name="connsiteY6" fmla="*/ 50138 h 501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0">
                          <a:moveTo>
                            <a:pt x="1370" y="50138"/>
                          </a:moveTo>
                          <a:cubicBezTo>
                            <a:pt x="418" y="49947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7"/>
                            <a:pt x="9181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4"/>
                          </a:lnTo>
                          <a:cubicBezTo>
                            <a:pt x="3180" y="49662"/>
                            <a:pt x="2323" y="50329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82" name="Freeform: Shape 132">
                      <a:extLst>
                        <a:ext uri="{FF2B5EF4-FFF2-40B4-BE49-F238E27FC236}">
                          <a16:creationId xmlns:a16="http://schemas.microsoft.com/office/drawing/2014/main" id="{71B4E65B-96B0-4CBD-A1A6-6AECF769BC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0145" y="2417676"/>
                      <a:ext cx="20113" cy="20110"/>
                    </a:xfrm>
                    <a:custGeom>
                      <a:avLst/>
                      <a:gdLst>
                        <a:gd name="connsiteX0" fmla="*/ 152 w 20113"/>
                        <a:gd name="connsiteY0" fmla="*/ 8341 h 20110"/>
                        <a:gd name="connsiteX1" fmla="*/ 11773 w 20113"/>
                        <a:gd name="connsiteY1" fmla="*/ 149 h 20110"/>
                        <a:gd name="connsiteX2" fmla="*/ 19964 w 20113"/>
                        <a:gd name="connsiteY2" fmla="*/ 11770 h 20110"/>
                        <a:gd name="connsiteX3" fmla="*/ 8344 w 20113"/>
                        <a:gd name="connsiteY3" fmla="*/ 19961 h 20110"/>
                        <a:gd name="connsiteX4" fmla="*/ 152 w 20113"/>
                        <a:gd name="connsiteY4" fmla="*/ 8341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3" h="20110">
                          <a:moveTo>
                            <a:pt x="152" y="8341"/>
                          </a:moveTo>
                          <a:cubicBezTo>
                            <a:pt x="1104" y="2911"/>
                            <a:pt x="6248" y="-803"/>
                            <a:pt x="11773" y="149"/>
                          </a:cubicBezTo>
                          <a:cubicBezTo>
                            <a:pt x="17202" y="1102"/>
                            <a:pt x="20916" y="6245"/>
                            <a:pt x="19964" y="11770"/>
                          </a:cubicBezTo>
                          <a:cubicBezTo>
                            <a:pt x="19011" y="17199"/>
                            <a:pt x="13868" y="20914"/>
                            <a:pt x="8344" y="19961"/>
                          </a:cubicBezTo>
                          <a:cubicBezTo>
                            <a:pt x="2819" y="19009"/>
                            <a:pt x="-801" y="13770"/>
                            <a:pt x="152" y="834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802" name="Graphic 79">
                  <a:extLst>
                    <a:ext uri="{FF2B5EF4-FFF2-40B4-BE49-F238E27FC236}">
                      <a16:creationId xmlns:a16="http://schemas.microsoft.com/office/drawing/2014/main" id="{AC2A1F3D-E90B-498C-BE22-76F78175C054}"/>
                    </a:ext>
                  </a:extLst>
                </p:cNvPr>
                <p:cNvGrpSpPr/>
                <p:nvPr/>
              </p:nvGrpSpPr>
              <p:grpSpPr>
                <a:xfrm>
                  <a:off x="6930632" y="2202279"/>
                  <a:ext cx="97336" cy="230257"/>
                  <a:chOff x="6930632" y="2202279"/>
                  <a:chExt cx="97336" cy="230257"/>
                </a:xfrm>
                <a:grpFill/>
              </p:grpSpPr>
              <p:grpSp>
                <p:nvGrpSpPr>
                  <p:cNvPr id="1873" name="Graphic 79">
                    <a:extLst>
                      <a:ext uri="{FF2B5EF4-FFF2-40B4-BE49-F238E27FC236}">
                        <a16:creationId xmlns:a16="http://schemas.microsoft.com/office/drawing/2014/main" id="{501E380F-0844-464F-B220-BFB6FCAE4BB9}"/>
                      </a:ext>
                    </a:extLst>
                  </p:cNvPr>
                  <p:cNvGrpSpPr/>
                  <p:nvPr/>
                </p:nvGrpSpPr>
                <p:grpSpPr>
                  <a:xfrm>
                    <a:off x="6930632" y="2202279"/>
                    <a:ext cx="29378" cy="59874"/>
                    <a:chOff x="6930632" y="2202279"/>
                    <a:chExt cx="29378" cy="59874"/>
                  </a:xfrm>
                  <a:grpFill/>
                </p:grpSpPr>
                <p:sp>
                  <p:nvSpPr>
                    <p:cNvPr id="1877" name="Freeform: Shape 135">
                      <a:extLst>
                        <a:ext uri="{FF2B5EF4-FFF2-40B4-BE49-F238E27FC236}">
                          <a16:creationId xmlns:a16="http://schemas.microsoft.com/office/drawing/2014/main" id="{6AA479EB-FACC-46BB-ABC9-67A7C15C5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0297" y="2214087"/>
                      <a:ext cx="19713" cy="48067"/>
                    </a:xfrm>
                    <a:custGeom>
                      <a:avLst/>
                      <a:gdLst>
                        <a:gd name="connsiteX0" fmla="*/ 17810 w 19713"/>
                        <a:gd name="connsiteY0" fmla="*/ 48005 h 48067"/>
                        <a:gd name="connsiteX1" fmla="*/ 16477 w 19713"/>
                        <a:gd name="connsiteY1" fmla="*/ 46957 h 48067"/>
                        <a:gd name="connsiteX2" fmla="*/ 94 w 19713"/>
                        <a:gd name="connsiteY2" fmla="*/ 2285 h 48067"/>
                        <a:gd name="connsiteX3" fmla="*/ 1046 w 19713"/>
                        <a:gd name="connsiteY3" fmla="*/ 94 h 48067"/>
                        <a:gd name="connsiteX4" fmla="*/ 3237 w 19713"/>
                        <a:gd name="connsiteY4" fmla="*/ 1046 h 48067"/>
                        <a:gd name="connsiteX5" fmla="*/ 19620 w 19713"/>
                        <a:gd name="connsiteY5" fmla="*/ 45719 h 48067"/>
                        <a:gd name="connsiteX6" fmla="*/ 18668 w 19713"/>
                        <a:gd name="connsiteY6" fmla="*/ 47909 h 48067"/>
                        <a:gd name="connsiteX7" fmla="*/ 17810 w 19713"/>
                        <a:gd name="connsiteY7" fmla="*/ 48005 h 4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67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100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78" name="Freeform: Shape 136">
                      <a:extLst>
                        <a:ext uri="{FF2B5EF4-FFF2-40B4-BE49-F238E27FC236}">
                          <a16:creationId xmlns:a16="http://schemas.microsoft.com/office/drawing/2014/main" id="{3C7D0437-72AA-42F0-82C0-7EC9F596A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0632" y="2202279"/>
                      <a:ext cx="20088" cy="20040"/>
                    </a:xfrm>
                    <a:custGeom>
                      <a:avLst/>
                      <a:gdLst>
                        <a:gd name="connsiteX0" fmla="*/ 19474 w 20088"/>
                        <a:gd name="connsiteY0" fmla="*/ 6567 h 20040"/>
                        <a:gd name="connsiteX1" fmla="*/ 13473 w 20088"/>
                        <a:gd name="connsiteY1" fmla="*/ 19426 h 20040"/>
                        <a:gd name="connsiteX2" fmla="*/ 615 w 20088"/>
                        <a:gd name="connsiteY2" fmla="*/ 13425 h 20040"/>
                        <a:gd name="connsiteX3" fmla="*/ 6616 w 20088"/>
                        <a:gd name="connsiteY3" fmla="*/ 566 h 20040"/>
                        <a:gd name="connsiteX4" fmla="*/ 19474 w 20088"/>
                        <a:gd name="connsiteY4" fmla="*/ 6567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40">
                          <a:moveTo>
                            <a:pt x="19474" y="6567"/>
                          </a:moveTo>
                          <a:cubicBezTo>
                            <a:pt x="21379" y="11806"/>
                            <a:pt x="18712" y="17521"/>
                            <a:pt x="13473" y="19426"/>
                          </a:cubicBezTo>
                          <a:cubicBezTo>
                            <a:pt x="8235" y="21331"/>
                            <a:pt x="2520" y="18664"/>
                            <a:pt x="615" y="13425"/>
                          </a:cubicBezTo>
                          <a:cubicBezTo>
                            <a:pt x="-1290" y="8186"/>
                            <a:pt x="1377" y="2471"/>
                            <a:pt x="6616" y="566"/>
                          </a:cubicBezTo>
                          <a:cubicBezTo>
                            <a:pt x="11854" y="-1243"/>
                            <a:pt x="17569" y="1424"/>
                            <a:pt x="19474" y="65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74" name="Graphic 79">
                    <a:extLst>
                      <a:ext uri="{FF2B5EF4-FFF2-40B4-BE49-F238E27FC236}">
                        <a16:creationId xmlns:a16="http://schemas.microsoft.com/office/drawing/2014/main" id="{B3D305CB-2A1C-4B6C-B87B-49E9FADA29C5}"/>
                      </a:ext>
                    </a:extLst>
                  </p:cNvPr>
                  <p:cNvGrpSpPr/>
                  <p:nvPr/>
                </p:nvGrpSpPr>
                <p:grpSpPr>
                  <a:xfrm>
                    <a:off x="6998495" y="2372678"/>
                    <a:ext cx="29474" cy="59858"/>
                    <a:chOff x="6998495" y="2372678"/>
                    <a:chExt cx="29474" cy="59858"/>
                  </a:xfrm>
                  <a:grpFill/>
                </p:grpSpPr>
                <p:sp>
                  <p:nvSpPr>
                    <p:cNvPr id="1875" name="Freeform: Shape 138">
                      <a:extLst>
                        <a:ext uri="{FF2B5EF4-FFF2-40B4-BE49-F238E27FC236}">
                          <a16:creationId xmlns:a16="http://schemas.microsoft.com/office/drawing/2014/main" id="{244A3A73-2D1C-4347-AA8A-DC13F9EE94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8495" y="2372678"/>
                      <a:ext cx="19713" cy="48004"/>
                    </a:xfrm>
                    <a:custGeom>
                      <a:avLst/>
                      <a:gdLst>
                        <a:gd name="connsiteX0" fmla="*/ 17810 w 19713"/>
                        <a:gd name="connsiteY0" fmla="*/ 48005 h 48004"/>
                        <a:gd name="connsiteX1" fmla="*/ 16477 w 19713"/>
                        <a:gd name="connsiteY1" fmla="*/ 46957 h 48004"/>
                        <a:gd name="connsiteX2" fmla="*/ 94 w 19713"/>
                        <a:gd name="connsiteY2" fmla="*/ 2285 h 48004"/>
                        <a:gd name="connsiteX3" fmla="*/ 1046 w 19713"/>
                        <a:gd name="connsiteY3" fmla="*/ 94 h 48004"/>
                        <a:gd name="connsiteX4" fmla="*/ 3237 w 19713"/>
                        <a:gd name="connsiteY4" fmla="*/ 1046 h 48004"/>
                        <a:gd name="connsiteX5" fmla="*/ 19620 w 19713"/>
                        <a:gd name="connsiteY5" fmla="*/ 45719 h 48004"/>
                        <a:gd name="connsiteX6" fmla="*/ 18668 w 19713"/>
                        <a:gd name="connsiteY6" fmla="*/ 47909 h 48004"/>
                        <a:gd name="connsiteX7" fmla="*/ 17810 w 19713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76" name="Freeform: Shape 139">
                      <a:extLst>
                        <a:ext uri="{FF2B5EF4-FFF2-40B4-BE49-F238E27FC236}">
                          <a16:creationId xmlns:a16="http://schemas.microsoft.com/office/drawing/2014/main" id="{9A301CCB-D355-4F4D-A316-E1AC1BCE2E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7880" y="2412448"/>
                      <a:ext cx="20088" cy="20089"/>
                    </a:xfrm>
                    <a:custGeom>
                      <a:avLst/>
                      <a:gdLst>
                        <a:gd name="connsiteX0" fmla="*/ 615 w 20088"/>
                        <a:gd name="connsiteY0" fmla="*/ 13474 h 20089"/>
                        <a:gd name="connsiteX1" fmla="*/ 6615 w 20088"/>
                        <a:gd name="connsiteY1" fmla="*/ 615 h 20089"/>
                        <a:gd name="connsiteX2" fmla="*/ 19474 w 20088"/>
                        <a:gd name="connsiteY2" fmla="*/ 6616 h 20089"/>
                        <a:gd name="connsiteX3" fmla="*/ 13473 w 20088"/>
                        <a:gd name="connsiteY3" fmla="*/ 19474 h 20089"/>
                        <a:gd name="connsiteX4" fmla="*/ 615 w 20088"/>
                        <a:gd name="connsiteY4" fmla="*/ 13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9">
                          <a:moveTo>
                            <a:pt x="615" y="13474"/>
                          </a:moveTo>
                          <a:cubicBezTo>
                            <a:pt x="-1290" y="8235"/>
                            <a:pt x="1377" y="2520"/>
                            <a:pt x="6615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854"/>
                            <a:pt x="18712" y="17569"/>
                            <a:pt x="13473" y="19474"/>
                          </a:cubicBez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803" name="Graphic 79">
                  <a:extLst>
                    <a:ext uri="{FF2B5EF4-FFF2-40B4-BE49-F238E27FC236}">
                      <a16:creationId xmlns:a16="http://schemas.microsoft.com/office/drawing/2014/main" id="{C474FEF2-7E34-47C6-9099-F4201D9751B8}"/>
                    </a:ext>
                  </a:extLst>
                </p:cNvPr>
                <p:cNvGrpSpPr/>
                <p:nvPr/>
              </p:nvGrpSpPr>
              <p:grpSpPr>
                <a:xfrm>
                  <a:off x="6883238" y="2235679"/>
                  <a:ext cx="192030" cy="163504"/>
                  <a:chOff x="6883238" y="2235679"/>
                  <a:chExt cx="192030" cy="163504"/>
                </a:xfrm>
                <a:grpFill/>
              </p:grpSpPr>
              <p:grpSp>
                <p:nvGrpSpPr>
                  <p:cNvPr id="1867" name="Graphic 79">
                    <a:extLst>
                      <a:ext uri="{FF2B5EF4-FFF2-40B4-BE49-F238E27FC236}">
                        <a16:creationId xmlns:a16="http://schemas.microsoft.com/office/drawing/2014/main" id="{56C41026-7493-4D1C-9B84-71869B3AED29}"/>
                      </a:ext>
                    </a:extLst>
                  </p:cNvPr>
                  <p:cNvGrpSpPr/>
                  <p:nvPr/>
                </p:nvGrpSpPr>
                <p:grpSpPr>
                  <a:xfrm>
                    <a:off x="6883238" y="2235679"/>
                    <a:ext cx="51146" cy="44533"/>
                    <a:chOff x="6883238" y="2235679"/>
                    <a:chExt cx="51146" cy="44533"/>
                  </a:xfrm>
                  <a:grpFill/>
                </p:grpSpPr>
                <p:sp>
                  <p:nvSpPr>
                    <p:cNvPr id="1871" name="Freeform: Shape 142">
                      <a:extLst>
                        <a:ext uri="{FF2B5EF4-FFF2-40B4-BE49-F238E27FC236}">
                          <a16:creationId xmlns:a16="http://schemas.microsoft.com/office/drawing/2014/main" id="{E548FC9F-D3FB-44EF-A58A-06C592E26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4581" y="2246341"/>
                      <a:ext cx="39802" cy="33871"/>
                    </a:xfrm>
                    <a:custGeom>
                      <a:avLst/>
                      <a:gdLst>
                        <a:gd name="connsiteX0" fmla="*/ 37808 w 39802"/>
                        <a:gd name="connsiteY0" fmla="*/ 33848 h 33871"/>
                        <a:gd name="connsiteX1" fmla="*/ 37046 w 39802"/>
                        <a:gd name="connsiteY1" fmla="*/ 33467 h 33871"/>
                        <a:gd name="connsiteX2" fmla="*/ 566 w 39802"/>
                        <a:gd name="connsiteY2" fmla="*/ 2987 h 33871"/>
                        <a:gd name="connsiteX3" fmla="*/ 375 w 39802"/>
                        <a:gd name="connsiteY3" fmla="*/ 605 h 33871"/>
                        <a:gd name="connsiteX4" fmla="*/ 2757 w 39802"/>
                        <a:gd name="connsiteY4" fmla="*/ 415 h 33871"/>
                        <a:gd name="connsiteX5" fmla="*/ 39237 w 39802"/>
                        <a:gd name="connsiteY5" fmla="*/ 30895 h 33871"/>
                        <a:gd name="connsiteX6" fmla="*/ 39428 w 39802"/>
                        <a:gd name="connsiteY6" fmla="*/ 33276 h 33871"/>
                        <a:gd name="connsiteX7" fmla="*/ 37808 w 39802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2" h="33871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6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9047" y="33752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72" name="Freeform: Shape 143">
                      <a:extLst>
                        <a:ext uri="{FF2B5EF4-FFF2-40B4-BE49-F238E27FC236}">
                          <a16:creationId xmlns:a16="http://schemas.microsoft.com/office/drawing/2014/main" id="{258E05E6-EE1B-45D3-AE69-C32E80A860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3238" y="2235679"/>
                      <a:ext cx="20103" cy="20033"/>
                    </a:xfrm>
                    <a:custGeom>
                      <a:avLst/>
                      <a:gdLst>
                        <a:gd name="connsiteX0" fmla="*/ 16481 w 20103"/>
                        <a:gd name="connsiteY0" fmla="*/ 2314 h 20033"/>
                        <a:gd name="connsiteX1" fmla="*/ 17719 w 20103"/>
                        <a:gd name="connsiteY1" fmla="*/ 16411 h 20033"/>
                        <a:gd name="connsiteX2" fmla="*/ 3623 w 20103"/>
                        <a:gd name="connsiteY2" fmla="*/ 17649 h 20033"/>
                        <a:gd name="connsiteX3" fmla="*/ 2384 w 20103"/>
                        <a:gd name="connsiteY3" fmla="*/ 3552 h 20033"/>
                        <a:gd name="connsiteX4" fmla="*/ 16481 w 20103"/>
                        <a:gd name="connsiteY4" fmla="*/ 2314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16481" y="2314"/>
                          </a:moveTo>
                          <a:cubicBezTo>
                            <a:pt x="20768" y="5838"/>
                            <a:pt x="21339" y="12220"/>
                            <a:pt x="17719" y="16411"/>
                          </a:cubicBezTo>
                          <a:cubicBezTo>
                            <a:pt x="14195" y="20697"/>
                            <a:pt x="7814" y="21269"/>
                            <a:pt x="3623" y="17649"/>
                          </a:cubicBezTo>
                          <a:cubicBezTo>
                            <a:pt x="-664" y="14125"/>
                            <a:pt x="-1235" y="7743"/>
                            <a:pt x="2384" y="3552"/>
                          </a:cubicBezTo>
                          <a:cubicBezTo>
                            <a:pt x="5909" y="-639"/>
                            <a:pt x="12290" y="-1210"/>
                            <a:pt x="16481" y="231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68" name="Graphic 79">
                    <a:extLst>
                      <a:ext uri="{FF2B5EF4-FFF2-40B4-BE49-F238E27FC236}">
                        <a16:creationId xmlns:a16="http://schemas.microsoft.com/office/drawing/2014/main" id="{15207272-579E-4310-804A-F9B3EB90B43A}"/>
                      </a:ext>
                    </a:extLst>
                  </p:cNvPr>
                  <p:cNvGrpSpPr/>
                  <p:nvPr/>
                </p:nvGrpSpPr>
                <p:grpSpPr>
                  <a:xfrm>
                    <a:off x="7024312" y="2354545"/>
                    <a:ext cx="50956" cy="44638"/>
                    <a:chOff x="7024312" y="2354545"/>
                    <a:chExt cx="50956" cy="44638"/>
                  </a:xfrm>
                  <a:grpFill/>
                </p:grpSpPr>
                <p:sp>
                  <p:nvSpPr>
                    <p:cNvPr id="1869" name="Freeform: Shape 145">
                      <a:extLst>
                        <a:ext uri="{FF2B5EF4-FFF2-40B4-BE49-F238E27FC236}">
                          <a16:creationId xmlns:a16="http://schemas.microsoft.com/office/drawing/2014/main" id="{319DACAA-36EF-4A30-90D3-DA063079C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4312" y="2354545"/>
                      <a:ext cx="39803" cy="33871"/>
                    </a:xfrm>
                    <a:custGeom>
                      <a:avLst/>
                      <a:gdLst>
                        <a:gd name="connsiteX0" fmla="*/ 37808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8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2" y="33752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70" name="Freeform: Shape 146">
                      <a:extLst>
                        <a:ext uri="{FF2B5EF4-FFF2-40B4-BE49-F238E27FC236}">
                          <a16:creationId xmlns:a16="http://schemas.microsoft.com/office/drawing/2014/main" id="{16C98A73-D369-43DC-9EEB-F5C9C30A57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5164" y="2379150"/>
                      <a:ext cx="20103" cy="20033"/>
                    </a:xfrm>
                    <a:custGeom>
                      <a:avLst/>
                      <a:gdLst>
                        <a:gd name="connsiteX0" fmla="*/ 3623 w 20103"/>
                        <a:gd name="connsiteY0" fmla="*/ 17720 h 20033"/>
                        <a:gd name="connsiteX1" fmla="*/ 2384 w 20103"/>
                        <a:gd name="connsiteY1" fmla="*/ 3623 h 20033"/>
                        <a:gd name="connsiteX2" fmla="*/ 16481 w 20103"/>
                        <a:gd name="connsiteY2" fmla="*/ 2384 h 20033"/>
                        <a:gd name="connsiteX3" fmla="*/ 17719 w 20103"/>
                        <a:gd name="connsiteY3" fmla="*/ 16481 h 20033"/>
                        <a:gd name="connsiteX4" fmla="*/ 3623 w 20103"/>
                        <a:gd name="connsiteY4" fmla="*/ 17720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3623" y="17720"/>
                          </a:move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19" y="16481"/>
                          </a:cubicBezTo>
                          <a:cubicBezTo>
                            <a:pt x="14291" y="20672"/>
                            <a:pt x="7909" y="21244"/>
                            <a:pt x="3623" y="1772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804" name="Graphic 79">
                  <a:extLst>
                    <a:ext uri="{FF2B5EF4-FFF2-40B4-BE49-F238E27FC236}">
                      <a16:creationId xmlns:a16="http://schemas.microsoft.com/office/drawing/2014/main" id="{EED2AE61-A849-48AC-B303-D0639CB71378}"/>
                    </a:ext>
                  </a:extLst>
                </p:cNvPr>
                <p:cNvGrpSpPr/>
                <p:nvPr/>
              </p:nvGrpSpPr>
              <p:grpSpPr>
                <a:xfrm>
                  <a:off x="6858993" y="2288255"/>
                  <a:ext cx="240614" cy="58284"/>
                  <a:chOff x="6858993" y="2288255"/>
                  <a:chExt cx="240614" cy="58284"/>
                </a:xfrm>
                <a:grpFill/>
              </p:grpSpPr>
              <p:grpSp>
                <p:nvGrpSpPr>
                  <p:cNvPr id="1861" name="Graphic 79">
                    <a:extLst>
                      <a:ext uri="{FF2B5EF4-FFF2-40B4-BE49-F238E27FC236}">
                        <a16:creationId xmlns:a16="http://schemas.microsoft.com/office/drawing/2014/main" id="{E1CC4F63-06E9-49EF-9782-C7523501331A}"/>
                      </a:ext>
                    </a:extLst>
                  </p:cNvPr>
                  <p:cNvGrpSpPr/>
                  <p:nvPr/>
                </p:nvGrpSpPr>
                <p:grpSpPr>
                  <a:xfrm>
                    <a:off x="6858993" y="2288255"/>
                    <a:ext cx="62193" cy="20519"/>
                    <a:chOff x="6858993" y="2288255"/>
                    <a:chExt cx="62193" cy="20519"/>
                  </a:xfrm>
                  <a:grpFill/>
                </p:grpSpPr>
                <p:sp>
                  <p:nvSpPr>
                    <p:cNvPr id="1865" name="Freeform: Shape 149">
                      <a:extLst>
                        <a:ext uri="{FF2B5EF4-FFF2-40B4-BE49-F238E27FC236}">
                          <a16:creationId xmlns:a16="http://schemas.microsoft.com/office/drawing/2014/main" id="{8F6E9219-1494-475B-92A1-78B8654A33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1012" y="2297392"/>
                      <a:ext cx="50174" cy="11381"/>
                    </a:xfrm>
                    <a:custGeom>
                      <a:avLst/>
                      <a:gdLst>
                        <a:gd name="connsiteX0" fmla="*/ 48233 w 50174"/>
                        <a:gd name="connsiteY0" fmla="*/ 11371 h 11381"/>
                        <a:gd name="connsiteX1" fmla="*/ 1370 w 50174"/>
                        <a:gd name="connsiteY1" fmla="*/ 3275 h 11381"/>
                        <a:gd name="connsiteX2" fmla="*/ 36 w 50174"/>
                        <a:gd name="connsiteY2" fmla="*/ 1370 h 11381"/>
                        <a:gd name="connsiteX3" fmla="*/ 1942 w 50174"/>
                        <a:gd name="connsiteY3" fmla="*/ 36 h 11381"/>
                        <a:gd name="connsiteX4" fmla="*/ 48805 w 50174"/>
                        <a:gd name="connsiteY4" fmla="*/ 8133 h 11381"/>
                        <a:gd name="connsiteX5" fmla="*/ 50138 w 50174"/>
                        <a:gd name="connsiteY5" fmla="*/ 10038 h 11381"/>
                        <a:gd name="connsiteX6" fmla="*/ 48233 w 50174"/>
                        <a:gd name="connsiteY6" fmla="*/ 11371 h 11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381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4"/>
                            <a:pt x="-154" y="2227"/>
                            <a:pt x="36" y="1370"/>
                          </a:cubicBezTo>
                          <a:cubicBezTo>
                            <a:pt x="227" y="417"/>
                            <a:pt x="1084" y="-154"/>
                            <a:pt x="1942" y="36"/>
                          </a:cubicBezTo>
                          <a:lnTo>
                            <a:pt x="48805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50043" y="10895"/>
                            <a:pt x="49090" y="11467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66" name="Freeform: Shape 150">
                      <a:extLst>
                        <a:ext uri="{FF2B5EF4-FFF2-40B4-BE49-F238E27FC236}">
                          <a16:creationId xmlns:a16="http://schemas.microsoft.com/office/drawing/2014/main" id="{F6E50555-F58A-4D01-8C6E-5357E3BD4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8993" y="2288255"/>
                      <a:ext cx="20110" cy="20086"/>
                    </a:xfrm>
                    <a:custGeom>
                      <a:avLst/>
                      <a:gdLst>
                        <a:gd name="connsiteX0" fmla="*/ 11770 w 20110"/>
                        <a:gd name="connsiteY0" fmla="*/ 126 h 20086"/>
                        <a:gd name="connsiteX1" fmla="*/ 19961 w 20110"/>
                        <a:gd name="connsiteY1" fmla="*/ 11746 h 20086"/>
                        <a:gd name="connsiteX2" fmla="*/ 8341 w 20110"/>
                        <a:gd name="connsiteY2" fmla="*/ 19938 h 20086"/>
                        <a:gd name="connsiteX3" fmla="*/ 149 w 20110"/>
                        <a:gd name="connsiteY3" fmla="*/ 8317 h 20086"/>
                        <a:gd name="connsiteX4" fmla="*/ 11770 w 20110"/>
                        <a:gd name="connsiteY4" fmla="*/ 126 h 200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086">
                          <a:moveTo>
                            <a:pt x="11770" y="126"/>
                          </a:moveTo>
                          <a:cubicBezTo>
                            <a:pt x="17199" y="1078"/>
                            <a:pt x="20914" y="6222"/>
                            <a:pt x="19961" y="11746"/>
                          </a:cubicBezTo>
                          <a:cubicBezTo>
                            <a:pt x="19009" y="17175"/>
                            <a:pt x="13865" y="20890"/>
                            <a:pt x="8341" y="19938"/>
                          </a:cubicBezTo>
                          <a:cubicBezTo>
                            <a:pt x="2911" y="18985"/>
                            <a:pt x="-803" y="13842"/>
                            <a:pt x="149" y="8317"/>
                          </a:cubicBezTo>
                          <a:cubicBezTo>
                            <a:pt x="1102" y="2888"/>
                            <a:pt x="6245" y="-732"/>
                            <a:pt x="11770" y="12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62" name="Graphic 79">
                    <a:extLst>
                      <a:ext uri="{FF2B5EF4-FFF2-40B4-BE49-F238E27FC236}">
                        <a16:creationId xmlns:a16="http://schemas.microsoft.com/office/drawing/2014/main" id="{BFD6C27C-8EC1-43DD-8FC0-511D602B5F0F}"/>
                      </a:ext>
                    </a:extLst>
                  </p:cNvPr>
                  <p:cNvGrpSpPr/>
                  <p:nvPr/>
                </p:nvGrpSpPr>
                <p:grpSpPr>
                  <a:xfrm>
                    <a:off x="7037414" y="2326158"/>
                    <a:ext cx="62193" cy="20381"/>
                    <a:chOff x="7037414" y="2326158"/>
                    <a:chExt cx="62193" cy="20381"/>
                  </a:xfrm>
                  <a:grpFill/>
                </p:grpSpPr>
                <p:sp>
                  <p:nvSpPr>
                    <p:cNvPr id="1863" name="Freeform: Shape 152">
                      <a:extLst>
                        <a:ext uri="{FF2B5EF4-FFF2-40B4-BE49-F238E27FC236}">
                          <a16:creationId xmlns:a16="http://schemas.microsoft.com/office/drawing/2014/main" id="{1404D5D7-6238-49BF-AC26-EEFB3504D6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37414" y="2326158"/>
                      <a:ext cx="50174" cy="11407"/>
                    </a:xfrm>
                    <a:custGeom>
                      <a:avLst/>
                      <a:gdLst>
                        <a:gd name="connsiteX0" fmla="*/ 48233 w 50174"/>
                        <a:gd name="connsiteY0" fmla="*/ 11371 h 11407"/>
                        <a:gd name="connsiteX1" fmla="*/ 1370 w 50174"/>
                        <a:gd name="connsiteY1" fmla="*/ 3275 h 11407"/>
                        <a:gd name="connsiteX2" fmla="*/ 36 w 50174"/>
                        <a:gd name="connsiteY2" fmla="*/ 1370 h 11407"/>
                        <a:gd name="connsiteX3" fmla="*/ 1941 w 50174"/>
                        <a:gd name="connsiteY3" fmla="*/ 37 h 11407"/>
                        <a:gd name="connsiteX4" fmla="*/ 48804 w 50174"/>
                        <a:gd name="connsiteY4" fmla="*/ 8133 h 11407"/>
                        <a:gd name="connsiteX5" fmla="*/ 50138 w 50174"/>
                        <a:gd name="connsiteY5" fmla="*/ 10038 h 11407"/>
                        <a:gd name="connsiteX6" fmla="*/ 48233 w 50174"/>
                        <a:gd name="connsiteY6" fmla="*/ 11371 h 11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7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5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1" y="37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50043" y="10990"/>
                            <a:pt x="49186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64" name="Freeform: Shape 153">
                      <a:extLst>
                        <a:ext uri="{FF2B5EF4-FFF2-40B4-BE49-F238E27FC236}">
                          <a16:creationId xmlns:a16="http://schemas.microsoft.com/office/drawing/2014/main" id="{D9C593E8-F15F-42EE-929E-695B5BF7ED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9497" y="2326426"/>
                      <a:ext cx="20110" cy="20113"/>
                    </a:xfrm>
                    <a:custGeom>
                      <a:avLst/>
                      <a:gdLst>
                        <a:gd name="connsiteX0" fmla="*/ 8341 w 20110"/>
                        <a:gd name="connsiteY0" fmla="*/ 19961 h 20113"/>
                        <a:gd name="connsiteX1" fmla="*/ 149 w 20110"/>
                        <a:gd name="connsiteY1" fmla="*/ 8341 h 20113"/>
                        <a:gd name="connsiteX2" fmla="*/ 11770 w 20110"/>
                        <a:gd name="connsiteY2" fmla="*/ 149 h 20113"/>
                        <a:gd name="connsiteX3" fmla="*/ 19961 w 20110"/>
                        <a:gd name="connsiteY3" fmla="*/ 11770 h 20113"/>
                        <a:gd name="connsiteX4" fmla="*/ 8341 w 20110"/>
                        <a:gd name="connsiteY4" fmla="*/ 19961 h 20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3">
                          <a:moveTo>
                            <a:pt x="8341" y="19961"/>
                          </a:move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294"/>
                            <a:pt x="13865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805" name="Graphic 79">
                  <a:extLst>
                    <a:ext uri="{FF2B5EF4-FFF2-40B4-BE49-F238E27FC236}">
                      <a16:creationId xmlns:a16="http://schemas.microsoft.com/office/drawing/2014/main" id="{0E53937F-2752-4AB3-B352-3A30AAB112E3}"/>
                    </a:ext>
                  </a:extLst>
                </p:cNvPr>
                <p:cNvGrpSpPr/>
                <p:nvPr/>
              </p:nvGrpSpPr>
              <p:grpSpPr>
                <a:xfrm>
                  <a:off x="6864147" y="2268811"/>
                  <a:ext cx="230305" cy="97241"/>
                  <a:chOff x="6864147" y="2268811"/>
                  <a:chExt cx="230305" cy="97241"/>
                </a:xfrm>
                <a:grpFill/>
              </p:grpSpPr>
              <p:grpSp>
                <p:nvGrpSpPr>
                  <p:cNvPr id="1855" name="Graphic 79">
                    <a:extLst>
                      <a:ext uri="{FF2B5EF4-FFF2-40B4-BE49-F238E27FC236}">
                        <a16:creationId xmlns:a16="http://schemas.microsoft.com/office/drawing/2014/main" id="{51B06ABD-43CC-43DF-A102-64AD90030855}"/>
                      </a:ext>
                    </a:extLst>
                  </p:cNvPr>
                  <p:cNvGrpSpPr/>
                  <p:nvPr/>
                </p:nvGrpSpPr>
                <p:grpSpPr>
                  <a:xfrm>
                    <a:off x="6864147" y="2336673"/>
                    <a:ext cx="59858" cy="29378"/>
                    <a:chOff x="6864147" y="2336673"/>
                    <a:chExt cx="59858" cy="29378"/>
                  </a:xfrm>
                  <a:grpFill/>
                </p:grpSpPr>
                <p:sp>
                  <p:nvSpPr>
                    <p:cNvPr id="1859" name="Freeform: Shape 156">
                      <a:extLst>
                        <a:ext uri="{FF2B5EF4-FFF2-40B4-BE49-F238E27FC236}">
                          <a16:creationId xmlns:a16="http://schemas.microsoft.com/office/drawing/2014/main" id="{85706ACC-AA30-4C0F-8FD3-101580DE6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6003" y="2336673"/>
                      <a:ext cx="48003" cy="19754"/>
                    </a:xfrm>
                    <a:custGeom>
                      <a:avLst/>
                      <a:gdLst>
                        <a:gd name="connsiteX0" fmla="*/ 1427 w 48003"/>
                        <a:gd name="connsiteY0" fmla="*/ 19715 h 19754"/>
                        <a:gd name="connsiteX1" fmla="*/ 94 w 48003"/>
                        <a:gd name="connsiteY1" fmla="*/ 18668 h 19754"/>
                        <a:gd name="connsiteX2" fmla="*/ 1046 w 48003"/>
                        <a:gd name="connsiteY2" fmla="*/ 16477 h 19754"/>
                        <a:gd name="connsiteX3" fmla="*/ 45719 w 48003"/>
                        <a:gd name="connsiteY3" fmla="*/ 94 h 19754"/>
                        <a:gd name="connsiteX4" fmla="*/ 47909 w 48003"/>
                        <a:gd name="connsiteY4" fmla="*/ 1046 h 19754"/>
                        <a:gd name="connsiteX5" fmla="*/ 46957 w 48003"/>
                        <a:gd name="connsiteY5" fmla="*/ 3237 h 19754"/>
                        <a:gd name="connsiteX6" fmla="*/ 2285 w 48003"/>
                        <a:gd name="connsiteY6" fmla="*/ 19620 h 19754"/>
                        <a:gd name="connsiteX7" fmla="*/ 1427 w 48003"/>
                        <a:gd name="connsiteY7" fmla="*/ 19715 h 19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54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811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60" name="Freeform: Shape 157">
                      <a:extLst>
                        <a:ext uri="{FF2B5EF4-FFF2-40B4-BE49-F238E27FC236}">
                          <a16:creationId xmlns:a16="http://schemas.microsoft.com/office/drawing/2014/main" id="{75CAFBBF-D34F-47D9-B783-A27AA53C49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4147" y="2345963"/>
                      <a:ext cx="20089" cy="20088"/>
                    </a:xfrm>
                    <a:custGeom>
                      <a:avLst/>
                      <a:gdLst>
                        <a:gd name="connsiteX0" fmla="*/ 6615 w 20089"/>
                        <a:gd name="connsiteY0" fmla="*/ 615 h 20088"/>
                        <a:gd name="connsiteX1" fmla="*/ 19474 w 20089"/>
                        <a:gd name="connsiteY1" fmla="*/ 6615 h 20088"/>
                        <a:gd name="connsiteX2" fmla="*/ 13473 w 20089"/>
                        <a:gd name="connsiteY2" fmla="*/ 19474 h 20088"/>
                        <a:gd name="connsiteX3" fmla="*/ 615 w 20089"/>
                        <a:gd name="connsiteY3" fmla="*/ 13473 h 20088"/>
                        <a:gd name="connsiteX4" fmla="*/ 6615 w 20089"/>
                        <a:gd name="connsiteY4" fmla="*/ 615 h 200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8">
                          <a:moveTo>
                            <a:pt x="6615" y="615"/>
                          </a:move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854"/>
                            <a:pt x="18712" y="17569"/>
                            <a:pt x="13473" y="19474"/>
                          </a:cubicBezTo>
                          <a:cubicBezTo>
                            <a:pt x="8235" y="21379"/>
                            <a:pt x="2520" y="18712"/>
                            <a:pt x="615" y="13473"/>
                          </a:cubicBezTo>
                          <a:cubicBezTo>
                            <a:pt x="-1290" y="8330"/>
                            <a:pt x="1377" y="2520"/>
                            <a:pt x="6615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56" name="Graphic 79">
                    <a:extLst>
                      <a:ext uri="{FF2B5EF4-FFF2-40B4-BE49-F238E27FC236}">
                        <a16:creationId xmlns:a16="http://schemas.microsoft.com/office/drawing/2014/main" id="{1D1046B3-5E83-4018-8F8D-E0F6D76E3F0B}"/>
                      </a:ext>
                    </a:extLst>
                  </p:cNvPr>
                  <p:cNvGrpSpPr/>
                  <p:nvPr/>
                </p:nvGrpSpPr>
                <p:grpSpPr>
                  <a:xfrm>
                    <a:off x="7034499" y="2268811"/>
                    <a:ext cx="59954" cy="29380"/>
                    <a:chOff x="7034499" y="2268811"/>
                    <a:chExt cx="59954" cy="29380"/>
                  </a:xfrm>
                  <a:grpFill/>
                </p:grpSpPr>
                <p:sp>
                  <p:nvSpPr>
                    <p:cNvPr id="1857" name="Freeform: Shape 159">
                      <a:extLst>
                        <a:ext uri="{FF2B5EF4-FFF2-40B4-BE49-F238E27FC236}">
                          <a16:creationId xmlns:a16="http://schemas.microsoft.com/office/drawing/2014/main" id="{EC470A17-CC58-441E-A2B9-1609D94384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34499" y="2278476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8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8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58" name="Freeform: Shape 160">
                      <a:extLst>
                        <a:ext uri="{FF2B5EF4-FFF2-40B4-BE49-F238E27FC236}">
                          <a16:creationId xmlns:a16="http://schemas.microsoft.com/office/drawing/2014/main" id="{CD3E15D9-2125-4861-9E5B-6452F85E7A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4364" y="2268811"/>
                      <a:ext cx="20089" cy="20089"/>
                    </a:xfrm>
                    <a:custGeom>
                      <a:avLst/>
                      <a:gdLst>
                        <a:gd name="connsiteX0" fmla="*/ 13474 w 20089"/>
                        <a:gd name="connsiteY0" fmla="*/ 19474 h 20089"/>
                        <a:gd name="connsiteX1" fmla="*/ 615 w 20089"/>
                        <a:gd name="connsiteY1" fmla="*/ 13474 h 20089"/>
                        <a:gd name="connsiteX2" fmla="*/ 6616 w 20089"/>
                        <a:gd name="connsiteY2" fmla="*/ 615 h 20089"/>
                        <a:gd name="connsiteX3" fmla="*/ 19474 w 20089"/>
                        <a:gd name="connsiteY3" fmla="*/ 6616 h 20089"/>
                        <a:gd name="connsiteX4" fmla="*/ 13474 w 20089"/>
                        <a:gd name="connsiteY4" fmla="*/ 19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9">
                          <a:moveTo>
                            <a:pt x="13474" y="19474"/>
                          </a:move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759"/>
                            <a:pt x="18712" y="17569"/>
                            <a:pt x="13474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806" name="Graphic 79">
                  <a:extLst>
                    <a:ext uri="{FF2B5EF4-FFF2-40B4-BE49-F238E27FC236}">
                      <a16:creationId xmlns:a16="http://schemas.microsoft.com/office/drawing/2014/main" id="{87791AA2-DFE6-42DB-8D29-8A8B78D00A50}"/>
                    </a:ext>
                  </a:extLst>
                </p:cNvPr>
                <p:cNvGrpSpPr/>
                <p:nvPr/>
              </p:nvGrpSpPr>
              <p:grpSpPr>
                <a:xfrm>
                  <a:off x="6897525" y="2221416"/>
                  <a:ext cx="163479" cy="192030"/>
                  <a:chOff x="6897525" y="2221416"/>
                  <a:chExt cx="163479" cy="192030"/>
                </a:xfrm>
                <a:grpFill/>
              </p:grpSpPr>
              <p:grpSp>
                <p:nvGrpSpPr>
                  <p:cNvPr id="1849" name="Graphic 79">
                    <a:extLst>
                      <a:ext uri="{FF2B5EF4-FFF2-40B4-BE49-F238E27FC236}">
                        <a16:creationId xmlns:a16="http://schemas.microsoft.com/office/drawing/2014/main" id="{8A2839D9-450E-4076-AC6A-3B1E06D87384}"/>
                      </a:ext>
                    </a:extLst>
                  </p:cNvPr>
                  <p:cNvGrpSpPr/>
                  <p:nvPr/>
                </p:nvGrpSpPr>
                <p:grpSpPr>
                  <a:xfrm>
                    <a:off x="6897525" y="2362356"/>
                    <a:ext cx="44669" cy="51090"/>
                    <a:chOff x="6897525" y="2362356"/>
                    <a:chExt cx="44669" cy="51090"/>
                  </a:xfrm>
                  <a:grpFill/>
                </p:grpSpPr>
                <p:sp>
                  <p:nvSpPr>
                    <p:cNvPr id="1853" name="Freeform: Shape 163">
                      <a:extLst>
                        <a:ext uri="{FF2B5EF4-FFF2-40B4-BE49-F238E27FC236}">
                          <a16:creationId xmlns:a16="http://schemas.microsoft.com/office/drawing/2014/main" id="{4908D098-43BB-4BFA-AC31-2B66C46760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8393" y="2362356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6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54" name="Freeform: Shape 164">
                      <a:extLst>
                        <a:ext uri="{FF2B5EF4-FFF2-40B4-BE49-F238E27FC236}">
                          <a16:creationId xmlns:a16="http://schemas.microsoft.com/office/drawing/2014/main" id="{4E5728AD-AB7E-4B6E-9E14-61AA54A54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7525" y="2393343"/>
                      <a:ext cx="20103" cy="20103"/>
                    </a:xfrm>
                    <a:custGeom>
                      <a:avLst/>
                      <a:gdLst>
                        <a:gd name="connsiteX0" fmla="*/ 2384 w 20103"/>
                        <a:gd name="connsiteY0" fmla="*/ 3623 h 20103"/>
                        <a:gd name="connsiteX1" fmla="*/ 16481 w 20103"/>
                        <a:gd name="connsiteY1" fmla="*/ 2384 h 20103"/>
                        <a:gd name="connsiteX2" fmla="*/ 17719 w 20103"/>
                        <a:gd name="connsiteY2" fmla="*/ 16481 h 20103"/>
                        <a:gd name="connsiteX3" fmla="*/ 3623 w 20103"/>
                        <a:gd name="connsiteY3" fmla="*/ 17720 h 20103"/>
                        <a:gd name="connsiteX4" fmla="*/ 2384 w 20103"/>
                        <a:gd name="connsiteY4" fmla="*/ 3623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2384" y="3623"/>
                          </a:move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19" y="16481"/>
                          </a:cubicBezTo>
                          <a:cubicBezTo>
                            <a:pt x="14195" y="20768"/>
                            <a:pt x="7814" y="21339"/>
                            <a:pt x="3623" y="17720"/>
                          </a:cubicBezTo>
                          <a:cubicBezTo>
                            <a:pt x="-664" y="14195"/>
                            <a:pt x="-1235" y="7909"/>
                            <a:pt x="2384" y="362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50" name="Graphic 79">
                    <a:extLst>
                      <a:ext uri="{FF2B5EF4-FFF2-40B4-BE49-F238E27FC236}">
                        <a16:creationId xmlns:a16="http://schemas.microsoft.com/office/drawing/2014/main" id="{B8AFD88A-D26B-4B3E-9222-AA53C7010190}"/>
                      </a:ext>
                    </a:extLst>
                  </p:cNvPr>
                  <p:cNvGrpSpPr/>
                  <p:nvPr/>
                </p:nvGrpSpPr>
                <p:grpSpPr>
                  <a:xfrm>
                    <a:off x="7016501" y="2221416"/>
                    <a:ext cx="44503" cy="51080"/>
                    <a:chOff x="7016501" y="2221416"/>
                    <a:chExt cx="44503" cy="51080"/>
                  </a:xfrm>
                  <a:grpFill/>
                </p:grpSpPr>
                <p:sp>
                  <p:nvSpPr>
                    <p:cNvPr id="1851" name="Freeform: Shape 166">
                      <a:extLst>
                        <a:ext uri="{FF2B5EF4-FFF2-40B4-BE49-F238E27FC236}">
                          <a16:creationId xmlns:a16="http://schemas.microsoft.com/office/drawing/2014/main" id="{4D1FEFE5-2197-454B-A099-F3A2DA262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6501" y="2232625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7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5" y="-252"/>
                            <a:pt x="33237" y="415"/>
                          </a:cubicBezTo>
                          <a:cubicBezTo>
                            <a:pt x="33903" y="986"/>
                            <a:pt x="33999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566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52" name="Freeform: Shape 167">
                      <a:extLst>
                        <a:ext uri="{FF2B5EF4-FFF2-40B4-BE49-F238E27FC236}">
                          <a16:creationId xmlns:a16="http://schemas.microsoft.com/office/drawing/2014/main" id="{712183E8-665B-457E-BA05-1104FA523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40972" y="2221416"/>
                      <a:ext cx="20033" cy="20103"/>
                    </a:xfrm>
                    <a:custGeom>
                      <a:avLst/>
                      <a:gdLst>
                        <a:gd name="connsiteX0" fmla="*/ 17720 w 20033"/>
                        <a:gd name="connsiteY0" fmla="*/ 16481 h 20103"/>
                        <a:gd name="connsiteX1" fmla="*/ 3622 w 20033"/>
                        <a:gd name="connsiteY1" fmla="*/ 17720 h 20103"/>
                        <a:gd name="connsiteX2" fmla="*/ 2384 w 20033"/>
                        <a:gd name="connsiteY2" fmla="*/ 3623 h 20103"/>
                        <a:gd name="connsiteX3" fmla="*/ 16481 w 20033"/>
                        <a:gd name="connsiteY3" fmla="*/ 2384 h 20103"/>
                        <a:gd name="connsiteX4" fmla="*/ 17720 w 2003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17720" y="16481"/>
                          </a:moveTo>
                          <a:cubicBezTo>
                            <a:pt x="14195" y="20768"/>
                            <a:pt x="7814" y="21339"/>
                            <a:pt x="3622" y="17720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672" y="5909"/>
                            <a:pt x="21244" y="12195"/>
                            <a:pt x="17720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807" name="Freeform: Shape 168">
                  <a:extLst>
                    <a:ext uri="{FF2B5EF4-FFF2-40B4-BE49-F238E27FC236}">
                      <a16:creationId xmlns:a16="http://schemas.microsoft.com/office/drawing/2014/main" id="{1FFCA6C0-1CC9-4328-821E-1FECCA9D8000}"/>
                    </a:ext>
                  </a:extLst>
                </p:cNvPr>
                <p:cNvSpPr/>
                <p:nvPr/>
              </p:nvSpPr>
              <p:spPr>
                <a:xfrm>
                  <a:off x="6907133" y="2246645"/>
                  <a:ext cx="143858" cy="143858"/>
                </a:xfrm>
                <a:custGeom>
                  <a:avLst/>
                  <a:gdLst>
                    <a:gd name="connsiteX0" fmla="*/ 142795 w 143858"/>
                    <a:gd name="connsiteY0" fmla="*/ 84217 h 143858"/>
                    <a:gd name="connsiteX1" fmla="*/ 59642 w 143858"/>
                    <a:gd name="connsiteY1" fmla="*/ 142795 h 143858"/>
                    <a:gd name="connsiteX2" fmla="*/ 1063 w 143858"/>
                    <a:gd name="connsiteY2" fmla="*/ 59642 h 143858"/>
                    <a:gd name="connsiteX3" fmla="*/ 84217 w 143858"/>
                    <a:gd name="connsiteY3" fmla="*/ 1063 h 143858"/>
                    <a:gd name="connsiteX4" fmla="*/ 142795 w 143858"/>
                    <a:gd name="connsiteY4" fmla="*/ 84217 h 143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58" h="143858">
                      <a:moveTo>
                        <a:pt x="142795" y="84217"/>
                      </a:moveTo>
                      <a:cubicBezTo>
                        <a:pt x="136033" y="123364"/>
                        <a:pt x="98790" y="149558"/>
                        <a:pt x="59642" y="142795"/>
                      </a:cubicBezTo>
                      <a:cubicBezTo>
                        <a:pt x="20494" y="136033"/>
                        <a:pt x="-5699" y="98790"/>
                        <a:pt x="1063" y="59642"/>
                      </a:cubicBezTo>
                      <a:cubicBezTo>
                        <a:pt x="7826" y="20494"/>
                        <a:pt x="45069" y="-5699"/>
                        <a:pt x="84217" y="1063"/>
                      </a:cubicBezTo>
                      <a:cubicBezTo>
                        <a:pt x="123364" y="7826"/>
                        <a:pt x="149558" y="45069"/>
                        <a:pt x="142795" y="84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8" name="Freeform: Shape 169">
                  <a:extLst>
                    <a:ext uri="{FF2B5EF4-FFF2-40B4-BE49-F238E27FC236}">
                      <a16:creationId xmlns:a16="http://schemas.microsoft.com/office/drawing/2014/main" id="{A0A50F93-4B85-4B73-BB39-24594C5DBEB5}"/>
                    </a:ext>
                  </a:extLst>
                </p:cNvPr>
                <p:cNvSpPr/>
                <p:nvPr/>
              </p:nvSpPr>
              <p:spPr>
                <a:xfrm>
                  <a:off x="6959112" y="2219901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9" name="Freeform: Shape 170">
                  <a:extLst>
                    <a:ext uri="{FF2B5EF4-FFF2-40B4-BE49-F238E27FC236}">
                      <a16:creationId xmlns:a16="http://schemas.microsoft.com/office/drawing/2014/main" id="{753A39C5-7069-44E3-B1EB-62E8A52BD8B9}"/>
                    </a:ext>
                  </a:extLst>
                </p:cNvPr>
                <p:cNvSpPr/>
                <p:nvPr/>
              </p:nvSpPr>
              <p:spPr>
                <a:xfrm>
                  <a:off x="6977876" y="2257476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0" name="Freeform: Shape 171">
                  <a:extLst>
                    <a:ext uri="{FF2B5EF4-FFF2-40B4-BE49-F238E27FC236}">
                      <a16:creationId xmlns:a16="http://schemas.microsoft.com/office/drawing/2014/main" id="{ED453117-A6DF-403F-BB57-E2B8DED6191D}"/>
                    </a:ext>
                  </a:extLst>
                </p:cNvPr>
                <p:cNvSpPr/>
                <p:nvPr/>
              </p:nvSpPr>
              <p:spPr>
                <a:xfrm>
                  <a:off x="6968136" y="2300219"/>
                  <a:ext cx="24042" cy="24042"/>
                </a:xfrm>
                <a:custGeom>
                  <a:avLst/>
                  <a:gdLst>
                    <a:gd name="connsiteX0" fmla="*/ 23308 w 24042"/>
                    <a:gd name="connsiteY0" fmla="*/ 7878 h 24042"/>
                    <a:gd name="connsiteX1" fmla="*/ 16165 w 24042"/>
                    <a:gd name="connsiteY1" fmla="*/ 23308 h 24042"/>
                    <a:gd name="connsiteX2" fmla="*/ 734 w 24042"/>
                    <a:gd name="connsiteY2" fmla="*/ 16165 h 24042"/>
                    <a:gd name="connsiteX3" fmla="*/ 7878 w 24042"/>
                    <a:gd name="connsiteY3" fmla="*/ 734 h 24042"/>
                    <a:gd name="connsiteX4" fmla="*/ 23308 w 24042"/>
                    <a:gd name="connsiteY4" fmla="*/ 7878 h 24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42">
                      <a:moveTo>
                        <a:pt x="23308" y="7878"/>
                      </a:moveTo>
                      <a:cubicBezTo>
                        <a:pt x="25594" y="14069"/>
                        <a:pt x="22356" y="21022"/>
                        <a:pt x="16165" y="23308"/>
                      </a:cubicBezTo>
                      <a:cubicBezTo>
                        <a:pt x="9973" y="25594"/>
                        <a:pt x="3020" y="22356"/>
                        <a:pt x="734" y="16165"/>
                      </a:cubicBezTo>
                      <a:cubicBezTo>
                        <a:pt x="-1552" y="9973"/>
                        <a:pt x="1687" y="3020"/>
                        <a:pt x="7878" y="734"/>
                      </a:cubicBezTo>
                      <a:cubicBezTo>
                        <a:pt x="14164" y="-1552"/>
                        <a:pt x="21022" y="1687"/>
                        <a:pt x="23308" y="78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1" name="Freeform: Shape 172">
                  <a:extLst>
                    <a:ext uri="{FF2B5EF4-FFF2-40B4-BE49-F238E27FC236}">
                      <a16:creationId xmlns:a16="http://schemas.microsoft.com/office/drawing/2014/main" id="{B1E08103-43F5-4AD4-AECF-A3EEB9943CAA}"/>
                    </a:ext>
                  </a:extLst>
                </p:cNvPr>
                <p:cNvSpPr/>
                <p:nvPr/>
              </p:nvSpPr>
              <p:spPr>
                <a:xfrm>
                  <a:off x="6949015" y="2265191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5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2" name="Freeform: Shape 173">
                  <a:extLst>
                    <a:ext uri="{FF2B5EF4-FFF2-40B4-BE49-F238E27FC236}">
                      <a16:creationId xmlns:a16="http://schemas.microsoft.com/office/drawing/2014/main" id="{5217F9DC-C1E1-4ACA-A692-AD16341B76C8}"/>
                    </a:ext>
                  </a:extLst>
                </p:cNvPr>
                <p:cNvSpPr/>
                <p:nvPr/>
              </p:nvSpPr>
              <p:spPr>
                <a:xfrm>
                  <a:off x="6932918" y="2292528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5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3" name="Freeform: Shape 174">
                  <a:extLst>
                    <a:ext uri="{FF2B5EF4-FFF2-40B4-BE49-F238E27FC236}">
                      <a16:creationId xmlns:a16="http://schemas.microsoft.com/office/drawing/2014/main" id="{0BE8D195-15F8-458F-B0AB-4BAE14B3A994}"/>
                    </a:ext>
                  </a:extLst>
                </p:cNvPr>
                <p:cNvSpPr/>
                <p:nvPr/>
              </p:nvSpPr>
              <p:spPr>
                <a:xfrm>
                  <a:off x="6937776" y="2323056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4" name="Freeform: Shape 175">
                  <a:extLst>
                    <a:ext uri="{FF2B5EF4-FFF2-40B4-BE49-F238E27FC236}">
                      <a16:creationId xmlns:a16="http://schemas.microsoft.com/office/drawing/2014/main" id="{0B3083ED-91EF-4E02-8285-43E5A0164D77}"/>
                    </a:ext>
                  </a:extLst>
                </p:cNvPr>
                <p:cNvSpPr/>
                <p:nvPr/>
              </p:nvSpPr>
              <p:spPr>
                <a:xfrm>
                  <a:off x="6991592" y="2332391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5" name="Freeform: Shape 176">
                  <a:extLst>
                    <a:ext uri="{FF2B5EF4-FFF2-40B4-BE49-F238E27FC236}">
                      <a16:creationId xmlns:a16="http://schemas.microsoft.com/office/drawing/2014/main" id="{D9D99DE9-42C5-4C14-8917-ECD73167103F}"/>
                    </a:ext>
                  </a:extLst>
                </p:cNvPr>
                <p:cNvSpPr/>
                <p:nvPr/>
              </p:nvSpPr>
              <p:spPr>
                <a:xfrm>
                  <a:off x="7007022" y="2302339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3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6" name="Freeform: Shape 177">
                  <a:extLst>
                    <a:ext uri="{FF2B5EF4-FFF2-40B4-BE49-F238E27FC236}">
                      <a16:creationId xmlns:a16="http://schemas.microsoft.com/office/drawing/2014/main" id="{071966F1-16ED-48A5-B422-E07FFB6FE393}"/>
                    </a:ext>
                  </a:extLst>
                </p:cNvPr>
                <p:cNvSpPr/>
                <p:nvPr/>
              </p:nvSpPr>
              <p:spPr>
                <a:xfrm>
                  <a:off x="7001308" y="227652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5 h 20089"/>
                    <a:gd name="connsiteX1" fmla="*/ 13474 w 20088"/>
                    <a:gd name="connsiteY1" fmla="*/ 19474 h 20089"/>
                    <a:gd name="connsiteX2" fmla="*/ 615 w 20088"/>
                    <a:gd name="connsiteY2" fmla="*/ 13473 h 20089"/>
                    <a:gd name="connsiteX3" fmla="*/ 6616 w 20088"/>
                    <a:gd name="connsiteY3" fmla="*/ 615 h 20089"/>
                    <a:gd name="connsiteX4" fmla="*/ 19474 w 20088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7" name="Freeform: Shape 178">
                  <a:extLst>
                    <a:ext uri="{FF2B5EF4-FFF2-40B4-BE49-F238E27FC236}">
                      <a16:creationId xmlns:a16="http://schemas.microsoft.com/office/drawing/2014/main" id="{416E819C-5FB4-427D-9EB1-FEB28AC83771}"/>
                    </a:ext>
                  </a:extLst>
                </p:cNvPr>
                <p:cNvSpPr/>
                <p:nvPr/>
              </p:nvSpPr>
              <p:spPr>
                <a:xfrm>
                  <a:off x="6962445" y="2346535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8" name="Freeform: Shape 179">
                  <a:extLst>
                    <a:ext uri="{FF2B5EF4-FFF2-40B4-BE49-F238E27FC236}">
                      <a16:creationId xmlns:a16="http://schemas.microsoft.com/office/drawing/2014/main" id="{AAD3D19F-1047-4AA8-8411-D32A0DA1BDE0}"/>
                    </a:ext>
                  </a:extLst>
                </p:cNvPr>
                <p:cNvSpPr/>
                <p:nvPr/>
              </p:nvSpPr>
              <p:spPr>
                <a:xfrm>
                  <a:off x="6915963" y="2239093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9" name="Freeform: Shape 180">
                  <a:extLst>
                    <a:ext uri="{FF2B5EF4-FFF2-40B4-BE49-F238E27FC236}">
                      <a16:creationId xmlns:a16="http://schemas.microsoft.com/office/drawing/2014/main" id="{4DBD48D8-6AB8-4BB9-8255-F7F63450C3CF}"/>
                    </a:ext>
                  </a:extLst>
                </p:cNvPr>
                <p:cNvSpPr/>
                <p:nvPr/>
              </p:nvSpPr>
              <p:spPr>
                <a:xfrm>
                  <a:off x="6890246" y="2273097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0" name="Freeform: Shape 181">
                  <a:extLst>
                    <a:ext uri="{FF2B5EF4-FFF2-40B4-BE49-F238E27FC236}">
                      <a16:creationId xmlns:a16="http://schemas.microsoft.com/office/drawing/2014/main" id="{F259C862-F41C-417B-B6AB-B4E58FBCA05E}"/>
                    </a:ext>
                  </a:extLst>
                </p:cNvPr>
                <p:cNvSpPr/>
                <p:nvPr/>
              </p:nvSpPr>
              <p:spPr>
                <a:xfrm>
                  <a:off x="6889293" y="2318484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1" name="Freeform: Shape 182">
                  <a:extLst>
                    <a:ext uri="{FF2B5EF4-FFF2-40B4-BE49-F238E27FC236}">
                      <a16:creationId xmlns:a16="http://schemas.microsoft.com/office/drawing/2014/main" id="{CF7E4BE2-A990-4A2D-8540-CC73A436784C}"/>
                    </a:ext>
                  </a:extLst>
                </p:cNvPr>
                <p:cNvSpPr/>
                <p:nvPr/>
              </p:nvSpPr>
              <p:spPr>
                <a:xfrm>
                  <a:off x="6899104" y="2356775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2" name="Freeform: Shape 183">
                  <a:extLst>
                    <a:ext uri="{FF2B5EF4-FFF2-40B4-BE49-F238E27FC236}">
                      <a16:creationId xmlns:a16="http://schemas.microsoft.com/office/drawing/2014/main" id="{815B376F-4F65-4DA9-B7FE-F4FA2245643E}"/>
                    </a:ext>
                  </a:extLst>
                </p:cNvPr>
                <p:cNvSpPr/>
                <p:nvPr/>
              </p:nvSpPr>
              <p:spPr>
                <a:xfrm>
                  <a:off x="6930251" y="2386349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3" name="Freeform: Shape 184">
                  <a:extLst>
                    <a:ext uri="{FF2B5EF4-FFF2-40B4-BE49-F238E27FC236}">
                      <a16:creationId xmlns:a16="http://schemas.microsoft.com/office/drawing/2014/main" id="{3D2AF907-1FDD-4B26-836E-8A89992B4FED}"/>
                    </a:ext>
                  </a:extLst>
                </p:cNvPr>
                <p:cNvSpPr/>
                <p:nvPr/>
              </p:nvSpPr>
              <p:spPr>
                <a:xfrm>
                  <a:off x="6978257" y="239463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4" name="Freeform: Shape 185">
                  <a:extLst>
                    <a:ext uri="{FF2B5EF4-FFF2-40B4-BE49-F238E27FC236}">
                      <a16:creationId xmlns:a16="http://schemas.microsoft.com/office/drawing/2014/main" id="{62182CC3-6C0A-44BC-9B66-BC2F750BAA5D}"/>
                    </a:ext>
                  </a:extLst>
                </p:cNvPr>
                <p:cNvSpPr/>
                <p:nvPr/>
              </p:nvSpPr>
              <p:spPr>
                <a:xfrm>
                  <a:off x="7023882" y="2378443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5" name="Freeform: Shape 186">
                  <a:extLst>
                    <a:ext uri="{FF2B5EF4-FFF2-40B4-BE49-F238E27FC236}">
                      <a16:creationId xmlns:a16="http://schemas.microsoft.com/office/drawing/2014/main" id="{6A86FB15-6DEA-4EC7-ACDE-60C32F8DD544}"/>
                    </a:ext>
                  </a:extLst>
                </p:cNvPr>
                <p:cNvSpPr/>
                <p:nvPr/>
              </p:nvSpPr>
              <p:spPr>
                <a:xfrm>
                  <a:off x="7050647" y="2341868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5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6" name="Freeform: Shape 187">
                  <a:extLst>
                    <a:ext uri="{FF2B5EF4-FFF2-40B4-BE49-F238E27FC236}">
                      <a16:creationId xmlns:a16="http://schemas.microsoft.com/office/drawing/2014/main" id="{E3325E5F-D194-4C7F-86FA-E649BE5088FF}"/>
                    </a:ext>
                  </a:extLst>
                </p:cNvPr>
                <p:cNvSpPr/>
                <p:nvPr/>
              </p:nvSpPr>
              <p:spPr>
                <a:xfrm>
                  <a:off x="7058362" y="2302197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4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7" name="Freeform: Shape 188">
                  <a:extLst>
                    <a:ext uri="{FF2B5EF4-FFF2-40B4-BE49-F238E27FC236}">
                      <a16:creationId xmlns:a16="http://schemas.microsoft.com/office/drawing/2014/main" id="{E33EA30E-A342-4402-88F0-D87D2BE2AEAE}"/>
                    </a:ext>
                  </a:extLst>
                </p:cNvPr>
                <p:cNvSpPr/>
                <p:nvPr/>
              </p:nvSpPr>
              <p:spPr>
                <a:xfrm>
                  <a:off x="7045027" y="2256477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8" name="Freeform: Shape 189">
                  <a:extLst>
                    <a:ext uri="{FF2B5EF4-FFF2-40B4-BE49-F238E27FC236}">
                      <a16:creationId xmlns:a16="http://schemas.microsoft.com/office/drawing/2014/main" id="{4533A561-641C-4266-8EF8-5F8E9AE70213}"/>
                    </a:ext>
                  </a:extLst>
                </p:cNvPr>
                <p:cNvSpPr/>
                <p:nvPr/>
              </p:nvSpPr>
              <p:spPr>
                <a:xfrm>
                  <a:off x="7008356" y="2220900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9" name="Freeform: Shape 190">
                  <a:extLst>
                    <a:ext uri="{FF2B5EF4-FFF2-40B4-BE49-F238E27FC236}">
                      <a16:creationId xmlns:a16="http://schemas.microsoft.com/office/drawing/2014/main" id="{D9E501EF-60FF-43EF-BCCA-01F47FDA8BB1}"/>
                    </a:ext>
                  </a:extLst>
                </p:cNvPr>
                <p:cNvSpPr/>
                <p:nvPr/>
              </p:nvSpPr>
              <p:spPr>
                <a:xfrm>
                  <a:off x="6967146" y="2230839"/>
                  <a:ext cx="8974" cy="44563"/>
                </a:xfrm>
                <a:custGeom>
                  <a:avLst/>
                  <a:gdLst>
                    <a:gd name="connsiteX0" fmla="*/ 6964 w 8974"/>
                    <a:gd name="connsiteY0" fmla="*/ 44492 h 44563"/>
                    <a:gd name="connsiteX1" fmla="*/ 5630 w 8974"/>
                    <a:gd name="connsiteY1" fmla="*/ 43063 h 44563"/>
                    <a:gd name="connsiteX2" fmla="*/ 10 w 8974"/>
                    <a:gd name="connsiteY2" fmla="*/ 1915 h 44563"/>
                    <a:gd name="connsiteX3" fmla="*/ 1439 w 8974"/>
                    <a:gd name="connsiteY3" fmla="*/ 10 h 44563"/>
                    <a:gd name="connsiteX4" fmla="*/ 3344 w 8974"/>
                    <a:gd name="connsiteY4" fmla="*/ 1439 h 44563"/>
                    <a:gd name="connsiteX5" fmla="*/ 8964 w 8974"/>
                    <a:gd name="connsiteY5" fmla="*/ 42587 h 44563"/>
                    <a:gd name="connsiteX6" fmla="*/ 7535 w 8974"/>
                    <a:gd name="connsiteY6" fmla="*/ 44492 h 44563"/>
                    <a:gd name="connsiteX7" fmla="*/ 6964 w 8974"/>
                    <a:gd name="connsiteY7" fmla="*/ 44492 h 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563">
                      <a:moveTo>
                        <a:pt x="6964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6" y="106"/>
                        <a:pt x="1439" y="10"/>
                      </a:cubicBezTo>
                      <a:cubicBezTo>
                        <a:pt x="2392" y="-85"/>
                        <a:pt x="3249" y="487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40"/>
                        <a:pt x="8488" y="44397"/>
                        <a:pt x="7535" y="44492"/>
                      </a:cubicBezTo>
                      <a:cubicBezTo>
                        <a:pt x="7249" y="44587"/>
                        <a:pt x="7154" y="44587"/>
                        <a:pt x="6964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0" name="Freeform: Shape 191">
                  <a:extLst>
                    <a:ext uri="{FF2B5EF4-FFF2-40B4-BE49-F238E27FC236}">
                      <a16:creationId xmlns:a16="http://schemas.microsoft.com/office/drawing/2014/main" id="{3B12C2AC-89CB-41BC-AC17-9509019B7058}"/>
                    </a:ext>
                  </a:extLst>
                </p:cNvPr>
                <p:cNvSpPr/>
                <p:nvPr/>
              </p:nvSpPr>
              <p:spPr>
                <a:xfrm>
                  <a:off x="6924124" y="2248682"/>
                  <a:ext cx="30247" cy="32102"/>
                </a:xfrm>
                <a:custGeom>
                  <a:avLst/>
                  <a:gdLst>
                    <a:gd name="connsiteX0" fmla="*/ 28268 w 30247"/>
                    <a:gd name="connsiteY0" fmla="*/ 32078 h 32102"/>
                    <a:gd name="connsiteX1" fmla="*/ 27315 w 30247"/>
                    <a:gd name="connsiteY1" fmla="*/ 31602 h 32102"/>
                    <a:gd name="connsiteX2" fmla="*/ 455 w 30247"/>
                    <a:gd name="connsiteY2" fmla="*/ 2836 h 32102"/>
                    <a:gd name="connsiteX3" fmla="*/ 550 w 30247"/>
                    <a:gd name="connsiteY3" fmla="*/ 455 h 32102"/>
                    <a:gd name="connsiteX4" fmla="*/ 2932 w 30247"/>
                    <a:gd name="connsiteY4" fmla="*/ 550 h 32102"/>
                    <a:gd name="connsiteX5" fmla="*/ 29792 w 30247"/>
                    <a:gd name="connsiteY5" fmla="*/ 29316 h 32102"/>
                    <a:gd name="connsiteX6" fmla="*/ 29697 w 30247"/>
                    <a:gd name="connsiteY6" fmla="*/ 31697 h 32102"/>
                    <a:gd name="connsiteX7" fmla="*/ 28268 w 30247"/>
                    <a:gd name="connsiteY7" fmla="*/ 32078 h 3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7" h="32102">
                      <a:moveTo>
                        <a:pt x="28268" y="32078"/>
                      </a:moveTo>
                      <a:cubicBezTo>
                        <a:pt x="27887" y="31983"/>
                        <a:pt x="27601" y="31887"/>
                        <a:pt x="27315" y="31602"/>
                      </a:cubicBezTo>
                      <a:lnTo>
                        <a:pt x="455" y="2836"/>
                      </a:lnTo>
                      <a:cubicBezTo>
                        <a:pt x="-212" y="2169"/>
                        <a:pt x="-117" y="1122"/>
                        <a:pt x="550" y="455"/>
                      </a:cubicBezTo>
                      <a:cubicBezTo>
                        <a:pt x="1217" y="-212"/>
                        <a:pt x="2265" y="-117"/>
                        <a:pt x="2932" y="550"/>
                      </a:cubicBezTo>
                      <a:lnTo>
                        <a:pt x="29792" y="29316"/>
                      </a:lnTo>
                      <a:cubicBezTo>
                        <a:pt x="30459" y="29982"/>
                        <a:pt x="30364" y="31030"/>
                        <a:pt x="29697" y="31697"/>
                      </a:cubicBezTo>
                      <a:cubicBezTo>
                        <a:pt x="29316" y="31983"/>
                        <a:pt x="28840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1" name="Freeform: Shape 192">
                  <a:extLst>
                    <a:ext uri="{FF2B5EF4-FFF2-40B4-BE49-F238E27FC236}">
                      <a16:creationId xmlns:a16="http://schemas.microsoft.com/office/drawing/2014/main" id="{F79C8677-EC7C-4793-8B61-D68B2E7400BD}"/>
                    </a:ext>
                  </a:extLst>
                </p:cNvPr>
                <p:cNvSpPr/>
                <p:nvPr/>
              </p:nvSpPr>
              <p:spPr>
                <a:xfrm>
                  <a:off x="6901953" y="2282041"/>
                  <a:ext cx="42967" cy="20389"/>
                </a:xfrm>
                <a:custGeom>
                  <a:avLst/>
                  <a:gdLst>
                    <a:gd name="connsiteX0" fmla="*/ 41010 w 42967"/>
                    <a:gd name="connsiteY0" fmla="*/ 20341 h 20389"/>
                    <a:gd name="connsiteX1" fmla="*/ 40629 w 42967"/>
                    <a:gd name="connsiteY1" fmla="*/ 20245 h 20389"/>
                    <a:gd name="connsiteX2" fmla="*/ 1005 w 42967"/>
                    <a:gd name="connsiteY2" fmla="*/ 3196 h 20389"/>
                    <a:gd name="connsiteX3" fmla="*/ 148 w 42967"/>
                    <a:gd name="connsiteY3" fmla="*/ 1005 h 20389"/>
                    <a:gd name="connsiteX4" fmla="*/ 2338 w 42967"/>
                    <a:gd name="connsiteY4" fmla="*/ 148 h 20389"/>
                    <a:gd name="connsiteX5" fmla="*/ 41962 w 42967"/>
                    <a:gd name="connsiteY5" fmla="*/ 17197 h 20389"/>
                    <a:gd name="connsiteX6" fmla="*/ 42820 w 42967"/>
                    <a:gd name="connsiteY6" fmla="*/ 19388 h 20389"/>
                    <a:gd name="connsiteX7" fmla="*/ 41010 w 42967"/>
                    <a:gd name="connsiteY7" fmla="*/ 20341 h 2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89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8" y="148"/>
                      </a:cubicBezTo>
                      <a:lnTo>
                        <a:pt x="41962" y="17197"/>
                      </a:lnTo>
                      <a:cubicBezTo>
                        <a:pt x="42820" y="17578"/>
                        <a:pt x="43201" y="18531"/>
                        <a:pt x="42820" y="19388"/>
                      </a:cubicBezTo>
                      <a:cubicBezTo>
                        <a:pt x="42534" y="20150"/>
                        <a:pt x="41772" y="20531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2" name="Freeform: Shape 193">
                  <a:extLst>
                    <a:ext uri="{FF2B5EF4-FFF2-40B4-BE49-F238E27FC236}">
                      <a16:creationId xmlns:a16="http://schemas.microsoft.com/office/drawing/2014/main" id="{CFF89E37-CDE9-4157-82E9-61944389E0B1}"/>
                    </a:ext>
                  </a:extLst>
                </p:cNvPr>
                <p:cNvSpPr/>
                <p:nvPr/>
              </p:nvSpPr>
              <p:spPr>
                <a:xfrm>
                  <a:off x="6900353" y="2320850"/>
                  <a:ext cx="44356" cy="9821"/>
                </a:xfrm>
                <a:custGeom>
                  <a:avLst/>
                  <a:gdLst>
                    <a:gd name="connsiteX0" fmla="*/ 1366 w 44356"/>
                    <a:gd name="connsiteY0" fmla="*/ 9821 h 9821"/>
                    <a:gd name="connsiteX1" fmla="*/ 33 w 44356"/>
                    <a:gd name="connsiteY1" fmla="*/ 8392 h 9821"/>
                    <a:gd name="connsiteX2" fmla="*/ 1461 w 44356"/>
                    <a:gd name="connsiteY2" fmla="*/ 6487 h 9821"/>
                    <a:gd name="connsiteX3" fmla="*/ 42419 w 44356"/>
                    <a:gd name="connsiteY3" fmla="*/ 10 h 9821"/>
                    <a:gd name="connsiteX4" fmla="*/ 44324 w 44356"/>
                    <a:gd name="connsiteY4" fmla="*/ 1439 h 9821"/>
                    <a:gd name="connsiteX5" fmla="*/ 42895 w 44356"/>
                    <a:gd name="connsiteY5" fmla="*/ 3344 h 9821"/>
                    <a:gd name="connsiteX6" fmla="*/ 1938 w 44356"/>
                    <a:gd name="connsiteY6" fmla="*/ 9821 h 9821"/>
                    <a:gd name="connsiteX7" fmla="*/ 1366 w 44356"/>
                    <a:gd name="connsiteY7" fmla="*/ 9821 h 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21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9" y="487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8" y="9821"/>
                      </a:lnTo>
                      <a:cubicBezTo>
                        <a:pt x="1747" y="9821"/>
                        <a:pt x="1557" y="9821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3" name="Freeform: Shape 194">
                  <a:extLst>
                    <a:ext uri="{FF2B5EF4-FFF2-40B4-BE49-F238E27FC236}">
                      <a16:creationId xmlns:a16="http://schemas.microsoft.com/office/drawing/2014/main" id="{41A5A8F9-D67A-4236-A778-8332CAF65C94}"/>
                    </a:ext>
                  </a:extLst>
                </p:cNvPr>
                <p:cNvSpPr/>
                <p:nvPr/>
              </p:nvSpPr>
              <p:spPr>
                <a:xfrm>
                  <a:off x="6909179" y="2341941"/>
                  <a:ext cx="37753" cy="24962"/>
                </a:xfrm>
                <a:custGeom>
                  <a:avLst/>
                  <a:gdLst>
                    <a:gd name="connsiteX0" fmla="*/ 1398 w 37753"/>
                    <a:gd name="connsiteY0" fmla="*/ 24925 h 24962"/>
                    <a:gd name="connsiteX1" fmla="*/ 255 w 37753"/>
                    <a:gd name="connsiteY1" fmla="*/ 24163 h 24962"/>
                    <a:gd name="connsiteX2" fmla="*/ 827 w 37753"/>
                    <a:gd name="connsiteY2" fmla="*/ 21877 h 24962"/>
                    <a:gd name="connsiteX3" fmla="*/ 35212 w 37753"/>
                    <a:gd name="connsiteY3" fmla="*/ 255 h 24962"/>
                    <a:gd name="connsiteX4" fmla="*/ 37498 w 37753"/>
                    <a:gd name="connsiteY4" fmla="*/ 827 h 24962"/>
                    <a:gd name="connsiteX5" fmla="*/ 36926 w 37753"/>
                    <a:gd name="connsiteY5" fmla="*/ 3113 h 24962"/>
                    <a:gd name="connsiteX6" fmla="*/ 2541 w 37753"/>
                    <a:gd name="connsiteY6" fmla="*/ 24734 h 24962"/>
                    <a:gd name="connsiteX7" fmla="*/ 1398 w 37753"/>
                    <a:gd name="connsiteY7" fmla="*/ 24925 h 2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3" h="24962">
                      <a:moveTo>
                        <a:pt x="1398" y="24925"/>
                      </a:moveTo>
                      <a:cubicBezTo>
                        <a:pt x="922" y="24830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3"/>
                      </a:cubicBezTo>
                      <a:lnTo>
                        <a:pt x="2541" y="24734"/>
                      </a:lnTo>
                      <a:cubicBezTo>
                        <a:pt x="2160" y="24925"/>
                        <a:pt x="1779" y="25020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4" name="Freeform: Shape 195">
                  <a:extLst>
                    <a:ext uri="{FF2B5EF4-FFF2-40B4-BE49-F238E27FC236}">
                      <a16:creationId xmlns:a16="http://schemas.microsoft.com/office/drawing/2014/main" id="{C619186F-71A7-48E6-96E2-9F4B84457AF7}"/>
                    </a:ext>
                  </a:extLst>
                </p:cNvPr>
                <p:cNvSpPr/>
                <p:nvPr/>
              </p:nvSpPr>
              <p:spPr>
                <a:xfrm>
                  <a:off x="6939114" y="2353016"/>
                  <a:ext cx="24080" cy="42347"/>
                </a:xfrm>
                <a:custGeom>
                  <a:avLst/>
                  <a:gdLst>
                    <a:gd name="connsiteX0" fmla="*/ 1372 w 24080"/>
                    <a:gd name="connsiteY0" fmla="*/ 42330 h 42347"/>
                    <a:gd name="connsiteX1" fmla="*/ 896 w 24080"/>
                    <a:gd name="connsiteY1" fmla="*/ 42139 h 42347"/>
                    <a:gd name="connsiteX2" fmla="*/ 229 w 24080"/>
                    <a:gd name="connsiteY2" fmla="*/ 39853 h 42347"/>
                    <a:gd name="connsiteX3" fmla="*/ 20899 w 24080"/>
                    <a:gd name="connsiteY3" fmla="*/ 896 h 42347"/>
                    <a:gd name="connsiteX4" fmla="*/ 23185 w 24080"/>
                    <a:gd name="connsiteY4" fmla="*/ 229 h 42347"/>
                    <a:gd name="connsiteX5" fmla="*/ 23851 w 24080"/>
                    <a:gd name="connsiteY5" fmla="*/ 2515 h 42347"/>
                    <a:gd name="connsiteX6" fmla="*/ 3182 w 24080"/>
                    <a:gd name="connsiteY6" fmla="*/ 41473 h 42347"/>
                    <a:gd name="connsiteX7" fmla="*/ 1372 w 24080"/>
                    <a:gd name="connsiteY7" fmla="*/ 42330 h 4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47">
                      <a:moveTo>
                        <a:pt x="1372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29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7" y="-247"/>
                        <a:pt x="23185" y="229"/>
                      </a:cubicBezTo>
                      <a:cubicBezTo>
                        <a:pt x="24042" y="706"/>
                        <a:pt x="24328" y="1658"/>
                        <a:pt x="23851" y="2515"/>
                      </a:cubicBezTo>
                      <a:lnTo>
                        <a:pt x="3182" y="41473"/>
                      </a:lnTo>
                      <a:cubicBezTo>
                        <a:pt x="2801" y="42139"/>
                        <a:pt x="2039" y="42425"/>
                        <a:pt x="1372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5" name="Freeform: Shape 196">
                  <a:extLst>
                    <a:ext uri="{FF2B5EF4-FFF2-40B4-BE49-F238E27FC236}">
                      <a16:creationId xmlns:a16="http://schemas.microsoft.com/office/drawing/2014/main" id="{B093EEBA-4C48-4839-97D0-35D221501CBC}"/>
                    </a:ext>
                  </a:extLst>
                </p:cNvPr>
                <p:cNvSpPr/>
                <p:nvPr/>
              </p:nvSpPr>
              <p:spPr>
                <a:xfrm>
                  <a:off x="6983531" y="2351904"/>
                  <a:ext cx="6874" cy="51800"/>
                </a:xfrm>
                <a:custGeom>
                  <a:avLst/>
                  <a:gdLst>
                    <a:gd name="connsiteX0" fmla="*/ 4961 w 6874"/>
                    <a:gd name="connsiteY0" fmla="*/ 51729 h 51800"/>
                    <a:gd name="connsiteX1" fmla="*/ 3532 w 6874"/>
                    <a:gd name="connsiteY1" fmla="*/ 50205 h 51800"/>
                    <a:gd name="connsiteX2" fmla="*/ 8 w 6874"/>
                    <a:gd name="connsiteY2" fmla="*/ 1818 h 51800"/>
                    <a:gd name="connsiteX3" fmla="*/ 1532 w 6874"/>
                    <a:gd name="connsiteY3" fmla="*/ 8 h 51800"/>
                    <a:gd name="connsiteX4" fmla="*/ 3342 w 6874"/>
                    <a:gd name="connsiteY4" fmla="*/ 1532 h 51800"/>
                    <a:gd name="connsiteX5" fmla="*/ 6866 w 6874"/>
                    <a:gd name="connsiteY5" fmla="*/ 49919 h 51800"/>
                    <a:gd name="connsiteX6" fmla="*/ 5342 w 6874"/>
                    <a:gd name="connsiteY6" fmla="*/ 51729 h 51800"/>
                    <a:gd name="connsiteX7" fmla="*/ 4961 w 6874"/>
                    <a:gd name="connsiteY7" fmla="*/ 51729 h 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800">
                      <a:moveTo>
                        <a:pt x="4961" y="51729"/>
                      </a:moveTo>
                      <a:cubicBezTo>
                        <a:pt x="4199" y="51634"/>
                        <a:pt x="3628" y="50967"/>
                        <a:pt x="3532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5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199" y="51634"/>
                        <a:pt x="5342" y="51729"/>
                      </a:cubicBezTo>
                      <a:cubicBezTo>
                        <a:pt x="5247" y="51824"/>
                        <a:pt x="5056" y="51824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6" name="Freeform: Shape 197">
                  <a:extLst>
                    <a:ext uri="{FF2B5EF4-FFF2-40B4-BE49-F238E27FC236}">
                      <a16:creationId xmlns:a16="http://schemas.microsoft.com/office/drawing/2014/main" id="{8993B829-5CA3-4CCB-95B4-1DC64DC5EB9A}"/>
                    </a:ext>
                  </a:extLst>
                </p:cNvPr>
                <p:cNvSpPr/>
                <p:nvPr/>
              </p:nvSpPr>
              <p:spPr>
                <a:xfrm>
                  <a:off x="7015288" y="2265646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3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3"/>
                      </a:cubicBezTo>
                      <a:lnTo>
                        <a:pt x="2541" y="25973"/>
                      </a:lnTo>
                      <a:cubicBezTo>
                        <a:pt x="2160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7" name="Freeform: Shape 198">
                  <a:extLst>
                    <a:ext uri="{FF2B5EF4-FFF2-40B4-BE49-F238E27FC236}">
                      <a16:creationId xmlns:a16="http://schemas.microsoft.com/office/drawing/2014/main" id="{4C6AB4C4-DBDF-4E68-839E-12D5236B99FC}"/>
                    </a:ext>
                  </a:extLst>
                </p:cNvPr>
                <p:cNvSpPr/>
                <p:nvPr/>
              </p:nvSpPr>
              <p:spPr>
                <a:xfrm>
                  <a:off x="6999012" y="2233083"/>
                  <a:ext cx="20393" cy="43119"/>
                </a:xfrm>
                <a:custGeom>
                  <a:avLst/>
                  <a:gdLst>
                    <a:gd name="connsiteX0" fmla="*/ 1386 w 20393"/>
                    <a:gd name="connsiteY0" fmla="*/ 43105 h 43119"/>
                    <a:gd name="connsiteX1" fmla="*/ 1005 w 20393"/>
                    <a:gd name="connsiteY1" fmla="*/ 43010 h 43119"/>
                    <a:gd name="connsiteX2" fmla="*/ 148 w 20393"/>
                    <a:gd name="connsiteY2" fmla="*/ 40819 h 43119"/>
                    <a:gd name="connsiteX3" fmla="*/ 17197 w 20393"/>
                    <a:gd name="connsiteY3" fmla="*/ 1005 h 43119"/>
                    <a:gd name="connsiteX4" fmla="*/ 19388 w 20393"/>
                    <a:gd name="connsiteY4" fmla="*/ 148 h 43119"/>
                    <a:gd name="connsiteX5" fmla="*/ 20245 w 20393"/>
                    <a:gd name="connsiteY5" fmla="*/ 2338 h 43119"/>
                    <a:gd name="connsiteX6" fmla="*/ 3196 w 20393"/>
                    <a:gd name="connsiteY6" fmla="*/ 42153 h 43119"/>
                    <a:gd name="connsiteX7" fmla="*/ 1386 w 20393"/>
                    <a:gd name="connsiteY7" fmla="*/ 43105 h 4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19">
                      <a:moveTo>
                        <a:pt x="1386" y="43105"/>
                      </a:moveTo>
                      <a:cubicBezTo>
                        <a:pt x="1291" y="43105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19"/>
                      </a:cubicBezTo>
                      <a:lnTo>
                        <a:pt x="17197" y="1005"/>
                      </a:lnTo>
                      <a:cubicBezTo>
                        <a:pt x="17578" y="148"/>
                        <a:pt x="18531" y="-233"/>
                        <a:pt x="19388" y="148"/>
                      </a:cubicBezTo>
                      <a:cubicBezTo>
                        <a:pt x="20245" y="529"/>
                        <a:pt x="20626" y="1481"/>
                        <a:pt x="20245" y="2338"/>
                      </a:cubicBezTo>
                      <a:lnTo>
                        <a:pt x="3196" y="42153"/>
                      </a:lnTo>
                      <a:cubicBezTo>
                        <a:pt x="2910" y="42820"/>
                        <a:pt x="2148" y="43201"/>
                        <a:pt x="1386" y="431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8" name="Freeform: Shape 199">
                  <a:extLst>
                    <a:ext uri="{FF2B5EF4-FFF2-40B4-BE49-F238E27FC236}">
                      <a16:creationId xmlns:a16="http://schemas.microsoft.com/office/drawing/2014/main" id="{7A472CB6-161B-42D3-962E-249498208315}"/>
                    </a:ext>
                  </a:extLst>
                </p:cNvPr>
                <p:cNvSpPr/>
                <p:nvPr/>
              </p:nvSpPr>
              <p:spPr>
                <a:xfrm>
                  <a:off x="7019258" y="2310383"/>
                  <a:ext cx="50006" cy="4328"/>
                </a:xfrm>
                <a:custGeom>
                  <a:avLst/>
                  <a:gdLst>
                    <a:gd name="connsiteX0" fmla="*/ 1429 w 50006"/>
                    <a:gd name="connsiteY0" fmla="*/ 4286 h 4328"/>
                    <a:gd name="connsiteX1" fmla="*/ 0 w 50006"/>
                    <a:gd name="connsiteY1" fmla="*/ 2667 h 4328"/>
                    <a:gd name="connsiteX2" fmla="*/ 1619 w 50006"/>
                    <a:gd name="connsiteY2" fmla="*/ 953 h 4328"/>
                    <a:gd name="connsiteX3" fmla="*/ 48292 w 50006"/>
                    <a:gd name="connsiteY3" fmla="*/ 0 h 4328"/>
                    <a:gd name="connsiteX4" fmla="*/ 50006 w 50006"/>
                    <a:gd name="connsiteY4" fmla="*/ 1619 h 4328"/>
                    <a:gd name="connsiteX5" fmla="*/ 48387 w 50006"/>
                    <a:gd name="connsiteY5" fmla="*/ 3334 h 4328"/>
                    <a:gd name="connsiteX6" fmla="*/ 1715 w 50006"/>
                    <a:gd name="connsiteY6" fmla="*/ 4286 h 4328"/>
                    <a:gd name="connsiteX7" fmla="*/ 1429 w 50006"/>
                    <a:gd name="connsiteY7" fmla="*/ 4286 h 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328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5"/>
                        <a:pt x="762" y="953"/>
                        <a:pt x="1619" y="953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5" y="4286"/>
                      </a:lnTo>
                      <a:cubicBezTo>
                        <a:pt x="1619" y="4381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9" name="Freeform: Shape 200">
                  <a:extLst>
                    <a:ext uri="{FF2B5EF4-FFF2-40B4-BE49-F238E27FC236}">
                      <a16:creationId xmlns:a16="http://schemas.microsoft.com/office/drawing/2014/main" id="{559EB1AD-4D78-415A-B516-1D7921B08E6D}"/>
                    </a:ext>
                  </a:extLst>
                </p:cNvPr>
                <p:cNvSpPr/>
                <p:nvPr/>
              </p:nvSpPr>
              <p:spPr>
                <a:xfrm>
                  <a:off x="7012425" y="2328029"/>
                  <a:ext cx="48337" cy="25265"/>
                </a:xfrm>
                <a:custGeom>
                  <a:avLst/>
                  <a:gdLst>
                    <a:gd name="connsiteX0" fmla="*/ 46362 w 48337"/>
                    <a:gd name="connsiteY0" fmla="*/ 25216 h 25265"/>
                    <a:gd name="connsiteX1" fmla="*/ 45886 w 48337"/>
                    <a:gd name="connsiteY1" fmla="*/ 25121 h 25265"/>
                    <a:gd name="connsiteX2" fmla="*/ 928 w 48337"/>
                    <a:gd name="connsiteY2" fmla="*/ 3214 h 25265"/>
                    <a:gd name="connsiteX3" fmla="*/ 166 w 48337"/>
                    <a:gd name="connsiteY3" fmla="*/ 928 h 25265"/>
                    <a:gd name="connsiteX4" fmla="*/ 2452 w 48337"/>
                    <a:gd name="connsiteY4" fmla="*/ 166 h 25265"/>
                    <a:gd name="connsiteX5" fmla="*/ 47410 w 48337"/>
                    <a:gd name="connsiteY5" fmla="*/ 22073 h 25265"/>
                    <a:gd name="connsiteX6" fmla="*/ 48172 w 48337"/>
                    <a:gd name="connsiteY6" fmla="*/ 24359 h 25265"/>
                    <a:gd name="connsiteX7" fmla="*/ 46362 w 48337"/>
                    <a:gd name="connsiteY7" fmla="*/ 25216 h 25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265">
                      <a:moveTo>
                        <a:pt x="46362" y="25216"/>
                      </a:moveTo>
                      <a:cubicBezTo>
                        <a:pt x="46171" y="25216"/>
                        <a:pt x="46076" y="25121"/>
                        <a:pt x="45886" y="25121"/>
                      </a:cubicBezTo>
                      <a:lnTo>
                        <a:pt x="928" y="3214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7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2" y="24359"/>
                      </a:cubicBezTo>
                      <a:cubicBezTo>
                        <a:pt x="47791" y="25026"/>
                        <a:pt x="47124" y="25407"/>
                        <a:pt x="46362" y="252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0" name="Freeform: Shape 201">
                  <a:extLst>
                    <a:ext uri="{FF2B5EF4-FFF2-40B4-BE49-F238E27FC236}">
                      <a16:creationId xmlns:a16="http://schemas.microsoft.com/office/drawing/2014/main" id="{9D7B753A-7C84-4A02-BD3F-A372988980A2}"/>
                    </a:ext>
                  </a:extLst>
                </p:cNvPr>
                <p:cNvSpPr/>
                <p:nvPr/>
              </p:nvSpPr>
              <p:spPr>
                <a:xfrm>
                  <a:off x="7001650" y="2347735"/>
                  <a:ext cx="33024" cy="40312"/>
                </a:xfrm>
                <a:custGeom>
                  <a:avLst/>
                  <a:gdLst>
                    <a:gd name="connsiteX0" fmla="*/ 31038 w 33024"/>
                    <a:gd name="connsiteY0" fmla="*/ 40277 h 40312"/>
                    <a:gd name="connsiteX1" fmla="*/ 29990 w 33024"/>
                    <a:gd name="connsiteY1" fmla="*/ 39706 h 40312"/>
                    <a:gd name="connsiteX2" fmla="*/ 367 w 33024"/>
                    <a:gd name="connsiteY2" fmla="*/ 2749 h 40312"/>
                    <a:gd name="connsiteX3" fmla="*/ 653 w 33024"/>
                    <a:gd name="connsiteY3" fmla="*/ 367 h 40312"/>
                    <a:gd name="connsiteX4" fmla="*/ 3034 w 33024"/>
                    <a:gd name="connsiteY4" fmla="*/ 653 h 40312"/>
                    <a:gd name="connsiteX5" fmla="*/ 32657 w 33024"/>
                    <a:gd name="connsiteY5" fmla="*/ 37610 h 40312"/>
                    <a:gd name="connsiteX6" fmla="*/ 32371 w 33024"/>
                    <a:gd name="connsiteY6" fmla="*/ 39991 h 40312"/>
                    <a:gd name="connsiteX7" fmla="*/ 31038 w 33024"/>
                    <a:gd name="connsiteY7" fmla="*/ 40277 h 4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312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7"/>
                      </a:cubicBezTo>
                      <a:cubicBezTo>
                        <a:pt x="1415" y="-204"/>
                        <a:pt x="2463" y="-109"/>
                        <a:pt x="3034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895" y="40277"/>
                        <a:pt x="31419" y="40372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1" name="Freeform: Shape 202">
                  <a:extLst>
                    <a:ext uri="{FF2B5EF4-FFF2-40B4-BE49-F238E27FC236}">
                      <a16:creationId xmlns:a16="http://schemas.microsoft.com/office/drawing/2014/main" id="{5C79C3B9-99E1-4296-838C-E841602F51BB}"/>
                    </a:ext>
                  </a:extLst>
                </p:cNvPr>
                <p:cNvSpPr/>
                <p:nvPr/>
              </p:nvSpPr>
              <p:spPr>
                <a:xfrm>
                  <a:off x="6982836" y="2270627"/>
                  <a:ext cx="5978" cy="18620"/>
                </a:xfrm>
                <a:custGeom>
                  <a:avLst/>
                  <a:gdLst>
                    <a:gd name="connsiteX0" fmla="*/ 1370 w 5978"/>
                    <a:gd name="connsiteY0" fmla="*/ 18610 h 18620"/>
                    <a:gd name="connsiteX1" fmla="*/ 37 w 5978"/>
                    <a:gd name="connsiteY1" fmla="*/ 16705 h 18620"/>
                    <a:gd name="connsiteX2" fmla="*/ 2704 w 5978"/>
                    <a:gd name="connsiteY2" fmla="*/ 1370 h 18620"/>
                    <a:gd name="connsiteX3" fmla="*/ 4608 w 5978"/>
                    <a:gd name="connsiteY3" fmla="*/ 37 h 18620"/>
                    <a:gd name="connsiteX4" fmla="*/ 5942 w 5978"/>
                    <a:gd name="connsiteY4" fmla="*/ 1942 h 18620"/>
                    <a:gd name="connsiteX5" fmla="*/ 3275 w 5978"/>
                    <a:gd name="connsiteY5" fmla="*/ 17277 h 18620"/>
                    <a:gd name="connsiteX6" fmla="*/ 1370 w 5978"/>
                    <a:gd name="connsiteY6" fmla="*/ 18610 h 1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20">
                      <a:moveTo>
                        <a:pt x="1370" y="18610"/>
                      </a:moveTo>
                      <a:cubicBezTo>
                        <a:pt x="417" y="18420"/>
                        <a:pt x="-154" y="17563"/>
                        <a:pt x="37" y="16705"/>
                      </a:cubicBezTo>
                      <a:lnTo>
                        <a:pt x="2704" y="1370"/>
                      </a:lnTo>
                      <a:cubicBezTo>
                        <a:pt x="2894" y="418"/>
                        <a:pt x="3751" y="-154"/>
                        <a:pt x="4608" y="37"/>
                      </a:cubicBezTo>
                      <a:cubicBezTo>
                        <a:pt x="5561" y="227"/>
                        <a:pt x="6133" y="1084"/>
                        <a:pt x="5942" y="1942"/>
                      </a:cubicBezTo>
                      <a:lnTo>
                        <a:pt x="3275" y="17277"/>
                      </a:lnTo>
                      <a:cubicBezTo>
                        <a:pt x="3180" y="18134"/>
                        <a:pt x="2227" y="18705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2" name="Freeform: Shape 203">
                  <a:extLst>
                    <a:ext uri="{FF2B5EF4-FFF2-40B4-BE49-F238E27FC236}">
                      <a16:creationId xmlns:a16="http://schemas.microsoft.com/office/drawing/2014/main" id="{23378D13-B2FB-410C-8108-3C5C32F9597B}"/>
                    </a:ext>
                  </a:extLst>
                </p:cNvPr>
                <p:cNvSpPr/>
                <p:nvPr/>
              </p:nvSpPr>
              <p:spPr>
                <a:xfrm>
                  <a:off x="6959848" y="2279030"/>
                  <a:ext cx="12616" cy="16817"/>
                </a:xfrm>
                <a:custGeom>
                  <a:avLst/>
                  <a:gdLst>
                    <a:gd name="connsiteX0" fmla="*/ 10737 w 12616"/>
                    <a:gd name="connsiteY0" fmla="*/ 16780 h 16817"/>
                    <a:gd name="connsiteX1" fmla="*/ 9594 w 12616"/>
                    <a:gd name="connsiteY1" fmla="*/ 16113 h 16817"/>
                    <a:gd name="connsiteX2" fmla="*/ 260 w 12616"/>
                    <a:gd name="connsiteY2" fmla="*/ 2588 h 16817"/>
                    <a:gd name="connsiteX3" fmla="*/ 736 w 12616"/>
                    <a:gd name="connsiteY3" fmla="*/ 302 h 16817"/>
                    <a:gd name="connsiteX4" fmla="*/ 3022 w 12616"/>
                    <a:gd name="connsiteY4" fmla="*/ 778 h 16817"/>
                    <a:gd name="connsiteX5" fmla="*/ 12356 w 12616"/>
                    <a:gd name="connsiteY5" fmla="*/ 14303 h 16817"/>
                    <a:gd name="connsiteX6" fmla="*/ 11880 w 12616"/>
                    <a:gd name="connsiteY6" fmla="*/ 16589 h 16817"/>
                    <a:gd name="connsiteX7" fmla="*/ 10737 w 12616"/>
                    <a:gd name="connsiteY7" fmla="*/ 16780 h 1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16" h="16817">
                      <a:moveTo>
                        <a:pt x="10737" y="16780"/>
                      </a:moveTo>
                      <a:cubicBezTo>
                        <a:pt x="10261" y="16685"/>
                        <a:pt x="9880" y="16494"/>
                        <a:pt x="9594" y="16113"/>
                      </a:cubicBezTo>
                      <a:lnTo>
                        <a:pt x="260" y="2588"/>
                      </a:lnTo>
                      <a:cubicBezTo>
                        <a:pt x="-217" y="1826"/>
                        <a:pt x="-26" y="778"/>
                        <a:pt x="736" y="302"/>
                      </a:cubicBezTo>
                      <a:cubicBezTo>
                        <a:pt x="1498" y="-270"/>
                        <a:pt x="2546" y="16"/>
                        <a:pt x="3022" y="778"/>
                      </a:cubicBezTo>
                      <a:lnTo>
                        <a:pt x="12356" y="14303"/>
                      </a:lnTo>
                      <a:cubicBezTo>
                        <a:pt x="12833" y="15065"/>
                        <a:pt x="12642" y="16113"/>
                        <a:pt x="11880" y="16589"/>
                      </a:cubicBezTo>
                      <a:cubicBezTo>
                        <a:pt x="11594" y="16780"/>
                        <a:pt x="11118" y="16875"/>
                        <a:pt x="10737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3" name="Freeform: Shape 204">
                  <a:extLst>
                    <a:ext uri="{FF2B5EF4-FFF2-40B4-BE49-F238E27FC236}">
                      <a16:creationId xmlns:a16="http://schemas.microsoft.com/office/drawing/2014/main" id="{0EC0E94F-FC68-414D-AD2C-C561CB0CF6A9}"/>
                    </a:ext>
                  </a:extLst>
                </p:cNvPr>
                <p:cNvSpPr/>
                <p:nvPr/>
              </p:nvSpPr>
              <p:spPr>
                <a:xfrm>
                  <a:off x="6944640" y="2301583"/>
                  <a:ext cx="25314" cy="8716"/>
                </a:xfrm>
                <a:custGeom>
                  <a:avLst/>
                  <a:gdLst>
                    <a:gd name="connsiteX0" fmla="*/ 23373 w 25314"/>
                    <a:gd name="connsiteY0" fmla="*/ 8704 h 8716"/>
                    <a:gd name="connsiteX1" fmla="*/ 23278 w 25314"/>
                    <a:gd name="connsiteY1" fmla="*/ 8704 h 8716"/>
                    <a:gd name="connsiteX2" fmla="*/ 1275 w 25314"/>
                    <a:gd name="connsiteY2" fmla="*/ 3275 h 8716"/>
                    <a:gd name="connsiteX3" fmla="*/ 37 w 25314"/>
                    <a:gd name="connsiteY3" fmla="*/ 1275 h 8716"/>
                    <a:gd name="connsiteX4" fmla="*/ 2037 w 25314"/>
                    <a:gd name="connsiteY4" fmla="*/ 37 h 8716"/>
                    <a:gd name="connsiteX5" fmla="*/ 24040 w 25314"/>
                    <a:gd name="connsiteY5" fmla="*/ 5466 h 8716"/>
                    <a:gd name="connsiteX6" fmla="*/ 25278 w 25314"/>
                    <a:gd name="connsiteY6" fmla="*/ 7466 h 8716"/>
                    <a:gd name="connsiteX7" fmla="*/ 23373 w 25314"/>
                    <a:gd name="connsiteY7" fmla="*/ 8704 h 8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16">
                      <a:moveTo>
                        <a:pt x="23373" y="8704"/>
                      </a:moveTo>
                      <a:cubicBezTo>
                        <a:pt x="23373" y="8704"/>
                        <a:pt x="23278" y="8704"/>
                        <a:pt x="23278" y="8704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6"/>
                        <a:pt x="25468" y="6609"/>
                        <a:pt x="25278" y="7466"/>
                      </a:cubicBezTo>
                      <a:cubicBezTo>
                        <a:pt x="25087" y="8323"/>
                        <a:pt x="24230" y="8800"/>
                        <a:pt x="23373" y="870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4" name="Freeform: Shape 205">
                  <a:extLst>
                    <a:ext uri="{FF2B5EF4-FFF2-40B4-BE49-F238E27FC236}">
                      <a16:creationId xmlns:a16="http://schemas.microsoft.com/office/drawing/2014/main" id="{8DC9BBFD-E106-4050-8F97-BB1B9AE05DFB}"/>
                    </a:ext>
                  </a:extLst>
                </p:cNvPr>
                <p:cNvSpPr/>
                <p:nvPr/>
              </p:nvSpPr>
              <p:spPr>
                <a:xfrm>
                  <a:off x="6951061" y="2323911"/>
                  <a:ext cx="18283" cy="8760"/>
                </a:xfrm>
                <a:custGeom>
                  <a:avLst/>
                  <a:gdLst>
                    <a:gd name="connsiteX0" fmla="*/ 1426 w 18283"/>
                    <a:gd name="connsiteY0" fmla="*/ 8761 h 8760"/>
                    <a:gd name="connsiteX1" fmla="*/ 93 w 18283"/>
                    <a:gd name="connsiteY1" fmla="*/ 7713 h 8760"/>
                    <a:gd name="connsiteX2" fmla="*/ 1141 w 18283"/>
                    <a:gd name="connsiteY2" fmla="*/ 5522 h 8760"/>
                    <a:gd name="connsiteX3" fmla="*/ 16000 w 18283"/>
                    <a:gd name="connsiteY3" fmla="*/ 93 h 8760"/>
                    <a:gd name="connsiteX4" fmla="*/ 18190 w 18283"/>
                    <a:gd name="connsiteY4" fmla="*/ 1141 h 8760"/>
                    <a:gd name="connsiteX5" fmla="*/ 17143 w 18283"/>
                    <a:gd name="connsiteY5" fmla="*/ 3331 h 8760"/>
                    <a:gd name="connsiteX6" fmla="*/ 2284 w 18283"/>
                    <a:gd name="connsiteY6" fmla="*/ 8761 h 8760"/>
                    <a:gd name="connsiteX7" fmla="*/ 1426 w 18283"/>
                    <a:gd name="connsiteY7" fmla="*/ 8761 h 8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760">
                      <a:moveTo>
                        <a:pt x="1426" y="8761"/>
                      </a:moveTo>
                      <a:cubicBezTo>
                        <a:pt x="855" y="8665"/>
                        <a:pt x="379" y="8284"/>
                        <a:pt x="93" y="7713"/>
                      </a:cubicBezTo>
                      <a:cubicBezTo>
                        <a:pt x="-193" y="6856"/>
                        <a:pt x="188" y="5903"/>
                        <a:pt x="1141" y="5522"/>
                      </a:cubicBezTo>
                      <a:lnTo>
                        <a:pt x="16000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3" y="3331"/>
                      </a:cubicBezTo>
                      <a:lnTo>
                        <a:pt x="2284" y="8761"/>
                      </a:lnTo>
                      <a:cubicBezTo>
                        <a:pt x="1998" y="8761"/>
                        <a:pt x="1712" y="8761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5" name="Freeform: Shape 206">
                  <a:extLst>
                    <a:ext uri="{FF2B5EF4-FFF2-40B4-BE49-F238E27FC236}">
                      <a16:creationId xmlns:a16="http://schemas.microsoft.com/office/drawing/2014/main" id="{CE1BFF3D-F94F-4E21-A509-B97DAF92DEB6}"/>
                    </a:ext>
                  </a:extLst>
                </p:cNvPr>
                <p:cNvSpPr/>
                <p:nvPr/>
              </p:nvSpPr>
              <p:spPr>
                <a:xfrm>
                  <a:off x="6971692" y="2333492"/>
                  <a:ext cx="6169" cy="19763"/>
                </a:xfrm>
                <a:custGeom>
                  <a:avLst/>
                  <a:gdLst>
                    <a:gd name="connsiteX0" fmla="*/ 1370 w 6169"/>
                    <a:gd name="connsiteY0" fmla="*/ 19753 h 19763"/>
                    <a:gd name="connsiteX1" fmla="*/ 37 w 6169"/>
                    <a:gd name="connsiteY1" fmla="*/ 17848 h 19763"/>
                    <a:gd name="connsiteX2" fmla="*/ 2894 w 6169"/>
                    <a:gd name="connsiteY2" fmla="*/ 1370 h 19763"/>
                    <a:gd name="connsiteX3" fmla="*/ 4799 w 6169"/>
                    <a:gd name="connsiteY3" fmla="*/ 36 h 19763"/>
                    <a:gd name="connsiteX4" fmla="*/ 6133 w 6169"/>
                    <a:gd name="connsiteY4" fmla="*/ 1942 h 19763"/>
                    <a:gd name="connsiteX5" fmla="*/ 3275 w 6169"/>
                    <a:gd name="connsiteY5" fmla="*/ 18420 h 19763"/>
                    <a:gd name="connsiteX6" fmla="*/ 1370 w 6169"/>
                    <a:gd name="connsiteY6" fmla="*/ 19753 h 1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9" h="19763">
                      <a:moveTo>
                        <a:pt x="1370" y="19753"/>
                      </a:moveTo>
                      <a:cubicBezTo>
                        <a:pt x="417" y="19563"/>
                        <a:pt x="-154" y="18705"/>
                        <a:pt x="37" y="17848"/>
                      </a:cubicBezTo>
                      <a:lnTo>
                        <a:pt x="2894" y="1370"/>
                      </a:lnTo>
                      <a:cubicBezTo>
                        <a:pt x="3084" y="417"/>
                        <a:pt x="3942" y="-154"/>
                        <a:pt x="4799" y="36"/>
                      </a:cubicBezTo>
                      <a:cubicBezTo>
                        <a:pt x="5751" y="227"/>
                        <a:pt x="6323" y="1084"/>
                        <a:pt x="6133" y="1942"/>
                      </a:cubicBezTo>
                      <a:lnTo>
                        <a:pt x="3275" y="18420"/>
                      </a:lnTo>
                      <a:cubicBezTo>
                        <a:pt x="3180" y="19277"/>
                        <a:pt x="2322" y="19849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6" name="Freeform: Shape 207">
                  <a:extLst>
                    <a:ext uri="{FF2B5EF4-FFF2-40B4-BE49-F238E27FC236}">
                      <a16:creationId xmlns:a16="http://schemas.microsoft.com/office/drawing/2014/main" id="{DBB5CA68-43AD-474E-ABEC-0DFF8B7C7B4D}"/>
                    </a:ext>
                  </a:extLst>
                </p:cNvPr>
                <p:cNvSpPr/>
                <p:nvPr/>
              </p:nvSpPr>
              <p:spPr>
                <a:xfrm>
                  <a:off x="6985545" y="2322295"/>
                  <a:ext cx="15704" cy="18507"/>
                </a:xfrm>
                <a:custGeom>
                  <a:avLst/>
                  <a:gdLst>
                    <a:gd name="connsiteX0" fmla="*/ 13805 w 15704"/>
                    <a:gd name="connsiteY0" fmla="*/ 18473 h 18507"/>
                    <a:gd name="connsiteX1" fmla="*/ 12758 w 15704"/>
                    <a:gd name="connsiteY1" fmla="*/ 17901 h 18507"/>
                    <a:gd name="connsiteX2" fmla="*/ 375 w 15704"/>
                    <a:gd name="connsiteY2" fmla="*/ 2756 h 18507"/>
                    <a:gd name="connsiteX3" fmla="*/ 566 w 15704"/>
                    <a:gd name="connsiteY3" fmla="*/ 375 h 18507"/>
                    <a:gd name="connsiteX4" fmla="*/ 2947 w 15704"/>
                    <a:gd name="connsiteY4" fmla="*/ 566 h 18507"/>
                    <a:gd name="connsiteX5" fmla="*/ 15330 w 15704"/>
                    <a:gd name="connsiteY5" fmla="*/ 15710 h 18507"/>
                    <a:gd name="connsiteX6" fmla="*/ 15139 w 15704"/>
                    <a:gd name="connsiteY6" fmla="*/ 18092 h 18507"/>
                    <a:gd name="connsiteX7" fmla="*/ 13805 w 15704"/>
                    <a:gd name="connsiteY7" fmla="*/ 18473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507">
                      <a:moveTo>
                        <a:pt x="13805" y="18473"/>
                      </a:moveTo>
                      <a:cubicBezTo>
                        <a:pt x="13425" y="18377"/>
                        <a:pt x="13043" y="18187"/>
                        <a:pt x="12758" y="17901"/>
                      </a:cubicBezTo>
                      <a:lnTo>
                        <a:pt x="375" y="2756"/>
                      </a:lnTo>
                      <a:cubicBezTo>
                        <a:pt x="-196" y="1994"/>
                        <a:pt x="-101" y="947"/>
                        <a:pt x="566" y="375"/>
                      </a:cubicBezTo>
                      <a:cubicBezTo>
                        <a:pt x="1233" y="-196"/>
                        <a:pt x="2376" y="-101"/>
                        <a:pt x="2947" y="566"/>
                      </a:cubicBezTo>
                      <a:lnTo>
                        <a:pt x="15330" y="15710"/>
                      </a:lnTo>
                      <a:cubicBezTo>
                        <a:pt x="15901" y="16473"/>
                        <a:pt x="15806" y="17520"/>
                        <a:pt x="15139" y="18092"/>
                      </a:cubicBezTo>
                      <a:cubicBezTo>
                        <a:pt x="14758" y="18473"/>
                        <a:pt x="14282" y="18568"/>
                        <a:pt x="13805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7" name="Freeform: Shape 208">
                  <a:extLst>
                    <a:ext uri="{FF2B5EF4-FFF2-40B4-BE49-F238E27FC236}">
                      <a16:creationId xmlns:a16="http://schemas.microsoft.com/office/drawing/2014/main" id="{09137340-8F00-4C5A-9A43-DF2DCDCCF458}"/>
                    </a:ext>
                  </a:extLst>
                </p:cNvPr>
                <p:cNvSpPr/>
                <p:nvPr/>
              </p:nvSpPr>
              <p:spPr>
                <a:xfrm>
                  <a:off x="6994916" y="2286994"/>
                  <a:ext cx="15059" cy="12459"/>
                </a:xfrm>
                <a:custGeom>
                  <a:avLst/>
                  <a:gdLst>
                    <a:gd name="connsiteX0" fmla="*/ 1386 w 15059"/>
                    <a:gd name="connsiteY0" fmla="*/ 12435 h 12459"/>
                    <a:gd name="connsiteX1" fmla="*/ 338 w 15059"/>
                    <a:gd name="connsiteY1" fmla="*/ 11768 h 12459"/>
                    <a:gd name="connsiteX2" fmla="*/ 624 w 15059"/>
                    <a:gd name="connsiteY2" fmla="*/ 9387 h 12459"/>
                    <a:gd name="connsiteX3" fmla="*/ 12340 w 15059"/>
                    <a:gd name="connsiteY3" fmla="*/ 338 h 12459"/>
                    <a:gd name="connsiteX4" fmla="*/ 14721 w 15059"/>
                    <a:gd name="connsiteY4" fmla="*/ 624 h 12459"/>
                    <a:gd name="connsiteX5" fmla="*/ 14435 w 15059"/>
                    <a:gd name="connsiteY5" fmla="*/ 3005 h 12459"/>
                    <a:gd name="connsiteX6" fmla="*/ 2720 w 15059"/>
                    <a:gd name="connsiteY6" fmla="*/ 12054 h 12459"/>
                    <a:gd name="connsiteX7" fmla="*/ 1386 w 15059"/>
                    <a:gd name="connsiteY7" fmla="*/ 12435 h 1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59">
                      <a:moveTo>
                        <a:pt x="1386" y="12435"/>
                      </a:moveTo>
                      <a:cubicBezTo>
                        <a:pt x="1005" y="12340"/>
                        <a:pt x="624" y="12149"/>
                        <a:pt x="338" y="11768"/>
                      </a:cubicBezTo>
                      <a:cubicBezTo>
                        <a:pt x="-233" y="11006"/>
                        <a:pt x="-43" y="9959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50" y="-43"/>
                        <a:pt x="14721" y="624"/>
                      </a:cubicBezTo>
                      <a:cubicBezTo>
                        <a:pt x="15293" y="1386"/>
                        <a:pt x="15102" y="2434"/>
                        <a:pt x="14435" y="3005"/>
                      </a:cubicBezTo>
                      <a:lnTo>
                        <a:pt x="2720" y="12054"/>
                      </a:lnTo>
                      <a:cubicBezTo>
                        <a:pt x="2339" y="12340"/>
                        <a:pt x="1862" y="12530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8" name="Freeform: Shape 209">
                  <a:extLst>
                    <a:ext uri="{FF2B5EF4-FFF2-40B4-BE49-F238E27FC236}">
                      <a16:creationId xmlns:a16="http://schemas.microsoft.com/office/drawing/2014/main" id="{470160A9-4FDA-44EC-A76E-4448E03B9C45}"/>
                    </a:ext>
                  </a:extLst>
                </p:cNvPr>
                <p:cNvSpPr/>
                <p:nvPr/>
              </p:nvSpPr>
              <p:spPr>
                <a:xfrm>
                  <a:off x="6992778" y="2308183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9 h 5161"/>
                    <a:gd name="connsiteX5" fmla="*/ 20193 w 22011"/>
                    <a:gd name="connsiteY5" fmla="*/ 5153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2" y="3152"/>
                        <a:pt x="0" y="2390"/>
                        <a:pt x="0" y="1533"/>
                      </a:cubicBezTo>
                      <a:cubicBezTo>
                        <a:pt x="95" y="581"/>
                        <a:pt x="953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9"/>
                      </a:cubicBezTo>
                      <a:cubicBezTo>
                        <a:pt x="21908" y="4581"/>
                        <a:pt x="21050" y="5248"/>
                        <a:pt x="20193" y="5153"/>
                      </a:cubicBezTo>
                      <a:lnTo>
                        <a:pt x="1524" y="3343"/>
                      </a:lnTo>
                      <a:cubicBezTo>
                        <a:pt x="1524" y="3343"/>
                        <a:pt x="1524" y="3343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26" name="Graphic 79">
                <a:extLst>
                  <a:ext uri="{FF2B5EF4-FFF2-40B4-BE49-F238E27FC236}">
                    <a16:creationId xmlns:a16="http://schemas.microsoft.com/office/drawing/2014/main" id="{0B104C0C-2A23-414E-8A52-9F3E2A935A07}"/>
                  </a:ext>
                </a:extLst>
              </p:cNvPr>
              <p:cNvGrpSpPr/>
              <p:nvPr/>
            </p:nvGrpSpPr>
            <p:grpSpPr>
              <a:xfrm>
                <a:off x="11347560" y="3383088"/>
                <a:ext cx="533967" cy="469638"/>
                <a:chOff x="7180367" y="3405514"/>
                <a:chExt cx="240712" cy="240709"/>
              </a:xfrm>
              <a:solidFill>
                <a:srgbClr val="BB3D50"/>
              </a:solidFill>
            </p:grpSpPr>
            <p:grpSp>
              <p:nvGrpSpPr>
                <p:cNvPr id="1717" name="Graphic 79">
                  <a:extLst>
                    <a:ext uri="{FF2B5EF4-FFF2-40B4-BE49-F238E27FC236}">
                      <a16:creationId xmlns:a16="http://schemas.microsoft.com/office/drawing/2014/main" id="{847AFC3A-9C75-4531-BE46-D0F0A86DB65C}"/>
                    </a:ext>
                  </a:extLst>
                </p:cNvPr>
                <p:cNvGrpSpPr/>
                <p:nvPr/>
              </p:nvGrpSpPr>
              <p:grpSpPr>
                <a:xfrm>
                  <a:off x="7271521" y="3405514"/>
                  <a:ext cx="58308" cy="240709"/>
                  <a:chOff x="7271521" y="3405514"/>
                  <a:chExt cx="58308" cy="240709"/>
                </a:xfrm>
                <a:grpFill/>
              </p:grpSpPr>
              <p:grpSp>
                <p:nvGrpSpPr>
                  <p:cNvPr id="1795" name="Graphic 79">
                    <a:extLst>
                      <a:ext uri="{FF2B5EF4-FFF2-40B4-BE49-F238E27FC236}">
                        <a16:creationId xmlns:a16="http://schemas.microsoft.com/office/drawing/2014/main" id="{3EF9DB56-B7BA-43FC-99AC-37D84813B999}"/>
                      </a:ext>
                    </a:extLst>
                  </p:cNvPr>
                  <p:cNvGrpSpPr/>
                  <p:nvPr/>
                </p:nvGrpSpPr>
                <p:grpSpPr>
                  <a:xfrm>
                    <a:off x="7309353" y="3405514"/>
                    <a:ext cx="20476" cy="62262"/>
                    <a:chOff x="7309353" y="3405514"/>
                    <a:chExt cx="20476" cy="62262"/>
                  </a:xfrm>
                  <a:grpFill/>
                </p:grpSpPr>
                <p:sp>
                  <p:nvSpPr>
                    <p:cNvPr id="1799" name="Freeform: Shape 213">
                      <a:extLst>
                        <a:ext uri="{FF2B5EF4-FFF2-40B4-BE49-F238E27FC236}">
                          <a16:creationId xmlns:a16="http://schemas.microsoft.com/office/drawing/2014/main" id="{AC56C1F3-F24E-4CE5-9829-50281A0745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9353" y="3417628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7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7 h 50148"/>
                        <a:gd name="connsiteX4" fmla="*/ 11371 w 11407"/>
                        <a:gd name="connsiteY4" fmla="*/ 1941 h 50148"/>
                        <a:gd name="connsiteX5" fmla="*/ 3275 w 11407"/>
                        <a:gd name="connsiteY5" fmla="*/ 48804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7" y="49948"/>
                            <a:pt x="-154" y="49090"/>
                            <a:pt x="37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4"/>
                          </a:lnTo>
                          <a:cubicBezTo>
                            <a:pt x="3180" y="49662"/>
                            <a:pt x="2322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00" name="Freeform: Shape 214">
                      <a:extLst>
                        <a:ext uri="{FF2B5EF4-FFF2-40B4-BE49-F238E27FC236}">
                          <a16:creationId xmlns:a16="http://schemas.microsoft.com/office/drawing/2014/main" id="{E8BF4613-3912-49DD-BC1E-10284F2FD0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9716" y="3405514"/>
                      <a:ext cx="20112" cy="20110"/>
                    </a:xfrm>
                    <a:custGeom>
                      <a:avLst/>
                      <a:gdLst>
                        <a:gd name="connsiteX0" fmla="*/ 19961 w 20112"/>
                        <a:gd name="connsiteY0" fmla="*/ 11770 h 20110"/>
                        <a:gd name="connsiteX1" fmla="*/ 8340 w 20112"/>
                        <a:gd name="connsiteY1" fmla="*/ 19961 h 20110"/>
                        <a:gd name="connsiteX2" fmla="*/ 149 w 20112"/>
                        <a:gd name="connsiteY2" fmla="*/ 8341 h 20110"/>
                        <a:gd name="connsiteX3" fmla="*/ 11770 w 20112"/>
                        <a:gd name="connsiteY3" fmla="*/ 149 h 20110"/>
                        <a:gd name="connsiteX4" fmla="*/ 19961 w 20112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2" h="20110">
                          <a:moveTo>
                            <a:pt x="19961" y="11770"/>
                          </a:moveTo>
                          <a:cubicBezTo>
                            <a:pt x="19009" y="17199"/>
                            <a:pt x="13865" y="20914"/>
                            <a:pt x="8340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294" y="1102"/>
                            <a:pt x="20914" y="6340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96" name="Graphic 79">
                    <a:extLst>
                      <a:ext uri="{FF2B5EF4-FFF2-40B4-BE49-F238E27FC236}">
                        <a16:creationId xmlns:a16="http://schemas.microsoft.com/office/drawing/2014/main" id="{7BB910C4-A46B-4DAB-8CD1-969770818F79}"/>
                      </a:ext>
                    </a:extLst>
                  </p:cNvPr>
                  <p:cNvGrpSpPr/>
                  <p:nvPr/>
                </p:nvGrpSpPr>
                <p:grpSpPr>
                  <a:xfrm>
                    <a:off x="7271521" y="3584029"/>
                    <a:ext cx="20473" cy="62193"/>
                    <a:chOff x="7271521" y="3584029"/>
                    <a:chExt cx="20473" cy="62193"/>
                  </a:xfrm>
                  <a:grpFill/>
                </p:grpSpPr>
                <p:sp>
                  <p:nvSpPr>
                    <p:cNvPr id="1797" name="Freeform: Shape 216">
                      <a:extLst>
                        <a:ext uri="{FF2B5EF4-FFF2-40B4-BE49-F238E27FC236}">
                          <a16:creationId xmlns:a16="http://schemas.microsoft.com/office/drawing/2014/main" id="{B1786EC6-C3AA-43C6-80E8-ED669F0157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0587" y="3584029"/>
                      <a:ext cx="11407" cy="50170"/>
                    </a:xfrm>
                    <a:custGeom>
                      <a:avLst/>
                      <a:gdLst>
                        <a:gd name="connsiteX0" fmla="*/ 1370 w 11407"/>
                        <a:gd name="connsiteY0" fmla="*/ 50138 h 50170"/>
                        <a:gd name="connsiteX1" fmla="*/ 36 w 11407"/>
                        <a:gd name="connsiteY1" fmla="*/ 48233 h 50170"/>
                        <a:gd name="connsiteX2" fmla="*/ 8133 w 11407"/>
                        <a:gd name="connsiteY2" fmla="*/ 1370 h 50170"/>
                        <a:gd name="connsiteX3" fmla="*/ 10038 w 11407"/>
                        <a:gd name="connsiteY3" fmla="*/ 37 h 50170"/>
                        <a:gd name="connsiteX4" fmla="*/ 11371 w 11407"/>
                        <a:gd name="connsiteY4" fmla="*/ 1941 h 50170"/>
                        <a:gd name="connsiteX5" fmla="*/ 3275 w 11407"/>
                        <a:gd name="connsiteY5" fmla="*/ 48804 h 50170"/>
                        <a:gd name="connsiteX6" fmla="*/ 1370 w 11407"/>
                        <a:gd name="connsiteY6" fmla="*/ 50138 h 501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0">
                          <a:moveTo>
                            <a:pt x="1370" y="50138"/>
                          </a:moveTo>
                          <a:cubicBezTo>
                            <a:pt x="418" y="49948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4"/>
                          </a:lnTo>
                          <a:cubicBezTo>
                            <a:pt x="3085" y="49662"/>
                            <a:pt x="2227" y="50328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98" name="Freeform: Shape 217">
                      <a:extLst>
                        <a:ext uri="{FF2B5EF4-FFF2-40B4-BE49-F238E27FC236}">
                          <a16:creationId xmlns:a16="http://schemas.microsoft.com/office/drawing/2014/main" id="{1ECEA4D3-14B4-45ED-8D36-8F8ABF694D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71521" y="3626113"/>
                      <a:ext cx="20110" cy="20110"/>
                    </a:xfrm>
                    <a:custGeom>
                      <a:avLst/>
                      <a:gdLst>
                        <a:gd name="connsiteX0" fmla="*/ 149 w 20110"/>
                        <a:gd name="connsiteY0" fmla="*/ 8341 h 20110"/>
                        <a:gd name="connsiteX1" fmla="*/ 11770 w 20110"/>
                        <a:gd name="connsiteY1" fmla="*/ 149 h 20110"/>
                        <a:gd name="connsiteX2" fmla="*/ 19961 w 20110"/>
                        <a:gd name="connsiteY2" fmla="*/ 11769 h 20110"/>
                        <a:gd name="connsiteX3" fmla="*/ 8341 w 20110"/>
                        <a:gd name="connsiteY3" fmla="*/ 19961 h 20110"/>
                        <a:gd name="connsiteX4" fmla="*/ 149 w 20110"/>
                        <a:gd name="connsiteY4" fmla="*/ 8341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49" y="8341"/>
                          </a:move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69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770"/>
                            <a:pt x="149" y="834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718" name="Graphic 79">
                  <a:extLst>
                    <a:ext uri="{FF2B5EF4-FFF2-40B4-BE49-F238E27FC236}">
                      <a16:creationId xmlns:a16="http://schemas.microsoft.com/office/drawing/2014/main" id="{C96DD816-9ABE-454F-A1C2-0CE7D6ED0E2C}"/>
                    </a:ext>
                  </a:extLst>
                </p:cNvPr>
                <p:cNvGrpSpPr/>
                <p:nvPr/>
              </p:nvGrpSpPr>
              <p:grpSpPr>
                <a:xfrm>
                  <a:off x="7252006" y="3410716"/>
                  <a:ext cx="97336" cy="230257"/>
                  <a:chOff x="7252006" y="3410716"/>
                  <a:chExt cx="97336" cy="230257"/>
                </a:xfrm>
                <a:grpFill/>
              </p:grpSpPr>
              <p:grpSp>
                <p:nvGrpSpPr>
                  <p:cNvPr id="1789" name="Graphic 79">
                    <a:extLst>
                      <a:ext uri="{FF2B5EF4-FFF2-40B4-BE49-F238E27FC236}">
                        <a16:creationId xmlns:a16="http://schemas.microsoft.com/office/drawing/2014/main" id="{CBC85A15-EA48-42BD-B946-938225EDBBD4}"/>
                      </a:ext>
                    </a:extLst>
                  </p:cNvPr>
                  <p:cNvGrpSpPr/>
                  <p:nvPr/>
                </p:nvGrpSpPr>
                <p:grpSpPr>
                  <a:xfrm>
                    <a:off x="7252006" y="3410716"/>
                    <a:ext cx="29378" cy="59874"/>
                    <a:chOff x="7252006" y="3410716"/>
                    <a:chExt cx="29378" cy="59874"/>
                  </a:xfrm>
                  <a:grpFill/>
                </p:grpSpPr>
                <p:sp>
                  <p:nvSpPr>
                    <p:cNvPr id="1793" name="Freeform: Shape 220">
                      <a:extLst>
                        <a:ext uri="{FF2B5EF4-FFF2-40B4-BE49-F238E27FC236}">
                          <a16:creationId xmlns:a16="http://schemas.microsoft.com/office/drawing/2014/main" id="{41BA9045-611D-408B-9DA4-9A9AD859EB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1670" y="3422523"/>
                      <a:ext cx="19713" cy="48067"/>
                    </a:xfrm>
                    <a:custGeom>
                      <a:avLst/>
                      <a:gdLst>
                        <a:gd name="connsiteX0" fmla="*/ 17810 w 19713"/>
                        <a:gd name="connsiteY0" fmla="*/ 48005 h 48067"/>
                        <a:gd name="connsiteX1" fmla="*/ 16477 w 19713"/>
                        <a:gd name="connsiteY1" fmla="*/ 46957 h 48067"/>
                        <a:gd name="connsiteX2" fmla="*/ 94 w 19713"/>
                        <a:gd name="connsiteY2" fmla="*/ 2285 h 48067"/>
                        <a:gd name="connsiteX3" fmla="*/ 1046 w 19713"/>
                        <a:gd name="connsiteY3" fmla="*/ 94 h 48067"/>
                        <a:gd name="connsiteX4" fmla="*/ 3237 w 19713"/>
                        <a:gd name="connsiteY4" fmla="*/ 1046 h 48067"/>
                        <a:gd name="connsiteX5" fmla="*/ 19620 w 19713"/>
                        <a:gd name="connsiteY5" fmla="*/ 45719 h 48067"/>
                        <a:gd name="connsiteX6" fmla="*/ 18668 w 19713"/>
                        <a:gd name="connsiteY6" fmla="*/ 47909 h 48067"/>
                        <a:gd name="connsiteX7" fmla="*/ 17810 w 19713"/>
                        <a:gd name="connsiteY7" fmla="*/ 48005 h 4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67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3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100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94" name="Freeform: Shape 221">
                      <a:extLst>
                        <a:ext uri="{FF2B5EF4-FFF2-40B4-BE49-F238E27FC236}">
                          <a16:creationId xmlns:a16="http://schemas.microsoft.com/office/drawing/2014/main" id="{6F28806C-5F6A-4273-9A06-03AC27B306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52006" y="3410716"/>
                      <a:ext cx="20088" cy="20040"/>
                    </a:xfrm>
                    <a:custGeom>
                      <a:avLst/>
                      <a:gdLst>
                        <a:gd name="connsiteX0" fmla="*/ 19474 w 20088"/>
                        <a:gd name="connsiteY0" fmla="*/ 6567 h 20040"/>
                        <a:gd name="connsiteX1" fmla="*/ 13473 w 20088"/>
                        <a:gd name="connsiteY1" fmla="*/ 19426 h 20040"/>
                        <a:gd name="connsiteX2" fmla="*/ 615 w 20088"/>
                        <a:gd name="connsiteY2" fmla="*/ 13425 h 20040"/>
                        <a:gd name="connsiteX3" fmla="*/ 6615 w 20088"/>
                        <a:gd name="connsiteY3" fmla="*/ 566 h 20040"/>
                        <a:gd name="connsiteX4" fmla="*/ 19474 w 20088"/>
                        <a:gd name="connsiteY4" fmla="*/ 6567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40">
                          <a:moveTo>
                            <a:pt x="19474" y="6567"/>
                          </a:moveTo>
                          <a:cubicBezTo>
                            <a:pt x="21379" y="11806"/>
                            <a:pt x="18712" y="17521"/>
                            <a:pt x="13473" y="19426"/>
                          </a:cubicBezTo>
                          <a:cubicBezTo>
                            <a:pt x="8235" y="21331"/>
                            <a:pt x="2520" y="18664"/>
                            <a:pt x="615" y="13425"/>
                          </a:cubicBezTo>
                          <a:cubicBezTo>
                            <a:pt x="-1290" y="8186"/>
                            <a:pt x="1377" y="2471"/>
                            <a:pt x="6615" y="566"/>
                          </a:cubicBezTo>
                          <a:cubicBezTo>
                            <a:pt x="11854" y="-1243"/>
                            <a:pt x="17569" y="1424"/>
                            <a:pt x="19474" y="65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90" name="Graphic 79">
                    <a:extLst>
                      <a:ext uri="{FF2B5EF4-FFF2-40B4-BE49-F238E27FC236}">
                        <a16:creationId xmlns:a16="http://schemas.microsoft.com/office/drawing/2014/main" id="{FF914E7D-A7E2-43A6-88D2-E1C36DA4FBBA}"/>
                      </a:ext>
                    </a:extLst>
                  </p:cNvPr>
                  <p:cNvGrpSpPr/>
                  <p:nvPr/>
                </p:nvGrpSpPr>
                <p:grpSpPr>
                  <a:xfrm>
                    <a:off x="7319868" y="3581115"/>
                    <a:ext cx="29474" cy="59858"/>
                    <a:chOff x="7319868" y="3581115"/>
                    <a:chExt cx="29474" cy="59858"/>
                  </a:xfrm>
                  <a:grpFill/>
                </p:grpSpPr>
                <p:sp>
                  <p:nvSpPr>
                    <p:cNvPr id="1791" name="Freeform: Shape 223">
                      <a:extLst>
                        <a:ext uri="{FF2B5EF4-FFF2-40B4-BE49-F238E27FC236}">
                          <a16:creationId xmlns:a16="http://schemas.microsoft.com/office/drawing/2014/main" id="{801BD354-B9E5-4912-912A-645F6BAF69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19868" y="3581115"/>
                      <a:ext cx="19713" cy="48004"/>
                    </a:xfrm>
                    <a:custGeom>
                      <a:avLst/>
                      <a:gdLst>
                        <a:gd name="connsiteX0" fmla="*/ 17810 w 19713"/>
                        <a:gd name="connsiteY0" fmla="*/ 48005 h 48004"/>
                        <a:gd name="connsiteX1" fmla="*/ 16477 w 19713"/>
                        <a:gd name="connsiteY1" fmla="*/ 46957 h 48004"/>
                        <a:gd name="connsiteX2" fmla="*/ 94 w 19713"/>
                        <a:gd name="connsiteY2" fmla="*/ 2285 h 48004"/>
                        <a:gd name="connsiteX3" fmla="*/ 1046 w 19713"/>
                        <a:gd name="connsiteY3" fmla="*/ 94 h 48004"/>
                        <a:gd name="connsiteX4" fmla="*/ 3237 w 19713"/>
                        <a:gd name="connsiteY4" fmla="*/ 1046 h 48004"/>
                        <a:gd name="connsiteX5" fmla="*/ 19620 w 19713"/>
                        <a:gd name="connsiteY5" fmla="*/ 45719 h 48004"/>
                        <a:gd name="connsiteX6" fmla="*/ 18668 w 19713"/>
                        <a:gd name="connsiteY6" fmla="*/ 47909 h 48004"/>
                        <a:gd name="connsiteX7" fmla="*/ 17810 w 19713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477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92" name="Freeform: Shape 224">
                      <a:extLst>
                        <a:ext uri="{FF2B5EF4-FFF2-40B4-BE49-F238E27FC236}">
                          <a16:creationId xmlns:a16="http://schemas.microsoft.com/office/drawing/2014/main" id="{7FCA748A-47FB-4C3D-A45E-8CC3292A37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29253" y="3620884"/>
                      <a:ext cx="20088" cy="20089"/>
                    </a:xfrm>
                    <a:custGeom>
                      <a:avLst/>
                      <a:gdLst>
                        <a:gd name="connsiteX0" fmla="*/ 615 w 20088"/>
                        <a:gd name="connsiteY0" fmla="*/ 13473 h 20089"/>
                        <a:gd name="connsiteX1" fmla="*/ 6616 w 20088"/>
                        <a:gd name="connsiteY1" fmla="*/ 615 h 20089"/>
                        <a:gd name="connsiteX2" fmla="*/ 19474 w 20088"/>
                        <a:gd name="connsiteY2" fmla="*/ 6615 h 20089"/>
                        <a:gd name="connsiteX3" fmla="*/ 13474 w 20088"/>
                        <a:gd name="connsiteY3" fmla="*/ 19474 h 20089"/>
                        <a:gd name="connsiteX4" fmla="*/ 615 w 20088"/>
                        <a:gd name="connsiteY4" fmla="*/ 13473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9">
                          <a:moveTo>
                            <a:pt x="615" y="13473"/>
                          </a:move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330" y="21379"/>
                            <a:pt x="2520" y="18712"/>
                            <a:pt x="615" y="1347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719" name="Graphic 79">
                  <a:extLst>
                    <a:ext uri="{FF2B5EF4-FFF2-40B4-BE49-F238E27FC236}">
                      <a16:creationId xmlns:a16="http://schemas.microsoft.com/office/drawing/2014/main" id="{02AC7D11-829D-4AD5-B6F7-0F3FC36190D4}"/>
                    </a:ext>
                  </a:extLst>
                </p:cNvPr>
                <p:cNvGrpSpPr/>
                <p:nvPr/>
              </p:nvGrpSpPr>
              <p:grpSpPr>
                <a:xfrm>
                  <a:off x="7204706" y="3444116"/>
                  <a:ext cx="192030" cy="163504"/>
                  <a:chOff x="7204706" y="3444116"/>
                  <a:chExt cx="192030" cy="163504"/>
                </a:xfrm>
                <a:grpFill/>
              </p:grpSpPr>
              <p:grpSp>
                <p:nvGrpSpPr>
                  <p:cNvPr id="1783" name="Graphic 79">
                    <a:extLst>
                      <a:ext uri="{FF2B5EF4-FFF2-40B4-BE49-F238E27FC236}">
                        <a16:creationId xmlns:a16="http://schemas.microsoft.com/office/drawing/2014/main" id="{1615C527-578D-4685-8CE1-977FE48C8F42}"/>
                      </a:ext>
                    </a:extLst>
                  </p:cNvPr>
                  <p:cNvGrpSpPr/>
                  <p:nvPr/>
                </p:nvGrpSpPr>
                <p:grpSpPr>
                  <a:xfrm>
                    <a:off x="7204706" y="3444116"/>
                    <a:ext cx="51146" cy="44533"/>
                    <a:chOff x="7204706" y="3444116"/>
                    <a:chExt cx="51146" cy="44533"/>
                  </a:xfrm>
                  <a:grpFill/>
                </p:grpSpPr>
                <p:sp>
                  <p:nvSpPr>
                    <p:cNvPr id="1787" name="Freeform: Shape 227">
                      <a:extLst>
                        <a:ext uri="{FF2B5EF4-FFF2-40B4-BE49-F238E27FC236}">
                          <a16:creationId xmlns:a16="http://schemas.microsoft.com/office/drawing/2014/main" id="{878E70B2-813B-49A3-833F-69C829096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6050" y="3454778"/>
                      <a:ext cx="39803" cy="33871"/>
                    </a:xfrm>
                    <a:custGeom>
                      <a:avLst/>
                      <a:gdLst>
                        <a:gd name="connsiteX0" fmla="*/ 37808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8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1" y="33752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88" name="Freeform: Shape 228">
                      <a:extLst>
                        <a:ext uri="{FF2B5EF4-FFF2-40B4-BE49-F238E27FC236}">
                          <a16:creationId xmlns:a16="http://schemas.microsoft.com/office/drawing/2014/main" id="{3B6AB97A-FA1D-455E-A251-415A9640E0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4706" y="3444116"/>
                      <a:ext cx="20103" cy="20033"/>
                    </a:xfrm>
                    <a:custGeom>
                      <a:avLst/>
                      <a:gdLst>
                        <a:gd name="connsiteX0" fmla="*/ 16481 w 20103"/>
                        <a:gd name="connsiteY0" fmla="*/ 2314 h 20033"/>
                        <a:gd name="connsiteX1" fmla="*/ 17720 w 20103"/>
                        <a:gd name="connsiteY1" fmla="*/ 16411 h 20033"/>
                        <a:gd name="connsiteX2" fmla="*/ 3623 w 20103"/>
                        <a:gd name="connsiteY2" fmla="*/ 17649 h 20033"/>
                        <a:gd name="connsiteX3" fmla="*/ 2384 w 20103"/>
                        <a:gd name="connsiteY3" fmla="*/ 3552 h 20033"/>
                        <a:gd name="connsiteX4" fmla="*/ 16481 w 20103"/>
                        <a:gd name="connsiteY4" fmla="*/ 2314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16481" y="2314"/>
                          </a:moveTo>
                          <a:cubicBezTo>
                            <a:pt x="20768" y="5838"/>
                            <a:pt x="21339" y="12220"/>
                            <a:pt x="17720" y="16411"/>
                          </a:cubicBezTo>
                          <a:cubicBezTo>
                            <a:pt x="14196" y="20697"/>
                            <a:pt x="7814" y="21269"/>
                            <a:pt x="3623" y="17649"/>
                          </a:cubicBezTo>
                          <a:cubicBezTo>
                            <a:pt x="-664" y="14125"/>
                            <a:pt x="-1235" y="7743"/>
                            <a:pt x="2384" y="3552"/>
                          </a:cubicBezTo>
                          <a:cubicBezTo>
                            <a:pt x="5909" y="-639"/>
                            <a:pt x="12195" y="-1210"/>
                            <a:pt x="16481" y="231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84" name="Graphic 79">
                    <a:extLst>
                      <a:ext uri="{FF2B5EF4-FFF2-40B4-BE49-F238E27FC236}">
                        <a16:creationId xmlns:a16="http://schemas.microsoft.com/office/drawing/2014/main" id="{D7840E96-7BE5-467C-B639-5ADD9D19D817}"/>
                      </a:ext>
                    </a:extLst>
                  </p:cNvPr>
                  <p:cNvGrpSpPr/>
                  <p:nvPr/>
                </p:nvGrpSpPr>
                <p:grpSpPr>
                  <a:xfrm>
                    <a:off x="7345685" y="3562982"/>
                    <a:ext cx="51051" cy="44638"/>
                    <a:chOff x="7345685" y="3562982"/>
                    <a:chExt cx="51051" cy="44638"/>
                  </a:xfrm>
                  <a:grpFill/>
                </p:grpSpPr>
                <p:sp>
                  <p:nvSpPr>
                    <p:cNvPr id="1785" name="Freeform: Shape 230">
                      <a:extLst>
                        <a:ext uri="{FF2B5EF4-FFF2-40B4-BE49-F238E27FC236}">
                          <a16:creationId xmlns:a16="http://schemas.microsoft.com/office/drawing/2014/main" id="{1E370CCA-3493-47CB-94FD-0C6C913A1A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45685" y="3562982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6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5" y="-252"/>
                            <a:pt x="2756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9047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86" name="Freeform: Shape 231">
                      <a:extLst>
                        <a:ext uri="{FF2B5EF4-FFF2-40B4-BE49-F238E27FC236}">
                          <a16:creationId xmlns:a16="http://schemas.microsoft.com/office/drawing/2014/main" id="{8B551A59-7FF8-43F9-B868-F6618AD68D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6633" y="3587587"/>
                      <a:ext cx="20103" cy="20033"/>
                    </a:xfrm>
                    <a:custGeom>
                      <a:avLst/>
                      <a:gdLst>
                        <a:gd name="connsiteX0" fmla="*/ 3622 w 20103"/>
                        <a:gd name="connsiteY0" fmla="*/ 17719 h 20033"/>
                        <a:gd name="connsiteX1" fmla="*/ 2384 w 20103"/>
                        <a:gd name="connsiteY1" fmla="*/ 3623 h 20033"/>
                        <a:gd name="connsiteX2" fmla="*/ 16481 w 20103"/>
                        <a:gd name="connsiteY2" fmla="*/ 2384 h 20033"/>
                        <a:gd name="connsiteX3" fmla="*/ 17719 w 20103"/>
                        <a:gd name="connsiteY3" fmla="*/ 16481 h 20033"/>
                        <a:gd name="connsiteX4" fmla="*/ 3622 w 20103"/>
                        <a:gd name="connsiteY4" fmla="*/ 17719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3622" y="17719"/>
                          </a:move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19" y="16481"/>
                          </a:cubicBezTo>
                          <a:cubicBezTo>
                            <a:pt x="14195" y="20672"/>
                            <a:pt x="7813" y="21244"/>
                            <a:pt x="3622" y="1771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720" name="Graphic 79">
                  <a:extLst>
                    <a:ext uri="{FF2B5EF4-FFF2-40B4-BE49-F238E27FC236}">
                      <a16:creationId xmlns:a16="http://schemas.microsoft.com/office/drawing/2014/main" id="{B1F754C7-6698-4410-A61D-D7CCCA78262D}"/>
                    </a:ext>
                  </a:extLst>
                </p:cNvPr>
                <p:cNvGrpSpPr/>
                <p:nvPr/>
              </p:nvGrpSpPr>
              <p:grpSpPr>
                <a:xfrm>
                  <a:off x="7180367" y="3496668"/>
                  <a:ext cx="240712" cy="58308"/>
                  <a:chOff x="7180367" y="3496668"/>
                  <a:chExt cx="240712" cy="58308"/>
                </a:xfrm>
                <a:grpFill/>
              </p:grpSpPr>
              <p:grpSp>
                <p:nvGrpSpPr>
                  <p:cNvPr id="1777" name="Graphic 79">
                    <a:extLst>
                      <a:ext uri="{FF2B5EF4-FFF2-40B4-BE49-F238E27FC236}">
                        <a16:creationId xmlns:a16="http://schemas.microsoft.com/office/drawing/2014/main" id="{C8227E3E-A429-447F-88A8-363576734909}"/>
                      </a:ext>
                    </a:extLst>
                  </p:cNvPr>
                  <p:cNvGrpSpPr/>
                  <p:nvPr/>
                </p:nvGrpSpPr>
                <p:grpSpPr>
                  <a:xfrm>
                    <a:off x="7180367" y="3496668"/>
                    <a:ext cx="62193" cy="20542"/>
                    <a:chOff x="7180367" y="3496668"/>
                    <a:chExt cx="62193" cy="20542"/>
                  </a:xfrm>
                  <a:grpFill/>
                </p:grpSpPr>
                <p:sp>
                  <p:nvSpPr>
                    <p:cNvPr id="1781" name="Freeform: Shape 234">
                      <a:extLst>
                        <a:ext uri="{FF2B5EF4-FFF2-40B4-BE49-F238E27FC236}">
                          <a16:creationId xmlns:a16="http://schemas.microsoft.com/office/drawing/2014/main" id="{B2CE624E-8B98-4208-BF3D-F741B190D5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92386" y="3505829"/>
                      <a:ext cx="50174" cy="11381"/>
                    </a:xfrm>
                    <a:custGeom>
                      <a:avLst/>
                      <a:gdLst>
                        <a:gd name="connsiteX0" fmla="*/ 48233 w 50174"/>
                        <a:gd name="connsiteY0" fmla="*/ 11371 h 11381"/>
                        <a:gd name="connsiteX1" fmla="*/ 1370 w 50174"/>
                        <a:gd name="connsiteY1" fmla="*/ 3275 h 11381"/>
                        <a:gd name="connsiteX2" fmla="*/ 36 w 50174"/>
                        <a:gd name="connsiteY2" fmla="*/ 1370 h 11381"/>
                        <a:gd name="connsiteX3" fmla="*/ 1942 w 50174"/>
                        <a:gd name="connsiteY3" fmla="*/ 37 h 11381"/>
                        <a:gd name="connsiteX4" fmla="*/ 48805 w 50174"/>
                        <a:gd name="connsiteY4" fmla="*/ 8133 h 11381"/>
                        <a:gd name="connsiteX5" fmla="*/ 50138 w 50174"/>
                        <a:gd name="connsiteY5" fmla="*/ 10038 h 11381"/>
                        <a:gd name="connsiteX6" fmla="*/ 48233 w 50174"/>
                        <a:gd name="connsiteY6" fmla="*/ 11371 h 11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381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4"/>
                            <a:pt x="-154" y="2227"/>
                            <a:pt x="36" y="1370"/>
                          </a:cubicBezTo>
                          <a:cubicBezTo>
                            <a:pt x="227" y="417"/>
                            <a:pt x="1084" y="-154"/>
                            <a:pt x="1942" y="37"/>
                          </a:cubicBezTo>
                          <a:lnTo>
                            <a:pt x="48805" y="8133"/>
                          </a:lnTo>
                          <a:cubicBezTo>
                            <a:pt x="49757" y="8323"/>
                            <a:pt x="50329" y="9180"/>
                            <a:pt x="50138" y="10038"/>
                          </a:cubicBezTo>
                          <a:cubicBezTo>
                            <a:pt x="50043" y="10895"/>
                            <a:pt x="49186" y="11466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82" name="Freeform: Shape 235">
                      <a:extLst>
                        <a:ext uri="{FF2B5EF4-FFF2-40B4-BE49-F238E27FC236}">
                          <a16:creationId xmlns:a16="http://schemas.microsoft.com/office/drawing/2014/main" id="{3F19C16D-341A-41D5-910A-57316DDF3A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0367" y="3496668"/>
                      <a:ext cx="20110" cy="20110"/>
                    </a:xfrm>
                    <a:custGeom>
                      <a:avLst/>
                      <a:gdLst>
                        <a:gd name="connsiteX0" fmla="*/ 11770 w 20110"/>
                        <a:gd name="connsiteY0" fmla="*/ 149 h 20110"/>
                        <a:gd name="connsiteX1" fmla="*/ 19961 w 20110"/>
                        <a:gd name="connsiteY1" fmla="*/ 11770 h 20110"/>
                        <a:gd name="connsiteX2" fmla="*/ 8341 w 20110"/>
                        <a:gd name="connsiteY2" fmla="*/ 19961 h 20110"/>
                        <a:gd name="connsiteX3" fmla="*/ 149 w 20110"/>
                        <a:gd name="connsiteY3" fmla="*/ 8341 h 20110"/>
                        <a:gd name="connsiteX4" fmla="*/ 11770 w 20110"/>
                        <a:gd name="connsiteY4" fmla="*/ 149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1770" y="149"/>
                          </a:move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78" name="Graphic 79">
                    <a:extLst>
                      <a:ext uri="{FF2B5EF4-FFF2-40B4-BE49-F238E27FC236}">
                        <a16:creationId xmlns:a16="http://schemas.microsoft.com/office/drawing/2014/main" id="{72342C6D-815A-4FA8-847D-958F455D1951}"/>
                      </a:ext>
                    </a:extLst>
                  </p:cNvPr>
                  <p:cNvGrpSpPr/>
                  <p:nvPr/>
                </p:nvGrpSpPr>
                <p:grpSpPr>
                  <a:xfrm>
                    <a:off x="7358787" y="3534595"/>
                    <a:ext cx="62291" cy="20381"/>
                    <a:chOff x="7358787" y="3534595"/>
                    <a:chExt cx="62291" cy="20381"/>
                  </a:xfrm>
                  <a:grpFill/>
                </p:grpSpPr>
                <p:sp>
                  <p:nvSpPr>
                    <p:cNvPr id="1779" name="Freeform: Shape 237">
                      <a:extLst>
                        <a:ext uri="{FF2B5EF4-FFF2-40B4-BE49-F238E27FC236}">
                          <a16:creationId xmlns:a16="http://schemas.microsoft.com/office/drawing/2014/main" id="{7E5FC02F-342E-4782-B199-9F3C8DD65B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8787" y="3534595"/>
                      <a:ext cx="50174" cy="11407"/>
                    </a:xfrm>
                    <a:custGeom>
                      <a:avLst/>
                      <a:gdLst>
                        <a:gd name="connsiteX0" fmla="*/ 48233 w 50174"/>
                        <a:gd name="connsiteY0" fmla="*/ 11371 h 11407"/>
                        <a:gd name="connsiteX1" fmla="*/ 1370 w 50174"/>
                        <a:gd name="connsiteY1" fmla="*/ 3275 h 11407"/>
                        <a:gd name="connsiteX2" fmla="*/ 36 w 50174"/>
                        <a:gd name="connsiteY2" fmla="*/ 1370 h 11407"/>
                        <a:gd name="connsiteX3" fmla="*/ 1942 w 50174"/>
                        <a:gd name="connsiteY3" fmla="*/ 36 h 11407"/>
                        <a:gd name="connsiteX4" fmla="*/ 48805 w 50174"/>
                        <a:gd name="connsiteY4" fmla="*/ 8133 h 11407"/>
                        <a:gd name="connsiteX5" fmla="*/ 50138 w 50174"/>
                        <a:gd name="connsiteY5" fmla="*/ 10038 h 11407"/>
                        <a:gd name="connsiteX6" fmla="*/ 48233 w 50174"/>
                        <a:gd name="connsiteY6" fmla="*/ 11371 h 11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7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5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2" y="36"/>
                          </a:cubicBezTo>
                          <a:lnTo>
                            <a:pt x="48805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50043" y="10990"/>
                            <a:pt x="49186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80" name="Freeform: Shape 238">
                      <a:extLst>
                        <a:ext uri="{FF2B5EF4-FFF2-40B4-BE49-F238E27FC236}">
                          <a16:creationId xmlns:a16="http://schemas.microsoft.com/office/drawing/2014/main" id="{70F6DD57-11B3-4319-8118-559B262200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00966" y="3534863"/>
                      <a:ext cx="20113" cy="20113"/>
                    </a:xfrm>
                    <a:custGeom>
                      <a:avLst/>
                      <a:gdLst>
                        <a:gd name="connsiteX0" fmla="*/ 8341 w 20113"/>
                        <a:gd name="connsiteY0" fmla="*/ 19961 h 20113"/>
                        <a:gd name="connsiteX1" fmla="*/ 149 w 20113"/>
                        <a:gd name="connsiteY1" fmla="*/ 8341 h 20113"/>
                        <a:gd name="connsiteX2" fmla="*/ 11770 w 20113"/>
                        <a:gd name="connsiteY2" fmla="*/ 149 h 20113"/>
                        <a:gd name="connsiteX3" fmla="*/ 19961 w 20113"/>
                        <a:gd name="connsiteY3" fmla="*/ 11770 h 20113"/>
                        <a:gd name="connsiteX4" fmla="*/ 8341 w 20113"/>
                        <a:gd name="connsiteY4" fmla="*/ 19961 h 20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3" h="20113">
                          <a:moveTo>
                            <a:pt x="8341" y="19961"/>
                          </a:move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294" y="1102"/>
                            <a:pt x="20914" y="6245"/>
                            <a:pt x="19961" y="11770"/>
                          </a:cubicBezTo>
                          <a:cubicBezTo>
                            <a:pt x="18913" y="17294"/>
                            <a:pt x="13770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721" name="Graphic 79">
                  <a:extLst>
                    <a:ext uri="{FF2B5EF4-FFF2-40B4-BE49-F238E27FC236}">
                      <a16:creationId xmlns:a16="http://schemas.microsoft.com/office/drawing/2014/main" id="{892A6EEB-DDF8-4C8F-A073-9A59B09B3D70}"/>
                    </a:ext>
                  </a:extLst>
                </p:cNvPr>
                <p:cNvGrpSpPr/>
                <p:nvPr/>
              </p:nvGrpSpPr>
              <p:grpSpPr>
                <a:xfrm>
                  <a:off x="7185569" y="3477247"/>
                  <a:ext cx="230257" cy="97241"/>
                  <a:chOff x="7185569" y="3477247"/>
                  <a:chExt cx="230257" cy="97241"/>
                </a:xfrm>
                <a:grpFill/>
              </p:grpSpPr>
              <p:grpSp>
                <p:nvGrpSpPr>
                  <p:cNvPr id="1771" name="Graphic 79">
                    <a:extLst>
                      <a:ext uri="{FF2B5EF4-FFF2-40B4-BE49-F238E27FC236}">
                        <a16:creationId xmlns:a16="http://schemas.microsoft.com/office/drawing/2014/main" id="{94F4AB37-D918-4AF0-A534-EA514A1228C5}"/>
                      </a:ext>
                    </a:extLst>
                  </p:cNvPr>
                  <p:cNvGrpSpPr/>
                  <p:nvPr/>
                </p:nvGrpSpPr>
                <p:grpSpPr>
                  <a:xfrm>
                    <a:off x="7185569" y="3545110"/>
                    <a:ext cx="59810" cy="29378"/>
                    <a:chOff x="7185569" y="3545110"/>
                    <a:chExt cx="59810" cy="29378"/>
                  </a:xfrm>
                  <a:grpFill/>
                </p:grpSpPr>
                <p:sp>
                  <p:nvSpPr>
                    <p:cNvPr id="1775" name="Freeform: Shape 241">
                      <a:extLst>
                        <a:ext uri="{FF2B5EF4-FFF2-40B4-BE49-F238E27FC236}">
                          <a16:creationId xmlns:a16="http://schemas.microsoft.com/office/drawing/2014/main" id="{94F2DC91-FA63-49A6-81E9-90CB52F2EE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97377" y="3545110"/>
                      <a:ext cx="48003" cy="19754"/>
                    </a:xfrm>
                    <a:custGeom>
                      <a:avLst/>
                      <a:gdLst>
                        <a:gd name="connsiteX0" fmla="*/ 1427 w 48003"/>
                        <a:gd name="connsiteY0" fmla="*/ 19715 h 19754"/>
                        <a:gd name="connsiteX1" fmla="*/ 94 w 48003"/>
                        <a:gd name="connsiteY1" fmla="*/ 18668 h 19754"/>
                        <a:gd name="connsiteX2" fmla="*/ 1046 w 48003"/>
                        <a:gd name="connsiteY2" fmla="*/ 16477 h 19754"/>
                        <a:gd name="connsiteX3" fmla="*/ 45718 w 48003"/>
                        <a:gd name="connsiteY3" fmla="*/ 94 h 19754"/>
                        <a:gd name="connsiteX4" fmla="*/ 47909 w 48003"/>
                        <a:gd name="connsiteY4" fmla="*/ 1046 h 19754"/>
                        <a:gd name="connsiteX5" fmla="*/ 46957 w 48003"/>
                        <a:gd name="connsiteY5" fmla="*/ 3237 h 19754"/>
                        <a:gd name="connsiteX6" fmla="*/ 2285 w 48003"/>
                        <a:gd name="connsiteY6" fmla="*/ 19620 h 19754"/>
                        <a:gd name="connsiteX7" fmla="*/ 1427 w 48003"/>
                        <a:gd name="connsiteY7" fmla="*/ 19715 h 19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54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8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811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76" name="Freeform: Shape 242">
                      <a:extLst>
                        <a:ext uri="{FF2B5EF4-FFF2-40B4-BE49-F238E27FC236}">
                          <a16:creationId xmlns:a16="http://schemas.microsoft.com/office/drawing/2014/main" id="{5146CACE-D12F-43E7-A80A-B5CAAB79A4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5569" y="3554400"/>
                      <a:ext cx="20040" cy="20089"/>
                    </a:xfrm>
                    <a:custGeom>
                      <a:avLst/>
                      <a:gdLst>
                        <a:gd name="connsiteX0" fmla="*/ 6567 w 20040"/>
                        <a:gd name="connsiteY0" fmla="*/ 615 h 20089"/>
                        <a:gd name="connsiteX1" fmla="*/ 19426 w 20040"/>
                        <a:gd name="connsiteY1" fmla="*/ 6616 h 20089"/>
                        <a:gd name="connsiteX2" fmla="*/ 13425 w 20040"/>
                        <a:gd name="connsiteY2" fmla="*/ 19474 h 20089"/>
                        <a:gd name="connsiteX3" fmla="*/ 566 w 20040"/>
                        <a:gd name="connsiteY3" fmla="*/ 13474 h 20089"/>
                        <a:gd name="connsiteX4" fmla="*/ 6567 w 20040"/>
                        <a:gd name="connsiteY4" fmla="*/ 615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40" h="20089">
                          <a:moveTo>
                            <a:pt x="6567" y="615"/>
                          </a:moveTo>
                          <a:cubicBezTo>
                            <a:pt x="11806" y="-1290"/>
                            <a:pt x="17521" y="1377"/>
                            <a:pt x="19426" y="6616"/>
                          </a:cubicBezTo>
                          <a:cubicBezTo>
                            <a:pt x="21331" y="11854"/>
                            <a:pt x="18664" y="17569"/>
                            <a:pt x="13425" y="19474"/>
                          </a:cubicBezTo>
                          <a:cubicBezTo>
                            <a:pt x="8186" y="21379"/>
                            <a:pt x="2471" y="18712"/>
                            <a:pt x="566" y="13474"/>
                          </a:cubicBezTo>
                          <a:cubicBezTo>
                            <a:pt x="-1243" y="8330"/>
                            <a:pt x="1424" y="2520"/>
                            <a:pt x="6567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72" name="Graphic 79">
                    <a:extLst>
                      <a:ext uri="{FF2B5EF4-FFF2-40B4-BE49-F238E27FC236}">
                        <a16:creationId xmlns:a16="http://schemas.microsoft.com/office/drawing/2014/main" id="{57A74B11-3A8A-40A5-8252-91A130ADDAD8}"/>
                      </a:ext>
                    </a:extLst>
                  </p:cNvPr>
                  <p:cNvGrpSpPr/>
                  <p:nvPr/>
                </p:nvGrpSpPr>
                <p:grpSpPr>
                  <a:xfrm>
                    <a:off x="7355968" y="3477247"/>
                    <a:ext cx="59858" cy="29380"/>
                    <a:chOff x="7355968" y="3477247"/>
                    <a:chExt cx="59858" cy="29380"/>
                  </a:xfrm>
                  <a:grpFill/>
                </p:grpSpPr>
                <p:sp>
                  <p:nvSpPr>
                    <p:cNvPr id="1773" name="Freeform: Shape 244">
                      <a:extLst>
                        <a:ext uri="{FF2B5EF4-FFF2-40B4-BE49-F238E27FC236}">
                          <a16:creationId xmlns:a16="http://schemas.microsoft.com/office/drawing/2014/main" id="{BFBA3747-E34A-4BBD-BAA2-45E7B79EA5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5968" y="3486912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8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4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8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4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74" name="Freeform: Shape 245">
                      <a:extLst>
                        <a:ext uri="{FF2B5EF4-FFF2-40B4-BE49-F238E27FC236}">
                          <a16:creationId xmlns:a16="http://schemas.microsoft.com/office/drawing/2014/main" id="{01E29F09-0536-494F-B125-515D558A11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5738" y="3477247"/>
                      <a:ext cx="20089" cy="20089"/>
                    </a:xfrm>
                    <a:custGeom>
                      <a:avLst/>
                      <a:gdLst>
                        <a:gd name="connsiteX0" fmla="*/ 13473 w 20089"/>
                        <a:gd name="connsiteY0" fmla="*/ 19474 h 20089"/>
                        <a:gd name="connsiteX1" fmla="*/ 615 w 20089"/>
                        <a:gd name="connsiteY1" fmla="*/ 13473 h 20089"/>
                        <a:gd name="connsiteX2" fmla="*/ 6615 w 20089"/>
                        <a:gd name="connsiteY2" fmla="*/ 615 h 20089"/>
                        <a:gd name="connsiteX3" fmla="*/ 19474 w 20089"/>
                        <a:gd name="connsiteY3" fmla="*/ 6615 h 20089"/>
                        <a:gd name="connsiteX4" fmla="*/ 13473 w 20089"/>
                        <a:gd name="connsiteY4" fmla="*/ 19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9">
                          <a:moveTo>
                            <a:pt x="13473" y="19474"/>
                          </a:moveTo>
                          <a:cubicBezTo>
                            <a:pt x="8235" y="21379"/>
                            <a:pt x="2520" y="18712"/>
                            <a:pt x="615" y="13473"/>
                          </a:cubicBezTo>
                          <a:cubicBezTo>
                            <a:pt x="-1290" y="8235"/>
                            <a:pt x="1377" y="2520"/>
                            <a:pt x="6615" y="615"/>
                          </a:cubicBez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759"/>
                            <a:pt x="18712" y="17569"/>
                            <a:pt x="13473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722" name="Graphic 79">
                  <a:extLst>
                    <a:ext uri="{FF2B5EF4-FFF2-40B4-BE49-F238E27FC236}">
                      <a16:creationId xmlns:a16="http://schemas.microsoft.com/office/drawing/2014/main" id="{1FA46D10-C22D-4CF7-8AB0-11C46D69F0AE}"/>
                    </a:ext>
                  </a:extLst>
                </p:cNvPr>
                <p:cNvGrpSpPr/>
                <p:nvPr/>
              </p:nvGrpSpPr>
              <p:grpSpPr>
                <a:xfrm>
                  <a:off x="7218969" y="3429853"/>
                  <a:ext cx="163479" cy="192030"/>
                  <a:chOff x="7218969" y="3429853"/>
                  <a:chExt cx="163479" cy="192030"/>
                </a:xfrm>
                <a:grpFill/>
              </p:grpSpPr>
              <p:grpSp>
                <p:nvGrpSpPr>
                  <p:cNvPr id="1765" name="Graphic 79">
                    <a:extLst>
                      <a:ext uri="{FF2B5EF4-FFF2-40B4-BE49-F238E27FC236}">
                        <a16:creationId xmlns:a16="http://schemas.microsoft.com/office/drawing/2014/main" id="{9EE61850-AED9-4EC7-939D-3CC8AAB44B78}"/>
                      </a:ext>
                    </a:extLst>
                  </p:cNvPr>
                  <p:cNvGrpSpPr/>
                  <p:nvPr/>
                </p:nvGrpSpPr>
                <p:grpSpPr>
                  <a:xfrm>
                    <a:off x="7218969" y="3570792"/>
                    <a:ext cx="44599" cy="51090"/>
                    <a:chOff x="7218969" y="3570792"/>
                    <a:chExt cx="44599" cy="51090"/>
                  </a:xfrm>
                  <a:grpFill/>
                </p:grpSpPr>
                <p:sp>
                  <p:nvSpPr>
                    <p:cNvPr id="1769" name="Freeform: Shape 248">
                      <a:extLst>
                        <a:ext uri="{FF2B5EF4-FFF2-40B4-BE49-F238E27FC236}">
                          <a16:creationId xmlns:a16="http://schemas.microsoft.com/office/drawing/2014/main" id="{56209822-7BEA-4D70-8A29-7AB054398E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9766" y="3570792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5" y="-252"/>
                            <a:pt x="33236" y="415"/>
                          </a:cubicBezTo>
                          <a:cubicBezTo>
                            <a:pt x="33903" y="986"/>
                            <a:pt x="33999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70" name="Freeform: Shape 249">
                      <a:extLst>
                        <a:ext uri="{FF2B5EF4-FFF2-40B4-BE49-F238E27FC236}">
                          <a16:creationId xmlns:a16="http://schemas.microsoft.com/office/drawing/2014/main" id="{42650F8E-2367-4D89-A10A-1AA5E3C51E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8969" y="3601779"/>
                      <a:ext cx="20033" cy="20103"/>
                    </a:xfrm>
                    <a:custGeom>
                      <a:avLst/>
                      <a:gdLst>
                        <a:gd name="connsiteX0" fmla="*/ 2314 w 20033"/>
                        <a:gd name="connsiteY0" fmla="*/ 3623 h 20103"/>
                        <a:gd name="connsiteX1" fmla="*/ 16411 w 20033"/>
                        <a:gd name="connsiteY1" fmla="*/ 2384 h 20103"/>
                        <a:gd name="connsiteX2" fmla="*/ 17649 w 20033"/>
                        <a:gd name="connsiteY2" fmla="*/ 16481 h 20103"/>
                        <a:gd name="connsiteX3" fmla="*/ 3552 w 20033"/>
                        <a:gd name="connsiteY3" fmla="*/ 17720 h 20103"/>
                        <a:gd name="connsiteX4" fmla="*/ 2314 w 20033"/>
                        <a:gd name="connsiteY4" fmla="*/ 3623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2314" y="3623"/>
                          </a:moveTo>
                          <a:cubicBezTo>
                            <a:pt x="5838" y="-664"/>
                            <a:pt x="12220" y="-1235"/>
                            <a:pt x="16411" y="2384"/>
                          </a:cubicBezTo>
                          <a:cubicBezTo>
                            <a:pt x="20697" y="5908"/>
                            <a:pt x="21269" y="12290"/>
                            <a:pt x="17649" y="16481"/>
                          </a:cubicBezTo>
                          <a:cubicBezTo>
                            <a:pt x="14125" y="20768"/>
                            <a:pt x="7743" y="21339"/>
                            <a:pt x="3552" y="17720"/>
                          </a:cubicBezTo>
                          <a:cubicBezTo>
                            <a:pt x="-639" y="14195"/>
                            <a:pt x="-1210" y="7909"/>
                            <a:pt x="2314" y="362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66" name="Graphic 79">
                    <a:extLst>
                      <a:ext uri="{FF2B5EF4-FFF2-40B4-BE49-F238E27FC236}">
                        <a16:creationId xmlns:a16="http://schemas.microsoft.com/office/drawing/2014/main" id="{480BFF65-9506-44F8-9918-C01CA1EC0729}"/>
                      </a:ext>
                    </a:extLst>
                  </p:cNvPr>
                  <p:cNvGrpSpPr/>
                  <p:nvPr/>
                </p:nvGrpSpPr>
                <p:grpSpPr>
                  <a:xfrm>
                    <a:off x="7337970" y="3429853"/>
                    <a:ext cx="44479" cy="51080"/>
                    <a:chOff x="7337970" y="3429853"/>
                    <a:chExt cx="44479" cy="51080"/>
                  </a:xfrm>
                  <a:grpFill/>
                </p:grpSpPr>
                <p:sp>
                  <p:nvSpPr>
                    <p:cNvPr id="1767" name="Freeform: Shape 251">
                      <a:extLst>
                        <a:ext uri="{FF2B5EF4-FFF2-40B4-BE49-F238E27FC236}">
                          <a16:creationId xmlns:a16="http://schemas.microsoft.com/office/drawing/2014/main" id="{085D0087-8AE2-4A76-98BD-F9284C4F73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7970" y="3441062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7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7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68" name="Freeform: Shape 252">
                      <a:extLst>
                        <a:ext uri="{FF2B5EF4-FFF2-40B4-BE49-F238E27FC236}">
                          <a16:creationId xmlns:a16="http://schemas.microsoft.com/office/drawing/2014/main" id="{29EECC8C-6918-4ACE-A964-E2BB99E348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2345" y="3429853"/>
                      <a:ext cx="20103" cy="20103"/>
                    </a:xfrm>
                    <a:custGeom>
                      <a:avLst/>
                      <a:gdLst>
                        <a:gd name="connsiteX0" fmla="*/ 17719 w 20103"/>
                        <a:gd name="connsiteY0" fmla="*/ 16481 h 20103"/>
                        <a:gd name="connsiteX1" fmla="*/ 3622 w 20103"/>
                        <a:gd name="connsiteY1" fmla="*/ 17719 h 20103"/>
                        <a:gd name="connsiteX2" fmla="*/ 2384 w 20103"/>
                        <a:gd name="connsiteY2" fmla="*/ 3623 h 20103"/>
                        <a:gd name="connsiteX3" fmla="*/ 16481 w 20103"/>
                        <a:gd name="connsiteY3" fmla="*/ 2384 h 20103"/>
                        <a:gd name="connsiteX4" fmla="*/ 17719 w 2010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17719" y="16481"/>
                          </a:moveTo>
                          <a:cubicBezTo>
                            <a:pt x="14195" y="20768"/>
                            <a:pt x="7813" y="21339"/>
                            <a:pt x="3622" y="17719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195"/>
                            <a:pt x="17719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723" name="Freeform: Shape 253">
                  <a:extLst>
                    <a:ext uri="{FF2B5EF4-FFF2-40B4-BE49-F238E27FC236}">
                      <a16:creationId xmlns:a16="http://schemas.microsoft.com/office/drawing/2014/main" id="{873F0835-FA0E-4B19-B831-C7BBCF33C7CB}"/>
                    </a:ext>
                  </a:extLst>
                </p:cNvPr>
                <p:cNvSpPr/>
                <p:nvPr/>
              </p:nvSpPr>
              <p:spPr>
                <a:xfrm>
                  <a:off x="7228506" y="3455082"/>
                  <a:ext cx="143883" cy="143858"/>
                </a:xfrm>
                <a:custGeom>
                  <a:avLst/>
                  <a:gdLst>
                    <a:gd name="connsiteX0" fmla="*/ 142796 w 143883"/>
                    <a:gd name="connsiteY0" fmla="*/ 84217 h 143858"/>
                    <a:gd name="connsiteX1" fmla="*/ 59642 w 143883"/>
                    <a:gd name="connsiteY1" fmla="*/ 142795 h 143858"/>
                    <a:gd name="connsiteX2" fmla="*/ 1064 w 143883"/>
                    <a:gd name="connsiteY2" fmla="*/ 59642 h 143858"/>
                    <a:gd name="connsiteX3" fmla="*/ 84217 w 143883"/>
                    <a:gd name="connsiteY3" fmla="*/ 1063 h 143858"/>
                    <a:gd name="connsiteX4" fmla="*/ 142796 w 143883"/>
                    <a:gd name="connsiteY4" fmla="*/ 84217 h 143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83" h="143858">
                      <a:moveTo>
                        <a:pt x="142796" y="84217"/>
                      </a:moveTo>
                      <a:cubicBezTo>
                        <a:pt x="136033" y="123364"/>
                        <a:pt x="98790" y="149558"/>
                        <a:pt x="59642" y="142795"/>
                      </a:cubicBezTo>
                      <a:cubicBezTo>
                        <a:pt x="20494" y="136033"/>
                        <a:pt x="-5699" y="98790"/>
                        <a:pt x="1064" y="59642"/>
                      </a:cubicBezTo>
                      <a:cubicBezTo>
                        <a:pt x="7826" y="20494"/>
                        <a:pt x="45069" y="-5699"/>
                        <a:pt x="84217" y="1063"/>
                      </a:cubicBezTo>
                      <a:cubicBezTo>
                        <a:pt x="123365" y="7826"/>
                        <a:pt x="149653" y="45069"/>
                        <a:pt x="142796" y="84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4" name="Freeform: Shape 254">
                  <a:extLst>
                    <a:ext uri="{FF2B5EF4-FFF2-40B4-BE49-F238E27FC236}">
                      <a16:creationId xmlns:a16="http://schemas.microsoft.com/office/drawing/2014/main" id="{CFAF04AA-F408-4D4E-A87A-201391FAB7CC}"/>
                    </a:ext>
                  </a:extLst>
                </p:cNvPr>
                <p:cNvSpPr/>
                <p:nvPr/>
              </p:nvSpPr>
              <p:spPr>
                <a:xfrm>
                  <a:off x="7280485" y="3428337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5" name="Freeform: Shape 255">
                  <a:extLst>
                    <a:ext uri="{FF2B5EF4-FFF2-40B4-BE49-F238E27FC236}">
                      <a16:creationId xmlns:a16="http://schemas.microsoft.com/office/drawing/2014/main" id="{69E699DD-1344-48A6-AC5D-670CFE02B100}"/>
                    </a:ext>
                  </a:extLst>
                </p:cNvPr>
                <p:cNvSpPr/>
                <p:nvPr/>
              </p:nvSpPr>
              <p:spPr>
                <a:xfrm>
                  <a:off x="7299250" y="3465913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6 h 20088"/>
                    <a:gd name="connsiteX1" fmla="*/ 13473 w 20088"/>
                    <a:gd name="connsiteY1" fmla="*/ 19474 h 20088"/>
                    <a:gd name="connsiteX2" fmla="*/ 615 w 20088"/>
                    <a:gd name="connsiteY2" fmla="*/ 13473 h 20088"/>
                    <a:gd name="connsiteX3" fmla="*/ 6615 w 20088"/>
                    <a:gd name="connsiteY3" fmla="*/ 615 h 20088"/>
                    <a:gd name="connsiteX4" fmla="*/ 19474 w 20088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6" name="Freeform: Shape 256">
                  <a:extLst>
                    <a:ext uri="{FF2B5EF4-FFF2-40B4-BE49-F238E27FC236}">
                      <a16:creationId xmlns:a16="http://schemas.microsoft.com/office/drawing/2014/main" id="{8AEC4D0C-23E2-494F-A00D-24E4CDB04BCC}"/>
                    </a:ext>
                  </a:extLst>
                </p:cNvPr>
                <p:cNvSpPr/>
                <p:nvPr/>
              </p:nvSpPr>
              <p:spPr>
                <a:xfrm>
                  <a:off x="7289605" y="3508656"/>
                  <a:ext cx="24042" cy="24042"/>
                </a:xfrm>
                <a:custGeom>
                  <a:avLst/>
                  <a:gdLst>
                    <a:gd name="connsiteX0" fmla="*/ 23308 w 24042"/>
                    <a:gd name="connsiteY0" fmla="*/ 7878 h 24042"/>
                    <a:gd name="connsiteX1" fmla="*/ 16165 w 24042"/>
                    <a:gd name="connsiteY1" fmla="*/ 23308 h 24042"/>
                    <a:gd name="connsiteX2" fmla="*/ 734 w 24042"/>
                    <a:gd name="connsiteY2" fmla="*/ 16165 h 24042"/>
                    <a:gd name="connsiteX3" fmla="*/ 7878 w 24042"/>
                    <a:gd name="connsiteY3" fmla="*/ 734 h 24042"/>
                    <a:gd name="connsiteX4" fmla="*/ 23308 w 24042"/>
                    <a:gd name="connsiteY4" fmla="*/ 7878 h 24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42">
                      <a:moveTo>
                        <a:pt x="23308" y="7878"/>
                      </a:moveTo>
                      <a:cubicBezTo>
                        <a:pt x="25594" y="14069"/>
                        <a:pt x="22356" y="21022"/>
                        <a:pt x="16165" y="23308"/>
                      </a:cubicBezTo>
                      <a:cubicBezTo>
                        <a:pt x="9973" y="25594"/>
                        <a:pt x="3020" y="22356"/>
                        <a:pt x="734" y="16165"/>
                      </a:cubicBezTo>
                      <a:cubicBezTo>
                        <a:pt x="-1552" y="9973"/>
                        <a:pt x="1686" y="3020"/>
                        <a:pt x="7878" y="734"/>
                      </a:cubicBezTo>
                      <a:cubicBezTo>
                        <a:pt x="14069" y="-1552"/>
                        <a:pt x="21022" y="1686"/>
                        <a:pt x="23308" y="78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7" name="Freeform: Shape 257">
                  <a:extLst>
                    <a:ext uri="{FF2B5EF4-FFF2-40B4-BE49-F238E27FC236}">
                      <a16:creationId xmlns:a16="http://schemas.microsoft.com/office/drawing/2014/main" id="{9AA643ED-1F8B-4DEC-80FC-4F3B87F3BD4F}"/>
                    </a:ext>
                  </a:extLst>
                </p:cNvPr>
                <p:cNvSpPr/>
                <p:nvPr/>
              </p:nvSpPr>
              <p:spPr>
                <a:xfrm>
                  <a:off x="7270389" y="3473628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3 w 20089"/>
                    <a:gd name="connsiteY1" fmla="*/ 19474 h 20088"/>
                    <a:gd name="connsiteX2" fmla="*/ 615 w 20089"/>
                    <a:gd name="connsiteY2" fmla="*/ 13474 h 20088"/>
                    <a:gd name="connsiteX3" fmla="*/ 6615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8" name="Freeform: Shape 258">
                  <a:extLst>
                    <a:ext uri="{FF2B5EF4-FFF2-40B4-BE49-F238E27FC236}">
                      <a16:creationId xmlns:a16="http://schemas.microsoft.com/office/drawing/2014/main" id="{9FAD4D24-CC8E-4FD1-BF94-B70C7AC3D075}"/>
                    </a:ext>
                  </a:extLst>
                </p:cNvPr>
                <p:cNvSpPr/>
                <p:nvPr/>
              </p:nvSpPr>
              <p:spPr>
                <a:xfrm>
                  <a:off x="7254292" y="3500965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9" name="Freeform: Shape 259">
                  <a:extLst>
                    <a:ext uri="{FF2B5EF4-FFF2-40B4-BE49-F238E27FC236}">
                      <a16:creationId xmlns:a16="http://schemas.microsoft.com/office/drawing/2014/main" id="{5084D3DD-DA2B-420F-BD77-BB7F8340D79E}"/>
                    </a:ext>
                  </a:extLst>
                </p:cNvPr>
                <p:cNvSpPr/>
                <p:nvPr/>
              </p:nvSpPr>
              <p:spPr>
                <a:xfrm>
                  <a:off x="7259244" y="3531493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0" name="Freeform: Shape 260">
                  <a:extLst>
                    <a:ext uri="{FF2B5EF4-FFF2-40B4-BE49-F238E27FC236}">
                      <a16:creationId xmlns:a16="http://schemas.microsoft.com/office/drawing/2014/main" id="{D10C15FF-D640-4EB4-98F9-92C2CF6F6CE8}"/>
                    </a:ext>
                  </a:extLst>
                </p:cNvPr>
                <p:cNvSpPr/>
                <p:nvPr/>
              </p:nvSpPr>
              <p:spPr>
                <a:xfrm>
                  <a:off x="7313061" y="3540828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1" name="Freeform: Shape 261">
                  <a:extLst>
                    <a:ext uri="{FF2B5EF4-FFF2-40B4-BE49-F238E27FC236}">
                      <a16:creationId xmlns:a16="http://schemas.microsoft.com/office/drawing/2014/main" id="{BA9DC4D2-E5BC-4443-826C-37D96DCA979C}"/>
                    </a:ext>
                  </a:extLst>
                </p:cNvPr>
                <p:cNvSpPr/>
                <p:nvPr/>
              </p:nvSpPr>
              <p:spPr>
                <a:xfrm>
                  <a:off x="7328396" y="3510775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2" name="Freeform: Shape 262">
                  <a:extLst>
                    <a:ext uri="{FF2B5EF4-FFF2-40B4-BE49-F238E27FC236}">
                      <a16:creationId xmlns:a16="http://schemas.microsoft.com/office/drawing/2014/main" id="{1E2AEBAF-4649-471C-AF71-DCF20DBBE3D8}"/>
                    </a:ext>
                  </a:extLst>
                </p:cNvPr>
                <p:cNvSpPr/>
                <p:nvPr/>
              </p:nvSpPr>
              <p:spPr>
                <a:xfrm>
                  <a:off x="7322681" y="3484963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6 h 20088"/>
                    <a:gd name="connsiteX1" fmla="*/ 13474 w 20088"/>
                    <a:gd name="connsiteY1" fmla="*/ 19474 h 20088"/>
                    <a:gd name="connsiteX2" fmla="*/ 615 w 20088"/>
                    <a:gd name="connsiteY2" fmla="*/ 13473 h 20088"/>
                    <a:gd name="connsiteX3" fmla="*/ 6616 w 20088"/>
                    <a:gd name="connsiteY3" fmla="*/ 615 h 20088"/>
                    <a:gd name="connsiteX4" fmla="*/ 19474 w 20088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3" name="Freeform: Shape 263">
                  <a:extLst>
                    <a:ext uri="{FF2B5EF4-FFF2-40B4-BE49-F238E27FC236}">
                      <a16:creationId xmlns:a16="http://schemas.microsoft.com/office/drawing/2014/main" id="{71756B18-9E3C-4924-9503-CF45CF896C4B}"/>
                    </a:ext>
                  </a:extLst>
                </p:cNvPr>
                <p:cNvSpPr/>
                <p:nvPr/>
              </p:nvSpPr>
              <p:spPr>
                <a:xfrm>
                  <a:off x="7283819" y="3554971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4" name="Freeform: Shape 264">
                  <a:extLst>
                    <a:ext uri="{FF2B5EF4-FFF2-40B4-BE49-F238E27FC236}">
                      <a16:creationId xmlns:a16="http://schemas.microsoft.com/office/drawing/2014/main" id="{EB941570-5C0B-45E4-AA73-91F8C839C109}"/>
                    </a:ext>
                  </a:extLst>
                </p:cNvPr>
                <p:cNvSpPr/>
                <p:nvPr/>
              </p:nvSpPr>
              <p:spPr>
                <a:xfrm>
                  <a:off x="7237337" y="3447529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5" name="Freeform: Shape 265">
                  <a:extLst>
                    <a:ext uri="{FF2B5EF4-FFF2-40B4-BE49-F238E27FC236}">
                      <a16:creationId xmlns:a16="http://schemas.microsoft.com/office/drawing/2014/main" id="{DDDC541D-48CF-42CF-B887-E568B02ED3E9}"/>
                    </a:ext>
                  </a:extLst>
                </p:cNvPr>
                <p:cNvSpPr/>
                <p:nvPr/>
              </p:nvSpPr>
              <p:spPr>
                <a:xfrm>
                  <a:off x="7211619" y="3481534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4 w 20089"/>
                    <a:gd name="connsiteY1" fmla="*/ 19474 h 20088"/>
                    <a:gd name="connsiteX2" fmla="*/ 615 w 20089"/>
                    <a:gd name="connsiteY2" fmla="*/ 13473 h 20088"/>
                    <a:gd name="connsiteX3" fmla="*/ 6616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6" name="Freeform: Shape 266">
                  <a:extLst>
                    <a:ext uri="{FF2B5EF4-FFF2-40B4-BE49-F238E27FC236}">
                      <a16:creationId xmlns:a16="http://schemas.microsoft.com/office/drawing/2014/main" id="{3C43BEFA-30EB-4575-8001-16F586AD29A9}"/>
                    </a:ext>
                  </a:extLst>
                </p:cNvPr>
                <p:cNvSpPr/>
                <p:nvPr/>
              </p:nvSpPr>
              <p:spPr>
                <a:xfrm>
                  <a:off x="7210667" y="3526921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7" name="Freeform: Shape 267">
                  <a:extLst>
                    <a:ext uri="{FF2B5EF4-FFF2-40B4-BE49-F238E27FC236}">
                      <a16:creationId xmlns:a16="http://schemas.microsoft.com/office/drawing/2014/main" id="{1AC2350C-9D76-4D3E-AB66-3A3E7E5260D1}"/>
                    </a:ext>
                  </a:extLst>
                </p:cNvPr>
                <p:cNvSpPr/>
                <p:nvPr/>
              </p:nvSpPr>
              <p:spPr>
                <a:xfrm>
                  <a:off x="7220478" y="3565212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8" name="Freeform: Shape 268">
                  <a:extLst>
                    <a:ext uri="{FF2B5EF4-FFF2-40B4-BE49-F238E27FC236}">
                      <a16:creationId xmlns:a16="http://schemas.microsoft.com/office/drawing/2014/main" id="{30ADC429-E3C4-4A71-8E34-EF5DD4D0B2AE}"/>
                    </a:ext>
                  </a:extLst>
                </p:cNvPr>
                <p:cNvSpPr/>
                <p:nvPr/>
              </p:nvSpPr>
              <p:spPr>
                <a:xfrm>
                  <a:off x="7251625" y="3594786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6 h 20088"/>
                    <a:gd name="connsiteX1" fmla="*/ 13473 w 20088"/>
                    <a:gd name="connsiteY1" fmla="*/ 19474 h 20088"/>
                    <a:gd name="connsiteX2" fmla="*/ 615 w 20088"/>
                    <a:gd name="connsiteY2" fmla="*/ 13474 h 20088"/>
                    <a:gd name="connsiteX3" fmla="*/ 6615 w 20088"/>
                    <a:gd name="connsiteY3" fmla="*/ 615 h 20088"/>
                    <a:gd name="connsiteX4" fmla="*/ 19474 w 20088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9" name="Freeform: Shape 269">
                  <a:extLst>
                    <a:ext uri="{FF2B5EF4-FFF2-40B4-BE49-F238E27FC236}">
                      <a16:creationId xmlns:a16="http://schemas.microsoft.com/office/drawing/2014/main" id="{06F47906-D159-410E-98EC-02555004EB13}"/>
                    </a:ext>
                  </a:extLst>
                </p:cNvPr>
                <p:cNvSpPr/>
                <p:nvPr/>
              </p:nvSpPr>
              <p:spPr>
                <a:xfrm>
                  <a:off x="7299631" y="3603073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0" name="Freeform: Shape 270">
                  <a:extLst>
                    <a:ext uri="{FF2B5EF4-FFF2-40B4-BE49-F238E27FC236}">
                      <a16:creationId xmlns:a16="http://schemas.microsoft.com/office/drawing/2014/main" id="{A3999641-5BE9-4483-AE87-8CD5FE83C032}"/>
                    </a:ext>
                  </a:extLst>
                </p:cNvPr>
                <p:cNvSpPr/>
                <p:nvPr/>
              </p:nvSpPr>
              <p:spPr>
                <a:xfrm>
                  <a:off x="7345351" y="3586880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1" name="Freeform: Shape 271">
                  <a:extLst>
                    <a:ext uri="{FF2B5EF4-FFF2-40B4-BE49-F238E27FC236}">
                      <a16:creationId xmlns:a16="http://schemas.microsoft.com/office/drawing/2014/main" id="{CFC5FD72-4FDD-4128-8329-05A8BB59FA9D}"/>
                    </a:ext>
                  </a:extLst>
                </p:cNvPr>
                <p:cNvSpPr/>
                <p:nvPr/>
              </p:nvSpPr>
              <p:spPr>
                <a:xfrm>
                  <a:off x="7372020" y="3550304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5 h 20088"/>
                    <a:gd name="connsiteX1" fmla="*/ 13474 w 20089"/>
                    <a:gd name="connsiteY1" fmla="*/ 19474 h 20088"/>
                    <a:gd name="connsiteX2" fmla="*/ 615 w 20089"/>
                    <a:gd name="connsiteY2" fmla="*/ 13473 h 20088"/>
                    <a:gd name="connsiteX3" fmla="*/ 6616 w 20089"/>
                    <a:gd name="connsiteY3" fmla="*/ 615 h 20088"/>
                    <a:gd name="connsiteX4" fmla="*/ 19474 w 20089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2" name="Freeform: Shape 272">
                  <a:extLst>
                    <a:ext uri="{FF2B5EF4-FFF2-40B4-BE49-F238E27FC236}">
                      <a16:creationId xmlns:a16="http://schemas.microsoft.com/office/drawing/2014/main" id="{2DC3DDEB-F0CC-4419-B2E2-0324D0168039}"/>
                    </a:ext>
                  </a:extLst>
                </p:cNvPr>
                <p:cNvSpPr/>
                <p:nvPr/>
              </p:nvSpPr>
              <p:spPr>
                <a:xfrm>
                  <a:off x="7379736" y="3510633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3" name="Freeform: Shape 273">
                  <a:extLst>
                    <a:ext uri="{FF2B5EF4-FFF2-40B4-BE49-F238E27FC236}">
                      <a16:creationId xmlns:a16="http://schemas.microsoft.com/office/drawing/2014/main" id="{5B7B4CD4-76C8-4DF9-93C0-C98617B609AE}"/>
                    </a:ext>
                  </a:extLst>
                </p:cNvPr>
                <p:cNvSpPr/>
                <p:nvPr/>
              </p:nvSpPr>
              <p:spPr>
                <a:xfrm>
                  <a:off x="7366496" y="3464913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474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4" name="Freeform: Shape 274">
                  <a:extLst>
                    <a:ext uri="{FF2B5EF4-FFF2-40B4-BE49-F238E27FC236}">
                      <a16:creationId xmlns:a16="http://schemas.microsoft.com/office/drawing/2014/main" id="{6E21F5A9-8080-4EAA-B6AB-FCFC79429661}"/>
                    </a:ext>
                  </a:extLst>
                </p:cNvPr>
                <p:cNvSpPr/>
                <p:nvPr/>
              </p:nvSpPr>
              <p:spPr>
                <a:xfrm>
                  <a:off x="7329730" y="3429337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5 h 20089"/>
                    <a:gd name="connsiteX1" fmla="*/ 13473 w 20088"/>
                    <a:gd name="connsiteY1" fmla="*/ 19474 h 20089"/>
                    <a:gd name="connsiteX2" fmla="*/ 615 w 20088"/>
                    <a:gd name="connsiteY2" fmla="*/ 13473 h 20089"/>
                    <a:gd name="connsiteX3" fmla="*/ 6615 w 20088"/>
                    <a:gd name="connsiteY3" fmla="*/ 615 h 20089"/>
                    <a:gd name="connsiteX4" fmla="*/ 19474 w 20088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5" name="Freeform: Shape 275">
                  <a:extLst>
                    <a:ext uri="{FF2B5EF4-FFF2-40B4-BE49-F238E27FC236}">
                      <a16:creationId xmlns:a16="http://schemas.microsoft.com/office/drawing/2014/main" id="{EAD45908-A540-446D-8026-9B8AC497D9D8}"/>
                    </a:ext>
                  </a:extLst>
                </p:cNvPr>
                <p:cNvSpPr/>
                <p:nvPr/>
              </p:nvSpPr>
              <p:spPr>
                <a:xfrm>
                  <a:off x="7288519" y="3439276"/>
                  <a:ext cx="8974" cy="44563"/>
                </a:xfrm>
                <a:custGeom>
                  <a:avLst/>
                  <a:gdLst>
                    <a:gd name="connsiteX0" fmla="*/ 6963 w 8974"/>
                    <a:gd name="connsiteY0" fmla="*/ 44492 h 44563"/>
                    <a:gd name="connsiteX1" fmla="*/ 5630 w 8974"/>
                    <a:gd name="connsiteY1" fmla="*/ 43063 h 44563"/>
                    <a:gd name="connsiteX2" fmla="*/ 10 w 8974"/>
                    <a:gd name="connsiteY2" fmla="*/ 1915 h 44563"/>
                    <a:gd name="connsiteX3" fmla="*/ 1439 w 8974"/>
                    <a:gd name="connsiteY3" fmla="*/ 10 h 44563"/>
                    <a:gd name="connsiteX4" fmla="*/ 3344 w 8974"/>
                    <a:gd name="connsiteY4" fmla="*/ 1439 h 44563"/>
                    <a:gd name="connsiteX5" fmla="*/ 8964 w 8974"/>
                    <a:gd name="connsiteY5" fmla="*/ 42587 h 44563"/>
                    <a:gd name="connsiteX6" fmla="*/ 7535 w 8974"/>
                    <a:gd name="connsiteY6" fmla="*/ 44492 h 44563"/>
                    <a:gd name="connsiteX7" fmla="*/ 6963 w 8974"/>
                    <a:gd name="connsiteY7" fmla="*/ 44492 h 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563">
                      <a:moveTo>
                        <a:pt x="6963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6" y="105"/>
                        <a:pt x="1439" y="10"/>
                      </a:cubicBezTo>
                      <a:cubicBezTo>
                        <a:pt x="2392" y="-85"/>
                        <a:pt x="3249" y="487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39"/>
                        <a:pt x="8487" y="44397"/>
                        <a:pt x="7535" y="44492"/>
                      </a:cubicBezTo>
                      <a:cubicBezTo>
                        <a:pt x="7344" y="44587"/>
                        <a:pt x="7154" y="44587"/>
                        <a:pt x="6963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6" name="Freeform: Shape 276">
                  <a:extLst>
                    <a:ext uri="{FF2B5EF4-FFF2-40B4-BE49-F238E27FC236}">
                      <a16:creationId xmlns:a16="http://schemas.microsoft.com/office/drawing/2014/main" id="{CCB0E385-463A-4DC6-A699-1B432FD107D2}"/>
                    </a:ext>
                  </a:extLst>
                </p:cNvPr>
                <p:cNvSpPr/>
                <p:nvPr/>
              </p:nvSpPr>
              <p:spPr>
                <a:xfrm>
                  <a:off x="7245593" y="3457119"/>
                  <a:ext cx="30247" cy="32102"/>
                </a:xfrm>
                <a:custGeom>
                  <a:avLst/>
                  <a:gdLst>
                    <a:gd name="connsiteX0" fmla="*/ 28268 w 30247"/>
                    <a:gd name="connsiteY0" fmla="*/ 32078 h 32102"/>
                    <a:gd name="connsiteX1" fmla="*/ 27315 w 30247"/>
                    <a:gd name="connsiteY1" fmla="*/ 31602 h 32102"/>
                    <a:gd name="connsiteX2" fmla="*/ 455 w 30247"/>
                    <a:gd name="connsiteY2" fmla="*/ 2836 h 32102"/>
                    <a:gd name="connsiteX3" fmla="*/ 550 w 30247"/>
                    <a:gd name="connsiteY3" fmla="*/ 455 h 32102"/>
                    <a:gd name="connsiteX4" fmla="*/ 2931 w 30247"/>
                    <a:gd name="connsiteY4" fmla="*/ 550 h 32102"/>
                    <a:gd name="connsiteX5" fmla="*/ 29792 w 30247"/>
                    <a:gd name="connsiteY5" fmla="*/ 29316 h 32102"/>
                    <a:gd name="connsiteX6" fmla="*/ 29697 w 30247"/>
                    <a:gd name="connsiteY6" fmla="*/ 31697 h 32102"/>
                    <a:gd name="connsiteX7" fmla="*/ 28268 w 30247"/>
                    <a:gd name="connsiteY7" fmla="*/ 32078 h 3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7" h="32102">
                      <a:moveTo>
                        <a:pt x="28268" y="32078"/>
                      </a:moveTo>
                      <a:cubicBezTo>
                        <a:pt x="27887" y="31983"/>
                        <a:pt x="27601" y="31888"/>
                        <a:pt x="27315" y="31602"/>
                      </a:cubicBezTo>
                      <a:lnTo>
                        <a:pt x="455" y="2836"/>
                      </a:lnTo>
                      <a:cubicBezTo>
                        <a:pt x="-212" y="2169"/>
                        <a:pt x="-117" y="1122"/>
                        <a:pt x="550" y="455"/>
                      </a:cubicBezTo>
                      <a:cubicBezTo>
                        <a:pt x="1217" y="-212"/>
                        <a:pt x="2265" y="-116"/>
                        <a:pt x="2931" y="550"/>
                      </a:cubicBezTo>
                      <a:lnTo>
                        <a:pt x="29792" y="29316"/>
                      </a:lnTo>
                      <a:cubicBezTo>
                        <a:pt x="30459" y="29983"/>
                        <a:pt x="30364" y="31030"/>
                        <a:pt x="29697" y="31697"/>
                      </a:cubicBezTo>
                      <a:cubicBezTo>
                        <a:pt x="29316" y="31983"/>
                        <a:pt x="28744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7" name="Freeform: Shape 277">
                  <a:extLst>
                    <a:ext uri="{FF2B5EF4-FFF2-40B4-BE49-F238E27FC236}">
                      <a16:creationId xmlns:a16="http://schemas.microsoft.com/office/drawing/2014/main" id="{98CD439D-F6C4-4BD0-8BB8-F3ABAF476FD1}"/>
                    </a:ext>
                  </a:extLst>
                </p:cNvPr>
                <p:cNvSpPr/>
                <p:nvPr/>
              </p:nvSpPr>
              <p:spPr>
                <a:xfrm>
                  <a:off x="7223421" y="3490478"/>
                  <a:ext cx="42967" cy="20389"/>
                </a:xfrm>
                <a:custGeom>
                  <a:avLst/>
                  <a:gdLst>
                    <a:gd name="connsiteX0" fmla="*/ 41010 w 42967"/>
                    <a:gd name="connsiteY0" fmla="*/ 20341 h 20389"/>
                    <a:gd name="connsiteX1" fmla="*/ 40629 w 42967"/>
                    <a:gd name="connsiteY1" fmla="*/ 20245 h 20389"/>
                    <a:gd name="connsiteX2" fmla="*/ 1005 w 42967"/>
                    <a:gd name="connsiteY2" fmla="*/ 3196 h 20389"/>
                    <a:gd name="connsiteX3" fmla="*/ 148 w 42967"/>
                    <a:gd name="connsiteY3" fmla="*/ 1005 h 20389"/>
                    <a:gd name="connsiteX4" fmla="*/ 2338 w 42967"/>
                    <a:gd name="connsiteY4" fmla="*/ 148 h 20389"/>
                    <a:gd name="connsiteX5" fmla="*/ 41962 w 42967"/>
                    <a:gd name="connsiteY5" fmla="*/ 17197 h 20389"/>
                    <a:gd name="connsiteX6" fmla="*/ 42820 w 42967"/>
                    <a:gd name="connsiteY6" fmla="*/ 19388 h 20389"/>
                    <a:gd name="connsiteX7" fmla="*/ 41010 w 42967"/>
                    <a:gd name="connsiteY7" fmla="*/ 20341 h 2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89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8" y="148"/>
                      </a:cubicBezTo>
                      <a:lnTo>
                        <a:pt x="41962" y="17197"/>
                      </a:lnTo>
                      <a:cubicBezTo>
                        <a:pt x="42820" y="17578"/>
                        <a:pt x="43201" y="18531"/>
                        <a:pt x="42820" y="19388"/>
                      </a:cubicBezTo>
                      <a:cubicBezTo>
                        <a:pt x="42534" y="20150"/>
                        <a:pt x="41677" y="20531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8" name="Freeform: Shape 278">
                  <a:extLst>
                    <a:ext uri="{FF2B5EF4-FFF2-40B4-BE49-F238E27FC236}">
                      <a16:creationId xmlns:a16="http://schemas.microsoft.com/office/drawing/2014/main" id="{4E4C7534-3AE2-4064-B392-EF40373B458D}"/>
                    </a:ext>
                  </a:extLst>
                </p:cNvPr>
                <p:cNvSpPr/>
                <p:nvPr/>
              </p:nvSpPr>
              <p:spPr>
                <a:xfrm>
                  <a:off x="7221727" y="3529287"/>
                  <a:ext cx="44356" cy="9821"/>
                </a:xfrm>
                <a:custGeom>
                  <a:avLst/>
                  <a:gdLst>
                    <a:gd name="connsiteX0" fmla="*/ 1366 w 44356"/>
                    <a:gd name="connsiteY0" fmla="*/ 9821 h 9821"/>
                    <a:gd name="connsiteX1" fmla="*/ 33 w 44356"/>
                    <a:gd name="connsiteY1" fmla="*/ 8392 h 9821"/>
                    <a:gd name="connsiteX2" fmla="*/ 1461 w 44356"/>
                    <a:gd name="connsiteY2" fmla="*/ 6487 h 9821"/>
                    <a:gd name="connsiteX3" fmla="*/ 42419 w 44356"/>
                    <a:gd name="connsiteY3" fmla="*/ 10 h 9821"/>
                    <a:gd name="connsiteX4" fmla="*/ 44324 w 44356"/>
                    <a:gd name="connsiteY4" fmla="*/ 1439 h 9821"/>
                    <a:gd name="connsiteX5" fmla="*/ 42895 w 44356"/>
                    <a:gd name="connsiteY5" fmla="*/ 3344 h 9821"/>
                    <a:gd name="connsiteX6" fmla="*/ 1938 w 44356"/>
                    <a:gd name="connsiteY6" fmla="*/ 9821 h 9821"/>
                    <a:gd name="connsiteX7" fmla="*/ 1366 w 44356"/>
                    <a:gd name="connsiteY7" fmla="*/ 9821 h 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21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8" y="487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8" y="9821"/>
                      </a:lnTo>
                      <a:cubicBezTo>
                        <a:pt x="1747" y="9821"/>
                        <a:pt x="1557" y="9821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9" name="Freeform: Shape 279">
                  <a:extLst>
                    <a:ext uri="{FF2B5EF4-FFF2-40B4-BE49-F238E27FC236}">
                      <a16:creationId xmlns:a16="http://schemas.microsoft.com/office/drawing/2014/main" id="{FCB90B22-8273-43FE-A1DA-8214DC9CDDA4}"/>
                    </a:ext>
                  </a:extLst>
                </p:cNvPr>
                <p:cNvSpPr/>
                <p:nvPr/>
              </p:nvSpPr>
              <p:spPr>
                <a:xfrm>
                  <a:off x="7230553" y="3550378"/>
                  <a:ext cx="37752" cy="24962"/>
                </a:xfrm>
                <a:custGeom>
                  <a:avLst/>
                  <a:gdLst>
                    <a:gd name="connsiteX0" fmla="*/ 1398 w 37752"/>
                    <a:gd name="connsiteY0" fmla="*/ 24925 h 24962"/>
                    <a:gd name="connsiteX1" fmla="*/ 255 w 37752"/>
                    <a:gd name="connsiteY1" fmla="*/ 24163 h 24962"/>
                    <a:gd name="connsiteX2" fmla="*/ 827 w 37752"/>
                    <a:gd name="connsiteY2" fmla="*/ 21877 h 24962"/>
                    <a:gd name="connsiteX3" fmla="*/ 35212 w 37752"/>
                    <a:gd name="connsiteY3" fmla="*/ 255 h 24962"/>
                    <a:gd name="connsiteX4" fmla="*/ 37498 w 37752"/>
                    <a:gd name="connsiteY4" fmla="*/ 827 h 24962"/>
                    <a:gd name="connsiteX5" fmla="*/ 36926 w 37752"/>
                    <a:gd name="connsiteY5" fmla="*/ 3113 h 24962"/>
                    <a:gd name="connsiteX6" fmla="*/ 2541 w 37752"/>
                    <a:gd name="connsiteY6" fmla="*/ 24734 h 24962"/>
                    <a:gd name="connsiteX7" fmla="*/ 1398 w 37752"/>
                    <a:gd name="connsiteY7" fmla="*/ 24925 h 2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2" h="24962">
                      <a:moveTo>
                        <a:pt x="1398" y="24925"/>
                      </a:moveTo>
                      <a:cubicBezTo>
                        <a:pt x="922" y="24830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3"/>
                      </a:cubicBezTo>
                      <a:lnTo>
                        <a:pt x="2541" y="24734"/>
                      </a:lnTo>
                      <a:cubicBezTo>
                        <a:pt x="2160" y="24925"/>
                        <a:pt x="1779" y="25020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0" name="Freeform: Shape 280">
                  <a:extLst>
                    <a:ext uri="{FF2B5EF4-FFF2-40B4-BE49-F238E27FC236}">
                      <a16:creationId xmlns:a16="http://schemas.microsoft.com/office/drawing/2014/main" id="{56993405-D5BC-4D5B-B9E3-B037025D2D81}"/>
                    </a:ext>
                  </a:extLst>
                </p:cNvPr>
                <p:cNvSpPr/>
                <p:nvPr/>
              </p:nvSpPr>
              <p:spPr>
                <a:xfrm>
                  <a:off x="7260487" y="3561453"/>
                  <a:ext cx="24080" cy="42347"/>
                </a:xfrm>
                <a:custGeom>
                  <a:avLst/>
                  <a:gdLst>
                    <a:gd name="connsiteX0" fmla="*/ 1372 w 24080"/>
                    <a:gd name="connsiteY0" fmla="*/ 42330 h 42347"/>
                    <a:gd name="connsiteX1" fmla="*/ 896 w 24080"/>
                    <a:gd name="connsiteY1" fmla="*/ 42139 h 42347"/>
                    <a:gd name="connsiteX2" fmla="*/ 229 w 24080"/>
                    <a:gd name="connsiteY2" fmla="*/ 39853 h 42347"/>
                    <a:gd name="connsiteX3" fmla="*/ 20899 w 24080"/>
                    <a:gd name="connsiteY3" fmla="*/ 896 h 42347"/>
                    <a:gd name="connsiteX4" fmla="*/ 23185 w 24080"/>
                    <a:gd name="connsiteY4" fmla="*/ 229 h 42347"/>
                    <a:gd name="connsiteX5" fmla="*/ 23851 w 24080"/>
                    <a:gd name="connsiteY5" fmla="*/ 2515 h 42347"/>
                    <a:gd name="connsiteX6" fmla="*/ 3182 w 24080"/>
                    <a:gd name="connsiteY6" fmla="*/ 41473 h 42347"/>
                    <a:gd name="connsiteX7" fmla="*/ 1372 w 24080"/>
                    <a:gd name="connsiteY7" fmla="*/ 42330 h 4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47">
                      <a:moveTo>
                        <a:pt x="1372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29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7" y="-247"/>
                        <a:pt x="23185" y="229"/>
                      </a:cubicBezTo>
                      <a:cubicBezTo>
                        <a:pt x="24042" y="706"/>
                        <a:pt x="24328" y="1658"/>
                        <a:pt x="23851" y="2515"/>
                      </a:cubicBezTo>
                      <a:lnTo>
                        <a:pt x="3182" y="41473"/>
                      </a:lnTo>
                      <a:cubicBezTo>
                        <a:pt x="2801" y="42139"/>
                        <a:pt x="2134" y="42425"/>
                        <a:pt x="1372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1" name="Freeform: Shape 281">
                  <a:extLst>
                    <a:ext uri="{FF2B5EF4-FFF2-40B4-BE49-F238E27FC236}">
                      <a16:creationId xmlns:a16="http://schemas.microsoft.com/office/drawing/2014/main" id="{4D07EF14-26BA-48ED-8A2A-44A4011C5D87}"/>
                    </a:ext>
                  </a:extLst>
                </p:cNvPr>
                <p:cNvSpPr/>
                <p:nvPr/>
              </p:nvSpPr>
              <p:spPr>
                <a:xfrm>
                  <a:off x="7304905" y="3560341"/>
                  <a:ext cx="6874" cy="51800"/>
                </a:xfrm>
                <a:custGeom>
                  <a:avLst/>
                  <a:gdLst>
                    <a:gd name="connsiteX0" fmla="*/ 4961 w 6874"/>
                    <a:gd name="connsiteY0" fmla="*/ 51729 h 51800"/>
                    <a:gd name="connsiteX1" fmla="*/ 3532 w 6874"/>
                    <a:gd name="connsiteY1" fmla="*/ 50205 h 51800"/>
                    <a:gd name="connsiteX2" fmla="*/ 8 w 6874"/>
                    <a:gd name="connsiteY2" fmla="*/ 1818 h 51800"/>
                    <a:gd name="connsiteX3" fmla="*/ 1532 w 6874"/>
                    <a:gd name="connsiteY3" fmla="*/ 8 h 51800"/>
                    <a:gd name="connsiteX4" fmla="*/ 3342 w 6874"/>
                    <a:gd name="connsiteY4" fmla="*/ 1532 h 51800"/>
                    <a:gd name="connsiteX5" fmla="*/ 6866 w 6874"/>
                    <a:gd name="connsiteY5" fmla="*/ 49919 h 51800"/>
                    <a:gd name="connsiteX6" fmla="*/ 5342 w 6874"/>
                    <a:gd name="connsiteY6" fmla="*/ 51729 h 51800"/>
                    <a:gd name="connsiteX7" fmla="*/ 4961 w 6874"/>
                    <a:gd name="connsiteY7" fmla="*/ 51729 h 51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800">
                      <a:moveTo>
                        <a:pt x="4961" y="51729"/>
                      </a:moveTo>
                      <a:cubicBezTo>
                        <a:pt x="4199" y="51634"/>
                        <a:pt x="3627" y="50967"/>
                        <a:pt x="3532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4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199" y="51634"/>
                        <a:pt x="5342" y="51729"/>
                      </a:cubicBezTo>
                      <a:cubicBezTo>
                        <a:pt x="5247" y="51824"/>
                        <a:pt x="5056" y="51824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2" name="Freeform: Shape 282">
                  <a:extLst>
                    <a:ext uri="{FF2B5EF4-FFF2-40B4-BE49-F238E27FC236}">
                      <a16:creationId xmlns:a16="http://schemas.microsoft.com/office/drawing/2014/main" id="{E64639F2-88AB-4F85-B041-EE7039912874}"/>
                    </a:ext>
                  </a:extLst>
                </p:cNvPr>
                <p:cNvSpPr/>
                <p:nvPr/>
              </p:nvSpPr>
              <p:spPr>
                <a:xfrm>
                  <a:off x="7336661" y="3474083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3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3"/>
                      </a:cubicBezTo>
                      <a:lnTo>
                        <a:pt x="2541" y="25973"/>
                      </a:lnTo>
                      <a:cubicBezTo>
                        <a:pt x="2255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3" name="Freeform: Shape 283">
                  <a:extLst>
                    <a:ext uri="{FF2B5EF4-FFF2-40B4-BE49-F238E27FC236}">
                      <a16:creationId xmlns:a16="http://schemas.microsoft.com/office/drawing/2014/main" id="{8A0A32E7-5FAF-44C3-A890-BA466B62F97C}"/>
                    </a:ext>
                  </a:extLst>
                </p:cNvPr>
                <p:cNvSpPr/>
                <p:nvPr/>
              </p:nvSpPr>
              <p:spPr>
                <a:xfrm>
                  <a:off x="7320386" y="3441520"/>
                  <a:ext cx="20393" cy="43119"/>
                </a:xfrm>
                <a:custGeom>
                  <a:avLst/>
                  <a:gdLst>
                    <a:gd name="connsiteX0" fmla="*/ 1386 w 20393"/>
                    <a:gd name="connsiteY0" fmla="*/ 43105 h 43119"/>
                    <a:gd name="connsiteX1" fmla="*/ 1005 w 20393"/>
                    <a:gd name="connsiteY1" fmla="*/ 43010 h 43119"/>
                    <a:gd name="connsiteX2" fmla="*/ 148 w 20393"/>
                    <a:gd name="connsiteY2" fmla="*/ 40820 h 43119"/>
                    <a:gd name="connsiteX3" fmla="*/ 17198 w 20393"/>
                    <a:gd name="connsiteY3" fmla="*/ 1005 h 43119"/>
                    <a:gd name="connsiteX4" fmla="*/ 19388 w 20393"/>
                    <a:gd name="connsiteY4" fmla="*/ 148 h 43119"/>
                    <a:gd name="connsiteX5" fmla="*/ 20246 w 20393"/>
                    <a:gd name="connsiteY5" fmla="*/ 2338 h 43119"/>
                    <a:gd name="connsiteX6" fmla="*/ 3196 w 20393"/>
                    <a:gd name="connsiteY6" fmla="*/ 42153 h 43119"/>
                    <a:gd name="connsiteX7" fmla="*/ 1386 w 20393"/>
                    <a:gd name="connsiteY7" fmla="*/ 43105 h 4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19">
                      <a:moveTo>
                        <a:pt x="1386" y="43105"/>
                      </a:moveTo>
                      <a:cubicBezTo>
                        <a:pt x="1291" y="43105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20"/>
                      </a:cubicBezTo>
                      <a:lnTo>
                        <a:pt x="17198" y="1005"/>
                      </a:lnTo>
                      <a:cubicBezTo>
                        <a:pt x="17579" y="148"/>
                        <a:pt x="18531" y="-233"/>
                        <a:pt x="19388" y="148"/>
                      </a:cubicBezTo>
                      <a:cubicBezTo>
                        <a:pt x="20246" y="529"/>
                        <a:pt x="20626" y="1481"/>
                        <a:pt x="20246" y="2338"/>
                      </a:cubicBezTo>
                      <a:lnTo>
                        <a:pt x="3196" y="42153"/>
                      </a:lnTo>
                      <a:cubicBezTo>
                        <a:pt x="2910" y="42820"/>
                        <a:pt x="2148" y="43201"/>
                        <a:pt x="1386" y="431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4" name="Freeform: Shape 284">
                  <a:extLst>
                    <a:ext uri="{FF2B5EF4-FFF2-40B4-BE49-F238E27FC236}">
                      <a16:creationId xmlns:a16="http://schemas.microsoft.com/office/drawing/2014/main" id="{C04C624D-0125-4EA1-A6AC-034FAC0907CE}"/>
                    </a:ext>
                  </a:extLst>
                </p:cNvPr>
                <p:cNvSpPr/>
                <p:nvPr/>
              </p:nvSpPr>
              <p:spPr>
                <a:xfrm>
                  <a:off x="7340631" y="3518820"/>
                  <a:ext cx="50006" cy="4328"/>
                </a:xfrm>
                <a:custGeom>
                  <a:avLst/>
                  <a:gdLst>
                    <a:gd name="connsiteX0" fmla="*/ 1429 w 50006"/>
                    <a:gd name="connsiteY0" fmla="*/ 4286 h 4328"/>
                    <a:gd name="connsiteX1" fmla="*/ 0 w 50006"/>
                    <a:gd name="connsiteY1" fmla="*/ 2667 h 4328"/>
                    <a:gd name="connsiteX2" fmla="*/ 1619 w 50006"/>
                    <a:gd name="connsiteY2" fmla="*/ 953 h 4328"/>
                    <a:gd name="connsiteX3" fmla="*/ 48292 w 50006"/>
                    <a:gd name="connsiteY3" fmla="*/ 0 h 4328"/>
                    <a:gd name="connsiteX4" fmla="*/ 50006 w 50006"/>
                    <a:gd name="connsiteY4" fmla="*/ 1619 h 4328"/>
                    <a:gd name="connsiteX5" fmla="*/ 48387 w 50006"/>
                    <a:gd name="connsiteY5" fmla="*/ 3334 h 4328"/>
                    <a:gd name="connsiteX6" fmla="*/ 1714 w 50006"/>
                    <a:gd name="connsiteY6" fmla="*/ 4286 h 4328"/>
                    <a:gd name="connsiteX7" fmla="*/ 1429 w 50006"/>
                    <a:gd name="connsiteY7" fmla="*/ 4286 h 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328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5"/>
                        <a:pt x="762" y="953"/>
                        <a:pt x="1619" y="953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4" y="4286"/>
                      </a:lnTo>
                      <a:cubicBezTo>
                        <a:pt x="1619" y="4382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5" name="Freeform: Shape 285">
                  <a:extLst>
                    <a:ext uri="{FF2B5EF4-FFF2-40B4-BE49-F238E27FC236}">
                      <a16:creationId xmlns:a16="http://schemas.microsoft.com/office/drawing/2014/main" id="{CD426B1E-ED21-4929-AF66-50F2DD4A67E7}"/>
                    </a:ext>
                  </a:extLst>
                </p:cNvPr>
                <p:cNvSpPr/>
                <p:nvPr/>
              </p:nvSpPr>
              <p:spPr>
                <a:xfrm>
                  <a:off x="7333798" y="3536371"/>
                  <a:ext cx="48337" cy="25360"/>
                </a:xfrm>
                <a:custGeom>
                  <a:avLst/>
                  <a:gdLst>
                    <a:gd name="connsiteX0" fmla="*/ 46362 w 48337"/>
                    <a:gd name="connsiteY0" fmla="*/ 25312 h 25360"/>
                    <a:gd name="connsiteX1" fmla="*/ 45886 w 48337"/>
                    <a:gd name="connsiteY1" fmla="*/ 25121 h 25360"/>
                    <a:gd name="connsiteX2" fmla="*/ 928 w 48337"/>
                    <a:gd name="connsiteY2" fmla="*/ 3214 h 25360"/>
                    <a:gd name="connsiteX3" fmla="*/ 166 w 48337"/>
                    <a:gd name="connsiteY3" fmla="*/ 928 h 25360"/>
                    <a:gd name="connsiteX4" fmla="*/ 2452 w 48337"/>
                    <a:gd name="connsiteY4" fmla="*/ 166 h 25360"/>
                    <a:gd name="connsiteX5" fmla="*/ 47410 w 48337"/>
                    <a:gd name="connsiteY5" fmla="*/ 22073 h 25360"/>
                    <a:gd name="connsiteX6" fmla="*/ 48172 w 48337"/>
                    <a:gd name="connsiteY6" fmla="*/ 24359 h 25360"/>
                    <a:gd name="connsiteX7" fmla="*/ 46362 w 48337"/>
                    <a:gd name="connsiteY7" fmla="*/ 25312 h 25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360">
                      <a:moveTo>
                        <a:pt x="46362" y="25312"/>
                      </a:moveTo>
                      <a:cubicBezTo>
                        <a:pt x="46171" y="25312"/>
                        <a:pt x="46076" y="25216"/>
                        <a:pt x="45886" y="25121"/>
                      </a:cubicBezTo>
                      <a:lnTo>
                        <a:pt x="928" y="3214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7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2" y="24359"/>
                      </a:cubicBezTo>
                      <a:cubicBezTo>
                        <a:pt x="47886" y="25121"/>
                        <a:pt x="47124" y="25502"/>
                        <a:pt x="46362" y="253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6" name="Freeform: Shape 286">
                  <a:extLst>
                    <a:ext uri="{FF2B5EF4-FFF2-40B4-BE49-F238E27FC236}">
                      <a16:creationId xmlns:a16="http://schemas.microsoft.com/office/drawing/2014/main" id="{1F71C05A-6272-4090-A0A7-761EA758AF17}"/>
                    </a:ext>
                  </a:extLst>
                </p:cNvPr>
                <p:cNvSpPr/>
                <p:nvPr/>
              </p:nvSpPr>
              <p:spPr>
                <a:xfrm>
                  <a:off x="7323024" y="3556171"/>
                  <a:ext cx="33024" cy="40312"/>
                </a:xfrm>
                <a:custGeom>
                  <a:avLst/>
                  <a:gdLst>
                    <a:gd name="connsiteX0" fmla="*/ 31038 w 33024"/>
                    <a:gd name="connsiteY0" fmla="*/ 40277 h 40312"/>
                    <a:gd name="connsiteX1" fmla="*/ 29990 w 33024"/>
                    <a:gd name="connsiteY1" fmla="*/ 39706 h 40312"/>
                    <a:gd name="connsiteX2" fmla="*/ 367 w 33024"/>
                    <a:gd name="connsiteY2" fmla="*/ 2749 h 40312"/>
                    <a:gd name="connsiteX3" fmla="*/ 653 w 33024"/>
                    <a:gd name="connsiteY3" fmla="*/ 367 h 40312"/>
                    <a:gd name="connsiteX4" fmla="*/ 3035 w 33024"/>
                    <a:gd name="connsiteY4" fmla="*/ 653 h 40312"/>
                    <a:gd name="connsiteX5" fmla="*/ 32657 w 33024"/>
                    <a:gd name="connsiteY5" fmla="*/ 37610 h 40312"/>
                    <a:gd name="connsiteX6" fmla="*/ 32371 w 33024"/>
                    <a:gd name="connsiteY6" fmla="*/ 39991 h 40312"/>
                    <a:gd name="connsiteX7" fmla="*/ 31038 w 33024"/>
                    <a:gd name="connsiteY7" fmla="*/ 40277 h 4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312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7"/>
                      </a:cubicBezTo>
                      <a:cubicBezTo>
                        <a:pt x="1415" y="-204"/>
                        <a:pt x="2463" y="-109"/>
                        <a:pt x="3035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990" y="40277"/>
                        <a:pt x="31514" y="40372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7" name="Freeform: Shape 287">
                  <a:extLst>
                    <a:ext uri="{FF2B5EF4-FFF2-40B4-BE49-F238E27FC236}">
                      <a16:creationId xmlns:a16="http://schemas.microsoft.com/office/drawing/2014/main" id="{6425FC4A-54BE-4133-8139-90C10CA41CE5}"/>
                    </a:ext>
                  </a:extLst>
                </p:cNvPr>
                <p:cNvSpPr/>
                <p:nvPr/>
              </p:nvSpPr>
              <p:spPr>
                <a:xfrm>
                  <a:off x="7304209" y="3479064"/>
                  <a:ext cx="5978" cy="18620"/>
                </a:xfrm>
                <a:custGeom>
                  <a:avLst/>
                  <a:gdLst>
                    <a:gd name="connsiteX0" fmla="*/ 1370 w 5978"/>
                    <a:gd name="connsiteY0" fmla="*/ 18610 h 18620"/>
                    <a:gd name="connsiteX1" fmla="*/ 37 w 5978"/>
                    <a:gd name="connsiteY1" fmla="*/ 16705 h 18620"/>
                    <a:gd name="connsiteX2" fmla="*/ 2704 w 5978"/>
                    <a:gd name="connsiteY2" fmla="*/ 1370 h 18620"/>
                    <a:gd name="connsiteX3" fmla="*/ 4608 w 5978"/>
                    <a:gd name="connsiteY3" fmla="*/ 36 h 18620"/>
                    <a:gd name="connsiteX4" fmla="*/ 5942 w 5978"/>
                    <a:gd name="connsiteY4" fmla="*/ 1942 h 18620"/>
                    <a:gd name="connsiteX5" fmla="*/ 3275 w 5978"/>
                    <a:gd name="connsiteY5" fmla="*/ 17277 h 18620"/>
                    <a:gd name="connsiteX6" fmla="*/ 1370 w 5978"/>
                    <a:gd name="connsiteY6" fmla="*/ 18610 h 1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20">
                      <a:moveTo>
                        <a:pt x="1370" y="18610"/>
                      </a:moveTo>
                      <a:cubicBezTo>
                        <a:pt x="418" y="18420"/>
                        <a:pt x="-154" y="17563"/>
                        <a:pt x="37" y="16705"/>
                      </a:cubicBezTo>
                      <a:lnTo>
                        <a:pt x="2704" y="1370"/>
                      </a:lnTo>
                      <a:cubicBezTo>
                        <a:pt x="2894" y="418"/>
                        <a:pt x="3751" y="-154"/>
                        <a:pt x="4608" y="36"/>
                      </a:cubicBezTo>
                      <a:cubicBezTo>
                        <a:pt x="5561" y="227"/>
                        <a:pt x="6132" y="1084"/>
                        <a:pt x="5942" y="1942"/>
                      </a:cubicBezTo>
                      <a:lnTo>
                        <a:pt x="3275" y="17277"/>
                      </a:lnTo>
                      <a:cubicBezTo>
                        <a:pt x="3180" y="18134"/>
                        <a:pt x="2322" y="18706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8" name="Freeform: Shape 288">
                  <a:extLst>
                    <a:ext uri="{FF2B5EF4-FFF2-40B4-BE49-F238E27FC236}">
                      <a16:creationId xmlns:a16="http://schemas.microsoft.com/office/drawing/2014/main" id="{C48A210F-0017-43E7-85BB-6CBD3BEDD0BB}"/>
                    </a:ext>
                  </a:extLst>
                </p:cNvPr>
                <p:cNvSpPr/>
                <p:nvPr/>
              </p:nvSpPr>
              <p:spPr>
                <a:xfrm>
                  <a:off x="7281221" y="3487467"/>
                  <a:ext cx="12658" cy="16817"/>
                </a:xfrm>
                <a:custGeom>
                  <a:avLst/>
                  <a:gdLst>
                    <a:gd name="connsiteX0" fmla="*/ 10737 w 12658"/>
                    <a:gd name="connsiteY0" fmla="*/ 16780 h 16817"/>
                    <a:gd name="connsiteX1" fmla="*/ 9594 w 12658"/>
                    <a:gd name="connsiteY1" fmla="*/ 16113 h 16817"/>
                    <a:gd name="connsiteX2" fmla="*/ 260 w 12658"/>
                    <a:gd name="connsiteY2" fmla="*/ 2588 h 16817"/>
                    <a:gd name="connsiteX3" fmla="*/ 736 w 12658"/>
                    <a:gd name="connsiteY3" fmla="*/ 302 h 16817"/>
                    <a:gd name="connsiteX4" fmla="*/ 3022 w 12658"/>
                    <a:gd name="connsiteY4" fmla="*/ 778 h 16817"/>
                    <a:gd name="connsiteX5" fmla="*/ 12357 w 12658"/>
                    <a:gd name="connsiteY5" fmla="*/ 14303 h 16817"/>
                    <a:gd name="connsiteX6" fmla="*/ 11880 w 12658"/>
                    <a:gd name="connsiteY6" fmla="*/ 16590 h 16817"/>
                    <a:gd name="connsiteX7" fmla="*/ 10737 w 12658"/>
                    <a:gd name="connsiteY7" fmla="*/ 16780 h 1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58" h="16817">
                      <a:moveTo>
                        <a:pt x="10737" y="16780"/>
                      </a:moveTo>
                      <a:cubicBezTo>
                        <a:pt x="10261" y="16685"/>
                        <a:pt x="9880" y="16494"/>
                        <a:pt x="9594" y="16113"/>
                      </a:cubicBezTo>
                      <a:lnTo>
                        <a:pt x="260" y="2588"/>
                      </a:lnTo>
                      <a:cubicBezTo>
                        <a:pt x="-217" y="1826"/>
                        <a:pt x="-26" y="778"/>
                        <a:pt x="736" y="302"/>
                      </a:cubicBezTo>
                      <a:cubicBezTo>
                        <a:pt x="1498" y="-270"/>
                        <a:pt x="2546" y="16"/>
                        <a:pt x="3022" y="778"/>
                      </a:cubicBezTo>
                      <a:lnTo>
                        <a:pt x="12357" y="14303"/>
                      </a:lnTo>
                      <a:cubicBezTo>
                        <a:pt x="12928" y="15065"/>
                        <a:pt x="12642" y="16113"/>
                        <a:pt x="11880" y="16590"/>
                      </a:cubicBezTo>
                      <a:cubicBezTo>
                        <a:pt x="11594" y="16780"/>
                        <a:pt x="11118" y="16875"/>
                        <a:pt x="10737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9" name="Freeform: Shape 289">
                  <a:extLst>
                    <a:ext uri="{FF2B5EF4-FFF2-40B4-BE49-F238E27FC236}">
                      <a16:creationId xmlns:a16="http://schemas.microsoft.com/office/drawing/2014/main" id="{EEB4245F-4D73-489A-8079-CF31D776737E}"/>
                    </a:ext>
                  </a:extLst>
                </p:cNvPr>
                <p:cNvSpPr/>
                <p:nvPr/>
              </p:nvSpPr>
              <p:spPr>
                <a:xfrm>
                  <a:off x="7266109" y="3510020"/>
                  <a:ext cx="25314" cy="8716"/>
                </a:xfrm>
                <a:custGeom>
                  <a:avLst/>
                  <a:gdLst>
                    <a:gd name="connsiteX0" fmla="*/ 23373 w 25314"/>
                    <a:gd name="connsiteY0" fmla="*/ 8704 h 8716"/>
                    <a:gd name="connsiteX1" fmla="*/ 23278 w 25314"/>
                    <a:gd name="connsiteY1" fmla="*/ 8704 h 8716"/>
                    <a:gd name="connsiteX2" fmla="*/ 1275 w 25314"/>
                    <a:gd name="connsiteY2" fmla="*/ 3275 h 8716"/>
                    <a:gd name="connsiteX3" fmla="*/ 37 w 25314"/>
                    <a:gd name="connsiteY3" fmla="*/ 1275 h 8716"/>
                    <a:gd name="connsiteX4" fmla="*/ 2037 w 25314"/>
                    <a:gd name="connsiteY4" fmla="*/ 37 h 8716"/>
                    <a:gd name="connsiteX5" fmla="*/ 24040 w 25314"/>
                    <a:gd name="connsiteY5" fmla="*/ 5466 h 8716"/>
                    <a:gd name="connsiteX6" fmla="*/ 25278 w 25314"/>
                    <a:gd name="connsiteY6" fmla="*/ 7466 h 8716"/>
                    <a:gd name="connsiteX7" fmla="*/ 23373 w 25314"/>
                    <a:gd name="connsiteY7" fmla="*/ 8704 h 8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16">
                      <a:moveTo>
                        <a:pt x="23373" y="8704"/>
                      </a:moveTo>
                      <a:cubicBezTo>
                        <a:pt x="23373" y="8704"/>
                        <a:pt x="23278" y="8704"/>
                        <a:pt x="23278" y="8704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7"/>
                        <a:pt x="25468" y="6609"/>
                        <a:pt x="25278" y="7466"/>
                      </a:cubicBezTo>
                      <a:cubicBezTo>
                        <a:pt x="24992" y="8324"/>
                        <a:pt x="24230" y="8800"/>
                        <a:pt x="23373" y="870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60" name="Freeform: Shape 290">
                  <a:extLst>
                    <a:ext uri="{FF2B5EF4-FFF2-40B4-BE49-F238E27FC236}">
                      <a16:creationId xmlns:a16="http://schemas.microsoft.com/office/drawing/2014/main" id="{AF684C8A-DA6D-473D-827B-F87F977F3DA2}"/>
                    </a:ext>
                  </a:extLst>
                </p:cNvPr>
                <p:cNvSpPr/>
                <p:nvPr/>
              </p:nvSpPr>
              <p:spPr>
                <a:xfrm>
                  <a:off x="7272530" y="3532348"/>
                  <a:ext cx="18283" cy="8760"/>
                </a:xfrm>
                <a:custGeom>
                  <a:avLst/>
                  <a:gdLst>
                    <a:gd name="connsiteX0" fmla="*/ 1426 w 18283"/>
                    <a:gd name="connsiteY0" fmla="*/ 8761 h 8760"/>
                    <a:gd name="connsiteX1" fmla="*/ 93 w 18283"/>
                    <a:gd name="connsiteY1" fmla="*/ 7713 h 8760"/>
                    <a:gd name="connsiteX2" fmla="*/ 1141 w 18283"/>
                    <a:gd name="connsiteY2" fmla="*/ 5522 h 8760"/>
                    <a:gd name="connsiteX3" fmla="*/ 16000 w 18283"/>
                    <a:gd name="connsiteY3" fmla="*/ 93 h 8760"/>
                    <a:gd name="connsiteX4" fmla="*/ 18190 w 18283"/>
                    <a:gd name="connsiteY4" fmla="*/ 1141 h 8760"/>
                    <a:gd name="connsiteX5" fmla="*/ 17143 w 18283"/>
                    <a:gd name="connsiteY5" fmla="*/ 3331 h 8760"/>
                    <a:gd name="connsiteX6" fmla="*/ 2284 w 18283"/>
                    <a:gd name="connsiteY6" fmla="*/ 8761 h 8760"/>
                    <a:gd name="connsiteX7" fmla="*/ 1426 w 18283"/>
                    <a:gd name="connsiteY7" fmla="*/ 8761 h 8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760">
                      <a:moveTo>
                        <a:pt x="1426" y="8761"/>
                      </a:moveTo>
                      <a:cubicBezTo>
                        <a:pt x="855" y="8665"/>
                        <a:pt x="379" y="8284"/>
                        <a:pt x="93" y="7713"/>
                      </a:cubicBezTo>
                      <a:cubicBezTo>
                        <a:pt x="-193" y="6856"/>
                        <a:pt x="188" y="5903"/>
                        <a:pt x="1141" y="5522"/>
                      </a:cubicBezTo>
                      <a:lnTo>
                        <a:pt x="16000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3" y="3331"/>
                      </a:cubicBezTo>
                      <a:lnTo>
                        <a:pt x="2284" y="8761"/>
                      </a:lnTo>
                      <a:cubicBezTo>
                        <a:pt x="1998" y="8761"/>
                        <a:pt x="1712" y="8761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61" name="Freeform: Shape 291">
                  <a:extLst>
                    <a:ext uri="{FF2B5EF4-FFF2-40B4-BE49-F238E27FC236}">
                      <a16:creationId xmlns:a16="http://schemas.microsoft.com/office/drawing/2014/main" id="{B77E37AE-78F3-434B-A175-BC2B64EB19B1}"/>
                    </a:ext>
                  </a:extLst>
                </p:cNvPr>
                <p:cNvSpPr/>
                <p:nvPr/>
              </p:nvSpPr>
              <p:spPr>
                <a:xfrm>
                  <a:off x="7293160" y="3541929"/>
                  <a:ext cx="6168" cy="19763"/>
                </a:xfrm>
                <a:custGeom>
                  <a:avLst/>
                  <a:gdLst>
                    <a:gd name="connsiteX0" fmla="*/ 1370 w 6168"/>
                    <a:gd name="connsiteY0" fmla="*/ 19753 h 19763"/>
                    <a:gd name="connsiteX1" fmla="*/ 36 w 6168"/>
                    <a:gd name="connsiteY1" fmla="*/ 17848 h 19763"/>
                    <a:gd name="connsiteX2" fmla="*/ 2894 w 6168"/>
                    <a:gd name="connsiteY2" fmla="*/ 1370 h 19763"/>
                    <a:gd name="connsiteX3" fmla="*/ 4799 w 6168"/>
                    <a:gd name="connsiteY3" fmla="*/ 37 h 19763"/>
                    <a:gd name="connsiteX4" fmla="*/ 6132 w 6168"/>
                    <a:gd name="connsiteY4" fmla="*/ 1941 h 19763"/>
                    <a:gd name="connsiteX5" fmla="*/ 3275 w 6168"/>
                    <a:gd name="connsiteY5" fmla="*/ 18420 h 19763"/>
                    <a:gd name="connsiteX6" fmla="*/ 1370 w 6168"/>
                    <a:gd name="connsiteY6" fmla="*/ 19753 h 1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8" h="19763">
                      <a:moveTo>
                        <a:pt x="1370" y="19753"/>
                      </a:moveTo>
                      <a:cubicBezTo>
                        <a:pt x="418" y="19563"/>
                        <a:pt x="-154" y="18706"/>
                        <a:pt x="36" y="17848"/>
                      </a:cubicBezTo>
                      <a:lnTo>
                        <a:pt x="2894" y="1370"/>
                      </a:lnTo>
                      <a:cubicBezTo>
                        <a:pt x="3085" y="417"/>
                        <a:pt x="3942" y="-154"/>
                        <a:pt x="4799" y="37"/>
                      </a:cubicBezTo>
                      <a:cubicBezTo>
                        <a:pt x="5752" y="227"/>
                        <a:pt x="6323" y="1084"/>
                        <a:pt x="6132" y="1941"/>
                      </a:cubicBezTo>
                      <a:lnTo>
                        <a:pt x="3275" y="18420"/>
                      </a:lnTo>
                      <a:cubicBezTo>
                        <a:pt x="3085" y="19277"/>
                        <a:pt x="2227" y="19849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62" name="Freeform: Shape 292">
                  <a:extLst>
                    <a:ext uri="{FF2B5EF4-FFF2-40B4-BE49-F238E27FC236}">
                      <a16:creationId xmlns:a16="http://schemas.microsoft.com/office/drawing/2014/main" id="{291A3D97-EC77-4D6C-BB6B-96518AA48165}"/>
                    </a:ext>
                  </a:extLst>
                </p:cNvPr>
                <p:cNvSpPr/>
                <p:nvPr/>
              </p:nvSpPr>
              <p:spPr>
                <a:xfrm>
                  <a:off x="7306918" y="3530732"/>
                  <a:ext cx="15704" cy="18507"/>
                </a:xfrm>
                <a:custGeom>
                  <a:avLst/>
                  <a:gdLst>
                    <a:gd name="connsiteX0" fmla="*/ 13805 w 15704"/>
                    <a:gd name="connsiteY0" fmla="*/ 18473 h 18507"/>
                    <a:gd name="connsiteX1" fmla="*/ 12758 w 15704"/>
                    <a:gd name="connsiteY1" fmla="*/ 17901 h 18507"/>
                    <a:gd name="connsiteX2" fmla="*/ 375 w 15704"/>
                    <a:gd name="connsiteY2" fmla="*/ 2757 h 18507"/>
                    <a:gd name="connsiteX3" fmla="*/ 566 w 15704"/>
                    <a:gd name="connsiteY3" fmla="*/ 375 h 18507"/>
                    <a:gd name="connsiteX4" fmla="*/ 2947 w 15704"/>
                    <a:gd name="connsiteY4" fmla="*/ 566 h 18507"/>
                    <a:gd name="connsiteX5" fmla="*/ 15329 w 15704"/>
                    <a:gd name="connsiteY5" fmla="*/ 15711 h 18507"/>
                    <a:gd name="connsiteX6" fmla="*/ 15139 w 15704"/>
                    <a:gd name="connsiteY6" fmla="*/ 18092 h 18507"/>
                    <a:gd name="connsiteX7" fmla="*/ 13805 w 15704"/>
                    <a:gd name="connsiteY7" fmla="*/ 18473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507">
                      <a:moveTo>
                        <a:pt x="13805" y="18473"/>
                      </a:moveTo>
                      <a:cubicBezTo>
                        <a:pt x="13425" y="18377"/>
                        <a:pt x="13044" y="18187"/>
                        <a:pt x="12758" y="17901"/>
                      </a:cubicBezTo>
                      <a:lnTo>
                        <a:pt x="375" y="2757"/>
                      </a:lnTo>
                      <a:cubicBezTo>
                        <a:pt x="-196" y="1994"/>
                        <a:pt x="-101" y="947"/>
                        <a:pt x="566" y="375"/>
                      </a:cubicBezTo>
                      <a:cubicBezTo>
                        <a:pt x="1233" y="-196"/>
                        <a:pt x="2376" y="-101"/>
                        <a:pt x="2947" y="566"/>
                      </a:cubicBezTo>
                      <a:lnTo>
                        <a:pt x="15329" y="15711"/>
                      </a:lnTo>
                      <a:cubicBezTo>
                        <a:pt x="15901" y="16473"/>
                        <a:pt x="15806" y="17520"/>
                        <a:pt x="15139" y="18092"/>
                      </a:cubicBezTo>
                      <a:cubicBezTo>
                        <a:pt x="14758" y="18473"/>
                        <a:pt x="14282" y="18568"/>
                        <a:pt x="13805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63" name="Freeform: Shape 293">
                  <a:extLst>
                    <a:ext uri="{FF2B5EF4-FFF2-40B4-BE49-F238E27FC236}">
                      <a16:creationId xmlns:a16="http://schemas.microsoft.com/office/drawing/2014/main" id="{AA5A9D7C-2CE3-47F4-BE04-82C42F3E747E}"/>
                    </a:ext>
                  </a:extLst>
                </p:cNvPr>
                <p:cNvSpPr/>
                <p:nvPr/>
              </p:nvSpPr>
              <p:spPr>
                <a:xfrm>
                  <a:off x="7316385" y="3495431"/>
                  <a:ext cx="15059" cy="12459"/>
                </a:xfrm>
                <a:custGeom>
                  <a:avLst/>
                  <a:gdLst>
                    <a:gd name="connsiteX0" fmla="*/ 1386 w 15059"/>
                    <a:gd name="connsiteY0" fmla="*/ 12435 h 12459"/>
                    <a:gd name="connsiteX1" fmla="*/ 338 w 15059"/>
                    <a:gd name="connsiteY1" fmla="*/ 11768 h 12459"/>
                    <a:gd name="connsiteX2" fmla="*/ 624 w 15059"/>
                    <a:gd name="connsiteY2" fmla="*/ 9387 h 12459"/>
                    <a:gd name="connsiteX3" fmla="*/ 12340 w 15059"/>
                    <a:gd name="connsiteY3" fmla="*/ 338 h 12459"/>
                    <a:gd name="connsiteX4" fmla="*/ 14721 w 15059"/>
                    <a:gd name="connsiteY4" fmla="*/ 624 h 12459"/>
                    <a:gd name="connsiteX5" fmla="*/ 14436 w 15059"/>
                    <a:gd name="connsiteY5" fmla="*/ 3005 h 12459"/>
                    <a:gd name="connsiteX6" fmla="*/ 2720 w 15059"/>
                    <a:gd name="connsiteY6" fmla="*/ 12054 h 12459"/>
                    <a:gd name="connsiteX7" fmla="*/ 1386 w 15059"/>
                    <a:gd name="connsiteY7" fmla="*/ 12435 h 12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59">
                      <a:moveTo>
                        <a:pt x="1386" y="12435"/>
                      </a:moveTo>
                      <a:cubicBezTo>
                        <a:pt x="1005" y="12340"/>
                        <a:pt x="624" y="12149"/>
                        <a:pt x="338" y="11768"/>
                      </a:cubicBezTo>
                      <a:cubicBezTo>
                        <a:pt x="-233" y="11006"/>
                        <a:pt x="-43" y="9959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49" y="-43"/>
                        <a:pt x="14721" y="624"/>
                      </a:cubicBezTo>
                      <a:cubicBezTo>
                        <a:pt x="15293" y="1386"/>
                        <a:pt x="15102" y="2434"/>
                        <a:pt x="14436" y="3005"/>
                      </a:cubicBezTo>
                      <a:lnTo>
                        <a:pt x="2720" y="12054"/>
                      </a:lnTo>
                      <a:cubicBezTo>
                        <a:pt x="2243" y="12340"/>
                        <a:pt x="1767" y="12530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64" name="Freeform: Shape 294">
                  <a:extLst>
                    <a:ext uri="{FF2B5EF4-FFF2-40B4-BE49-F238E27FC236}">
                      <a16:creationId xmlns:a16="http://schemas.microsoft.com/office/drawing/2014/main" id="{31D9A853-B326-435C-A65E-03852F6D6D83}"/>
                    </a:ext>
                  </a:extLst>
                </p:cNvPr>
                <p:cNvSpPr/>
                <p:nvPr/>
              </p:nvSpPr>
              <p:spPr>
                <a:xfrm>
                  <a:off x="7314247" y="3516620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9 h 5161"/>
                    <a:gd name="connsiteX5" fmla="*/ 20193 w 22011"/>
                    <a:gd name="connsiteY5" fmla="*/ 5153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1" y="3152"/>
                        <a:pt x="0" y="2390"/>
                        <a:pt x="0" y="1533"/>
                      </a:cubicBezTo>
                      <a:cubicBezTo>
                        <a:pt x="95" y="581"/>
                        <a:pt x="953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9"/>
                      </a:cubicBezTo>
                      <a:cubicBezTo>
                        <a:pt x="21908" y="4581"/>
                        <a:pt x="21050" y="5248"/>
                        <a:pt x="20193" y="5153"/>
                      </a:cubicBezTo>
                      <a:lnTo>
                        <a:pt x="1524" y="3343"/>
                      </a:lnTo>
                      <a:cubicBezTo>
                        <a:pt x="1429" y="3343"/>
                        <a:pt x="1429" y="3343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27" name="Graphic 79">
                <a:extLst>
                  <a:ext uri="{FF2B5EF4-FFF2-40B4-BE49-F238E27FC236}">
                    <a16:creationId xmlns:a16="http://schemas.microsoft.com/office/drawing/2014/main" id="{61E1EAA6-1A86-4FCF-848D-DB450425567A}"/>
                  </a:ext>
                </a:extLst>
              </p:cNvPr>
              <p:cNvGrpSpPr/>
              <p:nvPr/>
            </p:nvGrpSpPr>
            <p:grpSpPr>
              <a:xfrm>
                <a:off x="11571529" y="5079050"/>
                <a:ext cx="533960" cy="469638"/>
                <a:chOff x="7281332" y="4274765"/>
                <a:chExt cx="240709" cy="240709"/>
              </a:xfrm>
              <a:solidFill>
                <a:srgbClr val="BB3D50"/>
              </a:solidFill>
            </p:grpSpPr>
            <p:grpSp>
              <p:nvGrpSpPr>
                <p:cNvPr id="1633" name="Graphic 79">
                  <a:extLst>
                    <a:ext uri="{FF2B5EF4-FFF2-40B4-BE49-F238E27FC236}">
                      <a16:creationId xmlns:a16="http://schemas.microsoft.com/office/drawing/2014/main" id="{F7D0BE59-4512-4A25-B359-AEDE5FD6C445}"/>
                    </a:ext>
                  </a:extLst>
                </p:cNvPr>
                <p:cNvGrpSpPr/>
                <p:nvPr/>
              </p:nvGrpSpPr>
              <p:grpSpPr>
                <a:xfrm>
                  <a:off x="7372486" y="4274765"/>
                  <a:ext cx="58308" cy="240709"/>
                  <a:chOff x="7372486" y="4274765"/>
                  <a:chExt cx="58308" cy="240709"/>
                </a:xfrm>
                <a:grpFill/>
              </p:grpSpPr>
              <p:grpSp>
                <p:nvGrpSpPr>
                  <p:cNvPr id="1711" name="Graphic 79">
                    <a:extLst>
                      <a:ext uri="{FF2B5EF4-FFF2-40B4-BE49-F238E27FC236}">
                        <a16:creationId xmlns:a16="http://schemas.microsoft.com/office/drawing/2014/main" id="{A0AE1A02-0B5D-43F8-9A82-25C2A12B8628}"/>
                      </a:ext>
                    </a:extLst>
                  </p:cNvPr>
                  <p:cNvGrpSpPr/>
                  <p:nvPr/>
                </p:nvGrpSpPr>
                <p:grpSpPr>
                  <a:xfrm>
                    <a:off x="7410413" y="4274765"/>
                    <a:ext cx="20381" cy="62284"/>
                    <a:chOff x="7410413" y="4274765"/>
                    <a:chExt cx="20381" cy="62284"/>
                  </a:xfrm>
                  <a:grpFill/>
                </p:grpSpPr>
                <p:sp>
                  <p:nvSpPr>
                    <p:cNvPr id="1715" name="Freeform: Shape 298">
                      <a:extLst>
                        <a:ext uri="{FF2B5EF4-FFF2-40B4-BE49-F238E27FC236}">
                          <a16:creationId xmlns:a16="http://schemas.microsoft.com/office/drawing/2014/main" id="{67DD2C72-8BE4-452F-A952-4993E1719A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0413" y="4286879"/>
                      <a:ext cx="11407" cy="50170"/>
                    </a:xfrm>
                    <a:custGeom>
                      <a:avLst/>
                      <a:gdLst>
                        <a:gd name="connsiteX0" fmla="*/ 1370 w 11407"/>
                        <a:gd name="connsiteY0" fmla="*/ 50138 h 50170"/>
                        <a:gd name="connsiteX1" fmla="*/ 36 w 11407"/>
                        <a:gd name="connsiteY1" fmla="*/ 48233 h 50170"/>
                        <a:gd name="connsiteX2" fmla="*/ 8133 w 11407"/>
                        <a:gd name="connsiteY2" fmla="*/ 1370 h 50170"/>
                        <a:gd name="connsiteX3" fmla="*/ 10038 w 11407"/>
                        <a:gd name="connsiteY3" fmla="*/ 37 h 50170"/>
                        <a:gd name="connsiteX4" fmla="*/ 11371 w 11407"/>
                        <a:gd name="connsiteY4" fmla="*/ 1941 h 50170"/>
                        <a:gd name="connsiteX5" fmla="*/ 3275 w 11407"/>
                        <a:gd name="connsiteY5" fmla="*/ 48805 h 50170"/>
                        <a:gd name="connsiteX6" fmla="*/ 1370 w 11407"/>
                        <a:gd name="connsiteY6" fmla="*/ 50138 h 501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0">
                          <a:moveTo>
                            <a:pt x="1370" y="50138"/>
                          </a:moveTo>
                          <a:cubicBezTo>
                            <a:pt x="418" y="49947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7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5"/>
                          </a:lnTo>
                          <a:cubicBezTo>
                            <a:pt x="3085" y="49662"/>
                            <a:pt x="2227" y="50329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16" name="Freeform: Shape 299">
                      <a:extLst>
                        <a:ext uri="{FF2B5EF4-FFF2-40B4-BE49-F238E27FC236}">
                          <a16:creationId xmlns:a16="http://schemas.microsoft.com/office/drawing/2014/main" id="{BC158316-1CB0-42BF-B9D4-F529486A8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0681" y="4274765"/>
                      <a:ext cx="20112" cy="20110"/>
                    </a:xfrm>
                    <a:custGeom>
                      <a:avLst/>
                      <a:gdLst>
                        <a:gd name="connsiteX0" fmla="*/ 19961 w 20112"/>
                        <a:gd name="connsiteY0" fmla="*/ 11770 h 20110"/>
                        <a:gd name="connsiteX1" fmla="*/ 8340 w 20112"/>
                        <a:gd name="connsiteY1" fmla="*/ 19961 h 20110"/>
                        <a:gd name="connsiteX2" fmla="*/ 149 w 20112"/>
                        <a:gd name="connsiteY2" fmla="*/ 8341 h 20110"/>
                        <a:gd name="connsiteX3" fmla="*/ 11770 w 20112"/>
                        <a:gd name="connsiteY3" fmla="*/ 149 h 20110"/>
                        <a:gd name="connsiteX4" fmla="*/ 19961 w 20112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2" h="20110">
                          <a:moveTo>
                            <a:pt x="19961" y="11770"/>
                          </a:moveTo>
                          <a:cubicBezTo>
                            <a:pt x="19008" y="17199"/>
                            <a:pt x="13865" y="20914"/>
                            <a:pt x="8340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294" y="1197"/>
                            <a:pt x="20914" y="6340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12" name="Graphic 79">
                    <a:extLst>
                      <a:ext uri="{FF2B5EF4-FFF2-40B4-BE49-F238E27FC236}">
                        <a16:creationId xmlns:a16="http://schemas.microsoft.com/office/drawing/2014/main" id="{183AF0A7-9A35-4C9E-BEDA-FB5E0CF60D88}"/>
                      </a:ext>
                    </a:extLst>
                  </p:cNvPr>
                  <p:cNvGrpSpPr/>
                  <p:nvPr/>
                </p:nvGrpSpPr>
                <p:grpSpPr>
                  <a:xfrm>
                    <a:off x="7372486" y="4453281"/>
                    <a:ext cx="20473" cy="62193"/>
                    <a:chOff x="7372486" y="4453281"/>
                    <a:chExt cx="20473" cy="62193"/>
                  </a:xfrm>
                  <a:grpFill/>
                </p:grpSpPr>
                <p:sp>
                  <p:nvSpPr>
                    <p:cNvPr id="1713" name="Freeform: Shape 301">
                      <a:extLst>
                        <a:ext uri="{FF2B5EF4-FFF2-40B4-BE49-F238E27FC236}">
                          <a16:creationId xmlns:a16="http://schemas.microsoft.com/office/drawing/2014/main" id="{1DADCC27-BC5F-416B-AD87-D01A0BAF0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1552" y="4453281"/>
                      <a:ext cx="11407" cy="50174"/>
                    </a:xfrm>
                    <a:custGeom>
                      <a:avLst/>
                      <a:gdLst>
                        <a:gd name="connsiteX0" fmla="*/ 1370 w 11407"/>
                        <a:gd name="connsiteY0" fmla="*/ 50138 h 50174"/>
                        <a:gd name="connsiteX1" fmla="*/ 36 w 11407"/>
                        <a:gd name="connsiteY1" fmla="*/ 48233 h 50174"/>
                        <a:gd name="connsiteX2" fmla="*/ 8133 w 11407"/>
                        <a:gd name="connsiteY2" fmla="*/ 1370 h 50174"/>
                        <a:gd name="connsiteX3" fmla="*/ 10038 w 11407"/>
                        <a:gd name="connsiteY3" fmla="*/ 37 h 50174"/>
                        <a:gd name="connsiteX4" fmla="*/ 11371 w 11407"/>
                        <a:gd name="connsiteY4" fmla="*/ 1941 h 50174"/>
                        <a:gd name="connsiteX5" fmla="*/ 3275 w 11407"/>
                        <a:gd name="connsiteY5" fmla="*/ 48805 h 50174"/>
                        <a:gd name="connsiteX6" fmla="*/ 1370 w 11407"/>
                        <a:gd name="connsiteY6" fmla="*/ 50138 h 50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4">
                          <a:moveTo>
                            <a:pt x="1370" y="50138"/>
                          </a:moveTo>
                          <a:cubicBezTo>
                            <a:pt x="418" y="49947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7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5"/>
                          </a:lnTo>
                          <a:cubicBezTo>
                            <a:pt x="3180" y="49757"/>
                            <a:pt x="2227" y="50329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14" name="Freeform: Shape 302">
                      <a:extLst>
                        <a:ext uri="{FF2B5EF4-FFF2-40B4-BE49-F238E27FC236}">
                          <a16:creationId xmlns:a16="http://schemas.microsoft.com/office/drawing/2014/main" id="{1BD47F9E-56FC-45FB-A30D-7EC67C355E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2486" y="4495364"/>
                      <a:ext cx="20110" cy="20110"/>
                    </a:xfrm>
                    <a:custGeom>
                      <a:avLst/>
                      <a:gdLst>
                        <a:gd name="connsiteX0" fmla="*/ 149 w 20110"/>
                        <a:gd name="connsiteY0" fmla="*/ 8340 h 20110"/>
                        <a:gd name="connsiteX1" fmla="*/ 11770 w 20110"/>
                        <a:gd name="connsiteY1" fmla="*/ 149 h 20110"/>
                        <a:gd name="connsiteX2" fmla="*/ 19961 w 20110"/>
                        <a:gd name="connsiteY2" fmla="*/ 11770 h 20110"/>
                        <a:gd name="connsiteX3" fmla="*/ 8341 w 20110"/>
                        <a:gd name="connsiteY3" fmla="*/ 19961 h 20110"/>
                        <a:gd name="connsiteX4" fmla="*/ 149 w 20110"/>
                        <a:gd name="connsiteY4" fmla="*/ 834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49" y="8340"/>
                          </a:move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634" name="Graphic 79">
                  <a:extLst>
                    <a:ext uri="{FF2B5EF4-FFF2-40B4-BE49-F238E27FC236}">
                      <a16:creationId xmlns:a16="http://schemas.microsoft.com/office/drawing/2014/main" id="{A77CE57B-3631-4269-B891-F4650D299DF3}"/>
                    </a:ext>
                  </a:extLst>
                </p:cNvPr>
                <p:cNvGrpSpPr/>
                <p:nvPr/>
              </p:nvGrpSpPr>
              <p:grpSpPr>
                <a:xfrm>
                  <a:off x="7353066" y="4280014"/>
                  <a:ext cx="97241" cy="230257"/>
                  <a:chOff x="7353066" y="4280014"/>
                  <a:chExt cx="97241" cy="230257"/>
                </a:xfrm>
                <a:grpFill/>
              </p:grpSpPr>
              <p:grpSp>
                <p:nvGrpSpPr>
                  <p:cNvPr id="1705" name="Graphic 79">
                    <a:extLst>
                      <a:ext uri="{FF2B5EF4-FFF2-40B4-BE49-F238E27FC236}">
                        <a16:creationId xmlns:a16="http://schemas.microsoft.com/office/drawing/2014/main" id="{2AC8D8D3-CC15-478C-B020-48D70462A693}"/>
                      </a:ext>
                    </a:extLst>
                  </p:cNvPr>
                  <p:cNvGrpSpPr/>
                  <p:nvPr/>
                </p:nvGrpSpPr>
                <p:grpSpPr>
                  <a:xfrm>
                    <a:off x="7353066" y="4280014"/>
                    <a:ext cx="29283" cy="59860"/>
                    <a:chOff x="7353066" y="4280014"/>
                    <a:chExt cx="29283" cy="59860"/>
                  </a:xfrm>
                  <a:grpFill/>
                </p:grpSpPr>
                <p:sp>
                  <p:nvSpPr>
                    <p:cNvPr id="1709" name="Freeform: Shape 305">
                      <a:extLst>
                        <a:ext uri="{FF2B5EF4-FFF2-40B4-BE49-F238E27FC236}">
                          <a16:creationId xmlns:a16="http://schemas.microsoft.com/office/drawing/2014/main" id="{E3C5DCFC-E425-4835-B97E-53BFAF3E5D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2635" y="4291870"/>
                      <a:ext cx="19714" cy="48004"/>
                    </a:xfrm>
                    <a:custGeom>
                      <a:avLst/>
                      <a:gdLst>
                        <a:gd name="connsiteX0" fmla="*/ 17810 w 19714"/>
                        <a:gd name="connsiteY0" fmla="*/ 48005 h 48004"/>
                        <a:gd name="connsiteX1" fmla="*/ 16477 w 19714"/>
                        <a:gd name="connsiteY1" fmla="*/ 46957 h 48004"/>
                        <a:gd name="connsiteX2" fmla="*/ 94 w 19714"/>
                        <a:gd name="connsiteY2" fmla="*/ 2284 h 48004"/>
                        <a:gd name="connsiteX3" fmla="*/ 1046 w 19714"/>
                        <a:gd name="connsiteY3" fmla="*/ 94 h 48004"/>
                        <a:gd name="connsiteX4" fmla="*/ 3237 w 19714"/>
                        <a:gd name="connsiteY4" fmla="*/ 1046 h 48004"/>
                        <a:gd name="connsiteX5" fmla="*/ 19620 w 19714"/>
                        <a:gd name="connsiteY5" fmla="*/ 45719 h 48004"/>
                        <a:gd name="connsiteX6" fmla="*/ 18668 w 19714"/>
                        <a:gd name="connsiteY6" fmla="*/ 47909 h 48004"/>
                        <a:gd name="connsiteX7" fmla="*/ 17810 w 19714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4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4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10" name="Freeform: Shape 306">
                      <a:extLst>
                        <a:ext uri="{FF2B5EF4-FFF2-40B4-BE49-F238E27FC236}">
                          <a16:creationId xmlns:a16="http://schemas.microsoft.com/office/drawing/2014/main" id="{BE4D8D44-3368-485B-84C4-C1C5C5137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3066" y="4280014"/>
                      <a:ext cx="20088" cy="20089"/>
                    </a:xfrm>
                    <a:custGeom>
                      <a:avLst/>
                      <a:gdLst>
                        <a:gd name="connsiteX0" fmla="*/ 19474 w 20088"/>
                        <a:gd name="connsiteY0" fmla="*/ 6616 h 20089"/>
                        <a:gd name="connsiteX1" fmla="*/ 13474 w 20088"/>
                        <a:gd name="connsiteY1" fmla="*/ 19474 h 20089"/>
                        <a:gd name="connsiteX2" fmla="*/ 615 w 20088"/>
                        <a:gd name="connsiteY2" fmla="*/ 13474 h 20089"/>
                        <a:gd name="connsiteX3" fmla="*/ 6616 w 20088"/>
                        <a:gd name="connsiteY3" fmla="*/ 615 h 20089"/>
                        <a:gd name="connsiteX4" fmla="*/ 19474 w 20088"/>
                        <a:gd name="connsiteY4" fmla="*/ 6616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9">
                          <a:moveTo>
                            <a:pt x="19474" y="6616"/>
                          </a:move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759" y="-1290"/>
                            <a:pt x="17569" y="1377"/>
                            <a:pt x="19474" y="661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06" name="Graphic 79">
                    <a:extLst>
                      <a:ext uri="{FF2B5EF4-FFF2-40B4-BE49-F238E27FC236}">
                        <a16:creationId xmlns:a16="http://schemas.microsoft.com/office/drawing/2014/main" id="{3E281B21-6586-4F4E-999A-A2BF64876251}"/>
                      </a:ext>
                    </a:extLst>
                  </p:cNvPr>
                  <p:cNvGrpSpPr/>
                  <p:nvPr/>
                </p:nvGrpSpPr>
                <p:grpSpPr>
                  <a:xfrm>
                    <a:off x="7420928" y="4450366"/>
                    <a:ext cx="29378" cy="59905"/>
                    <a:chOff x="7420928" y="4450366"/>
                    <a:chExt cx="29378" cy="59905"/>
                  </a:xfrm>
                  <a:grpFill/>
                </p:grpSpPr>
                <p:sp>
                  <p:nvSpPr>
                    <p:cNvPr id="1707" name="Freeform: Shape 308">
                      <a:extLst>
                        <a:ext uri="{FF2B5EF4-FFF2-40B4-BE49-F238E27FC236}">
                          <a16:creationId xmlns:a16="http://schemas.microsoft.com/office/drawing/2014/main" id="{6B92EDEE-BD44-41DC-A79E-BAD0524E57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20928" y="4450366"/>
                      <a:ext cx="19714" cy="48067"/>
                    </a:xfrm>
                    <a:custGeom>
                      <a:avLst/>
                      <a:gdLst>
                        <a:gd name="connsiteX0" fmla="*/ 17810 w 19714"/>
                        <a:gd name="connsiteY0" fmla="*/ 48005 h 48067"/>
                        <a:gd name="connsiteX1" fmla="*/ 16477 w 19714"/>
                        <a:gd name="connsiteY1" fmla="*/ 46957 h 48067"/>
                        <a:gd name="connsiteX2" fmla="*/ 94 w 19714"/>
                        <a:gd name="connsiteY2" fmla="*/ 2285 h 48067"/>
                        <a:gd name="connsiteX3" fmla="*/ 1046 w 19714"/>
                        <a:gd name="connsiteY3" fmla="*/ 94 h 48067"/>
                        <a:gd name="connsiteX4" fmla="*/ 3237 w 19714"/>
                        <a:gd name="connsiteY4" fmla="*/ 1046 h 48067"/>
                        <a:gd name="connsiteX5" fmla="*/ 19620 w 19714"/>
                        <a:gd name="connsiteY5" fmla="*/ 45719 h 48067"/>
                        <a:gd name="connsiteX6" fmla="*/ 18668 w 19714"/>
                        <a:gd name="connsiteY6" fmla="*/ 47909 h 48067"/>
                        <a:gd name="connsiteX7" fmla="*/ 17810 w 19714"/>
                        <a:gd name="connsiteY7" fmla="*/ 48005 h 4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4" h="48067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100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08" name="Freeform: Shape 309">
                      <a:extLst>
                        <a:ext uri="{FF2B5EF4-FFF2-40B4-BE49-F238E27FC236}">
                          <a16:creationId xmlns:a16="http://schemas.microsoft.com/office/drawing/2014/main" id="{821091F2-8EB7-4E36-B5EB-041F93C5F0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0218" y="4490231"/>
                      <a:ext cx="20088" cy="20040"/>
                    </a:xfrm>
                    <a:custGeom>
                      <a:avLst/>
                      <a:gdLst>
                        <a:gd name="connsiteX0" fmla="*/ 615 w 20088"/>
                        <a:gd name="connsiteY0" fmla="*/ 13473 h 20040"/>
                        <a:gd name="connsiteX1" fmla="*/ 6615 w 20088"/>
                        <a:gd name="connsiteY1" fmla="*/ 615 h 20040"/>
                        <a:gd name="connsiteX2" fmla="*/ 19474 w 20088"/>
                        <a:gd name="connsiteY2" fmla="*/ 6615 h 20040"/>
                        <a:gd name="connsiteX3" fmla="*/ 13473 w 20088"/>
                        <a:gd name="connsiteY3" fmla="*/ 19474 h 20040"/>
                        <a:gd name="connsiteX4" fmla="*/ 615 w 20088"/>
                        <a:gd name="connsiteY4" fmla="*/ 13473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40">
                          <a:moveTo>
                            <a:pt x="615" y="13473"/>
                          </a:moveTo>
                          <a:cubicBezTo>
                            <a:pt x="-1290" y="8235"/>
                            <a:pt x="1377" y="2520"/>
                            <a:pt x="6615" y="615"/>
                          </a:cubicBez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854"/>
                            <a:pt x="18712" y="17569"/>
                            <a:pt x="13473" y="19474"/>
                          </a:cubicBezTo>
                          <a:cubicBezTo>
                            <a:pt x="8330" y="21284"/>
                            <a:pt x="2520" y="18617"/>
                            <a:pt x="615" y="1347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635" name="Graphic 79">
                  <a:extLst>
                    <a:ext uri="{FF2B5EF4-FFF2-40B4-BE49-F238E27FC236}">
                      <a16:creationId xmlns:a16="http://schemas.microsoft.com/office/drawing/2014/main" id="{168ACDB5-D74C-45E6-B33A-1623E03E3CEB}"/>
                    </a:ext>
                  </a:extLst>
                </p:cNvPr>
                <p:cNvGrpSpPr/>
                <p:nvPr/>
              </p:nvGrpSpPr>
              <p:grpSpPr>
                <a:xfrm>
                  <a:off x="7305671" y="4313392"/>
                  <a:ext cx="192030" cy="163479"/>
                  <a:chOff x="7305671" y="4313392"/>
                  <a:chExt cx="192030" cy="163479"/>
                </a:xfrm>
                <a:grpFill/>
              </p:grpSpPr>
              <p:grpSp>
                <p:nvGrpSpPr>
                  <p:cNvPr id="1699" name="Graphic 79">
                    <a:extLst>
                      <a:ext uri="{FF2B5EF4-FFF2-40B4-BE49-F238E27FC236}">
                        <a16:creationId xmlns:a16="http://schemas.microsoft.com/office/drawing/2014/main" id="{1E3EC1A6-ED92-48D5-88DC-82B9AFAED033}"/>
                      </a:ext>
                    </a:extLst>
                  </p:cNvPr>
                  <p:cNvGrpSpPr/>
                  <p:nvPr/>
                </p:nvGrpSpPr>
                <p:grpSpPr>
                  <a:xfrm>
                    <a:off x="7305671" y="4313392"/>
                    <a:ext cx="51146" cy="44603"/>
                    <a:chOff x="7305671" y="4313392"/>
                    <a:chExt cx="51146" cy="44603"/>
                  </a:xfrm>
                  <a:grpFill/>
                </p:grpSpPr>
                <p:sp>
                  <p:nvSpPr>
                    <p:cNvPr id="1703" name="Freeform: Shape 312">
                      <a:extLst>
                        <a:ext uri="{FF2B5EF4-FFF2-40B4-BE49-F238E27FC236}">
                          <a16:creationId xmlns:a16="http://schemas.microsoft.com/office/drawing/2014/main" id="{BA64D09A-C6B2-43C6-9478-430DA6D0D0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17015" y="4324125"/>
                      <a:ext cx="39803" cy="33871"/>
                    </a:xfrm>
                    <a:custGeom>
                      <a:avLst/>
                      <a:gdLst>
                        <a:gd name="connsiteX0" fmla="*/ 37808 w 39803"/>
                        <a:gd name="connsiteY0" fmla="*/ 33848 h 33871"/>
                        <a:gd name="connsiteX1" fmla="*/ 37046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8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6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1" y="33752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04" name="Freeform: Shape 313">
                      <a:extLst>
                        <a:ext uri="{FF2B5EF4-FFF2-40B4-BE49-F238E27FC236}">
                          <a16:creationId xmlns:a16="http://schemas.microsoft.com/office/drawing/2014/main" id="{F00F511D-B073-4961-9D66-F6ADE6C83A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5671" y="4313392"/>
                      <a:ext cx="20103" cy="20103"/>
                    </a:xfrm>
                    <a:custGeom>
                      <a:avLst/>
                      <a:gdLst>
                        <a:gd name="connsiteX0" fmla="*/ 16481 w 20103"/>
                        <a:gd name="connsiteY0" fmla="*/ 2384 h 20103"/>
                        <a:gd name="connsiteX1" fmla="*/ 17719 w 20103"/>
                        <a:gd name="connsiteY1" fmla="*/ 16481 h 20103"/>
                        <a:gd name="connsiteX2" fmla="*/ 3623 w 20103"/>
                        <a:gd name="connsiteY2" fmla="*/ 17719 h 20103"/>
                        <a:gd name="connsiteX3" fmla="*/ 2384 w 20103"/>
                        <a:gd name="connsiteY3" fmla="*/ 3623 h 20103"/>
                        <a:gd name="connsiteX4" fmla="*/ 16481 w 20103"/>
                        <a:gd name="connsiteY4" fmla="*/ 2384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16481" y="2384"/>
                          </a:moveTo>
                          <a:cubicBezTo>
                            <a:pt x="20768" y="5909"/>
                            <a:pt x="21339" y="12290"/>
                            <a:pt x="17719" y="16481"/>
                          </a:cubicBezTo>
                          <a:cubicBezTo>
                            <a:pt x="14195" y="20768"/>
                            <a:pt x="7814" y="21339"/>
                            <a:pt x="3623" y="17719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195" y="-1235"/>
                            <a:pt x="16481" y="238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00" name="Graphic 79">
                    <a:extLst>
                      <a:ext uri="{FF2B5EF4-FFF2-40B4-BE49-F238E27FC236}">
                        <a16:creationId xmlns:a16="http://schemas.microsoft.com/office/drawing/2014/main" id="{DED03E29-AF36-45C0-9900-452BD0EE2E95}"/>
                      </a:ext>
                    </a:extLst>
                  </p:cNvPr>
                  <p:cNvGrpSpPr/>
                  <p:nvPr/>
                </p:nvGrpSpPr>
                <p:grpSpPr>
                  <a:xfrm>
                    <a:off x="7446650" y="4432329"/>
                    <a:ext cx="51051" cy="44543"/>
                    <a:chOff x="7446650" y="4432329"/>
                    <a:chExt cx="51051" cy="44543"/>
                  </a:xfrm>
                  <a:grpFill/>
                </p:grpSpPr>
                <p:sp>
                  <p:nvSpPr>
                    <p:cNvPr id="1701" name="Freeform: Shape 315">
                      <a:extLst>
                        <a:ext uri="{FF2B5EF4-FFF2-40B4-BE49-F238E27FC236}">
                          <a16:creationId xmlns:a16="http://schemas.microsoft.com/office/drawing/2014/main" id="{94CC379D-BC70-42F0-AEC9-50AB81201B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6650" y="4432329"/>
                      <a:ext cx="39802" cy="33866"/>
                    </a:xfrm>
                    <a:custGeom>
                      <a:avLst/>
                      <a:gdLst>
                        <a:gd name="connsiteX0" fmla="*/ 37808 w 39802"/>
                        <a:gd name="connsiteY0" fmla="*/ 33848 h 33866"/>
                        <a:gd name="connsiteX1" fmla="*/ 37047 w 39802"/>
                        <a:gd name="connsiteY1" fmla="*/ 33467 h 33866"/>
                        <a:gd name="connsiteX2" fmla="*/ 566 w 39802"/>
                        <a:gd name="connsiteY2" fmla="*/ 2987 h 33866"/>
                        <a:gd name="connsiteX3" fmla="*/ 375 w 39802"/>
                        <a:gd name="connsiteY3" fmla="*/ 605 h 33866"/>
                        <a:gd name="connsiteX4" fmla="*/ 2756 w 39802"/>
                        <a:gd name="connsiteY4" fmla="*/ 415 h 33866"/>
                        <a:gd name="connsiteX5" fmla="*/ 39237 w 39802"/>
                        <a:gd name="connsiteY5" fmla="*/ 30895 h 33866"/>
                        <a:gd name="connsiteX6" fmla="*/ 39428 w 39802"/>
                        <a:gd name="connsiteY6" fmla="*/ 33276 h 33866"/>
                        <a:gd name="connsiteX7" fmla="*/ 37808 w 39802"/>
                        <a:gd name="connsiteY7" fmla="*/ 33848 h 33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2" h="33866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8"/>
                            <a:pt x="375" y="605"/>
                          </a:cubicBezTo>
                          <a:cubicBezTo>
                            <a:pt x="947" y="-61"/>
                            <a:pt x="1995" y="-252"/>
                            <a:pt x="2756" y="415"/>
                          </a:cubicBezTo>
                          <a:lnTo>
                            <a:pt x="39237" y="30895"/>
                          </a:lnTo>
                          <a:cubicBezTo>
                            <a:pt x="39904" y="31467"/>
                            <a:pt x="39999" y="32514"/>
                            <a:pt x="39428" y="33276"/>
                          </a:cubicBezTo>
                          <a:cubicBezTo>
                            <a:pt x="39047" y="33657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02" name="Freeform: Shape 316">
                      <a:extLst>
                        <a:ext uri="{FF2B5EF4-FFF2-40B4-BE49-F238E27FC236}">
                          <a16:creationId xmlns:a16="http://schemas.microsoft.com/office/drawing/2014/main" id="{C4ECA36B-F068-4CB1-A722-02B75D3C79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77598" y="4456839"/>
                      <a:ext cx="20103" cy="20033"/>
                    </a:xfrm>
                    <a:custGeom>
                      <a:avLst/>
                      <a:gdLst>
                        <a:gd name="connsiteX0" fmla="*/ 3622 w 20103"/>
                        <a:gd name="connsiteY0" fmla="*/ 17719 h 20033"/>
                        <a:gd name="connsiteX1" fmla="*/ 2384 w 20103"/>
                        <a:gd name="connsiteY1" fmla="*/ 3623 h 20033"/>
                        <a:gd name="connsiteX2" fmla="*/ 16481 w 20103"/>
                        <a:gd name="connsiteY2" fmla="*/ 2384 h 20033"/>
                        <a:gd name="connsiteX3" fmla="*/ 17720 w 20103"/>
                        <a:gd name="connsiteY3" fmla="*/ 16481 h 20033"/>
                        <a:gd name="connsiteX4" fmla="*/ 3622 w 20103"/>
                        <a:gd name="connsiteY4" fmla="*/ 17719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3622" y="17719"/>
                          </a:move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20" y="16481"/>
                          </a:cubicBezTo>
                          <a:cubicBezTo>
                            <a:pt x="14195" y="20672"/>
                            <a:pt x="7813" y="21244"/>
                            <a:pt x="3622" y="1771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636" name="Graphic 79">
                  <a:extLst>
                    <a:ext uri="{FF2B5EF4-FFF2-40B4-BE49-F238E27FC236}">
                      <a16:creationId xmlns:a16="http://schemas.microsoft.com/office/drawing/2014/main" id="{A36A2DAC-DA74-46E2-9865-1888C57358C7}"/>
                    </a:ext>
                  </a:extLst>
                </p:cNvPr>
                <p:cNvGrpSpPr/>
                <p:nvPr/>
              </p:nvGrpSpPr>
              <p:grpSpPr>
                <a:xfrm>
                  <a:off x="7281332" y="4366012"/>
                  <a:ext cx="240709" cy="58311"/>
                  <a:chOff x="7281332" y="4366012"/>
                  <a:chExt cx="240709" cy="58311"/>
                </a:xfrm>
                <a:grpFill/>
              </p:grpSpPr>
              <p:grpSp>
                <p:nvGrpSpPr>
                  <p:cNvPr id="1693" name="Graphic 79">
                    <a:extLst>
                      <a:ext uri="{FF2B5EF4-FFF2-40B4-BE49-F238E27FC236}">
                        <a16:creationId xmlns:a16="http://schemas.microsoft.com/office/drawing/2014/main" id="{3B12F851-4879-4B87-8895-64F8FDA37B95}"/>
                      </a:ext>
                    </a:extLst>
                  </p:cNvPr>
                  <p:cNvGrpSpPr/>
                  <p:nvPr/>
                </p:nvGrpSpPr>
                <p:grpSpPr>
                  <a:xfrm>
                    <a:off x="7281332" y="4366012"/>
                    <a:ext cx="62193" cy="20472"/>
                    <a:chOff x="7281332" y="4366012"/>
                    <a:chExt cx="62193" cy="20472"/>
                  </a:xfrm>
                  <a:grpFill/>
                </p:grpSpPr>
                <p:sp>
                  <p:nvSpPr>
                    <p:cNvPr id="1697" name="Freeform: Shape 319">
                      <a:extLst>
                        <a:ext uri="{FF2B5EF4-FFF2-40B4-BE49-F238E27FC236}">
                          <a16:creationId xmlns:a16="http://schemas.microsoft.com/office/drawing/2014/main" id="{AB864F93-7686-45C0-A29A-55A4393CC7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3351" y="4375081"/>
                      <a:ext cx="50174" cy="11404"/>
                    </a:xfrm>
                    <a:custGeom>
                      <a:avLst/>
                      <a:gdLst>
                        <a:gd name="connsiteX0" fmla="*/ 48233 w 50174"/>
                        <a:gd name="connsiteY0" fmla="*/ 11371 h 11404"/>
                        <a:gd name="connsiteX1" fmla="*/ 1370 w 50174"/>
                        <a:gd name="connsiteY1" fmla="*/ 3275 h 11404"/>
                        <a:gd name="connsiteX2" fmla="*/ 36 w 50174"/>
                        <a:gd name="connsiteY2" fmla="*/ 1370 h 11404"/>
                        <a:gd name="connsiteX3" fmla="*/ 1942 w 50174"/>
                        <a:gd name="connsiteY3" fmla="*/ 36 h 11404"/>
                        <a:gd name="connsiteX4" fmla="*/ 48804 w 50174"/>
                        <a:gd name="connsiteY4" fmla="*/ 8133 h 11404"/>
                        <a:gd name="connsiteX5" fmla="*/ 50138 w 50174"/>
                        <a:gd name="connsiteY5" fmla="*/ 10038 h 11404"/>
                        <a:gd name="connsiteX6" fmla="*/ 48233 w 50174"/>
                        <a:gd name="connsiteY6" fmla="*/ 11371 h 114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4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5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2" y="36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50043" y="10895"/>
                            <a:pt x="49186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98" name="Freeform: Shape 320">
                      <a:extLst>
                        <a:ext uri="{FF2B5EF4-FFF2-40B4-BE49-F238E27FC236}">
                          <a16:creationId xmlns:a16="http://schemas.microsoft.com/office/drawing/2014/main" id="{1FAA3DAA-8B15-4C1D-8DCC-B352DD8B6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1332" y="4366012"/>
                      <a:ext cx="20110" cy="20112"/>
                    </a:xfrm>
                    <a:custGeom>
                      <a:avLst/>
                      <a:gdLst>
                        <a:gd name="connsiteX0" fmla="*/ 11770 w 20110"/>
                        <a:gd name="connsiteY0" fmla="*/ 152 h 20112"/>
                        <a:gd name="connsiteX1" fmla="*/ 19961 w 20110"/>
                        <a:gd name="connsiteY1" fmla="*/ 11772 h 20112"/>
                        <a:gd name="connsiteX2" fmla="*/ 8341 w 20110"/>
                        <a:gd name="connsiteY2" fmla="*/ 19964 h 20112"/>
                        <a:gd name="connsiteX3" fmla="*/ 149 w 20110"/>
                        <a:gd name="connsiteY3" fmla="*/ 8343 h 20112"/>
                        <a:gd name="connsiteX4" fmla="*/ 11770 w 20110"/>
                        <a:gd name="connsiteY4" fmla="*/ 152 h 20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2">
                          <a:moveTo>
                            <a:pt x="11770" y="152"/>
                          </a:moveTo>
                          <a:cubicBezTo>
                            <a:pt x="17199" y="1104"/>
                            <a:pt x="20914" y="6248"/>
                            <a:pt x="19961" y="11772"/>
                          </a:cubicBezTo>
                          <a:cubicBezTo>
                            <a:pt x="19009" y="17202"/>
                            <a:pt x="13865" y="20916"/>
                            <a:pt x="8341" y="19964"/>
                          </a:cubicBezTo>
                          <a:cubicBezTo>
                            <a:pt x="2911" y="19011"/>
                            <a:pt x="-803" y="13868"/>
                            <a:pt x="149" y="8343"/>
                          </a:cubicBezTo>
                          <a:cubicBezTo>
                            <a:pt x="1102" y="2819"/>
                            <a:pt x="6340" y="-801"/>
                            <a:pt x="11770" y="15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94" name="Graphic 79">
                    <a:extLst>
                      <a:ext uri="{FF2B5EF4-FFF2-40B4-BE49-F238E27FC236}">
                        <a16:creationId xmlns:a16="http://schemas.microsoft.com/office/drawing/2014/main" id="{98803BC8-5B6C-4D9B-8634-559AE14DC3A0}"/>
                      </a:ext>
                    </a:extLst>
                  </p:cNvPr>
                  <p:cNvGrpSpPr/>
                  <p:nvPr/>
                </p:nvGrpSpPr>
                <p:grpSpPr>
                  <a:xfrm>
                    <a:off x="7459752" y="4403941"/>
                    <a:ext cx="62288" cy="20381"/>
                    <a:chOff x="7459752" y="4403941"/>
                    <a:chExt cx="62288" cy="20381"/>
                  </a:xfrm>
                  <a:grpFill/>
                </p:grpSpPr>
                <p:sp>
                  <p:nvSpPr>
                    <p:cNvPr id="1695" name="Freeform: Shape 322">
                      <a:extLst>
                        <a:ext uri="{FF2B5EF4-FFF2-40B4-BE49-F238E27FC236}">
                          <a16:creationId xmlns:a16="http://schemas.microsoft.com/office/drawing/2014/main" id="{027D7C62-38B2-453D-85CE-52A5CEF706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9752" y="4403941"/>
                      <a:ext cx="50174" cy="11381"/>
                    </a:xfrm>
                    <a:custGeom>
                      <a:avLst/>
                      <a:gdLst>
                        <a:gd name="connsiteX0" fmla="*/ 48233 w 50174"/>
                        <a:gd name="connsiteY0" fmla="*/ 11371 h 11381"/>
                        <a:gd name="connsiteX1" fmla="*/ 1370 w 50174"/>
                        <a:gd name="connsiteY1" fmla="*/ 3275 h 11381"/>
                        <a:gd name="connsiteX2" fmla="*/ 36 w 50174"/>
                        <a:gd name="connsiteY2" fmla="*/ 1370 h 11381"/>
                        <a:gd name="connsiteX3" fmla="*/ 1942 w 50174"/>
                        <a:gd name="connsiteY3" fmla="*/ 36 h 11381"/>
                        <a:gd name="connsiteX4" fmla="*/ 48804 w 50174"/>
                        <a:gd name="connsiteY4" fmla="*/ 8133 h 11381"/>
                        <a:gd name="connsiteX5" fmla="*/ 50138 w 50174"/>
                        <a:gd name="connsiteY5" fmla="*/ 10038 h 11381"/>
                        <a:gd name="connsiteX6" fmla="*/ 48233 w 50174"/>
                        <a:gd name="connsiteY6" fmla="*/ 11371 h 11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381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5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2" y="36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50043" y="10895"/>
                            <a:pt x="49186" y="11467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96" name="Freeform: Shape 323">
                      <a:extLst>
                        <a:ext uri="{FF2B5EF4-FFF2-40B4-BE49-F238E27FC236}">
                          <a16:creationId xmlns:a16="http://schemas.microsoft.com/office/drawing/2014/main" id="{D71B4E69-567F-4101-9C96-88B1767570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1931" y="4404210"/>
                      <a:ext cx="20110" cy="20113"/>
                    </a:xfrm>
                    <a:custGeom>
                      <a:avLst/>
                      <a:gdLst>
                        <a:gd name="connsiteX0" fmla="*/ 8341 w 20110"/>
                        <a:gd name="connsiteY0" fmla="*/ 19961 h 20113"/>
                        <a:gd name="connsiteX1" fmla="*/ 149 w 20110"/>
                        <a:gd name="connsiteY1" fmla="*/ 8341 h 20113"/>
                        <a:gd name="connsiteX2" fmla="*/ 11770 w 20110"/>
                        <a:gd name="connsiteY2" fmla="*/ 149 h 20113"/>
                        <a:gd name="connsiteX3" fmla="*/ 19961 w 20110"/>
                        <a:gd name="connsiteY3" fmla="*/ 11770 h 20113"/>
                        <a:gd name="connsiteX4" fmla="*/ 8341 w 20110"/>
                        <a:gd name="connsiteY4" fmla="*/ 19961 h 20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3">
                          <a:moveTo>
                            <a:pt x="8341" y="19961"/>
                          </a:move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294"/>
                            <a:pt x="13770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637" name="Graphic 79">
                  <a:extLst>
                    <a:ext uri="{FF2B5EF4-FFF2-40B4-BE49-F238E27FC236}">
                      <a16:creationId xmlns:a16="http://schemas.microsoft.com/office/drawing/2014/main" id="{6DA52295-255F-4C10-976C-692C3F74A32E}"/>
                    </a:ext>
                  </a:extLst>
                </p:cNvPr>
                <p:cNvGrpSpPr/>
                <p:nvPr/>
              </p:nvGrpSpPr>
              <p:grpSpPr>
                <a:xfrm>
                  <a:off x="7286534" y="4346499"/>
                  <a:ext cx="230257" cy="97336"/>
                  <a:chOff x="7286534" y="4346499"/>
                  <a:chExt cx="230257" cy="97336"/>
                </a:xfrm>
                <a:grpFill/>
              </p:grpSpPr>
              <p:grpSp>
                <p:nvGrpSpPr>
                  <p:cNvPr id="1687" name="Graphic 79">
                    <a:extLst>
                      <a:ext uri="{FF2B5EF4-FFF2-40B4-BE49-F238E27FC236}">
                        <a16:creationId xmlns:a16="http://schemas.microsoft.com/office/drawing/2014/main" id="{0B988EAE-0335-4E08-BD57-3A630B235FD5}"/>
                      </a:ext>
                    </a:extLst>
                  </p:cNvPr>
                  <p:cNvGrpSpPr/>
                  <p:nvPr/>
                </p:nvGrpSpPr>
                <p:grpSpPr>
                  <a:xfrm>
                    <a:off x="7286534" y="4414362"/>
                    <a:ext cx="59810" cy="29474"/>
                    <a:chOff x="7286534" y="4414362"/>
                    <a:chExt cx="59810" cy="29474"/>
                  </a:xfrm>
                  <a:grpFill/>
                </p:grpSpPr>
                <p:sp>
                  <p:nvSpPr>
                    <p:cNvPr id="1691" name="Freeform: Shape 326">
                      <a:extLst>
                        <a:ext uri="{FF2B5EF4-FFF2-40B4-BE49-F238E27FC236}">
                          <a16:creationId xmlns:a16="http://schemas.microsoft.com/office/drawing/2014/main" id="{9FC5482C-323D-423A-9943-ED355C600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8342" y="4414362"/>
                      <a:ext cx="48003" cy="19777"/>
                    </a:xfrm>
                    <a:custGeom>
                      <a:avLst/>
                      <a:gdLst>
                        <a:gd name="connsiteX0" fmla="*/ 1427 w 48003"/>
                        <a:gd name="connsiteY0" fmla="*/ 19715 h 19777"/>
                        <a:gd name="connsiteX1" fmla="*/ 94 w 48003"/>
                        <a:gd name="connsiteY1" fmla="*/ 18668 h 19777"/>
                        <a:gd name="connsiteX2" fmla="*/ 1046 w 48003"/>
                        <a:gd name="connsiteY2" fmla="*/ 16477 h 19777"/>
                        <a:gd name="connsiteX3" fmla="*/ 45719 w 48003"/>
                        <a:gd name="connsiteY3" fmla="*/ 94 h 19777"/>
                        <a:gd name="connsiteX4" fmla="*/ 47909 w 48003"/>
                        <a:gd name="connsiteY4" fmla="*/ 1046 h 19777"/>
                        <a:gd name="connsiteX5" fmla="*/ 46957 w 48003"/>
                        <a:gd name="connsiteY5" fmla="*/ 3237 h 19777"/>
                        <a:gd name="connsiteX6" fmla="*/ 2285 w 48003"/>
                        <a:gd name="connsiteY6" fmla="*/ 19620 h 19777"/>
                        <a:gd name="connsiteX7" fmla="*/ 1427 w 48003"/>
                        <a:gd name="connsiteY7" fmla="*/ 19715 h 19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77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811"/>
                            <a:pt x="1713" y="19811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92" name="Freeform: Shape 327">
                      <a:extLst>
                        <a:ext uri="{FF2B5EF4-FFF2-40B4-BE49-F238E27FC236}">
                          <a16:creationId xmlns:a16="http://schemas.microsoft.com/office/drawing/2014/main" id="{CB0B7D2E-CF34-47CB-BA5C-4C9A6D42D6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6534" y="4423747"/>
                      <a:ext cx="20040" cy="20089"/>
                    </a:xfrm>
                    <a:custGeom>
                      <a:avLst/>
                      <a:gdLst>
                        <a:gd name="connsiteX0" fmla="*/ 6567 w 20040"/>
                        <a:gd name="connsiteY0" fmla="*/ 615 h 20089"/>
                        <a:gd name="connsiteX1" fmla="*/ 19426 w 20040"/>
                        <a:gd name="connsiteY1" fmla="*/ 6616 h 20089"/>
                        <a:gd name="connsiteX2" fmla="*/ 13425 w 20040"/>
                        <a:gd name="connsiteY2" fmla="*/ 19474 h 20089"/>
                        <a:gd name="connsiteX3" fmla="*/ 566 w 20040"/>
                        <a:gd name="connsiteY3" fmla="*/ 13474 h 20089"/>
                        <a:gd name="connsiteX4" fmla="*/ 6567 w 20040"/>
                        <a:gd name="connsiteY4" fmla="*/ 615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40" h="20089">
                          <a:moveTo>
                            <a:pt x="6567" y="615"/>
                          </a:moveTo>
                          <a:cubicBezTo>
                            <a:pt x="11806" y="-1290"/>
                            <a:pt x="17521" y="1377"/>
                            <a:pt x="19426" y="6616"/>
                          </a:cubicBezTo>
                          <a:cubicBezTo>
                            <a:pt x="21331" y="11854"/>
                            <a:pt x="18664" y="17569"/>
                            <a:pt x="13425" y="19474"/>
                          </a:cubicBezTo>
                          <a:cubicBezTo>
                            <a:pt x="8187" y="21379"/>
                            <a:pt x="2472" y="18712"/>
                            <a:pt x="566" y="13474"/>
                          </a:cubicBezTo>
                          <a:cubicBezTo>
                            <a:pt x="-1243" y="8235"/>
                            <a:pt x="1424" y="2520"/>
                            <a:pt x="6567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88" name="Graphic 79">
                    <a:extLst>
                      <a:ext uri="{FF2B5EF4-FFF2-40B4-BE49-F238E27FC236}">
                        <a16:creationId xmlns:a16="http://schemas.microsoft.com/office/drawing/2014/main" id="{917E248E-B353-40DD-8513-569575650E83}"/>
                      </a:ext>
                    </a:extLst>
                  </p:cNvPr>
                  <p:cNvGrpSpPr/>
                  <p:nvPr/>
                </p:nvGrpSpPr>
                <p:grpSpPr>
                  <a:xfrm>
                    <a:off x="7456933" y="4346499"/>
                    <a:ext cx="59858" cy="29419"/>
                    <a:chOff x="7456933" y="4346499"/>
                    <a:chExt cx="59858" cy="29419"/>
                  </a:xfrm>
                  <a:grpFill/>
                </p:grpSpPr>
                <p:sp>
                  <p:nvSpPr>
                    <p:cNvPr id="1689" name="Freeform: Shape 329">
                      <a:extLst>
                        <a:ext uri="{FF2B5EF4-FFF2-40B4-BE49-F238E27FC236}">
                          <a16:creationId xmlns:a16="http://schemas.microsoft.com/office/drawing/2014/main" id="{CF423C39-7456-4B2D-A5D3-087AB3842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6933" y="4356164"/>
                      <a:ext cx="48003" cy="19754"/>
                    </a:xfrm>
                    <a:custGeom>
                      <a:avLst/>
                      <a:gdLst>
                        <a:gd name="connsiteX0" fmla="*/ 1427 w 48003"/>
                        <a:gd name="connsiteY0" fmla="*/ 19715 h 19754"/>
                        <a:gd name="connsiteX1" fmla="*/ 94 w 48003"/>
                        <a:gd name="connsiteY1" fmla="*/ 18667 h 19754"/>
                        <a:gd name="connsiteX2" fmla="*/ 1046 w 48003"/>
                        <a:gd name="connsiteY2" fmla="*/ 16477 h 19754"/>
                        <a:gd name="connsiteX3" fmla="*/ 45718 w 48003"/>
                        <a:gd name="connsiteY3" fmla="*/ 94 h 19754"/>
                        <a:gd name="connsiteX4" fmla="*/ 47909 w 48003"/>
                        <a:gd name="connsiteY4" fmla="*/ 1046 h 19754"/>
                        <a:gd name="connsiteX5" fmla="*/ 46957 w 48003"/>
                        <a:gd name="connsiteY5" fmla="*/ 3237 h 19754"/>
                        <a:gd name="connsiteX6" fmla="*/ 2285 w 48003"/>
                        <a:gd name="connsiteY6" fmla="*/ 19620 h 19754"/>
                        <a:gd name="connsiteX7" fmla="*/ 1427 w 48003"/>
                        <a:gd name="connsiteY7" fmla="*/ 19715 h 19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54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7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8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811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90" name="Freeform: Shape 330">
                      <a:extLst>
                        <a:ext uri="{FF2B5EF4-FFF2-40B4-BE49-F238E27FC236}">
                          <a16:creationId xmlns:a16="http://schemas.microsoft.com/office/drawing/2014/main" id="{84AFC19D-FFEC-4DA0-B35E-D57B5AC33D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6703" y="4346499"/>
                      <a:ext cx="20088" cy="20088"/>
                    </a:xfrm>
                    <a:custGeom>
                      <a:avLst/>
                      <a:gdLst>
                        <a:gd name="connsiteX0" fmla="*/ 13473 w 20088"/>
                        <a:gd name="connsiteY0" fmla="*/ 19474 h 20088"/>
                        <a:gd name="connsiteX1" fmla="*/ 615 w 20088"/>
                        <a:gd name="connsiteY1" fmla="*/ 13473 h 20088"/>
                        <a:gd name="connsiteX2" fmla="*/ 6615 w 20088"/>
                        <a:gd name="connsiteY2" fmla="*/ 615 h 20088"/>
                        <a:gd name="connsiteX3" fmla="*/ 19474 w 20088"/>
                        <a:gd name="connsiteY3" fmla="*/ 6615 h 20088"/>
                        <a:gd name="connsiteX4" fmla="*/ 13473 w 20088"/>
                        <a:gd name="connsiteY4" fmla="*/ 19474 h 200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8">
                          <a:moveTo>
                            <a:pt x="13473" y="19474"/>
                          </a:moveTo>
                          <a:cubicBezTo>
                            <a:pt x="8235" y="21379"/>
                            <a:pt x="2520" y="18712"/>
                            <a:pt x="615" y="13473"/>
                          </a:cubicBezTo>
                          <a:cubicBezTo>
                            <a:pt x="-1290" y="8235"/>
                            <a:pt x="1377" y="2520"/>
                            <a:pt x="6615" y="615"/>
                          </a:cubicBez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759"/>
                            <a:pt x="18712" y="17569"/>
                            <a:pt x="13473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638" name="Graphic 79">
                  <a:extLst>
                    <a:ext uri="{FF2B5EF4-FFF2-40B4-BE49-F238E27FC236}">
                      <a16:creationId xmlns:a16="http://schemas.microsoft.com/office/drawing/2014/main" id="{62EAD8CA-E3C6-49AA-9DA8-E5CCE4DD3448}"/>
                    </a:ext>
                  </a:extLst>
                </p:cNvPr>
                <p:cNvGrpSpPr/>
                <p:nvPr/>
              </p:nvGrpSpPr>
              <p:grpSpPr>
                <a:xfrm>
                  <a:off x="7319934" y="4299105"/>
                  <a:ext cx="163504" cy="192030"/>
                  <a:chOff x="7319934" y="4299105"/>
                  <a:chExt cx="163504" cy="192030"/>
                </a:xfrm>
                <a:grpFill/>
              </p:grpSpPr>
              <p:grpSp>
                <p:nvGrpSpPr>
                  <p:cNvPr id="1681" name="Graphic 79">
                    <a:extLst>
                      <a:ext uri="{FF2B5EF4-FFF2-40B4-BE49-F238E27FC236}">
                        <a16:creationId xmlns:a16="http://schemas.microsoft.com/office/drawing/2014/main" id="{502370AF-09A8-4D60-8400-A978D4643C64}"/>
                      </a:ext>
                    </a:extLst>
                  </p:cNvPr>
                  <p:cNvGrpSpPr/>
                  <p:nvPr/>
                </p:nvGrpSpPr>
                <p:grpSpPr>
                  <a:xfrm>
                    <a:off x="7319934" y="4440044"/>
                    <a:ext cx="44599" cy="51090"/>
                    <a:chOff x="7319934" y="4440044"/>
                    <a:chExt cx="44599" cy="51090"/>
                  </a:xfrm>
                  <a:grpFill/>
                </p:grpSpPr>
                <p:sp>
                  <p:nvSpPr>
                    <p:cNvPr id="1685" name="Freeform: Shape 333">
                      <a:extLst>
                        <a:ext uri="{FF2B5EF4-FFF2-40B4-BE49-F238E27FC236}">
                          <a16:creationId xmlns:a16="http://schemas.microsoft.com/office/drawing/2014/main" id="{69F6C3DC-8577-44FF-B4F9-01A255810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0731" y="4440044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7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5" y="-252"/>
                            <a:pt x="33237" y="415"/>
                          </a:cubicBezTo>
                          <a:cubicBezTo>
                            <a:pt x="33903" y="986"/>
                            <a:pt x="33999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86" name="Freeform: Shape 334">
                      <a:extLst>
                        <a:ext uri="{FF2B5EF4-FFF2-40B4-BE49-F238E27FC236}">
                          <a16:creationId xmlns:a16="http://schemas.microsoft.com/office/drawing/2014/main" id="{B659C48D-B013-4133-8580-0A9C3C9734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19934" y="4471031"/>
                      <a:ext cx="20033" cy="20103"/>
                    </a:xfrm>
                    <a:custGeom>
                      <a:avLst/>
                      <a:gdLst>
                        <a:gd name="connsiteX0" fmla="*/ 2314 w 20033"/>
                        <a:gd name="connsiteY0" fmla="*/ 3623 h 20103"/>
                        <a:gd name="connsiteX1" fmla="*/ 16411 w 20033"/>
                        <a:gd name="connsiteY1" fmla="*/ 2384 h 20103"/>
                        <a:gd name="connsiteX2" fmla="*/ 17649 w 20033"/>
                        <a:gd name="connsiteY2" fmla="*/ 16481 h 20103"/>
                        <a:gd name="connsiteX3" fmla="*/ 3552 w 20033"/>
                        <a:gd name="connsiteY3" fmla="*/ 17720 h 20103"/>
                        <a:gd name="connsiteX4" fmla="*/ 2314 w 20033"/>
                        <a:gd name="connsiteY4" fmla="*/ 3623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2314" y="3623"/>
                          </a:moveTo>
                          <a:cubicBezTo>
                            <a:pt x="5838" y="-664"/>
                            <a:pt x="12220" y="-1235"/>
                            <a:pt x="16411" y="2384"/>
                          </a:cubicBezTo>
                          <a:cubicBezTo>
                            <a:pt x="20697" y="5909"/>
                            <a:pt x="21269" y="12290"/>
                            <a:pt x="17649" y="16481"/>
                          </a:cubicBezTo>
                          <a:cubicBezTo>
                            <a:pt x="14125" y="20768"/>
                            <a:pt x="7743" y="21339"/>
                            <a:pt x="3552" y="17720"/>
                          </a:cubicBezTo>
                          <a:cubicBezTo>
                            <a:pt x="-639" y="14196"/>
                            <a:pt x="-1210" y="7909"/>
                            <a:pt x="2314" y="362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82" name="Graphic 79">
                    <a:extLst>
                      <a:ext uri="{FF2B5EF4-FFF2-40B4-BE49-F238E27FC236}">
                        <a16:creationId xmlns:a16="http://schemas.microsoft.com/office/drawing/2014/main" id="{924D4984-9D0B-4AE1-9489-00106EE6FE08}"/>
                      </a:ext>
                    </a:extLst>
                  </p:cNvPr>
                  <p:cNvGrpSpPr/>
                  <p:nvPr/>
                </p:nvGrpSpPr>
                <p:grpSpPr>
                  <a:xfrm>
                    <a:off x="7438935" y="4299105"/>
                    <a:ext cx="44503" cy="51170"/>
                    <a:chOff x="7438935" y="4299105"/>
                    <a:chExt cx="44503" cy="51170"/>
                  </a:xfrm>
                  <a:grpFill/>
                </p:grpSpPr>
                <p:sp>
                  <p:nvSpPr>
                    <p:cNvPr id="1683" name="Freeform: Shape 336">
                      <a:extLst>
                        <a:ext uri="{FF2B5EF4-FFF2-40B4-BE49-F238E27FC236}">
                          <a16:creationId xmlns:a16="http://schemas.microsoft.com/office/drawing/2014/main" id="{4186C7CD-6B8B-4571-B791-607525A11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8935" y="4310409"/>
                      <a:ext cx="33802" cy="39866"/>
                    </a:xfrm>
                    <a:custGeom>
                      <a:avLst/>
                      <a:gdLst>
                        <a:gd name="connsiteX0" fmla="*/ 1328 w 33802"/>
                        <a:gd name="connsiteY0" fmla="*/ 39848 h 39866"/>
                        <a:gd name="connsiteX1" fmla="*/ 566 w 33802"/>
                        <a:gd name="connsiteY1" fmla="*/ 39467 h 39866"/>
                        <a:gd name="connsiteX2" fmla="*/ 375 w 33802"/>
                        <a:gd name="connsiteY2" fmla="*/ 37086 h 39866"/>
                        <a:gd name="connsiteX3" fmla="*/ 30855 w 33802"/>
                        <a:gd name="connsiteY3" fmla="*/ 605 h 39866"/>
                        <a:gd name="connsiteX4" fmla="*/ 33237 w 33802"/>
                        <a:gd name="connsiteY4" fmla="*/ 415 h 39866"/>
                        <a:gd name="connsiteX5" fmla="*/ 33427 w 33802"/>
                        <a:gd name="connsiteY5" fmla="*/ 2796 h 39866"/>
                        <a:gd name="connsiteX6" fmla="*/ 2947 w 33802"/>
                        <a:gd name="connsiteY6" fmla="*/ 39277 h 39866"/>
                        <a:gd name="connsiteX7" fmla="*/ 1328 w 33802"/>
                        <a:gd name="connsiteY7" fmla="*/ 39848 h 3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66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7" y="415"/>
                          </a:cubicBezTo>
                          <a:cubicBezTo>
                            <a:pt x="33903" y="987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658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84" name="Freeform: Shape 337">
                      <a:extLst>
                        <a:ext uri="{FF2B5EF4-FFF2-40B4-BE49-F238E27FC236}">
                          <a16:creationId xmlns:a16="http://schemas.microsoft.com/office/drawing/2014/main" id="{58A12D09-EADD-4B93-84D8-567A62DB19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63405" y="4299105"/>
                      <a:ext cx="20033" cy="20103"/>
                    </a:xfrm>
                    <a:custGeom>
                      <a:avLst/>
                      <a:gdLst>
                        <a:gd name="connsiteX0" fmla="*/ 17720 w 20033"/>
                        <a:gd name="connsiteY0" fmla="*/ 16481 h 20103"/>
                        <a:gd name="connsiteX1" fmla="*/ 3623 w 20033"/>
                        <a:gd name="connsiteY1" fmla="*/ 17719 h 20103"/>
                        <a:gd name="connsiteX2" fmla="*/ 2384 w 20033"/>
                        <a:gd name="connsiteY2" fmla="*/ 3623 h 20103"/>
                        <a:gd name="connsiteX3" fmla="*/ 16481 w 20033"/>
                        <a:gd name="connsiteY3" fmla="*/ 2384 h 20103"/>
                        <a:gd name="connsiteX4" fmla="*/ 17720 w 2003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17720" y="16481"/>
                          </a:moveTo>
                          <a:cubicBezTo>
                            <a:pt x="14195" y="20768"/>
                            <a:pt x="7814" y="21339"/>
                            <a:pt x="3623" y="17719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672" y="5909"/>
                            <a:pt x="21244" y="12290"/>
                            <a:pt x="17720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639" name="Freeform: Shape 338">
                  <a:extLst>
                    <a:ext uri="{FF2B5EF4-FFF2-40B4-BE49-F238E27FC236}">
                      <a16:creationId xmlns:a16="http://schemas.microsoft.com/office/drawing/2014/main" id="{59A2FEDB-8BD9-4ABF-89E6-F06C8E2E8FC4}"/>
                    </a:ext>
                  </a:extLst>
                </p:cNvPr>
                <p:cNvSpPr/>
                <p:nvPr/>
              </p:nvSpPr>
              <p:spPr>
                <a:xfrm rot="-4397848">
                  <a:off x="7329575" y="4324488"/>
                  <a:ext cx="143826" cy="143826"/>
                </a:xfrm>
                <a:custGeom>
                  <a:avLst/>
                  <a:gdLst>
                    <a:gd name="connsiteX0" fmla="*/ 143826 w 143826"/>
                    <a:gd name="connsiteY0" fmla="*/ 71913 h 143826"/>
                    <a:gd name="connsiteX1" fmla="*/ 71913 w 143826"/>
                    <a:gd name="connsiteY1" fmla="*/ 143826 h 143826"/>
                    <a:gd name="connsiteX2" fmla="*/ 0 w 143826"/>
                    <a:gd name="connsiteY2" fmla="*/ 71913 h 143826"/>
                    <a:gd name="connsiteX3" fmla="*/ 71913 w 143826"/>
                    <a:gd name="connsiteY3" fmla="*/ 0 h 143826"/>
                    <a:gd name="connsiteX4" fmla="*/ 143826 w 143826"/>
                    <a:gd name="connsiteY4" fmla="*/ 71913 h 143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26" h="143826">
                      <a:moveTo>
                        <a:pt x="143826" y="71913"/>
                      </a:moveTo>
                      <a:cubicBezTo>
                        <a:pt x="143826" y="111629"/>
                        <a:pt x="111629" y="143826"/>
                        <a:pt x="71913" y="143826"/>
                      </a:cubicBezTo>
                      <a:cubicBezTo>
                        <a:pt x="32197" y="143826"/>
                        <a:pt x="0" y="111629"/>
                        <a:pt x="0" y="71913"/>
                      </a:cubicBezTo>
                      <a:cubicBezTo>
                        <a:pt x="0" y="32197"/>
                        <a:pt x="32197" y="0"/>
                        <a:pt x="71913" y="0"/>
                      </a:cubicBezTo>
                      <a:cubicBezTo>
                        <a:pt x="111629" y="0"/>
                        <a:pt x="143826" y="32197"/>
                        <a:pt x="143826" y="719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0" name="Freeform: Shape 339">
                  <a:extLst>
                    <a:ext uri="{FF2B5EF4-FFF2-40B4-BE49-F238E27FC236}">
                      <a16:creationId xmlns:a16="http://schemas.microsoft.com/office/drawing/2014/main" id="{1634CFA5-A178-45DF-BCB9-CE1E37AACDB8}"/>
                    </a:ext>
                  </a:extLst>
                </p:cNvPr>
                <p:cNvSpPr/>
                <p:nvPr/>
              </p:nvSpPr>
              <p:spPr>
                <a:xfrm>
                  <a:off x="7381450" y="4297636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3 w 20089"/>
                    <a:gd name="connsiteY1" fmla="*/ 19474 h 20088"/>
                    <a:gd name="connsiteX2" fmla="*/ 615 w 20089"/>
                    <a:gd name="connsiteY2" fmla="*/ 13473 h 20088"/>
                    <a:gd name="connsiteX3" fmla="*/ 6615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1" name="Freeform: Shape 340">
                  <a:extLst>
                    <a:ext uri="{FF2B5EF4-FFF2-40B4-BE49-F238E27FC236}">
                      <a16:creationId xmlns:a16="http://schemas.microsoft.com/office/drawing/2014/main" id="{AA9C3D13-BEDF-45A7-940D-F6F144CA5E8F}"/>
                    </a:ext>
                  </a:extLst>
                </p:cNvPr>
                <p:cNvSpPr/>
                <p:nvPr/>
              </p:nvSpPr>
              <p:spPr>
                <a:xfrm>
                  <a:off x="7400310" y="4335213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474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2" name="Freeform: Shape 341">
                  <a:extLst>
                    <a:ext uri="{FF2B5EF4-FFF2-40B4-BE49-F238E27FC236}">
                      <a16:creationId xmlns:a16="http://schemas.microsoft.com/office/drawing/2014/main" id="{BA39D332-F25B-42FE-84E3-1454387A5EEE}"/>
                    </a:ext>
                  </a:extLst>
                </p:cNvPr>
                <p:cNvSpPr/>
                <p:nvPr/>
              </p:nvSpPr>
              <p:spPr>
                <a:xfrm>
                  <a:off x="7390570" y="4377992"/>
                  <a:ext cx="24042" cy="24053"/>
                </a:xfrm>
                <a:custGeom>
                  <a:avLst/>
                  <a:gdLst>
                    <a:gd name="connsiteX0" fmla="*/ 23308 w 24042"/>
                    <a:gd name="connsiteY0" fmla="*/ 7889 h 24053"/>
                    <a:gd name="connsiteX1" fmla="*/ 16164 w 24042"/>
                    <a:gd name="connsiteY1" fmla="*/ 23319 h 24053"/>
                    <a:gd name="connsiteX2" fmla="*/ 734 w 24042"/>
                    <a:gd name="connsiteY2" fmla="*/ 16175 h 24053"/>
                    <a:gd name="connsiteX3" fmla="*/ 7878 w 24042"/>
                    <a:gd name="connsiteY3" fmla="*/ 745 h 24053"/>
                    <a:gd name="connsiteX4" fmla="*/ 23308 w 24042"/>
                    <a:gd name="connsiteY4" fmla="*/ 7889 h 24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53">
                      <a:moveTo>
                        <a:pt x="23308" y="7889"/>
                      </a:moveTo>
                      <a:cubicBezTo>
                        <a:pt x="25594" y="14080"/>
                        <a:pt x="22356" y="21033"/>
                        <a:pt x="16164" y="23319"/>
                      </a:cubicBezTo>
                      <a:cubicBezTo>
                        <a:pt x="9973" y="25605"/>
                        <a:pt x="3020" y="22367"/>
                        <a:pt x="734" y="16175"/>
                      </a:cubicBezTo>
                      <a:cubicBezTo>
                        <a:pt x="-1552" y="9984"/>
                        <a:pt x="1687" y="3031"/>
                        <a:pt x="7878" y="745"/>
                      </a:cubicBezTo>
                      <a:cubicBezTo>
                        <a:pt x="14069" y="-1541"/>
                        <a:pt x="21022" y="1602"/>
                        <a:pt x="23308" y="78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3" name="Freeform: Shape 342">
                  <a:extLst>
                    <a:ext uri="{FF2B5EF4-FFF2-40B4-BE49-F238E27FC236}">
                      <a16:creationId xmlns:a16="http://schemas.microsoft.com/office/drawing/2014/main" id="{BE61F619-7CD0-4468-B080-CCCD0B59E199}"/>
                    </a:ext>
                  </a:extLst>
                </p:cNvPr>
                <p:cNvSpPr/>
                <p:nvPr/>
              </p:nvSpPr>
              <p:spPr>
                <a:xfrm>
                  <a:off x="7371354" y="4342928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4" name="Freeform: Shape 343">
                  <a:extLst>
                    <a:ext uri="{FF2B5EF4-FFF2-40B4-BE49-F238E27FC236}">
                      <a16:creationId xmlns:a16="http://schemas.microsoft.com/office/drawing/2014/main" id="{9524B8F9-4799-422C-B3DB-6940A6E8A162}"/>
                    </a:ext>
                  </a:extLst>
                </p:cNvPr>
                <p:cNvSpPr/>
                <p:nvPr/>
              </p:nvSpPr>
              <p:spPr>
                <a:xfrm>
                  <a:off x="7355256" y="4370265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5" name="Freeform: Shape 344">
                  <a:extLst>
                    <a:ext uri="{FF2B5EF4-FFF2-40B4-BE49-F238E27FC236}">
                      <a16:creationId xmlns:a16="http://schemas.microsoft.com/office/drawing/2014/main" id="{E3883D88-E249-4ABD-AE10-797C01E0004C}"/>
                    </a:ext>
                  </a:extLst>
                </p:cNvPr>
                <p:cNvSpPr/>
                <p:nvPr/>
              </p:nvSpPr>
              <p:spPr>
                <a:xfrm>
                  <a:off x="7360210" y="4400792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5 h 20088"/>
                    <a:gd name="connsiteX1" fmla="*/ 13474 w 20088"/>
                    <a:gd name="connsiteY1" fmla="*/ 19474 h 20088"/>
                    <a:gd name="connsiteX2" fmla="*/ 615 w 20088"/>
                    <a:gd name="connsiteY2" fmla="*/ 13473 h 20088"/>
                    <a:gd name="connsiteX3" fmla="*/ 6616 w 20088"/>
                    <a:gd name="connsiteY3" fmla="*/ 615 h 20088"/>
                    <a:gd name="connsiteX4" fmla="*/ 19474 w 20088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6" name="Freeform: Shape 345">
                  <a:extLst>
                    <a:ext uri="{FF2B5EF4-FFF2-40B4-BE49-F238E27FC236}">
                      <a16:creationId xmlns:a16="http://schemas.microsoft.com/office/drawing/2014/main" id="{FE8470BD-9871-42F9-9CD3-5EF3E9DAD2A5}"/>
                    </a:ext>
                  </a:extLst>
                </p:cNvPr>
                <p:cNvSpPr/>
                <p:nvPr/>
              </p:nvSpPr>
              <p:spPr>
                <a:xfrm>
                  <a:off x="7414026" y="4410126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4 w 20089"/>
                    <a:gd name="connsiteY1" fmla="*/ 19474 h 20088"/>
                    <a:gd name="connsiteX2" fmla="*/ 615 w 20089"/>
                    <a:gd name="connsiteY2" fmla="*/ 13474 h 20088"/>
                    <a:gd name="connsiteX3" fmla="*/ 6616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7" name="Freeform: Shape 346">
                  <a:extLst>
                    <a:ext uri="{FF2B5EF4-FFF2-40B4-BE49-F238E27FC236}">
                      <a16:creationId xmlns:a16="http://schemas.microsoft.com/office/drawing/2014/main" id="{BC9E085C-657D-450E-965D-0082B7EBB76B}"/>
                    </a:ext>
                  </a:extLst>
                </p:cNvPr>
                <p:cNvSpPr/>
                <p:nvPr/>
              </p:nvSpPr>
              <p:spPr>
                <a:xfrm>
                  <a:off x="7429361" y="4380027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8" name="Freeform: Shape 347">
                  <a:extLst>
                    <a:ext uri="{FF2B5EF4-FFF2-40B4-BE49-F238E27FC236}">
                      <a16:creationId xmlns:a16="http://schemas.microsoft.com/office/drawing/2014/main" id="{43916A53-FB9D-428E-AC70-6432CAEAED68}"/>
                    </a:ext>
                  </a:extLst>
                </p:cNvPr>
                <p:cNvSpPr/>
                <p:nvPr/>
              </p:nvSpPr>
              <p:spPr>
                <a:xfrm>
                  <a:off x="7423646" y="4354214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5 h 20088"/>
                    <a:gd name="connsiteX1" fmla="*/ 13473 w 20088"/>
                    <a:gd name="connsiteY1" fmla="*/ 19474 h 20088"/>
                    <a:gd name="connsiteX2" fmla="*/ 615 w 20088"/>
                    <a:gd name="connsiteY2" fmla="*/ 13473 h 20088"/>
                    <a:gd name="connsiteX3" fmla="*/ 6615 w 20088"/>
                    <a:gd name="connsiteY3" fmla="*/ 615 h 20088"/>
                    <a:gd name="connsiteX4" fmla="*/ 19474 w 20088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9" name="Freeform: Shape 348">
                  <a:extLst>
                    <a:ext uri="{FF2B5EF4-FFF2-40B4-BE49-F238E27FC236}">
                      <a16:creationId xmlns:a16="http://schemas.microsoft.com/office/drawing/2014/main" id="{A5B0BA86-EC76-4D9E-94F0-8CEFD574C7AB}"/>
                    </a:ext>
                  </a:extLst>
                </p:cNvPr>
                <p:cNvSpPr/>
                <p:nvPr/>
              </p:nvSpPr>
              <p:spPr>
                <a:xfrm>
                  <a:off x="7384784" y="4424271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0" name="Freeform: Shape 349">
                  <a:extLst>
                    <a:ext uri="{FF2B5EF4-FFF2-40B4-BE49-F238E27FC236}">
                      <a16:creationId xmlns:a16="http://schemas.microsoft.com/office/drawing/2014/main" id="{6AFE0C3B-BC28-463F-8E49-628AB3DBBEFB}"/>
                    </a:ext>
                  </a:extLst>
                </p:cNvPr>
                <p:cNvSpPr/>
                <p:nvPr/>
              </p:nvSpPr>
              <p:spPr>
                <a:xfrm>
                  <a:off x="7338302" y="4316829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1" name="Freeform: Shape 350">
                  <a:extLst>
                    <a:ext uri="{FF2B5EF4-FFF2-40B4-BE49-F238E27FC236}">
                      <a16:creationId xmlns:a16="http://schemas.microsoft.com/office/drawing/2014/main" id="{A1B4E1DF-8F13-4818-83E2-DAF8344BD7E2}"/>
                    </a:ext>
                  </a:extLst>
                </p:cNvPr>
                <p:cNvSpPr/>
                <p:nvPr/>
              </p:nvSpPr>
              <p:spPr>
                <a:xfrm>
                  <a:off x="7312585" y="4350785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5 h 20088"/>
                    <a:gd name="connsiteX1" fmla="*/ 13474 w 20088"/>
                    <a:gd name="connsiteY1" fmla="*/ 19474 h 20088"/>
                    <a:gd name="connsiteX2" fmla="*/ 615 w 20088"/>
                    <a:gd name="connsiteY2" fmla="*/ 13473 h 20088"/>
                    <a:gd name="connsiteX3" fmla="*/ 6616 w 20088"/>
                    <a:gd name="connsiteY3" fmla="*/ 615 h 20088"/>
                    <a:gd name="connsiteX4" fmla="*/ 19474 w 20088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2" name="Freeform: Shape 351">
                  <a:extLst>
                    <a:ext uri="{FF2B5EF4-FFF2-40B4-BE49-F238E27FC236}">
                      <a16:creationId xmlns:a16="http://schemas.microsoft.com/office/drawing/2014/main" id="{9FF941E1-EE2C-43B4-8744-8C2E53677618}"/>
                    </a:ext>
                  </a:extLst>
                </p:cNvPr>
                <p:cNvSpPr/>
                <p:nvPr/>
              </p:nvSpPr>
              <p:spPr>
                <a:xfrm>
                  <a:off x="7311727" y="4396219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5 h 20089"/>
                    <a:gd name="connsiteX1" fmla="*/ 13473 w 20088"/>
                    <a:gd name="connsiteY1" fmla="*/ 19474 h 20089"/>
                    <a:gd name="connsiteX2" fmla="*/ 615 w 20088"/>
                    <a:gd name="connsiteY2" fmla="*/ 13473 h 20089"/>
                    <a:gd name="connsiteX3" fmla="*/ 6615 w 20088"/>
                    <a:gd name="connsiteY3" fmla="*/ 615 h 20089"/>
                    <a:gd name="connsiteX4" fmla="*/ 19474 w 20088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474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3" name="Freeform: Shape 352">
                  <a:extLst>
                    <a:ext uri="{FF2B5EF4-FFF2-40B4-BE49-F238E27FC236}">
                      <a16:creationId xmlns:a16="http://schemas.microsoft.com/office/drawing/2014/main" id="{4D6D4DBD-1DEC-4270-BAEB-7A403FFC1506}"/>
                    </a:ext>
                  </a:extLst>
                </p:cNvPr>
                <p:cNvSpPr/>
                <p:nvPr/>
              </p:nvSpPr>
              <p:spPr>
                <a:xfrm>
                  <a:off x="7321443" y="4434510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4 w 20089"/>
                    <a:gd name="connsiteY1" fmla="*/ 19474 h 20088"/>
                    <a:gd name="connsiteX2" fmla="*/ 615 w 20089"/>
                    <a:gd name="connsiteY2" fmla="*/ 13474 h 20088"/>
                    <a:gd name="connsiteX3" fmla="*/ 6616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4" name="Freeform: Shape 353">
                  <a:extLst>
                    <a:ext uri="{FF2B5EF4-FFF2-40B4-BE49-F238E27FC236}">
                      <a16:creationId xmlns:a16="http://schemas.microsoft.com/office/drawing/2014/main" id="{17A60CCD-94C3-4369-816C-CE167486D04B}"/>
                    </a:ext>
                  </a:extLst>
                </p:cNvPr>
                <p:cNvSpPr/>
                <p:nvPr/>
              </p:nvSpPr>
              <p:spPr>
                <a:xfrm>
                  <a:off x="7352685" y="4464038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5 h 20088"/>
                    <a:gd name="connsiteX1" fmla="*/ 13474 w 20089"/>
                    <a:gd name="connsiteY1" fmla="*/ 19474 h 20088"/>
                    <a:gd name="connsiteX2" fmla="*/ 615 w 20089"/>
                    <a:gd name="connsiteY2" fmla="*/ 13473 h 20088"/>
                    <a:gd name="connsiteX3" fmla="*/ 6616 w 20089"/>
                    <a:gd name="connsiteY3" fmla="*/ 615 h 20088"/>
                    <a:gd name="connsiteX4" fmla="*/ 19474 w 20089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5" name="Freeform: Shape 354">
                  <a:extLst>
                    <a:ext uri="{FF2B5EF4-FFF2-40B4-BE49-F238E27FC236}">
                      <a16:creationId xmlns:a16="http://schemas.microsoft.com/office/drawing/2014/main" id="{D20C90F3-156F-4444-941E-2C00BAD5369E}"/>
                    </a:ext>
                  </a:extLst>
                </p:cNvPr>
                <p:cNvSpPr/>
                <p:nvPr/>
              </p:nvSpPr>
              <p:spPr>
                <a:xfrm>
                  <a:off x="7400595" y="4472373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6" name="Freeform: Shape 355">
                  <a:extLst>
                    <a:ext uri="{FF2B5EF4-FFF2-40B4-BE49-F238E27FC236}">
                      <a16:creationId xmlns:a16="http://schemas.microsoft.com/office/drawing/2014/main" id="{DB2EF1BA-7662-4E9F-B861-D0C6153C3D4F}"/>
                    </a:ext>
                  </a:extLst>
                </p:cNvPr>
                <p:cNvSpPr/>
                <p:nvPr/>
              </p:nvSpPr>
              <p:spPr>
                <a:xfrm>
                  <a:off x="7446315" y="4456132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5 h 20088"/>
                    <a:gd name="connsiteX1" fmla="*/ 13473 w 20089"/>
                    <a:gd name="connsiteY1" fmla="*/ 19474 h 20088"/>
                    <a:gd name="connsiteX2" fmla="*/ 615 w 20089"/>
                    <a:gd name="connsiteY2" fmla="*/ 13473 h 20088"/>
                    <a:gd name="connsiteX3" fmla="*/ 6615 w 20089"/>
                    <a:gd name="connsiteY3" fmla="*/ 615 h 20088"/>
                    <a:gd name="connsiteX4" fmla="*/ 19474 w 20089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7" name="Freeform: Shape 356">
                  <a:extLst>
                    <a:ext uri="{FF2B5EF4-FFF2-40B4-BE49-F238E27FC236}">
                      <a16:creationId xmlns:a16="http://schemas.microsoft.com/office/drawing/2014/main" id="{E4A9AAC3-56FC-4B26-95D8-E7235C5FC6D4}"/>
                    </a:ext>
                  </a:extLst>
                </p:cNvPr>
                <p:cNvSpPr/>
                <p:nvPr/>
              </p:nvSpPr>
              <p:spPr>
                <a:xfrm>
                  <a:off x="7472985" y="441955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4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8" name="Freeform: Shape 357">
                  <a:extLst>
                    <a:ext uri="{FF2B5EF4-FFF2-40B4-BE49-F238E27FC236}">
                      <a16:creationId xmlns:a16="http://schemas.microsoft.com/office/drawing/2014/main" id="{8A2FE606-2294-4854-B329-C98ECEAF1B04}"/>
                    </a:ext>
                  </a:extLst>
                </p:cNvPr>
                <p:cNvSpPr/>
                <p:nvPr/>
              </p:nvSpPr>
              <p:spPr>
                <a:xfrm>
                  <a:off x="7480701" y="4379932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5 h 20088"/>
                    <a:gd name="connsiteX1" fmla="*/ 13474 w 20089"/>
                    <a:gd name="connsiteY1" fmla="*/ 19474 h 20088"/>
                    <a:gd name="connsiteX2" fmla="*/ 615 w 20089"/>
                    <a:gd name="connsiteY2" fmla="*/ 13473 h 20088"/>
                    <a:gd name="connsiteX3" fmla="*/ 6616 w 20089"/>
                    <a:gd name="connsiteY3" fmla="*/ 615 h 20088"/>
                    <a:gd name="connsiteX4" fmla="*/ 19474 w 20089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9" name="Freeform: Shape 358">
                  <a:extLst>
                    <a:ext uri="{FF2B5EF4-FFF2-40B4-BE49-F238E27FC236}">
                      <a16:creationId xmlns:a16="http://schemas.microsoft.com/office/drawing/2014/main" id="{BE9F6CC0-D1F6-403B-8A3E-02E96CEB6DF5}"/>
                    </a:ext>
                  </a:extLst>
                </p:cNvPr>
                <p:cNvSpPr/>
                <p:nvPr/>
              </p:nvSpPr>
              <p:spPr>
                <a:xfrm>
                  <a:off x="7467461" y="4334212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3 w 20089"/>
                    <a:gd name="connsiteY1" fmla="*/ 19474 h 20088"/>
                    <a:gd name="connsiteX2" fmla="*/ 615 w 20089"/>
                    <a:gd name="connsiteY2" fmla="*/ 13474 h 20088"/>
                    <a:gd name="connsiteX3" fmla="*/ 6615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0" name="Freeform: Shape 359">
                  <a:extLst>
                    <a:ext uri="{FF2B5EF4-FFF2-40B4-BE49-F238E27FC236}">
                      <a16:creationId xmlns:a16="http://schemas.microsoft.com/office/drawing/2014/main" id="{A93CDBFC-CFBE-4066-BD4E-3E41D178C554}"/>
                    </a:ext>
                  </a:extLst>
                </p:cNvPr>
                <p:cNvSpPr/>
                <p:nvPr/>
              </p:nvSpPr>
              <p:spPr>
                <a:xfrm>
                  <a:off x="7430694" y="4298637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1" name="Freeform: Shape 360">
                  <a:extLst>
                    <a:ext uri="{FF2B5EF4-FFF2-40B4-BE49-F238E27FC236}">
                      <a16:creationId xmlns:a16="http://schemas.microsoft.com/office/drawing/2014/main" id="{C1CB6D3A-EE80-4E43-BE76-099F020B1639}"/>
                    </a:ext>
                  </a:extLst>
                </p:cNvPr>
                <p:cNvSpPr/>
                <p:nvPr/>
              </p:nvSpPr>
              <p:spPr>
                <a:xfrm>
                  <a:off x="7389484" y="4308622"/>
                  <a:ext cx="8974" cy="44491"/>
                </a:xfrm>
                <a:custGeom>
                  <a:avLst/>
                  <a:gdLst>
                    <a:gd name="connsiteX0" fmla="*/ 6964 w 8974"/>
                    <a:gd name="connsiteY0" fmla="*/ 44492 h 44491"/>
                    <a:gd name="connsiteX1" fmla="*/ 5630 w 8974"/>
                    <a:gd name="connsiteY1" fmla="*/ 43063 h 44491"/>
                    <a:gd name="connsiteX2" fmla="*/ 10 w 8974"/>
                    <a:gd name="connsiteY2" fmla="*/ 1915 h 44491"/>
                    <a:gd name="connsiteX3" fmla="*/ 1439 w 8974"/>
                    <a:gd name="connsiteY3" fmla="*/ 10 h 44491"/>
                    <a:gd name="connsiteX4" fmla="*/ 3344 w 8974"/>
                    <a:gd name="connsiteY4" fmla="*/ 1439 h 44491"/>
                    <a:gd name="connsiteX5" fmla="*/ 8964 w 8974"/>
                    <a:gd name="connsiteY5" fmla="*/ 42587 h 44491"/>
                    <a:gd name="connsiteX6" fmla="*/ 7535 w 8974"/>
                    <a:gd name="connsiteY6" fmla="*/ 44492 h 44491"/>
                    <a:gd name="connsiteX7" fmla="*/ 6964 w 8974"/>
                    <a:gd name="connsiteY7" fmla="*/ 44492 h 44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491">
                      <a:moveTo>
                        <a:pt x="6964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7" y="105"/>
                        <a:pt x="1439" y="10"/>
                      </a:cubicBezTo>
                      <a:cubicBezTo>
                        <a:pt x="2392" y="-85"/>
                        <a:pt x="3249" y="486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40"/>
                        <a:pt x="8488" y="44397"/>
                        <a:pt x="7535" y="44492"/>
                      </a:cubicBezTo>
                      <a:cubicBezTo>
                        <a:pt x="7345" y="44492"/>
                        <a:pt x="7154" y="44492"/>
                        <a:pt x="6964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2" name="Freeform: Shape 361">
                  <a:extLst>
                    <a:ext uri="{FF2B5EF4-FFF2-40B4-BE49-F238E27FC236}">
                      <a16:creationId xmlns:a16="http://schemas.microsoft.com/office/drawing/2014/main" id="{6E526F6E-1ADA-4664-B243-6CA24BB009EE}"/>
                    </a:ext>
                  </a:extLst>
                </p:cNvPr>
                <p:cNvSpPr/>
                <p:nvPr/>
              </p:nvSpPr>
              <p:spPr>
                <a:xfrm>
                  <a:off x="7346558" y="4326371"/>
                  <a:ext cx="30247" cy="32102"/>
                </a:xfrm>
                <a:custGeom>
                  <a:avLst/>
                  <a:gdLst>
                    <a:gd name="connsiteX0" fmla="*/ 28268 w 30247"/>
                    <a:gd name="connsiteY0" fmla="*/ 32078 h 32102"/>
                    <a:gd name="connsiteX1" fmla="*/ 27316 w 30247"/>
                    <a:gd name="connsiteY1" fmla="*/ 31602 h 32102"/>
                    <a:gd name="connsiteX2" fmla="*/ 455 w 30247"/>
                    <a:gd name="connsiteY2" fmla="*/ 2836 h 32102"/>
                    <a:gd name="connsiteX3" fmla="*/ 550 w 30247"/>
                    <a:gd name="connsiteY3" fmla="*/ 455 h 32102"/>
                    <a:gd name="connsiteX4" fmla="*/ 2932 w 30247"/>
                    <a:gd name="connsiteY4" fmla="*/ 550 h 32102"/>
                    <a:gd name="connsiteX5" fmla="*/ 29792 w 30247"/>
                    <a:gd name="connsiteY5" fmla="*/ 29316 h 32102"/>
                    <a:gd name="connsiteX6" fmla="*/ 29697 w 30247"/>
                    <a:gd name="connsiteY6" fmla="*/ 31697 h 32102"/>
                    <a:gd name="connsiteX7" fmla="*/ 28268 w 30247"/>
                    <a:gd name="connsiteY7" fmla="*/ 32078 h 3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7" h="32102">
                      <a:moveTo>
                        <a:pt x="28268" y="32078"/>
                      </a:moveTo>
                      <a:cubicBezTo>
                        <a:pt x="27887" y="31983"/>
                        <a:pt x="27601" y="31887"/>
                        <a:pt x="27316" y="31602"/>
                      </a:cubicBezTo>
                      <a:lnTo>
                        <a:pt x="455" y="2836"/>
                      </a:lnTo>
                      <a:cubicBezTo>
                        <a:pt x="-212" y="2169"/>
                        <a:pt x="-116" y="1122"/>
                        <a:pt x="550" y="455"/>
                      </a:cubicBezTo>
                      <a:cubicBezTo>
                        <a:pt x="1217" y="-212"/>
                        <a:pt x="2265" y="-116"/>
                        <a:pt x="2932" y="550"/>
                      </a:cubicBezTo>
                      <a:lnTo>
                        <a:pt x="29792" y="29316"/>
                      </a:lnTo>
                      <a:cubicBezTo>
                        <a:pt x="30459" y="29982"/>
                        <a:pt x="30364" y="31030"/>
                        <a:pt x="29697" y="31697"/>
                      </a:cubicBezTo>
                      <a:cubicBezTo>
                        <a:pt x="29316" y="31983"/>
                        <a:pt x="28744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3" name="Freeform: Shape 362">
                  <a:extLst>
                    <a:ext uri="{FF2B5EF4-FFF2-40B4-BE49-F238E27FC236}">
                      <a16:creationId xmlns:a16="http://schemas.microsoft.com/office/drawing/2014/main" id="{A600A1A1-2541-47FC-8F95-36A79F05BCC4}"/>
                    </a:ext>
                  </a:extLst>
                </p:cNvPr>
                <p:cNvSpPr/>
                <p:nvPr/>
              </p:nvSpPr>
              <p:spPr>
                <a:xfrm>
                  <a:off x="7324386" y="4359825"/>
                  <a:ext cx="42967" cy="20355"/>
                </a:xfrm>
                <a:custGeom>
                  <a:avLst/>
                  <a:gdLst>
                    <a:gd name="connsiteX0" fmla="*/ 41010 w 42967"/>
                    <a:gd name="connsiteY0" fmla="*/ 20341 h 20355"/>
                    <a:gd name="connsiteX1" fmla="*/ 40629 w 42967"/>
                    <a:gd name="connsiteY1" fmla="*/ 20245 h 20355"/>
                    <a:gd name="connsiteX2" fmla="*/ 1005 w 42967"/>
                    <a:gd name="connsiteY2" fmla="*/ 3196 h 20355"/>
                    <a:gd name="connsiteX3" fmla="*/ 148 w 42967"/>
                    <a:gd name="connsiteY3" fmla="*/ 1005 h 20355"/>
                    <a:gd name="connsiteX4" fmla="*/ 2338 w 42967"/>
                    <a:gd name="connsiteY4" fmla="*/ 148 h 20355"/>
                    <a:gd name="connsiteX5" fmla="*/ 41962 w 42967"/>
                    <a:gd name="connsiteY5" fmla="*/ 17197 h 20355"/>
                    <a:gd name="connsiteX6" fmla="*/ 42820 w 42967"/>
                    <a:gd name="connsiteY6" fmla="*/ 19388 h 20355"/>
                    <a:gd name="connsiteX7" fmla="*/ 41010 w 42967"/>
                    <a:gd name="connsiteY7" fmla="*/ 20341 h 20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55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8" y="148"/>
                      </a:cubicBezTo>
                      <a:lnTo>
                        <a:pt x="41962" y="17197"/>
                      </a:lnTo>
                      <a:cubicBezTo>
                        <a:pt x="42820" y="17579"/>
                        <a:pt x="43201" y="18531"/>
                        <a:pt x="42820" y="19388"/>
                      </a:cubicBezTo>
                      <a:cubicBezTo>
                        <a:pt x="42534" y="20055"/>
                        <a:pt x="41772" y="20436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4" name="Freeform: Shape 363">
                  <a:extLst>
                    <a:ext uri="{FF2B5EF4-FFF2-40B4-BE49-F238E27FC236}">
                      <a16:creationId xmlns:a16="http://schemas.microsoft.com/office/drawing/2014/main" id="{47180865-0608-490A-8F2A-BEACB127BDB2}"/>
                    </a:ext>
                  </a:extLst>
                </p:cNvPr>
                <p:cNvSpPr/>
                <p:nvPr/>
              </p:nvSpPr>
              <p:spPr>
                <a:xfrm>
                  <a:off x="7322692" y="4398539"/>
                  <a:ext cx="44356" cy="9892"/>
                </a:xfrm>
                <a:custGeom>
                  <a:avLst/>
                  <a:gdLst>
                    <a:gd name="connsiteX0" fmla="*/ 1366 w 44356"/>
                    <a:gd name="connsiteY0" fmla="*/ 9821 h 9892"/>
                    <a:gd name="connsiteX1" fmla="*/ 33 w 44356"/>
                    <a:gd name="connsiteY1" fmla="*/ 8392 h 9892"/>
                    <a:gd name="connsiteX2" fmla="*/ 1461 w 44356"/>
                    <a:gd name="connsiteY2" fmla="*/ 6487 h 9892"/>
                    <a:gd name="connsiteX3" fmla="*/ 42419 w 44356"/>
                    <a:gd name="connsiteY3" fmla="*/ 10 h 9892"/>
                    <a:gd name="connsiteX4" fmla="*/ 44324 w 44356"/>
                    <a:gd name="connsiteY4" fmla="*/ 1439 h 9892"/>
                    <a:gd name="connsiteX5" fmla="*/ 42895 w 44356"/>
                    <a:gd name="connsiteY5" fmla="*/ 3344 h 9892"/>
                    <a:gd name="connsiteX6" fmla="*/ 1937 w 44356"/>
                    <a:gd name="connsiteY6" fmla="*/ 9821 h 9892"/>
                    <a:gd name="connsiteX7" fmla="*/ 1366 w 44356"/>
                    <a:gd name="connsiteY7" fmla="*/ 9821 h 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92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8" y="486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7" y="9821"/>
                      </a:lnTo>
                      <a:cubicBezTo>
                        <a:pt x="1747" y="9916"/>
                        <a:pt x="1557" y="9916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5" name="Freeform: Shape 364">
                  <a:extLst>
                    <a:ext uri="{FF2B5EF4-FFF2-40B4-BE49-F238E27FC236}">
                      <a16:creationId xmlns:a16="http://schemas.microsoft.com/office/drawing/2014/main" id="{E36FBD59-7095-4948-938D-DA32341B6A06}"/>
                    </a:ext>
                  </a:extLst>
                </p:cNvPr>
                <p:cNvSpPr/>
                <p:nvPr/>
              </p:nvSpPr>
              <p:spPr>
                <a:xfrm>
                  <a:off x="7331518" y="4419630"/>
                  <a:ext cx="37753" cy="24962"/>
                </a:xfrm>
                <a:custGeom>
                  <a:avLst/>
                  <a:gdLst>
                    <a:gd name="connsiteX0" fmla="*/ 1398 w 37753"/>
                    <a:gd name="connsiteY0" fmla="*/ 24925 h 24962"/>
                    <a:gd name="connsiteX1" fmla="*/ 255 w 37753"/>
                    <a:gd name="connsiteY1" fmla="*/ 24163 h 24962"/>
                    <a:gd name="connsiteX2" fmla="*/ 827 w 37753"/>
                    <a:gd name="connsiteY2" fmla="*/ 21877 h 24962"/>
                    <a:gd name="connsiteX3" fmla="*/ 35212 w 37753"/>
                    <a:gd name="connsiteY3" fmla="*/ 255 h 24962"/>
                    <a:gd name="connsiteX4" fmla="*/ 37498 w 37753"/>
                    <a:gd name="connsiteY4" fmla="*/ 827 h 24962"/>
                    <a:gd name="connsiteX5" fmla="*/ 36926 w 37753"/>
                    <a:gd name="connsiteY5" fmla="*/ 3112 h 24962"/>
                    <a:gd name="connsiteX6" fmla="*/ 2541 w 37753"/>
                    <a:gd name="connsiteY6" fmla="*/ 24734 h 24962"/>
                    <a:gd name="connsiteX7" fmla="*/ 1398 w 37753"/>
                    <a:gd name="connsiteY7" fmla="*/ 24925 h 2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3" h="24962">
                      <a:moveTo>
                        <a:pt x="1398" y="24925"/>
                      </a:moveTo>
                      <a:cubicBezTo>
                        <a:pt x="922" y="24829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2"/>
                      </a:cubicBezTo>
                      <a:lnTo>
                        <a:pt x="2541" y="24734"/>
                      </a:lnTo>
                      <a:cubicBezTo>
                        <a:pt x="2160" y="24925"/>
                        <a:pt x="1779" y="25020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6" name="Freeform: Shape 365">
                  <a:extLst>
                    <a:ext uri="{FF2B5EF4-FFF2-40B4-BE49-F238E27FC236}">
                      <a16:creationId xmlns:a16="http://schemas.microsoft.com/office/drawing/2014/main" id="{045ED8EF-A2E5-43E3-8245-CA681E09A5BF}"/>
                    </a:ext>
                  </a:extLst>
                </p:cNvPr>
                <p:cNvSpPr/>
                <p:nvPr/>
              </p:nvSpPr>
              <p:spPr>
                <a:xfrm>
                  <a:off x="7361547" y="4430704"/>
                  <a:ext cx="24080" cy="42378"/>
                </a:xfrm>
                <a:custGeom>
                  <a:avLst/>
                  <a:gdLst>
                    <a:gd name="connsiteX0" fmla="*/ 1373 w 24080"/>
                    <a:gd name="connsiteY0" fmla="*/ 42330 h 42378"/>
                    <a:gd name="connsiteX1" fmla="*/ 896 w 24080"/>
                    <a:gd name="connsiteY1" fmla="*/ 42139 h 42378"/>
                    <a:gd name="connsiteX2" fmla="*/ 230 w 24080"/>
                    <a:gd name="connsiteY2" fmla="*/ 39853 h 42378"/>
                    <a:gd name="connsiteX3" fmla="*/ 20899 w 24080"/>
                    <a:gd name="connsiteY3" fmla="*/ 896 h 42378"/>
                    <a:gd name="connsiteX4" fmla="*/ 23185 w 24080"/>
                    <a:gd name="connsiteY4" fmla="*/ 229 h 42378"/>
                    <a:gd name="connsiteX5" fmla="*/ 23851 w 24080"/>
                    <a:gd name="connsiteY5" fmla="*/ 2515 h 42378"/>
                    <a:gd name="connsiteX6" fmla="*/ 3182 w 24080"/>
                    <a:gd name="connsiteY6" fmla="*/ 41472 h 42378"/>
                    <a:gd name="connsiteX7" fmla="*/ 1373 w 24080"/>
                    <a:gd name="connsiteY7" fmla="*/ 42330 h 42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78">
                      <a:moveTo>
                        <a:pt x="1373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30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7" y="-247"/>
                        <a:pt x="23185" y="229"/>
                      </a:cubicBezTo>
                      <a:cubicBezTo>
                        <a:pt x="24042" y="705"/>
                        <a:pt x="24328" y="1658"/>
                        <a:pt x="23851" y="2515"/>
                      </a:cubicBezTo>
                      <a:lnTo>
                        <a:pt x="3182" y="41472"/>
                      </a:lnTo>
                      <a:cubicBezTo>
                        <a:pt x="2706" y="42139"/>
                        <a:pt x="2039" y="42520"/>
                        <a:pt x="1373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7" name="Freeform: Shape 366">
                  <a:extLst>
                    <a:ext uri="{FF2B5EF4-FFF2-40B4-BE49-F238E27FC236}">
                      <a16:creationId xmlns:a16="http://schemas.microsoft.com/office/drawing/2014/main" id="{CC537D23-36F7-4951-A306-AAB4A820834C}"/>
                    </a:ext>
                  </a:extLst>
                </p:cNvPr>
                <p:cNvSpPr/>
                <p:nvPr/>
              </p:nvSpPr>
              <p:spPr>
                <a:xfrm>
                  <a:off x="7405869" y="4429687"/>
                  <a:ext cx="6874" cy="51728"/>
                </a:xfrm>
                <a:custGeom>
                  <a:avLst/>
                  <a:gdLst>
                    <a:gd name="connsiteX0" fmla="*/ 4961 w 6874"/>
                    <a:gd name="connsiteY0" fmla="*/ 51729 h 51728"/>
                    <a:gd name="connsiteX1" fmla="*/ 3533 w 6874"/>
                    <a:gd name="connsiteY1" fmla="*/ 50205 h 51728"/>
                    <a:gd name="connsiteX2" fmla="*/ 8 w 6874"/>
                    <a:gd name="connsiteY2" fmla="*/ 1818 h 51728"/>
                    <a:gd name="connsiteX3" fmla="*/ 1532 w 6874"/>
                    <a:gd name="connsiteY3" fmla="*/ 8 h 51728"/>
                    <a:gd name="connsiteX4" fmla="*/ 3342 w 6874"/>
                    <a:gd name="connsiteY4" fmla="*/ 1532 h 51728"/>
                    <a:gd name="connsiteX5" fmla="*/ 6866 w 6874"/>
                    <a:gd name="connsiteY5" fmla="*/ 49919 h 51728"/>
                    <a:gd name="connsiteX6" fmla="*/ 5342 w 6874"/>
                    <a:gd name="connsiteY6" fmla="*/ 51729 h 51728"/>
                    <a:gd name="connsiteX7" fmla="*/ 4961 w 6874"/>
                    <a:gd name="connsiteY7" fmla="*/ 51729 h 51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728">
                      <a:moveTo>
                        <a:pt x="4961" y="51729"/>
                      </a:moveTo>
                      <a:cubicBezTo>
                        <a:pt x="4199" y="51634"/>
                        <a:pt x="3628" y="50967"/>
                        <a:pt x="3533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5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200" y="51634"/>
                        <a:pt x="5342" y="51729"/>
                      </a:cubicBezTo>
                      <a:cubicBezTo>
                        <a:pt x="5247" y="51729"/>
                        <a:pt x="5056" y="51729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8" name="Freeform: Shape 367">
                  <a:extLst>
                    <a:ext uri="{FF2B5EF4-FFF2-40B4-BE49-F238E27FC236}">
                      <a16:creationId xmlns:a16="http://schemas.microsoft.com/office/drawing/2014/main" id="{6C901575-FCAE-48B3-9779-26E55DD2C3FD}"/>
                    </a:ext>
                  </a:extLst>
                </p:cNvPr>
                <p:cNvSpPr/>
                <p:nvPr/>
              </p:nvSpPr>
              <p:spPr>
                <a:xfrm>
                  <a:off x="7437626" y="4343430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2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2"/>
                      </a:cubicBezTo>
                      <a:lnTo>
                        <a:pt x="2541" y="25973"/>
                      </a:lnTo>
                      <a:cubicBezTo>
                        <a:pt x="2255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9" name="Freeform: Shape 368">
                  <a:extLst>
                    <a:ext uri="{FF2B5EF4-FFF2-40B4-BE49-F238E27FC236}">
                      <a16:creationId xmlns:a16="http://schemas.microsoft.com/office/drawing/2014/main" id="{9B039034-D1A0-4E28-B00D-9B898B8D4E84}"/>
                    </a:ext>
                  </a:extLst>
                </p:cNvPr>
                <p:cNvSpPr/>
                <p:nvPr/>
              </p:nvSpPr>
              <p:spPr>
                <a:xfrm>
                  <a:off x="7421351" y="4310771"/>
                  <a:ext cx="20393" cy="43147"/>
                </a:xfrm>
                <a:custGeom>
                  <a:avLst/>
                  <a:gdLst>
                    <a:gd name="connsiteX0" fmla="*/ 1386 w 20393"/>
                    <a:gd name="connsiteY0" fmla="*/ 43106 h 43147"/>
                    <a:gd name="connsiteX1" fmla="*/ 1005 w 20393"/>
                    <a:gd name="connsiteY1" fmla="*/ 43010 h 43147"/>
                    <a:gd name="connsiteX2" fmla="*/ 148 w 20393"/>
                    <a:gd name="connsiteY2" fmla="*/ 40819 h 43147"/>
                    <a:gd name="connsiteX3" fmla="*/ 17198 w 20393"/>
                    <a:gd name="connsiteY3" fmla="*/ 1005 h 43147"/>
                    <a:gd name="connsiteX4" fmla="*/ 19388 w 20393"/>
                    <a:gd name="connsiteY4" fmla="*/ 148 h 43147"/>
                    <a:gd name="connsiteX5" fmla="*/ 20245 w 20393"/>
                    <a:gd name="connsiteY5" fmla="*/ 2339 h 43147"/>
                    <a:gd name="connsiteX6" fmla="*/ 3196 w 20393"/>
                    <a:gd name="connsiteY6" fmla="*/ 42153 h 43147"/>
                    <a:gd name="connsiteX7" fmla="*/ 1386 w 20393"/>
                    <a:gd name="connsiteY7" fmla="*/ 43106 h 4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47">
                      <a:moveTo>
                        <a:pt x="1386" y="43106"/>
                      </a:moveTo>
                      <a:cubicBezTo>
                        <a:pt x="1291" y="43106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19"/>
                      </a:cubicBezTo>
                      <a:lnTo>
                        <a:pt x="17198" y="1005"/>
                      </a:lnTo>
                      <a:cubicBezTo>
                        <a:pt x="17578" y="148"/>
                        <a:pt x="18531" y="-233"/>
                        <a:pt x="19388" y="148"/>
                      </a:cubicBezTo>
                      <a:cubicBezTo>
                        <a:pt x="20245" y="529"/>
                        <a:pt x="20626" y="1481"/>
                        <a:pt x="20245" y="2339"/>
                      </a:cubicBezTo>
                      <a:lnTo>
                        <a:pt x="3196" y="42153"/>
                      </a:lnTo>
                      <a:cubicBezTo>
                        <a:pt x="2910" y="42820"/>
                        <a:pt x="2148" y="43296"/>
                        <a:pt x="1386" y="4310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70" name="Freeform: Shape 369">
                  <a:extLst>
                    <a:ext uri="{FF2B5EF4-FFF2-40B4-BE49-F238E27FC236}">
                      <a16:creationId xmlns:a16="http://schemas.microsoft.com/office/drawing/2014/main" id="{7E9AEFB9-D599-41FD-8BDD-193E76A12DD3}"/>
                    </a:ext>
                  </a:extLst>
                </p:cNvPr>
                <p:cNvSpPr/>
                <p:nvPr/>
              </p:nvSpPr>
              <p:spPr>
                <a:xfrm>
                  <a:off x="7441596" y="4388167"/>
                  <a:ext cx="50006" cy="4286"/>
                </a:xfrm>
                <a:custGeom>
                  <a:avLst/>
                  <a:gdLst>
                    <a:gd name="connsiteX0" fmla="*/ 1429 w 50006"/>
                    <a:gd name="connsiteY0" fmla="*/ 4286 h 4286"/>
                    <a:gd name="connsiteX1" fmla="*/ 0 w 50006"/>
                    <a:gd name="connsiteY1" fmla="*/ 2667 h 4286"/>
                    <a:gd name="connsiteX2" fmla="*/ 1619 w 50006"/>
                    <a:gd name="connsiteY2" fmla="*/ 952 h 4286"/>
                    <a:gd name="connsiteX3" fmla="*/ 48292 w 50006"/>
                    <a:gd name="connsiteY3" fmla="*/ 0 h 4286"/>
                    <a:gd name="connsiteX4" fmla="*/ 50006 w 50006"/>
                    <a:gd name="connsiteY4" fmla="*/ 1619 h 4286"/>
                    <a:gd name="connsiteX5" fmla="*/ 48387 w 50006"/>
                    <a:gd name="connsiteY5" fmla="*/ 3334 h 4286"/>
                    <a:gd name="connsiteX6" fmla="*/ 1715 w 50006"/>
                    <a:gd name="connsiteY6" fmla="*/ 4286 h 4286"/>
                    <a:gd name="connsiteX7" fmla="*/ 1429 w 50006"/>
                    <a:gd name="connsiteY7" fmla="*/ 4286 h 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286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4"/>
                        <a:pt x="762" y="952"/>
                        <a:pt x="1619" y="952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5" y="4286"/>
                      </a:lnTo>
                      <a:cubicBezTo>
                        <a:pt x="1619" y="4286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71" name="Freeform: Shape 370">
                  <a:extLst>
                    <a:ext uri="{FF2B5EF4-FFF2-40B4-BE49-F238E27FC236}">
                      <a16:creationId xmlns:a16="http://schemas.microsoft.com/office/drawing/2014/main" id="{0D2759E2-A90D-4B3D-8AE5-84842A2EF969}"/>
                    </a:ext>
                  </a:extLst>
                </p:cNvPr>
                <p:cNvSpPr/>
                <p:nvPr/>
              </p:nvSpPr>
              <p:spPr>
                <a:xfrm>
                  <a:off x="7434763" y="4405813"/>
                  <a:ext cx="48337" cy="25230"/>
                </a:xfrm>
                <a:custGeom>
                  <a:avLst/>
                  <a:gdLst>
                    <a:gd name="connsiteX0" fmla="*/ 46362 w 48337"/>
                    <a:gd name="connsiteY0" fmla="*/ 25216 h 25230"/>
                    <a:gd name="connsiteX1" fmla="*/ 45886 w 48337"/>
                    <a:gd name="connsiteY1" fmla="*/ 25121 h 25230"/>
                    <a:gd name="connsiteX2" fmla="*/ 928 w 48337"/>
                    <a:gd name="connsiteY2" fmla="*/ 3214 h 25230"/>
                    <a:gd name="connsiteX3" fmla="*/ 166 w 48337"/>
                    <a:gd name="connsiteY3" fmla="*/ 928 h 25230"/>
                    <a:gd name="connsiteX4" fmla="*/ 2452 w 48337"/>
                    <a:gd name="connsiteY4" fmla="*/ 166 h 25230"/>
                    <a:gd name="connsiteX5" fmla="*/ 47410 w 48337"/>
                    <a:gd name="connsiteY5" fmla="*/ 22073 h 25230"/>
                    <a:gd name="connsiteX6" fmla="*/ 48171 w 48337"/>
                    <a:gd name="connsiteY6" fmla="*/ 24359 h 25230"/>
                    <a:gd name="connsiteX7" fmla="*/ 46362 w 48337"/>
                    <a:gd name="connsiteY7" fmla="*/ 25216 h 25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230">
                      <a:moveTo>
                        <a:pt x="46362" y="25216"/>
                      </a:moveTo>
                      <a:cubicBezTo>
                        <a:pt x="46171" y="25216"/>
                        <a:pt x="46076" y="25121"/>
                        <a:pt x="45886" y="25121"/>
                      </a:cubicBezTo>
                      <a:lnTo>
                        <a:pt x="928" y="3214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6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1" y="24359"/>
                      </a:cubicBezTo>
                      <a:cubicBezTo>
                        <a:pt x="47886" y="24931"/>
                        <a:pt x="47124" y="25311"/>
                        <a:pt x="46362" y="252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72" name="Freeform: Shape 371">
                  <a:extLst>
                    <a:ext uri="{FF2B5EF4-FFF2-40B4-BE49-F238E27FC236}">
                      <a16:creationId xmlns:a16="http://schemas.microsoft.com/office/drawing/2014/main" id="{5C6A0B37-F51A-4714-BEAC-8533F34BEDA2}"/>
                    </a:ext>
                  </a:extLst>
                </p:cNvPr>
                <p:cNvSpPr/>
                <p:nvPr/>
              </p:nvSpPr>
              <p:spPr>
                <a:xfrm>
                  <a:off x="7423989" y="4425518"/>
                  <a:ext cx="33024" cy="40277"/>
                </a:xfrm>
                <a:custGeom>
                  <a:avLst/>
                  <a:gdLst>
                    <a:gd name="connsiteX0" fmla="*/ 31038 w 33024"/>
                    <a:gd name="connsiteY0" fmla="*/ 40277 h 40277"/>
                    <a:gd name="connsiteX1" fmla="*/ 29990 w 33024"/>
                    <a:gd name="connsiteY1" fmla="*/ 39706 h 40277"/>
                    <a:gd name="connsiteX2" fmla="*/ 367 w 33024"/>
                    <a:gd name="connsiteY2" fmla="*/ 2749 h 40277"/>
                    <a:gd name="connsiteX3" fmla="*/ 653 w 33024"/>
                    <a:gd name="connsiteY3" fmla="*/ 367 h 40277"/>
                    <a:gd name="connsiteX4" fmla="*/ 3034 w 33024"/>
                    <a:gd name="connsiteY4" fmla="*/ 653 h 40277"/>
                    <a:gd name="connsiteX5" fmla="*/ 32657 w 33024"/>
                    <a:gd name="connsiteY5" fmla="*/ 37610 h 40277"/>
                    <a:gd name="connsiteX6" fmla="*/ 32371 w 33024"/>
                    <a:gd name="connsiteY6" fmla="*/ 39991 h 40277"/>
                    <a:gd name="connsiteX7" fmla="*/ 31038 w 33024"/>
                    <a:gd name="connsiteY7" fmla="*/ 40277 h 40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277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7"/>
                      </a:cubicBezTo>
                      <a:cubicBezTo>
                        <a:pt x="1415" y="-204"/>
                        <a:pt x="2463" y="-109"/>
                        <a:pt x="3034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990" y="40182"/>
                        <a:pt x="31514" y="40277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73" name="Freeform: Shape 372">
                  <a:extLst>
                    <a:ext uri="{FF2B5EF4-FFF2-40B4-BE49-F238E27FC236}">
                      <a16:creationId xmlns:a16="http://schemas.microsoft.com/office/drawing/2014/main" id="{59ABCFA4-7F00-4CF7-AA29-7D657CC5AD8D}"/>
                    </a:ext>
                  </a:extLst>
                </p:cNvPr>
                <p:cNvSpPr/>
                <p:nvPr/>
              </p:nvSpPr>
              <p:spPr>
                <a:xfrm>
                  <a:off x="7405174" y="4348315"/>
                  <a:ext cx="5978" cy="18643"/>
                </a:xfrm>
                <a:custGeom>
                  <a:avLst/>
                  <a:gdLst>
                    <a:gd name="connsiteX0" fmla="*/ 1370 w 5978"/>
                    <a:gd name="connsiteY0" fmla="*/ 18610 h 18643"/>
                    <a:gd name="connsiteX1" fmla="*/ 37 w 5978"/>
                    <a:gd name="connsiteY1" fmla="*/ 16705 h 18643"/>
                    <a:gd name="connsiteX2" fmla="*/ 2704 w 5978"/>
                    <a:gd name="connsiteY2" fmla="*/ 1370 h 18643"/>
                    <a:gd name="connsiteX3" fmla="*/ 4608 w 5978"/>
                    <a:gd name="connsiteY3" fmla="*/ 36 h 18643"/>
                    <a:gd name="connsiteX4" fmla="*/ 5942 w 5978"/>
                    <a:gd name="connsiteY4" fmla="*/ 1942 h 18643"/>
                    <a:gd name="connsiteX5" fmla="*/ 3275 w 5978"/>
                    <a:gd name="connsiteY5" fmla="*/ 17277 h 18643"/>
                    <a:gd name="connsiteX6" fmla="*/ 1370 w 5978"/>
                    <a:gd name="connsiteY6" fmla="*/ 18610 h 1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43">
                      <a:moveTo>
                        <a:pt x="1370" y="18610"/>
                      </a:moveTo>
                      <a:cubicBezTo>
                        <a:pt x="417" y="18420"/>
                        <a:pt x="-154" y="17562"/>
                        <a:pt x="37" y="16705"/>
                      </a:cubicBezTo>
                      <a:lnTo>
                        <a:pt x="2704" y="1370"/>
                      </a:lnTo>
                      <a:cubicBezTo>
                        <a:pt x="2894" y="418"/>
                        <a:pt x="3751" y="-154"/>
                        <a:pt x="4608" y="36"/>
                      </a:cubicBezTo>
                      <a:cubicBezTo>
                        <a:pt x="5561" y="227"/>
                        <a:pt x="6132" y="1084"/>
                        <a:pt x="5942" y="1942"/>
                      </a:cubicBezTo>
                      <a:lnTo>
                        <a:pt x="3275" y="17277"/>
                      </a:lnTo>
                      <a:cubicBezTo>
                        <a:pt x="3180" y="18134"/>
                        <a:pt x="2322" y="18801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74" name="Freeform: Shape 373">
                  <a:extLst>
                    <a:ext uri="{FF2B5EF4-FFF2-40B4-BE49-F238E27FC236}">
                      <a16:creationId xmlns:a16="http://schemas.microsoft.com/office/drawing/2014/main" id="{950F4C6F-7AA5-4C67-A213-F7F5458C85EC}"/>
                    </a:ext>
                  </a:extLst>
                </p:cNvPr>
                <p:cNvSpPr/>
                <p:nvPr/>
              </p:nvSpPr>
              <p:spPr>
                <a:xfrm>
                  <a:off x="7382186" y="4356813"/>
                  <a:ext cx="12615" cy="16780"/>
                </a:xfrm>
                <a:custGeom>
                  <a:avLst/>
                  <a:gdLst>
                    <a:gd name="connsiteX0" fmla="*/ 10737 w 12615"/>
                    <a:gd name="connsiteY0" fmla="*/ 16780 h 16780"/>
                    <a:gd name="connsiteX1" fmla="*/ 9594 w 12615"/>
                    <a:gd name="connsiteY1" fmla="*/ 16113 h 16780"/>
                    <a:gd name="connsiteX2" fmla="*/ 260 w 12615"/>
                    <a:gd name="connsiteY2" fmla="*/ 2588 h 16780"/>
                    <a:gd name="connsiteX3" fmla="*/ 736 w 12615"/>
                    <a:gd name="connsiteY3" fmla="*/ 302 h 16780"/>
                    <a:gd name="connsiteX4" fmla="*/ 3022 w 12615"/>
                    <a:gd name="connsiteY4" fmla="*/ 778 h 16780"/>
                    <a:gd name="connsiteX5" fmla="*/ 12356 w 12615"/>
                    <a:gd name="connsiteY5" fmla="*/ 14303 h 16780"/>
                    <a:gd name="connsiteX6" fmla="*/ 11880 w 12615"/>
                    <a:gd name="connsiteY6" fmla="*/ 16589 h 16780"/>
                    <a:gd name="connsiteX7" fmla="*/ 10737 w 12615"/>
                    <a:gd name="connsiteY7" fmla="*/ 16780 h 16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15" h="16780">
                      <a:moveTo>
                        <a:pt x="10737" y="16780"/>
                      </a:moveTo>
                      <a:cubicBezTo>
                        <a:pt x="10261" y="16685"/>
                        <a:pt x="9880" y="16494"/>
                        <a:pt x="9594" y="16113"/>
                      </a:cubicBezTo>
                      <a:lnTo>
                        <a:pt x="260" y="2588"/>
                      </a:lnTo>
                      <a:cubicBezTo>
                        <a:pt x="-217" y="1826"/>
                        <a:pt x="-26" y="778"/>
                        <a:pt x="736" y="302"/>
                      </a:cubicBezTo>
                      <a:cubicBezTo>
                        <a:pt x="1498" y="-270"/>
                        <a:pt x="2546" y="16"/>
                        <a:pt x="3022" y="778"/>
                      </a:cubicBezTo>
                      <a:lnTo>
                        <a:pt x="12356" y="14303"/>
                      </a:lnTo>
                      <a:cubicBezTo>
                        <a:pt x="12833" y="15065"/>
                        <a:pt x="12642" y="16113"/>
                        <a:pt x="11880" y="16589"/>
                      </a:cubicBezTo>
                      <a:cubicBezTo>
                        <a:pt x="11594" y="16685"/>
                        <a:pt x="11118" y="16780"/>
                        <a:pt x="10737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75" name="Freeform: Shape 374">
                  <a:extLst>
                    <a:ext uri="{FF2B5EF4-FFF2-40B4-BE49-F238E27FC236}">
                      <a16:creationId xmlns:a16="http://schemas.microsoft.com/office/drawing/2014/main" id="{54841EB8-7E21-4028-9C2C-5BC2B630CD29}"/>
                    </a:ext>
                  </a:extLst>
                </p:cNvPr>
                <p:cNvSpPr/>
                <p:nvPr/>
              </p:nvSpPr>
              <p:spPr>
                <a:xfrm>
                  <a:off x="7367074" y="4379271"/>
                  <a:ext cx="25314" cy="8741"/>
                </a:xfrm>
                <a:custGeom>
                  <a:avLst/>
                  <a:gdLst>
                    <a:gd name="connsiteX0" fmla="*/ 23373 w 25314"/>
                    <a:gd name="connsiteY0" fmla="*/ 8704 h 8741"/>
                    <a:gd name="connsiteX1" fmla="*/ 23278 w 25314"/>
                    <a:gd name="connsiteY1" fmla="*/ 8704 h 8741"/>
                    <a:gd name="connsiteX2" fmla="*/ 1275 w 25314"/>
                    <a:gd name="connsiteY2" fmla="*/ 3275 h 8741"/>
                    <a:gd name="connsiteX3" fmla="*/ 37 w 25314"/>
                    <a:gd name="connsiteY3" fmla="*/ 1275 h 8741"/>
                    <a:gd name="connsiteX4" fmla="*/ 2037 w 25314"/>
                    <a:gd name="connsiteY4" fmla="*/ 37 h 8741"/>
                    <a:gd name="connsiteX5" fmla="*/ 24040 w 25314"/>
                    <a:gd name="connsiteY5" fmla="*/ 5466 h 8741"/>
                    <a:gd name="connsiteX6" fmla="*/ 25278 w 25314"/>
                    <a:gd name="connsiteY6" fmla="*/ 7466 h 8741"/>
                    <a:gd name="connsiteX7" fmla="*/ 23373 w 25314"/>
                    <a:gd name="connsiteY7" fmla="*/ 8704 h 8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41">
                      <a:moveTo>
                        <a:pt x="23373" y="8704"/>
                      </a:moveTo>
                      <a:cubicBezTo>
                        <a:pt x="23373" y="8704"/>
                        <a:pt x="23278" y="8704"/>
                        <a:pt x="23278" y="8704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6"/>
                        <a:pt x="25468" y="6609"/>
                        <a:pt x="25278" y="7466"/>
                      </a:cubicBezTo>
                      <a:cubicBezTo>
                        <a:pt x="25087" y="8324"/>
                        <a:pt x="24230" y="8895"/>
                        <a:pt x="23373" y="870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76" name="Freeform: Shape 375">
                  <a:extLst>
                    <a:ext uri="{FF2B5EF4-FFF2-40B4-BE49-F238E27FC236}">
                      <a16:creationId xmlns:a16="http://schemas.microsoft.com/office/drawing/2014/main" id="{F4B446B8-42A2-4027-9318-62122A5D58A8}"/>
                    </a:ext>
                  </a:extLst>
                </p:cNvPr>
                <p:cNvSpPr/>
                <p:nvPr/>
              </p:nvSpPr>
              <p:spPr>
                <a:xfrm>
                  <a:off x="7373495" y="4401599"/>
                  <a:ext cx="18283" cy="8832"/>
                </a:xfrm>
                <a:custGeom>
                  <a:avLst/>
                  <a:gdLst>
                    <a:gd name="connsiteX0" fmla="*/ 1426 w 18283"/>
                    <a:gd name="connsiteY0" fmla="*/ 8761 h 8832"/>
                    <a:gd name="connsiteX1" fmla="*/ 93 w 18283"/>
                    <a:gd name="connsiteY1" fmla="*/ 7713 h 8832"/>
                    <a:gd name="connsiteX2" fmla="*/ 1140 w 18283"/>
                    <a:gd name="connsiteY2" fmla="*/ 5522 h 8832"/>
                    <a:gd name="connsiteX3" fmla="*/ 15999 w 18283"/>
                    <a:gd name="connsiteY3" fmla="*/ 93 h 8832"/>
                    <a:gd name="connsiteX4" fmla="*/ 18190 w 18283"/>
                    <a:gd name="connsiteY4" fmla="*/ 1141 h 8832"/>
                    <a:gd name="connsiteX5" fmla="*/ 17143 w 18283"/>
                    <a:gd name="connsiteY5" fmla="*/ 3331 h 8832"/>
                    <a:gd name="connsiteX6" fmla="*/ 2283 w 18283"/>
                    <a:gd name="connsiteY6" fmla="*/ 8761 h 8832"/>
                    <a:gd name="connsiteX7" fmla="*/ 1426 w 18283"/>
                    <a:gd name="connsiteY7" fmla="*/ 8761 h 8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832">
                      <a:moveTo>
                        <a:pt x="1426" y="8761"/>
                      </a:moveTo>
                      <a:cubicBezTo>
                        <a:pt x="855" y="8665"/>
                        <a:pt x="379" y="8284"/>
                        <a:pt x="93" y="7713"/>
                      </a:cubicBezTo>
                      <a:cubicBezTo>
                        <a:pt x="-193" y="6855"/>
                        <a:pt x="188" y="5903"/>
                        <a:pt x="1140" y="5522"/>
                      </a:cubicBezTo>
                      <a:lnTo>
                        <a:pt x="15999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3" y="3331"/>
                      </a:cubicBezTo>
                      <a:lnTo>
                        <a:pt x="2283" y="8761"/>
                      </a:lnTo>
                      <a:cubicBezTo>
                        <a:pt x="1998" y="8856"/>
                        <a:pt x="1712" y="8856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77" name="Freeform: Shape 376">
                  <a:extLst>
                    <a:ext uri="{FF2B5EF4-FFF2-40B4-BE49-F238E27FC236}">
                      <a16:creationId xmlns:a16="http://schemas.microsoft.com/office/drawing/2014/main" id="{7F16E2FD-A7F3-4436-A522-EA049A24FA04}"/>
                    </a:ext>
                  </a:extLst>
                </p:cNvPr>
                <p:cNvSpPr/>
                <p:nvPr/>
              </p:nvSpPr>
              <p:spPr>
                <a:xfrm>
                  <a:off x="7394125" y="4411180"/>
                  <a:ext cx="6168" cy="19785"/>
                </a:xfrm>
                <a:custGeom>
                  <a:avLst/>
                  <a:gdLst>
                    <a:gd name="connsiteX0" fmla="*/ 1370 w 6168"/>
                    <a:gd name="connsiteY0" fmla="*/ 19753 h 19785"/>
                    <a:gd name="connsiteX1" fmla="*/ 37 w 6168"/>
                    <a:gd name="connsiteY1" fmla="*/ 17848 h 19785"/>
                    <a:gd name="connsiteX2" fmla="*/ 2894 w 6168"/>
                    <a:gd name="connsiteY2" fmla="*/ 1370 h 19785"/>
                    <a:gd name="connsiteX3" fmla="*/ 4799 w 6168"/>
                    <a:gd name="connsiteY3" fmla="*/ 36 h 19785"/>
                    <a:gd name="connsiteX4" fmla="*/ 6132 w 6168"/>
                    <a:gd name="connsiteY4" fmla="*/ 1942 h 19785"/>
                    <a:gd name="connsiteX5" fmla="*/ 3275 w 6168"/>
                    <a:gd name="connsiteY5" fmla="*/ 18420 h 19785"/>
                    <a:gd name="connsiteX6" fmla="*/ 1370 w 6168"/>
                    <a:gd name="connsiteY6" fmla="*/ 19753 h 19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8" h="19785">
                      <a:moveTo>
                        <a:pt x="1370" y="19753"/>
                      </a:moveTo>
                      <a:cubicBezTo>
                        <a:pt x="417" y="19563"/>
                        <a:pt x="-154" y="18705"/>
                        <a:pt x="37" y="17848"/>
                      </a:cubicBezTo>
                      <a:lnTo>
                        <a:pt x="2894" y="1370"/>
                      </a:lnTo>
                      <a:cubicBezTo>
                        <a:pt x="3084" y="418"/>
                        <a:pt x="3942" y="-154"/>
                        <a:pt x="4799" y="36"/>
                      </a:cubicBezTo>
                      <a:cubicBezTo>
                        <a:pt x="5752" y="227"/>
                        <a:pt x="6323" y="1084"/>
                        <a:pt x="6132" y="1942"/>
                      </a:cubicBezTo>
                      <a:lnTo>
                        <a:pt x="3275" y="18420"/>
                      </a:lnTo>
                      <a:cubicBezTo>
                        <a:pt x="3084" y="19277"/>
                        <a:pt x="2227" y="19944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78" name="Freeform: Shape 377">
                  <a:extLst>
                    <a:ext uri="{FF2B5EF4-FFF2-40B4-BE49-F238E27FC236}">
                      <a16:creationId xmlns:a16="http://schemas.microsoft.com/office/drawing/2014/main" id="{F22E3258-BE7B-4386-ABB9-10F72128B3A8}"/>
                    </a:ext>
                  </a:extLst>
                </p:cNvPr>
                <p:cNvSpPr/>
                <p:nvPr/>
              </p:nvSpPr>
              <p:spPr>
                <a:xfrm>
                  <a:off x="7407979" y="4400078"/>
                  <a:ext cx="15704" cy="18472"/>
                </a:xfrm>
                <a:custGeom>
                  <a:avLst/>
                  <a:gdLst>
                    <a:gd name="connsiteX0" fmla="*/ 13806 w 15704"/>
                    <a:gd name="connsiteY0" fmla="*/ 18473 h 18472"/>
                    <a:gd name="connsiteX1" fmla="*/ 12758 w 15704"/>
                    <a:gd name="connsiteY1" fmla="*/ 17901 h 18472"/>
                    <a:gd name="connsiteX2" fmla="*/ 375 w 15704"/>
                    <a:gd name="connsiteY2" fmla="*/ 2756 h 18472"/>
                    <a:gd name="connsiteX3" fmla="*/ 566 w 15704"/>
                    <a:gd name="connsiteY3" fmla="*/ 375 h 18472"/>
                    <a:gd name="connsiteX4" fmla="*/ 2947 w 15704"/>
                    <a:gd name="connsiteY4" fmla="*/ 566 h 18472"/>
                    <a:gd name="connsiteX5" fmla="*/ 15330 w 15704"/>
                    <a:gd name="connsiteY5" fmla="*/ 15711 h 18472"/>
                    <a:gd name="connsiteX6" fmla="*/ 15139 w 15704"/>
                    <a:gd name="connsiteY6" fmla="*/ 18092 h 18472"/>
                    <a:gd name="connsiteX7" fmla="*/ 13806 w 15704"/>
                    <a:gd name="connsiteY7" fmla="*/ 18473 h 18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472">
                      <a:moveTo>
                        <a:pt x="13806" y="18473"/>
                      </a:moveTo>
                      <a:cubicBezTo>
                        <a:pt x="13424" y="18378"/>
                        <a:pt x="13043" y="18187"/>
                        <a:pt x="12758" y="17901"/>
                      </a:cubicBezTo>
                      <a:lnTo>
                        <a:pt x="375" y="2756"/>
                      </a:lnTo>
                      <a:cubicBezTo>
                        <a:pt x="-196" y="1995"/>
                        <a:pt x="-101" y="947"/>
                        <a:pt x="566" y="375"/>
                      </a:cubicBezTo>
                      <a:cubicBezTo>
                        <a:pt x="1328" y="-196"/>
                        <a:pt x="2375" y="-101"/>
                        <a:pt x="2947" y="566"/>
                      </a:cubicBezTo>
                      <a:lnTo>
                        <a:pt x="15330" y="15711"/>
                      </a:lnTo>
                      <a:cubicBezTo>
                        <a:pt x="15901" y="16472"/>
                        <a:pt x="15806" y="17520"/>
                        <a:pt x="15139" y="18092"/>
                      </a:cubicBezTo>
                      <a:cubicBezTo>
                        <a:pt x="14758" y="18378"/>
                        <a:pt x="14187" y="18473"/>
                        <a:pt x="13806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79" name="Freeform: Shape 378">
                  <a:extLst>
                    <a:ext uri="{FF2B5EF4-FFF2-40B4-BE49-F238E27FC236}">
                      <a16:creationId xmlns:a16="http://schemas.microsoft.com/office/drawing/2014/main" id="{15BD930D-802E-421C-A272-0AE5C06495CB}"/>
                    </a:ext>
                  </a:extLst>
                </p:cNvPr>
                <p:cNvSpPr/>
                <p:nvPr/>
              </p:nvSpPr>
              <p:spPr>
                <a:xfrm>
                  <a:off x="7417350" y="4364682"/>
                  <a:ext cx="15059" cy="12469"/>
                </a:xfrm>
                <a:custGeom>
                  <a:avLst/>
                  <a:gdLst>
                    <a:gd name="connsiteX0" fmla="*/ 1386 w 15059"/>
                    <a:gd name="connsiteY0" fmla="*/ 12435 h 12469"/>
                    <a:gd name="connsiteX1" fmla="*/ 338 w 15059"/>
                    <a:gd name="connsiteY1" fmla="*/ 11768 h 12469"/>
                    <a:gd name="connsiteX2" fmla="*/ 624 w 15059"/>
                    <a:gd name="connsiteY2" fmla="*/ 9387 h 12469"/>
                    <a:gd name="connsiteX3" fmla="*/ 12340 w 15059"/>
                    <a:gd name="connsiteY3" fmla="*/ 338 h 12469"/>
                    <a:gd name="connsiteX4" fmla="*/ 14721 w 15059"/>
                    <a:gd name="connsiteY4" fmla="*/ 624 h 12469"/>
                    <a:gd name="connsiteX5" fmla="*/ 14435 w 15059"/>
                    <a:gd name="connsiteY5" fmla="*/ 3005 h 12469"/>
                    <a:gd name="connsiteX6" fmla="*/ 2720 w 15059"/>
                    <a:gd name="connsiteY6" fmla="*/ 12054 h 12469"/>
                    <a:gd name="connsiteX7" fmla="*/ 1386 w 15059"/>
                    <a:gd name="connsiteY7" fmla="*/ 12435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69">
                      <a:moveTo>
                        <a:pt x="1386" y="12435"/>
                      </a:moveTo>
                      <a:cubicBezTo>
                        <a:pt x="1005" y="12340"/>
                        <a:pt x="624" y="12150"/>
                        <a:pt x="338" y="11768"/>
                      </a:cubicBezTo>
                      <a:cubicBezTo>
                        <a:pt x="-233" y="11007"/>
                        <a:pt x="-43" y="9959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49" y="-42"/>
                        <a:pt x="14721" y="624"/>
                      </a:cubicBezTo>
                      <a:cubicBezTo>
                        <a:pt x="15292" y="1386"/>
                        <a:pt x="15102" y="2434"/>
                        <a:pt x="14435" y="3005"/>
                      </a:cubicBezTo>
                      <a:lnTo>
                        <a:pt x="2720" y="12054"/>
                      </a:lnTo>
                      <a:cubicBezTo>
                        <a:pt x="2339" y="12435"/>
                        <a:pt x="1862" y="12530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80" name="Freeform: Shape 379">
                  <a:extLst>
                    <a:ext uri="{FF2B5EF4-FFF2-40B4-BE49-F238E27FC236}">
                      <a16:creationId xmlns:a16="http://schemas.microsoft.com/office/drawing/2014/main" id="{86FDAFD5-23EF-4E1C-B744-8DFB56FBFE68}"/>
                    </a:ext>
                  </a:extLst>
                </p:cNvPr>
                <p:cNvSpPr/>
                <p:nvPr/>
              </p:nvSpPr>
              <p:spPr>
                <a:xfrm>
                  <a:off x="7415212" y="4385871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9 h 5161"/>
                    <a:gd name="connsiteX5" fmla="*/ 20193 w 22011"/>
                    <a:gd name="connsiteY5" fmla="*/ 5153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1" y="3152"/>
                        <a:pt x="0" y="2390"/>
                        <a:pt x="0" y="1533"/>
                      </a:cubicBezTo>
                      <a:cubicBezTo>
                        <a:pt x="95" y="580"/>
                        <a:pt x="953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9"/>
                      </a:cubicBezTo>
                      <a:cubicBezTo>
                        <a:pt x="21907" y="4581"/>
                        <a:pt x="21050" y="5248"/>
                        <a:pt x="20193" y="5153"/>
                      </a:cubicBezTo>
                      <a:lnTo>
                        <a:pt x="1524" y="3343"/>
                      </a:lnTo>
                      <a:cubicBezTo>
                        <a:pt x="1524" y="3438"/>
                        <a:pt x="1429" y="3438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28" name="Graphic 79">
                <a:extLst>
                  <a:ext uri="{FF2B5EF4-FFF2-40B4-BE49-F238E27FC236}">
                    <a16:creationId xmlns:a16="http://schemas.microsoft.com/office/drawing/2014/main" id="{8CFE9020-09BC-435A-9D2B-0C9A58D9EB8F}"/>
                  </a:ext>
                </a:extLst>
              </p:cNvPr>
              <p:cNvGrpSpPr/>
              <p:nvPr/>
            </p:nvGrpSpPr>
            <p:grpSpPr>
              <a:xfrm>
                <a:off x="9549685" y="975548"/>
                <a:ext cx="533747" cy="469638"/>
                <a:chOff x="6369885" y="2171550"/>
                <a:chExt cx="240613" cy="240709"/>
              </a:xfrm>
              <a:solidFill>
                <a:srgbClr val="BB3D50"/>
              </a:solidFill>
            </p:grpSpPr>
            <p:grpSp>
              <p:nvGrpSpPr>
                <p:cNvPr id="1549" name="Graphic 79">
                  <a:extLst>
                    <a:ext uri="{FF2B5EF4-FFF2-40B4-BE49-F238E27FC236}">
                      <a16:creationId xmlns:a16="http://schemas.microsoft.com/office/drawing/2014/main" id="{E6400836-F678-4A5A-B00E-44F745E1B37F}"/>
                    </a:ext>
                  </a:extLst>
                </p:cNvPr>
                <p:cNvGrpSpPr/>
                <p:nvPr/>
              </p:nvGrpSpPr>
              <p:grpSpPr>
                <a:xfrm>
                  <a:off x="6461036" y="2171550"/>
                  <a:ext cx="58308" cy="240709"/>
                  <a:chOff x="6461036" y="2171550"/>
                  <a:chExt cx="58308" cy="240709"/>
                </a:xfrm>
                <a:grpFill/>
              </p:grpSpPr>
              <p:grpSp>
                <p:nvGrpSpPr>
                  <p:cNvPr id="1627" name="Graphic 79">
                    <a:extLst>
                      <a:ext uri="{FF2B5EF4-FFF2-40B4-BE49-F238E27FC236}">
                        <a16:creationId xmlns:a16="http://schemas.microsoft.com/office/drawing/2014/main" id="{BDAEFF0C-022B-456D-8920-84E444CAB1A2}"/>
                      </a:ext>
                    </a:extLst>
                  </p:cNvPr>
                  <p:cNvGrpSpPr/>
                  <p:nvPr/>
                </p:nvGrpSpPr>
                <p:grpSpPr>
                  <a:xfrm>
                    <a:off x="6498871" y="2171550"/>
                    <a:ext cx="20473" cy="62193"/>
                    <a:chOff x="6498871" y="2171550"/>
                    <a:chExt cx="20473" cy="62193"/>
                  </a:xfrm>
                  <a:grpFill/>
                </p:grpSpPr>
                <p:sp>
                  <p:nvSpPr>
                    <p:cNvPr id="1631" name="Freeform: Shape 383">
                      <a:extLst>
                        <a:ext uri="{FF2B5EF4-FFF2-40B4-BE49-F238E27FC236}">
                          <a16:creationId xmlns:a16="http://schemas.microsoft.com/office/drawing/2014/main" id="{D0D664B1-2F80-492C-BC50-3B54E2778F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8871" y="2183569"/>
                      <a:ext cx="11407" cy="50174"/>
                    </a:xfrm>
                    <a:custGeom>
                      <a:avLst/>
                      <a:gdLst>
                        <a:gd name="connsiteX0" fmla="*/ 1370 w 11407"/>
                        <a:gd name="connsiteY0" fmla="*/ 50138 h 50174"/>
                        <a:gd name="connsiteX1" fmla="*/ 37 w 11407"/>
                        <a:gd name="connsiteY1" fmla="*/ 48233 h 50174"/>
                        <a:gd name="connsiteX2" fmla="*/ 8133 w 11407"/>
                        <a:gd name="connsiteY2" fmla="*/ 1370 h 50174"/>
                        <a:gd name="connsiteX3" fmla="*/ 10038 w 11407"/>
                        <a:gd name="connsiteY3" fmla="*/ 37 h 50174"/>
                        <a:gd name="connsiteX4" fmla="*/ 11371 w 11407"/>
                        <a:gd name="connsiteY4" fmla="*/ 1942 h 50174"/>
                        <a:gd name="connsiteX5" fmla="*/ 3275 w 11407"/>
                        <a:gd name="connsiteY5" fmla="*/ 48804 h 50174"/>
                        <a:gd name="connsiteX6" fmla="*/ 1370 w 11407"/>
                        <a:gd name="connsiteY6" fmla="*/ 50138 h 50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4">
                          <a:moveTo>
                            <a:pt x="1370" y="50138"/>
                          </a:moveTo>
                          <a:cubicBezTo>
                            <a:pt x="417" y="49948"/>
                            <a:pt x="-154" y="49090"/>
                            <a:pt x="37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2"/>
                          </a:cubicBezTo>
                          <a:lnTo>
                            <a:pt x="3275" y="48804"/>
                          </a:lnTo>
                          <a:cubicBezTo>
                            <a:pt x="3180" y="49757"/>
                            <a:pt x="2322" y="50328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32" name="Freeform: Shape 384">
                      <a:extLst>
                        <a:ext uri="{FF2B5EF4-FFF2-40B4-BE49-F238E27FC236}">
                          <a16:creationId xmlns:a16="http://schemas.microsoft.com/office/drawing/2014/main" id="{07D0984F-322A-4138-ABA4-40EFF19DD5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9234" y="2171550"/>
                      <a:ext cx="20110" cy="20110"/>
                    </a:xfrm>
                    <a:custGeom>
                      <a:avLst/>
                      <a:gdLst>
                        <a:gd name="connsiteX0" fmla="*/ 19961 w 20110"/>
                        <a:gd name="connsiteY0" fmla="*/ 11770 h 20110"/>
                        <a:gd name="connsiteX1" fmla="*/ 8341 w 20110"/>
                        <a:gd name="connsiteY1" fmla="*/ 19961 h 20110"/>
                        <a:gd name="connsiteX2" fmla="*/ 149 w 20110"/>
                        <a:gd name="connsiteY2" fmla="*/ 8341 h 20110"/>
                        <a:gd name="connsiteX3" fmla="*/ 11770 w 20110"/>
                        <a:gd name="connsiteY3" fmla="*/ 149 h 20110"/>
                        <a:gd name="connsiteX4" fmla="*/ 19961 w 20110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9961" y="11770"/>
                          </a:move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28" name="Graphic 79">
                    <a:extLst>
                      <a:ext uri="{FF2B5EF4-FFF2-40B4-BE49-F238E27FC236}">
                        <a16:creationId xmlns:a16="http://schemas.microsoft.com/office/drawing/2014/main" id="{E0ABE6D1-BFF9-40A4-A813-F4F980F03A99}"/>
                      </a:ext>
                    </a:extLst>
                  </p:cNvPr>
                  <p:cNvGrpSpPr/>
                  <p:nvPr/>
                </p:nvGrpSpPr>
                <p:grpSpPr>
                  <a:xfrm>
                    <a:off x="6461036" y="2350066"/>
                    <a:ext cx="20381" cy="62193"/>
                    <a:chOff x="6461036" y="2350066"/>
                    <a:chExt cx="20381" cy="62193"/>
                  </a:xfrm>
                  <a:grpFill/>
                </p:grpSpPr>
                <p:sp>
                  <p:nvSpPr>
                    <p:cNvPr id="1629" name="Freeform: Shape 386">
                      <a:extLst>
                        <a:ext uri="{FF2B5EF4-FFF2-40B4-BE49-F238E27FC236}">
                          <a16:creationId xmlns:a16="http://schemas.microsoft.com/office/drawing/2014/main" id="{E4B14C5F-21A7-41E4-ACBD-380CF71234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0010" y="2350066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7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7 h 50148"/>
                        <a:gd name="connsiteX4" fmla="*/ 11371 w 11407"/>
                        <a:gd name="connsiteY4" fmla="*/ 1941 h 50148"/>
                        <a:gd name="connsiteX5" fmla="*/ 3275 w 11407"/>
                        <a:gd name="connsiteY5" fmla="*/ 48804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7" y="49947"/>
                            <a:pt x="-154" y="49090"/>
                            <a:pt x="37" y="48233"/>
                          </a:cubicBezTo>
                          <a:lnTo>
                            <a:pt x="8133" y="1370"/>
                          </a:lnTo>
                          <a:cubicBezTo>
                            <a:pt x="8323" y="417"/>
                            <a:pt x="9180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4"/>
                          </a:lnTo>
                          <a:cubicBezTo>
                            <a:pt x="3180" y="49662"/>
                            <a:pt x="2322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30" name="Freeform: Shape 387">
                      <a:extLst>
                        <a:ext uri="{FF2B5EF4-FFF2-40B4-BE49-F238E27FC236}">
                          <a16:creationId xmlns:a16="http://schemas.microsoft.com/office/drawing/2014/main" id="{2CA3015B-83D3-4BA1-8905-B1AFFF46D8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1036" y="2392149"/>
                      <a:ext cx="20113" cy="20110"/>
                    </a:xfrm>
                    <a:custGeom>
                      <a:avLst/>
                      <a:gdLst>
                        <a:gd name="connsiteX0" fmla="*/ 152 w 20113"/>
                        <a:gd name="connsiteY0" fmla="*/ 8341 h 20110"/>
                        <a:gd name="connsiteX1" fmla="*/ 11772 w 20113"/>
                        <a:gd name="connsiteY1" fmla="*/ 149 h 20110"/>
                        <a:gd name="connsiteX2" fmla="*/ 19964 w 20113"/>
                        <a:gd name="connsiteY2" fmla="*/ 11770 h 20110"/>
                        <a:gd name="connsiteX3" fmla="*/ 8343 w 20113"/>
                        <a:gd name="connsiteY3" fmla="*/ 19961 h 20110"/>
                        <a:gd name="connsiteX4" fmla="*/ 152 w 20113"/>
                        <a:gd name="connsiteY4" fmla="*/ 8341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3" h="20110">
                          <a:moveTo>
                            <a:pt x="152" y="8341"/>
                          </a:moveTo>
                          <a:cubicBezTo>
                            <a:pt x="1105" y="2911"/>
                            <a:pt x="6248" y="-803"/>
                            <a:pt x="11772" y="149"/>
                          </a:cubicBezTo>
                          <a:cubicBezTo>
                            <a:pt x="17202" y="1102"/>
                            <a:pt x="20917" y="6245"/>
                            <a:pt x="19964" y="11770"/>
                          </a:cubicBezTo>
                          <a:cubicBezTo>
                            <a:pt x="19012" y="17199"/>
                            <a:pt x="13868" y="20914"/>
                            <a:pt x="8343" y="19961"/>
                          </a:cubicBezTo>
                          <a:cubicBezTo>
                            <a:pt x="2819" y="19009"/>
                            <a:pt x="-800" y="13770"/>
                            <a:pt x="152" y="834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550" name="Graphic 79">
                  <a:extLst>
                    <a:ext uri="{FF2B5EF4-FFF2-40B4-BE49-F238E27FC236}">
                      <a16:creationId xmlns:a16="http://schemas.microsoft.com/office/drawing/2014/main" id="{564324E4-FACE-4803-9004-40098F24F2F7}"/>
                    </a:ext>
                  </a:extLst>
                </p:cNvPr>
                <p:cNvGrpSpPr/>
                <p:nvPr/>
              </p:nvGrpSpPr>
              <p:grpSpPr>
                <a:xfrm>
                  <a:off x="6441523" y="2176752"/>
                  <a:ext cx="97336" cy="230257"/>
                  <a:chOff x="6441523" y="2176752"/>
                  <a:chExt cx="97336" cy="230257"/>
                </a:xfrm>
                <a:grpFill/>
              </p:grpSpPr>
              <p:grpSp>
                <p:nvGrpSpPr>
                  <p:cNvPr id="1621" name="Graphic 79">
                    <a:extLst>
                      <a:ext uri="{FF2B5EF4-FFF2-40B4-BE49-F238E27FC236}">
                        <a16:creationId xmlns:a16="http://schemas.microsoft.com/office/drawing/2014/main" id="{871A69AC-B84C-4BF5-B19B-D84F1F218B01}"/>
                      </a:ext>
                    </a:extLst>
                  </p:cNvPr>
                  <p:cNvGrpSpPr/>
                  <p:nvPr/>
                </p:nvGrpSpPr>
                <p:grpSpPr>
                  <a:xfrm>
                    <a:off x="6441523" y="2176752"/>
                    <a:ext cx="29378" cy="59851"/>
                    <a:chOff x="6441523" y="2176752"/>
                    <a:chExt cx="29378" cy="59851"/>
                  </a:xfrm>
                  <a:grpFill/>
                </p:grpSpPr>
                <p:sp>
                  <p:nvSpPr>
                    <p:cNvPr id="1625" name="Freeform: Shape 390">
                      <a:extLst>
                        <a:ext uri="{FF2B5EF4-FFF2-40B4-BE49-F238E27FC236}">
                          <a16:creationId xmlns:a16="http://schemas.microsoft.com/office/drawing/2014/main" id="{5701804B-33C3-4612-91DD-DAF6DA7DE4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1188" y="2188560"/>
                      <a:ext cx="19713" cy="48044"/>
                    </a:xfrm>
                    <a:custGeom>
                      <a:avLst/>
                      <a:gdLst>
                        <a:gd name="connsiteX0" fmla="*/ 17810 w 19713"/>
                        <a:gd name="connsiteY0" fmla="*/ 48005 h 48044"/>
                        <a:gd name="connsiteX1" fmla="*/ 16477 w 19713"/>
                        <a:gd name="connsiteY1" fmla="*/ 46957 h 48044"/>
                        <a:gd name="connsiteX2" fmla="*/ 94 w 19713"/>
                        <a:gd name="connsiteY2" fmla="*/ 2285 h 48044"/>
                        <a:gd name="connsiteX3" fmla="*/ 1046 w 19713"/>
                        <a:gd name="connsiteY3" fmla="*/ 94 h 48044"/>
                        <a:gd name="connsiteX4" fmla="*/ 3237 w 19713"/>
                        <a:gd name="connsiteY4" fmla="*/ 1046 h 48044"/>
                        <a:gd name="connsiteX5" fmla="*/ 19620 w 19713"/>
                        <a:gd name="connsiteY5" fmla="*/ 45719 h 48044"/>
                        <a:gd name="connsiteX6" fmla="*/ 18668 w 19713"/>
                        <a:gd name="connsiteY6" fmla="*/ 47909 h 48044"/>
                        <a:gd name="connsiteX7" fmla="*/ 17810 w 19713"/>
                        <a:gd name="connsiteY7" fmla="*/ 48005 h 480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4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005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26" name="Freeform: Shape 391">
                      <a:extLst>
                        <a:ext uri="{FF2B5EF4-FFF2-40B4-BE49-F238E27FC236}">
                          <a16:creationId xmlns:a16="http://schemas.microsoft.com/office/drawing/2014/main" id="{29A0C8D9-D190-4768-B772-2F181F4CE7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41523" y="2176752"/>
                      <a:ext cx="20089" cy="20040"/>
                    </a:xfrm>
                    <a:custGeom>
                      <a:avLst/>
                      <a:gdLst>
                        <a:gd name="connsiteX0" fmla="*/ 19474 w 20089"/>
                        <a:gd name="connsiteY0" fmla="*/ 6567 h 20040"/>
                        <a:gd name="connsiteX1" fmla="*/ 13474 w 20089"/>
                        <a:gd name="connsiteY1" fmla="*/ 19426 h 20040"/>
                        <a:gd name="connsiteX2" fmla="*/ 615 w 20089"/>
                        <a:gd name="connsiteY2" fmla="*/ 13425 h 20040"/>
                        <a:gd name="connsiteX3" fmla="*/ 6616 w 20089"/>
                        <a:gd name="connsiteY3" fmla="*/ 566 h 20040"/>
                        <a:gd name="connsiteX4" fmla="*/ 19474 w 20089"/>
                        <a:gd name="connsiteY4" fmla="*/ 6567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40">
                          <a:moveTo>
                            <a:pt x="19474" y="6567"/>
                          </a:moveTo>
                          <a:cubicBezTo>
                            <a:pt x="21379" y="11806"/>
                            <a:pt x="18712" y="17521"/>
                            <a:pt x="13474" y="19426"/>
                          </a:cubicBezTo>
                          <a:cubicBezTo>
                            <a:pt x="8235" y="21331"/>
                            <a:pt x="2520" y="18664"/>
                            <a:pt x="615" y="13425"/>
                          </a:cubicBezTo>
                          <a:cubicBezTo>
                            <a:pt x="-1290" y="8186"/>
                            <a:pt x="1377" y="2471"/>
                            <a:pt x="6616" y="566"/>
                          </a:cubicBezTo>
                          <a:cubicBezTo>
                            <a:pt x="11854" y="-1243"/>
                            <a:pt x="17569" y="1424"/>
                            <a:pt x="19474" y="65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22" name="Graphic 79">
                    <a:extLst>
                      <a:ext uri="{FF2B5EF4-FFF2-40B4-BE49-F238E27FC236}">
                        <a16:creationId xmlns:a16="http://schemas.microsoft.com/office/drawing/2014/main" id="{A00146B0-47FB-4E31-AF8B-91027ADD4CA5}"/>
                      </a:ext>
                    </a:extLst>
                  </p:cNvPr>
                  <p:cNvGrpSpPr/>
                  <p:nvPr/>
                </p:nvGrpSpPr>
                <p:grpSpPr>
                  <a:xfrm>
                    <a:off x="6509386" y="2347151"/>
                    <a:ext cx="29474" cy="59858"/>
                    <a:chOff x="6509386" y="2347151"/>
                    <a:chExt cx="29474" cy="59858"/>
                  </a:xfrm>
                  <a:grpFill/>
                </p:grpSpPr>
                <p:sp>
                  <p:nvSpPr>
                    <p:cNvPr id="1623" name="Freeform: Shape 393">
                      <a:extLst>
                        <a:ext uri="{FF2B5EF4-FFF2-40B4-BE49-F238E27FC236}">
                          <a16:creationId xmlns:a16="http://schemas.microsoft.com/office/drawing/2014/main" id="{6375B0B7-05B3-4CE8-B3A6-C4B2BE75FB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9386" y="2347151"/>
                      <a:ext cx="19713" cy="48004"/>
                    </a:xfrm>
                    <a:custGeom>
                      <a:avLst/>
                      <a:gdLst>
                        <a:gd name="connsiteX0" fmla="*/ 17810 w 19713"/>
                        <a:gd name="connsiteY0" fmla="*/ 48005 h 48004"/>
                        <a:gd name="connsiteX1" fmla="*/ 16477 w 19713"/>
                        <a:gd name="connsiteY1" fmla="*/ 46957 h 48004"/>
                        <a:gd name="connsiteX2" fmla="*/ 94 w 19713"/>
                        <a:gd name="connsiteY2" fmla="*/ 2285 h 48004"/>
                        <a:gd name="connsiteX3" fmla="*/ 1046 w 19713"/>
                        <a:gd name="connsiteY3" fmla="*/ 94 h 48004"/>
                        <a:gd name="connsiteX4" fmla="*/ 3237 w 19713"/>
                        <a:gd name="connsiteY4" fmla="*/ 1046 h 48004"/>
                        <a:gd name="connsiteX5" fmla="*/ 19620 w 19713"/>
                        <a:gd name="connsiteY5" fmla="*/ 45719 h 48004"/>
                        <a:gd name="connsiteX6" fmla="*/ 18668 w 19713"/>
                        <a:gd name="connsiteY6" fmla="*/ 47909 h 48004"/>
                        <a:gd name="connsiteX7" fmla="*/ 17810 w 19713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24" name="Freeform: Shape 394">
                      <a:extLst>
                        <a:ext uri="{FF2B5EF4-FFF2-40B4-BE49-F238E27FC236}">
                          <a16:creationId xmlns:a16="http://schemas.microsoft.com/office/drawing/2014/main" id="{9098EEA7-C122-4284-83C8-7E008E5812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18771" y="2386921"/>
                      <a:ext cx="20089" cy="20088"/>
                    </a:xfrm>
                    <a:custGeom>
                      <a:avLst/>
                      <a:gdLst>
                        <a:gd name="connsiteX0" fmla="*/ 615 w 20089"/>
                        <a:gd name="connsiteY0" fmla="*/ 13474 h 20088"/>
                        <a:gd name="connsiteX1" fmla="*/ 6616 w 20089"/>
                        <a:gd name="connsiteY1" fmla="*/ 615 h 20088"/>
                        <a:gd name="connsiteX2" fmla="*/ 19474 w 20089"/>
                        <a:gd name="connsiteY2" fmla="*/ 6616 h 20088"/>
                        <a:gd name="connsiteX3" fmla="*/ 13474 w 20089"/>
                        <a:gd name="connsiteY3" fmla="*/ 19474 h 20088"/>
                        <a:gd name="connsiteX4" fmla="*/ 615 w 20089"/>
                        <a:gd name="connsiteY4" fmla="*/ 13474 h 200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8">
                          <a:moveTo>
                            <a:pt x="615" y="13474"/>
                          </a:move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551" name="Graphic 79">
                  <a:extLst>
                    <a:ext uri="{FF2B5EF4-FFF2-40B4-BE49-F238E27FC236}">
                      <a16:creationId xmlns:a16="http://schemas.microsoft.com/office/drawing/2014/main" id="{E67096B6-24B8-4EA1-AEDA-8C68FD23F4FA}"/>
                    </a:ext>
                  </a:extLst>
                </p:cNvPr>
                <p:cNvGrpSpPr/>
                <p:nvPr/>
              </p:nvGrpSpPr>
              <p:grpSpPr>
                <a:xfrm>
                  <a:off x="6394129" y="2210152"/>
                  <a:ext cx="192030" cy="163479"/>
                  <a:chOff x="6394129" y="2210152"/>
                  <a:chExt cx="192030" cy="163479"/>
                </a:xfrm>
                <a:grpFill/>
              </p:grpSpPr>
              <p:grpSp>
                <p:nvGrpSpPr>
                  <p:cNvPr id="1615" name="Graphic 79">
                    <a:extLst>
                      <a:ext uri="{FF2B5EF4-FFF2-40B4-BE49-F238E27FC236}">
                        <a16:creationId xmlns:a16="http://schemas.microsoft.com/office/drawing/2014/main" id="{0BF0690A-CFBE-4D45-9D34-459F1AD9B9F1}"/>
                      </a:ext>
                    </a:extLst>
                  </p:cNvPr>
                  <p:cNvGrpSpPr/>
                  <p:nvPr/>
                </p:nvGrpSpPr>
                <p:grpSpPr>
                  <a:xfrm>
                    <a:off x="6394129" y="2210152"/>
                    <a:ext cx="51146" cy="44533"/>
                    <a:chOff x="6394129" y="2210152"/>
                    <a:chExt cx="51146" cy="44533"/>
                  </a:xfrm>
                  <a:grpFill/>
                </p:grpSpPr>
                <p:sp>
                  <p:nvSpPr>
                    <p:cNvPr id="1619" name="Freeform: Shape 397">
                      <a:extLst>
                        <a:ext uri="{FF2B5EF4-FFF2-40B4-BE49-F238E27FC236}">
                          <a16:creationId xmlns:a16="http://schemas.microsoft.com/office/drawing/2014/main" id="{59416D75-5398-4AC2-8981-CDD3338B7B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472" y="2220814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9047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20" name="Freeform: Shape 398">
                      <a:extLst>
                        <a:ext uri="{FF2B5EF4-FFF2-40B4-BE49-F238E27FC236}">
                          <a16:creationId xmlns:a16="http://schemas.microsoft.com/office/drawing/2014/main" id="{32156D4B-BDA6-4D10-A1F0-BAF89B8FB8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94129" y="2210152"/>
                      <a:ext cx="20103" cy="20033"/>
                    </a:xfrm>
                    <a:custGeom>
                      <a:avLst/>
                      <a:gdLst>
                        <a:gd name="connsiteX0" fmla="*/ 16481 w 20103"/>
                        <a:gd name="connsiteY0" fmla="*/ 2314 h 20033"/>
                        <a:gd name="connsiteX1" fmla="*/ 17720 w 20103"/>
                        <a:gd name="connsiteY1" fmla="*/ 16411 h 20033"/>
                        <a:gd name="connsiteX2" fmla="*/ 3622 w 20103"/>
                        <a:gd name="connsiteY2" fmla="*/ 17649 h 20033"/>
                        <a:gd name="connsiteX3" fmla="*/ 2384 w 20103"/>
                        <a:gd name="connsiteY3" fmla="*/ 3552 h 20033"/>
                        <a:gd name="connsiteX4" fmla="*/ 16481 w 20103"/>
                        <a:gd name="connsiteY4" fmla="*/ 2314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16481" y="2314"/>
                          </a:moveTo>
                          <a:cubicBezTo>
                            <a:pt x="20768" y="5838"/>
                            <a:pt x="21339" y="12220"/>
                            <a:pt x="17720" y="16411"/>
                          </a:cubicBezTo>
                          <a:cubicBezTo>
                            <a:pt x="14195" y="20697"/>
                            <a:pt x="7814" y="21269"/>
                            <a:pt x="3622" y="17649"/>
                          </a:cubicBezTo>
                          <a:cubicBezTo>
                            <a:pt x="-664" y="14125"/>
                            <a:pt x="-1235" y="7743"/>
                            <a:pt x="2384" y="3552"/>
                          </a:cubicBezTo>
                          <a:cubicBezTo>
                            <a:pt x="5909" y="-639"/>
                            <a:pt x="12290" y="-1210"/>
                            <a:pt x="16481" y="231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16" name="Graphic 79">
                    <a:extLst>
                      <a:ext uri="{FF2B5EF4-FFF2-40B4-BE49-F238E27FC236}">
                        <a16:creationId xmlns:a16="http://schemas.microsoft.com/office/drawing/2014/main" id="{E7A35525-4FBB-4790-B32C-7F39752B9B50}"/>
                      </a:ext>
                    </a:extLst>
                  </p:cNvPr>
                  <p:cNvGrpSpPr/>
                  <p:nvPr/>
                </p:nvGrpSpPr>
                <p:grpSpPr>
                  <a:xfrm>
                    <a:off x="6535203" y="2329018"/>
                    <a:ext cx="50956" cy="44613"/>
                    <a:chOff x="6535203" y="2329018"/>
                    <a:chExt cx="50956" cy="44613"/>
                  </a:xfrm>
                  <a:grpFill/>
                </p:grpSpPr>
                <p:sp>
                  <p:nvSpPr>
                    <p:cNvPr id="1617" name="Freeform: Shape 400">
                      <a:extLst>
                        <a:ext uri="{FF2B5EF4-FFF2-40B4-BE49-F238E27FC236}">
                          <a16:creationId xmlns:a16="http://schemas.microsoft.com/office/drawing/2014/main" id="{B4D56AD1-5771-4921-90D6-66D797A817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5203" y="2329018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6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848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5" y="-252"/>
                            <a:pt x="2756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1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18" name="Freeform: Shape 401">
                      <a:extLst>
                        <a:ext uri="{FF2B5EF4-FFF2-40B4-BE49-F238E27FC236}">
                          <a16:creationId xmlns:a16="http://schemas.microsoft.com/office/drawing/2014/main" id="{A8B361E7-0CA2-41F0-9384-2ADB2F071F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6055" y="2353528"/>
                      <a:ext cx="20103" cy="20103"/>
                    </a:xfrm>
                    <a:custGeom>
                      <a:avLst/>
                      <a:gdLst>
                        <a:gd name="connsiteX0" fmla="*/ 3622 w 20103"/>
                        <a:gd name="connsiteY0" fmla="*/ 17720 h 20103"/>
                        <a:gd name="connsiteX1" fmla="*/ 2384 w 20103"/>
                        <a:gd name="connsiteY1" fmla="*/ 3623 h 20103"/>
                        <a:gd name="connsiteX2" fmla="*/ 16481 w 20103"/>
                        <a:gd name="connsiteY2" fmla="*/ 2384 h 20103"/>
                        <a:gd name="connsiteX3" fmla="*/ 17720 w 20103"/>
                        <a:gd name="connsiteY3" fmla="*/ 16481 h 20103"/>
                        <a:gd name="connsiteX4" fmla="*/ 3622 w 20103"/>
                        <a:gd name="connsiteY4" fmla="*/ 17720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3622" y="17720"/>
                          </a:move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20" y="16481"/>
                          </a:cubicBezTo>
                          <a:cubicBezTo>
                            <a:pt x="14291" y="20768"/>
                            <a:pt x="7909" y="21339"/>
                            <a:pt x="3622" y="1772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552" name="Graphic 79">
                  <a:extLst>
                    <a:ext uri="{FF2B5EF4-FFF2-40B4-BE49-F238E27FC236}">
                      <a16:creationId xmlns:a16="http://schemas.microsoft.com/office/drawing/2014/main" id="{D83FCAA3-93D9-4C2F-B8D4-11181BAC9964}"/>
                    </a:ext>
                  </a:extLst>
                </p:cNvPr>
                <p:cNvGrpSpPr/>
                <p:nvPr/>
              </p:nvGrpSpPr>
              <p:grpSpPr>
                <a:xfrm>
                  <a:off x="6369885" y="2262704"/>
                  <a:ext cx="240613" cy="58308"/>
                  <a:chOff x="6369885" y="2262704"/>
                  <a:chExt cx="240613" cy="58308"/>
                </a:xfrm>
                <a:grpFill/>
              </p:grpSpPr>
              <p:grpSp>
                <p:nvGrpSpPr>
                  <p:cNvPr id="1609" name="Graphic 79">
                    <a:extLst>
                      <a:ext uri="{FF2B5EF4-FFF2-40B4-BE49-F238E27FC236}">
                        <a16:creationId xmlns:a16="http://schemas.microsoft.com/office/drawing/2014/main" id="{B28A898B-22AD-408B-8889-0D1527A866D3}"/>
                      </a:ext>
                    </a:extLst>
                  </p:cNvPr>
                  <p:cNvGrpSpPr/>
                  <p:nvPr/>
                </p:nvGrpSpPr>
                <p:grpSpPr>
                  <a:xfrm>
                    <a:off x="6369885" y="2262704"/>
                    <a:ext cx="62193" cy="20473"/>
                    <a:chOff x="6369885" y="2262704"/>
                    <a:chExt cx="62193" cy="20473"/>
                  </a:xfrm>
                  <a:grpFill/>
                </p:grpSpPr>
                <p:sp>
                  <p:nvSpPr>
                    <p:cNvPr id="1613" name="Freeform: Shape 404">
                      <a:extLst>
                        <a:ext uri="{FF2B5EF4-FFF2-40B4-BE49-F238E27FC236}">
                          <a16:creationId xmlns:a16="http://schemas.microsoft.com/office/drawing/2014/main" id="{3BCA7199-A502-4D85-AA80-EB5DAB7AE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1904" y="2271774"/>
                      <a:ext cx="50174" cy="11403"/>
                    </a:xfrm>
                    <a:custGeom>
                      <a:avLst/>
                      <a:gdLst>
                        <a:gd name="connsiteX0" fmla="*/ 48233 w 50174"/>
                        <a:gd name="connsiteY0" fmla="*/ 11367 h 11403"/>
                        <a:gd name="connsiteX1" fmla="*/ 1370 w 50174"/>
                        <a:gd name="connsiteY1" fmla="*/ 3271 h 11403"/>
                        <a:gd name="connsiteX2" fmla="*/ 37 w 50174"/>
                        <a:gd name="connsiteY2" fmla="*/ 1366 h 11403"/>
                        <a:gd name="connsiteX3" fmla="*/ 1941 w 50174"/>
                        <a:gd name="connsiteY3" fmla="*/ 33 h 11403"/>
                        <a:gd name="connsiteX4" fmla="*/ 48804 w 50174"/>
                        <a:gd name="connsiteY4" fmla="*/ 8129 h 11403"/>
                        <a:gd name="connsiteX5" fmla="*/ 50138 w 50174"/>
                        <a:gd name="connsiteY5" fmla="*/ 10034 h 11403"/>
                        <a:gd name="connsiteX6" fmla="*/ 48233 w 50174"/>
                        <a:gd name="connsiteY6" fmla="*/ 11367 h 11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3">
                          <a:moveTo>
                            <a:pt x="48233" y="11367"/>
                          </a:moveTo>
                          <a:lnTo>
                            <a:pt x="1370" y="3271"/>
                          </a:lnTo>
                          <a:cubicBezTo>
                            <a:pt x="417" y="3081"/>
                            <a:pt x="-154" y="2224"/>
                            <a:pt x="37" y="1366"/>
                          </a:cubicBezTo>
                          <a:cubicBezTo>
                            <a:pt x="227" y="509"/>
                            <a:pt x="1084" y="-158"/>
                            <a:pt x="1941" y="33"/>
                          </a:cubicBezTo>
                          <a:lnTo>
                            <a:pt x="48804" y="8129"/>
                          </a:lnTo>
                          <a:cubicBezTo>
                            <a:pt x="49757" y="8319"/>
                            <a:pt x="50329" y="9177"/>
                            <a:pt x="50138" y="10034"/>
                          </a:cubicBezTo>
                          <a:cubicBezTo>
                            <a:pt x="50043" y="10987"/>
                            <a:pt x="49090" y="11558"/>
                            <a:pt x="48233" y="113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14" name="Freeform: Shape 405">
                      <a:extLst>
                        <a:ext uri="{FF2B5EF4-FFF2-40B4-BE49-F238E27FC236}">
                          <a16:creationId xmlns:a16="http://schemas.microsoft.com/office/drawing/2014/main" id="{E6D976AA-D93F-44E1-BE3B-B9E42C446D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69885" y="2262704"/>
                      <a:ext cx="20110" cy="20110"/>
                    </a:xfrm>
                    <a:custGeom>
                      <a:avLst/>
                      <a:gdLst>
                        <a:gd name="connsiteX0" fmla="*/ 11770 w 20110"/>
                        <a:gd name="connsiteY0" fmla="*/ 149 h 20110"/>
                        <a:gd name="connsiteX1" fmla="*/ 19961 w 20110"/>
                        <a:gd name="connsiteY1" fmla="*/ 11770 h 20110"/>
                        <a:gd name="connsiteX2" fmla="*/ 8341 w 20110"/>
                        <a:gd name="connsiteY2" fmla="*/ 19961 h 20110"/>
                        <a:gd name="connsiteX3" fmla="*/ 149 w 20110"/>
                        <a:gd name="connsiteY3" fmla="*/ 8341 h 20110"/>
                        <a:gd name="connsiteX4" fmla="*/ 11770 w 20110"/>
                        <a:gd name="connsiteY4" fmla="*/ 149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1770" y="149"/>
                          </a:move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10" name="Graphic 79">
                    <a:extLst>
                      <a:ext uri="{FF2B5EF4-FFF2-40B4-BE49-F238E27FC236}">
                        <a16:creationId xmlns:a16="http://schemas.microsoft.com/office/drawing/2014/main" id="{6B85E090-3BFC-4147-A763-1719A3567322}"/>
                      </a:ext>
                    </a:extLst>
                  </p:cNvPr>
                  <p:cNvGrpSpPr/>
                  <p:nvPr/>
                </p:nvGrpSpPr>
                <p:grpSpPr>
                  <a:xfrm>
                    <a:off x="6548305" y="2300631"/>
                    <a:ext cx="62193" cy="20381"/>
                    <a:chOff x="6548305" y="2300631"/>
                    <a:chExt cx="62193" cy="20381"/>
                  </a:xfrm>
                  <a:grpFill/>
                </p:grpSpPr>
                <p:sp>
                  <p:nvSpPr>
                    <p:cNvPr id="1611" name="Freeform: Shape 407">
                      <a:extLst>
                        <a:ext uri="{FF2B5EF4-FFF2-40B4-BE49-F238E27FC236}">
                          <a16:creationId xmlns:a16="http://schemas.microsoft.com/office/drawing/2014/main" id="{A7043393-CD2D-4D7A-8B82-90B9FC27C9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48305" y="2300631"/>
                      <a:ext cx="50174" cy="11404"/>
                    </a:xfrm>
                    <a:custGeom>
                      <a:avLst/>
                      <a:gdLst>
                        <a:gd name="connsiteX0" fmla="*/ 48233 w 50174"/>
                        <a:gd name="connsiteY0" fmla="*/ 11371 h 11404"/>
                        <a:gd name="connsiteX1" fmla="*/ 1370 w 50174"/>
                        <a:gd name="connsiteY1" fmla="*/ 3275 h 11404"/>
                        <a:gd name="connsiteX2" fmla="*/ 37 w 50174"/>
                        <a:gd name="connsiteY2" fmla="*/ 1370 h 11404"/>
                        <a:gd name="connsiteX3" fmla="*/ 1941 w 50174"/>
                        <a:gd name="connsiteY3" fmla="*/ 37 h 11404"/>
                        <a:gd name="connsiteX4" fmla="*/ 48804 w 50174"/>
                        <a:gd name="connsiteY4" fmla="*/ 8133 h 11404"/>
                        <a:gd name="connsiteX5" fmla="*/ 50138 w 50174"/>
                        <a:gd name="connsiteY5" fmla="*/ 10038 h 11404"/>
                        <a:gd name="connsiteX6" fmla="*/ 48233 w 50174"/>
                        <a:gd name="connsiteY6" fmla="*/ 11371 h 114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4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7" y="3085"/>
                            <a:pt x="-154" y="2227"/>
                            <a:pt x="37" y="1370"/>
                          </a:cubicBezTo>
                          <a:cubicBezTo>
                            <a:pt x="227" y="418"/>
                            <a:pt x="1084" y="-154"/>
                            <a:pt x="1941" y="37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9" y="9181"/>
                            <a:pt x="50138" y="10038"/>
                          </a:cubicBezTo>
                          <a:cubicBezTo>
                            <a:pt x="50043" y="10895"/>
                            <a:pt x="49185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12" name="Freeform: Shape 408">
                      <a:extLst>
                        <a:ext uri="{FF2B5EF4-FFF2-40B4-BE49-F238E27FC236}">
                          <a16:creationId xmlns:a16="http://schemas.microsoft.com/office/drawing/2014/main" id="{95F4C110-EB81-48B9-963C-FA539F3428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90388" y="2300899"/>
                      <a:ext cx="20110" cy="20113"/>
                    </a:xfrm>
                    <a:custGeom>
                      <a:avLst/>
                      <a:gdLst>
                        <a:gd name="connsiteX0" fmla="*/ 8341 w 20110"/>
                        <a:gd name="connsiteY0" fmla="*/ 19961 h 20113"/>
                        <a:gd name="connsiteX1" fmla="*/ 149 w 20110"/>
                        <a:gd name="connsiteY1" fmla="*/ 8341 h 20113"/>
                        <a:gd name="connsiteX2" fmla="*/ 11770 w 20110"/>
                        <a:gd name="connsiteY2" fmla="*/ 149 h 20113"/>
                        <a:gd name="connsiteX3" fmla="*/ 19961 w 20110"/>
                        <a:gd name="connsiteY3" fmla="*/ 11770 h 20113"/>
                        <a:gd name="connsiteX4" fmla="*/ 8341 w 20110"/>
                        <a:gd name="connsiteY4" fmla="*/ 19961 h 20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3">
                          <a:moveTo>
                            <a:pt x="8341" y="19961"/>
                          </a:move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294"/>
                            <a:pt x="13865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553" name="Graphic 79">
                  <a:extLst>
                    <a:ext uri="{FF2B5EF4-FFF2-40B4-BE49-F238E27FC236}">
                      <a16:creationId xmlns:a16="http://schemas.microsoft.com/office/drawing/2014/main" id="{655E57D1-9CFA-4E8D-A0CE-7CEFC5A07DC0}"/>
                    </a:ext>
                  </a:extLst>
                </p:cNvPr>
                <p:cNvGrpSpPr/>
                <p:nvPr/>
              </p:nvGrpSpPr>
              <p:grpSpPr>
                <a:xfrm>
                  <a:off x="6375039" y="2243188"/>
                  <a:ext cx="230305" cy="97336"/>
                  <a:chOff x="6375039" y="2243188"/>
                  <a:chExt cx="230305" cy="97336"/>
                </a:xfrm>
                <a:grpFill/>
              </p:grpSpPr>
              <p:grpSp>
                <p:nvGrpSpPr>
                  <p:cNvPr id="1603" name="Graphic 79">
                    <a:extLst>
                      <a:ext uri="{FF2B5EF4-FFF2-40B4-BE49-F238E27FC236}">
                        <a16:creationId xmlns:a16="http://schemas.microsoft.com/office/drawing/2014/main" id="{36F04562-0E55-4AC5-997D-B43BE6C2C7BB}"/>
                      </a:ext>
                    </a:extLst>
                  </p:cNvPr>
                  <p:cNvGrpSpPr/>
                  <p:nvPr/>
                </p:nvGrpSpPr>
                <p:grpSpPr>
                  <a:xfrm>
                    <a:off x="6375039" y="2311146"/>
                    <a:ext cx="59858" cy="29378"/>
                    <a:chOff x="6375039" y="2311146"/>
                    <a:chExt cx="59858" cy="29378"/>
                  </a:xfrm>
                  <a:grpFill/>
                </p:grpSpPr>
                <p:sp>
                  <p:nvSpPr>
                    <p:cNvPr id="1607" name="Freeform: Shape 411">
                      <a:extLst>
                        <a:ext uri="{FF2B5EF4-FFF2-40B4-BE49-F238E27FC236}">
                          <a16:creationId xmlns:a16="http://schemas.microsoft.com/office/drawing/2014/main" id="{DF140745-A42C-46B1-8659-72761D40DF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6894" y="2311146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9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08" name="Freeform: Shape 412">
                      <a:extLst>
                        <a:ext uri="{FF2B5EF4-FFF2-40B4-BE49-F238E27FC236}">
                          <a16:creationId xmlns:a16="http://schemas.microsoft.com/office/drawing/2014/main" id="{E90EAB60-61FA-4191-ABAE-347C317AA1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5039" y="2320436"/>
                      <a:ext cx="20088" cy="20089"/>
                    </a:xfrm>
                    <a:custGeom>
                      <a:avLst/>
                      <a:gdLst>
                        <a:gd name="connsiteX0" fmla="*/ 6616 w 20088"/>
                        <a:gd name="connsiteY0" fmla="*/ 615 h 20089"/>
                        <a:gd name="connsiteX1" fmla="*/ 19474 w 20088"/>
                        <a:gd name="connsiteY1" fmla="*/ 6615 h 20089"/>
                        <a:gd name="connsiteX2" fmla="*/ 13474 w 20088"/>
                        <a:gd name="connsiteY2" fmla="*/ 19474 h 20089"/>
                        <a:gd name="connsiteX3" fmla="*/ 615 w 20088"/>
                        <a:gd name="connsiteY3" fmla="*/ 13473 h 20089"/>
                        <a:gd name="connsiteX4" fmla="*/ 6616 w 20088"/>
                        <a:gd name="connsiteY4" fmla="*/ 615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9">
                          <a:moveTo>
                            <a:pt x="6616" y="615"/>
                          </a:move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235" y="21379"/>
                            <a:pt x="2520" y="18712"/>
                            <a:pt x="615" y="13473"/>
                          </a:cubicBezTo>
                          <a:cubicBezTo>
                            <a:pt x="-1290" y="8330"/>
                            <a:pt x="1377" y="2520"/>
                            <a:pt x="6616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04" name="Graphic 79">
                    <a:extLst>
                      <a:ext uri="{FF2B5EF4-FFF2-40B4-BE49-F238E27FC236}">
                        <a16:creationId xmlns:a16="http://schemas.microsoft.com/office/drawing/2014/main" id="{A5BF69DD-BB1C-48DB-89D6-5E2B52B0FA09}"/>
                      </a:ext>
                    </a:extLst>
                  </p:cNvPr>
                  <p:cNvGrpSpPr/>
                  <p:nvPr/>
                </p:nvGrpSpPr>
                <p:grpSpPr>
                  <a:xfrm>
                    <a:off x="6545390" y="2243188"/>
                    <a:ext cx="59954" cy="29475"/>
                    <a:chOff x="6545390" y="2243188"/>
                    <a:chExt cx="59954" cy="29475"/>
                  </a:xfrm>
                  <a:grpFill/>
                </p:grpSpPr>
                <p:sp>
                  <p:nvSpPr>
                    <p:cNvPr id="1605" name="Freeform: Shape 414">
                      <a:extLst>
                        <a:ext uri="{FF2B5EF4-FFF2-40B4-BE49-F238E27FC236}">
                          <a16:creationId xmlns:a16="http://schemas.microsoft.com/office/drawing/2014/main" id="{1DFA6B97-AC4E-4172-8CCE-61B9538000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45390" y="2252949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9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06" name="Freeform: Shape 415">
                      <a:extLst>
                        <a:ext uri="{FF2B5EF4-FFF2-40B4-BE49-F238E27FC236}">
                          <a16:creationId xmlns:a16="http://schemas.microsoft.com/office/drawing/2014/main" id="{34399466-6437-4CD2-9AD8-4241089A36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5255" y="2243188"/>
                      <a:ext cx="20089" cy="20089"/>
                    </a:xfrm>
                    <a:custGeom>
                      <a:avLst/>
                      <a:gdLst>
                        <a:gd name="connsiteX0" fmla="*/ 13474 w 20089"/>
                        <a:gd name="connsiteY0" fmla="*/ 19474 h 20089"/>
                        <a:gd name="connsiteX1" fmla="*/ 615 w 20089"/>
                        <a:gd name="connsiteY1" fmla="*/ 13473 h 20089"/>
                        <a:gd name="connsiteX2" fmla="*/ 6616 w 20089"/>
                        <a:gd name="connsiteY2" fmla="*/ 615 h 20089"/>
                        <a:gd name="connsiteX3" fmla="*/ 19474 w 20089"/>
                        <a:gd name="connsiteY3" fmla="*/ 6616 h 20089"/>
                        <a:gd name="connsiteX4" fmla="*/ 13474 w 20089"/>
                        <a:gd name="connsiteY4" fmla="*/ 19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9">
                          <a:moveTo>
                            <a:pt x="13474" y="19474"/>
                          </a:moveTo>
                          <a:cubicBezTo>
                            <a:pt x="8235" y="21379"/>
                            <a:pt x="2520" y="18712"/>
                            <a:pt x="615" y="13473"/>
                          </a:cubicBez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554" name="Graphic 79">
                  <a:extLst>
                    <a:ext uri="{FF2B5EF4-FFF2-40B4-BE49-F238E27FC236}">
                      <a16:creationId xmlns:a16="http://schemas.microsoft.com/office/drawing/2014/main" id="{6CB4060B-3754-4CE0-94B0-67B369E118BF}"/>
                    </a:ext>
                  </a:extLst>
                </p:cNvPr>
                <p:cNvGrpSpPr/>
                <p:nvPr/>
              </p:nvGrpSpPr>
              <p:grpSpPr>
                <a:xfrm>
                  <a:off x="6408487" y="2195889"/>
                  <a:ext cx="163409" cy="192030"/>
                  <a:chOff x="6408487" y="2195889"/>
                  <a:chExt cx="163409" cy="192030"/>
                </a:xfrm>
                <a:grpFill/>
              </p:grpSpPr>
              <p:grpSp>
                <p:nvGrpSpPr>
                  <p:cNvPr id="1597" name="Graphic 79">
                    <a:extLst>
                      <a:ext uri="{FF2B5EF4-FFF2-40B4-BE49-F238E27FC236}">
                        <a16:creationId xmlns:a16="http://schemas.microsoft.com/office/drawing/2014/main" id="{714CF8CE-E199-43F5-B073-07E6FC6CA48B}"/>
                      </a:ext>
                    </a:extLst>
                  </p:cNvPr>
                  <p:cNvGrpSpPr/>
                  <p:nvPr/>
                </p:nvGrpSpPr>
                <p:grpSpPr>
                  <a:xfrm>
                    <a:off x="6408487" y="2336829"/>
                    <a:ext cx="44599" cy="51090"/>
                    <a:chOff x="6408487" y="2336829"/>
                    <a:chExt cx="44599" cy="51090"/>
                  </a:xfrm>
                  <a:grpFill/>
                </p:grpSpPr>
                <p:sp>
                  <p:nvSpPr>
                    <p:cNvPr id="1601" name="Freeform: Shape 418">
                      <a:extLst>
                        <a:ext uri="{FF2B5EF4-FFF2-40B4-BE49-F238E27FC236}">
                          <a16:creationId xmlns:a16="http://schemas.microsoft.com/office/drawing/2014/main" id="{012AD126-3628-4999-A784-CE21B337FF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19284" y="2336829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5" y="-252"/>
                            <a:pt x="33236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02" name="Freeform: Shape 419">
                      <a:extLst>
                        <a:ext uri="{FF2B5EF4-FFF2-40B4-BE49-F238E27FC236}">
                          <a16:creationId xmlns:a16="http://schemas.microsoft.com/office/drawing/2014/main" id="{25B3604F-F27F-4A84-B849-EC175DC90E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8487" y="2367816"/>
                      <a:ext cx="20033" cy="20103"/>
                    </a:xfrm>
                    <a:custGeom>
                      <a:avLst/>
                      <a:gdLst>
                        <a:gd name="connsiteX0" fmla="*/ 2314 w 20033"/>
                        <a:gd name="connsiteY0" fmla="*/ 3623 h 20103"/>
                        <a:gd name="connsiteX1" fmla="*/ 16411 w 20033"/>
                        <a:gd name="connsiteY1" fmla="*/ 2384 h 20103"/>
                        <a:gd name="connsiteX2" fmla="*/ 17649 w 20033"/>
                        <a:gd name="connsiteY2" fmla="*/ 16481 h 20103"/>
                        <a:gd name="connsiteX3" fmla="*/ 3552 w 20033"/>
                        <a:gd name="connsiteY3" fmla="*/ 17720 h 20103"/>
                        <a:gd name="connsiteX4" fmla="*/ 2314 w 20033"/>
                        <a:gd name="connsiteY4" fmla="*/ 3623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2314" y="3623"/>
                          </a:moveTo>
                          <a:cubicBezTo>
                            <a:pt x="5838" y="-664"/>
                            <a:pt x="12220" y="-1235"/>
                            <a:pt x="16411" y="2384"/>
                          </a:cubicBezTo>
                          <a:cubicBezTo>
                            <a:pt x="20697" y="5909"/>
                            <a:pt x="21268" y="12290"/>
                            <a:pt x="17649" y="16481"/>
                          </a:cubicBezTo>
                          <a:cubicBezTo>
                            <a:pt x="14125" y="20768"/>
                            <a:pt x="7743" y="21339"/>
                            <a:pt x="3552" y="17720"/>
                          </a:cubicBezTo>
                          <a:cubicBezTo>
                            <a:pt x="-639" y="14195"/>
                            <a:pt x="-1211" y="7814"/>
                            <a:pt x="2314" y="362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98" name="Graphic 79">
                    <a:extLst>
                      <a:ext uri="{FF2B5EF4-FFF2-40B4-BE49-F238E27FC236}">
                        <a16:creationId xmlns:a16="http://schemas.microsoft.com/office/drawing/2014/main" id="{C8BCAA23-F5A1-4769-9740-42E7FF4F62EB}"/>
                      </a:ext>
                    </a:extLst>
                  </p:cNvPr>
                  <p:cNvGrpSpPr/>
                  <p:nvPr/>
                </p:nvGrpSpPr>
                <p:grpSpPr>
                  <a:xfrm>
                    <a:off x="6527393" y="2195889"/>
                    <a:ext cx="44503" cy="51080"/>
                    <a:chOff x="6527393" y="2195889"/>
                    <a:chExt cx="44503" cy="51080"/>
                  </a:xfrm>
                  <a:grpFill/>
                </p:grpSpPr>
                <p:sp>
                  <p:nvSpPr>
                    <p:cNvPr id="1599" name="Freeform: Shape 421">
                      <a:extLst>
                        <a:ext uri="{FF2B5EF4-FFF2-40B4-BE49-F238E27FC236}">
                          <a16:creationId xmlns:a16="http://schemas.microsoft.com/office/drawing/2014/main" id="{2710B35A-62AD-4251-8246-785739B4FF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27393" y="2207098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6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566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00" name="Freeform: Shape 422">
                      <a:extLst>
                        <a:ext uri="{FF2B5EF4-FFF2-40B4-BE49-F238E27FC236}">
                          <a16:creationId xmlns:a16="http://schemas.microsoft.com/office/drawing/2014/main" id="{2C6FAE4E-0923-4837-9498-5413B4DCA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51863" y="2195889"/>
                      <a:ext cx="20033" cy="20103"/>
                    </a:xfrm>
                    <a:custGeom>
                      <a:avLst/>
                      <a:gdLst>
                        <a:gd name="connsiteX0" fmla="*/ 17720 w 20033"/>
                        <a:gd name="connsiteY0" fmla="*/ 16481 h 20103"/>
                        <a:gd name="connsiteX1" fmla="*/ 3623 w 20033"/>
                        <a:gd name="connsiteY1" fmla="*/ 17720 h 20103"/>
                        <a:gd name="connsiteX2" fmla="*/ 2384 w 20033"/>
                        <a:gd name="connsiteY2" fmla="*/ 3623 h 20103"/>
                        <a:gd name="connsiteX3" fmla="*/ 16481 w 20033"/>
                        <a:gd name="connsiteY3" fmla="*/ 2384 h 20103"/>
                        <a:gd name="connsiteX4" fmla="*/ 17720 w 2003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17720" y="16481"/>
                          </a:moveTo>
                          <a:cubicBezTo>
                            <a:pt x="14195" y="20768"/>
                            <a:pt x="7813" y="21339"/>
                            <a:pt x="3623" y="17720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672" y="5909"/>
                            <a:pt x="21244" y="12195"/>
                            <a:pt x="17720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555" name="Freeform: Shape 423">
                  <a:extLst>
                    <a:ext uri="{FF2B5EF4-FFF2-40B4-BE49-F238E27FC236}">
                      <a16:creationId xmlns:a16="http://schemas.microsoft.com/office/drawing/2014/main" id="{96C1986C-67B2-4646-A869-0F79E7B7F0A8}"/>
                    </a:ext>
                  </a:extLst>
                </p:cNvPr>
                <p:cNvSpPr/>
                <p:nvPr/>
              </p:nvSpPr>
              <p:spPr>
                <a:xfrm>
                  <a:off x="6418024" y="2221118"/>
                  <a:ext cx="143858" cy="143858"/>
                </a:xfrm>
                <a:custGeom>
                  <a:avLst/>
                  <a:gdLst>
                    <a:gd name="connsiteX0" fmla="*/ 142796 w 143858"/>
                    <a:gd name="connsiteY0" fmla="*/ 84217 h 143858"/>
                    <a:gd name="connsiteX1" fmla="*/ 59642 w 143858"/>
                    <a:gd name="connsiteY1" fmla="*/ 142795 h 143858"/>
                    <a:gd name="connsiteX2" fmla="*/ 1063 w 143858"/>
                    <a:gd name="connsiteY2" fmla="*/ 59642 h 143858"/>
                    <a:gd name="connsiteX3" fmla="*/ 84217 w 143858"/>
                    <a:gd name="connsiteY3" fmla="*/ 1063 h 143858"/>
                    <a:gd name="connsiteX4" fmla="*/ 142796 w 143858"/>
                    <a:gd name="connsiteY4" fmla="*/ 84217 h 143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58" h="143858">
                      <a:moveTo>
                        <a:pt x="142796" y="84217"/>
                      </a:moveTo>
                      <a:cubicBezTo>
                        <a:pt x="136033" y="123364"/>
                        <a:pt x="98790" y="149558"/>
                        <a:pt x="59642" y="142795"/>
                      </a:cubicBezTo>
                      <a:cubicBezTo>
                        <a:pt x="20495" y="136033"/>
                        <a:pt x="-5699" y="98790"/>
                        <a:pt x="1063" y="59642"/>
                      </a:cubicBezTo>
                      <a:cubicBezTo>
                        <a:pt x="7826" y="20494"/>
                        <a:pt x="45069" y="-5699"/>
                        <a:pt x="84217" y="1063"/>
                      </a:cubicBezTo>
                      <a:cubicBezTo>
                        <a:pt x="123364" y="7826"/>
                        <a:pt x="149558" y="45069"/>
                        <a:pt x="142796" y="84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6" name="Freeform: Shape 424">
                  <a:extLst>
                    <a:ext uri="{FF2B5EF4-FFF2-40B4-BE49-F238E27FC236}">
                      <a16:creationId xmlns:a16="http://schemas.microsoft.com/office/drawing/2014/main" id="{F171B206-33A7-4BD3-965C-BB0DC97CDCEE}"/>
                    </a:ext>
                  </a:extLst>
                </p:cNvPr>
                <p:cNvSpPr/>
                <p:nvPr/>
              </p:nvSpPr>
              <p:spPr>
                <a:xfrm>
                  <a:off x="6470003" y="2194374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7" name="Freeform: Shape 425">
                  <a:extLst>
                    <a:ext uri="{FF2B5EF4-FFF2-40B4-BE49-F238E27FC236}">
                      <a16:creationId xmlns:a16="http://schemas.microsoft.com/office/drawing/2014/main" id="{929E54B9-CD80-4288-BCCF-62C3739DCEC5}"/>
                    </a:ext>
                  </a:extLst>
                </p:cNvPr>
                <p:cNvSpPr/>
                <p:nvPr/>
              </p:nvSpPr>
              <p:spPr>
                <a:xfrm>
                  <a:off x="6488767" y="2231949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8" name="Freeform: Shape 426">
                  <a:extLst>
                    <a:ext uri="{FF2B5EF4-FFF2-40B4-BE49-F238E27FC236}">
                      <a16:creationId xmlns:a16="http://schemas.microsoft.com/office/drawing/2014/main" id="{E55531BD-E519-4D15-8A7A-43099DDF8C0E}"/>
                    </a:ext>
                  </a:extLst>
                </p:cNvPr>
                <p:cNvSpPr/>
                <p:nvPr/>
              </p:nvSpPr>
              <p:spPr>
                <a:xfrm>
                  <a:off x="6479028" y="2274692"/>
                  <a:ext cx="24042" cy="24042"/>
                </a:xfrm>
                <a:custGeom>
                  <a:avLst/>
                  <a:gdLst>
                    <a:gd name="connsiteX0" fmla="*/ 23308 w 24042"/>
                    <a:gd name="connsiteY0" fmla="*/ 7878 h 24042"/>
                    <a:gd name="connsiteX1" fmla="*/ 16165 w 24042"/>
                    <a:gd name="connsiteY1" fmla="*/ 23308 h 24042"/>
                    <a:gd name="connsiteX2" fmla="*/ 734 w 24042"/>
                    <a:gd name="connsiteY2" fmla="*/ 16165 h 24042"/>
                    <a:gd name="connsiteX3" fmla="*/ 7878 w 24042"/>
                    <a:gd name="connsiteY3" fmla="*/ 734 h 24042"/>
                    <a:gd name="connsiteX4" fmla="*/ 23308 w 24042"/>
                    <a:gd name="connsiteY4" fmla="*/ 7878 h 24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42">
                      <a:moveTo>
                        <a:pt x="23308" y="7878"/>
                      </a:moveTo>
                      <a:cubicBezTo>
                        <a:pt x="25594" y="14069"/>
                        <a:pt x="22356" y="21022"/>
                        <a:pt x="16165" y="23308"/>
                      </a:cubicBezTo>
                      <a:cubicBezTo>
                        <a:pt x="9973" y="25594"/>
                        <a:pt x="3020" y="22356"/>
                        <a:pt x="734" y="16165"/>
                      </a:cubicBezTo>
                      <a:cubicBezTo>
                        <a:pt x="-1552" y="9973"/>
                        <a:pt x="1687" y="3020"/>
                        <a:pt x="7878" y="734"/>
                      </a:cubicBezTo>
                      <a:cubicBezTo>
                        <a:pt x="14164" y="-1552"/>
                        <a:pt x="21022" y="1687"/>
                        <a:pt x="23308" y="78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9" name="Freeform: Shape 427">
                  <a:extLst>
                    <a:ext uri="{FF2B5EF4-FFF2-40B4-BE49-F238E27FC236}">
                      <a16:creationId xmlns:a16="http://schemas.microsoft.com/office/drawing/2014/main" id="{5143B2B4-F4DC-44BE-8259-BB1CC76306CF}"/>
                    </a:ext>
                  </a:extLst>
                </p:cNvPr>
                <p:cNvSpPr/>
                <p:nvPr/>
              </p:nvSpPr>
              <p:spPr>
                <a:xfrm>
                  <a:off x="6459907" y="2239664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0" name="Freeform: Shape 428">
                  <a:extLst>
                    <a:ext uri="{FF2B5EF4-FFF2-40B4-BE49-F238E27FC236}">
                      <a16:creationId xmlns:a16="http://schemas.microsoft.com/office/drawing/2014/main" id="{D8E9B10C-69BE-480F-A8EF-26E085BD2EFE}"/>
                    </a:ext>
                  </a:extLst>
                </p:cNvPr>
                <p:cNvSpPr/>
                <p:nvPr/>
              </p:nvSpPr>
              <p:spPr>
                <a:xfrm>
                  <a:off x="6443809" y="2267001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3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1" name="Freeform: Shape 429">
                  <a:extLst>
                    <a:ext uri="{FF2B5EF4-FFF2-40B4-BE49-F238E27FC236}">
                      <a16:creationId xmlns:a16="http://schemas.microsoft.com/office/drawing/2014/main" id="{35115197-B921-44CC-AD04-D87612FAB5C0}"/>
                    </a:ext>
                  </a:extLst>
                </p:cNvPr>
                <p:cNvSpPr/>
                <p:nvPr/>
              </p:nvSpPr>
              <p:spPr>
                <a:xfrm>
                  <a:off x="6448667" y="2297529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2" name="Freeform: Shape 430">
                  <a:extLst>
                    <a:ext uri="{FF2B5EF4-FFF2-40B4-BE49-F238E27FC236}">
                      <a16:creationId xmlns:a16="http://schemas.microsoft.com/office/drawing/2014/main" id="{92F31376-699D-452A-BB63-E5615BFED9F3}"/>
                    </a:ext>
                  </a:extLst>
                </p:cNvPr>
                <p:cNvSpPr/>
                <p:nvPr/>
              </p:nvSpPr>
              <p:spPr>
                <a:xfrm>
                  <a:off x="6502483" y="2306864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3" name="Freeform: Shape 431">
                  <a:extLst>
                    <a:ext uri="{FF2B5EF4-FFF2-40B4-BE49-F238E27FC236}">
                      <a16:creationId xmlns:a16="http://schemas.microsoft.com/office/drawing/2014/main" id="{8DAC9A86-6B5F-4C70-BEFF-4E03632AD995}"/>
                    </a:ext>
                  </a:extLst>
                </p:cNvPr>
                <p:cNvSpPr/>
                <p:nvPr/>
              </p:nvSpPr>
              <p:spPr>
                <a:xfrm>
                  <a:off x="6517914" y="2276765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4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4" name="Freeform: Shape 432">
                  <a:extLst>
                    <a:ext uri="{FF2B5EF4-FFF2-40B4-BE49-F238E27FC236}">
                      <a16:creationId xmlns:a16="http://schemas.microsoft.com/office/drawing/2014/main" id="{BD44A562-282F-4186-A2F9-09FD1EFFA24B}"/>
                    </a:ext>
                  </a:extLst>
                </p:cNvPr>
                <p:cNvSpPr/>
                <p:nvPr/>
              </p:nvSpPr>
              <p:spPr>
                <a:xfrm>
                  <a:off x="6512199" y="2250952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5" name="Freeform: Shape 433">
                  <a:extLst>
                    <a:ext uri="{FF2B5EF4-FFF2-40B4-BE49-F238E27FC236}">
                      <a16:creationId xmlns:a16="http://schemas.microsoft.com/office/drawing/2014/main" id="{E21BB7C5-5459-40E4-8FF0-29B55CFC3B3D}"/>
                    </a:ext>
                  </a:extLst>
                </p:cNvPr>
                <p:cNvSpPr/>
                <p:nvPr/>
              </p:nvSpPr>
              <p:spPr>
                <a:xfrm>
                  <a:off x="6473337" y="2321008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3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6" name="Freeform: Shape 434">
                  <a:extLst>
                    <a:ext uri="{FF2B5EF4-FFF2-40B4-BE49-F238E27FC236}">
                      <a16:creationId xmlns:a16="http://schemas.microsoft.com/office/drawing/2014/main" id="{506B5AC2-10E7-494F-A770-E61F679B5C86}"/>
                    </a:ext>
                  </a:extLst>
                </p:cNvPr>
                <p:cNvSpPr/>
                <p:nvPr/>
              </p:nvSpPr>
              <p:spPr>
                <a:xfrm>
                  <a:off x="6426855" y="221356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7" name="Freeform: Shape 435">
                  <a:extLst>
                    <a:ext uri="{FF2B5EF4-FFF2-40B4-BE49-F238E27FC236}">
                      <a16:creationId xmlns:a16="http://schemas.microsoft.com/office/drawing/2014/main" id="{AD4EB1FE-DF41-4743-8038-EE1C183AAB97}"/>
                    </a:ext>
                  </a:extLst>
                </p:cNvPr>
                <p:cNvSpPr/>
                <p:nvPr/>
              </p:nvSpPr>
              <p:spPr>
                <a:xfrm>
                  <a:off x="6401137" y="2247523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8" name="Freeform: Shape 436">
                  <a:extLst>
                    <a:ext uri="{FF2B5EF4-FFF2-40B4-BE49-F238E27FC236}">
                      <a16:creationId xmlns:a16="http://schemas.microsoft.com/office/drawing/2014/main" id="{6B36510C-32A1-4FE0-8A66-323A27815FFE}"/>
                    </a:ext>
                  </a:extLst>
                </p:cNvPr>
                <p:cNvSpPr/>
                <p:nvPr/>
              </p:nvSpPr>
              <p:spPr>
                <a:xfrm>
                  <a:off x="6400185" y="2292909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4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9" name="Freeform: Shape 437">
                  <a:extLst>
                    <a:ext uri="{FF2B5EF4-FFF2-40B4-BE49-F238E27FC236}">
                      <a16:creationId xmlns:a16="http://schemas.microsoft.com/office/drawing/2014/main" id="{A3801711-FD3C-49D1-8EF5-0A80DDE1AE99}"/>
                    </a:ext>
                  </a:extLst>
                </p:cNvPr>
                <p:cNvSpPr/>
                <p:nvPr/>
              </p:nvSpPr>
              <p:spPr>
                <a:xfrm>
                  <a:off x="6409995" y="2331248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70" name="Freeform: Shape 438">
                  <a:extLst>
                    <a:ext uri="{FF2B5EF4-FFF2-40B4-BE49-F238E27FC236}">
                      <a16:creationId xmlns:a16="http://schemas.microsoft.com/office/drawing/2014/main" id="{38149AFC-CEEF-456F-AB2B-555882627E97}"/>
                    </a:ext>
                  </a:extLst>
                </p:cNvPr>
                <p:cNvSpPr/>
                <p:nvPr/>
              </p:nvSpPr>
              <p:spPr>
                <a:xfrm>
                  <a:off x="6441142" y="2360775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71" name="Freeform: Shape 439">
                  <a:extLst>
                    <a:ext uri="{FF2B5EF4-FFF2-40B4-BE49-F238E27FC236}">
                      <a16:creationId xmlns:a16="http://schemas.microsoft.com/office/drawing/2014/main" id="{7AA5DCF3-DB3B-4B73-BC7D-2679B4B16F64}"/>
                    </a:ext>
                  </a:extLst>
                </p:cNvPr>
                <p:cNvSpPr/>
                <p:nvPr/>
              </p:nvSpPr>
              <p:spPr>
                <a:xfrm>
                  <a:off x="6489148" y="2369109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72" name="Freeform: Shape 440">
                  <a:extLst>
                    <a:ext uri="{FF2B5EF4-FFF2-40B4-BE49-F238E27FC236}">
                      <a16:creationId xmlns:a16="http://schemas.microsoft.com/office/drawing/2014/main" id="{C24C59FA-752F-486B-B30C-192FD668D79A}"/>
                    </a:ext>
                  </a:extLst>
                </p:cNvPr>
                <p:cNvSpPr/>
                <p:nvPr/>
              </p:nvSpPr>
              <p:spPr>
                <a:xfrm>
                  <a:off x="6534773" y="2352832"/>
                  <a:ext cx="20089" cy="20078"/>
                </a:xfrm>
                <a:custGeom>
                  <a:avLst/>
                  <a:gdLst>
                    <a:gd name="connsiteX0" fmla="*/ 19474 w 20089"/>
                    <a:gd name="connsiteY0" fmla="*/ 6605 h 20078"/>
                    <a:gd name="connsiteX1" fmla="*/ 13473 w 20089"/>
                    <a:gd name="connsiteY1" fmla="*/ 19464 h 20078"/>
                    <a:gd name="connsiteX2" fmla="*/ 615 w 20089"/>
                    <a:gd name="connsiteY2" fmla="*/ 13463 h 20078"/>
                    <a:gd name="connsiteX3" fmla="*/ 6615 w 20089"/>
                    <a:gd name="connsiteY3" fmla="*/ 604 h 20078"/>
                    <a:gd name="connsiteX4" fmla="*/ 19474 w 20089"/>
                    <a:gd name="connsiteY4" fmla="*/ 6605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78">
                      <a:moveTo>
                        <a:pt x="19474" y="6605"/>
                      </a:moveTo>
                      <a:cubicBezTo>
                        <a:pt x="21379" y="11844"/>
                        <a:pt x="18712" y="17559"/>
                        <a:pt x="13473" y="19464"/>
                      </a:cubicBezTo>
                      <a:cubicBezTo>
                        <a:pt x="8235" y="21369"/>
                        <a:pt x="2520" y="18702"/>
                        <a:pt x="615" y="13463"/>
                      </a:cubicBezTo>
                      <a:cubicBezTo>
                        <a:pt x="-1290" y="8224"/>
                        <a:pt x="1377" y="2509"/>
                        <a:pt x="6615" y="604"/>
                      </a:cubicBezTo>
                      <a:cubicBezTo>
                        <a:pt x="11854" y="-1301"/>
                        <a:pt x="17569" y="1461"/>
                        <a:pt x="19474" y="66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73" name="Freeform: Shape 441">
                  <a:extLst>
                    <a:ext uri="{FF2B5EF4-FFF2-40B4-BE49-F238E27FC236}">
                      <a16:creationId xmlns:a16="http://schemas.microsoft.com/office/drawing/2014/main" id="{F217827D-77EC-4FEE-B9D0-D735D2D89C1B}"/>
                    </a:ext>
                  </a:extLst>
                </p:cNvPr>
                <p:cNvSpPr/>
                <p:nvPr/>
              </p:nvSpPr>
              <p:spPr>
                <a:xfrm>
                  <a:off x="6561538" y="2316294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74" name="Freeform: Shape 442">
                  <a:extLst>
                    <a:ext uri="{FF2B5EF4-FFF2-40B4-BE49-F238E27FC236}">
                      <a16:creationId xmlns:a16="http://schemas.microsoft.com/office/drawing/2014/main" id="{585B20BC-0B50-4003-B40A-ABE80435635B}"/>
                    </a:ext>
                  </a:extLst>
                </p:cNvPr>
                <p:cNvSpPr/>
                <p:nvPr/>
              </p:nvSpPr>
              <p:spPr>
                <a:xfrm>
                  <a:off x="6569254" y="2276670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4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75" name="Freeform: Shape 443">
                  <a:extLst>
                    <a:ext uri="{FF2B5EF4-FFF2-40B4-BE49-F238E27FC236}">
                      <a16:creationId xmlns:a16="http://schemas.microsoft.com/office/drawing/2014/main" id="{74E46CFE-15FE-4079-AC39-1AFF305D35ED}"/>
                    </a:ext>
                  </a:extLst>
                </p:cNvPr>
                <p:cNvSpPr/>
                <p:nvPr/>
              </p:nvSpPr>
              <p:spPr>
                <a:xfrm>
                  <a:off x="6555918" y="2230901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76" name="Freeform: Shape 444">
                  <a:extLst>
                    <a:ext uri="{FF2B5EF4-FFF2-40B4-BE49-F238E27FC236}">
                      <a16:creationId xmlns:a16="http://schemas.microsoft.com/office/drawing/2014/main" id="{0512CE2A-A86A-42E3-AECB-C7FA94166B0D}"/>
                    </a:ext>
                  </a:extLst>
                </p:cNvPr>
                <p:cNvSpPr/>
                <p:nvPr/>
              </p:nvSpPr>
              <p:spPr>
                <a:xfrm>
                  <a:off x="6519247" y="2195373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4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77" name="Freeform: Shape 445">
                  <a:extLst>
                    <a:ext uri="{FF2B5EF4-FFF2-40B4-BE49-F238E27FC236}">
                      <a16:creationId xmlns:a16="http://schemas.microsoft.com/office/drawing/2014/main" id="{46C9467A-F282-4BEC-AD6A-D518B1FAA609}"/>
                    </a:ext>
                  </a:extLst>
                </p:cNvPr>
                <p:cNvSpPr/>
                <p:nvPr/>
              </p:nvSpPr>
              <p:spPr>
                <a:xfrm>
                  <a:off x="6478037" y="2205312"/>
                  <a:ext cx="8974" cy="44563"/>
                </a:xfrm>
                <a:custGeom>
                  <a:avLst/>
                  <a:gdLst>
                    <a:gd name="connsiteX0" fmla="*/ 6964 w 8974"/>
                    <a:gd name="connsiteY0" fmla="*/ 44492 h 44563"/>
                    <a:gd name="connsiteX1" fmla="*/ 5630 w 8974"/>
                    <a:gd name="connsiteY1" fmla="*/ 43063 h 44563"/>
                    <a:gd name="connsiteX2" fmla="*/ 10 w 8974"/>
                    <a:gd name="connsiteY2" fmla="*/ 1915 h 44563"/>
                    <a:gd name="connsiteX3" fmla="*/ 1439 w 8974"/>
                    <a:gd name="connsiteY3" fmla="*/ 10 h 44563"/>
                    <a:gd name="connsiteX4" fmla="*/ 3344 w 8974"/>
                    <a:gd name="connsiteY4" fmla="*/ 1439 h 44563"/>
                    <a:gd name="connsiteX5" fmla="*/ 8964 w 8974"/>
                    <a:gd name="connsiteY5" fmla="*/ 42587 h 44563"/>
                    <a:gd name="connsiteX6" fmla="*/ 7535 w 8974"/>
                    <a:gd name="connsiteY6" fmla="*/ 44492 h 44563"/>
                    <a:gd name="connsiteX7" fmla="*/ 6964 w 8974"/>
                    <a:gd name="connsiteY7" fmla="*/ 44492 h 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563">
                      <a:moveTo>
                        <a:pt x="6964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7" y="106"/>
                        <a:pt x="1439" y="10"/>
                      </a:cubicBezTo>
                      <a:cubicBezTo>
                        <a:pt x="2392" y="-85"/>
                        <a:pt x="3249" y="487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40"/>
                        <a:pt x="8488" y="44397"/>
                        <a:pt x="7535" y="44492"/>
                      </a:cubicBezTo>
                      <a:cubicBezTo>
                        <a:pt x="7249" y="44587"/>
                        <a:pt x="7154" y="44587"/>
                        <a:pt x="6964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78" name="Freeform: Shape 446">
                  <a:extLst>
                    <a:ext uri="{FF2B5EF4-FFF2-40B4-BE49-F238E27FC236}">
                      <a16:creationId xmlns:a16="http://schemas.microsoft.com/office/drawing/2014/main" id="{45EDD7E2-1C31-4C60-B01E-2843B0EC8281}"/>
                    </a:ext>
                  </a:extLst>
                </p:cNvPr>
                <p:cNvSpPr/>
                <p:nvPr/>
              </p:nvSpPr>
              <p:spPr>
                <a:xfrm>
                  <a:off x="6435016" y="2223060"/>
                  <a:ext cx="30246" cy="32112"/>
                </a:xfrm>
                <a:custGeom>
                  <a:avLst/>
                  <a:gdLst>
                    <a:gd name="connsiteX0" fmla="*/ 28268 w 30246"/>
                    <a:gd name="connsiteY0" fmla="*/ 32078 h 32112"/>
                    <a:gd name="connsiteX1" fmla="*/ 27316 w 30246"/>
                    <a:gd name="connsiteY1" fmla="*/ 31602 h 32112"/>
                    <a:gd name="connsiteX2" fmla="*/ 455 w 30246"/>
                    <a:gd name="connsiteY2" fmla="*/ 2836 h 32112"/>
                    <a:gd name="connsiteX3" fmla="*/ 550 w 30246"/>
                    <a:gd name="connsiteY3" fmla="*/ 455 h 32112"/>
                    <a:gd name="connsiteX4" fmla="*/ 2931 w 30246"/>
                    <a:gd name="connsiteY4" fmla="*/ 550 h 32112"/>
                    <a:gd name="connsiteX5" fmla="*/ 29792 w 30246"/>
                    <a:gd name="connsiteY5" fmla="*/ 29316 h 32112"/>
                    <a:gd name="connsiteX6" fmla="*/ 29697 w 30246"/>
                    <a:gd name="connsiteY6" fmla="*/ 31697 h 32112"/>
                    <a:gd name="connsiteX7" fmla="*/ 28268 w 30246"/>
                    <a:gd name="connsiteY7" fmla="*/ 32078 h 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6" h="32112">
                      <a:moveTo>
                        <a:pt x="28268" y="32078"/>
                      </a:moveTo>
                      <a:cubicBezTo>
                        <a:pt x="27887" y="31983"/>
                        <a:pt x="27601" y="31887"/>
                        <a:pt x="27316" y="31602"/>
                      </a:cubicBezTo>
                      <a:lnTo>
                        <a:pt x="455" y="2836"/>
                      </a:lnTo>
                      <a:cubicBezTo>
                        <a:pt x="-212" y="2169"/>
                        <a:pt x="-117" y="1122"/>
                        <a:pt x="550" y="455"/>
                      </a:cubicBezTo>
                      <a:cubicBezTo>
                        <a:pt x="1217" y="-212"/>
                        <a:pt x="2265" y="-117"/>
                        <a:pt x="2931" y="550"/>
                      </a:cubicBezTo>
                      <a:lnTo>
                        <a:pt x="29792" y="29316"/>
                      </a:lnTo>
                      <a:cubicBezTo>
                        <a:pt x="30459" y="29982"/>
                        <a:pt x="30363" y="31030"/>
                        <a:pt x="29697" y="31697"/>
                      </a:cubicBezTo>
                      <a:cubicBezTo>
                        <a:pt x="29316" y="32078"/>
                        <a:pt x="28839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79" name="Freeform: Shape 447">
                  <a:extLst>
                    <a:ext uri="{FF2B5EF4-FFF2-40B4-BE49-F238E27FC236}">
                      <a16:creationId xmlns:a16="http://schemas.microsoft.com/office/drawing/2014/main" id="{B1A6331B-EA1C-4D3B-A926-B8C946061D9C}"/>
                    </a:ext>
                  </a:extLst>
                </p:cNvPr>
                <p:cNvSpPr/>
                <p:nvPr/>
              </p:nvSpPr>
              <p:spPr>
                <a:xfrm>
                  <a:off x="6412844" y="2256514"/>
                  <a:ext cx="42967" cy="20383"/>
                </a:xfrm>
                <a:custGeom>
                  <a:avLst/>
                  <a:gdLst>
                    <a:gd name="connsiteX0" fmla="*/ 41010 w 42967"/>
                    <a:gd name="connsiteY0" fmla="*/ 20341 h 20383"/>
                    <a:gd name="connsiteX1" fmla="*/ 40629 w 42967"/>
                    <a:gd name="connsiteY1" fmla="*/ 20245 h 20383"/>
                    <a:gd name="connsiteX2" fmla="*/ 1005 w 42967"/>
                    <a:gd name="connsiteY2" fmla="*/ 3196 h 20383"/>
                    <a:gd name="connsiteX3" fmla="*/ 148 w 42967"/>
                    <a:gd name="connsiteY3" fmla="*/ 1005 h 20383"/>
                    <a:gd name="connsiteX4" fmla="*/ 2338 w 42967"/>
                    <a:gd name="connsiteY4" fmla="*/ 148 h 20383"/>
                    <a:gd name="connsiteX5" fmla="*/ 41962 w 42967"/>
                    <a:gd name="connsiteY5" fmla="*/ 17197 h 20383"/>
                    <a:gd name="connsiteX6" fmla="*/ 42820 w 42967"/>
                    <a:gd name="connsiteY6" fmla="*/ 19388 h 20383"/>
                    <a:gd name="connsiteX7" fmla="*/ 41010 w 42967"/>
                    <a:gd name="connsiteY7" fmla="*/ 20341 h 20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83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8" y="148"/>
                      </a:cubicBezTo>
                      <a:lnTo>
                        <a:pt x="41962" y="17197"/>
                      </a:lnTo>
                      <a:cubicBezTo>
                        <a:pt x="42820" y="17578"/>
                        <a:pt x="43201" y="18531"/>
                        <a:pt x="42820" y="19388"/>
                      </a:cubicBezTo>
                      <a:cubicBezTo>
                        <a:pt x="42534" y="20055"/>
                        <a:pt x="41772" y="20531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0" name="Freeform: Shape 448">
                  <a:extLst>
                    <a:ext uri="{FF2B5EF4-FFF2-40B4-BE49-F238E27FC236}">
                      <a16:creationId xmlns:a16="http://schemas.microsoft.com/office/drawing/2014/main" id="{E0A8D46C-F4D4-4689-86B4-5209BDC9BDEA}"/>
                    </a:ext>
                  </a:extLst>
                </p:cNvPr>
                <p:cNvSpPr/>
                <p:nvPr/>
              </p:nvSpPr>
              <p:spPr>
                <a:xfrm>
                  <a:off x="6411244" y="2295323"/>
                  <a:ext cx="44356" cy="9821"/>
                </a:xfrm>
                <a:custGeom>
                  <a:avLst/>
                  <a:gdLst>
                    <a:gd name="connsiteX0" fmla="*/ 1366 w 44356"/>
                    <a:gd name="connsiteY0" fmla="*/ 9821 h 9821"/>
                    <a:gd name="connsiteX1" fmla="*/ 33 w 44356"/>
                    <a:gd name="connsiteY1" fmla="*/ 8392 h 9821"/>
                    <a:gd name="connsiteX2" fmla="*/ 1461 w 44356"/>
                    <a:gd name="connsiteY2" fmla="*/ 6487 h 9821"/>
                    <a:gd name="connsiteX3" fmla="*/ 42419 w 44356"/>
                    <a:gd name="connsiteY3" fmla="*/ 10 h 9821"/>
                    <a:gd name="connsiteX4" fmla="*/ 44324 w 44356"/>
                    <a:gd name="connsiteY4" fmla="*/ 1439 h 9821"/>
                    <a:gd name="connsiteX5" fmla="*/ 42895 w 44356"/>
                    <a:gd name="connsiteY5" fmla="*/ 3344 h 9821"/>
                    <a:gd name="connsiteX6" fmla="*/ 1938 w 44356"/>
                    <a:gd name="connsiteY6" fmla="*/ 9821 h 9821"/>
                    <a:gd name="connsiteX7" fmla="*/ 1366 w 44356"/>
                    <a:gd name="connsiteY7" fmla="*/ 9821 h 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21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9" y="487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8" y="9821"/>
                      </a:lnTo>
                      <a:cubicBezTo>
                        <a:pt x="1747" y="9821"/>
                        <a:pt x="1556" y="9821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1" name="Freeform: Shape 449">
                  <a:extLst>
                    <a:ext uri="{FF2B5EF4-FFF2-40B4-BE49-F238E27FC236}">
                      <a16:creationId xmlns:a16="http://schemas.microsoft.com/office/drawing/2014/main" id="{8403EADF-AFE6-43B5-8317-44583A57EF69}"/>
                    </a:ext>
                  </a:extLst>
                </p:cNvPr>
                <p:cNvSpPr/>
                <p:nvPr/>
              </p:nvSpPr>
              <p:spPr>
                <a:xfrm>
                  <a:off x="6420071" y="2316414"/>
                  <a:ext cx="37753" cy="24962"/>
                </a:xfrm>
                <a:custGeom>
                  <a:avLst/>
                  <a:gdLst>
                    <a:gd name="connsiteX0" fmla="*/ 1398 w 37753"/>
                    <a:gd name="connsiteY0" fmla="*/ 24925 h 24962"/>
                    <a:gd name="connsiteX1" fmla="*/ 255 w 37753"/>
                    <a:gd name="connsiteY1" fmla="*/ 24163 h 24962"/>
                    <a:gd name="connsiteX2" fmla="*/ 827 w 37753"/>
                    <a:gd name="connsiteY2" fmla="*/ 21877 h 24962"/>
                    <a:gd name="connsiteX3" fmla="*/ 35212 w 37753"/>
                    <a:gd name="connsiteY3" fmla="*/ 255 h 24962"/>
                    <a:gd name="connsiteX4" fmla="*/ 37498 w 37753"/>
                    <a:gd name="connsiteY4" fmla="*/ 827 h 24962"/>
                    <a:gd name="connsiteX5" fmla="*/ 36926 w 37753"/>
                    <a:gd name="connsiteY5" fmla="*/ 3113 h 24962"/>
                    <a:gd name="connsiteX6" fmla="*/ 2541 w 37753"/>
                    <a:gd name="connsiteY6" fmla="*/ 24734 h 24962"/>
                    <a:gd name="connsiteX7" fmla="*/ 1398 w 37753"/>
                    <a:gd name="connsiteY7" fmla="*/ 24925 h 2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3" h="24962">
                      <a:moveTo>
                        <a:pt x="1398" y="24925"/>
                      </a:moveTo>
                      <a:cubicBezTo>
                        <a:pt x="922" y="24830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3"/>
                      </a:cubicBezTo>
                      <a:lnTo>
                        <a:pt x="2541" y="24734"/>
                      </a:lnTo>
                      <a:cubicBezTo>
                        <a:pt x="2160" y="24925"/>
                        <a:pt x="1779" y="25020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2" name="Freeform: Shape 450">
                  <a:extLst>
                    <a:ext uri="{FF2B5EF4-FFF2-40B4-BE49-F238E27FC236}">
                      <a16:creationId xmlns:a16="http://schemas.microsoft.com/office/drawing/2014/main" id="{ABF2D8A2-3F67-4090-82DF-66816BCD0B72}"/>
                    </a:ext>
                  </a:extLst>
                </p:cNvPr>
                <p:cNvSpPr/>
                <p:nvPr/>
              </p:nvSpPr>
              <p:spPr>
                <a:xfrm>
                  <a:off x="6450005" y="2327489"/>
                  <a:ext cx="24080" cy="42347"/>
                </a:xfrm>
                <a:custGeom>
                  <a:avLst/>
                  <a:gdLst>
                    <a:gd name="connsiteX0" fmla="*/ 1372 w 24080"/>
                    <a:gd name="connsiteY0" fmla="*/ 42330 h 42347"/>
                    <a:gd name="connsiteX1" fmla="*/ 896 w 24080"/>
                    <a:gd name="connsiteY1" fmla="*/ 42139 h 42347"/>
                    <a:gd name="connsiteX2" fmla="*/ 229 w 24080"/>
                    <a:gd name="connsiteY2" fmla="*/ 39853 h 42347"/>
                    <a:gd name="connsiteX3" fmla="*/ 20899 w 24080"/>
                    <a:gd name="connsiteY3" fmla="*/ 896 h 42347"/>
                    <a:gd name="connsiteX4" fmla="*/ 23185 w 24080"/>
                    <a:gd name="connsiteY4" fmla="*/ 229 h 42347"/>
                    <a:gd name="connsiteX5" fmla="*/ 23851 w 24080"/>
                    <a:gd name="connsiteY5" fmla="*/ 2515 h 42347"/>
                    <a:gd name="connsiteX6" fmla="*/ 3182 w 24080"/>
                    <a:gd name="connsiteY6" fmla="*/ 41473 h 42347"/>
                    <a:gd name="connsiteX7" fmla="*/ 1372 w 24080"/>
                    <a:gd name="connsiteY7" fmla="*/ 42330 h 4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47">
                      <a:moveTo>
                        <a:pt x="1372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29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7" y="-247"/>
                        <a:pt x="23185" y="229"/>
                      </a:cubicBezTo>
                      <a:cubicBezTo>
                        <a:pt x="24042" y="706"/>
                        <a:pt x="24328" y="1658"/>
                        <a:pt x="23851" y="2515"/>
                      </a:cubicBezTo>
                      <a:lnTo>
                        <a:pt x="3182" y="41473"/>
                      </a:lnTo>
                      <a:cubicBezTo>
                        <a:pt x="2801" y="42139"/>
                        <a:pt x="2039" y="42425"/>
                        <a:pt x="1372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3" name="Freeform: Shape 451">
                  <a:extLst>
                    <a:ext uri="{FF2B5EF4-FFF2-40B4-BE49-F238E27FC236}">
                      <a16:creationId xmlns:a16="http://schemas.microsoft.com/office/drawing/2014/main" id="{E13C3AC0-BFA6-45A0-B30A-728B282F2CC9}"/>
                    </a:ext>
                  </a:extLst>
                </p:cNvPr>
                <p:cNvSpPr/>
                <p:nvPr/>
              </p:nvSpPr>
              <p:spPr>
                <a:xfrm>
                  <a:off x="6494422" y="2326377"/>
                  <a:ext cx="6874" cy="51728"/>
                </a:xfrm>
                <a:custGeom>
                  <a:avLst/>
                  <a:gdLst>
                    <a:gd name="connsiteX0" fmla="*/ 4961 w 6874"/>
                    <a:gd name="connsiteY0" fmla="*/ 51729 h 51728"/>
                    <a:gd name="connsiteX1" fmla="*/ 3532 w 6874"/>
                    <a:gd name="connsiteY1" fmla="*/ 50205 h 51728"/>
                    <a:gd name="connsiteX2" fmla="*/ 8 w 6874"/>
                    <a:gd name="connsiteY2" fmla="*/ 1818 h 51728"/>
                    <a:gd name="connsiteX3" fmla="*/ 1532 w 6874"/>
                    <a:gd name="connsiteY3" fmla="*/ 8 h 51728"/>
                    <a:gd name="connsiteX4" fmla="*/ 3342 w 6874"/>
                    <a:gd name="connsiteY4" fmla="*/ 1532 h 51728"/>
                    <a:gd name="connsiteX5" fmla="*/ 6866 w 6874"/>
                    <a:gd name="connsiteY5" fmla="*/ 49919 h 51728"/>
                    <a:gd name="connsiteX6" fmla="*/ 5342 w 6874"/>
                    <a:gd name="connsiteY6" fmla="*/ 51729 h 51728"/>
                    <a:gd name="connsiteX7" fmla="*/ 4961 w 6874"/>
                    <a:gd name="connsiteY7" fmla="*/ 51729 h 51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728">
                      <a:moveTo>
                        <a:pt x="4961" y="51729"/>
                      </a:moveTo>
                      <a:cubicBezTo>
                        <a:pt x="4199" y="51634"/>
                        <a:pt x="3628" y="50967"/>
                        <a:pt x="3532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5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199" y="51634"/>
                        <a:pt x="5342" y="51729"/>
                      </a:cubicBezTo>
                      <a:cubicBezTo>
                        <a:pt x="5247" y="51729"/>
                        <a:pt x="5056" y="51729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4" name="Freeform: Shape 452">
                  <a:extLst>
                    <a:ext uri="{FF2B5EF4-FFF2-40B4-BE49-F238E27FC236}">
                      <a16:creationId xmlns:a16="http://schemas.microsoft.com/office/drawing/2014/main" id="{57F6A42A-925A-48F5-8B8E-39FFC8FA658C}"/>
                    </a:ext>
                  </a:extLst>
                </p:cNvPr>
                <p:cNvSpPr/>
                <p:nvPr/>
              </p:nvSpPr>
              <p:spPr>
                <a:xfrm>
                  <a:off x="6526179" y="2240119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3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3"/>
                      </a:cubicBezTo>
                      <a:lnTo>
                        <a:pt x="2541" y="25973"/>
                      </a:lnTo>
                      <a:cubicBezTo>
                        <a:pt x="2160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5" name="Freeform: Shape 453">
                  <a:extLst>
                    <a:ext uri="{FF2B5EF4-FFF2-40B4-BE49-F238E27FC236}">
                      <a16:creationId xmlns:a16="http://schemas.microsoft.com/office/drawing/2014/main" id="{6227802B-5829-4225-BF59-059C1E15DBEA}"/>
                    </a:ext>
                  </a:extLst>
                </p:cNvPr>
                <p:cNvSpPr/>
                <p:nvPr/>
              </p:nvSpPr>
              <p:spPr>
                <a:xfrm>
                  <a:off x="6509904" y="2207556"/>
                  <a:ext cx="20393" cy="43119"/>
                </a:xfrm>
                <a:custGeom>
                  <a:avLst/>
                  <a:gdLst>
                    <a:gd name="connsiteX0" fmla="*/ 1386 w 20393"/>
                    <a:gd name="connsiteY0" fmla="*/ 43105 h 43119"/>
                    <a:gd name="connsiteX1" fmla="*/ 1005 w 20393"/>
                    <a:gd name="connsiteY1" fmla="*/ 43010 h 43119"/>
                    <a:gd name="connsiteX2" fmla="*/ 148 w 20393"/>
                    <a:gd name="connsiteY2" fmla="*/ 40819 h 43119"/>
                    <a:gd name="connsiteX3" fmla="*/ 17197 w 20393"/>
                    <a:gd name="connsiteY3" fmla="*/ 1005 h 43119"/>
                    <a:gd name="connsiteX4" fmla="*/ 19388 w 20393"/>
                    <a:gd name="connsiteY4" fmla="*/ 148 h 43119"/>
                    <a:gd name="connsiteX5" fmla="*/ 20245 w 20393"/>
                    <a:gd name="connsiteY5" fmla="*/ 2338 h 43119"/>
                    <a:gd name="connsiteX6" fmla="*/ 3196 w 20393"/>
                    <a:gd name="connsiteY6" fmla="*/ 42153 h 43119"/>
                    <a:gd name="connsiteX7" fmla="*/ 1386 w 20393"/>
                    <a:gd name="connsiteY7" fmla="*/ 43105 h 4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19">
                      <a:moveTo>
                        <a:pt x="1386" y="43105"/>
                      </a:moveTo>
                      <a:cubicBezTo>
                        <a:pt x="1291" y="43105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19"/>
                      </a:cubicBezTo>
                      <a:lnTo>
                        <a:pt x="17197" y="1005"/>
                      </a:lnTo>
                      <a:cubicBezTo>
                        <a:pt x="17578" y="148"/>
                        <a:pt x="18531" y="-233"/>
                        <a:pt x="19388" y="148"/>
                      </a:cubicBezTo>
                      <a:cubicBezTo>
                        <a:pt x="20245" y="529"/>
                        <a:pt x="20626" y="1481"/>
                        <a:pt x="20245" y="2338"/>
                      </a:cubicBezTo>
                      <a:lnTo>
                        <a:pt x="3196" y="42153"/>
                      </a:lnTo>
                      <a:cubicBezTo>
                        <a:pt x="2910" y="42820"/>
                        <a:pt x="2148" y="43201"/>
                        <a:pt x="1386" y="431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6" name="Freeform: Shape 454">
                  <a:extLst>
                    <a:ext uri="{FF2B5EF4-FFF2-40B4-BE49-F238E27FC236}">
                      <a16:creationId xmlns:a16="http://schemas.microsoft.com/office/drawing/2014/main" id="{6AE0BBC5-AD48-4617-9B88-5321EC821070}"/>
                    </a:ext>
                  </a:extLst>
                </p:cNvPr>
                <p:cNvSpPr/>
                <p:nvPr/>
              </p:nvSpPr>
              <p:spPr>
                <a:xfrm>
                  <a:off x="6530149" y="2284856"/>
                  <a:ext cx="50006" cy="4286"/>
                </a:xfrm>
                <a:custGeom>
                  <a:avLst/>
                  <a:gdLst>
                    <a:gd name="connsiteX0" fmla="*/ 1429 w 50006"/>
                    <a:gd name="connsiteY0" fmla="*/ 4286 h 4286"/>
                    <a:gd name="connsiteX1" fmla="*/ 0 w 50006"/>
                    <a:gd name="connsiteY1" fmla="*/ 2667 h 4286"/>
                    <a:gd name="connsiteX2" fmla="*/ 1619 w 50006"/>
                    <a:gd name="connsiteY2" fmla="*/ 953 h 4286"/>
                    <a:gd name="connsiteX3" fmla="*/ 48292 w 50006"/>
                    <a:gd name="connsiteY3" fmla="*/ 0 h 4286"/>
                    <a:gd name="connsiteX4" fmla="*/ 50006 w 50006"/>
                    <a:gd name="connsiteY4" fmla="*/ 1619 h 4286"/>
                    <a:gd name="connsiteX5" fmla="*/ 48387 w 50006"/>
                    <a:gd name="connsiteY5" fmla="*/ 3334 h 4286"/>
                    <a:gd name="connsiteX6" fmla="*/ 1714 w 50006"/>
                    <a:gd name="connsiteY6" fmla="*/ 4286 h 4286"/>
                    <a:gd name="connsiteX7" fmla="*/ 1429 w 50006"/>
                    <a:gd name="connsiteY7" fmla="*/ 4286 h 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286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5"/>
                        <a:pt x="762" y="953"/>
                        <a:pt x="1619" y="953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4" y="4286"/>
                      </a:lnTo>
                      <a:cubicBezTo>
                        <a:pt x="1619" y="4286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7" name="Freeform: Shape 455">
                  <a:extLst>
                    <a:ext uri="{FF2B5EF4-FFF2-40B4-BE49-F238E27FC236}">
                      <a16:creationId xmlns:a16="http://schemas.microsoft.com/office/drawing/2014/main" id="{0B916E07-7E86-4EE9-B9EB-7F07CC74F0E6}"/>
                    </a:ext>
                  </a:extLst>
                </p:cNvPr>
                <p:cNvSpPr/>
                <p:nvPr/>
              </p:nvSpPr>
              <p:spPr>
                <a:xfrm>
                  <a:off x="6523221" y="2302407"/>
                  <a:ext cx="48337" cy="25329"/>
                </a:xfrm>
                <a:custGeom>
                  <a:avLst/>
                  <a:gdLst>
                    <a:gd name="connsiteX0" fmla="*/ 46457 w 48337"/>
                    <a:gd name="connsiteY0" fmla="*/ 25312 h 25329"/>
                    <a:gd name="connsiteX1" fmla="*/ 45981 w 48337"/>
                    <a:gd name="connsiteY1" fmla="*/ 25121 h 25329"/>
                    <a:gd name="connsiteX2" fmla="*/ 928 w 48337"/>
                    <a:gd name="connsiteY2" fmla="*/ 3214 h 25329"/>
                    <a:gd name="connsiteX3" fmla="*/ 166 w 48337"/>
                    <a:gd name="connsiteY3" fmla="*/ 928 h 25329"/>
                    <a:gd name="connsiteX4" fmla="*/ 2452 w 48337"/>
                    <a:gd name="connsiteY4" fmla="*/ 166 h 25329"/>
                    <a:gd name="connsiteX5" fmla="*/ 47410 w 48337"/>
                    <a:gd name="connsiteY5" fmla="*/ 22073 h 25329"/>
                    <a:gd name="connsiteX6" fmla="*/ 48172 w 48337"/>
                    <a:gd name="connsiteY6" fmla="*/ 24359 h 25329"/>
                    <a:gd name="connsiteX7" fmla="*/ 46457 w 48337"/>
                    <a:gd name="connsiteY7" fmla="*/ 25312 h 25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329">
                      <a:moveTo>
                        <a:pt x="46457" y="25312"/>
                      </a:moveTo>
                      <a:cubicBezTo>
                        <a:pt x="46267" y="25312"/>
                        <a:pt x="46171" y="25216"/>
                        <a:pt x="45981" y="25121"/>
                      </a:cubicBezTo>
                      <a:lnTo>
                        <a:pt x="928" y="3214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7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2" y="24359"/>
                      </a:cubicBezTo>
                      <a:cubicBezTo>
                        <a:pt x="47886" y="25121"/>
                        <a:pt x="47219" y="25407"/>
                        <a:pt x="46457" y="253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8" name="Freeform: Shape 456">
                  <a:extLst>
                    <a:ext uri="{FF2B5EF4-FFF2-40B4-BE49-F238E27FC236}">
                      <a16:creationId xmlns:a16="http://schemas.microsoft.com/office/drawing/2014/main" id="{2BB466E7-A5D0-4948-A797-67391E8F2E80}"/>
                    </a:ext>
                  </a:extLst>
                </p:cNvPr>
                <p:cNvSpPr/>
                <p:nvPr/>
              </p:nvSpPr>
              <p:spPr>
                <a:xfrm>
                  <a:off x="6512541" y="2322208"/>
                  <a:ext cx="33024" cy="40312"/>
                </a:xfrm>
                <a:custGeom>
                  <a:avLst/>
                  <a:gdLst>
                    <a:gd name="connsiteX0" fmla="*/ 31038 w 33024"/>
                    <a:gd name="connsiteY0" fmla="*/ 40277 h 40312"/>
                    <a:gd name="connsiteX1" fmla="*/ 29990 w 33024"/>
                    <a:gd name="connsiteY1" fmla="*/ 39706 h 40312"/>
                    <a:gd name="connsiteX2" fmla="*/ 367 w 33024"/>
                    <a:gd name="connsiteY2" fmla="*/ 2749 h 40312"/>
                    <a:gd name="connsiteX3" fmla="*/ 653 w 33024"/>
                    <a:gd name="connsiteY3" fmla="*/ 367 h 40312"/>
                    <a:gd name="connsiteX4" fmla="*/ 3034 w 33024"/>
                    <a:gd name="connsiteY4" fmla="*/ 653 h 40312"/>
                    <a:gd name="connsiteX5" fmla="*/ 32657 w 33024"/>
                    <a:gd name="connsiteY5" fmla="*/ 37610 h 40312"/>
                    <a:gd name="connsiteX6" fmla="*/ 32371 w 33024"/>
                    <a:gd name="connsiteY6" fmla="*/ 39991 h 40312"/>
                    <a:gd name="connsiteX7" fmla="*/ 31038 w 33024"/>
                    <a:gd name="connsiteY7" fmla="*/ 40277 h 4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312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7"/>
                      </a:cubicBezTo>
                      <a:cubicBezTo>
                        <a:pt x="1415" y="-204"/>
                        <a:pt x="2463" y="-109"/>
                        <a:pt x="3034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895" y="40277"/>
                        <a:pt x="31419" y="40372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9" name="Freeform: Shape 457">
                  <a:extLst>
                    <a:ext uri="{FF2B5EF4-FFF2-40B4-BE49-F238E27FC236}">
                      <a16:creationId xmlns:a16="http://schemas.microsoft.com/office/drawing/2014/main" id="{DC36B0AD-B180-4F0B-B194-ECEF77181CAF}"/>
                    </a:ext>
                  </a:extLst>
                </p:cNvPr>
                <p:cNvSpPr/>
                <p:nvPr/>
              </p:nvSpPr>
              <p:spPr>
                <a:xfrm>
                  <a:off x="6493727" y="2245005"/>
                  <a:ext cx="5978" cy="18646"/>
                </a:xfrm>
                <a:custGeom>
                  <a:avLst/>
                  <a:gdLst>
                    <a:gd name="connsiteX0" fmla="*/ 1370 w 5978"/>
                    <a:gd name="connsiteY0" fmla="*/ 18610 h 18646"/>
                    <a:gd name="connsiteX1" fmla="*/ 36 w 5978"/>
                    <a:gd name="connsiteY1" fmla="*/ 16705 h 18646"/>
                    <a:gd name="connsiteX2" fmla="*/ 2703 w 5978"/>
                    <a:gd name="connsiteY2" fmla="*/ 1370 h 18646"/>
                    <a:gd name="connsiteX3" fmla="*/ 4609 w 5978"/>
                    <a:gd name="connsiteY3" fmla="*/ 37 h 18646"/>
                    <a:gd name="connsiteX4" fmla="*/ 5942 w 5978"/>
                    <a:gd name="connsiteY4" fmla="*/ 1942 h 18646"/>
                    <a:gd name="connsiteX5" fmla="*/ 3275 w 5978"/>
                    <a:gd name="connsiteY5" fmla="*/ 17277 h 18646"/>
                    <a:gd name="connsiteX6" fmla="*/ 1370 w 5978"/>
                    <a:gd name="connsiteY6" fmla="*/ 18610 h 18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46">
                      <a:moveTo>
                        <a:pt x="1370" y="18610"/>
                      </a:moveTo>
                      <a:cubicBezTo>
                        <a:pt x="418" y="18420"/>
                        <a:pt x="-154" y="17563"/>
                        <a:pt x="36" y="16705"/>
                      </a:cubicBezTo>
                      <a:lnTo>
                        <a:pt x="2703" y="1370"/>
                      </a:lnTo>
                      <a:cubicBezTo>
                        <a:pt x="2894" y="418"/>
                        <a:pt x="3751" y="-154"/>
                        <a:pt x="4609" y="37"/>
                      </a:cubicBezTo>
                      <a:cubicBezTo>
                        <a:pt x="5561" y="227"/>
                        <a:pt x="6132" y="1084"/>
                        <a:pt x="5942" y="1942"/>
                      </a:cubicBezTo>
                      <a:lnTo>
                        <a:pt x="3275" y="17277"/>
                      </a:lnTo>
                      <a:cubicBezTo>
                        <a:pt x="3180" y="18229"/>
                        <a:pt x="2227" y="18801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0" name="Freeform: Shape 458">
                  <a:extLst>
                    <a:ext uri="{FF2B5EF4-FFF2-40B4-BE49-F238E27FC236}">
                      <a16:creationId xmlns:a16="http://schemas.microsoft.com/office/drawing/2014/main" id="{21E6C729-C94C-4CB0-8D29-6BEB4FF73413}"/>
                    </a:ext>
                  </a:extLst>
                </p:cNvPr>
                <p:cNvSpPr/>
                <p:nvPr/>
              </p:nvSpPr>
              <p:spPr>
                <a:xfrm>
                  <a:off x="6470739" y="2253503"/>
                  <a:ext cx="12616" cy="16817"/>
                </a:xfrm>
                <a:custGeom>
                  <a:avLst/>
                  <a:gdLst>
                    <a:gd name="connsiteX0" fmla="*/ 10737 w 12616"/>
                    <a:gd name="connsiteY0" fmla="*/ 16780 h 16817"/>
                    <a:gd name="connsiteX1" fmla="*/ 9594 w 12616"/>
                    <a:gd name="connsiteY1" fmla="*/ 16113 h 16817"/>
                    <a:gd name="connsiteX2" fmla="*/ 260 w 12616"/>
                    <a:gd name="connsiteY2" fmla="*/ 2588 h 16817"/>
                    <a:gd name="connsiteX3" fmla="*/ 736 w 12616"/>
                    <a:gd name="connsiteY3" fmla="*/ 302 h 16817"/>
                    <a:gd name="connsiteX4" fmla="*/ 3022 w 12616"/>
                    <a:gd name="connsiteY4" fmla="*/ 778 h 16817"/>
                    <a:gd name="connsiteX5" fmla="*/ 12356 w 12616"/>
                    <a:gd name="connsiteY5" fmla="*/ 14303 h 16817"/>
                    <a:gd name="connsiteX6" fmla="*/ 11880 w 12616"/>
                    <a:gd name="connsiteY6" fmla="*/ 16589 h 16817"/>
                    <a:gd name="connsiteX7" fmla="*/ 10737 w 12616"/>
                    <a:gd name="connsiteY7" fmla="*/ 16780 h 1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16" h="16817">
                      <a:moveTo>
                        <a:pt x="10737" y="16780"/>
                      </a:moveTo>
                      <a:cubicBezTo>
                        <a:pt x="10261" y="16685"/>
                        <a:pt x="9880" y="16494"/>
                        <a:pt x="9594" y="16113"/>
                      </a:cubicBezTo>
                      <a:lnTo>
                        <a:pt x="260" y="2588"/>
                      </a:lnTo>
                      <a:cubicBezTo>
                        <a:pt x="-217" y="1826"/>
                        <a:pt x="-26" y="778"/>
                        <a:pt x="736" y="302"/>
                      </a:cubicBezTo>
                      <a:cubicBezTo>
                        <a:pt x="1498" y="-270"/>
                        <a:pt x="2546" y="16"/>
                        <a:pt x="3022" y="778"/>
                      </a:cubicBezTo>
                      <a:lnTo>
                        <a:pt x="12356" y="14303"/>
                      </a:lnTo>
                      <a:cubicBezTo>
                        <a:pt x="12833" y="15065"/>
                        <a:pt x="12642" y="16113"/>
                        <a:pt x="11880" y="16589"/>
                      </a:cubicBezTo>
                      <a:cubicBezTo>
                        <a:pt x="11594" y="16780"/>
                        <a:pt x="11118" y="16875"/>
                        <a:pt x="10737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1" name="Freeform: Shape 459">
                  <a:extLst>
                    <a:ext uri="{FF2B5EF4-FFF2-40B4-BE49-F238E27FC236}">
                      <a16:creationId xmlns:a16="http://schemas.microsoft.com/office/drawing/2014/main" id="{DA979A80-B9FE-4D88-BAE3-E072CB726E90}"/>
                    </a:ext>
                  </a:extLst>
                </p:cNvPr>
                <p:cNvSpPr/>
                <p:nvPr/>
              </p:nvSpPr>
              <p:spPr>
                <a:xfrm>
                  <a:off x="6455532" y="2275961"/>
                  <a:ext cx="25314" cy="8741"/>
                </a:xfrm>
                <a:custGeom>
                  <a:avLst/>
                  <a:gdLst>
                    <a:gd name="connsiteX0" fmla="*/ 23373 w 25314"/>
                    <a:gd name="connsiteY0" fmla="*/ 8704 h 8741"/>
                    <a:gd name="connsiteX1" fmla="*/ 23278 w 25314"/>
                    <a:gd name="connsiteY1" fmla="*/ 8704 h 8741"/>
                    <a:gd name="connsiteX2" fmla="*/ 1275 w 25314"/>
                    <a:gd name="connsiteY2" fmla="*/ 3275 h 8741"/>
                    <a:gd name="connsiteX3" fmla="*/ 37 w 25314"/>
                    <a:gd name="connsiteY3" fmla="*/ 1275 h 8741"/>
                    <a:gd name="connsiteX4" fmla="*/ 2037 w 25314"/>
                    <a:gd name="connsiteY4" fmla="*/ 37 h 8741"/>
                    <a:gd name="connsiteX5" fmla="*/ 24040 w 25314"/>
                    <a:gd name="connsiteY5" fmla="*/ 5466 h 8741"/>
                    <a:gd name="connsiteX6" fmla="*/ 25278 w 25314"/>
                    <a:gd name="connsiteY6" fmla="*/ 7466 h 8741"/>
                    <a:gd name="connsiteX7" fmla="*/ 23373 w 25314"/>
                    <a:gd name="connsiteY7" fmla="*/ 8704 h 8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41">
                      <a:moveTo>
                        <a:pt x="23373" y="8704"/>
                      </a:moveTo>
                      <a:cubicBezTo>
                        <a:pt x="23373" y="8704"/>
                        <a:pt x="23278" y="8704"/>
                        <a:pt x="23278" y="8704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6"/>
                        <a:pt x="25468" y="6609"/>
                        <a:pt x="25278" y="7466"/>
                      </a:cubicBezTo>
                      <a:cubicBezTo>
                        <a:pt x="25088" y="8323"/>
                        <a:pt x="24230" y="8895"/>
                        <a:pt x="23373" y="870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2" name="Freeform: Shape 460">
                  <a:extLst>
                    <a:ext uri="{FF2B5EF4-FFF2-40B4-BE49-F238E27FC236}">
                      <a16:creationId xmlns:a16="http://schemas.microsoft.com/office/drawing/2014/main" id="{FB706BDC-1E31-4BAC-BE3E-4731CD73971E}"/>
                    </a:ext>
                  </a:extLst>
                </p:cNvPr>
                <p:cNvSpPr/>
                <p:nvPr/>
              </p:nvSpPr>
              <p:spPr>
                <a:xfrm>
                  <a:off x="6461952" y="2298384"/>
                  <a:ext cx="18283" cy="8760"/>
                </a:xfrm>
                <a:custGeom>
                  <a:avLst/>
                  <a:gdLst>
                    <a:gd name="connsiteX0" fmla="*/ 1426 w 18283"/>
                    <a:gd name="connsiteY0" fmla="*/ 8761 h 8760"/>
                    <a:gd name="connsiteX1" fmla="*/ 93 w 18283"/>
                    <a:gd name="connsiteY1" fmla="*/ 7713 h 8760"/>
                    <a:gd name="connsiteX2" fmla="*/ 1141 w 18283"/>
                    <a:gd name="connsiteY2" fmla="*/ 5522 h 8760"/>
                    <a:gd name="connsiteX3" fmla="*/ 16000 w 18283"/>
                    <a:gd name="connsiteY3" fmla="*/ 93 h 8760"/>
                    <a:gd name="connsiteX4" fmla="*/ 18190 w 18283"/>
                    <a:gd name="connsiteY4" fmla="*/ 1141 h 8760"/>
                    <a:gd name="connsiteX5" fmla="*/ 17143 w 18283"/>
                    <a:gd name="connsiteY5" fmla="*/ 3331 h 8760"/>
                    <a:gd name="connsiteX6" fmla="*/ 2284 w 18283"/>
                    <a:gd name="connsiteY6" fmla="*/ 8761 h 8760"/>
                    <a:gd name="connsiteX7" fmla="*/ 1426 w 18283"/>
                    <a:gd name="connsiteY7" fmla="*/ 8761 h 8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760">
                      <a:moveTo>
                        <a:pt x="1426" y="8761"/>
                      </a:moveTo>
                      <a:cubicBezTo>
                        <a:pt x="855" y="8665"/>
                        <a:pt x="379" y="8284"/>
                        <a:pt x="93" y="7713"/>
                      </a:cubicBezTo>
                      <a:cubicBezTo>
                        <a:pt x="-193" y="6856"/>
                        <a:pt x="188" y="5903"/>
                        <a:pt x="1141" y="5522"/>
                      </a:cubicBezTo>
                      <a:lnTo>
                        <a:pt x="16000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3" y="3331"/>
                      </a:cubicBezTo>
                      <a:lnTo>
                        <a:pt x="2284" y="8761"/>
                      </a:lnTo>
                      <a:cubicBezTo>
                        <a:pt x="1998" y="8761"/>
                        <a:pt x="1712" y="8761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3" name="Freeform: Shape 461">
                  <a:extLst>
                    <a:ext uri="{FF2B5EF4-FFF2-40B4-BE49-F238E27FC236}">
                      <a16:creationId xmlns:a16="http://schemas.microsoft.com/office/drawing/2014/main" id="{7748198C-2E80-4791-9760-2D39123B5E4D}"/>
                    </a:ext>
                  </a:extLst>
                </p:cNvPr>
                <p:cNvSpPr/>
                <p:nvPr/>
              </p:nvSpPr>
              <p:spPr>
                <a:xfrm>
                  <a:off x="6482583" y="2307870"/>
                  <a:ext cx="6168" cy="19789"/>
                </a:xfrm>
                <a:custGeom>
                  <a:avLst/>
                  <a:gdLst>
                    <a:gd name="connsiteX0" fmla="*/ 1370 w 6168"/>
                    <a:gd name="connsiteY0" fmla="*/ 19753 h 19789"/>
                    <a:gd name="connsiteX1" fmla="*/ 36 w 6168"/>
                    <a:gd name="connsiteY1" fmla="*/ 17848 h 19789"/>
                    <a:gd name="connsiteX2" fmla="*/ 2894 w 6168"/>
                    <a:gd name="connsiteY2" fmla="*/ 1370 h 19789"/>
                    <a:gd name="connsiteX3" fmla="*/ 4799 w 6168"/>
                    <a:gd name="connsiteY3" fmla="*/ 37 h 19789"/>
                    <a:gd name="connsiteX4" fmla="*/ 6132 w 6168"/>
                    <a:gd name="connsiteY4" fmla="*/ 1941 h 19789"/>
                    <a:gd name="connsiteX5" fmla="*/ 3275 w 6168"/>
                    <a:gd name="connsiteY5" fmla="*/ 18420 h 19789"/>
                    <a:gd name="connsiteX6" fmla="*/ 1370 w 6168"/>
                    <a:gd name="connsiteY6" fmla="*/ 19753 h 1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8" h="19789">
                      <a:moveTo>
                        <a:pt x="1370" y="19753"/>
                      </a:moveTo>
                      <a:cubicBezTo>
                        <a:pt x="418" y="19563"/>
                        <a:pt x="-154" y="18706"/>
                        <a:pt x="36" y="17848"/>
                      </a:cubicBezTo>
                      <a:lnTo>
                        <a:pt x="2894" y="1370"/>
                      </a:lnTo>
                      <a:cubicBezTo>
                        <a:pt x="3085" y="417"/>
                        <a:pt x="3942" y="-154"/>
                        <a:pt x="4799" y="37"/>
                      </a:cubicBezTo>
                      <a:cubicBezTo>
                        <a:pt x="5752" y="227"/>
                        <a:pt x="6323" y="1084"/>
                        <a:pt x="6132" y="1941"/>
                      </a:cubicBezTo>
                      <a:lnTo>
                        <a:pt x="3275" y="18420"/>
                      </a:lnTo>
                      <a:cubicBezTo>
                        <a:pt x="3180" y="19372"/>
                        <a:pt x="2323" y="19944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4" name="Freeform: Shape 462">
                  <a:extLst>
                    <a:ext uri="{FF2B5EF4-FFF2-40B4-BE49-F238E27FC236}">
                      <a16:creationId xmlns:a16="http://schemas.microsoft.com/office/drawing/2014/main" id="{780666F0-C7D7-48CE-9375-5127E13E188E}"/>
                    </a:ext>
                  </a:extLst>
                </p:cNvPr>
                <p:cNvSpPr/>
                <p:nvPr/>
              </p:nvSpPr>
              <p:spPr>
                <a:xfrm>
                  <a:off x="6496436" y="2296768"/>
                  <a:ext cx="15704" cy="18507"/>
                </a:xfrm>
                <a:custGeom>
                  <a:avLst/>
                  <a:gdLst>
                    <a:gd name="connsiteX0" fmla="*/ 13806 w 15704"/>
                    <a:gd name="connsiteY0" fmla="*/ 18473 h 18507"/>
                    <a:gd name="connsiteX1" fmla="*/ 12758 w 15704"/>
                    <a:gd name="connsiteY1" fmla="*/ 17901 h 18507"/>
                    <a:gd name="connsiteX2" fmla="*/ 375 w 15704"/>
                    <a:gd name="connsiteY2" fmla="*/ 2756 h 18507"/>
                    <a:gd name="connsiteX3" fmla="*/ 566 w 15704"/>
                    <a:gd name="connsiteY3" fmla="*/ 375 h 18507"/>
                    <a:gd name="connsiteX4" fmla="*/ 2947 w 15704"/>
                    <a:gd name="connsiteY4" fmla="*/ 566 h 18507"/>
                    <a:gd name="connsiteX5" fmla="*/ 15329 w 15704"/>
                    <a:gd name="connsiteY5" fmla="*/ 15710 h 18507"/>
                    <a:gd name="connsiteX6" fmla="*/ 15139 w 15704"/>
                    <a:gd name="connsiteY6" fmla="*/ 18092 h 18507"/>
                    <a:gd name="connsiteX7" fmla="*/ 13806 w 15704"/>
                    <a:gd name="connsiteY7" fmla="*/ 18473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507">
                      <a:moveTo>
                        <a:pt x="13806" y="18473"/>
                      </a:moveTo>
                      <a:cubicBezTo>
                        <a:pt x="13424" y="18377"/>
                        <a:pt x="13044" y="18187"/>
                        <a:pt x="12758" y="17901"/>
                      </a:cubicBezTo>
                      <a:lnTo>
                        <a:pt x="375" y="2756"/>
                      </a:lnTo>
                      <a:cubicBezTo>
                        <a:pt x="-196" y="1994"/>
                        <a:pt x="-101" y="947"/>
                        <a:pt x="566" y="375"/>
                      </a:cubicBezTo>
                      <a:cubicBezTo>
                        <a:pt x="1232" y="-196"/>
                        <a:pt x="2375" y="-101"/>
                        <a:pt x="2947" y="566"/>
                      </a:cubicBezTo>
                      <a:lnTo>
                        <a:pt x="15329" y="15710"/>
                      </a:lnTo>
                      <a:cubicBezTo>
                        <a:pt x="15901" y="16473"/>
                        <a:pt x="15806" y="17520"/>
                        <a:pt x="15139" y="18092"/>
                      </a:cubicBezTo>
                      <a:cubicBezTo>
                        <a:pt x="14758" y="18473"/>
                        <a:pt x="14282" y="18568"/>
                        <a:pt x="13806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5" name="Freeform: Shape 463">
                  <a:extLst>
                    <a:ext uri="{FF2B5EF4-FFF2-40B4-BE49-F238E27FC236}">
                      <a16:creationId xmlns:a16="http://schemas.microsoft.com/office/drawing/2014/main" id="{9AE713D9-36BB-4CD2-ABB6-5AA34BFC6CA4}"/>
                    </a:ext>
                  </a:extLst>
                </p:cNvPr>
                <p:cNvSpPr/>
                <p:nvPr/>
              </p:nvSpPr>
              <p:spPr>
                <a:xfrm>
                  <a:off x="6505808" y="2261467"/>
                  <a:ext cx="15059" cy="12435"/>
                </a:xfrm>
                <a:custGeom>
                  <a:avLst/>
                  <a:gdLst>
                    <a:gd name="connsiteX0" fmla="*/ 1386 w 15059"/>
                    <a:gd name="connsiteY0" fmla="*/ 12435 h 12435"/>
                    <a:gd name="connsiteX1" fmla="*/ 338 w 15059"/>
                    <a:gd name="connsiteY1" fmla="*/ 11768 h 12435"/>
                    <a:gd name="connsiteX2" fmla="*/ 624 w 15059"/>
                    <a:gd name="connsiteY2" fmla="*/ 9387 h 12435"/>
                    <a:gd name="connsiteX3" fmla="*/ 12340 w 15059"/>
                    <a:gd name="connsiteY3" fmla="*/ 338 h 12435"/>
                    <a:gd name="connsiteX4" fmla="*/ 14721 w 15059"/>
                    <a:gd name="connsiteY4" fmla="*/ 624 h 12435"/>
                    <a:gd name="connsiteX5" fmla="*/ 14435 w 15059"/>
                    <a:gd name="connsiteY5" fmla="*/ 3005 h 12435"/>
                    <a:gd name="connsiteX6" fmla="*/ 2720 w 15059"/>
                    <a:gd name="connsiteY6" fmla="*/ 12054 h 12435"/>
                    <a:gd name="connsiteX7" fmla="*/ 1386 w 15059"/>
                    <a:gd name="connsiteY7" fmla="*/ 12435 h 12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35">
                      <a:moveTo>
                        <a:pt x="1386" y="12435"/>
                      </a:moveTo>
                      <a:cubicBezTo>
                        <a:pt x="1005" y="12340"/>
                        <a:pt x="624" y="12149"/>
                        <a:pt x="338" y="11768"/>
                      </a:cubicBezTo>
                      <a:cubicBezTo>
                        <a:pt x="-233" y="11006"/>
                        <a:pt x="-43" y="9959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50" y="-43"/>
                        <a:pt x="14721" y="624"/>
                      </a:cubicBezTo>
                      <a:cubicBezTo>
                        <a:pt x="15293" y="1386"/>
                        <a:pt x="15102" y="2434"/>
                        <a:pt x="14435" y="3005"/>
                      </a:cubicBezTo>
                      <a:lnTo>
                        <a:pt x="2720" y="12054"/>
                      </a:lnTo>
                      <a:cubicBezTo>
                        <a:pt x="2339" y="12340"/>
                        <a:pt x="1862" y="12435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6" name="Freeform: Shape 464">
                  <a:extLst>
                    <a:ext uri="{FF2B5EF4-FFF2-40B4-BE49-F238E27FC236}">
                      <a16:creationId xmlns:a16="http://schemas.microsoft.com/office/drawing/2014/main" id="{FAC758F9-F672-4163-9B06-7D757D3D229E}"/>
                    </a:ext>
                  </a:extLst>
                </p:cNvPr>
                <p:cNvSpPr/>
                <p:nvPr/>
              </p:nvSpPr>
              <p:spPr>
                <a:xfrm>
                  <a:off x="6503670" y="2282656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9 h 5161"/>
                    <a:gd name="connsiteX5" fmla="*/ 20193 w 22011"/>
                    <a:gd name="connsiteY5" fmla="*/ 5153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1" y="3152"/>
                        <a:pt x="0" y="2390"/>
                        <a:pt x="0" y="1533"/>
                      </a:cubicBezTo>
                      <a:cubicBezTo>
                        <a:pt x="95" y="581"/>
                        <a:pt x="952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9"/>
                      </a:cubicBezTo>
                      <a:cubicBezTo>
                        <a:pt x="21908" y="4581"/>
                        <a:pt x="21050" y="5248"/>
                        <a:pt x="20193" y="5153"/>
                      </a:cubicBezTo>
                      <a:lnTo>
                        <a:pt x="1524" y="3343"/>
                      </a:lnTo>
                      <a:cubicBezTo>
                        <a:pt x="1524" y="3343"/>
                        <a:pt x="1524" y="3343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29" name="Graphic 79">
                <a:extLst>
                  <a:ext uri="{FF2B5EF4-FFF2-40B4-BE49-F238E27FC236}">
                    <a16:creationId xmlns:a16="http://schemas.microsoft.com/office/drawing/2014/main" id="{D4E33767-17E9-428A-AD19-46869C7A3513}"/>
                  </a:ext>
                </a:extLst>
              </p:cNvPr>
              <p:cNvGrpSpPr/>
              <p:nvPr/>
            </p:nvGrpSpPr>
            <p:grpSpPr>
              <a:xfrm>
                <a:off x="9973868" y="1545065"/>
                <a:ext cx="305732" cy="268903"/>
                <a:chOff x="6561107" y="2463451"/>
                <a:chExt cx="137824" cy="137824"/>
              </a:xfrm>
              <a:solidFill>
                <a:srgbClr val="BB3D50"/>
              </a:solidFill>
            </p:grpSpPr>
            <p:grpSp>
              <p:nvGrpSpPr>
                <p:cNvPr id="1465" name="Graphic 79">
                  <a:extLst>
                    <a:ext uri="{FF2B5EF4-FFF2-40B4-BE49-F238E27FC236}">
                      <a16:creationId xmlns:a16="http://schemas.microsoft.com/office/drawing/2014/main" id="{E3AAE0C8-8F98-44D9-9DE2-0E27CBCE7EA5}"/>
                    </a:ext>
                  </a:extLst>
                </p:cNvPr>
                <p:cNvGrpSpPr/>
                <p:nvPr/>
              </p:nvGrpSpPr>
              <p:grpSpPr>
                <a:xfrm>
                  <a:off x="6613330" y="2463451"/>
                  <a:ext cx="33377" cy="137824"/>
                  <a:chOff x="6613330" y="2463451"/>
                  <a:chExt cx="33377" cy="137824"/>
                </a:xfrm>
                <a:grpFill/>
              </p:grpSpPr>
              <p:grpSp>
                <p:nvGrpSpPr>
                  <p:cNvPr id="1543" name="Graphic 79">
                    <a:extLst>
                      <a:ext uri="{FF2B5EF4-FFF2-40B4-BE49-F238E27FC236}">
                        <a16:creationId xmlns:a16="http://schemas.microsoft.com/office/drawing/2014/main" id="{05DADD77-9A0D-4F55-86F6-C85FC6F3540C}"/>
                      </a:ext>
                    </a:extLst>
                  </p:cNvPr>
                  <p:cNvGrpSpPr/>
                  <p:nvPr/>
                </p:nvGrpSpPr>
                <p:grpSpPr>
                  <a:xfrm>
                    <a:off x="6635005" y="2463451"/>
                    <a:ext cx="11702" cy="35640"/>
                    <a:chOff x="6635005" y="2463451"/>
                    <a:chExt cx="11702" cy="35640"/>
                  </a:xfrm>
                  <a:grpFill/>
                </p:grpSpPr>
                <p:sp>
                  <p:nvSpPr>
                    <p:cNvPr id="1547" name="Freeform: Shape 468">
                      <a:extLst>
                        <a:ext uri="{FF2B5EF4-FFF2-40B4-BE49-F238E27FC236}">
                          <a16:creationId xmlns:a16="http://schemas.microsoft.com/office/drawing/2014/main" id="{7E99BC7D-2306-4EDA-B83F-1E1BB1C5C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5005" y="2470388"/>
                      <a:ext cx="6601" cy="28703"/>
                    </a:xfrm>
                    <a:custGeom>
                      <a:avLst/>
                      <a:gdLst>
                        <a:gd name="connsiteX0" fmla="*/ 777 w 6601"/>
                        <a:gd name="connsiteY0" fmla="*/ 28685 h 28703"/>
                        <a:gd name="connsiteX1" fmla="*/ 15 w 6601"/>
                        <a:gd name="connsiteY1" fmla="*/ 27542 h 28703"/>
                        <a:gd name="connsiteX2" fmla="*/ 4682 w 6601"/>
                        <a:gd name="connsiteY2" fmla="*/ 777 h 28703"/>
                        <a:gd name="connsiteX3" fmla="*/ 5825 w 6601"/>
                        <a:gd name="connsiteY3" fmla="*/ 15 h 28703"/>
                        <a:gd name="connsiteX4" fmla="*/ 6587 w 6601"/>
                        <a:gd name="connsiteY4" fmla="*/ 1158 h 28703"/>
                        <a:gd name="connsiteX5" fmla="*/ 1920 w 6601"/>
                        <a:gd name="connsiteY5" fmla="*/ 27923 h 28703"/>
                        <a:gd name="connsiteX6" fmla="*/ 777 w 6601"/>
                        <a:gd name="connsiteY6" fmla="*/ 28685 h 28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3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48" name="Freeform: Shape 469">
                      <a:extLst>
                        <a:ext uri="{FF2B5EF4-FFF2-40B4-BE49-F238E27FC236}">
                          <a16:creationId xmlns:a16="http://schemas.microsoft.com/office/drawing/2014/main" id="{F8A79D90-821C-42EE-9007-F824E16BC0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5211" y="2463451"/>
                      <a:ext cx="11496" cy="11522"/>
                    </a:xfrm>
                    <a:custGeom>
                      <a:avLst/>
                      <a:gdLst>
                        <a:gd name="connsiteX0" fmla="*/ 11429 w 11496"/>
                        <a:gd name="connsiteY0" fmla="*/ 6761 h 11522"/>
                        <a:gd name="connsiteX1" fmla="*/ 4761 w 11496"/>
                        <a:gd name="connsiteY1" fmla="*/ 11429 h 11522"/>
                        <a:gd name="connsiteX2" fmla="*/ 94 w 11496"/>
                        <a:gd name="connsiteY2" fmla="*/ 4761 h 11522"/>
                        <a:gd name="connsiteX3" fmla="*/ 6762 w 11496"/>
                        <a:gd name="connsiteY3" fmla="*/ 94 h 11522"/>
                        <a:gd name="connsiteX4" fmla="*/ 11429 w 11496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11429" y="6761"/>
                          </a:move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2" y="94"/>
                          </a:cubicBezTo>
                          <a:cubicBezTo>
                            <a:pt x="9809" y="665"/>
                            <a:pt x="11905" y="3713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44" name="Graphic 79">
                    <a:extLst>
                      <a:ext uri="{FF2B5EF4-FFF2-40B4-BE49-F238E27FC236}">
                        <a16:creationId xmlns:a16="http://schemas.microsoft.com/office/drawing/2014/main" id="{FA3EC70E-EEF1-4123-AF6F-57B47BC98A66}"/>
                      </a:ext>
                    </a:extLst>
                  </p:cNvPr>
                  <p:cNvGrpSpPr/>
                  <p:nvPr/>
                </p:nvGrpSpPr>
                <p:grpSpPr>
                  <a:xfrm>
                    <a:off x="6613330" y="2565638"/>
                    <a:ext cx="11797" cy="35636"/>
                    <a:chOff x="6613330" y="2565638"/>
                    <a:chExt cx="11797" cy="35636"/>
                  </a:xfrm>
                  <a:grpFill/>
                </p:grpSpPr>
                <p:sp>
                  <p:nvSpPr>
                    <p:cNvPr id="1545" name="Freeform: Shape 471">
                      <a:extLst>
                        <a:ext uri="{FF2B5EF4-FFF2-40B4-BE49-F238E27FC236}">
                          <a16:creationId xmlns:a16="http://schemas.microsoft.com/office/drawing/2014/main" id="{01CB9BCC-FE21-48F7-8206-BC2598F4A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8526" y="2565638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729" y="28399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46" name="Freeform: Shape 472">
                      <a:extLst>
                        <a:ext uri="{FF2B5EF4-FFF2-40B4-BE49-F238E27FC236}">
                          <a16:creationId xmlns:a16="http://schemas.microsoft.com/office/drawing/2014/main" id="{AF100C00-D673-43AD-8657-CAF31621E0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3330" y="2589753"/>
                      <a:ext cx="11496" cy="11522"/>
                    </a:xfrm>
                    <a:custGeom>
                      <a:avLst/>
                      <a:gdLst>
                        <a:gd name="connsiteX0" fmla="*/ 67 w 11496"/>
                        <a:gd name="connsiteY0" fmla="*/ 4761 h 11522"/>
                        <a:gd name="connsiteX1" fmla="*/ 6735 w 11496"/>
                        <a:gd name="connsiteY1" fmla="*/ 94 h 11522"/>
                        <a:gd name="connsiteX2" fmla="*/ 11402 w 11496"/>
                        <a:gd name="connsiteY2" fmla="*/ 6761 h 11522"/>
                        <a:gd name="connsiteX3" fmla="*/ 4735 w 11496"/>
                        <a:gd name="connsiteY3" fmla="*/ 11429 h 11522"/>
                        <a:gd name="connsiteX4" fmla="*/ 67 w 11496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67" y="4761"/>
                          </a:moveTo>
                          <a:cubicBezTo>
                            <a:pt x="639" y="1618"/>
                            <a:pt x="3592" y="-478"/>
                            <a:pt x="6735" y="94"/>
                          </a:cubicBezTo>
                          <a:cubicBezTo>
                            <a:pt x="9878" y="665"/>
                            <a:pt x="11974" y="3618"/>
                            <a:pt x="11402" y="6761"/>
                          </a:cubicBezTo>
                          <a:cubicBezTo>
                            <a:pt x="10831" y="9905"/>
                            <a:pt x="7878" y="12000"/>
                            <a:pt x="4735" y="11429"/>
                          </a:cubicBezTo>
                          <a:cubicBezTo>
                            <a:pt x="1687" y="10857"/>
                            <a:pt x="-409" y="7809"/>
                            <a:pt x="67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66" name="Graphic 79">
                  <a:extLst>
                    <a:ext uri="{FF2B5EF4-FFF2-40B4-BE49-F238E27FC236}">
                      <a16:creationId xmlns:a16="http://schemas.microsoft.com/office/drawing/2014/main" id="{2A035CD5-47B8-475F-9956-5812E3FAFCB1}"/>
                    </a:ext>
                  </a:extLst>
                </p:cNvPr>
                <p:cNvGrpSpPr/>
                <p:nvPr/>
              </p:nvGrpSpPr>
              <p:grpSpPr>
                <a:xfrm>
                  <a:off x="6602208" y="2466510"/>
                  <a:ext cx="55620" cy="131716"/>
                  <a:chOff x="6602208" y="2466510"/>
                  <a:chExt cx="55620" cy="131716"/>
                </a:xfrm>
                <a:grpFill/>
              </p:grpSpPr>
              <p:grpSp>
                <p:nvGrpSpPr>
                  <p:cNvPr id="1537" name="Graphic 79">
                    <a:extLst>
                      <a:ext uri="{FF2B5EF4-FFF2-40B4-BE49-F238E27FC236}">
                        <a16:creationId xmlns:a16="http://schemas.microsoft.com/office/drawing/2014/main" id="{257150BF-1A0F-4440-B81D-9A3A230B2235}"/>
                      </a:ext>
                    </a:extLst>
                  </p:cNvPr>
                  <p:cNvGrpSpPr/>
                  <p:nvPr/>
                </p:nvGrpSpPr>
                <p:grpSpPr>
                  <a:xfrm>
                    <a:off x="6602208" y="2466510"/>
                    <a:ext cx="16773" cy="34253"/>
                    <a:chOff x="6602208" y="2466510"/>
                    <a:chExt cx="16773" cy="34253"/>
                  </a:xfrm>
                  <a:grpFill/>
                </p:grpSpPr>
                <p:sp>
                  <p:nvSpPr>
                    <p:cNvPr id="1541" name="Freeform: Shape 475">
                      <a:extLst>
                        <a:ext uri="{FF2B5EF4-FFF2-40B4-BE49-F238E27FC236}">
                          <a16:creationId xmlns:a16="http://schemas.microsoft.com/office/drawing/2014/main" id="{08133700-FA5C-43E0-9B72-EB90D9130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7718" y="2473296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492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42" name="Freeform: Shape 476">
                      <a:extLst>
                        <a:ext uri="{FF2B5EF4-FFF2-40B4-BE49-F238E27FC236}">
                          <a16:creationId xmlns:a16="http://schemas.microsoft.com/office/drawing/2014/main" id="{DEBD7032-0B73-4704-846E-17BD359765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2208" y="2466510"/>
                      <a:ext cx="11424" cy="11462"/>
                    </a:xfrm>
                    <a:custGeom>
                      <a:avLst/>
                      <a:gdLst>
                        <a:gd name="connsiteX0" fmla="*/ 11094 w 11424"/>
                        <a:gd name="connsiteY0" fmla="*/ 3798 h 11462"/>
                        <a:gd name="connsiteX1" fmla="*/ 7665 w 11424"/>
                        <a:gd name="connsiteY1" fmla="*/ 11132 h 11462"/>
                        <a:gd name="connsiteX2" fmla="*/ 330 w 11424"/>
                        <a:gd name="connsiteY2" fmla="*/ 7703 h 11462"/>
                        <a:gd name="connsiteX3" fmla="*/ 3759 w 11424"/>
                        <a:gd name="connsiteY3" fmla="*/ 368 h 11462"/>
                        <a:gd name="connsiteX4" fmla="*/ 11094 w 11424"/>
                        <a:gd name="connsiteY4" fmla="*/ 3798 h 1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62">
                          <a:moveTo>
                            <a:pt x="11094" y="3798"/>
                          </a:moveTo>
                          <a:cubicBezTo>
                            <a:pt x="12142" y="6750"/>
                            <a:pt x="10617" y="10084"/>
                            <a:pt x="7665" y="11132"/>
                          </a:cubicBezTo>
                          <a:cubicBezTo>
                            <a:pt x="4712" y="12180"/>
                            <a:pt x="1378" y="10656"/>
                            <a:pt x="330" y="7703"/>
                          </a:cubicBezTo>
                          <a:cubicBezTo>
                            <a:pt x="-717" y="4750"/>
                            <a:pt x="807" y="1416"/>
                            <a:pt x="3759" y="368"/>
                          </a:cubicBezTo>
                          <a:cubicBezTo>
                            <a:pt x="6712" y="-774"/>
                            <a:pt x="10046" y="845"/>
                            <a:pt x="11094" y="379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38" name="Graphic 79">
                    <a:extLst>
                      <a:ext uri="{FF2B5EF4-FFF2-40B4-BE49-F238E27FC236}">
                        <a16:creationId xmlns:a16="http://schemas.microsoft.com/office/drawing/2014/main" id="{9C7D7001-3E13-4C7B-86D3-CDD68307C6C3}"/>
                      </a:ext>
                    </a:extLst>
                  </p:cNvPr>
                  <p:cNvGrpSpPr/>
                  <p:nvPr/>
                </p:nvGrpSpPr>
                <p:grpSpPr>
                  <a:xfrm>
                    <a:off x="6641056" y="2564069"/>
                    <a:ext cx="16773" cy="34157"/>
                    <a:chOff x="6641056" y="2564069"/>
                    <a:chExt cx="16773" cy="34157"/>
                  </a:xfrm>
                  <a:grpFill/>
                </p:grpSpPr>
                <p:sp>
                  <p:nvSpPr>
                    <p:cNvPr id="1539" name="Freeform: Shape 478">
                      <a:extLst>
                        <a:ext uri="{FF2B5EF4-FFF2-40B4-BE49-F238E27FC236}">
                          <a16:creationId xmlns:a16="http://schemas.microsoft.com/office/drawing/2014/main" id="{31CF46A1-A599-41D1-A394-55B8DEAF06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1056" y="2564069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40" name="Freeform: Shape 479">
                      <a:extLst>
                        <a:ext uri="{FF2B5EF4-FFF2-40B4-BE49-F238E27FC236}">
                          <a16:creationId xmlns:a16="http://schemas.microsoft.com/office/drawing/2014/main" id="{D17D1F5B-7624-410E-BA30-4306350F9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6405" y="2586754"/>
                      <a:ext cx="11424" cy="11473"/>
                    </a:xfrm>
                    <a:custGeom>
                      <a:avLst/>
                      <a:gdLst>
                        <a:gd name="connsiteX0" fmla="*/ 331 w 11424"/>
                        <a:gd name="connsiteY0" fmla="*/ 7665 h 11473"/>
                        <a:gd name="connsiteX1" fmla="*/ 3759 w 11424"/>
                        <a:gd name="connsiteY1" fmla="*/ 331 h 11473"/>
                        <a:gd name="connsiteX2" fmla="*/ 11094 w 11424"/>
                        <a:gd name="connsiteY2" fmla="*/ 3760 h 11473"/>
                        <a:gd name="connsiteX3" fmla="*/ 7665 w 11424"/>
                        <a:gd name="connsiteY3" fmla="*/ 11094 h 11473"/>
                        <a:gd name="connsiteX4" fmla="*/ 331 w 11424"/>
                        <a:gd name="connsiteY4" fmla="*/ 7665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59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1" y="6712"/>
                            <a:pt x="10617" y="10046"/>
                            <a:pt x="7665" y="11094"/>
                          </a:cubicBezTo>
                          <a:cubicBezTo>
                            <a:pt x="4712" y="12237"/>
                            <a:pt x="1378" y="10713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67" name="Graphic 79">
                  <a:extLst>
                    <a:ext uri="{FF2B5EF4-FFF2-40B4-BE49-F238E27FC236}">
                      <a16:creationId xmlns:a16="http://schemas.microsoft.com/office/drawing/2014/main" id="{617163F7-9157-48F4-82EF-3654268C0AAE}"/>
                    </a:ext>
                  </a:extLst>
                </p:cNvPr>
                <p:cNvGrpSpPr/>
                <p:nvPr/>
              </p:nvGrpSpPr>
              <p:grpSpPr>
                <a:xfrm>
                  <a:off x="6575120" y="2485616"/>
                  <a:ext cx="109797" cy="93493"/>
                  <a:chOff x="6575120" y="2485616"/>
                  <a:chExt cx="109797" cy="93493"/>
                </a:xfrm>
                <a:grpFill/>
              </p:grpSpPr>
              <p:grpSp>
                <p:nvGrpSpPr>
                  <p:cNvPr id="1531" name="Graphic 79">
                    <a:extLst>
                      <a:ext uri="{FF2B5EF4-FFF2-40B4-BE49-F238E27FC236}">
                        <a16:creationId xmlns:a16="http://schemas.microsoft.com/office/drawing/2014/main" id="{3D569A70-3064-406A-ADD3-9D6FE1A89C6B}"/>
                      </a:ext>
                    </a:extLst>
                  </p:cNvPr>
                  <p:cNvGrpSpPr/>
                  <p:nvPr/>
                </p:nvGrpSpPr>
                <p:grpSpPr>
                  <a:xfrm>
                    <a:off x="6575120" y="2485616"/>
                    <a:ext cx="29185" cy="25483"/>
                    <a:chOff x="6575120" y="2485616"/>
                    <a:chExt cx="29185" cy="25483"/>
                  </a:xfrm>
                  <a:grpFill/>
                </p:grpSpPr>
                <p:sp>
                  <p:nvSpPr>
                    <p:cNvPr id="1535" name="Freeform: Shape 482">
                      <a:extLst>
                        <a:ext uri="{FF2B5EF4-FFF2-40B4-BE49-F238E27FC236}">
                          <a16:creationId xmlns:a16="http://schemas.microsoft.com/office/drawing/2014/main" id="{7E5A4899-8E9C-435F-92C1-FAACE140D2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1532" y="2491782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7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3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60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36" name="Freeform: Shape 483">
                      <a:extLst>
                        <a:ext uri="{FF2B5EF4-FFF2-40B4-BE49-F238E27FC236}">
                          <a16:creationId xmlns:a16="http://schemas.microsoft.com/office/drawing/2014/main" id="{B7E0EB6B-B69C-4812-A879-598BD5CFA1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75120" y="2485616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80" y="4599"/>
                            <a:pt x="1321" y="2122"/>
                          </a:cubicBezTo>
                          <a:cubicBezTo>
                            <a:pt x="3321" y="-354"/>
                            <a:pt x="6941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32" name="Graphic 79">
                    <a:extLst>
                      <a:ext uri="{FF2B5EF4-FFF2-40B4-BE49-F238E27FC236}">
                        <a16:creationId xmlns:a16="http://schemas.microsoft.com/office/drawing/2014/main" id="{CDAB7DDA-C607-4EFA-AB85-843A361943F5}"/>
                      </a:ext>
                    </a:extLst>
                  </p:cNvPr>
                  <p:cNvGrpSpPr/>
                  <p:nvPr/>
                </p:nvGrpSpPr>
                <p:grpSpPr>
                  <a:xfrm>
                    <a:off x="6655732" y="2553695"/>
                    <a:ext cx="29185" cy="25415"/>
                    <a:chOff x="6655732" y="2553695"/>
                    <a:chExt cx="29185" cy="25415"/>
                  </a:xfrm>
                  <a:grpFill/>
                </p:grpSpPr>
                <p:sp>
                  <p:nvSpPr>
                    <p:cNvPr id="1533" name="Freeform: Shape 485">
                      <a:extLst>
                        <a:ext uri="{FF2B5EF4-FFF2-40B4-BE49-F238E27FC236}">
                          <a16:creationId xmlns:a16="http://schemas.microsoft.com/office/drawing/2014/main" id="{404BEE17-14AC-4275-B8A9-9D51369736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5732" y="2553695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8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60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34" name="Freeform: Shape 486">
                      <a:extLst>
                        <a:ext uri="{FF2B5EF4-FFF2-40B4-BE49-F238E27FC236}">
                          <a16:creationId xmlns:a16="http://schemas.microsoft.com/office/drawing/2014/main" id="{B4ADE6E7-67A5-46E6-AF4F-FBB93E0FD6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3418" y="2567571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275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68" name="Graphic 79">
                  <a:extLst>
                    <a:ext uri="{FF2B5EF4-FFF2-40B4-BE49-F238E27FC236}">
                      <a16:creationId xmlns:a16="http://schemas.microsoft.com/office/drawing/2014/main" id="{80A6DFC8-407C-43CB-BB49-EA04119F31F1}"/>
                    </a:ext>
                  </a:extLst>
                </p:cNvPr>
                <p:cNvGrpSpPr/>
                <p:nvPr/>
              </p:nvGrpSpPr>
              <p:grpSpPr>
                <a:xfrm>
                  <a:off x="6561107" y="2515675"/>
                  <a:ext cx="137824" cy="33377"/>
                  <a:chOff x="6561107" y="2515675"/>
                  <a:chExt cx="137824" cy="33377"/>
                </a:xfrm>
                <a:grpFill/>
              </p:grpSpPr>
              <p:grpSp>
                <p:nvGrpSpPr>
                  <p:cNvPr id="1525" name="Graphic 79">
                    <a:extLst>
                      <a:ext uri="{FF2B5EF4-FFF2-40B4-BE49-F238E27FC236}">
                        <a16:creationId xmlns:a16="http://schemas.microsoft.com/office/drawing/2014/main" id="{2F330C45-21F4-4078-A7F6-FDED760A975B}"/>
                      </a:ext>
                    </a:extLst>
                  </p:cNvPr>
                  <p:cNvGrpSpPr/>
                  <p:nvPr/>
                </p:nvGrpSpPr>
                <p:grpSpPr>
                  <a:xfrm>
                    <a:off x="6561107" y="2515675"/>
                    <a:ext cx="35732" cy="11705"/>
                    <a:chOff x="6561107" y="2515675"/>
                    <a:chExt cx="35732" cy="11705"/>
                  </a:xfrm>
                  <a:grpFill/>
                </p:grpSpPr>
                <p:sp>
                  <p:nvSpPr>
                    <p:cNvPr id="1529" name="Freeform: Shape 489">
                      <a:extLst>
                        <a:ext uri="{FF2B5EF4-FFF2-40B4-BE49-F238E27FC236}">
                          <a16:creationId xmlns:a16="http://schemas.microsoft.com/office/drawing/2014/main" id="{75AA7298-405B-45B3-B1EA-658498349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8139" y="2520776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494" y="6396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30" name="Freeform: Shape 490">
                      <a:extLst>
                        <a:ext uri="{FF2B5EF4-FFF2-40B4-BE49-F238E27FC236}">
                          <a16:creationId xmlns:a16="http://schemas.microsoft.com/office/drawing/2014/main" id="{55DCA454-956D-492E-8D9D-B39EEC5C39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1107" y="2515675"/>
                      <a:ext cx="11522" cy="11496"/>
                    </a:xfrm>
                    <a:custGeom>
                      <a:avLst/>
                      <a:gdLst>
                        <a:gd name="connsiteX0" fmla="*/ 6761 w 11522"/>
                        <a:gd name="connsiteY0" fmla="*/ 67 h 11496"/>
                        <a:gd name="connsiteX1" fmla="*/ 11429 w 11522"/>
                        <a:gd name="connsiteY1" fmla="*/ 6735 h 11496"/>
                        <a:gd name="connsiteX2" fmla="*/ 4761 w 11522"/>
                        <a:gd name="connsiteY2" fmla="*/ 11402 h 11496"/>
                        <a:gd name="connsiteX3" fmla="*/ 94 w 11522"/>
                        <a:gd name="connsiteY3" fmla="*/ 4735 h 11496"/>
                        <a:gd name="connsiteX4" fmla="*/ 6761 w 11522"/>
                        <a:gd name="connsiteY4" fmla="*/ 67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6761" y="67"/>
                          </a:moveTo>
                          <a:cubicBezTo>
                            <a:pt x="9905" y="639"/>
                            <a:pt x="12000" y="3592"/>
                            <a:pt x="11429" y="6735"/>
                          </a:cubicBezTo>
                          <a:cubicBezTo>
                            <a:pt x="10857" y="9878"/>
                            <a:pt x="7905" y="11974"/>
                            <a:pt x="4761" y="11402"/>
                          </a:cubicBezTo>
                          <a:cubicBezTo>
                            <a:pt x="1618" y="10831"/>
                            <a:pt x="-478" y="7878"/>
                            <a:pt x="94" y="4735"/>
                          </a:cubicBezTo>
                          <a:cubicBezTo>
                            <a:pt x="665" y="1687"/>
                            <a:pt x="3713" y="-409"/>
                            <a:pt x="6761" y="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26" name="Graphic 79">
                    <a:extLst>
                      <a:ext uri="{FF2B5EF4-FFF2-40B4-BE49-F238E27FC236}">
                        <a16:creationId xmlns:a16="http://schemas.microsoft.com/office/drawing/2014/main" id="{AAE99457-E317-4EF3-9CD4-D84220A331F4}"/>
                      </a:ext>
                    </a:extLst>
                  </p:cNvPr>
                  <p:cNvGrpSpPr/>
                  <p:nvPr/>
                </p:nvGrpSpPr>
                <p:grpSpPr>
                  <a:xfrm>
                    <a:off x="6663294" y="2537250"/>
                    <a:ext cx="35636" cy="11801"/>
                    <a:chOff x="6663294" y="2537250"/>
                    <a:chExt cx="35636" cy="11801"/>
                  </a:xfrm>
                  <a:grpFill/>
                </p:grpSpPr>
                <p:sp>
                  <p:nvSpPr>
                    <p:cNvPr id="1527" name="Freeform: Shape 492">
                      <a:extLst>
                        <a:ext uri="{FF2B5EF4-FFF2-40B4-BE49-F238E27FC236}">
                          <a16:creationId xmlns:a16="http://schemas.microsoft.com/office/drawing/2014/main" id="{F6364402-D3A6-4FC4-A9A4-D61869FB34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3294" y="2537250"/>
                      <a:ext cx="28699" cy="6608"/>
                    </a:xfrm>
                    <a:custGeom>
                      <a:avLst/>
                      <a:gdLst>
                        <a:gd name="connsiteX0" fmla="*/ 27542 w 28699"/>
                        <a:gd name="connsiteY0" fmla="*/ 6590 h 6608"/>
                        <a:gd name="connsiteX1" fmla="*/ 777 w 28699"/>
                        <a:gd name="connsiteY1" fmla="*/ 1923 h 6608"/>
                        <a:gd name="connsiteX2" fmla="*/ 15 w 28699"/>
                        <a:gd name="connsiteY2" fmla="*/ 780 h 6608"/>
                        <a:gd name="connsiteX3" fmla="*/ 1158 w 28699"/>
                        <a:gd name="connsiteY3" fmla="*/ 18 h 6608"/>
                        <a:gd name="connsiteX4" fmla="*/ 27923 w 28699"/>
                        <a:gd name="connsiteY4" fmla="*/ 4685 h 6608"/>
                        <a:gd name="connsiteX5" fmla="*/ 28685 w 28699"/>
                        <a:gd name="connsiteY5" fmla="*/ 5828 h 6608"/>
                        <a:gd name="connsiteX6" fmla="*/ 27542 w 28699"/>
                        <a:gd name="connsiteY6" fmla="*/ 6590 h 6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8">
                          <a:moveTo>
                            <a:pt x="27542" y="6590"/>
                          </a:moveTo>
                          <a:lnTo>
                            <a:pt x="777" y="1923"/>
                          </a:lnTo>
                          <a:cubicBezTo>
                            <a:pt x="300" y="1828"/>
                            <a:pt x="-81" y="1352"/>
                            <a:pt x="15" y="780"/>
                          </a:cubicBezTo>
                          <a:cubicBezTo>
                            <a:pt x="110" y="209"/>
                            <a:pt x="586" y="-77"/>
                            <a:pt x="1158" y="18"/>
                          </a:cubicBezTo>
                          <a:lnTo>
                            <a:pt x="27923" y="4685"/>
                          </a:lnTo>
                          <a:cubicBezTo>
                            <a:pt x="28399" y="4781"/>
                            <a:pt x="28780" y="5257"/>
                            <a:pt x="28685" y="5828"/>
                          </a:cubicBezTo>
                          <a:cubicBezTo>
                            <a:pt x="28590" y="6400"/>
                            <a:pt x="28113" y="6686"/>
                            <a:pt x="27542" y="659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8" name="Freeform: Shape 493">
                      <a:extLst>
                        <a:ext uri="{FF2B5EF4-FFF2-40B4-BE49-F238E27FC236}">
                          <a16:creationId xmlns:a16="http://schemas.microsoft.com/office/drawing/2014/main" id="{E3516179-E4EC-459B-85C3-58E0F52F3A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87408" y="2537556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1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809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69" name="Graphic 79">
                  <a:extLst>
                    <a:ext uri="{FF2B5EF4-FFF2-40B4-BE49-F238E27FC236}">
                      <a16:creationId xmlns:a16="http://schemas.microsoft.com/office/drawing/2014/main" id="{10928512-DCE4-42C4-8F77-42BB0F300616}"/>
                    </a:ext>
                  </a:extLst>
                </p:cNvPr>
                <p:cNvGrpSpPr/>
                <p:nvPr/>
              </p:nvGrpSpPr>
              <p:grpSpPr>
                <a:xfrm>
                  <a:off x="6564155" y="2504553"/>
                  <a:ext cx="131727" cy="55620"/>
                  <a:chOff x="6564155" y="2504553"/>
                  <a:chExt cx="131727" cy="55620"/>
                </a:xfrm>
                <a:grpFill/>
              </p:grpSpPr>
              <p:grpSp>
                <p:nvGrpSpPr>
                  <p:cNvPr id="1519" name="Graphic 79">
                    <a:extLst>
                      <a:ext uri="{FF2B5EF4-FFF2-40B4-BE49-F238E27FC236}">
                        <a16:creationId xmlns:a16="http://schemas.microsoft.com/office/drawing/2014/main" id="{D6E35572-80C9-40C5-953E-E577E55E362E}"/>
                      </a:ext>
                    </a:extLst>
                  </p:cNvPr>
                  <p:cNvGrpSpPr/>
                  <p:nvPr/>
                </p:nvGrpSpPr>
                <p:grpSpPr>
                  <a:xfrm>
                    <a:off x="6564155" y="2543495"/>
                    <a:ext cx="34252" cy="16677"/>
                    <a:chOff x="6564155" y="2543495"/>
                    <a:chExt cx="34252" cy="16677"/>
                  </a:xfrm>
                  <a:grpFill/>
                </p:grpSpPr>
                <p:sp>
                  <p:nvSpPr>
                    <p:cNvPr id="1523" name="Freeform: Shape 496">
                      <a:extLst>
                        <a:ext uri="{FF2B5EF4-FFF2-40B4-BE49-F238E27FC236}">
                          <a16:creationId xmlns:a16="http://schemas.microsoft.com/office/drawing/2014/main" id="{EE8739A0-2A9A-4F6E-8D4E-531F2E33C4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70952" y="2543495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109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109"/>
                          </a:lnTo>
                          <a:cubicBezTo>
                            <a:pt x="1107" y="11204"/>
                            <a:pt x="917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4" name="Freeform: Shape 497">
                      <a:extLst>
                        <a:ext uri="{FF2B5EF4-FFF2-40B4-BE49-F238E27FC236}">
                          <a16:creationId xmlns:a16="http://schemas.microsoft.com/office/drawing/2014/main" id="{763E1437-A195-46D2-8BC1-D6B2716E83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4155" y="2548749"/>
                      <a:ext cx="11473" cy="11424"/>
                    </a:xfrm>
                    <a:custGeom>
                      <a:avLst/>
                      <a:gdLst>
                        <a:gd name="connsiteX0" fmla="*/ 3808 w 11473"/>
                        <a:gd name="connsiteY0" fmla="*/ 331 h 11424"/>
                        <a:gd name="connsiteX1" fmla="*/ 11143 w 11473"/>
                        <a:gd name="connsiteY1" fmla="*/ 3760 h 11424"/>
                        <a:gd name="connsiteX2" fmla="*/ 7714 w 11473"/>
                        <a:gd name="connsiteY2" fmla="*/ 11094 h 11424"/>
                        <a:gd name="connsiteX3" fmla="*/ 379 w 11473"/>
                        <a:gd name="connsiteY3" fmla="*/ 7665 h 11424"/>
                        <a:gd name="connsiteX4" fmla="*/ 3808 w 11473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73" h="11424">
                          <a:moveTo>
                            <a:pt x="3808" y="331"/>
                          </a:moveTo>
                          <a:cubicBezTo>
                            <a:pt x="6761" y="-717"/>
                            <a:pt x="10095" y="807"/>
                            <a:pt x="11143" y="3760"/>
                          </a:cubicBezTo>
                          <a:cubicBezTo>
                            <a:pt x="12190" y="6712"/>
                            <a:pt x="10667" y="10046"/>
                            <a:pt x="7714" y="11094"/>
                          </a:cubicBezTo>
                          <a:cubicBezTo>
                            <a:pt x="4761" y="12142"/>
                            <a:pt x="1427" y="10617"/>
                            <a:pt x="379" y="7665"/>
                          </a:cubicBezTo>
                          <a:cubicBezTo>
                            <a:pt x="-763" y="4712"/>
                            <a:pt x="760" y="1378"/>
                            <a:pt x="3808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20" name="Graphic 79">
                    <a:extLst>
                      <a:ext uri="{FF2B5EF4-FFF2-40B4-BE49-F238E27FC236}">
                        <a16:creationId xmlns:a16="http://schemas.microsoft.com/office/drawing/2014/main" id="{C044F754-8D59-45BC-BDDB-B1ECBE0E3210}"/>
                      </a:ext>
                    </a:extLst>
                  </p:cNvPr>
                  <p:cNvGrpSpPr/>
                  <p:nvPr/>
                </p:nvGrpSpPr>
                <p:grpSpPr>
                  <a:xfrm>
                    <a:off x="6661630" y="2504553"/>
                    <a:ext cx="34252" cy="16808"/>
                    <a:chOff x="6661630" y="2504553"/>
                    <a:chExt cx="34252" cy="16808"/>
                  </a:xfrm>
                  <a:grpFill/>
                </p:grpSpPr>
                <p:sp>
                  <p:nvSpPr>
                    <p:cNvPr id="1521" name="Freeform: Shape 499">
                      <a:extLst>
                        <a:ext uri="{FF2B5EF4-FFF2-40B4-BE49-F238E27FC236}">
                          <a16:creationId xmlns:a16="http://schemas.microsoft.com/office/drawing/2014/main" id="{3F1FBF00-F11C-436C-B1DD-C2B2970B89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1630" y="2510158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917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2" name="Freeform: Shape 500">
                      <a:extLst>
                        <a:ext uri="{FF2B5EF4-FFF2-40B4-BE49-F238E27FC236}">
                          <a16:creationId xmlns:a16="http://schemas.microsoft.com/office/drawing/2014/main" id="{92E246EF-3BDF-4FCF-ACCF-C3294B6638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84409" y="2504553"/>
                      <a:ext cx="11473" cy="11424"/>
                    </a:xfrm>
                    <a:custGeom>
                      <a:avLst/>
                      <a:gdLst>
                        <a:gd name="connsiteX0" fmla="*/ 7665 w 11473"/>
                        <a:gd name="connsiteY0" fmla="*/ 11094 h 11424"/>
                        <a:gd name="connsiteX1" fmla="*/ 331 w 11473"/>
                        <a:gd name="connsiteY1" fmla="*/ 7665 h 11424"/>
                        <a:gd name="connsiteX2" fmla="*/ 3760 w 11473"/>
                        <a:gd name="connsiteY2" fmla="*/ 331 h 11424"/>
                        <a:gd name="connsiteX3" fmla="*/ 11094 w 11473"/>
                        <a:gd name="connsiteY3" fmla="*/ 3759 h 11424"/>
                        <a:gd name="connsiteX4" fmla="*/ 7665 w 11473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73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ubicBezTo>
                            <a:pt x="12237" y="6712"/>
                            <a:pt x="10713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70" name="Graphic 79">
                  <a:extLst>
                    <a:ext uri="{FF2B5EF4-FFF2-40B4-BE49-F238E27FC236}">
                      <a16:creationId xmlns:a16="http://schemas.microsoft.com/office/drawing/2014/main" id="{369DF0B7-4EF9-4A7C-9A7D-57C27EFB389E}"/>
                    </a:ext>
                  </a:extLst>
                </p:cNvPr>
                <p:cNvGrpSpPr/>
                <p:nvPr/>
              </p:nvGrpSpPr>
              <p:grpSpPr>
                <a:xfrm>
                  <a:off x="6583272" y="2477464"/>
                  <a:ext cx="93493" cy="109797"/>
                  <a:chOff x="6583272" y="2477464"/>
                  <a:chExt cx="93493" cy="109797"/>
                </a:xfrm>
                <a:grpFill/>
              </p:grpSpPr>
              <p:grpSp>
                <p:nvGrpSpPr>
                  <p:cNvPr id="1513" name="Graphic 79">
                    <a:extLst>
                      <a:ext uri="{FF2B5EF4-FFF2-40B4-BE49-F238E27FC236}">
                        <a16:creationId xmlns:a16="http://schemas.microsoft.com/office/drawing/2014/main" id="{C0BB4CE7-9C7C-4C04-8CC9-BEF86CBFDB92}"/>
                      </a:ext>
                    </a:extLst>
                  </p:cNvPr>
                  <p:cNvGrpSpPr/>
                  <p:nvPr/>
                </p:nvGrpSpPr>
                <p:grpSpPr>
                  <a:xfrm>
                    <a:off x="6583272" y="2558171"/>
                    <a:ext cx="25415" cy="29090"/>
                    <a:chOff x="6583272" y="2558171"/>
                    <a:chExt cx="25415" cy="29090"/>
                  </a:xfrm>
                  <a:grpFill/>
                </p:grpSpPr>
                <p:sp>
                  <p:nvSpPr>
                    <p:cNvPr id="1517" name="Freeform: Shape 503">
                      <a:extLst>
                        <a:ext uri="{FF2B5EF4-FFF2-40B4-BE49-F238E27FC236}">
                          <a16:creationId xmlns:a16="http://schemas.microsoft.com/office/drawing/2014/main" id="{BA4CAD88-E312-4AAB-B698-9E1BDC9BBA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342" y="2558171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576" y="22626"/>
                            <a:pt x="1195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18" name="Freeform: Shape 504">
                      <a:extLst>
                        <a:ext uri="{FF2B5EF4-FFF2-40B4-BE49-F238E27FC236}">
                          <a16:creationId xmlns:a16="http://schemas.microsoft.com/office/drawing/2014/main" id="{AA3DA6F2-8424-43E6-A64F-EFFA3AC78C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3272" y="2575762"/>
                      <a:ext cx="11539" cy="11499"/>
                    </a:xfrm>
                    <a:custGeom>
                      <a:avLst/>
                      <a:gdLst>
                        <a:gd name="connsiteX0" fmla="*/ 1360 w 11539"/>
                        <a:gd name="connsiteY0" fmla="*/ 2083 h 11499"/>
                        <a:gd name="connsiteX1" fmla="*/ 9456 w 11539"/>
                        <a:gd name="connsiteY1" fmla="*/ 1321 h 11499"/>
                        <a:gd name="connsiteX2" fmla="*/ 10218 w 11539"/>
                        <a:gd name="connsiteY2" fmla="*/ 9417 h 11499"/>
                        <a:gd name="connsiteX3" fmla="*/ 2122 w 11539"/>
                        <a:gd name="connsiteY3" fmla="*/ 10179 h 11499"/>
                        <a:gd name="connsiteX4" fmla="*/ 1360 w 1153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360" y="2083"/>
                          </a:moveTo>
                          <a:cubicBezTo>
                            <a:pt x="3360" y="-394"/>
                            <a:pt x="6980" y="-679"/>
                            <a:pt x="9456" y="1321"/>
                          </a:cubicBezTo>
                          <a:cubicBezTo>
                            <a:pt x="11933" y="3321"/>
                            <a:pt x="12219" y="6941"/>
                            <a:pt x="10218" y="9417"/>
                          </a:cubicBezTo>
                          <a:cubicBezTo>
                            <a:pt x="8218" y="11894"/>
                            <a:pt x="4599" y="12179"/>
                            <a:pt x="2122" y="10179"/>
                          </a:cubicBezTo>
                          <a:cubicBezTo>
                            <a:pt x="-354" y="8179"/>
                            <a:pt x="-735" y="4559"/>
                            <a:pt x="1360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14" name="Graphic 79">
                    <a:extLst>
                      <a:ext uri="{FF2B5EF4-FFF2-40B4-BE49-F238E27FC236}">
                        <a16:creationId xmlns:a16="http://schemas.microsoft.com/office/drawing/2014/main" id="{F8200C40-E5C0-473F-A179-268BF5A46070}"/>
                      </a:ext>
                    </a:extLst>
                  </p:cNvPr>
                  <p:cNvGrpSpPr/>
                  <p:nvPr/>
                </p:nvGrpSpPr>
                <p:grpSpPr>
                  <a:xfrm>
                    <a:off x="6651255" y="2477464"/>
                    <a:ext cx="25510" cy="29229"/>
                    <a:chOff x="6651255" y="2477464"/>
                    <a:chExt cx="25510" cy="29229"/>
                  </a:xfrm>
                  <a:grpFill/>
                </p:grpSpPr>
                <p:sp>
                  <p:nvSpPr>
                    <p:cNvPr id="1515" name="Freeform: Shape 506">
                      <a:extLst>
                        <a:ext uri="{FF2B5EF4-FFF2-40B4-BE49-F238E27FC236}">
                          <a16:creationId xmlns:a16="http://schemas.microsoft.com/office/drawing/2014/main" id="{48DD22E3-3356-4CCA-A049-7DD3A1CFEE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1255" y="2483972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95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16" name="Freeform: Shape 507">
                      <a:extLst>
                        <a:ext uri="{FF2B5EF4-FFF2-40B4-BE49-F238E27FC236}">
                          <a16:creationId xmlns:a16="http://schemas.microsoft.com/office/drawing/2014/main" id="{1B2E9058-3B89-4B85-A1C5-DF338C00F7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5226" y="2477464"/>
                      <a:ext cx="11539" cy="11499"/>
                    </a:xfrm>
                    <a:custGeom>
                      <a:avLst/>
                      <a:gdLst>
                        <a:gd name="connsiteX0" fmla="*/ 10179 w 11539"/>
                        <a:gd name="connsiteY0" fmla="*/ 9417 h 11499"/>
                        <a:gd name="connsiteX1" fmla="*/ 2083 w 11539"/>
                        <a:gd name="connsiteY1" fmla="*/ 10179 h 11499"/>
                        <a:gd name="connsiteX2" fmla="*/ 1321 w 11539"/>
                        <a:gd name="connsiteY2" fmla="*/ 2083 h 11499"/>
                        <a:gd name="connsiteX3" fmla="*/ 9417 w 11539"/>
                        <a:gd name="connsiteY3" fmla="*/ 1321 h 11499"/>
                        <a:gd name="connsiteX4" fmla="*/ 10179 w 1153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3" y="3321"/>
                            <a:pt x="12275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471" name="Freeform: Shape 508">
                  <a:extLst>
                    <a:ext uri="{FF2B5EF4-FFF2-40B4-BE49-F238E27FC236}">
                      <a16:creationId xmlns:a16="http://schemas.microsoft.com/office/drawing/2014/main" id="{36F61E7B-D00D-415A-9632-689DE5E0E000}"/>
                    </a:ext>
                  </a:extLst>
                </p:cNvPr>
                <p:cNvSpPr/>
                <p:nvPr/>
              </p:nvSpPr>
              <p:spPr>
                <a:xfrm>
                  <a:off x="6588802" y="2491908"/>
                  <a:ext cx="82243" cy="82243"/>
                </a:xfrm>
                <a:custGeom>
                  <a:avLst/>
                  <a:gdLst>
                    <a:gd name="connsiteX0" fmla="*/ 81650 w 82243"/>
                    <a:gd name="connsiteY0" fmla="*/ 48122 h 82243"/>
                    <a:gd name="connsiteX1" fmla="*/ 34121 w 82243"/>
                    <a:gd name="connsiteY1" fmla="*/ 81650 h 82243"/>
                    <a:gd name="connsiteX2" fmla="*/ 593 w 82243"/>
                    <a:gd name="connsiteY2" fmla="*/ 34121 h 82243"/>
                    <a:gd name="connsiteX3" fmla="*/ 48122 w 82243"/>
                    <a:gd name="connsiteY3" fmla="*/ 593 h 82243"/>
                    <a:gd name="connsiteX4" fmla="*/ 81650 w 82243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43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506" y="4498"/>
                        <a:pt x="85460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2" name="Freeform: Shape 509">
                  <a:extLst>
                    <a:ext uri="{FF2B5EF4-FFF2-40B4-BE49-F238E27FC236}">
                      <a16:creationId xmlns:a16="http://schemas.microsoft.com/office/drawing/2014/main" id="{DB25BF41-15DB-4E6B-AA1E-15BAC4B64102}"/>
                    </a:ext>
                  </a:extLst>
                </p:cNvPr>
                <p:cNvSpPr/>
                <p:nvPr/>
              </p:nvSpPr>
              <p:spPr>
                <a:xfrm>
                  <a:off x="6618496" y="247654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3" name="Freeform: Shape 510">
                  <a:extLst>
                    <a:ext uri="{FF2B5EF4-FFF2-40B4-BE49-F238E27FC236}">
                      <a16:creationId xmlns:a16="http://schemas.microsoft.com/office/drawing/2014/main" id="{A0EDECC1-4DB7-47A4-87F6-42C90B10F428}"/>
                    </a:ext>
                  </a:extLst>
                </p:cNvPr>
                <p:cNvSpPr/>
                <p:nvPr/>
              </p:nvSpPr>
              <p:spPr>
                <a:xfrm>
                  <a:off x="6629260" y="249807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4" name="Freeform: Shape 511">
                  <a:extLst>
                    <a:ext uri="{FF2B5EF4-FFF2-40B4-BE49-F238E27FC236}">
                      <a16:creationId xmlns:a16="http://schemas.microsoft.com/office/drawing/2014/main" id="{4F9B4A5F-4D82-48B8-8FF5-EC0AF3F5ACD9}"/>
                    </a:ext>
                  </a:extLst>
                </p:cNvPr>
                <p:cNvSpPr/>
                <p:nvPr/>
              </p:nvSpPr>
              <p:spPr>
                <a:xfrm>
                  <a:off x="6623628" y="2522543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1"/>
                        <a:pt x="4534" y="438"/>
                      </a:cubicBezTo>
                      <a:cubicBezTo>
                        <a:pt x="8058" y="-896"/>
                        <a:pt x="12058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5" name="Freeform: Shape 512">
                  <a:extLst>
                    <a:ext uri="{FF2B5EF4-FFF2-40B4-BE49-F238E27FC236}">
                      <a16:creationId xmlns:a16="http://schemas.microsoft.com/office/drawing/2014/main" id="{8CDC069B-7669-4F11-91A4-C3A6F9974EFF}"/>
                    </a:ext>
                  </a:extLst>
                </p:cNvPr>
                <p:cNvSpPr/>
                <p:nvPr/>
              </p:nvSpPr>
              <p:spPr>
                <a:xfrm>
                  <a:off x="6612781" y="2502504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6" name="Freeform: Shape 513">
                  <a:extLst>
                    <a:ext uri="{FF2B5EF4-FFF2-40B4-BE49-F238E27FC236}">
                      <a16:creationId xmlns:a16="http://schemas.microsoft.com/office/drawing/2014/main" id="{7D851DD3-6A50-44AC-9195-AAC47B71B41F}"/>
                    </a:ext>
                  </a:extLst>
                </p:cNvPr>
                <p:cNvSpPr/>
                <p:nvPr/>
              </p:nvSpPr>
              <p:spPr>
                <a:xfrm>
                  <a:off x="6603542" y="2518125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80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59" y="380"/>
                      </a:cubicBezTo>
                      <a:cubicBezTo>
                        <a:pt x="6712" y="-764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7" name="Freeform: Shape 514">
                  <a:extLst>
                    <a:ext uri="{FF2B5EF4-FFF2-40B4-BE49-F238E27FC236}">
                      <a16:creationId xmlns:a16="http://schemas.microsoft.com/office/drawing/2014/main" id="{6DB96C41-3FA0-4ADC-BB5F-1563A3467B7E}"/>
                    </a:ext>
                  </a:extLst>
                </p:cNvPr>
                <p:cNvSpPr/>
                <p:nvPr/>
              </p:nvSpPr>
              <p:spPr>
                <a:xfrm>
                  <a:off x="6606304" y="253560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8" name="Freeform: Shape 515">
                  <a:extLst>
                    <a:ext uri="{FF2B5EF4-FFF2-40B4-BE49-F238E27FC236}">
                      <a16:creationId xmlns:a16="http://schemas.microsoft.com/office/drawing/2014/main" id="{0B1DDA62-8B6B-4731-BD26-1221B91C0D6F}"/>
                    </a:ext>
                  </a:extLst>
                </p:cNvPr>
                <p:cNvSpPr/>
                <p:nvPr/>
              </p:nvSpPr>
              <p:spPr>
                <a:xfrm>
                  <a:off x="6637070" y="254093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79" name="Freeform: Shape 516">
                  <a:extLst>
                    <a:ext uri="{FF2B5EF4-FFF2-40B4-BE49-F238E27FC236}">
                      <a16:creationId xmlns:a16="http://schemas.microsoft.com/office/drawing/2014/main" id="{4799C06D-2C7F-45B2-AB8E-9FCBF33257C1}"/>
                    </a:ext>
                  </a:extLst>
                </p:cNvPr>
                <p:cNvSpPr/>
                <p:nvPr/>
              </p:nvSpPr>
              <p:spPr>
                <a:xfrm>
                  <a:off x="6645928" y="252369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0" name="Freeform: Shape 517">
                  <a:extLst>
                    <a:ext uri="{FF2B5EF4-FFF2-40B4-BE49-F238E27FC236}">
                      <a16:creationId xmlns:a16="http://schemas.microsoft.com/office/drawing/2014/main" id="{5950AD1A-D3D1-4179-9F53-72FD8C759DE1}"/>
                    </a:ext>
                  </a:extLst>
                </p:cNvPr>
                <p:cNvSpPr/>
                <p:nvPr/>
              </p:nvSpPr>
              <p:spPr>
                <a:xfrm>
                  <a:off x="6642690" y="250893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7"/>
                        <a:pt x="330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1" name="Freeform: Shape 518">
                  <a:extLst>
                    <a:ext uri="{FF2B5EF4-FFF2-40B4-BE49-F238E27FC236}">
                      <a16:creationId xmlns:a16="http://schemas.microsoft.com/office/drawing/2014/main" id="{D3CB5E8D-07BD-408D-B82B-9C676E5F3FD1}"/>
                    </a:ext>
                  </a:extLst>
                </p:cNvPr>
                <p:cNvSpPr/>
                <p:nvPr/>
              </p:nvSpPr>
              <p:spPr>
                <a:xfrm>
                  <a:off x="6620401" y="254903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2" name="Freeform: Shape 519">
                  <a:extLst>
                    <a:ext uri="{FF2B5EF4-FFF2-40B4-BE49-F238E27FC236}">
                      <a16:creationId xmlns:a16="http://schemas.microsoft.com/office/drawing/2014/main" id="{97964039-70B7-4690-AB24-612D26D949E5}"/>
                    </a:ext>
                  </a:extLst>
                </p:cNvPr>
                <p:cNvSpPr/>
                <p:nvPr/>
              </p:nvSpPr>
              <p:spPr>
                <a:xfrm>
                  <a:off x="6593827" y="248759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3" name="Freeform: Shape 520">
                  <a:extLst>
                    <a:ext uri="{FF2B5EF4-FFF2-40B4-BE49-F238E27FC236}">
                      <a16:creationId xmlns:a16="http://schemas.microsoft.com/office/drawing/2014/main" id="{B98B8064-A313-44EE-99EF-F8783EE569B0}"/>
                    </a:ext>
                  </a:extLst>
                </p:cNvPr>
                <p:cNvSpPr/>
                <p:nvPr/>
              </p:nvSpPr>
              <p:spPr>
                <a:xfrm>
                  <a:off x="6579158" y="250702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4" name="Freeform: Shape 521">
                  <a:extLst>
                    <a:ext uri="{FF2B5EF4-FFF2-40B4-BE49-F238E27FC236}">
                      <a16:creationId xmlns:a16="http://schemas.microsoft.com/office/drawing/2014/main" id="{99DF6FEF-412B-43CA-BAAA-0A3FC58845BC}"/>
                    </a:ext>
                  </a:extLst>
                </p:cNvPr>
                <p:cNvSpPr/>
                <p:nvPr/>
              </p:nvSpPr>
              <p:spPr>
                <a:xfrm>
                  <a:off x="6578586" y="253293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5" name="Freeform: Shape 522">
                  <a:extLst>
                    <a:ext uri="{FF2B5EF4-FFF2-40B4-BE49-F238E27FC236}">
                      <a16:creationId xmlns:a16="http://schemas.microsoft.com/office/drawing/2014/main" id="{091952E1-2BB9-43F9-9506-0D33CB39F33B}"/>
                    </a:ext>
                  </a:extLst>
                </p:cNvPr>
                <p:cNvSpPr/>
                <p:nvPr/>
              </p:nvSpPr>
              <p:spPr>
                <a:xfrm>
                  <a:off x="6584206" y="255489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6" name="Freeform: Shape 523">
                  <a:extLst>
                    <a:ext uri="{FF2B5EF4-FFF2-40B4-BE49-F238E27FC236}">
                      <a16:creationId xmlns:a16="http://schemas.microsoft.com/office/drawing/2014/main" id="{0AF3A8D2-F97D-4E7D-8AA0-5193A2182199}"/>
                    </a:ext>
                  </a:extLst>
                </p:cNvPr>
                <p:cNvSpPr/>
                <p:nvPr/>
              </p:nvSpPr>
              <p:spPr>
                <a:xfrm>
                  <a:off x="6602018" y="257179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7" name="Freeform: Shape 524">
                  <a:extLst>
                    <a:ext uri="{FF2B5EF4-FFF2-40B4-BE49-F238E27FC236}">
                      <a16:creationId xmlns:a16="http://schemas.microsoft.com/office/drawing/2014/main" id="{C46E52E5-E356-4835-953D-E373A9BA7227}"/>
                    </a:ext>
                  </a:extLst>
                </p:cNvPr>
                <p:cNvSpPr/>
                <p:nvPr/>
              </p:nvSpPr>
              <p:spPr>
                <a:xfrm>
                  <a:off x="6629450" y="257656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8" name="Freeform: Shape 525">
                  <a:extLst>
                    <a:ext uri="{FF2B5EF4-FFF2-40B4-BE49-F238E27FC236}">
                      <a16:creationId xmlns:a16="http://schemas.microsoft.com/office/drawing/2014/main" id="{B18ED82A-5B31-4DBD-B4DC-B677014BCE9B}"/>
                    </a:ext>
                  </a:extLst>
                </p:cNvPr>
                <p:cNvSpPr/>
                <p:nvPr/>
              </p:nvSpPr>
              <p:spPr>
                <a:xfrm>
                  <a:off x="6655548" y="256722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89" name="Freeform: Shape 526">
                  <a:extLst>
                    <a:ext uri="{FF2B5EF4-FFF2-40B4-BE49-F238E27FC236}">
                      <a16:creationId xmlns:a16="http://schemas.microsoft.com/office/drawing/2014/main" id="{33E96DEA-2BE3-465D-9137-FC707A24F1AF}"/>
                    </a:ext>
                  </a:extLst>
                </p:cNvPr>
                <p:cNvSpPr/>
                <p:nvPr/>
              </p:nvSpPr>
              <p:spPr>
                <a:xfrm>
                  <a:off x="6670884" y="254636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90" name="Freeform: Shape 527">
                  <a:extLst>
                    <a:ext uri="{FF2B5EF4-FFF2-40B4-BE49-F238E27FC236}">
                      <a16:creationId xmlns:a16="http://schemas.microsoft.com/office/drawing/2014/main" id="{47E37A62-BA34-4EB0-8C4D-E78D7F65B8BC}"/>
                    </a:ext>
                  </a:extLst>
                </p:cNvPr>
                <p:cNvSpPr/>
                <p:nvPr/>
              </p:nvSpPr>
              <p:spPr>
                <a:xfrm>
                  <a:off x="6675265" y="2523660"/>
                  <a:ext cx="11424" cy="11462"/>
                </a:xfrm>
                <a:custGeom>
                  <a:avLst/>
                  <a:gdLst>
                    <a:gd name="connsiteX0" fmla="*/ 11094 w 11424"/>
                    <a:gd name="connsiteY0" fmla="*/ 3798 h 11462"/>
                    <a:gd name="connsiteX1" fmla="*/ 7665 w 11424"/>
                    <a:gd name="connsiteY1" fmla="*/ 11132 h 11462"/>
                    <a:gd name="connsiteX2" fmla="*/ 331 w 11424"/>
                    <a:gd name="connsiteY2" fmla="*/ 7703 h 11462"/>
                    <a:gd name="connsiteX3" fmla="*/ 3760 w 11424"/>
                    <a:gd name="connsiteY3" fmla="*/ 368 h 11462"/>
                    <a:gd name="connsiteX4" fmla="*/ 11094 w 11424"/>
                    <a:gd name="connsiteY4" fmla="*/ 3798 h 1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62">
                      <a:moveTo>
                        <a:pt x="11094" y="3798"/>
                      </a:moveTo>
                      <a:cubicBezTo>
                        <a:pt x="12141" y="6750"/>
                        <a:pt x="10617" y="10084"/>
                        <a:pt x="7665" y="11132"/>
                      </a:cubicBezTo>
                      <a:cubicBezTo>
                        <a:pt x="4712" y="12180"/>
                        <a:pt x="1378" y="10656"/>
                        <a:pt x="331" y="7703"/>
                      </a:cubicBezTo>
                      <a:cubicBezTo>
                        <a:pt x="-717" y="4750"/>
                        <a:pt x="807" y="1416"/>
                        <a:pt x="3760" y="368"/>
                      </a:cubicBezTo>
                      <a:cubicBezTo>
                        <a:pt x="6712" y="-774"/>
                        <a:pt x="10046" y="845"/>
                        <a:pt x="11094" y="37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91" name="Freeform: Shape 528">
                  <a:extLst>
                    <a:ext uri="{FF2B5EF4-FFF2-40B4-BE49-F238E27FC236}">
                      <a16:creationId xmlns:a16="http://schemas.microsoft.com/office/drawing/2014/main" id="{E499E1B2-F51A-4001-9DBB-D39608CD208E}"/>
                    </a:ext>
                  </a:extLst>
                </p:cNvPr>
                <p:cNvSpPr/>
                <p:nvPr/>
              </p:nvSpPr>
              <p:spPr>
                <a:xfrm>
                  <a:off x="6667645" y="249750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92" name="Freeform: Shape 529">
                  <a:extLst>
                    <a:ext uri="{FF2B5EF4-FFF2-40B4-BE49-F238E27FC236}">
                      <a16:creationId xmlns:a16="http://schemas.microsoft.com/office/drawing/2014/main" id="{66755756-4A29-4A87-A606-303D2AEDF673}"/>
                    </a:ext>
                  </a:extLst>
                </p:cNvPr>
                <p:cNvSpPr/>
                <p:nvPr/>
              </p:nvSpPr>
              <p:spPr>
                <a:xfrm>
                  <a:off x="6646690" y="247716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80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80"/>
                      </a:cubicBezTo>
                      <a:cubicBezTo>
                        <a:pt x="6712" y="-764"/>
                        <a:pt x="9951" y="761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93" name="Freeform: Shape 530">
                  <a:extLst>
                    <a:ext uri="{FF2B5EF4-FFF2-40B4-BE49-F238E27FC236}">
                      <a16:creationId xmlns:a16="http://schemas.microsoft.com/office/drawing/2014/main" id="{C6D3BDC6-B192-4D94-9B57-BFDE75F432B9}"/>
                    </a:ext>
                  </a:extLst>
                </p:cNvPr>
                <p:cNvSpPr/>
                <p:nvPr/>
              </p:nvSpPr>
              <p:spPr>
                <a:xfrm>
                  <a:off x="6623003" y="2482866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94" name="Freeform: Shape 531">
                  <a:extLst>
                    <a:ext uri="{FF2B5EF4-FFF2-40B4-BE49-F238E27FC236}">
                      <a16:creationId xmlns:a16="http://schemas.microsoft.com/office/drawing/2014/main" id="{6828DF2C-1839-4E79-8583-D51D5C380D12}"/>
                    </a:ext>
                  </a:extLst>
                </p:cNvPr>
                <p:cNvSpPr/>
                <p:nvPr/>
              </p:nvSpPr>
              <p:spPr>
                <a:xfrm>
                  <a:off x="6598348" y="2492977"/>
                  <a:ext cx="17335" cy="18418"/>
                </a:xfrm>
                <a:custGeom>
                  <a:avLst/>
                  <a:gdLst>
                    <a:gd name="connsiteX0" fmla="*/ 16288 w 17335"/>
                    <a:gd name="connsiteY0" fmla="*/ 18383 h 18418"/>
                    <a:gd name="connsiteX1" fmla="*/ 15716 w 17335"/>
                    <a:gd name="connsiteY1" fmla="*/ 18097 h 18418"/>
                    <a:gd name="connsiteX2" fmla="*/ 286 w 17335"/>
                    <a:gd name="connsiteY2" fmla="*/ 1619 h 18418"/>
                    <a:gd name="connsiteX3" fmla="*/ 286 w 17335"/>
                    <a:gd name="connsiteY3" fmla="*/ 286 h 18418"/>
                    <a:gd name="connsiteX4" fmla="*/ 1619 w 17335"/>
                    <a:gd name="connsiteY4" fmla="*/ 286 h 18418"/>
                    <a:gd name="connsiteX5" fmla="*/ 17050 w 17335"/>
                    <a:gd name="connsiteY5" fmla="*/ 16764 h 18418"/>
                    <a:gd name="connsiteX6" fmla="*/ 17050 w 17335"/>
                    <a:gd name="connsiteY6" fmla="*/ 18097 h 18418"/>
                    <a:gd name="connsiteX7" fmla="*/ 16288 w 17335"/>
                    <a:gd name="connsiteY7" fmla="*/ 18383 h 1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18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7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6"/>
                        <a:pt x="17050" y="18097"/>
                      </a:cubicBezTo>
                      <a:cubicBezTo>
                        <a:pt x="16859" y="18383"/>
                        <a:pt x="16573" y="18478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95" name="Freeform: Shape 532">
                  <a:extLst>
                    <a:ext uri="{FF2B5EF4-FFF2-40B4-BE49-F238E27FC236}">
                      <a16:creationId xmlns:a16="http://schemas.microsoft.com/office/drawing/2014/main" id="{75C7478A-D619-41A9-B908-CD2E9F11D279}"/>
                    </a:ext>
                  </a:extLst>
                </p:cNvPr>
                <p:cNvSpPr/>
                <p:nvPr/>
              </p:nvSpPr>
              <p:spPr>
                <a:xfrm>
                  <a:off x="6585893" y="2512145"/>
                  <a:ext cx="24530" cy="11622"/>
                </a:xfrm>
                <a:custGeom>
                  <a:avLst/>
                  <a:gdLst>
                    <a:gd name="connsiteX0" fmla="*/ 23409 w 24530"/>
                    <a:gd name="connsiteY0" fmla="*/ 11598 h 11622"/>
                    <a:gd name="connsiteX1" fmla="*/ 23219 w 24530"/>
                    <a:gd name="connsiteY1" fmla="*/ 11503 h 11622"/>
                    <a:gd name="connsiteX2" fmla="*/ 549 w 24530"/>
                    <a:gd name="connsiteY2" fmla="*/ 1787 h 11622"/>
                    <a:gd name="connsiteX3" fmla="*/ 73 w 24530"/>
                    <a:gd name="connsiteY3" fmla="*/ 549 h 11622"/>
                    <a:gd name="connsiteX4" fmla="*/ 1311 w 24530"/>
                    <a:gd name="connsiteY4" fmla="*/ 73 h 11622"/>
                    <a:gd name="connsiteX5" fmla="*/ 23981 w 24530"/>
                    <a:gd name="connsiteY5" fmla="*/ 9788 h 11622"/>
                    <a:gd name="connsiteX6" fmla="*/ 24457 w 24530"/>
                    <a:gd name="connsiteY6" fmla="*/ 11027 h 11622"/>
                    <a:gd name="connsiteX7" fmla="*/ 23409 w 24530"/>
                    <a:gd name="connsiteY7" fmla="*/ 11598 h 1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22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7"/>
                      </a:lnTo>
                      <a:cubicBezTo>
                        <a:pt x="73" y="1597"/>
                        <a:pt x="-118" y="1025"/>
                        <a:pt x="73" y="549"/>
                      </a:cubicBezTo>
                      <a:cubicBezTo>
                        <a:pt x="264" y="73"/>
                        <a:pt x="835" y="-117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8" y="10550"/>
                        <a:pt x="24457" y="11027"/>
                      </a:cubicBezTo>
                      <a:cubicBezTo>
                        <a:pt x="24266" y="11503"/>
                        <a:pt x="23790" y="11693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96" name="Freeform: Shape 533">
                  <a:extLst>
                    <a:ext uri="{FF2B5EF4-FFF2-40B4-BE49-F238E27FC236}">
                      <a16:creationId xmlns:a16="http://schemas.microsoft.com/office/drawing/2014/main" id="{E18CFC39-3544-456C-9775-E610ABA38A0D}"/>
                    </a:ext>
                  </a:extLst>
                </p:cNvPr>
                <p:cNvSpPr/>
                <p:nvPr/>
              </p:nvSpPr>
              <p:spPr>
                <a:xfrm>
                  <a:off x="6584903" y="2534301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97" name="Freeform: Shape 534">
                  <a:extLst>
                    <a:ext uri="{FF2B5EF4-FFF2-40B4-BE49-F238E27FC236}">
                      <a16:creationId xmlns:a16="http://schemas.microsoft.com/office/drawing/2014/main" id="{137D5647-D1AD-4303-945F-B507CDCF5DDF}"/>
                    </a:ext>
                  </a:extLst>
                </p:cNvPr>
                <p:cNvSpPr/>
                <p:nvPr/>
              </p:nvSpPr>
              <p:spPr>
                <a:xfrm>
                  <a:off x="6589901" y="2546252"/>
                  <a:ext cx="21657" cy="14390"/>
                </a:xfrm>
                <a:custGeom>
                  <a:avLst/>
                  <a:gdLst>
                    <a:gd name="connsiteX0" fmla="*/ 828 w 21657"/>
                    <a:gd name="connsiteY0" fmla="*/ 14353 h 14390"/>
                    <a:gd name="connsiteX1" fmla="*/ 161 w 21657"/>
                    <a:gd name="connsiteY1" fmla="*/ 13877 h 14390"/>
                    <a:gd name="connsiteX2" fmla="*/ 446 w 21657"/>
                    <a:gd name="connsiteY2" fmla="*/ 12543 h 14390"/>
                    <a:gd name="connsiteX3" fmla="*/ 20163 w 21657"/>
                    <a:gd name="connsiteY3" fmla="*/ 161 h 14390"/>
                    <a:gd name="connsiteX4" fmla="*/ 21497 w 21657"/>
                    <a:gd name="connsiteY4" fmla="*/ 447 h 14390"/>
                    <a:gd name="connsiteX5" fmla="*/ 21211 w 21657"/>
                    <a:gd name="connsiteY5" fmla="*/ 1780 h 14390"/>
                    <a:gd name="connsiteX6" fmla="*/ 1494 w 21657"/>
                    <a:gd name="connsiteY6" fmla="*/ 14162 h 14390"/>
                    <a:gd name="connsiteX7" fmla="*/ 828 w 21657"/>
                    <a:gd name="connsiteY7" fmla="*/ 14353 h 1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90">
                      <a:moveTo>
                        <a:pt x="828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1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40" y="-125"/>
                        <a:pt x="21211" y="-30"/>
                        <a:pt x="21497" y="447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208" y="14353"/>
                        <a:pt x="1018" y="14448"/>
                        <a:pt x="828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98" name="Freeform: Shape 535">
                  <a:extLst>
                    <a:ext uri="{FF2B5EF4-FFF2-40B4-BE49-F238E27FC236}">
                      <a16:creationId xmlns:a16="http://schemas.microsoft.com/office/drawing/2014/main" id="{44A8BF35-47AE-47D5-A5B8-BBDEA34B3F63}"/>
                    </a:ext>
                  </a:extLst>
                </p:cNvPr>
                <p:cNvSpPr/>
                <p:nvPr/>
              </p:nvSpPr>
              <p:spPr>
                <a:xfrm>
                  <a:off x="6607072" y="2552660"/>
                  <a:ext cx="13793" cy="24256"/>
                </a:xfrm>
                <a:custGeom>
                  <a:avLst/>
                  <a:gdLst>
                    <a:gd name="connsiteX0" fmla="*/ 801 w 13793"/>
                    <a:gd name="connsiteY0" fmla="*/ 24232 h 24256"/>
                    <a:gd name="connsiteX1" fmla="*/ 515 w 13793"/>
                    <a:gd name="connsiteY1" fmla="*/ 24137 h 24256"/>
                    <a:gd name="connsiteX2" fmla="*/ 134 w 13793"/>
                    <a:gd name="connsiteY2" fmla="*/ 22804 h 24256"/>
                    <a:gd name="connsiteX3" fmla="*/ 11945 w 13793"/>
                    <a:gd name="connsiteY3" fmla="*/ 515 h 24256"/>
                    <a:gd name="connsiteX4" fmla="*/ 13279 w 13793"/>
                    <a:gd name="connsiteY4" fmla="*/ 134 h 24256"/>
                    <a:gd name="connsiteX5" fmla="*/ 13660 w 13793"/>
                    <a:gd name="connsiteY5" fmla="*/ 1468 h 24256"/>
                    <a:gd name="connsiteX6" fmla="*/ 1849 w 13793"/>
                    <a:gd name="connsiteY6" fmla="*/ 23756 h 24256"/>
                    <a:gd name="connsiteX7" fmla="*/ 801 w 13793"/>
                    <a:gd name="connsiteY7" fmla="*/ 24232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3" h="24256">
                      <a:moveTo>
                        <a:pt x="801" y="24232"/>
                      </a:moveTo>
                      <a:cubicBezTo>
                        <a:pt x="706" y="24232"/>
                        <a:pt x="611" y="24137"/>
                        <a:pt x="515" y="24137"/>
                      </a:cubicBezTo>
                      <a:cubicBezTo>
                        <a:pt x="39" y="23851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5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328"/>
                        <a:pt x="801" y="242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99" name="Freeform: Shape 536">
                  <a:extLst>
                    <a:ext uri="{FF2B5EF4-FFF2-40B4-BE49-F238E27FC236}">
                      <a16:creationId xmlns:a16="http://schemas.microsoft.com/office/drawing/2014/main" id="{4B1E6F37-ED0C-47C7-AF3B-5DBA6E0A9085}"/>
                    </a:ext>
                  </a:extLst>
                </p:cNvPr>
                <p:cNvSpPr/>
                <p:nvPr/>
              </p:nvSpPr>
              <p:spPr>
                <a:xfrm>
                  <a:off x="6632543" y="2552032"/>
                  <a:ext cx="3905" cy="29694"/>
                </a:xfrm>
                <a:custGeom>
                  <a:avLst/>
                  <a:gdLst>
                    <a:gd name="connsiteX0" fmla="*/ 2762 w 3905"/>
                    <a:gd name="connsiteY0" fmla="*/ 29623 h 29694"/>
                    <a:gd name="connsiteX1" fmla="*/ 2000 w 3905"/>
                    <a:gd name="connsiteY1" fmla="*/ 28765 h 29694"/>
                    <a:gd name="connsiteX2" fmla="*/ 0 w 3905"/>
                    <a:gd name="connsiteY2" fmla="*/ 1048 h 29694"/>
                    <a:gd name="connsiteX3" fmla="*/ 857 w 3905"/>
                    <a:gd name="connsiteY3" fmla="*/ 0 h 29694"/>
                    <a:gd name="connsiteX4" fmla="*/ 1905 w 3905"/>
                    <a:gd name="connsiteY4" fmla="*/ 857 h 29694"/>
                    <a:gd name="connsiteX5" fmla="*/ 3905 w 3905"/>
                    <a:gd name="connsiteY5" fmla="*/ 28575 h 29694"/>
                    <a:gd name="connsiteX6" fmla="*/ 3048 w 3905"/>
                    <a:gd name="connsiteY6" fmla="*/ 29623 h 29694"/>
                    <a:gd name="connsiteX7" fmla="*/ 2762 w 3905"/>
                    <a:gd name="connsiteY7" fmla="*/ 29623 h 29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94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5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858" y="29718"/>
                        <a:pt x="2762" y="29718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00" name="Freeform: Shape 537">
                  <a:extLst>
                    <a:ext uri="{FF2B5EF4-FFF2-40B4-BE49-F238E27FC236}">
                      <a16:creationId xmlns:a16="http://schemas.microsoft.com/office/drawing/2014/main" id="{EA69429C-C9B0-4522-B88E-DA324F3E561B}"/>
                    </a:ext>
                  </a:extLst>
                </p:cNvPr>
                <p:cNvSpPr/>
                <p:nvPr/>
              </p:nvSpPr>
              <p:spPr>
                <a:xfrm>
                  <a:off x="6650575" y="2502746"/>
                  <a:ext cx="22895" cy="14996"/>
                </a:xfrm>
                <a:custGeom>
                  <a:avLst/>
                  <a:gdLst>
                    <a:gd name="connsiteX0" fmla="*/ 827 w 22895"/>
                    <a:gd name="connsiteY0" fmla="*/ 14997 h 14996"/>
                    <a:gd name="connsiteX1" fmla="*/ 161 w 22895"/>
                    <a:gd name="connsiteY1" fmla="*/ 14520 h 14996"/>
                    <a:gd name="connsiteX2" fmla="*/ 446 w 22895"/>
                    <a:gd name="connsiteY2" fmla="*/ 13187 h 14996"/>
                    <a:gd name="connsiteX3" fmla="*/ 21401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7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7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1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5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018" y="14997"/>
                        <a:pt x="827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01" name="Freeform: Shape 538">
                  <a:extLst>
                    <a:ext uri="{FF2B5EF4-FFF2-40B4-BE49-F238E27FC236}">
                      <a16:creationId xmlns:a16="http://schemas.microsoft.com/office/drawing/2014/main" id="{5793C806-0F4D-4041-95B5-13F494161E3B}"/>
                    </a:ext>
                  </a:extLst>
                </p:cNvPr>
                <p:cNvSpPr/>
                <p:nvPr/>
              </p:nvSpPr>
              <p:spPr>
                <a:xfrm>
                  <a:off x="6641328" y="2484141"/>
                  <a:ext cx="11671" cy="24665"/>
                </a:xfrm>
                <a:custGeom>
                  <a:avLst/>
                  <a:gdLst>
                    <a:gd name="connsiteX0" fmla="*/ 740 w 11671"/>
                    <a:gd name="connsiteY0" fmla="*/ 24648 h 24665"/>
                    <a:gd name="connsiteX1" fmla="*/ 549 w 11671"/>
                    <a:gd name="connsiteY1" fmla="*/ 24552 h 24665"/>
                    <a:gd name="connsiteX2" fmla="*/ 73 w 11671"/>
                    <a:gd name="connsiteY2" fmla="*/ 23314 h 24665"/>
                    <a:gd name="connsiteX3" fmla="*/ 9884 w 11671"/>
                    <a:gd name="connsiteY3" fmla="*/ 549 h 24665"/>
                    <a:gd name="connsiteX4" fmla="*/ 11122 w 11671"/>
                    <a:gd name="connsiteY4" fmla="*/ 73 h 24665"/>
                    <a:gd name="connsiteX5" fmla="*/ 11598 w 11671"/>
                    <a:gd name="connsiteY5" fmla="*/ 1311 h 24665"/>
                    <a:gd name="connsiteX6" fmla="*/ 1788 w 11671"/>
                    <a:gd name="connsiteY6" fmla="*/ 24076 h 24665"/>
                    <a:gd name="connsiteX7" fmla="*/ 740 w 11671"/>
                    <a:gd name="connsiteY7" fmla="*/ 24648 h 24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65">
                      <a:moveTo>
                        <a:pt x="740" y="24648"/>
                      </a:moveTo>
                      <a:cubicBezTo>
                        <a:pt x="645" y="24648"/>
                        <a:pt x="549" y="24648"/>
                        <a:pt x="549" y="24552"/>
                      </a:cubicBezTo>
                      <a:cubicBezTo>
                        <a:pt x="73" y="24362"/>
                        <a:pt x="-117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7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8" y="24076"/>
                      </a:lnTo>
                      <a:cubicBezTo>
                        <a:pt x="1597" y="24457"/>
                        <a:pt x="1216" y="24743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02" name="Freeform: Shape 539">
                  <a:extLst>
                    <a:ext uri="{FF2B5EF4-FFF2-40B4-BE49-F238E27FC236}">
                      <a16:creationId xmlns:a16="http://schemas.microsoft.com/office/drawing/2014/main" id="{FEEC82E7-61D9-48C1-839A-003F6E009886}"/>
                    </a:ext>
                  </a:extLst>
                </p:cNvPr>
                <p:cNvSpPr/>
                <p:nvPr/>
              </p:nvSpPr>
              <p:spPr>
                <a:xfrm>
                  <a:off x="6652926" y="2528410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3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3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3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3" y="2381"/>
                      </a:lnTo>
                      <a:cubicBezTo>
                        <a:pt x="857" y="2381"/>
                        <a:pt x="762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03" name="Freeform: Shape 540">
                  <a:extLst>
                    <a:ext uri="{FF2B5EF4-FFF2-40B4-BE49-F238E27FC236}">
                      <a16:creationId xmlns:a16="http://schemas.microsoft.com/office/drawing/2014/main" id="{4BAD32BA-5F2B-488E-ADF7-5B98AA1A8935}"/>
                    </a:ext>
                  </a:extLst>
                </p:cNvPr>
                <p:cNvSpPr/>
                <p:nvPr/>
              </p:nvSpPr>
              <p:spPr>
                <a:xfrm>
                  <a:off x="6648948" y="2538529"/>
                  <a:ext cx="27578" cy="14378"/>
                </a:xfrm>
                <a:custGeom>
                  <a:avLst/>
                  <a:gdLst>
                    <a:gd name="connsiteX0" fmla="*/ 26553 w 27578"/>
                    <a:gd name="connsiteY0" fmla="*/ 14360 h 14378"/>
                    <a:gd name="connsiteX1" fmla="*/ 26267 w 27578"/>
                    <a:gd name="connsiteY1" fmla="*/ 14265 h 14378"/>
                    <a:gd name="connsiteX2" fmla="*/ 549 w 27578"/>
                    <a:gd name="connsiteY2" fmla="*/ 1787 h 14378"/>
                    <a:gd name="connsiteX3" fmla="*/ 73 w 27578"/>
                    <a:gd name="connsiteY3" fmla="*/ 549 h 14378"/>
                    <a:gd name="connsiteX4" fmla="*/ 1311 w 27578"/>
                    <a:gd name="connsiteY4" fmla="*/ 73 h 14378"/>
                    <a:gd name="connsiteX5" fmla="*/ 27029 w 27578"/>
                    <a:gd name="connsiteY5" fmla="*/ 12551 h 14378"/>
                    <a:gd name="connsiteX6" fmla="*/ 27505 w 27578"/>
                    <a:gd name="connsiteY6" fmla="*/ 13789 h 14378"/>
                    <a:gd name="connsiteX7" fmla="*/ 26553 w 27578"/>
                    <a:gd name="connsiteY7" fmla="*/ 14360 h 14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78">
                      <a:moveTo>
                        <a:pt x="26553" y="14360"/>
                      </a:moveTo>
                      <a:cubicBezTo>
                        <a:pt x="26457" y="14360"/>
                        <a:pt x="26362" y="14360"/>
                        <a:pt x="26267" y="14265"/>
                      </a:cubicBezTo>
                      <a:lnTo>
                        <a:pt x="549" y="1787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7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6" y="13313"/>
                        <a:pt x="27505" y="13789"/>
                      </a:cubicBezTo>
                      <a:cubicBezTo>
                        <a:pt x="27410" y="14170"/>
                        <a:pt x="26934" y="14456"/>
                        <a:pt x="26553" y="143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04" name="Freeform: Shape 541">
                  <a:extLst>
                    <a:ext uri="{FF2B5EF4-FFF2-40B4-BE49-F238E27FC236}">
                      <a16:creationId xmlns:a16="http://schemas.microsoft.com/office/drawing/2014/main" id="{A234CEA3-2921-4FDD-B638-8262CF6E9FBE}"/>
                    </a:ext>
                  </a:extLst>
                </p:cNvPr>
                <p:cNvSpPr/>
                <p:nvPr/>
              </p:nvSpPr>
              <p:spPr>
                <a:xfrm>
                  <a:off x="6642825" y="2549742"/>
                  <a:ext cx="18868" cy="23055"/>
                </a:xfrm>
                <a:custGeom>
                  <a:avLst/>
                  <a:gdLst>
                    <a:gd name="connsiteX0" fmla="*/ 17721 w 18868"/>
                    <a:gd name="connsiteY0" fmla="*/ 23055 h 23055"/>
                    <a:gd name="connsiteX1" fmla="*/ 17150 w 18868"/>
                    <a:gd name="connsiteY1" fmla="*/ 22674 h 23055"/>
                    <a:gd name="connsiteX2" fmla="*/ 195 w 18868"/>
                    <a:gd name="connsiteY2" fmla="*/ 1528 h 23055"/>
                    <a:gd name="connsiteX3" fmla="*/ 386 w 18868"/>
                    <a:gd name="connsiteY3" fmla="*/ 195 h 23055"/>
                    <a:gd name="connsiteX4" fmla="*/ 1719 w 18868"/>
                    <a:gd name="connsiteY4" fmla="*/ 386 h 23055"/>
                    <a:gd name="connsiteX5" fmla="*/ 18674 w 18868"/>
                    <a:gd name="connsiteY5" fmla="*/ 21531 h 23055"/>
                    <a:gd name="connsiteX6" fmla="*/ 18483 w 18868"/>
                    <a:gd name="connsiteY6" fmla="*/ 22864 h 23055"/>
                    <a:gd name="connsiteX7" fmla="*/ 17721 w 18868"/>
                    <a:gd name="connsiteY7" fmla="*/ 23055 h 2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55">
                      <a:moveTo>
                        <a:pt x="17721" y="23055"/>
                      </a:moveTo>
                      <a:cubicBezTo>
                        <a:pt x="17531" y="23055"/>
                        <a:pt x="17245" y="22864"/>
                        <a:pt x="17150" y="22674"/>
                      </a:cubicBezTo>
                      <a:lnTo>
                        <a:pt x="195" y="1528"/>
                      </a:lnTo>
                      <a:cubicBezTo>
                        <a:pt x="-91" y="1147"/>
                        <a:pt x="-91" y="481"/>
                        <a:pt x="386" y="195"/>
                      </a:cubicBezTo>
                      <a:cubicBezTo>
                        <a:pt x="767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4"/>
                      </a:cubicBezTo>
                      <a:cubicBezTo>
                        <a:pt x="18293" y="22960"/>
                        <a:pt x="18007" y="23055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05" name="Freeform: Shape 542">
                  <a:extLst>
                    <a:ext uri="{FF2B5EF4-FFF2-40B4-BE49-F238E27FC236}">
                      <a16:creationId xmlns:a16="http://schemas.microsoft.com/office/drawing/2014/main" id="{472E28F5-9BE3-459E-B014-95AFB7BCD64D}"/>
                    </a:ext>
                  </a:extLst>
                </p:cNvPr>
                <p:cNvSpPr/>
                <p:nvPr/>
              </p:nvSpPr>
              <p:spPr>
                <a:xfrm>
                  <a:off x="6632052" y="2505536"/>
                  <a:ext cx="3458" cy="10697"/>
                </a:xfrm>
                <a:custGeom>
                  <a:avLst/>
                  <a:gdLst>
                    <a:gd name="connsiteX0" fmla="*/ 777 w 3458"/>
                    <a:gd name="connsiteY0" fmla="*/ 10683 h 10697"/>
                    <a:gd name="connsiteX1" fmla="*/ 15 w 3458"/>
                    <a:gd name="connsiteY1" fmla="*/ 9540 h 10697"/>
                    <a:gd name="connsiteX2" fmla="*/ 1539 w 3458"/>
                    <a:gd name="connsiteY2" fmla="*/ 777 h 10697"/>
                    <a:gd name="connsiteX3" fmla="*/ 2682 w 3458"/>
                    <a:gd name="connsiteY3" fmla="*/ 15 h 10697"/>
                    <a:gd name="connsiteX4" fmla="*/ 3444 w 3458"/>
                    <a:gd name="connsiteY4" fmla="*/ 1158 h 10697"/>
                    <a:gd name="connsiteX5" fmla="*/ 1920 w 3458"/>
                    <a:gd name="connsiteY5" fmla="*/ 9921 h 10697"/>
                    <a:gd name="connsiteX6" fmla="*/ 777 w 3458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253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06" name="Freeform: Shape 543">
                  <a:extLst>
                    <a:ext uri="{FF2B5EF4-FFF2-40B4-BE49-F238E27FC236}">
                      <a16:creationId xmlns:a16="http://schemas.microsoft.com/office/drawing/2014/main" id="{DB61876D-CBC6-4106-83E7-6DEA6C775D59}"/>
                    </a:ext>
                  </a:extLst>
                </p:cNvPr>
                <p:cNvSpPr/>
                <p:nvPr/>
              </p:nvSpPr>
              <p:spPr>
                <a:xfrm>
                  <a:off x="6618857" y="2510438"/>
                  <a:ext cx="7274" cy="9590"/>
                </a:xfrm>
                <a:custGeom>
                  <a:avLst/>
                  <a:gdLst>
                    <a:gd name="connsiteX0" fmla="*/ 6161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6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1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1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352" y="9590"/>
                        <a:pt x="6161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07" name="Freeform: Shape 544">
                  <a:extLst>
                    <a:ext uri="{FF2B5EF4-FFF2-40B4-BE49-F238E27FC236}">
                      <a16:creationId xmlns:a16="http://schemas.microsoft.com/office/drawing/2014/main" id="{61E9685A-5A49-4907-876A-2B8489E3CBDE}"/>
                    </a:ext>
                  </a:extLst>
                </p:cNvPr>
                <p:cNvSpPr/>
                <p:nvPr/>
              </p:nvSpPr>
              <p:spPr>
                <a:xfrm>
                  <a:off x="6610204" y="2523217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385" y="5003"/>
                        <a:pt x="13290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813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08" name="Freeform: Shape 545">
                  <a:extLst>
                    <a:ext uri="{FF2B5EF4-FFF2-40B4-BE49-F238E27FC236}">
                      <a16:creationId xmlns:a16="http://schemas.microsoft.com/office/drawing/2014/main" id="{08ACE71A-B506-4007-8675-3AEAC0B2705C}"/>
                    </a:ext>
                  </a:extLst>
                </p:cNvPr>
                <p:cNvSpPr/>
                <p:nvPr/>
              </p:nvSpPr>
              <p:spPr>
                <a:xfrm>
                  <a:off x="6613909" y="2536066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107" y="5013"/>
                        <a:pt x="917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09" name="Freeform: Shape 546">
                  <a:extLst>
                    <a:ext uri="{FF2B5EF4-FFF2-40B4-BE49-F238E27FC236}">
                      <a16:creationId xmlns:a16="http://schemas.microsoft.com/office/drawing/2014/main" id="{530C0AF5-A46E-42A9-B2C6-19FB4F14E12B}"/>
                    </a:ext>
                  </a:extLst>
                </p:cNvPr>
                <p:cNvSpPr/>
                <p:nvPr/>
              </p:nvSpPr>
              <p:spPr>
                <a:xfrm>
                  <a:off x="6625670" y="2541445"/>
                  <a:ext cx="3553" cy="11367"/>
                </a:xfrm>
                <a:custGeom>
                  <a:avLst/>
                  <a:gdLst>
                    <a:gd name="connsiteX0" fmla="*/ 777 w 3553"/>
                    <a:gd name="connsiteY0" fmla="*/ 11349 h 11367"/>
                    <a:gd name="connsiteX1" fmla="*/ 15 w 3553"/>
                    <a:gd name="connsiteY1" fmla="*/ 10206 h 11367"/>
                    <a:gd name="connsiteX2" fmla="*/ 1634 w 3553"/>
                    <a:gd name="connsiteY2" fmla="*/ 777 h 11367"/>
                    <a:gd name="connsiteX3" fmla="*/ 2777 w 3553"/>
                    <a:gd name="connsiteY3" fmla="*/ 15 h 11367"/>
                    <a:gd name="connsiteX4" fmla="*/ 3539 w 3553"/>
                    <a:gd name="connsiteY4" fmla="*/ 1158 h 11367"/>
                    <a:gd name="connsiteX5" fmla="*/ 1920 w 3553"/>
                    <a:gd name="connsiteY5" fmla="*/ 10587 h 11367"/>
                    <a:gd name="connsiteX6" fmla="*/ 777 w 3553"/>
                    <a:gd name="connsiteY6" fmla="*/ 11349 h 1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7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159"/>
                        <a:pt x="1348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10" name="Freeform: Shape 547">
                  <a:extLst>
                    <a:ext uri="{FF2B5EF4-FFF2-40B4-BE49-F238E27FC236}">
                      <a16:creationId xmlns:a16="http://schemas.microsoft.com/office/drawing/2014/main" id="{ACA4ECEB-C102-4BE1-B7C1-EA4A488D4356}"/>
                    </a:ext>
                  </a:extLst>
                </p:cNvPr>
                <p:cNvSpPr/>
                <p:nvPr/>
              </p:nvSpPr>
              <p:spPr>
                <a:xfrm>
                  <a:off x="6633538" y="2535121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6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4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11" name="Freeform: Shape 548">
                  <a:extLst>
                    <a:ext uri="{FF2B5EF4-FFF2-40B4-BE49-F238E27FC236}">
                      <a16:creationId xmlns:a16="http://schemas.microsoft.com/office/drawing/2014/main" id="{16A21B62-B9C9-4365-BDBF-F85E4D0D688A}"/>
                    </a:ext>
                  </a:extLst>
                </p:cNvPr>
                <p:cNvSpPr/>
                <p:nvPr/>
              </p:nvSpPr>
              <p:spPr>
                <a:xfrm>
                  <a:off x="6639015" y="2514975"/>
                  <a:ext cx="8676" cy="7090"/>
                </a:xfrm>
                <a:custGeom>
                  <a:avLst/>
                  <a:gdLst>
                    <a:gd name="connsiteX0" fmla="*/ 766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3 h 7090"/>
                    <a:gd name="connsiteX7" fmla="*/ 766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7" y="767"/>
                        <a:pt x="8767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243" y="7053"/>
                        <a:pt x="1052" y="7148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12" name="Freeform: Shape 549">
                  <a:extLst>
                    <a:ext uri="{FF2B5EF4-FFF2-40B4-BE49-F238E27FC236}">
                      <a16:creationId xmlns:a16="http://schemas.microsoft.com/office/drawing/2014/main" id="{AAD6319F-D3EB-4F05-BB54-8DA219FD51A2}"/>
                    </a:ext>
                  </a:extLst>
                </p:cNvPr>
                <p:cNvSpPr/>
                <p:nvPr/>
              </p:nvSpPr>
              <p:spPr>
                <a:xfrm>
                  <a:off x="6637767" y="2527062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872" y="1920"/>
                        <a:pt x="872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30" name="Graphic 79">
                <a:extLst>
                  <a:ext uri="{FF2B5EF4-FFF2-40B4-BE49-F238E27FC236}">
                    <a16:creationId xmlns:a16="http://schemas.microsoft.com/office/drawing/2014/main" id="{177AAAA0-6C84-4CB5-B175-6648DF585CE4}"/>
                  </a:ext>
                </a:extLst>
              </p:cNvPr>
              <p:cNvGrpSpPr/>
              <p:nvPr/>
            </p:nvGrpSpPr>
            <p:grpSpPr>
              <a:xfrm>
                <a:off x="11738359" y="2436720"/>
                <a:ext cx="305519" cy="268716"/>
                <a:chOff x="7356539" y="2920461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1381" name="Graphic 79">
                  <a:extLst>
                    <a:ext uri="{FF2B5EF4-FFF2-40B4-BE49-F238E27FC236}">
                      <a16:creationId xmlns:a16="http://schemas.microsoft.com/office/drawing/2014/main" id="{ECC99F67-DE43-487F-A7D4-9BCCAC74054E}"/>
                    </a:ext>
                  </a:extLst>
                </p:cNvPr>
                <p:cNvGrpSpPr/>
                <p:nvPr/>
              </p:nvGrpSpPr>
              <p:grpSpPr>
                <a:xfrm>
                  <a:off x="7408736" y="2920461"/>
                  <a:ext cx="33334" cy="137728"/>
                  <a:chOff x="7408736" y="2920461"/>
                  <a:chExt cx="33334" cy="137728"/>
                </a:xfrm>
                <a:grpFill/>
              </p:grpSpPr>
              <p:grpSp>
                <p:nvGrpSpPr>
                  <p:cNvPr id="1459" name="Graphic 79">
                    <a:extLst>
                      <a:ext uri="{FF2B5EF4-FFF2-40B4-BE49-F238E27FC236}">
                        <a16:creationId xmlns:a16="http://schemas.microsoft.com/office/drawing/2014/main" id="{1C4604F4-D7F0-4E0D-AC29-FDB2320F32ED}"/>
                      </a:ext>
                    </a:extLst>
                  </p:cNvPr>
                  <p:cNvGrpSpPr/>
                  <p:nvPr/>
                </p:nvGrpSpPr>
                <p:grpSpPr>
                  <a:xfrm>
                    <a:off x="7430342" y="2920461"/>
                    <a:ext cx="11729" cy="35636"/>
                    <a:chOff x="7430342" y="2920461"/>
                    <a:chExt cx="11729" cy="35636"/>
                  </a:xfrm>
                  <a:grpFill/>
                </p:grpSpPr>
                <p:sp>
                  <p:nvSpPr>
                    <p:cNvPr id="1463" name="Freeform: Shape 553">
                      <a:extLst>
                        <a:ext uri="{FF2B5EF4-FFF2-40B4-BE49-F238E27FC236}">
                          <a16:creationId xmlns:a16="http://schemas.microsoft.com/office/drawing/2014/main" id="{7BC4050C-9685-479C-B2A4-7EE950D7D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0342" y="2927398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4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64" name="Freeform: Shape 554">
                      <a:extLst>
                        <a:ext uri="{FF2B5EF4-FFF2-40B4-BE49-F238E27FC236}">
                          <a16:creationId xmlns:a16="http://schemas.microsoft.com/office/drawing/2014/main" id="{70958E2E-CD3A-436B-A500-13DC90F7E4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0549" y="2920461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2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2 w 11522"/>
                        <a:gd name="connsiteY3" fmla="*/ 94 h 11522"/>
                        <a:gd name="connsiteX4" fmla="*/ 11429 w 11522"/>
                        <a:gd name="connsiteY4" fmla="*/ 6762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2"/>
                          </a:move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2" y="94"/>
                          </a:cubicBezTo>
                          <a:cubicBezTo>
                            <a:pt x="9905" y="665"/>
                            <a:pt x="12000" y="3618"/>
                            <a:pt x="11429" y="676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60" name="Graphic 79">
                    <a:extLst>
                      <a:ext uri="{FF2B5EF4-FFF2-40B4-BE49-F238E27FC236}">
                        <a16:creationId xmlns:a16="http://schemas.microsoft.com/office/drawing/2014/main" id="{064D2E9A-9E93-4665-AB1C-46FC6FD922B5}"/>
                      </a:ext>
                    </a:extLst>
                  </p:cNvPr>
                  <p:cNvGrpSpPr/>
                  <p:nvPr/>
                </p:nvGrpSpPr>
                <p:grpSpPr>
                  <a:xfrm>
                    <a:off x="7408736" y="3022553"/>
                    <a:ext cx="11729" cy="35636"/>
                    <a:chOff x="7408736" y="3022553"/>
                    <a:chExt cx="11729" cy="35636"/>
                  </a:xfrm>
                  <a:grpFill/>
                </p:grpSpPr>
                <p:sp>
                  <p:nvSpPr>
                    <p:cNvPr id="1461" name="Freeform: Shape 556">
                      <a:extLst>
                        <a:ext uri="{FF2B5EF4-FFF2-40B4-BE49-F238E27FC236}">
                          <a16:creationId xmlns:a16="http://schemas.microsoft.com/office/drawing/2014/main" id="{4E93D8EA-B8AD-49A8-90B6-7C145B759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13864" y="3022553"/>
                      <a:ext cx="6601" cy="28702"/>
                    </a:xfrm>
                    <a:custGeom>
                      <a:avLst/>
                      <a:gdLst>
                        <a:gd name="connsiteX0" fmla="*/ 777 w 6601"/>
                        <a:gd name="connsiteY0" fmla="*/ 28685 h 28702"/>
                        <a:gd name="connsiteX1" fmla="*/ 15 w 6601"/>
                        <a:gd name="connsiteY1" fmla="*/ 27542 h 28702"/>
                        <a:gd name="connsiteX2" fmla="*/ 4682 w 6601"/>
                        <a:gd name="connsiteY2" fmla="*/ 777 h 28702"/>
                        <a:gd name="connsiteX3" fmla="*/ 5825 w 6601"/>
                        <a:gd name="connsiteY3" fmla="*/ 15 h 28702"/>
                        <a:gd name="connsiteX4" fmla="*/ 6587 w 6601"/>
                        <a:gd name="connsiteY4" fmla="*/ 1158 h 28702"/>
                        <a:gd name="connsiteX5" fmla="*/ 1920 w 6601"/>
                        <a:gd name="connsiteY5" fmla="*/ 27923 h 28702"/>
                        <a:gd name="connsiteX6" fmla="*/ 777 w 6601"/>
                        <a:gd name="connsiteY6" fmla="*/ 28685 h 28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2">
                          <a:moveTo>
                            <a:pt x="777" y="28685"/>
                          </a:moveTo>
                          <a:cubicBezTo>
                            <a:pt x="301" y="28590"/>
                            <a:pt x="-80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4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62" name="Freeform: Shape 557">
                      <a:extLst>
                        <a:ext uri="{FF2B5EF4-FFF2-40B4-BE49-F238E27FC236}">
                          <a16:creationId xmlns:a16="http://schemas.microsoft.com/office/drawing/2014/main" id="{3BC2E765-1865-4AB4-81AF-D96A4C95C0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08736" y="3046667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2 w 11522"/>
                        <a:gd name="connsiteY1" fmla="*/ 94 h 11522"/>
                        <a:gd name="connsiteX2" fmla="*/ 11429 w 11522"/>
                        <a:gd name="connsiteY2" fmla="*/ 6762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6" y="1618"/>
                            <a:pt x="3618" y="-478"/>
                            <a:pt x="6762" y="94"/>
                          </a:cubicBezTo>
                          <a:cubicBezTo>
                            <a:pt x="9905" y="665"/>
                            <a:pt x="12000" y="3618"/>
                            <a:pt x="11429" y="6762"/>
                          </a:cubicBez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5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82" name="Graphic 79">
                  <a:extLst>
                    <a:ext uri="{FF2B5EF4-FFF2-40B4-BE49-F238E27FC236}">
                      <a16:creationId xmlns:a16="http://schemas.microsoft.com/office/drawing/2014/main" id="{6DAB239C-CA27-4CD4-A2EC-F79E99D556C4}"/>
                    </a:ext>
                  </a:extLst>
                </p:cNvPr>
                <p:cNvGrpSpPr/>
                <p:nvPr/>
              </p:nvGrpSpPr>
              <p:grpSpPr>
                <a:xfrm>
                  <a:off x="7397641" y="2923463"/>
                  <a:ext cx="55525" cy="131725"/>
                  <a:chOff x="7397641" y="2923463"/>
                  <a:chExt cx="55525" cy="131725"/>
                </a:xfrm>
                <a:grpFill/>
              </p:grpSpPr>
              <p:grpSp>
                <p:nvGrpSpPr>
                  <p:cNvPr id="1453" name="Graphic 79">
                    <a:extLst>
                      <a:ext uri="{FF2B5EF4-FFF2-40B4-BE49-F238E27FC236}">
                        <a16:creationId xmlns:a16="http://schemas.microsoft.com/office/drawing/2014/main" id="{21D95F86-10E0-4880-89BF-B7034BA36679}"/>
                      </a:ext>
                    </a:extLst>
                  </p:cNvPr>
                  <p:cNvGrpSpPr/>
                  <p:nvPr/>
                </p:nvGrpSpPr>
                <p:grpSpPr>
                  <a:xfrm>
                    <a:off x="7397641" y="2923463"/>
                    <a:ext cx="16773" cy="34239"/>
                    <a:chOff x="7397641" y="2923463"/>
                    <a:chExt cx="16773" cy="34239"/>
                  </a:xfrm>
                  <a:grpFill/>
                </p:grpSpPr>
                <p:sp>
                  <p:nvSpPr>
                    <p:cNvPr id="1457" name="Freeform: Shape 560">
                      <a:extLst>
                        <a:ext uri="{FF2B5EF4-FFF2-40B4-BE49-F238E27FC236}">
                          <a16:creationId xmlns:a16="http://schemas.microsoft.com/office/drawing/2014/main" id="{5F5DE778-F3DA-447D-914D-7F67650D7B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03151" y="2930306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3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8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3" y="27396"/>
                          </a:cubicBezTo>
                          <a:cubicBezTo>
                            <a:pt x="10442" y="27396"/>
                            <a:pt x="10251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58" name="Freeform: Shape 561">
                      <a:extLst>
                        <a:ext uri="{FF2B5EF4-FFF2-40B4-BE49-F238E27FC236}">
                          <a16:creationId xmlns:a16="http://schemas.microsoft.com/office/drawing/2014/main" id="{BD4ACCFD-968E-4DE8-BB86-CFCD5A385C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7641" y="2923463"/>
                      <a:ext cx="11424" cy="11424"/>
                    </a:xfrm>
                    <a:custGeom>
                      <a:avLst/>
                      <a:gdLst>
                        <a:gd name="connsiteX0" fmla="*/ 11094 w 11424"/>
                        <a:gd name="connsiteY0" fmla="*/ 3760 h 11424"/>
                        <a:gd name="connsiteX1" fmla="*/ 7665 w 11424"/>
                        <a:gd name="connsiteY1" fmla="*/ 11094 h 11424"/>
                        <a:gd name="connsiteX2" fmla="*/ 331 w 11424"/>
                        <a:gd name="connsiteY2" fmla="*/ 7665 h 11424"/>
                        <a:gd name="connsiteX3" fmla="*/ 3759 w 11424"/>
                        <a:gd name="connsiteY3" fmla="*/ 331 h 11424"/>
                        <a:gd name="connsiteX4" fmla="*/ 11094 w 11424"/>
                        <a:gd name="connsiteY4" fmla="*/ 3760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11094" y="3760"/>
                          </a:moveTo>
                          <a:cubicBezTo>
                            <a:pt x="12142" y="6712"/>
                            <a:pt x="10617" y="10046"/>
                            <a:pt x="7665" y="11094"/>
                          </a:cubicBezTo>
                          <a:cubicBezTo>
                            <a:pt x="4712" y="12141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59" y="331"/>
                          </a:cubicBezTo>
                          <a:cubicBezTo>
                            <a:pt x="6712" y="-717"/>
                            <a:pt x="9951" y="807"/>
                            <a:pt x="11094" y="37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54" name="Graphic 79">
                    <a:extLst>
                      <a:ext uri="{FF2B5EF4-FFF2-40B4-BE49-F238E27FC236}">
                        <a16:creationId xmlns:a16="http://schemas.microsoft.com/office/drawing/2014/main" id="{C261A9E6-3B31-41F5-AD47-44E5A88E5AB4}"/>
                      </a:ext>
                    </a:extLst>
                  </p:cNvPr>
                  <p:cNvGrpSpPr/>
                  <p:nvPr/>
                </p:nvGrpSpPr>
                <p:grpSpPr>
                  <a:xfrm>
                    <a:off x="7436393" y="3020984"/>
                    <a:ext cx="16773" cy="34204"/>
                    <a:chOff x="7436393" y="3020984"/>
                    <a:chExt cx="16773" cy="34204"/>
                  </a:xfrm>
                  <a:grpFill/>
                </p:grpSpPr>
                <p:sp>
                  <p:nvSpPr>
                    <p:cNvPr id="1455" name="Freeform: Shape 563">
                      <a:extLst>
                        <a:ext uri="{FF2B5EF4-FFF2-40B4-BE49-F238E27FC236}">
                          <a16:creationId xmlns:a16="http://schemas.microsoft.com/office/drawing/2014/main" id="{E242B619-377B-49C6-A775-3B64282063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6393" y="3020984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70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1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70" y="631"/>
                          </a:cubicBezTo>
                          <a:lnTo>
                            <a:pt x="11204" y="26158"/>
                          </a:lnTo>
                          <a:cubicBezTo>
                            <a:pt x="11395" y="26635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56" name="Freeform: Shape 564">
                      <a:extLst>
                        <a:ext uri="{FF2B5EF4-FFF2-40B4-BE49-F238E27FC236}">
                          <a16:creationId xmlns:a16="http://schemas.microsoft.com/office/drawing/2014/main" id="{05F0E8D8-B63A-4D2D-A982-58CFFB99B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1742" y="3043763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59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59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7" y="10046"/>
                            <a:pt x="7665" y="11094"/>
                          </a:cubicBezTo>
                          <a:cubicBezTo>
                            <a:pt x="4712" y="12142"/>
                            <a:pt x="1474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83" name="Graphic 79">
                  <a:extLst>
                    <a:ext uri="{FF2B5EF4-FFF2-40B4-BE49-F238E27FC236}">
                      <a16:creationId xmlns:a16="http://schemas.microsoft.com/office/drawing/2014/main" id="{082F9933-570F-4214-8C04-89923A050FE6}"/>
                    </a:ext>
                  </a:extLst>
                </p:cNvPr>
                <p:cNvGrpSpPr/>
                <p:nvPr/>
              </p:nvGrpSpPr>
              <p:grpSpPr>
                <a:xfrm>
                  <a:off x="7370457" y="2942570"/>
                  <a:ext cx="109797" cy="93510"/>
                  <a:chOff x="7370457" y="2942570"/>
                  <a:chExt cx="109797" cy="93510"/>
                </a:xfrm>
                <a:grpFill/>
              </p:grpSpPr>
              <p:grpSp>
                <p:nvGrpSpPr>
                  <p:cNvPr id="1447" name="Graphic 79">
                    <a:extLst>
                      <a:ext uri="{FF2B5EF4-FFF2-40B4-BE49-F238E27FC236}">
                        <a16:creationId xmlns:a16="http://schemas.microsoft.com/office/drawing/2014/main" id="{CAA3F8EB-FB9D-49FE-BF7C-F9BD6A4741D4}"/>
                      </a:ext>
                    </a:extLst>
                  </p:cNvPr>
                  <p:cNvGrpSpPr/>
                  <p:nvPr/>
                </p:nvGrpSpPr>
                <p:grpSpPr>
                  <a:xfrm>
                    <a:off x="7370457" y="2942570"/>
                    <a:ext cx="29185" cy="25514"/>
                    <a:chOff x="7370457" y="2942570"/>
                    <a:chExt cx="29185" cy="25514"/>
                  </a:xfrm>
                  <a:grpFill/>
                </p:grpSpPr>
                <p:sp>
                  <p:nvSpPr>
                    <p:cNvPr id="1451" name="Freeform: Shape 567">
                      <a:extLst>
                        <a:ext uri="{FF2B5EF4-FFF2-40B4-BE49-F238E27FC236}">
                          <a16:creationId xmlns:a16="http://schemas.microsoft.com/office/drawing/2014/main" id="{BF0FBE71-A7D2-4497-91C3-74AE5ECC48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6869" y="2948792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8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9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2055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52" name="Freeform: Shape 568">
                      <a:extLst>
                        <a:ext uri="{FF2B5EF4-FFF2-40B4-BE49-F238E27FC236}">
                          <a16:creationId xmlns:a16="http://schemas.microsoft.com/office/drawing/2014/main" id="{71D0C8A3-66DF-41E5-8FFC-F727F5474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0457" y="2942570"/>
                      <a:ext cx="11499" cy="11499"/>
                    </a:xfrm>
                    <a:custGeom>
                      <a:avLst/>
                      <a:gdLst>
                        <a:gd name="connsiteX0" fmla="*/ 9417 w 11499"/>
                        <a:gd name="connsiteY0" fmla="*/ 1321 h 11499"/>
                        <a:gd name="connsiteX1" fmla="*/ 10179 w 11499"/>
                        <a:gd name="connsiteY1" fmla="*/ 9417 h 11499"/>
                        <a:gd name="connsiteX2" fmla="*/ 2083 w 11499"/>
                        <a:gd name="connsiteY2" fmla="*/ 10179 h 11499"/>
                        <a:gd name="connsiteX3" fmla="*/ 1321 w 11499"/>
                        <a:gd name="connsiteY3" fmla="*/ 2083 h 11499"/>
                        <a:gd name="connsiteX4" fmla="*/ 9417 w 11499"/>
                        <a:gd name="connsiteY4" fmla="*/ 1321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9417" y="1321"/>
                          </a:move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416" y="-394"/>
                            <a:pt x="7036" y="-680"/>
                            <a:pt x="9417" y="132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48" name="Graphic 79">
                    <a:extLst>
                      <a:ext uri="{FF2B5EF4-FFF2-40B4-BE49-F238E27FC236}">
                        <a16:creationId xmlns:a16="http://schemas.microsoft.com/office/drawing/2014/main" id="{61250F6B-58DA-40D6-A426-9A30D71231AB}"/>
                      </a:ext>
                    </a:extLst>
                  </p:cNvPr>
                  <p:cNvGrpSpPr/>
                  <p:nvPr/>
                </p:nvGrpSpPr>
                <p:grpSpPr>
                  <a:xfrm>
                    <a:off x="7451069" y="3010609"/>
                    <a:ext cx="29185" cy="25471"/>
                    <a:chOff x="7451069" y="3010609"/>
                    <a:chExt cx="29185" cy="25471"/>
                  </a:xfrm>
                  <a:grpFill/>
                </p:grpSpPr>
                <p:sp>
                  <p:nvSpPr>
                    <p:cNvPr id="1449" name="Freeform: Shape 570">
                      <a:extLst>
                        <a:ext uri="{FF2B5EF4-FFF2-40B4-BE49-F238E27FC236}">
                          <a16:creationId xmlns:a16="http://schemas.microsoft.com/office/drawing/2014/main" id="{9E3B9C68-4B18-4E8C-8882-A99A211932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1069" y="3010609"/>
                      <a:ext cx="22773" cy="19328"/>
                    </a:xfrm>
                    <a:custGeom>
                      <a:avLst/>
                      <a:gdLst>
                        <a:gd name="connsiteX0" fmla="*/ 21674 w 22773"/>
                        <a:gd name="connsiteY0" fmla="*/ 19293 h 19328"/>
                        <a:gd name="connsiteX1" fmla="*/ 21197 w 22773"/>
                        <a:gd name="connsiteY1" fmla="*/ 19102 h 19328"/>
                        <a:gd name="connsiteX2" fmla="*/ 338 w 22773"/>
                        <a:gd name="connsiteY2" fmla="*/ 1671 h 19328"/>
                        <a:gd name="connsiteX3" fmla="*/ 243 w 22773"/>
                        <a:gd name="connsiteY3" fmla="*/ 338 h 19328"/>
                        <a:gd name="connsiteX4" fmla="*/ 1576 w 22773"/>
                        <a:gd name="connsiteY4" fmla="*/ 243 h 19328"/>
                        <a:gd name="connsiteX5" fmla="*/ 22436 w 22773"/>
                        <a:gd name="connsiteY5" fmla="*/ 17673 h 19328"/>
                        <a:gd name="connsiteX6" fmla="*/ 22531 w 22773"/>
                        <a:gd name="connsiteY6" fmla="*/ 19007 h 19328"/>
                        <a:gd name="connsiteX7" fmla="*/ 21674 w 22773"/>
                        <a:gd name="connsiteY7" fmla="*/ 19293 h 19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28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3" y="-43"/>
                            <a:pt x="1195" y="-139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0" y="19293"/>
                            <a:pt x="22055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50" name="Freeform: Shape 571">
                      <a:extLst>
                        <a:ext uri="{FF2B5EF4-FFF2-40B4-BE49-F238E27FC236}">
                          <a16:creationId xmlns:a16="http://schemas.microsoft.com/office/drawing/2014/main" id="{88A87733-FB9F-49B7-93EC-1E71FF3BB0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68755" y="3024580"/>
                      <a:ext cx="11499" cy="11499"/>
                    </a:xfrm>
                    <a:custGeom>
                      <a:avLst/>
                      <a:gdLst>
                        <a:gd name="connsiteX0" fmla="*/ 2083 w 11499"/>
                        <a:gd name="connsiteY0" fmla="*/ 10179 h 11499"/>
                        <a:gd name="connsiteX1" fmla="*/ 1321 w 11499"/>
                        <a:gd name="connsiteY1" fmla="*/ 2083 h 11499"/>
                        <a:gd name="connsiteX2" fmla="*/ 9417 w 11499"/>
                        <a:gd name="connsiteY2" fmla="*/ 1321 h 11499"/>
                        <a:gd name="connsiteX3" fmla="*/ 10179 w 11499"/>
                        <a:gd name="connsiteY3" fmla="*/ 9417 h 11499"/>
                        <a:gd name="connsiteX4" fmla="*/ 2083 w 11499"/>
                        <a:gd name="connsiteY4" fmla="*/ 10179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84" name="Graphic 79">
                  <a:extLst>
                    <a:ext uri="{FF2B5EF4-FFF2-40B4-BE49-F238E27FC236}">
                      <a16:creationId xmlns:a16="http://schemas.microsoft.com/office/drawing/2014/main" id="{89372AA9-DCE2-40EF-87F4-9F3463C29B95}"/>
                    </a:ext>
                  </a:extLst>
                </p:cNvPr>
                <p:cNvGrpSpPr/>
                <p:nvPr/>
              </p:nvGrpSpPr>
              <p:grpSpPr>
                <a:xfrm>
                  <a:off x="7356539" y="2972658"/>
                  <a:ext cx="137728" cy="33334"/>
                  <a:chOff x="7356539" y="2972658"/>
                  <a:chExt cx="137728" cy="33334"/>
                </a:xfrm>
                <a:grpFill/>
              </p:grpSpPr>
              <p:grpSp>
                <p:nvGrpSpPr>
                  <p:cNvPr id="1441" name="Graphic 79">
                    <a:extLst>
                      <a:ext uri="{FF2B5EF4-FFF2-40B4-BE49-F238E27FC236}">
                        <a16:creationId xmlns:a16="http://schemas.microsoft.com/office/drawing/2014/main" id="{2BD11CD1-0681-4C9A-B62D-7D3978642B65}"/>
                      </a:ext>
                    </a:extLst>
                  </p:cNvPr>
                  <p:cNvGrpSpPr/>
                  <p:nvPr/>
                </p:nvGrpSpPr>
                <p:grpSpPr>
                  <a:xfrm>
                    <a:off x="7356539" y="2972658"/>
                    <a:ext cx="35636" cy="11729"/>
                    <a:chOff x="7356539" y="2972658"/>
                    <a:chExt cx="35636" cy="11729"/>
                  </a:xfrm>
                  <a:grpFill/>
                </p:grpSpPr>
                <p:sp>
                  <p:nvSpPr>
                    <p:cNvPr id="1445" name="Freeform: Shape 574">
                      <a:extLst>
                        <a:ext uri="{FF2B5EF4-FFF2-40B4-BE49-F238E27FC236}">
                          <a16:creationId xmlns:a16="http://schemas.microsoft.com/office/drawing/2014/main" id="{6EF72F39-74A6-4DA7-A657-E67BEE197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3477" y="2977785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3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46" name="Freeform: Shape 575">
                      <a:extLst>
                        <a:ext uri="{FF2B5EF4-FFF2-40B4-BE49-F238E27FC236}">
                          <a16:creationId xmlns:a16="http://schemas.microsoft.com/office/drawing/2014/main" id="{B5E4A377-4355-4975-8BF4-E8C8EE110C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6539" y="2972658"/>
                      <a:ext cx="11522" cy="11522"/>
                    </a:xfrm>
                    <a:custGeom>
                      <a:avLst/>
                      <a:gdLst>
                        <a:gd name="connsiteX0" fmla="*/ 6761 w 11522"/>
                        <a:gd name="connsiteY0" fmla="*/ 94 h 11522"/>
                        <a:gd name="connsiteX1" fmla="*/ 11429 w 11522"/>
                        <a:gd name="connsiteY1" fmla="*/ 6761 h 11522"/>
                        <a:gd name="connsiteX2" fmla="*/ 4761 w 11522"/>
                        <a:gd name="connsiteY2" fmla="*/ 11429 h 11522"/>
                        <a:gd name="connsiteX3" fmla="*/ 94 w 11522"/>
                        <a:gd name="connsiteY3" fmla="*/ 4761 h 11522"/>
                        <a:gd name="connsiteX4" fmla="*/ 6761 w 11522"/>
                        <a:gd name="connsiteY4" fmla="*/ 94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6761" y="94"/>
                          </a:move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42" name="Graphic 79">
                    <a:extLst>
                      <a:ext uri="{FF2B5EF4-FFF2-40B4-BE49-F238E27FC236}">
                        <a16:creationId xmlns:a16="http://schemas.microsoft.com/office/drawing/2014/main" id="{20584212-6636-4CFA-AFAD-2013F898B54A}"/>
                      </a:ext>
                    </a:extLst>
                  </p:cNvPr>
                  <p:cNvGrpSpPr/>
                  <p:nvPr/>
                </p:nvGrpSpPr>
                <p:grpSpPr>
                  <a:xfrm>
                    <a:off x="7458727" y="2994263"/>
                    <a:ext cx="35541" cy="11729"/>
                    <a:chOff x="7458727" y="2994263"/>
                    <a:chExt cx="35541" cy="11729"/>
                  </a:xfrm>
                  <a:grpFill/>
                </p:grpSpPr>
                <p:sp>
                  <p:nvSpPr>
                    <p:cNvPr id="1443" name="Freeform: Shape 577">
                      <a:extLst>
                        <a:ext uri="{FF2B5EF4-FFF2-40B4-BE49-F238E27FC236}">
                          <a16:creationId xmlns:a16="http://schemas.microsoft.com/office/drawing/2014/main" id="{EE205C05-9F99-4038-9657-B660A79FAE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8727" y="2994263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494" y="6301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44" name="Freeform: Shape 578">
                      <a:extLst>
                        <a:ext uri="{FF2B5EF4-FFF2-40B4-BE49-F238E27FC236}">
                          <a16:creationId xmlns:a16="http://schemas.microsoft.com/office/drawing/2014/main" id="{D82A2D53-5113-4A69-A2AE-615B832097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2746" y="2994470"/>
                      <a:ext cx="11522" cy="11522"/>
                    </a:xfrm>
                    <a:custGeom>
                      <a:avLst/>
                      <a:gdLst>
                        <a:gd name="connsiteX0" fmla="*/ 4761 w 11522"/>
                        <a:gd name="connsiteY0" fmla="*/ 11429 h 11522"/>
                        <a:gd name="connsiteX1" fmla="*/ 94 w 11522"/>
                        <a:gd name="connsiteY1" fmla="*/ 4761 h 11522"/>
                        <a:gd name="connsiteX2" fmla="*/ 6761 w 11522"/>
                        <a:gd name="connsiteY2" fmla="*/ 94 h 11522"/>
                        <a:gd name="connsiteX3" fmla="*/ 11429 w 11522"/>
                        <a:gd name="connsiteY3" fmla="*/ 6761 h 11522"/>
                        <a:gd name="connsiteX4" fmla="*/ 4761 w 11522"/>
                        <a:gd name="connsiteY4" fmla="*/ 11429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4761" y="11429"/>
                          </a:move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85" name="Graphic 79">
                  <a:extLst>
                    <a:ext uri="{FF2B5EF4-FFF2-40B4-BE49-F238E27FC236}">
                      <a16:creationId xmlns:a16="http://schemas.microsoft.com/office/drawing/2014/main" id="{2ACF3411-6BAE-4590-A3A0-9C782C8988D2}"/>
                    </a:ext>
                  </a:extLst>
                </p:cNvPr>
                <p:cNvGrpSpPr/>
                <p:nvPr/>
              </p:nvGrpSpPr>
              <p:grpSpPr>
                <a:xfrm>
                  <a:off x="7359541" y="2961563"/>
                  <a:ext cx="131725" cy="55525"/>
                  <a:chOff x="7359541" y="2961563"/>
                  <a:chExt cx="131725" cy="55525"/>
                </a:xfrm>
                <a:grpFill/>
              </p:grpSpPr>
              <p:grpSp>
                <p:nvGrpSpPr>
                  <p:cNvPr id="1435" name="Graphic 79">
                    <a:extLst>
                      <a:ext uri="{FF2B5EF4-FFF2-40B4-BE49-F238E27FC236}">
                        <a16:creationId xmlns:a16="http://schemas.microsoft.com/office/drawing/2014/main" id="{A2EAAAF1-063B-4B60-A24F-9C78DEB609FD}"/>
                      </a:ext>
                    </a:extLst>
                  </p:cNvPr>
                  <p:cNvGrpSpPr/>
                  <p:nvPr/>
                </p:nvGrpSpPr>
                <p:grpSpPr>
                  <a:xfrm>
                    <a:off x="7359541" y="3000410"/>
                    <a:ext cx="34204" cy="16677"/>
                    <a:chOff x="7359541" y="3000410"/>
                    <a:chExt cx="34204" cy="16677"/>
                  </a:xfrm>
                  <a:grpFill/>
                </p:grpSpPr>
                <p:sp>
                  <p:nvSpPr>
                    <p:cNvPr id="1439" name="Freeform: Shape 581">
                      <a:extLst>
                        <a:ext uri="{FF2B5EF4-FFF2-40B4-BE49-F238E27FC236}">
                          <a16:creationId xmlns:a16="http://schemas.microsoft.com/office/drawing/2014/main" id="{553E3214-AFC9-4802-B76A-C5EADE83CE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6289" y="3000410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40" name="Freeform: Shape 582">
                      <a:extLst>
                        <a:ext uri="{FF2B5EF4-FFF2-40B4-BE49-F238E27FC236}">
                          <a16:creationId xmlns:a16="http://schemas.microsoft.com/office/drawing/2014/main" id="{7EE9685E-630C-435F-9024-997B0F9CF5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9541" y="3005663"/>
                      <a:ext cx="11424" cy="11424"/>
                    </a:xfrm>
                    <a:custGeom>
                      <a:avLst/>
                      <a:gdLst>
                        <a:gd name="connsiteX0" fmla="*/ 3759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59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59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7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474"/>
                            <a:pt x="3759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36" name="Graphic 79">
                    <a:extLst>
                      <a:ext uri="{FF2B5EF4-FFF2-40B4-BE49-F238E27FC236}">
                        <a16:creationId xmlns:a16="http://schemas.microsoft.com/office/drawing/2014/main" id="{B21409BD-6869-447D-B3C5-CF938AD51D13}"/>
                      </a:ext>
                    </a:extLst>
                  </p:cNvPr>
                  <p:cNvGrpSpPr/>
                  <p:nvPr/>
                </p:nvGrpSpPr>
                <p:grpSpPr>
                  <a:xfrm>
                    <a:off x="7456967" y="2961563"/>
                    <a:ext cx="34299" cy="16784"/>
                    <a:chOff x="7456967" y="2961563"/>
                    <a:chExt cx="34299" cy="16784"/>
                  </a:xfrm>
                  <a:grpFill/>
                </p:grpSpPr>
                <p:sp>
                  <p:nvSpPr>
                    <p:cNvPr id="1437" name="Freeform: Shape 584">
                      <a:extLst>
                        <a:ext uri="{FF2B5EF4-FFF2-40B4-BE49-F238E27FC236}">
                          <a16:creationId xmlns:a16="http://schemas.microsoft.com/office/drawing/2014/main" id="{9DA720E1-E4E1-46D6-B300-3D211A53CF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6967" y="2967072"/>
                      <a:ext cx="27456" cy="11275"/>
                    </a:xfrm>
                    <a:custGeom>
                      <a:avLst/>
                      <a:gdLst>
                        <a:gd name="connsiteX0" fmla="*/ 822 w 27456"/>
                        <a:gd name="connsiteY0" fmla="*/ 11204 h 11275"/>
                        <a:gd name="connsiteX1" fmla="*/ 60 w 27456"/>
                        <a:gd name="connsiteY1" fmla="*/ 10632 h 11275"/>
                        <a:gd name="connsiteX2" fmla="*/ 631 w 27456"/>
                        <a:gd name="connsiteY2" fmla="*/ 9394 h 11275"/>
                        <a:gd name="connsiteX3" fmla="*/ 26158 w 27456"/>
                        <a:gd name="connsiteY3" fmla="*/ 60 h 11275"/>
                        <a:gd name="connsiteX4" fmla="*/ 27396 w 27456"/>
                        <a:gd name="connsiteY4" fmla="*/ 631 h 11275"/>
                        <a:gd name="connsiteX5" fmla="*/ 26825 w 27456"/>
                        <a:gd name="connsiteY5" fmla="*/ 1869 h 11275"/>
                        <a:gd name="connsiteX6" fmla="*/ 1298 w 27456"/>
                        <a:gd name="connsiteY6" fmla="*/ 11204 h 11275"/>
                        <a:gd name="connsiteX7" fmla="*/ 822 w 27456"/>
                        <a:gd name="connsiteY7" fmla="*/ 11204 h 11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75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99"/>
                            <a:pt x="1012" y="11299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38" name="Freeform: Shape 585">
                      <a:extLst>
                        <a:ext uri="{FF2B5EF4-FFF2-40B4-BE49-F238E27FC236}">
                          <a16:creationId xmlns:a16="http://schemas.microsoft.com/office/drawing/2014/main" id="{091D87D4-0F1D-4586-AD64-31D8064E3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79842" y="2961563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59 w 11424"/>
                        <a:gd name="connsiteY2" fmla="*/ 331 h 11424"/>
                        <a:gd name="connsiteX3" fmla="*/ 11094 w 11424"/>
                        <a:gd name="connsiteY3" fmla="*/ 3760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1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59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7" y="9951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86" name="Graphic 79">
                  <a:extLst>
                    <a:ext uri="{FF2B5EF4-FFF2-40B4-BE49-F238E27FC236}">
                      <a16:creationId xmlns:a16="http://schemas.microsoft.com/office/drawing/2014/main" id="{934E9D77-FD39-40C9-AC8D-E4B0941BDECE}"/>
                    </a:ext>
                  </a:extLst>
                </p:cNvPr>
                <p:cNvGrpSpPr/>
                <p:nvPr/>
              </p:nvGrpSpPr>
              <p:grpSpPr>
                <a:xfrm>
                  <a:off x="7378649" y="2934379"/>
                  <a:ext cx="93509" cy="109892"/>
                  <a:chOff x="7378649" y="2934379"/>
                  <a:chExt cx="93509" cy="109892"/>
                </a:xfrm>
                <a:grpFill/>
              </p:grpSpPr>
              <p:grpSp>
                <p:nvGrpSpPr>
                  <p:cNvPr id="1429" name="Graphic 79">
                    <a:extLst>
                      <a:ext uri="{FF2B5EF4-FFF2-40B4-BE49-F238E27FC236}">
                        <a16:creationId xmlns:a16="http://schemas.microsoft.com/office/drawing/2014/main" id="{0DACF93F-4F46-4361-A05C-40A2D17E3B46}"/>
                      </a:ext>
                    </a:extLst>
                  </p:cNvPr>
                  <p:cNvGrpSpPr/>
                  <p:nvPr/>
                </p:nvGrpSpPr>
                <p:grpSpPr>
                  <a:xfrm>
                    <a:off x="7378649" y="3015086"/>
                    <a:ext cx="25471" cy="29185"/>
                    <a:chOff x="7378649" y="3015086"/>
                    <a:chExt cx="25471" cy="29185"/>
                  </a:xfrm>
                  <a:grpFill/>
                </p:grpSpPr>
                <p:sp>
                  <p:nvSpPr>
                    <p:cNvPr id="1433" name="Freeform: Shape 588">
                      <a:extLst>
                        <a:ext uri="{FF2B5EF4-FFF2-40B4-BE49-F238E27FC236}">
                          <a16:creationId xmlns:a16="http://schemas.microsoft.com/office/drawing/2014/main" id="{38EA6576-7495-49C9-9726-613A4A04E7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4775" y="3015086"/>
                      <a:ext cx="19344" cy="22746"/>
                    </a:xfrm>
                    <a:custGeom>
                      <a:avLst/>
                      <a:gdLst>
                        <a:gd name="connsiteX0" fmla="*/ 814 w 19344"/>
                        <a:gd name="connsiteY0" fmla="*/ 22721 h 22746"/>
                        <a:gd name="connsiteX1" fmla="*/ 338 w 19344"/>
                        <a:gd name="connsiteY1" fmla="*/ 22531 h 22746"/>
                        <a:gd name="connsiteX2" fmla="*/ 242 w 19344"/>
                        <a:gd name="connsiteY2" fmla="*/ 21198 h 22746"/>
                        <a:gd name="connsiteX3" fmla="*/ 17673 w 19344"/>
                        <a:gd name="connsiteY3" fmla="*/ 338 h 22746"/>
                        <a:gd name="connsiteX4" fmla="*/ 19007 w 19344"/>
                        <a:gd name="connsiteY4" fmla="*/ 243 h 22746"/>
                        <a:gd name="connsiteX5" fmla="*/ 19102 w 19344"/>
                        <a:gd name="connsiteY5" fmla="*/ 1576 h 22746"/>
                        <a:gd name="connsiteX6" fmla="*/ 1671 w 19344"/>
                        <a:gd name="connsiteY6" fmla="*/ 22436 h 22746"/>
                        <a:gd name="connsiteX7" fmla="*/ 814 w 19344"/>
                        <a:gd name="connsiteY7" fmla="*/ 22721 h 227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46">
                          <a:moveTo>
                            <a:pt x="814" y="22721"/>
                          </a:moveTo>
                          <a:cubicBezTo>
                            <a:pt x="624" y="22721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2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817"/>
                            <a:pt x="814" y="2272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34" name="Freeform: Shape 589">
                      <a:extLst>
                        <a:ext uri="{FF2B5EF4-FFF2-40B4-BE49-F238E27FC236}">
                          <a16:creationId xmlns:a16="http://schemas.microsoft.com/office/drawing/2014/main" id="{D13D52F8-D1C2-41BF-AA06-DA2415D2E9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8649" y="3032772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084"/>
                            <a:pt x="-679" y="4464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30" name="Graphic 79">
                    <a:extLst>
                      <a:ext uri="{FF2B5EF4-FFF2-40B4-BE49-F238E27FC236}">
                        <a16:creationId xmlns:a16="http://schemas.microsoft.com/office/drawing/2014/main" id="{C537CB1B-7A4B-4E2E-9151-5F46F734C687}"/>
                      </a:ext>
                    </a:extLst>
                  </p:cNvPr>
                  <p:cNvGrpSpPr/>
                  <p:nvPr/>
                </p:nvGrpSpPr>
                <p:grpSpPr>
                  <a:xfrm>
                    <a:off x="7446688" y="2934379"/>
                    <a:ext cx="25470" cy="29264"/>
                    <a:chOff x="7446688" y="2934379"/>
                    <a:chExt cx="25470" cy="29264"/>
                  </a:xfrm>
                  <a:grpFill/>
                </p:grpSpPr>
                <p:sp>
                  <p:nvSpPr>
                    <p:cNvPr id="1431" name="Freeform: Shape 591">
                      <a:extLst>
                        <a:ext uri="{FF2B5EF4-FFF2-40B4-BE49-F238E27FC236}">
                          <a16:creationId xmlns:a16="http://schemas.microsoft.com/office/drawing/2014/main" id="{9A11C7CD-FE0A-43F1-8409-625BD70A2A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6688" y="2940886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2 w 19344"/>
                        <a:gd name="connsiteY2" fmla="*/ 21197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2" y="21197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00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32" name="Freeform: Shape 592">
                      <a:extLst>
                        <a:ext uri="{FF2B5EF4-FFF2-40B4-BE49-F238E27FC236}">
                          <a16:creationId xmlns:a16="http://schemas.microsoft.com/office/drawing/2014/main" id="{B510AC1B-8955-4D71-9A9D-81A9CEF073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60659" y="2934379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3" y="3416"/>
                            <a:pt x="12179" y="7036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387" name="Freeform: Shape 593">
                  <a:extLst>
                    <a:ext uri="{FF2B5EF4-FFF2-40B4-BE49-F238E27FC236}">
                      <a16:creationId xmlns:a16="http://schemas.microsoft.com/office/drawing/2014/main" id="{CE267C63-56E3-41C4-8710-6271A9B9CC35}"/>
                    </a:ext>
                  </a:extLst>
                </p:cNvPr>
                <p:cNvSpPr/>
                <p:nvPr/>
              </p:nvSpPr>
              <p:spPr>
                <a:xfrm>
                  <a:off x="7384139" y="2948918"/>
                  <a:ext cx="82267" cy="82243"/>
                </a:xfrm>
                <a:custGeom>
                  <a:avLst/>
                  <a:gdLst>
                    <a:gd name="connsiteX0" fmla="*/ 81650 w 82267"/>
                    <a:gd name="connsiteY0" fmla="*/ 48122 h 82243"/>
                    <a:gd name="connsiteX1" fmla="*/ 34121 w 82267"/>
                    <a:gd name="connsiteY1" fmla="*/ 81650 h 82243"/>
                    <a:gd name="connsiteX2" fmla="*/ 593 w 82267"/>
                    <a:gd name="connsiteY2" fmla="*/ 34121 h 82243"/>
                    <a:gd name="connsiteX3" fmla="*/ 48123 w 82267"/>
                    <a:gd name="connsiteY3" fmla="*/ 593 h 82243"/>
                    <a:gd name="connsiteX4" fmla="*/ 81650 w 82267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67" h="82243">
                      <a:moveTo>
                        <a:pt x="81650" y="48122"/>
                      </a:moveTo>
                      <a:cubicBezTo>
                        <a:pt x="77745" y="70506"/>
                        <a:pt x="56505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03" y="11737"/>
                        <a:pt x="25739" y="-3217"/>
                        <a:pt x="48123" y="593"/>
                      </a:cubicBezTo>
                      <a:cubicBezTo>
                        <a:pt x="70506" y="4403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8" name="Freeform: Shape 594">
                  <a:extLst>
                    <a:ext uri="{FF2B5EF4-FFF2-40B4-BE49-F238E27FC236}">
                      <a16:creationId xmlns:a16="http://schemas.microsoft.com/office/drawing/2014/main" id="{A7442E69-2C4F-44B1-AD09-1E4B50919D8B}"/>
                    </a:ext>
                  </a:extLst>
                </p:cNvPr>
                <p:cNvSpPr/>
                <p:nvPr/>
              </p:nvSpPr>
              <p:spPr>
                <a:xfrm>
                  <a:off x="7413929" y="293355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0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9" name="Freeform: Shape 595">
                  <a:extLst>
                    <a:ext uri="{FF2B5EF4-FFF2-40B4-BE49-F238E27FC236}">
                      <a16:creationId xmlns:a16="http://schemas.microsoft.com/office/drawing/2014/main" id="{7276F0E0-5D78-42C9-9495-D9CE35FB37CD}"/>
                    </a:ext>
                  </a:extLst>
                </p:cNvPr>
                <p:cNvSpPr/>
                <p:nvPr/>
              </p:nvSpPr>
              <p:spPr>
                <a:xfrm>
                  <a:off x="7424597" y="295503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0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0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0" name="Freeform: Shape 596">
                  <a:extLst>
                    <a:ext uri="{FF2B5EF4-FFF2-40B4-BE49-F238E27FC236}">
                      <a16:creationId xmlns:a16="http://schemas.microsoft.com/office/drawing/2014/main" id="{FB9B9D4F-DFDB-4ACD-AAFF-C74D939AC72A}"/>
                    </a:ext>
                  </a:extLst>
                </p:cNvPr>
                <p:cNvSpPr/>
                <p:nvPr/>
              </p:nvSpPr>
              <p:spPr>
                <a:xfrm>
                  <a:off x="7418965" y="2979468"/>
                  <a:ext cx="13829" cy="13819"/>
                </a:xfrm>
                <a:custGeom>
                  <a:avLst/>
                  <a:gdLst>
                    <a:gd name="connsiteX0" fmla="*/ 13392 w 13829"/>
                    <a:gd name="connsiteY0" fmla="*/ 4523 h 13819"/>
                    <a:gd name="connsiteX1" fmla="*/ 9296 w 13829"/>
                    <a:gd name="connsiteY1" fmla="*/ 13381 h 13819"/>
                    <a:gd name="connsiteX2" fmla="*/ 438 w 13829"/>
                    <a:gd name="connsiteY2" fmla="*/ 9285 h 13819"/>
                    <a:gd name="connsiteX3" fmla="*/ 4534 w 13829"/>
                    <a:gd name="connsiteY3" fmla="*/ 427 h 13819"/>
                    <a:gd name="connsiteX4" fmla="*/ 13392 w 13829"/>
                    <a:gd name="connsiteY4" fmla="*/ 4523 h 13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19">
                      <a:moveTo>
                        <a:pt x="13392" y="4523"/>
                      </a:moveTo>
                      <a:cubicBezTo>
                        <a:pt x="14726" y="8047"/>
                        <a:pt x="12916" y="12048"/>
                        <a:pt x="9296" y="13381"/>
                      </a:cubicBezTo>
                      <a:cubicBezTo>
                        <a:pt x="5772" y="14715"/>
                        <a:pt x="1771" y="12905"/>
                        <a:pt x="438" y="9285"/>
                      </a:cubicBezTo>
                      <a:cubicBezTo>
                        <a:pt x="-896" y="5666"/>
                        <a:pt x="914" y="1761"/>
                        <a:pt x="4534" y="427"/>
                      </a:cubicBezTo>
                      <a:cubicBezTo>
                        <a:pt x="8153" y="-906"/>
                        <a:pt x="12059" y="999"/>
                        <a:pt x="13392" y="45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1" name="Freeform: Shape 597">
                  <a:extLst>
                    <a:ext uri="{FF2B5EF4-FFF2-40B4-BE49-F238E27FC236}">
                      <a16:creationId xmlns:a16="http://schemas.microsoft.com/office/drawing/2014/main" id="{66431A8B-F099-4D0B-88F9-EC6AF274C450}"/>
                    </a:ext>
                  </a:extLst>
                </p:cNvPr>
                <p:cNvSpPr/>
                <p:nvPr/>
              </p:nvSpPr>
              <p:spPr>
                <a:xfrm>
                  <a:off x="7408119" y="295946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2" name="Freeform: Shape 598">
                  <a:extLst>
                    <a:ext uri="{FF2B5EF4-FFF2-40B4-BE49-F238E27FC236}">
                      <a16:creationId xmlns:a16="http://schemas.microsoft.com/office/drawing/2014/main" id="{703B2594-4B47-47B0-BB73-E5BD0F19FC99}"/>
                    </a:ext>
                  </a:extLst>
                </p:cNvPr>
                <p:cNvSpPr/>
                <p:nvPr/>
              </p:nvSpPr>
              <p:spPr>
                <a:xfrm>
                  <a:off x="7398879" y="297508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3" name="Freeform: Shape 599">
                  <a:extLst>
                    <a:ext uri="{FF2B5EF4-FFF2-40B4-BE49-F238E27FC236}">
                      <a16:creationId xmlns:a16="http://schemas.microsoft.com/office/drawing/2014/main" id="{B9E31A41-1383-4A94-8C27-75EC6D7C2EF0}"/>
                    </a:ext>
                  </a:extLst>
                </p:cNvPr>
                <p:cNvSpPr/>
                <p:nvPr/>
              </p:nvSpPr>
              <p:spPr>
                <a:xfrm>
                  <a:off x="7401737" y="2992565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0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0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4" name="Freeform: Shape 600">
                  <a:extLst>
                    <a:ext uri="{FF2B5EF4-FFF2-40B4-BE49-F238E27FC236}">
                      <a16:creationId xmlns:a16="http://schemas.microsoft.com/office/drawing/2014/main" id="{F439F3AA-5D8B-43BE-AF82-7FEE40D8C2B2}"/>
                    </a:ext>
                  </a:extLst>
                </p:cNvPr>
                <p:cNvSpPr/>
                <p:nvPr/>
              </p:nvSpPr>
              <p:spPr>
                <a:xfrm>
                  <a:off x="7432503" y="299789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7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59" y="379"/>
                      </a:cubicBezTo>
                      <a:cubicBezTo>
                        <a:pt x="6712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5" name="Freeform: Shape 601">
                  <a:extLst>
                    <a:ext uri="{FF2B5EF4-FFF2-40B4-BE49-F238E27FC236}">
                      <a16:creationId xmlns:a16="http://schemas.microsoft.com/office/drawing/2014/main" id="{E37EE6AB-C995-4499-9D7E-7611230439D6}"/>
                    </a:ext>
                  </a:extLst>
                </p:cNvPr>
                <p:cNvSpPr/>
                <p:nvPr/>
              </p:nvSpPr>
              <p:spPr>
                <a:xfrm>
                  <a:off x="7441266" y="298070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0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6" name="Freeform: Shape 602">
                  <a:extLst>
                    <a:ext uri="{FF2B5EF4-FFF2-40B4-BE49-F238E27FC236}">
                      <a16:creationId xmlns:a16="http://schemas.microsoft.com/office/drawing/2014/main" id="{28CD6F52-6F96-48AB-8CDA-6CBB230A3EC8}"/>
                    </a:ext>
                  </a:extLst>
                </p:cNvPr>
                <p:cNvSpPr/>
                <p:nvPr/>
              </p:nvSpPr>
              <p:spPr>
                <a:xfrm>
                  <a:off x="7438027" y="296594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0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7" name="Freeform: Shape 603">
                  <a:extLst>
                    <a:ext uri="{FF2B5EF4-FFF2-40B4-BE49-F238E27FC236}">
                      <a16:creationId xmlns:a16="http://schemas.microsoft.com/office/drawing/2014/main" id="{8587B76A-7355-4CC2-BB2B-6510583C007C}"/>
                    </a:ext>
                  </a:extLst>
                </p:cNvPr>
                <p:cNvSpPr/>
                <p:nvPr/>
              </p:nvSpPr>
              <p:spPr>
                <a:xfrm>
                  <a:off x="7415834" y="3005995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80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59" y="380"/>
                      </a:cubicBezTo>
                      <a:cubicBezTo>
                        <a:pt x="6712" y="-764"/>
                        <a:pt x="9951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8" name="Freeform: Shape 604">
                  <a:extLst>
                    <a:ext uri="{FF2B5EF4-FFF2-40B4-BE49-F238E27FC236}">
                      <a16:creationId xmlns:a16="http://schemas.microsoft.com/office/drawing/2014/main" id="{9E28C370-40DE-4E6D-A63D-2AEBBFC9B25A}"/>
                    </a:ext>
                  </a:extLst>
                </p:cNvPr>
                <p:cNvSpPr/>
                <p:nvPr/>
              </p:nvSpPr>
              <p:spPr>
                <a:xfrm>
                  <a:off x="7389164" y="294451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0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9" name="Freeform: Shape 605">
                  <a:extLst>
                    <a:ext uri="{FF2B5EF4-FFF2-40B4-BE49-F238E27FC236}">
                      <a16:creationId xmlns:a16="http://schemas.microsoft.com/office/drawing/2014/main" id="{ABDA6CA1-18FC-4C1D-87B9-AFAFCA0AAB98}"/>
                    </a:ext>
                  </a:extLst>
                </p:cNvPr>
                <p:cNvSpPr/>
                <p:nvPr/>
              </p:nvSpPr>
              <p:spPr>
                <a:xfrm>
                  <a:off x="7374495" y="296394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0" name="Freeform: Shape 606">
                  <a:extLst>
                    <a:ext uri="{FF2B5EF4-FFF2-40B4-BE49-F238E27FC236}">
                      <a16:creationId xmlns:a16="http://schemas.microsoft.com/office/drawing/2014/main" id="{2AB59F36-5841-420A-BD53-AEF23769FE6F}"/>
                    </a:ext>
                  </a:extLst>
                </p:cNvPr>
                <p:cNvSpPr/>
                <p:nvPr/>
              </p:nvSpPr>
              <p:spPr>
                <a:xfrm>
                  <a:off x="7373924" y="298994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1" name="Freeform: Shape 607">
                  <a:extLst>
                    <a:ext uri="{FF2B5EF4-FFF2-40B4-BE49-F238E27FC236}">
                      <a16:creationId xmlns:a16="http://schemas.microsoft.com/office/drawing/2014/main" id="{D88D6838-5274-4E2A-894D-56C79940947A}"/>
                    </a:ext>
                  </a:extLst>
                </p:cNvPr>
                <p:cNvSpPr/>
                <p:nvPr/>
              </p:nvSpPr>
              <p:spPr>
                <a:xfrm>
                  <a:off x="7379544" y="301185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2" name="Freeform: Shape 608">
                  <a:extLst>
                    <a:ext uri="{FF2B5EF4-FFF2-40B4-BE49-F238E27FC236}">
                      <a16:creationId xmlns:a16="http://schemas.microsoft.com/office/drawing/2014/main" id="{CE8289DF-74FC-489D-8F84-4B6CD953E5E9}"/>
                    </a:ext>
                  </a:extLst>
                </p:cNvPr>
                <p:cNvSpPr/>
                <p:nvPr/>
              </p:nvSpPr>
              <p:spPr>
                <a:xfrm>
                  <a:off x="7397355" y="302871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3" name="Freeform: Shape 609">
                  <a:extLst>
                    <a:ext uri="{FF2B5EF4-FFF2-40B4-BE49-F238E27FC236}">
                      <a16:creationId xmlns:a16="http://schemas.microsoft.com/office/drawing/2014/main" id="{B0CCE6B0-9C6F-482D-97EF-B3857E0DEF6B}"/>
                    </a:ext>
                  </a:extLst>
                </p:cNvPr>
                <p:cNvSpPr/>
                <p:nvPr/>
              </p:nvSpPr>
              <p:spPr>
                <a:xfrm>
                  <a:off x="7424787" y="303347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4" name="Freeform: Shape 610">
                  <a:extLst>
                    <a:ext uri="{FF2B5EF4-FFF2-40B4-BE49-F238E27FC236}">
                      <a16:creationId xmlns:a16="http://schemas.microsoft.com/office/drawing/2014/main" id="{CDF2F868-BB0B-49A9-AD5E-C0A22C925D5F}"/>
                    </a:ext>
                  </a:extLst>
                </p:cNvPr>
                <p:cNvSpPr/>
                <p:nvPr/>
              </p:nvSpPr>
              <p:spPr>
                <a:xfrm>
                  <a:off x="7450981" y="302423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5" name="Freeform: Shape 611">
                  <a:extLst>
                    <a:ext uri="{FF2B5EF4-FFF2-40B4-BE49-F238E27FC236}">
                      <a16:creationId xmlns:a16="http://schemas.microsoft.com/office/drawing/2014/main" id="{26DCA7BD-B2CC-4637-B3FF-002B873DE6E8}"/>
                    </a:ext>
                  </a:extLst>
                </p:cNvPr>
                <p:cNvSpPr/>
                <p:nvPr/>
              </p:nvSpPr>
              <p:spPr>
                <a:xfrm>
                  <a:off x="7466221" y="300328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6" name="Freeform: Shape 612">
                  <a:extLst>
                    <a:ext uri="{FF2B5EF4-FFF2-40B4-BE49-F238E27FC236}">
                      <a16:creationId xmlns:a16="http://schemas.microsoft.com/office/drawing/2014/main" id="{CF3F38B4-00DA-49BB-BB8A-2465BDE805E8}"/>
                    </a:ext>
                  </a:extLst>
                </p:cNvPr>
                <p:cNvSpPr/>
                <p:nvPr/>
              </p:nvSpPr>
              <p:spPr>
                <a:xfrm>
                  <a:off x="7470603" y="298061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7" name="Freeform: Shape 613">
                  <a:extLst>
                    <a:ext uri="{FF2B5EF4-FFF2-40B4-BE49-F238E27FC236}">
                      <a16:creationId xmlns:a16="http://schemas.microsoft.com/office/drawing/2014/main" id="{4FCCCE2D-4059-4E9A-A5AD-E0E7C43EC09C}"/>
                    </a:ext>
                  </a:extLst>
                </p:cNvPr>
                <p:cNvSpPr/>
                <p:nvPr/>
              </p:nvSpPr>
              <p:spPr>
                <a:xfrm>
                  <a:off x="7463078" y="2954465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0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0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8" name="Freeform: Shape 614">
                  <a:extLst>
                    <a:ext uri="{FF2B5EF4-FFF2-40B4-BE49-F238E27FC236}">
                      <a16:creationId xmlns:a16="http://schemas.microsoft.com/office/drawing/2014/main" id="{D29C8068-2885-4036-8FE2-688D71726185}"/>
                    </a:ext>
                  </a:extLst>
                </p:cNvPr>
                <p:cNvSpPr/>
                <p:nvPr/>
              </p:nvSpPr>
              <p:spPr>
                <a:xfrm>
                  <a:off x="7442028" y="293413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9" name="Freeform: Shape 615">
                  <a:extLst>
                    <a:ext uri="{FF2B5EF4-FFF2-40B4-BE49-F238E27FC236}">
                      <a16:creationId xmlns:a16="http://schemas.microsoft.com/office/drawing/2014/main" id="{28D893FB-3EB1-42F9-834C-71EBED924D91}"/>
                    </a:ext>
                  </a:extLst>
                </p:cNvPr>
                <p:cNvSpPr/>
                <p:nvPr/>
              </p:nvSpPr>
              <p:spPr>
                <a:xfrm>
                  <a:off x="7418436" y="2939876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4" y="24875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0" name="Freeform: Shape 616">
                  <a:extLst>
                    <a:ext uri="{FF2B5EF4-FFF2-40B4-BE49-F238E27FC236}">
                      <a16:creationId xmlns:a16="http://schemas.microsoft.com/office/drawing/2014/main" id="{ACF3D3CD-4F5F-4B2F-9B32-F35B4B4CD94F}"/>
                    </a:ext>
                  </a:extLst>
                </p:cNvPr>
                <p:cNvSpPr/>
                <p:nvPr/>
              </p:nvSpPr>
              <p:spPr>
                <a:xfrm>
                  <a:off x="7393781" y="2949987"/>
                  <a:ext cx="17335" cy="18383"/>
                </a:xfrm>
                <a:custGeom>
                  <a:avLst/>
                  <a:gdLst>
                    <a:gd name="connsiteX0" fmla="*/ 16288 w 17335"/>
                    <a:gd name="connsiteY0" fmla="*/ 18383 h 18383"/>
                    <a:gd name="connsiteX1" fmla="*/ 15716 w 17335"/>
                    <a:gd name="connsiteY1" fmla="*/ 18098 h 18383"/>
                    <a:gd name="connsiteX2" fmla="*/ 286 w 17335"/>
                    <a:gd name="connsiteY2" fmla="*/ 1619 h 18383"/>
                    <a:gd name="connsiteX3" fmla="*/ 286 w 17335"/>
                    <a:gd name="connsiteY3" fmla="*/ 286 h 18383"/>
                    <a:gd name="connsiteX4" fmla="*/ 1619 w 17335"/>
                    <a:gd name="connsiteY4" fmla="*/ 286 h 18383"/>
                    <a:gd name="connsiteX5" fmla="*/ 17050 w 17335"/>
                    <a:gd name="connsiteY5" fmla="*/ 16764 h 18383"/>
                    <a:gd name="connsiteX6" fmla="*/ 17050 w 17335"/>
                    <a:gd name="connsiteY6" fmla="*/ 18098 h 18383"/>
                    <a:gd name="connsiteX7" fmla="*/ 16288 w 17335"/>
                    <a:gd name="connsiteY7" fmla="*/ 18383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383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8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7"/>
                        <a:pt x="17050" y="18098"/>
                      </a:cubicBezTo>
                      <a:cubicBezTo>
                        <a:pt x="16859" y="18288"/>
                        <a:pt x="16573" y="18383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1" name="Freeform: Shape 617">
                  <a:extLst>
                    <a:ext uri="{FF2B5EF4-FFF2-40B4-BE49-F238E27FC236}">
                      <a16:creationId xmlns:a16="http://schemas.microsoft.com/office/drawing/2014/main" id="{B7851C67-803D-46F5-A9A5-22915A884B73}"/>
                    </a:ext>
                  </a:extLst>
                </p:cNvPr>
                <p:cNvSpPr/>
                <p:nvPr/>
              </p:nvSpPr>
              <p:spPr>
                <a:xfrm>
                  <a:off x="7381230" y="2969154"/>
                  <a:ext cx="24529" cy="11616"/>
                </a:xfrm>
                <a:custGeom>
                  <a:avLst/>
                  <a:gdLst>
                    <a:gd name="connsiteX0" fmla="*/ 23409 w 24529"/>
                    <a:gd name="connsiteY0" fmla="*/ 11598 h 11616"/>
                    <a:gd name="connsiteX1" fmla="*/ 23219 w 24529"/>
                    <a:gd name="connsiteY1" fmla="*/ 11503 h 11616"/>
                    <a:gd name="connsiteX2" fmla="*/ 549 w 24529"/>
                    <a:gd name="connsiteY2" fmla="*/ 1788 h 11616"/>
                    <a:gd name="connsiteX3" fmla="*/ 73 w 24529"/>
                    <a:gd name="connsiteY3" fmla="*/ 549 h 11616"/>
                    <a:gd name="connsiteX4" fmla="*/ 1311 w 24529"/>
                    <a:gd name="connsiteY4" fmla="*/ 73 h 11616"/>
                    <a:gd name="connsiteX5" fmla="*/ 23981 w 24529"/>
                    <a:gd name="connsiteY5" fmla="*/ 9788 h 11616"/>
                    <a:gd name="connsiteX6" fmla="*/ 24457 w 24529"/>
                    <a:gd name="connsiteY6" fmla="*/ 11027 h 11616"/>
                    <a:gd name="connsiteX7" fmla="*/ 23409 w 24529"/>
                    <a:gd name="connsiteY7" fmla="*/ 11598 h 11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29" h="11616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6"/>
                        <a:pt x="73" y="549"/>
                      </a:cubicBezTo>
                      <a:cubicBezTo>
                        <a:pt x="263" y="73"/>
                        <a:pt x="835" y="-117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7" y="10551"/>
                        <a:pt x="24457" y="11027"/>
                      </a:cubicBezTo>
                      <a:cubicBezTo>
                        <a:pt x="24267" y="11408"/>
                        <a:pt x="23790" y="11693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2" name="Freeform: Shape 618">
                  <a:extLst>
                    <a:ext uri="{FF2B5EF4-FFF2-40B4-BE49-F238E27FC236}">
                      <a16:creationId xmlns:a16="http://schemas.microsoft.com/office/drawing/2014/main" id="{2519D309-6EB4-4CBC-8568-830825B40CE1}"/>
                    </a:ext>
                  </a:extLst>
                </p:cNvPr>
                <p:cNvSpPr/>
                <p:nvPr/>
              </p:nvSpPr>
              <p:spPr>
                <a:xfrm>
                  <a:off x="7380240" y="2991215"/>
                  <a:ext cx="25365" cy="5705"/>
                </a:xfrm>
                <a:custGeom>
                  <a:avLst/>
                  <a:gdLst>
                    <a:gd name="connsiteX0" fmla="*/ 777 w 25365"/>
                    <a:gd name="connsiteY0" fmla="*/ 5635 h 5705"/>
                    <a:gd name="connsiteX1" fmla="*/ 15 w 25365"/>
                    <a:gd name="connsiteY1" fmla="*/ 4873 h 5705"/>
                    <a:gd name="connsiteX2" fmla="*/ 777 w 25365"/>
                    <a:gd name="connsiteY2" fmla="*/ 3729 h 5705"/>
                    <a:gd name="connsiteX3" fmla="*/ 24208 w 25365"/>
                    <a:gd name="connsiteY3" fmla="*/ 15 h 5705"/>
                    <a:gd name="connsiteX4" fmla="*/ 25351 w 25365"/>
                    <a:gd name="connsiteY4" fmla="*/ 777 h 5705"/>
                    <a:gd name="connsiteX5" fmla="*/ 24589 w 25365"/>
                    <a:gd name="connsiteY5" fmla="*/ 1920 h 5705"/>
                    <a:gd name="connsiteX6" fmla="*/ 1158 w 25365"/>
                    <a:gd name="connsiteY6" fmla="*/ 5635 h 5705"/>
                    <a:gd name="connsiteX7" fmla="*/ 777 w 25365"/>
                    <a:gd name="connsiteY7" fmla="*/ 5635 h 5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705">
                      <a:moveTo>
                        <a:pt x="777" y="5635"/>
                      </a:moveTo>
                      <a:cubicBezTo>
                        <a:pt x="396" y="5539"/>
                        <a:pt x="15" y="5253"/>
                        <a:pt x="15" y="4873"/>
                      </a:cubicBezTo>
                      <a:cubicBezTo>
                        <a:pt x="-80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5" y="-81"/>
                        <a:pt x="25256" y="301"/>
                        <a:pt x="25351" y="777"/>
                      </a:cubicBezTo>
                      <a:cubicBezTo>
                        <a:pt x="25447" y="1253"/>
                        <a:pt x="25065" y="1824"/>
                        <a:pt x="24589" y="1920"/>
                      </a:cubicBezTo>
                      <a:lnTo>
                        <a:pt x="1158" y="5635"/>
                      </a:lnTo>
                      <a:cubicBezTo>
                        <a:pt x="967" y="5730"/>
                        <a:pt x="872" y="5730"/>
                        <a:pt x="777" y="56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3" name="Freeform: Shape 619">
                  <a:extLst>
                    <a:ext uri="{FF2B5EF4-FFF2-40B4-BE49-F238E27FC236}">
                      <a16:creationId xmlns:a16="http://schemas.microsoft.com/office/drawing/2014/main" id="{08F4FA1A-C1A8-4C50-892C-8B720116DE41}"/>
                    </a:ext>
                  </a:extLst>
                </p:cNvPr>
                <p:cNvSpPr/>
                <p:nvPr/>
              </p:nvSpPr>
              <p:spPr>
                <a:xfrm>
                  <a:off x="7385238" y="3003261"/>
                  <a:ext cx="21657" cy="14352"/>
                </a:xfrm>
                <a:custGeom>
                  <a:avLst/>
                  <a:gdLst>
                    <a:gd name="connsiteX0" fmla="*/ 828 w 21657"/>
                    <a:gd name="connsiteY0" fmla="*/ 14353 h 14352"/>
                    <a:gd name="connsiteX1" fmla="*/ 161 w 21657"/>
                    <a:gd name="connsiteY1" fmla="*/ 13877 h 14352"/>
                    <a:gd name="connsiteX2" fmla="*/ 446 w 21657"/>
                    <a:gd name="connsiteY2" fmla="*/ 12543 h 14352"/>
                    <a:gd name="connsiteX3" fmla="*/ 20163 w 21657"/>
                    <a:gd name="connsiteY3" fmla="*/ 161 h 14352"/>
                    <a:gd name="connsiteX4" fmla="*/ 21497 w 21657"/>
                    <a:gd name="connsiteY4" fmla="*/ 447 h 14352"/>
                    <a:gd name="connsiteX5" fmla="*/ 21211 w 21657"/>
                    <a:gd name="connsiteY5" fmla="*/ 1780 h 14352"/>
                    <a:gd name="connsiteX6" fmla="*/ 1494 w 21657"/>
                    <a:gd name="connsiteY6" fmla="*/ 14162 h 14352"/>
                    <a:gd name="connsiteX7" fmla="*/ 828 w 21657"/>
                    <a:gd name="connsiteY7" fmla="*/ 14353 h 1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52">
                      <a:moveTo>
                        <a:pt x="828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1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39" y="-125"/>
                        <a:pt x="21211" y="-30"/>
                        <a:pt x="21497" y="447"/>
                      </a:cubicBezTo>
                      <a:cubicBezTo>
                        <a:pt x="21783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018" y="14353"/>
                        <a:pt x="828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4" name="Freeform: Shape 620">
                  <a:extLst>
                    <a:ext uri="{FF2B5EF4-FFF2-40B4-BE49-F238E27FC236}">
                      <a16:creationId xmlns:a16="http://schemas.microsoft.com/office/drawing/2014/main" id="{49463DE4-B2F0-402A-A77B-D3EC8B4D7C75}"/>
                    </a:ext>
                  </a:extLst>
                </p:cNvPr>
                <p:cNvSpPr/>
                <p:nvPr/>
              </p:nvSpPr>
              <p:spPr>
                <a:xfrm>
                  <a:off x="7402410" y="3009670"/>
                  <a:ext cx="13793" cy="24256"/>
                </a:xfrm>
                <a:custGeom>
                  <a:avLst/>
                  <a:gdLst>
                    <a:gd name="connsiteX0" fmla="*/ 801 w 13793"/>
                    <a:gd name="connsiteY0" fmla="*/ 24233 h 24256"/>
                    <a:gd name="connsiteX1" fmla="*/ 515 w 13793"/>
                    <a:gd name="connsiteY1" fmla="*/ 24137 h 24256"/>
                    <a:gd name="connsiteX2" fmla="*/ 134 w 13793"/>
                    <a:gd name="connsiteY2" fmla="*/ 22804 h 24256"/>
                    <a:gd name="connsiteX3" fmla="*/ 11945 w 13793"/>
                    <a:gd name="connsiteY3" fmla="*/ 515 h 24256"/>
                    <a:gd name="connsiteX4" fmla="*/ 13279 w 13793"/>
                    <a:gd name="connsiteY4" fmla="*/ 134 h 24256"/>
                    <a:gd name="connsiteX5" fmla="*/ 13660 w 13793"/>
                    <a:gd name="connsiteY5" fmla="*/ 1468 h 24256"/>
                    <a:gd name="connsiteX6" fmla="*/ 1849 w 13793"/>
                    <a:gd name="connsiteY6" fmla="*/ 23756 h 24256"/>
                    <a:gd name="connsiteX7" fmla="*/ 801 w 13793"/>
                    <a:gd name="connsiteY7" fmla="*/ 24233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3" h="24256">
                      <a:moveTo>
                        <a:pt x="801" y="24233"/>
                      </a:moveTo>
                      <a:cubicBezTo>
                        <a:pt x="706" y="24233"/>
                        <a:pt x="610" y="24137"/>
                        <a:pt x="515" y="24137"/>
                      </a:cubicBezTo>
                      <a:cubicBezTo>
                        <a:pt x="39" y="23851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2" y="-151"/>
                        <a:pt x="13279" y="134"/>
                      </a:cubicBezTo>
                      <a:cubicBezTo>
                        <a:pt x="13755" y="420"/>
                        <a:pt x="13945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328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5" name="Freeform: Shape 621">
                  <a:extLst>
                    <a:ext uri="{FF2B5EF4-FFF2-40B4-BE49-F238E27FC236}">
                      <a16:creationId xmlns:a16="http://schemas.microsoft.com/office/drawing/2014/main" id="{0CEE40B8-3783-4AE4-A4B5-CEBD8AA0DBC3}"/>
                    </a:ext>
                  </a:extLst>
                </p:cNvPr>
                <p:cNvSpPr/>
                <p:nvPr/>
              </p:nvSpPr>
              <p:spPr>
                <a:xfrm>
                  <a:off x="7427880" y="3009042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5 h 29622"/>
                    <a:gd name="connsiteX2" fmla="*/ 0 w 3905"/>
                    <a:gd name="connsiteY2" fmla="*/ 1048 h 29622"/>
                    <a:gd name="connsiteX3" fmla="*/ 858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5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8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953" y="29623"/>
                        <a:pt x="2858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6" name="Freeform: Shape 622">
                  <a:extLst>
                    <a:ext uri="{FF2B5EF4-FFF2-40B4-BE49-F238E27FC236}">
                      <a16:creationId xmlns:a16="http://schemas.microsoft.com/office/drawing/2014/main" id="{1C8B17DE-5259-4126-A9DF-2F0078A4DC4E}"/>
                    </a:ext>
                  </a:extLst>
                </p:cNvPr>
                <p:cNvSpPr/>
                <p:nvPr/>
              </p:nvSpPr>
              <p:spPr>
                <a:xfrm>
                  <a:off x="7445912" y="2959660"/>
                  <a:ext cx="22895" cy="15033"/>
                </a:xfrm>
                <a:custGeom>
                  <a:avLst/>
                  <a:gdLst>
                    <a:gd name="connsiteX0" fmla="*/ 828 w 22895"/>
                    <a:gd name="connsiteY0" fmla="*/ 14997 h 15033"/>
                    <a:gd name="connsiteX1" fmla="*/ 161 w 22895"/>
                    <a:gd name="connsiteY1" fmla="*/ 14520 h 15033"/>
                    <a:gd name="connsiteX2" fmla="*/ 446 w 22895"/>
                    <a:gd name="connsiteY2" fmla="*/ 13187 h 15033"/>
                    <a:gd name="connsiteX3" fmla="*/ 21402 w 22895"/>
                    <a:gd name="connsiteY3" fmla="*/ 138 h 15033"/>
                    <a:gd name="connsiteX4" fmla="*/ 22735 w 22895"/>
                    <a:gd name="connsiteY4" fmla="*/ 423 h 15033"/>
                    <a:gd name="connsiteX5" fmla="*/ 22449 w 22895"/>
                    <a:gd name="connsiteY5" fmla="*/ 1757 h 15033"/>
                    <a:gd name="connsiteX6" fmla="*/ 1494 w 22895"/>
                    <a:gd name="connsiteY6" fmla="*/ 14806 h 15033"/>
                    <a:gd name="connsiteX7" fmla="*/ 828 w 22895"/>
                    <a:gd name="connsiteY7" fmla="*/ 14997 h 15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5033">
                      <a:moveTo>
                        <a:pt x="828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2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6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113" y="15092"/>
                        <a:pt x="828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7" name="Freeform: Shape 623">
                  <a:extLst>
                    <a:ext uri="{FF2B5EF4-FFF2-40B4-BE49-F238E27FC236}">
                      <a16:creationId xmlns:a16="http://schemas.microsoft.com/office/drawing/2014/main" id="{76B208EC-CF9D-44FC-94EC-3DF2B4F59DC2}"/>
                    </a:ext>
                  </a:extLst>
                </p:cNvPr>
                <p:cNvSpPr/>
                <p:nvPr/>
              </p:nvSpPr>
              <p:spPr>
                <a:xfrm>
                  <a:off x="7436666" y="2941055"/>
                  <a:ext cx="11671" cy="24671"/>
                </a:xfrm>
                <a:custGeom>
                  <a:avLst/>
                  <a:gdLst>
                    <a:gd name="connsiteX0" fmla="*/ 740 w 11671"/>
                    <a:gd name="connsiteY0" fmla="*/ 24648 h 24671"/>
                    <a:gd name="connsiteX1" fmla="*/ 549 w 11671"/>
                    <a:gd name="connsiteY1" fmla="*/ 24552 h 24671"/>
                    <a:gd name="connsiteX2" fmla="*/ 73 w 11671"/>
                    <a:gd name="connsiteY2" fmla="*/ 23314 h 24671"/>
                    <a:gd name="connsiteX3" fmla="*/ 9884 w 11671"/>
                    <a:gd name="connsiteY3" fmla="*/ 549 h 24671"/>
                    <a:gd name="connsiteX4" fmla="*/ 11122 w 11671"/>
                    <a:gd name="connsiteY4" fmla="*/ 73 h 24671"/>
                    <a:gd name="connsiteX5" fmla="*/ 11598 w 11671"/>
                    <a:gd name="connsiteY5" fmla="*/ 1311 h 24671"/>
                    <a:gd name="connsiteX6" fmla="*/ 1788 w 11671"/>
                    <a:gd name="connsiteY6" fmla="*/ 24076 h 24671"/>
                    <a:gd name="connsiteX7" fmla="*/ 740 w 11671"/>
                    <a:gd name="connsiteY7" fmla="*/ 24648 h 24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71">
                      <a:moveTo>
                        <a:pt x="740" y="24648"/>
                      </a:moveTo>
                      <a:cubicBezTo>
                        <a:pt x="645" y="24648"/>
                        <a:pt x="549" y="24648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8" y="24076"/>
                      </a:lnTo>
                      <a:cubicBezTo>
                        <a:pt x="1692" y="24552"/>
                        <a:pt x="1216" y="24743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8" name="Freeform: Shape 624">
                  <a:extLst>
                    <a:ext uri="{FF2B5EF4-FFF2-40B4-BE49-F238E27FC236}">
                      <a16:creationId xmlns:a16="http://schemas.microsoft.com/office/drawing/2014/main" id="{AB37D612-DF37-4F50-9D23-EC908221651E}"/>
                    </a:ext>
                  </a:extLst>
                </p:cNvPr>
                <p:cNvSpPr/>
                <p:nvPr/>
              </p:nvSpPr>
              <p:spPr>
                <a:xfrm>
                  <a:off x="7448264" y="2985420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3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3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3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3" y="2381"/>
                      </a:lnTo>
                      <a:cubicBezTo>
                        <a:pt x="953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9" name="Freeform: Shape 625">
                  <a:extLst>
                    <a:ext uri="{FF2B5EF4-FFF2-40B4-BE49-F238E27FC236}">
                      <a16:creationId xmlns:a16="http://schemas.microsoft.com/office/drawing/2014/main" id="{2F1ED703-10C5-44D2-8F39-365D10FAC933}"/>
                    </a:ext>
                  </a:extLst>
                </p:cNvPr>
                <p:cNvSpPr/>
                <p:nvPr/>
              </p:nvSpPr>
              <p:spPr>
                <a:xfrm>
                  <a:off x="7444286" y="2995443"/>
                  <a:ext cx="27577" cy="14384"/>
                </a:xfrm>
                <a:custGeom>
                  <a:avLst/>
                  <a:gdLst>
                    <a:gd name="connsiteX0" fmla="*/ 26552 w 27577"/>
                    <a:gd name="connsiteY0" fmla="*/ 14361 h 14384"/>
                    <a:gd name="connsiteX1" fmla="*/ 26267 w 27577"/>
                    <a:gd name="connsiteY1" fmla="*/ 14265 h 14384"/>
                    <a:gd name="connsiteX2" fmla="*/ 549 w 27577"/>
                    <a:gd name="connsiteY2" fmla="*/ 1787 h 14384"/>
                    <a:gd name="connsiteX3" fmla="*/ 73 w 27577"/>
                    <a:gd name="connsiteY3" fmla="*/ 549 h 14384"/>
                    <a:gd name="connsiteX4" fmla="*/ 1311 w 27577"/>
                    <a:gd name="connsiteY4" fmla="*/ 73 h 14384"/>
                    <a:gd name="connsiteX5" fmla="*/ 27029 w 27577"/>
                    <a:gd name="connsiteY5" fmla="*/ 12551 h 14384"/>
                    <a:gd name="connsiteX6" fmla="*/ 27505 w 27577"/>
                    <a:gd name="connsiteY6" fmla="*/ 13789 h 14384"/>
                    <a:gd name="connsiteX7" fmla="*/ 26552 w 27577"/>
                    <a:gd name="connsiteY7" fmla="*/ 14361 h 14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7" h="14384">
                      <a:moveTo>
                        <a:pt x="26552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7"/>
                      </a:lnTo>
                      <a:cubicBezTo>
                        <a:pt x="73" y="1597"/>
                        <a:pt x="-117" y="1025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5" y="13313"/>
                        <a:pt x="27505" y="13789"/>
                      </a:cubicBezTo>
                      <a:cubicBezTo>
                        <a:pt x="27410" y="14265"/>
                        <a:pt x="27029" y="14456"/>
                        <a:pt x="26552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0" name="Freeform: Shape 626">
                  <a:extLst>
                    <a:ext uri="{FF2B5EF4-FFF2-40B4-BE49-F238E27FC236}">
                      <a16:creationId xmlns:a16="http://schemas.microsoft.com/office/drawing/2014/main" id="{48751FCC-262F-42DF-94B6-173E1EA4FD73}"/>
                    </a:ext>
                  </a:extLst>
                </p:cNvPr>
                <p:cNvSpPr/>
                <p:nvPr/>
              </p:nvSpPr>
              <p:spPr>
                <a:xfrm>
                  <a:off x="7438163" y="3006656"/>
                  <a:ext cx="18868" cy="23092"/>
                </a:xfrm>
                <a:custGeom>
                  <a:avLst/>
                  <a:gdLst>
                    <a:gd name="connsiteX0" fmla="*/ 17721 w 18868"/>
                    <a:gd name="connsiteY0" fmla="*/ 23055 h 23092"/>
                    <a:gd name="connsiteX1" fmla="*/ 17149 w 18868"/>
                    <a:gd name="connsiteY1" fmla="*/ 22674 h 23092"/>
                    <a:gd name="connsiteX2" fmla="*/ 195 w 18868"/>
                    <a:gd name="connsiteY2" fmla="*/ 1529 h 23092"/>
                    <a:gd name="connsiteX3" fmla="*/ 386 w 18868"/>
                    <a:gd name="connsiteY3" fmla="*/ 195 h 23092"/>
                    <a:gd name="connsiteX4" fmla="*/ 1719 w 18868"/>
                    <a:gd name="connsiteY4" fmla="*/ 386 h 23092"/>
                    <a:gd name="connsiteX5" fmla="*/ 18674 w 18868"/>
                    <a:gd name="connsiteY5" fmla="*/ 21531 h 23092"/>
                    <a:gd name="connsiteX6" fmla="*/ 18483 w 18868"/>
                    <a:gd name="connsiteY6" fmla="*/ 22865 h 23092"/>
                    <a:gd name="connsiteX7" fmla="*/ 17721 w 18868"/>
                    <a:gd name="connsiteY7" fmla="*/ 23055 h 2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92">
                      <a:moveTo>
                        <a:pt x="17721" y="23055"/>
                      </a:moveTo>
                      <a:cubicBezTo>
                        <a:pt x="17531" y="23055"/>
                        <a:pt x="17245" y="22865"/>
                        <a:pt x="17149" y="22674"/>
                      </a:cubicBezTo>
                      <a:lnTo>
                        <a:pt x="195" y="1529"/>
                      </a:lnTo>
                      <a:cubicBezTo>
                        <a:pt x="-91" y="1148"/>
                        <a:pt x="-91" y="481"/>
                        <a:pt x="386" y="195"/>
                      </a:cubicBezTo>
                      <a:cubicBezTo>
                        <a:pt x="766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2" y="23055"/>
                        <a:pt x="18007" y="23150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1" name="Freeform: Shape 627">
                  <a:extLst>
                    <a:ext uri="{FF2B5EF4-FFF2-40B4-BE49-F238E27FC236}">
                      <a16:creationId xmlns:a16="http://schemas.microsoft.com/office/drawing/2014/main" id="{64B9FD19-4547-4E0B-92FE-2F9CF2A9F2F6}"/>
                    </a:ext>
                  </a:extLst>
                </p:cNvPr>
                <p:cNvSpPr/>
                <p:nvPr/>
              </p:nvSpPr>
              <p:spPr>
                <a:xfrm>
                  <a:off x="7427389" y="2962545"/>
                  <a:ext cx="3458" cy="10682"/>
                </a:xfrm>
                <a:custGeom>
                  <a:avLst/>
                  <a:gdLst>
                    <a:gd name="connsiteX0" fmla="*/ 777 w 3458"/>
                    <a:gd name="connsiteY0" fmla="*/ 10683 h 10682"/>
                    <a:gd name="connsiteX1" fmla="*/ 15 w 3458"/>
                    <a:gd name="connsiteY1" fmla="*/ 9540 h 10682"/>
                    <a:gd name="connsiteX2" fmla="*/ 1539 w 3458"/>
                    <a:gd name="connsiteY2" fmla="*/ 777 h 10682"/>
                    <a:gd name="connsiteX3" fmla="*/ 2682 w 3458"/>
                    <a:gd name="connsiteY3" fmla="*/ 15 h 10682"/>
                    <a:gd name="connsiteX4" fmla="*/ 3444 w 3458"/>
                    <a:gd name="connsiteY4" fmla="*/ 1158 h 10682"/>
                    <a:gd name="connsiteX5" fmla="*/ 1920 w 3458"/>
                    <a:gd name="connsiteY5" fmla="*/ 9921 h 10682"/>
                    <a:gd name="connsiteX6" fmla="*/ 777 w 3458"/>
                    <a:gd name="connsiteY6" fmla="*/ 10683 h 10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82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683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2" name="Freeform: Shape 628">
                  <a:extLst>
                    <a:ext uri="{FF2B5EF4-FFF2-40B4-BE49-F238E27FC236}">
                      <a16:creationId xmlns:a16="http://schemas.microsoft.com/office/drawing/2014/main" id="{A2C543F2-A50F-4665-8E10-17F8541C6BF2}"/>
                    </a:ext>
                  </a:extLst>
                </p:cNvPr>
                <p:cNvSpPr/>
                <p:nvPr/>
              </p:nvSpPr>
              <p:spPr>
                <a:xfrm>
                  <a:off x="7414194" y="2967352"/>
                  <a:ext cx="7274" cy="9629"/>
                </a:xfrm>
                <a:custGeom>
                  <a:avLst/>
                  <a:gdLst>
                    <a:gd name="connsiteX0" fmla="*/ 6161 w 7274"/>
                    <a:gd name="connsiteY0" fmla="*/ 9590 h 9629"/>
                    <a:gd name="connsiteX1" fmla="*/ 5495 w 7274"/>
                    <a:gd name="connsiteY1" fmla="*/ 9209 h 9629"/>
                    <a:gd name="connsiteX2" fmla="*/ 161 w 7274"/>
                    <a:gd name="connsiteY2" fmla="*/ 1494 h 9629"/>
                    <a:gd name="connsiteX3" fmla="*/ 446 w 7274"/>
                    <a:gd name="connsiteY3" fmla="*/ 161 h 9629"/>
                    <a:gd name="connsiteX4" fmla="*/ 1780 w 7274"/>
                    <a:gd name="connsiteY4" fmla="*/ 446 h 9629"/>
                    <a:gd name="connsiteX5" fmla="*/ 7114 w 7274"/>
                    <a:gd name="connsiteY5" fmla="*/ 8162 h 9629"/>
                    <a:gd name="connsiteX6" fmla="*/ 6828 w 7274"/>
                    <a:gd name="connsiteY6" fmla="*/ 9495 h 9629"/>
                    <a:gd name="connsiteX7" fmla="*/ 6161 w 7274"/>
                    <a:gd name="connsiteY7" fmla="*/ 9590 h 9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629">
                      <a:moveTo>
                        <a:pt x="6161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733" y="9590"/>
                        <a:pt x="6447" y="9686"/>
                        <a:pt x="6161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3" name="Freeform: Shape 629">
                  <a:extLst>
                    <a:ext uri="{FF2B5EF4-FFF2-40B4-BE49-F238E27FC236}">
                      <a16:creationId xmlns:a16="http://schemas.microsoft.com/office/drawing/2014/main" id="{69CAC5BA-4540-402A-9BDB-3E8474E182C8}"/>
                    </a:ext>
                  </a:extLst>
                </p:cNvPr>
                <p:cNvSpPr/>
                <p:nvPr/>
              </p:nvSpPr>
              <p:spPr>
                <a:xfrm>
                  <a:off x="7405542" y="2980226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433" y="4813"/>
                        <a:pt x="13957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4" name="Freeform: Shape 630">
                  <a:extLst>
                    <a:ext uri="{FF2B5EF4-FFF2-40B4-BE49-F238E27FC236}">
                      <a16:creationId xmlns:a16="http://schemas.microsoft.com/office/drawing/2014/main" id="{58DF98D1-3DCB-4C01-87D3-D47A63AAC555}"/>
                    </a:ext>
                  </a:extLst>
                </p:cNvPr>
                <p:cNvSpPr/>
                <p:nvPr/>
              </p:nvSpPr>
              <p:spPr>
                <a:xfrm>
                  <a:off x="7409247" y="2993075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2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203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5" name="Freeform: Shape 631">
                  <a:extLst>
                    <a:ext uri="{FF2B5EF4-FFF2-40B4-BE49-F238E27FC236}">
                      <a16:creationId xmlns:a16="http://schemas.microsoft.com/office/drawing/2014/main" id="{E876CFBD-4230-4E31-9881-47E2621FD2CA}"/>
                    </a:ext>
                  </a:extLst>
                </p:cNvPr>
                <p:cNvSpPr/>
                <p:nvPr/>
              </p:nvSpPr>
              <p:spPr>
                <a:xfrm>
                  <a:off x="7421103" y="2998454"/>
                  <a:ext cx="3553" cy="11364"/>
                </a:xfrm>
                <a:custGeom>
                  <a:avLst/>
                  <a:gdLst>
                    <a:gd name="connsiteX0" fmla="*/ 777 w 3553"/>
                    <a:gd name="connsiteY0" fmla="*/ 11349 h 11364"/>
                    <a:gd name="connsiteX1" fmla="*/ 15 w 3553"/>
                    <a:gd name="connsiteY1" fmla="*/ 10206 h 11364"/>
                    <a:gd name="connsiteX2" fmla="*/ 1634 w 3553"/>
                    <a:gd name="connsiteY2" fmla="*/ 777 h 11364"/>
                    <a:gd name="connsiteX3" fmla="*/ 2777 w 3553"/>
                    <a:gd name="connsiteY3" fmla="*/ 15 h 11364"/>
                    <a:gd name="connsiteX4" fmla="*/ 3539 w 3553"/>
                    <a:gd name="connsiteY4" fmla="*/ 1158 h 11364"/>
                    <a:gd name="connsiteX5" fmla="*/ 1920 w 3553"/>
                    <a:gd name="connsiteY5" fmla="*/ 10587 h 11364"/>
                    <a:gd name="connsiteX6" fmla="*/ 777 w 3553"/>
                    <a:gd name="connsiteY6" fmla="*/ 11349 h 1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4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6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729" y="11064"/>
                        <a:pt x="1253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6" name="Freeform: Shape 632">
                  <a:extLst>
                    <a:ext uri="{FF2B5EF4-FFF2-40B4-BE49-F238E27FC236}">
                      <a16:creationId xmlns:a16="http://schemas.microsoft.com/office/drawing/2014/main" id="{AED3A06B-75B6-43DA-AAF4-21B8B6A96F33}"/>
                    </a:ext>
                  </a:extLst>
                </p:cNvPr>
                <p:cNvSpPr/>
                <p:nvPr/>
              </p:nvSpPr>
              <p:spPr>
                <a:xfrm>
                  <a:off x="7428876" y="2992035"/>
                  <a:ext cx="9057" cy="10660"/>
                </a:xfrm>
                <a:custGeom>
                  <a:avLst/>
                  <a:gdLst>
                    <a:gd name="connsiteX0" fmla="*/ 7958 w 9057"/>
                    <a:gd name="connsiteY0" fmla="*/ 10625 h 10660"/>
                    <a:gd name="connsiteX1" fmla="*/ 7386 w 9057"/>
                    <a:gd name="connsiteY1" fmla="*/ 10244 h 10660"/>
                    <a:gd name="connsiteX2" fmla="*/ 242 w 9057"/>
                    <a:gd name="connsiteY2" fmla="*/ 1576 h 10660"/>
                    <a:gd name="connsiteX3" fmla="*/ 338 w 9057"/>
                    <a:gd name="connsiteY3" fmla="*/ 243 h 10660"/>
                    <a:gd name="connsiteX4" fmla="*/ 1671 w 9057"/>
                    <a:gd name="connsiteY4" fmla="*/ 338 h 10660"/>
                    <a:gd name="connsiteX5" fmla="*/ 8815 w 9057"/>
                    <a:gd name="connsiteY5" fmla="*/ 9006 h 10660"/>
                    <a:gd name="connsiteX6" fmla="*/ 8720 w 9057"/>
                    <a:gd name="connsiteY6" fmla="*/ 10339 h 10660"/>
                    <a:gd name="connsiteX7" fmla="*/ 7958 w 9057"/>
                    <a:gd name="connsiteY7" fmla="*/ 10625 h 1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60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2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5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3" y="10720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7" name="Freeform: Shape 633">
                  <a:extLst>
                    <a:ext uri="{FF2B5EF4-FFF2-40B4-BE49-F238E27FC236}">
                      <a16:creationId xmlns:a16="http://schemas.microsoft.com/office/drawing/2014/main" id="{EF0FEEB3-3F84-4056-909C-6731E1D55E88}"/>
                    </a:ext>
                  </a:extLst>
                </p:cNvPr>
                <p:cNvSpPr/>
                <p:nvPr/>
              </p:nvSpPr>
              <p:spPr>
                <a:xfrm>
                  <a:off x="7434353" y="2971985"/>
                  <a:ext cx="8676" cy="7053"/>
                </a:xfrm>
                <a:custGeom>
                  <a:avLst/>
                  <a:gdLst>
                    <a:gd name="connsiteX0" fmla="*/ 766 w 8676"/>
                    <a:gd name="connsiteY0" fmla="*/ 7053 h 7053"/>
                    <a:gd name="connsiteX1" fmla="*/ 195 w 8676"/>
                    <a:gd name="connsiteY1" fmla="*/ 6672 h 7053"/>
                    <a:gd name="connsiteX2" fmla="*/ 385 w 8676"/>
                    <a:gd name="connsiteY2" fmla="*/ 5339 h 7053"/>
                    <a:gd name="connsiteX3" fmla="*/ 7148 w 8676"/>
                    <a:gd name="connsiteY3" fmla="*/ 195 h 7053"/>
                    <a:gd name="connsiteX4" fmla="*/ 8482 w 8676"/>
                    <a:gd name="connsiteY4" fmla="*/ 386 h 7053"/>
                    <a:gd name="connsiteX5" fmla="*/ 8291 w 8676"/>
                    <a:gd name="connsiteY5" fmla="*/ 1719 h 7053"/>
                    <a:gd name="connsiteX6" fmla="*/ 1529 w 8676"/>
                    <a:gd name="connsiteY6" fmla="*/ 6863 h 7053"/>
                    <a:gd name="connsiteX7" fmla="*/ 766 w 8676"/>
                    <a:gd name="connsiteY7" fmla="*/ 7053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53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5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7" y="767"/>
                        <a:pt x="8767" y="1433"/>
                        <a:pt x="8291" y="1719"/>
                      </a:cubicBezTo>
                      <a:lnTo>
                        <a:pt x="1529" y="6863"/>
                      </a:lnTo>
                      <a:cubicBezTo>
                        <a:pt x="1338" y="7053"/>
                        <a:pt x="1052" y="7053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8" name="Freeform: Shape 634">
                  <a:extLst>
                    <a:ext uri="{FF2B5EF4-FFF2-40B4-BE49-F238E27FC236}">
                      <a16:creationId xmlns:a16="http://schemas.microsoft.com/office/drawing/2014/main" id="{7856EEA0-C107-451C-A29F-485524E18818}"/>
                    </a:ext>
                  </a:extLst>
                </p:cNvPr>
                <p:cNvSpPr/>
                <p:nvPr/>
              </p:nvSpPr>
              <p:spPr>
                <a:xfrm>
                  <a:off x="7433200" y="2984072"/>
                  <a:ext cx="12602" cy="2982"/>
                </a:xfrm>
                <a:custGeom>
                  <a:avLst/>
                  <a:gdLst>
                    <a:gd name="connsiteX0" fmla="*/ 777 w 12602"/>
                    <a:gd name="connsiteY0" fmla="*/ 1920 h 2982"/>
                    <a:gd name="connsiteX1" fmla="*/ 15 w 12602"/>
                    <a:gd name="connsiteY1" fmla="*/ 872 h 2982"/>
                    <a:gd name="connsiteX2" fmla="*/ 1062 w 12602"/>
                    <a:gd name="connsiteY2" fmla="*/ 15 h 2982"/>
                    <a:gd name="connsiteX3" fmla="*/ 11730 w 12602"/>
                    <a:gd name="connsiteY3" fmla="*/ 1062 h 2982"/>
                    <a:gd name="connsiteX4" fmla="*/ 12587 w 12602"/>
                    <a:gd name="connsiteY4" fmla="*/ 2110 h 2982"/>
                    <a:gd name="connsiteX5" fmla="*/ 11540 w 12602"/>
                    <a:gd name="connsiteY5" fmla="*/ 2967 h 2982"/>
                    <a:gd name="connsiteX6" fmla="*/ 777 w 12602"/>
                    <a:gd name="connsiteY6" fmla="*/ 1920 h 2982"/>
                    <a:gd name="connsiteX7" fmla="*/ 777 w 12602"/>
                    <a:gd name="connsiteY7" fmla="*/ 1920 h 2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2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7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777" y="1920"/>
                        <a:pt x="777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31" name="Graphic 79">
                <a:extLst>
                  <a:ext uri="{FF2B5EF4-FFF2-40B4-BE49-F238E27FC236}">
                    <a16:creationId xmlns:a16="http://schemas.microsoft.com/office/drawing/2014/main" id="{C86AABFE-5359-4668-836B-7C5F675011C1}"/>
                  </a:ext>
                </a:extLst>
              </p:cNvPr>
              <p:cNvGrpSpPr/>
              <p:nvPr/>
            </p:nvGrpSpPr>
            <p:grpSpPr>
              <a:xfrm>
                <a:off x="10656549" y="4309785"/>
                <a:ext cx="305519" cy="268716"/>
                <a:chOff x="6868859" y="3880485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1297" name="Graphic 79">
                  <a:extLst>
                    <a:ext uri="{FF2B5EF4-FFF2-40B4-BE49-F238E27FC236}">
                      <a16:creationId xmlns:a16="http://schemas.microsoft.com/office/drawing/2014/main" id="{BDA41D2F-2003-49CF-B8FD-FDD841792522}"/>
                    </a:ext>
                  </a:extLst>
                </p:cNvPr>
                <p:cNvGrpSpPr/>
                <p:nvPr/>
              </p:nvGrpSpPr>
              <p:grpSpPr>
                <a:xfrm>
                  <a:off x="6921056" y="3880485"/>
                  <a:ext cx="33334" cy="137728"/>
                  <a:chOff x="6921056" y="3880485"/>
                  <a:chExt cx="33334" cy="137728"/>
                </a:xfrm>
                <a:grpFill/>
              </p:grpSpPr>
              <p:grpSp>
                <p:nvGrpSpPr>
                  <p:cNvPr id="1375" name="Graphic 79">
                    <a:extLst>
                      <a:ext uri="{FF2B5EF4-FFF2-40B4-BE49-F238E27FC236}">
                        <a16:creationId xmlns:a16="http://schemas.microsoft.com/office/drawing/2014/main" id="{6E6AC819-B345-471A-BE08-179EF635CF5B}"/>
                      </a:ext>
                    </a:extLst>
                  </p:cNvPr>
                  <p:cNvGrpSpPr/>
                  <p:nvPr/>
                </p:nvGrpSpPr>
                <p:grpSpPr>
                  <a:xfrm>
                    <a:off x="6942757" y="3880485"/>
                    <a:ext cx="11633" cy="35640"/>
                    <a:chOff x="6942757" y="3880485"/>
                    <a:chExt cx="11633" cy="35640"/>
                  </a:xfrm>
                  <a:grpFill/>
                </p:grpSpPr>
                <p:sp>
                  <p:nvSpPr>
                    <p:cNvPr id="1379" name="Freeform: Shape 638">
                      <a:extLst>
                        <a:ext uri="{FF2B5EF4-FFF2-40B4-BE49-F238E27FC236}">
                          <a16:creationId xmlns:a16="http://schemas.microsoft.com/office/drawing/2014/main" id="{9B3ACBF0-9E6F-40A6-85ED-A4738DE01E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2757" y="3887423"/>
                      <a:ext cx="6601" cy="28702"/>
                    </a:xfrm>
                    <a:custGeom>
                      <a:avLst/>
                      <a:gdLst>
                        <a:gd name="connsiteX0" fmla="*/ 777 w 6601"/>
                        <a:gd name="connsiteY0" fmla="*/ 28685 h 28702"/>
                        <a:gd name="connsiteX1" fmla="*/ 15 w 6601"/>
                        <a:gd name="connsiteY1" fmla="*/ 27542 h 28702"/>
                        <a:gd name="connsiteX2" fmla="*/ 4682 w 6601"/>
                        <a:gd name="connsiteY2" fmla="*/ 777 h 28702"/>
                        <a:gd name="connsiteX3" fmla="*/ 5825 w 6601"/>
                        <a:gd name="connsiteY3" fmla="*/ 15 h 28702"/>
                        <a:gd name="connsiteX4" fmla="*/ 6587 w 6601"/>
                        <a:gd name="connsiteY4" fmla="*/ 1158 h 28702"/>
                        <a:gd name="connsiteX5" fmla="*/ 1920 w 6601"/>
                        <a:gd name="connsiteY5" fmla="*/ 27923 h 28702"/>
                        <a:gd name="connsiteX6" fmla="*/ 777 w 6601"/>
                        <a:gd name="connsiteY6" fmla="*/ 28685 h 28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2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729" y="28494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80" name="Freeform: Shape 639">
                      <a:extLst>
                        <a:ext uri="{FF2B5EF4-FFF2-40B4-BE49-F238E27FC236}">
                          <a16:creationId xmlns:a16="http://schemas.microsoft.com/office/drawing/2014/main" id="{D991C33C-CF05-465D-8C83-B0521218AA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2869" y="3880485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1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1 w 11522"/>
                        <a:gd name="connsiteY3" fmla="*/ 94 h 11522"/>
                        <a:gd name="connsiteX4" fmla="*/ 11429 w 11522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1"/>
                          </a:move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713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76" name="Graphic 79">
                    <a:extLst>
                      <a:ext uri="{FF2B5EF4-FFF2-40B4-BE49-F238E27FC236}">
                        <a16:creationId xmlns:a16="http://schemas.microsoft.com/office/drawing/2014/main" id="{EE365E02-16F0-402B-941A-CBC9E2DA19C3}"/>
                      </a:ext>
                    </a:extLst>
                  </p:cNvPr>
                  <p:cNvGrpSpPr/>
                  <p:nvPr/>
                </p:nvGrpSpPr>
                <p:grpSpPr>
                  <a:xfrm>
                    <a:off x="6921056" y="3982673"/>
                    <a:ext cx="11732" cy="35541"/>
                    <a:chOff x="6921056" y="3982673"/>
                    <a:chExt cx="11732" cy="35541"/>
                  </a:xfrm>
                  <a:grpFill/>
                </p:grpSpPr>
                <p:sp>
                  <p:nvSpPr>
                    <p:cNvPr id="1377" name="Freeform: Shape 641">
                      <a:extLst>
                        <a:ext uri="{FF2B5EF4-FFF2-40B4-BE49-F238E27FC236}">
                          <a16:creationId xmlns:a16="http://schemas.microsoft.com/office/drawing/2014/main" id="{3BB0B271-D453-45B4-877A-40862E983B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6184" y="3982673"/>
                      <a:ext cx="6605" cy="28699"/>
                    </a:xfrm>
                    <a:custGeom>
                      <a:avLst/>
                      <a:gdLst>
                        <a:gd name="connsiteX0" fmla="*/ 777 w 6605"/>
                        <a:gd name="connsiteY0" fmla="*/ 28685 h 28699"/>
                        <a:gd name="connsiteX1" fmla="*/ 15 w 6605"/>
                        <a:gd name="connsiteY1" fmla="*/ 27542 h 28699"/>
                        <a:gd name="connsiteX2" fmla="*/ 4682 w 6605"/>
                        <a:gd name="connsiteY2" fmla="*/ 777 h 28699"/>
                        <a:gd name="connsiteX3" fmla="*/ 5825 w 6605"/>
                        <a:gd name="connsiteY3" fmla="*/ 15 h 28699"/>
                        <a:gd name="connsiteX4" fmla="*/ 6587 w 6605"/>
                        <a:gd name="connsiteY4" fmla="*/ 1158 h 28699"/>
                        <a:gd name="connsiteX5" fmla="*/ 1920 w 6605"/>
                        <a:gd name="connsiteY5" fmla="*/ 27923 h 28699"/>
                        <a:gd name="connsiteX6" fmla="*/ 777 w 6605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5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96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78" name="Freeform: Shape 642">
                      <a:extLst>
                        <a:ext uri="{FF2B5EF4-FFF2-40B4-BE49-F238E27FC236}">
                          <a16:creationId xmlns:a16="http://schemas.microsoft.com/office/drawing/2014/main" id="{1CE257A7-36EE-4D43-8554-0B7CE9865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1056" y="4006692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1 w 11522"/>
                        <a:gd name="connsiteY1" fmla="*/ 94 h 11522"/>
                        <a:gd name="connsiteX2" fmla="*/ 11429 w 11522"/>
                        <a:gd name="connsiteY2" fmla="*/ 6761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98" name="Graphic 79">
                  <a:extLst>
                    <a:ext uri="{FF2B5EF4-FFF2-40B4-BE49-F238E27FC236}">
                      <a16:creationId xmlns:a16="http://schemas.microsoft.com/office/drawing/2014/main" id="{52AE390A-3459-4B19-A5CD-53A5FBF65579}"/>
                    </a:ext>
                  </a:extLst>
                </p:cNvPr>
                <p:cNvGrpSpPr/>
                <p:nvPr/>
              </p:nvGrpSpPr>
              <p:grpSpPr>
                <a:xfrm>
                  <a:off x="6909961" y="3883533"/>
                  <a:ext cx="55525" cy="131678"/>
                  <a:chOff x="6909961" y="3883533"/>
                  <a:chExt cx="55525" cy="131678"/>
                </a:xfrm>
                <a:grpFill/>
              </p:grpSpPr>
              <p:grpSp>
                <p:nvGrpSpPr>
                  <p:cNvPr id="1369" name="Graphic 79">
                    <a:extLst>
                      <a:ext uri="{FF2B5EF4-FFF2-40B4-BE49-F238E27FC236}">
                        <a16:creationId xmlns:a16="http://schemas.microsoft.com/office/drawing/2014/main" id="{372D9214-D0C8-4446-9976-C1A461E701F7}"/>
                      </a:ext>
                    </a:extLst>
                  </p:cNvPr>
                  <p:cNvGrpSpPr/>
                  <p:nvPr/>
                </p:nvGrpSpPr>
                <p:grpSpPr>
                  <a:xfrm>
                    <a:off x="6909961" y="3883533"/>
                    <a:ext cx="16773" cy="34264"/>
                    <a:chOff x="6909961" y="3883533"/>
                    <a:chExt cx="16773" cy="34264"/>
                  </a:xfrm>
                  <a:grpFill/>
                </p:grpSpPr>
                <p:sp>
                  <p:nvSpPr>
                    <p:cNvPr id="1373" name="Freeform: Shape 645">
                      <a:extLst>
                        <a:ext uri="{FF2B5EF4-FFF2-40B4-BE49-F238E27FC236}">
                          <a16:creationId xmlns:a16="http://schemas.microsoft.com/office/drawing/2014/main" id="{42D7C70A-EC65-402B-92AF-8D6FE9D7A8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5471" y="3890330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1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492"/>
                            <a:pt x="10251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74" name="Freeform: Shape 646">
                      <a:extLst>
                        <a:ext uri="{FF2B5EF4-FFF2-40B4-BE49-F238E27FC236}">
                          <a16:creationId xmlns:a16="http://schemas.microsoft.com/office/drawing/2014/main" id="{0674FAEA-E1C3-496D-BE01-47E0399CAB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9961" y="3883533"/>
                      <a:ext cx="11424" cy="11473"/>
                    </a:xfrm>
                    <a:custGeom>
                      <a:avLst/>
                      <a:gdLst>
                        <a:gd name="connsiteX0" fmla="*/ 11094 w 11424"/>
                        <a:gd name="connsiteY0" fmla="*/ 3808 h 11473"/>
                        <a:gd name="connsiteX1" fmla="*/ 7665 w 11424"/>
                        <a:gd name="connsiteY1" fmla="*/ 11143 h 11473"/>
                        <a:gd name="connsiteX2" fmla="*/ 331 w 11424"/>
                        <a:gd name="connsiteY2" fmla="*/ 7714 h 11473"/>
                        <a:gd name="connsiteX3" fmla="*/ 3760 w 11424"/>
                        <a:gd name="connsiteY3" fmla="*/ 379 h 11473"/>
                        <a:gd name="connsiteX4" fmla="*/ 11094 w 11424"/>
                        <a:gd name="connsiteY4" fmla="*/ 3808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11094" y="3808"/>
                          </a:moveTo>
                          <a:cubicBezTo>
                            <a:pt x="12141" y="6761"/>
                            <a:pt x="10618" y="10095"/>
                            <a:pt x="7665" y="11143"/>
                          </a:cubicBezTo>
                          <a:cubicBezTo>
                            <a:pt x="4712" y="12191"/>
                            <a:pt x="1378" y="10666"/>
                            <a:pt x="331" y="7714"/>
                          </a:cubicBezTo>
                          <a:cubicBezTo>
                            <a:pt x="-717" y="4761"/>
                            <a:pt x="807" y="1427"/>
                            <a:pt x="3760" y="379"/>
                          </a:cubicBezTo>
                          <a:cubicBezTo>
                            <a:pt x="6712" y="-763"/>
                            <a:pt x="9951" y="761"/>
                            <a:pt x="11094" y="380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70" name="Graphic 79">
                    <a:extLst>
                      <a:ext uri="{FF2B5EF4-FFF2-40B4-BE49-F238E27FC236}">
                        <a16:creationId xmlns:a16="http://schemas.microsoft.com/office/drawing/2014/main" id="{64810649-7DC7-4522-979C-A46231DC5C07}"/>
                      </a:ext>
                    </a:extLst>
                  </p:cNvPr>
                  <p:cNvGrpSpPr/>
                  <p:nvPr/>
                </p:nvGrpSpPr>
                <p:grpSpPr>
                  <a:xfrm>
                    <a:off x="6948713" y="3981008"/>
                    <a:ext cx="16773" cy="34203"/>
                    <a:chOff x="6948713" y="3981008"/>
                    <a:chExt cx="16773" cy="34203"/>
                  </a:xfrm>
                  <a:grpFill/>
                </p:grpSpPr>
                <p:sp>
                  <p:nvSpPr>
                    <p:cNvPr id="1371" name="Freeform: Shape 648">
                      <a:extLst>
                        <a:ext uri="{FF2B5EF4-FFF2-40B4-BE49-F238E27FC236}">
                          <a16:creationId xmlns:a16="http://schemas.microsoft.com/office/drawing/2014/main" id="{9225025F-6A50-461B-B475-619CC9CE37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8713" y="3981008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492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72" name="Freeform: Shape 649">
                      <a:extLst>
                        <a:ext uri="{FF2B5EF4-FFF2-40B4-BE49-F238E27FC236}">
                          <a16:creationId xmlns:a16="http://schemas.microsoft.com/office/drawing/2014/main" id="{E736CFD1-DBDC-4243-8E1B-D6641616D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4062" y="4003788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60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1"/>
                            <a:pt x="1474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99" name="Graphic 79">
                  <a:extLst>
                    <a:ext uri="{FF2B5EF4-FFF2-40B4-BE49-F238E27FC236}">
                      <a16:creationId xmlns:a16="http://schemas.microsoft.com/office/drawing/2014/main" id="{F26605C3-A676-41EF-8467-4A7E5224AE27}"/>
                    </a:ext>
                  </a:extLst>
                </p:cNvPr>
                <p:cNvGrpSpPr/>
                <p:nvPr/>
              </p:nvGrpSpPr>
              <p:grpSpPr>
                <a:xfrm>
                  <a:off x="6882872" y="3902651"/>
                  <a:ext cx="109797" cy="93493"/>
                  <a:chOff x="6882872" y="3902651"/>
                  <a:chExt cx="109797" cy="93493"/>
                </a:xfrm>
                <a:grpFill/>
              </p:grpSpPr>
              <p:grpSp>
                <p:nvGrpSpPr>
                  <p:cNvPr id="1363" name="Graphic 79">
                    <a:extLst>
                      <a:ext uri="{FF2B5EF4-FFF2-40B4-BE49-F238E27FC236}">
                        <a16:creationId xmlns:a16="http://schemas.microsoft.com/office/drawing/2014/main" id="{3C4D56B4-216E-4F24-BF57-C6657C49B12E}"/>
                      </a:ext>
                    </a:extLst>
                  </p:cNvPr>
                  <p:cNvGrpSpPr/>
                  <p:nvPr/>
                </p:nvGrpSpPr>
                <p:grpSpPr>
                  <a:xfrm>
                    <a:off x="6882872" y="3902651"/>
                    <a:ext cx="29185" cy="25483"/>
                    <a:chOff x="6882872" y="3902651"/>
                    <a:chExt cx="29185" cy="25483"/>
                  </a:xfrm>
                  <a:grpFill/>
                </p:grpSpPr>
                <p:sp>
                  <p:nvSpPr>
                    <p:cNvPr id="1367" name="Freeform: Shape 652">
                      <a:extLst>
                        <a:ext uri="{FF2B5EF4-FFF2-40B4-BE49-F238E27FC236}">
                          <a16:creationId xmlns:a16="http://schemas.microsoft.com/office/drawing/2014/main" id="{058BEAAB-7844-40E9-A91F-6C06672FAC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9285" y="3908816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7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59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8" name="Freeform: Shape 653">
                      <a:extLst>
                        <a:ext uri="{FF2B5EF4-FFF2-40B4-BE49-F238E27FC236}">
                          <a16:creationId xmlns:a16="http://schemas.microsoft.com/office/drawing/2014/main" id="{ED018BBE-BDAA-4AFB-835D-893C20E250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2872" y="3902651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9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9"/>
                          </a:cubicBezTo>
                          <a:cubicBezTo>
                            <a:pt x="-394" y="8218"/>
                            <a:pt x="-680" y="4599"/>
                            <a:pt x="1321" y="2122"/>
                          </a:cubicBezTo>
                          <a:cubicBezTo>
                            <a:pt x="3321" y="-354"/>
                            <a:pt x="6940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64" name="Graphic 79">
                    <a:extLst>
                      <a:ext uri="{FF2B5EF4-FFF2-40B4-BE49-F238E27FC236}">
                        <a16:creationId xmlns:a16="http://schemas.microsoft.com/office/drawing/2014/main" id="{E38CAFCD-CE7A-47A6-8539-613A7FE2BFA5}"/>
                      </a:ext>
                    </a:extLst>
                  </p:cNvPr>
                  <p:cNvGrpSpPr/>
                  <p:nvPr/>
                </p:nvGrpSpPr>
                <p:grpSpPr>
                  <a:xfrm>
                    <a:off x="6963389" y="3970729"/>
                    <a:ext cx="29281" cy="25415"/>
                    <a:chOff x="6963389" y="3970729"/>
                    <a:chExt cx="29281" cy="25415"/>
                  </a:xfrm>
                  <a:grpFill/>
                </p:grpSpPr>
                <p:sp>
                  <p:nvSpPr>
                    <p:cNvPr id="1365" name="Freeform: Shape 655">
                      <a:extLst>
                        <a:ext uri="{FF2B5EF4-FFF2-40B4-BE49-F238E27FC236}">
                          <a16:creationId xmlns:a16="http://schemas.microsoft.com/office/drawing/2014/main" id="{73EE87D4-4738-4CC5-9E16-18C7AAB560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63389" y="3970729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7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436" y="19197"/>
                            <a:pt x="22055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6" name="Freeform: Shape 656">
                      <a:extLst>
                        <a:ext uri="{FF2B5EF4-FFF2-40B4-BE49-F238E27FC236}">
                          <a16:creationId xmlns:a16="http://schemas.microsoft.com/office/drawing/2014/main" id="{5410FCA6-5E18-4489-A4CE-AA693521BD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1171" y="3984605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464" y="12274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00" name="Graphic 79">
                  <a:extLst>
                    <a:ext uri="{FF2B5EF4-FFF2-40B4-BE49-F238E27FC236}">
                      <a16:creationId xmlns:a16="http://schemas.microsoft.com/office/drawing/2014/main" id="{BE1C8514-4CE1-4058-A03C-1F449E404B03}"/>
                    </a:ext>
                  </a:extLst>
                </p:cNvPr>
                <p:cNvGrpSpPr/>
                <p:nvPr/>
              </p:nvGrpSpPr>
              <p:grpSpPr>
                <a:xfrm>
                  <a:off x="6868859" y="3932709"/>
                  <a:ext cx="137728" cy="33377"/>
                  <a:chOff x="6868859" y="3932709"/>
                  <a:chExt cx="137728" cy="33377"/>
                </a:xfrm>
                <a:grpFill/>
              </p:grpSpPr>
              <p:grpSp>
                <p:nvGrpSpPr>
                  <p:cNvPr id="1357" name="Graphic 79">
                    <a:extLst>
                      <a:ext uri="{FF2B5EF4-FFF2-40B4-BE49-F238E27FC236}">
                        <a16:creationId xmlns:a16="http://schemas.microsoft.com/office/drawing/2014/main" id="{7AD8E191-CFD3-4C69-B6BE-8AECB1B4FE96}"/>
                      </a:ext>
                    </a:extLst>
                  </p:cNvPr>
                  <p:cNvGrpSpPr/>
                  <p:nvPr/>
                </p:nvGrpSpPr>
                <p:grpSpPr>
                  <a:xfrm>
                    <a:off x="6868859" y="3932709"/>
                    <a:ext cx="35636" cy="11702"/>
                    <a:chOff x="6868859" y="3932709"/>
                    <a:chExt cx="35636" cy="11702"/>
                  </a:xfrm>
                  <a:grpFill/>
                </p:grpSpPr>
                <p:sp>
                  <p:nvSpPr>
                    <p:cNvPr id="1361" name="Freeform: Shape 659">
                      <a:extLst>
                        <a:ext uri="{FF2B5EF4-FFF2-40B4-BE49-F238E27FC236}">
                          <a16:creationId xmlns:a16="http://schemas.microsoft.com/office/drawing/2014/main" id="{EDB16779-53EC-4EA8-9333-D0EEF925DF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5797" y="3937810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4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2" name="Freeform: Shape 660">
                      <a:extLst>
                        <a:ext uri="{FF2B5EF4-FFF2-40B4-BE49-F238E27FC236}">
                          <a16:creationId xmlns:a16="http://schemas.microsoft.com/office/drawing/2014/main" id="{38D9430D-91E0-424D-8C71-6CC8485D45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8859" y="3932709"/>
                      <a:ext cx="11522" cy="11496"/>
                    </a:xfrm>
                    <a:custGeom>
                      <a:avLst/>
                      <a:gdLst>
                        <a:gd name="connsiteX0" fmla="*/ 6762 w 11522"/>
                        <a:gd name="connsiteY0" fmla="*/ 67 h 11496"/>
                        <a:gd name="connsiteX1" fmla="*/ 11429 w 11522"/>
                        <a:gd name="connsiteY1" fmla="*/ 6735 h 11496"/>
                        <a:gd name="connsiteX2" fmla="*/ 4761 w 11522"/>
                        <a:gd name="connsiteY2" fmla="*/ 11402 h 11496"/>
                        <a:gd name="connsiteX3" fmla="*/ 94 w 11522"/>
                        <a:gd name="connsiteY3" fmla="*/ 4735 h 11496"/>
                        <a:gd name="connsiteX4" fmla="*/ 6762 w 11522"/>
                        <a:gd name="connsiteY4" fmla="*/ 67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6762" y="67"/>
                          </a:moveTo>
                          <a:cubicBezTo>
                            <a:pt x="9905" y="639"/>
                            <a:pt x="12000" y="3592"/>
                            <a:pt x="11429" y="6735"/>
                          </a:cubicBezTo>
                          <a:cubicBezTo>
                            <a:pt x="10857" y="9878"/>
                            <a:pt x="7905" y="11974"/>
                            <a:pt x="4761" y="11402"/>
                          </a:cubicBezTo>
                          <a:cubicBezTo>
                            <a:pt x="1618" y="10831"/>
                            <a:pt x="-478" y="7878"/>
                            <a:pt x="94" y="4735"/>
                          </a:cubicBezTo>
                          <a:cubicBezTo>
                            <a:pt x="666" y="1687"/>
                            <a:pt x="3618" y="-409"/>
                            <a:pt x="6762" y="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58" name="Graphic 79">
                    <a:extLst>
                      <a:ext uri="{FF2B5EF4-FFF2-40B4-BE49-F238E27FC236}">
                        <a16:creationId xmlns:a16="http://schemas.microsoft.com/office/drawing/2014/main" id="{8E1C8287-2604-421F-B61B-923F32727C7C}"/>
                      </a:ext>
                    </a:extLst>
                  </p:cNvPr>
                  <p:cNvGrpSpPr/>
                  <p:nvPr/>
                </p:nvGrpSpPr>
                <p:grpSpPr>
                  <a:xfrm>
                    <a:off x="6971047" y="3954288"/>
                    <a:ext cx="35541" cy="11797"/>
                    <a:chOff x="6971047" y="3954288"/>
                    <a:chExt cx="35541" cy="11797"/>
                  </a:xfrm>
                  <a:grpFill/>
                </p:grpSpPr>
                <p:sp>
                  <p:nvSpPr>
                    <p:cNvPr id="1359" name="Freeform: Shape 662">
                      <a:extLst>
                        <a:ext uri="{FF2B5EF4-FFF2-40B4-BE49-F238E27FC236}">
                          <a16:creationId xmlns:a16="http://schemas.microsoft.com/office/drawing/2014/main" id="{E1971C40-67C9-4AA6-BD0F-388C59EDE3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1047" y="3954288"/>
                      <a:ext cx="28703" cy="6605"/>
                    </a:xfrm>
                    <a:custGeom>
                      <a:avLst/>
                      <a:gdLst>
                        <a:gd name="connsiteX0" fmla="*/ 27542 w 28703"/>
                        <a:gd name="connsiteY0" fmla="*/ 6587 h 6605"/>
                        <a:gd name="connsiteX1" fmla="*/ 777 w 28703"/>
                        <a:gd name="connsiteY1" fmla="*/ 1920 h 6605"/>
                        <a:gd name="connsiteX2" fmla="*/ 15 w 28703"/>
                        <a:gd name="connsiteY2" fmla="*/ 777 h 6605"/>
                        <a:gd name="connsiteX3" fmla="*/ 1158 w 28703"/>
                        <a:gd name="connsiteY3" fmla="*/ 15 h 6605"/>
                        <a:gd name="connsiteX4" fmla="*/ 27923 w 28703"/>
                        <a:gd name="connsiteY4" fmla="*/ 4682 h 6605"/>
                        <a:gd name="connsiteX5" fmla="*/ 28685 w 28703"/>
                        <a:gd name="connsiteY5" fmla="*/ 5825 h 6605"/>
                        <a:gd name="connsiteX6" fmla="*/ 27542 w 28703"/>
                        <a:gd name="connsiteY6" fmla="*/ 6587 h 66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703" h="6605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494" y="4777"/>
                            <a:pt x="28780" y="5253"/>
                            <a:pt x="28685" y="5825"/>
                          </a:cubicBezTo>
                          <a:cubicBezTo>
                            <a:pt x="28494" y="6397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0" name="Freeform: Shape 663">
                      <a:extLst>
                        <a:ext uri="{FF2B5EF4-FFF2-40B4-BE49-F238E27FC236}">
                          <a16:creationId xmlns:a16="http://schemas.microsoft.com/office/drawing/2014/main" id="{A11AF735-1835-4832-8ABA-AEF27F3EE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5066" y="3954590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2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6" y="1618"/>
                            <a:pt x="3618" y="-478"/>
                            <a:pt x="6762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905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01" name="Graphic 79">
                  <a:extLst>
                    <a:ext uri="{FF2B5EF4-FFF2-40B4-BE49-F238E27FC236}">
                      <a16:creationId xmlns:a16="http://schemas.microsoft.com/office/drawing/2014/main" id="{376BA36E-8E33-4B8B-BF76-B96856936A9B}"/>
                    </a:ext>
                  </a:extLst>
                </p:cNvPr>
                <p:cNvGrpSpPr/>
                <p:nvPr/>
              </p:nvGrpSpPr>
              <p:grpSpPr>
                <a:xfrm>
                  <a:off x="6871861" y="3921587"/>
                  <a:ext cx="131725" cy="55620"/>
                  <a:chOff x="6871861" y="3921587"/>
                  <a:chExt cx="131725" cy="55620"/>
                </a:xfrm>
                <a:grpFill/>
              </p:grpSpPr>
              <p:grpSp>
                <p:nvGrpSpPr>
                  <p:cNvPr id="1351" name="Graphic 79">
                    <a:extLst>
                      <a:ext uri="{FF2B5EF4-FFF2-40B4-BE49-F238E27FC236}">
                        <a16:creationId xmlns:a16="http://schemas.microsoft.com/office/drawing/2014/main" id="{34081C3B-93C9-4A27-8C3A-C2879658A46E}"/>
                      </a:ext>
                    </a:extLst>
                  </p:cNvPr>
                  <p:cNvGrpSpPr/>
                  <p:nvPr/>
                </p:nvGrpSpPr>
                <p:grpSpPr>
                  <a:xfrm>
                    <a:off x="6871861" y="3960434"/>
                    <a:ext cx="34203" cy="16773"/>
                    <a:chOff x="6871861" y="3960434"/>
                    <a:chExt cx="34203" cy="16773"/>
                  </a:xfrm>
                  <a:grpFill/>
                </p:grpSpPr>
                <p:sp>
                  <p:nvSpPr>
                    <p:cNvPr id="1355" name="Freeform: Shape 666">
                      <a:extLst>
                        <a:ext uri="{FF2B5EF4-FFF2-40B4-BE49-F238E27FC236}">
                          <a16:creationId xmlns:a16="http://schemas.microsoft.com/office/drawing/2014/main" id="{60A1AF00-25F9-4DC6-A74F-7027349D2D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8609" y="3960434"/>
                      <a:ext cx="27456" cy="11275"/>
                    </a:xfrm>
                    <a:custGeom>
                      <a:avLst/>
                      <a:gdLst>
                        <a:gd name="connsiteX0" fmla="*/ 822 w 27456"/>
                        <a:gd name="connsiteY0" fmla="*/ 11204 h 11275"/>
                        <a:gd name="connsiteX1" fmla="*/ 60 w 27456"/>
                        <a:gd name="connsiteY1" fmla="*/ 10632 h 11275"/>
                        <a:gd name="connsiteX2" fmla="*/ 631 w 27456"/>
                        <a:gd name="connsiteY2" fmla="*/ 9394 h 11275"/>
                        <a:gd name="connsiteX3" fmla="*/ 26158 w 27456"/>
                        <a:gd name="connsiteY3" fmla="*/ 60 h 11275"/>
                        <a:gd name="connsiteX4" fmla="*/ 27396 w 27456"/>
                        <a:gd name="connsiteY4" fmla="*/ 631 h 11275"/>
                        <a:gd name="connsiteX5" fmla="*/ 26825 w 27456"/>
                        <a:gd name="connsiteY5" fmla="*/ 1869 h 11275"/>
                        <a:gd name="connsiteX6" fmla="*/ 1298 w 27456"/>
                        <a:gd name="connsiteY6" fmla="*/ 11204 h 11275"/>
                        <a:gd name="connsiteX7" fmla="*/ 822 w 27456"/>
                        <a:gd name="connsiteY7" fmla="*/ 11204 h 11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75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5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99"/>
                            <a:pt x="1012" y="11299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6" name="Freeform: Shape 667">
                      <a:extLst>
                        <a:ext uri="{FF2B5EF4-FFF2-40B4-BE49-F238E27FC236}">
                          <a16:creationId xmlns:a16="http://schemas.microsoft.com/office/drawing/2014/main" id="{57963360-C02E-4E73-A57A-54C428CBDF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1861" y="3965783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52" name="Graphic 79">
                    <a:extLst>
                      <a:ext uri="{FF2B5EF4-FFF2-40B4-BE49-F238E27FC236}">
                        <a16:creationId xmlns:a16="http://schemas.microsoft.com/office/drawing/2014/main" id="{5658EDF5-372E-44E5-8D7B-F633DF3D78B4}"/>
                      </a:ext>
                    </a:extLst>
                  </p:cNvPr>
                  <p:cNvGrpSpPr/>
                  <p:nvPr/>
                </p:nvGrpSpPr>
                <p:grpSpPr>
                  <a:xfrm>
                    <a:off x="6969287" y="3921587"/>
                    <a:ext cx="34299" cy="16808"/>
                    <a:chOff x="6969287" y="3921587"/>
                    <a:chExt cx="34299" cy="16808"/>
                  </a:xfrm>
                  <a:grpFill/>
                </p:grpSpPr>
                <p:sp>
                  <p:nvSpPr>
                    <p:cNvPr id="1353" name="Freeform: Shape 669">
                      <a:extLst>
                        <a:ext uri="{FF2B5EF4-FFF2-40B4-BE49-F238E27FC236}">
                          <a16:creationId xmlns:a16="http://schemas.microsoft.com/office/drawing/2014/main" id="{87CA016E-89DD-46DF-BD43-3887986633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69287" y="3927192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4" name="Freeform: Shape 670">
                      <a:extLst>
                        <a:ext uri="{FF2B5EF4-FFF2-40B4-BE49-F238E27FC236}">
                          <a16:creationId xmlns:a16="http://schemas.microsoft.com/office/drawing/2014/main" id="{33F165F2-DA2B-44A3-B144-4A9CC5C610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2162" y="3921587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60 w 11424"/>
                        <a:gd name="connsiteY2" fmla="*/ 331 h 11424"/>
                        <a:gd name="connsiteX3" fmla="*/ 11094 w 11424"/>
                        <a:gd name="connsiteY3" fmla="*/ 3760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02" name="Graphic 79">
                  <a:extLst>
                    <a:ext uri="{FF2B5EF4-FFF2-40B4-BE49-F238E27FC236}">
                      <a16:creationId xmlns:a16="http://schemas.microsoft.com/office/drawing/2014/main" id="{CA04C88F-D9BF-4FF8-A6DA-70159CF66EA9}"/>
                    </a:ext>
                  </a:extLst>
                </p:cNvPr>
                <p:cNvGrpSpPr/>
                <p:nvPr/>
              </p:nvGrpSpPr>
              <p:grpSpPr>
                <a:xfrm>
                  <a:off x="6890969" y="3894499"/>
                  <a:ext cx="93510" cy="109797"/>
                  <a:chOff x="6890969" y="3894499"/>
                  <a:chExt cx="93510" cy="109797"/>
                </a:xfrm>
                <a:grpFill/>
              </p:grpSpPr>
              <p:grpSp>
                <p:nvGrpSpPr>
                  <p:cNvPr id="1345" name="Graphic 79">
                    <a:extLst>
                      <a:ext uri="{FF2B5EF4-FFF2-40B4-BE49-F238E27FC236}">
                        <a16:creationId xmlns:a16="http://schemas.microsoft.com/office/drawing/2014/main" id="{B6578D19-726A-4D2E-93FF-2DF16CB683BF}"/>
                      </a:ext>
                    </a:extLst>
                  </p:cNvPr>
                  <p:cNvGrpSpPr/>
                  <p:nvPr/>
                </p:nvGrpSpPr>
                <p:grpSpPr>
                  <a:xfrm>
                    <a:off x="6890969" y="3975110"/>
                    <a:ext cx="25471" cy="29185"/>
                    <a:chOff x="6890969" y="3975110"/>
                    <a:chExt cx="25471" cy="29185"/>
                  </a:xfrm>
                  <a:grpFill/>
                </p:grpSpPr>
                <p:sp>
                  <p:nvSpPr>
                    <p:cNvPr id="1349" name="Freeform: Shape 673">
                      <a:extLst>
                        <a:ext uri="{FF2B5EF4-FFF2-40B4-BE49-F238E27FC236}">
                          <a16:creationId xmlns:a16="http://schemas.microsoft.com/office/drawing/2014/main" id="{F637E73B-B298-4BEF-8E1A-F53E1E7D86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7095" y="3975110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3 w 19344"/>
                        <a:gd name="connsiteY2" fmla="*/ 21197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9"/>
                            <a:pt x="243" y="21197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3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00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0" name="Freeform: Shape 674">
                      <a:extLst>
                        <a:ext uri="{FF2B5EF4-FFF2-40B4-BE49-F238E27FC236}">
                          <a16:creationId xmlns:a16="http://schemas.microsoft.com/office/drawing/2014/main" id="{2E84D8E9-8A52-47DF-98D8-BBA100662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0969" y="3992796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46" name="Graphic 79">
                    <a:extLst>
                      <a:ext uri="{FF2B5EF4-FFF2-40B4-BE49-F238E27FC236}">
                        <a16:creationId xmlns:a16="http://schemas.microsoft.com/office/drawing/2014/main" id="{98CEF01C-A4DA-4387-8759-31435D167378}"/>
                      </a:ext>
                    </a:extLst>
                  </p:cNvPr>
                  <p:cNvGrpSpPr/>
                  <p:nvPr/>
                </p:nvGrpSpPr>
                <p:grpSpPr>
                  <a:xfrm>
                    <a:off x="6959008" y="3894499"/>
                    <a:ext cx="25471" cy="29229"/>
                    <a:chOff x="6959008" y="3894499"/>
                    <a:chExt cx="25471" cy="29229"/>
                  </a:xfrm>
                  <a:grpFill/>
                </p:grpSpPr>
                <p:sp>
                  <p:nvSpPr>
                    <p:cNvPr id="1347" name="Freeform: Shape 676">
                      <a:extLst>
                        <a:ext uri="{FF2B5EF4-FFF2-40B4-BE49-F238E27FC236}">
                          <a16:creationId xmlns:a16="http://schemas.microsoft.com/office/drawing/2014/main" id="{44037940-D537-4286-B8E6-653F64517F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9008" y="3901006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9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48" name="Freeform: Shape 677">
                      <a:extLst>
                        <a:ext uri="{FF2B5EF4-FFF2-40B4-BE49-F238E27FC236}">
                          <a16:creationId xmlns:a16="http://schemas.microsoft.com/office/drawing/2014/main" id="{DF167567-C0BD-4FCC-811B-999F5806A4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2979" y="3894499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303" name="Freeform: Shape 678">
                  <a:extLst>
                    <a:ext uri="{FF2B5EF4-FFF2-40B4-BE49-F238E27FC236}">
                      <a16:creationId xmlns:a16="http://schemas.microsoft.com/office/drawing/2014/main" id="{D8725DD8-00A3-4C37-A7D0-F6B985675228}"/>
                    </a:ext>
                  </a:extLst>
                </p:cNvPr>
                <p:cNvSpPr/>
                <p:nvPr/>
              </p:nvSpPr>
              <p:spPr>
                <a:xfrm>
                  <a:off x="6896459" y="3908943"/>
                  <a:ext cx="82270" cy="82243"/>
                </a:xfrm>
                <a:custGeom>
                  <a:avLst/>
                  <a:gdLst>
                    <a:gd name="connsiteX0" fmla="*/ 81650 w 82270"/>
                    <a:gd name="connsiteY0" fmla="*/ 48122 h 82243"/>
                    <a:gd name="connsiteX1" fmla="*/ 34121 w 82270"/>
                    <a:gd name="connsiteY1" fmla="*/ 81650 h 82243"/>
                    <a:gd name="connsiteX2" fmla="*/ 593 w 82270"/>
                    <a:gd name="connsiteY2" fmla="*/ 34121 h 82243"/>
                    <a:gd name="connsiteX3" fmla="*/ 48122 w 82270"/>
                    <a:gd name="connsiteY3" fmla="*/ 593 h 82243"/>
                    <a:gd name="connsiteX4" fmla="*/ 81650 w 82270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70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601" y="4498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4" name="Freeform: Shape 679">
                  <a:extLst>
                    <a:ext uri="{FF2B5EF4-FFF2-40B4-BE49-F238E27FC236}">
                      <a16:creationId xmlns:a16="http://schemas.microsoft.com/office/drawing/2014/main" id="{10B8ACC7-9590-4732-BA90-BD88E6BD567C}"/>
                    </a:ext>
                  </a:extLst>
                </p:cNvPr>
                <p:cNvSpPr/>
                <p:nvPr/>
              </p:nvSpPr>
              <p:spPr>
                <a:xfrm>
                  <a:off x="6926249" y="389358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5" name="Freeform: Shape 680">
                  <a:extLst>
                    <a:ext uri="{FF2B5EF4-FFF2-40B4-BE49-F238E27FC236}">
                      <a16:creationId xmlns:a16="http://schemas.microsoft.com/office/drawing/2014/main" id="{6EE77EC6-A724-4C69-B739-82DE02A842D6}"/>
                    </a:ext>
                  </a:extLst>
                </p:cNvPr>
                <p:cNvSpPr/>
                <p:nvPr/>
              </p:nvSpPr>
              <p:spPr>
                <a:xfrm>
                  <a:off x="6937012" y="391511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6" name="Freeform: Shape 681">
                  <a:extLst>
                    <a:ext uri="{FF2B5EF4-FFF2-40B4-BE49-F238E27FC236}">
                      <a16:creationId xmlns:a16="http://schemas.microsoft.com/office/drawing/2014/main" id="{B8EDB88B-BA0B-4B5B-998D-B2EDEFCBF2A9}"/>
                    </a:ext>
                  </a:extLst>
                </p:cNvPr>
                <p:cNvSpPr/>
                <p:nvPr/>
              </p:nvSpPr>
              <p:spPr>
                <a:xfrm>
                  <a:off x="6931285" y="3939577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1"/>
                        <a:pt x="4534" y="438"/>
                      </a:cubicBezTo>
                      <a:cubicBezTo>
                        <a:pt x="8153" y="-896"/>
                        <a:pt x="12154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7" name="Freeform: Shape 682">
                  <a:extLst>
                    <a:ext uri="{FF2B5EF4-FFF2-40B4-BE49-F238E27FC236}">
                      <a16:creationId xmlns:a16="http://schemas.microsoft.com/office/drawing/2014/main" id="{644DDC77-A869-44B6-AF67-44DC49B95DC4}"/>
                    </a:ext>
                  </a:extLst>
                </p:cNvPr>
                <p:cNvSpPr/>
                <p:nvPr/>
              </p:nvSpPr>
              <p:spPr>
                <a:xfrm>
                  <a:off x="6920439" y="391953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8" name="Freeform: Shape 683">
                  <a:extLst>
                    <a:ext uri="{FF2B5EF4-FFF2-40B4-BE49-F238E27FC236}">
                      <a16:creationId xmlns:a16="http://schemas.microsoft.com/office/drawing/2014/main" id="{748A997B-6C06-4210-A276-B0166D3C3CBA}"/>
                    </a:ext>
                  </a:extLst>
                </p:cNvPr>
                <p:cNvSpPr/>
                <p:nvPr/>
              </p:nvSpPr>
              <p:spPr>
                <a:xfrm>
                  <a:off x="6911295" y="393515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9" name="Freeform: Shape 684">
                  <a:extLst>
                    <a:ext uri="{FF2B5EF4-FFF2-40B4-BE49-F238E27FC236}">
                      <a16:creationId xmlns:a16="http://schemas.microsoft.com/office/drawing/2014/main" id="{4CE78045-48D5-40D3-AAD4-D98D0DAD5B95}"/>
                    </a:ext>
                  </a:extLst>
                </p:cNvPr>
                <p:cNvSpPr/>
                <p:nvPr/>
              </p:nvSpPr>
              <p:spPr>
                <a:xfrm>
                  <a:off x="6914057" y="395263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0" name="Freeform: Shape 685">
                  <a:extLst>
                    <a:ext uri="{FF2B5EF4-FFF2-40B4-BE49-F238E27FC236}">
                      <a16:creationId xmlns:a16="http://schemas.microsoft.com/office/drawing/2014/main" id="{05382430-83D6-41F6-A99C-4149D0095904}"/>
                    </a:ext>
                  </a:extLst>
                </p:cNvPr>
                <p:cNvSpPr/>
                <p:nvPr/>
              </p:nvSpPr>
              <p:spPr>
                <a:xfrm>
                  <a:off x="6944823" y="395797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1" name="Freeform: Shape 686">
                  <a:extLst>
                    <a:ext uri="{FF2B5EF4-FFF2-40B4-BE49-F238E27FC236}">
                      <a16:creationId xmlns:a16="http://schemas.microsoft.com/office/drawing/2014/main" id="{99709531-3F7B-412B-AE8D-F787F927FA38}"/>
                    </a:ext>
                  </a:extLst>
                </p:cNvPr>
                <p:cNvSpPr/>
                <p:nvPr/>
              </p:nvSpPr>
              <p:spPr>
                <a:xfrm>
                  <a:off x="6953681" y="394073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2" name="Freeform: Shape 687">
                  <a:extLst>
                    <a:ext uri="{FF2B5EF4-FFF2-40B4-BE49-F238E27FC236}">
                      <a16:creationId xmlns:a16="http://schemas.microsoft.com/office/drawing/2014/main" id="{324E80AE-93CD-4AAC-BFAF-8ABDC8D35E38}"/>
                    </a:ext>
                  </a:extLst>
                </p:cNvPr>
                <p:cNvSpPr/>
                <p:nvPr/>
              </p:nvSpPr>
              <p:spPr>
                <a:xfrm>
                  <a:off x="6950347" y="392596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3" name="Freeform: Shape 688">
                  <a:extLst>
                    <a:ext uri="{FF2B5EF4-FFF2-40B4-BE49-F238E27FC236}">
                      <a16:creationId xmlns:a16="http://schemas.microsoft.com/office/drawing/2014/main" id="{08982734-CE91-4F45-82E0-7AC72F1F3C80}"/>
                    </a:ext>
                  </a:extLst>
                </p:cNvPr>
                <p:cNvSpPr/>
                <p:nvPr/>
              </p:nvSpPr>
              <p:spPr>
                <a:xfrm>
                  <a:off x="6928154" y="396606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4" name="Freeform: Shape 689">
                  <a:extLst>
                    <a:ext uri="{FF2B5EF4-FFF2-40B4-BE49-F238E27FC236}">
                      <a16:creationId xmlns:a16="http://schemas.microsoft.com/office/drawing/2014/main" id="{CAF91486-831E-4ECC-9BDB-88F7909EB806}"/>
                    </a:ext>
                  </a:extLst>
                </p:cNvPr>
                <p:cNvSpPr/>
                <p:nvPr/>
              </p:nvSpPr>
              <p:spPr>
                <a:xfrm>
                  <a:off x="6901579" y="3904595"/>
                  <a:ext cx="11424" cy="11462"/>
                </a:xfrm>
                <a:custGeom>
                  <a:avLst/>
                  <a:gdLst>
                    <a:gd name="connsiteX0" fmla="*/ 11094 w 11424"/>
                    <a:gd name="connsiteY0" fmla="*/ 3798 h 11462"/>
                    <a:gd name="connsiteX1" fmla="*/ 7665 w 11424"/>
                    <a:gd name="connsiteY1" fmla="*/ 11132 h 11462"/>
                    <a:gd name="connsiteX2" fmla="*/ 331 w 11424"/>
                    <a:gd name="connsiteY2" fmla="*/ 7703 h 11462"/>
                    <a:gd name="connsiteX3" fmla="*/ 3760 w 11424"/>
                    <a:gd name="connsiteY3" fmla="*/ 368 h 11462"/>
                    <a:gd name="connsiteX4" fmla="*/ 11094 w 11424"/>
                    <a:gd name="connsiteY4" fmla="*/ 3798 h 1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62">
                      <a:moveTo>
                        <a:pt x="11094" y="3798"/>
                      </a:moveTo>
                      <a:cubicBezTo>
                        <a:pt x="12142" y="6750"/>
                        <a:pt x="10618" y="10084"/>
                        <a:pt x="7665" y="11132"/>
                      </a:cubicBezTo>
                      <a:cubicBezTo>
                        <a:pt x="4712" y="12180"/>
                        <a:pt x="1378" y="10656"/>
                        <a:pt x="331" y="7703"/>
                      </a:cubicBezTo>
                      <a:cubicBezTo>
                        <a:pt x="-717" y="4750"/>
                        <a:pt x="807" y="1416"/>
                        <a:pt x="3760" y="368"/>
                      </a:cubicBezTo>
                      <a:cubicBezTo>
                        <a:pt x="6712" y="-774"/>
                        <a:pt x="9951" y="845"/>
                        <a:pt x="11094" y="37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5" name="Freeform: Shape 690">
                  <a:extLst>
                    <a:ext uri="{FF2B5EF4-FFF2-40B4-BE49-F238E27FC236}">
                      <a16:creationId xmlns:a16="http://schemas.microsoft.com/office/drawing/2014/main" id="{605F587C-2C56-4D91-841E-4F06DA500058}"/>
                    </a:ext>
                  </a:extLst>
                </p:cNvPr>
                <p:cNvSpPr/>
                <p:nvPr/>
              </p:nvSpPr>
              <p:spPr>
                <a:xfrm>
                  <a:off x="6886815" y="3924015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6" name="Freeform: Shape 691">
                  <a:extLst>
                    <a:ext uri="{FF2B5EF4-FFF2-40B4-BE49-F238E27FC236}">
                      <a16:creationId xmlns:a16="http://schemas.microsoft.com/office/drawing/2014/main" id="{6D65533E-3AA5-4BA6-9BD6-B166EA40282B}"/>
                    </a:ext>
                  </a:extLst>
                </p:cNvPr>
                <p:cNvSpPr/>
                <p:nvPr/>
              </p:nvSpPr>
              <p:spPr>
                <a:xfrm>
                  <a:off x="6886339" y="394997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7" name="Freeform: Shape 692">
                  <a:extLst>
                    <a:ext uri="{FF2B5EF4-FFF2-40B4-BE49-F238E27FC236}">
                      <a16:creationId xmlns:a16="http://schemas.microsoft.com/office/drawing/2014/main" id="{5C1B1FA1-2938-4EA1-8FB9-BE74E9125651}"/>
                    </a:ext>
                  </a:extLst>
                </p:cNvPr>
                <p:cNvSpPr/>
                <p:nvPr/>
              </p:nvSpPr>
              <p:spPr>
                <a:xfrm>
                  <a:off x="6891864" y="397187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8" name="Freeform: Shape 693">
                  <a:extLst>
                    <a:ext uri="{FF2B5EF4-FFF2-40B4-BE49-F238E27FC236}">
                      <a16:creationId xmlns:a16="http://schemas.microsoft.com/office/drawing/2014/main" id="{053B4EBE-2B4E-4BF1-9862-BC568B3CAA35}"/>
                    </a:ext>
                  </a:extLst>
                </p:cNvPr>
                <p:cNvSpPr/>
                <p:nvPr/>
              </p:nvSpPr>
              <p:spPr>
                <a:xfrm>
                  <a:off x="6909771" y="398883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9" name="Freeform: Shape 694">
                  <a:extLst>
                    <a:ext uri="{FF2B5EF4-FFF2-40B4-BE49-F238E27FC236}">
                      <a16:creationId xmlns:a16="http://schemas.microsoft.com/office/drawing/2014/main" id="{E8CB6971-55EE-4843-8B2D-AD810BAD0E1F}"/>
                    </a:ext>
                  </a:extLst>
                </p:cNvPr>
                <p:cNvSpPr/>
                <p:nvPr/>
              </p:nvSpPr>
              <p:spPr>
                <a:xfrm>
                  <a:off x="6937203" y="399354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0" name="Freeform: Shape 695">
                  <a:extLst>
                    <a:ext uri="{FF2B5EF4-FFF2-40B4-BE49-F238E27FC236}">
                      <a16:creationId xmlns:a16="http://schemas.microsoft.com/office/drawing/2014/main" id="{FD022107-8F8E-43B2-B8E0-BEDDFA39058C}"/>
                    </a:ext>
                  </a:extLst>
                </p:cNvPr>
                <p:cNvSpPr/>
                <p:nvPr/>
              </p:nvSpPr>
              <p:spPr>
                <a:xfrm>
                  <a:off x="6963301" y="398426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1" name="Freeform: Shape 696">
                  <a:extLst>
                    <a:ext uri="{FF2B5EF4-FFF2-40B4-BE49-F238E27FC236}">
                      <a16:creationId xmlns:a16="http://schemas.microsoft.com/office/drawing/2014/main" id="{0F92715F-97EC-48FA-80B3-6D61DFD42BA1}"/>
                    </a:ext>
                  </a:extLst>
                </p:cNvPr>
                <p:cNvSpPr/>
                <p:nvPr/>
              </p:nvSpPr>
              <p:spPr>
                <a:xfrm>
                  <a:off x="6978541" y="396335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2" name="Freeform: Shape 697">
                  <a:extLst>
                    <a:ext uri="{FF2B5EF4-FFF2-40B4-BE49-F238E27FC236}">
                      <a16:creationId xmlns:a16="http://schemas.microsoft.com/office/drawing/2014/main" id="{B0DFC3C8-F26E-4256-8458-459E0C1CAFB7}"/>
                    </a:ext>
                  </a:extLst>
                </p:cNvPr>
                <p:cNvSpPr/>
                <p:nvPr/>
              </p:nvSpPr>
              <p:spPr>
                <a:xfrm>
                  <a:off x="6983018" y="394068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3" name="Freeform: Shape 698">
                  <a:extLst>
                    <a:ext uri="{FF2B5EF4-FFF2-40B4-BE49-F238E27FC236}">
                      <a16:creationId xmlns:a16="http://schemas.microsoft.com/office/drawing/2014/main" id="{159D8B8E-1522-4007-B8DB-E619D7FD5394}"/>
                    </a:ext>
                  </a:extLst>
                </p:cNvPr>
                <p:cNvSpPr/>
                <p:nvPr/>
              </p:nvSpPr>
              <p:spPr>
                <a:xfrm>
                  <a:off x="6975398" y="391453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4" name="Freeform: Shape 699">
                  <a:extLst>
                    <a:ext uri="{FF2B5EF4-FFF2-40B4-BE49-F238E27FC236}">
                      <a16:creationId xmlns:a16="http://schemas.microsoft.com/office/drawing/2014/main" id="{6B5C8500-A946-4531-9B2E-29DF7BDBF7EB}"/>
                    </a:ext>
                  </a:extLst>
                </p:cNvPr>
                <p:cNvSpPr/>
                <p:nvPr/>
              </p:nvSpPr>
              <p:spPr>
                <a:xfrm>
                  <a:off x="6954348" y="389415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5" name="Freeform: Shape 700">
                  <a:extLst>
                    <a:ext uri="{FF2B5EF4-FFF2-40B4-BE49-F238E27FC236}">
                      <a16:creationId xmlns:a16="http://schemas.microsoft.com/office/drawing/2014/main" id="{53588E28-F82F-4D14-8D30-467DC3D52DA8}"/>
                    </a:ext>
                  </a:extLst>
                </p:cNvPr>
                <p:cNvSpPr/>
                <p:nvPr/>
              </p:nvSpPr>
              <p:spPr>
                <a:xfrm>
                  <a:off x="6930756" y="3899900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6" name="Freeform: Shape 701">
                  <a:extLst>
                    <a:ext uri="{FF2B5EF4-FFF2-40B4-BE49-F238E27FC236}">
                      <a16:creationId xmlns:a16="http://schemas.microsoft.com/office/drawing/2014/main" id="{EB31294C-2A37-4158-81A4-1EC78BDB9700}"/>
                    </a:ext>
                  </a:extLst>
                </p:cNvPr>
                <p:cNvSpPr/>
                <p:nvPr/>
              </p:nvSpPr>
              <p:spPr>
                <a:xfrm>
                  <a:off x="6906101" y="3910012"/>
                  <a:ext cx="17335" cy="18418"/>
                </a:xfrm>
                <a:custGeom>
                  <a:avLst/>
                  <a:gdLst>
                    <a:gd name="connsiteX0" fmla="*/ 16288 w 17335"/>
                    <a:gd name="connsiteY0" fmla="*/ 18383 h 18418"/>
                    <a:gd name="connsiteX1" fmla="*/ 15716 w 17335"/>
                    <a:gd name="connsiteY1" fmla="*/ 18097 h 18418"/>
                    <a:gd name="connsiteX2" fmla="*/ 286 w 17335"/>
                    <a:gd name="connsiteY2" fmla="*/ 1619 h 18418"/>
                    <a:gd name="connsiteX3" fmla="*/ 286 w 17335"/>
                    <a:gd name="connsiteY3" fmla="*/ 286 h 18418"/>
                    <a:gd name="connsiteX4" fmla="*/ 1619 w 17335"/>
                    <a:gd name="connsiteY4" fmla="*/ 286 h 18418"/>
                    <a:gd name="connsiteX5" fmla="*/ 17050 w 17335"/>
                    <a:gd name="connsiteY5" fmla="*/ 16764 h 18418"/>
                    <a:gd name="connsiteX6" fmla="*/ 17050 w 17335"/>
                    <a:gd name="connsiteY6" fmla="*/ 18097 h 18418"/>
                    <a:gd name="connsiteX7" fmla="*/ 16288 w 17335"/>
                    <a:gd name="connsiteY7" fmla="*/ 18383 h 1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18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7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6"/>
                        <a:pt x="17050" y="18097"/>
                      </a:cubicBezTo>
                      <a:cubicBezTo>
                        <a:pt x="16859" y="18383"/>
                        <a:pt x="16573" y="18478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7" name="Freeform: Shape 702">
                  <a:extLst>
                    <a:ext uri="{FF2B5EF4-FFF2-40B4-BE49-F238E27FC236}">
                      <a16:creationId xmlns:a16="http://schemas.microsoft.com/office/drawing/2014/main" id="{4343BF74-0DD9-404A-BFDF-5751D19B78EE}"/>
                    </a:ext>
                  </a:extLst>
                </p:cNvPr>
                <p:cNvSpPr/>
                <p:nvPr/>
              </p:nvSpPr>
              <p:spPr>
                <a:xfrm>
                  <a:off x="6893550" y="3929179"/>
                  <a:ext cx="24530" cy="11622"/>
                </a:xfrm>
                <a:custGeom>
                  <a:avLst/>
                  <a:gdLst>
                    <a:gd name="connsiteX0" fmla="*/ 23409 w 24530"/>
                    <a:gd name="connsiteY0" fmla="*/ 11598 h 11622"/>
                    <a:gd name="connsiteX1" fmla="*/ 23219 w 24530"/>
                    <a:gd name="connsiteY1" fmla="*/ 11503 h 11622"/>
                    <a:gd name="connsiteX2" fmla="*/ 549 w 24530"/>
                    <a:gd name="connsiteY2" fmla="*/ 1787 h 11622"/>
                    <a:gd name="connsiteX3" fmla="*/ 73 w 24530"/>
                    <a:gd name="connsiteY3" fmla="*/ 549 h 11622"/>
                    <a:gd name="connsiteX4" fmla="*/ 1311 w 24530"/>
                    <a:gd name="connsiteY4" fmla="*/ 73 h 11622"/>
                    <a:gd name="connsiteX5" fmla="*/ 23981 w 24530"/>
                    <a:gd name="connsiteY5" fmla="*/ 9788 h 11622"/>
                    <a:gd name="connsiteX6" fmla="*/ 24457 w 24530"/>
                    <a:gd name="connsiteY6" fmla="*/ 11027 h 11622"/>
                    <a:gd name="connsiteX7" fmla="*/ 23409 w 24530"/>
                    <a:gd name="connsiteY7" fmla="*/ 11598 h 1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22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7"/>
                      </a:lnTo>
                      <a:cubicBezTo>
                        <a:pt x="73" y="1597"/>
                        <a:pt x="-118" y="1025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8" y="10550"/>
                        <a:pt x="24457" y="11027"/>
                      </a:cubicBezTo>
                      <a:cubicBezTo>
                        <a:pt x="24266" y="11503"/>
                        <a:pt x="23886" y="11694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8" name="Freeform: Shape 703">
                  <a:extLst>
                    <a:ext uri="{FF2B5EF4-FFF2-40B4-BE49-F238E27FC236}">
                      <a16:creationId xmlns:a16="http://schemas.microsoft.com/office/drawing/2014/main" id="{883D4DC3-A44E-4AEB-AB78-30BFFA0AF6CD}"/>
                    </a:ext>
                  </a:extLst>
                </p:cNvPr>
                <p:cNvSpPr/>
                <p:nvPr/>
              </p:nvSpPr>
              <p:spPr>
                <a:xfrm>
                  <a:off x="6892561" y="3951335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3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3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9" name="Freeform: Shape 704">
                  <a:extLst>
                    <a:ext uri="{FF2B5EF4-FFF2-40B4-BE49-F238E27FC236}">
                      <a16:creationId xmlns:a16="http://schemas.microsoft.com/office/drawing/2014/main" id="{143CACF6-0FE8-45A9-9533-E9A3D3FD8A2D}"/>
                    </a:ext>
                  </a:extLst>
                </p:cNvPr>
                <p:cNvSpPr/>
                <p:nvPr/>
              </p:nvSpPr>
              <p:spPr>
                <a:xfrm>
                  <a:off x="6897558" y="3963286"/>
                  <a:ext cx="21657" cy="14390"/>
                </a:xfrm>
                <a:custGeom>
                  <a:avLst/>
                  <a:gdLst>
                    <a:gd name="connsiteX0" fmla="*/ 828 w 21657"/>
                    <a:gd name="connsiteY0" fmla="*/ 14353 h 14390"/>
                    <a:gd name="connsiteX1" fmla="*/ 161 w 21657"/>
                    <a:gd name="connsiteY1" fmla="*/ 13877 h 14390"/>
                    <a:gd name="connsiteX2" fmla="*/ 446 w 21657"/>
                    <a:gd name="connsiteY2" fmla="*/ 12543 h 14390"/>
                    <a:gd name="connsiteX3" fmla="*/ 20163 w 21657"/>
                    <a:gd name="connsiteY3" fmla="*/ 161 h 14390"/>
                    <a:gd name="connsiteX4" fmla="*/ 21497 w 21657"/>
                    <a:gd name="connsiteY4" fmla="*/ 446 h 14390"/>
                    <a:gd name="connsiteX5" fmla="*/ 21211 w 21657"/>
                    <a:gd name="connsiteY5" fmla="*/ 1780 h 14390"/>
                    <a:gd name="connsiteX6" fmla="*/ 1494 w 21657"/>
                    <a:gd name="connsiteY6" fmla="*/ 14163 h 14390"/>
                    <a:gd name="connsiteX7" fmla="*/ 828 w 21657"/>
                    <a:gd name="connsiteY7" fmla="*/ 14353 h 1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90">
                      <a:moveTo>
                        <a:pt x="828" y="14353"/>
                      </a:moveTo>
                      <a:cubicBezTo>
                        <a:pt x="542" y="14353"/>
                        <a:pt x="351" y="14163"/>
                        <a:pt x="161" y="13877"/>
                      </a:cubicBezTo>
                      <a:cubicBezTo>
                        <a:pt x="-125" y="13400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40" y="-125"/>
                        <a:pt x="21211" y="-30"/>
                        <a:pt x="21497" y="446"/>
                      </a:cubicBezTo>
                      <a:cubicBezTo>
                        <a:pt x="21783" y="923"/>
                        <a:pt x="21687" y="1494"/>
                        <a:pt x="21211" y="1780"/>
                      </a:cubicBezTo>
                      <a:lnTo>
                        <a:pt x="1494" y="14163"/>
                      </a:lnTo>
                      <a:cubicBezTo>
                        <a:pt x="1304" y="14353"/>
                        <a:pt x="1113" y="14448"/>
                        <a:pt x="828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0" name="Freeform: Shape 705">
                  <a:extLst>
                    <a:ext uri="{FF2B5EF4-FFF2-40B4-BE49-F238E27FC236}">
                      <a16:creationId xmlns:a16="http://schemas.microsoft.com/office/drawing/2014/main" id="{96109934-37AA-44E9-998A-F3C3831CEBF5}"/>
                    </a:ext>
                  </a:extLst>
                </p:cNvPr>
                <p:cNvSpPr/>
                <p:nvPr/>
              </p:nvSpPr>
              <p:spPr>
                <a:xfrm>
                  <a:off x="6914730" y="3969694"/>
                  <a:ext cx="13793" cy="24256"/>
                </a:xfrm>
                <a:custGeom>
                  <a:avLst/>
                  <a:gdLst>
                    <a:gd name="connsiteX0" fmla="*/ 801 w 13793"/>
                    <a:gd name="connsiteY0" fmla="*/ 24232 h 24256"/>
                    <a:gd name="connsiteX1" fmla="*/ 515 w 13793"/>
                    <a:gd name="connsiteY1" fmla="*/ 24137 h 24256"/>
                    <a:gd name="connsiteX2" fmla="*/ 134 w 13793"/>
                    <a:gd name="connsiteY2" fmla="*/ 22804 h 24256"/>
                    <a:gd name="connsiteX3" fmla="*/ 11945 w 13793"/>
                    <a:gd name="connsiteY3" fmla="*/ 515 h 24256"/>
                    <a:gd name="connsiteX4" fmla="*/ 13279 w 13793"/>
                    <a:gd name="connsiteY4" fmla="*/ 134 h 24256"/>
                    <a:gd name="connsiteX5" fmla="*/ 13660 w 13793"/>
                    <a:gd name="connsiteY5" fmla="*/ 1468 h 24256"/>
                    <a:gd name="connsiteX6" fmla="*/ 1849 w 13793"/>
                    <a:gd name="connsiteY6" fmla="*/ 23756 h 24256"/>
                    <a:gd name="connsiteX7" fmla="*/ 801 w 13793"/>
                    <a:gd name="connsiteY7" fmla="*/ 24232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3" h="24256">
                      <a:moveTo>
                        <a:pt x="801" y="24232"/>
                      </a:moveTo>
                      <a:cubicBezTo>
                        <a:pt x="706" y="24232"/>
                        <a:pt x="611" y="24137"/>
                        <a:pt x="515" y="24137"/>
                      </a:cubicBezTo>
                      <a:cubicBezTo>
                        <a:pt x="39" y="23852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5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658" y="24137"/>
                        <a:pt x="1182" y="24328"/>
                        <a:pt x="801" y="242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1" name="Freeform: Shape 706">
                  <a:extLst>
                    <a:ext uri="{FF2B5EF4-FFF2-40B4-BE49-F238E27FC236}">
                      <a16:creationId xmlns:a16="http://schemas.microsoft.com/office/drawing/2014/main" id="{F1CCB062-7C02-41DB-A19F-EB95DB475B2B}"/>
                    </a:ext>
                  </a:extLst>
                </p:cNvPr>
                <p:cNvSpPr/>
                <p:nvPr/>
              </p:nvSpPr>
              <p:spPr>
                <a:xfrm>
                  <a:off x="6940200" y="3969066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6 h 29622"/>
                    <a:gd name="connsiteX2" fmla="*/ 0 w 3905"/>
                    <a:gd name="connsiteY2" fmla="*/ 1048 h 29622"/>
                    <a:gd name="connsiteX3" fmla="*/ 857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8"/>
                        <a:pt x="2000" y="29242"/>
                        <a:pt x="2000" y="28766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8"/>
                        <a:pt x="3048" y="29623"/>
                      </a:cubicBezTo>
                      <a:cubicBezTo>
                        <a:pt x="2953" y="29623"/>
                        <a:pt x="2857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2" name="Freeform: Shape 707">
                  <a:extLst>
                    <a:ext uri="{FF2B5EF4-FFF2-40B4-BE49-F238E27FC236}">
                      <a16:creationId xmlns:a16="http://schemas.microsoft.com/office/drawing/2014/main" id="{908ACA79-5410-445F-A495-203F97092F6E}"/>
                    </a:ext>
                  </a:extLst>
                </p:cNvPr>
                <p:cNvSpPr/>
                <p:nvPr/>
              </p:nvSpPr>
              <p:spPr>
                <a:xfrm>
                  <a:off x="6958328" y="3919780"/>
                  <a:ext cx="22872" cy="14996"/>
                </a:xfrm>
                <a:custGeom>
                  <a:avLst/>
                  <a:gdLst>
                    <a:gd name="connsiteX0" fmla="*/ 827 w 22872"/>
                    <a:gd name="connsiteY0" fmla="*/ 14997 h 14996"/>
                    <a:gd name="connsiteX1" fmla="*/ 161 w 22872"/>
                    <a:gd name="connsiteY1" fmla="*/ 14520 h 14996"/>
                    <a:gd name="connsiteX2" fmla="*/ 446 w 22872"/>
                    <a:gd name="connsiteY2" fmla="*/ 13187 h 14996"/>
                    <a:gd name="connsiteX3" fmla="*/ 21401 w 22872"/>
                    <a:gd name="connsiteY3" fmla="*/ 138 h 14996"/>
                    <a:gd name="connsiteX4" fmla="*/ 22735 w 22872"/>
                    <a:gd name="connsiteY4" fmla="*/ 423 h 14996"/>
                    <a:gd name="connsiteX5" fmla="*/ 22449 w 22872"/>
                    <a:gd name="connsiteY5" fmla="*/ 1757 h 14996"/>
                    <a:gd name="connsiteX6" fmla="*/ 1494 w 22872"/>
                    <a:gd name="connsiteY6" fmla="*/ 14806 h 14996"/>
                    <a:gd name="connsiteX7" fmla="*/ 827 w 22872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72" h="14996">
                      <a:moveTo>
                        <a:pt x="827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1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830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208" y="14997"/>
                        <a:pt x="1018" y="14997"/>
                        <a:pt x="827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3" name="Freeform: Shape 708">
                  <a:extLst>
                    <a:ext uri="{FF2B5EF4-FFF2-40B4-BE49-F238E27FC236}">
                      <a16:creationId xmlns:a16="http://schemas.microsoft.com/office/drawing/2014/main" id="{AFC23523-AEE1-4DF7-B022-D25BFA30AD24}"/>
                    </a:ext>
                  </a:extLst>
                </p:cNvPr>
                <p:cNvSpPr/>
                <p:nvPr/>
              </p:nvSpPr>
              <p:spPr>
                <a:xfrm>
                  <a:off x="6949081" y="3901176"/>
                  <a:ext cx="11671" cy="24647"/>
                </a:xfrm>
                <a:custGeom>
                  <a:avLst/>
                  <a:gdLst>
                    <a:gd name="connsiteX0" fmla="*/ 740 w 11671"/>
                    <a:gd name="connsiteY0" fmla="*/ 24648 h 24647"/>
                    <a:gd name="connsiteX1" fmla="*/ 549 w 11671"/>
                    <a:gd name="connsiteY1" fmla="*/ 24552 h 24647"/>
                    <a:gd name="connsiteX2" fmla="*/ 73 w 11671"/>
                    <a:gd name="connsiteY2" fmla="*/ 23314 h 24647"/>
                    <a:gd name="connsiteX3" fmla="*/ 9884 w 11671"/>
                    <a:gd name="connsiteY3" fmla="*/ 549 h 24647"/>
                    <a:gd name="connsiteX4" fmla="*/ 11122 w 11671"/>
                    <a:gd name="connsiteY4" fmla="*/ 73 h 24647"/>
                    <a:gd name="connsiteX5" fmla="*/ 11598 w 11671"/>
                    <a:gd name="connsiteY5" fmla="*/ 1311 h 24647"/>
                    <a:gd name="connsiteX6" fmla="*/ 1787 w 11671"/>
                    <a:gd name="connsiteY6" fmla="*/ 24076 h 24647"/>
                    <a:gd name="connsiteX7" fmla="*/ 740 w 11671"/>
                    <a:gd name="connsiteY7" fmla="*/ 24648 h 24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47">
                      <a:moveTo>
                        <a:pt x="740" y="24648"/>
                      </a:moveTo>
                      <a:cubicBezTo>
                        <a:pt x="644" y="24648"/>
                        <a:pt x="549" y="24648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7" y="24076"/>
                      </a:lnTo>
                      <a:cubicBezTo>
                        <a:pt x="1597" y="24457"/>
                        <a:pt x="1121" y="24648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4" name="Freeform: Shape 709">
                  <a:extLst>
                    <a:ext uri="{FF2B5EF4-FFF2-40B4-BE49-F238E27FC236}">
                      <a16:creationId xmlns:a16="http://schemas.microsoft.com/office/drawing/2014/main" id="{2A15C9AA-AABE-4978-9091-1C7C871EEB67}"/>
                    </a:ext>
                  </a:extLst>
                </p:cNvPr>
                <p:cNvSpPr/>
                <p:nvPr/>
              </p:nvSpPr>
              <p:spPr>
                <a:xfrm>
                  <a:off x="6960584" y="3945445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2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2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2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2" y="2381"/>
                      </a:lnTo>
                      <a:cubicBezTo>
                        <a:pt x="952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5" name="Freeform: Shape 710">
                  <a:extLst>
                    <a:ext uri="{FF2B5EF4-FFF2-40B4-BE49-F238E27FC236}">
                      <a16:creationId xmlns:a16="http://schemas.microsoft.com/office/drawing/2014/main" id="{D0588D2D-5D3C-4F04-97B2-3B8807F999BB}"/>
                    </a:ext>
                  </a:extLst>
                </p:cNvPr>
                <p:cNvSpPr/>
                <p:nvPr/>
              </p:nvSpPr>
              <p:spPr>
                <a:xfrm>
                  <a:off x="6956605" y="3955563"/>
                  <a:ext cx="27578" cy="14360"/>
                </a:xfrm>
                <a:custGeom>
                  <a:avLst/>
                  <a:gdLst>
                    <a:gd name="connsiteX0" fmla="*/ 26553 w 27578"/>
                    <a:gd name="connsiteY0" fmla="*/ 14360 h 14360"/>
                    <a:gd name="connsiteX1" fmla="*/ 26267 w 27578"/>
                    <a:gd name="connsiteY1" fmla="*/ 14265 h 14360"/>
                    <a:gd name="connsiteX2" fmla="*/ 549 w 27578"/>
                    <a:gd name="connsiteY2" fmla="*/ 1788 h 14360"/>
                    <a:gd name="connsiteX3" fmla="*/ 73 w 27578"/>
                    <a:gd name="connsiteY3" fmla="*/ 549 h 14360"/>
                    <a:gd name="connsiteX4" fmla="*/ 1311 w 27578"/>
                    <a:gd name="connsiteY4" fmla="*/ 73 h 14360"/>
                    <a:gd name="connsiteX5" fmla="*/ 27029 w 27578"/>
                    <a:gd name="connsiteY5" fmla="*/ 12551 h 14360"/>
                    <a:gd name="connsiteX6" fmla="*/ 27505 w 27578"/>
                    <a:gd name="connsiteY6" fmla="*/ 13789 h 14360"/>
                    <a:gd name="connsiteX7" fmla="*/ 26553 w 27578"/>
                    <a:gd name="connsiteY7" fmla="*/ 14360 h 1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60">
                      <a:moveTo>
                        <a:pt x="26553" y="14360"/>
                      </a:moveTo>
                      <a:cubicBezTo>
                        <a:pt x="26457" y="14360"/>
                        <a:pt x="26362" y="14360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7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5" y="13313"/>
                        <a:pt x="27505" y="13789"/>
                      </a:cubicBezTo>
                      <a:cubicBezTo>
                        <a:pt x="27410" y="14170"/>
                        <a:pt x="27029" y="14360"/>
                        <a:pt x="26553" y="143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6" name="Freeform: Shape 711">
                  <a:extLst>
                    <a:ext uri="{FF2B5EF4-FFF2-40B4-BE49-F238E27FC236}">
                      <a16:creationId xmlns:a16="http://schemas.microsoft.com/office/drawing/2014/main" id="{F1060A6A-D1BA-4763-9467-19760CEC9FD3}"/>
                    </a:ext>
                  </a:extLst>
                </p:cNvPr>
                <p:cNvSpPr/>
                <p:nvPr/>
              </p:nvSpPr>
              <p:spPr>
                <a:xfrm>
                  <a:off x="6950483" y="3966681"/>
                  <a:ext cx="18868" cy="23092"/>
                </a:xfrm>
                <a:custGeom>
                  <a:avLst/>
                  <a:gdLst>
                    <a:gd name="connsiteX0" fmla="*/ 17721 w 18868"/>
                    <a:gd name="connsiteY0" fmla="*/ 23055 h 23092"/>
                    <a:gd name="connsiteX1" fmla="*/ 17149 w 18868"/>
                    <a:gd name="connsiteY1" fmla="*/ 22674 h 23092"/>
                    <a:gd name="connsiteX2" fmla="*/ 195 w 18868"/>
                    <a:gd name="connsiteY2" fmla="*/ 1528 h 23092"/>
                    <a:gd name="connsiteX3" fmla="*/ 386 w 18868"/>
                    <a:gd name="connsiteY3" fmla="*/ 195 h 23092"/>
                    <a:gd name="connsiteX4" fmla="*/ 1719 w 18868"/>
                    <a:gd name="connsiteY4" fmla="*/ 386 h 23092"/>
                    <a:gd name="connsiteX5" fmla="*/ 18674 w 18868"/>
                    <a:gd name="connsiteY5" fmla="*/ 21531 h 23092"/>
                    <a:gd name="connsiteX6" fmla="*/ 18483 w 18868"/>
                    <a:gd name="connsiteY6" fmla="*/ 22865 h 23092"/>
                    <a:gd name="connsiteX7" fmla="*/ 17721 w 18868"/>
                    <a:gd name="connsiteY7" fmla="*/ 23055 h 2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92">
                      <a:moveTo>
                        <a:pt x="17721" y="23055"/>
                      </a:moveTo>
                      <a:cubicBezTo>
                        <a:pt x="17531" y="23055"/>
                        <a:pt x="17245" y="22865"/>
                        <a:pt x="17149" y="22674"/>
                      </a:cubicBezTo>
                      <a:lnTo>
                        <a:pt x="195" y="1528"/>
                      </a:lnTo>
                      <a:cubicBezTo>
                        <a:pt x="-91" y="1148"/>
                        <a:pt x="-91" y="481"/>
                        <a:pt x="386" y="195"/>
                      </a:cubicBezTo>
                      <a:cubicBezTo>
                        <a:pt x="766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3" y="23055"/>
                        <a:pt x="18007" y="23150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7" name="Freeform: Shape 712">
                  <a:extLst>
                    <a:ext uri="{FF2B5EF4-FFF2-40B4-BE49-F238E27FC236}">
                      <a16:creationId xmlns:a16="http://schemas.microsoft.com/office/drawing/2014/main" id="{8E551C9A-6770-4DFF-8F92-9E35BA6AF94F}"/>
                    </a:ext>
                  </a:extLst>
                </p:cNvPr>
                <p:cNvSpPr/>
                <p:nvPr/>
              </p:nvSpPr>
              <p:spPr>
                <a:xfrm>
                  <a:off x="6939709" y="3922570"/>
                  <a:ext cx="3458" cy="10697"/>
                </a:xfrm>
                <a:custGeom>
                  <a:avLst/>
                  <a:gdLst>
                    <a:gd name="connsiteX0" fmla="*/ 777 w 3458"/>
                    <a:gd name="connsiteY0" fmla="*/ 10683 h 10697"/>
                    <a:gd name="connsiteX1" fmla="*/ 15 w 3458"/>
                    <a:gd name="connsiteY1" fmla="*/ 9540 h 10697"/>
                    <a:gd name="connsiteX2" fmla="*/ 1539 w 3458"/>
                    <a:gd name="connsiteY2" fmla="*/ 777 h 10697"/>
                    <a:gd name="connsiteX3" fmla="*/ 2682 w 3458"/>
                    <a:gd name="connsiteY3" fmla="*/ 15 h 10697"/>
                    <a:gd name="connsiteX4" fmla="*/ 3444 w 3458"/>
                    <a:gd name="connsiteY4" fmla="*/ 1158 h 10697"/>
                    <a:gd name="connsiteX5" fmla="*/ 1920 w 3458"/>
                    <a:gd name="connsiteY5" fmla="*/ 9921 h 10697"/>
                    <a:gd name="connsiteX6" fmla="*/ 777 w 3458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8" name="Freeform: Shape 713">
                  <a:extLst>
                    <a:ext uri="{FF2B5EF4-FFF2-40B4-BE49-F238E27FC236}">
                      <a16:creationId xmlns:a16="http://schemas.microsoft.com/office/drawing/2014/main" id="{2696625A-CD02-46FA-90AE-AD4010AC2012}"/>
                    </a:ext>
                  </a:extLst>
                </p:cNvPr>
                <p:cNvSpPr/>
                <p:nvPr/>
              </p:nvSpPr>
              <p:spPr>
                <a:xfrm>
                  <a:off x="6926609" y="3927472"/>
                  <a:ext cx="7274" cy="9590"/>
                </a:xfrm>
                <a:custGeom>
                  <a:avLst/>
                  <a:gdLst>
                    <a:gd name="connsiteX0" fmla="*/ 6162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6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2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2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352" y="9590"/>
                        <a:pt x="6162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9" name="Freeform: Shape 714">
                  <a:extLst>
                    <a:ext uri="{FF2B5EF4-FFF2-40B4-BE49-F238E27FC236}">
                      <a16:creationId xmlns:a16="http://schemas.microsoft.com/office/drawing/2014/main" id="{FBFFFC0A-40DB-487D-8FFF-51425588BC02}"/>
                    </a:ext>
                  </a:extLst>
                </p:cNvPr>
                <p:cNvSpPr/>
                <p:nvPr/>
              </p:nvSpPr>
              <p:spPr>
                <a:xfrm>
                  <a:off x="6917957" y="3940251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290" y="5003"/>
                        <a:pt x="13290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813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0" name="Freeform: Shape 715">
                  <a:extLst>
                    <a:ext uri="{FF2B5EF4-FFF2-40B4-BE49-F238E27FC236}">
                      <a16:creationId xmlns:a16="http://schemas.microsoft.com/office/drawing/2014/main" id="{C803014B-ECF6-4EE1-87D7-7C2DD9D72001}"/>
                    </a:ext>
                  </a:extLst>
                </p:cNvPr>
                <p:cNvSpPr/>
                <p:nvPr/>
              </p:nvSpPr>
              <p:spPr>
                <a:xfrm>
                  <a:off x="6921567" y="3953100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4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203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1" name="Freeform: Shape 716">
                  <a:extLst>
                    <a:ext uri="{FF2B5EF4-FFF2-40B4-BE49-F238E27FC236}">
                      <a16:creationId xmlns:a16="http://schemas.microsoft.com/office/drawing/2014/main" id="{F2FB3EEC-D8D6-4455-8531-0884B4EB8C88}"/>
                    </a:ext>
                  </a:extLst>
                </p:cNvPr>
                <p:cNvSpPr/>
                <p:nvPr/>
              </p:nvSpPr>
              <p:spPr>
                <a:xfrm>
                  <a:off x="6933423" y="3958479"/>
                  <a:ext cx="3553" cy="11367"/>
                </a:xfrm>
                <a:custGeom>
                  <a:avLst/>
                  <a:gdLst>
                    <a:gd name="connsiteX0" fmla="*/ 777 w 3553"/>
                    <a:gd name="connsiteY0" fmla="*/ 11349 h 11367"/>
                    <a:gd name="connsiteX1" fmla="*/ 15 w 3553"/>
                    <a:gd name="connsiteY1" fmla="*/ 10207 h 11367"/>
                    <a:gd name="connsiteX2" fmla="*/ 1634 w 3553"/>
                    <a:gd name="connsiteY2" fmla="*/ 777 h 11367"/>
                    <a:gd name="connsiteX3" fmla="*/ 2777 w 3553"/>
                    <a:gd name="connsiteY3" fmla="*/ 15 h 11367"/>
                    <a:gd name="connsiteX4" fmla="*/ 3539 w 3553"/>
                    <a:gd name="connsiteY4" fmla="*/ 1158 h 11367"/>
                    <a:gd name="connsiteX5" fmla="*/ 1920 w 3553"/>
                    <a:gd name="connsiteY5" fmla="*/ 10587 h 11367"/>
                    <a:gd name="connsiteX6" fmla="*/ 777 w 3553"/>
                    <a:gd name="connsiteY6" fmla="*/ 11349 h 1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7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7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159"/>
                        <a:pt x="1253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2" name="Freeform: Shape 717">
                  <a:extLst>
                    <a:ext uri="{FF2B5EF4-FFF2-40B4-BE49-F238E27FC236}">
                      <a16:creationId xmlns:a16="http://schemas.microsoft.com/office/drawing/2014/main" id="{B7E182A0-2252-4787-BD20-1E59295CF27A}"/>
                    </a:ext>
                  </a:extLst>
                </p:cNvPr>
                <p:cNvSpPr/>
                <p:nvPr/>
              </p:nvSpPr>
              <p:spPr>
                <a:xfrm>
                  <a:off x="6941291" y="3952155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5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9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5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434" y="10625"/>
                        <a:pt x="8148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3" name="Freeform: Shape 718">
                  <a:extLst>
                    <a:ext uri="{FF2B5EF4-FFF2-40B4-BE49-F238E27FC236}">
                      <a16:creationId xmlns:a16="http://schemas.microsoft.com/office/drawing/2014/main" id="{4D58F125-A141-4233-A1A7-1371A687382B}"/>
                    </a:ext>
                  </a:extLst>
                </p:cNvPr>
                <p:cNvSpPr/>
                <p:nvPr/>
              </p:nvSpPr>
              <p:spPr>
                <a:xfrm>
                  <a:off x="6946768" y="3932010"/>
                  <a:ext cx="8676" cy="7090"/>
                </a:xfrm>
                <a:custGeom>
                  <a:avLst/>
                  <a:gdLst>
                    <a:gd name="connsiteX0" fmla="*/ 766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8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2 h 7090"/>
                    <a:gd name="connsiteX7" fmla="*/ 766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6" y="7053"/>
                      </a:moveTo>
                      <a:cubicBezTo>
                        <a:pt x="576" y="7053"/>
                        <a:pt x="290" y="6862"/>
                        <a:pt x="195" y="6672"/>
                      </a:cubicBezTo>
                      <a:cubicBezTo>
                        <a:pt x="-91" y="6291"/>
                        <a:pt x="-91" y="5624"/>
                        <a:pt x="386" y="5338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6"/>
                        <a:pt x="8768" y="1433"/>
                        <a:pt x="8291" y="1719"/>
                      </a:cubicBezTo>
                      <a:lnTo>
                        <a:pt x="1528" y="6862"/>
                      </a:lnTo>
                      <a:cubicBezTo>
                        <a:pt x="1243" y="7053"/>
                        <a:pt x="957" y="7148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4" name="Freeform: Shape 719">
                  <a:extLst>
                    <a:ext uri="{FF2B5EF4-FFF2-40B4-BE49-F238E27FC236}">
                      <a16:creationId xmlns:a16="http://schemas.microsoft.com/office/drawing/2014/main" id="{4101AAC7-0F70-421D-A3D1-F53F81608A4C}"/>
                    </a:ext>
                  </a:extLst>
                </p:cNvPr>
                <p:cNvSpPr/>
                <p:nvPr/>
              </p:nvSpPr>
              <p:spPr>
                <a:xfrm>
                  <a:off x="6945520" y="3944096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2" y="3062"/>
                        <a:pt x="11540" y="2967"/>
                      </a:cubicBezTo>
                      <a:lnTo>
                        <a:pt x="777" y="1920"/>
                      </a:lnTo>
                      <a:cubicBezTo>
                        <a:pt x="777" y="1920"/>
                        <a:pt x="777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32" name="Graphic 79">
                <a:extLst>
                  <a:ext uri="{FF2B5EF4-FFF2-40B4-BE49-F238E27FC236}">
                    <a16:creationId xmlns:a16="http://schemas.microsoft.com/office/drawing/2014/main" id="{B9664AAB-CE30-4F1C-B2F8-4F3C393AF998}"/>
                  </a:ext>
                </a:extLst>
              </p:cNvPr>
              <p:cNvGrpSpPr/>
              <p:nvPr/>
            </p:nvGrpSpPr>
            <p:grpSpPr>
              <a:xfrm>
                <a:off x="10529352" y="6213701"/>
                <a:ext cx="305519" cy="268716"/>
                <a:chOff x="6811519" y="4856321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1213" name="Graphic 79">
                  <a:extLst>
                    <a:ext uri="{FF2B5EF4-FFF2-40B4-BE49-F238E27FC236}">
                      <a16:creationId xmlns:a16="http://schemas.microsoft.com/office/drawing/2014/main" id="{06929072-60E6-46A2-AAD8-7890B6CE71F4}"/>
                    </a:ext>
                  </a:extLst>
                </p:cNvPr>
                <p:cNvGrpSpPr/>
                <p:nvPr/>
              </p:nvGrpSpPr>
              <p:grpSpPr>
                <a:xfrm>
                  <a:off x="6863716" y="4856321"/>
                  <a:ext cx="33334" cy="137728"/>
                  <a:chOff x="6863716" y="4856321"/>
                  <a:chExt cx="33334" cy="137728"/>
                </a:xfrm>
                <a:grpFill/>
              </p:grpSpPr>
              <p:grpSp>
                <p:nvGrpSpPr>
                  <p:cNvPr id="1291" name="Graphic 79">
                    <a:extLst>
                      <a:ext uri="{FF2B5EF4-FFF2-40B4-BE49-F238E27FC236}">
                        <a16:creationId xmlns:a16="http://schemas.microsoft.com/office/drawing/2014/main" id="{DCA625A4-E39A-4CC8-BB09-7FC6575FE8FC}"/>
                      </a:ext>
                    </a:extLst>
                  </p:cNvPr>
                  <p:cNvGrpSpPr/>
                  <p:nvPr/>
                </p:nvGrpSpPr>
                <p:grpSpPr>
                  <a:xfrm>
                    <a:off x="6885417" y="4856321"/>
                    <a:ext cx="11633" cy="35622"/>
                    <a:chOff x="6885417" y="4856321"/>
                    <a:chExt cx="11633" cy="35622"/>
                  </a:xfrm>
                  <a:grpFill/>
                </p:grpSpPr>
                <p:sp>
                  <p:nvSpPr>
                    <p:cNvPr id="1295" name="Freeform: Shape 723">
                      <a:extLst>
                        <a:ext uri="{FF2B5EF4-FFF2-40B4-BE49-F238E27FC236}">
                          <a16:creationId xmlns:a16="http://schemas.microsoft.com/office/drawing/2014/main" id="{5B25F408-6511-4339-9BC0-1D3F27765C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5417" y="4863259"/>
                      <a:ext cx="6601" cy="28684"/>
                    </a:xfrm>
                    <a:custGeom>
                      <a:avLst/>
                      <a:gdLst>
                        <a:gd name="connsiteX0" fmla="*/ 777 w 6601"/>
                        <a:gd name="connsiteY0" fmla="*/ 28685 h 28684"/>
                        <a:gd name="connsiteX1" fmla="*/ 15 w 6601"/>
                        <a:gd name="connsiteY1" fmla="*/ 27542 h 28684"/>
                        <a:gd name="connsiteX2" fmla="*/ 4682 w 6601"/>
                        <a:gd name="connsiteY2" fmla="*/ 777 h 28684"/>
                        <a:gd name="connsiteX3" fmla="*/ 5825 w 6601"/>
                        <a:gd name="connsiteY3" fmla="*/ 15 h 28684"/>
                        <a:gd name="connsiteX4" fmla="*/ 6587 w 6601"/>
                        <a:gd name="connsiteY4" fmla="*/ 1158 h 28684"/>
                        <a:gd name="connsiteX5" fmla="*/ 1920 w 6601"/>
                        <a:gd name="connsiteY5" fmla="*/ 27923 h 28684"/>
                        <a:gd name="connsiteX6" fmla="*/ 777 w 6601"/>
                        <a:gd name="connsiteY6" fmla="*/ 28685 h 286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84">
                          <a:moveTo>
                            <a:pt x="777" y="28685"/>
                          </a:moveTo>
                          <a:cubicBezTo>
                            <a:pt x="300" y="28590"/>
                            <a:pt x="-81" y="28114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0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729" y="28399"/>
                            <a:pt x="1253" y="28685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6" name="Freeform: Shape 724">
                      <a:extLst>
                        <a:ext uri="{FF2B5EF4-FFF2-40B4-BE49-F238E27FC236}">
                          <a16:creationId xmlns:a16="http://schemas.microsoft.com/office/drawing/2014/main" id="{A930E763-7630-4E08-8348-5FF6D309AE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5528" y="4856321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2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2 w 11522"/>
                        <a:gd name="connsiteY3" fmla="*/ 94 h 11522"/>
                        <a:gd name="connsiteX4" fmla="*/ 11429 w 11522"/>
                        <a:gd name="connsiteY4" fmla="*/ 6762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2"/>
                          </a:move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6" y="1618"/>
                            <a:pt x="3618" y="-478"/>
                            <a:pt x="6762" y="94"/>
                          </a:cubicBezTo>
                          <a:cubicBezTo>
                            <a:pt x="9905" y="666"/>
                            <a:pt x="12000" y="3618"/>
                            <a:pt x="11429" y="676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92" name="Graphic 79">
                    <a:extLst>
                      <a:ext uri="{FF2B5EF4-FFF2-40B4-BE49-F238E27FC236}">
                        <a16:creationId xmlns:a16="http://schemas.microsoft.com/office/drawing/2014/main" id="{75BA1B37-0B60-44BC-BF47-94D87C552410}"/>
                      </a:ext>
                    </a:extLst>
                  </p:cNvPr>
                  <p:cNvGrpSpPr/>
                  <p:nvPr/>
                </p:nvGrpSpPr>
                <p:grpSpPr>
                  <a:xfrm>
                    <a:off x="6863716" y="4958414"/>
                    <a:ext cx="11729" cy="35636"/>
                    <a:chOff x="6863716" y="4958414"/>
                    <a:chExt cx="11729" cy="35636"/>
                  </a:xfrm>
                  <a:grpFill/>
                </p:grpSpPr>
                <p:sp>
                  <p:nvSpPr>
                    <p:cNvPr id="1293" name="Freeform: Shape 726">
                      <a:extLst>
                        <a:ext uri="{FF2B5EF4-FFF2-40B4-BE49-F238E27FC236}">
                          <a16:creationId xmlns:a16="http://schemas.microsoft.com/office/drawing/2014/main" id="{E9A60522-0464-4CF7-91E9-6CD5A1C9C0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8843" y="4958414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4" name="Freeform: Shape 727">
                      <a:extLst>
                        <a:ext uri="{FF2B5EF4-FFF2-40B4-BE49-F238E27FC236}">
                          <a16:creationId xmlns:a16="http://schemas.microsoft.com/office/drawing/2014/main" id="{822FADAA-FE77-45C3-BBDC-1C0AD6108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3716" y="4982528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1 w 11522"/>
                        <a:gd name="connsiteY1" fmla="*/ 94 h 11522"/>
                        <a:gd name="connsiteX2" fmla="*/ 11429 w 11522"/>
                        <a:gd name="connsiteY2" fmla="*/ 6762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6"/>
                            <a:pt x="12000" y="3618"/>
                            <a:pt x="11429" y="6762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809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14" name="Graphic 79">
                  <a:extLst>
                    <a:ext uri="{FF2B5EF4-FFF2-40B4-BE49-F238E27FC236}">
                      <a16:creationId xmlns:a16="http://schemas.microsoft.com/office/drawing/2014/main" id="{4DF9751D-FF18-4636-A0D1-4DF84F60B199}"/>
                    </a:ext>
                  </a:extLst>
                </p:cNvPr>
                <p:cNvGrpSpPr/>
                <p:nvPr/>
              </p:nvGrpSpPr>
              <p:grpSpPr>
                <a:xfrm>
                  <a:off x="6852621" y="4859324"/>
                  <a:ext cx="55525" cy="131678"/>
                  <a:chOff x="6852621" y="4859324"/>
                  <a:chExt cx="55525" cy="131678"/>
                </a:xfrm>
                <a:grpFill/>
              </p:grpSpPr>
              <p:grpSp>
                <p:nvGrpSpPr>
                  <p:cNvPr id="1285" name="Graphic 79">
                    <a:extLst>
                      <a:ext uri="{FF2B5EF4-FFF2-40B4-BE49-F238E27FC236}">
                        <a16:creationId xmlns:a16="http://schemas.microsoft.com/office/drawing/2014/main" id="{17FB303C-BCDF-4E08-8D92-D88D77ECA0F1}"/>
                      </a:ext>
                    </a:extLst>
                  </p:cNvPr>
                  <p:cNvGrpSpPr/>
                  <p:nvPr/>
                </p:nvGrpSpPr>
                <p:grpSpPr>
                  <a:xfrm>
                    <a:off x="6852621" y="4859324"/>
                    <a:ext cx="16773" cy="34239"/>
                    <a:chOff x="6852621" y="4859324"/>
                    <a:chExt cx="16773" cy="34239"/>
                  </a:xfrm>
                  <a:grpFill/>
                </p:grpSpPr>
                <p:sp>
                  <p:nvSpPr>
                    <p:cNvPr id="1289" name="Freeform: Shape 730">
                      <a:extLst>
                        <a:ext uri="{FF2B5EF4-FFF2-40B4-BE49-F238E27FC236}">
                          <a16:creationId xmlns:a16="http://schemas.microsoft.com/office/drawing/2014/main" id="{3F896E3D-00BB-4D2D-9AB8-B2C5198810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8130" y="4866167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251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0" name="Freeform: Shape 731">
                      <a:extLst>
                        <a:ext uri="{FF2B5EF4-FFF2-40B4-BE49-F238E27FC236}">
                          <a16:creationId xmlns:a16="http://schemas.microsoft.com/office/drawing/2014/main" id="{4A682E23-7290-481C-9140-A2E5E980E0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2621" y="4859324"/>
                      <a:ext cx="11424" cy="11424"/>
                    </a:xfrm>
                    <a:custGeom>
                      <a:avLst/>
                      <a:gdLst>
                        <a:gd name="connsiteX0" fmla="*/ 11094 w 11424"/>
                        <a:gd name="connsiteY0" fmla="*/ 3759 h 11424"/>
                        <a:gd name="connsiteX1" fmla="*/ 7665 w 11424"/>
                        <a:gd name="connsiteY1" fmla="*/ 11094 h 11424"/>
                        <a:gd name="connsiteX2" fmla="*/ 331 w 11424"/>
                        <a:gd name="connsiteY2" fmla="*/ 7665 h 11424"/>
                        <a:gd name="connsiteX3" fmla="*/ 3760 w 11424"/>
                        <a:gd name="connsiteY3" fmla="*/ 331 h 11424"/>
                        <a:gd name="connsiteX4" fmla="*/ 11094 w 11424"/>
                        <a:gd name="connsiteY4" fmla="*/ 3759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11094" y="3759"/>
                          </a:move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9951" y="807"/>
                            <a:pt x="11094" y="375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86" name="Graphic 79">
                    <a:extLst>
                      <a:ext uri="{FF2B5EF4-FFF2-40B4-BE49-F238E27FC236}">
                        <a16:creationId xmlns:a16="http://schemas.microsoft.com/office/drawing/2014/main" id="{D7F6D3D4-A004-4684-B8CA-A4473439A21F}"/>
                      </a:ext>
                    </a:extLst>
                  </p:cNvPr>
                  <p:cNvGrpSpPr/>
                  <p:nvPr/>
                </p:nvGrpSpPr>
                <p:grpSpPr>
                  <a:xfrm>
                    <a:off x="6891373" y="4956845"/>
                    <a:ext cx="16773" cy="34157"/>
                    <a:chOff x="6891373" y="4956845"/>
                    <a:chExt cx="16773" cy="34157"/>
                  </a:xfrm>
                  <a:grpFill/>
                </p:grpSpPr>
                <p:sp>
                  <p:nvSpPr>
                    <p:cNvPr id="1287" name="Freeform: Shape 733">
                      <a:extLst>
                        <a:ext uri="{FF2B5EF4-FFF2-40B4-BE49-F238E27FC236}">
                          <a16:creationId xmlns:a16="http://schemas.microsoft.com/office/drawing/2014/main" id="{2B1B8C63-621A-4B0C-9AA2-85E6353A1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1373" y="4956845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1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88" name="Freeform: Shape 734">
                      <a:extLst>
                        <a:ext uri="{FF2B5EF4-FFF2-40B4-BE49-F238E27FC236}">
                          <a16:creationId xmlns:a16="http://schemas.microsoft.com/office/drawing/2014/main" id="{B06B7E4A-EA6C-4F90-BEBA-FFCCB698E6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6722" y="4979529"/>
                      <a:ext cx="11424" cy="11473"/>
                    </a:xfrm>
                    <a:custGeom>
                      <a:avLst/>
                      <a:gdLst>
                        <a:gd name="connsiteX0" fmla="*/ 331 w 11424"/>
                        <a:gd name="connsiteY0" fmla="*/ 7665 h 11473"/>
                        <a:gd name="connsiteX1" fmla="*/ 3760 w 11424"/>
                        <a:gd name="connsiteY1" fmla="*/ 331 h 11473"/>
                        <a:gd name="connsiteX2" fmla="*/ 11094 w 11424"/>
                        <a:gd name="connsiteY2" fmla="*/ 3759 h 11473"/>
                        <a:gd name="connsiteX3" fmla="*/ 7665 w 11424"/>
                        <a:gd name="connsiteY3" fmla="*/ 11094 h 11473"/>
                        <a:gd name="connsiteX4" fmla="*/ 331 w 11424"/>
                        <a:gd name="connsiteY4" fmla="*/ 7665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ubicBezTo>
                            <a:pt x="12141" y="6712"/>
                            <a:pt x="10617" y="10046"/>
                            <a:pt x="7665" y="11094"/>
                          </a:cubicBezTo>
                          <a:cubicBezTo>
                            <a:pt x="4712" y="12237"/>
                            <a:pt x="1473" y="10713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15" name="Graphic 79">
                  <a:extLst>
                    <a:ext uri="{FF2B5EF4-FFF2-40B4-BE49-F238E27FC236}">
                      <a16:creationId xmlns:a16="http://schemas.microsoft.com/office/drawing/2014/main" id="{9A672892-85F3-4123-A36B-197CBAA33A55}"/>
                    </a:ext>
                  </a:extLst>
                </p:cNvPr>
                <p:cNvGrpSpPr/>
                <p:nvPr/>
              </p:nvGrpSpPr>
              <p:grpSpPr>
                <a:xfrm>
                  <a:off x="6825437" y="4878392"/>
                  <a:ext cx="109893" cy="93493"/>
                  <a:chOff x="6825437" y="4878392"/>
                  <a:chExt cx="109893" cy="93493"/>
                </a:xfrm>
                <a:grpFill/>
              </p:grpSpPr>
              <p:grpSp>
                <p:nvGrpSpPr>
                  <p:cNvPr id="1279" name="Graphic 79">
                    <a:extLst>
                      <a:ext uri="{FF2B5EF4-FFF2-40B4-BE49-F238E27FC236}">
                        <a16:creationId xmlns:a16="http://schemas.microsoft.com/office/drawing/2014/main" id="{64C4C1A5-7019-44C0-B2B6-706F758CE0CD}"/>
                      </a:ext>
                    </a:extLst>
                  </p:cNvPr>
                  <p:cNvGrpSpPr/>
                  <p:nvPr/>
                </p:nvGrpSpPr>
                <p:grpSpPr>
                  <a:xfrm>
                    <a:off x="6825437" y="4878392"/>
                    <a:ext cx="29281" cy="25494"/>
                    <a:chOff x="6825437" y="4878392"/>
                    <a:chExt cx="29281" cy="25494"/>
                  </a:xfrm>
                  <a:grpFill/>
                </p:grpSpPr>
                <p:sp>
                  <p:nvSpPr>
                    <p:cNvPr id="1283" name="Freeform: Shape 737">
                      <a:extLst>
                        <a:ext uri="{FF2B5EF4-FFF2-40B4-BE49-F238E27FC236}">
                          <a16:creationId xmlns:a16="http://schemas.microsoft.com/office/drawing/2014/main" id="{E0AE75A2-7E0F-42DB-9E75-1D9EF78852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1944" y="4884557"/>
                      <a:ext cx="22773" cy="19328"/>
                    </a:xfrm>
                    <a:custGeom>
                      <a:avLst/>
                      <a:gdLst>
                        <a:gd name="connsiteX0" fmla="*/ 21674 w 22773"/>
                        <a:gd name="connsiteY0" fmla="*/ 19293 h 19328"/>
                        <a:gd name="connsiteX1" fmla="*/ 21198 w 22773"/>
                        <a:gd name="connsiteY1" fmla="*/ 19102 h 19328"/>
                        <a:gd name="connsiteX2" fmla="*/ 338 w 22773"/>
                        <a:gd name="connsiteY2" fmla="*/ 1671 h 19328"/>
                        <a:gd name="connsiteX3" fmla="*/ 243 w 22773"/>
                        <a:gd name="connsiteY3" fmla="*/ 338 h 19328"/>
                        <a:gd name="connsiteX4" fmla="*/ 1576 w 22773"/>
                        <a:gd name="connsiteY4" fmla="*/ 243 h 19328"/>
                        <a:gd name="connsiteX5" fmla="*/ 22436 w 22773"/>
                        <a:gd name="connsiteY5" fmla="*/ 17673 h 19328"/>
                        <a:gd name="connsiteX6" fmla="*/ 22531 w 22773"/>
                        <a:gd name="connsiteY6" fmla="*/ 19007 h 19328"/>
                        <a:gd name="connsiteX7" fmla="*/ 21674 w 22773"/>
                        <a:gd name="connsiteY7" fmla="*/ 19293 h 19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28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9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293"/>
                            <a:pt x="21960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84" name="Freeform: Shape 738">
                      <a:extLst>
                        <a:ext uri="{FF2B5EF4-FFF2-40B4-BE49-F238E27FC236}">
                          <a16:creationId xmlns:a16="http://schemas.microsoft.com/office/drawing/2014/main" id="{1E7C09D8-ADE9-4D3E-A846-3A0A6B149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5437" y="4878392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80" y="4599"/>
                            <a:pt x="1321" y="2122"/>
                          </a:cubicBezTo>
                          <a:cubicBezTo>
                            <a:pt x="3416" y="-354"/>
                            <a:pt x="7036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80" name="Graphic 79">
                    <a:extLst>
                      <a:ext uri="{FF2B5EF4-FFF2-40B4-BE49-F238E27FC236}">
                        <a16:creationId xmlns:a16="http://schemas.microsoft.com/office/drawing/2014/main" id="{B5A6EF38-199A-4195-B202-47476672A278}"/>
                      </a:ext>
                    </a:extLst>
                  </p:cNvPr>
                  <p:cNvGrpSpPr/>
                  <p:nvPr/>
                </p:nvGrpSpPr>
                <p:grpSpPr>
                  <a:xfrm>
                    <a:off x="6906049" y="4946470"/>
                    <a:ext cx="29281" cy="25415"/>
                    <a:chOff x="6906049" y="4946470"/>
                    <a:chExt cx="29281" cy="25415"/>
                  </a:xfrm>
                  <a:grpFill/>
                </p:grpSpPr>
                <p:sp>
                  <p:nvSpPr>
                    <p:cNvPr id="1281" name="Freeform: Shape 740">
                      <a:extLst>
                        <a:ext uri="{FF2B5EF4-FFF2-40B4-BE49-F238E27FC236}">
                          <a16:creationId xmlns:a16="http://schemas.microsoft.com/office/drawing/2014/main" id="{2847D611-A687-444E-B804-9E9FACB91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6049" y="4946470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8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9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436" y="19197"/>
                            <a:pt x="22055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82" name="Freeform: Shape 741">
                      <a:extLst>
                        <a:ext uri="{FF2B5EF4-FFF2-40B4-BE49-F238E27FC236}">
                          <a16:creationId xmlns:a16="http://schemas.microsoft.com/office/drawing/2014/main" id="{3008BBEA-6ECE-4AB4-A0FD-324E46244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3830" y="4960346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0"/>
                            <a:pt x="10179" y="9417"/>
                          </a:cubicBezTo>
                          <a:cubicBezTo>
                            <a:pt x="8083" y="11893"/>
                            <a:pt x="4464" y="12274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16" name="Graphic 79">
                  <a:extLst>
                    <a:ext uri="{FF2B5EF4-FFF2-40B4-BE49-F238E27FC236}">
                      <a16:creationId xmlns:a16="http://schemas.microsoft.com/office/drawing/2014/main" id="{2E017AEC-41CD-401C-AE7D-2CB5F03CB49F}"/>
                    </a:ext>
                  </a:extLst>
                </p:cNvPr>
                <p:cNvGrpSpPr/>
                <p:nvPr/>
              </p:nvGrpSpPr>
              <p:grpSpPr>
                <a:xfrm>
                  <a:off x="6811519" y="4908450"/>
                  <a:ext cx="137728" cy="33377"/>
                  <a:chOff x="6811519" y="4908450"/>
                  <a:chExt cx="137728" cy="33377"/>
                </a:xfrm>
                <a:grpFill/>
              </p:grpSpPr>
              <p:grpSp>
                <p:nvGrpSpPr>
                  <p:cNvPr id="1273" name="Graphic 79">
                    <a:extLst>
                      <a:ext uri="{FF2B5EF4-FFF2-40B4-BE49-F238E27FC236}">
                        <a16:creationId xmlns:a16="http://schemas.microsoft.com/office/drawing/2014/main" id="{90D55821-ADEC-4CB5-ACA9-4419B19559FC}"/>
                      </a:ext>
                    </a:extLst>
                  </p:cNvPr>
                  <p:cNvGrpSpPr/>
                  <p:nvPr/>
                </p:nvGrpSpPr>
                <p:grpSpPr>
                  <a:xfrm>
                    <a:off x="6811519" y="4908450"/>
                    <a:ext cx="35636" cy="11706"/>
                    <a:chOff x="6811519" y="4908450"/>
                    <a:chExt cx="35636" cy="11706"/>
                  </a:xfrm>
                  <a:grpFill/>
                </p:grpSpPr>
                <p:sp>
                  <p:nvSpPr>
                    <p:cNvPr id="1277" name="Freeform: Shape 744">
                      <a:extLst>
                        <a:ext uri="{FF2B5EF4-FFF2-40B4-BE49-F238E27FC236}">
                          <a16:creationId xmlns:a16="http://schemas.microsoft.com/office/drawing/2014/main" id="{600E4E70-B0D8-4432-A019-2A707D68B4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8456" y="4913551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1"/>
                            <a:pt x="586" y="-80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4"/>
                            <a:pt x="28685" y="5825"/>
                          </a:cubicBezTo>
                          <a:cubicBezTo>
                            <a:pt x="28590" y="6397"/>
                            <a:pt x="28113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78" name="Freeform: Shape 745">
                      <a:extLst>
                        <a:ext uri="{FF2B5EF4-FFF2-40B4-BE49-F238E27FC236}">
                          <a16:creationId xmlns:a16="http://schemas.microsoft.com/office/drawing/2014/main" id="{912FDA4A-0258-48FD-B4F0-01B8183B40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1519" y="4908450"/>
                      <a:ext cx="11522" cy="11496"/>
                    </a:xfrm>
                    <a:custGeom>
                      <a:avLst/>
                      <a:gdLst>
                        <a:gd name="connsiteX0" fmla="*/ 6761 w 11522"/>
                        <a:gd name="connsiteY0" fmla="*/ 67 h 11496"/>
                        <a:gd name="connsiteX1" fmla="*/ 11429 w 11522"/>
                        <a:gd name="connsiteY1" fmla="*/ 6735 h 11496"/>
                        <a:gd name="connsiteX2" fmla="*/ 4761 w 11522"/>
                        <a:gd name="connsiteY2" fmla="*/ 11402 h 11496"/>
                        <a:gd name="connsiteX3" fmla="*/ 94 w 11522"/>
                        <a:gd name="connsiteY3" fmla="*/ 4735 h 11496"/>
                        <a:gd name="connsiteX4" fmla="*/ 6761 w 11522"/>
                        <a:gd name="connsiteY4" fmla="*/ 67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6761" y="67"/>
                          </a:moveTo>
                          <a:cubicBezTo>
                            <a:pt x="9905" y="639"/>
                            <a:pt x="12000" y="3592"/>
                            <a:pt x="11429" y="6735"/>
                          </a:cubicBezTo>
                          <a:cubicBezTo>
                            <a:pt x="10857" y="9878"/>
                            <a:pt x="7904" y="11974"/>
                            <a:pt x="4761" y="11402"/>
                          </a:cubicBezTo>
                          <a:cubicBezTo>
                            <a:pt x="1618" y="10831"/>
                            <a:pt x="-478" y="7878"/>
                            <a:pt x="94" y="4735"/>
                          </a:cubicBezTo>
                          <a:cubicBezTo>
                            <a:pt x="665" y="1687"/>
                            <a:pt x="3618" y="-409"/>
                            <a:pt x="6761" y="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74" name="Graphic 79">
                    <a:extLst>
                      <a:ext uri="{FF2B5EF4-FFF2-40B4-BE49-F238E27FC236}">
                        <a16:creationId xmlns:a16="http://schemas.microsoft.com/office/drawing/2014/main" id="{B84A1567-1D0A-44EA-9C84-48C706D22039}"/>
                      </a:ext>
                    </a:extLst>
                  </p:cNvPr>
                  <p:cNvGrpSpPr/>
                  <p:nvPr/>
                </p:nvGrpSpPr>
                <p:grpSpPr>
                  <a:xfrm>
                    <a:off x="6913706" y="4930124"/>
                    <a:ext cx="35541" cy="11702"/>
                    <a:chOff x="6913706" y="4930124"/>
                    <a:chExt cx="35541" cy="11702"/>
                  </a:xfrm>
                  <a:grpFill/>
                </p:grpSpPr>
                <p:sp>
                  <p:nvSpPr>
                    <p:cNvPr id="1275" name="Freeform: Shape 747">
                      <a:extLst>
                        <a:ext uri="{FF2B5EF4-FFF2-40B4-BE49-F238E27FC236}">
                          <a16:creationId xmlns:a16="http://schemas.microsoft.com/office/drawing/2014/main" id="{FCE7A61F-7E09-457A-8690-E15EA70328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3706" y="4930124"/>
                      <a:ext cx="28699" cy="6586"/>
                    </a:xfrm>
                    <a:custGeom>
                      <a:avLst/>
                      <a:gdLst>
                        <a:gd name="connsiteX0" fmla="*/ 27542 w 28699"/>
                        <a:gd name="connsiteY0" fmla="*/ 6587 h 6586"/>
                        <a:gd name="connsiteX1" fmla="*/ 777 w 28699"/>
                        <a:gd name="connsiteY1" fmla="*/ 1920 h 6586"/>
                        <a:gd name="connsiteX2" fmla="*/ 15 w 28699"/>
                        <a:gd name="connsiteY2" fmla="*/ 777 h 6586"/>
                        <a:gd name="connsiteX3" fmla="*/ 1158 w 28699"/>
                        <a:gd name="connsiteY3" fmla="*/ 15 h 6586"/>
                        <a:gd name="connsiteX4" fmla="*/ 27923 w 28699"/>
                        <a:gd name="connsiteY4" fmla="*/ 4682 h 6586"/>
                        <a:gd name="connsiteX5" fmla="*/ 28685 w 28699"/>
                        <a:gd name="connsiteY5" fmla="*/ 5825 h 6586"/>
                        <a:gd name="connsiteX6" fmla="*/ 27542 w 28699"/>
                        <a:gd name="connsiteY6" fmla="*/ 6587 h 65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586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494" y="6301"/>
                            <a:pt x="28018" y="6587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76" name="Freeform: Shape 748">
                      <a:extLst>
                        <a:ext uri="{FF2B5EF4-FFF2-40B4-BE49-F238E27FC236}">
                          <a16:creationId xmlns:a16="http://schemas.microsoft.com/office/drawing/2014/main" id="{8480FECA-0A05-41C4-AF77-B0C018B2E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7725" y="4930331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1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904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17" name="Graphic 79">
                  <a:extLst>
                    <a:ext uri="{FF2B5EF4-FFF2-40B4-BE49-F238E27FC236}">
                      <a16:creationId xmlns:a16="http://schemas.microsoft.com/office/drawing/2014/main" id="{6D0E431D-DEB0-41C9-BD82-3E55456356BA}"/>
                    </a:ext>
                  </a:extLst>
                </p:cNvPr>
                <p:cNvGrpSpPr/>
                <p:nvPr/>
              </p:nvGrpSpPr>
              <p:grpSpPr>
                <a:xfrm>
                  <a:off x="6814521" y="4897328"/>
                  <a:ext cx="131725" cy="55620"/>
                  <a:chOff x="6814521" y="4897328"/>
                  <a:chExt cx="131725" cy="55620"/>
                </a:xfrm>
                <a:grpFill/>
              </p:grpSpPr>
              <p:grpSp>
                <p:nvGrpSpPr>
                  <p:cNvPr id="1267" name="Graphic 79">
                    <a:extLst>
                      <a:ext uri="{FF2B5EF4-FFF2-40B4-BE49-F238E27FC236}">
                        <a16:creationId xmlns:a16="http://schemas.microsoft.com/office/drawing/2014/main" id="{FA5BD429-151F-47D7-BE8B-9CEB07CBAE4F}"/>
                      </a:ext>
                    </a:extLst>
                  </p:cNvPr>
                  <p:cNvGrpSpPr/>
                  <p:nvPr/>
                </p:nvGrpSpPr>
                <p:grpSpPr>
                  <a:xfrm>
                    <a:off x="6814521" y="4936271"/>
                    <a:ext cx="34203" cy="16677"/>
                    <a:chOff x="6814521" y="4936271"/>
                    <a:chExt cx="34203" cy="16677"/>
                  </a:xfrm>
                  <a:grpFill/>
                </p:grpSpPr>
                <p:sp>
                  <p:nvSpPr>
                    <p:cNvPr id="1271" name="Freeform: Shape 751">
                      <a:extLst>
                        <a:ext uri="{FF2B5EF4-FFF2-40B4-BE49-F238E27FC236}">
                          <a16:creationId xmlns:a16="http://schemas.microsoft.com/office/drawing/2014/main" id="{FA690E0D-8B41-44D8-88FB-7FC96674A8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1269" y="4936271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72" name="Freeform: Shape 752">
                      <a:extLst>
                        <a:ext uri="{FF2B5EF4-FFF2-40B4-BE49-F238E27FC236}">
                          <a16:creationId xmlns:a16="http://schemas.microsoft.com/office/drawing/2014/main" id="{25D46998-6D27-42B8-ADFD-8276EDCDC7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4521" y="4941524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0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0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0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68" name="Graphic 79">
                    <a:extLst>
                      <a:ext uri="{FF2B5EF4-FFF2-40B4-BE49-F238E27FC236}">
                        <a16:creationId xmlns:a16="http://schemas.microsoft.com/office/drawing/2014/main" id="{D2BB8701-BA4F-44A5-AEB8-4B8642B37C3D}"/>
                      </a:ext>
                    </a:extLst>
                  </p:cNvPr>
                  <p:cNvGrpSpPr/>
                  <p:nvPr/>
                </p:nvGrpSpPr>
                <p:grpSpPr>
                  <a:xfrm>
                    <a:off x="6911947" y="4897328"/>
                    <a:ext cx="34299" cy="16808"/>
                    <a:chOff x="6911947" y="4897328"/>
                    <a:chExt cx="34299" cy="16808"/>
                  </a:xfrm>
                  <a:grpFill/>
                </p:grpSpPr>
                <p:sp>
                  <p:nvSpPr>
                    <p:cNvPr id="1269" name="Freeform: Shape 754">
                      <a:extLst>
                        <a:ext uri="{FF2B5EF4-FFF2-40B4-BE49-F238E27FC236}">
                          <a16:creationId xmlns:a16="http://schemas.microsoft.com/office/drawing/2014/main" id="{E65ACC42-BE01-495A-8D28-32B3BA1F0E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1947" y="4902933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5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70" name="Freeform: Shape 755">
                      <a:extLst>
                        <a:ext uri="{FF2B5EF4-FFF2-40B4-BE49-F238E27FC236}">
                          <a16:creationId xmlns:a16="http://schemas.microsoft.com/office/drawing/2014/main" id="{38E415B3-7094-49A7-9CD3-0B312C8D3A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4822" y="4897328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60 w 11424"/>
                        <a:gd name="connsiteY2" fmla="*/ 331 h 11424"/>
                        <a:gd name="connsiteX3" fmla="*/ 11094 w 11424"/>
                        <a:gd name="connsiteY3" fmla="*/ 3759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ubicBezTo>
                            <a:pt x="12141" y="6712"/>
                            <a:pt x="10617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18" name="Graphic 79">
                  <a:extLst>
                    <a:ext uri="{FF2B5EF4-FFF2-40B4-BE49-F238E27FC236}">
                      <a16:creationId xmlns:a16="http://schemas.microsoft.com/office/drawing/2014/main" id="{990994C1-63C7-4A2C-9833-5311D59FD008}"/>
                    </a:ext>
                  </a:extLst>
                </p:cNvPr>
                <p:cNvGrpSpPr/>
                <p:nvPr/>
              </p:nvGrpSpPr>
              <p:grpSpPr>
                <a:xfrm>
                  <a:off x="6833628" y="4870239"/>
                  <a:ext cx="93510" cy="109797"/>
                  <a:chOff x="6833628" y="4870239"/>
                  <a:chExt cx="93510" cy="109797"/>
                </a:xfrm>
                <a:grpFill/>
              </p:grpSpPr>
              <p:grpSp>
                <p:nvGrpSpPr>
                  <p:cNvPr id="1261" name="Graphic 79">
                    <a:extLst>
                      <a:ext uri="{FF2B5EF4-FFF2-40B4-BE49-F238E27FC236}">
                        <a16:creationId xmlns:a16="http://schemas.microsoft.com/office/drawing/2014/main" id="{5747143F-98F4-4F92-A34F-7112F4C39935}"/>
                      </a:ext>
                    </a:extLst>
                  </p:cNvPr>
                  <p:cNvGrpSpPr/>
                  <p:nvPr/>
                </p:nvGrpSpPr>
                <p:grpSpPr>
                  <a:xfrm>
                    <a:off x="6833628" y="4950947"/>
                    <a:ext cx="25471" cy="29090"/>
                    <a:chOff x="6833628" y="4950947"/>
                    <a:chExt cx="25471" cy="29090"/>
                  </a:xfrm>
                  <a:grpFill/>
                </p:grpSpPr>
                <p:sp>
                  <p:nvSpPr>
                    <p:cNvPr id="1265" name="Freeform: Shape 758">
                      <a:extLst>
                        <a:ext uri="{FF2B5EF4-FFF2-40B4-BE49-F238E27FC236}">
                          <a16:creationId xmlns:a16="http://schemas.microsoft.com/office/drawing/2014/main" id="{0709033E-626F-4191-8538-7F7E0622F3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755" y="4950947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3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8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9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66" name="Freeform: Shape 759">
                      <a:extLst>
                        <a:ext uri="{FF2B5EF4-FFF2-40B4-BE49-F238E27FC236}">
                          <a16:creationId xmlns:a16="http://schemas.microsoft.com/office/drawing/2014/main" id="{615244C3-BDAB-4C92-91E5-D57395E1F3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3628" y="4968537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0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62" name="Graphic 79">
                    <a:extLst>
                      <a:ext uri="{FF2B5EF4-FFF2-40B4-BE49-F238E27FC236}">
                        <a16:creationId xmlns:a16="http://schemas.microsoft.com/office/drawing/2014/main" id="{224816E0-97C3-47F7-B7E6-A72FA5007821}"/>
                      </a:ext>
                    </a:extLst>
                  </p:cNvPr>
                  <p:cNvGrpSpPr/>
                  <p:nvPr/>
                </p:nvGrpSpPr>
                <p:grpSpPr>
                  <a:xfrm>
                    <a:off x="6901667" y="4870239"/>
                    <a:ext cx="25471" cy="29229"/>
                    <a:chOff x="6901667" y="4870239"/>
                    <a:chExt cx="25471" cy="29229"/>
                  </a:xfrm>
                  <a:grpFill/>
                </p:grpSpPr>
                <p:sp>
                  <p:nvSpPr>
                    <p:cNvPr id="1263" name="Freeform: Shape 761">
                      <a:extLst>
                        <a:ext uri="{FF2B5EF4-FFF2-40B4-BE49-F238E27FC236}">
                          <a16:creationId xmlns:a16="http://schemas.microsoft.com/office/drawing/2014/main" id="{9713A65D-786A-4A9B-B44C-820449C1B9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1667" y="4876747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2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3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2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64" name="Freeform: Shape 762">
                      <a:extLst>
                        <a:ext uri="{FF2B5EF4-FFF2-40B4-BE49-F238E27FC236}">
                          <a16:creationId xmlns:a16="http://schemas.microsoft.com/office/drawing/2014/main" id="{55659D2C-E83E-4EF5-86D4-CABCD95E9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5638" y="4870239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219" name="Freeform: Shape 763">
                  <a:extLst>
                    <a:ext uri="{FF2B5EF4-FFF2-40B4-BE49-F238E27FC236}">
                      <a16:creationId xmlns:a16="http://schemas.microsoft.com/office/drawing/2014/main" id="{5A250277-FCBC-4635-BC7E-6E05C49D3D39}"/>
                    </a:ext>
                  </a:extLst>
                </p:cNvPr>
                <p:cNvSpPr/>
                <p:nvPr/>
              </p:nvSpPr>
              <p:spPr>
                <a:xfrm>
                  <a:off x="6839119" y="4884684"/>
                  <a:ext cx="82270" cy="82242"/>
                </a:xfrm>
                <a:custGeom>
                  <a:avLst/>
                  <a:gdLst>
                    <a:gd name="connsiteX0" fmla="*/ 81650 w 82270"/>
                    <a:gd name="connsiteY0" fmla="*/ 48122 h 82242"/>
                    <a:gd name="connsiteX1" fmla="*/ 34121 w 82270"/>
                    <a:gd name="connsiteY1" fmla="*/ 81650 h 82242"/>
                    <a:gd name="connsiteX2" fmla="*/ 593 w 82270"/>
                    <a:gd name="connsiteY2" fmla="*/ 34121 h 82242"/>
                    <a:gd name="connsiteX3" fmla="*/ 48122 w 82270"/>
                    <a:gd name="connsiteY3" fmla="*/ 593 h 82242"/>
                    <a:gd name="connsiteX4" fmla="*/ 81650 w 82270"/>
                    <a:gd name="connsiteY4" fmla="*/ 48122 h 82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70" h="82242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8"/>
                        <a:pt x="48122" y="593"/>
                      </a:cubicBezTo>
                      <a:cubicBezTo>
                        <a:pt x="70601" y="4498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0" name="Freeform: Shape 764">
                  <a:extLst>
                    <a:ext uri="{FF2B5EF4-FFF2-40B4-BE49-F238E27FC236}">
                      <a16:creationId xmlns:a16="http://schemas.microsoft.com/office/drawing/2014/main" id="{9D782C49-31BE-4A8A-950C-0F9F4B13A389}"/>
                    </a:ext>
                  </a:extLst>
                </p:cNvPr>
                <p:cNvSpPr/>
                <p:nvPr/>
              </p:nvSpPr>
              <p:spPr>
                <a:xfrm>
                  <a:off x="6868908" y="486937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0 w 11424"/>
                    <a:gd name="connsiteY2" fmla="*/ 7714 h 11473"/>
                    <a:gd name="connsiteX3" fmla="*/ 3759 w 11424"/>
                    <a:gd name="connsiteY3" fmla="*/ 380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6"/>
                        <a:pt x="330" y="7714"/>
                      </a:cubicBezTo>
                      <a:cubicBezTo>
                        <a:pt x="-717" y="4761"/>
                        <a:pt x="807" y="1427"/>
                        <a:pt x="3759" y="380"/>
                      </a:cubicBezTo>
                      <a:cubicBezTo>
                        <a:pt x="6712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1" name="Freeform: Shape 765">
                  <a:extLst>
                    <a:ext uri="{FF2B5EF4-FFF2-40B4-BE49-F238E27FC236}">
                      <a16:creationId xmlns:a16="http://schemas.microsoft.com/office/drawing/2014/main" id="{46992008-5BD5-4BC4-9F0B-E6DDEECD15A6}"/>
                    </a:ext>
                  </a:extLst>
                </p:cNvPr>
                <p:cNvSpPr/>
                <p:nvPr/>
              </p:nvSpPr>
              <p:spPr>
                <a:xfrm>
                  <a:off x="6879672" y="489085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2" name="Freeform: Shape 766">
                  <a:extLst>
                    <a:ext uri="{FF2B5EF4-FFF2-40B4-BE49-F238E27FC236}">
                      <a16:creationId xmlns:a16="http://schemas.microsoft.com/office/drawing/2014/main" id="{845D2D1D-C1DB-43CC-B9EC-FEA64226055F}"/>
                    </a:ext>
                  </a:extLst>
                </p:cNvPr>
                <p:cNvSpPr/>
                <p:nvPr/>
              </p:nvSpPr>
              <p:spPr>
                <a:xfrm>
                  <a:off x="6873945" y="4915318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2"/>
                        <a:pt x="4534" y="438"/>
                      </a:cubicBezTo>
                      <a:cubicBezTo>
                        <a:pt x="8153" y="-895"/>
                        <a:pt x="12058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3" name="Freeform: Shape 767">
                  <a:extLst>
                    <a:ext uri="{FF2B5EF4-FFF2-40B4-BE49-F238E27FC236}">
                      <a16:creationId xmlns:a16="http://schemas.microsoft.com/office/drawing/2014/main" id="{F3DB2A3C-5B92-4FC2-BE66-F3E0232620FC}"/>
                    </a:ext>
                  </a:extLst>
                </p:cNvPr>
                <p:cNvSpPr/>
                <p:nvPr/>
              </p:nvSpPr>
              <p:spPr>
                <a:xfrm>
                  <a:off x="6863098" y="489527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80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59" y="380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4" name="Freeform: Shape 768">
                  <a:extLst>
                    <a:ext uri="{FF2B5EF4-FFF2-40B4-BE49-F238E27FC236}">
                      <a16:creationId xmlns:a16="http://schemas.microsoft.com/office/drawing/2014/main" id="{F84965E2-3369-46BF-A4BB-AB3C4DD58BF5}"/>
                    </a:ext>
                  </a:extLst>
                </p:cNvPr>
                <p:cNvSpPr/>
                <p:nvPr/>
              </p:nvSpPr>
              <p:spPr>
                <a:xfrm>
                  <a:off x="6853859" y="491094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5" name="Freeform: Shape 769">
                  <a:extLst>
                    <a:ext uri="{FF2B5EF4-FFF2-40B4-BE49-F238E27FC236}">
                      <a16:creationId xmlns:a16="http://schemas.microsoft.com/office/drawing/2014/main" id="{1316428D-D719-4C6C-B787-2818194482C3}"/>
                    </a:ext>
                  </a:extLst>
                </p:cNvPr>
                <p:cNvSpPr/>
                <p:nvPr/>
              </p:nvSpPr>
              <p:spPr>
                <a:xfrm>
                  <a:off x="6856716" y="492838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6" name="Freeform: Shape 770">
                  <a:extLst>
                    <a:ext uri="{FF2B5EF4-FFF2-40B4-BE49-F238E27FC236}">
                      <a16:creationId xmlns:a16="http://schemas.microsoft.com/office/drawing/2014/main" id="{522B0D7E-C78D-429E-83E8-FC11DC3982E4}"/>
                    </a:ext>
                  </a:extLst>
                </p:cNvPr>
                <p:cNvSpPr/>
                <p:nvPr/>
              </p:nvSpPr>
              <p:spPr>
                <a:xfrm>
                  <a:off x="6887482" y="493371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7" name="Freeform: Shape 771">
                  <a:extLst>
                    <a:ext uri="{FF2B5EF4-FFF2-40B4-BE49-F238E27FC236}">
                      <a16:creationId xmlns:a16="http://schemas.microsoft.com/office/drawing/2014/main" id="{580E8877-CC85-4EAF-9336-5E24387A58F1}"/>
                    </a:ext>
                  </a:extLst>
                </p:cNvPr>
                <p:cNvSpPr/>
                <p:nvPr/>
              </p:nvSpPr>
              <p:spPr>
                <a:xfrm>
                  <a:off x="6896340" y="491647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8" name="Freeform: Shape 772">
                  <a:extLst>
                    <a:ext uri="{FF2B5EF4-FFF2-40B4-BE49-F238E27FC236}">
                      <a16:creationId xmlns:a16="http://schemas.microsoft.com/office/drawing/2014/main" id="{CE829852-12B0-479E-9FD9-6D55A4DF21AC}"/>
                    </a:ext>
                  </a:extLst>
                </p:cNvPr>
                <p:cNvSpPr/>
                <p:nvPr/>
              </p:nvSpPr>
              <p:spPr>
                <a:xfrm>
                  <a:off x="6893007" y="490171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9" name="Freeform: Shape 773">
                  <a:extLst>
                    <a:ext uri="{FF2B5EF4-FFF2-40B4-BE49-F238E27FC236}">
                      <a16:creationId xmlns:a16="http://schemas.microsoft.com/office/drawing/2014/main" id="{819EF13A-75AB-4BA2-9D5C-FE140C0E610F}"/>
                    </a:ext>
                  </a:extLst>
                </p:cNvPr>
                <p:cNvSpPr/>
                <p:nvPr/>
              </p:nvSpPr>
              <p:spPr>
                <a:xfrm>
                  <a:off x="6870814" y="494181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0" name="Freeform: Shape 774">
                  <a:extLst>
                    <a:ext uri="{FF2B5EF4-FFF2-40B4-BE49-F238E27FC236}">
                      <a16:creationId xmlns:a16="http://schemas.microsoft.com/office/drawing/2014/main" id="{71E731A8-CE86-4322-A298-59704EBB728D}"/>
                    </a:ext>
                  </a:extLst>
                </p:cNvPr>
                <p:cNvSpPr/>
                <p:nvPr/>
              </p:nvSpPr>
              <p:spPr>
                <a:xfrm>
                  <a:off x="6844239" y="488037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1" name="Freeform: Shape 775">
                  <a:extLst>
                    <a:ext uri="{FF2B5EF4-FFF2-40B4-BE49-F238E27FC236}">
                      <a16:creationId xmlns:a16="http://schemas.microsoft.com/office/drawing/2014/main" id="{215526C1-9909-4258-9A66-81FB2404A789}"/>
                    </a:ext>
                  </a:extLst>
                </p:cNvPr>
                <p:cNvSpPr/>
                <p:nvPr/>
              </p:nvSpPr>
              <p:spPr>
                <a:xfrm>
                  <a:off x="6829475" y="489980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2" name="Freeform: Shape 776">
                  <a:extLst>
                    <a:ext uri="{FF2B5EF4-FFF2-40B4-BE49-F238E27FC236}">
                      <a16:creationId xmlns:a16="http://schemas.microsoft.com/office/drawing/2014/main" id="{46524D32-AC16-4FF3-805C-BE001ADC6881}"/>
                    </a:ext>
                  </a:extLst>
                </p:cNvPr>
                <p:cNvSpPr/>
                <p:nvPr/>
              </p:nvSpPr>
              <p:spPr>
                <a:xfrm>
                  <a:off x="6828999" y="492575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1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3" name="Freeform: Shape 777">
                  <a:extLst>
                    <a:ext uri="{FF2B5EF4-FFF2-40B4-BE49-F238E27FC236}">
                      <a16:creationId xmlns:a16="http://schemas.microsoft.com/office/drawing/2014/main" id="{F462FB15-876D-4448-9315-F726FEF68A42}"/>
                    </a:ext>
                  </a:extLst>
                </p:cNvPr>
                <p:cNvSpPr/>
                <p:nvPr/>
              </p:nvSpPr>
              <p:spPr>
                <a:xfrm>
                  <a:off x="6834523" y="4947666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80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59" y="380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4" name="Freeform: Shape 778">
                  <a:extLst>
                    <a:ext uri="{FF2B5EF4-FFF2-40B4-BE49-F238E27FC236}">
                      <a16:creationId xmlns:a16="http://schemas.microsoft.com/office/drawing/2014/main" id="{EEA3E4C5-7794-4AB7-9D67-A5A44C49D592}"/>
                    </a:ext>
                  </a:extLst>
                </p:cNvPr>
                <p:cNvSpPr/>
                <p:nvPr/>
              </p:nvSpPr>
              <p:spPr>
                <a:xfrm>
                  <a:off x="6852430" y="496457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617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5" name="Freeform: Shape 779">
                  <a:extLst>
                    <a:ext uri="{FF2B5EF4-FFF2-40B4-BE49-F238E27FC236}">
                      <a16:creationId xmlns:a16="http://schemas.microsoft.com/office/drawing/2014/main" id="{301F7E77-9476-44FA-8796-828798B138A8}"/>
                    </a:ext>
                  </a:extLst>
                </p:cNvPr>
                <p:cNvSpPr/>
                <p:nvPr/>
              </p:nvSpPr>
              <p:spPr>
                <a:xfrm>
                  <a:off x="6879862" y="496933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6" name="Freeform: Shape 780">
                  <a:extLst>
                    <a:ext uri="{FF2B5EF4-FFF2-40B4-BE49-F238E27FC236}">
                      <a16:creationId xmlns:a16="http://schemas.microsoft.com/office/drawing/2014/main" id="{985E6C18-3180-4018-AAE1-F8C4F9EA2D7C}"/>
                    </a:ext>
                  </a:extLst>
                </p:cNvPr>
                <p:cNvSpPr/>
                <p:nvPr/>
              </p:nvSpPr>
              <p:spPr>
                <a:xfrm>
                  <a:off x="6905961" y="496004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59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59" y="379"/>
                      </a:cubicBezTo>
                      <a:cubicBezTo>
                        <a:pt x="6712" y="-763"/>
                        <a:pt x="9951" y="761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7" name="Freeform: Shape 781">
                  <a:extLst>
                    <a:ext uri="{FF2B5EF4-FFF2-40B4-BE49-F238E27FC236}">
                      <a16:creationId xmlns:a16="http://schemas.microsoft.com/office/drawing/2014/main" id="{4F1160AA-A746-4C4D-98F8-0BFE2D645F12}"/>
                    </a:ext>
                  </a:extLst>
                </p:cNvPr>
                <p:cNvSpPr/>
                <p:nvPr/>
              </p:nvSpPr>
              <p:spPr>
                <a:xfrm>
                  <a:off x="6921201" y="493914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8" name="Freeform: Shape 782">
                  <a:extLst>
                    <a:ext uri="{FF2B5EF4-FFF2-40B4-BE49-F238E27FC236}">
                      <a16:creationId xmlns:a16="http://schemas.microsoft.com/office/drawing/2014/main" id="{2529A1CB-6DB1-4835-ACFB-AD5EAA9D8FB7}"/>
                    </a:ext>
                  </a:extLst>
                </p:cNvPr>
                <p:cNvSpPr/>
                <p:nvPr/>
              </p:nvSpPr>
              <p:spPr>
                <a:xfrm>
                  <a:off x="6925677" y="491647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9" name="Freeform: Shape 783">
                  <a:extLst>
                    <a:ext uri="{FF2B5EF4-FFF2-40B4-BE49-F238E27FC236}">
                      <a16:creationId xmlns:a16="http://schemas.microsoft.com/office/drawing/2014/main" id="{994682B5-A051-46D4-9A87-B55787152369}"/>
                    </a:ext>
                  </a:extLst>
                </p:cNvPr>
                <p:cNvSpPr/>
                <p:nvPr/>
              </p:nvSpPr>
              <p:spPr>
                <a:xfrm>
                  <a:off x="6918057" y="489028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0" name="Freeform: Shape 784">
                  <a:extLst>
                    <a:ext uri="{FF2B5EF4-FFF2-40B4-BE49-F238E27FC236}">
                      <a16:creationId xmlns:a16="http://schemas.microsoft.com/office/drawing/2014/main" id="{C31B4247-5B34-4B8C-AAD1-24E5C9A53379}"/>
                    </a:ext>
                  </a:extLst>
                </p:cNvPr>
                <p:cNvSpPr/>
                <p:nvPr/>
              </p:nvSpPr>
              <p:spPr>
                <a:xfrm>
                  <a:off x="6897007" y="486994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80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80"/>
                      </a:cubicBezTo>
                      <a:cubicBezTo>
                        <a:pt x="6712" y="-763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1" name="Freeform: Shape 785">
                  <a:extLst>
                    <a:ext uri="{FF2B5EF4-FFF2-40B4-BE49-F238E27FC236}">
                      <a16:creationId xmlns:a16="http://schemas.microsoft.com/office/drawing/2014/main" id="{8AE108D7-2511-48E5-9927-7825E4EDDDDB}"/>
                    </a:ext>
                  </a:extLst>
                </p:cNvPr>
                <p:cNvSpPr/>
                <p:nvPr/>
              </p:nvSpPr>
              <p:spPr>
                <a:xfrm>
                  <a:off x="6873415" y="4875641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2" name="Freeform: Shape 786">
                  <a:extLst>
                    <a:ext uri="{FF2B5EF4-FFF2-40B4-BE49-F238E27FC236}">
                      <a16:creationId xmlns:a16="http://schemas.microsoft.com/office/drawing/2014/main" id="{11EF74A1-F719-4DD5-B11F-CD77915BD209}"/>
                    </a:ext>
                  </a:extLst>
                </p:cNvPr>
                <p:cNvSpPr/>
                <p:nvPr/>
              </p:nvSpPr>
              <p:spPr>
                <a:xfrm>
                  <a:off x="6848760" y="4885763"/>
                  <a:ext cx="17335" cy="18409"/>
                </a:xfrm>
                <a:custGeom>
                  <a:avLst/>
                  <a:gdLst>
                    <a:gd name="connsiteX0" fmla="*/ 16288 w 17335"/>
                    <a:gd name="connsiteY0" fmla="*/ 18372 h 18409"/>
                    <a:gd name="connsiteX1" fmla="*/ 15716 w 17335"/>
                    <a:gd name="connsiteY1" fmla="*/ 18087 h 18409"/>
                    <a:gd name="connsiteX2" fmla="*/ 286 w 17335"/>
                    <a:gd name="connsiteY2" fmla="*/ 1608 h 18409"/>
                    <a:gd name="connsiteX3" fmla="*/ 286 w 17335"/>
                    <a:gd name="connsiteY3" fmla="*/ 275 h 18409"/>
                    <a:gd name="connsiteX4" fmla="*/ 1619 w 17335"/>
                    <a:gd name="connsiteY4" fmla="*/ 370 h 18409"/>
                    <a:gd name="connsiteX5" fmla="*/ 17050 w 17335"/>
                    <a:gd name="connsiteY5" fmla="*/ 16848 h 18409"/>
                    <a:gd name="connsiteX6" fmla="*/ 17050 w 17335"/>
                    <a:gd name="connsiteY6" fmla="*/ 18182 h 18409"/>
                    <a:gd name="connsiteX7" fmla="*/ 16288 w 17335"/>
                    <a:gd name="connsiteY7" fmla="*/ 18372 h 18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09">
                      <a:moveTo>
                        <a:pt x="16288" y="18372"/>
                      </a:moveTo>
                      <a:cubicBezTo>
                        <a:pt x="16097" y="18372"/>
                        <a:pt x="15907" y="18277"/>
                        <a:pt x="15716" y="18087"/>
                      </a:cubicBezTo>
                      <a:lnTo>
                        <a:pt x="286" y="1608"/>
                      </a:lnTo>
                      <a:cubicBezTo>
                        <a:pt x="-95" y="1227"/>
                        <a:pt x="-95" y="656"/>
                        <a:pt x="286" y="275"/>
                      </a:cubicBezTo>
                      <a:cubicBezTo>
                        <a:pt x="667" y="-106"/>
                        <a:pt x="1238" y="-106"/>
                        <a:pt x="1619" y="370"/>
                      </a:cubicBezTo>
                      <a:lnTo>
                        <a:pt x="17050" y="16848"/>
                      </a:lnTo>
                      <a:cubicBezTo>
                        <a:pt x="17431" y="17229"/>
                        <a:pt x="17431" y="17801"/>
                        <a:pt x="17050" y="18182"/>
                      </a:cubicBezTo>
                      <a:cubicBezTo>
                        <a:pt x="16859" y="18372"/>
                        <a:pt x="16574" y="18468"/>
                        <a:pt x="16288" y="1837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3" name="Freeform: Shape 787">
                  <a:extLst>
                    <a:ext uri="{FF2B5EF4-FFF2-40B4-BE49-F238E27FC236}">
                      <a16:creationId xmlns:a16="http://schemas.microsoft.com/office/drawing/2014/main" id="{62A5C627-B1EB-4CDC-A317-6F40B377FA29}"/>
                    </a:ext>
                  </a:extLst>
                </p:cNvPr>
                <p:cNvSpPr/>
                <p:nvPr/>
              </p:nvSpPr>
              <p:spPr>
                <a:xfrm>
                  <a:off x="6836209" y="4905015"/>
                  <a:ext cx="24530" cy="11598"/>
                </a:xfrm>
                <a:custGeom>
                  <a:avLst/>
                  <a:gdLst>
                    <a:gd name="connsiteX0" fmla="*/ 23409 w 24530"/>
                    <a:gd name="connsiteY0" fmla="*/ 11598 h 11598"/>
                    <a:gd name="connsiteX1" fmla="*/ 23219 w 24530"/>
                    <a:gd name="connsiteY1" fmla="*/ 11503 h 11598"/>
                    <a:gd name="connsiteX2" fmla="*/ 549 w 24530"/>
                    <a:gd name="connsiteY2" fmla="*/ 1787 h 11598"/>
                    <a:gd name="connsiteX3" fmla="*/ 73 w 24530"/>
                    <a:gd name="connsiteY3" fmla="*/ 549 h 11598"/>
                    <a:gd name="connsiteX4" fmla="*/ 1311 w 24530"/>
                    <a:gd name="connsiteY4" fmla="*/ 73 h 11598"/>
                    <a:gd name="connsiteX5" fmla="*/ 23981 w 24530"/>
                    <a:gd name="connsiteY5" fmla="*/ 9788 h 11598"/>
                    <a:gd name="connsiteX6" fmla="*/ 24457 w 24530"/>
                    <a:gd name="connsiteY6" fmla="*/ 11027 h 11598"/>
                    <a:gd name="connsiteX7" fmla="*/ 23409 w 24530"/>
                    <a:gd name="connsiteY7" fmla="*/ 11598 h 11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598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7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7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8" y="10551"/>
                        <a:pt x="24457" y="11027"/>
                      </a:cubicBezTo>
                      <a:cubicBezTo>
                        <a:pt x="24266" y="11408"/>
                        <a:pt x="23886" y="11598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4" name="Freeform: Shape 788">
                  <a:extLst>
                    <a:ext uri="{FF2B5EF4-FFF2-40B4-BE49-F238E27FC236}">
                      <a16:creationId xmlns:a16="http://schemas.microsoft.com/office/drawing/2014/main" id="{94904923-2445-435F-9FA2-1575B4C40B35}"/>
                    </a:ext>
                  </a:extLst>
                </p:cNvPr>
                <p:cNvSpPr/>
                <p:nvPr/>
              </p:nvSpPr>
              <p:spPr>
                <a:xfrm>
                  <a:off x="6835220" y="4927076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3 h 5634"/>
                    <a:gd name="connsiteX2" fmla="*/ 777 w 25365"/>
                    <a:gd name="connsiteY2" fmla="*/ 3730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3"/>
                      </a:cubicBezTo>
                      <a:cubicBezTo>
                        <a:pt x="-81" y="4396"/>
                        <a:pt x="300" y="3825"/>
                        <a:pt x="777" y="3730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5" name="Freeform: Shape 789">
                  <a:extLst>
                    <a:ext uri="{FF2B5EF4-FFF2-40B4-BE49-F238E27FC236}">
                      <a16:creationId xmlns:a16="http://schemas.microsoft.com/office/drawing/2014/main" id="{F091C75F-0B35-4715-A19D-AE3DA52A58BD}"/>
                    </a:ext>
                  </a:extLst>
                </p:cNvPr>
                <p:cNvSpPr/>
                <p:nvPr/>
              </p:nvSpPr>
              <p:spPr>
                <a:xfrm>
                  <a:off x="6840217" y="4939122"/>
                  <a:ext cx="21657" cy="14352"/>
                </a:xfrm>
                <a:custGeom>
                  <a:avLst/>
                  <a:gdLst>
                    <a:gd name="connsiteX0" fmla="*/ 828 w 21657"/>
                    <a:gd name="connsiteY0" fmla="*/ 14353 h 14352"/>
                    <a:gd name="connsiteX1" fmla="*/ 161 w 21657"/>
                    <a:gd name="connsiteY1" fmla="*/ 13877 h 14352"/>
                    <a:gd name="connsiteX2" fmla="*/ 446 w 21657"/>
                    <a:gd name="connsiteY2" fmla="*/ 12543 h 14352"/>
                    <a:gd name="connsiteX3" fmla="*/ 20163 w 21657"/>
                    <a:gd name="connsiteY3" fmla="*/ 161 h 14352"/>
                    <a:gd name="connsiteX4" fmla="*/ 21497 w 21657"/>
                    <a:gd name="connsiteY4" fmla="*/ 446 h 14352"/>
                    <a:gd name="connsiteX5" fmla="*/ 21211 w 21657"/>
                    <a:gd name="connsiteY5" fmla="*/ 1780 h 14352"/>
                    <a:gd name="connsiteX6" fmla="*/ 1494 w 21657"/>
                    <a:gd name="connsiteY6" fmla="*/ 14162 h 14352"/>
                    <a:gd name="connsiteX7" fmla="*/ 828 w 21657"/>
                    <a:gd name="connsiteY7" fmla="*/ 14353 h 1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52">
                      <a:moveTo>
                        <a:pt x="828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1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40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018" y="14353"/>
                        <a:pt x="828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6" name="Freeform: Shape 790">
                  <a:extLst>
                    <a:ext uri="{FF2B5EF4-FFF2-40B4-BE49-F238E27FC236}">
                      <a16:creationId xmlns:a16="http://schemas.microsoft.com/office/drawing/2014/main" id="{A0716A82-82AB-4A8E-8ACB-DBCB48992928}"/>
                    </a:ext>
                  </a:extLst>
                </p:cNvPr>
                <p:cNvSpPr/>
                <p:nvPr/>
              </p:nvSpPr>
              <p:spPr>
                <a:xfrm>
                  <a:off x="6857389" y="4945531"/>
                  <a:ext cx="13793" cy="24232"/>
                </a:xfrm>
                <a:custGeom>
                  <a:avLst/>
                  <a:gdLst>
                    <a:gd name="connsiteX0" fmla="*/ 801 w 13793"/>
                    <a:gd name="connsiteY0" fmla="*/ 24233 h 24232"/>
                    <a:gd name="connsiteX1" fmla="*/ 515 w 13793"/>
                    <a:gd name="connsiteY1" fmla="*/ 24137 h 24232"/>
                    <a:gd name="connsiteX2" fmla="*/ 134 w 13793"/>
                    <a:gd name="connsiteY2" fmla="*/ 22804 h 24232"/>
                    <a:gd name="connsiteX3" fmla="*/ 11945 w 13793"/>
                    <a:gd name="connsiteY3" fmla="*/ 515 h 24232"/>
                    <a:gd name="connsiteX4" fmla="*/ 13279 w 13793"/>
                    <a:gd name="connsiteY4" fmla="*/ 134 h 24232"/>
                    <a:gd name="connsiteX5" fmla="*/ 13660 w 13793"/>
                    <a:gd name="connsiteY5" fmla="*/ 1468 h 24232"/>
                    <a:gd name="connsiteX6" fmla="*/ 1849 w 13793"/>
                    <a:gd name="connsiteY6" fmla="*/ 23756 h 24232"/>
                    <a:gd name="connsiteX7" fmla="*/ 801 w 13793"/>
                    <a:gd name="connsiteY7" fmla="*/ 24233 h 2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3" h="24232">
                      <a:moveTo>
                        <a:pt x="801" y="24233"/>
                      </a:moveTo>
                      <a:cubicBezTo>
                        <a:pt x="706" y="24233"/>
                        <a:pt x="611" y="24137"/>
                        <a:pt x="515" y="24137"/>
                      </a:cubicBezTo>
                      <a:cubicBezTo>
                        <a:pt x="39" y="23851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5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658" y="24042"/>
                        <a:pt x="1182" y="24233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7" name="Freeform: Shape 791">
                  <a:extLst>
                    <a:ext uri="{FF2B5EF4-FFF2-40B4-BE49-F238E27FC236}">
                      <a16:creationId xmlns:a16="http://schemas.microsoft.com/office/drawing/2014/main" id="{93853373-81F6-4405-9EE7-5F85D6A4AA73}"/>
                    </a:ext>
                  </a:extLst>
                </p:cNvPr>
                <p:cNvSpPr/>
                <p:nvPr/>
              </p:nvSpPr>
              <p:spPr>
                <a:xfrm>
                  <a:off x="6882860" y="4944808"/>
                  <a:ext cx="3905" cy="29694"/>
                </a:xfrm>
                <a:custGeom>
                  <a:avLst/>
                  <a:gdLst>
                    <a:gd name="connsiteX0" fmla="*/ 2762 w 3905"/>
                    <a:gd name="connsiteY0" fmla="*/ 29623 h 29694"/>
                    <a:gd name="connsiteX1" fmla="*/ 2000 w 3905"/>
                    <a:gd name="connsiteY1" fmla="*/ 28765 h 29694"/>
                    <a:gd name="connsiteX2" fmla="*/ 0 w 3905"/>
                    <a:gd name="connsiteY2" fmla="*/ 1048 h 29694"/>
                    <a:gd name="connsiteX3" fmla="*/ 857 w 3905"/>
                    <a:gd name="connsiteY3" fmla="*/ 0 h 29694"/>
                    <a:gd name="connsiteX4" fmla="*/ 1905 w 3905"/>
                    <a:gd name="connsiteY4" fmla="*/ 857 h 29694"/>
                    <a:gd name="connsiteX5" fmla="*/ 3905 w 3905"/>
                    <a:gd name="connsiteY5" fmla="*/ 28575 h 29694"/>
                    <a:gd name="connsiteX6" fmla="*/ 3048 w 3905"/>
                    <a:gd name="connsiteY6" fmla="*/ 29623 h 29694"/>
                    <a:gd name="connsiteX7" fmla="*/ 2762 w 3905"/>
                    <a:gd name="connsiteY7" fmla="*/ 29623 h 29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94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5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953" y="29718"/>
                        <a:pt x="2858" y="29718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8" name="Freeform: Shape 792">
                  <a:extLst>
                    <a:ext uri="{FF2B5EF4-FFF2-40B4-BE49-F238E27FC236}">
                      <a16:creationId xmlns:a16="http://schemas.microsoft.com/office/drawing/2014/main" id="{25A5645A-FC49-495B-B143-4E57B20ABE0F}"/>
                    </a:ext>
                  </a:extLst>
                </p:cNvPr>
                <p:cNvSpPr/>
                <p:nvPr/>
              </p:nvSpPr>
              <p:spPr>
                <a:xfrm>
                  <a:off x="6900915" y="4895521"/>
                  <a:ext cx="22872" cy="14996"/>
                </a:xfrm>
                <a:custGeom>
                  <a:avLst/>
                  <a:gdLst>
                    <a:gd name="connsiteX0" fmla="*/ 804 w 22872"/>
                    <a:gd name="connsiteY0" fmla="*/ 14997 h 14996"/>
                    <a:gd name="connsiteX1" fmla="*/ 138 w 22872"/>
                    <a:gd name="connsiteY1" fmla="*/ 14520 h 14996"/>
                    <a:gd name="connsiteX2" fmla="*/ 423 w 22872"/>
                    <a:gd name="connsiteY2" fmla="*/ 13187 h 14996"/>
                    <a:gd name="connsiteX3" fmla="*/ 21378 w 22872"/>
                    <a:gd name="connsiteY3" fmla="*/ 138 h 14996"/>
                    <a:gd name="connsiteX4" fmla="*/ 22712 w 22872"/>
                    <a:gd name="connsiteY4" fmla="*/ 423 h 14996"/>
                    <a:gd name="connsiteX5" fmla="*/ 22426 w 22872"/>
                    <a:gd name="connsiteY5" fmla="*/ 1757 h 14996"/>
                    <a:gd name="connsiteX6" fmla="*/ 1471 w 22872"/>
                    <a:gd name="connsiteY6" fmla="*/ 14806 h 14996"/>
                    <a:gd name="connsiteX7" fmla="*/ 804 w 22872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72" h="14996">
                      <a:moveTo>
                        <a:pt x="804" y="14997"/>
                      </a:moveTo>
                      <a:cubicBezTo>
                        <a:pt x="519" y="14997"/>
                        <a:pt x="328" y="14806"/>
                        <a:pt x="138" y="14520"/>
                      </a:cubicBezTo>
                      <a:cubicBezTo>
                        <a:pt x="-148" y="14044"/>
                        <a:pt x="42" y="13473"/>
                        <a:pt x="423" y="13187"/>
                      </a:cubicBezTo>
                      <a:lnTo>
                        <a:pt x="21378" y="138"/>
                      </a:lnTo>
                      <a:cubicBezTo>
                        <a:pt x="21855" y="-148"/>
                        <a:pt x="22426" y="42"/>
                        <a:pt x="22712" y="423"/>
                      </a:cubicBezTo>
                      <a:cubicBezTo>
                        <a:pt x="22998" y="899"/>
                        <a:pt x="22902" y="1471"/>
                        <a:pt x="22426" y="1757"/>
                      </a:cubicBezTo>
                      <a:lnTo>
                        <a:pt x="1471" y="14806"/>
                      </a:lnTo>
                      <a:cubicBezTo>
                        <a:pt x="1281" y="14997"/>
                        <a:pt x="1090" y="14997"/>
                        <a:pt x="804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9" name="Freeform: Shape 793">
                  <a:extLst>
                    <a:ext uri="{FF2B5EF4-FFF2-40B4-BE49-F238E27FC236}">
                      <a16:creationId xmlns:a16="http://schemas.microsoft.com/office/drawing/2014/main" id="{0CDF403A-0F48-452E-AE1C-9FC32426A84A}"/>
                    </a:ext>
                  </a:extLst>
                </p:cNvPr>
                <p:cNvSpPr/>
                <p:nvPr/>
              </p:nvSpPr>
              <p:spPr>
                <a:xfrm>
                  <a:off x="6891740" y="4876916"/>
                  <a:ext cx="11671" cy="24666"/>
                </a:xfrm>
                <a:custGeom>
                  <a:avLst/>
                  <a:gdLst>
                    <a:gd name="connsiteX0" fmla="*/ 740 w 11671"/>
                    <a:gd name="connsiteY0" fmla="*/ 24648 h 24666"/>
                    <a:gd name="connsiteX1" fmla="*/ 549 w 11671"/>
                    <a:gd name="connsiteY1" fmla="*/ 24552 h 24666"/>
                    <a:gd name="connsiteX2" fmla="*/ 73 w 11671"/>
                    <a:gd name="connsiteY2" fmla="*/ 23314 h 24666"/>
                    <a:gd name="connsiteX3" fmla="*/ 9884 w 11671"/>
                    <a:gd name="connsiteY3" fmla="*/ 549 h 24666"/>
                    <a:gd name="connsiteX4" fmla="*/ 11122 w 11671"/>
                    <a:gd name="connsiteY4" fmla="*/ 73 h 24666"/>
                    <a:gd name="connsiteX5" fmla="*/ 11598 w 11671"/>
                    <a:gd name="connsiteY5" fmla="*/ 1311 h 24666"/>
                    <a:gd name="connsiteX6" fmla="*/ 1787 w 11671"/>
                    <a:gd name="connsiteY6" fmla="*/ 24076 h 24666"/>
                    <a:gd name="connsiteX7" fmla="*/ 740 w 11671"/>
                    <a:gd name="connsiteY7" fmla="*/ 24648 h 24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66">
                      <a:moveTo>
                        <a:pt x="740" y="24648"/>
                      </a:moveTo>
                      <a:cubicBezTo>
                        <a:pt x="644" y="24648"/>
                        <a:pt x="549" y="24648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7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7" y="24076"/>
                      </a:lnTo>
                      <a:cubicBezTo>
                        <a:pt x="1597" y="24457"/>
                        <a:pt x="1121" y="24743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0" name="Freeform: Shape 794">
                  <a:extLst>
                    <a:ext uri="{FF2B5EF4-FFF2-40B4-BE49-F238E27FC236}">
                      <a16:creationId xmlns:a16="http://schemas.microsoft.com/office/drawing/2014/main" id="{7DEC4678-A3B3-41FD-943F-5D734B94D102}"/>
                    </a:ext>
                  </a:extLst>
                </p:cNvPr>
                <p:cNvSpPr/>
                <p:nvPr/>
              </p:nvSpPr>
              <p:spPr>
                <a:xfrm>
                  <a:off x="6903243" y="4921186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3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3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3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3" y="2381"/>
                      </a:lnTo>
                      <a:cubicBezTo>
                        <a:pt x="953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1" name="Freeform: Shape 795">
                  <a:extLst>
                    <a:ext uri="{FF2B5EF4-FFF2-40B4-BE49-F238E27FC236}">
                      <a16:creationId xmlns:a16="http://schemas.microsoft.com/office/drawing/2014/main" id="{0E8610CA-2AD1-4411-BBD5-A034B761AD59}"/>
                    </a:ext>
                  </a:extLst>
                </p:cNvPr>
                <p:cNvSpPr/>
                <p:nvPr/>
              </p:nvSpPr>
              <p:spPr>
                <a:xfrm>
                  <a:off x="6899265" y="4931304"/>
                  <a:ext cx="27578" cy="14384"/>
                </a:xfrm>
                <a:custGeom>
                  <a:avLst/>
                  <a:gdLst>
                    <a:gd name="connsiteX0" fmla="*/ 26552 w 27578"/>
                    <a:gd name="connsiteY0" fmla="*/ 14361 h 14384"/>
                    <a:gd name="connsiteX1" fmla="*/ 26267 w 27578"/>
                    <a:gd name="connsiteY1" fmla="*/ 14265 h 14384"/>
                    <a:gd name="connsiteX2" fmla="*/ 549 w 27578"/>
                    <a:gd name="connsiteY2" fmla="*/ 1788 h 14384"/>
                    <a:gd name="connsiteX3" fmla="*/ 73 w 27578"/>
                    <a:gd name="connsiteY3" fmla="*/ 549 h 14384"/>
                    <a:gd name="connsiteX4" fmla="*/ 1311 w 27578"/>
                    <a:gd name="connsiteY4" fmla="*/ 73 h 14384"/>
                    <a:gd name="connsiteX5" fmla="*/ 27029 w 27578"/>
                    <a:gd name="connsiteY5" fmla="*/ 12551 h 14384"/>
                    <a:gd name="connsiteX6" fmla="*/ 27505 w 27578"/>
                    <a:gd name="connsiteY6" fmla="*/ 13789 h 14384"/>
                    <a:gd name="connsiteX7" fmla="*/ 26552 w 27578"/>
                    <a:gd name="connsiteY7" fmla="*/ 14361 h 14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84">
                      <a:moveTo>
                        <a:pt x="26552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5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6" y="13313"/>
                        <a:pt x="27505" y="13789"/>
                      </a:cubicBezTo>
                      <a:cubicBezTo>
                        <a:pt x="27410" y="14265"/>
                        <a:pt x="27029" y="14456"/>
                        <a:pt x="26552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2" name="Freeform: Shape 796">
                  <a:extLst>
                    <a:ext uri="{FF2B5EF4-FFF2-40B4-BE49-F238E27FC236}">
                      <a16:creationId xmlns:a16="http://schemas.microsoft.com/office/drawing/2014/main" id="{108D068E-7CFA-45DA-8132-86A57824503E}"/>
                    </a:ext>
                  </a:extLst>
                </p:cNvPr>
                <p:cNvSpPr/>
                <p:nvPr/>
              </p:nvSpPr>
              <p:spPr>
                <a:xfrm>
                  <a:off x="6893142" y="4942517"/>
                  <a:ext cx="18868" cy="23054"/>
                </a:xfrm>
                <a:custGeom>
                  <a:avLst/>
                  <a:gdLst>
                    <a:gd name="connsiteX0" fmla="*/ 17721 w 18868"/>
                    <a:gd name="connsiteY0" fmla="*/ 23055 h 23054"/>
                    <a:gd name="connsiteX1" fmla="*/ 17150 w 18868"/>
                    <a:gd name="connsiteY1" fmla="*/ 22674 h 23054"/>
                    <a:gd name="connsiteX2" fmla="*/ 195 w 18868"/>
                    <a:gd name="connsiteY2" fmla="*/ 1528 h 23054"/>
                    <a:gd name="connsiteX3" fmla="*/ 386 w 18868"/>
                    <a:gd name="connsiteY3" fmla="*/ 195 h 23054"/>
                    <a:gd name="connsiteX4" fmla="*/ 1719 w 18868"/>
                    <a:gd name="connsiteY4" fmla="*/ 385 h 23054"/>
                    <a:gd name="connsiteX5" fmla="*/ 18673 w 18868"/>
                    <a:gd name="connsiteY5" fmla="*/ 21531 h 23054"/>
                    <a:gd name="connsiteX6" fmla="*/ 18483 w 18868"/>
                    <a:gd name="connsiteY6" fmla="*/ 22864 h 23054"/>
                    <a:gd name="connsiteX7" fmla="*/ 17721 w 18868"/>
                    <a:gd name="connsiteY7" fmla="*/ 23055 h 23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54">
                      <a:moveTo>
                        <a:pt x="17721" y="23055"/>
                      </a:moveTo>
                      <a:cubicBezTo>
                        <a:pt x="17531" y="23055"/>
                        <a:pt x="17245" y="22864"/>
                        <a:pt x="17150" y="22674"/>
                      </a:cubicBezTo>
                      <a:lnTo>
                        <a:pt x="195" y="1528"/>
                      </a:lnTo>
                      <a:cubicBezTo>
                        <a:pt x="-91" y="1147"/>
                        <a:pt x="-91" y="481"/>
                        <a:pt x="386" y="195"/>
                      </a:cubicBezTo>
                      <a:cubicBezTo>
                        <a:pt x="767" y="-91"/>
                        <a:pt x="1433" y="-91"/>
                        <a:pt x="1719" y="385"/>
                      </a:cubicBezTo>
                      <a:lnTo>
                        <a:pt x="18673" y="21531"/>
                      </a:lnTo>
                      <a:cubicBezTo>
                        <a:pt x="18959" y="21912"/>
                        <a:pt x="18959" y="22579"/>
                        <a:pt x="18483" y="22864"/>
                      </a:cubicBezTo>
                      <a:cubicBezTo>
                        <a:pt x="18293" y="22960"/>
                        <a:pt x="18007" y="23055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3" name="Freeform: Shape 797">
                  <a:extLst>
                    <a:ext uri="{FF2B5EF4-FFF2-40B4-BE49-F238E27FC236}">
                      <a16:creationId xmlns:a16="http://schemas.microsoft.com/office/drawing/2014/main" id="{0023ADFB-87FC-4459-82CD-DAF3B5C6984B}"/>
                    </a:ext>
                  </a:extLst>
                </p:cNvPr>
                <p:cNvSpPr/>
                <p:nvPr/>
              </p:nvSpPr>
              <p:spPr>
                <a:xfrm>
                  <a:off x="6882369" y="4898311"/>
                  <a:ext cx="3458" cy="10697"/>
                </a:xfrm>
                <a:custGeom>
                  <a:avLst/>
                  <a:gdLst>
                    <a:gd name="connsiteX0" fmla="*/ 777 w 3458"/>
                    <a:gd name="connsiteY0" fmla="*/ 10683 h 10697"/>
                    <a:gd name="connsiteX1" fmla="*/ 15 w 3458"/>
                    <a:gd name="connsiteY1" fmla="*/ 9540 h 10697"/>
                    <a:gd name="connsiteX2" fmla="*/ 1539 w 3458"/>
                    <a:gd name="connsiteY2" fmla="*/ 777 h 10697"/>
                    <a:gd name="connsiteX3" fmla="*/ 2682 w 3458"/>
                    <a:gd name="connsiteY3" fmla="*/ 15 h 10697"/>
                    <a:gd name="connsiteX4" fmla="*/ 3444 w 3458"/>
                    <a:gd name="connsiteY4" fmla="*/ 1158 h 10697"/>
                    <a:gd name="connsiteX5" fmla="*/ 1920 w 3458"/>
                    <a:gd name="connsiteY5" fmla="*/ 9921 h 10697"/>
                    <a:gd name="connsiteX6" fmla="*/ 777 w 3458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4" name="Freeform: Shape 798">
                  <a:extLst>
                    <a:ext uri="{FF2B5EF4-FFF2-40B4-BE49-F238E27FC236}">
                      <a16:creationId xmlns:a16="http://schemas.microsoft.com/office/drawing/2014/main" id="{F5550A80-E96F-4541-9A43-3A7822F39176}"/>
                    </a:ext>
                  </a:extLst>
                </p:cNvPr>
                <p:cNvSpPr/>
                <p:nvPr/>
              </p:nvSpPr>
              <p:spPr>
                <a:xfrm>
                  <a:off x="6869269" y="4903213"/>
                  <a:ext cx="7274" cy="9590"/>
                </a:xfrm>
                <a:custGeom>
                  <a:avLst/>
                  <a:gdLst>
                    <a:gd name="connsiteX0" fmla="*/ 6162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6 w 7274"/>
                    <a:gd name="connsiteY3" fmla="*/ 161 h 9590"/>
                    <a:gd name="connsiteX4" fmla="*/ 1780 w 7274"/>
                    <a:gd name="connsiteY4" fmla="*/ 447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2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2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7"/>
                        <a:pt x="446" y="161"/>
                      </a:cubicBezTo>
                      <a:cubicBezTo>
                        <a:pt x="923" y="-125"/>
                        <a:pt x="1494" y="-30"/>
                        <a:pt x="1780" y="447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352" y="9590"/>
                        <a:pt x="6162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5" name="Freeform: Shape 799">
                  <a:extLst>
                    <a:ext uri="{FF2B5EF4-FFF2-40B4-BE49-F238E27FC236}">
                      <a16:creationId xmlns:a16="http://schemas.microsoft.com/office/drawing/2014/main" id="{9ED0DE9D-FCC7-4BF1-BD01-B461086A936C}"/>
                    </a:ext>
                  </a:extLst>
                </p:cNvPr>
                <p:cNvSpPr/>
                <p:nvPr/>
              </p:nvSpPr>
              <p:spPr>
                <a:xfrm>
                  <a:off x="6860616" y="4916087"/>
                  <a:ext cx="14482" cy="5003"/>
                </a:xfrm>
                <a:custGeom>
                  <a:avLst/>
                  <a:gdLst>
                    <a:gd name="connsiteX0" fmla="*/ 13385 w 14482"/>
                    <a:gd name="connsiteY0" fmla="*/ 5003 h 5003"/>
                    <a:gd name="connsiteX1" fmla="*/ 13385 w 14482"/>
                    <a:gd name="connsiteY1" fmla="*/ 5003 h 5003"/>
                    <a:gd name="connsiteX2" fmla="*/ 717 w 14482"/>
                    <a:gd name="connsiteY2" fmla="*/ 1860 h 5003"/>
                    <a:gd name="connsiteX3" fmla="*/ 50 w 14482"/>
                    <a:gd name="connsiteY3" fmla="*/ 717 h 5003"/>
                    <a:gd name="connsiteX4" fmla="*/ 1193 w 14482"/>
                    <a:gd name="connsiteY4" fmla="*/ 50 h 5003"/>
                    <a:gd name="connsiteX5" fmla="*/ 13766 w 14482"/>
                    <a:gd name="connsiteY5" fmla="*/ 3193 h 5003"/>
                    <a:gd name="connsiteX6" fmla="*/ 14433 w 14482"/>
                    <a:gd name="connsiteY6" fmla="*/ 4336 h 5003"/>
                    <a:gd name="connsiteX7" fmla="*/ 13385 w 14482"/>
                    <a:gd name="connsiteY7" fmla="*/ 5003 h 5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03">
                      <a:moveTo>
                        <a:pt x="13385" y="5003"/>
                      </a:moveTo>
                      <a:cubicBezTo>
                        <a:pt x="13290" y="5003"/>
                        <a:pt x="13290" y="4908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1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717"/>
                        <a:pt x="13861" y="5003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6" name="Freeform: Shape 800">
                  <a:extLst>
                    <a:ext uri="{FF2B5EF4-FFF2-40B4-BE49-F238E27FC236}">
                      <a16:creationId xmlns:a16="http://schemas.microsoft.com/office/drawing/2014/main" id="{30074792-A8C1-41DB-A330-05642C244FEF}"/>
                    </a:ext>
                  </a:extLst>
                </p:cNvPr>
                <p:cNvSpPr/>
                <p:nvPr/>
              </p:nvSpPr>
              <p:spPr>
                <a:xfrm>
                  <a:off x="6864226" y="4928841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203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7" name="Freeform: Shape 801">
                  <a:extLst>
                    <a:ext uri="{FF2B5EF4-FFF2-40B4-BE49-F238E27FC236}">
                      <a16:creationId xmlns:a16="http://schemas.microsoft.com/office/drawing/2014/main" id="{168ACB3D-C14F-4C9F-89BE-4BD7D4C6DE36}"/>
                    </a:ext>
                  </a:extLst>
                </p:cNvPr>
                <p:cNvSpPr/>
                <p:nvPr/>
              </p:nvSpPr>
              <p:spPr>
                <a:xfrm>
                  <a:off x="6876082" y="4934315"/>
                  <a:ext cx="3553" cy="11349"/>
                </a:xfrm>
                <a:custGeom>
                  <a:avLst/>
                  <a:gdLst>
                    <a:gd name="connsiteX0" fmla="*/ 777 w 3553"/>
                    <a:gd name="connsiteY0" fmla="*/ 11349 h 11349"/>
                    <a:gd name="connsiteX1" fmla="*/ 15 w 3553"/>
                    <a:gd name="connsiteY1" fmla="*/ 10206 h 11349"/>
                    <a:gd name="connsiteX2" fmla="*/ 1634 w 3553"/>
                    <a:gd name="connsiteY2" fmla="*/ 777 h 11349"/>
                    <a:gd name="connsiteX3" fmla="*/ 2777 w 3553"/>
                    <a:gd name="connsiteY3" fmla="*/ 15 h 11349"/>
                    <a:gd name="connsiteX4" fmla="*/ 3539 w 3553"/>
                    <a:gd name="connsiteY4" fmla="*/ 1158 h 11349"/>
                    <a:gd name="connsiteX5" fmla="*/ 1920 w 3553"/>
                    <a:gd name="connsiteY5" fmla="*/ 10587 h 11349"/>
                    <a:gd name="connsiteX6" fmla="*/ 777 w 3553"/>
                    <a:gd name="connsiteY6" fmla="*/ 11349 h 11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49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6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064"/>
                        <a:pt x="1253" y="11349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8" name="Freeform: Shape 802">
                  <a:extLst>
                    <a:ext uri="{FF2B5EF4-FFF2-40B4-BE49-F238E27FC236}">
                      <a16:creationId xmlns:a16="http://schemas.microsoft.com/office/drawing/2014/main" id="{FF73C51D-F10B-41D3-977E-79558F6D2926}"/>
                    </a:ext>
                  </a:extLst>
                </p:cNvPr>
                <p:cNvSpPr/>
                <p:nvPr/>
              </p:nvSpPr>
              <p:spPr>
                <a:xfrm>
                  <a:off x="6883951" y="4927896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6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5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434" y="10625"/>
                        <a:pt x="8148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9" name="Freeform: Shape 803">
                  <a:extLst>
                    <a:ext uri="{FF2B5EF4-FFF2-40B4-BE49-F238E27FC236}">
                      <a16:creationId xmlns:a16="http://schemas.microsoft.com/office/drawing/2014/main" id="{5EA9EC0F-A815-461D-9915-3FB4D07ED39E}"/>
                    </a:ext>
                  </a:extLst>
                </p:cNvPr>
                <p:cNvSpPr/>
                <p:nvPr/>
              </p:nvSpPr>
              <p:spPr>
                <a:xfrm>
                  <a:off x="6889332" y="4907751"/>
                  <a:ext cx="8676" cy="7090"/>
                </a:xfrm>
                <a:custGeom>
                  <a:avLst/>
                  <a:gdLst>
                    <a:gd name="connsiteX0" fmla="*/ 766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3 h 7090"/>
                    <a:gd name="connsiteX7" fmla="*/ 766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6"/>
                        <a:pt x="8768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338" y="7053"/>
                        <a:pt x="1052" y="7148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0" name="Freeform: Shape 804">
                  <a:extLst>
                    <a:ext uri="{FF2B5EF4-FFF2-40B4-BE49-F238E27FC236}">
                      <a16:creationId xmlns:a16="http://schemas.microsoft.com/office/drawing/2014/main" id="{435CF450-0FCB-4C79-907C-BD6A83CB670A}"/>
                    </a:ext>
                  </a:extLst>
                </p:cNvPr>
                <p:cNvSpPr/>
                <p:nvPr/>
              </p:nvSpPr>
              <p:spPr>
                <a:xfrm>
                  <a:off x="6888179" y="4919837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777" y="1920"/>
                        <a:pt x="777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33" name="Graphic 79">
                <a:extLst>
                  <a:ext uri="{FF2B5EF4-FFF2-40B4-BE49-F238E27FC236}">
                    <a16:creationId xmlns:a16="http://schemas.microsoft.com/office/drawing/2014/main" id="{0B3112D8-A64C-45F4-9974-6D3612AA4E8F}"/>
                  </a:ext>
                </a:extLst>
              </p:cNvPr>
              <p:cNvGrpSpPr/>
              <p:nvPr/>
            </p:nvGrpSpPr>
            <p:grpSpPr>
              <a:xfrm>
                <a:off x="8787468" y="348265"/>
                <a:ext cx="305519" cy="268716"/>
                <a:chOff x="6026278" y="1850041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1129" name="Graphic 79">
                  <a:extLst>
                    <a:ext uri="{FF2B5EF4-FFF2-40B4-BE49-F238E27FC236}">
                      <a16:creationId xmlns:a16="http://schemas.microsoft.com/office/drawing/2014/main" id="{A717F587-F677-4C17-8085-F96583387807}"/>
                    </a:ext>
                  </a:extLst>
                </p:cNvPr>
                <p:cNvGrpSpPr/>
                <p:nvPr/>
              </p:nvGrpSpPr>
              <p:grpSpPr>
                <a:xfrm>
                  <a:off x="6078406" y="1850041"/>
                  <a:ext cx="33377" cy="137728"/>
                  <a:chOff x="6078406" y="1850041"/>
                  <a:chExt cx="33377" cy="137728"/>
                </a:xfrm>
                <a:grpFill/>
              </p:grpSpPr>
              <p:grpSp>
                <p:nvGrpSpPr>
                  <p:cNvPr id="1207" name="Graphic 79">
                    <a:extLst>
                      <a:ext uri="{FF2B5EF4-FFF2-40B4-BE49-F238E27FC236}">
                        <a16:creationId xmlns:a16="http://schemas.microsoft.com/office/drawing/2014/main" id="{69C30D1D-2B42-47CD-8A8D-6C929EC5BC05}"/>
                      </a:ext>
                    </a:extLst>
                  </p:cNvPr>
                  <p:cNvGrpSpPr/>
                  <p:nvPr/>
                </p:nvGrpSpPr>
                <p:grpSpPr>
                  <a:xfrm>
                    <a:off x="6100081" y="1850041"/>
                    <a:ext cx="11702" cy="35636"/>
                    <a:chOff x="6100081" y="1850041"/>
                    <a:chExt cx="11702" cy="35636"/>
                  </a:xfrm>
                  <a:grpFill/>
                </p:grpSpPr>
                <p:sp>
                  <p:nvSpPr>
                    <p:cNvPr id="1211" name="Freeform: Shape 808">
                      <a:extLst>
                        <a:ext uri="{FF2B5EF4-FFF2-40B4-BE49-F238E27FC236}">
                          <a16:creationId xmlns:a16="http://schemas.microsoft.com/office/drawing/2014/main" id="{D430AB53-543C-428A-87F8-60B28B79F8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0081" y="1856978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1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2" name="Freeform: Shape 809">
                      <a:extLst>
                        <a:ext uri="{FF2B5EF4-FFF2-40B4-BE49-F238E27FC236}">
                          <a16:creationId xmlns:a16="http://schemas.microsoft.com/office/drawing/2014/main" id="{F058F90F-EC12-44D4-BF15-526EF567A9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0287" y="1850041"/>
                      <a:ext cx="11496" cy="11522"/>
                    </a:xfrm>
                    <a:custGeom>
                      <a:avLst/>
                      <a:gdLst>
                        <a:gd name="connsiteX0" fmla="*/ 11429 w 11496"/>
                        <a:gd name="connsiteY0" fmla="*/ 6761 h 11522"/>
                        <a:gd name="connsiteX1" fmla="*/ 4761 w 11496"/>
                        <a:gd name="connsiteY1" fmla="*/ 11429 h 11522"/>
                        <a:gd name="connsiteX2" fmla="*/ 94 w 11496"/>
                        <a:gd name="connsiteY2" fmla="*/ 4761 h 11522"/>
                        <a:gd name="connsiteX3" fmla="*/ 6761 w 11496"/>
                        <a:gd name="connsiteY3" fmla="*/ 94 h 11522"/>
                        <a:gd name="connsiteX4" fmla="*/ 11429 w 11496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11429" y="6761"/>
                          </a:move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809" y="665"/>
                            <a:pt x="11905" y="3618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8" name="Graphic 79">
                    <a:extLst>
                      <a:ext uri="{FF2B5EF4-FFF2-40B4-BE49-F238E27FC236}">
                        <a16:creationId xmlns:a16="http://schemas.microsoft.com/office/drawing/2014/main" id="{7104C3E4-788E-477D-8B3D-199A709DD5B1}"/>
                      </a:ext>
                    </a:extLst>
                  </p:cNvPr>
                  <p:cNvGrpSpPr/>
                  <p:nvPr/>
                </p:nvGrpSpPr>
                <p:grpSpPr>
                  <a:xfrm>
                    <a:off x="6078406" y="1952133"/>
                    <a:ext cx="11797" cy="35636"/>
                    <a:chOff x="6078406" y="1952133"/>
                    <a:chExt cx="11797" cy="35636"/>
                  </a:xfrm>
                  <a:grpFill/>
                </p:grpSpPr>
                <p:sp>
                  <p:nvSpPr>
                    <p:cNvPr id="1209" name="Freeform: Shape 811">
                      <a:extLst>
                        <a:ext uri="{FF2B5EF4-FFF2-40B4-BE49-F238E27FC236}">
                          <a16:creationId xmlns:a16="http://schemas.microsoft.com/office/drawing/2014/main" id="{FED10A99-F0A9-4CDE-B282-C4CE24803F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3602" y="1952133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0" name="Freeform: Shape 812">
                      <a:extLst>
                        <a:ext uri="{FF2B5EF4-FFF2-40B4-BE49-F238E27FC236}">
                          <a16:creationId xmlns:a16="http://schemas.microsoft.com/office/drawing/2014/main" id="{9F287821-89D7-4070-89FB-267F42BED2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8406" y="1976247"/>
                      <a:ext cx="11496" cy="11522"/>
                    </a:xfrm>
                    <a:custGeom>
                      <a:avLst/>
                      <a:gdLst>
                        <a:gd name="connsiteX0" fmla="*/ 67 w 11496"/>
                        <a:gd name="connsiteY0" fmla="*/ 4761 h 11522"/>
                        <a:gd name="connsiteX1" fmla="*/ 6735 w 11496"/>
                        <a:gd name="connsiteY1" fmla="*/ 94 h 11522"/>
                        <a:gd name="connsiteX2" fmla="*/ 11402 w 11496"/>
                        <a:gd name="connsiteY2" fmla="*/ 6761 h 11522"/>
                        <a:gd name="connsiteX3" fmla="*/ 4735 w 11496"/>
                        <a:gd name="connsiteY3" fmla="*/ 11429 h 11522"/>
                        <a:gd name="connsiteX4" fmla="*/ 67 w 11496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67" y="4761"/>
                          </a:moveTo>
                          <a:cubicBezTo>
                            <a:pt x="639" y="1618"/>
                            <a:pt x="3592" y="-478"/>
                            <a:pt x="6735" y="94"/>
                          </a:cubicBezTo>
                          <a:cubicBezTo>
                            <a:pt x="9878" y="665"/>
                            <a:pt x="11974" y="3618"/>
                            <a:pt x="11402" y="6761"/>
                          </a:cubicBezTo>
                          <a:cubicBezTo>
                            <a:pt x="10831" y="9905"/>
                            <a:pt x="7878" y="12000"/>
                            <a:pt x="4735" y="11429"/>
                          </a:cubicBezTo>
                          <a:cubicBezTo>
                            <a:pt x="1687" y="10857"/>
                            <a:pt x="-409" y="7904"/>
                            <a:pt x="67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30" name="Graphic 79">
                  <a:extLst>
                    <a:ext uri="{FF2B5EF4-FFF2-40B4-BE49-F238E27FC236}">
                      <a16:creationId xmlns:a16="http://schemas.microsoft.com/office/drawing/2014/main" id="{572C9CB7-5165-43D2-874A-E6B90932F9E2}"/>
                    </a:ext>
                  </a:extLst>
                </p:cNvPr>
                <p:cNvGrpSpPr/>
                <p:nvPr/>
              </p:nvGrpSpPr>
              <p:grpSpPr>
                <a:xfrm>
                  <a:off x="6067285" y="1853043"/>
                  <a:ext cx="55620" cy="131725"/>
                  <a:chOff x="6067285" y="1853043"/>
                  <a:chExt cx="55620" cy="131725"/>
                </a:xfrm>
                <a:grpFill/>
              </p:grpSpPr>
              <p:grpSp>
                <p:nvGrpSpPr>
                  <p:cNvPr id="1201" name="Graphic 79">
                    <a:extLst>
                      <a:ext uri="{FF2B5EF4-FFF2-40B4-BE49-F238E27FC236}">
                        <a16:creationId xmlns:a16="http://schemas.microsoft.com/office/drawing/2014/main" id="{6117B89C-04DB-4625-9F75-796D226A6E4F}"/>
                      </a:ext>
                    </a:extLst>
                  </p:cNvPr>
                  <p:cNvGrpSpPr/>
                  <p:nvPr/>
                </p:nvGrpSpPr>
                <p:grpSpPr>
                  <a:xfrm>
                    <a:off x="6067285" y="1853043"/>
                    <a:ext cx="16773" cy="34239"/>
                    <a:chOff x="6067285" y="1853043"/>
                    <a:chExt cx="16773" cy="34239"/>
                  </a:xfrm>
                  <a:grpFill/>
                </p:grpSpPr>
                <p:sp>
                  <p:nvSpPr>
                    <p:cNvPr id="1205" name="Freeform: Shape 815">
                      <a:extLst>
                        <a:ext uri="{FF2B5EF4-FFF2-40B4-BE49-F238E27FC236}">
                          <a16:creationId xmlns:a16="http://schemas.microsoft.com/office/drawing/2014/main" id="{507389A9-80CF-4ABA-B187-C73E38DAD3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2794" y="1859886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6" name="Freeform: Shape 816">
                      <a:extLst>
                        <a:ext uri="{FF2B5EF4-FFF2-40B4-BE49-F238E27FC236}">
                          <a16:creationId xmlns:a16="http://schemas.microsoft.com/office/drawing/2014/main" id="{51B57F9B-50D6-4A32-871C-A533161233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285" y="1853043"/>
                      <a:ext cx="11424" cy="11424"/>
                    </a:xfrm>
                    <a:custGeom>
                      <a:avLst/>
                      <a:gdLst>
                        <a:gd name="connsiteX0" fmla="*/ 11094 w 11424"/>
                        <a:gd name="connsiteY0" fmla="*/ 3760 h 11424"/>
                        <a:gd name="connsiteX1" fmla="*/ 7665 w 11424"/>
                        <a:gd name="connsiteY1" fmla="*/ 11094 h 11424"/>
                        <a:gd name="connsiteX2" fmla="*/ 331 w 11424"/>
                        <a:gd name="connsiteY2" fmla="*/ 7665 h 11424"/>
                        <a:gd name="connsiteX3" fmla="*/ 3760 w 11424"/>
                        <a:gd name="connsiteY3" fmla="*/ 331 h 11424"/>
                        <a:gd name="connsiteX4" fmla="*/ 11094 w 11424"/>
                        <a:gd name="connsiteY4" fmla="*/ 3760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11094" y="3760"/>
                          </a:move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2" name="Graphic 79">
                    <a:extLst>
                      <a:ext uri="{FF2B5EF4-FFF2-40B4-BE49-F238E27FC236}">
                        <a16:creationId xmlns:a16="http://schemas.microsoft.com/office/drawing/2014/main" id="{130BD49D-454F-4794-8CF3-941047A6948A}"/>
                      </a:ext>
                    </a:extLst>
                  </p:cNvPr>
                  <p:cNvGrpSpPr/>
                  <p:nvPr/>
                </p:nvGrpSpPr>
                <p:grpSpPr>
                  <a:xfrm>
                    <a:off x="6106132" y="1950564"/>
                    <a:ext cx="16773" cy="34203"/>
                    <a:chOff x="6106132" y="1950564"/>
                    <a:chExt cx="16773" cy="34203"/>
                  </a:xfrm>
                  <a:grpFill/>
                </p:grpSpPr>
                <p:sp>
                  <p:nvSpPr>
                    <p:cNvPr id="1203" name="Freeform: Shape 818">
                      <a:extLst>
                        <a:ext uri="{FF2B5EF4-FFF2-40B4-BE49-F238E27FC236}">
                          <a16:creationId xmlns:a16="http://schemas.microsoft.com/office/drawing/2014/main" id="{ADA35F4A-22C8-462A-911C-A738E64F30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6132" y="1950564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4" name="Freeform: Shape 819">
                      <a:extLst>
                        <a:ext uri="{FF2B5EF4-FFF2-40B4-BE49-F238E27FC236}">
                          <a16:creationId xmlns:a16="http://schemas.microsoft.com/office/drawing/2014/main" id="{6887FE49-9788-49E3-AEC9-A2A7D5762B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1481" y="1973344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60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31" name="Graphic 79">
                  <a:extLst>
                    <a:ext uri="{FF2B5EF4-FFF2-40B4-BE49-F238E27FC236}">
                      <a16:creationId xmlns:a16="http://schemas.microsoft.com/office/drawing/2014/main" id="{0231CE8A-3AFF-4F6E-B617-DB419E4436AF}"/>
                    </a:ext>
                  </a:extLst>
                </p:cNvPr>
                <p:cNvGrpSpPr/>
                <p:nvPr/>
              </p:nvGrpSpPr>
              <p:grpSpPr>
                <a:xfrm>
                  <a:off x="6040196" y="1872150"/>
                  <a:ext cx="109797" cy="93510"/>
                  <a:chOff x="6040196" y="1872150"/>
                  <a:chExt cx="109797" cy="93510"/>
                </a:xfrm>
                <a:grpFill/>
              </p:grpSpPr>
              <p:grpSp>
                <p:nvGrpSpPr>
                  <p:cNvPr id="1195" name="Graphic 79">
                    <a:extLst>
                      <a:ext uri="{FF2B5EF4-FFF2-40B4-BE49-F238E27FC236}">
                        <a16:creationId xmlns:a16="http://schemas.microsoft.com/office/drawing/2014/main" id="{C1ABFCDF-0287-4E84-97ED-BFA90794EF4A}"/>
                      </a:ext>
                    </a:extLst>
                  </p:cNvPr>
                  <p:cNvGrpSpPr/>
                  <p:nvPr/>
                </p:nvGrpSpPr>
                <p:grpSpPr>
                  <a:xfrm>
                    <a:off x="6040196" y="1872150"/>
                    <a:ext cx="29185" cy="25454"/>
                    <a:chOff x="6040196" y="1872150"/>
                    <a:chExt cx="29185" cy="25454"/>
                  </a:xfrm>
                  <a:grpFill/>
                </p:grpSpPr>
                <p:sp>
                  <p:nvSpPr>
                    <p:cNvPr id="1199" name="Freeform: Shape 822">
                      <a:extLst>
                        <a:ext uri="{FF2B5EF4-FFF2-40B4-BE49-F238E27FC236}">
                          <a16:creationId xmlns:a16="http://schemas.microsoft.com/office/drawing/2014/main" id="{3068F7B7-1743-4FB5-A723-652D27CA20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6608" y="1878277"/>
                      <a:ext cx="22773" cy="19328"/>
                    </a:xfrm>
                    <a:custGeom>
                      <a:avLst/>
                      <a:gdLst>
                        <a:gd name="connsiteX0" fmla="*/ 21674 w 22773"/>
                        <a:gd name="connsiteY0" fmla="*/ 19293 h 19328"/>
                        <a:gd name="connsiteX1" fmla="*/ 21197 w 22773"/>
                        <a:gd name="connsiteY1" fmla="*/ 19102 h 19328"/>
                        <a:gd name="connsiteX2" fmla="*/ 338 w 22773"/>
                        <a:gd name="connsiteY2" fmla="*/ 1671 h 19328"/>
                        <a:gd name="connsiteX3" fmla="*/ 243 w 22773"/>
                        <a:gd name="connsiteY3" fmla="*/ 338 h 19328"/>
                        <a:gd name="connsiteX4" fmla="*/ 1576 w 22773"/>
                        <a:gd name="connsiteY4" fmla="*/ 243 h 19328"/>
                        <a:gd name="connsiteX5" fmla="*/ 22436 w 22773"/>
                        <a:gd name="connsiteY5" fmla="*/ 17673 h 19328"/>
                        <a:gd name="connsiteX6" fmla="*/ 22531 w 22773"/>
                        <a:gd name="connsiteY6" fmla="*/ 19007 h 19328"/>
                        <a:gd name="connsiteX7" fmla="*/ 21674 w 22773"/>
                        <a:gd name="connsiteY7" fmla="*/ 19293 h 19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28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293"/>
                            <a:pt x="21959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0" name="Freeform: Shape 823">
                      <a:extLst>
                        <a:ext uri="{FF2B5EF4-FFF2-40B4-BE49-F238E27FC236}">
                          <a16:creationId xmlns:a16="http://schemas.microsoft.com/office/drawing/2014/main" id="{67CE8AE0-EFA4-447A-BDB4-D460667CC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0196" y="1872150"/>
                      <a:ext cx="11499" cy="11499"/>
                    </a:xfrm>
                    <a:custGeom>
                      <a:avLst/>
                      <a:gdLst>
                        <a:gd name="connsiteX0" fmla="*/ 9417 w 11499"/>
                        <a:gd name="connsiteY0" fmla="*/ 1321 h 11499"/>
                        <a:gd name="connsiteX1" fmla="*/ 10179 w 11499"/>
                        <a:gd name="connsiteY1" fmla="*/ 9417 h 11499"/>
                        <a:gd name="connsiteX2" fmla="*/ 2083 w 11499"/>
                        <a:gd name="connsiteY2" fmla="*/ 10179 h 11499"/>
                        <a:gd name="connsiteX3" fmla="*/ 1321 w 11499"/>
                        <a:gd name="connsiteY3" fmla="*/ 2083 h 11499"/>
                        <a:gd name="connsiteX4" fmla="*/ 9417 w 11499"/>
                        <a:gd name="connsiteY4" fmla="*/ 1321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9417" y="1321"/>
                          </a:move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80"/>
                            <a:pt x="9417" y="132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96" name="Graphic 79">
                    <a:extLst>
                      <a:ext uri="{FF2B5EF4-FFF2-40B4-BE49-F238E27FC236}">
                        <a16:creationId xmlns:a16="http://schemas.microsoft.com/office/drawing/2014/main" id="{CD281F7B-B2BE-4A7C-A148-C9E79E779478}"/>
                      </a:ext>
                    </a:extLst>
                  </p:cNvPr>
                  <p:cNvGrpSpPr/>
                  <p:nvPr/>
                </p:nvGrpSpPr>
                <p:grpSpPr>
                  <a:xfrm>
                    <a:off x="6120808" y="1940189"/>
                    <a:ext cx="29185" cy="25471"/>
                    <a:chOff x="6120808" y="1940189"/>
                    <a:chExt cx="29185" cy="25471"/>
                  </a:xfrm>
                  <a:grpFill/>
                </p:grpSpPr>
                <p:sp>
                  <p:nvSpPr>
                    <p:cNvPr id="1197" name="Freeform: Shape 825">
                      <a:extLst>
                        <a:ext uri="{FF2B5EF4-FFF2-40B4-BE49-F238E27FC236}">
                          <a16:creationId xmlns:a16="http://schemas.microsoft.com/office/drawing/2014/main" id="{141CE469-B93A-4962-ADD3-625D19B05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0808" y="1940189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8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9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60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8" name="Freeform: Shape 826">
                      <a:extLst>
                        <a:ext uri="{FF2B5EF4-FFF2-40B4-BE49-F238E27FC236}">
                          <a16:creationId xmlns:a16="http://schemas.microsoft.com/office/drawing/2014/main" id="{233DA74B-455B-4B92-8F05-C4C213455F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8494" y="1954161"/>
                      <a:ext cx="11499" cy="11499"/>
                    </a:xfrm>
                    <a:custGeom>
                      <a:avLst/>
                      <a:gdLst>
                        <a:gd name="connsiteX0" fmla="*/ 2083 w 11499"/>
                        <a:gd name="connsiteY0" fmla="*/ 10179 h 11499"/>
                        <a:gd name="connsiteX1" fmla="*/ 1321 w 11499"/>
                        <a:gd name="connsiteY1" fmla="*/ 2083 h 11499"/>
                        <a:gd name="connsiteX2" fmla="*/ 9417 w 11499"/>
                        <a:gd name="connsiteY2" fmla="*/ 1321 h 11499"/>
                        <a:gd name="connsiteX3" fmla="*/ 10179 w 11499"/>
                        <a:gd name="connsiteY3" fmla="*/ 9417 h 11499"/>
                        <a:gd name="connsiteX4" fmla="*/ 2083 w 11499"/>
                        <a:gd name="connsiteY4" fmla="*/ 10179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179" y="6940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32" name="Graphic 79">
                  <a:extLst>
                    <a:ext uri="{FF2B5EF4-FFF2-40B4-BE49-F238E27FC236}">
                      <a16:creationId xmlns:a16="http://schemas.microsoft.com/office/drawing/2014/main" id="{1D4125D3-88FF-416E-A2D7-27A6517321AA}"/>
                    </a:ext>
                  </a:extLst>
                </p:cNvPr>
                <p:cNvGrpSpPr/>
                <p:nvPr/>
              </p:nvGrpSpPr>
              <p:grpSpPr>
                <a:xfrm>
                  <a:off x="6026278" y="1902238"/>
                  <a:ext cx="137728" cy="33334"/>
                  <a:chOff x="6026278" y="1902238"/>
                  <a:chExt cx="137728" cy="33334"/>
                </a:xfrm>
                <a:grpFill/>
              </p:grpSpPr>
              <p:grpSp>
                <p:nvGrpSpPr>
                  <p:cNvPr id="1189" name="Graphic 79">
                    <a:extLst>
                      <a:ext uri="{FF2B5EF4-FFF2-40B4-BE49-F238E27FC236}">
                        <a16:creationId xmlns:a16="http://schemas.microsoft.com/office/drawing/2014/main" id="{2B8018F5-D6C0-43C9-99D4-04252F3C7444}"/>
                      </a:ext>
                    </a:extLst>
                  </p:cNvPr>
                  <p:cNvGrpSpPr/>
                  <p:nvPr/>
                </p:nvGrpSpPr>
                <p:grpSpPr>
                  <a:xfrm>
                    <a:off x="6026278" y="1902238"/>
                    <a:ext cx="35636" cy="11714"/>
                    <a:chOff x="6026278" y="1902238"/>
                    <a:chExt cx="35636" cy="11714"/>
                  </a:xfrm>
                  <a:grpFill/>
                </p:grpSpPr>
                <p:sp>
                  <p:nvSpPr>
                    <p:cNvPr id="1193" name="Freeform: Shape 829">
                      <a:extLst>
                        <a:ext uri="{FF2B5EF4-FFF2-40B4-BE49-F238E27FC236}">
                          <a16:creationId xmlns:a16="http://schemas.microsoft.com/office/drawing/2014/main" id="{3AFB5702-BE93-4F42-8A54-5E27A44D6C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3215" y="1907366"/>
                      <a:ext cx="28699" cy="6586"/>
                    </a:xfrm>
                    <a:custGeom>
                      <a:avLst/>
                      <a:gdLst>
                        <a:gd name="connsiteX0" fmla="*/ 27542 w 28699"/>
                        <a:gd name="connsiteY0" fmla="*/ 6587 h 6586"/>
                        <a:gd name="connsiteX1" fmla="*/ 777 w 28699"/>
                        <a:gd name="connsiteY1" fmla="*/ 1920 h 6586"/>
                        <a:gd name="connsiteX2" fmla="*/ 15 w 28699"/>
                        <a:gd name="connsiteY2" fmla="*/ 777 h 6586"/>
                        <a:gd name="connsiteX3" fmla="*/ 1158 w 28699"/>
                        <a:gd name="connsiteY3" fmla="*/ 15 h 6586"/>
                        <a:gd name="connsiteX4" fmla="*/ 27923 w 28699"/>
                        <a:gd name="connsiteY4" fmla="*/ 4682 h 6586"/>
                        <a:gd name="connsiteX5" fmla="*/ 28685 w 28699"/>
                        <a:gd name="connsiteY5" fmla="*/ 5825 h 6586"/>
                        <a:gd name="connsiteX6" fmla="*/ 27542 w 28699"/>
                        <a:gd name="connsiteY6" fmla="*/ 6587 h 65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586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018" y="6587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4" name="Freeform: Shape 830">
                      <a:extLst>
                        <a:ext uri="{FF2B5EF4-FFF2-40B4-BE49-F238E27FC236}">
                          <a16:creationId xmlns:a16="http://schemas.microsoft.com/office/drawing/2014/main" id="{54F757B9-EA8F-4A33-AAE6-67F59FB269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6278" y="1902238"/>
                      <a:ext cx="11522" cy="11522"/>
                    </a:xfrm>
                    <a:custGeom>
                      <a:avLst/>
                      <a:gdLst>
                        <a:gd name="connsiteX0" fmla="*/ 6761 w 11522"/>
                        <a:gd name="connsiteY0" fmla="*/ 94 h 11522"/>
                        <a:gd name="connsiteX1" fmla="*/ 11429 w 11522"/>
                        <a:gd name="connsiteY1" fmla="*/ 6761 h 11522"/>
                        <a:gd name="connsiteX2" fmla="*/ 4761 w 11522"/>
                        <a:gd name="connsiteY2" fmla="*/ 11429 h 11522"/>
                        <a:gd name="connsiteX3" fmla="*/ 94 w 11522"/>
                        <a:gd name="connsiteY3" fmla="*/ 4761 h 11522"/>
                        <a:gd name="connsiteX4" fmla="*/ 6761 w 11522"/>
                        <a:gd name="connsiteY4" fmla="*/ 94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6761" y="94"/>
                          </a:move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90" name="Graphic 79">
                    <a:extLst>
                      <a:ext uri="{FF2B5EF4-FFF2-40B4-BE49-F238E27FC236}">
                        <a16:creationId xmlns:a16="http://schemas.microsoft.com/office/drawing/2014/main" id="{EA3B796E-7E2E-4965-97D0-31ED6B3D8952}"/>
                      </a:ext>
                    </a:extLst>
                  </p:cNvPr>
                  <p:cNvGrpSpPr/>
                  <p:nvPr/>
                </p:nvGrpSpPr>
                <p:grpSpPr>
                  <a:xfrm>
                    <a:off x="6128370" y="1923844"/>
                    <a:ext cx="35636" cy="11729"/>
                    <a:chOff x="6128370" y="1923844"/>
                    <a:chExt cx="35636" cy="11729"/>
                  </a:xfrm>
                  <a:grpFill/>
                </p:grpSpPr>
                <p:sp>
                  <p:nvSpPr>
                    <p:cNvPr id="1191" name="Freeform: Shape 832">
                      <a:extLst>
                        <a:ext uri="{FF2B5EF4-FFF2-40B4-BE49-F238E27FC236}">
                          <a16:creationId xmlns:a16="http://schemas.microsoft.com/office/drawing/2014/main" id="{7D7A3043-A89E-4C76-B981-AAFF5AC62E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8370" y="1923844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4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2" name="Freeform: Shape 833">
                      <a:extLst>
                        <a:ext uri="{FF2B5EF4-FFF2-40B4-BE49-F238E27FC236}">
                          <a16:creationId xmlns:a16="http://schemas.microsoft.com/office/drawing/2014/main" id="{C7C2AA2E-344E-4586-BE83-AB886674BD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2484" y="1924050"/>
                      <a:ext cx="11522" cy="11522"/>
                    </a:xfrm>
                    <a:custGeom>
                      <a:avLst/>
                      <a:gdLst>
                        <a:gd name="connsiteX0" fmla="*/ 4761 w 11522"/>
                        <a:gd name="connsiteY0" fmla="*/ 11429 h 11522"/>
                        <a:gd name="connsiteX1" fmla="*/ 94 w 11522"/>
                        <a:gd name="connsiteY1" fmla="*/ 4761 h 11522"/>
                        <a:gd name="connsiteX2" fmla="*/ 6761 w 11522"/>
                        <a:gd name="connsiteY2" fmla="*/ 94 h 11522"/>
                        <a:gd name="connsiteX3" fmla="*/ 11429 w 11522"/>
                        <a:gd name="connsiteY3" fmla="*/ 6761 h 11522"/>
                        <a:gd name="connsiteX4" fmla="*/ 4761 w 11522"/>
                        <a:gd name="connsiteY4" fmla="*/ 11429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809" y="12000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33" name="Graphic 79">
                  <a:extLst>
                    <a:ext uri="{FF2B5EF4-FFF2-40B4-BE49-F238E27FC236}">
                      <a16:creationId xmlns:a16="http://schemas.microsoft.com/office/drawing/2014/main" id="{20A582DC-69BF-4D32-9554-74494D9F2313}"/>
                    </a:ext>
                  </a:extLst>
                </p:cNvPr>
                <p:cNvGrpSpPr/>
                <p:nvPr/>
              </p:nvGrpSpPr>
              <p:grpSpPr>
                <a:xfrm>
                  <a:off x="6029280" y="1891143"/>
                  <a:ext cx="131678" cy="55525"/>
                  <a:chOff x="6029280" y="1891143"/>
                  <a:chExt cx="131678" cy="55525"/>
                </a:xfrm>
                <a:grpFill/>
              </p:grpSpPr>
              <p:grpSp>
                <p:nvGrpSpPr>
                  <p:cNvPr id="1183" name="Graphic 79">
                    <a:extLst>
                      <a:ext uri="{FF2B5EF4-FFF2-40B4-BE49-F238E27FC236}">
                        <a16:creationId xmlns:a16="http://schemas.microsoft.com/office/drawing/2014/main" id="{9CA7F8BB-7973-4E81-967B-74F7B8A4F82C}"/>
                      </a:ext>
                    </a:extLst>
                  </p:cNvPr>
                  <p:cNvGrpSpPr/>
                  <p:nvPr/>
                </p:nvGrpSpPr>
                <p:grpSpPr>
                  <a:xfrm>
                    <a:off x="6029280" y="1929990"/>
                    <a:ext cx="34204" cy="16677"/>
                    <a:chOff x="6029280" y="1929990"/>
                    <a:chExt cx="34204" cy="16677"/>
                  </a:xfrm>
                  <a:grpFill/>
                </p:grpSpPr>
                <p:sp>
                  <p:nvSpPr>
                    <p:cNvPr id="1187" name="Freeform: Shape 836">
                      <a:extLst>
                        <a:ext uri="{FF2B5EF4-FFF2-40B4-BE49-F238E27FC236}">
                          <a16:creationId xmlns:a16="http://schemas.microsoft.com/office/drawing/2014/main" id="{B4DE6065-C431-4FBE-9356-0A437EDC3C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028" y="1929990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917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8" name="Freeform: Shape 837">
                      <a:extLst>
                        <a:ext uri="{FF2B5EF4-FFF2-40B4-BE49-F238E27FC236}">
                          <a16:creationId xmlns:a16="http://schemas.microsoft.com/office/drawing/2014/main" id="{9882F5F6-C7D1-4247-A98D-FB2432C781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280" y="1935244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84" name="Graphic 79">
                    <a:extLst>
                      <a:ext uri="{FF2B5EF4-FFF2-40B4-BE49-F238E27FC236}">
                        <a16:creationId xmlns:a16="http://schemas.microsoft.com/office/drawing/2014/main" id="{6020C79F-4648-4598-B83A-275BACB5E0E4}"/>
                      </a:ext>
                    </a:extLst>
                  </p:cNvPr>
                  <p:cNvGrpSpPr/>
                  <p:nvPr/>
                </p:nvGrpSpPr>
                <p:grpSpPr>
                  <a:xfrm>
                    <a:off x="6126706" y="1891143"/>
                    <a:ext cx="34252" cy="16713"/>
                    <a:chOff x="6126706" y="1891143"/>
                    <a:chExt cx="34252" cy="16713"/>
                  </a:xfrm>
                  <a:grpFill/>
                </p:grpSpPr>
                <p:sp>
                  <p:nvSpPr>
                    <p:cNvPr id="1185" name="Freeform: Shape 839">
                      <a:extLst>
                        <a:ext uri="{FF2B5EF4-FFF2-40B4-BE49-F238E27FC236}">
                          <a16:creationId xmlns:a16="http://schemas.microsoft.com/office/drawing/2014/main" id="{342E5202-075C-401C-AE0C-9E82F3D9AF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6706" y="1896653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6" name="Freeform: Shape 840">
                      <a:extLst>
                        <a:ext uri="{FF2B5EF4-FFF2-40B4-BE49-F238E27FC236}">
                          <a16:creationId xmlns:a16="http://schemas.microsoft.com/office/drawing/2014/main" id="{672912CA-7ED2-4D36-B943-3A127D3F0B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485" y="1891143"/>
                      <a:ext cx="11473" cy="11424"/>
                    </a:xfrm>
                    <a:custGeom>
                      <a:avLst/>
                      <a:gdLst>
                        <a:gd name="connsiteX0" fmla="*/ 7665 w 11473"/>
                        <a:gd name="connsiteY0" fmla="*/ 11094 h 11424"/>
                        <a:gd name="connsiteX1" fmla="*/ 331 w 11473"/>
                        <a:gd name="connsiteY1" fmla="*/ 7665 h 11424"/>
                        <a:gd name="connsiteX2" fmla="*/ 3760 w 11473"/>
                        <a:gd name="connsiteY2" fmla="*/ 331 h 11424"/>
                        <a:gd name="connsiteX3" fmla="*/ 11094 w 11473"/>
                        <a:gd name="connsiteY3" fmla="*/ 3760 h 11424"/>
                        <a:gd name="connsiteX4" fmla="*/ 7665 w 11473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73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237" y="6712"/>
                            <a:pt x="10713" y="9951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34" name="Graphic 79">
                  <a:extLst>
                    <a:ext uri="{FF2B5EF4-FFF2-40B4-BE49-F238E27FC236}">
                      <a16:creationId xmlns:a16="http://schemas.microsoft.com/office/drawing/2014/main" id="{8F16595C-2FB7-4032-A132-026473F1F778}"/>
                    </a:ext>
                  </a:extLst>
                </p:cNvPr>
                <p:cNvGrpSpPr/>
                <p:nvPr/>
              </p:nvGrpSpPr>
              <p:grpSpPr>
                <a:xfrm>
                  <a:off x="6048348" y="1863959"/>
                  <a:ext cx="93493" cy="109797"/>
                  <a:chOff x="6048348" y="1863959"/>
                  <a:chExt cx="93493" cy="109797"/>
                </a:xfrm>
                <a:grpFill/>
              </p:grpSpPr>
              <p:grpSp>
                <p:nvGrpSpPr>
                  <p:cNvPr id="1177" name="Graphic 79">
                    <a:extLst>
                      <a:ext uri="{FF2B5EF4-FFF2-40B4-BE49-F238E27FC236}">
                        <a16:creationId xmlns:a16="http://schemas.microsoft.com/office/drawing/2014/main" id="{7A6ACE41-D357-47FB-A5D6-D64682286FE2}"/>
                      </a:ext>
                    </a:extLst>
                  </p:cNvPr>
                  <p:cNvGrpSpPr/>
                  <p:nvPr/>
                </p:nvGrpSpPr>
                <p:grpSpPr>
                  <a:xfrm>
                    <a:off x="6048348" y="1944666"/>
                    <a:ext cx="25510" cy="29090"/>
                    <a:chOff x="6048348" y="1944666"/>
                    <a:chExt cx="25510" cy="29090"/>
                  </a:xfrm>
                  <a:grpFill/>
                </p:grpSpPr>
                <p:sp>
                  <p:nvSpPr>
                    <p:cNvPr id="1181" name="Freeform: Shape 843">
                      <a:extLst>
                        <a:ext uri="{FF2B5EF4-FFF2-40B4-BE49-F238E27FC236}">
                          <a16:creationId xmlns:a16="http://schemas.microsoft.com/office/drawing/2014/main" id="{6A3EC79B-15F7-4F72-A5B1-5D1FCD67BE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4514" y="1944666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2" name="Freeform: Shape 844">
                      <a:extLst>
                        <a:ext uri="{FF2B5EF4-FFF2-40B4-BE49-F238E27FC236}">
                          <a16:creationId xmlns:a16="http://schemas.microsoft.com/office/drawing/2014/main" id="{3AF17CC5-463D-4974-9793-7F3BCA34B7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48" y="1962257"/>
                      <a:ext cx="11539" cy="11499"/>
                    </a:xfrm>
                    <a:custGeom>
                      <a:avLst/>
                      <a:gdLst>
                        <a:gd name="connsiteX0" fmla="*/ 1360 w 11539"/>
                        <a:gd name="connsiteY0" fmla="*/ 2083 h 11499"/>
                        <a:gd name="connsiteX1" fmla="*/ 9456 w 11539"/>
                        <a:gd name="connsiteY1" fmla="*/ 1321 h 11499"/>
                        <a:gd name="connsiteX2" fmla="*/ 10219 w 11539"/>
                        <a:gd name="connsiteY2" fmla="*/ 9417 h 11499"/>
                        <a:gd name="connsiteX3" fmla="*/ 2122 w 11539"/>
                        <a:gd name="connsiteY3" fmla="*/ 10179 h 11499"/>
                        <a:gd name="connsiteX4" fmla="*/ 1360 w 1153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360" y="2083"/>
                          </a:moveTo>
                          <a:cubicBezTo>
                            <a:pt x="3360" y="-394"/>
                            <a:pt x="6980" y="-679"/>
                            <a:pt x="9456" y="1321"/>
                          </a:cubicBezTo>
                          <a:cubicBezTo>
                            <a:pt x="11933" y="3321"/>
                            <a:pt x="12219" y="6941"/>
                            <a:pt x="10219" y="9417"/>
                          </a:cubicBezTo>
                          <a:cubicBezTo>
                            <a:pt x="8218" y="11894"/>
                            <a:pt x="4599" y="12179"/>
                            <a:pt x="2122" y="10179"/>
                          </a:cubicBezTo>
                          <a:cubicBezTo>
                            <a:pt x="-354" y="8179"/>
                            <a:pt x="-735" y="4559"/>
                            <a:pt x="1360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8" name="Graphic 79">
                    <a:extLst>
                      <a:ext uri="{FF2B5EF4-FFF2-40B4-BE49-F238E27FC236}">
                        <a16:creationId xmlns:a16="http://schemas.microsoft.com/office/drawing/2014/main" id="{15967F2A-86F7-4460-9B55-CBCC08A1AE9F}"/>
                      </a:ext>
                    </a:extLst>
                  </p:cNvPr>
                  <p:cNvGrpSpPr/>
                  <p:nvPr/>
                </p:nvGrpSpPr>
                <p:grpSpPr>
                  <a:xfrm>
                    <a:off x="6116331" y="1863959"/>
                    <a:ext cx="25510" cy="29254"/>
                    <a:chOff x="6116331" y="1863959"/>
                    <a:chExt cx="25510" cy="29254"/>
                  </a:xfrm>
                  <a:grpFill/>
                </p:grpSpPr>
                <p:sp>
                  <p:nvSpPr>
                    <p:cNvPr id="1179" name="Freeform: Shape 846">
                      <a:extLst>
                        <a:ext uri="{FF2B5EF4-FFF2-40B4-BE49-F238E27FC236}">
                          <a16:creationId xmlns:a16="http://schemas.microsoft.com/office/drawing/2014/main" id="{77BE361D-F818-4AAA-9DB8-9C979348B8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6331" y="1870466"/>
                      <a:ext cx="19344" cy="22746"/>
                    </a:xfrm>
                    <a:custGeom>
                      <a:avLst/>
                      <a:gdLst>
                        <a:gd name="connsiteX0" fmla="*/ 814 w 19344"/>
                        <a:gd name="connsiteY0" fmla="*/ 22722 h 22746"/>
                        <a:gd name="connsiteX1" fmla="*/ 338 w 19344"/>
                        <a:gd name="connsiteY1" fmla="*/ 22531 h 22746"/>
                        <a:gd name="connsiteX2" fmla="*/ 243 w 19344"/>
                        <a:gd name="connsiteY2" fmla="*/ 21198 h 22746"/>
                        <a:gd name="connsiteX3" fmla="*/ 17673 w 19344"/>
                        <a:gd name="connsiteY3" fmla="*/ 338 h 22746"/>
                        <a:gd name="connsiteX4" fmla="*/ 19007 w 19344"/>
                        <a:gd name="connsiteY4" fmla="*/ 243 h 22746"/>
                        <a:gd name="connsiteX5" fmla="*/ 19102 w 19344"/>
                        <a:gd name="connsiteY5" fmla="*/ 1576 h 22746"/>
                        <a:gd name="connsiteX6" fmla="*/ 1671 w 19344"/>
                        <a:gd name="connsiteY6" fmla="*/ 22436 h 22746"/>
                        <a:gd name="connsiteX7" fmla="*/ 814 w 19344"/>
                        <a:gd name="connsiteY7" fmla="*/ 22722 h 227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46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95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0" name="Freeform: Shape 847">
                      <a:extLst>
                        <a:ext uri="{FF2B5EF4-FFF2-40B4-BE49-F238E27FC236}">
                          <a16:creationId xmlns:a16="http://schemas.microsoft.com/office/drawing/2014/main" id="{3FFF3E81-0036-47FB-B0A2-03B8B23652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02" y="1863959"/>
                      <a:ext cx="11539" cy="11499"/>
                    </a:xfrm>
                    <a:custGeom>
                      <a:avLst/>
                      <a:gdLst>
                        <a:gd name="connsiteX0" fmla="*/ 10179 w 11539"/>
                        <a:gd name="connsiteY0" fmla="*/ 9417 h 11499"/>
                        <a:gd name="connsiteX1" fmla="*/ 2083 w 11539"/>
                        <a:gd name="connsiteY1" fmla="*/ 10179 h 11499"/>
                        <a:gd name="connsiteX2" fmla="*/ 1321 w 11539"/>
                        <a:gd name="connsiteY2" fmla="*/ 2083 h 11499"/>
                        <a:gd name="connsiteX3" fmla="*/ 9417 w 11539"/>
                        <a:gd name="connsiteY3" fmla="*/ 1321 h 11499"/>
                        <a:gd name="connsiteX4" fmla="*/ 10179 w 1153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274" y="7036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135" name="Freeform: Shape 848">
                  <a:extLst>
                    <a:ext uri="{FF2B5EF4-FFF2-40B4-BE49-F238E27FC236}">
                      <a16:creationId xmlns:a16="http://schemas.microsoft.com/office/drawing/2014/main" id="{4C52E34B-DCDC-4CE0-BA17-D9464563535E}"/>
                    </a:ext>
                  </a:extLst>
                </p:cNvPr>
                <p:cNvSpPr/>
                <p:nvPr/>
              </p:nvSpPr>
              <p:spPr>
                <a:xfrm>
                  <a:off x="6053878" y="1878403"/>
                  <a:ext cx="82242" cy="82243"/>
                </a:xfrm>
                <a:custGeom>
                  <a:avLst/>
                  <a:gdLst>
                    <a:gd name="connsiteX0" fmla="*/ 81650 w 82242"/>
                    <a:gd name="connsiteY0" fmla="*/ 48122 h 82243"/>
                    <a:gd name="connsiteX1" fmla="*/ 34121 w 82242"/>
                    <a:gd name="connsiteY1" fmla="*/ 81650 h 82243"/>
                    <a:gd name="connsiteX2" fmla="*/ 593 w 82242"/>
                    <a:gd name="connsiteY2" fmla="*/ 34121 h 82243"/>
                    <a:gd name="connsiteX3" fmla="*/ 48122 w 82242"/>
                    <a:gd name="connsiteY3" fmla="*/ 593 h 82243"/>
                    <a:gd name="connsiteX4" fmla="*/ 81650 w 82242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42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506" y="4403"/>
                        <a:pt x="85460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6" name="Freeform: Shape 849">
                  <a:extLst>
                    <a:ext uri="{FF2B5EF4-FFF2-40B4-BE49-F238E27FC236}">
                      <a16:creationId xmlns:a16="http://schemas.microsoft.com/office/drawing/2014/main" id="{9656D8BF-B34B-4E40-824B-0416A9F02064}"/>
                    </a:ext>
                  </a:extLst>
                </p:cNvPr>
                <p:cNvSpPr/>
                <p:nvPr/>
              </p:nvSpPr>
              <p:spPr>
                <a:xfrm>
                  <a:off x="6083572" y="186313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7" name="Freeform: Shape 850">
                  <a:extLst>
                    <a:ext uri="{FF2B5EF4-FFF2-40B4-BE49-F238E27FC236}">
                      <a16:creationId xmlns:a16="http://schemas.microsoft.com/office/drawing/2014/main" id="{14EE0333-655A-40D8-88F6-6CE779469FA9}"/>
                    </a:ext>
                  </a:extLst>
                </p:cNvPr>
                <p:cNvSpPr/>
                <p:nvPr/>
              </p:nvSpPr>
              <p:spPr>
                <a:xfrm>
                  <a:off x="6094335" y="188457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8" name="Freeform: Shape 851">
                  <a:extLst>
                    <a:ext uri="{FF2B5EF4-FFF2-40B4-BE49-F238E27FC236}">
                      <a16:creationId xmlns:a16="http://schemas.microsoft.com/office/drawing/2014/main" id="{F90254EE-EC06-4759-91D6-264FACFA0ECC}"/>
                    </a:ext>
                  </a:extLst>
                </p:cNvPr>
                <p:cNvSpPr/>
                <p:nvPr/>
              </p:nvSpPr>
              <p:spPr>
                <a:xfrm>
                  <a:off x="6088704" y="1909038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1"/>
                        <a:pt x="4534" y="438"/>
                      </a:cubicBezTo>
                      <a:cubicBezTo>
                        <a:pt x="8058" y="-896"/>
                        <a:pt x="12058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9" name="Freeform: Shape 852">
                  <a:extLst>
                    <a:ext uri="{FF2B5EF4-FFF2-40B4-BE49-F238E27FC236}">
                      <a16:creationId xmlns:a16="http://schemas.microsoft.com/office/drawing/2014/main" id="{7FA8DD52-A584-4AAD-90A3-2EBCE4DA463A}"/>
                    </a:ext>
                  </a:extLst>
                </p:cNvPr>
                <p:cNvSpPr/>
                <p:nvPr/>
              </p:nvSpPr>
              <p:spPr>
                <a:xfrm>
                  <a:off x="6077857" y="188904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0" name="Freeform: Shape 853">
                  <a:extLst>
                    <a:ext uri="{FF2B5EF4-FFF2-40B4-BE49-F238E27FC236}">
                      <a16:creationId xmlns:a16="http://schemas.microsoft.com/office/drawing/2014/main" id="{3E0AB3F5-EAE6-43F0-99F1-8AC2C46B2BE4}"/>
                    </a:ext>
                  </a:extLst>
                </p:cNvPr>
                <p:cNvSpPr/>
                <p:nvPr/>
              </p:nvSpPr>
              <p:spPr>
                <a:xfrm>
                  <a:off x="6068618" y="190466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1" name="Freeform: Shape 854">
                  <a:extLst>
                    <a:ext uri="{FF2B5EF4-FFF2-40B4-BE49-F238E27FC236}">
                      <a16:creationId xmlns:a16="http://schemas.microsoft.com/office/drawing/2014/main" id="{00666042-A30D-4395-8BAD-9FED9961720E}"/>
                    </a:ext>
                  </a:extLst>
                </p:cNvPr>
                <p:cNvSpPr/>
                <p:nvPr/>
              </p:nvSpPr>
              <p:spPr>
                <a:xfrm>
                  <a:off x="6071380" y="192209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2" name="Freeform: Shape 855">
                  <a:extLst>
                    <a:ext uri="{FF2B5EF4-FFF2-40B4-BE49-F238E27FC236}">
                      <a16:creationId xmlns:a16="http://schemas.microsoft.com/office/drawing/2014/main" id="{9B694250-A0AA-4C0C-BD7C-D6B9E5554FF1}"/>
                    </a:ext>
                  </a:extLst>
                </p:cNvPr>
                <p:cNvSpPr/>
                <p:nvPr/>
              </p:nvSpPr>
              <p:spPr>
                <a:xfrm>
                  <a:off x="6102241" y="192743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3" name="Freeform: Shape 856">
                  <a:extLst>
                    <a:ext uri="{FF2B5EF4-FFF2-40B4-BE49-F238E27FC236}">
                      <a16:creationId xmlns:a16="http://schemas.microsoft.com/office/drawing/2014/main" id="{62FCD3B2-5DEC-4C29-8D5B-31EA51EE47E3}"/>
                    </a:ext>
                  </a:extLst>
                </p:cNvPr>
                <p:cNvSpPr/>
                <p:nvPr/>
              </p:nvSpPr>
              <p:spPr>
                <a:xfrm>
                  <a:off x="6111004" y="191023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4" name="Freeform: Shape 857">
                  <a:extLst>
                    <a:ext uri="{FF2B5EF4-FFF2-40B4-BE49-F238E27FC236}">
                      <a16:creationId xmlns:a16="http://schemas.microsoft.com/office/drawing/2014/main" id="{36E42188-5F23-4DFF-8062-65B7CB179904}"/>
                    </a:ext>
                  </a:extLst>
                </p:cNvPr>
                <p:cNvSpPr/>
                <p:nvPr/>
              </p:nvSpPr>
              <p:spPr>
                <a:xfrm>
                  <a:off x="6107766" y="1895476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5" name="Freeform: Shape 858">
                  <a:extLst>
                    <a:ext uri="{FF2B5EF4-FFF2-40B4-BE49-F238E27FC236}">
                      <a16:creationId xmlns:a16="http://schemas.microsoft.com/office/drawing/2014/main" id="{3D120433-68A0-4496-8789-8BE004B21C72}"/>
                    </a:ext>
                  </a:extLst>
                </p:cNvPr>
                <p:cNvSpPr/>
                <p:nvPr/>
              </p:nvSpPr>
              <p:spPr>
                <a:xfrm>
                  <a:off x="6085477" y="193552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0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0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6" name="Freeform: Shape 859">
                  <a:extLst>
                    <a:ext uri="{FF2B5EF4-FFF2-40B4-BE49-F238E27FC236}">
                      <a16:creationId xmlns:a16="http://schemas.microsoft.com/office/drawing/2014/main" id="{0BC8148C-0126-4CB3-8C5C-8C9328D9DBA0}"/>
                    </a:ext>
                  </a:extLst>
                </p:cNvPr>
                <p:cNvSpPr/>
                <p:nvPr/>
              </p:nvSpPr>
              <p:spPr>
                <a:xfrm>
                  <a:off x="6058902" y="187409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7" name="Freeform: Shape 860">
                  <a:extLst>
                    <a:ext uri="{FF2B5EF4-FFF2-40B4-BE49-F238E27FC236}">
                      <a16:creationId xmlns:a16="http://schemas.microsoft.com/office/drawing/2014/main" id="{56C74BE4-AC4F-481F-84C9-AE946301A729}"/>
                    </a:ext>
                  </a:extLst>
                </p:cNvPr>
                <p:cNvSpPr/>
                <p:nvPr/>
              </p:nvSpPr>
              <p:spPr>
                <a:xfrm>
                  <a:off x="6044234" y="189352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8" name="Freeform: Shape 861">
                  <a:extLst>
                    <a:ext uri="{FF2B5EF4-FFF2-40B4-BE49-F238E27FC236}">
                      <a16:creationId xmlns:a16="http://schemas.microsoft.com/office/drawing/2014/main" id="{387CABCB-C25D-4C18-91D1-4903ADC18905}"/>
                    </a:ext>
                  </a:extLst>
                </p:cNvPr>
                <p:cNvSpPr/>
                <p:nvPr/>
              </p:nvSpPr>
              <p:spPr>
                <a:xfrm>
                  <a:off x="6043662" y="191952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49" name="Freeform: Shape 862">
                  <a:extLst>
                    <a:ext uri="{FF2B5EF4-FFF2-40B4-BE49-F238E27FC236}">
                      <a16:creationId xmlns:a16="http://schemas.microsoft.com/office/drawing/2014/main" id="{DBCD17BA-7896-418C-A2EE-73AD81EC80FD}"/>
                    </a:ext>
                  </a:extLst>
                </p:cNvPr>
                <p:cNvSpPr/>
                <p:nvPr/>
              </p:nvSpPr>
              <p:spPr>
                <a:xfrm>
                  <a:off x="6049282" y="194143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0" name="Freeform: Shape 863">
                  <a:extLst>
                    <a:ext uri="{FF2B5EF4-FFF2-40B4-BE49-F238E27FC236}">
                      <a16:creationId xmlns:a16="http://schemas.microsoft.com/office/drawing/2014/main" id="{6A0B525B-FFFC-4561-9CB7-EBAC1A4B5828}"/>
                    </a:ext>
                  </a:extLst>
                </p:cNvPr>
                <p:cNvSpPr/>
                <p:nvPr/>
              </p:nvSpPr>
              <p:spPr>
                <a:xfrm>
                  <a:off x="6067094" y="195829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1" name="Freeform: Shape 864">
                  <a:extLst>
                    <a:ext uri="{FF2B5EF4-FFF2-40B4-BE49-F238E27FC236}">
                      <a16:creationId xmlns:a16="http://schemas.microsoft.com/office/drawing/2014/main" id="{4C964F10-9DC4-497E-B941-EE7778935568}"/>
                    </a:ext>
                  </a:extLst>
                </p:cNvPr>
                <p:cNvSpPr/>
                <p:nvPr/>
              </p:nvSpPr>
              <p:spPr>
                <a:xfrm>
                  <a:off x="6094526" y="196305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2" name="Freeform: Shape 865">
                  <a:extLst>
                    <a:ext uri="{FF2B5EF4-FFF2-40B4-BE49-F238E27FC236}">
                      <a16:creationId xmlns:a16="http://schemas.microsoft.com/office/drawing/2014/main" id="{003549D8-2BFA-48B7-B762-FBF29098CE1C}"/>
                    </a:ext>
                  </a:extLst>
                </p:cNvPr>
                <p:cNvSpPr/>
                <p:nvPr/>
              </p:nvSpPr>
              <p:spPr>
                <a:xfrm>
                  <a:off x="6120624" y="195376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3" name="Freeform: Shape 866">
                  <a:extLst>
                    <a:ext uri="{FF2B5EF4-FFF2-40B4-BE49-F238E27FC236}">
                      <a16:creationId xmlns:a16="http://schemas.microsoft.com/office/drawing/2014/main" id="{E49E0763-118A-4DB2-A331-D6F152122BCB}"/>
                    </a:ext>
                  </a:extLst>
                </p:cNvPr>
                <p:cNvSpPr/>
                <p:nvPr/>
              </p:nvSpPr>
              <p:spPr>
                <a:xfrm>
                  <a:off x="6135960" y="193286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4" name="Freeform: Shape 867">
                  <a:extLst>
                    <a:ext uri="{FF2B5EF4-FFF2-40B4-BE49-F238E27FC236}">
                      <a16:creationId xmlns:a16="http://schemas.microsoft.com/office/drawing/2014/main" id="{06D3472E-733D-4D6B-848F-CF9F6AEF975A}"/>
                    </a:ext>
                  </a:extLst>
                </p:cNvPr>
                <p:cNvSpPr/>
                <p:nvPr/>
              </p:nvSpPr>
              <p:spPr>
                <a:xfrm>
                  <a:off x="6140341" y="191019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5" name="Freeform: Shape 868">
                  <a:extLst>
                    <a:ext uri="{FF2B5EF4-FFF2-40B4-BE49-F238E27FC236}">
                      <a16:creationId xmlns:a16="http://schemas.microsoft.com/office/drawing/2014/main" id="{5BEE65B8-0296-4EAB-9288-A21939D72E31}"/>
                    </a:ext>
                  </a:extLst>
                </p:cNvPr>
                <p:cNvSpPr/>
                <p:nvPr/>
              </p:nvSpPr>
              <p:spPr>
                <a:xfrm>
                  <a:off x="6132721" y="188399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6" name="Freeform: Shape 869">
                  <a:extLst>
                    <a:ext uri="{FF2B5EF4-FFF2-40B4-BE49-F238E27FC236}">
                      <a16:creationId xmlns:a16="http://schemas.microsoft.com/office/drawing/2014/main" id="{A4C22F63-33FE-4319-BA65-58CF2E3AE98E}"/>
                    </a:ext>
                  </a:extLst>
                </p:cNvPr>
                <p:cNvSpPr/>
                <p:nvPr/>
              </p:nvSpPr>
              <p:spPr>
                <a:xfrm>
                  <a:off x="6111766" y="186371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7" name="Freeform: Shape 870">
                  <a:extLst>
                    <a:ext uri="{FF2B5EF4-FFF2-40B4-BE49-F238E27FC236}">
                      <a16:creationId xmlns:a16="http://schemas.microsoft.com/office/drawing/2014/main" id="{E9EBA142-5FA8-4B76-8F14-AA35DA3A6B63}"/>
                    </a:ext>
                  </a:extLst>
                </p:cNvPr>
                <p:cNvSpPr/>
                <p:nvPr/>
              </p:nvSpPr>
              <p:spPr>
                <a:xfrm>
                  <a:off x="6088079" y="1869361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8" name="Freeform: Shape 871">
                  <a:extLst>
                    <a:ext uri="{FF2B5EF4-FFF2-40B4-BE49-F238E27FC236}">
                      <a16:creationId xmlns:a16="http://schemas.microsoft.com/office/drawing/2014/main" id="{A06C5BED-C296-43CF-AF93-6980FF5BBAC0}"/>
                    </a:ext>
                  </a:extLst>
                </p:cNvPr>
                <p:cNvSpPr/>
                <p:nvPr/>
              </p:nvSpPr>
              <p:spPr>
                <a:xfrm>
                  <a:off x="6063424" y="1879472"/>
                  <a:ext cx="17335" cy="18418"/>
                </a:xfrm>
                <a:custGeom>
                  <a:avLst/>
                  <a:gdLst>
                    <a:gd name="connsiteX0" fmla="*/ 16288 w 17335"/>
                    <a:gd name="connsiteY0" fmla="*/ 18383 h 18418"/>
                    <a:gd name="connsiteX1" fmla="*/ 15716 w 17335"/>
                    <a:gd name="connsiteY1" fmla="*/ 18097 h 18418"/>
                    <a:gd name="connsiteX2" fmla="*/ 286 w 17335"/>
                    <a:gd name="connsiteY2" fmla="*/ 1619 h 18418"/>
                    <a:gd name="connsiteX3" fmla="*/ 286 w 17335"/>
                    <a:gd name="connsiteY3" fmla="*/ 286 h 18418"/>
                    <a:gd name="connsiteX4" fmla="*/ 1619 w 17335"/>
                    <a:gd name="connsiteY4" fmla="*/ 286 h 18418"/>
                    <a:gd name="connsiteX5" fmla="*/ 17050 w 17335"/>
                    <a:gd name="connsiteY5" fmla="*/ 16764 h 18418"/>
                    <a:gd name="connsiteX6" fmla="*/ 17050 w 17335"/>
                    <a:gd name="connsiteY6" fmla="*/ 18097 h 18418"/>
                    <a:gd name="connsiteX7" fmla="*/ 16288 w 17335"/>
                    <a:gd name="connsiteY7" fmla="*/ 18383 h 1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18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7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7"/>
                        <a:pt x="17050" y="18097"/>
                      </a:cubicBezTo>
                      <a:cubicBezTo>
                        <a:pt x="16859" y="18383"/>
                        <a:pt x="16574" y="18479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9" name="Freeform: Shape 872">
                  <a:extLst>
                    <a:ext uri="{FF2B5EF4-FFF2-40B4-BE49-F238E27FC236}">
                      <a16:creationId xmlns:a16="http://schemas.microsoft.com/office/drawing/2014/main" id="{96217087-D553-4DF6-9C19-963D2DBCC56B}"/>
                    </a:ext>
                  </a:extLst>
                </p:cNvPr>
                <p:cNvSpPr/>
                <p:nvPr/>
              </p:nvSpPr>
              <p:spPr>
                <a:xfrm>
                  <a:off x="6050968" y="1898735"/>
                  <a:ext cx="24530" cy="11616"/>
                </a:xfrm>
                <a:custGeom>
                  <a:avLst/>
                  <a:gdLst>
                    <a:gd name="connsiteX0" fmla="*/ 23409 w 24530"/>
                    <a:gd name="connsiteY0" fmla="*/ 11598 h 11616"/>
                    <a:gd name="connsiteX1" fmla="*/ 23219 w 24530"/>
                    <a:gd name="connsiteY1" fmla="*/ 11503 h 11616"/>
                    <a:gd name="connsiteX2" fmla="*/ 549 w 24530"/>
                    <a:gd name="connsiteY2" fmla="*/ 1788 h 11616"/>
                    <a:gd name="connsiteX3" fmla="*/ 73 w 24530"/>
                    <a:gd name="connsiteY3" fmla="*/ 549 h 11616"/>
                    <a:gd name="connsiteX4" fmla="*/ 1311 w 24530"/>
                    <a:gd name="connsiteY4" fmla="*/ 73 h 11616"/>
                    <a:gd name="connsiteX5" fmla="*/ 23981 w 24530"/>
                    <a:gd name="connsiteY5" fmla="*/ 9789 h 11616"/>
                    <a:gd name="connsiteX6" fmla="*/ 24457 w 24530"/>
                    <a:gd name="connsiteY6" fmla="*/ 11027 h 11616"/>
                    <a:gd name="connsiteX7" fmla="*/ 23409 w 24530"/>
                    <a:gd name="connsiteY7" fmla="*/ 11598 h 11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16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8"/>
                        <a:pt x="1311" y="73"/>
                      </a:cubicBezTo>
                      <a:lnTo>
                        <a:pt x="23981" y="9789"/>
                      </a:lnTo>
                      <a:cubicBezTo>
                        <a:pt x="24457" y="9979"/>
                        <a:pt x="24648" y="10551"/>
                        <a:pt x="24457" y="11027"/>
                      </a:cubicBezTo>
                      <a:cubicBezTo>
                        <a:pt x="24267" y="11408"/>
                        <a:pt x="23790" y="11693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0" name="Freeform: Shape 873">
                  <a:extLst>
                    <a:ext uri="{FF2B5EF4-FFF2-40B4-BE49-F238E27FC236}">
                      <a16:creationId xmlns:a16="http://schemas.microsoft.com/office/drawing/2014/main" id="{24E1F7B4-36E6-4C3A-A989-83E5E0FD7CE9}"/>
                    </a:ext>
                  </a:extLst>
                </p:cNvPr>
                <p:cNvSpPr/>
                <p:nvPr/>
              </p:nvSpPr>
              <p:spPr>
                <a:xfrm>
                  <a:off x="6049979" y="1920796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1" name="Freeform: Shape 874">
                  <a:extLst>
                    <a:ext uri="{FF2B5EF4-FFF2-40B4-BE49-F238E27FC236}">
                      <a16:creationId xmlns:a16="http://schemas.microsoft.com/office/drawing/2014/main" id="{3F5B72E3-D89E-465F-8567-C57C2E326D25}"/>
                    </a:ext>
                  </a:extLst>
                </p:cNvPr>
                <p:cNvSpPr/>
                <p:nvPr/>
              </p:nvSpPr>
              <p:spPr>
                <a:xfrm>
                  <a:off x="6054977" y="1932842"/>
                  <a:ext cx="21657" cy="14352"/>
                </a:xfrm>
                <a:custGeom>
                  <a:avLst/>
                  <a:gdLst>
                    <a:gd name="connsiteX0" fmla="*/ 827 w 21657"/>
                    <a:gd name="connsiteY0" fmla="*/ 14353 h 14352"/>
                    <a:gd name="connsiteX1" fmla="*/ 161 w 21657"/>
                    <a:gd name="connsiteY1" fmla="*/ 13877 h 14352"/>
                    <a:gd name="connsiteX2" fmla="*/ 447 w 21657"/>
                    <a:gd name="connsiteY2" fmla="*/ 12543 h 14352"/>
                    <a:gd name="connsiteX3" fmla="*/ 20163 w 21657"/>
                    <a:gd name="connsiteY3" fmla="*/ 161 h 14352"/>
                    <a:gd name="connsiteX4" fmla="*/ 21497 w 21657"/>
                    <a:gd name="connsiteY4" fmla="*/ 446 h 14352"/>
                    <a:gd name="connsiteX5" fmla="*/ 21211 w 21657"/>
                    <a:gd name="connsiteY5" fmla="*/ 1780 h 14352"/>
                    <a:gd name="connsiteX6" fmla="*/ 1494 w 21657"/>
                    <a:gd name="connsiteY6" fmla="*/ 14162 h 14352"/>
                    <a:gd name="connsiteX7" fmla="*/ 827 w 21657"/>
                    <a:gd name="connsiteY7" fmla="*/ 14353 h 1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52">
                      <a:moveTo>
                        <a:pt x="827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0"/>
                        <a:pt x="-30" y="12829"/>
                        <a:pt x="447" y="12543"/>
                      </a:cubicBezTo>
                      <a:lnTo>
                        <a:pt x="20163" y="161"/>
                      </a:lnTo>
                      <a:cubicBezTo>
                        <a:pt x="20639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018" y="14353"/>
                        <a:pt x="827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2" name="Freeform: Shape 875">
                  <a:extLst>
                    <a:ext uri="{FF2B5EF4-FFF2-40B4-BE49-F238E27FC236}">
                      <a16:creationId xmlns:a16="http://schemas.microsoft.com/office/drawing/2014/main" id="{750F59A1-29DC-47BA-87F9-BE6E92EBBF41}"/>
                    </a:ext>
                  </a:extLst>
                </p:cNvPr>
                <p:cNvSpPr/>
                <p:nvPr/>
              </p:nvSpPr>
              <p:spPr>
                <a:xfrm>
                  <a:off x="6072148" y="1939250"/>
                  <a:ext cx="13794" cy="24232"/>
                </a:xfrm>
                <a:custGeom>
                  <a:avLst/>
                  <a:gdLst>
                    <a:gd name="connsiteX0" fmla="*/ 801 w 13794"/>
                    <a:gd name="connsiteY0" fmla="*/ 24233 h 24232"/>
                    <a:gd name="connsiteX1" fmla="*/ 515 w 13794"/>
                    <a:gd name="connsiteY1" fmla="*/ 24137 h 24232"/>
                    <a:gd name="connsiteX2" fmla="*/ 134 w 13794"/>
                    <a:gd name="connsiteY2" fmla="*/ 22804 h 24232"/>
                    <a:gd name="connsiteX3" fmla="*/ 11945 w 13794"/>
                    <a:gd name="connsiteY3" fmla="*/ 515 h 24232"/>
                    <a:gd name="connsiteX4" fmla="*/ 13279 w 13794"/>
                    <a:gd name="connsiteY4" fmla="*/ 134 h 24232"/>
                    <a:gd name="connsiteX5" fmla="*/ 13660 w 13794"/>
                    <a:gd name="connsiteY5" fmla="*/ 1468 h 24232"/>
                    <a:gd name="connsiteX6" fmla="*/ 1849 w 13794"/>
                    <a:gd name="connsiteY6" fmla="*/ 23756 h 24232"/>
                    <a:gd name="connsiteX7" fmla="*/ 801 w 13794"/>
                    <a:gd name="connsiteY7" fmla="*/ 24233 h 2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4" h="24232">
                      <a:moveTo>
                        <a:pt x="801" y="24233"/>
                      </a:moveTo>
                      <a:cubicBezTo>
                        <a:pt x="706" y="24233"/>
                        <a:pt x="611" y="24137"/>
                        <a:pt x="515" y="24137"/>
                      </a:cubicBezTo>
                      <a:cubicBezTo>
                        <a:pt x="39" y="23852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6" y="992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233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3" name="Freeform: Shape 876">
                  <a:extLst>
                    <a:ext uri="{FF2B5EF4-FFF2-40B4-BE49-F238E27FC236}">
                      <a16:creationId xmlns:a16="http://schemas.microsoft.com/office/drawing/2014/main" id="{A4041706-DE7C-42BA-975C-1FDC50A6F9D1}"/>
                    </a:ext>
                  </a:extLst>
                </p:cNvPr>
                <p:cNvSpPr/>
                <p:nvPr/>
              </p:nvSpPr>
              <p:spPr>
                <a:xfrm>
                  <a:off x="6097619" y="1938622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5 h 29622"/>
                    <a:gd name="connsiteX2" fmla="*/ 0 w 3905"/>
                    <a:gd name="connsiteY2" fmla="*/ 1048 h 29622"/>
                    <a:gd name="connsiteX3" fmla="*/ 857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5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858" y="29623"/>
                        <a:pt x="2762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4" name="Freeform: Shape 877">
                  <a:extLst>
                    <a:ext uri="{FF2B5EF4-FFF2-40B4-BE49-F238E27FC236}">
                      <a16:creationId xmlns:a16="http://schemas.microsoft.com/office/drawing/2014/main" id="{84982A13-5629-48CD-9C5F-0A51D3261C31}"/>
                    </a:ext>
                  </a:extLst>
                </p:cNvPr>
                <p:cNvSpPr/>
                <p:nvPr/>
              </p:nvSpPr>
              <p:spPr>
                <a:xfrm>
                  <a:off x="6115651" y="1889240"/>
                  <a:ext cx="22895" cy="15033"/>
                </a:xfrm>
                <a:custGeom>
                  <a:avLst/>
                  <a:gdLst>
                    <a:gd name="connsiteX0" fmla="*/ 827 w 22895"/>
                    <a:gd name="connsiteY0" fmla="*/ 14997 h 15033"/>
                    <a:gd name="connsiteX1" fmla="*/ 161 w 22895"/>
                    <a:gd name="connsiteY1" fmla="*/ 14520 h 15033"/>
                    <a:gd name="connsiteX2" fmla="*/ 446 w 22895"/>
                    <a:gd name="connsiteY2" fmla="*/ 13187 h 15033"/>
                    <a:gd name="connsiteX3" fmla="*/ 21401 w 22895"/>
                    <a:gd name="connsiteY3" fmla="*/ 138 h 15033"/>
                    <a:gd name="connsiteX4" fmla="*/ 22735 w 22895"/>
                    <a:gd name="connsiteY4" fmla="*/ 423 h 15033"/>
                    <a:gd name="connsiteX5" fmla="*/ 22449 w 22895"/>
                    <a:gd name="connsiteY5" fmla="*/ 1757 h 15033"/>
                    <a:gd name="connsiteX6" fmla="*/ 1494 w 22895"/>
                    <a:gd name="connsiteY6" fmla="*/ 14806 h 15033"/>
                    <a:gd name="connsiteX7" fmla="*/ 827 w 22895"/>
                    <a:gd name="connsiteY7" fmla="*/ 14997 h 15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5033">
                      <a:moveTo>
                        <a:pt x="827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1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5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018" y="15092"/>
                        <a:pt x="827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5" name="Freeform: Shape 878">
                  <a:extLst>
                    <a:ext uri="{FF2B5EF4-FFF2-40B4-BE49-F238E27FC236}">
                      <a16:creationId xmlns:a16="http://schemas.microsoft.com/office/drawing/2014/main" id="{FBD735A4-AA61-43D8-90CD-18E5E3B81DE3}"/>
                    </a:ext>
                  </a:extLst>
                </p:cNvPr>
                <p:cNvSpPr/>
                <p:nvPr/>
              </p:nvSpPr>
              <p:spPr>
                <a:xfrm>
                  <a:off x="6106404" y="1870595"/>
                  <a:ext cx="11671" cy="24706"/>
                </a:xfrm>
                <a:custGeom>
                  <a:avLst/>
                  <a:gdLst>
                    <a:gd name="connsiteX0" fmla="*/ 740 w 11671"/>
                    <a:gd name="connsiteY0" fmla="*/ 24689 h 24706"/>
                    <a:gd name="connsiteX1" fmla="*/ 549 w 11671"/>
                    <a:gd name="connsiteY1" fmla="*/ 24593 h 24706"/>
                    <a:gd name="connsiteX2" fmla="*/ 73 w 11671"/>
                    <a:gd name="connsiteY2" fmla="*/ 23355 h 24706"/>
                    <a:gd name="connsiteX3" fmla="*/ 9884 w 11671"/>
                    <a:gd name="connsiteY3" fmla="*/ 590 h 24706"/>
                    <a:gd name="connsiteX4" fmla="*/ 11122 w 11671"/>
                    <a:gd name="connsiteY4" fmla="*/ 114 h 24706"/>
                    <a:gd name="connsiteX5" fmla="*/ 11598 w 11671"/>
                    <a:gd name="connsiteY5" fmla="*/ 1352 h 24706"/>
                    <a:gd name="connsiteX6" fmla="*/ 1787 w 11671"/>
                    <a:gd name="connsiteY6" fmla="*/ 24117 h 24706"/>
                    <a:gd name="connsiteX7" fmla="*/ 740 w 11671"/>
                    <a:gd name="connsiteY7" fmla="*/ 24689 h 2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706">
                      <a:moveTo>
                        <a:pt x="740" y="24689"/>
                      </a:moveTo>
                      <a:cubicBezTo>
                        <a:pt x="644" y="24689"/>
                        <a:pt x="549" y="24689"/>
                        <a:pt x="549" y="24593"/>
                      </a:cubicBezTo>
                      <a:cubicBezTo>
                        <a:pt x="73" y="24403"/>
                        <a:pt x="-118" y="23831"/>
                        <a:pt x="73" y="23355"/>
                      </a:cubicBezTo>
                      <a:lnTo>
                        <a:pt x="9884" y="590"/>
                      </a:lnTo>
                      <a:cubicBezTo>
                        <a:pt x="10074" y="114"/>
                        <a:pt x="10646" y="-172"/>
                        <a:pt x="11122" y="114"/>
                      </a:cubicBezTo>
                      <a:cubicBezTo>
                        <a:pt x="11598" y="305"/>
                        <a:pt x="11789" y="876"/>
                        <a:pt x="11598" y="1352"/>
                      </a:cubicBezTo>
                      <a:lnTo>
                        <a:pt x="1787" y="24117"/>
                      </a:lnTo>
                      <a:cubicBezTo>
                        <a:pt x="1597" y="24498"/>
                        <a:pt x="1216" y="24784"/>
                        <a:pt x="740" y="246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6" name="Freeform: Shape 879">
                  <a:extLst>
                    <a:ext uri="{FF2B5EF4-FFF2-40B4-BE49-F238E27FC236}">
                      <a16:creationId xmlns:a16="http://schemas.microsoft.com/office/drawing/2014/main" id="{FF49E2E3-213F-4B12-AB6F-9E14C15B2460}"/>
                    </a:ext>
                  </a:extLst>
                </p:cNvPr>
                <p:cNvSpPr/>
                <p:nvPr/>
              </p:nvSpPr>
              <p:spPr>
                <a:xfrm>
                  <a:off x="6118002" y="1914905"/>
                  <a:ext cx="28575" cy="2452"/>
                </a:xfrm>
                <a:custGeom>
                  <a:avLst/>
                  <a:gdLst>
                    <a:gd name="connsiteX0" fmla="*/ 762 w 28575"/>
                    <a:gd name="connsiteY0" fmla="*/ 2381 h 2452"/>
                    <a:gd name="connsiteX1" fmla="*/ 0 w 28575"/>
                    <a:gd name="connsiteY1" fmla="*/ 1429 h 2452"/>
                    <a:gd name="connsiteX2" fmla="*/ 953 w 28575"/>
                    <a:gd name="connsiteY2" fmla="*/ 476 h 2452"/>
                    <a:gd name="connsiteX3" fmla="*/ 27623 w 28575"/>
                    <a:gd name="connsiteY3" fmla="*/ 0 h 2452"/>
                    <a:gd name="connsiteX4" fmla="*/ 28575 w 28575"/>
                    <a:gd name="connsiteY4" fmla="*/ 952 h 2452"/>
                    <a:gd name="connsiteX5" fmla="*/ 27623 w 28575"/>
                    <a:gd name="connsiteY5" fmla="*/ 1905 h 2452"/>
                    <a:gd name="connsiteX6" fmla="*/ 953 w 28575"/>
                    <a:gd name="connsiteY6" fmla="*/ 2381 h 2452"/>
                    <a:gd name="connsiteX7" fmla="*/ 762 w 28575"/>
                    <a:gd name="connsiteY7" fmla="*/ 2381 h 2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452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3" y="476"/>
                      </a:cubicBezTo>
                      <a:lnTo>
                        <a:pt x="27623" y="0"/>
                      </a:lnTo>
                      <a:cubicBezTo>
                        <a:pt x="28194" y="0"/>
                        <a:pt x="28575" y="381"/>
                        <a:pt x="28575" y="952"/>
                      </a:cubicBezTo>
                      <a:cubicBezTo>
                        <a:pt x="28575" y="1524"/>
                        <a:pt x="28194" y="1905"/>
                        <a:pt x="27623" y="1905"/>
                      </a:cubicBezTo>
                      <a:lnTo>
                        <a:pt x="953" y="2381"/>
                      </a:lnTo>
                      <a:cubicBezTo>
                        <a:pt x="857" y="2476"/>
                        <a:pt x="857" y="2476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7" name="Freeform: Shape 880">
                  <a:extLst>
                    <a:ext uri="{FF2B5EF4-FFF2-40B4-BE49-F238E27FC236}">
                      <a16:creationId xmlns:a16="http://schemas.microsoft.com/office/drawing/2014/main" id="{6A8211C2-2480-4172-9973-44125E84B29B}"/>
                    </a:ext>
                  </a:extLst>
                </p:cNvPr>
                <p:cNvSpPr/>
                <p:nvPr/>
              </p:nvSpPr>
              <p:spPr>
                <a:xfrm>
                  <a:off x="6114024" y="1925024"/>
                  <a:ext cx="27578" cy="14384"/>
                </a:xfrm>
                <a:custGeom>
                  <a:avLst/>
                  <a:gdLst>
                    <a:gd name="connsiteX0" fmla="*/ 26552 w 27578"/>
                    <a:gd name="connsiteY0" fmla="*/ 14361 h 14384"/>
                    <a:gd name="connsiteX1" fmla="*/ 26267 w 27578"/>
                    <a:gd name="connsiteY1" fmla="*/ 14265 h 14384"/>
                    <a:gd name="connsiteX2" fmla="*/ 549 w 27578"/>
                    <a:gd name="connsiteY2" fmla="*/ 1788 h 14384"/>
                    <a:gd name="connsiteX3" fmla="*/ 73 w 27578"/>
                    <a:gd name="connsiteY3" fmla="*/ 549 h 14384"/>
                    <a:gd name="connsiteX4" fmla="*/ 1311 w 27578"/>
                    <a:gd name="connsiteY4" fmla="*/ 73 h 14384"/>
                    <a:gd name="connsiteX5" fmla="*/ 27029 w 27578"/>
                    <a:gd name="connsiteY5" fmla="*/ 12551 h 14384"/>
                    <a:gd name="connsiteX6" fmla="*/ 27505 w 27578"/>
                    <a:gd name="connsiteY6" fmla="*/ 13789 h 14384"/>
                    <a:gd name="connsiteX7" fmla="*/ 26552 w 27578"/>
                    <a:gd name="connsiteY7" fmla="*/ 14361 h 14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84">
                      <a:moveTo>
                        <a:pt x="26552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5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6" y="13313"/>
                        <a:pt x="27505" y="13789"/>
                      </a:cubicBezTo>
                      <a:cubicBezTo>
                        <a:pt x="27410" y="14265"/>
                        <a:pt x="26934" y="14456"/>
                        <a:pt x="26552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8" name="Freeform: Shape 881">
                  <a:extLst>
                    <a:ext uri="{FF2B5EF4-FFF2-40B4-BE49-F238E27FC236}">
                      <a16:creationId xmlns:a16="http://schemas.microsoft.com/office/drawing/2014/main" id="{99927552-0098-4CAF-BE73-B74E3661500F}"/>
                    </a:ext>
                  </a:extLst>
                </p:cNvPr>
                <p:cNvSpPr/>
                <p:nvPr/>
              </p:nvSpPr>
              <p:spPr>
                <a:xfrm>
                  <a:off x="6107901" y="1936236"/>
                  <a:ext cx="18868" cy="23055"/>
                </a:xfrm>
                <a:custGeom>
                  <a:avLst/>
                  <a:gdLst>
                    <a:gd name="connsiteX0" fmla="*/ 17721 w 18868"/>
                    <a:gd name="connsiteY0" fmla="*/ 23055 h 23055"/>
                    <a:gd name="connsiteX1" fmla="*/ 17150 w 18868"/>
                    <a:gd name="connsiteY1" fmla="*/ 22674 h 23055"/>
                    <a:gd name="connsiteX2" fmla="*/ 195 w 18868"/>
                    <a:gd name="connsiteY2" fmla="*/ 1529 h 23055"/>
                    <a:gd name="connsiteX3" fmla="*/ 385 w 18868"/>
                    <a:gd name="connsiteY3" fmla="*/ 195 h 23055"/>
                    <a:gd name="connsiteX4" fmla="*/ 1719 w 18868"/>
                    <a:gd name="connsiteY4" fmla="*/ 386 h 23055"/>
                    <a:gd name="connsiteX5" fmla="*/ 18674 w 18868"/>
                    <a:gd name="connsiteY5" fmla="*/ 21531 h 23055"/>
                    <a:gd name="connsiteX6" fmla="*/ 18483 w 18868"/>
                    <a:gd name="connsiteY6" fmla="*/ 22865 h 23055"/>
                    <a:gd name="connsiteX7" fmla="*/ 17721 w 18868"/>
                    <a:gd name="connsiteY7" fmla="*/ 23055 h 2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55">
                      <a:moveTo>
                        <a:pt x="17721" y="23055"/>
                      </a:moveTo>
                      <a:cubicBezTo>
                        <a:pt x="17530" y="23055"/>
                        <a:pt x="17245" y="22865"/>
                        <a:pt x="17150" y="22674"/>
                      </a:cubicBezTo>
                      <a:lnTo>
                        <a:pt x="195" y="1529"/>
                      </a:lnTo>
                      <a:cubicBezTo>
                        <a:pt x="-91" y="1148"/>
                        <a:pt x="-91" y="481"/>
                        <a:pt x="385" y="195"/>
                      </a:cubicBezTo>
                      <a:cubicBezTo>
                        <a:pt x="766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2" y="23055"/>
                        <a:pt x="18007" y="23055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69" name="Freeform: Shape 882">
                  <a:extLst>
                    <a:ext uri="{FF2B5EF4-FFF2-40B4-BE49-F238E27FC236}">
                      <a16:creationId xmlns:a16="http://schemas.microsoft.com/office/drawing/2014/main" id="{1473C1F2-B430-4178-A754-E03B84F6BAD7}"/>
                    </a:ext>
                  </a:extLst>
                </p:cNvPr>
                <p:cNvSpPr/>
                <p:nvPr/>
              </p:nvSpPr>
              <p:spPr>
                <a:xfrm>
                  <a:off x="6097128" y="1892030"/>
                  <a:ext cx="3458" cy="10700"/>
                </a:xfrm>
                <a:custGeom>
                  <a:avLst/>
                  <a:gdLst>
                    <a:gd name="connsiteX0" fmla="*/ 777 w 3458"/>
                    <a:gd name="connsiteY0" fmla="*/ 10683 h 10700"/>
                    <a:gd name="connsiteX1" fmla="*/ 15 w 3458"/>
                    <a:gd name="connsiteY1" fmla="*/ 9540 h 10700"/>
                    <a:gd name="connsiteX2" fmla="*/ 1539 w 3458"/>
                    <a:gd name="connsiteY2" fmla="*/ 777 h 10700"/>
                    <a:gd name="connsiteX3" fmla="*/ 2682 w 3458"/>
                    <a:gd name="connsiteY3" fmla="*/ 15 h 10700"/>
                    <a:gd name="connsiteX4" fmla="*/ 3444 w 3458"/>
                    <a:gd name="connsiteY4" fmla="*/ 1158 h 10700"/>
                    <a:gd name="connsiteX5" fmla="*/ 1920 w 3458"/>
                    <a:gd name="connsiteY5" fmla="*/ 9921 h 10700"/>
                    <a:gd name="connsiteX6" fmla="*/ 777 w 3458"/>
                    <a:gd name="connsiteY6" fmla="*/ 10683 h 10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700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492"/>
                        <a:pt x="1253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0" name="Freeform: Shape 883">
                  <a:extLst>
                    <a:ext uri="{FF2B5EF4-FFF2-40B4-BE49-F238E27FC236}">
                      <a16:creationId xmlns:a16="http://schemas.microsoft.com/office/drawing/2014/main" id="{C37FBA6E-B31B-40D1-AB22-0BC8058DA80D}"/>
                    </a:ext>
                  </a:extLst>
                </p:cNvPr>
                <p:cNvSpPr/>
                <p:nvPr/>
              </p:nvSpPr>
              <p:spPr>
                <a:xfrm>
                  <a:off x="6083933" y="1896933"/>
                  <a:ext cx="7274" cy="9629"/>
                </a:xfrm>
                <a:custGeom>
                  <a:avLst/>
                  <a:gdLst>
                    <a:gd name="connsiteX0" fmla="*/ 6162 w 7274"/>
                    <a:gd name="connsiteY0" fmla="*/ 9590 h 9629"/>
                    <a:gd name="connsiteX1" fmla="*/ 5495 w 7274"/>
                    <a:gd name="connsiteY1" fmla="*/ 9209 h 9629"/>
                    <a:gd name="connsiteX2" fmla="*/ 161 w 7274"/>
                    <a:gd name="connsiteY2" fmla="*/ 1494 h 9629"/>
                    <a:gd name="connsiteX3" fmla="*/ 446 w 7274"/>
                    <a:gd name="connsiteY3" fmla="*/ 161 h 9629"/>
                    <a:gd name="connsiteX4" fmla="*/ 1780 w 7274"/>
                    <a:gd name="connsiteY4" fmla="*/ 446 h 9629"/>
                    <a:gd name="connsiteX5" fmla="*/ 7114 w 7274"/>
                    <a:gd name="connsiteY5" fmla="*/ 8162 h 9629"/>
                    <a:gd name="connsiteX6" fmla="*/ 6828 w 7274"/>
                    <a:gd name="connsiteY6" fmla="*/ 9495 h 9629"/>
                    <a:gd name="connsiteX7" fmla="*/ 6162 w 7274"/>
                    <a:gd name="connsiteY7" fmla="*/ 9590 h 9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629">
                      <a:moveTo>
                        <a:pt x="6162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447" y="9686"/>
                        <a:pt x="6162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1" name="Freeform: Shape 884">
                  <a:extLst>
                    <a:ext uri="{FF2B5EF4-FFF2-40B4-BE49-F238E27FC236}">
                      <a16:creationId xmlns:a16="http://schemas.microsoft.com/office/drawing/2014/main" id="{B0A75B42-FDD8-4A87-A943-8006ED04BADA}"/>
                    </a:ext>
                  </a:extLst>
                </p:cNvPr>
                <p:cNvSpPr/>
                <p:nvPr/>
              </p:nvSpPr>
              <p:spPr>
                <a:xfrm>
                  <a:off x="6075280" y="1909807"/>
                  <a:ext cx="14482" cy="5017"/>
                </a:xfrm>
                <a:custGeom>
                  <a:avLst/>
                  <a:gdLst>
                    <a:gd name="connsiteX0" fmla="*/ 13385 w 14482"/>
                    <a:gd name="connsiteY0" fmla="*/ 5003 h 5017"/>
                    <a:gd name="connsiteX1" fmla="*/ 13385 w 14482"/>
                    <a:gd name="connsiteY1" fmla="*/ 5003 h 5017"/>
                    <a:gd name="connsiteX2" fmla="*/ 717 w 14482"/>
                    <a:gd name="connsiteY2" fmla="*/ 1860 h 5017"/>
                    <a:gd name="connsiteX3" fmla="*/ 50 w 14482"/>
                    <a:gd name="connsiteY3" fmla="*/ 717 h 5017"/>
                    <a:gd name="connsiteX4" fmla="*/ 1193 w 14482"/>
                    <a:gd name="connsiteY4" fmla="*/ 50 h 5017"/>
                    <a:gd name="connsiteX5" fmla="*/ 13766 w 14482"/>
                    <a:gd name="connsiteY5" fmla="*/ 3193 h 5017"/>
                    <a:gd name="connsiteX6" fmla="*/ 14433 w 14482"/>
                    <a:gd name="connsiteY6" fmla="*/ 4336 h 5017"/>
                    <a:gd name="connsiteX7" fmla="*/ 13385 w 14482"/>
                    <a:gd name="connsiteY7" fmla="*/ 5003 h 5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17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717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2" name="Freeform: Shape 885">
                  <a:extLst>
                    <a:ext uri="{FF2B5EF4-FFF2-40B4-BE49-F238E27FC236}">
                      <a16:creationId xmlns:a16="http://schemas.microsoft.com/office/drawing/2014/main" id="{AE91B82A-0E02-482F-9C2A-D56ACE184B88}"/>
                    </a:ext>
                  </a:extLst>
                </p:cNvPr>
                <p:cNvSpPr/>
                <p:nvPr/>
              </p:nvSpPr>
              <p:spPr>
                <a:xfrm>
                  <a:off x="6078985" y="1922561"/>
                  <a:ext cx="10406" cy="5084"/>
                </a:xfrm>
                <a:custGeom>
                  <a:avLst/>
                  <a:gdLst>
                    <a:gd name="connsiteX0" fmla="*/ 822 w 10406"/>
                    <a:gd name="connsiteY0" fmla="*/ 5013 h 5084"/>
                    <a:gd name="connsiteX1" fmla="*/ 60 w 10406"/>
                    <a:gd name="connsiteY1" fmla="*/ 4441 h 5084"/>
                    <a:gd name="connsiteX2" fmla="*/ 631 w 10406"/>
                    <a:gd name="connsiteY2" fmla="*/ 3203 h 5084"/>
                    <a:gd name="connsiteX3" fmla="*/ 9108 w 10406"/>
                    <a:gd name="connsiteY3" fmla="*/ 60 h 5084"/>
                    <a:gd name="connsiteX4" fmla="*/ 10347 w 10406"/>
                    <a:gd name="connsiteY4" fmla="*/ 631 h 5084"/>
                    <a:gd name="connsiteX5" fmla="*/ 9775 w 10406"/>
                    <a:gd name="connsiteY5" fmla="*/ 1869 h 5084"/>
                    <a:gd name="connsiteX6" fmla="*/ 1298 w 10406"/>
                    <a:gd name="connsiteY6" fmla="*/ 5013 h 5084"/>
                    <a:gd name="connsiteX7" fmla="*/ 822 w 10406"/>
                    <a:gd name="connsiteY7" fmla="*/ 5013 h 5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84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107" y="5108"/>
                        <a:pt x="917" y="5108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3" name="Freeform: Shape 886">
                  <a:extLst>
                    <a:ext uri="{FF2B5EF4-FFF2-40B4-BE49-F238E27FC236}">
                      <a16:creationId xmlns:a16="http://schemas.microsoft.com/office/drawing/2014/main" id="{3D7F1D2D-0731-4D82-8934-E240E1233204}"/>
                    </a:ext>
                  </a:extLst>
                </p:cNvPr>
                <p:cNvSpPr/>
                <p:nvPr/>
              </p:nvSpPr>
              <p:spPr>
                <a:xfrm>
                  <a:off x="6090746" y="1928035"/>
                  <a:ext cx="3557" cy="11364"/>
                </a:xfrm>
                <a:custGeom>
                  <a:avLst/>
                  <a:gdLst>
                    <a:gd name="connsiteX0" fmla="*/ 777 w 3557"/>
                    <a:gd name="connsiteY0" fmla="*/ 11349 h 11364"/>
                    <a:gd name="connsiteX1" fmla="*/ 15 w 3557"/>
                    <a:gd name="connsiteY1" fmla="*/ 10206 h 11364"/>
                    <a:gd name="connsiteX2" fmla="*/ 1634 w 3557"/>
                    <a:gd name="connsiteY2" fmla="*/ 777 h 11364"/>
                    <a:gd name="connsiteX3" fmla="*/ 2777 w 3557"/>
                    <a:gd name="connsiteY3" fmla="*/ 15 h 11364"/>
                    <a:gd name="connsiteX4" fmla="*/ 3539 w 3557"/>
                    <a:gd name="connsiteY4" fmla="*/ 1158 h 11364"/>
                    <a:gd name="connsiteX5" fmla="*/ 1920 w 3557"/>
                    <a:gd name="connsiteY5" fmla="*/ 10587 h 11364"/>
                    <a:gd name="connsiteX6" fmla="*/ 777 w 3557"/>
                    <a:gd name="connsiteY6" fmla="*/ 11349 h 1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7" h="11364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348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064"/>
                        <a:pt x="1348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4" name="Freeform: Shape 887">
                  <a:extLst>
                    <a:ext uri="{FF2B5EF4-FFF2-40B4-BE49-F238E27FC236}">
                      <a16:creationId xmlns:a16="http://schemas.microsoft.com/office/drawing/2014/main" id="{475E772D-1497-4707-823C-C7E54820DBD8}"/>
                    </a:ext>
                  </a:extLst>
                </p:cNvPr>
                <p:cNvSpPr/>
                <p:nvPr/>
              </p:nvSpPr>
              <p:spPr>
                <a:xfrm>
                  <a:off x="6098614" y="1921616"/>
                  <a:ext cx="9057" cy="10660"/>
                </a:xfrm>
                <a:custGeom>
                  <a:avLst/>
                  <a:gdLst>
                    <a:gd name="connsiteX0" fmla="*/ 7958 w 9057"/>
                    <a:gd name="connsiteY0" fmla="*/ 10625 h 10660"/>
                    <a:gd name="connsiteX1" fmla="*/ 7386 w 9057"/>
                    <a:gd name="connsiteY1" fmla="*/ 10244 h 10660"/>
                    <a:gd name="connsiteX2" fmla="*/ 243 w 9057"/>
                    <a:gd name="connsiteY2" fmla="*/ 1576 h 10660"/>
                    <a:gd name="connsiteX3" fmla="*/ 338 w 9057"/>
                    <a:gd name="connsiteY3" fmla="*/ 243 h 10660"/>
                    <a:gd name="connsiteX4" fmla="*/ 1671 w 9057"/>
                    <a:gd name="connsiteY4" fmla="*/ 338 h 10660"/>
                    <a:gd name="connsiteX5" fmla="*/ 8815 w 9057"/>
                    <a:gd name="connsiteY5" fmla="*/ 9006 h 10660"/>
                    <a:gd name="connsiteX6" fmla="*/ 8720 w 9057"/>
                    <a:gd name="connsiteY6" fmla="*/ 10339 h 10660"/>
                    <a:gd name="connsiteX7" fmla="*/ 7958 w 9057"/>
                    <a:gd name="connsiteY7" fmla="*/ 10625 h 1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60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9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4" y="10720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5" name="Freeform: Shape 888">
                  <a:extLst>
                    <a:ext uri="{FF2B5EF4-FFF2-40B4-BE49-F238E27FC236}">
                      <a16:creationId xmlns:a16="http://schemas.microsoft.com/office/drawing/2014/main" id="{E3B5F816-F71A-48A1-9C42-846922C421DE}"/>
                    </a:ext>
                  </a:extLst>
                </p:cNvPr>
                <p:cNvSpPr/>
                <p:nvPr/>
              </p:nvSpPr>
              <p:spPr>
                <a:xfrm>
                  <a:off x="6104091" y="1901565"/>
                  <a:ext cx="8676" cy="7053"/>
                </a:xfrm>
                <a:custGeom>
                  <a:avLst/>
                  <a:gdLst>
                    <a:gd name="connsiteX0" fmla="*/ 766 w 8676"/>
                    <a:gd name="connsiteY0" fmla="*/ 7053 h 7053"/>
                    <a:gd name="connsiteX1" fmla="*/ 195 w 8676"/>
                    <a:gd name="connsiteY1" fmla="*/ 6672 h 7053"/>
                    <a:gd name="connsiteX2" fmla="*/ 386 w 8676"/>
                    <a:gd name="connsiteY2" fmla="*/ 5339 h 7053"/>
                    <a:gd name="connsiteX3" fmla="*/ 7148 w 8676"/>
                    <a:gd name="connsiteY3" fmla="*/ 195 h 7053"/>
                    <a:gd name="connsiteX4" fmla="*/ 8482 w 8676"/>
                    <a:gd name="connsiteY4" fmla="*/ 386 h 7053"/>
                    <a:gd name="connsiteX5" fmla="*/ 8291 w 8676"/>
                    <a:gd name="connsiteY5" fmla="*/ 1719 h 7053"/>
                    <a:gd name="connsiteX6" fmla="*/ 1528 w 8676"/>
                    <a:gd name="connsiteY6" fmla="*/ 6863 h 7053"/>
                    <a:gd name="connsiteX7" fmla="*/ 766 w 8676"/>
                    <a:gd name="connsiteY7" fmla="*/ 7053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53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7"/>
                        <a:pt x="8768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243" y="6958"/>
                        <a:pt x="1052" y="7053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6" name="Freeform: Shape 889">
                  <a:extLst>
                    <a:ext uri="{FF2B5EF4-FFF2-40B4-BE49-F238E27FC236}">
                      <a16:creationId xmlns:a16="http://schemas.microsoft.com/office/drawing/2014/main" id="{A70201EB-73EF-4427-8381-1E80878292C2}"/>
                    </a:ext>
                  </a:extLst>
                </p:cNvPr>
                <p:cNvSpPr/>
                <p:nvPr/>
              </p:nvSpPr>
              <p:spPr>
                <a:xfrm>
                  <a:off x="6102843" y="1913557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872" y="2015"/>
                        <a:pt x="872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34" name="Graphic 79">
                <a:extLst>
                  <a:ext uri="{FF2B5EF4-FFF2-40B4-BE49-F238E27FC236}">
                    <a16:creationId xmlns:a16="http://schemas.microsoft.com/office/drawing/2014/main" id="{8F8BDAE0-38FC-4FAB-B1EF-5CDE5D181C0F}"/>
                  </a:ext>
                </a:extLst>
              </p:cNvPr>
              <p:cNvGrpSpPr/>
              <p:nvPr/>
            </p:nvGrpSpPr>
            <p:grpSpPr>
              <a:xfrm>
                <a:off x="6437276" y="30667"/>
                <a:ext cx="305519" cy="268716"/>
                <a:chOff x="4966812" y="1687259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1045" name="Graphic 79">
                  <a:extLst>
                    <a:ext uri="{FF2B5EF4-FFF2-40B4-BE49-F238E27FC236}">
                      <a16:creationId xmlns:a16="http://schemas.microsoft.com/office/drawing/2014/main" id="{A1F9CF82-6C8A-4609-9949-8B841472C36A}"/>
                    </a:ext>
                  </a:extLst>
                </p:cNvPr>
                <p:cNvGrpSpPr/>
                <p:nvPr/>
              </p:nvGrpSpPr>
              <p:grpSpPr>
                <a:xfrm>
                  <a:off x="5018940" y="1687259"/>
                  <a:ext cx="33403" cy="137728"/>
                  <a:chOff x="5018940" y="1687259"/>
                  <a:chExt cx="33403" cy="137728"/>
                </a:xfrm>
                <a:grpFill/>
              </p:grpSpPr>
              <p:grpSp>
                <p:nvGrpSpPr>
                  <p:cNvPr id="1123" name="Graphic 79">
                    <a:extLst>
                      <a:ext uri="{FF2B5EF4-FFF2-40B4-BE49-F238E27FC236}">
                        <a16:creationId xmlns:a16="http://schemas.microsoft.com/office/drawing/2014/main" id="{BD701D29-2309-4F28-BAD2-A646B5C15BED}"/>
                      </a:ext>
                    </a:extLst>
                  </p:cNvPr>
                  <p:cNvGrpSpPr/>
                  <p:nvPr/>
                </p:nvGrpSpPr>
                <p:grpSpPr>
                  <a:xfrm>
                    <a:off x="5040615" y="1687259"/>
                    <a:ext cx="11729" cy="35640"/>
                    <a:chOff x="5040615" y="1687259"/>
                    <a:chExt cx="11729" cy="35640"/>
                  </a:xfrm>
                  <a:grpFill/>
                </p:grpSpPr>
                <p:sp>
                  <p:nvSpPr>
                    <p:cNvPr id="1127" name="Freeform: Shape 893">
                      <a:extLst>
                        <a:ext uri="{FF2B5EF4-FFF2-40B4-BE49-F238E27FC236}">
                          <a16:creationId xmlns:a16="http://schemas.microsoft.com/office/drawing/2014/main" id="{FA5FD9D7-D7C5-40D4-90DA-331CF201C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0615" y="1694196"/>
                      <a:ext cx="6604" cy="28702"/>
                    </a:xfrm>
                    <a:custGeom>
                      <a:avLst/>
                      <a:gdLst>
                        <a:gd name="connsiteX0" fmla="*/ 777 w 6604"/>
                        <a:gd name="connsiteY0" fmla="*/ 28685 h 28702"/>
                        <a:gd name="connsiteX1" fmla="*/ 15 w 6604"/>
                        <a:gd name="connsiteY1" fmla="*/ 27542 h 28702"/>
                        <a:gd name="connsiteX2" fmla="*/ 4682 w 6604"/>
                        <a:gd name="connsiteY2" fmla="*/ 777 h 28702"/>
                        <a:gd name="connsiteX3" fmla="*/ 5825 w 6604"/>
                        <a:gd name="connsiteY3" fmla="*/ 15 h 28702"/>
                        <a:gd name="connsiteX4" fmla="*/ 6587 w 6604"/>
                        <a:gd name="connsiteY4" fmla="*/ 1158 h 28702"/>
                        <a:gd name="connsiteX5" fmla="*/ 1920 w 6604"/>
                        <a:gd name="connsiteY5" fmla="*/ 27923 h 28702"/>
                        <a:gd name="connsiteX6" fmla="*/ 777 w 6604"/>
                        <a:gd name="connsiteY6" fmla="*/ 28685 h 28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4" h="28702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96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28" name="Freeform: Shape 894">
                      <a:extLst>
                        <a:ext uri="{FF2B5EF4-FFF2-40B4-BE49-F238E27FC236}">
                          <a16:creationId xmlns:a16="http://schemas.microsoft.com/office/drawing/2014/main" id="{23EA1C92-32F9-434B-BC50-CB59E17BF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0821" y="1687259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1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1 w 11522"/>
                        <a:gd name="connsiteY3" fmla="*/ 94 h 11522"/>
                        <a:gd name="connsiteX4" fmla="*/ 11429 w 11522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1"/>
                          </a:move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713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24" name="Graphic 79">
                    <a:extLst>
                      <a:ext uri="{FF2B5EF4-FFF2-40B4-BE49-F238E27FC236}">
                        <a16:creationId xmlns:a16="http://schemas.microsoft.com/office/drawing/2014/main" id="{41460FAB-64B7-453E-84E4-FFD46BE020E9}"/>
                      </a:ext>
                    </a:extLst>
                  </p:cNvPr>
                  <p:cNvGrpSpPr/>
                  <p:nvPr/>
                </p:nvGrpSpPr>
                <p:grpSpPr>
                  <a:xfrm>
                    <a:off x="5018940" y="1789446"/>
                    <a:ext cx="11797" cy="35541"/>
                    <a:chOff x="5018940" y="1789446"/>
                    <a:chExt cx="11797" cy="35541"/>
                  </a:xfrm>
                  <a:grpFill/>
                </p:grpSpPr>
                <p:sp>
                  <p:nvSpPr>
                    <p:cNvPr id="1125" name="Freeform: Shape 896">
                      <a:extLst>
                        <a:ext uri="{FF2B5EF4-FFF2-40B4-BE49-F238E27FC236}">
                          <a16:creationId xmlns:a16="http://schemas.microsoft.com/office/drawing/2014/main" id="{CEE10D9E-52B0-4DCF-825A-16754EEC8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24137" y="1789446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26" name="Freeform: Shape 897">
                      <a:extLst>
                        <a:ext uri="{FF2B5EF4-FFF2-40B4-BE49-F238E27FC236}">
                          <a16:creationId xmlns:a16="http://schemas.microsoft.com/office/drawing/2014/main" id="{E0602DDE-9184-4D96-8319-CD8050406B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18940" y="1813465"/>
                      <a:ext cx="11496" cy="11522"/>
                    </a:xfrm>
                    <a:custGeom>
                      <a:avLst/>
                      <a:gdLst>
                        <a:gd name="connsiteX0" fmla="*/ 67 w 11496"/>
                        <a:gd name="connsiteY0" fmla="*/ 4761 h 11522"/>
                        <a:gd name="connsiteX1" fmla="*/ 6735 w 11496"/>
                        <a:gd name="connsiteY1" fmla="*/ 94 h 11522"/>
                        <a:gd name="connsiteX2" fmla="*/ 11402 w 11496"/>
                        <a:gd name="connsiteY2" fmla="*/ 6761 h 11522"/>
                        <a:gd name="connsiteX3" fmla="*/ 4735 w 11496"/>
                        <a:gd name="connsiteY3" fmla="*/ 11429 h 11522"/>
                        <a:gd name="connsiteX4" fmla="*/ 67 w 11496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67" y="4761"/>
                          </a:moveTo>
                          <a:cubicBezTo>
                            <a:pt x="639" y="1618"/>
                            <a:pt x="3592" y="-478"/>
                            <a:pt x="6735" y="94"/>
                          </a:cubicBezTo>
                          <a:cubicBezTo>
                            <a:pt x="9878" y="665"/>
                            <a:pt x="11974" y="3618"/>
                            <a:pt x="11402" y="6761"/>
                          </a:cubicBezTo>
                          <a:cubicBezTo>
                            <a:pt x="10831" y="9905"/>
                            <a:pt x="7878" y="12000"/>
                            <a:pt x="4735" y="11429"/>
                          </a:cubicBezTo>
                          <a:cubicBezTo>
                            <a:pt x="1687" y="10857"/>
                            <a:pt x="-409" y="7904"/>
                            <a:pt x="67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46" name="Graphic 79">
                  <a:extLst>
                    <a:ext uri="{FF2B5EF4-FFF2-40B4-BE49-F238E27FC236}">
                      <a16:creationId xmlns:a16="http://schemas.microsoft.com/office/drawing/2014/main" id="{5A9E2F60-0050-4F4A-B607-3A00B541819C}"/>
                    </a:ext>
                  </a:extLst>
                </p:cNvPr>
                <p:cNvGrpSpPr/>
                <p:nvPr/>
              </p:nvGrpSpPr>
              <p:grpSpPr>
                <a:xfrm>
                  <a:off x="5007819" y="1690307"/>
                  <a:ext cx="55620" cy="131678"/>
                  <a:chOff x="5007819" y="1690307"/>
                  <a:chExt cx="55620" cy="131678"/>
                </a:xfrm>
                <a:grpFill/>
              </p:grpSpPr>
              <p:grpSp>
                <p:nvGrpSpPr>
                  <p:cNvPr id="1117" name="Graphic 79">
                    <a:extLst>
                      <a:ext uri="{FF2B5EF4-FFF2-40B4-BE49-F238E27FC236}">
                        <a16:creationId xmlns:a16="http://schemas.microsoft.com/office/drawing/2014/main" id="{85B51E9E-A24F-4957-9939-49562147A5C1}"/>
                      </a:ext>
                    </a:extLst>
                  </p:cNvPr>
                  <p:cNvGrpSpPr/>
                  <p:nvPr/>
                </p:nvGrpSpPr>
                <p:grpSpPr>
                  <a:xfrm>
                    <a:off x="5007819" y="1690307"/>
                    <a:ext cx="16773" cy="34235"/>
                    <a:chOff x="5007819" y="1690307"/>
                    <a:chExt cx="16773" cy="34235"/>
                  </a:xfrm>
                  <a:grpFill/>
                </p:grpSpPr>
                <p:sp>
                  <p:nvSpPr>
                    <p:cNvPr id="1121" name="Freeform: Shape 900">
                      <a:extLst>
                        <a:ext uri="{FF2B5EF4-FFF2-40B4-BE49-F238E27FC236}">
                          <a16:creationId xmlns:a16="http://schemas.microsoft.com/office/drawing/2014/main" id="{731685CC-0814-4BC2-BB20-0A8CD0D5FF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13328" y="1697104"/>
                      <a:ext cx="11263" cy="27438"/>
                    </a:xfrm>
                    <a:custGeom>
                      <a:avLst/>
                      <a:gdLst>
                        <a:gd name="connsiteX0" fmla="*/ 10156 w 11263"/>
                        <a:gd name="connsiteY0" fmla="*/ 27396 h 27438"/>
                        <a:gd name="connsiteX1" fmla="*/ 9394 w 11263"/>
                        <a:gd name="connsiteY1" fmla="*/ 26825 h 27438"/>
                        <a:gd name="connsiteX2" fmla="*/ 60 w 11263"/>
                        <a:gd name="connsiteY2" fmla="*/ 1298 h 27438"/>
                        <a:gd name="connsiteX3" fmla="*/ 631 w 11263"/>
                        <a:gd name="connsiteY3" fmla="*/ 60 h 27438"/>
                        <a:gd name="connsiteX4" fmla="*/ 1869 w 11263"/>
                        <a:gd name="connsiteY4" fmla="*/ 631 h 27438"/>
                        <a:gd name="connsiteX5" fmla="*/ 11204 w 11263"/>
                        <a:gd name="connsiteY5" fmla="*/ 26158 h 27438"/>
                        <a:gd name="connsiteX6" fmla="*/ 10632 w 11263"/>
                        <a:gd name="connsiteY6" fmla="*/ 27396 h 27438"/>
                        <a:gd name="connsiteX7" fmla="*/ 10156 w 11263"/>
                        <a:gd name="connsiteY7" fmla="*/ 27396 h 274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38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22" name="Freeform: Shape 901">
                      <a:extLst>
                        <a:ext uri="{FF2B5EF4-FFF2-40B4-BE49-F238E27FC236}">
                          <a16:creationId xmlns:a16="http://schemas.microsoft.com/office/drawing/2014/main" id="{FA839115-F539-44E1-BCA7-E7A9ED4804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07819" y="1690307"/>
                      <a:ext cx="11424" cy="11473"/>
                    </a:xfrm>
                    <a:custGeom>
                      <a:avLst/>
                      <a:gdLst>
                        <a:gd name="connsiteX0" fmla="*/ 11094 w 11424"/>
                        <a:gd name="connsiteY0" fmla="*/ 3808 h 11473"/>
                        <a:gd name="connsiteX1" fmla="*/ 7665 w 11424"/>
                        <a:gd name="connsiteY1" fmla="*/ 11143 h 11473"/>
                        <a:gd name="connsiteX2" fmla="*/ 331 w 11424"/>
                        <a:gd name="connsiteY2" fmla="*/ 7714 h 11473"/>
                        <a:gd name="connsiteX3" fmla="*/ 3760 w 11424"/>
                        <a:gd name="connsiteY3" fmla="*/ 379 h 11473"/>
                        <a:gd name="connsiteX4" fmla="*/ 11094 w 11424"/>
                        <a:gd name="connsiteY4" fmla="*/ 3808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11094" y="3808"/>
                          </a:moveTo>
                          <a:cubicBezTo>
                            <a:pt x="12142" y="6761"/>
                            <a:pt x="10618" y="10095"/>
                            <a:pt x="7665" y="11143"/>
                          </a:cubicBezTo>
                          <a:cubicBezTo>
                            <a:pt x="4712" y="12190"/>
                            <a:pt x="1378" y="10666"/>
                            <a:pt x="331" y="7714"/>
                          </a:cubicBezTo>
                          <a:cubicBezTo>
                            <a:pt x="-717" y="4761"/>
                            <a:pt x="807" y="1427"/>
                            <a:pt x="3760" y="379"/>
                          </a:cubicBezTo>
                          <a:cubicBezTo>
                            <a:pt x="6712" y="-764"/>
                            <a:pt x="10046" y="760"/>
                            <a:pt x="11094" y="380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18" name="Graphic 79">
                    <a:extLst>
                      <a:ext uri="{FF2B5EF4-FFF2-40B4-BE49-F238E27FC236}">
                        <a16:creationId xmlns:a16="http://schemas.microsoft.com/office/drawing/2014/main" id="{F634BBE2-CE83-4B19-87F9-EECAFD57866B}"/>
                      </a:ext>
                    </a:extLst>
                  </p:cNvPr>
                  <p:cNvGrpSpPr/>
                  <p:nvPr/>
                </p:nvGrpSpPr>
                <p:grpSpPr>
                  <a:xfrm>
                    <a:off x="5046666" y="1787782"/>
                    <a:ext cx="16773" cy="34203"/>
                    <a:chOff x="5046666" y="1787782"/>
                    <a:chExt cx="16773" cy="34203"/>
                  </a:xfrm>
                  <a:grpFill/>
                </p:grpSpPr>
                <p:sp>
                  <p:nvSpPr>
                    <p:cNvPr id="1119" name="Freeform: Shape 903">
                      <a:extLst>
                        <a:ext uri="{FF2B5EF4-FFF2-40B4-BE49-F238E27FC236}">
                          <a16:creationId xmlns:a16="http://schemas.microsoft.com/office/drawing/2014/main" id="{006726F3-2FE2-486E-9509-71CC0F782A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6666" y="1787782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492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20" name="Freeform: Shape 904">
                      <a:extLst>
                        <a:ext uri="{FF2B5EF4-FFF2-40B4-BE49-F238E27FC236}">
                          <a16:creationId xmlns:a16="http://schemas.microsoft.com/office/drawing/2014/main" id="{229F669F-6BE6-4FD1-9FB9-EE6BC3398E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52015" y="1810561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60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47" name="Graphic 79">
                  <a:extLst>
                    <a:ext uri="{FF2B5EF4-FFF2-40B4-BE49-F238E27FC236}">
                      <a16:creationId xmlns:a16="http://schemas.microsoft.com/office/drawing/2014/main" id="{08551479-9574-4EFC-B8A0-B7AA996DB2CF}"/>
                    </a:ext>
                  </a:extLst>
                </p:cNvPr>
                <p:cNvGrpSpPr/>
                <p:nvPr/>
              </p:nvGrpSpPr>
              <p:grpSpPr>
                <a:xfrm>
                  <a:off x="4980730" y="1709424"/>
                  <a:ext cx="109797" cy="93493"/>
                  <a:chOff x="4980730" y="1709424"/>
                  <a:chExt cx="109797" cy="93493"/>
                </a:xfrm>
                <a:grpFill/>
              </p:grpSpPr>
              <p:grpSp>
                <p:nvGrpSpPr>
                  <p:cNvPr id="1111" name="Graphic 79">
                    <a:extLst>
                      <a:ext uri="{FF2B5EF4-FFF2-40B4-BE49-F238E27FC236}">
                        <a16:creationId xmlns:a16="http://schemas.microsoft.com/office/drawing/2014/main" id="{9A9AEF1F-1E20-44C6-B760-C9DC0A6BC562}"/>
                      </a:ext>
                    </a:extLst>
                  </p:cNvPr>
                  <p:cNvGrpSpPr/>
                  <p:nvPr/>
                </p:nvGrpSpPr>
                <p:grpSpPr>
                  <a:xfrm>
                    <a:off x="4980730" y="1709424"/>
                    <a:ext cx="29185" cy="25483"/>
                    <a:chOff x="4980730" y="1709424"/>
                    <a:chExt cx="29185" cy="25483"/>
                  </a:xfrm>
                  <a:grpFill/>
                </p:grpSpPr>
                <p:sp>
                  <p:nvSpPr>
                    <p:cNvPr id="1115" name="Freeform: Shape 907">
                      <a:extLst>
                        <a:ext uri="{FF2B5EF4-FFF2-40B4-BE49-F238E27FC236}">
                          <a16:creationId xmlns:a16="http://schemas.microsoft.com/office/drawing/2014/main" id="{63990EB3-9EB4-4F4C-B962-65EFA0B623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7142" y="1715590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8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2055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16" name="Freeform: Shape 908">
                      <a:extLst>
                        <a:ext uri="{FF2B5EF4-FFF2-40B4-BE49-F238E27FC236}">
                          <a16:creationId xmlns:a16="http://schemas.microsoft.com/office/drawing/2014/main" id="{95AFB95D-6350-419E-8021-7CDA259DCC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0730" y="1709424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79" y="4599"/>
                            <a:pt x="1321" y="2122"/>
                          </a:cubicBezTo>
                          <a:cubicBezTo>
                            <a:pt x="3416" y="-354"/>
                            <a:pt x="7036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12" name="Graphic 79">
                    <a:extLst>
                      <a:ext uri="{FF2B5EF4-FFF2-40B4-BE49-F238E27FC236}">
                        <a16:creationId xmlns:a16="http://schemas.microsoft.com/office/drawing/2014/main" id="{2BECD0FF-9AE4-479B-8CD8-FC06ABC19142}"/>
                      </a:ext>
                    </a:extLst>
                  </p:cNvPr>
                  <p:cNvGrpSpPr/>
                  <p:nvPr/>
                </p:nvGrpSpPr>
                <p:grpSpPr>
                  <a:xfrm>
                    <a:off x="5061342" y="1777502"/>
                    <a:ext cx="29185" cy="25415"/>
                    <a:chOff x="5061342" y="1777502"/>
                    <a:chExt cx="29185" cy="25415"/>
                  </a:xfrm>
                  <a:grpFill/>
                </p:grpSpPr>
                <p:sp>
                  <p:nvSpPr>
                    <p:cNvPr id="1113" name="Freeform: Shape 910">
                      <a:extLst>
                        <a:ext uri="{FF2B5EF4-FFF2-40B4-BE49-F238E27FC236}">
                          <a16:creationId xmlns:a16="http://schemas.microsoft.com/office/drawing/2014/main" id="{C72D69CE-B8FD-4633-88D0-E9D86FB67D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1342" y="1777502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8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60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14" name="Freeform: Shape 911">
                      <a:extLst>
                        <a:ext uri="{FF2B5EF4-FFF2-40B4-BE49-F238E27FC236}">
                          <a16:creationId xmlns:a16="http://schemas.microsoft.com/office/drawing/2014/main" id="{3B1F8AB6-8524-473A-BC1C-54816D759C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79028" y="1791378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79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274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48" name="Graphic 79">
                  <a:extLst>
                    <a:ext uri="{FF2B5EF4-FFF2-40B4-BE49-F238E27FC236}">
                      <a16:creationId xmlns:a16="http://schemas.microsoft.com/office/drawing/2014/main" id="{9A9F06DB-461D-4EB6-964B-B18C56D1A438}"/>
                    </a:ext>
                  </a:extLst>
                </p:cNvPr>
                <p:cNvGrpSpPr/>
                <p:nvPr/>
              </p:nvGrpSpPr>
              <p:grpSpPr>
                <a:xfrm>
                  <a:off x="4966812" y="1739480"/>
                  <a:ext cx="137728" cy="33379"/>
                  <a:chOff x="4966812" y="1739480"/>
                  <a:chExt cx="137728" cy="33379"/>
                </a:xfrm>
                <a:grpFill/>
              </p:grpSpPr>
              <p:grpSp>
                <p:nvGrpSpPr>
                  <p:cNvPr id="1105" name="Graphic 79">
                    <a:extLst>
                      <a:ext uri="{FF2B5EF4-FFF2-40B4-BE49-F238E27FC236}">
                        <a16:creationId xmlns:a16="http://schemas.microsoft.com/office/drawing/2014/main" id="{20C10B53-090F-4EAB-8B69-C85F42A69E6E}"/>
                      </a:ext>
                    </a:extLst>
                  </p:cNvPr>
                  <p:cNvGrpSpPr/>
                  <p:nvPr/>
                </p:nvGrpSpPr>
                <p:grpSpPr>
                  <a:xfrm>
                    <a:off x="4966812" y="1739480"/>
                    <a:ext cx="35636" cy="11705"/>
                    <a:chOff x="4966812" y="1739480"/>
                    <a:chExt cx="35636" cy="11705"/>
                  </a:xfrm>
                  <a:grpFill/>
                </p:grpSpPr>
                <p:sp>
                  <p:nvSpPr>
                    <p:cNvPr id="1109" name="Freeform: Shape 914">
                      <a:extLst>
                        <a:ext uri="{FF2B5EF4-FFF2-40B4-BE49-F238E27FC236}">
                          <a16:creationId xmlns:a16="http://schemas.microsoft.com/office/drawing/2014/main" id="{76E2861D-E73D-4C32-A2A0-71CD917160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73749" y="1744583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10" name="Freeform: Shape 915">
                      <a:extLst>
                        <a:ext uri="{FF2B5EF4-FFF2-40B4-BE49-F238E27FC236}">
                          <a16:creationId xmlns:a16="http://schemas.microsoft.com/office/drawing/2014/main" id="{0E7B8704-EC36-4C3C-B263-F41F280A15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66812" y="1739480"/>
                      <a:ext cx="11522" cy="11498"/>
                    </a:xfrm>
                    <a:custGeom>
                      <a:avLst/>
                      <a:gdLst>
                        <a:gd name="connsiteX0" fmla="*/ 6761 w 11522"/>
                        <a:gd name="connsiteY0" fmla="*/ 70 h 11498"/>
                        <a:gd name="connsiteX1" fmla="*/ 11429 w 11522"/>
                        <a:gd name="connsiteY1" fmla="*/ 6737 h 11498"/>
                        <a:gd name="connsiteX2" fmla="*/ 4761 w 11522"/>
                        <a:gd name="connsiteY2" fmla="*/ 11405 h 11498"/>
                        <a:gd name="connsiteX3" fmla="*/ 94 w 11522"/>
                        <a:gd name="connsiteY3" fmla="*/ 4737 h 11498"/>
                        <a:gd name="connsiteX4" fmla="*/ 6761 w 11522"/>
                        <a:gd name="connsiteY4" fmla="*/ 70 h 114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8">
                          <a:moveTo>
                            <a:pt x="6761" y="70"/>
                          </a:moveTo>
                          <a:cubicBezTo>
                            <a:pt x="9905" y="641"/>
                            <a:pt x="12000" y="3594"/>
                            <a:pt x="11429" y="6737"/>
                          </a:cubicBezTo>
                          <a:cubicBezTo>
                            <a:pt x="10857" y="9881"/>
                            <a:pt x="7904" y="11976"/>
                            <a:pt x="4761" y="11405"/>
                          </a:cubicBezTo>
                          <a:cubicBezTo>
                            <a:pt x="1618" y="10833"/>
                            <a:pt x="-478" y="7880"/>
                            <a:pt x="94" y="4737"/>
                          </a:cubicBezTo>
                          <a:cubicBezTo>
                            <a:pt x="665" y="1594"/>
                            <a:pt x="3618" y="-406"/>
                            <a:pt x="6761" y="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06" name="Graphic 79">
                    <a:extLst>
                      <a:ext uri="{FF2B5EF4-FFF2-40B4-BE49-F238E27FC236}">
                        <a16:creationId xmlns:a16="http://schemas.microsoft.com/office/drawing/2014/main" id="{BAC59273-74E6-4474-8B87-AF81EED1D8D5}"/>
                      </a:ext>
                    </a:extLst>
                  </p:cNvPr>
                  <p:cNvGrpSpPr/>
                  <p:nvPr/>
                </p:nvGrpSpPr>
                <p:grpSpPr>
                  <a:xfrm>
                    <a:off x="5068904" y="1761157"/>
                    <a:ext cx="35636" cy="11702"/>
                    <a:chOff x="5068904" y="1761157"/>
                    <a:chExt cx="35636" cy="11702"/>
                  </a:xfrm>
                  <a:grpFill/>
                </p:grpSpPr>
                <p:sp>
                  <p:nvSpPr>
                    <p:cNvPr id="1107" name="Freeform: Shape 917">
                      <a:extLst>
                        <a:ext uri="{FF2B5EF4-FFF2-40B4-BE49-F238E27FC236}">
                          <a16:creationId xmlns:a16="http://schemas.microsoft.com/office/drawing/2014/main" id="{8B7F13AD-E654-40AE-86DD-9243CD707E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8904" y="1761157"/>
                      <a:ext cx="28699" cy="6509"/>
                    </a:xfrm>
                    <a:custGeom>
                      <a:avLst/>
                      <a:gdLst>
                        <a:gd name="connsiteX0" fmla="*/ 27542 w 28699"/>
                        <a:gd name="connsiteY0" fmla="*/ 6492 h 6509"/>
                        <a:gd name="connsiteX1" fmla="*/ 777 w 28699"/>
                        <a:gd name="connsiteY1" fmla="*/ 1920 h 6509"/>
                        <a:gd name="connsiteX2" fmla="*/ 15 w 28699"/>
                        <a:gd name="connsiteY2" fmla="*/ 777 h 6509"/>
                        <a:gd name="connsiteX3" fmla="*/ 1158 w 28699"/>
                        <a:gd name="connsiteY3" fmla="*/ 15 h 6509"/>
                        <a:gd name="connsiteX4" fmla="*/ 27923 w 28699"/>
                        <a:gd name="connsiteY4" fmla="*/ 4682 h 6509"/>
                        <a:gd name="connsiteX5" fmla="*/ 28685 w 28699"/>
                        <a:gd name="connsiteY5" fmla="*/ 5825 h 6509"/>
                        <a:gd name="connsiteX6" fmla="*/ 27542 w 28699"/>
                        <a:gd name="connsiteY6" fmla="*/ 6492 h 65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509">
                          <a:moveTo>
                            <a:pt x="27542" y="6492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3" y="6587"/>
                            <a:pt x="27542" y="649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08" name="Freeform: Shape 918">
                      <a:extLst>
                        <a:ext uri="{FF2B5EF4-FFF2-40B4-BE49-F238E27FC236}">
                          <a16:creationId xmlns:a16="http://schemas.microsoft.com/office/drawing/2014/main" id="{C0B0B1E7-93DB-4E53-B42A-1188581C49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93018" y="1761363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1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904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49" name="Graphic 79">
                  <a:extLst>
                    <a:ext uri="{FF2B5EF4-FFF2-40B4-BE49-F238E27FC236}">
                      <a16:creationId xmlns:a16="http://schemas.microsoft.com/office/drawing/2014/main" id="{709B253A-A851-4EF7-83C8-69ABB3CD5DD2}"/>
                    </a:ext>
                  </a:extLst>
                </p:cNvPr>
                <p:cNvGrpSpPr/>
                <p:nvPr/>
              </p:nvGrpSpPr>
              <p:grpSpPr>
                <a:xfrm>
                  <a:off x="4969814" y="1728361"/>
                  <a:ext cx="131678" cy="55620"/>
                  <a:chOff x="4969814" y="1728361"/>
                  <a:chExt cx="131678" cy="55620"/>
                </a:xfrm>
                <a:grpFill/>
              </p:grpSpPr>
              <p:grpSp>
                <p:nvGrpSpPr>
                  <p:cNvPr id="1099" name="Graphic 79">
                    <a:extLst>
                      <a:ext uri="{FF2B5EF4-FFF2-40B4-BE49-F238E27FC236}">
                        <a16:creationId xmlns:a16="http://schemas.microsoft.com/office/drawing/2014/main" id="{78E6450B-AFD0-431A-AF2A-58AB4D21C7D1}"/>
                      </a:ext>
                    </a:extLst>
                  </p:cNvPr>
                  <p:cNvGrpSpPr/>
                  <p:nvPr/>
                </p:nvGrpSpPr>
                <p:grpSpPr>
                  <a:xfrm>
                    <a:off x="4969814" y="1767208"/>
                    <a:ext cx="34203" cy="16773"/>
                    <a:chOff x="4969814" y="1767208"/>
                    <a:chExt cx="34203" cy="16773"/>
                  </a:xfrm>
                  <a:grpFill/>
                </p:grpSpPr>
                <p:sp>
                  <p:nvSpPr>
                    <p:cNvPr id="1103" name="Freeform: Shape 921">
                      <a:extLst>
                        <a:ext uri="{FF2B5EF4-FFF2-40B4-BE49-F238E27FC236}">
                          <a16:creationId xmlns:a16="http://schemas.microsoft.com/office/drawing/2014/main" id="{D2755F91-A3CA-4127-A6E9-6ABDEED8BF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76562" y="1767208"/>
                      <a:ext cx="27456" cy="11275"/>
                    </a:xfrm>
                    <a:custGeom>
                      <a:avLst/>
                      <a:gdLst>
                        <a:gd name="connsiteX0" fmla="*/ 822 w 27456"/>
                        <a:gd name="connsiteY0" fmla="*/ 11204 h 11275"/>
                        <a:gd name="connsiteX1" fmla="*/ 60 w 27456"/>
                        <a:gd name="connsiteY1" fmla="*/ 10632 h 11275"/>
                        <a:gd name="connsiteX2" fmla="*/ 631 w 27456"/>
                        <a:gd name="connsiteY2" fmla="*/ 9394 h 11275"/>
                        <a:gd name="connsiteX3" fmla="*/ 26158 w 27456"/>
                        <a:gd name="connsiteY3" fmla="*/ 60 h 11275"/>
                        <a:gd name="connsiteX4" fmla="*/ 27396 w 27456"/>
                        <a:gd name="connsiteY4" fmla="*/ 631 h 11275"/>
                        <a:gd name="connsiteX5" fmla="*/ 26825 w 27456"/>
                        <a:gd name="connsiteY5" fmla="*/ 1869 h 11275"/>
                        <a:gd name="connsiteX6" fmla="*/ 1298 w 27456"/>
                        <a:gd name="connsiteY6" fmla="*/ 11204 h 11275"/>
                        <a:gd name="connsiteX7" fmla="*/ 822 w 27456"/>
                        <a:gd name="connsiteY7" fmla="*/ 11204 h 11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75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99"/>
                            <a:pt x="1012" y="11299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04" name="Freeform: Shape 922">
                      <a:extLst>
                        <a:ext uri="{FF2B5EF4-FFF2-40B4-BE49-F238E27FC236}">
                          <a16:creationId xmlns:a16="http://schemas.microsoft.com/office/drawing/2014/main" id="{77A660BE-8E7F-42D4-9D56-9ADD06EA4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69814" y="1772557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00" name="Graphic 79">
                    <a:extLst>
                      <a:ext uri="{FF2B5EF4-FFF2-40B4-BE49-F238E27FC236}">
                        <a16:creationId xmlns:a16="http://schemas.microsoft.com/office/drawing/2014/main" id="{5E7A1416-DC4C-4CF6-A4AE-F8D69BB1BB3F}"/>
                      </a:ext>
                    </a:extLst>
                  </p:cNvPr>
                  <p:cNvGrpSpPr/>
                  <p:nvPr/>
                </p:nvGrpSpPr>
                <p:grpSpPr>
                  <a:xfrm>
                    <a:off x="5067240" y="1728361"/>
                    <a:ext cx="34252" cy="16808"/>
                    <a:chOff x="5067240" y="1728361"/>
                    <a:chExt cx="34252" cy="16808"/>
                  </a:xfrm>
                  <a:grpFill/>
                </p:grpSpPr>
                <p:sp>
                  <p:nvSpPr>
                    <p:cNvPr id="1101" name="Freeform: Shape 924">
                      <a:extLst>
                        <a:ext uri="{FF2B5EF4-FFF2-40B4-BE49-F238E27FC236}">
                          <a16:creationId xmlns:a16="http://schemas.microsoft.com/office/drawing/2014/main" id="{3F78AA78-EB0F-4098-882A-6268DB0796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67240" y="1733870"/>
                      <a:ext cx="27456" cy="11299"/>
                    </a:xfrm>
                    <a:custGeom>
                      <a:avLst/>
                      <a:gdLst>
                        <a:gd name="connsiteX0" fmla="*/ 822 w 27456"/>
                        <a:gd name="connsiteY0" fmla="*/ 11299 h 11299"/>
                        <a:gd name="connsiteX1" fmla="*/ 60 w 27456"/>
                        <a:gd name="connsiteY1" fmla="*/ 10632 h 11299"/>
                        <a:gd name="connsiteX2" fmla="*/ 631 w 27456"/>
                        <a:gd name="connsiteY2" fmla="*/ 9394 h 11299"/>
                        <a:gd name="connsiteX3" fmla="*/ 26158 w 27456"/>
                        <a:gd name="connsiteY3" fmla="*/ 60 h 11299"/>
                        <a:gd name="connsiteX4" fmla="*/ 27396 w 27456"/>
                        <a:gd name="connsiteY4" fmla="*/ 631 h 11299"/>
                        <a:gd name="connsiteX5" fmla="*/ 26825 w 27456"/>
                        <a:gd name="connsiteY5" fmla="*/ 1869 h 11299"/>
                        <a:gd name="connsiteX6" fmla="*/ 1298 w 27456"/>
                        <a:gd name="connsiteY6" fmla="*/ 11204 h 11299"/>
                        <a:gd name="connsiteX7" fmla="*/ 822 w 27456"/>
                        <a:gd name="connsiteY7" fmla="*/ 11299 h 112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99">
                          <a:moveTo>
                            <a:pt x="822" y="11299"/>
                          </a:moveTo>
                          <a:cubicBezTo>
                            <a:pt x="536" y="11204"/>
                            <a:pt x="250" y="11013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99"/>
                            <a:pt x="1012" y="11299"/>
                            <a:pt x="822" y="1129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02" name="Freeform: Shape 925">
                      <a:extLst>
                        <a:ext uri="{FF2B5EF4-FFF2-40B4-BE49-F238E27FC236}">
                          <a16:creationId xmlns:a16="http://schemas.microsoft.com/office/drawing/2014/main" id="{33A95773-0CBA-4BD6-A7C6-7DE12C0FBD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90019" y="1728361"/>
                      <a:ext cx="11473" cy="11424"/>
                    </a:xfrm>
                    <a:custGeom>
                      <a:avLst/>
                      <a:gdLst>
                        <a:gd name="connsiteX0" fmla="*/ 7665 w 11473"/>
                        <a:gd name="connsiteY0" fmla="*/ 11094 h 11424"/>
                        <a:gd name="connsiteX1" fmla="*/ 331 w 11473"/>
                        <a:gd name="connsiteY1" fmla="*/ 7665 h 11424"/>
                        <a:gd name="connsiteX2" fmla="*/ 3760 w 11473"/>
                        <a:gd name="connsiteY2" fmla="*/ 331 h 11424"/>
                        <a:gd name="connsiteX3" fmla="*/ 11094 w 11473"/>
                        <a:gd name="connsiteY3" fmla="*/ 3760 h 11424"/>
                        <a:gd name="connsiteX4" fmla="*/ 7665 w 11473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73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237" y="6712"/>
                            <a:pt x="10713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050" name="Graphic 79">
                  <a:extLst>
                    <a:ext uri="{FF2B5EF4-FFF2-40B4-BE49-F238E27FC236}">
                      <a16:creationId xmlns:a16="http://schemas.microsoft.com/office/drawing/2014/main" id="{57B1CE2A-97B2-4D9A-B719-88B1CF65A888}"/>
                    </a:ext>
                  </a:extLst>
                </p:cNvPr>
                <p:cNvGrpSpPr/>
                <p:nvPr/>
              </p:nvGrpSpPr>
              <p:grpSpPr>
                <a:xfrm>
                  <a:off x="4988882" y="1701272"/>
                  <a:ext cx="93518" cy="109797"/>
                  <a:chOff x="4988882" y="1701272"/>
                  <a:chExt cx="93518" cy="109797"/>
                </a:xfrm>
                <a:grpFill/>
              </p:grpSpPr>
              <p:grpSp>
                <p:nvGrpSpPr>
                  <p:cNvPr id="1093" name="Graphic 79">
                    <a:extLst>
                      <a:ext uri="{FF2B5EF4-FFF2-40B4-BE49-F238E27FC236}">
                        <a16:creationId xmlns:a16="http://schemas.microsoft.com/office/drawing/2014/main" id="{CD0D55A9-9AD9-43FA-8C01-789D49D43ACB}"/>
                      </a:ext>
                    </a:extLst>
                  </p:cNvPr>
                  <p:cNvGrpSpPr/>
                  <p:nvPr/>
                </p:nvGrpSpPr>
                <p:grpSpPr>
                  <a:xfrm>
                    <a:off x="4988882" y="1781884"/>
                    <a:ext cx="25510" cy="29185"/>
                    <a:chOff x="4988882" y="1781884"/>
                    <a:chExt cx="25510" cy="29185"/>
                  </a:xfrm>
                  <a:grpFill/>
                </p:grpSpPr>
                <p:sp>
                  <p:nvSpPr>
                    <p:cNvPr id="1097" name="Freeform: Shape 928">
                      <a:extLst>
                        <a:ext uri="{FF2B5EF4-FFF2-40B4-BE49-F238E27FC236}">
                          <a16:creationId xmlns:a16="http://schemas.microsoft.com/office/drawing/2014/main" id="{9352736F-6FD0-46E0-8282-B4CBBCFB1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95048" y="1781884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3 w 19344"/>
                        <a:gd name="connsiteY2" fmla="*/ 21198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00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8" name="Freeform: Shape 929">
                      <a:extLst>
                        <a:ext uri="{FF2B5EF4-FFF2-40B4-BE49-F238E27FC236}">
                          <a16:creationId xmlns:a16="http://schemas.microsoft.com/office/drawing/2014/main" id="{36C2568F-4216-4ECC-92E0-2B08EFF668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88882" y="1799570"/>
                      <a:ext cx="11539" cy="11499"/>
                    </a:xfrm>
                    <a:custGeom>
                      <a:avLst/>
                      <a:gdLst>
                        <a:gd name="connsiteX0" fmla="*/ 1360 w 11539"/>
                        <a:gd name="connsiteY0" fmla="*/ 2083 h 11499"/>
                        <a:gd name="connsiteX1" fmla="*/ 9456 w 11539"/>
                        <a:gd name="connsiteY1" fmla="*/ 1321 h 11499"/>
                        <a:gd name="connsiteX2" fmla="*/ 10218 w 11539"/>
                        <a:gd name="connsiteY2" fmla="*/ 9417 h 11499"/>
                        <a:gd name="connsiteX3" fmla="*/ 2122 w 11539"/>
                        <a:gd name="connsiteY3" fmla="*/ 10179 h 11499"/>
                        <a:gd name="connsiteX4" fmla="*/ 1360 w 1153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360" y="2083"/>
                          </a:moveTo>
                          <a:cubicBezTo>
                            <a:pt x="3360" y="-394"/>
                            <a:pt x="6980" y="-680"/>
                            <a:pt x="9456" y="1321"/>
                          </a:cubicBezTo>
                          <a:cubicBezTo>
                            <a:pt x="11933" y="3321"/>
                            <a:pt x="12219" y="6941"/>
                            <a:pt x="10218" y="9417"/>
                          </a:cubicBezTo>
                          <a:cubicBezTo>
                            <a:pt x="8218" y="11894"/>
                            <a:pt x="4599" y="12179"/>
                            <a:pt x="2122" y="10179"/>
                          </a:cubicBezTo>
                          <a:cubicBezTo>
                            <a:pt x="-354" y="8179"/>
                            <a:pt x="-735" y="4559"/>
                            <a:pt x="1360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94" name="Graphic 79">
                    <a:extLst>
                      <a:ext uri="{FF2B5EF4-FFF2-40B4-BE49-F238E27FC236}">
                        <a16:creationId xmlns:a16="http://schemas.microsoft.com/office/drawing/2014/main" id="{C868411A-A87E-4C05-89D4-CDF564847EA0}"/>
                      </a:ext>
                    </a:extLst>
                  </p:cNvPr>
                  <p:cNvGrpSpPr/>
                  <p:nvPr/>
                </p:nvGrpSpPr>
                <p:grpSpPr>
                  <a:xfrm>
                    <a:off x="5056865" y="1701272"/>
                    <a:ext cx="25535" cy="29229"/>
                    <a:chOff x="5056865" y="1701272"/>
                    <a:chExt cx="25535" cy="29229"/>
                  </a:xfrm>
                  <a:grpFill/>
                </p:grpSpPr>
                <p:sp>
                  <p:nvSpPr>
                    <p:cNvPr id="1095" name="Freeform: Shape 931">
                      <a:extLst>
                        <a:ext uri="{FF2B5EF4-FFF2-40B4-BE49-F238E27FC236}">
                          <a16:creationId xmlns:a16="http://schemas.microsoft.com/office/drawing/2014/main" id="{CC8DDECF-92CA-4CB0-A9F7-A67EBAA5A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56865" y="1707779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95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6" name="Freeform: Shape 932">
                      <a:extLst>
                        <a:ext uri="{FF2B5EF4-FFF2-40B4-BE49-F238E27FC236}">
                          <a16:creationId xmlns:a16="http://schemas.microsoft.com/office/drawing/2014/main" id="{85EFB0AC-6AA3-4A68-A539-CC6157820F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70932" y="1701272"/>
                      <a:ext cx="11468" cy="11499"/>
                    </a:xfrm>
                    <a:custGeom>
                      <a:avLst/>
                      <a:gdLst>
                        <a:gd name="connsiteX0" fmla="*/ 10179 w 11468"/>
                        <a:gd name="connsiteY0" fmla="*/ 9417 h 11499"/>
                        <a:gd name="connsiteX1" fmla="*/ 2083 w 11468"/>
                        <a:gd name="connsiteY1" fmla="*/ 10179 h 11499"/>
                        <a:gd name="connsiteX2" fmla="*/ 1321 w 11468"/>
                        <a:gd name="connsiteY2" fmla="*/ 2083 h 11499"/>
                        <a:gd name="connsiteX3" fmla="*/ 9417 w 11468"/>
                        <a:gd name="connsiteY3" fmla="*/ 1321 h 11499"/>
                        <a:gd name="connsiteX4" fmla="*/ 10179 w 11468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68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798" y="3321"/>
                            <a:pt x="12179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051" name="Freeform: Shape 933">
                  <a:extLst>
                    <a:ext uri="{FF2B5EF4-FFF2-40B4-BE49-F238E27FC236}">
                      <a16:creationId xmlns:a16="http://schemas.microsoft.com/office/drawing/2014/main" id="{B147822B-7CF1-470D-A251-96B0BB1E8AF4}"/>
                    </a:ext>
                  </a:extLst>
                </p:cNvPr>
                <p:cNvSpPr/>
                <p:nvPr/>
              </p:nvSpPr>
              <p:spPr>
                <a:xfrm>
                  <a:off x="4994412" y="1715716"/>
                  <a:ext cx="82267" cy="82243"/>
                </a:xfrm>
                <a:custGeom>
                  <a:avLst/>
                  <a:gdLst>
                    <a:gd name="connsiteX0" fmla="*/ 81650 w 82267"/>
                    <a:gd name="connsiteY0" fmla="*/ 48122 h 82243"/>
                    <a:gd name="connsiteX1" fmla="*/ 34121 w 82267"/>
                    <a:gd name="connsiteY1" fmla="*/ 81650 h 82243"/>
                    <a:gd name="connsiteX2" fmla="*/ 593 w 82267"/>
                    <a:gd name="connsiteY2" fmla="*/ 34121 h 82243"/>
                    <a:gd name="connsiteX3" fmla="*/ 48122 w 82267"/>
                    <a:gd name="connsiteY3" fmla="*/ 593 h 82243"/>
                    <a:gd name="connsiteX4" fmla="*/ 81650 w 82267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67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506" y="4403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2" name="Freeform: Shape 934">
                  <a:extLst>
                    <a:ext uri="{FF2B5EF4-FFF2-40B4-BE49-F238E27FC236}">
                      <a16:creationId xmlns:a16="http://schemas.microsoft.com/office/drawing/2014/main" id="{DCF46C67-6F99-49E6-B2C2-31F83CFEFABF}"/>
                    </a:ext>
                  </a:extLst>
                </p:cNvPr>
                <p:cNvSpPr/>
                <p:nvPr/>
              </p:nvSpPr>
              <p:spPr>
                <a:xfrm>
                  <a:off x="5024106" y="170035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3" name="Freeform: Shape 935">
                  <a:extLst>
                    <a:ext uri="{FF2B5EF4-FFF2-40B4-BE49-F238E27FC236}">
                      <a16:creationId xmlns:a16="http://schemas.microsoft.com/office/drawing/2014/main" id="{34AAFEFC-06EC-4073-BE5B-40C0476BC48F}"/>
                    </a:ext>
                  </a:extLst>
                </p:cNvPr>
                <p:cNvSpPr/>
                <p:nvPr/>
              </p:nvSpPr>
              <p:spPr>
                <a:xfrm>
                  <a:off x="5034870" y="172188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4" name="Freeform: Shape 936">
                  <a:extLst>
                    <a:ext uri="{FF2B5EF4-FFF2-40B4-BE49-F238E27FC236}">
                      <a16:creationId xmlns:a16="http://schemas.microsoft.com/office/drawing/2014/main" id="{AA6E4D8A-D9A8-4334-8DA6-830C20C3033A}"/>
                    </a:ext>
                  </a:extLst>
                </p:cNvPr>
                <p:cNvSpPr/>
                <p:nvPr/>
              </p:nvSpPr>
              <p:spPr>
                <a:xfrm>
                  <a:off x="5029238" y="1746304"/>
                  <a:ext cx="13829" cy="13781"/>
                </a:xfrm>
                <a:custGeom>
                  <a:avLst/>
                  <a:gdLst>
                    <a:gd name="connsiteX0" fmla="*/ 13392 w 13829"/>
                    <a:gd name="connsiteY0" fmla="*/ 4485 h 13781"/>
                    <a:gd name="connsiteX1" fmla="*/ 9296 w 13829"/>
                    <a:gd name="connsiteY1" fmla="*/ 13343 h 13781"/>
                    <a:gd name="connsiteX2" fmla="*/ 438 w 13829"/>
                    <a:gd name="connsiteY2" fmla="*/ 9248 h 13781"/>
                    <a:gd name="connsiteX3" fmla="*/ 4534 w 13829"/>
                    <a:gd name="connsiteY3" fmla="*/ 389 h 13781"/>
                    <a:gd name="connsiteX4" fmla="*/ 13392 w 13829"/>
                    <a:gd name="connsiteY4" fmla="*/ 4485 h 1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781">
                      <a:moveTo>
                        <a:pt x="13392" y="4485"/>
                      </a:moveTo>
                      <a:cubicBezTo>
                        <a:pt x="14725" y="8009"/>
                        <a:pt x="12916" y="12010"/>
                        <a:pt x="9296" y="13343"/>
                      </a:cubicBezTo>
                      <a:cubicBezTo>
                        <a:pt x="5772" y="14677"/>
                        <a:pt x="1771" y="12867"/>
                        <a:pt x="438" y="9248"/>
                      </a:cubicBezTo>
                      <a:cubicBezTo>
                        <a:pt x="-896" y="5723"/>
                        <a:pt x="914" y="1723"/>
                        <a:pt x="4534" y="389"/>
                      </a:cubicBezTo>
                      <a:cubicBezTo>
                        <a:pt x="8153" y="-849"/>
                        <a:pt x="12058" y="961"/>
                        <a:pt x="13392" y="448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5" name="Freeform: Shape 937">
                  <a:extLst>
                    <a:ext uri="{FF2B5EF4-FFF2-40B4-BE49-F238E27FC236}">
                      <a16:creationId xmlns:a16="http://schemas.microsoft.com/office/drawing/2014/main" id="{29722F51-0199-4EAC-A53B-C344731E17B0}"/>
                    </a:ext>
                  </a:extLst>
                </p:cNvPr>
                <p:cNvSpPr/>
                <p:nvPr/>
              </p:nvSpPr>
              <p:spPr>
                <a:xfrm>
                  <a:off x="5018391" y="172626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6" name="Freeform: Shape 938">
                  <a:extLst>
                    <a:ext uri="{FF2B5EF4-FFF2-40B4-BE49-F238E27FC236}">
                      <a16:creationId xmlns:a16="http://schemas.microsoft.com/office/drawing/2014/main" id="{695A6054-7A89-446C-8883-FBCA3655DAC5}"/>
                    </a:ext>
                  </a:extLst>
                </p:cNvPr>
                <p:cNvSpPr/>
                <p:nvPr/>
              </p:nvSpPr>
              <p:spPr>
                <a:xfrm>
                  <a:off x="5009152" y="174193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7" name="Freeform: Shape 939">
                  <a:extLst>
                    <a:ext uri="{FF2B5EF4-FFF2-40B4-BE49-F238E27FC236}">
                      <a16:creationId xmlns:a16="http://schemas.microsoft.com/office/drawing/2014/main" id="{CE1CFE10-EAF2-4564-A845-274FF5CD086D}"/>
                    </a:ext>
                  </a:extLst>
                </p:cNvPr>
                <p:cNvSpPr/>
                <p:nvPr/>
              </p:nvSpPr>
              <p:spPr>
                <a:xfrm>
                  <a:off x="5011914" y="175941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8" name="Freeform: Shape 940">
                  <a:extLst>
                    <a:ext uri="{FF2B5EF4-FFF2-40B4-BE49-F238E27FC236}">
                      <a16:creationId xmlns:a16="http://schemas.microsoft.com/office/drawing/2014/main" id="{8F966D07-3C54-4FF8-AA66-5FBE7BF2DD2B}"/>
                    </a:ext>
                  </a:extLst>
                </p:cNvPr>
                <p:cNvSpPr/>
                <p:nvPr/>
              </p:nvSpPr>
              <p:spPr>
                <a:xfrm>
                  <a:off x="5042775" y="176474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9" name="Freeform: Shape 941">
                  <a:extLst>
                    <a:ext uri="{FF2B5EF4-FFF2-40B4-BE49-F238E27FC236}">
                      <a16:creationId xmlns:a16="http://schemas.microsoft.com/office/drawing/2014/main" id="{9C22C831-189C-4B1E-A203-1983F55143DC}"/>
                    </a:ext>
                  </a:extLst>
                </p:cNvPr>
                <p:cNvSpPr/>
                <p:nvPr/>
              </p:nvSpPr>
              <p:spPr>
                <a:xfrm>
                  <a:off x="5051538" y="174750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807"/>
                        <a:pt x="807" y="1474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0" name="Freeform: Shape 942">
                  <a:extLst>
                    <a:ext uri="{FF2B5EF4-FFF2-40B4-BE49-F238E27FC236}">
                      <a16:creationId xmlns:a16="http://schemas.microsoft.com/office/drawing/2014/main" id="{B3A5B423-B472-4C1C-A435-B0B6ABD1E8AE}"/>
                    </a:ext>
                  </a:extLst>
                </p:cNvPr>
                <p:cNvSpPr/>
                <p:nvPr/>
              </p:nvSpPr>
              <p:spPr>
                <a:xfrm>
                  <a:off x="5048300" y="173274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1" name="Freeform: Shape 943">
                  <a:extLst>
                    <a:ext uri="{FF2B5EF4-FFF2-40B4-BE49-F238E27FC236}">
                      <a16:creationId xmlns:a16="http://schemas.microsoft.com/office/drawing/2014/main" id="{903A8A55-5790-4271-91DB-17C194A186A4}"/>
                    </a:ext>
                  </a:extLst>
                </p:cNvPr>
                <p:cNvSpPr/>
                <p:nvPr/>
              </p:nvSpPr>
              <p:spPr>
                <a:xfrm>
                  <a:off x="5026011" y="177284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2" name="Freeform: Shape 944">
                  <a:extLst>
                    <a:ext uri="{FF2B5EF4-FFF2-40B4-BE49-F238E27FC236}">
                      <a16:creationId xmlns:a16="http://schemas.microsoft.com/office/drawing/2014/main" id="{65C80BC9-213A-4C96-8B4D-64FD2A42A56D}"/>
                    </a:ext>
                  </a:extLst>
                </p:cNvPr>
                <p:cNvSpPr/>
                <p:nvPr/>
              </p:nvSpPr>
              <p:spPr>
                <a:xfrm>
                  <a:off x="4999437" y="171135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3" name="Freeform: Shape 945">
                  <a:extLst>
                    <a:ext uri="{FF2B5EF4-FFF2-40B4-BE49-F238E27FC236}">
                      <a16:creationId xmlns:a16="http://schemas.microsoft.com/office/drawing/2014/main" id="{68F3C017-BCDB-49C7-9ED7-03A04C7CE948}"/>
                    </a:ext>
                  </a:extLst>
                </p:cNvPr>
                <p:cNvSpPr/>
                <p:nvPr/>
              </p:nvSpPr>
              <p:spPr>
                <a:xfrm>
                  <a:off x="4984768" y="173078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4" name="Freeform: Shape 946">
                  <a:extLst>
                    <a:ext uri="{FF2B5EF4-FFF2-40B4-BE49-F238E27FC236}">
                      <a16:creationId xmlns:a16="http://schemas.microsoft.com/office/drawing/2014/main" id="{3D637252-DCC0-4E32-A795-9161D0F03B72}"/>
                    </a:ext>
                  </a:extLst>
                </p:cNvPr>
                <p:cNvSpPr/>
                <p:nvPr/>
              </p:nvSpPr>
              <p:spPr>
                <a:xfrm>
                  <a:off x="4984197" y="175674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5" name="Freeform: Shape 947">
                  <a:extLst>
                    <a:ext uri="{FF2B5EF4-FFF2-40B4-BE49-F238E27FC236}">
                      <a16:creationId xmlns:a16="http://schemas.microsoft.com/office/drawing/2014/main" id="{A0F110BC-709D-4CD8-8F69-B815E6410714}"/>
                    </a:ext>
                  </a:extLst>
                </p:cNvPr>
                <p:cNvSpPr/>
                <p:nvPr/>
              </p:nvSpPr>
              <p:spPr>
                <a:xfrm>
                  <a:off x="4989816" y="177865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6" name="Freeform: Shape 948">
                  <a:extLst>
                    <a:ext uri="{FF2B5EF4-FFF2-40B4-BE49-F238E27FC236}">
                      <a16:creationId xmlns:a16="http://schemas.microsoft.com/office/drawing/2014/main" id="{F562DC2B-1073-4455-8341-43CA6BFAB2DD}"/>
                    </a:ext>
                  </a:extLst>
                </p:cNvPr>
                <p:cNvSpPr/>
                <p:nvPr/>
              </p:nvSpPr>
              <p:spPr>
                <a:xfrm>
                  <a:off x="5007628" y="179555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7" name="Freeform: Shape 949">
                  <a:extLst>
                    <a:ext uri="{FF2B5EF4-FFF2-40B4-BE49-F238E27FC236}">
                      <a16:creationId xmlns:a16="http://schemas.microsoft.com/office/drawing/2014/main" id="{7C050802-98C6-4B2B-94FE-825C7E79048E}"/>
                    </a:ext>
                  </a:extLst>
                </p:cNvPr>
                <p:cNvSpPr/>
                <p:nvPr/>
              </p:nvSpPr>
              <p:spPr>
                <a:xfrm>
                  <a:off x="5035060" y="180032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8" name="Freeform: Shape 950">
                  <a:extLst>
                    <a:ext uri="{FF2B5EF4-FFF2-40B4-BE49-F238E27FC236}">
                      <a16:creationId xmlns:a16="http://schemas.microsoft.com/office/drawing/2014/main" id="{E1F01AB0-5C1C-4B4B-AD19-DFDE502F8556}"/>
                    </a:ext>
                  </a:extLst>
                </p:cNvPr>
                <p:cNvSpPr/>
                <p:nvPr/>
              </p:nvSpPr>
              <p:spPr>
                <a:xfrm>
                  <a:off x="5061254" y="179103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9" name="Freeform: Shape 951">
                  <a:extLst>
                    <a:ext uri="{FF2B5EF4-FFF2-40B4-BE49-F238E27FC236}">
                      <a16:creationId xmlns:a16="http://schemas.microsoft.com/office/drawing/2014/main" id="{FA244043-4E62-4A2C-B3A8-BCE35F8B2074}"/>
                    </a:ext>
                  </a:extLst>
                </p:cNvPr>
                <p:cNvSpPr/>
                <p:nvPr/>
              </p:nvSpPr>
              <p:spPr>
                <a:xfrm>
                  <a:off x="5076494" y="177012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0" name="Freeform: Shape 952">
                  <a:extLst>
                    <a:ext uri="{FF2B5EF4-FFF2-40B4-BE49-F238E27FC236}">
                      <a16:creationId xmlns:a16="http://schemas.microsoft.com/office/drawing/2014/main" id="{6D14D414-5A4C-4D60-805C-D46A9F447D49}"/>
                    </a:ext>
                  </a:extLst>
                </p:cNvPr>
                <p:cNvSpPr/>
                <p:nvPr/>
              </p:nvSpPr>
              <p:spPr>
                <a:xfrm>
                  <a:off x="5080875" y="174745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1" name="Freeform: Shape 953">
                  <a:extLst>
                    <a:ext uri="{FF2B5EF4-FFF2-40B4-BE49-F238E27FC236}">
                      <a16:creationId xmlns:a16="http://schemas.microsoft.com/office/drawing/2014/main" id="{FF13BDEF-489B-4E7C-A54F-105490F38B9D}"/>
                    </a:ext>
                  </a:extLst>
                </p:cNvPr>
                <p:cNvSpPr/>
                <p:nvPr/>
              </p:nvSpPr>
              <p:spPr>
                <a:xfrm>
                  <a:off x="5073351" y="172131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2" name="Freeform: Shape 954">
                  <a:extLst>
                    <a:ext uri="{FF2B5EF4-FFF2-40B4-BE49-F238E27FC236}">
                      <a16:creationId xmlns:a16="http://schemas.microsoft.com/office/drawing/2014/main" id="{13EED7D5-1AC3-4C6F-9229-1798615ABDAE}"/>
                    </a:ext>
                  </a:extLst>
                </p:cNvPr>
                <p:cNvSpPr/>
                <p:nvPr/>
              </p:nvSpPr>
              <p:spPr>
                <a:xfrm>
                  <a:off x="5052300" y="170092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3" name="Freeform: Shape 955">
                  <a:extLst>
                    <a:ext uri="{FF2B5EF4-FFF2-40B4-BE49-F238E27FC236}">
                      <a16:creationId xmlns:a16="http://schemas.microsoft.com/office/drawing/2014/main" id="{5EADF5DC-8479-4910-B984-F546036E3BF2}"/>
                    </a:ext>
                  </a:extLst>
                </p:cNvPr>
                <p:cNvSpPr/>
                <p:nvPr/>
              </p:nvSpPr>
              <p:spPr>
                <a:xfrm>
                  <a:off x="5028613" y="1706674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875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4" name="Freeform: Shape 956">
                  <a:extLst>
                    <a:ext uri="{FF2B5EF4-FFF2-40B4-BE49-F238E27FC236}">
                      <a16:creationId xmlns:a16="http://schemas.microsoft.com/office/drawing/2014/main" id="{827618EE-9585-4A18-9568-0F84F5D88D6E}"/>
                    </a:ext>
                  </a:extLst>
                </p:cNvPr>
                <p:cNvSpPr/>
                <p:nvPr/>
              </p:nvSpPr>
              <p:spPr>
                <a:xfrm>
                  <a:off x="5003958" y="1716785"/>
                  <a:ext cx="17335" cy="18383"/>
                </a:xfrm>
                <a:custGeom>
                  <a:avLst/>
                  <a:gdLst>
                    <a:gd name="connsiteX0" fmla="*/ 16288 w 17335"/>
                    <a:gd name="connsiteY0" fmla="*/ 18383 h 18383"/>
                    <a:gd name="connsiteX1" fmla="*/ 15716 w 17335"/>
                    <a:gd name="connsiteY1" fmla="*/ 18097 h 18383"/>
                    <a:gd name="connsiteX2" fmla="*/ 286 w 17335"/>
                    <a:gd name="connsiteY2" fmla="*/ 1619 h 18383"/>
                    <a:gd name="connsiteX3" fmla="*/ 286 w 17335"/>
                    <a:gd name="connsiteY3" fmla="*/ 286 h 18383"/>
                    <a:gd name="connsiteX4" fmla="*/ 1619 w 17335"/>
                    <a:gd name="connsiteY4" fmla="*/ 286 h 18383"/>
                    <a:gd name="connsiteX5" fmla="*/ 17050 w 17335"/>
                    <a:gd name="connsiteY5" fmla="*/ 16764 h 18383"/>
                    <a:gd name="connsiteX6" fmla="*/ 17050 w 17335"/>
                    <a:gd name="connsiteY6" fmla="*/ 18097 h 18383"/>
                    <a:gd name="connsiteX7" fmla="*/ 16288 w 17335"/>
                    <a:gd name="connsiteY7" fmla="*/ 18383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383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7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6"/>
                        <a:pt x="17050" y="18097"/>
                      </a:cubicBezTo>
                      <a:cubicBezTo>
                        <a:pt x="16955" y="18383"/>
                        <a:pt x="16573" y="18383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5" name="Freeform: Shape 957">
                  <a:extLst>
                    <a:ext uri="{FF2B5EF4-FFF2-40B4-BE49-F238E27FC236}">
                      <a16:creationId xmlns:a16="http://schemas.microsoft.com/office/drawing/2014/main" id="{F1C197C4-2FAA-4183-9CA8-C341DC0105C2}"/>
                    </a:ext>
                  </a:extLst>
                </p:cNvPr>
                <p:cNvSpPr/>
                <p:nvPr/>
              </p:nvSpPr>
              <p:spPr>
                <a:xfrm>
                  <a:off x="4991503" y="1735953"/>
                  <a:ext cx="24530" cy="11622"/>
                </a:xfrm>
                <a:custGeom>
                  <a:avLst/>
                  <a:gdLst>
                    <a:gd name="connsiteX0" fmla="*/ 23409 w 24530"/>
                    <a:gd name="connsiteY0" fmla="*/ 11598 h 11622"/>
                    <a:gd name="connsiteX1" fmla="*/ 23219 w 24530"/>
                    <a:gd name="connsiteY1" fmla="*/ 11503 h 11622"/>
                    <a:gd name="connsiteX2" fmla="*/ 549 w 24530"/>
                    <a:gd name="connsiteY2" fmla="*/ 1788 h 11622"/>
                    <a:gd name="connsiteX3" fmla="*/ 73 w 24530"/>
                    <a:gd name="connsiteY3" fmla="*/ 549 h 11622"/>
                    <a:gd name="connsiteX4" fmla="*/ 1311 w 24530"/>
                    <a:gd name="connsiteY4" fmla="*/ 73 h 11622"/>
                    <a:gd name="connsiteX5" fmla="*/ 23981 w 24530"/>
                    <a:gd name="connsiteY5" fmla="*/ 9789 h 11622"/>
                    <a:gd name="connsiteX6" fmla="*/ 24457 w 24530"/>
                    <a:gd name="connsiteY6" fmla="*/ 11027 h 11622"/>
                    <a:gd name="connsiteX7" fmla="*/ 23409 w 24530"/>
                    <a:gd name="connsiteY7" fmla="*/ 11598 h 1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22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8"/>
                        <a:pt x="1311" y="73"/>
                      </a:cubicBezTo>
                      <a:lnTo>
                        <a:pt x="23981" y="9789"/>
                      </a:lnTo>
                      <a:cubicBezTo>
                        <a:pt x="24457" y="9979"/>
                        <a:pt x="24648" y="10551"/>
                        <a:pt x="24457" y="11027"/>
                      </a:cubicBezTo>
                      <a:cubicBezTo>
                        <a:pt x="24267" y="11503"/>
                        <a:pt x="23790" y="11694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6" name="Freeform: Shape 958">
                  <a:extLst>
                    <a:ext uri="{FF2B5EF4-FFF2-40B4-BE49-F238E27FC236}">
                      <a16:creationId xmlns:a16="http://schemas.microsoft.com/office/drawing/2014/main" id="{4BF04A4F-7E71-47A1-9EDF-6AB307877DAC}"/>
                    </a:ext>
                  </a:extLst>
                </p:cNvPr>
                <p:cNvSpPr/>
                <p:nvPr/>
              </p:nvSpPr>
              <p:spPr>
                <a:xfrm>
                  <a:off x="4990513" y="1758109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7" name="Freeform: Shape 959">
                  <a:extLst>
                    <a:ext uri="{FF2B5EF4-FFF2-40B4-BE49-F238E27FC236}">
                      <a16:creationId xmlns:a16="http://schemas.microsoft.com/office/drawing/2014/main" id="{9D43AAF9-4696-4AD6-A72E-897D986DFE93}"/>
                    </a:ext>
                  </a:extLst>
                </p:cNvPr>
                <p:cNvSpPr/>
                <p:nvPr/>
              </p:nvSpPr>
              <p:spPr>
                <a:xfrm>
                  <a:off x="4995511" y="1770060"/>
                  <a:ext cx="21657" cy="14390"/>
                </a:xfrm>
                <a:custGeom>
                  <a:avLst/>
                  <a:gdLst>
                    <a:gd name="connsiteX0" fmla="*/ 827 w 21657"/>
                    <a:gd name="connsiteY0" fmla="*/ 14353 h 14390"/>
                    <a:gd name="connsiteX1" fmla="*/ 161 w 21657"/>
                    <a:gd name="connsiteY1" fmla="*/ 13877 h 14390"/>
                    <a:gd name="connsiteX2" fmla="*/ 446 w 21657"/>
                    <a:gd name="connsiteY2" fmla="*/ 12543 h 14390"/>
                    <a:gd name="connsiteX3" fmla="*/ 20163 w 21657"/>
                    <a:gd name="connsiteY3" fmla="*/ 161 h 14390"/>
                    <a:gd name="connsiteX4" fmla="*/ 21497 w 21657"/>
                    <a:gd name="connsiteY4" fmla="*/ 446 h 14390"/>
                    <a:gd name="connsiteX5" fmla="*/ 21211 w 21657"/>
                    <a:gd name="connsiteY5" fmla="*/ 1780 h 14390"/>
                    <a:gd name="connsiteX6" fmla="*/ 1494 w 21657"/>
                    <a:gd name="connsiteY6" fmla="*/ 14162 h 14390"/>
                    <a:gd name="connsiteX7" fmla="*/ 827 w 21657"/>
                    <a:gd name="connsiteY7" fmla="*/ 14353 h 1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90">
                      <a:moveTo>
                        <a:pt x="827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0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39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018" y="14448"/>
                        <a:pt x="827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8" name="Freeform: Shape 960">
                  <a:extLst>
                    <a:ext uri="{FF2B5EF4-FFF2-40B4-BE49-F238E27FC236}">
                      <a16:creationId xmlns:a16="http://schemas.microsoft.com/office/drawing/2014/main" id="{A0A4014A-84B8-40CE-A48E-4259801A199E}"/>
                    </a:ext>
                  </a:extLst>
                </p:cNvPr>
                <p:cNvSpPr/>
                <p:nvPr/>
              </p:nvSpPr>
              <p:spPr>
                <a:xfrm>
                  <a:off x="5012682" y="1776468"/>
                  <a:ext cx="13794" cy="24256"/>
                </a:xfrm>
                <a:custGeom>
                  <a:avLst/>
                  <a:gdLst>
                    <a:gd name="connsiteX0" fmla="*/ 801 w 13794"/>
                    <a:gd name="connsiteY0" fmla="*/ 24233 h 24256"/>
                    <a:gd name="connsiteX1" fmla="*/ 515 w 13794"/>
                    <a:gd name="connsiteY1" fmla="*/ 24137 h 24256"/>
                    <a:gd name="connsiteX2" fmla="*/ 134 w 13794"/>
                    <a:gd name="connsiteY2" fmla="*/ 22804 h 24256"/>
                    <a:gd name="connsiteX3" fmla="*/ 11945 w 13794"/>
                    <a:gd name="connsiteY3" fmla="*/ 515 h 24256"/>
                    <a:gd name="connsiteX4" fmla="*/ 13279 w 13794"/>
                    <a:gd name="connsiteY4" fmla="*/ 134 h 24256"/>
                    <a:gd name="connsiteX5" fmla="*/ 13660 w 13794"/>
                    <a:gd name="connsiteY5" fmla="*/ 1468 h 24256"/>
                    <a:gd name="connsiteX6" fmla="*/ 1849 w 13794"/>
                    <a:gd name="connsiteY6" fmla="*/ 23756 h 24256"/>
                    <a:gd name="connsiteX7" fmla="*/ 801 w 13794"/>
                    <a:gd name="connsiteY7" fmla="*/ 24233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4" h="24256">
                      <a:moveTo>
                        <a:pt x="801" y="24233"/>
                      </a:moveTo>
                      <a:cubicBezTo>
                        <a:pt x="706" y="24233"/>
                        <a:pt x="611" y="24137"/>
                        <a:pt x="515" y="24137"/>
                      </a:cubicBezTo>
                      <a:cubicBezTo>
                        <a:pt x="39" y="23852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6" y="992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328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9" name="Freeform: Shape 961">
                  <a:extLst>
                    <a:ext uri="{FF2B5EF4-FFF2-40B4-BE49-F238E27FC236}">
                      <a16:creationId xmlns:a16="http://schemas.microsoft.com/office/drawing/2014/main" id="{30AF83F7-82AA-4B8A-84D6-2DBD2F30C86B}"/>
                    </a:ext>
                  </a:extLst>
                </p:cNvPr>
                <p:cNvSpPr/>
                <p:nvPr/>
              </p:nvSpPr>
              <p:spPr>
                <a:xfrm>
                  <a:off x="5038153" y="1775840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6 h 29622"/>
                    <a:gd name="connsiteX2" fmla="*/ 0 w 3905"/>
                    <a:gd name="connsiteY2" fmla="*/ 1048 h 29622"/>
                    <a:gd name="connsiteX3" fmla="*/ 857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8"/>
                        <a:pt x="2000" y="29242"/>
                        <a:pt x="2000" y="28766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7"/>
                        <a:pt x="3524" y="29528"/>
                        <a:pt x="3048" y="29623"/>
                      </a:cubicBezTo>
                      <a:cubicBezTo>
                        <a:pt x="2858" y="29623"/>
                        <a:pt x="2858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0" name="Freeform: Shape 962">
                  <a:extLst>
                    <a:ext uri="{FF2B5EF4-FFF2-40B4-BE49-F238E27FC236}">
                      <a16:creationId xmlns:a16="http://schemas.microsoft.com/office/drawing/2014/main" id="{95D89FF1-2317-46A8-B874-D82F647C4560}"/>
                    </a:ext>
                  </a:extLst>
                </p:cNvPr>
                <p:cNvSpPr/>
                <p:nvPr/>
              </p:nvSpPr>
              <p:spPr>
                <a:xfrm>
                  <a:off x="5056185" y="1726553"/>
                  <a:ext cx="22895" cy="14996"/>
                </a:xfrm>
                <a:custGeom>
                  <a:avLst/>
                  <a:gdLst>
                    <a:gd name="connsiteX0" fmla="*/ 827 w 22895"/>
                    <a:gd name="connsiteY0" fmla="*/ 14997 h 14996"/>
                    <a:gd name="connsiteX1" fmla="*/ 161 w 22895"/>
                    <a:gd name="connsiteY1" fmla="*/ 14520 h 14996"/>
                    <a:gd name="connsiteX2" fmla="*/ 446 w 22895"/>
                    <a:gd name="connsiteY2" fmla="*/ 13187 h 14996"/>
                    <a:gd name="connsiteX3" fmla="*/ 21402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7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7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2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6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018" y="14997"/>
                        <a:pt x="827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1" name="Freeform: Shape 963">
                  <a:extLst>
                    <a:ext uri="{FF2B5EF4-FFF2-40B4-BE49-F238E27FC236}">
                      <a16:creationId xmlns:a16="http://schemas.microsoft.com/office/drawing/2014/main" id="{A936753D-BFC4-414F-B71E-FDBB46099484}"/>
                    </a:ext>
                  </a:extLst>
                </p:cNvPr>
                <p:cNvSpPr/>
                <p:nvPr/>
              </p:nvSpPr>
              <p:spPr>
                <a:xfrm>
                  <a:off x="5046938" y="1707949"/>
                  <a:ext cx="11671" cy="24647"/>
                </a:xfrm>
                <a:custGeom>
                  <a:avLst/>
                  <a:gdLst>
                    <a:gd name="connsiteX0" fmla="*/ 740 w 11671"/>
                    <a:gd name="connsiteY0" fmla="*/ 24648 h 24647"/>
                    <a:gd name="connsiteX1" fmla="*/ 549 w 11671"/>
                    <a:gd name="connsiteY1" fmla="*/ 24552 h 24647"/>
                    <a:gd name="connsiteX2" fmla="*/ 73 w 11671"/>
                    <a:gd name="connsiteY2" fmla="*/ 23314 h 24647"/>
                    <a:gd name="connsiteX3" fmla="*/ 9884 w 11671"/>
                    <a:gd name="connsiteY3" fmla="*/ 549 h 24647"/>
                    <a:gd name="connsiteX4" fmla="*/ 11122 w 11671"/>
                    <a:gd name="connsiteY4" fmla="*/ 73 h 24647"/>
                    <a:gd name="connsiteX5" fmla="*/ 11598 w 11671"/>
                    <a:gd name="connsiteY5" fmla="*/ 1311 h 24647"/>
                    <a:gd name="connsiteX6" fmla="*/ 1788 w 11671"/>
                    <a:gd name="connsiteY6" fmla="*/ 24076 h 24647"/>
                    <a:gd name="connsiteX7" fmla="*/ 740 w 11671"/>
                    <a:gd name="connsiteY7" fmla="*/ 24648 h 24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47">
                      <a:moveTo>
                        <a:pt x="740" y="24648"/>
                      </a:moveTo>
                      <a:cubicBezTo>
                        <a:pt x="645" y="24648"/>
                        <a:pt x="549" y="24648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7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8" y="24076"/>
                      </a:lnTo>
                      <a:cubicBezTo>
                        <a:pt x="1597" y="24457"/>
                        <a:pt x="1216" y="24648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2" name="Freeform: Shape 964">
                  <a:extLst>
                    <a:ext uri="{FF2B5EF4-FFF2-40B4-BE49-F238E27FC236}">
                      <a16:creationId xmlns:a16="http://schemas.microsoft.com/office/drawing/2014/main" id="{4AD11613-0C63-4205-968F-52700554F093}"/>
                    </a:ext>
                  </a:extLst>
                </p:cNvPr>
                <p:cNvSpPr/>
                <p:nvPr/>
              </p:nvSpPr>
              <p:spPr>
                <a:xfrm>
                  <a:off x="5058537" y="1752218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2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2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2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2" y="2381"/>
                      </a:lnTo>
                      <a:cubicBezTo>
                        <a:pt x="857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3" name="Freeform: Shape 965">
                  <a:extLst>
                    <a:ext uri="{FF2B5EF4-FFF2-40B4-BE49-F238E27FC236}">
                      <a16:creationId xmlns:a16="http://schemas.microsoft.com/office/drawing/2014/main" id="{98C51B99-C1EB-430C-B3EB-65F594E3E12C}"/>
                    </a:ext>
                  </a:extLst>
                </p:cNvPr>
                <p:cNvSpPr/>
                <p:nvPr/>
              </p:nvSpPr>
              <p:spPr>
                <a:xfrm>
                  <a:off x="5054558" y="1762337"/>
                  <a:ext cx="27577" cy="14360"/>
                </a:xfrm>
                <a:custGeom>
                  <a:avLst/>
                  <a:gdLst>
                    <a:gd name="connsiteX0" fmla="*/ 26553 w 27577"/>
                    <a:gd name="connsiteY0" fmla="*/ 14360 h 14360"/>
                    <a:gd name="connsiteX1" fmla="*/ 26267 w 27577"/>
                    <a:gd name="connsiteY1" fmla="*/ 14265 h 14360"/>
                    <a:gd name="connsiteX2" fmla="*/ 549 w 27577"/>
                    <a:gd name="connsiteY2" fmla="*/ 1788 h 14360"/>
                    <a:gd name="connsiteX3" fmla="*/ 73 w 27577"/>
                    <a:gd name="connsiteY3" fmla="*/ 549 h 14360"/>
                    <a:gd name="connsiteX4" fmla="*/ 1311 w 27577"/>
                    <a:gd name="connsiteY4" fmla="*/ 73 h 14360"/>
                    <a:gd name="connsiteX5" fmla="*/ 27029 w 27577"/>
                    <a:gd name="connsiteY5" fmla="*/ 12551 h 14360"/>
                    <a:gd name="connsiteX6" fmla="*/ 27505 w 27577"/>
                    <a:gd name="connsiteY6" fmla="*/ 13789 h 14360"/>
                    <a:gd name="connsiteX7" fmla="*/ 26553 w 27577"/>
                    <a:gd name="connsiteY7" fmla="*/ 14360 h 1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7" h="14360">
                      <a:moveTo>
                        <a:pt x="26553" y="14360"/>
                      </a:moveTo>
                      <a:cubicBezTo>
                        <a:pt x="26457" y="14360"/>
                        <a:pt x="26362" y="14360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6"/>
                        <a:pt x="73" y="549"/>
                      </a:cubicBezTo>
                      <a:cubicBezTo>
                        <a:pt x="263" y="73"/>
                        <a:pt x="835" y="-117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6" y="13313"/>
                        <a:pt x="27505" y="13789"/>
                      </a:cubicBezTo>
                      <a:cubicBezTo>
                        <a:pt x="27410" y="14170"/>
                        <a:pt x="26934" y="14360"/>
                        <a:pt x="26553" y="143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4" name="Freeform: Shape 966">
                  <a:extLst>
                    <a:ext uri="{FF2B5EF4-FFF2-40B4-BE49-F238E27FC236}">
                      <a16:creationId xmlns:a16="http://schemas.microsoft.com/office/drawing/2014/main" id="{F179F54D-E45F-4E4D-B46E-F9310C3A8A28}"/>
                    </a:ext>
                  </a:extLst>
                </p:cNvPr>
                <p:cNvSpPr/>
                <p:nvPr/>
              </p:nvSpPr>
              <p:spPr>
                <a:xfrm>
                  <a:off x="5048435" y="1773454"/>
                  <a:ext cx="18868" cy="23092"/>
                </a:xfrm>
                <a:custGeom>
                  <a:avLst/>
                  <a:gdLst>
                    <a:gd name="connsiteX0" fmla="*/ 17721 w 18868"/>
                    <a:gd name="connsiteY0" fmla="*/ 23055 h 23092"/>
                    <a:gd name="connsiteX1" fmla="*/ 17150 w 18868"/>
                    <a:gd name="connsiteY1" fmla="*/ 22674 h 23092"/>
                    <a:gd name="connsiteX2" fmla="*/ 195 w 18868"/>
                    <a:gd name="connsiteY2" fmla="*/ 1529 h 23092"/>
                    <a:gd name="connsiteX3" fmla="*/ 386 w 18868"/>
                    <a:gd name="connsiteY3" fmla="*/ 195 h 23092"/>
                    <a:gd name="connsiteX4" fmla="*/ 1719 w 18868"/>
                    <a:gd name="connsiteY4" fmla="*/ 386 h 23092"/>
                    <a:gd name="connsiteX5" fmla="*/ 18674 w 18868"/>
                    <a:gd name="connsiteY5" fmla="*/ 21531 h 23092"/>
                    <a:gd name="connsiteX6" fmla="*/ 18483 w 18868"/>
                    <a:gd name="connsiteY6" fmla="*/ 22865 h 23092"/>
                    <a:gd name="connsiteX7" fmla="*/ 17721 w 18868"/>
                    <a:gd name="connsiteY7" fmla="*/ 23055 h 2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92">
                      <a:moveTo>
                        <a:pt x="17721" y="23055"/>
                      </a:moveTo>
                      <a:cubicBezTo>
                        <a:pt x="17531" y="23055"/>
                        <a:pt x="17245" y="22865"/>
                        <a:pt x="17150" y="22674"/>
                      </a:cubicBezTo>
                      <a:lnTo>
                        <a:pt x="195" y="1529"/>
                      </a:lnTo>
                      <a:cubicBezTo>
                        <a:pt x="-91" y="1148"/>
                        <a:pt x="-91" y="481"/>
                        <a:pt x="386" y="195"/>
                      </a:cubicBezTo>
                      <a:cubicBezTo>
                        <a:pt x="767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3" y="23055"/>
                        <a:pt x="18007" y="23150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5" name="Freeform: Shape 967">
                  <a:extLst>
                    <a:ext uri="{FF2B5EF4-FFF2-40B4-BE49-F238E27FC236}">
                      <a16:creationId xmlns:a16="http://schemas.microsoft.com/office/drawing/2014/main" id="{4B1A9C93-0BC0-4646-A12F-66E8788C6E8C}"/>
                    </a:ext>
                  </a:extLst>
                </p:cNvPr>
                <p:cNvSpPr/>
                <p:nvPr/>
              </p:nvSpPr>
              <p:spPr>
                <a:xfrm>
                  <a:off x="5037662" y="1729343"/>
                  <a:ext cx="3458" cy="10697"/>
                </a:xfrm>
                <a:custGeom>
                  <a:avLst/>
                  <a:gdLst>
                    <a:gd name="connsiteX0" fmla="*/ 777 w 3458"/>
                    <a:gd name="connsiteY0" fmla="*/ 10683 h 10697"/>
                    <a:gd name="connsiteX1" fmla="*/ 15 w 3458"/>
                    <a:gd name="connsiteY1" fmla="*/ 9540 h 10697"/>
                    <a:gd name="connsiteX2" fmla="*/ 1539 w 3458"/>
                    <a:gd name="connsiteY2" fmla="*/ 777 h 10697"/>
                    <a:gd name="connsiteX3" fmla="*/ 2682 w 3458"/>
                    <a:gd name="connsiteY3" fmla="*/ 15 h 10697"/>
                    <a:gd name="connsiteX4" fmla="*/ 3444 w 3458"/>
                    <a:gd name="connsiteY4" fmla="*/ 1158 h 10697"/>
                    <a:gd name="connsiteX5" fmla="*/ 1920 w 3458"/>
                    <a:gd name="connsiteY5" fmla="*/ 9921 h 10697"/>
                    <a:gd name="connsiteX6" fmla="*/ 777 w 3458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6" name="Freeform: Shape 968">
                  <a:extLst>
                    <a:ext uri="{FF2B5EF4-FFF2-40B4-BE49-F238E27FC236}">
                      <a16:creationId xmlns:a16="http://schemas.microsoft.com/office/drawing/2014/main" id="{DC9070AC-A01B-4628-8B45-70AC6FD9A329}"/>
                    </a:ext>
                  </a:extLst>
                </p:cNvPr>
                <p:cNvSpPr/>
                <p:nvPr/>
              </p:nvSpPr>
              <p:spPr>
                <a:xfrm>
                  <a:off x="5024467" y="1734246"/>
                  <a:ext cx="7274" cy="9590"/>
                </a:xfrm>
                <a:custGeom>
                  <a:avLst/>
                  <a:gdLst>
                    <a:gd name="connsiteX0" fmla="*/ 6161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6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1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1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447" y="9590"/>
                        <a:pt x="6161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7" name="Freeform: Shape 969">
                  <a:extLst>
                    <a:ext uri="{FF2B5EF4-FFF2-40B4-BE49-F238E27FC236}">
                      <a16:creationId xmlns:a16="http://schemas.microsoft.com/office/drawing/2014/main" id="{D8DA0BC9-85CC-42F6-B396-22E28398F9C6}"/>
                    </a:ext>
                  </a:extLst>
                </p:cNvPr>
                <p:cNvSpPr/>
                <p:nvPr/>
              </p:nvSpPr>
              <p:spPr>
                <a:xfrm>
                  <a:off x="5015814" y="1747024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813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8" name="Freeform: Shape 970">
                  <a:extLst>
                    <a:ext uri="{FF2B5EF4-FFF2-40B4-BE49-F238E27FC236}">
                      <a16:creationId xmlns:a16="http://schemas.microsoft.com/office/drawing/2014/main" id="{2CD6ACD4-42D2-48AB-B8C8-E5CA5A7D57B3}"/>
                    </a:ext>
                  </a:extLst>
                </p:cNvPr>
                <p:cNvSpPr/>
                <p:nvPr/>
              </p:nvSpPr>
              <p:spPr>
                <a:xfrm>
                  <a:off x="5019520" y="1759874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346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441" y="4917"/>
                        <a:pt x="155" y="4727"/>
                        <a:pt x="60" y="4346"/>
                      </a:cubicBezTo>
                      <a:cubicBezTo>
                        <a:pt x="-131" y="3870"/>
                        <a:pt x="155" y="3298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107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9" name="Freeform: Shape 971">
                  <a:extLst>
                    <a:ext uri="{FF2B5EF4-FFF2-40B4-BE49-F238E27FC236}">
                      <a16:creationId xmlns:a16="http://schemas.microsoft.com/office/drawing/2014/main" id="{AF96F2E7-52F8-423B-A7F4-5B5DD03A4C79}"/>
                    </a:ext>
                  </a:extLst>
                </p:cNvPr>
                <p:cNvSpPr/>
                <p:nvPr/>
              </p:nvSpPr>
              <p:spPr>
                <a:xfrm>
                  <a:off x="5031280" y="1765253"/>
                  <a:ext cx="3553" cy="11367"/>
                </a:xfrm>
                <a:custGeom>
                  <a:avLst/>
                  <a:gdLst>
                    <a:gd name="connsiteX0" fmla="*/ 777 w 3553"/>
                    <a:gd name="connsiteY0" fmla="*/ 11349 h 11367"/>
                    <a:gd name="connsiteX1" fmla="*/ 15 w 3553"/>
                    <a:gd name="connsiteY1" fmla="*/ 10206 h 11367"/>
                    <a:gd name="connsiteX2" fmla="*/ 1634 w 3553"/>
                    <a:gd name="connsiteY2" fmla="*/ 777 h 11367"/>
                    <a:gd name="connsiteX3" fmla="*/ 2777 w 3553"/>
                    <a:gd name="connsiteY3" fmla="*/ 15 h 11367"/>
                    <a:gd name="connsiteX4" fmla="*/ 3539 w 3553"/>
                    <a:gd name="connsiteY4" fmla="*/ 1158 h 11367"/>
                    <a:gd name="connsiteX5" fmla="*/ 1920 w 3553"/>
                    <a:gd name="connsiteY5" fmla="*/ 10587 h 11367"/>
                    <a:gd name="connsiteX6" fmla="*/ 777 w 3553"/>
                    <a:gd name="connsiteY6" fmla="*/ 11349 h 1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7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159"/>
                        <a:pt x="1348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0" name="Freeform: Shape 972">
                  <a:extLst>
                    <a:ext uri="{FF2B5EF4-FFF2-40B4-BE49-F238E27FC236}">
                      <a16:creationId xmlns:a16="http://schemas.microsoft.com/office/drawing/2014/main" id="{E3D0F8AF-8584-4952-8413-8322D004BA60}"/>
                    </a:ext>
                  </a:extLst>
                </p:cNvPr>
                <p:cNvSpPr/>
                <p:nvPr/>
              </p:nvSpPr>
              <p:spPr>
                <a:xfrm>
                  <a:off x="5039149" y="1758929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6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530"/>
                        <a:pt x="8244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1" name="Freeform: Shape 973">
                  <a:extLst>
                    <a:ext uri="{FF2B5EF4-FFF2-40B4-BE49-F238E27FC236}">
                      <a16:creationId xmlns:a16="http://schemas.microsoft.com/office/drawing/2014/main" id="{7F809BF6-B0A8-4411-9843-1886A766B086}"/>
                    </a:ext>
                  </a:extLst>
                </p:cNvPr>
                <p:cNvSpPr/>
                <p:nvPr/>
              </p:nvSpPr>
              <p:spPr>
                <a:xfrm>
                  <a:off x="5044625" y="1738783"/>
                  <a:ext cx="8676" cy="7090"/>
                </a:xfrm>
                <a:custGeom>
                  <a:avLst/>
                  <a:gdLst>
                    <a:gd name="connsiteX0" fmla="*/ 767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3 h 7090"/>
                    <a:gd name="connsiteX7" fmla="*/ 767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7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7"/>
                        <a:pt x="8768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338" y="7053"/>
                        <a:pt x="1052" y="7148"/>
                        <a:pt x="767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2" name="Freeform: Shape 974">
                  <a:extLst>
                    <a:ext uri="{FF2B5EF4-FFF2-40B4-BE49-F238E27FC236}">
                      <a16:creationId xmlns:a16="http://schemas.microsoft.com/office/drawing/2014/main" id="{B5B59DDA-D2A6-4146-9241-E2F07CBF81C9}"/>
                    </a:ext>
                  </a:extLst>
                </p:cNvPr>
                <p:cNvSpPr/>
                <p:nvPr/>
              </p:nvSpPr>
              <p:spPr>
                <a:xfrm>
                  <a:off x="5043377" y="1750870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872" y="1920"/>
                        <a:pt x="872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35" name="Graphic 79">
                <a:extLst>
                  <a:ext uri="{FF2B5EF4-FFF2-40B4-BE49-F238E27FC236}">
                    <a16:creationId xmlns:a16="http://schemas.microsoft.com/office/drawing/2014/main" id="{1745EC61-820E-4974-8A86-2357A4D27892}"/>
                  </a:ext>
                </a:extLst>
              </p:cNvPr>
              <p:cNvGrpSpPr/>
              <p:nvPr/>
            </p:nvGrpSpPr>
            <p:grpSpPr>
              <a:xfrm>
                <a:off x="10889903" y="131841"/>
                <a:ext cx="533960" cy="469638"/>
                <a:chOff x="6974055" y="1739115"/>
                <a:chExt cx="240709" cy="240709"/>
              </a:xfrm>
              <a:solidFill>
                <a:srgbClr val="BB3D50"/>
              </a:solidFill>
            </p:grpSpPr>
            <p:grpSp>
              <p:nvGrpSpPr>
                <p:cNvPr id="961" name="Graphic 79">
                  <a:extLst>
                    <a:ext uri="{FF2B5EF4-FFF2-40B4-BE49-F238E27FC236}">
                      <a16:creationId xmlns:a16="http://schemas.microsoft.com/office/drawing/2014/main" id="{C8F40081-DB3F-41A5-9C52-EAD4D48E1DEF}"/>
                    </a:ext>
                  </a:extLst>
                </p:cNvPr>
                <p:cNvGrpSpPr/>
                <p:nvPr/>
              </p:nvGrpSpPr>
              <p:grpSpPr>
                <a:xfrm>
                  <a:off x="7065233" y="1739115"/>
                  <a:ext cx="58284" cy="240709"/>
                  <a:chOff x="7065233" y="1739115"/>
                  <a:chExt cx="58284" cy="240709"/>
                </a:xfrm>
                <a:grpFill/>
              </p:grpSpPr>
              <p:grpSp>
                <p:nvGrpSpPr>
                  <p:cNvPr id="1039" name="Graphic 79">
                    <a:extLst>
                      <a:ext uri="{FF2B5EF4-FFF2-40B4-BE49-F238E27FC236}">
                        <a16:creationId xmlns:a16="http://schemas.microsoft.com/office/drawing/2014/main" id="{79743E3C-B0E2-47C5-A835-94A7947AD258}"/>
                      </a:ext>
                    </a:extLst>
                  </p:cNvPr>
                  <p:cNvGrpSpPr/>
                  <p:nvPr/>
                </p:nvGrpSpPr>
                <p:grpSpPr>
                  <a:xfrm>
                    <a:off x="7103136" y="1739115"/>
                    <a:ext cx="20381" cy="62193"/>
                    <a:chOff x="7103136" y="1739115"/>
                    <a:chExt cx="20381" cy="62193"/>
                  </a:xfrm>
                  <a:grpFill/>
                </p:grpSpPr>
                <p:sp>
                  <p:nvSpPr>
                    <p:cNvPr id="1043" name="Freeform: Shape 978">
                      <a:extLst>
                        <a:ext uri="{FF2B5EF4-FFF2-40B4-BE49-F238E27FC236}">
                          <a16:creationId xmlns:a16="http://schemas.microsoft.com/office/drawing/2014/main" id="{4F19C203-E177-4E24-9B9C-587F3D0BB8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3136" y="1751134"/>
                      <a:ext cx="11407" cy="50174"/>
                    </a:xfrm>
                    <a:custGeom>
                      <a:avLst/>
                      <a:gdLst>
                        <a:gd name="connsiteX0" fmla="*/ 1370 w 11407"/>
                        <a:gd name="connsiteY0" fmla="*/ 50138 h 50174"/>
                        <a:gd name="connsiteX1" fmla="*/ 36 w 11407"/>
                        <a:gd name="connsiteY1" fmla="*/ 48233 h 50174"/>
                        <a:gd name="connsiteX2" fmla="*/ 8133 w 11407"/>
                        <a:gd name="connsiteY2" fmla="*/ 1370 h 50174"/>
                        <a:gd name="connsiteX3" fmla="*/ 10038 w 11407"/>
                        <a:gd name="connsiteY3" fmla="*/ 37 h 50174"/>
                        <a:gd name="connsiteX4" fmla="*/ 11371 w 11407"/>
                        <a:gd name="connsiteY4" fmla="*/ 1941 h 50174"/>
                        <a:gd name="connsiteX5" fmla="*/ 3275 w 11407"/>
                        <a:gd name="connsiteY5" fmla="*/ 48805 h 50174"/>
                        <a:gd name="connsiteX6" fmla="*/ 1370 w 11407"/>
                        <a:gd name="connsiteY6" fmla="*/ 50138 h 50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74">
                          <a:moveTo>
                            <a:pt x="1370" y="50138"/>
                          </a:moveTo>
                          <a:cubicBezTo>
                            <a:pt x="418" y="49948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1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1"/>
                          </a:cubicBezTo>
                          <a:lnTo>
                            <a:pt x="3275" y="48805"/>
                          </a:lnTo>
                          <a:cubicBezTo>
                            <a:pt x="3085" y="49757"/>
                            <a:pt x="2227" y="50329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4" name="Freeform: Shape 979">
                      <a:extLst>
                        <a:ext uri="{FF2B5EF4-FFF2-40B4-BE49-F238E27FC236}">
                          <a16:creationId xmlns:a16="http://schemas.microsoft.com/office/drawing/2014/main" id="{5D1D2108-E39A-40CC-8572-116FE475BF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3405" y="1739115"/>
                      <a:ext cx="20112" cy="20110"/>
                    </a:xfrm>
                    <a:custGeom>
                      <a:avLst/>
                      <a:gdLst>
                        <a:gd name="connsiteX0" fmla="*/ 19961 w 20112"/>
                        <a:gd name="connsiteY0" fmla="*/ 11770 h 20110"/>
                        <a:gd name="connsiteX1" fmla="*/ 8341 w 20112"/>
                        <a:gd name="connsiteY1" fmla="*/ 19961 h 20110"/>
                        <a:gd name="connsiteX2" fmla="*/ 149 w 20112"/>
                        <a:gd name="connsiteY2" fmla="*/ 8341 h 20110"/>
                        <a:gd name="connsiteX3" fmla="*/ 11770 w 20112"/>
                        <a:gd name="connsiteY3" fmla="*/ 149 h 20110"/>
                        <a:gd name="connsiteX4" fmla="*/ 19961 w 20112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2" h="20110">
                          <a:moveTo>
                            <a:pt x="19961" y="11770"/>
                          </a:move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294" y="1102"/>
                            <a:pt x="20914" y="6245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40" name="Graphic 79">
                    <a:extLst>
                      <a:ext uri="{FF2B5EF4-FFF2-40B4-BE49-F238E27FC236}">
                        <a16:creationId xmlns:a16="http://schemas.microsoft.com/office/drawing/2014/main" id="{A6916BF8-C364-42A3-A2E7-84865C571CAF}"/>
                      </a:ext>
                    </a:extLst>
                  </p:cNvPr>
                  <p:cNvGrpSpPr/>
                  <p:nvPr/>
                </p:nvGrpSpPr>
                <p:grpSpPr>
                  <a:xfrm>
                    <a:off x="7065233" y="1917631"/>
                    <a:ext cx="20450" cy="62193"/>
                    <a:chOff x="7065233" y="1917631"/>
                    <a:chExt cx="20450" cy="62193"/>
                  </a:xfrm>
                  <a:grpFill/>
                </p:grpSpPr>
                <p:sp>
                  <p:nvSpPr>
                    <p:cNvPr id="1041" name="Freeform: Shape 981">
                      <a:extLst>
                        <a:ext uri="{FF2B5EF4-FFF2-40B4-BE49-F238E27FC236}">
                          <a16:creationId xmlns:a16="http://schemas.microsoft.com/office/drawing/2014/main" id="{E1722B53-7D61-4CB4-B4F0-F683127EF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4276" y="1917631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6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7 h 50148"/>
                        <a:gd name="connsiteX4" fmla="*/ 11371 w 11407"/>
                        <a:gd name="connsiteY4" fmla="*/ 1942 h 50148"/>
                        <a:gd name="connsiteX5" fmla="*/ 3275 w 11407"/>
                        <a:gd name="connsiteY5" fmla="*/ 48805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8" y="49948"/>
                            <a:pt x="-154" y="49090"/>
                            <a:pt x="36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1" y="-154"/>
                            <a:pt x="10038" y="37"/>
                          </a:cubicBezTo>
                          <a:cubicBezTo>
                            <a:pt x="10990" y="227"/>
                            <a:pt x="11562" y="1084"/>
                            <a:pt x="11371" y="1942"/>
                          </a:cubicBezTo>
                          <a:lnTo>
                            <a:pt x="3275" y="48805"/>
                          </a:lnTo>
                          <a:cubicBezTo>
                            <a:pt x="3180" y="49662"/>
                            <a:pt x="2323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2" name="Freeform: Shape 982">
                      <a:extLst>
                        <a:ext uri="{FF2B5EF4-FFF2-40B4-BE49-F238E27FC236}">
                          <a16:creationId xmlns:a16="http://schemas.microsoft.com/office/drawing/2014/main" id="{A9D72917-CEA1-4BA4-ABEC-65E7806E04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65233" y="1959714"/>
                      <a:ext cx="20086" cy="20110"/>
                    </a:xfrm>
                    <a:custGeom>
                      <a:avLst/>
                      <a:gdLst>
                        <a:gd name="connsiteX0" fmla="*/ 126 w 20086"/>
                        <a:gd name="connsiteY0" fmla="*/ 8341 h 20110"/>
                        <a:gd name="connsiteX1" fmla="*/ 11746 w 20086"/>
                        <a:gd name="connsiteY1" fmla="*/ 149 h 20110"/>
                        <a:gd name="connsiteX2" fmla="*/ 19938 w 20086"/>
                        <a:gd name="connsiteY2" fmla="*/ 11770 h 20110"/>
                        <a:gd name="connsiteX3" fmla="*/ 8317 w 20086"/>
                        <a:gd name="connsiteY3" fmla="*/ 19961 h 20110"/>
                        <a:gd name="connsiteX4" fmla="*/ 126 w 20086"/>
                        <a:gd name="connsiteY4" fmla="*/ 8341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6" h="20110">
                          <a:moveTo>
                            <a:pt x="126" y="8341"/>
                          </a:moveTo>
                          <a:cubicBezTo>
                            <a:pt x="1078" y="2911"/>
                            <a:pt x="6222" y="-803"/>
                            <a:pt x="11746" y="149"/>
                          </a:cubicBezTo>
                          <a:cubicBezTo>
                            <a:pt x="17175" y="1102"/>
                            <a:pt x="20890" y="6245"/>
                            <a:pt x="19938" y="11770"/>
                          </a:cubicBezTo>
                          <a:cubicBezTo>
                            <a:pt x="18985" y="17199"/>
                            <a:pt x="13841" y="20914"/>
                            <a:pt x="8317" y="19961"/>
                          </a:cubicBezTo>
                          <a:cubicBezTo>
                            <a:pt x="2888" y="18913"/>
                            <a:pt x="-732" y="13770"/>
                            <a:pt x="126" y="834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62" name="Graphic 79">
                  <a:extLst>
                    <a:ext uri="{FF2B5EF4-FFF2-40B4-BE49-F238E27FC236}">
                      <a16:creationId xmlns:a16="http://schemas.microsoft.com/office/drawing/2014/main" id="{C1EBEAFA-AB3B-420F-AC8E-B7645BE007BE}"/>
                    </a:ext>
                  </a:extLst>
                </p:cNvPr>
                <p:cNvGrpSpPr/>
                <p:nvPr/>
              </p:nvGrpSpPr>
              <p:grpSpPr>
                <a:xfrm>
                  <a:off x="7045789" y="1744317"/>
                  <a:ext cx="97241" cy="230257"/>
                  <a:chOff x="7045789" y="1744317"/>
                  <a:chExt cx="97241" cy="230257"/>
                </a:xfrm>
                <a:grpFill/>
              </p:grpSpPr>
              <p:grpSp>
                <p:nvGrpSpPr>
                  <p:cNvPr id="1033" name="Graphic 79">
                    <a:extLst>
                      <a:ext uri="{FF2B5EF4-FFF2-40B4-BE49-F238E27FC236}">
                        <a16:creationId xmlns:a16="http://schemas.microsoft.com/office/drawing/2014/main" id="{06262D11-213B-41A8-8183-D26C42E9022E}"/>
                      </a:ext>
                    </a:extLst>
                  </p:cNvPr>
                  <p:cNvGrpSpPr/>
                  <p:nvPr/>
                </p:nvGrpSpPr>
                <p:grpSpPr>
                  <a:xfrm>
                    <a:off x="7045789" y="1744317"/>
                    <a:ext cx="29283" cy="59851"/>
                    <a:chOff x="7045789" y="1744317"/>
                    <a:chExt cx="29283" cy="59851"/>
                  </a:xfrm>
                  <a:grpFill/>
                </p:grpSpPr>
                <p:sp>
                  <p:nvSpPr>
                    <p:cNvPr id="1037" name="Freeform: Shape 985">
                      <a:extLst>
                        <a:ext uri="{FF2B5EF4-FFF2-40B4-BE49-F238E27FC236}">
                          <a16:creationId xmlns:a16="http://schemas.microsoft.com/office/drawing/2014/main" id="{F3A72E1D-2E16-461B-A16B-9791A28EC2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5359" y="1756125"/>
                      <a:ext cx="19713" cy="48044"/>
                    </a:xfrm>
                    <a:custGeom>
                      <a:avLst/>
                      <a:gdLst>
                        <a:gd name="connsiteX0" fmla="*/ 17810 w 19713"/>
                        <a:gd name="connsiteY0" fmla="*/ 48005 h 48044"/>
                        <a:gd name="connsiteX1" fmla="*/ 16477 w 19713"/>
                        <a:gd name="connsiteY1" fmla="*/ 46957 h 48044"/>
                        <a:gd name="connsiteX2" fmla="*/ 94 w 19713"/>
                        <a:gd name="connsiteY2" fmla="*/ 2285 h 48044"/>
                        <a:gd name="connsiteX3" fmla="*/ 1046 w 19713"/>
                        <a:gd name="connsiteY3" fmla="*/ 94 h 48044"/>
                        <a:gd name="connsiteX4" fmla="*/ 3237 w 19713"/>
                        <a:gd name="connsiteY4" fmla="*/ 1046 h 48044"/>
                        <a:gd name="connsiteX5" fmla="*/ 19620 w 19713"/>
                        <a:gd name="connsiteY5" fmla="*/ 45719 h 48044"/>
                        <a:gd name="connsiteX6" fmla="*/ 18668 w 19713"/>
                        <a:gd name="connsiteY6" fmla="*/ 47909 h 48044"/>
                        <a:gd name="connsiteX7" fmla="*/ 17810 w 19713"/>
                        <a:gd name="connsiteY7" fmla="*/ 48005 h 480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4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005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8" name="Freeform: Shape 986">
                      <a:extLst>
                        <a:ext uri="{FF2B5EF4-FFF2-40B4-BE49-F238E27FC236}">
                          <a16:creationId xmlns:a16="http://schemas.microsoft.com/office/drawing/2014/main" id="{43AB8084-6EBF-41EA-8F5B-EAE820BB32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45789" y="1744317"/>
                      <a:ext cx="20089" cy="20040"/>
                    </a:xfrm>
                    <a:custGeom>
                      <a:avLst/>
                      <a:gdLst>
                        <a:gd name="connsiteX0" fmla="*/ 19474 w 20089"/>
                        <a:gd name="connsiteY0" fmla="*/ 6567 h 20040"/>
                        <a:gd name="connsiteX1" fmla="*/ 13474 w 20089"/>
                        <a:gd name="connsiteY1" fmla="*/ 19426 h 20040"/>
                        <a:gd name="connsiteX2" fmla="*/ 615 w 20089"/>
                        <a:gd name="connsiteY2" fmla="*/ 13425 h 20040"/>
                        <a:gd name="connsiteX3" fmla="*/ 6616 w 20089"/>
                        <a:gd name="connsiteY3" fmla="*/ 566 h 20040"/>
                        <a:gd name="connsiteX4" fmla="*/ 19474 w 20089"/>
                        <a:gd name="connsiteY4" fmla="*/ 6567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40">
                          <a:moveTo>
                            <a:pt x="19474" y="6567"/>
                          </a:moveTo>
                          <a:cubicBezTo>
                            <a:pt x="21379" y="11806"/>
                            <a:pt x="18712" y="17521"/>
                            <a:pt x="13474" y="19426"/>
                          </a:cubicBezTo>
                          <a:cubicBezTo>
                            <a:pt x="8235" y="21331"/>
                            <a:pt x="2520" y="18664"/>
                            <a:pt x="615" y="13425"/>
                          </a:cubicBezTo>
                          <a:cubicBezTo>
                            <a:pt x="-1290" y="8186"/>
                            <a:pt x="1377" y="2471"/>
                            <a:pt x="6616" y="566"/>
                          </a:cubicBezTo>
                          <a:cubicBezTo>
                            <a:pt x="11759" y="-1243"/>
                            <a:pt x="17569" y="1424"/>
                            <a:pt x="19474" y="65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34" name="Graphic 79">
                    <a:extLst>
                      <a:ext uri="{FF2B5EF4-FFF2-40B4-BE49-F238E27FC236}">
                        <a16:creationId xmlns:a16="http://schemas.microsoft.com/office/drawing/2014/main" id="{5A97D7E7-988A-43D9-BAD8-B6BC8075ABCC}"/>
                      </a:ext>
                    </a:extLst>
                  </p:cNvPr>
                  <p:cNvGrpSpPr/>
                  <p:nvPr/>
                </p:nvGrpSpPr>
                <p:grpSpPr>
                  <a:xfrm>
                    <a:off x="7113652" y="1914716"/>
                    <a:ext cx="29378" cy="59858"/>
                    <a:chOff x="7113652" y="1914716"/>
                    <a:chExt cx="29378" cy="59858"/>
                  </a:xfrm>
                  <a:grpFill/>
                </p:grpSpPr>
                <p:sp>
                  <p:nvSpPr>
                    <p:cNvPr id="1035" name="Freeform: Shape 988">
                      <a:extLst>
                        <a:ext uri="{FF2B5EF4-FFF2-40B4-BE49-F238E27FC236}">
                          <a16:creationId xmlns:a16="http://schemas.microsoft.com/office/drawing/2014/main" id="{398F32D4-4D29-4860-871B-5BD730BE45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3652" y="1914716"/>
                      <a:ext cx="19713" cy="48004"/>
                    </a:xfrm>
                    <a:custGeom>
                      <a:avLst/>
                      <a:gdLst>
                        <a:gd name="connsiteX0" fmla="*/ 17810 w 19713"/>
                        <a:gd name="connsiteY0" fmla="*/ 48005 h 48004"/>
                        <a:gd name="connsiteX1" fmla="*/ 16477 w 19713"/>
                        <a:gd name="connsiteY1" fmla="*/ 46957 h 48004"/>
                        <a:gd name="connsiteX2" fmla="*/ 94 w 19713"/>
                        <a:gd name="connsiteY2" fmla="*/ 2285 h 48004"/>
                        <a:gd name="connsiteX3" fmla="*/ 1046 w 19713"/>
                        <a:gd name="connsiteY3" fmla="*/ 94 h 48004"/>
                        <a:gd name="connsiteX4" fmla="*/ 3237 w 19713"/>
                        <a:gd name="connsiteY4" fmla="*/ 1046 h 48004"/>
                        <a:gd name="connsiteX5" fmla="*/ 19620 w 19713"/>
                        <a:gd name="connsiteY5" fmla="*/ 45719 h 48004"/>
                        <a:gd name="connsiteX6" fmla="*/ 18667 w 19713"/>
                        <a:gd name="connsiteY6" fmla="*/ 47909 h 48004"/>
                        <a:gd name="connsiteX7" fmla="*/ 17810 w 19713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4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7" y="47909"/>
                          </a:cubicBezTo>
                          <a:cubicBezTo>
                            <a:pt x="18382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6" name="Freeform: Shape 989">
                      <a:extLst>
                        <a:ext uri="{FF2B5EF4-FFF2-40B4-BE49-F238E27FC236}">
                          <a16:creationId xmlns:a16="http://schemas.microsoft.com/office/drawing/2014/main" id="{65343F35-C190-4B29-BECA-A0A9A76BF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22942" y="1954486"/>
                      <a:ext cx="20088" cy="20089"/>
                    </a:xfrm>
                    <a:custGeom>
                      <a:avLst/>
                      <a:gdLst>
                        <a:gd name="connsiteX0" fmla="*/ 615 w 20088"/>
                        <a:gd name="connsiteY0" fmla="*/ 13474 h 20089"/>
                        <a:gd name="connsiteX1" fmla="*/ 6616 w 20088"/>
                        <a:gd name="connsiteY1" fmla="*/ 615 h 20089"/>
                        <a:gd name="connsiteX2" fmla="*/ 19474 w 20088"/>
                        <a:gd name="connsiteY2" fmla="*/ 6616 h 20089"/>
                        <a:gd name="connsiteX3" fmla="*/ 13474 w 20088"/>
                        <a:gd name="connsiteY3" fmla="*/ 19474 h 20089"/>
                        <a:gd name="connsiteX4" fmla="*/ 615 w 20088"/>
                        <a:gd name="connsiteY4" fmla="*/ 13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8" h="20089">
                          <a:moveTo>
                            <a:pt x="615" y="13474"/>
                          </a:move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330" y="21379"/>
                            <a:pt x="2520" y="18712"/>
                            <a:pt x="615" y="13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63" name="Graphic 79">
                  <a:extLst>
                    <a:ext uri="{FF2B5EF4-FFF2-40B4-BE49-F238E27FC236}">
                      <a16:creationId xmlns:a16="http://schemas.microsoft.com/office/drawing/2014/main" id="{903BFEE8-30CE-45CC-834E-2062B664EA4B}"/>
                    </a:ext>
                  </a:extLst>
                </p:cNvPr>
                <p:cNvGrpSpPr/>
                <p:nvPr/>
              </p:nvGrpSpPr>
              <p:grpSpPr>
                <a:xfrm>
                  <a:off x="6998395" y="1777717"/>
                  <a:ext cx="192030" cy="163479"/>
                  <a:chOff x="6998395" y="1777717"/>
                  <a:chExt cx="192030" cy="163479"/>
                </a:xfrm>
                <a:grpFill/>
              </p:grpSpPr>
              <p:grpSp>
                <p:nvGrpSpPr>
                  <p:cNvPr id="1027" name="Graphic 79">
                    <a:extLst>
                      <a:ext uri="{FF2B5EF4-FFF2-40B4-BE49-F238E27FC236}">
                        <a16:creationId xmlns:a16="http://schemas.microsoft.com/office/drawing/2014/main" id="{09BFCA2F-2794-4857-835C-1340709AA7B6}"/>
                      </a:ext>
                    </a:extLst>
                  </p:cNvPr>
                  <p:cNvGrpSpPr/>
                  <p:nvPr/>
                </p:nvGrpSpPr>
                <p:grpSpPr>
                  <a:xfrm>
                    <a:off x="6998395" y="1777717"/>
                    <a:ext cx="51146" cy="44533"/>
                    <a:chOff x="6998395" y="1777717"/>
                    <a:chExt cx="51146" cy="44533"/>
                  </a:xfrm>
                  <a:grpFill/>
                </p:grpSpPr>
                <p:sp>
                  <p:nvSpPr>
                    <p:cNvPr id="1031" name="Freeform: Shape 992">
                      <a:extLst>
                        <a:ext uri="{FF2B5EF4-FFF2-40B4-BE49-F238E27FC236}">
                          <a16:creationId xmlns:a16="http://schemas.microsoft.com/office/drawing/2014/main" id="{EE861B33-00A5-49C7-8F13-2F8D21F65B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9739" y="1788379"/>
                      <a:ext cx="39803" cy="33871"/>
                    </a:xfrm>
                    <a:custGeom>
                      <a:avLst/>
                      <a:gdLst>
                        <a:gd name="connsiteX0" fmla="*/ 37808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8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8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2" y="33752"/>
                            <a:pt x="38380" y="33943"/>
                            <a:pt x="37808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2" name="Freeform: Shape 993">
                      <a:extLst>
                        <a:ext uri="{FF2B5EF4-FFF2-40B4-BE49-F238E27FC236}">
                          <a16:creationId xmlns:a16="http://schemas.microsoft.com/office/drawing/2014/main" id="{6BC597A2-5E40-4F9F-858C-5D23ADC406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8395" y="1777717"/>
                      <a:ext cx="20103" cy="20033"/>
                    </a:xfrm>
                    <a:custGeom>
                      <a:avLst/>
                      <a:gdLst>
                        <a:gd name="connsiteX0" fmla="*/ 16481 w 20103"/>
                        <a:gd name="connsiteY0" fmla="*/ 2314 h 20033"/>
                        <a:gd name="connsiteX1" fmla="*/ 17720 w 20103"/>
                        <a:gd name="connsiteY1" fmla="*/ 16411 h 20033"/>
                        <a:gd name="connsiteX2" fmla="*/ 3622 w 20103"/>
                        <a:gd name="connsiteY2" fmla="*/ 17649 h 20033"/>
                        <a:gd name="connsiteX3" fmla="*/ 2384 w 20103"/>
                        <a:gd name="connsiteY3" fmla="*/ 3552 h 20033"/>
                        <a:gd name="connsiteX4" fmla="*/ 16481 w 20103"/>
                        <a:gd name="connsiteY4" fmla="*/ 2314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16481" y="2314"/>
                          </a:moveTo>
                          <a:cubicBezTo>
                            <a:pt x="20768" y="5838"/>
                            <a:pt x="21339" y="12220"/>
                            <a:pt x="17720" y="16411"/>
                          </a:cubicBezTo>
                          <a:cubicBezTo>
                            <a:pt x="14195" y="20697"/>
                            <a:pt x="7814" y="21269"/>
                            <a:pt x="3622" y="17649"/>
                          </a:cubicBezTo>
                          <a:cubicBezTo>
                            <a:pt x="-664" y="14125"/>
                            <a:pt x="-1235" y="7743"/>
                            <a:pt x="2384" y="3552"/>
                          </a:cubicBezTo>
                          <a:cubicBezTo>
                            <a:pt x="5909" y="-639"/>
                            <a:pt x="12195" y="-1210"/>
                            <a:pt x="16481" y="231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8" name="Graphic 79">
                    <a:extLst>
                      <a:ext uri="{FF2B5EF4-FFF2-40B4-BE49-F238E27FC236}">
                        <a16:creationId xmlns:a16="http://schemas.microsoft.com/office/drawing/2014/main" id="{1DD5ECD5-6A20-4975-A9AA-B82587E47470}"/>
                      </a:ext>
                    </a:extLst>
                  </p:cNvPr>
                  <p:cNvGrpSpPr/>
                  <p:nvPr/>
                </p:nvGrpSpPr>
                <p:grpSpPr>
                  <a:xfrm>
                    <a:off x="7139374" y="1896583"/>
                    <a:ext cx="51051" cy="44613"/>
                    <a:chOff x="7139374" y="1896583"/>
                    <a:chExt cx="51051" cy="44613"/>
                  </a:xfrm>
                  <a:grpFill/>
                </p:grpSpPr>
                <p:sp>
                  <p:nvSpPr>
                    <p:cNvPr id="1029" name="Freeform: Shape 995">
                      <a:extLst>
                        <a:ext uri="{FF2B5EF4-FFF2-40B4-BE49-F238E27FC236}">
                          <a16:creationId xmlns:a16="http://schemas.microsoft.com/office/drawing/2014/main" id="{527BE2DB-4DAD-409E-B507-48EF00D0E3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39374" y="1896583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6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5" y="-252"/>
                            <a:pt x="2756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9047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0" name="Freeform: Shape 996">
                      <a:extLst>
                        <a:ext uri="{FF2B5EF4-FFF2-40B4-BE49-F238E27FC236}">
                          <a16:creationId xmlns:a16="http://schemas.microsoft.com/office/drawing/2014/main" id="{42FEBB75-31E4-4826-8A8D-3D2BD60CD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0321" y="1921093"/>
                      <a:ext cx="20103" cy="20103"/>
                    </a:xfrm>
                    <a:custGeom>
                      <a:avLst/>
                      <a:gdLst>
                        <a:gd name="connsiteX0" fmla="*/ 3623 w 20103"/>
                        <a:gd name="connsiteY0" fmla="*/ 17720 h 20103"/>
                        <a:gd name="connsiteX1" fmla="*/ 2384 w 20103"/>
                        <a:gd name="connsiteY1" fmla="*/ 3623 h 20103"/>
                        <a:gd name="connsiteX2" fmla="*/ 16481 w 20103"/>
                        <a:gd name="connsiteY2" fmla="*/ 2384 h 20103"/>
                        <a:gd name="connsiteX3" fmla="*/ 17719 w 20103"/>
                        <a:gd name="connsiteY3" fmla="*/ 16481 h 20103"/>
                        <a:gd name="connsiteX4" fmla="*/ 3623 w 20103"/>
                        <a:gd name="connsiteY4" fmla="*/ 17720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3623" y="17720"/>
                          </a:move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19" y="16481"/>
                          </a:cubicBezTo>
                          <a:cubicBezTo>
                            <a:pt x="14195" y="20768"/>
                            <a:pt x="7909" y="21339"/>
                            <a:pt x="3623" y="1772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64" name="Graphic 79">
                  <a:extLst>
                    <a:ext uri="{FF2B5EF4-FFF2-40B4-BE49-F238E27FC236}">
                      <a16:creationId xmlns:a16="http://schemas.microsoft.com/office/drawing/2014/main" id="{5AA5230F-6656-486A-9AF2-802249BCD15F}"/>
                    </a:ext>
                  </a:extLst>
                </p:cNvPr>
                <p:cNvGrpSpPr/>
                <p:nvPr/>
              </p:nvGrpSpPr>
              <p:grpSpPr>
                <a:xfrm>
                  <a:off x="6974055" y="1830269"/>
                  <a:ext cx="240709" cy="58308"/>
                  <a:chOff x="6974055" y="1830269"/>
                  <a:chExt cx="240709" cy="58308"/>
                </a:xfrm>
                <a:grpFill/>
              </p:grpSpPr>
              <p:grpSp>
                <p:nvGrpSpPr>
                  <p:cNvPr id="1021" name="Graphic 79">
                    <a:extLst>
                      <a:ext uri="{FF2B5EF4-FFF2-40B4-BE49-F238E27FC236}">
                        <a16:creationId xmlns:a16="http://schemas.microsoft.com/office/drawing/2014/main" id="{ACAAF506-2350-46AC-9CE9-7E62DD21CA95}"/>
                      </a:ext>
                    </a:extLst>
                  </p:cNvPr>
                  <p:cNvGrpSpPr/>
                  <p:nvPr/>
                </p:nvGrpSpPr>
                <p:grpSpPr>
                  <a:xfrm>
                    <a:off x="6974055" y="1830269"/>
                    <a:ext cx="62193" cy="20470"/>
                    <a:chOff x="6974055" y="1830269"/>
                    <a:chExt cx="62193" cy="20470"/>
                  </a:xfrm>
                  <a:grpFill/>
                </p:grpSpPr>
                <p:sp>
                  <p:nvSpPr>
                    <p:cNvPr id="1025" name="Freeform: Shape 999">
                      <a:extLst>
                        <a:ext uri="{FF2B5EF4-FFF2-40B4-BE49-F238E27FC236}">
                          <a16:creationId xmlns:a16="http://schemas.microsoft.com/office/drawing/2014/main" id="{56B910B0-83BE-4C0F-A9E3-7C7A8E6BE1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6074" y="1839335"/>
                      <a:ext cx="50174" cy="11403"/>
                    </a:xfrm>
                    <a:custGeom>
                      <a:avLst/>
                      <a:gdLst>
                        <a:gd name="connsiteX0" fmla="*/ 48233 w 50174"/>
                        <a:gd name="connsiteY0" fmla="*/ 11371 h 11403"/>
                        <a:gd name="connsiteX1" fmla="*/ 1370 w 50174"/>
                        <a:gd name="connsiteY1" fmla="*/ 3275 h 11403"/>
                        <a:gd name="connsiteX2" fmla="*/ 37 w 50174"/>
                        <a:gd name="connsiteY2" fmla="*/ 1370 h 11403"/>
                        <a:gd name="connsiteX3" fmla="*/ 1941 w 50174"/>
                        <a:gd name="connsiteY3" fmla="*/ 37 h 11403"/>
                        <a:gd name="connsiteX4" fmla="*/ 48805 w 50174"/>
                        <a:gd name="connsiteY4" fmla="*/ 8133 h 11403"/>
                        <a:gd name="connsiteX5" fmla="*/ 50138 w 50174"/>
                        <a:gd name="connsiteY5" fmla="*/ 10038 h 11403"/>
                        <a:gd name="connsiteX6" fmla="*/ 48233 w 50174"/>
                        <a:gd name="connsiteY6" fmla="*/ 11371 h 11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3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4"/>
                            <a:pt x="-154" y="2227"/>
                            <a:pt x="37" y="1370"/>
                          </a:cubicBezTo>
                          <a:cubicBezTo>
                            <a:pt x="227" y="417"/>
                            <a:pt x="1084" y="-154"/>
                            <a:pt x="1941" y="37"/>
                          </a:cubicBezTo>
                          <a:lnTo>
                            <a:pt x="48805" y="8133"/>
                          </a:lnTo>
                          <a:cubicBezTo>
                            <a:pt x="49757" y="8323"/>
                            <a:pt x="50328" y="9180"/>
                            <a:pt x="50138" y="10038"/>
                          </a:cubicBezTo>
                          <a:cubicBezTo>
                            <a:pt x="50043" y="10895"/>
                            <a:pt x="49186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6" name="Freeform: Shape 1000">
                      <a:extLst>
                        <a:ext uri="{FF2B5EF4-FFF2-40B4-BE49-F238E27FC236}">
                          <a16:creationId xmlns:a16="http://schemas.microsoft.com/office/drawing/2014/main" id="{BBF5EBC7-5C51-4E83-A802-E755F29DCF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4055" y="1830269"/>
                      <a:ext cx="20110" cy="20110"/>
                    </a:xfrm>
                    <a:custGeom>
                      <a:avLst/>
                      <a:gdLst>
                        <a:gd name="connsiteX0" fmla="*/ 11770 w 20110"/>
                        <a:gd name="connsiteY0" fmla="*/ 149 h 20110"/>
                        <a:gd name="connsiteX1" fmla="*/ 19961 w 20110"/>
                        <a:gd name="connsiteY1" fmla="*/ 11770 h 20110"/>
                        <a:gd name="connsiteX2" fmla="*/ 8341 w 20110"/>
                        <a:gd name="connsiteY2" fmla="*/ 19961 h 20110"/>
                        <a:gd name="connsiteX3" fmla="*/ 149 w 20110"/>
                        <a:gd name="connsiteY3" fmla="*/ 8341 h 20110"/>
                        <a:gd name="connsiteX4" fmla="*/ 11770 w 20110"/>
                        <a:gd name="connsiteY4" fmla="*/ 149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1770" y="149"/>
                          </a:move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340" y="-803"/>
                            <a:pt x="11770" y="1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2" name="Graphic 79">
                    <a:extLst>
                      <a:ext uri="{FF2B5EF4-FFF2-40B4-BE49-F238E27FC236}">
                        <a16:creationId xmlns:a16="http://schemas.microsoft.com/office/drawing/2014/main" id="{A68E36BB-4F90-4CB7-8C29-8AFB3305147E}"/>
                      </a:ext>
                    </a:extLst>
                  </p:cNvPr>
                  <p:cNvGrpSpPr/>
                  <p:nvPr/>
                </p:nvGrpSpPr>
                <p:grpSpPr>
                  <a:xfrm>
                    <a:off x="7152571" y="1868196"/>
                    <a:ext cx="62193" cy="20381"/>
                    <a:chOff x="7152571" y="1868196"/>
                    <a:chExt cx="62193" cy="20381"/>
                  </a:xfrm>
                  <a:grpFill/>
                </p:grpSpPr>
                <p:sp>
                  <p:nvSpPr>
                    <p:cNvPr id="1023" name="Freeform: Shape 1002">
                      <a:extLst>
                        <a:ext uri="{FF2B5EF4-FFF2-40B4-BE49-F238E27FC236}">
                          <a16:creationId xmlns:a16="http://schemas.microsoft.com/office/drawing/2014/main" id="{5F691418-3137-44A7-BE94-01B9C40AE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52571" y="1868196"/>
                      <a:ext cx="50174" cy="11403"/>
                    </a:xfrm>
                    <a:custGeom>
                      <a:avLst/>
                      <a:gdLst>
                        <a:gd name="connsiteX0" fmla="*/ 48233 w 50174"/>
                        <a:gd name="connsiteY0" fmla="*/ 11371 h 11403"/>
                        <a:gd name="connsiteX1" fmla="*/ 1370 w 50174"/>
                        <a:gd name="connsiteY1" fmla="*/ 3275 h 11403"/>
                        <a:gd name="connsiteX2" fmla="*/ 36 w 50174"/>
                        <a:gd name="connsiteY2" fmla="*/ 1370 h 11403"/>
                        <a:gd name="connsiteX3" fmla="*/ 1942 w 50174"/>
                        <a:gd name="connsiteY3" fmla="*/ 36 h 11403"/>
                        <a:gd name="connsiteX4" fmla="*/ 48804 w 50174"/>
                        <a:gd name="connsiteY4" fmla="*/ 8133 h 11403"/>
                        <a:gd name="connsiteX5" fmla="*/ 50138 w 50174"/>
                        <a:gd name="connsiteY5" fmla="*/ 10038 h 11403"/>
                        <a:gd name="connsiteX6" fmla="*/ 48233 w 50174"/>
                        <a:gd name="connsiteY6" fmla="*/ 11371 h 11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3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4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2" y="36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8" y="9181"/>
                            <a:pt x="50138" y="10038"/>
                          </a:cubicBezTo>
                          <a:cubicBezTo>
                            <a:pt x="49948" y="10895"/>
                            <a:pt x="49090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4" name="Freeform: Shape 1003">
                      <a:extLst>
                        <a:ext uri="{FF2B5EF4-FFF2-40B4-BE49-F238E27FC236}">
                          <a16:creationId xmlns:a16="http://schemas.microsoft.com/office/drawing/2014/main" id="{50F86945-B0F9-4158-A6EA-2AC7A080A9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94654" y="1868464"/>
                      <a:ext cx="20110" cy="20113"/>
                    </a:xfrm>
                    <a:custGeom>
                      <a:avLst/>
                      <a:gdLst>
                        <a:gd name="connsiteX0" fmla="*/ 8341 w 20110"/>
                        <a:gd name="connsiteY0" fmla="*/ 19961 h 20113"/>
                        <a:gd name="connsiteX1" fmla="*/ 149 w 20110"/>
                        <a:gd name="connsiteY1" fmla="*/ 8341 h 20113"/>
                        <a:gd name="connsiteX2" fmla="*/ 11770 w 20110"/>
                        <a:gd name="connsiteY2" fmla="*/ 149 h 20113"/>
                        <a:gd name="connsiteX3" fmla="*/ 19961 w 20110"/>
                        <a:gd name="connsiteY3" fmla="*/ 11770 h 20113"/>
                        <a:gd name="connsiteX4" fmla="*/ 8341 w 20110"/>
                        <a:gd name="connsiteY4" fmla="*/ 19961 h 20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3">
                          <a:moveTo>
                            <a:pt x="8341" y="19961"/>
                          </a:move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294"/>
                            <a:pt x="13770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65" name="Graphic 79">
                  <a:extLst>
                    <a:ext uri="{FF2B5EF4-FFF2-40B4-BE49-F238E27FC236}">
                      <a16:creationId xmlns:a16="http://schemas.microsoft.com/office/drawing/2014/main" id="{08736CC6-CC4D-4E01-835E-730849659BEB}"/>
                    </a:ext>
                  </a:extLst>
                </p:cNvPr>
                <p:cNvGrpSpPr/>
                <p:nvPr/>
              </p:nvGrpSpPr>
              <p:grpSpPr>
                <a:xfrm>
                  <a:off x="6979258" y="1810753"/>
                  <a:ext cx="230257" cy="97336"/>
                  <a:chOff x="6979258" y="1810753"/>
                  <a:chExt cx="230257" cy="97336"/>
                </a:xfrm>
                <a:grpFill/>
              </p:grpSpPr>
              <p:grpSp>
                <p:nvGrpSpPr>
                  <p:cNvPr id="1015" name="Graphic 79">
                    <a:extLst>
                      <a:ext uri="{FF2B5EF4-FFF2-40B4-BE49-F238E27FC236}">
                        <a16:creationId xmlns:a16="http://schemas.microsoft.com/office/drawing/2014/main" id="{E8F17EF6-B185-40D8-8C32-DEC5AB9AE229}"/>
                      </a:ext>
                    </a:extLst>
                  </p:cNvPr>
                  <p:cNvGrpSpPr/>
                  <p:nvPr/>
                </p:nvGrpSpPr>
                <p:grpSpPr>
                  <a:xfrm>
                    <a:off x="6979258" y="1878711"/>
                    <a:ext cx="59810" cy="29378"/>
                    <a:chOff x="6979258" y="1878711"/>
                    <a:chExt cx="59810" cy="29378"/>
                  </a:xfrm>
                  <a:grpFill/>
                </p:grpSpPr>
                <p:sp>
                  <p:nvSpPr>
                    <p:cNvPr id="1019" name="Freeform: Shape 1006">
                      <a:extLst>
                        <a:ext uri="{FF2B5EF4-FFF2-40B4-BE49-F238E27FC236}">
                          <a16:creationId xmlns:a16="http://schemas.microsoft.com/office/drawing/2014/main" id="{32C394D0-7089-4D91-B0D2-20462D158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1065" y="1878711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9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0" name="Freeform: Shape 1007">
                      <a:extLst>
                        <a:ext uri="{FF2B5EF4-FFF2-40B4-BE49-F238E27FC236}">
                          <a16:creationId xmlns:a16="http://schemas.microsoft.com/office/drawing/2014/main" id="{967EA1B5-0450-4F4A-B52A-6B016E4E08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9258" y="1888001"/>
                      <a:ext cx="20040" cy="20089"/>
                    </a:xfrm>
                    <a:custGeom>
                      <a:avLst/>
                      <a:gdLst>
                        <a:gd name="connsiteX0" fmla="*/ 6567 w 20040"/>
                        <a:gd name="connsiteY0" fmla="*/ 615 h 20089"/>
                        <a:gd name="connsiteX1" fmla="*/ 19426 w 20040"/>
                        <a:gd name="connsiteY1" fmla="*/ 6616 h 20089"/>
                        <a:gd name="connsiteX2" fmla="*/ 13425 w 20040"/>
                        <a:gd name="connsiteY2" fmla="*/ 19474 h 20089"/>
                        <a:gd name="connsiteX3" fmla="*/ 566 w 20040"/>
                        <a:gd name="connsiteY3" fmla="*/ 13474 h 20089"/>
                        <a:gd name="connsiteX4" fmla="*/ 6567 w 20040"/>
                        <a:gd name="connsiteY4" fmla="*/ 615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40" h="20089">
                          <a:moveTo>
                            <a:pt x="6567" y="615"/>
                          </a:moveTo>
                          <a:cubicBezTo>
                            <a:pt x="11806" y="-1290"/>
                            <a:pt x="17521" y="1377"/>
                            <a:pt x="19426" y="6616"/>
                          </a:cubicBezTo>
                          <a:cubicBezTo>
                            <a:pt x="21331" y="11854"/>
                            <a:pt x="18664" y="17569"/>
                            <a:pt x="13425" y="19474"/>
                          </a:cubicBezTo>
                          <a:cubicBezTo>
                            <a:pt x="8186" y="21379"/>
                            <a:pt x="2472" y="18712"/>
                            <a:pt x="566" y="13474"/>
                          </a:cubicBezTo>
                          <a:cubicBezTo>
                            <a:pt x="-1243" y="8235"/>
                            <a:pt x="1424" y="2520"/>
                            <a:pt x="6567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6" name="Graphic 79">
                    <a:extLst>
                      <a:ext uri="{FF2B5EF4-FFF2-40B4-BE49-F238E27FC236}">
                        <a16:creationId xmlns:a16="http://schemas.microsoft.com/office/drawing/2014/main" id="{11DC5169-8E8A-4DB4-95F7-138A5F76D0AD}"/>
                      </a:ext>
                    </a:extLst>
                  </p:cNvPr>
                  <p:cNvGrpSpPr/>
                  <p:nvPr/>
                </p:nvGrpSpPr>
                <p:grpSpPr>
                  <a:xfrm>
                    <a:off x="7149656" y="1810753"/>
                    <a:ext cx="59858" cy="29442"/>
                    <a:chOff x="7149656" y="1810753"/>
                    <a:chExt cx="59858" cy="29442"/>
                  </a:xfrm>
                  <a:grpFill/>
                </p:grpSpPr>
                <p:sp>
                  <p:nvSpPr>
                    <p:cNvPr id="1017" name="Freeform: Shape 1009">
                      <a:extLst>
                        <a:ext uri="{FF2B5EF4-FFF2-40B4-BE49-F238E27FC236}">
                          <a16:creationId xmlns:a16="http://schemas.microsoft.com/office/drawing/2014/main" id="{5CFA8B55-0292-42F2-BE7E-ED4F9B84B9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9656" y="1820418"/>
                      <a:ext cx="48003" cy="19777"/>
                    </a:xfrm>
                    <a:custGeom>
                      <a:avLst/>
                      <a:gdLst>
                        <a:gd name="connsiteX0" fmla="*/ 1427 w 48003"/>
                        <a:gd name="connsiteY0" fmla="*/ 19715 h 19777"/>
                        <a:gd name="connsiteX1" fmla="*/ 94 w 48003"/>
                        <a:gd name="connsiteY1" fmla="*/ 18668 h 19777"/>
                        <a:gd name="connsiteX2" fmla="*/ 1046 w 48003"/>
                        <a:gd name="connsiteY2" fmla="*/ 16477 h 19777"/>
                        <a:gd name="connsiteX3" fmla="*/ 45719 w 48003"/>
                        <a:gd name="connsiteY3" fmla="*/ 94 h 19777"/>
                        <a:gd name="connsiteX4" fmla="*/ 47909 w 48003"/>
                        <a:gd name="connsiteY4" fmla="*/ 1046 h 19777"/>
                        <a:gd name="connsiteX5" fmla="*/ 46957 w 48003"/>
                        <a:gd name="connsiteY5" fmla="*/ 3237 h 19777"/>
                        <a:gd name="connsiteX6" fmla="*/ 2284 w 48003"/>
                        <a:gd name="connsiteY6" fmla="*/ 19620 h 19777"/>
                        <a:gd name="connsiteX7" fmla="*/ 1427 w 48003"/>
                        <a:gd name="connsiteY7" fmla="*/ 19715 h 19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77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4" y="19620"/>
                          </a:lnTo>
                          <a:cubicBezTo>
                            <a:pt x="1999" y="19811"/>
                            <a:pt x="1713" y="19811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8" name="Freeform: Shape 1010">
                      <a:extLst>
                        <a:ext uri="{FF2B5EF4-FFF2-40B4-BE49-F238E27FC236}">
                          <a16:creationId xmlns:a16="http://schemas.microsoft.com/office/drawing/2014/main" id="{0B1BC8A8-BD49-4795-B2F8-C08F02760F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9426" y="1810753"/>
                      <a:ext cx="20089" cy="20089"/>
                    </a:xfrm>
                    <a:custGeom>
                      <a:avLst/>
                      <a:gdLst>
                        <a:gd name="connsiteX0" fmla="*/ 13473 w 20089"/>
                        <a:gd name="connsiteY0" fmla="*/ 19474 h 20089"/>
                        <a:gd name="connsiteX1" fmla="*/ 615 w 20089"/>
                        <a:gd name="connsiteY1" fmla="*/ 13474 h 20089"/>
                        <a:gd name="connsiteX2" fmla="*/ 6615 w 20089"/>
                        <a:gd name="connsiteY2" fmla="*/ 615 h 20089"/>
                        <a:gd name="connsiteX3" fmla="*/ 19474 w 20089"/>
                        <a:gd name="connsiteY3" fmla="*/ 6616 h 20089"/>
                        <a:gd name="connsiteX4" fmla="*/ 13473 w 20089"/>
                        <a:gd name="connsiteY4" fmla="*/ 19474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9">
                          <a:moveTo>
                            <a:pt x="13473" y="19474"/>
                          </a:move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ubicBezTo>
                            <a:pt x="-1290" y="8235"/>
                            <a:pt x="1377" y="2520"/>
                            <a:pt x="6615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854"/>
                            <a:pt x="18712" y="17569"/>
                            <a:pt x="13473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66" name="Graphic 79">
                  <a:extLst>
                    <a:ext uri="{FF2B5EF4-FFF2-40B4-BE49-F238E27FC236}">
                      <a16:creationId xmlns:a16="http://schemas.microsoft.com/office/drawing/2014/main" id="{7C464E75-223C-4B8B-9231-A54254A95B6A}"/>
                    </a:ext>
                  </a:extLst>
                </p:cNvPr>
                <p:cNvGrpSpPr/>
                <p:nvPr/>
              </p:nvGrpSpPr>
              <p:grpSpPr>
                <a:xfrm>
                  <a:off x="7012658" y="1763454"/>
                  <a:ext cx="163504" cy="192030"/>
                  <a:chOff x="7012658" y="1763454"/>
                  <a:chExt cx="163504" cy="192030"/>
                </a:xfrm>
                <a:grpFill/>
              </p:grpSpPr>
              <p:grpSp>
                <p:nvGrpSpPr>
                  <p:cNvPr id="1009" name="Graphic 79">
                    <a:extLst>
                      <a:ext uri="{FF2B5EF4-FFF2-40B4-BE49-F238E27FC236}">
                        <a16:creationId xmlns:a16="http://schemas.microsoft.com/office/drawing/2014/main" id="{7C165B6C-B0C9-4EBC-8679-855014EE6E72}"/>
                      </a:ext>
                    </a:extLst>
                  </p:cNvPr>
                  <p:cNvGrpSpPr/>
                  <p:nvPr/>
                </p:nvGrpSpPr>
                <p:grpSpPr>
                  <a:xfrm>
                    <a:off x="7012658" y="1904394"/>
                    <a:ext cx="44599" cy="51090"/>
                    <a:chOff x="7012658" y="1904394"/>
                    <a:chExt cx="44599" cy="51090"/>
                  </a:xfrm>
                  <a:grpFill/>
                </p:grpSpPr>
                <p:sp>
                  <p:nvSpPr>
                    <p:cNvPr id="1013" name="Freeform: Shape 1013">
                      <a:extLst>
                        <a:ext uri="{FF2B5EF4-FFF2-40B4-BE49-F238E27FC236}">
                          <a16:creationId xmlns:a16="http://schemas.microsoft.com/office/drawing/2014/main" id="{F96F73AD-CFBF-4C4D-B76A-DCBB24BFC1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3455" y="1904394"/>
                      <a:ext cx="33802" cy="39866"/>
                    </a:xfrm>
                    <a:custGeom>
                      <a:avLst/>
                      <a:gdLst>
                        <a:gd name="connsiteX0" fmla="*/ 1328 w 33802"/>
                        <a:gd name="connsiteY0" fmla="*/ 39848 h 39866"/>
                        <a:gd name="connsiteX1" fmla="*/ 566 w 33802"/>
                        <a:gd name="connsiteY1" fmla="*/ 39467 h 39866"/>
                        <a:gd name="connsiteX2" fmla="*/ 375 w 33802"/>
                        <a:gd name="connsiteY2" fmla="*/ 37086 h 39866"/>
                        <a:gd name="connsiteX3" fmla="*/ 30855 w 33802"/>
                        <a:gd name="connsiteY3" fmla="*/ 605 h 39866"/>
                        <a:gd name="connsiteX4" fmla="*/ 33236 w 33802"/>
                        <a:gd name="connsiteY4" fmla="*/ 415 h 39866"/>
                        <a:gd name="connsiteX5" fmla="*/ 33427 w 33802"/>
                        <a:gd name="connsiteY5" fmla="*/ 2796 h 39866"/>
                        <a:gd name="connsiteX6" fmla="*/ 2947 w 33802"/>
                        <a:gd name="connsiteY6" fmla="*/ 39277 h 39866"/>
                        <a:gd name="connsiteX7" fmla="*/ 1328 w 33802"/>
                        <a:gd name="connsiteY7" fmla="*/ 39848 h 3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66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6" y="415"/>
                          </a:cubicBezTo>
                          <a:cubicBezTo>
                            <a:pt x="33903" y="986"/>
                            <a:pt x="33999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658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4" name="Freeform: Shape 1014">
                      <a:extLst>
                        <a:ext uri="{FF2B5EF4-FFF2-40B4-BE49-F238E27FC236}">
                          <a16:creationId xmlns:a16="http://schemas.microsoft.com/office/drawing/2014/main" id="{00F8AE60-FA95-43E5-BC51-CCCC62EE6C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2658" y="1935381"/>
                      <a:ext cx="20033" cy="20103"/>
                    </a:xfrm>
                    <a:custGeom>
                      <a:avLst/>
                      <a:gdLst>
                        <a:gd name="connsiteX0" fmla="*/ 2314 w 20033"/>
                        <a:gd name="connsiteY0" fmla="*/ 3623 h 20103"/>
                        <a:gd name="connsiteX1" fmla="*/ 16411 w 20033"/>
                        <a:gd name="connsiteY1" fmla="*/ 2384 h 20103"/>
                        <a:gd name="connsiteX2" fmla="*/ 17649 w 20033"/>
                        <a:gd name="connsiteY2" fmla="*/ 16481 h 20103"/>
                        <a:gd name="connsiteX3" fmla="*/ 3552 w 20033"/>
                        <a:gd name="connsiteY3" fmla="*/ 17720 h 20103"/>
                        <a:gd name="connsiteX4" fmla="*/ 2314 w 20033"/>
                        <a:gd name="connsiteY4" fmla="*/ 3623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2314" y="3623"/>
                          </a:moveTo>
                          <a:cubicBezTo>
                            <a:pt x="5838" y="-664"/>
                            <a:pt x="12220" y="-1235"/>
                            <a:pt x="16411" y="2384"/>
                          </a:cubicBezTo>
                          <a:cubicBezTo>
                            <a:pt x="20697" y="5909"/>
                            <a:pt x="21269" y="12290"/>
                            <a:pt x="17649" y="16481"/>
                          </a:cubicBezTo>
                          <a:cubicBezTo>
                            <a:pt x="14125" y="20768"/>
                            <a:pt x="7743" y="21339"/>
                            <a:pt x="3552" y="17720"/>
                          </a:cubicBezTo>
                          <a:cubicBezTo>
                            <a:pt x="-639" y="14195"/>
                            <a:pt x="-1210" y="7814"/>
                            <a:pt x="2314" y="362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0" name="Graphic 79">
                    <a:extLst>
                      <a:ext uri="{FF2B5EF4-FFF2-40B4-BE49-F238E27FC236}">
                        <a16:creationId xmlns:a16="http://schemas.microsoft.com/office/drawing/2014/main" id="{77303BA8-E898-4ECB-BFE6-744B387ED11A}"/>
                      </a:ext>
                    </a:extLst>
                  </p:cNvPr>
                  <p:cNvGrpSpPr/>
                  <p:nvPr/>
                </p:nvGrpSpPr>
                <p:grpSpPr>
                  <a:xfrm>
                    <a:off x="7131658" y="1763454"/>
                    <a:ext cx="44503" cy="51080"/>
                    <a:chOff x="7131658" y="1763454"/>
                    <a:chExt cx="44503" cy="51080"/>
                  </a:xfrm>
                  <a:grpFill/>
                </p:grpSpPr>
                <p:sp>
                  <p:nvSpPr>
                    <p:cNvPr id="1011" name="Freeform: Shape 1016">
                      <a:extLst>
                        <a:ext uri="{FF2B5EF4-FFF2-40B4-BE49-F238E27FC236}">
                          <a16:creationId xmlns:a16="http://schemas.microsoft.com/office/drawing/2014/main" id="{10A7FDAC-5D5F-46F7-8FF4-22E8C14F48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31658" y="1774663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8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7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8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8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5" y="-252"/>
                            <a:pt x="33237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2" name="Freeform: Shape 1017">
                      <a:extLst>
                        <a:ext uri="{FF2B5EF4-FFF2-40B4-BE49-F238E27FC236}">
                          <a16:creationId xmlns:a16="http://schemas.microsoft.com/office/drawing/2014/main" id="{73F8E405-45BA-4C4E-B847-81E82E9A12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56129" y="1763454"/>
                      <a:ext cx="20033" cy="20103"/>
                    </a:xfrm>
                    <a:custGeom>
                      <a:avLst/>
                      <a:gdLst>
                        <a:gd name="connsiteX0" fmla="*/ 17720 w 20033"/>
                        <a:gd name="connsiteY0" fmla="*/ 16481 h 20103"/>
                        <a:gd name="connsiteX1" fmla="*/ 3622 w 20033"/>
                        <a:gd name="connsiteY1" fmla="*/ 17720 h 20103"/>
                        <a:gd name="connsiteX2" fmla="*/ 2384 w 20033"/>
                        <a:gd name="connsiteY2" fmla="*/ 3623 h 20103"/>
                        <a:gd name="connsiteX3" fmla="*/ 16481 w 20033"/>
                        <a:gd name="connsiteY3" fmla="*/ 2384 h 20103"/>
                        <a:gd name="connsiteX4" fmla="*/ 17720 w 2003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17720" y="16481"/>
                          </a:moveTo>
                          <a:cubicBezTo>
                            <a:pt x="14195" y="20768"/>
                            <a:pt x="7813" y="21339"/>
                            <a:pt x="3622" y="17720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672" y="5909"/>
                            <a:pt x="21244" y="12195"/>
                            <a:pt x="17720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967" name="Freeform: Shape 1018">
                  <a:extLst>
                    <a:ext uri="{FF2B5EF4-FFF2-40B4-BE49-F238E27FC236}">
                      <a16:creationId xmlns:a16="http://schemas.microsoft.com/office/drawing/2014/main" id="{4BD706E3-88A3-4ACD-AC44-5091FACC8494}"/>
                    </a:ext>
                  </a:extLst>
                </p:cNvPr>
                <p:cNvSpPr/>
                <p:nvPr/>
              </p:nvSpPr>
              <p:spPr>
                <a:xfrm>
                  <a:off x="7022290" y="1788588"/>
                  <a:ext cx="143858" cy="143858"/>
                </a:xfrm>
                <a:custGeom>
                  <a:avLst/>
                  <a:gdLst>
                    <a:gd name="connsiteX0" fmla="*/ 142795 w 143858"/>
                    <a:gd name="connsiteY0" fmla="*/ 84217 h 143858"/>
                    <a:gd name="connsiteX1" fmla="*/ 59642 w 143858"/>
                    <a:gd name="connsiteY1" fmla="*/ 142795 h 143858"/>
                    <a:gd name="connsiteX2" fmla="*/ 1063 w 143858"/>
                    <a:gd name="connsiteY2" fmla="*/ 59642 h 143858"/>
                    <a:gd name="connsiteX3" fmla="*/ 84217 w 143858"/>
                    <a:gd name="connsiteY3" fmla="*/ 1063 h 143858"/>
                    <a:gd name="connsiteX4" fmla="*/ 142795 w 143858"/>
                    <a:gd name="connsiteY4" fmla="*/ 84217 h 143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58" h="143858">
                      <a:moveTo>
                        <a:pt x="142795" y="84217"/>
                      </a:moveTo>
                      <a:cubicBezTo>
                        <a:pt x="136033" y="123364"/>
                        <a:pt x="98790" y="149558"/>
                        <a:pt x="59642" y="142795"/>
                      </a:cubicBezTo>
                      <a:cubicBezTo>
                        <a:pt x="20494" y="136033"/>
                        <a:pt x="-5699" y="98790"/>
                        <a:pt x="1063" y="59642"/>
                      </a:cubicBezTo>
                      <a:cubicBezTo>
                        <a:pt x="7826" y="20494"/>
                        <a:pt x="45069" y="-5699"/>
                        <a:pt x="84217" y="1063"/>
                      </a:cubicBezTo>
                      <a:cubicBezTo>
                        <a:pt x="123365" y="7921"/>
                        <a:pt x="149558" y="45164"/>
                        <a:pt x="142795" y="84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8" name="Freeform: Shape 1019">
                  <a:extLst>
                    <a:ext uri="{FF2B5EF4-FFF2-40B4-BE49-F238E27FC236}">
                      <a16:creationId xmlns:a16="http://schemas.microsoft.com/office/drawing/2014/main" id="{F98484BC-899F-445B-8D1D-ACF5806B2260}"/>
                    </a:ext>
                  </a:extLst>
                </p:cNvPr>
                <p:cNvSpPr/>
                <p:nvPr/>
              </p:nvSpPr>
              <p:spPr>
                <a:xfrm>
                  <a:off x="7074269" y="1761890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474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9" name="Freeform: Shape 1020">
                  <a:extLst>
                    <a:ext uri="{FF2B5EF4-FFF2-40B4-BE49-F238E27FC236}">
                      <a16:creationId xmlns:a16="http://schemas.microsoft.com/office/drawing/2014/main" id="{094710F1-78FD-4F70-90E8-944CB9FC9303}"/>
                    </a:ext>
                  </a:extLst>
                </p:cNvPr>
                <p:cNvSpPr/>
                <p:nvPr/>
              </p:nvSpPr>
              <p:spPr>
                <a:xfrm>
                  <a:off x="7093033" y="1799467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0" name="Freeform: Shape 1021">
                  <a:extLst>
                    <a:ext uri="{FF2B5EF4-FFF2-40B4-BE49-F238E27FC236}">
                      <a16:creationId xmlns:a16="http://schemas.microsoft.com/office/drawing/2014/main" id="{53A7DC6F-7BBD-499D-86E7-7C7475B99363}"/>
                    </a:ext>
                  </a:extLst>
                </p:cNvPr>
                <p:cNvSpPr/>
                <p:nvPr/>
              </p:nvSpPr>
              <p:spPr>
                <a:xfrm>
                  <a:off x="7083294" y="1842246"/>
                  <a:ext cx="24042" cy="24053"/>
                </a:xfrm>
                <a:custGeom>
                  <a:avLst/>
                  <a:gdLst>
                    <a:gd name="connsiteX0" fmla="*/ 23308 w 24042"/>
                    <a:gd name="connsiteY0" fmla="*/ 7889 h 24053"/>
                    <a:gd name="connsiteX1" fmla="*/ 16165 w 24042"/>
                    <a:gd name="connsiteY1" fmla="*/ 23319 h 24053"/>
                    <a:gd name="connsiteX2" fmla="*/ 734 w 24042"/>
                    <a:gd name="connsiteY2" fmla="*/ 16175 h 24053"/>
                    <a:gd name="connsiteX3" fmla="*/ 7878 w 24042"/>
                    <a:gd name="connsiteY3" fmla="*/ 745 h 24053"/>
                    <a:gd name="connsiteX4" fmla="*/ 23308 w 24042"/>
                    <a:gd name="connsiteY4" fmla="*/ 7889 h 24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53">
                      <a:moveTo>
                        <a:pt x="23308" y="7889"/>
                      </a:moveTo>
                      <a:cubicBezTo>
                        <a:pt x="25594" y="14080"/>
                        <a:pt x="22356" y="21033"/>
                        <a:pt x="16165" y="23319"/>
                      </a:cubicBezTo>
                      <a:cubicBezTo>
                        <a:pt x="9973" y="25605"/>
                        <a:pt x="3020" y="22367"/>
                        <a:pt x="734" y="16175"/>
                      </a:cubicBezTo>
                      <a:cubicBezTo>
                        <a:pt x="-1552" y="9984"/>
                        <a:pt x="1686" y="3031"/>
                        <a:pt x="7878" y="745"/>
                      </a:cubicBezTo>
                      <a:cubicBezTo>
                        <a:pt x="14069" y="-1541"/>
                        <a:pt x="21022" y="1602"/>
                        <a:pt x="23308" y="78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1" name="Freeform: Shape 1022">
                  <a:extLst>
                    <a:ext uri="{FF2B5EF4-FFF2-40B4-BE49-F238E27FC236}">
                      <a16:creationId xmlns:a16="http://schemas.microsoft.com/office/drawing/2014/main" id="{83A8FD6B-9D7D-4D8B-85A5-F3E8BE0C63C6}"/>
                    </a:ext>
                  </a:extLst>
                </p:cNvPr>
                <p:cNvSpPr/>
                <p:nvPr/>
              </p:nvSpPr>
              <p:spPr>
                <a:xfrm>
                  <a:off x="7064077" y="1807229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2" name="Freeform: Shape 1023">
                  <a:extLst>
                    <a:ext uri="{FF2B5EF4-FFF2-40B4-BE49-F238E27FC236}">
                      <a16:creationId xmlns:a16="http://schemas.microsoft.com/office/drawing/2014/main" id="{030E062F-4E5A-403F-8282-3F5FC568AD60}"/>
                    </a:ext>
                  </a:extLst>
                </p:cNvPr>
                <p:cNvSpPr/>
                <p:nvPr/>
              </p:nvSpPr>
              <p:spPr>
                <a:xfrm>
                  <a:off x="7047980" y="1834566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3" name="Freeform: Shape 1024">
                  <a:extLst>
                    <a:ext uri="{FF2B5EF4-FFF2-40B4-BE49-F238E27FC236}">
                      <a16:creationId xmlns:a16="http://schemas.microsoft.com/office/drawing/2014/main" id="{65EE776B-76BB-4A0E-8B9B-DEEA2FF31432}"/>
                    </a:ext>
                  </a:extLst>
                </p:cNvPr>
                <p:cNvSpPr/>
                <p:nvPr/>
              </p:nvSpPr>
              <p:spPr>
                <a:xfrm>
                  <a:off x="7052933" y="1865057"/>
                  <a:ext cx="20089" cy="20078"/>
                </a:xfrm>
                <a:custGeom>
                  <a:avLst/>
                  <a:gdLst>
                    <a:gd name="connsiteX0" fmla="*/ 19474 w 20089"/>
                    <a:gd name="connsiteY0" fmla="*/ 6605 h 20078"/>
                    <a:gd name="connsiteX1" fmla="*/ 13474 w 20089"/>
                    <a:gd name="connsiteY1" fmla="*/ 19464 h 20078"/>
                    <a:gd name="connsiteX2" fmla="*/ 615 w 20089"/>
                    <a:gd name="connsiteY2" fmla="*/ 13463 h 20078"/>
                    <a:gd name="connsiteX3" fmla="*/ 6616 w 20089"/>
                    <a:gd name="connsiteY3" fmla="*/ 604 h 20078"/>
                    <a:gd name="connsiteX4" fmla="*/ 19474 w 20089"/>
                    <a:gd name="connsiteY4" fmla="*/ 6605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78">
                      <a:moveTo>
                        <a:pt x="19474" y="6605"/>
                      </a:moveTo>
                      <a:cubicBezTo>
                        <a:pt x="21379" y="11844"/>
                        <a:pt x="18712" y="17559"/>
                        <a:pt x="13474" y="19464"/>
                      </a:cubicBezTo>
                      <a:cubicBezTo>
                        <a:pt x="8235" y="21369"/>
                        <a:pt x="2520" y="18702"/>
                        <a:pt x="615" y="13463"/>
                      </a:cubicBezTo>
                      <a:cubicBezTo>
                        <a:pt x="-1290" y="8224"/>
                        <a:pt x="1377" y="2509"/>
                        <a:pt x="6616" y="604"/>
                      </a:cubicBezTo>
                      <a:cubicBezTo>
                        <a:pt x="11759" y="-1301"/>
                        <a:pt x="17569" y="1461"/>
                        <a:pt x="19474" y="66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4" name="Freeform: Shape 1025">
                  <a:extLst>
                    <a:ext uri="{FF2B5EF4-FFF2-40B4-BE49-F238E27FC236}">
                      <a16:creationId xmlns:a16="http://schemas.microsoft.com/office/drawing/2014/main" id="{892AF067-6ED7-49F0-843C-6BFEC7BAFAB9}"/>
                    </a:ext>
                  </a:extLst>
                </p:cNvPr>
                <p:cNvSpPr/>
                <p:nvPr/>
              </p:nvSpPr>
              <p:spPr>
                <a:xfrm>
                  <a:off x="7106749" y="1874380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5" name="Freeform: Shape 1026">
                  <a:extLst>
                    <a:ext uri="{FF2B5EF4-FFF2-40B4-BE49-F238E27FC236}">
                      <a16:creationId xmlns:a16="http://schemas.microsoft.com/office/drawing/2014/main" id="{F61044D5-5806-4702-A177-9DCFCF2A7026}"/>
                    </a:ext>
                  </a:extLst>
                </p:cNvPr>
                <p:cNvSpPr/>
                <p:nvPr/>
              </p:nvSpPr>
              <p:spPr>
                <a:xfrm>
                  <a:off x="7122180" y="1844330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474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6" name="Freeform: Shape 1027">
                  <a:extLst>
                    <a:ext uri="{FF2B5EF4-FFF2-40B4-BE49-F238E27FC236}">
                      <a16:creationId xmlns:a16="http://schemas.microsoft.com/office/drawing/2014/main" id="{A14294D3-1A79-472D-9F07-D260D1BCDD89}"/>
                    </a:ext>
                  </a:extLst>
                </p:cNvPr>
                <p:cNvSpPr/>
                <p:nvPr/>
              </p:nvSpPr>
              <p:spPr>
                <a:xfrm>
                  <a:off x="7116465" y="1818517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7" name="Freeform: Shape 1028">
                  <a:extLst>
                    <a:ext uri="{FF2B5EF4-FFF2-40B4-BE49-F238E27FC236}">
                      <a16:creationId xmlns:a16="http://schemas.microsoft.com/office/drawing/2014/main" id="{22E02DB8-A3B1-477F-A660-8A107595BB1B}"/>
                    </a:ext>
                  </a:extLst>
                </p:cNvPr>
                <p:cNvSpPr/>
                <p:nvPr/>
              </p:nvSpPr>
              <p:spPr>
                <a:xfrm>
                  <a:off x="7077603" y="1888573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8" name="Freeform: Shape 1029">
                  <a:extLst>
                    <a:ext uri="{FF2B5EF4-FFF2-40B4-BE49-F238E27FC236}">
                      <a16:creationId xmlns:a16="http://schemas.microsoft.com/office/drawing/2014/main" id="{3CF0115C-4526-4723-A4B4-458C46C6D924}"/>
                    </a:ext>
                  </a:extLst>
                </p:cNvPr>
                <p:cNvSpPr/>
                <p:nvPr/>
              </p:nvSpPr>
              <p:spPr>
                <a:xfrm>
                  <a:off x="7031025" y="1781131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4 w 20089"/>
                    <a:gd name="connsiteY1" fmla="*/ 19474 h 20089"/>
                    <a:gd name="connsiteX2" fmla="*/ 615 w 20089"/>
                    <a:gd name="connsiteY2" fmla="*/ 13474 h 20089"/>
                    <a:gd name="connsiteX3" fmla="*/ 6616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9" name="Freeform: Shape 1030">
                  <a:extLst>
                    <a:ext uri="{FF2B5EF4-FFF2-40B4-BE49-F238E27FC236}">
                      <a16:creationId xmlns:a16="http://schemas.microsoft.com/office/drawing/2014/main" id="{5C174242-82F2-47EE-B328-AB597B367BFC}"/>
                    </a:ext>
                  </a:extLst>
                </p:cNvPr>
                <p:cNvSpPr/>
                <p:nvPr/>
              </p:nvSpPr>
              <p:spPr>
                <a:xfrm>
                  <a:off x="7005308" y="1815088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0" name="Freeform: Shape 1031">
                  <a:extLst>
                    <a:ext uri="{FF2B5EF4-FFF2-40B4-BE49-F238E27FC236}">
                      <a16:creationId xmlns:a16="http://schemas.microsoft.com/office/drawing/2014/main" id="{E1D0BADF-44E4-4B18-BE88-311B1D54F257}"/>
                    </a:ext>
                  </a:extLst>
                </p:cNvPr>
                <p:cNvSpPr/>
                <p:nvPr/>
              </p:nvSpPr>
              <p:spPr>
                <a:xfrm>
                  <a:off x="7004451" y="1860474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1" name="Freeform: Shape 1032">
                  <a:extLst>
                    <a:ext uri="{FF2B5EF4-FFF2-40B4-BE49-F238E27FC236}">
                      <a16:creationId xmlns:a16="http://schemas.microsoft.com/office/drawing/2014/main" id="{C38384EE-0587-44A6-9E4F-4B214EAFC5F6}"/>
                    </a:ext>
                  </a:extLst>
                </p:cNvPr>
                <p:cNvSpPr/>
                <p:nvPr/>
              </p:nvSpPr>
              <p:spPr>
                <a:xfrm>
                  <a:off x="7014166" y="1898764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2" name="Freeform: Shape 1033">
                  <a:extLst>
                    <a:ext uri="{FF2B5EF4-FFF2-40B4-BE49-F238E27FC236}">
                      <a16:creationId xmlns:a16="http://schemas.microsoft.com/office/drawing/2014/main" id="{77D2FDDA-729D-4FB0-BE1D-D49158EAAF75}"/>
                    </a:ext>
                  </a:extLst>
                </p:cNvPr>
                <p:cNvSpPr/>
                <p:nvPr/>
              </p:nvSpPr>
              <p:spPr>
                <a:xfrm>
                  <a:off x="7045408" y="1928340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3" name="Freeform: Shape 1034">
                  <a:extLst>
                    <a:ext uri="{FF2B5EF4-FFF2-40B4-BE49-F238E27FC236}">
                      <a16:creationId xmlns:a16="http://schemas.microsoft.com/office/drawing/2014/main" id="{6DCA4A93-658A-4C7D-A75A-D02098EE5E2F}"/>
                    </a:ext>
                  </a:extLst>
                </p:cNvPr>
                <p:cNvSpPr/>
                <p:nvPr/>
              </p:nvSpPr>
              <p:spPr>
                <a:xfrm>
                  <a:off x="7093319" y="1936627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4" name="Freeform: Shape 1035">
                  <a:extLst>
                    <a:ext uri="{FF2B5EF4-FFF2-40B4-BE49-F238E27FC236}">
                      <a16:creationId xmlns:a16="http://schemas.microsoft.com/office/drawing/2014/main" id="{95798642-A894-4921-8D19-8C8307776C9A}"/>
                    </a:ext>
                  </a:extLst>
                </p:cNvPr>
                <p:cNvSpPr/>
                <p:nvPr/>
              </p:nvSpPr>
              <p:spPr>
                <a:xfrm>
                  <a:off x="7139039" y="1920435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4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5" name="Freeform: Shape 1036">
                  <a:extLst>
                    <a:ext uri="{FF2B5EF4-FFF2-40B4-BE49-F238E27FC236}">
                      <a16:creationId xmlns:a16="http://schemas.microsoft.com/office/drawing/2014/main" id="{6DBB0541-0475-442D-8AA2-266EC6724E72}"/>
                    </a:ext>
                  </a:extLst>
                </p:cNvPr>
                <p:cNvSpPr/>
                <p:nvPr/>
              </p:nvSpPr>
              <p:spPr>
                <a:xfrm>
                  <a:off x="7165709" y="1883859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6" name="Freeform: Shape 1037">
                  <a:extLst>
                    <a:ext uri="{FF2B5EF4-FFF2-40B4-BE49-F238E27FC236}">
                      <a16:creationId xmlns:a16="http://schemas.microsoft.com/office/drawing/2014/main" id="{1AE22896-0730-4C64-8DC8-987EEEC26932}"/>
                    </a:ext>
                  </a:extLst>
                </p:cNvPr>
                <p:cNvSpPr/>
                <p:nvPr/>
              </p:nvSpPr>
              <p:spPr>
                <a:xfrm>
                  <a:off x="7173424" y="184418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7" name="Freeform: Shape 1038">
                  <a:extLst>
                    <a:ext uri="{FF2B5EF4-FFF2-40B4-BE49-F238E27FC236}">
                      <a16:creationId xmlns:a16="http://schemas.microsoft.com/office/drawing/2014/main" id="{D45363C9-4B46-4A55-8E83-7A121BBB4BAC}"/>
                    </a:ext>
                  </a:extLst>
                </p:cNvPr>
                <p:cNvSpPr/>
                <p:nvPr/>
              </p:nvSpPr>
              <p:spPr>
                <a:xfrm>
                  <a:off x="7160185" y="1798466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4 w 20088"/>
                    <a:gd name="connsiteY1" fmla="*/ 19474 h 20089"/>
                    <a:gd name="connsiteX2" fmla="*/ 615 w 20088"/>
                    <a:gd name="connsiteY2" fmla="*/ 13474 h 20089"/>
                    <a:gd name="connsiteX3" fmla="*/ 6616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8" name="Freeform: Shape 1039">
                  <a:extLst>
                    <a:ext uri="{FF2B5EF4-FFF2-40B4-BE49-F238E27FC236}">
                      <a16:creationId xmlns:a16="http://schemas.microsoft.com/office/drawing/2014/main" id="{FAD86140-1050-43EC-9E18-ED87CBA6EAF0}"/>
                    </a:ext>
                  </a:extLst>
                </p:cNvPr>
                <p:cNvSpPr/>
                <p:nvPr/>
              </p:nvSpPr>
              <p:spPr>
                <a:xfrm>
                  <a:off x="7123418" y="1762938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6 h 20089"/>
                    <a:gd name="connsiteX1" fmla="*/ 13473 w 20088"/>
                    <a:gd name="connsiteY1" fmla="*/ 19474 h 20089"/>
                    <a:gd name="connsiteX2" fmla="*/ 615 w 20088"/>
                    <a:gd name="connsiteY2" fmla="*/ 13474 h 20089"/>
                    <a:gd name="connsiteX3" fmla="*/ 6615 w 20088"/>
                    <a:gd name="connsiteY3" fmla="*/ 615 h 20089"/>
                    <a:gd name="connsiteX4" fmla="*/ 19474 w 20088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9" name="Freeform: Shape 1040">
                  <a:extLst>
                    <a:ext uri="{FF2B5EF4-FFF2-40B4-BE49-F238E27FC236}">
                      <a16:creationId xmlns:a16="http://schemas.microsoft.com/office/drawing/2014/main" id="{A3E68014-C998-4D86-A961-DC28E8A3FB83}"/>
                    </a:ext>
                  </a:extLst>
                </p:cNvPr>
                <p:cNvSpPr/>
                <p:nvPr/>
              </p:nvSpPr>
              <p:spPr>
                <a:xfrm>
                  <a:off x="7082208" y="1772877"/>
                  <a:ext cx="8974" cy="44492"/>
                </a:xfrm>
                <a:custGeom>
                  <a:avLst/>
                  <a:gdLst>
                    <a:gd name="connsiteX0" fmla="*/ 6963 w 8974"/>
                    <a:gd name="connsiteY0" fmla="*/ 44492 h 44492"/>
                    <a:gd name="connsiteX1" fmla="*/ 5630 w 8974"/>
                    <a:gd name="connsiteY1" fmla="*/ 43063 h 44492"/>
                    <a:gd name="connsiteX2" fmla="*/ 10 w 8974"/>
                    <a:gd name="connsiteY2" fmla="*/ 1915 h 44492"/>
                    <a:gd name="connsiteX3" fmla="*/ 1439 w 8974"/>
                    <a:gd name="connsiteY3" fmla="*/ 10 h 44492"/>
                    <a:gd name="connsiteX4" fmla="*/ 3344 w 8974"/>
                    <a:gd name="connsiteY4" fmla="*/ 1439 h 44492"/>
                    <a:gd name="connsiteX5" fmla="*/ 8964 w 8974"/>
                    <a:gd name="connsiteY5" fmla="*/ 42587 h 44492"/>
                    <a:gd name="connsiteX6" fmla="*/ 7535 w 8974"/>
                    <a:gd name="connsiteY6" fmla="*/ 44492 h 44492"/>
                    <a:gd name="connsiteX7" fmla="*/ 6963 w 8974"/>
                    <a:gd name="connsiteY7" fmla="*/ 44492 h 44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492">
                      <a:moveTo>
                        <a:pt x="6963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6" y="106"/>
                        <a:pt x="1439" y="10"/>
                      </a:cubicBezTo>
                      <a:cubicBezTo>
                        <a:pt x="2392" y="-85"/>
                        <a:pt x="3249" y="487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40"/>
                        <a:pt x="8487" y="44397"/>
                        <a:pt x="7535" y="44492"/>
                      </a:cubicBezTo>
                      <a:cubicBezTo>
                        <a:pt x="7344" y="44492"/>
                        <a:pt x="7154" y="44492"/>
                        <a:pt x="6963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0" name="Freeform: Shape 1041">
                  <a:extLst>
                    <a:ext uri="{FF2B5EF4-FFF2-40B4-BE49-F238E27FC236}">
                      <a16:creationId xmlns:a16="http://schemas.microsoft.com/office/drawing/2014/main" id="{937BE67C-978B-4121-9313-D28082EC89BA}"/>
                    </a:ext>
                  </a:extLst>
                </p:cNvPr>
                <p:cNvSpPr/>
                <p:nvPr/>
              </p:nvSpPr>
              <p:spPr>
                <a:xfrm>
                  <a:off x="7039282" y="1790625"/>
                  <a:ext cx="30247" cy="32112"/>
                </a:xfrm>
                <a:custGeom>
                  <a:avLst/>
                  <a:gdLst>
                    <a:gd name="connsiteX0" fmla="*/ 28268 w 30247"/>
                    <a:gd name="connsiteY0" fmla="*/ 32078 h 32112"/>
                    <a:gd name="connsiteX1" fmla="*/ 27315 w 30247"/>
                    <a:gd name="connsiteY1" fmla="*/ 31602 h 32112"/>
                    <a:gd name="connsiteX2" fmla="*/ 455 w 30247"/>
                    <a:gd name="connsiteY2" fmla="*/ 2836 h 32112"/>
                    <a:gd name="connsiteX3" fmla="*/ 550 w 30247"/>
                    <a:gd name="connsiteY3" fmla="*/ 455 h 32112"/>
                    <a:gd name="connsiteX4" fmla="*/ 2931 w 30247"/>
                    <a:gd name="connsiteY4" fmla="*/ 550 h 32112"/>
                    <a:gd name="connsiteX5" fmla="*/ 29792 w 30247"/>
                    <a:gd name="connsiteY5" fmla="*/ 29316 h 32112"/>
                    <a:gd name="connsiteX6" fmla="*/ 29697 w 30247"/>
                    <a:gd name="connsiteY6" fmla="*/ 31697 h 32112"/>
                    <a:gd name="connsiteX7" fmla="*/ 28268 w 30247"/>
                    <a:gd name="connsiteY7" fmla="*/ 32078 h 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7" h="32112">
                      <a:moveTo>
                        <a:pt x="28268" y="32078"/>
                      </a:moveTo>
                      <a:cubicBezTo>
                        <a:pt x="27887" y="31983"/>
                        <a:pt x="27601" y="31887"/>
                        <a:pt x="27315" y="31602"/>
                      </a:cubicBezTo>
                      <a:lnTo>
                        <a:pt x="455" y="2836"/>
                      </a:lnTo>
                      <a:cubicBezTo>
                        <a:pt x="-212" y="2169"/>
                        <a:pt x="-116" y="1122"/>
                        <a:pt x="550" y="455"/>
                      </a:cubicBezTo>
                      <a:cubicBezTo>
                        <a:pt x="1217" y="-212"/>
                        <a:pt x="2265" y="-117"/>
                        <a:pt x="2931" y="550"/>
                      </a:cubicBezTo>
                      <a:lnTo>
                        <a:pt x="29792" y="29316"/>
                      </a:lnTo>
                      <a:cubicBezTo>
                        <a:pt x="30459" y="29982"/>
                        <a:pt x="30364" y="31030"/>
                        <a:pt x="29697" y="31697"/>
                      </a:cubicBezTo>
                      <a:cubicBezTo>
                        <a:pt x="29316" y="32078"/>
                        <a:pt x="28744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1" name="Freeform: Shape 1042">
                  <a:extLst>
                    <a:ext uri="{FF2B5EF4-FFF2-40B4-BE49-F238E27FC236}">
                      <a16:creationId xmlns:a16="http://schemas.microsoft.com/office/drawing/2014/main" id="{A612496D-B569-41C5-9F89-21DCE24DB659}"/>
                    </a:ext>
                  </a:extLst>
                </p:cNvPr>
                <p:cNvSpPr/>
                <p:nvPr/>
              </p:nvSpPr>
              <p:spPr>
                <a:xfrm>
                  <a:off x="7017110" y="1824079"/>
                  <a:ext cx="42967" cy="20355"/>
                </a:xfrm>
                <a:custGeom>
                  <a:avLst/>
                  <a:gdLst>
                    <a:gd name="connsiteX0" fmla="*/ 41010 w 42967"/>
                    <a:gd name="connsiteY0" fmla="*/ 20341 h 20355"/>
                    <a:gd name="connsiteX1" fmla="*/ 40629 w 42967"/>
                    <a:gd name="connsiteY1" fmla="*/ 20245 h 20355"/>
                    <a:gd name="connsiteX2" fmla="*/ 1005 w 42967"/>
                    <a:gd name="connsiteY2" fmla="*/ 3196 h 20355"/>
                    <a:gd name="connsiteX3" fmla="*/ 148 w 42967"/>
                    <a:gd name="connsiteY3" fmla="*/ 1005 h 20355"/>
                    <a:gd name="connsiteX4" fmla="*/ 2338 w 42967"/>
                    <a:gd name="connsiteY4" fmla="*/ 148 h 20355"/>
                    <a:gd name="connsiteX5" fmla="*/ 41962 w 42967"/>
                    <a:gd name="connsiteY5" fmla="*/ 17197 h 20355"/>
                    <a:gd name="connsiteX6" fmla="*/ 42820 w 42967"/>
                    <a:gd name="connsiteY6" fmla="*/ 19388 h 20355"/>
                    <a:gd name="connsiteX7" fmla="*/ 41010 w 42967"/>
                    <a:gd name="connsiteY7" fmla="*/ 20341 h 20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55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8" y="148"/>
                      </a:cubicBezTo>
                      <a:lnTo>
                        <a:pt x="41962" y="17197"/>
                      </a:lnTo>
                      <a:cubicBezTo>
                        <a:pt x="42820" y="17578"/>
                        <a:pt x="43201" y="18531"/>
                        <a:pt x="42820" y="19388"/>
                      </a:cubicBezTo>
                      <a:cubicBezTo>
                        <a:pt x="42534" y="20055"/>
                        <a:pt x="41772" y="20436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2" name="Freeform: Shape 1043">
                  <a:extLst>
                    <a:ext uri="{FF2B5EF4-FFF2-40B4-BE49-F238E27FC236}">
                      <a16:creationId xmlns:a16="http://schemas.microsoft.com/office/drawing/2014/main" id="{5F704EAF-D57A-40BB-BDA8-5B3DB4CFF7BB}"/>
                    </a:ext>
                  </a:extLst>
                </p:cNvPr>
                <p:cNvSpPr/>
                <p:nvPr/>
              </p:nvSpPr>
              <p:spPr>
                <a:xfrm>
                  <a:off x="7015415" y="1862793"/>
                  <a:ext cx="44356" cy="9892"/>
                </a:xfrm>
                <a:custGeom>
                  <a:avLst/>
                  <a:gdLst>
                    <a:gd name="connsiteX0" fmla="*/ 1366 w 44356"/>
                    <a:gd name="connsiteY0" fmla="*/ 9821 h 9892"/>
                    <a:gd name="connsiteX1" fmla="*/ 33 w 44356"/>
                    <a:gd name="connsiteY1" fmla="*/ 8392 h 9892"/>
                    <a:gd name="connsiteX2" fmla="*/ 1461 w 44356"/>
                    <a:gd name="connsiteY2" fmla="*/ 6487 h 9892"/>
                    <a:gd name="connsiteX3" fmla="*/ 42419 w 44356"/>
                    <a:gd name="connsiteY3" fmla="*/ 10 h 9892"/>
                    <a:gd name="connsiteX4" fmla="*/ 44324 w 44356"/>
                    <a:gd name="connsiteY4" fmla="*/ 1439 h 9892"/>
                    <a:gd name="connsiteX5" fmla="*/ 42895 w 44356"/>
                    <a:gd name="connsiteY5" fmla="*/ 3344 h 9892"/>
                    <a:gd name="connsiteX6" fmla="*/ 1938 w 44356"/>
                    <a:gd name="connsiteY6" fmla="*/ 9821 h 9892"/>
                    <a:gd name="connsiteX7" fmla="*/ 1366 w 44356"/>
                    <a:gd name="connsiteY7" fmla="*/ 9821 h 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92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9" y="487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8" y="9821"/>
                      </a:lnTo>
                      <a:cubicBezTo>
                        <a:pt x="1747" y="9916"/>
                        <a:pt x="1557" y="9916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3" name="Freeform: Shape 1044">
                  <a:extLst>
                    <a:ext uri="{FF2B5EF4-FFF2-40B4-BE49-F238E27FC236}">
                      <a16:creationId xmlns:a16="http://schemas.microsoft.com/office/drawing/2014/main" id="{C4E34D3C-C23D-4C1E-A62D-5F574BD2CB98}"/>
                    </a:ext>
                  </a:extLst>
                </p:cNvPr>
                <p:cNvSpPr/>
                <p:nvPr/>
              </p:nvSpPr>
              <p:spPr>
                <a:xfrm>
                  <a:off x="7024241" y="1883979"/>
                  <a:ext cx="37753" cy="24924"/>
                </a:xfrm>
                <a:custGeom>
                  <a:avLst/>
                  <a:gdLst>
                    <a:gd name="connsiteX0" fmla="*/ 1398 w 37753"/>
                    <a:gd name="connsiteY0" fmla="*/ 24925 h 24924"/>
                    <a:gd name="connsiteX1" fmla="*/ 255 w 37753"/>
                    <a:gd name="connsiteY1" fmla="*/ 24163 h 24924"/>
                    <a:gd name="connsiteX2" fmla="*/ 827 w 37753"/>
                    <a:gd name="connsiteY2" fmla="*/ 21877 h 24924"/>
                    <a:gd name="connsiteX3" fmla="*/ 35212 w 37753"/>
                    <a:gd name="connsiteY3" fmla="*/ 255 h 24924"/>
                    <a:gd name="connsiteX4" fmla="*/ 37498 w 37753"/>
                    <a:gd name="connsiteY4" fmla="*/ 827 h 24924"/>
                    <a:gd name="connsiteX5" fmla="*/ 36926 w 37753"/>
                    <a:gd name="connsiteY5" fmla="*/ 3113 h 24924"/>
                    <a:gd name="connsiteX6" fmla="*/ 2541 w 37753"/>
                    <a:gd name="connsiteY6" fmla="*/ 24734 h 24924"/>
                    <a:gd name="connsiteX7" fmla="*/ 1398 w 37753"/>
                    <a:gd name="connsiteY7" fmla="*/ 24925 h 24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3" h="24924">
                      <a:moveTo>
                        <a:pt x="1398" y="24925"/>
                      </a:moveTo>
                      <a:cubicBezTo>
                        <a:pt x="922" y="24830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3"/>
                      </a:cubicBezTo>
                      <a:lnTo>
                        <a:pt x="2541" y="24734"/>
                      </a:lnTo>
                      <a:cubicBezTo>
                        <a:pt x="2255" y="24925"/>
                        <a:pt x="1779" y="24925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4" name="Freeform: Shape 1045">
                  <a:extLst>
                    <a:ext uri="{FF2B5EF4-FFF2-40B4-BE49-F238E27FC236}">
                      <a16:creationId xmlns:a16="http://schemas.microsoft.com/office/drawing/2014/main" id="{4E32733B-1316-4C03-A20B-345B32282F1D}"/>
                    </a:ext>
                  </a:extLst>
                </p:cNvPr>
                <p:cNvSpPr/>
                <p:nvPr/>
              </p:nvSpPr>
              <p:spPr>
                <a:xfrm>
                  <a:off x="7054271" y="1895054"/>
                  <a:ext cx="24080" cy="42344"/>
                </a:xfrm>
                <a:custGeom>
                  <a:avLst/>
                  <a:gdLst>
                    <a:gd name="connsiteX0" fmla="*/ 1372 w 24080"/>
                    <a:gd name="connsiteY0" fmla="*/ 42330 h 42344"/>
                    <a:gd name="connsiteX1" fmla="*/ 896 w 24080"/>
                    <a:gd name="connsiteY1" fmla="*/ 42139 h 42344"/>
                    <a:gd name="connsiteX2" fmla="*/ 229 w 24080"/>
                    <a:gd name="connsiteY2" fmla="*/ 39853 h 42344"/>
                    <a:gd name="connsiteX3" fmla="*/ 20899 w 24080"/>
                    <a:gd name="connsiteY3" fmla="*/ 896 h 42344"/>
                    <a:gd name="connsiteX4" fmla="*/ 23185 w 24080"/>
                    <a:gd name="connsiteY4" fmla="*/ 229 h 42344"/>
                    <a:gd name="connsiteX5" fmla="*/ 23851 w 24080"/>
                    <a:gd name="connsiteY5" fmla="*/ 2515 h 42344"/>
                    <a:gd name="connsiteX6" fmla="*/ 3182 w 24080"/>
                    <a:gd name="connsiteY6" fmla="*/ 41473 h 42344"/>
                    <a:gd name="connsiteX7" fmla="*/ 1372 w 24080"/>
                    <a:gd name="connsiteY7" fmla="*/ 42330 h 42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44">
                      <a:moveTo>
                        <a:pt x="1372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29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8" y="-247"/>
                        <a:pt x="23185" y="229"/>
                      </a:cubicBezTo>
                      <a:cubicBezTo>
                        <a:pt x="24042" y="706"/>
                        <a:pt x="24328" y="1658"/>
                        <a:pt x="23851" y="2515"/>
                      </a:cubicBezTo>
                      <a:lnTo>
                        <a:pt x="3182" y="41473"/>
                      </a:lnTo>
                      <a:cubicBezTo>
                        <a:pt x="2801" y="42044"/>
                        <a:pt x="2039" y="42425"/>
                        <a:pt x="1372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5" name="Freeform: Shape 1046">
                  <a:extLst>
                    <a:ext uri="{FF2B5EF4-FFF2-40B4-BE49-F238E27FC236}">
                      <a16:creationId xmlns:a16="http://schemas.microsoft.com/office/drawing/2014/main" id="{C282CDB0-AB82-46BA-869A-2F9397B51B83}"/>
                    </a:ext>
                  </a:extLst>
                </p:cNvPr>
                <p:cNvSpPr/>
                <p:nvPr/>
              </p:nvSpPr>
              <p:spPr>
                <a:xfrm>
                  <a:off x="7098593" y="1893942"/>
                  <a:ext cx="6874" cy="51728"/>
                </a:xfrm>
                <a:custGeom>
                  <a:avLst/>
                  <a:gdLst>
                    <a:gd name="connsiteX0" fmla="*/ 4961 w 6874"/>
                    <a:gd name="connsiteY0" fmla="*/ 51729 h 51728"/>
                    <a:gd name="connsiteX1" fmla="*/ 3532 w 6874"/>
                    <a:gd name="connsiteY1" fmla="*/ 50205 h 51728"/>
                    <a:gd name="connsiteX2" fmla="*/ 8 w 6874"/>
                    <a:gd name="connsiteY2" fmla="*/ 1818 h 51728"/>
                    <a:gd name="connsiteX3" fmla="*/ 1532 w 6874"/>
                    <a:gd name="connsiteY3" fmla="*/ 8 h 51728"/>
                    <a:gd name="connsiteX4" fmla="*/ 3342 w 6874"/>
                    <a:gd name="connsiteY4" fmla="*/ 1532 h 51728"/>
                    <a:gd name="connsiteX5" fmla="*/ 6866 w 6874"/>
                    <a:gd name="connsiteY5" fmla="*/ 49919 h 51728"/>
                    <a:gd name="connsiteX6" fmla="*/ 5342 w 6874"/>
                    <a:gd name="connsiteY6" fmla="*/ 51729 h 51728"/>
                    <a:gd name="connsiteX7" fmla="*/ 4961 w 6874"/>
                    <a:gd name="connsiteY7" fmla="*/ 51729 h 51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728">
                      <a:moveTo>
                        <a:pt x="4961" y="51729"/>
                      </a:moveTo>
                      <a:cubicBezTo>
                        <a:pt x="4199" y="51634"/>
                        <a:pt x="3628" y="50967"/>
                        <a:pt x="3532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4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199" y="51634"/>
                        <a:pt x="5342" y="51729"/>
                      </a:cubicBezTo>
                      <a:cubicBezTo>
                        <a:pt x="5247" y="51729"/>
                        <a:pt x="5151" y="51729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6" name="Freeform: Shape 1047">
                  <a:extLst>
                    <a:ext uri="{FF2B5EF4-FFF2-40B4-BE49-F238E27FC236}">
                      <a16:creationId xmlns:a16="http://schemas.microsoft.com/office/drawing/2014/main" id="{062C2553-8312-42AC-BFC1-663143D82EB2}"/>
                    </a:ext>
                  </a:extLst>
                </p:cNvPr>
                <p:cNvSpPr/>
                <p:nvPr/>
              </p:nvSpPr>
              <p:spPr>
                <a:xfrm>
                  <a:off x="7130350" y="1807684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3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3"/>
                      </a:cubicBezTo>
                      <a:lnTo>
                        <a:pt x="2541" y="25973"/>
                      </a:lnTo>
                      <a:cubicBezTo>
                        <a:pt x="2255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7" name="Freeform: Shape 1048">
                  <a:extLst>
                    <a:ext uri="{FF2B5EF4-FFF2-40B4-BE49-F238E27FC236}">
                      <a16:creationId xmlns:a16="http://schemas.microsoft.com/office/drawing/2014/main" id="{34BD1B39-7945-4FCD-B496-00A31C70FC8D}"/>
                    </a:ext>
                  </a:extLst>
                </p:cNvPr>
                <p:cNvSpPr/>
                <p:nvPr/>
              </p:nvSpPr>
              <p:spPr>
                <a:xfrm>
                  <a:off x="7114074" y="1775026"/>
                  <a:ext cx="20393" cy="43153"/>
                </a:xfrm>
                <a:custGeom>
                  <a:avLst/>
                  <a:gdLst>
                    <a:gd name="connsiteX0" fmla="*/ 1386 w 20393"/>
                    <a:gd name="connsiteY0" fmla="*/ 43105 h 43153"/>
                    <a:gd name="connsiteX1" fmla="*/ 1005 w 20393"/>
                    <a:gd name="connsiteY1" fmla="*/ 43010 h 43153"/>
                    <a:gd name="connsiteX2" fmla="*/ 148 w 20393"/>
                    <a:gd name="connsiteY2" fmla="*/ 40819 h 43153"/>
                    <a:gd name="connsiteX3" fmla="*/ 17198 w 20393"/>
                    <a:gd name="connsiteY3" fmla="*/ 1005 h 43153"/>
                    <a:gd name="connsiteX4" fmla="*/ 19388 w 20393"/>
                    <a:gd name="connsiteY4" fmla="*/ 148 h 43153"/>
                    <a:gd name="connsiteX5" fmla="*/ 20246 w 20393"/>
                    <a:gd name="connsiteY5" fmla="*/ 2338 h 43153"/>
                    <a:gd name="connsiteX6" fmla="*/ 3196 w 20393"/>
                    <a:gd name="connsiteY6" fmla="*/ 42153 h 43153"/>
                    <a:gd name="connsiteX7" fmla="*/ 1386 w 20393"/>
                    <a:gd name="connsiteY7" fmla="*/ 43105 h 43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53">
                      <a:moveTo>
                        <a:pt x="1386" y="43105"/>
                      </a:moveTo>
                      <a:cubicBezTo>
                        <a:pt x="1291" y="43105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19"/>
                      </a:cubicBezTo>
                      <a:lnTo>
                        <a:pt x="17198" y="1005"/>
                      </a:lnTo>
                      <a:cubicBezTo>
                        <a:pt x="17579" y="148"/>
                        <a:pt x="18531" y="-233"/>
                        <a:pt x="19388" y="148"/>
                      </a:cubicBezTo>
                      <a:cubicBezTo>
                        <a:pt x="20246" y="529"/>
                        <a:pt x="20626" y="1481"/>
                        <a:pt x="20246" y="2338"/>
                      </a:cubicBezTo>
                      <a:lnTo>
                        <a:pt x="3196" y="42153"/>
                      </a:lnTo>
                      <a:cubicBezTo>
                        <a:pt x="2910" y="42915"/>
                        <a:pt x="2148" y="43296"/>
                        <a:pt x="1386" y="431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8" name="Freeform: Shape 1049">
                  <a:extLst>
                    <a:ext uri="{FF2B5EF4-FFF2-40B4-BE49-F238E27FC236}">
                      <a16:creationId xmlns:a16="http://schemas.microsoft.com/office/drawing/2014/main" id="{E00B7E12-ABA2-424A-A85F-92471BBFE7D8}"/>
                    </a:ext>
                  </a:extLst>
                </p:cNvPr>
                <p:cNvSpPr/>
                <p:nvPr/>
              </p:nvSpPr>
              <p:spPr>
                <a:xfrm>
                  <a:off x="7134320" y="1852421"/>
                  <a:ext cx="50006" cy="4286"/>
                </a:xfrm>
                <a:custGeom>
                  <a:avLst/>
                  <a:gdLst>
                    <a:gd name="connsiteX0" fmla="*/ 1429 w 50006"/>
                    <a:gd name="connsiteY0" fmla="*/ 4286 h 4286"/>
                    <a:gd name="connsiteX1" fmla="*/ 0 w 50006"/>
                    <a:gd name="connsiteY1" fmla="*/ 2667 h 4286"/>
                    <a:gd name="connsiteX2" fmla="*/ 1619 w 50006"/>
                    <a:gd name="connsiteY2" fmla="*/ 953 h 4286"/>
                    <a:gd name="connsiteX3" fmla="*/ 48292 w 50006"/>
                    <a:gd name="connsiteY3" fmla="*/ 0 h 4286"/>
                    <a:gd name="connsiteX4" fmla="*/ 50006 w 50006"/>
                    <a:gd name="connsiteY4" fmla="*/ 1619 h 4286"/>
                    <a:gd name="connsiteX5" fmla="*/ 48387 w 50006"/>
                    <a:gd name="connsiteY5" fmla="*/ 3334 h 4286"/>
                    <a:gd name="connsiteX6" fmla="*/ 1714 w 50006"/>
                    <a:gd name="connsiteY6" fmla="*/ 4286 h 4286"/>
                    <a:gd name="connsiteX7" fmla="*/ 1429 w 50006"/>
                    <a:gd name="connsiteY7" fmla="*/ 4286 h 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286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5"/>
                        <a:pt x="762" y="953"/>
                        <a:pt x="1619" y="953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4" y="4286"/>
                      </a:lnTo>
                      <a:cubicBezTo>
                        <a:pt x="1619" y="4286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9" name="Freeform: Shape 1050">
                  <a:extLst>
                    <a:ext uri="{FF2B5EF4-FFF2-40B4-BE49-F238E27FC236}">
                      <a16:creationId xmlns:a16="http://schemas.microsoft.com/office/drawing/2014/main" id="{F3061D97-7D0D-40DA-B0F6-7E6ED240067E}"/>
                    </a:ext>
                  </a:extLst>
                </p:cNvPr>
                <p:cNvSpPr/>
                <p:nvPr/>
              </p:nvSpPr>
              <p:spPr>
                <a:xfrm>
                  <a:off x="7127582" y="1870067"/>
                  <a:ext cx="48337" cy="25234"/>
                </a:xfrm>
                <a:custGeom>
                  <a:avLst/>
                  <a:gdLst>
                    <a:gd name="connsiteX0" fmla="*/ 46362 w 48337"/>
                    <a:gd name="connsiteY0" fmla="*/ 25216 h 25234"/>
                    <a:gd name="connsiteX1" fmla="*/ 45886 w 48337"/>
                    <a:gd name="connsiteY1" fmla="*/ 25121 h 25234"/>
                    <a:gd name="connsiteX2" fmla="*/ 928 w 48337"/>
                    <a:gd name="connsiteY2" fmla="*/ 3214 h 25234"/>
                    <a:gd name="connsiteX3" fmla="*/ 166 w 48337"/>
                    <a:gd name="connsiteY3" fmla="*/ 928 h 25234"/>
                    <a:gd name="connsiteX4" fmla="*/ 2452 w 48337"/>
                    <a:gd name="connsiteY4" fmla="*/ 166 h 25234"/>
                    <a:gd name="connsiteX5" fmla="*/ 47410 w 48337"/>
                    <a:gd name="connsiteY5" fmla="*/ 22073 h 25234"/>
                    <a:gd name="connsiteX6" fmla="*/ 48171 w 48337"/>
                    <a:gd name="connsiteY6" fmla="*/ 24359 h 25234"/>
                    <a:gd name="connsiteX7" fmla="*/ 46362 w 48337"/>
                    <a:gd name="connsiteY7" fmla="*/ 25216 h 25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234">
                      <a:moveTo>
                        <a:pt x="46362" y="25216"/>
                      </a:moveTo>
                      <a:cubicBezTo>
                        <a:pt x="46171" y="25216"/>
                        <a:pt x="46076" y="25121"/>
                        <a:pt x="45886" y="25121"/>
                      </a:cubicBezTo>
                      <a:lnTo>
                        <a:pt x="928" y="3214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6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1" y="24359"/>
                      </a:cubicBezTo>
                      <a:cubicBezTo>
                        <a:pt x="47791" y="25026"/>
                        <a:pt x="47028" y="25312"/>
                        <a:pt x="46362" y="252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0" name="Freeform: Shape 1051">
                  <a:extLst>
                    <a:ext uri="{FF2B5EF4-FFF2-40B4-BE49-F238E27FC236}">
                      <a16:creationId xmlns:a16="http://schemas.microsoft.com/office/drawing/2014/main" id="{0EBD230B-0EEF-43C8-85C4-DB5801B7E040}"/>
                    </a:ext>
                  </a:extLst>
                </p:cNvPr>
                <p:cNvSpPr/>
                <p:nvPr/>
              </p:nvSpPr>
              <p:spPr>
                <a:xfrm>
                  <a:off x="7116712" y="1889773"/>
                  <a:ext cx="33024" cy="40312"/>
                </a:xfrm>
                <a:custGeom>
                  <a:avLst/>
                  <a:gdLst>
                    <a:gd name="connsiteX0" fmla="*/ 31038 w 33024"/>
                    <a:gd name="connsiteY0" fmla="*/ 40277 h 40312"/>
                    <a:gd name="connsiteX1" fmla="*/ 29990 w 33024"/>
                    <a:gd name="connsiteY1" fmla="*/ 39706 h 40312"/>
                    <a:gd name="connsiteX2" fmla="*/ 367 w 33024"/>
                    <a:gd name="connsiteY2" fmla="*/ 2749 h 40312"/>
                    <a:gd name="connsiteX3" fmla="*/ 653 w 33024"/>
                    <a:gd name="connsiteY3" fmla="*/ 367 h 40312"/>
                    <a:gd name="connsiteX4" fmla="*/ 3034 w 33024"/>
                    <a:gd name="connsiteY4" fmla="*/ 653 h 40312"/>
                    <a:gd name="connsiteX5" fmla="*/ 32657 w 33024"/>
                    <a:gd name="connsiteY5" fmla="*/ 37610 h 40312"/>
                    <a:gd name="connsiteX6" fmla="*/ 32371 w 33024"/>
                    <a:gd name="connsiteY6" fmla="*/ 39991 h 40312"/>
                    <a:gd name="connsiteX7" fmla="*/ 31038 w 33024"/>
                    <a:gd name="connsiteY7" fmla="*/ 40277 h 4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312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7"/>
                      </a:cubicBezTo>
                      <a:cubicBezTo>
                        <a:pt x="1415" y="-204"/>
                        <a:pt x="2463" y="-109"/>
                        <a:pt x="3034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990" y="40277"/>
                        <a:pt x="31514" y="40372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1" name="Freeform: Shape 1052">
                  <a:extLst>
                    <a:ext uri="{FF2B5EF4-FFF2-40B4-BE49-F238E27FC236}">
                      <a16:creationId xmlns:a16="http://schemas.microsoft.com/office/drawing/2014/main" id="{77B74D02-CB3E-4473-A8D1-42F3EB14C988}"/>
                    </a:ext>
                  </a:extLst>
                </p:cNvPr>
                <p:cNvSpPr/>
                <p:nvPr/>
              </p:nvSpPr>
              <p:spPr>
                <a:xfrm>
                  <a:off x="7097898" y="1812570"/>
                  <a:ext cx="5978" cy="18642"/>
                </a:xfrm>
                <a:custGeom>
                  <a:avLst/>
                  <a:gdLst>
                    <a:gd name="connsiteX0" fmla="*/ 1370 w 5978"/>
                    <a:gd name="connsiteY0" fmla="*/ 18610 h 18642"/>
                    <a:gd name="connsiteX1" fmla="*/ 36 w 5978"/>
                    <a:gd name="connsiteY1" fmla="*/ 16705 h 18642"/>
                    <a:gd name="connsiteX2" fmla="*/ 2703 w 5978"/>
                    <a:gd name="connsiteY2" fmla="*/ 1370 h 18642"/>
                    <a:gd name="connsiteX3" fmla="*/ 4609 w 5978"/>
                    <a:gd name="connsiteY3" fmla="*/ 37 h 18642"/>
                    <a:gd name="connsiteX4" fmla="*/ 5942 w 5978"/>
                    <a:gd name="connsiteY4" fmla="*/ 1941 h 18642"/>
                    <a:gd name="connsiteX5" fmla="*/ 3275 w 5978"/>
                    <a:gd name="connsiteY5" fmla="*/ 17277 h 18642"/>
                    <a:gd name="connsiteX6" fmla="*/ 1370 w 5978"/>
                    <a:gd name="connsiteY6" fmla="*/ 18610 h 18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42">
                      <a:moveTo>
                        <a:pt x="1370" y="18610"/>
                      </a:moveTo>
                      <a:cubicBezTo>
                        <a:pt x="418" y="18420"/>
                        <a:pt x="-154" y="17562"/>
                        <a:pt x="36" y="16705"/>
                      </a:cubicBezTo>
                      <a:lnTo>
                        <a:pt x="2703" y="1370"/>
                      </a:lnTo>
                      <a:cubicBezTo>
                        <a:pt x="2894" y="418"/>
                        <a:pt x="3751" y="-154"/>
                        <a:pt x="4609" y="37"/>
                      </a:cubicBezTo>
                      <a:cubicBezTo>
                        <a:pt x="5561" y="227"/>
                        <a:pt x="6132" y="1084"/>
                        <a:pt x="5942" y="1941"/>
                      </a:cubicBezTo>
                      <a:lnTo>
                        <a:pt x="3275" y="17277"/>
                      </a:lnTo>
                      <a:cubicBezTo>
                        <a:pt x="3180" y="18134"/>
                        <a:pt x="2322" y="18801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2" name="Freeform: Shape 1053">
                  <a:extLst>
                    <a:ext uri="{FF2B5EF4-FFF2-40B4-BE49-F238E27FC236}">
                      <a16:creationId xmlns:a16="http://schemas.microsoft.com/office/drawing/2014/main" id="{ADFAF265-F7C5-4011-AD95-88367FDEC473}"/>
                    </a:ext>
                  </a:extLst>
                </p:cNvPr>
                <p:cNvSpPr/>
                <p:nvPr/>
              </p:nvSpPr>
              <p:spPr>
                <a:xfrm>
                  <a:off x="7074910" y="1821068"/>
                  <a:ext cx="12616" cy="16819"/>
                </a:xfrm>
                <a:custGeom>
                  <a:avLst/>
                  <a:gdLst>
                    <a:gd name="connsiteX0" fmla="*/ 10737 w 12616"/>
                    <a:gd name="connsiteY0" fmla="*/ 16780 h 16819"/>
                    <a:gd name="connsiteX1" fmla="*/ 9594 w 12616"/>
                    <a:gd name="connsiteY1" fmla="*/ 16113 h 16819"/>
                    <a:gd name="connsiteX2" fmla="*/ 260 w 12616"/>
                    <a:gd name="connsiteY2" fmla="*/ 2588 h 16819"/>
                    <a:gd name="connsiteX3" fmla="*/ 736 w 12616"/>
                    <a:gd name="connsiteY3" fmla="*/ 302 h 16819"/>
                    <a:gd name="connsiteX4" fmla="*/ 3022 w 12616"/>
                    <a:gd name="connsiteY4" fmla="*/ 778 h 16819"/>
                    <a:gd name="connsiteX5" fmla="*/ 12357 w 12616"/>
                    <a:gd name="connsiteY5" fmla="*/ 14303 h 16819"/>
                    <a:gd name="connsiteX6" fmla="*/ 11880 w 12616"/>
                    <a:gd name="connsiteY6" fmla="*/ 16685 h 16819"/>
                    <a:gd name="connsiteX7" fmla="*/ 10737 w 12616"/>
                    <a:gd name="connsiteY7" fmla="*/ 16780 h 16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16" h="16819">
                      <a:moveTo>
                        <a:pt x="10737" y="16780"/>
                      </a:moveTo>
                      <a:cubicBezTo>
                        <a:pt x="10261" y="16685"/>
                        <a:pt x="9880" y="16494"/>
                        <a:pt x="9594" y="16113"/>
                      </a:cubicBezTo>
                      <a:lnTo>
                        <a:pt x="260" y="2588"/>
                      </a:lnTo>
                      <a:cubicBezTo>
                        <a:pt x="-217" y="1826"/>
                        <a:pt x="-26" y="778"/>
                        <a:pt x="736" y="302"/>
                      </a:cubicBezTo>
                      <a:cubicBezTo>
                        <a:pt x="1498" y="-270"/>
                        <a:pt x="2546" y="16"/>
                        <a:pt x="3022" y="778"/>
                      </a:cubicBezTo>
                      <a:lnTo>
                        <a:pt x="12357" y="14303"/>
                      </a:lnTo>
                      <a:cubicBezTo>
                        <a:pt x="12833" y="15065"/>
                        <a:pt x="12642" y="16113"/>
                        <a:pt x="11880" y="16685"/>
                      </a:cubicBezTo>
                      <a:cubicBezTo>
                        <a:pt x="11594" y="16780"/>
                        <a:pt x="11118" y="16875"/>
                        <a:pt x="10737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3" name="Freeform: Shape 1054">
                  <a:extLst>
                    <a:ext uri="{FF2B5EF4-FFF2-40B4-BE49-F238E27FC236}">
                      <a16:creationId xmlns:a16="http://schemas.microsoft.com/office/drawing/2014/main" id="{93BF1C50-2C14-41F8-8409-DAB452274F11}"/>
                    </a:ext>
                  </a:extLst>
                </p:cNvPr>
                <p:cNvSpPr/>
                <p:nvPr/>
              </p:nvSpPr>
              <p:spPr>
                <a:xfrm>
                  <a:off x="7059798" y="1843526"/>
                  <a:ext cx="25314" cy="8741"/>
                </a:xfrm>
                <a:custGeom>
                  <a:avLst/>
                  <a:gdLst>
                    <a:gd name="connsiteX0" fmla="*/ 23373 w 25314"/>
                    <a:gd name="connsiteY0" fmla="*/ 8704 h 8741"/>
                    <a:gd name="connsiteX1" fmla="*/ 23278 w 25314"/>
                    <a:gd name="connsiteY1" fmla="*/ 8704 h 8741"/>
                    <a:gd name="connsiteX2" fmla="*/ 1275 w 25314"/>
                    <a:gd name="connsiteY2" fmla="*/ 3275 h 8741"/>
                    <a:gd name="connsiteX3" fmla="*/ 37 w 25314"/>
                    <a:gd name="connsiteY3" fmla="*/ 1275 h 8741"/>
                    <a:gd name="connsiteX4" fmla="*/ 2037 w 25314"/>
                    <a:gd name="connsiteY4" fmla="*/ 37 h 8741"/>
                    <a:gd name="connsiteX5" fmla="*/ 24040 w 25314"/>
                    <a:gd name="connsiteY5" fmla="*/ 5466 h 8741"/>
                    <a:gd name="connsiteX6" fmla="*/ 25278 w 25314"/>
                    <a:gd name="connsiteY6" fmla="*/ 7466 h 8741"/>
                    <a:gd name="connsiteX7" fmla="*/ 23373 w 25314"/>
                    <a:gd name="connsiteY7" fmla="*/ 8704 h 8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41">
                      <a:moveTo>
                        <a:pt x="23373" y="8704"/>
                      </a:moveTo>
                      <a:cubicBezTo>
                        <a:pt x="23373" y="8704"/>
                        <a:pt x="23278" y="8704"/>
                        <a:pt x="23278" y="8704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6"/>
                        <a:pt x="25468" y="6609"/>
                        <a:pt x="25278" y="7466"/>
                      </a:cubicBezTo>
                      <a:cubicBezTo>
                        <a:pt x="25088" y="8323"/>
                        <a:pt x="24230" y="8895"/>
                        <a:pt x="23373" y="870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4" name="Freeform: Shape 1055">
                  <a:extLst>
                    <a:ext uri="{FF2B5EF4-FFF2-40B4-BE49-F238E27FC236}">
                      <a16:creationId xmlns:a16="http://schemas.microsoft.com/office/drawing/2014/main" id="{74EE8131-1C83-4F40-9F43-18E315B57E4C}"/>
                    </a:ext>
                  </a:extLst>
                </p:cNvPr>
                <p:cNvSpPr/>
                <p:nvPr/>
              </p:nvSpPr>
              <p:spPr>
                <a:xfrm>
                  <a:off x="7066218" y="1865949"/>
                  <a:ext cx="18283" cy="8760"/>
                </a:xfrm>
                <a:custGeom>
                  <a:avLst/>
                  <a:gdLst>
                    <a:gd name="connsiteX0" fmla="*/ 1426 w 18283"/>
                    <a:gd name="connsiteY0" fmla="*/ 8761 h 8760"/>
                    <a:gd name="connsiteX1" fmla="*/ 93 w 18283"/>
                    <a:gd name="connsiteY1" fmla="*/ 7713 h 8760"/>
                    <a:gd name="connsiteX2" fmla="*/ 1141 w 18283"/>
                    <a:gd name="connsiteY2" fmla="*/ 5522 h 8760"/>
                    <a:gd name="connsiteX3" fmla="*/ 16000 w 18283"/>
                    <a:gd name="connsiteY3" fmla="*/ 93 h 8760"/>
                    <a:gd name="connsiteX4" fmla="*/ 18190 w 18283"/>
                    <a:gd name="connsiteY4" fmla="*/ 1141 h 8760"/>
                    <a:gd name="connsiteX5" fmla="*/ 17143 w 18283"/>
                    <a:gd name="connsiteY5" fmla="*/ 3331 h 8760"/>
                    <a:gd name="connsiteX6" fmla="*/ 2284 w 18283"/>
                    <a:gd name="connsiteY6" fmla="*/ 8761 h 8760"/>
                    <a:gd name="connsiteX7" fmla="*/ 1426 w 18283"/>
                    <a:gd name="connsiteY7" fmla="*/ 8761 h 8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760">
                      <a:moveTo>
                        <a:pt x="1426" y="8761"/>
                      </a:moveTo>
                      <a:cubicBezTo>
                        <a:pt x="855" y="8665"/>
                        <a:pt x="379" y="8284"/>
                        <a:pt x="93" y="7713"/>
                      </a:cubicBezTo>
                      <a:cubicBezTo>
                        <a:pt x="-193" y="6856"/>
                        <a:pt x="188" y="5903"/>
                        <a:pt x="1141" y="5522"/>
                      </a:cubicBezTo>
                      <a:lnTo>
                        <a:pt x="16000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3" y="3331"/>
                      </a:cubicBezTo>
                      <a:lnTo>
                        <a:pt x="2284" y="8761"/>
                      </a:lnTo>
                      <a:cubicBezTo>
                        <a:pt x="1998" y="8761"/>
                        <a:pt x="1712" y="8761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5" name="Freeform: Shape 1056">
                  <a:extLst>
                    <a:ext uri="{FF2B5EF4-FFF2-40B4-BE49-F238E27FC236}">
                      <a16:creationId xmlns:a16="http://schemas.microsoft.com/office/drawing/2014/main" id="{ACC24BC5-1357-4F7F-BA55-5410B3C59D5C}"/>
                    </a:ext>
                  </a:extLst>
                </p:cNvPr>
                <p:cNvSpPr/>
                <p:nvPr/>
              </p:nvSpPr>
              <p:spPr>
                <a:xfrm>
                  <a:off x="7086849" y="1875435"/>
                  <a:ext cx="6169" cy="19789"/>
                </a:xfrm>
                <a:custGeom>
                  <a:avLst/>
                  <a:gdLst>
                    <a:gd name="connsiteX0" fmla="*/ 1370 w 6169"/>
                    <a:gd name="connsiteY0" fmla="*/ 19753 h 19789"/>
                    <a:gd name="connsiteX1" fmla="*/ 36 w 6169"/>
                    <a:gd name="connsiteY1" fmla="*/ 17848 h 19789"/>
                    <a:gd name="connsiteX2" fmla="*/ 2894 w 6169"/>
                    <a:gd name="connsiteY2" fmla="*/ 1370 h 19789"/>
                    <a:gd name="connsiteX3" fmla="*/ 4799 w 6169"/>
                    <a:gd name="connsiteY3" fmla="*/ 37 h 19789"/>
                    <a:gd name="connsiteX4" fmla="*/ 6133 w 6169"/>
                    <a:gd name="connsiteY4" fmla="*/ 1942 h 19789"/>
                    <a:gd name="connsiteX5" fmla="*/ 3275 w 6169"/>
                    <a:gd name="connsiteY5" fmla="*/ 18420 h 19789"/>
                    <a:gd name="connsiteX6" fmla="*/ 1370 w 6169"/>
                    <a:gd name="connsiteY6" fmla="*/ 19753 h 1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9" h="19789">
                      <a:moveTo>
                        <a:pt x="1370" y="19753"/>
                      </a:moveTo>
                      <a:cubicBezTo>
                        <a:pt x="418" y="19563"/>
                        <a:pt x="-154" y="18706"/>
                        <a:pt x="36" y="17848"/>
                      </a:cubicBezTo>
                      <a:lnTo>
                        <a:pt x="2894" y="1370"/>
                      </a:lnTo>
                      <a:cubicBezTo>
                        <a:pt x="3085" y="418"/>
                        <a:pt x="3942" y="-154"/>
                        <a:pt x="4799" y="37"/>
                      </a:cubicBezTo>
                      <a:cubicBezTo>
                        <a:pt x="5752" y="227"/>
                        <a:pt x="6323" y="1084"/>
                        <a:pt x="6133" y="1942"/>
                      </a:cubicBezTo>
                      <a:lnTo>
                        <a:pt x="3275" y="18420"/>
                      </a:lnTo>
                      <a:cubicBezTo>
                        <a:pt x="3180" y="19372"/>
                        <a:pt x="2227" y="19944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6" name="Freeform: Shape 1057">
                  <a:extLst>
                    <a:ext uri="{FF2B5EF4-FFF2-40B4-BE49-F238E27FC236}">
                      <a16:creationId xmlns:a16="http://schemas.microsoft.com/office/drawing/2014/main" id="{1ADAEF69-ADF2-4B49-98F2-FCB5C2DE0816}"/>
                    </a:ext>
                  </a:extLst>
                </p:cNvPr>
                <p:cNvSpPr/>
                <p:nvPr/>
              </p:nvSpPr>
              <p:spPr>
                <a:xfrm>
                  <a:off x="7100702" y="1864333"/>
                  <a:ext cx="15704" cy="18507"/>
                </a:xfrm>
                <a:custGeom>
                  <a:avLst/>
                  <a:gdLst>
                    <a:gd name="connsiteX0" fmla="*/ 13805 w 15704"/>
                    <a:gd name="connsiteY0" fmla="*/ 18473 h 18507"/>
                    <a:gd name="connsiteX1" fmla="*/ 12758 w 15704"/>
                    <a:gd name="connsiteY1" fmla="*/ 17901 h 18507"/>
                    <a:gd name="connsiteX2" fmla="*/ 375 w 15704"/>
                    <a:gd name="connsiteY2" fmla="*/ 2757 h 18507"/>
                    <a:gd name="connsiteX3" fmla="*/ 566 w 15704"/>
                    <a:gd name="connsiteY3" fmla="*/ 375 h 18507"/>
                    <a:gd name="connsiteX4" fmla="*/ 2947 w 15704"/>
                    <a:gd name="connsiteY4" fmla="*/ 566 h 18507"/>
                    <a:gd name="connsiteX5" fmla="*/ 15330 w 15704"/>
                    <a:gd name="connsiteY5" fmla="*/ 15711 h 18507"/>
                    <a:gd name="connsiteX6" fmla="*/ 15139 w 15704"/>
                    <a:gd name="connsiteY6" fmla="*/ 18092 h 18507"/>
                    <a:gd name="connsiteX7" fmla="*/ 13805 w 15704"/>
                    <a:gd name="connsiteY7" fmla="*/ 18473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507">
                      <a:moveTo>
                        <a:pt x="13805" y="18473"/>
                      </a:moveTo>
                      <a:cubicBezTo>
                        <a:pt x="13425" y="18378"/>
                        <a:pt x="13044" y="18187"/>
                        <a:pt x="12758" y="17901"/>
                      </a:cubicBezTo>
                      <a:lnTo>
                        <a:pt x="375" y="2757"/>
                      </a:lnTo>
                      <a:cubicBezTo>
                        <a:pt x="-196" y="1995"/>
                        <a:pt x="-101" y="947"/>
                        <a:pt x="566" y="375"/>
                      </a:cubicBezTo>
                      <a:cubicBezTo>
                        <a:pt x="1328" y="-196"/>
                        <a:pt x="2376" y="-101"/>
                        <a:pt x="2947" y="566"/>
                      </a:cubicBezTo>
                      <a:lnTo>
                        <a:pt x="15330" y="15711"/>
                      </a:lnTo>
                      <a:cubicBezTo>
                        <a:pt x="15901" y="16473"/>
                        <a:pt x="15806" y="17520"/>
                        <a:pt x="15139" y="18092"/>
                      </a:cubicBezTo>
                      <a:cubicBezTo>
                        <a:pt x="14758" y="18473"/>
                        <a:pt x="14187" y="18568"/>
                        <a:pt x="13805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7" name="Freeform: Shape 1058">
                  <a:extLst>
                    <a:ext uri="{FF2B5EF4-FFF2-40B4-BE49-F238E27FC236}">
                      <a16:creationId xmlns:a16="http://schemas.microsoft.com/office/drawing/2014/main" id="{42765D9E-74C7-44A0-A500-584E92D38640}"/>
                    </a:ext>
                  </a:extLst>
                </p:cNvPr>
                <p:cNvSpPr/>
                <p:nvPr/>
              </p:nvSpPr>
              <p:spPr>
                <a:xfrm>
                  <a:off x="7110074" y="1828937"/>
                  <a:ext cx="15059" cy="12469"/>
                </a:xfrm>
                <a:custGeom>
                  <a:avLst/>
                  <a:gdLst>
                    <a:gd name="connsiteX0" fmla="*/ 1386 w 15059"/>
                    <a:gd name="connsiteY0" fmla="*/ 12435 h 12469"/>
                    <a:gd name="connsiteX1" fmla="*/ 338 w 15059"/>
                    <a:gd name="connsiteY1" fmla="*/ 11768 h 12469"/>
                    <a:gd name="connsiteX2" fmla="*/ 624 w 15059"/>
                    <a:gd name="connsiteY2" fmla="*/ 9387 h 12469"/>
                    <a:gd name="connsiteX3" fmla="*/ 12340 w 15059"/>
                    <a:gd name="connsiteY3" fmla="*/ 338 h 12469"/>
                    <a:gd name="connsiteX4" fmla="*/ 14721 w 15059"/>
                    <a:gd name="connsiteY4" fmla="*/ 624 h 12469"/>
                    <a:gd name="connsiteX5" fmla="*/ 14436 w 15059"/>
                    <a:gd name="connsiteY5" fmla="*/ 3005 h 12469"/>
                    <a:gd name="connsiteX6" fmla="*/ 2720 w 15059"/>
                    <a:gd name="connsiteY6" fmla="*/ 12054 h 12469"/>
                    <a:gd name="connsiteX7" fmla="*/ 1386 w 15059"/>
                    <a:gd name="connsiteY7" fmla="*/ 12435 h 12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69">
                      <a:moveTo>
                        <a:pt x="1386" y="12435"/>
                      </a:moveTo>
                      <a:cubicBezTo>
                        <a:pt x="1005" y="12340"/>
                        <a:pt x="624" y="12149"/>
                        <a:pt x="338" y="11768"/>
                      </a:cubicBezTo>
                      <a:cubicBezTo>
                        <a:pt x="-233" y="11006"/>
                        <a:pt x="-43" y="9959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50" y="-43"/>
                        <a:pt x="14721" y="624"/>
                      </a:cubicBezTo>
                      <a:cubicBezTo>
                        <a:pt x="15293" y="1386"/>
                        <a:pt x="15102" y="2434"/>
                        <a:pt x="14436" y="3005"/>
                      </a:cubicBezTo>
                      <a:lnTo>
                        <a:pt x="2720" y="12054"/>
                      </a:lnTo>
                      <a:cubicBezTo>
                        <a:pt x="2339" y="12435"/>
                        <a:pt x="1862" y="12530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8" name="Freeform: Shape 1059">
                  <a:extLst>
                    <a:ext uri="{FF2B5EF4-FFF2-40B4-BE49-F238E27FC236}">
                      <a16:creationId xmlns:a16="http://schemas.microsoft.com/office/drawing/2014/main" id="{7AF875F8-0644-41E5-B64C-EF56A85958C9}"/>
                    </a:ext>
                  </a:extLst>
                </p:cNvPr>
                <p:cNvSpPr/>
                <p:nvPr/>
              </p:nvSpPr>
              <p:spPr>
                <a:xfrm>
                  <a:off x="7107935" y="1850221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9 h 5161"/>
                    <a:gd name="connsiteX5" fmla="*/ 20193 w 22011"/>
                    <a:gd name="connsiteY5" fmla="*/ 5153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1" y="3152"/>
                        <a:pt x="0" y="2390"/>
                        <a:pt x="0" y="1533"/>
                      </a:cubicBezTo>
                      <a:cubicBezTo>
                        <a:pt x="95" y="581"/>
                        <a:pt x="953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9"/>
                      </a:cubicBezTo>
                      <a:cubicBezTo>
                        <a:pt x="21908" y="4581"/>
                        <a:pt x="21050" y="5248"/>
                        <a:pt x="20193" y="5153"/>
                      </a:cubicBezTo>
                      <a:lnTo>
                        <a:pt x="1524" y="3343"/>
                      </a:lnTo>
                      <a:cubicBezTo>
                        <a:pt x="1524" y="3343"/>
                        <a:pt x="1429" y="3343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36" name="Graphic 79">
                <a:extLst>
                  <a:ext uri="{FF2B5EF4-FFF2-40B4-BE49-F238E27FC236}">
                    <a16:creationId xmlns:a16="http://schemas.microsoft.com/office/drawing/2014/main" id="{504B9866-00E7-4948-91CC-6765B7547095}"/>
                  </a:ext>
                </a:extLst>
              </p:cNvPr>
              <p:cNvGrpSpPr/>
              <p:nvPr/>
            </p:nvGrpSpPr>
            <p:grpSpPr>
              <a:xfrm>
                <a:off x="10155878" y="5037051"/>
                <a:ext cx="533960" cy="469638"/>
                <a:chOff x="6643157" y="4253239"/>
                <a:chExt cx="240709" cy="240709"/>
              </a:xfrm>
              <a:solidFill>
                <a:srgbClr val="BB3D50"/>
              </a:solidFill>
            </p:grpSpPr>
            <p:grpSp>
              <p:nvGrpSpPr>
                <p:cNvPr id="877" name="Graphic 79">
                  <a:extLst>
                    <a:ext uri="{FF2B5EF4-FFF2-40B4-BE49-F238E27FC236}">
                      <a16:creationId xmlns:a16="http://schemas.microsoft.com/office/drawing/2014/main" id="{EEF12D7F-CAB2-4C7E-9956-9D946BD54AE5}"/>
                    </a:ext>
                  </a:extLst>
                </p:cNvPr>
                <p:cNvGrpSpPr/>
                <p:nvPr/>
              </p:nvGrpSpPr>
              <p:grpSpPr>
                <a:xfrm>
                  <a:off x="6734311" y="4253239"/>
                  <a:ext cx="58308" cy="240709"/>
                  <a:chOff x="6734311" y="4253239"/>
                  <a:chExt cx="58308" cy="240709"/>
                </a:xfrm>
                <a:grpFill/>
              </p:grpSpPr>
              <p:grpSp>
                <p:nvGrpSpPr>
                  <p:cNvPr id="955" name="Graphic 79">
                    <a:extLst>
                      <a:ext uri="{FF2B5EF4-FFF2-40B4-BE49-F238E27FC236}">
                        <a16:creationId xmlns:a16="http://schemas.microsoft.com/office/drawing/2014/main" id="{A3EA7E38-8618-4387-94C5-C2A8028E6394}"/>
                      </a:ext>
                    </a:extLst>
                  </p:cNvPr>
                  <p:cNvGrpSpPr/>
                  <p:nvPr/>
                </p:nvGrpSpPr>
                <p:grpSpPr>
                  <a:xfrm>
                    <a:off x="6772143" y="4253239"/>
                    <a:ext cx="20476" cy="62262"/>
                    <a:chOff x="6772143" y="4253239"/>
                    <a:chExt cx="20476" cy="62262"/>
                  </a:xfrm>
                  <a:grpFill/>
                </p:grpSpPr>
                <p:sp>
                  <p:nvSpPr>
                    <p:cNvPr id="959" name="Freeform: Shape 1063">
                      <a:extLst>
                        <a:ext uri="{FF2B5EF4-FFF2-40B4-BE49-F238E27FC236}">
                          <a16:creationId xmlns:a16="http://schemas.microsoft.com/office/drawing/2014/main" id="{954C39AC-609D-4097-9C23-3F9DB3F480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2143" y="4265353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7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6 h 50148"/>
                        <a:gd name="connsiteX4" fmla="*/ 11371 w 11407"/>
                        <a:gd name="connsiteY4" fmla="*/ 1942 h 50148"/>
                        <a:gd name="connsiteX5" fmla="*/ 3275 w 11407"/>
                        <a:gd name="connsiteY5" fmla="*/ 48804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7" y="49947"/>
                            <a:pt x="-154" y="49090"/>
                            <a:pt x="37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0" y="-154"/>
                            <a:pt x="10038" y="36"/>
                          </a:cubicBezTo>
                          <a:cubicBezTo>
                            <a:pt x="10990" y="227"/>
                            <a:pt x="11562" y="1084"/>
                            <a:pt x="11371" y="1942"/>
                          </a:cubicBezTo>
                          <a:lnTo>
                            <a:pt x="3275" y="48804"/>
                          </a:lnTo>
                          <a:cubicBezTo>
                            <a:pt x="3180" y="49662"/>
                            <a:pt x="2322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0" name="Freeform: Shape 1064">
                      <a:extLst>
                        <a:ext uri="{FF2B5EF4-FFF2-40B4-BE49-F238E27FC236}">
                          <a16:creationId xmlns:a16="http://schemas.microsoft.com/office/drawing/2014/main" id="{50B9087F-88DE-4E33-979C-B96AB192B3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2506" y="4253239"/>
                      <a:ext cx="20113" cy="20110"/>
                    </a:xfrm>
                    <a:custGeom>
                      <a:avLst/>
                      <a:gdLst>
                        <a:gd name="connsiteX0" fmla="*/ 19961 w 20113"/>
                        <a:gd name="connsiteY0" fmla="*/ 11770 h 20110"/>
                        <a:gd name="connsiteX1" fmla="*/ 8341 w 20113"/>
                        <a:gd name="connsiteY1" fmla="*/ 19961 h 20110"/>
                        <a:gd name="connsiteX2" fmla="*/ 149 w 20113"/>
                        <a:gd name="connsiteY2" fmla="*/ 8341 h 20110"/>
                        <a:gd name="connsiteX3" fmla="*/ 11770 w 20113"/>
                        <a:gd name="connsiteY3" fmla="*/ 149 h 20110"/>
                        <a:gd name="connsiteX4" fmla="*/ 19961 w 20113"/>
                        <a:gd name="connsiteY4" fmla="*/ 11770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3" h="20110">
                          <a:moveTo>
                            <a:pt x="19961" y="11770"/>
                          </a:move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294" y="1102"/>
                            <a:pt x="20914" y="6341"/>
                            <a:pt x="19961" y="117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6" name="Graphic 79">
                    <a:extLst>
                      <a:ext uri="{FF2B5EF4-FFF2-40B4-BE49-F238E27FC236}">
                        <a16:creationId xmlns:a16="http://schemas.microsoft.com/office/drawing/2014/main" id="{86F6242C-A648-4A33-832D-4F8FC8E76281}"/>
                      </a:ext>
                    </a:extLst>
                  </p:cNvPr>
                  <p:cNvGrpSpPr/>
                  <p:nvPr/>
                </p:nvGrpSpPr>
                <p:grpSpPr>
                  <a:xfrm>
                    <a:off x="6734311" y="4431755"/>
                    <a:ext cx="20473" cy="62193"/>
                    <a:chOff x="6734311" y="4431755"/>
                    <a:chExt cx="20473" cy="62193"/>
                  </a:xfrm>
                  <a:grpFill/>
                </p:grpSpPr>
                <p:sp>
                  <p:nvSpPr>
                    <p:cNvPr id="957" name="Freeform: Shape 1066">
                      <a:extLst>
                        <a:ext uri="{FF2B5EF4-FFF2-40B4-BE49-F238E27FC236}">
                          <a16:creationId xmlns:a16="http://schemas.microsoft.com/office/drawing/2014/main" id="{6F91E0BF-AAA9-4D73-8BA0-AF5C3E2312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43377" y="4431755"/>
                      <a:ext cx="11407" cy="50148"/>
                    </a:xfrm>
                    <a:custGeom>
                      <a:avLst/>
                      <a:gdLst>
                        <a:gd name="connsiteX0" fmla="*/ 1370 w 11407"/>
                        <a:gd name="connsiteY0" fmla="*/ 50138 h 50148"/>
                        <a:gd name="connsiteX1" fmla="*/ 37 w 11407"/>
                        <a:gd name="connsiteY1" fmla="*/ 48233 h 50148"/>
                        <a:gd name="connsiteX2" fmla="*/ 8133 w 11407"/>
                        <a:gd name="connsiteY2" fmla="*/ 1370 h 50148"/>
                        <a:gd name="connsiteX3" fmla="*/ 10038 w 11407"/>
                        <a:gd name="connsiteY3" fmla="*/ 36 h 50148"/>
                        <a:gd name="connsiteX4" fmla="*/ 11371 w 11407"/>
                        <a:gd name="connsiteY4" fmla="*/ 1942 h 50148"/>
                        <a:gd name="connsiteX5" fmla="*/ 3275 w 11407"/>
                        <a:gd name="connsiteY5" fmla="*/ 48804 h 50148"/>
                        <a:gd name="connsiteX6" fmla="*/ 1370 w 11407"/>
                        <a:gd name="connsiteY6" fmla="*/ 50138 h 50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407" h="50148">
                          <a:moveTo>
                            <a:pt x="1370" y="50138"/>
                          </a:moveTo>
                          <a:cubicBezTo>
                            <a:pt x="417" y="49947"/>
                            <a:pt x="-154" y="49090"/>
                            <a:pt x="37" y="48233"/>
                          </a:cubicBezTo>
                          <a:lnTo>
                            <a:pt x="8133" y="1370"/>
                          </a:lnTo>
                          <a:cubicBezTo>
                            <a:pt x="8323" y="418"/>
                            <a:pt x="9180" y="-154"/>
                            <a:pt x="10038" y="36"/>
                          </a:cubicBezTo>
                          <a:cubicBezTo>
                            <a:pt x="10990" y="227"/>
                            <a:pt x="11562" y="1084"/>
                            <a:pt x="11371" y="1942"/>
                          </a:cubicBezTo>
                          <a:lnTo>
                            <a:pt x="3275" y="48804"/>
                          </a:lnTo>
                          <a:cubicBezTo>
                            <a:pt x="3084" y="49662"/>
                            <a:pt x="2227" y="50233"/>
                            <a:pt x="1370" y="5013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8" name="Freeform: Shape 1067">
                      <a:extLst>
                        <a:ext uri="{FF2B5EF4-FFF2-40B4-BE49-F238E27FC236}">
                          <a16:creationId xmlns:a16="http://schemas.microsoft.com/office/drawing/2014/main" id="{AEE11DA1-025C-4152-908B-0F23553D47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4311" y="4473838"/>
                      <a:ext cx="20110" cy="20110"/>
                    </a:xfrm>
                    <a:custGeom>
                      <a:avLst/>
                      <a:gdLst>
                        <a:gd name="connsiteX0" fmla="*/ 149 w 20110"/>
                        <a:gd name="connsiteY0" fmla="*/ 8341 h 20110"/>
                        <a:gd name="connsiteX1" fmla="*/ 11770 w 20110"/>
                        <a:gd name="connsiteY1" fmla="*/ 149 h 20110"/>
                        <a:gd name="connsiteX2" fmla="*/ 19961 w 20110"/>
                        <a:gd name="connsiteY2" fmla="*/ 11770 h 20110"/>
                        <a:gd name="connsiteX3" fmla="*/ 8341 w 20110"/>
                        <a:gd name="connsiteY3" fmla="*/ 19961 h 20110"/>
                        <a:gd name="connsiteX4" fmla="*/ 149 w 20110"/>
                        <a:gd name="connsiteY4" fmla="*/ 8341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49" y="8341"/>
                          </a:move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770"/>
                            <a:pt x="149" y="834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78" name="Graphic 79">
                  <a:extLst>
                    <a:ext uri="{FF2B5EF4-FFF2-40B4-BE49-F238E27FC236}">
                      <a16:creationId xmlns:a16="http://schemas.microsoft.com/office/drawing/2014/main" id="{118B23B0-98CB-450A-82DA-D87C39C685DB}"/>
                    </a:ext>
                  </a:extLst>
                </p:cNvPr>
                <p:cNvGrpSpPr/>
                <p:nvPr/>
              </p:nvGrpSpPr>
              <p:grpSpPr>
                <a:xfrm>
                  <a:off x="6714795" y="4258441"/>
                  <a:ext cx="97336" cy="230257"/>
                  <a:chOff x="6714795" y="4258441"/>
                  <a:chExt cx="97336" cy="230257"/>
                </a:xfrm>
                <a:grpFill/>
              </p:grpSpPr>
              <p:grpSp>
                <p:nvGrpSpPr>
                  <p:cNvPr id="949" name="Graphic 79">
                    <a:extLst>
                      <a:ext uri="{FF2B5EF4-FFF2-40B4-BE49-F238E27FC236}">
                        <a16:creationId xmlns:a16="http://schemas.microsoft.com/office/drawing/2014/main" id="{6C2577A0-A952-4CAB-A92F-4A4C3C9B3CAE}"/>
                      </a:ext>
                    </a:extLst>
                  </p:cNvPr>
                  <p:cNvGrpSpPr/>
                  <p:nvPr/>
                </p:nvGrpSpPr>
                <p:grpSpPr>
                  <a:xfrm>
                    <a:off x="6714795" y="4258441"/>
                    <a:ext cx="29378" cy="59874"/>
                    <a:chOff x="6714795" y="4258441"/>
                    <a:chExt cx="29378" cy="59874"/>
                  </a:xfrm>
                  <a:grpFill/>
                </p:grpSpPr>
                <p:sp>
                  <p:nvSpPr>
                    <p:cNvPr id="953" name="Freeform: Shape 1070">
                      <a:extLst>
                        <a:ext uri="{FF2B5EF4-FFF2-40B4-BE49-F238E27FC236}">
                          <a16:creationId xmlns:a16="http://schemas.microsoft.com/office/drawing/2014/main" id="{6A0C0A69-82CE-4812-9A1B-9D132E0C55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4460" y="4270248"/>
                      <a:ext cx="19713" cy="48067"/>
                    </a:xfrm>
                    <a:custGeom>
                      <a:avLst/>
                      <a:gdLst>
                        <a:gd name="connsiteX0" fmla="*/ 17810 w 19713"/>
                        <a:gd name="connsiteY0" fmla="*/ 48005 h 48067"/>
                        <a:gd name="connsiteX1" fmla="*/ 16477 w 19713"/>
                        <a:gd name="connsiteY1" fmla="*/ 46957 h 48067"/>
                        <a:gd name="connsiteX2" fmla="*/ 94 w 19713"/>
                        <a:gd name="connsiteY2" fmla="*/ 2285 h 48067"/>
                        <a:gd name="connsiteX3" fmla="*/ 1046 w 19713"/>
                        <a:gd name="connsiteY3" fmla="*/ 94 h 48067"/>
                        <a:gd name="connsiteX4" fmla="*/ 3237 w 19713"/>
                        <a:gd name="connsiteY4" fmla="*/ 1046 h 48067"/>
                        <a:gd name="connsiteX5" fmla="*/ 19620 w 19713"/>
                        <a:gd name="connsiteY5" fmla="*/ 45719 h 48067"/>
                        <a:gd name="connsiteX6" fmla="*/ 18668 w 19713"/>
                        <a:gd name="connsiteY6" fmla="*/ 47909 h 48067"/>
                        <a:gd name="connsiteX7" fmla="*/ 17810 w 19713"/>
                        <a:gd name="connsiteY7" fmla="*/ 48005 h 480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67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5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3" y="-192"/>
                            <a:pt x="2856" y="189"/>
                            <a:pt x="3237" y="1046"/>
                          </a:cubicBezTo>
                          <a:lnTo>
                            <a:pt x="19620" y="45719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382" y="48100"/>
                            <a:pt x="18096" y="48100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4" name="Freeform: Shape 1071">
                      <a:extLst>
                        <a:ext uri="{FF2B5EF4-FFF2-40B4-BE49-F238E27FC236}">
                          <a16:creationId xmlns:a16="http://schemas.microsoft.com/office/drawing/2014/main" id="{188D5E54-47CC-42FE-98E4-1B5C8AC0AF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14795" y="4258441"/>
                      <a:ext cx="20089" cy="20040"/>
                    </a:xfrm>
                    <a:custGeom>
                      <a:avLst/>
                      <a:gdLst>
                        <a:gd name="connsiteX0" fmla="*/ 19474 w 20089"/>
                        <a:gd name="connsiteY0" fmla="*/ 6567 h 20040"/>
                        <a:gd name="connsiteX1" fmla="*/ 13474 w 20089"/>
                        <a:gd name="connsiteY1" fmla="*/ 19426 h 20040"/>
                        <a:gd name="connsiteX2" fmla="*/ 615 w 20089"/>
                        <a:gd name="connsiteY2" fmla="*/ 13425 h 20040"/>
                        <a:gd name="connsiteX3" fmla="*/ 6616 w 20089"/>
                        <a:gd name="connsiteY3" fmla="*/ 566 h 20040"/>
                        <a:gd name="connsiteX4" fmla="*/ 19474 w 20089"/>
                        <a:gd name="connsiteY4" fmla="*/ 6567 h 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40">
                          <a:moveTo>
                            <a:pt x="19474" y="6567"/>
                          </a:moveTo>
                          <a:cubicBezTo>
                            <a:pt x="21379" y="11806"/>
                            <a:pt x="18712" y="17521"/>
                            <a:pt x="13474" y="19426"/>
                          </a:cubicBezTo>
                          <a:cubicBezTo>
                            <a:pt x="8235" y="21331"/>
                            <a:pt x="2520" y="18664"/>
                            <a:pt x="615" y="13425"/>
                          </a:cubicBezTo>
                          <a:cubicBezTo>
                            <a:pt x="-1290" y="8186"/>
                            <a:pt x="1377" y="2471"/>
                            <a:pt x="6616" y="566"/>
                          </a:cubicBezTo>
                          <a:cubicBezTo>
                            <a:pt x="11854" y="-1243"/>
                            <a:pt x="17569" y="1424"/>
                            <a:pt x="19474" y="65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0" name="Graphic 79">
                    <a:extLst>
                      <a:ext uri="{FF2B5EF4-FFF2-40B4-BE49-F238E27FC236}">
                        <a16:creationId xmlns:a16="http://schemas.microsoft.com/office/drawing/2014/main" id="{2FED134E-0AF3-432D-83D7-5331AA94233F}"/>
                      </a:ext>
                    </a:extLst>
                  </p:cNvPr>
                  <p:cNvGrpSpPr/>
                  <p:nvPr/>
                </p:nvGrpSpPr>
                <p:grpSpPr>
                  <a:xfrm>
                    <a:off x="6782658" y="4428840"/>
                    <a:ext cx="29474" cy="59858"/>
                    <a:chOff x="6782658" y="4428840"/>
                    <a:chExt cx="29474" cy="59858"/>
                  </a:xfrm>
                  <a:grpFill/>
                </p:grpSpPr>
                <p:sp>
                  <p:nvSpPr>
                    <p:cNvPr id="951" name="Freeform: Shape 1073">
                      <a:extLst>
                        <a:ext uri="{FF2B5EF4-FFF2-40B4-BE49-F238E27FC236}">
                          <a16:creationId xmlns:a16="http://schemas.microsoft.com/office/drawing/2014/main" id="{C8E3A2C8-AAAA-4378-82F8-909A4D94CA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2658" y="4428840"/>
                      <a:ext cx="19713" cy="48004"/>
                    </a:xfrm>
                    <a:custGeom>
                      <a:avLst/>
                      <a:gdLst>
                        <a:gd name="connsiteX0" fmla="*/ 17810 w 19713"/>
                        <a:gd name="connsiteY0" fmla="*/ 48005 h 48004"/>
                        <a:gd name="connsiteX1" fmla="*/ 16477 w 19713"/>
                        <a:gd name="connsiteY1" fmla="*/ 46957 h 48004"/>
                        <a:gd name="connsiteX2" fmla="*/ 94 w 19713"/>
                        <a:gd name="connsiteY2" fmla="*/ 2284 h 48004"/>
                        <a:gd name="connsiteX3" fmla="*/ 1046 w 19713"/>
                        <a:gd name="connsiteY3" fmla="*/ 94 h 48004"/>
                        <a:gd name="connsiteX4" fmla="*/ 3237 w 19713"/>
                        <a:gd name="connsiteY4" fmla="*/ 1046 h 48004"/>
                        <a:gd name="connsiteX5" fmla="*/ 19620 w 19713"/>
                        <a:gd name="connsiteY5" fmla="*/ 45718 h 48004"/>
                        <a:gd name="connsiteX6" fmla="*/ 18668 w 19713"/>
                        <a:gd name="connsiteY6" fmla="*/ 47909 h 48004"/>
                        <a:gd name="connsiteX7" fmla="*/ 17810 w 19713"/>
                        <a:gd name="connsiteY7" fmla="*/ 48005 h 4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13" h="48004">
                          <a:moveTo>
                            <a:pt x="17810" y="48005"/>
                          </a:moveTo>
                          <a:cubicBezTo>
                            <a:pt x="17239" y="47909"/>
                            <a:pt x="16763" y="47528"/>
                            <a:pt x="16477" y="46957"/>
                          </a:cubicBezTo>
                          <a:lnTo>
                            <a:pt x="94" y="2284"/>
                          </a:lnTo>
                          <a:cubicBezTo>
                            <a:pt x="-192" y="1427"/>
                            <a:pt x="189" y="475"/>
                            <a:pt x="1046" y="94"/>
                          </a:cubicBezTo>
                          <a:cubicBezTo>
                            <a:pt x="1903" y="-192"/>
                            <a:pt x="2856" y="189"/>
                            <a:pt x="3237" y="1046"/>
                          </a:cubicBezTo>
                          <a:lnTo>
                            <a:pt x="19620" y="45718"/>
                          </a:lnTo>
                          <a:cubicBezTo>
                            <a:pt x="19906" y="46576"/>
                            <a:pt x="19525" y="47528"/>
                            <a:pt x="18668" y="47909"/>
                          </a:cubicBezTo>
                          <a:cubicBezTo>
                            <a:pt x="18477" y="48005"/>
                            <a:pt x="18096" y="48005"/>
                            <a:pt x="17810" y="4800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2" name="Freeform: Shape 1074">
                      <a:extLst>
                        <a:ext uri="{FF2B5EF4-FFF2-40B4-BE49-F238E27FC236}">
                          <a16:creationId xmlns:a16="http://schemas.microsoft.com/office/drawing/2014/main" id="{B199B8F2-FE73-4474-BA79-99AB627A56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2043" y="4468609"/>
                      <a:ext cx="20089" cy="20089"/>
                    </a:xfrm>
                    <a:custGeom>
                      <a:avLst/>
                      <a:gdLst>
                        <a:gd name="connsiteX0" fmla="*/ 615 w 20089"/>
                        <a:gd name="connsiteY0" fmla="*/ 13473 h 20089"/>
                        <a:gd name="connsiteX1" fmla="*/ 6616 w 20089"/>
                        <a:gd name="connsiteY1" fmla="*/ 615 h 20089"/>
                        <a:gd name="connsiteX2" fmla="*/ 19474 w 20089"/>
                        <a:gd name="connsiteY2" fmla="*/ 6615 h 20089"/>
                        <a:gd name="connsiteX3" fmla="*/ 13474 w 20089"/>
                        <a:gd name="connsiteY3" fmla="*/ 19474 h 20089"/>
                        <a:gd name="connsiteX4" fmla="*/ 615 w 20089"/>
                        <a:gd name="connsiteY4" fmla="*/ 13473 h 200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9">
                          <a:moveTo>
                            <a:pt x="615" y="13473"/>
                          </a:move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5"/>
                          </a:cubicBezTo>
                          <a:cubicBezTo>
                            <a:pt x="21379" y="11854"/>
                            <a:pt x="18712" y="17569"/>
                            <a:pt x="13474" y="19474"/>
                          </a:cubicBezTo>
                          <a:cubicBezTo>
                            <a:pt x="8330" y="21379"/>
                            <a:pt x="2520" y="18712"/>
                            <a:pt x="615" y="1347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79" name="Graphic 79">
                  <a:extLst>
                    <a:ext uri="{FF2B5EF4-FFF2-40B4-BE49-F238E27FC236}">
                      <a16:creationId xmlns:a16="http://schemas.microsoft.com/office/drawing/2014/main" id="{8A48D84C-BED2-4B28-AD6B-4E57B53B0F09}"/>
                    </a:ext>
                  </a:extLst>
                </p:cNvPr>
                <p:cNvGrpSpPr/>
                <p:nvPr/>
              </p:nvGrpSpPr>
              <p:grpSpPr>
                <a:xfrm>
                  <a:off x="6667496" y="4291841"/>
                  <a:ext cx="192030" cy="163479"/>
                  <a:chOff x="6667496" y="4291841"/>
                  <a:chExt cx="192030" cy="163479"/>
                </a:xfrm>
                <a:grpFill/>
              </p:grpSpPr>
              <p:grpSp>
                <p:nvGrpSpPr>
                  <p:cNvPr id="943" name="Graphic 79">
                    <a:extLst>
                      <a:ext uri="{FF2B5EF4-FFF2-40B4-BE49-F238E27FC236}">
                        <a16:creationId xmlns:a16="http://schemas.microsoft.com/office/drawing/2014/main" id="{3E993AB7-24F7-49AB-8912-BC8DE0938F0A}"/>
                      </a:ext>
                    </a:extLst>
                  </p:cNvPr>
                  <p:cNvGrpSpPr/>
                  <p:nvPr/>
                </p:nvGrpSpPr>
                <p:grpSpPr>
                  <a:xfrm>
                    <a:off x="6667496" y="4291841"/>
                    <a:ext cx="51146" cy="44533"/>
                    <a:chOff x="6667496" y="4291841"/>
                    <a:chExt cx="51146" cy="44533"/>
                  </a:xfrm>
                  <a:grpFill/>
                </p:grpSpPr>
                <p:sp>
                  <p:nvSpPr>
                    <p:cNvPr id="947" name="Freeform: Shape 1077">
                      <a:extLst>
                        <a:ext uri="{FF2B5EF4-FFF2-40B4-BE49-F238E27FC236}">
                          <a16:creationId xmlns:a16="http://schemas.microsoft.com/office/drawing/2014/main" id="{31E61774-6B2D-4378-8F1F-EDA2A55D48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8840" y="4302503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8952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8" name="Freeform: Shape 1078">
                      <a:extLst>
                        <a:ext uri="{FF2B5EF4-FFF2-40B4-BE49-F238E27FC236}">
                          <a16:creationId xmlns:a16="http://schemas.microsoft.com/office/drawing/2014/main" id="{0408B6BD-FE5B-468C-BE07-5067127870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7496" y="4291841"/>
                      <a:ext cx="20103" cy="20033"/>
                    </a:xfrm>
                    <a:custGeom>
                      <a:avLst/>
                      <a:gdLst>
                        <a:gd name="connsiteX0" fmla="*/ 16481 w 20103"/>
                        <a:gd name="connsiteY0" fmla="*/ 2314 h 20033"/>
                        <a:gd name="connsiteX1" fmla="*/ 17720 w 20103"/>
                        <a:gd name="connsiteY1" fmla="*/ 16411 h 20033"/>
                        <a:gd name="connsiteX2" fmla="*/ 3623 w 20103"/>
                        <a:gd name="connsiteY2" fmla="*/ 17649 h 20033"/>
                        <a:gd name="connsiteX3" fmla="*/ 2384 w 20103"/>
                        <a:gd name="connsiteY3" fmla="*/ 3552 h 20033"/>
                        <a:gd name="connsiteX4" fmla="*/ 16481 w 20103"/>
                        <a:gd name="connsiteY4" fmla="*/ 2314 h 20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033">
                          <a:moveTo>
                            <a:pt x="16481" y="2314"/>
                          </a:moveTo>
                          <a:cubicBezTo>
                            <a:pt x="20768" y="5838"/>
                            <a:pt x="21339" y="12220"/>
                            <a:pt x="17720" y="16411"/>
                          </a:cubicBezTo>
                          <a:cubicBezTo>
                            <a:pt x="14195" y="20697"/>
                            <a:pt x="7814" y="21269"/>
                            <a:pt x="3623" y="17649"/>
                          </a:cubicBezTo>
                          <a:cubicBezTo>
                            <a:pt x="-664" y="14125"/>
                            <a:pt x="-1235" y="7743"/>
                            <a:pt x="2384" y="3552"/>
                          </a:cubicBezTo>
                          <a:cubicBezTo>
                            <a:pt x="5909" y="-639"/>
                            <a:pt x="12195" y="-1210"/>
                            <a:pt x="16481" y="231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44" name="Graphic 79">
                    <a:extLst>
                      <a:ext uri="{FF2B5EF4-FFF2-40B4-BE49-F238E27FC236}">
                        <a16:creationId xmlns:a16="http://schemas.microsoft.com/office/drawing/2014/main" id="{C06230FF-C96D-4E37-B1FE-1A8BB5727CBE}"/>
                      </a:ext>
                    </a:extLst>
                  </p:cNvPr>
                  <p:cNvGrpSpPr/>
                  <p:nvPr/>
                </p:nvGrpSpPr>
                <p:grpSpPr>
                  <a:xfrm>
                    <a:off x="6808475" y="4410707"/>
                    <a:ext cx="51051" cy="44613"/>
                    <a:chOff x="6808475" y="4410707"/>
                    <a:chExt cx="51051" cy="44613"/>
                  </a:xfrm>
                  <a:grpFill/>
                </p:grpSpPr>
                <p:sp>
                  <p:nvSpPr>
                    <p:cNvPr id="945" name="Freeform: Shape 1080">
                      <a:extLst>
                        <a:ext uri="{FF2B5EF4-FFF2-40B4-BE49-F238E27FC236}">
                          <a16:creationId xmlns:a16="http://schemas.microsoft.com/office/drawing/2014/main" id="{E5C06ED9-1334-45DE-A67C-E013D36652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8475" y="4410707"/>
                      <a:ext cx="39803" cy="33871"/>
                    </a:xfrm>
                    <a:custGeom>
                      <a:avLst/>
                      <a:gdLst>
                        <a:gd name="connsiteX0" fmla="*/ 37809 w 39803"/>
                        <a:gd name="connsiteY0" fmla="*/ 33848 h 33871"/>
                        <a:gd name="connsiteX1" fmla="*/ 37047 w 39803"/>
                        <a:gd name="connsiteY1" fmla="*/ 33467 h 33871"/>
                        <a:gd name="connsiteX2" fmla="*/ 566 w 39803"/>
                        <a:gd name="connsiteY2" fmla="*/ 2987 h 33871"/>
                        <a:gd name="connsiteX3" fmla="*/ 375 w 39803"/>
                        <a:gd name="connsiteY3" fmla="*/ 605 h 33871"/>
                        <a:gd name="connsiteX4" fmla="*/ 2757 w 39803"/>
                        <a:gd name="connsiteY4" fmla="*/ 415 h 33871"/>
                        <a:gd name="connsiteX5" fmla="*/ 39237 w 39803"/>
                        <a:gd name="connsiteY5" fmla="*/ 30895 h 33871"/>
                        <a:gd name="connsiteX6" fmla="*/ 39428 w 39803"/>
                        <a:gd name="connsiteY6" fmla="*/ 33276 h 33871"/>
                        <a:gd name="connsiteX7" fmla="*/ 37809 w 39803"/>
                        <a:gd name="connsiteY7" fmla="*/ 33848 h 33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803" h="33871">
                          <a:moveTo>
                            <a:pt x="37809" y="33848"/>
                          </a:moveTo>
                          <a:cubicBezTo>
                            <a:pt x="37523" y="33752"/>
                            <a:pt x="37237" y="33657"/>
                            <a:pt x="37047" y="33467"/>
                          </a:cubicBezTo>
                          <a:lnTo>
                            <a:pt x="566" y="2987"/>
                          </a:lnTo>
                          <a:cubicBezTo>
                            <a:pt x="-101" y="2415"/>
                            <a:pt x="-196" y="1367"/>
                            <a:pt x="375" y="605"/>
                          </a:cubicBezTo>
                          <a:cubicBezTo>
                            <a:pt x="947" y="-61"/>
                            <a:pt x="1994" y="-252"/>
                            <a:pt x="2757" y="415"/>
                          </a:cubicBezTo>
                          <a:lnTo>
                            <a:pt x="39237" y="30895"/>
                          </a:lnTo>
                          <a:cubicBezTo>
                            <a:pt x="39904" y="31466"/>
                            <a:pt x="39999" y="32514"/>
                            <a:pt x="39428" y="33276"/>
                          </a:cubicBezTo>
                          <a:cubicBezTo>
                            <a:pt x="39047" y="33752"/>
                            <a:pt x="38380" y="33943"/>
                            <a:pt x="37809" y="3384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6" name="Freeform: Shape 1081">
                      <a:extLst>
                        <a:ext uri="{FF2B5EF4-FFF2-40B4-BE49-F238E27FC236}">
                          <a16:creationId xmlns:a16="http://schemas.microsoft.com/office/drawing/2014/main" id="{6C18BD24-403A-453E-A145-083E89C528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423" y="4435217"/>
                      <a:ext cx="20103" cy="20103"/>
                    </a:xfrm>
                    <a:custGeom>
                      <a:avLst/>
                      <a:gdLst>
                        <a:gd name="connsiteX0" fmla="*/ 3622 w 20103"/>
                        <a:gd name="connsiteY0" fmla="*/ 17719 h 20103"/>
                        <a:gd name="connsiteX1" fmla="*/ 2384 w 20103"/>
                        <a:gd name="connsiteY1" fmla="*/ 3622 h 20103"/>
                        <a:gd name="connsiteX2" fmla="*/ 16481 w 20103"/>
                        <a:gd name="connsiteY2" fmla="*/ 2384 h 20103"/>
                        <a:gd name="connsiteX3" fmla="*/ 17720 w 20103"/>
                        <a:gd name="connsiteY3" fmla="*/ 16481 h 20103"/>
                        <a:gd name="connsiteX4" fmla="*/ 3622 w 20103"/>
                        <a:gd name="connsiteY4" fmla="*/ 17719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3622" y="17719"/>
                          </a:moveTo>
                          <a:cubicBezTo>
                            <a:pt x="-664" y="14195"/>
                            <a:pt x="-1235" y="7813"/>
                            <a:pt x="2384" y="3622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290"/>
                            <a:pt x="17720" y="16481"/>
                          </a:cubicBezTo>
                          <a:cubicBezTo>
                            <a:pt x="14195" y="20768"/>
                            <a:pt x="7814" y="21339"/>
                            <a:pt x="3622" y="1771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80" name="Graphic 79">
                  <a:extLst>
                    <a:ext uri="{FF2B5EF4-FFF2-40B4-BE49-F238E27FC236}">
                      <a16:creationId xmlns:a16="http://schemas.microsoft.com/office/drawing/2014/main" id="{C045B276-4F6D-4532-A8D7-D8C4E5D64D42}"/>
                    </a:ext>
                  </a:extLst>
                </p:cNvPr>
                <p:cNvGrpSpPr/>
                <p:nvPr/>
              </p:nvGrpSpPr>
              <p:grpSpPr>
                <a:xfrm>
                  <a:off x="6643157" y="4344393"/>
                  <a:ext cx="240709" cy="58308"/>
                  <a:chOff x="6643157" y="4344393"/>
                  <a:chExt cx="240709" cy="58308"/>
                </a:xfrm>
                <a:grpFill/>
              </p:grpSpPr>
              <p:grpSp>
                <p:nvGrpSpPr>
                  <p:cNvPr id="937" name="Graphic 79">
                    <a:extLst>
                      <a:ext uri="{FF2B5EF4-FFF2-40B4-BE49-F238E27FC236}">
                        <a16:creationId xmlns:a16="http://schemas.microsoft.com/office/drawing/2014/main" id="{8B500F05-1B5E-469E-871D-F2EE3C457D49}"/>
                      </a:ext>
                    </a:extLst>
                  </p:cNvPr>
                  <p:cNvGrpSpPr/>
                  <p:nvPr/>
                </p:nvGrpSpPr>
                <p:grpSpPr>
                  <a:xfrm>
                    <a:off x="6643157" y="4344393"/>
                    <a:ext cx="62193" cy="20473"/>
                    <a:chOff x="6643157" y="4344393"/>
                    <a:chExt cx="62193" cy="20473"/>
                  </a:xfrm>
                  <a:grpFill/>
                </p:grpSpPr>
                <p:sp>
                  <p:nvSpPr>
                    <p:cNvPr id="941" name="Freeform: Shape 1084">
                      <a:extLst>
                        <a:ext uri="{FF2B5EF4-FFF2-40B4-BE49-F238E27FC236}">
                          <a16:creationId xmlns:a16="http://schemas.microsoft.com/office/drawing/2014/main" id="{E8C1F7B6-50C7-4B24-A942-EA0977B016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5176" y="4353459"/>
                      <a:ext cx="50174" cy="11407"/>
                    </a:xfrm>
                    <a:custGeom>
                      <a:avLst/>
                      <a:gdLst>
                        <a:gd name="connsiteX0" fmla="*/ 48233 w 50174"/>
                        <a:gd name="connsiteY0" fmla="*/ 11371 h 11407"/>
                        <a:gd name="connsiteX1" fmla="*/ 1370 w 50174"/>
                        <a:gd name="connsiteY1" fmla="*/ 3275 h 11407"/>
                        <a:gd name="connsiteX2" fmla="*/ 37 w 50174"/>
                        <a:gd name="connsiteY2" fmla="*/ 1370 h 11407"/>
                        <a:gd name="connsiteX3" fmla="*/ 1941 w 50174"/>
                        <a:gd name="connsiteY3" fmla="*/ 36 h 11407"/>
                        <a:gd name="connsiteX4" fmla="*/ 48804 w 50174"/>
                        <a:gd name="connsiteY4" fmla="*/ 8133 h 11407"/>
                        <a:gd name="connsiteX5" fmla="*/ 50138 w 50174"/>
                        <a:gd name="connsiteY5" fmla="*/ 10038 h 11407"/>
                        <a:gd name="connsiteX6" fmla="*/ 48233 w 50174"/>
                        <a:gd name="connsiteY6" fmla="*/ 11371 h 114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7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7" y="3085"/>
                            <a:pt x="-154" y="2227"/>
                            <a:pt x="37" y="1370"/>
                          </a:cubicBezTo>
                          <a:cubicBezTo>
                            <a:pt x="227" y="418"/>
                            <a:pt x="1084" y="-154"/>
                            <a:pt x="1941" y="36"/>
                          </a:cubicBezTo>
                          <a:lnTo>
                            <a:pt x="48804" y="8133"/>
                          </a:lnTo>
                          <a:cubicBezTo>
                            <a:pt x="49757" y="8323"/>
                            <a:pt x="50329" y="9180"/>
                            <a:pt x="50138" y="10038"/>
                          </a:cubicBezTo>
                          <a:cubicBezTo>
                            <a:pt x="50043" y="10990"/>
                            <a:pt x="49185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2" name="Freeform: Shape 1085">
                      <a:extLst>
                        <a:ext uri="{FF2B5EF4-FFF2-40B4-BE49-F238E27FC236}">
                          <a16:creationId xmlns:a16="http://schemas.microsoft.com/office/drawing/2014/main" id="{F1F60943-B296-429A-A2A5-C32FD01B5E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3157" y="4344393"/>
                      <a:ext cx="20110" cy="20110"/>
                    </a:xfrm>
                    <a:custGeom>
                      <a:avLst/>
                      <a:gdLst>
                        <a:gd name="connsiteX0" fmla="*/ 11769 w 20110"/>
                        <a:gd name="connsiteY0" fmla="*/ 149 h 20110"/>
                        <a:gd name="connsiteX1" fmla="*/ 19961 w 20110"/>
                        <a:gd name="connsiteY1" fmla="*/ 11770 h 20110"/>
                        <a:gd name="connsiteX2" fmla="*/ 8341 w 20110"/>
                        <a:gd name="connsiteY2" fmla="*/ 19961 h 20110"/>
                        <a:gd name="connsiteX3" fmla="*/ 149 w 20110"/>
                        <a:gd name="connsiteY3" fmla="*/ 8341 h 20110"/>
                        <a:gd name="connsiteX4" fmla="*/ 11769 w 20110"/>
                        <a:gd name="connsiteY4" fmla="*/ 149 h 201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0">
                          <a:moveTo>
                            <a:pt x="11769" y="149"/>
                          </a:move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199"/>
                            <a:pt x="13865" y="20914"/>
                            <a:pt x="8341" y="19961"/>
                          </a:cubicBezTo>
                          <a:cubicBezTo>
                            <a:pt x="2911" y="19009"/>
                            <a:pt x="-803" y="13865"/>
                            <a:pt x="149" y="8341"/>
                          </a:cubicBezTo>
                          <a:cubicBezTo>
                            <a:pt x="1102" y="2911"/>
                            <a:pt x="6245" y="-803"/>
                            <a:pt x="11769" y="1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8" name="Graphic 79">
                    <a:extLst>
                      <a:ext uri="{FF2B5EF4-FFF2-40B4-BE49-F238E27FC236}">
                        <a16:creationId xmlns:a16="http://schemas.microsoft.com/office/drawing/2014/main" id="{42D2BAB1-C2FD-4CA7-A489-989BE6882321}"/>
                      </a:ext>
                    </a:extLst>
                  </p:cNvPr>
                  <p:cNvGrpSpPr/>
                  <p:nvPr/>
                </p:nvGrpSpPr>
                <p:grpSpPr>
                  <a:xfrm>
                    <a:off x="6821577" y="4382320"/>
                    <a:ext cx="62288" cy="20381"/>
                    <a:chOff x="6821577" y="4382320"/>
                    <a:chExt cx="62288" cy="20381"/>
                  </a:xfrm>
                  <a:grpFill/>
                </p:grpSpPr>
                <p:sp>
                  <p:nvSpPr>
                    <p:cNvPr id="939" name="Freeform: Shape 1087">
                      <a:extLst>
                        <a:ext uri="{FF2B5EF4-FFF2-40B4-BE49-F238E27FC236}">
                          <a16:creationId xmlns:a16="http://schemas.microsoft.com/office/drawing/2014/main" id="{D6D911DD-979F-4BC6-A109-89C6F6A30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1577" y="4382320"/>
                      <a:ext cx="50174" cy="11403"/>
                    </a:xfrm>
                    <a:custGeom>
                      <a:avLst/>
                      <a:gdLst>
                        <a:gd name="connsiteX0" fmla="*/ 48233 w 50174"/>
                        <a:gd name="connsiteY0" fmla="*/ 11371 h 11403"/>
                        <a:gd name="connsiteX1" fmla="*/ 1370 w 50174"/>
                        <a:gd name="connsiteY1" fmla="*/ 3275 h 11403"/>
                        <a:gd name="connsiteX2" fmla="*/ 36 w 50174"/>
                        <a:gd name="connsiteY2" fmla="*/ 1370 h 11403"/>
                        <a:gd name="connsiteX3" fmla="*/ 1942 w 50174"/>
                        <a:gd name="connsiteY3" fmla="*/ 36 h 11403"/>
                        <a:gd name="connsiteX4" fmla="*/ 48805 w 50174"/>
                        <a:gd name="connsiteY4" fmla="*/ 8133 h 11403"/>
                        <a:gd name="connsiteX5" fmla="*/ 50138 w 50174"/>
                        <a:gd name="connsiteY5" fmla="*/ 10038 h 11403"/>
                        <a:gd name="connsiteX6" fmla="*/ 48233 w 50174"/>
                        <a:gd name="connsiteY6" fmla="*/ 11371 h 114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0174" h="11403">
                          <a:moveTo>
                            <a:pt x="48233" y="11371"/>
                          </a:moveTo>
                          <a:lnTo>
                            <a:pt x="1370" y="3275"/>
                          </a:lnTo>
                          <a:cubicBezTo>
                            <a:pt x="418" y="3085"/>
                            <a:pt x="-154" y="2227"/>
                            <a:pt x="36" y="1370"/>
                          </a:cubicBezTo>
                          <a:cubicBezTo>
                            <a:pt x="227" y="418"/>
                            <a:pt x="1084" y="-154"/>
                            <a:pt x="1942" y="36"/>
                          </a:cubicBezTo>
                          <a:lnTo>
                            <a:pt x="48805" y="8133"/>
                          </a:lnTo>
                          <a:cubicBezTo>
                            <a:pt x="49757" y="8323"/>
                            <a:pt x="50329" y="9180"/>
                            <a:pt x="50138" y="10038"/>
                          </a:cubicBezTo>
                          <a:cubicBezTo>
                            <a:pt x="50043" y="10895"/>
                            <a:pt x="49186" y="11562"/>
                            <a:pt x="48233" y="1137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0" name="Freeform: Shape 1088">
                      <a:extLst>
                        <a:ext uri="{FF2B5EF4-FFF2-40B4-BE49-F238E27FC236}">
                          <a16:creationId xmlns:a16="http://schemas.microsoft.com/office/drawing/2014/main" id="{68D8637F-C9B0-4EF1-A318-28CAC0F60A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3756" y="4382588"/>
                      <a:ext cx="20110" cy="20112"/>
                    </a:xfrm>
                    <a:custGeom>
                      <a:avLst/>
                      <a:gdLst>
                        <a:gd name="connsiteX0" fmla="*/ 8341 w 20110"/>
                        <a:gd name="connsiteY0" fmla="*/ 19961 h 20112"/>
                        <a:gd name="connsiteX1" fmla="*/ 149 w 20110"/>
                        <a:gd name="connsiteY1" fmla="*/ 8340 h 20112"/>
                        <a:gd name="connsiteX2" fmla="*/ 11770 w 20110"/>
                        <a:gd name="connsiteY2" fmla="*/ 149 h 20112"/>
                        <a:gd name="connsiteX3" fmla="*/ 19961 w 20110"/>
                        <a:gd name="connsiteY3" fmla="*/ 11770 h 20112"/>
                        <a:gd name="connsiteX4" fmla="*/ 8341 w 20110"/>
                        <a:gd name="connsiteY4" fmla="*/ 19961 h 20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10" h="20112">
                          <a:moveTo>
                            <a:pt x="8341" y="19961"/>
                          </a:moveTo>
                          <a:cubicBezTo>
                            <a:pt x="2911" y="19008"/>
                            <a:pt x="-803" y="13865"/>
                            <a:pt x="149" y="8340"/>
                          </a:cubicBezTo>
                          <a:cubicBezTo>
                            <a:pt x="1102" y="2911"/>
                            <a:pt x="6245" y="-803"/>
                            <a:pt x="11770" y="149"/>
                          </a:cubicBezTo>
                          <a:cubicBezTo>
                            <a:pt x="17199" y="1102"/>
                            <a:pt x="20914" y="6245"/>
                            <a:pt x="19961" y="11770"/>
                          </a:cubicBezTo>
                          <a:cubicBezTo>
                            <a:pt x="19009" y="17294"/>
                            <a:pt x="13770" y="20914"/>
                            <a:pt x="8341" y="199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81" name="Graphic 79">
                  <a:extLst>
                    <a:ext uri="{FF2B5EF4-FFF2-40B4-BE49-F238E27FC236}">
                      <a16:creationId xmlns:a16="http://schemas.microsoft.com/office/drawing/2014/main" id="{BA99097A-F8EF-42BD-A30B-5299AE3BB7EA}"/>
                    </a:ext>
                  </a:extLst>
                </p:cNvPr>
                <p:cNvGrpSpPr/>
                <p:nvPr/>
              </p:nvGrpSpPr>
              <p:grpSpPr>
                <a:xfrm>
                  <a:off x="6648359" y="4324972"/>
                  <a:ext cx="230257" cy="97241"/>
                  <a:chOff x="6648359" y="4324972"/>
                  <a:chExt cx="230257" cy="97241"/>
                </a:xfrm>
                <a:grpFill/>
              </p:grpSpPr>
              <p:grpSp>
                <p:nvGrpSpPr>
                  <p:cNvPr id="931" name="Graphic 79">
                    <a:extLst>
                      <a:ext uri="{FF2B5EF4-FFF2-40B4-BE49-F238E27FC236}">
                        <a16:creationId xmlns:a16="http://schemas.microsoft.com/office/drawing/2014/main" id="{3AAE953A-7F15-4325-BB84-1EBB9BC34E1F}"/>
                      </a:ext>
                    </a:extLst>
                  </p:cNvPr>
                  <p:cNvGrpSpPr/>
                  <p:nvPr/>
                </p:nvGrpSpPr>
                <p:grpSpPr>
                  <a:xfrm>
                    <a:off x="6648359" y="4392835"/>
                    <a:ext cx="59810" cy="29378"/>
                    <a:chOff x="6648359" y="4392835"/>
                    <a:chExt cx="59810" cy="29378"/>
                  </a:xfrm>
                  <a:grpFill/>
                </p:grpSpPr>
                <p:sp>
                  <p:nvSpPr>
                    <p:cNvPr id="935" name="Freeform: Shape 1091">
                      <a:extLst>
                        <a:ext uri="{FF2B5EF4-FFF2-40B4-BE49-F238E27FC236}">
                          <a16:creationId xmlns:a16="http://schemas.microsoft.com/office/drawing/2014/main" id="{B5E54217-823B-438B-AF58-D36D220842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0167" y="4392835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7 h 19715"/>
                        <a:gd name="connsiteX2" fmla="*/ 1046 w 48003"/>
                        <a:gd name="connsiteY2" fmla="*/ 16477 h 19715"/>
                        <a:gd name="connsiteX3" fmla="*/ 45719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7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6" name="Freeform: Shape 1092">
                      <a:extLst>
                        <a:ext uri="{FF2B5EF4-FFF2-40B4-BE49-F238E27FC236}">
                          <a16:creationId xmlns:a16="http://schemas.microsoft.com/office/drawing/2014/main" id="{CD7BDC89-B3E6-4E1E-8A01-4190942DBE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8359" y="4402125"/>
                      <a:ext cx="20040" cy="20088"/>
                    </a:xfrm>
                    <a:custGeom>
                      <a:avLst/>
                      <a:gdLst>
                        <a:gd name="connsiteX0" fmla="*/ 6567 w 20040"/>
                        <a:gd name="connsiteY0" fmla="*/ 615 h 20088"/>
                        <a:gd name="connsiteX1" fmla="*/ 19426 w 20040"/>
                        <a:gd name="connsiteY1" fmla="*/ 6615 h 20088"/>
                        <a:gd name="connsiteX2" fmla="*/ 13425 w 20040"/>
                        <a:gd name="connsiteY2" fmla="*/ 19474 h 20088"/>
                        <a:gd name="connsiteX3" fmla="*/ 566 w 20040"/>
                        <a:gd name="connsiteY3" fmla="*/ 13473 h 20088"/>
                        <a:gd name="connsiteX4" fmla="*/ 6567 w 20040"/>
                        <a:gd name="connsiteY4" fmla="*/ 615 h 200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40" h="20088">
                          <a:moveTo>
                            <a:pt x="6567" y="615"/>
                          </a:moveTo>
                          <a:cubicBezTo>
                            <a:pt x="11806" y="-1290"/>
                            <a:pt x="17521" y="1377"/>
                            <a:pt x="19426" y="6615"/>
                          </a:cubicBezTo>
                          <a:cubicBezTo>
                            <a:pt x="21331" y="11854"/>
                            <a:pt x="18664" y="17569"/>
                            <a:pt x="13425" y="19474"/>
                          </a:cubicBezTo>
                          <a:cubicBezTo>
                            <a:pt x="8186" y="21379"/>
                            <a:pt x="2471" y="18712"/>
                            <a:pt x="566" y="13473"/>
                          </a:cubicBezTo>
                          <a:cubicBezTo>
                            <a:pt x="-1243" y="8330"/>
                            <a:pt x="1424" y="2520"/>
                            <a:pt x="6567" y="6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2" name="Graphic 79">
                    <a:extLst>
                      <a:ext uri="{FF2B5EF4-FFF2-40B4-BE49-F238E27FC236}">
                        <a16:creationId xmlns:a16="http://schemas.microsoft.com/office/drawing/2014/main" id="{CEDC4377-682C-45AE-937B-57B06398F49A}"/>
                      </a:ext>
                    </a:extLst>
                  </p:cNvPr>
                  <p:cNvGrpSpPr/>
                  <p:nvPr/>
                </p:nvGrpSpPr>
                <p:grpSpPr>
                  <a:xfrm>
                    <a:off x="6818758" y="4324972"/>
                    <a:ext cx="59858" cy="29380"/>
                    <a:chOff x="6818758" y="4324972"/>
                    <a:chExt cx="59858" cy="29380"/>
                  </a:xfrm>
                  <a:grpFill/>
                </p:grpSpPr>
                <p:sp>
                  <p:nvSpPr>
                    <p:cNvPr id="933" name="Freeform: Shape 1094">
                      <a:extLst>
                        <a:ext uri="{FF2B5EF4-FFF2-40B4-BE49-F238E27FC236}">
                          <a16:creationId xmlns:a16="http://schemas.microsoft.com/office/drawing/2014/main" id="{C17C4DC1-7E58-4B4B-AAF5-B33996ABEF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8758" y="4334637"/>
                      <a:ext cx="48003" cy="19715"/>
                    </a:xfrm>
                    <a:custGeom>
                      <a:avLst/>
                      <a:gdLst>
                        <a:gd name="connsiteX0" fmla="*/ 1427 w 48003"/>
                        <a:gd name="connsiteY0" fmla="*/ 19715 h 19715"/>
                        <a:gd name="connsiteX1" fmla="*/ 94 w 48003"/>
                        <a:gd name="connsiteY1" fmla="*/ 18668 h 19715"/>
                        <a:gd name="connsiteX2" fmla="*/ 1046 w 48003"/>
                        <a:gd name="connsiteY2" fmla="*/ 16477 h 19715"/>
                        <a:gd name="connsiteX3" fmla="*/ 45719 w 48003"/>
                        <a:gd name="connsiteY3" fmla="*/ 94 h 19715"/>
                        <a:gd name="connsiteX4" fmla="*/ 47909 w 48003"/>
                        <a:gd name="connsiteY4" fmla="*/ 1046 h 19715"/>
                        <a:gd name="connsiteX5" fmla="*/ 46957 w 48003"/>
                        <a:gd name="connsiteY5" fmla="*/ 3237 h 19715"/>
                        <a:gd name="connsiteX6" fmla="*/ 2285 w 48003"/>
                        <a:gd name="connsiteY6" fmla="*/ 19620 h 19715"/>
                        <a:gd name="connsiteX7" fmla="*/ 1427 w 48003"/>
                        <a:gd name="connsiteY7" fmla="*/ 19715 h 19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8003" h="19715">
                          <a:moveTo>
                            <a:pt x="1427" y="19715"/>
                          </a:moveTo>
                          <a:cubicBezTo>
                            <a:pt x="856" y="19620"/>
                            <a:pt x="380" y="19239"/>
                            <a:pt x="94" y="18668"/>
                          </a:cubicBezTo>
                          <a:cubicBezTo>
                            <a:pt x="-192" y="17810"/>
                            <a:pt x="189" y="16858"/>
                            <a:pt x="1046" y="16477"/>
                          </a:cubicBezTo>
                          <a:lnTo>
                            <a:pt x="45719" y="94"/>
                          </a:lnTo>
                          <a:cubicBezTo>
                            <a:pt x="46576" y="-192"/>
                            <a:pt x="47528" y="189"/>
                            <a:pt x="47909" y="1046"/>
                          </a:cubicBezTo>
                          <a:cubicBezTo>
                            <a:pt x="48195" y="1904"/>
                            <a:pt x="47814" y="2856"/>
                            <a:pt x="46957" y="3237"/>
                          </a:cubicBezTo>
                          <a:lnTo>
                            <a:pt x="2285" y="19620"/>
                          </a:lnTo>
                          <a:cubicBezTo>
                            <a:pt x="1999" y="19715"/>
                            <a:pt x="1713" y="19715"/>
                            <a:pt x="1427" y="1971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4" name="Freeform: Shape 1095">
                      <a:extLst>
                        <a:ext uri="{FF2B5EF4-FFF2-40B4-BE49-F238E27FC236}">
                          <a16:creationId xmlns:a16="http://schemas.microsoft.com/office/drawing/2014/main" id="{E6FD2CA1-FD92-4992-8CAC-CDC872FF5D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8528" y="4324972"/>
                      <a:ext cx="20089" cy="20088"/>
                    </a:xfrm>
                    <a:custGeom>
                      <a:avLst/>
                      <a:gdLst>
                        <a:gd name="connsiteX0" fmla="*/ 13474 w 20089"/>
                        <a:gd name="connsiteY0" fmla="*/ 19474 h 20088"/>
                        <a:gd name="connsiteX1" fmla="*/ 615 w 20089"/>
                        <a:gd name="connsiteY1" fmla="*/ 13474 h 20088"/>
                        <a:gd name="connsiteX2" fmla="*/ 6616 w 20089"/>
                        <a:gd name="connsiteY2" fmla="*/ 615 h 20088"/>
                        <a:gd name="connsiteX3" fmla="*/ 19474 w 20089"/>
                        <a:gd name="connsiteY3" fmla="*/ 6616 h 20088"/>
                        <a:gd name="connsiteX4" fmla="*/ 13474 w 20089"/>
                        <a:gd name="connsiteY4" fmla="*/ 19474 h 200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89" h="20088">
                          <a:moveTo>
                            <a:pt x="13474" y="19474"/>
                          </a:moveTo>
                          <a:cubicBezTo>
                            <a:pt x="8235" y="21379"/>
                            <a:pt x="2520" y="18712"/>
                            <a:pt x="615" y="13474"/>
                          </a:cubicBezTo>
                          <a:cubicBezTo>
                            <a:pt x="-1290" y="8235"/>
                            <a:pt x="1377" y="2520"/>
                            <a:pt x="6616" y="615"/>
                          </a:cubicBezTo>
                          <a:cubicBezTo>
                            <a:pt x="11854" y="-1290"/>
                            <a:pt x="17569" y="1377"/>
                            <a:pt x="19474" y="6616"/>
                          </a:cubicBezTo>
                          <a:cubicBezTo>
                            <a:pt x="21379" y="11759"/>
                            <a:pt x="18712" y="17474"/>
                            <a:pt x="13474" y="1947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82" name="Graphic 79">
                  <a:extLst>
                    <a:ext uri="{FF2B5EF4-FFF2-40B4-BE49-F238E27FC236}">
                      <a16:creationId xmlns:a16="http://schemas.microsoft.com/office/drawing/2014/main" id="{21177C75-0319-4EB7-BBE1-F85478B2852C}"/>
                    </a:ext>
                  </a:extLst>
                </p:cNvPr>
                <p:cNvGrpSpPr/>
                <p:nvPr/>
              </p:nvGrpSpPr>
              <p:grpSpPr>
                <a:xfrm>
                  <a:off x="6681759" y="4277578"/>
                  <a:ext cx="163479" cy="192030"/>
                  <a:chOff x="6681759" y="4277578"/>
                  <a:chExt cx="163479" cy="192030"/>
                </a:xfrm>
                <a:grpFill/>
              </p:grpSpPr>
              <p:grpSp>
                <p:nvGrpSpPr>
                  <p:cNvPr id="925" name="Graphic 79">
                    <a:extLst>
                      <a:ext uri="{FF2B5EF4-FFF2-40B4-BE49-F238E27FC236}">
                        <a16:creationId xmlns:a16="http://schemas.microsoft.com/office/drawing/2014/main" id="{2B8DA450-4838-4153-8B49-7666A5820E27}"/>
                      </a:ext>
                    </a:extLst>
                  </p:cNvPr>
                  <p:cNvGrpSpPr/>
                  <p:nvPr/>
                </p:nvGrpSpPr>
                <p:grpSpPr>
                  <a:xfrm>
                    <a:off x="6681759" y="4418517"/>
                    <a:ext cx="44599" cy="51090"/>
                    <a:chOff x="6681759" y="4418517"/>
                    <a:chExt cx="44599" cy="51090"/>
                  </a:xfrm>
                  <a:grpFill/>
                </p:grpSpPr>
                <p:sp>
                  <p:nvSpPr>
                    <p:cNvPr id="929" name="Freeform: Shape 1098">
                      <a:extLst>
                        <a:ext uri="{FF2B5EF4-FFF2-40B4-BE49-F238E27FC236}">
                          <a16:creationId xmlns:a16="http://schemas.microsoft.com/office/drawing/2014/main" id="{C9CE0EBC-64A3-4FC5-AF26-F1A159418D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2556" y="4418517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9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6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9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9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6"/>
                          </a:lnTo>
                          <a:cubicBezTo>
                            <a:pt x="31427" y="-61"/>
                            <a:pt x="32474" y="-252"/>
                            <a:pt x="33236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0" name="Freeform: Shape 1099">
                      <a:extLst>
                        <a:ext uri="{FF2B5EF4-FFF2-40B4-BE49-F238E27FC236}">
                          <a16:creationId xmlns:a16="http://schemas.microsoft.com/office/drawing/2014/main" id="{0BDF3448-B9AF-4997-AC69-DF84892584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81759" y="4449505"/>
                      <a:ext cx="20033" cy="20103"/>
                    </a:xfrm>
                    <a:custGeom>
                      <a:avLst/>
                      <a:gdLst>
                        <a:gd name="connsiteX0" fmla="*/ 2314 w 20033"/>
                        <a:gd name="connsiteY0" fmla="*/ 3622 h 20103"/>
                        <a:gd name="connsiteX1" fmla="*/ 16411 w 20033"/>
                        <a:gd name="connsiteY1" fmla="*/ 2384 h 20103"/>
                        <a:gd name="connsiteX2" fmla="*/ 17649 w 20033"/>
                        <a:gd name="connsiteY2" fmla="*/ 16481 h 20103"/>
                        <a:gd name="connsiteX3" fmla="*/ 3552 w 20033"/>
                        <a:gd name="connsiteY3" fmla="*/ 17719 h 20103"/>
                        <a:gd name="connsiteX4" fmla="*/ 2314 w 20033"/>
                        <a:gd name="connsiteY4" fmla="*/ 3622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033" h="20103">
                          <a:moveTo>
                            <a:pt x="2314" y="3622"/>
                          </a:moveTo>
                          <a:cubicBezTo>
                            <a:pt x="5838" y="-664"/>
                            <a:pt x="12220" y="-1235"/>
                            <a:pt x="16411" y="2384"/>
                          </a:cubicBezTo>
                          <a:cubicBezTo>
                            <a:pt x="20697" y="5909"/>
                            <a:pt x="21269" y="12290"/>
                            <a:pt x="17649" y="16481"/>
                          </a:cubicBezTo>
                          <a:cubicBezTo>
                            <a:pt x="14125" y="20768"/>
                            <a:pt x="7743" y="21339"/>
                            <a:pt x="3552" y="17719"/>
                          </a:cubicBezTo>
                          <a:cubicBezTo>
                            <a:pt x="-639" y="14195"/>
                            <a:pt x="-1210" y="7813"/>
                            <a:pt x="2314" y="36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26" name="Graphic 79">
                    <a:extLst>
                      <a:ext uri="{FF2B5EF4-FFF2-40B4-BE49-F238E27FC236}">
                        <a16:creationId xmlns:a16="http://schemas.microsoft.com/office/drawing/2014/main" id="{C421AF65-B00D-43F5-AFAC-F31FEF46074A}"/>
                      </a:ext>
                    </a:extLst>
                  </p:cNvPr>
                  <p:cNvGrpSpPr/>
                  <p:nvPr/>
                </p:nvGrpSpPr>
                <p:grpSpPr>
                  <a:xfrm>
                    <a:off x="6800760" y="4277578"/>
                    <a:ext cx="44479" cy="51080"/>
                    <a:chOff x="6800760" y="4277578"/>
                    <a:chExt cx="44479" cy="51080"/>
                  </a:xfrm>
                  <a:grpFill/>
                </p:grpSpPr>
                <p:sp>
                  <p:nvSpPr>
                    <p:cNvPr id="927" name="Freeform: Shape 1101">
                      <a:extLst>
                        <a:ext uri="{FF2B5EF4-FFF2-40B4-BE49-F238E27FC236}">
                          <a16:creationId xmlns:a16="http://schemas.microsoft.com/office/drawing/2014/main" id="{5D3A37FE-3954-474C-BA3A-B19AF679C8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0760" y="4288787"/>
                      <a:ext cx="33802" cy="39872"/>
                    </a:xfrm>
                    <a:custGeom>
                      <a:avLst/>
                      <a:gdLst>
                        <a:gd name="connsiteX0" fmla="*/ 1328 w 33802"/>
                        <a:gd name="connsiteY0" fmla="*/ 39849 h 39872"/>
                        <a:gd name="connsiteX1" fmla="*/ 566 w 33802"/>
                        <a:gd name="connsiteY1" fmla="*/ 39467 h 39872"/>
                        <a:gd name="connsiteX2" fmla="*/ 375 w 33802"/>
                        <a:gd name="connsiteY2" fmla="*/ 37086 h 39872"/>
                        <a:gd name="connsiteX3" fmla="*/ 30855 w 33802"/>
                        <a:gd name="connsiteY3" fmla="*/ 605 h 39872"/>
                        <a:gd name="connsiteX4" fmla="*/ 33236 w 33802"/>
                        <a:gd name="connsiteY4" fmla="*/ 415 h 39872"/>
                        <a:gd name="connsiteX5" fmla="*/ 33427 w 33802"/>
                        <a:gd name="connsiteY5" fmla="*/ 2796 h 39872"/>
                        <a:gd name="connsiteX6" fmla="*/ 2947 w 33802"/>
                        <a:gd name="connsiteY6" fmla="*/ 39277 h 39872"/>
                        <a:gd name="connsiteX7" fmla="*/ 1328 w 33802"/>
                        <a:gd name="connsiteY7" fmla="*/ 39849 h 39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802" h="39872">
                          <a:moveTo>
                            <a:pt x="1328" y="39849"/>
                          </a:moveTo>
                          <a:cubicBezTo>
                            <a:pt x="1042" y="39753"/>
                            <a:pt x="756" y="39658"/>
                            <a:pt x="566" y="39467"/>
                          </a:cubicBezTo>
                          <a:cubicBezTo>
                            <a:pt x="-101" y="38896"/>
                            <a:pt x="-196" y="37848"/>
                            <a:pt x="375" y="37086"/>
                          </a:cubicBezTo>
                          <a:lnTo>
                            <a:pt x="30855" y="605"/>
                          </a:lnTo>
                          <a:cubicBezTo>
                            <a:pt x="31427" y="-61"/>
                            <a:pt x="32474" y="-252"/>
                            <a:pt x="33236" y="415"/>
                          </a:cubicBezTo>
                          <a:cubicBezTo>
                            <a:pt x="33903" y="986"/>
                            <a:pt x="33998" y="2034"/>
                            <a:pt x="33427" y="2796"/>
                          </a:cubicBezTo>
                          <a:lnTo>
                            <a:pt x="2947" y="39277"/>
                          </a:lnTo>
                          <a:cubicBezTo>
                            <a:pt x="2471" y="39753"/>
                            <a:pt x="1899" y="39944"/>
                            <a:pt x="1328" y="3984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8" name="Freeform: Shape 1102">
                      <a:extLst>
                        <a:ext uri="{FF2B5EF4-FFF2-40B4-BE49-F238E27FC236}">
                          <a16:creationId xmlns:a16="http://schemas.microsoft.com/office/drawing/2014/main" id="{0BF32E7B-E0AD-47D0-A2C8-910A5C0EA6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5135" y="4277578"/>
                      <a:ext cx="20103" cy="20103"/>
                    </a:xfrm>
                    <a:custGeom>
                      <a:avLst/>
                      <a:gdLst>
                        <a:gd name="connsiteX0" fmla="*/ 17720 w 20103"/>
                        <a:gd name="connsiteY0" fmla="*/ 16481 h 20103"/>
                        <a:gd name="connsiteX1" fmla="*/ 3622 w 20103"/>
                        <a:gd name="connsiteY1" fmla="*/ 17720 h 20103"/>
                        <a:gd name="connsiteX2" fmla="*/ 2384 w 20103"/>
                        <a:gd name="connsiteY2" fmla="*/ 3623 h 20103"/>
                        <a:gd name="connsiteX3" fmla="*/ 16481 w 20103"/>
                        <a:gd name="connsiteY3" fmla="*/ 2384 h 20103"/>
                        <a:gd name="connsiteX4" fmla="*/ 17720 w 20103"/>
                        <a:gd name="connsiteY4" fmla="*/ 16481 h 201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0103" h="20103">
                          <a:moveTo>
                            <a:pt x="17720" y="16481"/>
                          </a:moveTo>
                          <a:cubicBezTo>
                            <a:pt x="14195" y="20768"/>
                            <a:pt x="7814" y="21339"/>
                            <a:pt x="3622" y="17720"/>
                          </a:cubicBezTo>
                          <a:cubicBezTo>
                            <a:pt x="-664" y="14195"/>
                            <a:pt x="-1235" y="7814"/>
                            <a:pt x="2384" y="3623"/>
                          </a:cubicBezTo>
                          <a:cubicBezTo>
                            <a:pt x="5909" y="-664"/>
                            <a:pt x="12290" y="-1235"/>
                            <a:pt x="16481" y="2384"/>
                          </a:cubicBezTo>
                          <a:cubicBezTo>
                            <a:pt x="20768" y="5909"/>
                            <a:pt x="21339" y="12195"/>
                            <a:pt x="17720" y="1648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883" name="Freeform: Shape 1103">
                  <a:extLst>
                    <a:ext uri="{FF2B5EF4-FFF2-40B4-BE49-F238E27FC236}">
                      <a16:creationId xmlns:a16="http://schemas.microsoft.com/office/drawing/2014/main" id="{12E1D6C3-D95A-4839-8BCA-7BEBDD7FC0A5}"/>
                    </a:ext>
                  </a:extLst>
                </p:cNvPr>
                <p:cNvSpPr/>
                <p:nvPr/>
              </p:nvSpPr>
              <p:spPr>
                <a:xfrm>
                  <a:off x="6691296" y="4302807"/>
                  <a:ext cx="143883" cy="143858"/>
                </a:xfrm>
                <a:custGeom>
                  <a:avLst/>
                  <a:gdLst>
                    <a:gd name="connsiteX0" fmla="*/ 142796 w 143883"/>
                    <a:gd name="connsiteY0" fmla="*/ 84217 h 143858"/>
                    <a:gd name="connsiteX1" fmla="*/ 59642 w 143883"/>
                    <a:gd name="connsiteY1" fmla="*/ 142796 h 143858"/>
                    <a:gd name="connsiteX2" fmla="*/ 1063 w 143883"/>
                    <a:gd name="connsiteY2" fmla="*/ 59642 h 143858"/>
                    <a:gd name="connsiteX3" fmla="*/ 84217 w 143883"/>
                    <a:gd name="connsiteY3" fmla="*/ 1063 h 143858"/>
                    <a:gd name="connsiteX4" fmla="*/ 142796 w 143883"/>
                    <a:gd name="connsiteY4" fmla="*/ 84217 h 143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83" h="143858">
                      <a:moveTo>
                        <a:pt x="142796" y="84217"/>
                      </a:moveTo>
                      <a:cubicBezTo>
                        <a:pt x="136033" y="123364"/>
                        <a:pt x="98790" y="149558"/>
                        <a:pt x="59642" y="142796"/>
                      </a:cubicBezTo>
                      <a:cubicBezTo>
                        <a:pt x="20494" y="136033"/>
                        <a:pt x="-5699" y="98790"/>
                        <a:pt x="1063" y="59642"/>
                      </a:cubicBezTo>
                      <a:cubicBezTo>
                        <a:pt x="7826" y="20495"/>
                        <a:pt x="45069" y="-5699"/>
                        <a:pt x="84217" y="1063"/>
                      </a:cubicBezTo>
                      <a:cubicBezTo>
                        <a:pt x="123364" y="7826"/>
                        <a:pt x="149654" y="45069"/>
                        <a:pt x="142796" y="842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4" name="Freeform: Shape 1104">
                  <a:extLst>
                    <a:ext uri="{FF2B5EF4-FFF2-40B4-BE49-F238E27FC236}">
                      <a16:creationId xmlns:a16="http://schemas.microsoft.com/office/drawing/2014/main" id="{6D79E93B-81A8-4D85-BC29-0BA8C54723A0}"/>
                    </a:ext>
                  </a:extLst>
                </p:cNvPr>
                <p:cNvSpPr/>
                <p:nvPr/>
              </p:nvSpPr>
              <p:spPr>
                <a:xfrm>
                  <a:off x="6743275" y="4276062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5" name="Freeform: Shape 1105">
                  <a:extLst>
                    <a:ext uri="{FF2B5EF4-FFF2-40B4-BE49-F238E27FC236}">
                      <a16:creationId xmlns:a16="http://schemas.microsoft.com/office/drawing/2014/main" id="{3675927D-7BF3-405E-A38C-4BD4D69B701D}"/>
                    </a:ext>
                  </a:extLst>
                </p:cNvPr>
                <p:cNvSpPr/>
                <p:nvPr/>
              </p:nvSpPr>
              <p:spPr>
                <a:xfrm>
                  <a:off x="6762039" y="4313638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6" name="Freeform: Shape 1106">
                  <a:extLst>
                    <a:ext uri="{FF2B5EF4-FFF2-40B4-BE49-F238E27FC236}">
                      <a16:creationId xmlns:a16="http://schemas.microsoft.com/office/drawing/2014/main" id="{01AB3580-28FE-4369-BF06-E0A0D1B1EFC1}"/>
                    </a:ext>
                  </a:extLst>
                </p:cNvPr>
                <p:cNvSpPr/>
                <p:nvPr/>
              </p:nvSpPr>
              <p:spPr>
                <a:xfrm>
                  <a:off x="6752395" y="4356381"/>
                  <a:ext cx="24042" cy="24042"/>
                </a:xfrm>
                <a:custGeom>
                  <a:avLst/>
                  <a:gdLst>
                    <a:gd name="connsiteX0" fmla="*/ 23308 w 24042"/>
                    <a:gd name="connsiteY0" fmla="*/ 7878 h 24042"/>
                    <a:gd name="connsiteX1" fmla="*/ 16165 w 24042"/>
                    <a:gd name="connsiteY1" fmla="*/ 23308 h 24042"/>
                    <a:gd name="connsiteX2" fmla="*/ 734 w 24042"/>
                    <a:gd name="connsiteY2" fmla="*/ 16164 h 24042"/>
                    <a:gd name="connsiteX3" fmla="*/ 7878 w 24042"/>
                    <a:gd name="connsiteY3" fmla="*/ 734 h 24042"/>
                    <a:gd name="connsiteX4" fmla="*/ 23308 w 24042"/>
                    <a:gd name="connsiteY4" fmla="*/ 7878 h 24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2" h="24042">
                      <a:moveTo>
                        <a:pt x="23308" y="7878"/>
                      </a:moveTo>
                      <a:cubicBezTo>
                        <a:pt x="25594" y="14069"/>
                        <a:pt x="22356" y="21022"/>
                        <a:pt x="16165" y="23308"/>
                      </a:cubicBezTo>
                      <a:cubicBezTo>
                        <a:pt x="9973" y="25594"/>
                        <a:pt x="3020" y="22356"/>
                        <a:pt x="734" y="16164"/>
                      </a:cubicBezTo>
                      <a:cubicBezTo>
                        <a:pt x="-1552" y="9973"/>
                        <a:pt x="1686" y="3020"/>
                        <a:pt x="7878" y="734"/>
                      </a:cubicBezTo>
                      <a:cubicBezTo>
                        <a:pt x="14069" y="-1552"/>
                        <a:pt x="21022" y="1687"/>
                        <a:pt x="23308" y="78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7" name="Freeform: Shape 1107">
                  <a:extLst>
                    <a:ext uri="{FF2B5EF4-FFF2-40B4-BE49-F238E27FC236}">
                      <a16:creationId xmlns:a16="http://schemas.microsoft.com/office/drawing/2014/main" id="{507AA43C-7684-4EF8-80A1-73D716DE1883}"/>
                    </a:ext>
                  </a:extLst>
                </p:cNvPr>
                <p:cNvSpPr/>
                <p:nvPr/>
              </p:nvSpPr>
              <p:spPr>
                <a:xfrm>
                  <a:off x="6733179" y="4321353"/>
                  <a:ext cx="20089" cy="20089"/>
                </a:xfrm>
                <a:custGeom>
                  <a:avLst/>
                  <a:gdLst>
                    <a:gd name="connsiteX0" fmla="*/ 19474 w 20089"/>
                    <a:gd name="connsiteY0" fmla="*/ 6616 h 20089"/>
                    <a:gd name="connsiteX1" fmla="*/ 13473 w 20089"/>
                    <a:gd name="connsiteY1" fmla="*/ 19474 h 20089"/>
                    <a:gd name="connsiteX2" fmla="*/ 615 w 20089"/>
                    <a:gd name="connsiteY2" fmla="*/ 13474 h 20089"/>
                    <a:gd name="connsiteX3" fmla="*/ 6615 w 20089"/>
                    <a:gd name="connsiteY3" fmla="*/ 615 h 20089"/>
                    <a:gd name="connsiteX4" fmla="*/ 19474 w 20089"/>
                    <a:gd name="connsiteY4" fmla="*/ 6616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9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8" name="Freeform: Shape 1108">
                  <a:extLst>
                    <a:ext uri="{FF2B5EF4-FFF2-40B4-BE49-F238E27FC236}">
                      <a16:creationId xmlns:a16="http://schemas.microsoft.com/office/drawing/2014/main" id="{363C9C28-5D01-4585-9C43-18E4460C5E56}"/>
                    </a:ext>
                  </a:extLst>
                </p:cNvPr>
                <p:cNvSpPr/>
                <p:nvPr/>
              </p:nvSpPr>
              <p:spPr>
                <a:xfrm>
                  <a:off x="6717082" y="4348690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5 h 20088"/>
                    <a:gd name="connsiteX1" fmla="*/ 13473 w 20088"/>
                    <a:gd name="connsiteY1" fmla="*/ 19474 h 20088"/>
                    <a:gd name="connsiteX2" fmla="*/ 615 w 20088"/>
                    <a:gd name="connsiteY2" fmla="*/ 13473 h 20088"/>
                    <a:gd name="connsiteX3" fmla="*/ 6615 w 20088"/>
                    <a:gd name="connsiteY3" fmla="*/ 615 h 20088"/>
                    <a:gd name="connsiteX4" fmla="*/ 19474 w 20088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9" name="Freeform: Shape 1109">
                  <a:extLst>
                    <a:ext uri="{FF2B5EF4-FFF2-40B4-BE49-F238E27FC236}">
                      <a16:creationId xmlns:a16="http://schemas.microsoft.com/office/drawing/2014/main" id="{BEBAB9EC-7F93-4ECC-AB6D-560C593AF6C4}"/>
                    </a:ext>
                  </a:extLst>
                </p:cNvPr>
                <p:cNvSpPr/>
                <p:nvPr/>
              </p:nvSpPr>
              <p:spPr>
                <a:xfrm>
                  <a:off x="6722034" y="4379218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0" name="Freeform: Shape 1110">
                  <a:extLst>
                    <a:ext uri="{FF2B5EF4-FFF2-40B4-BE49-F238E27FC236}">
                      <a16:creationId xmlns:a16="http://schemas.microsoft.com/office/drawing/2014/main" id="{6C633FE6-C379-4ACA-A041-4219E4B54F5B}"/>
                    </a:ext>
                  </a:extLst>
                </p:cNvPr>
                <p:cNvSpPr/>
                <p:nvPr/>
              </p:nvSpPr>
              <p:spPr>
                <a:xfrm>
                  <a:off x="6775851" y="4388552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1" name="Freeform: Shape 1111">
                  <a:extLst>
                    <a:ext uri="{FF2B5EF4-FFF2-40B4-BE49-F238E27FC236}">
                      <a16:creationId xmlns:a16="http://schemas.microsoft.com/office/drawing/2014/main" id="{BD58086B-BECC-4BBA-B62B-DC0747C2F6DA}"/>
                    </a:ext>
                  </a:extLst>
                </p:cNvPr>
                <p:cNvSpPr/>
                <p:nvPr/>
              </p:nvSpPr>
              <p:spPr>
                <a:xfrm>
                  <a:off x="6791186" y="4358454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5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2" name="Freeform: Shape 1112">
                  <a:extLst>
                    <a:ext uri="{FF2B5EF4-FFF2-40B4-BE49-F238E27FC236}">
                      <a16:creationId xmlns:a16="http://schemas.microsoft.com/office/drawing/2014/main" id="{8BD14C45-014B-4C76-945E-AA2240951AD7}"/>
                    </a:ext>
                  </a:extLst>
                </p:cNvPr>
                <p:cNvSpPr/>
                <p:nvPr/>
              </p:nvSpPr>
              <p:spPr>
                <a:xfrm>
                  <a:off x="6785471" y="4332641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3" name="Freeform: Shape 1113">
                  <a:extLst>
                    <a:ext uri="{FF2B5EF4-FFF2-40B4-BE49-F238E27FC236}">
                      <a16:creationId xmlns:a16="http://schemas.microsoft.com/office/drawing/2014/main" id="{4C62BA05-ACB3-42C3-81FE-2A78E4A42F16}"/>
                    </a:ext>
                  </a:extLst>
                </p:cNvPr>
                <p:cNvSpPr/>
                <p:nvPr/>
              </p:nvSpPr>
              <p:spPr>
                <a:xfrm>
                  <a:off x="6746609" y="4402697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4 w 20089"/>
                    <a:gd name="connsiteY1" fmla="*/ 19474 h 20088"/>
                    <a:gd name="connsiteX2" fmla="*/ 615 w 20089"/>
                    <a:gd name="connsiteY2" fmla="*/ 13474 h 20088"/>
                    <a:gd name="connsiteX3" fmla="*/ 6616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4" name="Freeform: Shape 1114">
                  <a:extLst>
                    <a:ext uri="{FF2B5EF4-FFF2-40B4-BE49-F238E27FC236}">
                      <a16:creationId xmlns:a16="http://schemas.microsoft.com/office/drawing/2014/main" id="{8FECE0E3-D3A9-45C8-8B39-2E6D54DF4FF8}"/>
                    </a:ext>
                  </a:extLst>
                </p:cNvPr>
                <p:cNvSpPr/>
                <p:nvPr/>
              </p:nvSpPr>
              <p:spPr>
                <a:xfrm>
                  <a:off x="6700127" y="4295255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6 h 20088"/>
                    <a:gd name="connsiteX1" fmla="*/ 13473 w 20089"/>
                    <a:gd name="connsiteY1" fmla="*/ 19474 h 20088"/>
                    <a:gd name="connsiteX2" fmla="*/ 615 w 20089"/>
                    <a:gd name="connsiteY2" fmla="*/ 13473 h 20088"/>
                    <a:gd name="connsiteX3" fmla="*/ 6615 w 20089"/>
                    <a:gd name="connsiteY3" fmla="*/ 615 h 20088"/>
                    <a:gd name="connsiteX4" fmla="*/ 19474 w 20089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854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5" name="Freeform: Shape 1115">
                  <a:extLst>
                    <a:ext uri="{FF2B5EF4-FFF2-40B4-BE49-F238E27FC236}">
                      <a16:creationId xmlns:a16="http://schemas.microsoft.com/office/drawing/2014/main" id="{75BD2B64-08CE-4BC0-8381-9B91CE6D2AF3}"/>
                    </a:ext>
                  </a:extLst>
                </p:cNvPr>
                <p:cNvSpPr/>
                <p:nvPr/>
              </p:nvSpPr>
              <p:spPr>
                <a:xfrm>
                  <a:off x="6674409" y="4329212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4 w 20089"/>
                    <a:gd name="connsiteY1" fmla="*/ 19426 h 20040"/>
                    <a:gd name="connsiteX2" fmla="*/ 615 w 20089"/>
                    <a:gd name="connsiteY2" fmla="*/ 13425 h 20040"/>
                    <a:gd name="connsiteX3" fmla="*/ 6616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6" name="Freeform: Shape 1116">
                  <a:extLst>
                    <a:ext uri="{FF2B5EF4-FFF2-40B4-BE49-F238E27FC236}">
                      <a16:creationId xmlns:a16="http://schemas.microsoft.com/office/drawing/2014/main" id="{6F6CEAFD-436E-4CEF-95BA-9B729E1EDCC4}"/>
                    </a:ext>
                  </a:extLst>
                </p:cNvPr>
                <p:cNvSpPr/>
                <p:nvPr/>
              </p:nvSpPr>
              <p:spPr>
                <a:xfrm>
                  <a:off x="6673457" y="4374608"/>
                  <a:ext cx="20088" cy="20078"/>
                </a:xfrm>
                <a:custGeom>
                  <a:avLst/>
                  <a:gdLst>
                    <a:gd name="connsiteX0" fmla="*/ 19474 w 20088"/>
                    <a:gd name="connsiteY0" fmla="*/ 6605 h 20078"/>
                    <a:gd name="connsiteX1" fmla="*/ 13473 w 20088"/>
                    <a:gd name="connsiteY1" fmla="*/ 19464 h 20078"/>
                    <a:gd name="connsiteX2" fmla="*/ 615 w 20088"/>
                    <a:gd name="connsiteY2" fmla="*/ 13463 h 20078"/>
                    <a:gd name="connsiteX3" fmla="*/ 6616 w 20088"/>
                    <a:gd name="connsiteY3" fmla="*/ 604 h 20078"/>
                    <a:gd name="connsiteX4" fmla="*/ 19474 w 20088"/>
                    <a:gd name="connsiteY4" fmla="*/ 6605 h 20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78">
                      <a:moveTo>
                        <a:pt x="19474" y="6605"/>
                      </a:moveTo>
                      <a:cubicBezTo>
                        <a:pt x="21379" y="11844"/>
                        <a:pt x="18712" y="17559"/>
                        <a:pt x="13473" y="19464"/>
                      </a:cubicBezTo>
                      <a:cubicBezTo>
                        <a:pt x="8235" y="21369"/>
                        <a:pt x="2520" y="18702"/>
                        <a:pt x="615" y="13463"/>
                      </a:cubicBezTo>
                      <a:cubicBezTo>
                        <a:pt x="-1290" y="8224"/>
                        <a:pt x="1377" y="2509"/>
                        <a:pt x="6616" y="604"/>
                      </a:cubicBezTo>
                      <a:cubicBezTo>
                        <a:pt x="11854" y="-1301"/>
                        <a:pt x="17569" y="1461"/>
                        <a:pt x="19474" y="66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7" name="Freeform: Shape 1117">
                  <a:extLst>
                    <a:ext uri="{FF2B5EF4-FFF2-40B4-BE49-F238E27FC236}">
                      <a16:creationId xmlns:a16="http://schemas.microsoft.com/office/drawing/2014/main" id="{EBB44A05-D7BA-45BF-9AF1-D0DF71FAEECB}"/>
                    </a:ext>
                  </a:extLst>
                </p:cNvPr>
                <p:cNvSpPr/>
                <p:nvPr/>
              </p:nvSpPr>
              <p:spPr>
                <a:xfrm>
                  <a:off x="6683268" y="4412937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4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4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8" name="Freeform: Shape 1118">
                  <a:extLst>
                    <a:ext uri="{FF2B5EF4-FFF2-40B4-BE49-F238E27FC236}">
                      <a16:creationId xmlns:a16="http://schemas.microsoft.com/office/drawing/2014/main" id="{2A7F8580-AADC-4782-AB3D-A2D00A867956}"/>
                    </a:ext>
                  </a:extLst>
                </p:cNvPr>
                <p:cNvSpPr/>
                <p:nvPr/>
              </p:nvSpPr>
              <p:spPr>
                <a:xfrm>
                  <a:off x="6714414" y="4442464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7"/>
                        <a:pt x="1377" y="2472"/>
                        <a:pt x="6615" y="566"/>
                      </a:cubicBezTo>
                      <a:cubicBezTo>
                        <a:pt x="11854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9" name="Freeform: Shape 1119">
                  <a:extLst>
                    <a:ext uri="{FF2B5EF4-FFF2-40B4-BE49-F238E27FC236}">
                      <a16:creationId xmlns:a16="http://schemas.microsoft.com/office/drawing/2014/main" id="{8DC41049-F321-4BE3-8C06-F76BAC304643}"/>
                    </a:ext>
                  </a:extLst>
                </p:cNvPr>
                <p:cNvSpPr/>
                <p:nvPr/>
              </p:nvSpPr>
              <p:spPr>
                <a:xfrm>
                  <a:off x="6762420" y="4450798"/>
                  <a:ext cx="20089" cy="20088"/>
                </a:xfrm>
                <a:custGeom>
                  <a:avLst/>
                  <a:gdLst>
                    <a:gd name="connsiteX0" fmla="*/ 19474 w 20089"/>
                    <a:gd name="connsiteY0" fmla="*/ 6615 h 20088"/>
                    <a:gd name="connsiteX1" fmla="*/ 13474 w 20089"/>
                    <a:gd name="connsiteY1" fmla="*/ 19474 h 20088"/>
                    <a:gd name="connsiteX2" fmla="*/ 615 w 20089"/>
                    <a:gd name="connsiteY2" fmla="*/ 13473 h 20088"/>
                    <a:gd name="connsiteX3" fmla="*/ 6616 w 20089"/>
                    <a:gd name="connsiteY3" fmla="*/ 615 h 20088"/>
                    <a:gd name="connsiteX4" fmla="*/ 19474 w 20089"/>
                    <a:gd name="connsiteY4" fmla="*/ 6615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88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4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0" name="Freeform: Shape 1120">
                  <a:extLst>
                    <a:ext uri="{FF2B5EF4-FFF2-40B4-BE49-F238E27FC236}">
                      <a16:creationId xmlns:a16="http://schemas.microsoft.com/office/drawing/2014/main" id="{1876B1F7-5CD7-44CF-A8C3-B4AFECA35D9F}"/>
                    </a:ext>
                  </a:extLst>
                </p:cNvPr>
                <p:cNvSpPr/>
                <p:nvPr/>
              </p:nvSpPr>
              <p:spPr>
                <a:xfrm>
                  <a:off x="6808141" y="4434558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1" name="Freeform: Shape 1121">
                  <a:extLst>
                    <a:ext uri="{FF2B5EF4-FFF2-40B4-BE49-F238E27FC236}">
                      <a16:creationId xmlns:a16="http://schemas.microsoft.com/office/drawing/2014/main" id="{5DA96248-ED1E-4F22-9F30-A87B9ADC2173}"/>
                    </a:ext>
                  </a:extLst>
                </p:cNvPr>
                <p:cNvSpPr/>
                <p:nvPr/>
              </p:nvSpPr>
              <p:spPr>
                <a:xfrm>
                  <a:off x="6834810" y="4397982"/>
                  <a:ext cx="20089" cy="20040"/>
                </a:xfrm>
                <a:custGeom>
                  <a:avLst/>
                  <a:gdLst>
                    <a:gd name="connsiteX0" fmla="*/ 19474 w 20089"/>
                    <a:gd name="connsiteY0" fmla="*/ 6567 h 20040"/>
                    <a:gd name="connsiteX1" fmla="*/ 13473 w 20089"/>
                    <a:gd name="connsiteY1" fmla="*/ 19426 h 20040"/>
                    <a:gd name="connsiteX2" fmla="*/ 615 w 20089"/>
                    <a:gd name="connsiteY2" fmla="*/ 13425 h 20040"/>
                    <a:gd name="connsiteX3" fmla="*/ 6615 w 20089"/>
                    <a:gd name="connsiteY3" fmla="*/ 566 h 20040"/>
                    <a:gd name="connsiteX4" fmla="*/ 19474 w 20089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9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5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2" name="Freeform: Shape 1122">
                  <a:extLst>
                    <a:ext uri="{FF2B5EF4-FFF2-40B4-BE49-F238E27FC236}">
                      <a16:creationId xmlns:a16="http://schemas.microsoft.com/office/drawing/2014/main" id="{C3E862A7-CC22-42F2-9D1D-C18C6EFC73EE}"/>
                    </a:ext>
                  </a:extLst>
                </p:cNvPr>
                <p:cNvSpPr/>
                <p:nvPr/>
              </p:nvSpPr>
              <p:spPr>
                <a:xfrm>
                  <a:off x="6842526" y="4358358"/>
                  <a:ext cx="20088" cy="20040"/>
                </a:xfrm>
                <a:custGeom>
                  <a:avLst/>
                  <a:gdLst>
                    <a:gd name="connsiteX0" fmla="*/ 19474 w 20088"/>
                    <a:gd name="connsiteY0" fmla="*/ 6567 h 20040"/>
                    <a:gd name="connsiteX1" fmla="*/ 13473 w 20088"/>
                    <a:gd name="connsiteY1" fmla="*/ 19426 h 20040"/>
                    <a:gd name="connsiteX2" fmla="*/ 615 w 20088"/>
                    <a:gd name="connsiteY2" fmla="*/ 13425 h 20040"/>
                    <a:gd name="connsiteX3" fmla="*/ 6616 w 20088"/>
                    <a:gd name="connsiteY3" fmla="*/ 566 h 20040"/>
                    <a:gd name="connsiteX4" fmla="*/ 19474 w 20088"/>
                    <a:gd name="connsiteY4" fmla="*/ 6567 h 2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40">
                      <a:moveTo>
                        <a:pt x="19474" y="6567"/>
                      </a:moveTo>
                      <a:cubicBezTo>
                        <a:pt x="21379" y="11806"/>
                        <a:pt x="18712" y="17521"/>
                        <a:pt x="13473" y="19426"/>
                      </a:cubicBezTo>
                      <a:cubicBezTo>
                        <a:pt x="8235" y="21331"/>
                        <a:pt x="2520" y="18664"/>
                        <a:pt x="615" y="13425"/>
                      </a:cubicBezTo>
                      <a:cubicBezTo>
                        <a:pt x="-1290" y="8186"/>
                        <a:pt x="1377" y="2471"/>
                        <a:pt x="6616" y="566"/>
                      </a:cubicBezTo>
                      <a:cubicBezTo>
                        <a:pt x="11759" y="-1243"/>
                        <a:pt x="17569" y="1424"/>
                        <a:pt x="19474" y="656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3" name="Freeform: Shape 1123">
                  <a:extLst>
                    <a:ext uri="{FF2B5EF4-FFF2-40B4-BE49-F238E27FC236}">
                      <a16:creationId xmlns:a16="http://schemas.microsoft.com/office/drawing/2014/main" id="{3ADE5102-BDD6-4D6A-BDB4-2A635020CF54}"/>
                    </a:ext>
                  </a:extLst>
                </p:cNvPr>
                <p:cNvSpPr/>
                <p:nvPr/>
              </p:nvSpPr>
              <p:spPr>
                <a:xfrm>
                  <a:off x="6829286" y="4312590"/>
                  <a:ext cx="20088" cy="20089"/>
                </a:xfrm>
                <a:custGeom>
                  <a:avLst/>
                  <a:gdLst>
                    <a:gd name="connsiteX0" fmla="*/ 19474 w 20088"/>
                    <a:gd name="connsiteY0" fmla="*/ 6615 h 20089"/>
                    <a:gd name="connsiteX1" fmla="*/ 13473 w 20088"/>
                    <a:gd name="connsiteY1" fmla="*/ 19474 h 20089"/>
                    <a:gd name="connsiteX2" fmla="*/ 615 w 20088"/>
                    <a:gd name="connsiteY2" fmla="*/ 13473 h 20089"/>
                    <a:gd name="connsiteX3" fmla="*/ 6615 w 20088"/>
                    <a:gd name="connsiteY3" fmla="*/ 615 h 20089"/>
                    <a:gd name="connsiteX4" fmla="*/ 19474 w 20088"/>
                    <a:gd name="connsiteY4" fmla="*/ 6615 h 2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9">
                      <a:moveTo>
                        <a:pt x="19474" y="6615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3"/>
                      </a:cubicBezTo>
                      <a:cubicBezTo>
                        <a:pt x="-1290" y="8235"/>
                        <a:pt x="1377" y="2520"/>
                        <a:pt x="6615" y="615"/>
                      </a:cubicBezTo>
                      <a:cubicBezTo>
                        <a:pt x="11759" y="-1290"/>
                        <a:pt x="17474" y="1377"/>
                        <a:pt x="19474" y="66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4" name="Freeform: Shape 1124">
                  <a:extLst>
                    <a:ext uri="{FF2B5EF4-FFF2-40B4-BE49-F238E27FC236}">
                      <a16:creationId xmlns:a16="http://schemas.microsoft.com/office/drawing/2014/main" id="{C0A8D145-4DC0-4169-878A-F229C2E3C3B3}"/>
                    </a:ext>
                  </a:extLst>
                </p:cNvPr>
                <p:cNvSpPr/>
                <p:nvPr/>
              </p:nvSpPr>
              <p:spPr>
                <a:xfrm>
                  <a:off x="6792520" y="4277062"/>
                  <a:ext cx="20088" cy="20088"/>
                </a:xfrm>
                <a:custGeom>
                  <a:avLst/>
                  <a:gdLst>
                    <a:gd name="connsiteX0" fmla="*/ 19474 w 20088"/>
                    <a:gd name="connsiteY0" fmla="*/ 6616 h 20088"/>
                    <a:gd name="connsiteX1" fmla="*/ 13473 w 20088"/>
                    <a:gd name="connsiteY1" fmla="*/ 19474 h 20088"/>
                    <a:gd name="connsiteX2" fmla="*/ 615 w 20088"/>
                    <a:gd name="connsiteY2" fmla="*/ 13474 h 20088"/>
                    <a:gd name="connsiteX3" fmla="*/ 6616 w 20088"/>
                    <a:gd name="connsiteY3" fmla="*/ 615 h 20088"/>
                    <a:gd name="connsiteX4" fmla="*/ 19474 w 20088"/>
                    <a:gd name="connsiteY4" fmla="*/ 6616 h 20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088" h="20088">
                      <a:moveTo>
                        <a:pt x="19474" y="6616"/>
                      </a:moveTo>
                      <a:cubicBezTo>
                        <a:pt x="21379" y="11854"/>
                        <a:pt x="18712" y="17569"/>
                        <a:pt x="13473" y="19474"/>
                      </a:cubicBezTo>
                      <a:cubicBezTo>
                        <a:pt x="8235" y="21379"/>
                        <a:pt x="2520" y="18712"/>
                        <a:pt x="615" y="13474"/>
                      </a:cubicBezTo>
                      <a:cubicBezTo>
                        <a:pt x="-1290" y="8235"/>
                        <a:pt x="1377" y="2520"/>
                        <a:pt x="6616" y="615"/>
                      </a:cubicBezTo>
                      <a:cubicBezTo>
                        <a:pt x="11759" y="-1290"/>
                        <a:pt x="17569" y="1377"/>
                        <a:pt x="19474" y="66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5" name="Freeform: Shape 1125">
                  <a:extLst>
                    <a:ext uri="{FF2B5EF4-FFF2-40B4-BE49-F238E27FC236}">
                      <a16:creationId xmlns:a16="http://schemas.microsoft.com/office/drawing/2014/main" id="{F20E2B26-6C35-4BB4-B3DB-3AC5C327573F}"/>
                    </a:ext>
                  </a:extLst>
                </p:cNvPr>
                <p:cNvSpPr/>
                <p:nvPr/>
              </p:nvSpPr>
              <p:spPr>
                <a:xfrm>
                  <a:off x="6751309" y="4287001"/>
                  <a:ext cx="8974" cy="44563"/>
                </a:xfrm>
                <a:custGeom>
                  <a:avLst/>
                  <a:gdLst>
                    <a:gd name="connsiteX0" fmla="*/ 6964 w 8974"/>
                    <a:gd name="connsiteY0" fmla="*/ 44492 h 44563"/>
                    <a:gd name="connsiteX1" fmla="*/ 5630 w 8974"/>
                    <a:gd name="connsiteY1" fmla="*/ 43063 h 44563"/>
                    <a:gd name="connsiteX2" fmla="*/ 10 w 8974"/>
                    <a:gd name="connsiteY2" fmla="*/ 1915 h 44563"/>
                    <a:gd name="connsiteX3" fmla="*/ 1439 w 8974"/>
                    <a:gd name="connsiteY3" fmla="*/ 10 h 44563"/>
                    <a:gd name="connsiteX4" fmla="*/ 3344 w 8974"/>
                    <a:gd name="connsiteY4" fmla="*/ 1439 h 44563"/>
                    <a:gd name="connsiteX5" fmla="*/ 8964 w 8974"/>
                    <a:gd name="connsiteY5" fmla="*/ 42587 h 44563"/>
                    <a:gd name="connsiteX6" fmla="*/ 7535 w 8974"/>
                    <a:gd name="connsiteY6" fmla="*/ 44492 h 44563"/>
                    <a:gd name="connsiteX7" fmla="*/ 6964 w 8974"/>
                    <a:gd name="connsiteY7" fmla="*/ 44492 h 44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74" h="44563">
                      <a:moveTo>
                        <a:pt x="6964" y="44492"/>
                      </a:moveTo>
                      <a:cubicBezTo>
                        <a:pt x="6297" y="44397"/>
                        <a:pt x="5725" y="43825"/>
                        <a:pt x="5630" y="43063"/>
                      </a:cubicBezTo>
                      <a:lnTo>
                        <a:pt x="10" y="1915"/>
                      </a:lnTo>
                      <a:cubicBezTo>
                        <a:pt x="-85" y="963"/>
                        <a:pt x="487" y="106"/>
                        <a:pt x="1439" y="10"/>
                      </a:cubicBezTo>
                      <a:cubicBezTo>
                        <a:pt x="2392" y="-85"/>
                        <a:pt x="3249" y="487"/>
                        <a:pt x="3344" y="1439"/>
                      </a:cubicBezTo>
                      <a:lnTo>
                        <a:pt x="8964" y="42587"/>
                      </a:lnTo>
                      <a:cubicBezTo>
                        <a:pt x="9059" y="43540"/>
                        <a:pt x="8488" y="44397"/>
                        <a:pt x="7535" y="44492"/>
                      </a:cubicBezTo>
                      <a:cubicBezTo>
                        <a:pt x="7345" y="44587"/>
                        <a:pt x="7154" y="44587"/>
                        <a:pt x="6964" y="4449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6" name="Freeform: Shape 1126">
                  <a:extLst>
                    <a:ext uri="{FF2B5EF4-FFF2-40B4-BE49-F238E27FC236}">
                      <a16:creationId xmlns:a16="http://schemas.microsoft.com/office/drawing/2014/main" id="{4D2428AC-1EBC-4252-8540-FBB5D51EAFB4}"/>
                    </a:ext>
                  </a:extLst>
                </p:cNvPr>
                <p:cNvSpPr/>
                <p:nvPr/>
              </p:nvSpPr>
              <p:spPr>
                <a:xfrm>
                  <a:off x="6708383" y="4304749"/>
                  <a:ext cx="30246" cy="32112"/>
                </a:xfrm>
                <a:custGeom>
                  <a:avLst/>
                  <a:gdLst>
                    <a:gd name="connsiteX0" fmla="*/ 28268 w 30246"/>
                    <a:gd name="connsiteY0" fmla="*/ 32078 h 32112"/>
                    <a:gd name="connsiteX1" fmla="*/ 27316 w 30246"/>
                    <a:gd name="connsiteY1" fmla="*/ 31602 h 32112"/>
                    <a:gd name="connsiteX2" fmla="*/ 455 w 30246"/>
                    <a:gd name="connsiteY2" fmla="*/ 2836 h 32112"/>
                    <a:gd name="connsiteX3" fmla="*/ 550 w 30246"/>
                    <a:gd name="connsiteY3" fmla="*/ 455 h 32112"/>
                    <a:gd name="connsiteX4" fmla="*/ 2932 w 30246"/>
                    <a:gd name="connsiteY4" fmla="*/ 550 h 32112"/>
                    <a:gd name="connsiteX5" fmla="*/ 29792 w 30246"/>
                    <a:gd name="connsiteY5" fmla="*/ 29316 h 32112"/>
                    <a:gd name="connsiteX6" fmla="*/ 29697 w 30246"/>
                    <a:gd name="connsiteY6" fmla="*/ 31697 h 32112"/>
                    <a:gd name="connsiteX7" fmla="*/ 28268 w 30246"/>
                    <a:gd name="connsiteY7" fmla="*/ 32078 h 32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46" h="32112">
                      <a:moveTo>
                        <a:pt x="28268" y="32078"/>
                      </a:moveTo>
                      <a:cubicBezTo>
                        <a:pt x="27887" y="31983"/>
                        <a:pt x="27601" y="31888"/>
                        <a:pt x="27316" y="31602"/>
                      </a:cubicBezTo>
                      <a:lnTo>
                        <a:pt x="455" y="2836"/>
                      </a:lnTo>
                      <a:cubicBezTo>
                        <a:pt x="-212" y="2170"/>
                        <a:pt x="-117" y="1122"/>
                        <a:pt x="550" y="455"/>
                      </a:cubicBezTo>
                      <a:cubicBezTo>
                        <a:pt x="1217" y="-212"/>
                        <a:pt x="2265" y="-117"/>
                        <a:pt x="2932" y="550"/>
                      </a:cubicBezTo>
                      <a:lnTo>
                        <a:pt x="29792" y="29316"/>
                      </a:lnTo>
                      <a:cubicBezTo>
                        <a:pt x="30459" y="29982"/>
                        <a:pt x="30363" y="31030"/>
                        <a:pt x="29697" y="31697"/>
                      </a:cubicBezTo>
                      <a:cubicBezTo>
                        <a:pt x="29316" y="32078"/>
                        <a:pt x="28744" y="32173"/>
                        <a:pt x="28268" y="320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7" name="Freeform: Shape 1127">
                  <a:extLst>
                    <a:ext uri="{FF2B5EF4-FFF2-40B4-BE49-F238E27FC236}">
                      <a16:creationId xmlns:a16="http://schemas.microsoft.com/office/drawing/2014/main" id="{BFBBEB23-3191-4618-8A3C-11A3A4CCD7BA}"/>
                    </a:ext>
                  </a:extLst>
                </p:cNvPr>
                <p:cNvSpPr/>
                <p:nvPr/>
              </p:nvSpPr>
              <p:spPr>
                <a:xfrm>
                  <a:off x="6686211" y="4338203"/>
                  <a:ext cx="42967" cy="20389"/>
                </a:xfrm>
                <a:custGeom>
                  <a:avLst/>
                  <a:gdLst>
                    <a:gd name="connsiteX0" fmla="*/ 41010 w 42967"/>
                    <a:gd name="connsiteY0" fmla="*/ 20341 h 20389"/>
                    <a:gd name="connsiteX1" fmla="*/ 40629 w 42967"/>
                    <a:gd name="connsiteY1" fmla="*/ 20245 h 20389"/>
                    <a:gd name="connsiteX2" fmla="*/ 1005 w 42967"/>
                    <a:gd name="connsiteY2" fmla="*/ 3196 h 20389"/>
                    <a:gd name="connsiteX3" fmla="*/ 148 w 42967"/>
                    <a:gd name="connsiteY3" fmla="*/ 1005 h 20389"/>
                    <a:gd name="connsiteX4" fmla="*/ 2339 w 42967"/>
                    <a:gd name="connsiteY4" fmla="*/ 148 h 20389"/>
                    <a:gd name="connsiteX5" fmla="*/ 41962 w 42967"/>
                    <a:gd name="connsiteY5" fmla="*/ 17198 h 20389"/>
                    <a:gd name="connsiteX6" fmla="*/ 42820 w 42967"/>
                    <a:gd name="connsiteY6" fmla="*/ 19388 h 20389"/>
                    <a:gd name="connsiteX7" fmla="*/ 41010 w 42967"/>
                    <a:gd name="connsiteY7" fmla="*/ 20341 h 2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967" h="20389">
                      <a:moveTo>
                        <a:pt x="41010" y="20341"/>
                      </a:moveTo>
                      <a:cubicBezTo>
                        <a:pt x="40915" y="20341"/>
                        <a:pt x="40724" y="20245"/>
                        <a:pt x="40629" y="20245"/>
                      </a:cubicBezTo>
                      <a:lnTo>
                        <a:pt x="1005" y="3196"/>
                      </a:lnTo>
                      <a:cubicBezTo>
                        <a:pt x="148" y="2815"/>
                        <a:pt x="-233" y="1862"/>
                        <a:pt x="148" y="1005"/>
                      </a:cubicBezTo>
                      <a:cubicBezTo>
                        <a:pt x="529" y="148"/>
                        <a:pt x="1481" y="-233"/>
                        <a:pt x="2339" y="148"/>
                      </a:cubicBezTo>
                      <a:lnTo>
                        <a:pt x="41962" y="17198"/>
                      </a:lnTo>
                      <a:cubicBezTo>
                        <a:pt x="42820" y="17578"/>
                        <a:pt x="43201" y="18531"/>
                        <a:pt x="42820" y="19388"/>
                      </a:cubicBezTo>
                      <a:cubicBezTo>
                        <a:pt x="42534" y="20150"/>
                        <a:pt x="41772" y="20531"/>
                        <a:pt x="41010" y="203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8" name="Freeform: Shape 1128">
                  <a:extLst>
                    <a:ext uri="{FF2B5EF4-FFF2-40B4-BE49-F238E27FC236}">
                      <a16:creationId xmlns:a16="http://schemas.microsoft.com/office/drawing/2014/main" id="{1CA3AA62-AFF3-463B-92F5-940F565712D1}"/>
                    </a:ext>
                  </a:extLst>
                </p:cNvPr>
                <p:cNvSpPr/>
                <p:nvPr/>
              </p:nvSpPr>
              <p:spPr>
                <a:xfrm>
                  <a:off x="6684517" y="4377012"/>
                  <a:ext cx="44356" cy="9821"/>
                </a:xfrm>
                <a:custGeom>
                  <a:avLst/>
                  <a:gdLst>
                    <a:gd name="connsiteX0" fmla="*/ 1366 w 44356"/>
                    <a:gd name="connsiteY0" fmla="*/ 9821 h 9821"/>
                    <a:gd name="connsiteX1" fmla="*/ 33 w 44356"/>
                    <a:gd name="connsiteY1" fmla="*/ 8392 h 9821"/>
                    <a:gd name="connsiteX2" fmla="*/ 1461 w 44356"/>
                    <a:gd name="connsiteY2" fmla="*/ 6487 h 9821"/>
                    <a:gd name="connsiteX3" fmla="*/ 42419 w 44356"/>
                    <a:gd name="connsiteY3" fmla="*/ 10 h 9821"/>
                    <a:gd name="connsiteX4" fmla="*/ 44324 w 44356"/>
                    <a:gd name="connsiteY4" fmla="*/ 1439 h 9821"/>
                    <a:gd name="connsiteX5" fmla="*/ 42895 w 44356"/>
                    <a:gd name="connsiteY5" fmla="*/ 3344 h 9821"/>
                    <a:gd name="connsiteX6" fmla="*/ 1938 w 44356"/>
                    <a:gd name="connsiteY6" fmla="*/ 9821 h 9821"/>
                    <a:gd name="connsiteX7" fmla="*/ 1366 w 44356"/>
                    <a:gd name="connsiteY7" fmla="*/ 9821 h 9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356" h="9821">
                      <a:moveTo>
                        <a:pt x="1366" y="9821"/>
                      </a:moveTo>
                      <a:cubicBezTo>
                        <a:pt x="699" y="9726"/>
                        <a:pt x="128" y="9154"/>
                        <a:pt x="33" y="8392"/>
                      </a:cubicBezTo>
                      <a:cubicBezTo>
                        <a:pt x="-158" y="7440"/>
                        <a:pt x="509" y="6583"/>
                        <a:pt x="1461" y="6487"/>
                      </a:cubicBezTo>
                      <a:lnTo>
                        <a:pt x="42419" y="10"/>
                      </a:lnTo>
                      <a:cubicBezTo>
                        <a:pt x="43371" y="-85"/>
                        <a:pt x="44229" y="486"/>
                        <a:pt x="44324" y="1439"/>
                      </a:cubicBezTo>
                      <a:cubicBezTo>
                        <a:pt x="44514" y="2392"/>
                        <a:pt x="43848" y="3249"/>
                        <a:pt x="42895" y="3344"/>
                      </a:cubicBezTo>
                      <a:lnTo>
                        <a:pt x="1938" y="9821"/>
                      </a:lnTo>
                      <a:cubicBezTo>
                        <a:pt x="1747" y="9821"/>
                        <a:pt x="1557" y="9821"/>
                        <a:pt x="1366" y="98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9" name="Freeform: Shape 1129">
                  <a:extLst>
                    <a:ext uri="{FF2B5EF4-FFF2-40B4-BE49-F238E27FC236}">
                      <a16:creationId xmlns:a16="http://schemas.microsoft.com/office/drawing/2014/main" id="{30AC202D-24BC-417F-A75C-9A6237413A79}"/>
                    </a:ext>
                  </a:extLst>
                </p:cNvPr>
                <p:cNvSpPr/>
                <p:nvPr/>
              </p:nvSpPr>
              <p:spPr>
                <a:xfrm>
                  <a:off x="6693343" y="4398103"/>
                  <a:ext cx="37752" cy="24962"/>
                </a:xfrm>
                <a:custGeom>
                  <a:avLst/>
                  <a:gdLst>
                    <a:gd name="connsiteX0" fmla="*/ 1398 w 37752"/>
                    <a:gd name="connsiteY0" fmla="*/ 24925 h 24962"/>
                    <a:gd name="connsiteX1" fmla="*/ 255 w 37752"/>
                    <a:gd name="connsiteY1" fmla="*/ 24163 h 24962"/>
                    <a:gd name="connsiteX2" fmla="*/ 827 w 37752"/>
                    <a:gd name="connsiteY2" fmla="*/ 21877 h 24962"/>
                    <a:gd name="connsiteX3" fmla="*/ 35212 w 37752"/>
                    <a:gd name="connsiteY3" fmla="*/ 255 h 24962"/>
                    <a:gd name="connsiteX4" fmla="*/ 37498 w 37752"/>
                    <a:gd name="connsiteY4" fmla="*/ 827 h 24962"/>
                    <a:gd name="connsiteX5" fmla="*/ 36926 w 37752"/>
                    <a:gd name="connsiteY5" fmla="*/ 3113 h 24962"/>
                    <a:gd name="connsiteX6" fmla="*/ 2541 w 37752"/>
                    <a:gd name="connsiteY6" fmla="*/ 24734 h 24962"/>
                    <a:gd name="connsiteX7" fmla="*/ 1398 w 37752"/>
                    <a:gd name="connsiteY7" fmla="*/ 24925 h 24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52" h="24962">
                      <a:moveTo>
                        <a:pt x="1398" y="24925"/>
                      </a:moveTo>
                      <a:cubicBezTo>
                        <a:pt x="922" y="24830"/>
                        <a:pt x="541" y="24544"/>
                        <a:pt x="255" y="24163"/>
                      </a:cubicBezTo>
                      <a:cubicBezTo>
                        <a:pt x="-221" y="23401"/>
                        <a:pt x="-31" y="22353"/>
                        <a:pt x="827" y="21877"/>
                      </a:cubicBezTo>
                      <a:lnTo>
                        <a:pt x="35212" y="255"/>
                      </a:lnTo>
                      <a:cubicBezTo>
                        <a:pt x="35974" y="-221"/>
                        <a:pt x="37022" y="-31"/>
                        <a:pt x="37498" y="827"/>
                      </a:cubicBezTo>
                      <a:cubicBezTo>
                        <a:pt x="37974" y="1589"/>
                        <a:pt x="37784" y="2636"/>
                        <a:pt x="36926" y="3113"/>
                      </a:cubicBezTo>
                      <a:lnTo>
                        <a:pt x="2541" y="24734"/>
                      </a:lnTo>
                      <a:cubicBezTo>
                        <a:pt x="2160" y="24925"/>
                        <a:pt x="1779" y="25020"/>
                        <a:pt x="1398" y="249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0" name="Freeform: Shape 1130">
                  <a:extLst>
                    <a:ext uri="{FF2B5EF4-FFF2-40B4-BE49-F238E27FC236}">
                      <a16:creationId xmlns:a16="http://schemas.microsoft.com/office/drawing/2014/main" id="{1EB6503B-2000-46BF-8038-983B952E2E39}"/>
                    </a:ext>
                  </a:extLst>
                </p:cNvPr>
                <p:cNvSpPr/>
                <p:nvPr/>
              </p:nvSpPr>
              <p:spPr>
                <a:xfrm>
                  <a:off x="6723277" y="4409178"/>
                  <a:ext cx="24080" cy="42347"/>
                </a:xfrm>
                <a:custGeom>
                  <a:avLst/>
                  <a:gdLst>
                    <a:gd name="connsiteX0" fmla="*/ 1372 w 24080"/>
                    <a:gd name="connsiteY0" fmla="*/ 42330 h 42347"/>
                    <a:gd name="connsiteX1" fmla="*/ 896 w 24080"/>
                    <a:gd name="connsiteY1" fmla="*/ 42139 h 42347"/>
                    <a:gd name="connsiteX2" fmla="*/ 229 w 24080"/>
                    <a:gd name="connsiteY2" fmla="*/ 39853 h 42347"/>
                    <a:gd name="connsiteX3" fmla="*/ 20899 w 24080"/>
                    <a:gd name="connsiteY3" fmla="*/ 896 h 42347"/>
                    <a:gd name="connsiteX4" fmla="*/ 23185 w 24080"/>
                    <a:gd name="connsiteY4" fmla="*/ 229 h 42347"/>
                    <a:gd name="connsiteX5" fmla="*/ 23851 w 24080"/>
                    <a:gd name="connsiteY5" fmla="*/ 2516 h 42347"/>
                    <a:gd name="connsiteX6" fmla="*/ 3182 w 24080"/>
                    <a:gd name="connsiteY6" fmla="*/ 41473 h 42347"/>
                    <a:gd name="connsiteX7" fmla="*/ 1372 w 24080"/>
                    <a:gd name="connsiteY7" fmla="*/ 42330 h 4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080" h="42347">
                      <a:moveTo>
                        <a:pt x="1372" y="42330"/>
                      </a:moveTo>
                      <a:cubicBezTo>
                        <a:pt x="1182" y="42330"/>
                        <a:pt x="991" y="42235"/>
                        <a:pt x="896" y="42139"/>
                      </a:cubicBezTo>
                      <a:cubicBezTo>
                        <a:pt x="39" y="41663"/>
                        <a:pt x="-247" y="40711"/>
                        <a:pt x="229" y="39853"/>
                      </a:cubicBezTo>
                      <a:lnTo>
                        <a:pt x="20899" y="896"/>
                      </a:lnTo>
                      <a:cubicBezTo>
                        <a:pt x="21375" y="39"/>
                        <a:pt x="22327" y="-247"/>
                        <a:pt x="23185" y="229"/>
                      </a:cubicBezTo>
                      <a:cubicBezTo>
                        <a:pt x="24042" y="706"/>
                        <a:pt x="24328" y="1658"/>
                        <a:pt x="23851" y="2516"/>
                      </a:cubicBezTo>
                      <a:lnTo>
                        <a:pt x="3182" y="41473"/>
                      </a:lnTo>
                      <a:cubicBezTo>
                        <a:pt x="2801" y="42139"/>
                        <a:pt x="2134" y="42425"/>
                        <a:pt x="1372" y="4233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1" name="Freeform: Shape 1131">
                  <a:extLst>
                    <a:ext uri="{FF2B5EF4-FFF2-40B4-BE49-F238E27FC236}">
                      <a16:creationId xmlns:a16="http://schemas.microsoft.com/office/drawing/2014/main" id="{79FE557C-2DB7-4760-8E5D-0B050E3A2EA4}"/>
                    </a:ext>
                  </a:extLst>
                </p:cNvPr>
                <p:cNvSpPr/>
                <p:nvPr/>
              </p:nvSpPr>
              <p:spPr>
                <a:xfrm>
                  <a:off x="6767694" y="4408066"/>
                  <a:ext cx="6874" cy="51728"/>
                </a:xfrm>
                <a:custGeom>
                  <a:avLst/>
                  <a:gdLst>
                    <a:gd name="connsiteX0" fmla="*/ 4961 w 6874"/>
                    <a:gd name="connsiteY0" fmla="*/ 51729 h 51728"/>
                    <a:gd name="connsiteX1" fmla="*/ 3532 w 6874"/>
                    <a:gd name="connsiteY1" fmla="*/ 50205 h 51728"/>
                    <a:gd name="connsiteX2" fmla="*/ 8 w 6874"/>
                    <a:gd name="connsiteY2" fmla="*/ 1818 h 51728"/>
                    <a:gd name="connsiteX3" fmla="*/ 1532 w 6874"/>
                    <a:gd name="connsiteY3" fmla="*/ 8 h 51728"/>
                    <a:gd name="connsiteX4" fmla="*/ 3342 w 6874"/>
                    <a:gd name="connsiteY4" fmla="*/ 1532 h 51728"/>
                    <a:gd name="connsiteX5" fmla="*/ 6866 w 6874"/>
                    <a:gd name="connsiteY5" fmla="*/ 49919 h 51728"/>
                    <a:gd name="connsiteX6" fmla="*/ 5342 w 6874"/>
                    <a:gd name="connsiteY6" fmla="*/ 51729 h 51728"/>
                    <a:gd name="connsiteX7" fmla="*/ 4961 w 6874"/>
                    <a:gd name="connsiteY7" fmla="*/ 51729 h 51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874" h="51728">
                      <a:moveTo>
                        <a:pt x="4961" y="51729"/>
                      </a:moveTo>
                      <a:cubicBezTo>
                        <a:pt x="4199" y="51633"/>
                        <a:pt x="3627" y="50967"/>
                        <a:pt x="3532" y="50205"/>
                      </a:cubicBezTo>
                      <a:lnTo>
                        <a:pt x="8" y="1818"/>
                      </a:lnTo>
                      <a:cubicBezTo>
                        <a:pt x="-87" y="865"/>
                        <a:pt x="675" y="103"/>
                        <a:pt x="1532" y="8"/>
                      </a:cubicBezTo>
                      <a:cubicBezTo>
                        <a:pt x="2485" y="-87"/>
                        <a:pt x="3247" y="675"/>
                        <a:pt x="3342" y="1532"/>
                      </a:cubicBezTo>
                      <a:lnTo>
                        <a:pt x="6866" y="49919"/>
                      </a:lnTo>
                      <a:cubicBezTo>
                        <a:pt x="6961" y="50872"/>
                        <a:pt x="6199" y="51633"/>
                        <a:pt x="5342" y="51729"/>
                      </a:cubicBezTo>
                      <a:cubicBezTo>
                        <a:pt x="5247" y="51729"/>
                        <a:pt x="5056" y="51729"/>
                        <a:pt x="4961" y="5172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2" name="Freeform: Shape 1132">
                  <a:extLst>
                    <a:ext uri="{FF2B5EF4-FFF2-40B4-BE49-F238E27FC236}">
                      <a16:creationId xmlns:a16="http://schemas.microsoft.com/office/drawing/2014/main" id="{028E3CB6-4506-4C24-A554-4F5E666FD379}"/>
                    </a:ext>
                  </a:extLst>
                </p:cNvPr>
                <p:cNvSpPr/>
                <p:nvPr/>
              </p:nvSpPr>
              <p:spPr>
                <a:xfrm>
                  <a:off x="6799451" y="4321808"/>
                  <a:ext cx="39943" cy="26200"/>
                </a:xfrm>
                <a:custGeom>
                  <a:avLst/>
                  <a:gdLst>
                    <a:gd name="connsiteX0" fmla="*/ 1398 w 39943"/>
                    <a:gd name="connsiteY0" fmla="*/ 26163 h 26200"/>
                    <a:gd name="connsiteX1" fmla="*/ 255 w 39943"/>
                    <a:gd name="connsiteY1" fmla="*/ 25401 h 26200"/>
                    <a:gd name="connsiteX2" fmla="*/ 827 w 39943"/>
                    <a:gd name="connsiteY2" fmla="*/ 23115 h 26200"/>
                    <a:gd name="connsiteX3" fmla="*/ 37403 w 39943"/>
                    <a:gd name="connsiteY3" fmla="*/ 255 h 26200"/>
                    <a:gd name="connsiteX4" fmla="*/ 39689 w 39943"/>
                    <a:gd name="connsiteY4" fmla="*/ 827 h 26200"/>
                    <a:gd name="connsiteX5" fmla="*/ 39117 w 39943"/>
                    <a:gd name="connsiteY5" fmla="*/ 3113 h 26200"/>
                    <a:gd name="connsiteX6" fmla="*/ 2541 w 39943"/>
                    <a:gd name="connsiteY6" fmla="*/ 25973 h 26200"/>
                    <a:gd name="connsiteX7" fmla="*/ 1398 w 39943"/>
                    <a:gd name="connsiteY7" fmla="*/ 26163 h 26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943" h="26200">
                      <a:moveTo>
                        <a:pt x="1398" y="26163"/>
                      </a:moveTo>
                      <a:cubicBezTo>
                        <a:pt x="922" y="26068"/>
                        <a:pt x="541" y="25782"/>
                        <a:pt x="255" y="25401"/>
                      </a:cubicBezTo>
                      <a:cubicBezTo>
                        <a:pt x="-221" y="24639"/>
                        <a:pt x="-31" y="23591"/>
                        <a:pt x="827" y="23115"/>
                      </a:cubicBezTo>
                      <a:lnTo>
                        <a:pt x="37403" y="255"/>
                      </a:lnTo>
                      <a:cubicBezTo>
                        <a:pt x="38165" y="-221"/>
                        <a:pt x="39212" y="-31"/>
                        <a:pt x="39689" y="827"/>
                      </a:cubicBezTo>
                      <a:cubicBezTo>
                        <a:pt x="40165" y="1589"/>
                        <a:pt x="39974" y="2636"/>
                        <a:pt x="39117" y="3113"/>
                      </a:cubicBezTo>
                      <a:lnTo>
                        <a:pt x="2541" y="25973"/>
                      </a:lnTo>
                      <a:cubicBezTo>
                        <a:pt x="2255" y="26163"/>
                        <a:pt x="1779" y="26258"/>
                        <a:pt x="1398" y="261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3" name="Freeform: Shape 1133">
                  <a:extLst>
                    <a:ext uri="{FF2B5EF4-FFF2-40B4-BE49-F238E27FC236}">
                      <a16:creationId xmlns:a16="http://schemas.microsoft.com/office/drawing/2014/main" id="{CBF75A54-B665-41C9-BDA7-E4A9FF3F89F3}"/>
                    </a:ext>
                  </a:extLst>
                </p:cNvPr>
                <p:cNvSpPr/>
                <p:nvPr/>
              </p:nvSpPr>
              <p:spPr>
                <a:xfrm>
                  <a:off x="6783176" y="4289245"/>
                  <a:ext cx="20393" cy="43119"/>
                </a:xfrm>
                <a:custGeom>
                  <a:avLst/>
                  <a:gdLst>
                    <a:gd name="connsiteX0" fmla="*/ 1386 w 20393"/>
                    <a:gd name="connsiteY0" fmla="*/ 43105 h 43119"/>
                    <a:gd name="connsiteX1" fmla="*/ 1005 w 20393"/>
                    <a:gd name="connsiteY1" fmla="*/ 43010 h 43119"/>
                    <a:gd name="connsiteX2" fmla="*/ 148 w 20393"/>
                    <a:gd name="connsiteY2" fmla="*/ 40820 h 43119"/>
                    <a:gd name="connsiteX3" fmla="*/ 17197 w 20393"/>
                    <a:gd name="connsiteY3" fmla="*/ 1005 h 43119"/>
                    <a:gd name="connsiteX4" fmla="*/ 19388 w 20393"/>
                    <a:gd name="connsiteY4" fmla="*/ 148 h 43119"/>
                    <a:gd name="connsiteX5" fmla="*/ 20245 w 20393"/>
                    <a:gd name="connsiteY5" fmla="*/ 2338 h 43119"/>
                    <a:gd name="connsiteX6" fmla="*/ 3196 w 20393"/>
                    <a:gd name="connsiteY6" fmla="*/ 42153 h 43119"/>
                    <a:gd name="connsiteX7" fmla="*/ 1386 w 20393"/>
                    <a:gd name="connsiteY7" fmla="*/ 43105 h 43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93" h="43119">
                      <a:moveTo>
                        <a:pt x="1386" y="43105"/>
                      </a:moveTo>
                      <a:cubicBezTo>
                        <a:pt x="1291" y="43105"/>
                        <a:pt x="1100" y="43010"/>
                        <a:pt x="1005" y="43010"/>
                      </a:cubicBezTo>
                      <a:cubicBezTo>
                        <a:pt x="148" y="42629"/>
                        <a:pt x="-233" y="41677"/>
                        <a:pt x="148" y="40820"/>
                      </a:cubicBezTo>
                      <a:lnTo>
                        <a:pt x="17197" y="1005"/>
                      </a:lnTo>
                      <a:cubicBezTo>
                        <a:pt x="17578" y="148"/>
                        <a:pt x="18531" y="-233"/>
                        <a:pt x="19388" y="148"/>
                      </a:cubicBezTo>
                      <a:cubicBezTo>
                        <a:pt x="20245" y="529"/>
                        <a:pt x="20626" y="1481"/>
                        <a:pt x="20245" y="2338"/>
                      </a:cubicBezTo>
                      <a:lnTo>
                        <a:pt x="3196" y="42153"/>
                      </a:lnTo>
                      <a:cubicBezTo>
                        <a:pt x="2910" y="42820"/>
                        <a:pt x="2148" y="43201"/>
                        <a:pt x="1386" y="431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4" name="Freeform: Shape 1134">
                  <a:extLst>
                    <a:ext uri="{FF2B5EF4-FFF2-40B4-BE49-F238E27FC236}">
                      <a16:creationId xmlns:a16="http://schemas.microsoft.com/office/drawing/2014/main" id="{B1739176-4968-41E3-9046-4A95B7FC4B9E}"/>
                    </a:ext>
                  </a:extLst>
                </p:cNvPr>
                <p:cNvSpPr/>
                <p:nvPr/>
              </p:nvSpPr>
              <p:spPr>
                <a:xfrm>
                  <a:off x="6803421" y="4366545"/>
                  <a:ext cx="50006" cy="4286"/>
                </a:xfrm>
                <a:custGeom>
                  <a:avLst/>
                  <a:gdLst>
                    <a:gd name="connsiteX0" fmla="*/ 1429 w 50006"/>
                    <a:gd name="connsiteY0" fmla="*/ 4286 h 4286"/>
                    <a:gd name="connsiteX1" fmla="*/ 0 w 50006"/>
                    <a:gd name="connsiteY1" fmla="*/ 2667 h 4286"/>
                    <a:gd name="connsiteX2" fmla="*/ 1619 w 50006"/>
                    <a:gd name="connsiteY2" fmla="*/ 953 h 4286"/>
                    <a:gd name="connsiteX3" fmla="*/ 48292 w 50006"/>
                    <a:gd name="connsiteY3" fmla="*/ 0 h 4286"/>
                    <a:gd name="connsiteX4" fmla="*/ 50006 w 50006"/>
                    <a:gd name="connsiteY4" fmla="*/ 1619 h 4286"/>
                    <a:gd name="connsiteX5" fmla="*/ 48387 w 50006"/>
                    <a:gd name="connsiteY5" fmla="*/ 3334 h 4286"/>
                    <a:gd name="connsiteX6" fmla="*/ 1714 w 50006"/>
                    <a:gd name="connsiteY6" fmla="*/ 4286 h 4286"/>
                    <a:gd name="connsiteX7" fmla="*/ 1429 w 50006"/>
                    <a:gd name="connsiteY7" fmla="*/ 4286 h 4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006" h="4286">
                      <a:moveTo>
                        <a:pt x="1429" y="4286"/>
                      </a:moveTo>
                      <a:cubicBezTo>
                        <a:pt x="667" y="4191"/>
                        <a:pt x="95" y="3524"/>
                        <a:pt x="0" y="2667"/>
                      </a:cubicBezTo>
                      <a:cubicBezTo>
                        <a:pt x="0" y="1714"/>
                        <a:pt x="762" y="953"/>
                        <a:pt x="1619" y="953"/>
                      </a:cubicBezTo>
                      <a:lnTo>
                        <a:pt x="48292" y="0"/>
                      </a:lnTo>
                      <a:cubicBezTo>
                        <a:pt x="49244" y="0"/>
                        <a:pt x="50006" y="762"/>
                        <a:pt x="50006" y="1619"/>
                      </a:cubicBezTo>
                      <a:cubicBezTo>
                        <a:pt x="50006" y="2572"/>
                        <a:pt x="49244" y="3334"/>
                        <a:pt x="48387" y="3334"/>
                      </a:cubicBezTo>
                      <a:lnTo>
                        <a:pt x="1714" y="4286"/>
                      </a:lnTo>
                      <a:cubicBezTo>
                        <a:pt x="1619" y="4286"/>
                        <a:pt x="1524" y="4286"/>
                        <a:pt x="1429" y="428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5" name="Freeform: Shape 1135">
                  <a:extLst>
                    <a:ext uri="{FF2B5EF4-FFF2-40B4-BE49-F238E27FC236}">
                      <a16:creationId xmlns:a16="http://schemas.microsoft.com/office/drawing/2014/main" id="{45ACCEF2-B5B4-4D37-A68D-C8EE8B90063B}"/>
                    </a:ext>
                  </a:extLst>
                </p:cNvPr>
                <p:cNvSpPr/>
                <p:nvPr/>
              </p:nvSpPr>
              <p:spPr>
                <a:xfrm>
                  <a:off x="6796588" y="4384096"/>
                  <a:ext cx="48337" cy="25329"/>
                </a:xfrm>
                <a:custGeom>
                  <a:avLst/>
                  <a:gdLst>
                    <a:gd name="connsiteX0" fmla="*/ 46362 w 48337"/>
                    <a:gd name="connsiteY0" fmla="*/ 25311 h 25329"/>
                    <a:gd name="connsiteX1" fmla="*/ 45886 w 48337"/>
                    <a:gd name="connsiteY1" fmla="*/ 25121 h 25329"/>
                    <a:gd name="connsiteX2" fmla="*/ 928 w 48337"/>
                    <a:gd name="connsiteY2" fmla="*/ 3213 h 25329"/>
                    <a:gd name="connsiteX3" fmla="*/ 166 w 48337"/>
                    <a:gd name="connsiteY3" fmla="*/ 928 h 25329"/>
                    <a:gd name="connsiteX4" fmla="*/ 2452 w 48337"/>
                    <a:gd name="connsiteY4" fmla="*/ 166 h 25329"/>
                    <a:gd name="connsiteX5" fmla="*/ 47410 w 48337"/>
                    <a:gd name="connsiteY5" fmla="*/ 22073 h 25329"/>
                    <a:gd name="connsiteX6" fmla="*/ 48172 w 48337"/>
                    <a:gd name="connsiteY6" fmla="*/ 24359 h 25329"/>
                    <a:gd name="connsiteX7" fmla="*/ 46362 w 48337"/>
                    <a:gd name="connsiteY7" fmla="*/ 25311 h 25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37" h="25329">
                      <a:moveTo>
                        <a:pt x="46362" y="25311"/>
                      </a:moveTo>
                      <a:cubicBezTo>
                        <a:pt x="46171" y="25311"/>
                        <a:pt x="46076" y="25216"/>
                        <a:pt x="45886" y="25121"/>
                      </a:cubicBezTo>
                      <a:lnTo>
                        <a:pt x="928" y="3213"/>
                      </a:lnTo>
                      <a:cubicBezTo>
                        <a:pt x="70" y="2833"/>
                        <a:pt x="-215" y="1785"/>
                        <a:pt x="166" y="928"/>
                      </a:cubicBezTo>
                      <a:cubicBezTo>
                        <a:pt x="547" y="70"/>
                        <a:pt x="1594" y="-215"/>
                        <a:pt x="2452" y="166"/>
                      </a:cubicBezTo>
                      <a:lnTo>
                        <a:pt x="47410" y="22073"/>
                      </a:lnTo>
                      <a:cubicBezTo>
                        <a:pt x="48267" y="22454"/>
                        <a:pt x="48553" y="23502"/>
                        <a:pt x="48172" y="24359"/>
                      </a:cubicBezTo>
                      <a:cubicBezTo>
                        <a:pt x="47886" y="25121"/>
                        <a:pt x="47124" y="25407"/>
                        <a:pt x="46362" y="253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6" name="Freeform: Shape 1136">
                  <a:extLst>
                    <a:ext uri="{FF2B5EF4-FFF2-40B4-BE49-F238E27FC236}">
                      <a16:creationId xmlns:a16="http://schemas.microsoft.com/office/drawing/2014/main" id="{0ABC182C-65CE-462C-8FA1-1ABB6AD7E626}"/>
                    </a:ext>
                  </a:extLst>
                </p:cNvPr>
                <p:cNvSpPr/>
                <p:nvPr/>
              </p:nvSpPr>
              <p:spPr>
                <a:xfrm>
                  <a:off x="6785814" y="4403896"/>
                  <a:ext cx="33024" cy="40312"/>
                </a:xfrm>
                <a:custGeom>
                  <a:avLst/>
                  <a:gdLst>
                    <a:gd name="connsiteX0" fmla="*/ 31038 w 33024"/>
                    <a:gd name="connsiteY0" fmla="*/ 40277 h 40312"/>
                    <a:gd name="connsiteX1" fmla="*/ 29990 w 33024"/>
                    <a:gd name="connsiteY1" fmla="*/ 39706 h 40312"/>
                    <a:gd name="connsiteX2" fmla="*/ 367 w 33024"/>
                    <a:gd name="connsiteY2" fmla="*/ 2749 h 40312"/>
                    <a:gd name="connsiteX3" fmla="*/ 653 w 33024"/>
                    <a:gd name="connsiteY3" fmla="*/ 368 h 40312"/>
                    <a:gd name="connsiteX4" fmla="*/ 3034 w 33024"/>
                    <a:gd name="connsiteY4" fmla="*/ 653 h 40312"/>
                    <a:gd name="connsiteX5" fmla="*/ 32657 w 33024"/>
                    <a:gd name="connsiteY5" fmla="*/ 37610 h 40312"/>
                    <a:gd name="connsiteX6" fmla="*/ 32371 w 33024"/>
                    <a:gd name="connsiteY6" fmla="*/ 39991 h 40312"/>
                    <a:gd name="connsiteX7" fmla="*/ 31038 w 33024"/>
                    <a:gd name="connsiteY7" fmla="*/ 40277 h 40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024" h="40312">
                      <a:moveTo>
                        <a:pt x="31038" y="40277"/>
                      </a:moveTo>
                      <a:cubicBezTo>
                        <a:pt x="30657" y="40182"/>
                        <a:pt x="30276" y="39991"/>
                        <a:pt x="29990" y="39706"/>
                      </a:cubicBezTo>
                      <a:lnTo>
                        <a:pt x="367" y="2749"/>
                      </a:lnTo>
                      <a:cubicBezTo>
                        <a:pt x="-204" y="1987"/>
                        <a:pt x="-109" y="939"/>
                        <a:pt x="653" y="368"/>
                      </a:cubicBezTo>
                      <a:cubicBezTo>
                        <a:pt x="1415" y="-204"/>
                        <a:pt x="2463" y="-109"/>
                        <a:pt x="3034" y="653"/>
                      </a:cubicBezTo>
                      <a:lnTo>
                        <a:pt x="32657" y="37610"/>
                      </a:lnTo>
                      <a:cubicBezTo>
                        <a:pt x="33229" y="38372"/>
                        <a:pt x="33133" y="39420"/>
                        <a:pt x="32371" y="39991"/>
                      </a:cubicBezTo>
                      <a:cubicBezTo>
                        <a:pt x="31990" y="40277"/>
                        <a:pt x="31514" y="40372"/>
                        <a:pt x="31038" y="4027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7" name="Freeform: Shape 1137">
                  <a:extLst>
                    <a:ext uri="{FF2B5EF4-FFF2-40B4-BE49-F238E27FC236}">
                      <a16:creationId xmlns:a16="http://schemas.microsoft.com/office/drawing/2014/main" id="{E894BCF8-0E74-4E56-BA5E-F4EA9624D33B}"/>
                    </a:ext>
                  </a:extLst>
                </p:cNvPr>
                <p:cNvSpPr/>
                <p:nvPr/>
              </p:nvSpPr>
              <p:spPr>
                <a:xfrm>
                  <a:off x="6766999" y="4326694"/>
                  <a:ext cx="5978" cy="18646"/>
                </a:xfrm>
                <a:custGeom>
                  <a:avLst/>
                  <a:gdLst>
                    <a:gd name="connsiteX0" fmla="*/ 1370 w 5978"/>
                    <a:gd name="connsiteY0" fmla="*/ 18610 h 18646"/>
                    <a:gd name="connsiteX1" fmla="*/ 37 w 5978"/>
                    <a:gd name="connsiteY1" fmla="*/ 16705 h 18646"/>
                    <a:gd name="connsiteX2" fmla="*/ 2703 w 5978"/>
                    <a:gd name="connsiteY2" fmla="*/ 1370 h 18646"/>
                    <a:gd name="connsiteX3" fmla="*/ 4608 w 5978"/>
                    <a:gd name="connsiteY3" fmla="*/ 36 h 18646"/>
                    <a:gd name="connsiteX4" fmla="*/ 5942 w 5978"/>
                    <a:gd name="connsiteY4" fmla="*/ 1942 h 18646"/>
                    <a:gd name="connsiteX5" fmla="*/ 3275 w 5978"/>
                    <a:gd name="connsiteY5" fmla="*/ 17277 h 18646"/>
                    <a:gd name="connsiteX6" fmla="*/ 1370 w 5978"/>
                    <a:gd name="connsiteY6" fmla="*/ 18610 h 18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78" h="18646">
                      <a:moveTo>
                        <a:pt x="1370" y="18610"/>
                      </a:moveTo>
                      <a:cubicBezTo>
                        <a:pt x="418" y="18420"/>
                        <a:pt x="-154" y="17562"/>
                        <a:pt x="37" y="16705"/>
                      </a:cubicBezTo>
                      <a:lnTo>
                        <a:pt x="2703" y="1370"/>
                      </a:lnTo>
                      <a:cubicBezTo>
                        <a:pt x="2894" y="418"/>
                        <a:pt x="3751" y="-154"/>
                        <a:pt x="4608" y="36"/>
                      </a:cubicBezTo>
                      <a:cubicBezTo>
                        <a:pt x="5561" y="227"/>
                        <a:pt x="6133" y="1084"/>
                        <a:pt x="5942" y="1942"/>
                      </a:cubicBezTo>
                      <a:lnTo>
                        <a:pt x="3275" y="17277"/>
                      </a:lnTo>
                      <a:cubicBezTo>
                        <a:pt x="3180" y="18229"/>
                        <a:pt x="2323" y="18801"/>
                        <a:pt x="1370" y="186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8" name="Freeform: Shape 1138">
                  <a:extLst>
                    <a:ext uri="{FF2B5EF4-FFF2-40B4-BE49-F238E27FC236}">
                      <a16:creationId xmlns:a16="http://schemas.microsoft.com/office/drawing/2014/main" id="{9E140154-4C2A-41C4-9D3D-80351CB26327}"/>
                    </a:ext>
                  </a:extLst>
                </p:cNvPr>
                <p:cNvSpPr/>
                <p:nvPr/>
              </p:nvSpPr>
              <p:spPr>
                <a:xfrm>
                  <a:off x="6743969" y="4335192"/>
                  <a:ext cx="12700" cy="16817"/>
                </a:xfrm>
                <a:custGeom>
                  <a:avLst/>
                  <a:gdLst>
                    <a:gd name="connsiteX0" fmla="*/ 10779 w 12700"/>
                    <a:gd name="connsiteY0" fmla="*/ 16780 h 16817"/>
                    <a:gd name="connsiteX1" fmla="*/ 9636 w 12700"/>
                    <a:gd name="connsiteY1" fmla="*/ 16113 h 16817"/>
                    <a:gd name="connsiteX2" fmla="*/ 302 w 12700"/>
                    <a:gd name="connsiteY2" fmla="*/ 2588 h 16817"/>
                    <a:gd name="connsiteX3" fmla="*/ 778 w 12700"/>
                    <a:gd name="connsiteY3" fmla="*/ 302 h 16817"/>
                    <a:gd name="connsiteX4" fmla="*/ 3064 w 12700"/>
                    <a:gd name="connsiteY4" fmla="*/ 778 h 16817"/>
                    <a:gd name="connsiteX5" fmla="*/ 12398 w 12700"/>
                    <a:gd name="connsiteY5" fmla="*/ 14304 h 16817"/>
                    <a:gd name="connsiteX6" fmla="*/ 11922 w 12700"/>
                    <a:gd name="connsiteY6" fmla="*/ 16590 h 16817"/>
                    <a:gd name="connsiteX7" fmla="*/ 10779 w 12700"/>
                    <a:gd name="connsiteY7" fmla="*/ 16780 h 16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00" h="16817">
                      <a:moveTo>
                        <a:pt x="10779" y="16780"/>
                      </a:moveTo>
                      <a:cubicBezTo>
                        <a:pt x="10303" y="16685"/>
                        <a:pt x="9922" y="16494"/>
                        <a:pt x="9636" y="16113"/>
                      </a:cubicBezTo>
                      <a:lnTo>
                        <a:pt x="302" y="2588"/>
                      </a:lnTo>
                      <a:cubicBezTo>
                        <a:pt x="-270" y="1826"/>
                        <a:pt x="16" y="778"/>
                        <a:pt x="778" y="302"/>
                      </a:cubicBezTo>
                      <a:cubicBezTo>
                        <a:pt x="1540" y="-270"/>
                        <a:pt x="2588" y="16"/>
                        <a:pt x="3064" y="778"/>
                      </a:cubicBezTo>
                      <a:lnTo>
                        <a:pt x="12398" y="14304"/>
                      </a:lnTo>
                      <a:cubicBezTo>
                        <a:pt x="12970" y="15065"/>
                        <a:pt x="12684" y="16113"/>
                        <a:pt x="11922" y="16590"/>
                      </a:cubicBezTo>
                      <a:cubicBezTo>
                        <a:pt x="11636" y="16780"/>
                        <a:pt x="11160" y="16875"/>
                        <a:pt x="10779" y="167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9" name="Freeform: Shape 1139">
                  <a:extLst>
                    <a:ext uri="{FF2B5EF4-FFF2-40B4-BE49-F238E27FC236}">
                      <a16:creationId xmlns:a16="http://schemas.microsoft.com/office/drawing/2014/main" id="{468236FE-611C-4CAA-9A9D-8A87BE48F5EB}"/>
                    </a:ext>
                  </a:extLst>
                </p:cNvPr>
                <p:cNvSpPr/>
                <p:nvPr/>
              </p:nvSpPr>
              <p:spPr>
                <a:xfrm>
                  <a:off x="6728899" y="4357745"/>
                  <a:ext cx="25314" cy="8714"/>
                </a:xfrm>
                <a:custGeom>
                  <a:avLst/>
                  <a:gdLst>
                    <a:gd name="connsiteX0" fmla="*/ 23373 w 25314"/>
                    <a:gd name="connsiteY0" fmla="*/ 8705 h 8714"/>
                    <a:gd name="connsiteX1" fmla="*/ 23278 w 25314"/>
                    <a:gd name="connsiteY1" fmla="*/ 8705 h 8714"/>
                    <a:gd name="connsiteX2" fmla="*/ 1275 w 25314"/>
                    <a:gd name="connsiteY2" fmla="*/ 3275 h 8714"/>
                    <a:gd name="connsiteX3" fmla="*/ 37 w 25314"/>
                    <a:gd name="connsiteY3" fmla="*/ 1275 h 8714"/>
                    <a:gd name="connsiteX4" fmla="*/ 2037 w 25314"/>
                    <a:gd name="connsiteY4" fmla="*/ 37 h 8714"/>
                    <a:gd name="connsiteX5" fmla="*/ 24040 w 25314"/>
                    <a:gd name="connsiteY5" fmla="*/ 5466 h 8714"/>
                    <a:gd name="connsiteX6" fmla="*/ 25278 w 25314"/>
                    <a:gd name="connsiteY6" fmla="*/ 7466 h 8714"/>
                    <a:gd name="connsiteX7" fmla="*/ 23373 w 25314"/>
                    <a:gd name="connsiteY7" fmla="*/ 8705 h 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14" h="8714">
                      <a:moveTo>
                        <a:pt x="23373" y="8705"/>
                      </a:moveTo>
                      <a:cubicBezTo>
                        <a:pt x="23373" y="8705"/>
                        <a:pt x="23278" y="8705"/>
                        <a:pt x="23278" y="8705"/>
                      </a:cubicBezTo>
                      <a:lnTo>
                        <a:pt x="1275" y="3275"/>
                      </a:lnTo>
                      <a:cubicBezTo>
                        <a:pt x="418" y="3085"/>
                        <a:pt x="-154" y="2132"/>
                        <a:pt x="37" y="1275"/>
                      </a:cubicBezTo>
                      <a:cubicBezTo>
                        <a:pt x="227" y="418"/>
                        <a:pt x="1180" y="-154"/>
                        <a:pt x="2037" y="37"/>
                      </a:cubicBezTo>
                      <a:lnTo>
                        <a:pt x="24040" y="5466"/>
                      </a:lnTo>
                      <a:cubicBezTo>
                        <a:pt x="24897" y="5656"/>
                        <a:pt x="25468" y="6609"/>
                        <a:pt x="25278" y="7466"/>
                      </a:cubicBezTo>
                      <a:cubicBezTo>
                        <a:pt x="24992" y="8228"/>
                        <a:pt x="24230" y="8800"/>
                        <a:pt x="23373" y="870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0" name="Freeform: Shape 1140">
                  <a:extLst>
                    <a:ext uri="{FF2B5EF4-FFF2-40B4-BE49-F238E27FC236}">
                      <a16:creationId xmlns:a16="http://schemas.microsoft.com/office/drawing/2014/main" id="{479FE167-904E-4464-9C85-65576F772D8D}"/>
                    </a:ext>
                  </a:extLst>
                </p:cNvPr>
                <p:cNvSpPr/>
                <p:nvPr/>
              </p:nvSpPr>
              <p:spPr>
                <a:xfrm>
                  <a:off x="6735320" y="4380073"/>
                  <a:ext cx="18283" cy="8760"/>
                </a:xfrm>
                <a:custGeom>
                  <a:avLst/>
                  <a:gdLst>
                    <a:gd name="connsiteX0" fmla="*/ 1426 w 18283"/>
                    <a:gd name="connsiteY0" fmla="*/ 8761 h 8760"/>
                    <a:gd name="connsiteX1" fmla="*/ 93 w 18283"/>
                    <a:gd name="connsiteY1" fmla="*/ 7713 h 8760"/>
                    <a:gd name="connsiteX2" fmla="*/ 1141 w 18283"/>
                    <a:gd name="connsiteY2" fmla="*/ 5522 h 8760"/>
                    <a:gd name="connsiteX3" fmla="*/ 16000 w 18283"/>
                    <a:gd name="connsiteY3" fmla="*/ 93 h 8760"/>
                    <a:gd name="connsiteX4" fmla="*/ 18190 w 18283"/>
                    <a:gd name="connsiteY4" fmla="*/ 1141 h 8760"/>
                    <a:gd name="connsiteX5" fmla="*/ 17142 w 18283"/>
                    <a:gd name="connsiteY5" fmla="*/ 3332 h 8760"/>
                    <a:gd name="connsiteX6" fmla="*/ 2284 w 18283"/>
                    <a:gd name="connsiteY6" fmla="*/ 8761 h 8760"/>
                    <a:gd name="connsiteX7" fmla="*/ 1426 w 18283"/>
                    <a:gd name="connsiteY7" fmla="*/ 8761 h 8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283" h="8760">
                      <a:moveTo>
                        <a:pt x="1426" y="8761"/>
                      </a:moveTo>
                      <a:cubicBezTo>
                        <a:pt x="855" y="8666"/>
                        <a:pt x="379" y="8284"/>
                        <a:pt x="93" y="7713"/>
                      </a:cubicBezTo>
                      <a:cubicBezTo>
                        <a:pt x="-193" y="6856"/>
                        <a:pt x="188" y="5903"/>
                        <a:pt x="1141" y="5522"/>
                      </a:cubicBezTo>
                      <a:lnTo>
                        <a:pt x="16000" y="93"/>
                      </a:lnTo>
                      <a:cubicBezTo>
                        <a:pt x="16857" y="-193"/>
                        <a:pt x="17809" y="188"/>
                        <a:pt x="18190" y="1141"/>
                      </a:cubicBezTo>
                      <a:cubicBezTo>
                        <a:pt x="18476" y="1998"/>
                        <a:pt x="18095" y="2950"/>
                        <a:pt x="17142" y="3332"/>
                      </a:cubicBezTo>
                      <a:lnTo>
                        <a:pt x="2284" y="8761"/>
                      </a:lnTo>
                      <a:cubicBezTo>
                        <a:pt x="1998" y="8761"/>
                        <a:pt x="1712" y="8761"/>
                        <a:pt x="1426" y="87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1" name="Freeform: Shape 1141">
                  <a:extLst>
                    <a:ext uri="{FF2B5EF4-FFF2-40B4-BE49-F238E27FC236}">
                      <a16:creationId xmlns:a16="http://schemas.microsoft.com/office/drawing/2014/main" id="{21626F66-C2B9-4135-A6AD-E824A41C5711}"/>
                    </a:ext>
                  </a:extLst>
                </p:cNvPr>
                <p:cNvSpPr/>
                <p:nvPr/>
              </p:nvSpPr>
              <p:spPr>
                <a:xfrm>
                  <a:off x="6755950" y="4389559"/>
                  <a:ext cx="6168" cy="19789"/>
                </a:xfrm>
                <a:custGeom>
                  <a:avLst/>
                  <a:gdLst>
                    <a:gd name="connsiteX0" fmla="*/ 1370 w 6168"/>
                    <a:gd name="connsiteY0" fmla="*/ 19753 h 19789"/>
                    <a:gd name="connsiteX1" fmla="*/ 36 w 6168"/>
                    <a:gd name="connsiteY1" fmla="*/ 17848 h 19789"/>
                    <a:gd name="connsiteX2" fmla="*/ 2894 w 6168"/>
                    <a:gd name="connsiteY2" fmla="*/ 1370 h 19789"/>
                    <a:gd name="connsiteX3" fmla="*/ 4799 w 6168"/>
                    <a:gd name="connsiteY3" fmla="*/ 37 h 19789"/>
                    <a:gd name="connsiteX4" fmla="*/ 6132 w 6168"/>
                    <a:gd name="connsiteY4" fmla="*/ 1941 h 19789"/>
                    <a:gd name="connsiteX5" fmla="*/ 3275 w 6168"/>
                    <a:gd name="connsiteY5" fmla="*/ 18420 h 19789"/>
                    <a:gd name="connsiteX6" fmla="*/ 1370 w 6168"/>
                    <a:gd name="connsiteY6" fmla="*/ 19753 h 19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8" h="19789">
                      <a:moveTo>
                        <a:pt x="1370" y="19753"/>
                      </a:moveTo>
                      <a:cubicBezTo>
                        <a:pt x="418" y="19563"/>
                        <a:pt x="-154" y="18705"/>
                        <a:pt x="36" y="17848"/>
                      </a:cubicBezTo>
                      <a:lnTo>
                        <a:pt x="2894" y="1370"/>
                      </a:lnTo>
                      <a:cubicBezTo>
                        <a:pt x="3085" y="418"/>
                        <a:pt x="3942" y="-154"/>
                        <a:pt x="4799" y="37"/>
                      </a:cubicBezTo>
                      <a:cubicBezTo>
                        <a:pt x="5752" y="227"/>
                        <a:pt x="6323" y="1084"/>
                        <a:pt x="6132" y="1941"/>
                      </a:cubicBezTo>
                      <a:lnTo>
                        <a:pt x="3275" y="18420"/>
                      </a:lnTo>
                      <a:cubicBezTo>
                        <a:pt x="3085" y="19372"/>
                        <a:pt x="2227" y="19944"/>
                        <a:pt x="1370" y="197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2" name="Freeform: Shape 1142">
                  <a:extLst>
                    <a:ext uri="{FF2B5EF4-FFF2-40B4-BE49-F238E27FC236}">
                      <a16:creationId xmlns:a16="http://schemas.microsoft.com/office/drawing/2014/main" id="{02AD79D9-AFFD-415C-866B-C39DC591714A}"/>
                    </a:ext>
                  </a:extLst>
                </p:cNvPr>
                <p:cNvSpPr/>
                <p:nvPr/>
              </p:nvSpPr>
              <p:spPr>
                <a:xfrm>
                  <a:off x="6769709" y="4378457"/>
                  <a:ext cx="15704" cy="18507"/>
                </a:xfrm>
                <a:custGeom>
                  <a:avLst/>
                  <a:gdLst>
                    <a:gd name="connsiteX0" fmla="*/ 13805 w 15704"/>
                    <a:gd name="connsiteY0" fmla="*/ 18473 h 18507"/>
                    <a:gd name="connsiteX1" fmla="*/ 12758 w 15704"/>
                    <a:gd name="connsiteY1" fmla="*/ 17901 h 18507"/>
                    <a:gd name="connsiteX2" fmla="*/ 375 w 15704"/>
                    <a:gd name="connsiteY2" fmla="*/ 2756 h 18507"/>
                    <a:gd name="connsiteX3" fmla="*/ 566 w 15704"/>
                    <a:gd name="connsiteY3" fmla="*/ 375 h 18507"/>
                    <a:gd name="connsiteX4" fmla="*/ 2947 w 15704"/>
                    <a:gd name="connsiteY4" fmla="*/ 566 h 18507"/>
                    <a:gd name="connsiteX5" fmla="*/ 15329 w 15704"/>
                    <a:gd name="connsiteY5" fmla="*/ 15710 h 18507"/>
                    <a:gd name="connsiteX6" fmla="*/ 15139 w 15704"/>
                    <a:gd name="connsiteY6" fmla="*/ 18092 h 18507"/>
                    <a:gd name="connsiteX7" fmla="*/ 13805 w 15704"/>
                    <a:gd name="connsiteY7" fmla="*/ 18473 h 18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04" h="18507">
                      <a:moveTo>
                        <a:pt x="13805" y="18473"/>
                      </a:moveTo>
                      <a:cubicBezTo>
                        <a:pt x="13424" y="18377"/>
                        <a:pt x="13044" y="18187"/>
                        <a:pt x="12758" y="17901"/>
                      </a:cubicBezTo>
                      <a:lnTo>
                        <a:pt x="375" y="2756"/>
                      </a:lnTo>
                      <a:cubicBezTo>
                        <a:pt x="-196" y="1995"/>
                        <a:pt x="-101" y="947"/>
                        <a:pt x="566" y="375"/>
                      </a:cubicBezTo>
                      <a:cubicBezTo>
                        <a:pt x="1232" y="-196"/>
                        <a:pt x="2375" y="-101"/>
                        <a:pt x="2947" y="566"/>
                      </a:cubicBezTo>
                      <a:lnTo>
                        <a:pt x="15329" y="15710"/>
                      </a:lnTo>
                      <a:cubicBezTo>
                        <a:pt x="15901" y="16472"/>
                        <a:pt x="15806" y="17520"/>
                        <a:pt x="15139" y="18092"/>
                      </a:cubicBezTo>
                      <a:cubicBezTo>
                        <a:pt x="14758" y="18473"/>
                        <a:pt x="14282" y="18568"/>
                        <a:pt x="13805" y="184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3" name="Freeform: Shape 1143">
                  <a:extLst>
                    <a:ext uri="{FF2B5EF4-FFF2-40B4-BE49-F238E27FC236}">
                      <a16:creationId xmlns:a16="http://schemas.microsoft.com/office/drawing/2014/main" id="{C985F94B-D8F9-40D0-A3D3-34159C0E30A6}"/>
                    </a:ext>
                  </a:extLst>
                </p:cNvPr>
                <p:cNvSpPr/>
                <p:nvPr/>
              </p:nvSpPr>
              <p:spPr>
                <a:xfrm>
                  <a:off x="6779175" y="4343156"/>
                  <a:ext cx="15059" cy="12435"/>
                </a:xfrm>
                <a:custGeom>
                  <a:avLst/>
                  <a:gdLst>
                    <a:gd name="connsiteX0" fmla="*/ 1386 w 15059"/>
                    <a:gd name="connsiteY0" fmla="*/ 12435 h 12435"/>
                    <a:gd name="connsiteX1" fmla="*/ 338 w 15059"/>
                    <a:gd name="connsiteY1" fmla="*/ 11768 h 12435"/>
                    <a:gd name="connsiteX2" fmla="*/ 624 w 15059"/>
                    <a:gd name="connsiteY2" fmla="*/ 9387 h 12435"/>
                    <a:gd name="connsiteX3" fmla="*/ 12340 w 15059"/>
                    <a:gd name="connsiteY3" fmla="*/ 338 h 12435"/>
                    <a:gd name="connsiteX4" fmla="*/ 14721 w 15059"/>
                    <a:gd name="connsiteY4" fmla="*/ 624 h 12435"/>
                    <a:gd name="connsiteX5" fmla="*/ 14435 w 15059"/>
                    <a:gd name="connsiteY5" fmla="*/ 3005 h 12435"/>
                    <a:gd name="connsiteX6" fmla="*/ 2720 w 15059"/>
                    <a:gd name="connsiteY6" fmla="*/ 12054 h 12435"/>
                    <a:gd name="connsiteX7" fmla="*/ 1386 w 15059"/>
                    <a:gd name="connsiteY7" fmla="*/ 12435 h 12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059" h="12435">
                      <a:moveTo>
                        <a:pt x="1386" y="12435"/>
                      </a:moveTo>
                      <a:cubicBezTo>
                        <a:pt x="1005" y="12340"/>
                        <a:pt x="624" y="12149"/>
                        <a:pt x="338" y="11768"/>
                      </a:cubicBezTo>
                      <a:cubicBezTo>
                        <a:pt x="-233" y="11006"/>
                        <a:pt x="-43" y="9958"/>
                        <a:pt x="624" y="9387"/>
                      </a:cubicBezTo>
                      <a:lnTo>
                        <a:pt x="12340" y="338"/>
                      </a:lnTo>
                      <a:cubicBezTo>
                        <a:pt x="13102" y="-233"/>
                        <a:pt x="14150" y="-43"/>
                        <a:pt x="14721" y="624"/>
                      </a:cubicBezTo>
                      <a:cubicBezTo>
                        <a:pt x="15293" y="1386"/>
                        <a:pt x="15102" y="2434"/>
                        <a:pt x="14435" y="3005"/>
                      </a:cubicBezTo>
                      <a:lnTo>
                        <a:pt x="2720" y="12054"/>
                      </a:lnTo>
                      <a:cubicBezTo>
                        <a:pt x="2243" y="12340"/>
                        <a:pt x="1767" y="12435"/>
                        <a:pt x="1386" y="12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4" name="Freeform: Shape 1144">
                  <a:extLst>
                    <a:ext uri="{FF2B5EF4-FFF2-40B4-BE49-F238E27FC236}">
                      <a16:creationId xmlns:a16="http://schemas.microsoft.com/office/drawing/2014/main" id="{2D42DFEB-6703-4918-9A55-370B563D3534}"/>
                    </a:ext>
                  </a:extLst>
                </p:cNvPr>
                <p:cNvSpPr/>
                <p:nvPr/>
              </p:nvSpPr>
              <p:spPr>
                <a:xfrm>
                  <a:off x="6777037" y="4364345"/>
                  <a:ext cx="22011" cy="5161"/>
                </a:xfrm>
                <a:custGeom>
                  <a:avLst/>
                  <a:gdLst>
                    <a:gd name="connsiteX0" fmla="*/ 1429 w 22011"/>
                    <a:gd name="connsiteY0" fmla="*/ 3343 h 5161"/>
                    <a:gd name="connsiteX1" fmla="*/ 0 w 22011"/>
                    <a:gd name="connsiteY1" fmla="*/ 1533 h 5161"/>
                    <a:gd name="connsiteX2" fmla="*/ 1810 w 22011"/>
                    <a:gd name="connsiteY2" fmla="*/ 9 h 5161"/>
                    <a:gd name="connsiteX3" fmla="*/ 20479 w 22011"/>
                    <a:gd name="connsiteY3" fmla="*/ 1819 h 5161"/>
                    <a:gd name="connsiteX4" fmla="*/ 22003 w 22011"/>
                    <a:gd name="connsiteY4" fmla="*/ 3628 h 5161"/>
                    <a:gd name="connsiteX5" fmla="*/ 20193 w 22011"/>
                    <a:gd name="connsiteY5" fmla="*/ 5152 h 5161"/>
                    <a:gd name="connsiteX6" fmla="*/ 1524 w 22011"/>
                    <a:gd name="connsiteY6" fmla="*/ 3343 h 5161"/>
                    <a:gd name="connsiteX7" fmla="*/ 1429 w 22011"/>
                    <a:gd name="connsiteY7" fmla="*/ 3343 h 5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011" h="5161">
                      <a:moveTo>
                        <a:pt x="1429" y="3343"/>
                      </a:moveTo>
                      <a:cubicBezTo>
                        <a:pt x="571" y="3152"/>
                        <a:pt x="0" y="2390"/>
                        <a:pt x="0" y="1533"/>
                      </a:cubicBezTo>
                      <a:cubicBezTo>
                        <a:pt x="95" y="581"/>
                        <a:pt x="953" y="-86"/>
                        <a:pt x="1810" y="9"/>
                      </a:cubicBezTo>
                      <a:lnTo>
                        <a:pt x="20479" y="1819"/>
                      </a:lnTo>
                      <a:cubicBezTo>
                        <a:pt x="21431" y="1914"/>
                        <a:pt x="22098" y="2771"/>
                        <a:pt x="22003" y="3628"/>
                      </a:cubicBezTo>
                      <a:cubicBezTo>
                        <a:pt x="21908" y="4581"/>
                        <a:pt x="21050" y="5248"/>
                        <a:pt x="20193" y="5152"/>
                      </a:cubicBezTo>
                      <a:lnTo>
                        <a:pt x="1524" y="3343"/>
                      </a:lnTo>
                      <a:cubicBezTo>
                        <a:pt x="1429" y="3343"/>
                        <a:pt x="1429" y="3343"/>
                        <a:pt x="1429" y="3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37" name="Graphic 79">
                <a:extLst>
                  <a:ext uri="{FF2B5EF4-FFF2-40B4-BE49-F238E27FC236}">
                    <a16:creationId xmlns:a16="http://schemas.microsoft.com/office/drawing/2014/main" id="{BDDCAB7E-4F9E-4662-A531-AEB700C7A6C8}"/>
                  </a:ext>
                </a:extLst>
              </p:cNvPr>
              <p:cNvGrpSpPr/>
              <p:nvPr/>
            </p:nvGrpSpPr>
            <p:grpSpPr>
              <a:xfrm>
                <a:off x="9319922" y="5653770"/>
                <a:ext cx="305519" cy="268716"/>
                <a:chOff x="6266308" y="4569333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793" name="Graphic 79">
                  <a:extLst>
                    <a:ext uri="{FF2B5EF4-FFF2-40B4-BE49-F238E27FC236}">
                      <a16:creationId xmlns:a16="http://schemas.microsoft.com/office/drawing/2014/main" id="{FEB21223-AABD-42AC-BCC3-938C6F26E8F6}"/>
                    </a:ext>
                  </a:extLst>
                </p:cNvPr>
                <p:cNvGrpSpPr/>
                <p:nvPr/>
              </p:nvGrpSpPr>
              <p:grpSpPr>
                <a:xfrm>
                  <a:off x="6318505" y="4569333"/>
                  <a:ext cx="33334" cy="137728"/>
                  <a:chOff x="6318505" y="4569333"/>
                  <a:chExt cx="33334" cy="137728"/>
                </a:xfrm>
                <a:grpFill/>
              </p:grpSpPr>
              <p:grpSp>
                <p:nvGrpSpPr>
                  <p:cNvPr id="871" name="Graphic 79">
                    <a:extLst>
                      <a:ext uri="{FF2B5EF4-FFF2-40B4-BE49-F238E27FC236}">
                        <a16:creationId xmlns:a16="http://schemas.microsoft.com/office/drawing/2014/main" id="{B4FBF47F-F849-4EDC-BAAE-80F1811FBEDA}"/>
                      </a:ext>
                    </a:extLst>
                  </p:cNvPr>
                  <p:cNvGrpSpPr/>
                  <p:nvPr/>
                </p:nvGrpSpPr>
                <p:grpSpPr>
                  <a:xfrm>
                    <a:off x="6340206" y="4569333"/>
                    <a:ext cx="11633" cy="35636"/>
                    <a:chOff x="6340206" y="4569333"/>
                    <a:chExt cx="11633" cy="35636"/>
                  </a:xfrm>
                  <a:grpFill/>
                </p:grpSpPr>
                <p:sp>
                  <p:nvSpPr>
                    <p:cNvPr id="875" name="Freeform: Shape 1148">
                      <a:extLst>
                        <a:ext uri="{FF2B5EF4-FFF2-40B4-BE49-F238E27FC236}">
                          <a16:creationId xmlns:a16="http://schemas.microsoft.com/office/drawing/2014/main" id="{A123BE1E-D5B7-4E5A-9AC6-66B0B949DA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0206" y="4576271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729" y="28399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6" name="Freeform: Shape 1149">
                      <a:extLst>
                        <a:ext uri="{FF2B5EF4-FFF2-40B4-BE49-F238E27FC236}">
                          <a16:creationId xmlns:a16="http://schemas.microsoft.com/office/drawing/2014/main" id="{EE84E146-F54E-465A-A47C-038AFBC4DD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0317" y="4569333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1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1 w 11522"/>
                        <a:gd name="connsiteY3" fmla="*/ 94 h 11522"/>
                        <a:gd name="connsiteX4" fmla="*/ 11429 w 11522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1"/>
                          </a:move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72" name="Graphic 79">
                    <a:extLst>
                      <a:ext uri="{FF2B5EF4-FFF2-40B4-BE49-F238E27FC236}">
                        <a16:creationId xmlns:a16="http://schemas.microsoft.com/office/drawing/2014/main" id="{FAA6D8F0-043E-417A-BDEF-42E1E57CD3F9}"/>
                      </a:ext>
                    </a:extLst>
                  </p:cNvPr>
                  <p:cNvGrpSpPr/>
                  <p:nvPr/>
                </p:nvGrpSpPr>
                <p:grpSpPr>
                  <a:xfrm>
                    <a:off x="6318505" y="4671425"/>
                    <a:ext cx="11824" cy="35637"/>
                    <a:chOff x="6318505" y="4671425"/>
                    <a:chExt cx="11824" cy="35637"/>
                  </a:xfrm>
                  <a:grpFill/>
                </p:grpSpPr>
                <p:sp>
                  <p:nvSpPr>
                    <p:cNvPr id="873" name="Freeform: Shape 1151">
                      <a:extLst>
                        <a:ext uri="{FF2B5EF4-FFF2-40B4-BE49-F238E27FC236}">
                          <a16:creationId xmlns:a16="http://schemas.microsoft.com/office/drawing/2014/main" id="{7960C3C7-25C5-422D-A8AA-5719B3F02F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3728" y="4671425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4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729" y="28399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4" name="Freeform: Shape 1152">
                      <a:extLst>
                        <a:ext uri="{FF2B5EF4-FFF2-40B4-BE49-F238E27FC236}">
                          <a16:creationId xmlns:a16="http://schemas.microsoft.com/office/drawing/2014/main" id="{813F991D-D512-4621-99AE-BF9F780C8D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18505" y="4695540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2 w 11522"/>
                        <a:gd name="connsiteY1" fmla="*/ 94 h 11522"/>
                        <a:gd name="connsiteX2" fmla="*/ 11429 w 11522"/>
                        <a:gd name="connsiteY2" fmla="*/ 6761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5" y="1618"/>
                            <a:pt x="3618" y="-478"/>
                            <a:pt x="6762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809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94" name="Graphic 79">
                  <a:extLst>
                    <a:ext uri="{FF2B5EF4-FFF2-40B4-BE49-F238E27FC236}">
                      <a16:creationId xmlns:a16="http://schemas.microsoft.com/office/drawing/2014/main" id="{93999F8F-7778-4814-8553-5702B0A0650C}"/>
                    </a:ext>
                  </a:extLst>
                </p:cNvPr>
                <p:cNvGrpSpPr/>
                <p:nvPr/>
              </p:nvGrpSpPr>
              <p:grpSpPr>
                <a:xfrm>
                  <a:off x="6307410" y="4572335"/>
                  <a:ext cx="55525" cy="131678"/>
                  <a:chOff x="6307410" y="4572335"/>
                  <a:chExt cx="55525" cy="131678"/>
                </a:xfrm>
                <a:grpFill/>
              </p:grpSpPr>
              <p:grpSp>
                <p:nvGrpSpPr>
                  <p:cNvPr id="865" name="Graphic 79">
                    <a:extLst>
                      <a:ext uri="{FF2B5EF4-FFF2-40B4-BE49-F238E27FC236}">
                        <a16:creationId xmlns:a16="http://schemas.microsoft.com/office/drawing/2014/main" id="{37F509D1-4B5E-4E27-B593-3978C3B8C5D7}"/>
                      </a:ext>
                    </a:extLst>
                  </p:cNvPr>
                  <p:cNvGrpSpPr/>
                  <p:nvPr/>
                </p:nvGrpSpPr>
                <p:grpSpPr>
                  <a:xfrm>
                    <a:off x="6307410" y="4572335"/>
                    <a:ext cx="16773" cy="34239"/>
                    <a:chOff x="6307410" y="4572335"/>
                    <a:chExt cx="16773" cy="34239"/>
                  </a:xfrm>
                  <a:grpFill/>
                </p:grpSpPr>
                <p:sp>
                  <p:nvSpPr>
                    <p:cNvPr id="869" name="Freeform: Shape 1155">
                      <a:extLst>
                        <a:ext uri="{FF2B5EF4-FFF2-40B4-BE49-F238E27FC236}">
                          <a16:creationId xmlns:a16="http://schemas.microsoft.com/office/drawing/2014/main" id="{A241B06F-C375-4ABC-B9C4-E3E7DC5244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12919" y="4579178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0" name="Freeform: Shape 1156">
                      <a:extLst>
                        <a:ext uri="{FF2B5EF4-FFF2-40B4-BE49-F238E27FC236}">
                          <a16:creationId xmlns:a16="http://schemas.microsoft.com/office/drawing/2014/main" id="{A00559CF-424E-48E0-B7DB-8471D1413C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07410" y="4572335"/>
                      <a:ext cx="11424" cy="11424"/>
                    </a:xfrm>
                    <a:custGeom>
                      <a:avLst/>
                      <a:gdLst>
                        <a:gd name="connsiteX0" fmla="*/ 11094 w 11424"/>
                        <a:gd name="connsiteY0" fmla="*/ 3759 h 11424"/>
                        <a:gd name="connsiteX1" fmla="*/ 7665 w 11424"/>
                        <a:gd name="connsiteY1" fmla="*/ 11094 h 11424"/>
                        <a:gd name="connsiteX2" fmla="*/ 331 w 11424"/>
                        <a:gd name="connsiteY2" fmla="*/ 7665 h 11424"/>
                        <a:gd name="connsiteX3" fmla="*/ 3760 w 11424"/>
                        <a:gd name="connsiteY3" fmla="*/ 331 h 11424"/>
                        <a:gd name="connsiteX4" fmla="*/ 11094 w 11424"/>
                        <a:gd name="connsiteY4" fmla="*/ 3759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11094" y="3759"/>
                          </a:move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6" name="Graphic 79">
                    <a:extLst>
                      <a:ext uri="{FF2B5EF4-FFF2-40B4-BE49-F238E27FC236}">
                        <a16:creationId xmlns:a16="http://schemas.microsoft.com/office/drawing/2014/main" id="{2BE3BC93-301F-4077-92CD-6A6567B87379}"/>
                      </a:ext>
                    </a:extLst>
                  </p:cNvPr>
                  <p:cNvGrpSpPr/>
                  <p:nvPr/>
                </p:nvGrpSpPr>
                <p:grpSpPr>
                  <a:xfrm>
                    <a:off x="6346257" y="4669856"/>
                    <a:ext cx="16678" cy="34157"/>
                    <a:chOff x="6346257" y="4669856"/>
                    <a:chExt cx="16678" cy="34157"/>
                  </a:xfrm>
                  <a:grpFill/>
                </p:grpSpPr>
                <p:sp>
                  <p:nvSpPr>
                    <p:cNvPr id="867" name="Freeform: Shape 1158">
                      <a:extLst>
                        <a:ext uri="{FF2B5EF4-FFF2-40B4-BE49-F238E27FC236}">
                          <a16:creationId xmlns:a16="http://schemas.microsoft.com/office/drawing/2014/main" id="{EAE06475-B927-44E9-9671-A50EE89076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6257" y="4669856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1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252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8" name="Freeform: Shape 1159">
                      <a:extLst>
                        <a:ext uri="{FF2B5EF4-FFF2-40B4-BE49-F238E27FC236}">
                          <a16:creationId xmlns:a16="http://schemas.microsoft.com/office/drawing/2014/main" id="{A4B16A63-F636-4591-BA5E-52E34881A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51510" y="4692541"/>
                      <a:ext cx="11424" cy="11473"/>
                    </a:xfrm>
                    <a:custGeom>
                      <a:avLst/>
                      <a:gdLst>
                        <a:gd name="connsiteX0" fmla="*/ 331 w 11424"/>
                        <a:gd name="connsiteY0" fmla="*/ 7665 h 11473"/>
                        <a:gd name="connsiteX1" fmla="*/ 3760 w 11424"/>
                        <a:gd name="connsiteY1" fmla="*/ 331 h 11473"/>
                        <a:gd name="connsiteX2" fmla="*/ 11094 w 11424"/>
                        <a:gd name="connsiteY2" fmla="*/ 3759 h 11473"/>
                        <a:gd name="connsiteX3" fmla="*/ 7665 w 11424"/>
                        <a:gd name="connsiteY3" fmla="*/ 11094 h 11473"/>
                        <a:gd name="connsiteX4" fmla="*/ 331 w 11424"/>
                        <a:gd name="connsiteY4" fmla="*/ 7665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807" y="12237"/>
                            <a:pt x="1473" y="10713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95" name="Graphic 79">
                  <a:extLst>
                    <a:ext uri="{FF2B5EF4-FFF2-40B4-BE49-F238E27FC236}">
                      <a16:creationId xmlns:a16="http://schemas.microsoft.com/office/drawing/2014/main" id="{B7C56513-CDAD-408F-BFEA-73C0144B19B0}"/>
                    </a:ext>
                  </a:extLst>
                </p:cNvPr>
                <p:cNvGrpSpPr/>
                <p:nvPr/>
              </p:nvGrpSpPr>
              <p:grpSpPr>
                <a:xfrm>
                  <a:off x="6280321" y="4591403"/>
                  <a:ext cx="109797" cy="93493"/>
                  <a:chOff x="6280321" y="4591403"/>
                  <a:chExt cx="109797" cy="93493"/>
                </a:xfrm>
                <a:grpFill/>
              </p:grpSpPr>
              <p:grpSp>
                <p:nvGrpSpPr>
                  <p:cNvPr id="859" name="Graphic 79">
                    <a:extLst>
                      <a:ext uri="{FF2B5EF4-FFF2-40B4-BE49-F238E27FC236}">
                        <a16:creationId xmlns:a16="http://schemas.microsoft.com/office/drawing/2014/main" id="{29C354C0-6C98-434D-A9DC-1B5D55209970}"/>
                      </a:ext>
                    </a:extLst>
                  </p:cNvPr>
                  <p:cNvGrpSpPr/>
                  <p:nvPr/>
                </p:nvGrpSpPr>
                <p:grpSpPr>
                  <a:xfrm>
                    <a:off x="6280321" y="4591403"/>
                    <a:ext cx="29185" cy="25494"/>
                    <a:chOff x="6280321" y="4591403"/>
                    <a:chExt cx="29185" cy="25494"/>
                  </a:xfrm>
                  <a:grpFill/>
                </p:grpSpPr>
                <p:sp>
                  <p:nvSpPr>
                    <p:cNvPr id="863" name="Freeform: Shape 1162">
                      <a:extLst>
                        <a:ext uri="{FF2B5EF4-FFF2-40B4-BE49-F238E27FC236}">
                          <a16:creationId xmlns:a16="http://schemas.microsoft.com/office/drawing/2014/main" id="{3ADBE0AE-F697-48D0-AE5C-4EBE62CC3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6733" y="4597569"/>
                      <a:ext cx="22773" cy="19328"/>
                    </a:xfrm>
                    <a:custGeom>
                      <a:avLst/>
                      <a:gdLst>
                        <a:gd name="connsiteX0" fmla="*/ 21674 w 22773"/>
                        <a:gd name="connsiteY0" fmla="*/ 19292 h 19328"/>
                        <a:gd name="connsiteX1" fmla="*/ 21198 w 22773"/>
                        <a:gd name="connsiteY1" fmla="*/ 19102 h 19328"/>
                        <a:gd name="connsiteX2" fmla="*/ 338 w 22773"/>
                        <a:gd name="connsiteY2" fmla="*/ 1671 h 19328"/>
                        <a:gd name="connsiteX3" fmla="*/ 243 w 22773"/>
                        <a:gd name="connsiteY3" fmla="*/ 338 h 19328"/>
                        <a:gd name="connsiteX4" fmla="*/ 1576 w 22773"/>
                        <a:gd name="connsiteY4" fmla="*/ 242 h 19328"/>
                        <a:gd name="connsiteX5" fmla="*/ 22436 w 22773"/>
                        <a:gd name="connsiteY5" fmla="*/ 17673 h 19328"/>
                        <a:gd name="connsiteX6" fmla="*/ 22531 w 22773"/>
                        <a:gd name="connsiteY6" fmla="*/ 19007 h 19328"/>
                        <a:gd name="connsiteX7" fmla="*/ 21674 w 22773"/>
                        <a:gd name="connsiteY7" fmla="*/ 19292 h 19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28">
                          <a:moveTo>
                            <a:pt x="21674" y="19292"/>
                          </a:moveTo>
                          <a:cubicBezTo>
                            <a:pt x="21483" y="19292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9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2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292"/>
                            <a:pt x="21960" y="19388"/>
                            <a:pt x="21674" y="1929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4" name="Freeform: Shape 1163">
                      <a:extLst>
                        <a:ext uri="{FF2B5EF4-FFF2-40B4-BE49-F238E27FC236}">
                          <a16:creationId xmlns:a16="http://schemas.microsoft.com/office/drawing/2014/main" id="{15DD674B-6EF1-4EB6-AA0E-EE5FC26BA3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0321" y="4591403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1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80" y="4599"/>
                            <a:pt x="1321" y="2122"/>
                          </a:cubicBezTo>
                          <a:cubicBezTo>
                            <a:pt x="3321" y="-354"/>
                            <a:pt x="6941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0" name="Graphic 79">
                    <a:extLst>
                      <a:ext uri="{FF2B5EF4-FFF2-40B4-BE49-F238E27FC236}">
                        <a16:creationId xmlns:a16="http://schemas.microsoft.com/office/drawing/2014/main" id="{7D085360-88F3-4219-BC35-C0B2C9B1ED24}"/>
                      </a:ext>
                    </a:extLst>
                  </p:cNvPr>
                  <p:cNvGrpSpPr/>
                  <p:nvPr/>
                </p:nvGrpSpPr>
                <p:grpSpPr>
                  <a:xfrm>
                    <a:off x="6360933" y="4659482"/>
                    <a:ext cx="29185" cy="25415"/>
                    <a:chOff x="6360933" y="4659482"/>
                    <a:chExt cx="29185" cy="25415"/>
                  </a:xfrm>
                  <a:grpFill/>
                </p:grpSpPr>
                <p:sp>
                  <p:nvSpPr>
                    <p:cNvPr id="861" name="Freeform: Shape 1165">
                      <a:extLst>
                        <a:ext uri="{FF2B5EF4-FFF2-40B4-BE49-F238E27FC236}">
                          <a16:creationId xmlns:a16="http://schemas.microsoft.com/office/drawing/2014/main" id="{61383A36-4167-4287-9004-5F9EFD69C7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60933" y="4659482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2 h 19292"/>
                        <a:gd name="connsiteX1" fmla="*/ 21197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2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2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2"/>
                          </a:moveTo>
                          <a:cubicBezTo>
                            <a:pt x="21483" y="19292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2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59" y="19292"/>
                            <a:pt x="21674" y="1929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2" name="Freeform: Shape 1166">
                      <a:extLst>
                        <a:ext uri="{FF2B5EF4-FFF2-40B4-BE49-F238E27FC236}">
                          <a16:creationId xmlns:a16="http://schemas.microsoft.com/office/drawing/2014/main" id="{1212F7ED-ABCA-4ACE-9B36-84C017F0A9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8619" y="4673358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79"/>
                            <a:pt x="9417" y="1321"/>
                          </a:cubicBezTo>
                          <a:cubicBezTo>
                            <a:pt x="11893" y="3321"/>
                            <a:pt x="12179" y="6940"/>
                            <a:pt x="10179" y="9417"/>
                          </a:cubicBezTo>
                          <a:cubicBezTo>
                            <a:pt x="8084" y="11894"/>
                            <a:pt x="4464" y="12274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96" name="Graphic 79">
                  <a:extLst>
                    <a:ext uri="{FF2B5EF4-FFF2-40B4-BE49-F238E27FC236}">
                      <a16:creationId xmlns:a16="http://schemas.microsoft.com/office/drawing/2014/main" id="{7836D6C4-2A66-4D54-9B3C-81BDAFA8B712}"/>
                    </a:ext>
                  </a:extLst>
                </p:cNvPr>
                <p:cNvGrpSpPr/>
                <p:nvPr/>
              </p:nvGrpSpPr>
              <p:grpSpPr>
                <a:xfrm>
                  <a:off x="6266308" y="4621462"/>
                  <a:ext cx="137728" cy="33377"/>
                  <a:chOff x="6266308" y="4621462"/>
                  <a:chExt cx="137728" cy="33377"/>
                </a:xfrm>
                <a:grpFill/>
              </p:grpSpPr>
              <p:grpSp>
                <p:nvGrpSpPr>
                  <p:cNvPr id="853" name="Graphic 79">
                    <a:extLst>
                      <a:ext uri="{FF2B5EF4-FFF2-40B4-BE49-F238E27FC236}">
                        <a16:creationId xmlns:a16="http://schemas.microsoft.com/office/drawing/2014/main" id="{ED16D90F-C290-4062-83F6-1E38387C76F6}"/>
                      </a:ext>
                    </a:extLst>
                  </p:cNvPr>
                  <p:cNvGrpSpPr/>
                  <p:nvPr/>
                </p:nvGrpSpPr>
                <p:grpSpPr>
                  <a:xfrm>
                    <a:off x="6266308" y="4621462"/>
                    <a:ext cx="35732" cy="11706"/>
                    <a:chOff x="6266308" y="4621462"/>
                    <a:chExt cx="35732" cy="11706"/>
                  </a:xfrm>
                  <a:grpFill/>
                </p:grpSpPr>
                <p:sp>
                  <p:nvSpPr>
                    <p:cNvPr id="857" name="Freeform: Shape 1169">
                      <a:extLst>
                        <a:ext uri="{FF2B5EF4-FFF2-40B4-BE49-F238E27FC236}">
                          <a16:creationId xmlns:a16="http://schemas.microsoft.com/office/drawing/2014/main" id="{FC3ADD94-A2D5-4829-B086-1D711F87B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73340" y="4626563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96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8" name="Freeform: Shape 1170">
                      <a:extLst>
                        <a:ext uri="{FF2B5EF4-FFF2-40B4-BE49-F238E27FC236}">
                          <a16:creationId xmlns:a16="http://schemas.microsoft.com/office/drawing/2014/main" id="{8642392F-5B7D-4359-8FCB-D1C6780B49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6308" y="4621462"/>
                      <a:ext cx="11522" cy="11496"/>
                    </a:xfrm>
                    <a:custGeom>
                      <a:avLst/>
                      <a:gdLst>
                        <a:gd name="connsiteX0" fmla="*/ 6761 w 11522"/>
                        <a:gd name="connsiteY0" fmla="*/ 68 h 11496"/>
                        <a:gd name="connsiteX1" fmla="*/ 11429 w 11522"/>
                        <a:gd name="connsiteY1" fmla="*/ 6735 h 11496"/>
                        <a:gd name="connsiteX2" fmla="*/ 4761 w 11522"/>
                        <a:gd name="connsiteY2" fmla="*/ 11402 h 11496"/>
                        <a:gd name="connsiteX3" fmla="*/ 94 w 11522"/>
                        <a:gd name="connsiteY3" fmla="*/ 4735 h 11496"/>
                        <a:gd name="connsiteX4" fmla="*/ 6761 w 11522"/>
                        <a:gd name="connsiteY4" fmla="*/ 68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6761" y="68"/>
                          </a:moveTo>
                          <a:cubicBezTo>
                            <a:pt x="9905" y="639"/>
                            <a:pt x="12000" y="3592"/>
                            <a:pt x="11429" y="6735"/>
                          </a:cubicBezTo>
                          <a:cubicBezTo>
                            <a:pt x="10857" y="9878"/>
                            <a:pt x="7905" y="11974"/>
                            <a:pt x="4761" y="11402"/>
                          </a:cubicBezTo>
                          <a:cubicBezTo>
                            <a:pt x="1618" y="10831"/>
                            <a:pt x="-478" y="7878"/>
                            <a:pt x="94" y="4735"/>
                          </a:cubicBezTo>
                          <a:cubicBezTo>
                            <a:pt x="665" y="1687"/>
                            <a:pt x="3618" y="-409"/>
                            <a:pt x="6761" y="6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54" name="Graphic 79">
                    <a:extLst>
                      <a:ext uri="{FF2B5EF4-FFF2-40B4-BE49-F238E27FC236}">
                        <a16:creationId xmlns:a16="http://schemas.microsoft.com/office/drawing/2014/main" id="{70D4AE17-1712-4591-BB30-18173B38F479}"/>
                      </a:ext>
                    </a:extLst>
                  </p:cNvPr>
                  <p:cNvGrpSpPr/>
                  <p:nvPr/>
                </p:nvGrpSpPr>
                <p:grpSpPr>
                  <a:xfrm>
                    <a:off x="6368495" y="4643136"/>
                    <a:ext cx="35541" cy="11702"/>
                    <a:chOff x="6368495" y="4643136"/>
                    <a:chExt cx="35541" cy="11702"/>
                  </a:xfrm>
                  <a:grpFill/>
                </p:grpSpPr>
                <p:sp>
                  <p:nvSpPr>
                    <p:cNvPr id="855" name="Freeform: Shape 1172">
                      <a:extLst>
                        <a:ext uri="{FF2B5EF4-FFF2-40B4-BE49-F238E27FC236}">
                          <a16:creationId xmlns:a16="http://schemas.microsoft.com/office/drawing/2014/main" id="{EC7D659F-F305-4448-877B-DBDDB8663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68495" y="4643136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6" name="Freeform: Shape 1173">
                      <a:extLst>
                        <a:ext uri="{FF2B5EF4-FFF2-40B4-BE49-F238E27FC236}">
                          <a16:creationId xmlns:a16="http://schemas.microsoft.com/office/drawing/2014/main" id="{4930E5B7-FBB9-4FD8-8F84-FBD96C286B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92514" y="4643343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1 w 11522"/>
                        <a:gd name="connsiteY2" fmla="*/ 94 h 11496"/>
                        <a:gd name="connsiteX3" fmla="*/ 11429 w 11522"/>
                        <a:gd name="connsiteY3" fmla="*/ 6762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2"/>
                          </a:cubicBezTo>
                          <a:cubicBezTo>
                            <a:pt x="10857" y="9809"/>
                            <a:pt x="7905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97" name="Graphic 79">
                  <a:extLst>
                    <a:ext uri="{FF2B5EF4-FFF2-40B4-BE49-F238E27FC236}">
                      <a16:creationId xmlns:a16="http://schemas.microsoft.com/office/drawing/2014/main" id="{224801AA-A6EA-4A87-ADB4-BBB0D309E425}"/>
                    </a:ext>
                  </a:extLst>
                </p:cNvPr>
                <p:cNvGrpSpPr/>
                <p:nvPr/>
              </p:nvGrpSpPr>
              <p:grpSpPr>
                <a:xfrm>
                  <a:off x="6269310" y="4610340"/>
                  <a:ext cx="131725" cy="55620"/>
                  <a:chOff x="6269310" y="4610340"/>
                  <a:chExt cx="131725" cy="55620"/>
                </a:xfrm>
                <a:grpFill/>
              </p:grpSpPr>
              <p:grpSp>
                <p:nvGrpSpPr>
                  <p:cNvPr id="847" name="Graphic 79">
                    <a:extLst>
                      <a:ext uri="{FF2B5EF4-FFF2-40B4-BE49-F238E27FC236}">
                        <a16:creationId xmlns:a16="http://schemas.microsoft.com/office/drawing/2014/main" id="{00FBB76B-D4FF-4AE7-AAFE-5849B4442286}"/>
                      </a:ext>
                    </a:extLst>
                  </p:cNvPr>
                  <p:cNvGrpSpPr/>
                  <p:nvPr/>
                </p:nvGrpSpPr>
                <p:grpSpPr>
                  <a:xfrm>
                    <a:off x="6269310" y="4649282"/>
                    <a:ext cx="34204" cy="16677"/>
                    <a:chOff x="6269310" y="4649282"/>
                    <a:chExt cx="34204" cy="16677"/>
                  </a:xfrm>
                  <a:grpFill/>
                </p:grpSpPr>
                <p:sp>
                  <p:nvSpPr>
                    <p:cNvPr id="851" name="Freeform: Shape 1176">
                      <a:extLst>
                        <a:ext uri="{FF2B5EF4-FFF2-40B4-BE49-F238E27FC236}">
                          <a16:creationId xmlns:a16="http://schemas.microsoft.com/office/drawing/2014/main" id="{3265E256-7904-4847-809A-6F238B4717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76058" y="4649282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3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3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8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2" name="Freeform: Shape 1177">
                      <a:extLst>
                        <a:ext uri="{FF2B5EF4-FFF2-40B4-BE49-F238E27FC236}">
                          <a16:creationId xmlns:a16="http://schemas.microsoft.com/office/drawing/2014/main" id="{FFB88B85-79A2-4433-88D1-BBDB53B8EC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9310" y="4654536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59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59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7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8" name="Graphic 79">
                    <a:extLst>
                      <a:ext uri="{FF2B5EF4-FFF2-40B4-BE49-F238E27FC236}">
                        <a16:creationId xmlns:a16="http://schemas.microsoft.com/office/drawing/2014/main" id="{25AD3E8D-3AF9-403B-90FA-18CC04783559}"/>
                      </a:ext>
                    </a:extLst>
                  </p:cNvPr>
                  <p:cNvGrpSpPr/>
                  <p:nvPr/>
                </p:nvGrpSpPr>
                <p:grpSpPr>
                  <a:xfrm>
                    <a:off x="6366831" y="4610340"/>
                    <a:ext cx="34204" cy="16808"/>
                    <a:chOff x="6366831" y="4610340"/>
                    <a:chExt cx="34204" cy="16808"/>
                  </a:xfrm>
                  <a:grpFill/>
                </p:grpSpPr>
                <p:sp>
                  <p:nvSpPr>
                    <p:cNvPr id="849" name="Freeform: Shape 1179">
                      <a:extLst>
                        <a:ext uri="{FF2B5EF4-FFF2-40B4-BE49-F238E27FC236}">
                          <a16:creationId xmlns:a16="http://schemas.microsoft.com/office/drawing/2014/main" id="{D013E717-7300-4CD5-AE74-76160DA52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66831" y="4615945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3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3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8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917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0" name="Freeform: Shape 1180">
                      <a:extLst>
                        <a:ext uri="{FF2B5EF4-FFF2-40B4-BE49-F238E27FC236}">
                          <a16:creationId xmlns:a16="http://schemas.microsoft.com/office/drawing/2014/main" id="{949630A6-031A-4479-8D69-27CF7BE688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89610" y="4610340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60 w 11424"/>
                        <a:gd name="connsiteY2" fmla="*/ 330 h 11424"/>
                        <a:gd name="connsiteX3" fmla="*/ 11094 w 11424"/>
                        <a:gd name="connsiteY3" fmla="*/ 3760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1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0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98" name="Graphic 79">
                  <a:extLst>
                    <a:ext uri="{FF2B5EF4-FFF2-40B4-BE49-F238E27FC236}">
                      <a16:creationId xmlns:a16="http://schemas.microsoft.com/office/drawing/2014/main" id="{1A6928C3-68A9-4175-981C-8B60EA74BEBD}"/>
                    </a:ext>
                  </a:extLst>
                </p:cNvPr>
                <p:cNvGrpSpPr/>
                <p:nvPr/>
              </p:nvGrpSpPr>
              <p:grpSpPr>
                <a:xfrm>
                  <a:off x="6288417" y="4583251"/>
                  <a:ext cx="93509" cy="109797"/>
                  <a:chOff x="6288417" y="4583251"/>
                  <a:chExt cx="93509" cy="109797"/>
                </a:xfrm>
                <a:grpFill/>
              </p:grpSpPr>
              <p:grpSp>
                <p:nvGrpSpPr>
                  <p:cNvPr id="841" name="Graphic 79">
                    <a:extLst>
                      <a:ext uri="{FF2B5EF4-FFF2-40B4-BE49-F238E27FC236}">
                        <a16:creationId xmlns:a16="http://schemas.microsoft.com/office/drawing/2014/main" id="{FAD2845E-DC69-4657-8DA5-6D4CA4FC11BB}"/>
                      </a:ext>
                    </a:extLst>
                  </p:cNvPr>
                  <p:cNvGrpSpPr/>
                  <p:nvPr/>
                </p:nvGrpSpPr>
                <p:grpSpPr>
                  <a:xfrm>
                    <a:off x="6288417" y="4663958"/>
                    <a:ext cx="25471" cy="29090"/>
                    <a:chOff x="6288417" y="4663958"/>
                    <a:chExt cx="25471" cy="29090"/>
                  </a:xfrm>
                  <a:grpFill/>
                </p:grpSpPr>
                <p:sp>
                  <p:nvSpPr>
                    <p:cNvPr id="845" name="Freeform: Shape 1183">
                      <a:extLst>
                        <a:ext uri="{FF2B5EF4-FFF2-40B4-BE49-F238E27FC236}">
                          <a16:creationId xmlns:a16="http://schemas.microsoft.com/office/drawing/2014/main" id="{2EBDC9DD-7DB3-44B1-B9EB-5B5CCF0F48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94544" y="4663958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2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2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95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6" name="Freeform: Shape 1184">
                      <a:extLst>
                        <a:ext uri="{FF2B5EF4-FFF2-40B4-BE49-F238E27FC236}">
                          <a16:creationId xmlns:a16="http://schemas.microsoft.com/office/drawing/2014/main" id="{F9501F3D-A396-4B58-AA64-98EB10779F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8417" y="4681549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2" name="Graphic 79">
                    <a:extLst>
                      <a:ext uri="{FF2B5EF4-FFF2-40B4-BE49-F238E27FC236}">
                        <a16:creationId xmlns:a16="http://schemas.microsoft.com/office/drawing/2014/main" id="{2FEE65E1-F1FD-4DD5-940C-3011A360AC8B}"/>
                      </a:ext>
                    </a:extLst>
                  </p:cNvPr>
                  <p:cNvGrpSpPr/>
                  <p:nvPr/>
                </p:nvGrpSpPr>
                <p:grpSpPr>
                  <a:xfrm>
                    <a:off x="6356456" y="4583251"/>
                    <a:ext cx="25471" cy="29229"/>
                    <a:chOff x="6356456" y="4583251"/>
                    <a:chExt cx="25471" cy="29229"/>
                  </a:xfrm>
                  <a:grpFill/>
                </p:grpSpPr>
                <p:sp>
                  <p:nvSpPr>
                    <p:cNvPr id="843" name="Freeform: Shape 1186">
                      <a:extLst>
                        <a:ext uri="{FF2B5EF4-FFF2-40B4-BE49-F238E27FC236}">
                          <a16:creationId xmlns:a16="http://schemas.microsoft.com/office/drawing/2014/main" id="{7731C9F7-6A21-4FBC-A668-5E18CA520B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56456" y="4589759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3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4" name="Freeform: Shape 1187">
                      <a:extLst>
                        <a:ext uri="{FF2B5EF4-FFF2-40B4-BE49-F238E27FC236}">
                          <a16:creationId xmlns:a16="http://schemas.microsoft.com/office/drawing/2014/main" id="{1311F71C-F8E2-44A2-BBB0-6433EDB5F6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0428" y="4583251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799" name="Freeform: Shape 1188">
                  <a:extLst>
                    <a:ext uri="{FF2B5EF4-FFF2-40B4-BE49-F238E27FC236}">
                      <a16:creationId xmlns:a16="http://schemas.microsoft.com/office/drawing/2014/main" id="{7D33774E-1553-4C40-BEF3-A0358284449E}"/>
                    </a:ext>
                  </a:extLst>
                </p:cNvPr>
                <p:cNvSpPr/>
                <p:nvPr/>
              </p:nvSpPr>
              <p:spPr>
                <a:xfrm>
                  <a:off x="6293908" y="4597695"/>
                  <a:ext cx="82267" cy="82242"/>
                </a:xfrm>
                <a:custGeom>
                  <a:avLst/>
                  <a:gdLst>
                    <a:gd name="connsiteX0" fmla="*/ 81650 w 82267"/>
                    <a:gd name="connsiteY0" fmla="*/ 48122 h 82242"/>
                    <a:gd name="connsiteX1" fmla="*/ 34121 w 82267"/>
                    <a:gd name="connsiteY1" fmla="*/ 81650 h 82242"/>
                    <a:gd name="connsiteX2" fmla="*/ 593 w 82267"/>
                    <a:gd name="connsiteY2" fmla="*/ 34121 h 82242"/>
                    <a:gd name="connsiteX3" fmla="*/ 48122 w 82267"/>
                    <a:gd name="connsiteY3" fmla="*/ 593 h 82242"/>
                    <a:gd name="connsiteX4" fmla="*/ 81650 w 82267"/>
                    <a:gd name="connsiteY4" fmla="*/ 48122 h 82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67" h="82242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840"/>
                        <a:pt x="-3217" y="56504"/>
                        <a:pt x="593" y="34121"/>
                      </a:cubicBezTo>
                      <a:cubicBezTo>
                        <a:pt x="4498" y="11737"/>
                        <a:pt x="25739" y="-3218"/>
                        <a:pt x="48122" y="593"/>
                      </a:cubicBezTo>
                      <a:cubicBezTo>
                        <a:pt x="70506" y="4403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0" name="Freeform: Shape 1189">
                  <a:extLst>
                    <a:ext uri="{FF2B5EF4-FFF2-40B4-BE49-F238E27FC236}">
                      <a16:creationId xmlns:a16="http://schemas.microsoft.com/office/drawing/2014/main" id="{5857A371-2C59-43E1-AF88-89B50A627201}"/>
                    </a:ext>
                  </a:extLst>
                </p:cNvPr>
                <p:cNvSpPr/>
                <p:nvPr/>
              </p:nvSpPr>
              <p:spPr>
                <a:xfrm>
                  <a:off x="6323697" y="458238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1" name="Freeform: Shape 1190">
                  <a:extLst>
                    <a:ext uri="{FF2B5EF4-FFF2-40B4-BE49-F238E27FC236}">
                      <a16:creationId xmlns:a16="http://schemas.microsoft.com/office/drawing/2014/main" id="{4005C0ED-6FA2-46BB-80A4-506020066075}"/>
                    </a:ext>
                  </a:extLst>
                </p:cNvPr>
                <p:cNvSpPr/>
                <p:nvPr/>
              </p:nvSpPr>
              <p:spPr>
                <a:xfrm>
                  <a:off x="6334461" y="460386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2" name="Freeform: Shape 1191">
                  <a:extLst>
                    <a:ext uri="{FF2B5EF4-FFF2-40B4-BE49-F238E27FC236}">
                      <a16:creationId xmlns:a16="http://schemas.microsoft.com/office/drawing/2014/main" id="{D9AD7B03-B5C2-47DB-9323-1A01AC02996E}"/>
                    </a:ext>
                  </a:extLst>
                </p:cNvPr>
                <p:cNvSpPr/>
                <p:nvPr/>
              </p:nvSpPr>
              <p:spPr>
                <a:xfrm>
                  <a:off x="6328733" y="4628330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2"/>
                        <a:pt x="4534" y="438"/>
                      </a:cubicBezTo>
                      <a:cubicBezTo>
                        <a:pt x="8153" y="-895"/>
                        <a:pt x="12154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3" name="Freeform: Shape 1192">
                  <a:extLst>
                    <a:ext uri="{FF2B5EF4-FFF2-40B4-BE49-F238E27FC236}">
                      <a16:creationId xmlns:a16="http://schemas.microsoft.com/office/drawing/2014/main" id="{FC2AE3BC-5F58-4E59-A132-459003EB2DBB}"/>
                    </a:ext>
                  </a:extLst>
                </p:cNvPr>
                <p:cNvSpPr/>
                <p:nvPr/>
              </p:nvSpPr>
              <p:spPr>
                <a:xfrm>
                  <a:off x="6317887" y="460829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4" name="Freeform: Shape 1193">
                  <a:extLst>
                    <a:ext uri="{FF2B5EF4-FFF2-40B4-BE49-F238E27FC236}">
                      <a16:creationId xmlns:a16="http://schemas.microsoft.com/office/drawing/2014/main" id="{76DDCF15-E955-4B6B-80AB-E7E0C765F98C}"/>
                    </a:ext>
                  </a:extLst>
                </p:cNvPr>
                <p:cNvSpPr/>
                <p:nvPr/>
              </p:nvSpPr>
              <p:spPr>
                <a:xfrm>
                  <a:off x="6308743" y="462396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5" name="Freeform: Shape 1194">
                  <a:extLst>
                    <a:ext uri="{FF2B5EF4-FFF2-40B4-BE49-F238E27FC236}">
                      <a16:creationId xmlns:a16="http://schemas.microsoft.com/office/drawing/2014/main" id="{E418CE85-D37F-4A48-994D-32C1C8BE4308}"/>
                    </a:ext>
                  </a:extLst>
                </p:cNvPr>
                <p:cNvSpPr/>
                <p:nvPr/>
              </p:nvSpPr>
              <p:spPr>
                <a:xfrm>
                  <a:off x="6311506" y="464139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6" name="Freeform: Shape 1195">
                  <a:extLst>
                    <a:ext uri="{FF2B5EF4-FFF2-40B4-BE49-F238E27FC236}">
                      <a16:creationId xmlns:a16="http://schemas.microsoft.com/office/drawing/2014/main" id="{51BB9078-1ED8-4671-B2F6-B7A52AF9A387}"/>
                    </a:ext>
                  </a:extLst>
                </p:cNvPr>
                <p:cNvSpPr/>
                <p:nvPr/>
              </p:nvSpPr>
              <p:spPr>
                <a:xfrm>
                  <a:off x="6342271" y="464672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7" name="Freeform: Shape 1196">
                  <a:extLst>
                    <a:ext uri="{FF2B5EF4-FFF2-40B4-BE49-F238E27FC236}">
                      <a16:creationId xmlns:a16="http://schemas.microsoft.com/office/drawing/2014/main" id="{603D0204-E72A-4AF7-83A0-E51F3B6B1B15}"/>
                    </a:ext>
                  </a:extLst>
                </p:cNvPr>
                <p:cNvSpPr/>
                <p:nvPr/>
              </p:nvSpPr>
              <p:spPr>
                <a:xfrm>
                  <a:off x="6351130" y="462948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8" name="Freeform: Shape 1197">
                  <a:extLst>
                    <a:ext uri="{FF2B5EF4-FFF2-40B4-BE49-F238E27FC236}">
                      <a16:creationId xmlns:a16="http://schemas.microsoft.com/office/drawing/2014/main" id="{DF0EBAFA-E3FE-49F0-8D11-AC02FE43DF67}"/>
                    </a:ext>
                  </a:extLst>
                </p:cNvPr>
                <p:cNvSpPr/>
                <p:nvPr/>
              </p:nvSpPr>
              <p:spPr>
                <a:xfrm>
                  <a:off x="6347796" y="461472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9" name="Freeform: Shape 1198">
                  <a:extLst>
                    <a:ext uri="{FF2B5EF4-FFF2-40B4-BE49-F238E27FC236}">
                      <a16:creationId xmlns:a16="http://schemas.microsoft.com/office/drawing/2014/main" id="{6989ED4B-961C-4862-9C01-6D7B3B596FE1}"/>
                    </a:ext>
                  </a:extLst>
                </p:cNvPr>
                <p:cNvSpPr/>
                <p:nvPr/>
              </p:nvSpPr>
              <p:spPr>
                <a:xfrm>
                  <a:off x="6325602" y="465482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0" name="Freeform: Shape 1199">
                  <a:extLst>
                    <a:ext uri="{FF2B5EF4-FFF2-40B4-BE49-F238E27FC236}">
                      <a16:creationId xmlns:a16="http://schemas.microsoft.com/office/drawing/2014/main" id="{F83E97C3-DDEF-44D6-A731-3DDAEFE92066}"/>
                    </a:ext>
                  </a:extLst>
                </p:cNvPr>
                <p:cNvSpPr/>
                <p:nvPr/>
              </p:nvSpPr>
              <p:spPr>
                <a:xfrm>
                  <a:off x="6299028" y="459338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1" name="Freeform: Shape 1200">
                  <a:extLst>
                    <a:ext uri="{FF2B5EF4-FFF2-40B4-BE49-F238E27FC236}">
                      <a16:creationId xmlns:a16="http://schemas.microsoft.com/office/drawing/2014/main" id="{45992C4A-8D3D-4392-B24A-E6F07C1E7388}"/>
                    </a:ext>
                  </a:extLst>
                </p:cNvPr>
                <p:cNvSpPr/>
                <p:nvPr/>
              </p:nvSpPr>
              <p:spPr>
                <a:xfrm>
                  <a:off x="6284264" y="461281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2" name="Freeform: Shape 1201">
                  <a:extLst>
                    <a:ext uri="{FF2B5EF4-FFF2-40B4-BE49-F238E27FC236}">
                      <a16:creationId xmlns:a16="http://schemas.microsoft.com/office/drawing/2014/main" id="{A2C7AA21-BC97-427E-8772-5403C0625720}"/>
                    </a:ext>
                  </a:extLst>
                </p:cNvPr>
                <p:cNvSpPr/>
                <p:nvPr/>
              </p:nvSpPr>
              <p:spPr>
                <a:xfrm>
                  <a:off x="6283788" y="463877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1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3" name="Freeform: Shape 1202">
                  <a:extLst>
                    <a:ext uri="{FF2B5EF4-FFF2-40B4-BE49-F238E27FC236}">
                      <a16:creationId xmlns:a16="http://schemas.microsoft.com/office/drawing/2014/main" id="{51099A2F-5D6A-4999-B4F4-77136ACC78F8}"/>
                    </a:ext>
                  </a:extLst>
                </p:cNvPr>
                <p:cNvSpPr/>
                <p:nvPr/>
              </p:nvSpPr>
              <p:spPr>
                <a:xfrm>
                  <a:off x="6289407" y="466067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4" name="Freeform: Shape 1203">
                  <a:extLst>
                    <a:ext uri="{FF2B5EF4-FFF2-40B4-BE49-F238E27FC236}">
                      <a16:creationId xmlns:a16="http://schemas.microsoft.com/office/drawing/2014/main" id="{DEF66255-D7C8-4D93-86D7-09D59CEBF0F5}"/>
                    </a:ext>
                  </a:extLst>
                </p:cNvPr>
                <p:cNvSpPr/>
                <p:nvPr/>
              </p:nvSpPr>
              <p:spPr>
                <a:xfrm>
                  <a:off x="6307219" y="467758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5" name="Freeform: Shape 1204">
                  <a:extLst>
                    <a:ext uri="{FF2B5EF4-FFF2-40B4-BE49-F238E27FC236}">
                      <a16:creationId xmlns:a16="http://schemas.microsoft.com/office/drawing/2014/main" id="{9979AC6D-D4F0-4424-B5B2-A4B8A7CDD779}"/>
                    </a:ext>
                  </a:extLst>
                </p:cNvPr>
                <p:cNvSpPr/>
                <p:nvPr/>
              </p:nvSpPr>
              <p:spPr>
                <a:xfrm>
                  <a:off x="6334651" y="4682349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0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0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6" name="Freeform: Shape 1205">
                  <a:extLst>
                    <a:ext uri="{FF2B5EF4-FFF2-40B4-BE49-F238E27FC236}">
                      <a16:creationId xmlns:a16="http://schemas.microsoft.com/office/drawing/2014/main" id="{3E8CD017-608C-4911-8103-C55869CDEB14}"/>
                    </a:ext>
                  </a:extLst>
                </p:cNvPr>
                <p:cNvSpPr/>
                <p:nvPr/>
              </p:nvSpPr>
              <p:spPr>
                <a:xfrm>
                  <a:off x="6360750" y="4673061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7" name="Freeform: Shape 1206">
                  <a:extLst>
                    <a:ext uri="{FF2B5EF4-FFF2-40B4-BE49-F238E27FC236}">
                      <a16:creationId xmlns:a16="http://schemas.microsoft.com/office/drawing/2014/main" id="{2306B752-11B4-45ED-80F0-A6E8B2007A22}"/>
                    </a:ext>
                  </a:extLst>
                </p:cNvPr>
                <p:cNvSpPr/>
                <p:nvPr/>
              </p:nvSpPr>
              <p:spPr>
                <a:xfrm>
                  <a:off x="6376085" y="465215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8" name="Freeform: Shape 1207">
                  <a:extLst>
                    <a:ext uri="{FF2B5EF4-FFF2-40B4-BE49-F238E27FC236}">
                      <a16:creationId xmlns:a16="http://schemas.microsoft.com/office/drawing/2014/main" id="{8F9C1CB5-0CAC-496B-93CE-F534CDB00249}"/>
                    </a:ext>
                  </a:extLst>
                </p:cNvPr>
                <p:cNvSpPr/>
                <p:nvPr/>
              </p:nvSpPr>
              <p:spPr>
                <a:xfrm>
                  <a:off x="6380466" y="462948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9" name="Freeform: Shape 1208">
                  <a:extLst>
                    <a:ext uri="{FF2B5EF4-FFF2-40B4-BE49-F238E27FC236}">
                      <a16:creationId xmlns:a16="http://schemas.microsoft.com/office/drawing/2014/main" id="{C19BCFA3-D652-4F4A-96BD-5BC83933EB5B}"/>
                    </a:ext>
                  </a:extLst>
                </p:cNvPr>
                <p:cNvSpPr/>
                <p:nvPr/>
              </p:nvSpPr>
              <p:spPr>
                <a:xfrm>
                  <a:off x="6372847" y="460329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59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59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59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0" name="Freeform: Shape 1209">
                  <a:extLst>
                    <a:ext uri="{FF2B5EF4-FFF2-40B4-BE49-F238E27FC236}">
                      <a16:creationId xmlns:a16="http://schemas.microsoft.com/office/drawing/2014/main" id="{F737EEC2-4AE2-4E57-82EF-96F39C874EDA}"/>
                    </a:ext>
                  </a:extLst>
                </p:cNvPr>
                <p:cNvSpPr/>
                <p:nvPr/>
              </p:nvSpPr>
              <p:spPr>
                <a:xfrm>
                  <a:off x="6351891" y="4582954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9951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1" name="Freeform: Shape 1210">
                  <a:extLst>
                    <a:ext uri="{FF2B5EF4-FFF2-40B4-BE49-F238E27FC236}">
                      <a16:creationId xmlns:a16="http://schemas.microsoft.com/office/drawing/2014/main" id="{EF1148A6-450B-4257-88A3-36F3DF93B1FE}"/>
                    </a:ext>
                  </a:extLst>
                </p:cNvPr>
                <p:cNvSpPr/>
                <p:nvPr/>
              </p:nvSpPr>
              <p:spPr>
                <a:xfrm>
                  <a:off x="6328204" y="4588653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2" name="Freeform: Shape 1211">
                  <a:extLst>
                    <a:ext uri="{FF2B5EF4-FFF2-40B4-BE49-F238E27FC236}">
                      <a16:creationId xmlns:a16="http://schemas.microsoft.com/office/drawing/2014/main" id="{0191D466-E7AE-4676-A154-809F0F4B5276}"/>
                    </a:ext>
                  </a:extLst>
                </p:cNvPr>
                <p:cNvSpPr/>
                <p:nvPr/>
              </p:nvSpPr>
              <p:spPr>
                <a:xfrm>
                  <a:off x="6303549" y="4598764"/>
                  <a:ext cx="17335" cy="18419"/>
                </a:xfrm>
                <a:custGeom>
                  <a:avLst/>
                  <a:gdLst>
                    <a:gd name="connsiteX0" fmla="*/ 16288 w 17335"/>
                    <a:gd name="connsiteY0" fmla="*/ 18383 h 18419"/>
                    <a:gd name="connsiteX1" fmla="*/ 15716 w 17335"/>
                    <a:gd name="connsiteY1" fmla="*/ 18098 h 18419"/>
                    <a:gd name="connsiteX2" fmla="*/ 286 w 17335"/>
                    <a:gd name="connsiteY2" fmla="*/ 1619 h 18419"/>
                    <a:gd name="connsiteX3" fmla="*/ 286 w 17335"/>
                    <a:gd name="connsiteY3" fmla="*/ 286 h 18419"/>
                    <a:gd name="connsiteX4" fmla="*/ 1619 w 17335"/>
                    <a:gd name="connsiteY4" fmla="*/ 286 h 18419"/>
                    <a:gd name="connsiteX5" fmla="*/ 17050 w 17335"/>
                    <a:gd name="connsiteY5" fmla="*/ 16764 h 18419"/>
                    <a:gd name="connsiteX6" fmla="*/ 17050 w 17335"/>
                    <a:gd name="connsiteY6" fmla="*/ 18098 h 18419"/>
                    <a:gd name="connsiteX7" fmla="*/ 16288 w 17335"/>
                    <a:gd name="connsiteY7" fmla="*/ 18383 h 1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19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8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7"/>
                        <a:pt x="17050" y="18098"/>
                      </a:cubicBezTo>
                      <a:cubicBezTo>
                        <a:pt x="16859" y="18383"/>
                        <a:pt x="16573" y="18479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3" name="Freeform: Shape 1212">
                  <a:extLst>
                    <a:ext uri="{FF2B5EF4-FFF2-40B4-BE49-F238E27FC236}">
                      <a16:creationId xmlns:a16="http://schemas.microsoft.com/office/drawing/2014/main" id="{9290ACEB-0BDB-4C36-83C2-8305DB317ED7}"/>
                    </a:ext>
                  </a:extLst>
                </p:cNvPr>
                <p:cNvSpPr/>
                <p:nvPr/>
              </p:nvSpPr>
              <p:spPr>
                <a:xfrm>
                  <a:off x="6290999" y="4618027"/>
                  <a:ext cx="24529" cy="11598"/>
                </a:xfrm>
                <a:custGeom>
                  <a:avLst/>
                  <a:gdLst>
                    <a:gd name="connsiteX0" fmla="*/ 23409 w 24529"/>
                    <a:gd name="connsiteY0" fmla="*/ 11598 h 11598"/>
                    <a:gd name="connsiteX1" fmla="*/ 23219 w 24529"/>
                    <a:gd name="connsiteY1" fmla="*/ 11503 h 11598"/>
                    <a:gd name="connsiteX2" fmla="*/ 549 w 24529"/>
                    <a:gd name="connsiteY2" fmla="*/ 1787 h 11598"/>
                    <a:gd name="connsiteX3" fmla="*/ 73 w 24529"/>
                    <a:gd name="connsiteY3" fmla="*/ 549 h 11598"/>
                    <a:gd name="connsiteX4" fmla="*/ 1311 w 24529"/>
                    <a:gd name="connsiteY4" fmla="*/ 73 h 11598"/>
                    <a:gd name="connsiteX5" fmla="*/ 23981 w 24529"/>
                    <a:gd name="connsiteY5" fmla="*/ 9788 h 11598"/>
                    <a:gd name="connsiteX6" fmla="*/ 24457 w 24529"/>
                    <a:gd name="connsiteY6" fmla="*/ 11027 h 11598"/>
                    <a:gd name="connsiteX7" fmla="*/ 23409 w 24529"/>
                    <a:gd name="connsiteY7" fmla="*/ 11598 h 11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29" h="11598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7"/>
                      </a:lnTo>
                      <a:cubicBezTo>
                        <a:pt x="73" y="1597"/>
                        <a:pt x="-117" y="1026"/>
                        <a:pt x="73" y="549"/>
                      </a:cubicBezTo>
                      <a:cubicBezTo>
                        <a:pt x="263" y="73"/>
                        <a:pt x="835" y="-117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7" y="10551"/>
                        <a:pt x="24457" y="11027"/>
                      </a:cubicBezTo>
                      <a:cubicBezTo>
                        <a:pt x="24267" y="11408"/>
                        <a:pt x="23885" y="11598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4" name="Freeform: Shape 1213">
                  <a:extLst>
                    <a:ext uri="{FF2B5EF4-FFF2-40B4-BE49-F238E27FC236}">
                      <a16:creationId xmlns:a16="http://schemas.microsoft.com/office/drawing/2014/main" id="{E306EBD4-A69F-42AF-A931-E4A6155FE90B}"/>
                    </a:ext>
                  </a:extLst>
                </p:cNvPr>
                <p:cNvSpPr/>
                <p:nvPr/>
              </p:nvSpPr>
              <p:spPr>
                <a:xfrm>
                  <a:off x="6290009" y="4640088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30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4"/>
                        <a:pt x="15" y="4872"/>
                      </a:cubicBezTo>
                      <a:cubicBezTo>
                        <a:pt x="-81" y="4396"/>
                        <a:pt x="300" y="3825"/>
                        <a:pt x="777" y="3730"/>
                      </a:cubicBezTo>
                      <a:lnTo>
                        <a:pt x="24208" y="15"/>
                      </a:lnTo>
                      <a:cubicBezTo>
                        <a:pt x="24685" y="-80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5" name="Freeform: Shape 1214">
                  <a:extLst>
                    <a:ext uri="{FF2B5EF4-FFF2-40B4-BE49-F238E27FC236}">
                      <a16:creationId xmlns:a16="http://schemas.microsoft.com/office/drawing/2014/main" id="{F58F153E-1B03-4D49-9DBE-FACB0EF1D342}"/>
                    </a:ext>
                  </a:extLst>
                </p:cNvPr>
                <p:cNvSpPr/>
                <p:nvPr/>
              </p:nvSpPr>
              <p:spPr>
                <a:xfrm>
                  <a:off x="6295007" y="4652134"/>
                  <a:ext cx="21657" cy="14353"/>
                </a:xfrm>
                <a:custGeom>
                  <a:avLst/>
                  <a:gdLst>
                    <a:gd name="connsiteX0" fmla="*/ 827 w 21657"/>
                    <a:gd name="connsiteY0" fmla="*/ 14353 h 14353"/>
                    <a:gd name="connsiteX1" fmla="*/ 161 w 21657"/>
                    <a:gd name="connsiteY1" fmla="*/ 13877 h 14353"/>
                    <a:gd name="connsiteX2" fmla="*/ 446 w 21657"/>
                    <a:gd name="connsiteY2" fmla="*/ 12543 h 14353"/>
                    <a:gd name="connsiteX3" fmla="*/ 20163 w 21657"/>
                    <a:gd name="connsiteY3" fmla="*/ 161 h 14353"/>
                    <a:gd name="connsiteX4" fmla="*/ 21497 w 21657"/>
                    <a:gd name="connsiteY4" fmla="*/ 446 h 14353"/>
                    <a:gd name="connsiteX5" fmla="*/ 21211 w 21657"/>
                    <a:gd name="connsiteY5" fmla="*/ 1780 h 14353"/>
                    <a:gd name="connsiteX6" fmla="*/ 1494 w 21657"/>
                    <a:gd name="connsiteY6" fmla="*/ 14162 h 14353"/>
                    <a:gd name="connsiteX7" fmla="*/ 827 w 21657"/>
                    <a:gd name="connsiteY7" fmla="*/ 14353 h 14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53">
                      <a:moveTo>
                        <a:pt x="827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1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39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113" y="14353"/>
                        <a:pt x="827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6" name="Freeform: Shape 1215">
                  <a:extLst>
                    <a:ext uri="{FF2B5EF4-FFF2-40B4-BE49-F238E27FC236}">
                      <a16:creationId xmlns:a16="http://schemas.microsoft.com/office/drawing/2014/main" id="{ABF045F9-8637-402F-A2C5-FA1865B5B779}"/>
                    </a:ext>
                  </a:extLst>
                </p:cNvPr>
                <p:cNvSpPr/>
                <p:nvPr/>
              </p:nvSpPr>
              <p:spPr>
                <a:xfrm>
                  <a:off x="6312178" y="4658542"/>
                  <a:ext cx="13794" cy="24232"/>
                </a:xfrm>
                <a:custGeom>
                  <a:avLst/>
                  <a:gdLst>
                    <a:gd name="connsiteX0" fmla="*/ 801 w 13794"/>
                    <a:gd name="connsiteY0" fmla="*/ 24233 h 24232"/>
                    <a:gd name="connsiteX1" fmla="*/ 515 w 13794"/>
                    <a:gd name="connsiteY1" fmla="*/ 24137 h 24232"/>
                    <a:gd name="connsiteX2" fmla="*/ 134 w 13794"/>
                    <a:gd name="connsiteY2" fmla="*/ 22804 h 24232"/>
                    <a:gd name="connsiteX3" fmla="*/ 11945 w 13794"/>
                    <a:gd name="connsiteY3" fmla="*/ 515 h 24232"/>
                    <a:gd name="connsiteX4" fmla="*/ 13279 w 13794"/>
                    <a:gd name="connsiteY4" fmla="*/ 134 h 24232"/>
                    <a:gd name="connsiteX5" fmla="*/ 13660 w 13794"/>
                    <a:gd name="connsiteY5" fmla="*/ 1468 h 24232"/>
                    <a:gd name="connsiteX6" fmla="*/ 1849 w 13794"/>
                    <a:gd name="connsiteY6" fmla="*/ 23756 h 24232"/>
                    <a:gd name="connsiteX7" fmla="*/ 801 w 13794"/>
                    <a:gd name="connsiteY7" fmla="*/ 24233 h 2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4" h="24232">
                      <a:moveTo>
                        <a:pt x="801" y="24233"/>
                      </a:moveTo>
                      <a:cubicBezTo>
                        <a:pt x="706" y="24233"/>
                        <a:pt x="610" y="24137"/>
                        <a:pt x="515" y="24137"/>
                      </a:cubicBezTo>
                      <a:cubicBezTo>
                        <a:pt x="39" y="23851"/>
                        <a:pt x="-152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2" y="-151"/>
                        <a:pt x="13279" y="134"/>
                      </a:cubicBezTo>
                      <a:cubicBezTo>
                        <a:pt x="13755" y="420"/>
                        <a:pt x="13946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658" y="24042"/>
                        <a:pt x="1182" y="24233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7" name="Freeform: Shape 1216">
                  <a:extLst>
                    <a:ext uri="{FF2B5EF4-FFF2-40B4-BE49-F238E27FC236}">
                      <a16:creationId xmlns:a16="http://schemas.microsoft.com/office/drawing/2014/main" id="{7B4A11B5-86BD-4CA5-AC73-EDAAC45980A2}"/>
                    </a:ext>
                  </a:extLst>
                </p:cNvPr>
                <p:cNvSpPr/>
                <p:nvPr/>
              </p:nvSpPr>
              <p:spPr>
                <a:xfrm>
                  <a:off x="6337649" y="4657819"/>
                  <a:ext cx="3905" cy="29694"/>
                </a:xfrm>
                <a:custGeom>
                  <a:avLst/>
                  <a:gdLst>
                    <a:gd name="connsiteX0" fmla="*/ 2762 w 3905"/>
                    <a:gd name="connsiteY0" fmla="*/ 29623 h 29694"/>
                    <a:gd name="connsiteX1" fmla="*/ 2000 w 3905"/>
                    <a:gd name="connsiteY1" fmla="*/ 28765 h 29694"/>
                    <a:gd name="connsiteX2" fmla="*/ 0 w 3905"/>
                    <a:gd name="connsiteY2" fmla="*/ 1048 h 29694"/>
                    <a:gd name="connsiteX3" fmla="*/ 857 w 3905"/>
                    <a:gd name="connsiteY3" fmla="*/ 0 h 29694"/>
                    <a:gd name="connsiteX4" fmla="*/ 1905 w 3905"/>
                    <a:gd name="connsiteY4" fmla="*/ 857 h 29694"/>
                    <a:gd name="connsiteX5" fmla="*/ 3905 w 3905"/>
                    <a:gd name="connsiteY5" fmla="*/ 28575 h 29694"/>
                    <a:gd name="connsiteX6" fmla="*/ 3048 w 3905"/>
                    <a:gd name="connsiteY6" fmla="*/ 29623 h 29694"/>
                    <a:gd name="connsiteX7" fmla="*/ 2762 w 3905"/>
                    <a:gd name="connsiteY7" fmla="*/ 29623 h 29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94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5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953" y="29718"/>
                        <a:pt x="2858" y="29718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8" name="Freeform: Shape 1217">
                  <a:extLst>
                    <a:ext uri="{FF2B5EF4-FFF2-40B4-BE49-F238E27FC236}">
                      <a16:creationId xmlns:a16="http://schemas.microsoft.com/office/drawing/2014/main" id="{9976EA48-2348-4930-9E7E-5480EDA86289}"/>
                    </a:ext>
                  </a:extLst>
                </p:cNvPr>
                <p:cNvSpPr/>
                <p:nvPr/>
              </p:nvSpPr>
              <p:spPr>
                <a:xfrm>
                  <a:off x="6355776" y="4608533"/>
                  <a:ext cx="22895" cy="14996"/>
                </a:xfrm>
                <a:custGeom>
                  <a:avLst/>
                  <a:gdLst>
                    <a:gd name="connsiteX0" fmla="*/ 828 w 22895"/>
                    <a:gd name="connsiteY0" fmla="*/ 14997 h 14996"/>
                    <a:gd name="connsiteX1" fmla="*/ 161 w 22895"/>
                    <a:gd name="connsiteY1" fmla="*/ 14520 h 14996"/>
                    <a:gd name="connsiteX2" fmla="*/ 447 w 22895"/>
                    <a:gd name="connsiteY2" fmla="*/ 13187 h 14996"/>
                    <a:gd name="connsiteX3" fmla="*/ 21402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8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8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7" y="13187"/>
                      </a:cubicBezTo>
                      <a:lnTo>
                        <a:pt x="21402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899"/>
                        <a:pt x="22925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018" y="14997"/>
                        <a:pt x="828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9" name="Freeform: Shape 1218">
                  <a:extLst>
                    <a:ext uri="{FF2B5EF4-FFF2-40B4-BE49-F238E27FC236}">
                      <a16:creationId xmlns:a16="http://schemas.microsoft.com/office/drawing/2014/main" id="{1BA428DB-E1EA-4395-BFB1-F351ABDE53B4}"/>
                    </a:ext>
                  </a:extLst>
                </p:cNvPr>
                <p:cNvSpPr/>
                <p:nvPr/>
              </p:nvSpPr>
              <p:spPr>
                <a:xfrm>
                  <a:off x="6346529" y="4589928"/>
                  <a:ext cx="11671" cy="24665"/>
                </a:xfrm>
                <a:custGeom>
                  <a:avLst/>
                  <a:gdLst>
                    <a:gd name="connsiteX0" fmla="*/ 740 w 11671"/>
                    <a:gd name="connsiteY0" fmla="*/ 24647 h 24665"/>
                    <a:gd name="connsiteX1" fmla="*/ 549 w 11671"/>
                    <a:gd name="connsiteY1" fmla="*/ 24552 h 24665"/>
                    <a:gd name="connsiteX2" fmla="*/ 73 w 11671"/>
                    <a:gd name="connsiteY2" fmla="*/ 23314 h 24665"/>
                    <a:gd name="connsiteX3" fmla="*/ 9884 w 11671"/>
                    <a:gd name="connsiteY3" fmla="*/ 549 h 24665"/>
                    <a:gd name="connsiteX4" fmla="*/ 11122 w 11671"/>
                    <a:gd name="connsiteY4" fmla="*/ 73 h 24665"/>
                    <a:gd name="connsiteX5" fmla="*/ 11598 w 11671"/>
                    <a:gd name="connsiteY5" fmla="*/ 1311 h 24665"/>
                    <a:gd name="connsiteX6" fmla="*/ 1788 w 11671"/>
                    <a:gd name="connsiteY6" fmla="*/ 24076 h 24665"/>
                    <a:gd name="connsiteX7" fmla="*/ 740 w 11671"/>
                    <a:gd name="connsiteY7" fmla="*/ 24647 h 24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65">
                      <a:moveTo>
                        <a:pt x="740" y="24647"/>
                      </a:moveTo>
                      <a:cubicBezTo>
                        <a:pt x="644" y="24647"/>
                        <a:pt x="549" y="24647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3"/>
                        <a:pt x="11789" y="835"/>
                        <a:pt x="11598" y="1311"/>
                      </a:cubicBezTo>
                      <a:lnTo>
                        <a:pt x="1788" y="24076"/>
                      </a:lnTo>
                      <a:cubicBezTo>
                        <a:pt x="1597" y="24457"/>
                        <a:pt x="1121" y="24743"/>
                        <a:pt x="740" y="246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0" name="Freeform: Shape 1219">
                  <a:extLst>
                    <a:ext uri="{FF2B5EF4-FFF2-40B4-BE49-F238E27FC236}">
                      <a16:creationId xmlns:a16="http://schemas.microsoft.com/office/drawing/2014/main" id="{1D8C792B-96DD-43A3-8E3C-98E07F51BBF4}"/>
                    </a:ext>
                  </a:extLst>
                </p:cNvPr>
                <p:cNvSpPr/>
                <p:nvPr/>
              </p:nvSpPr>
              <p:spPr>
                <a:xfrm>
                  <a:off x="6358128" y="4634197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2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3 h 2381"/>
                    <a:gd name="connsiteX5" fmla="*/ 27622 w 28575"/>
                    <a:gd name="connsiteY5" fmla="*/ 1905 h 2381"/>
                    <a:gd name="connsiteX6" fmla="*/ 952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2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2" y="2381"/>
                      </a:lnTo>
                      <a:cubicBezTo>
                        <a:pt x="857" y="2381"/>
                        <a:pt x="762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1" name="Freeform: Shape 1220">
                  <a:extLst>
                    <a:ext uri="{FF2B5EF4-FFF2-40B4-BE49-F238E27FC236}">
                      <a16:creationId xmlns:a16="http://schemas.microsoft.com/office/drawing/2014/main" id="{1C96DF05-3D41-439A-BE9B-51761766C9FC}"/>
                    </a:ext>
                  </a:extLst>
                </p:cNvPr>
                <p:cNvSpPr/>
                <p:nvPr/>
              </p:nvSpPr>
              <p:spPr>
                <a:xfrm>
                  <a:off x="6354149" y="4644316"/>
                  <a:ext cx="27578" cy="14384"/>
                </a:xfrm>
                <a:custGeom>
                  <a:avLst/>
                  <a:gdLst>
                    <a:gd name="connsiteX0" fmla="*/ 26553 w 27578"/>
                    <a:gd name="connsiteY0" fmla="*/ 14361 h 14384"/>
                    <a:gd name="connsiteX1" fmla="*/ 26267 w 27578"/>
                    <a:gd name="connsiteY1" fmla="*/ 14265 h 14384"/>
                    <a:gd name="connsiteX2" fmla="*/ 549 w 27578"/>
                    <a:gd name="connsiteY2" fmla="*/ 1788 h 14384"/>
                    <a:gd name="connsiteX3" fmla="*/ 73 w 27578"/>
                    <a:gd name="connsiteY3" fmla="*/ 549 h 14384"/>
                    <a:gd name="connsiteX4" fmla="*/ 1311 w 27578"/>
                    <a:gd name="connsiteY4" fmla="*/ 73 h 14384"/>
                    <a:gd name="connsiteX5" fmla="*/ 27029 w 27578"/>
                    <a:gd name="connsiteY5" fmla="*/ 12551 h 14384"/>
                    <a:gd name="connsiteX6" fmla="*/ 27505 w 27578"/>
                    <a:gd name="connsiteY6" fmla="*/ 13789 h 14384"/>
                    <a:gd name="connsiteX7" fmla="*/ 26553 w 27578"/>
                    <a:gd name="connsiteY7" fmla="*/ 14361 h 14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84">
                      <a:moveTo>
                        <a:pt x="26553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5" y="13313"/>
                        <a:pt x="27505" y="13789"/>
                      </a:cubicBezTo>
                      <a:cubicBezTo>
                        <a:pt x="27315" y="14265"/>
                        <a:pt x="26933" y="14456"/>
                        <a:pt x="26553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2" name="Freeform: Shape 1221">
                  <a:extLst>
                    <a:ext uri="{FF2B5EF4-FFF2-40B4-BE49-F238E27FC236}">
                      <a16:creationId xmlns:a16="http://schemas.microsoft.com/office/drawing/2014/main" id="{CFE179D1-3C0E-4DC5-AA4B-9C62DC5FFB2A}"/>
                    </a:ext>
                  </a:extLst>
                </p:cNvPr>
                <p:cNvSpPr/>
                <p:nvPr/>
              </p:nvSpPr>
              <p:spPr>
                <a:xfrm>
                  <a:off x="6348026" y="4655529"/>
                  <a:ext cx="18868" cy="23054"/>
                </a:xfrm>
                <a:custGeom>
                  <a:avLst/>
                  <a:gdLst>
                    <a:gd name="connsiteX0" fmla="*/ 17721 w 18868"/>
                    <a:gd name="connsiteY0" fmla="*/ 23055 h 23054"/>
                    <a:gd name="connsiteX1" fmla="*/ 17149 w 18868"/>
                    <a:gd name="connsiteY1" fmla="*/ 22674 h 23054"/>
                    <a:gd name="connsiteX2" fmla="*/ 195 w 18868"/>
                    <a:gd name="connsiteY2" fmla="*/ 1528 h 23054"/>
                    <a:gd name="connsiteX3" fmla="*/ 386 w 18868"/>
                    <a:gd name="connsiteY3" fmla="*/ 195 h 23054"/>
                    <a:gd name="connsiteX4" fmla="*/ 1719 w 18868"/>
                    <a:gd name="connsiteY4" fmla="*/ 385 h 23054"/>
                    <a:gd name="connsiteX5" fmla="*/ 18674 w 18868"/>
                    <a:gd name="connsiteY5" fmla="*/ 21531 h 23054"/>
                    <a:gd name="connsiteX6" fmla="*/ 18483 w 18868"/>
                    <a:gd name="connsiteY6" fmla="*/ 22865 h 23054"/>
                    <a:gd name="connsiteX7" fmla="*/ 17721 w 18868"/>
                    <a:gd name="connsiteY7" fmla="*/ 23055 h 23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54">
                      <a:moveTo>
                        <a:pt x="17721" y="23055"/>
                      </a:moveTo>
                      <a:cubicBezTo>
                        <a:pt x="17531" y="23055"/>
                        <a:pt x="17245" y="22865"/>
                        <a:pt x="17149" y="22674"/>
                      </a:cubicBezTo>
                      <a:lnTo>
                        <a:pt x="195" y="1528"/>
                      </a:lnTo>
                      <a:cubicBezTo>
                        <a:pt x="-91" y="1148"/>
                        <a:pt x="-91" y="481"/>
                        <a:pt x="386" y="195"/>
                      </a:cubicBezTo>
                      <a:cubicBezTo>
                        <a:pt x="766" y="-91"/>
                        <a:pt x="1433" y="-91"/>
                        <a:pt x="1719" y="385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197" y="22960"/>
                        <a:pt x="17912" y="23055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3" name="Freeform: Shape 1222">
                  <a:extLst>
                    <a:ext uri="{FF2B5EF4-FFF2-40B4-BE49-F238E27FC236}">
                      <a16:creationId xmlns:a16="http://schemas.microsoft.com/office/drawing/2014/main" id="{51C1A409-E249-4305-B177-1BFC63F11D6E}"/>
                    </a:ext>
                  </a:extLst>
                </p:cNvPr>
                <p:cNvSpPr/>
                <p:nvPr/>
              </p:nvSpPr>
              <p:spPr>
                <a:xfrm>
                  <a:off x="6337253" y="4611323"/>
                  <a:ext cx="3461" cy="10697"/>
                </a:xfrm>
                <a:custGeom>
                  <a:avLst/>
                  <a:gdLst>
                    <a:gd name="connsiteX0" fmla="*/ 777 w 3461"/>
                    <a:gd name="connsiteY0" fmla="*/ 10683 h 10697"/>
                    <a:gd name="connsiteX1" fmla="*/ 15 w 3461"/>
                    <a:gd name="connsiteY1" fmla="*/ 9540 h 10697"/>
                    <a:gd name="connsiteX2" fmla="*/ 1539 w 3461"/>
                    <a:gd name="connsiteY2" fmla="*/ 777 h 10697"/>
                    <a:gd name="connsiteX3" fmla="*/ 2682 w 3461"/>
                    <a:gd name="connsiteY3" fmla="*/ 15 h 10697"/>
                    <a:gd name="connsiteX4" fmla="*/ 3444 w 3461"/>
                    <a:gd name="connsiteY4" fmla="*/ 1158 h 10697"/>
                    <a:gd name="connsiteX5" fmla="*/ 1920 w 3461"/>
                    <a:gd name="connsiteY5" fmla="*/ 9921 h 10697"/>
                    <a:gd name="connsiteX6" fmla="*/ 777 w 3461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61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253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729" y="10397"/>
                        <a:pt x="1253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4" name="Freeform: Shape 1223">
                  <a:extLst>
                    <a:ext uri="{FF2B5EF4-FFF2-40B4-BE49-F238E27FC236}">
                      <a16:creationId xmlns:a16="http://schemas.microsoft.com/office/drawing/2014/main" id="{6EA4F9D4-A9FE-4416-90FD-A5445D9C2523}"/>
                    </a:ext>
                  </a:extLst>
                </p:cNvPr>
                <p:cNvSpPr/>
                <p:nvPr/>
              </p:nvSpPr>
              <p:spPr>
                <a:xfrm>
                  <a:off x="6324058" y="4616225"/>
                  <a:ext cx="7274" cy="9590"/>
                </a:xfrm>
                <a:custGeom>
                  <a:avLst/>
                  <a:gdLst>
                    <a:gd name="connsiteX0" fmla="*/ 6161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7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1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1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7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5" y="9209"/>
                        <a:pt x="6828" y="9495"/>
                      </a:cubicBezTo>
                      <a:cubicBezTo>
                        <a:pt x="6638" y="9590"/>
                        <a:pt x="6352" y="9590"/>
                        <a:pt x="6161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5" name="Freeform: Shape 1224">
                  <a:extLst>
                    <a:ext uri="{FF2B5EF4-FFF2-40B4-BE49-F238E27FC236}">
                      <a16:creationId xmlns:a16="http://schemas.microsoft.com/office/drawing/2014/main" id="{587168BA-87B4-430E-9208-B7374AE461B8}"/>
                    </a:ext>
                  </a:extLst>
                </p:cNvPr>
                <p:cNvSpPr/>
                <p:nvPr/>
              </p:nvSpPr>
              <p:spPr>
                <a:xfrm>
                  <a:off x="6315405" y="4629099"/>
                  <a:ext cx="14483" cy="5002"/>
                </a:xfrm>
                <a:custGeom>
                  <a:avLst/>
                  <a:gdLst>
                    <a:gd name="connsiteX0" fmla="*/ 13385 w 14483"/>
                    <a:gd name="connsiteY0" fmla="*/ 5003 h 5002"/>
                    <a:gd name="connsiteX1" fmla="*/ 13385 w 14483"/>
                    <a:gd name="connsiteY1" fmla="*/ 5003 h 5002"/>
                    <a:gd name="connsiteX2" fmla="*/ 717 w 14483"/>
                    <a:gd name="connsiteY2" fmla="*/ 1860 h 5002"/>
                    <a:gd name="connsiteX3" fmla="*/ 50 w 14483"/>
                    <a:gd name="connsiteY3" fmla="*/ 717 h 5002"/>
                    <a:gd name="connsiteX4" fmla="*/ 1193 w 14483"/>
                    <a:gd name="connsiteY4" fmla="*/ 50 h 5002"/>
                    <a:gd name="connsiteX5" fmla="*/ 13766 w 14483"/>
                    <a:gd name="connsiteY5" fmla="*/ 3193 h 5002"/>
                    <a:gd name="connsiteX6" fmla="*/ 14433 w 14483"/>
                    <a:gd name="connsiteY6" fmla="*/ 4336 h 5002"/>
                    <a:gd name="connsiteX7" fmla="*/ 13385 w 14483"/>
                    <a:gd name="connsiteY7" fmla="*/ 5003 h 5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3" h="5002">
                      <a:moveTo>
                        <a:pt x="13385" y="5003"/>
                      </a:moveTo>
                      <a:cubicBezTo>
                        <a:pt x="13290" y="5003"/>
                        <a:pt x="13290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4"/>
                        <a:pt x="-140" y="1193"/>
                        <a:pt x="50" y="717"/>
                      </a:cubicBezTo>
                      <a:cubicBezTo>
                        <a:pt x="145" y="240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717"/>
                        <a:pt x="13861" y="5003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6" name="Freeform: Shape 1225">
                  <a:extLst>
                    <a:ext uri="{FF2B5EF4-FFF2-40B4-BE49-F238E27FC236}">
                      <a16:creationId xmlns:a16="http://schemas.microsoft.com/office/drawing/2014/main" id="{64D232B2-39CF-4B33-95EA-0922479BD6A8}"/>
                    </a:ext>
                  </a:extLst>
                </p:cNvPr>
                <p:cNvSpPr/>
                <p:nvPr/>
              </p:nvSpPr>
              <p:spPr>
                <a:xfrm>
                  <a:off x="6319015" y="4641853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8"/>
                        <a:pt x="10252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203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7" name="Freeform: Shape 1226">
                  <a:extLst>
                    <a:ext uri="{FF2B5EF4-FFF2-40B4-BE49-F238E27FC236}">
                      <a16:creationId xmlns:a16="http://schemas.microsoft.com/office/drawing/2014/main" id="{14E9AFBD-C8F4-4CC6-A4B6-0D4A9F9AD12A}"/>
                    </a:ext>
                  </a:extLst>
                </p:cNvPr>
                <p:cNvSpPr/>
                <p:nvPr/>
              </p:nvSpPr>
              <p:spPr>
                <a:xfrm>
                  <a:off x="6330871" y="4647327"/>
                  <a:ext cx="3553" cy="11349"/>
                </a:xfrm>
                <a:custGeom>
                  <a:avLst/>
                  <a:gdLst>
                    <a:gd name="connsiteX0" fmla="*/ 777 w 3553"/>
                    <a:gd name="connsiteY0" fmla="*/ 11349 h 11349"/>
                    <a:gd name="connsiteX1" fmla="*/ 15 w 3553"/>
                    <a:gd name="connsiteY1" fmla="*/ 10207 h 11349"/>
                    <a:gd name="connsiteX2" fmla="*/ 1634 w 3553"/>
                    <a:gd name="connsiteY2" fmla="*/ 777 h 11349"/>
                    <a:gd name="connsiteX3" fmla="*/ 2777 w 3553"/>
                    <a:gd name="connsiteY3" fmla="*/ 15 h 11349"/>
                    <a:gd name="connsiteX4" fmla="*/ 3539 w 3553"/>
                    <a:gd name="connsiteY4" fmla="*/ 1158 h 11349"/>
                    <a:gd name="connsiteX5" fmla="*/ 1920 w 3553"/>
                    <a:gd name="connsiteY5" fmla="*/ 10587 h 11349"/>
                    <a:gd name="connsiteX6" fmla="*/ 777 w 3553"/>
                    <a:gd name="connsiteY6" fmla="*/ 11349 h 11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49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7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064"/>
                        <a:pt x="1253" y="11349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8" name="Freeform: Shape 1227">
                  <a:extLst>
                    <a:ext uri="{FF2B5EF4-FFF2-40B4-BE49-F238E27FC236}">
                      <a16:creationId xmlns:a16="http://schemas.microsoft.com/office/drawing/2014/main" id="{4727AA08-96EF-41DE-B2E1-85DA36286243}"/>
                    </a:ext>
                  </a:extLst>
                </p:cNvPr>
                <p:cNvSpPr/>
                <p:nvPr/>
              </p:nvSpPr>
              <p:spPr>
                <a:xfrm>
                  <a:off x="6338740" y="4640908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5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5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4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9" name="Freeform: Shape 1228">
                  <a:extLst>
                    <a:ext uri="{FF2B5EF4-FFF2-40B4-BE49-F238E27FC236}">
                      <a16:creationId xmlns:a16="http://schemas.microsoft.com/office/drawing/2014/main" id="{C455DE2D-8DF2-423F-A786-09EEF7A416E7}"/>
                    </a:ext>
                  </a:extLst>
                </p:cNvPr>
                <p:cNvSpPr/>
                <p:nvPr/>
              </p:nvSpPr>
              <p:spPr>
                <a:xfrm>
                  <a:off x="6344217" y="4620762"/>
                  <a:ext cx="8676" cy="7090"/>
                </a:xfrm>
                <a:custGeom>
                  <a:avLst/>
                  <a:gdLst>
                    <a:gd name="connsiteX0" fmla="*/ 766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3 h 7090"/>
                    <a:gd name="connsiteX7" fmla="*/ 766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7" y="767"/>
                        <a:pt x="8767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243" y="7053"/>
                        <a:pt x="957" y="7148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40" name="Freeform: Shape 1229">
                  <a:extLst>
                    <a:ext uri="{FF2B5EF4-FFF2-40B4-BE49-F238E27FC236}">
                      <a16:creationId xmlns:a16="http://schemas.microsoft.com/office/drawing/2014/main" id="{0E527850-9D6A-488E-945C-BFA74C8630A7}"/>
                    </a:ext>
                  </a:extLst>
                </p:cNvPr>
                <p:cNvSpPr/>
                <p:nvPr/>
              </p:nvSpPr>
              <p:spPr>
                <a:xfrm>
                  <a:off x="6342968" y="4632849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19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1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19 h 2981"/>
                    <a:gd name="connsiteX7" fmla="*/ 777 w 12602"/>
                    <a:gd name="connsiteY7" fmla="*/ 1919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19"/>
                      </a:moveTo>
                      <a:cubicBezTo>
                        <a:pt x="301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1" y="1062"/>
                      </a:lnTo>
                      <a:cubicBezTo>
                        <a:pt x="12302" y="1158"/>
                        <a:pt x="12683" y="1538"/>
                        <a:pt x="12588" y="2110"/>
                      </a:cubicBezTo>
                      <a:cubicBezTo>
                        <a:pt x="12493" y="2682"/>
                        <a:pt x="12111" y="3062"/>
                        <a:pt x="11540" y="2967"/>
                      </a:cubicBezTo>
                      <a:lnTo>
                        <a:pt x="777" y="1919"/>
                      </a:lnTo>
                      <a:cubicBezTo>
                        <a:pt x="777" y="1919"/>
                        <a:pt x="777" y="1919"/>
                        <a:pt x="777" y="19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38" name="Graphic 79">
                <a:extLst>
                  <a:ext uri="{FF2B5EF4-FFF2-40B4-BE49-F238E27FC236}">
                    <a16:creationId xmlns:a16="http://schemas.microsoft.com/office/drawing/2014/main" id="{93832DD5-CA28-422B-99D4-3CE7BECDACE0}"/>
                  </a:ext>
                </a:extLst>
              </p:cNvPr>
              <p:cNvGrpSpPr/>
              <p:nvPr/>
            </p:nvGrpSpPr>
            <p:grpSpPr>
              <a:xfrm>
                <a:off x="10725220" y="3294736"/>
                <a:ext cx="305519" cy="268716"/>
                <a:chOff x="6899816" y="3360230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709" name="Graphic 79">
                  <a:extLst>
                    <a:ext uri="{FF2B5EF4-FFF2-40B4-BE49-F238E27FC236}">
                      <a16:creationId xmlns:a16="http://schemas.microsoft.com/office/drawing/2014/main" id="{0D3FD3CD-DB02-4513-8129-01F6C10DC9D8}"/>
                    </a:ext>
                  </a:extLst>
                </p:cNvPr>
                <p:cNvGrpSpPr/>
                <p:nvPr/>
              </p:nvGrpSpPr>
              <p:grpSpPr>
                <a:xfrm>
                  <a:off x="6952013" y="3360230"/>
                  <a:ext cx="33334" cy="137728"/>
                  <a:chOff x="6952013" y="3360230"/>
                  <a:chExt cx="33334" cy="137728"/>
                </a:xfrm>
                <a:grpFill/>
              </p:grpSpPr>
              <p:grpSp>
                <p:nvGrpSpPr>
                  <p:cNvPr id="787" name="Graphic 79">
                    <a:extLst>
                      <a:ext uri="{FF2B5EF4-FFF2-40B4-BE49-F238E27FC236}">
                        <a16:creationId xmlns:a16="http://schemas.microsoft.com/office/drawing/2014/main" id="{61040F75-F1C3-4641-B5BE-2F1A897453BA}"/>
                      </a:ext>
                    </a:extLst>
                  </p:cNvPr>
                  <p:cNvGrpSpPr/>
                  <p:nvPr/>
                </p:nvGrpSpPr>
                <p:grpSpPr>
                  <a:xfrm>
                    <a:off x="6973618" y="3360230"/>
                    <a:ext cx="11729" cy="35640"/>
                    <a:chOff x="6973618" y="3360230"/>
                    <a:chExt cx="11729" cy="35640"/>
                  </a:xfrm>
                  <a:grpFill/>
                </p:grpSpPr>
                <p:sp>
                  <p:nvSpPr>
                    <p:cNvPr id="791" name="Freeform: Shape 1233">
                      <a:extLst>
                        <a:ext uri="{FF2B5EF4-FFF2-40B4-BE49-F238E27FC236}">
                          <a16:creationId xmlns:a16="http://schemas.microsoft.com/office/drawing/2014/main" id="{ADDBE10F-E101-453E-89E1-BC3EA2B823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3618" y="3367167"/>
                      <a:ext cx="6601" cy="28703"/>
                    </a:xfrm>
                    <a:custGeom>
                      <a:avLst/>
                      <a:gdLst>
                        <a:gd name="connsiteX0" fmla="*/ 777 w 6601"/>
                        <a:gd name="connsiteY0" fmla="*/ 28685 h 28703"/>
                        <a:gd name="connsiteX1" fmla="*/ 15 w 6601"/>
                        <a:gd name="connsiteY1" fmla="*/ 27542 h 28703"/>
                        <a:gd name="connsiteX2" fmla="*/ 4682 w 6601"/>
                        <a:gd name="connsiteY2" fmla="*/ 777 h 28703"/>
                        <a:gd name="connsiteX3" fmla="*/ 5825 w 6601"/>
                        <a:gd name="connsiteY3" fmla="*/ 15 h 28703"/>
                        <a:gd name="connsiteX4" fmla="*/ 6587 w 6601"/>
                        <a:gd name="connsiteY4" fmla="*/ 1158 h 28703"/>
                        <a:gd name="connsiteX5" fmla="*/ 1920 w 6601"/>
                        <a:gd name="connsiteY5" fmla="*/ 27923 h 28703"/>
                        <a:gd name="connsiteX6" fmla="*/ 777 w 6601"/>
                        <a:gd name="connsiteY6" fmla="*/ 28685 h 28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3">
                          <a:moveTo>
                            <a:pt x="777" y="28685"/>
                          </a:moveTo>
                          <a:cubicBezTo>
                            <a:pt x="300" y="28590"/>
                            <a:pt x="-81" y="28114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2" name="Freeform: Shape 1234">
                      <a:extLst>
                        <a:ext uri="{FF2B5EF4-FFF2-40B4-BE49-F238E27FC236}">
                          <a16:creationId xmlns:a16="http://schemas.microsoft.com/office/drawing/2014/main" id="{3CA2CE81-4781-4FFF-84A5-F0A1EA6271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3825" y="3360230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2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1 w 11522"/>
                        <a:gd name="connsiteY3" fmla="*/ 94 h 11522"/>
                        <a:gd name="connsiteX4" fmla="*/ 11429 w 11522"/>
                        <a:gd name="connsiteY4" fmla="*/ 6762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2"/>
                          </a:moveTo>
                          <a:cubicBezTo>
                            <a:pt x="10857" y="9905"/>
                            <a:pt x="7905" y="12000"/>
                            <a:pt x="4761" y="11429"/>
                          </a:cubicBezTo>
                          <a:cubicBezTo>
                            <a:pt x="1618" y="10857"/>
                            <a:pt x="-478" y="7905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6"/>
                            <a:pt x="12000" y="3713"/>
                            <a:pt x="11429" y="676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8" name="Graphic 79">
                    <a:extLst>
                      <a:ext uri="{FF2B5EF4-FFF2-40B4-BE49-F238E27FC236}">
                        <a16:creationId xmlns:a16="http://schemas.microsoft.com/office/drawing/2014/main" id="{6A562498-A3BF-4F11-B5ED-36D6706A88A6}"/>
                      </a:ext>
                    </a:extLst>
                  </p:cNvPr>
                  <p:cNvGrpSpPr/>
                  <p:nvPr/>
                </p:nvGrpSpPr>
                <p:grpSpPr>
                  <a:xfrm>
                    <a:off x="6952013" y="3462417"/>
                    <a:ext cx="11729" cy="35541"/>
                    <a:chOff x="6952013" y="3462417"/>
                    <a:chExt cx="11729" cy="35541"/>
                  </a:xfrm>
                  <a:grpFill/>
                </p:grpSpPr>
                <p:sp>
                  <p:nvSpPr>
                    <p:cNvPr id="789" name="Freeform: Shape 1236">
                      <a:extLst>
                        <a:ext uri="{FF2B5EF4-FFF2-40B4-BE49-F238E27FC236}">
                          <a16:creationId xmlns:a16="http://schemas.microsoft.com/office/drawing/2014/main" id="{E4A58C83-8DBF-4AA9-9A25-5EC90380A2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7140" y="3462417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4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0" name="Freeform: Shape 1237">
                      <a:extLst>
                        <a:ext uri="{FF2B5EF4-FFF2-40B4-BE49-F238E27FC236}">
                          <a16:creationId xmlns:a16="http://schemas.microsoft.com/office/drawing/2014/main" id="{E0111CC0-7BC5-4B37-8F5E-31CDB4C48D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2013" y="3486436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1 w 11522"/>
                        <a:gd name="connsiteY1" fmla="*/ 94 h 11522"/>
                        <a:gd name="connsiteX2" fmla="*/ 11429 w 11522"/>
                        <a:gd name="connsiteY2" fmla="*/ 6762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6"/>
                            <a:pt x="12000" y="3618"/>
                            <a:pt x="11429" y="6762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5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10" name="Graphic 79">
                  <a:extLst>
                    <a:ext uri="{FF2B5EF4-FFF2-40B4-BE49-F238E27FC236}">
                      <a16:creationId xmlns:a16="http://schemas.microsoft.com/office/drawing/2014/main" id="{DDF37977-441D-438A-AD72-09B6F407E1D7}"/>
                    </a:ext>
                  </a:extLst>
                </p:cNvPr>
                <p:cNvGrpSpPr/>
                <p:nvPr/>
              </p:nvGrpSpPr>
              <p:grpSpPr>
                <a:xfrm>
                  <a:off x="6940918" y="3363278"/>
                  <a:ext cx="55525" cy="131678"/>
                  <a:chOff x="6940918" y="3363278"/>
                  <a:chExt cx="55525" cy="131678"/>
                </a:xfrm>
                <a:grpFill/>
              </p:grpSpPr>
              <p:grpSp>
                <p:nvGrpSpPr>
                  <p:cNvPr id="781" name="Graphic 79">
                    <a:extLst>
                      <a:ext uri="{FF2B5EF4-FFF2-40B4-BE49-F238E27FC236}">
                        <a16:creationId xmlns:a16="http://schemas.microsoft.com/office/drawing/2014/main" id="{5A62299A-331F-4CEA-A046-A114BE9EDA31}"/>
                      </a:ext>
                    </a:extLst>
                  </p:cNvPr>
                  <p:cNvGrpSpPr/>
                  <p:nvPr/>
                </p:nvGrpSpPr>
                <p:grpSpPr>
                  <a:xfrm>
                    <a:off x="6940918" y="3363278"/>
                    <a:ext cx="16773" cy="34235"/>
                    <a:chOff x="6940918" y="3363278"/>
                    <a:chExt cx="16773" cy="34235"/>
                  </a:xfrm>
                  <a:grpFill/>
                </p:grpSpPr>
                <p:sp>
                  <p:nvSpPr>
                    <p:cNvPr id="785" name="Freeform: Shape 1240">
                      <a:extLst>
                        <a:ext uri="{FF2B5EF4-FFF2-40B4-BE49-F238E27FC236}">
                          <a16:creationId xmlns:a16="http://schemas.microsoft.com/office/drawing/2014/main" id="{1E77500A-54BC-40A4-B9D2-92EC067ECB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6427" y="3370075"/>
                      <a:ext cx="11263" cy="27438"/>
                    </a:xfrm>
                    <a:custGeom>
                      <a:avLst/>
                      <a:gdLst>
                        <a:gd name="connsiteX0" fmla="*/ 10156 w 11263"/>
                        <a:gd name="connsiteY0" fmla="*/ 27396 h 27438"/>
                        <a:gd name="connsiteX1" fmla="*/ 9394 w 11263"/>
                        <a:gd name="connsiteY1" fmla="*/ 26825 h 27438"/>
                        <a:gd name="connsiteX2" fmla="*/ 60 w 11263"/>
                        <a:gd name="connsiteY2" fmla="*/ 1298 h 27438"/>
                        <a:gd name="connsiteX3" fmla="*/ 631 w 11263"/>
                        <a:gd name="connsiteY3" fmla="*/ 60 h 27438"/>
                        <a:gd name="connsiteX4" fmla="*/ 1869 w 11263"/>
                        <a:gd name="connsiteY4" fmla="*/ 631 h 27438"/>
                        <a:gd name="connsiteX5" fmla="*/ 11204 w 11263"/>
                        <a:gd name="connsiteY5" fmla="*/ 26158 h 27438"/>
                        <a:gd name="connsiteX6" fmla="*/ 10632 w 11263"/>
                        <a:gd name="connsiteY6" fmla="*/ 27396 h 27438"/>
                        <a:gd name="connsiteX7" fmla="*/ 10156 w 11263"/>
                        <a:gd name="connsiteY7" fmla="*/ 27396 h 274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38">
                          <a:moveTo>
                            <a:pt x="10156" y="27396"/>
                          </a:moveTo>
                          <a:cubicBezTo>
                            <a:pt x="9871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251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86" name="Freeform: Shape 1241">
                      <a:extLst>
                        <a:ext uri="{FF2B5EF4-FFF2-40B4-BE49-F238E27FC236}">
                          <a16:creationId xmlns:a16="http://schemas.microsoft.com/office/drawing/2014/main" id="{86A4D9A4-0705-4731-8177-1DA0628D1A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0918" y="3363278"/>
                      <a:ext cx="11424" cy="11473"/>
                    </a:xfrm>
                    <a:custGeom>
                      <a:avLst/>
                      <a:gdLst>
                        <a:gd name="connsiteX0" fmla="*/ 11094 w 11424"/>
                        <a:gd name="connsiteY0" fmla="*/ 3808 h 11473"/>
                        <a:gd name="connsiteX1" fmla="*/ 7665 w 11424"/>
                        <a:gd name="connsiteY1" fmla="*/ 11143 h 11473"/>
                        <a:gd name="connsiteX2" fmla="*/ 331 w 11424"/>
                        <a:gd name="connsiteY2" fmla="*/ 7714 h 11473"/>
                        <a:gd name="connsiteX3" fmla="*/ 3760 w 11424"/>
                        <a:gd name="connsiteY3" fmla="*/ 379 h 11473"/>
                        <a:gd name="connsiteX4" fmla="*/ 11094 w 11424"/>
                        <a:gd name="connsiteY4" fmla="*/ 3808 h 11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73">
                          <a:moveTo>
                            <a:pt x="11094" y="3808"/>
                          </a:moveTo>
                          <a:cubicBezTo>
                            <a:pt x="12141" y="6761"/>
                            <a:pt x="10618" y="10095"/>
                            <a:pt x="7665" y="11143"/>
                          </a:cubicBezTo>
                          <a:cubicBezTo>
                            <a:pt x="4712" y="12191"/>
                            <a:pt x="1378" y="10667"/>
                            <a:pt x="331" y="7714"/>
                          </a:cubicBezTo>
                          <a:cubicBezTo>
                            <a:pt x="-717" y="4761"/>
                            <a:pt x="807" y="1427"/>
                            <a:pt x="3760" y="379"/>
                          </a:cubicBezTo>
                          <a:cubicBezTo>
                            <a:pt x="6712" y="-763"/>
                            <a:pt x="9951" y="760"/>
                            <a:pt x="11094" y="380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2" name="Graphic 79">
                    <a:extLst>
                      <a:ext uri="{FF2B5EF4-FFF2-40B4-BE49-F238E27FC236}">
                        <a16:creationId xmlns:a16="http://schemas.microsoft.com/office/drawing/2014/main" id="{010CC88E-A727-49EF-8241-A86695EAF0DC}"/>
                      </a:ext>
                    </a:extLst>
                  </p:cNvPr>
                  <p:cNvGrpSpPr/>
                  <p:nvPr/>
                </p:nvGrpSpPr>
                <p:grpSpPr>
                  <a:xfrm>
                    <a:off x="6979669" y="3460753"/>
                    <a:ext cx="16773" cy="34203"/>
                    <a:chOff x="6979669" y="3460753"/>
                    <a:chExt cx="16773" cy="34203"/>
                  </a:xfrm>
                  <a:grpFill/>
                </p:grpSpPr>
                <p:sp>
                  <p:nvSpPr>
                    <p:cNvPr id="783" name="Freeform: Shape 1243">
                      <a:extLst>
                        <a:ext uri="{FF2B5EF4-FFF2-40B4-BE49-F238E27FC236}">
                          <a16:creationId xmlns:a16="http://schemas.microsoft.com/office/drawing/2014/main" id="{7EDD09ED-B76D-4088-BBB8-A9EF924DE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9669" y="3460753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492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84" name="Freeform: Shape 1244">
                      <a:extLst>
                        <a:ext uri="{FF2B5EF4-FFF2-40B4-BE49-F238E27FC236}">
                          <a16:creationId xmlns:a16="http://schemas.microsoft.com/office/drawing/2014/main" id="{6D418D8E-D2EC-4513-9399-B7A7AD1AC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5018" y="3483532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60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474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11" name="Graphic 79">
                  <a:extLst>
                    <a:ext uri="{FF2B5EF4-FFF2-40B4-BE49-F238E27FC236}">
                      <a16:creationId xmlns:a16="http://schemas.microsoft.com/office/drawing/2014/main" id="{8E618682-8141-47FA-8652-479640103D73}"/>
                    </a:ext>
                  </a:extLst>
                </p:cNvPr>
                <p:cNvGrpSpPr/>
                <p:nvPr/>
              </p:nvGrpSpPr>
              <p:grpSpPr>
                <a:xfrm>
                  <a:off x="6913734" y="3382395"/>
                  <a:ext cx="109893" cy="93493"/>
                  <a:chOff x="6913734" y="3382395"/>
                  <a:chExt cx="109893" cy="93493"/>
                </a:xfrm>
                <a:grpFill/>
              </p:grpSpPr>
              <p:grpSp>
                <p:nvGrpSpPr>
                  <p:cNvPr id="775" name="Graphic 79">
                    <a:extLst>
                      <a:ext uri="{FF2B5EF4-FFF2-40B4-BE49-F238E27FC236}">
                        <a16:creationId xmlns:a16="http://schemas.microsoft.com/office/drawing/2014/main" id="{6A6D7B1F-BCCD-4649-8327-0614E0178C2E}"/>
                      </a:ext>
                    </a:extLst>
                  </p:cNvPr>
                  <p:cNvGrpSpPr/>
                  <p:nvPr/>
                </p:nvGrpSpPr>
                <p:grpSpPr>
                  <a:xfrm>
                    <a:off x="6913734" y="3382395"/>
                    <a:ext cx="29185" cy="25483"/>
                    <a:chOff x="6913734" y="3382395"/>
                    <a:chExt cx="29185" cy="25483"/>
                  </a:xfrm>
                  <a:grpFill/>
                </p:grpSpPr>
                <p:sp>
                  <p:nvSpPr>
                    <p:cNvPr id="779" name="Freeform: Shape 1247">
                      <a:extLst>
                        <a:ext uri="{FF2B5EF4-FFF2-40B4-BE49-F238E27FC236}">
                          <a16:creationId xmlns:a16="http://schemas.microsoft.com/office/drawing/2014/main" id="{856D8510-ABD7-45F5-9D7E-1FDBF19498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0146" y="3388561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8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9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436" y="19197"/>
                            <a:pt x="22055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80" name="Freeform: Shape 1248">
                      <a:extLst>
                        <a:ext uri="{FF2B5EF4-FFF2-40B4-BE49-F238E27FC236}">
                          <a16:creationId xmlns:a16="http://schemas.microsoft.com/office/drawing/2014/main" id="{65547029-2B1E-409B-B0E5-2D8C6C9D4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3734" y="3382395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80" y="4599"/>
                            <a:pt x="1321" y="2122"/>
                          </a:cubicBezTo>
                          <a:cubicBezTo>
                            <a:pt x="3416" y="-354"/>
                            <a:pt x="7036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76" name="Graphic 79">
                    <a:extLst>
                      <a:ext uri="{FF2B5EF4-FFF2-40B4-BE49-F238E27FC236}">
                        <a16:creationId xmlns:a16="http://schemas.microsoft.com/office/drawing/2014/main" id="{8C8B63F3-E0A4-45E7-843F-5E043B6E21F5}"/>
                      </a:ext>
                    </a:extLst>
                  </p:cNvPr>
                  <p:cNvGrpSpPr/>
                  <p:nvPr/>
                </p:nvGrpSpPr>
                <p:grpSpPr>
                  <a:xfrm>
                    <a:off x="6994345" y="3450473"/>
                    <a:ext cx="29281" cy="25415"/>
                    <a:chOff x="6994345" y="3450473"/>
                    <a:chExt cx="29281" cy="25415"/>
                  </a:xfrm>
                  <a:grpFill/>
                </p:grpSpPr>
                <p:sp>
                  <p:nvSpPr>
                    <p:cNvPr id="777" name="Freeform: Shape 1250">
                      <a:extLst>
                        <a:ext uri="{FF2B5EF4-FFF2-40B4-BE49-F238E27FC236}">
                          <a16:creationId xmlns:a16="http://schemas.microsoft.com/office/drawing/2014/main" id="{17691646-0B67-47EB-8CED-B0831599B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4345" y="3450473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7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2055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8" name="Freeform: Shape 1251">
                      <a:extLst>
                        <a:ext uri="{FF2B5EF4-FFF2-40B4-BE49-F238E27FC236}">
                          <a16:creationId xmlns:a16="http://schemas.microsoft.com/office/drawing/2014/main" id="{DDB7C255-D6F0-4D33-BDE2-0443C4E5AA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2127" y="3464349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083" y="11894"/>
                            <a:pt x="4464" y="12275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12" name="Graphic 79">
                  <a:extLst>
                    <a:ext uri="{FF2B5EF4-FFF2-40B4-BE49-F238E27FC236}">
                      <a16:creationId xmlns:a16="http://schemas.microsoft.com/office/drawing/2014/main" id="{1A13A473-2108-492F-BDD8-4E775E771A69}"/>
                    </a:ext>
                  </a:extLst>
                </p:cNvPr>
                <p:cNvGrpSpPr/>
                <p:nvPr/>
              </p:nvGrpSpPr>
              <p:grpSpPr>
                <a:xfrm>
                  <a:off x="6899816" y="3412451"/>
                  <a:ext cx="137728" cy="33379"/>
                  <a:chOff x="6899816" y="3412451"/>
                  <a:chExt cx="137728" cy="33379"/>
                </a:xfrm>
                <a:grpFill/>
              </p:grpSpPr>
              <p:grpSp>
                <p:nvGrpSpPr>
                  <p:cNvPr id="769" name="Graphic 79">
                    <a:extLst>
                      <a:ext uri="{FF2B5EF4-FFF2-40B4-BE49-F238E27FC236}">
                        <a16:creationId xmlns:a16="http://schemas.microsoft.com/office/drawing/2014/main" id="{FEF11831-C558-428F-95C0-9EE35DDEBFAC}"/>
                      </a:ext>
                    </a:extLst>
                  </p:cNvPr>
                  <p:cNvGrpSpPr/>
                  <p:nvPr/>
                </p:nvGrpSpPr>
                <p:grpSpPr>
                  <a:xfrm>
                    <a:off x="6899816" y="3412451"/>
                    <a:ext cx="35636" cy="11705"/>
                    <a:chOff x="6899816" y="3412451"/>
                    <a:chExt cx="35636" cy="11705"/>
                  </a:xfrm>
                  <a:grpFill/>
                </p:grpSpPr>
                <p:sp>
                  <p:nvSpPr>
                    <p:cNvPr id="773" name="Freeform: Shape 1254">
                      <a:extLst>
                        <a:ext uri="{FF2B5EF4-FFF2-40B4-BE49-F238E27FC236}">
                          <a16:creationId xmlns:a16="http://schemas.microsoft.com/office/drawing/2014/main" id="{8EB0EAAE-922D-4E98-BE6C-8EA56CC532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6753" y="3417554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4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4" name="Freeform: Shape 1255">
                      <a:extLst>
                        <a:ext uri="{FF2B5EF4-FFF2-40B4-BE49-F238E27FC236}">
                          <a16:creationId xmlns:a16="http://schemas.microsoft.com/office/drawing/2014/main" id="{F4B6BC56-65F8-4339-A21C-AA8C465B4E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9816" y="3412451"/>
                      <a:ext cx="11522" cy="11498"/>
                    </a:xfrm>
                    <a:custGeom>
                      <a:avLst/>
                      <a:gdLst>
                        <a:gd name="connsiteX0" fmla="*/ 6762 w 11522"/>
                        <a:gd name="connsiteY0" fmla="*/ 70 h 11498"/>
                        <a:gd name="connsiteX1" fmla="*/ 11429 w 11522"/>
                        <a:gd name="connsiteY1" fmla="*/ 6737 h 11498"/>
                        <a:gd name="connsiteX2" fmla="*/ 4761 w 11522"/>
                        <a:gd name="connsiteY2" fmla="*/ 11405 h 11498"/>
                        <a:gd name="connsiteX3" fmla="*/ 94 w 11522"/>
                        <a:gd name="connsiteY3" fmla="*/ 4737 h 11498"/>
                        <a:gd name="connsiteX4" fmla="*/ 6762 w 11522"/>
                        <a:gd name="connsiteY4" fmla="*/ 70 h 114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8">
                          <a:moveTo>
                            <a:pt x="6762" y="70"/>
                          </a:moveTo>
                          <a:cubicBezTo>
                            <a:pt x="9905" y="641"/>
                            <a:pt x="12000" y="3594"/>
                            <a:pt x="11429" y="6737"/>
                          </a:cubicBezTo>
                          <a:cubicBezTo>
                            <a:pt x="10857" y="9881"/>
                            <a:pt x="7905" y="11976"/>
                            <a:pt x="4761" y="11405"/>
                          </a:cubicBezTo>
                          <a:cubicBezTo>
                            <a:pt x="1618" y="10833"/>
                            <a:pt x="-478" y="7880"/>
                            <a:pt x="94" y="4737"/>
                          </a:cubicBezTo>
                          <a:cubicBezTo>
                            <a:pt x="666" y="1594"/>
                            <a:pt x="3618" y="-406"/>
                            <a:pt x="6762" y="7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70" name="Graphic 79">
                    <a:extLst>
                      <a:ext uri="{FF2B5EF4-FFF2-40B4-BE49-F238E27FC236}">
                        <a16:creationId xmlns:a16="http://schemas.microsoft.com/office/drawing/2014/main" id="{F9F73E5C-63BC-41BA-8740-AD1B34332EB1}"/>
                      </a:ext>
                    </a:extLst>
                  </p:cNvPr>
                  <p:cNvGrpSpPr/>
                  <p:nvPr/>
                </p:nvGrpSpPr>
                <p:grpSpPr>
                  <a:xfrm>
                    <a:off x="7002003" y="3434033"/>
                    <a:ext cx="35541" cy="11797"/>
                    <a:chOff x="7002003" y="3434033"/>
                    <a:chExt cx="35541" cy="11797"/>
                  </a:xfrm>
                  <a:grpFill/>
                </p:grpSpPr>
                <p:sp>
                  <p:nvSpPr>
                    <p:cNvPr id="771" name="Freeform: Shape 1257">
                      <a:extLst>
                        <a:ext uri="{FF2B5EF4-FFF2-40B4-BE49-F238E27FC236}">
                          <a16:creationId xmlns:a16="http://schemas.microsoft.com/office/drawing/2014/main" id="{63EBA910-CB89-4C99-8B58-646A636870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2003" y="3434033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494" y="6396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2" name="Freeform: Shape 1258">
                      <a:extLst>
                        <a:ext uri="{FF2B5EF4-FFF2-40B4-BE49-F238E27FC236}">
                          <a16:creationId xmlns:a16="http://schemas.microsoft.com/office/drawing/2014/main" id="{9CE36E08-E7CA-470F-9E6C-1F2899B97A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6022" y="3434334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2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6" y="1618"/>
                            <a:pt x="3618" y="-478"/>
                            <a:pt x="6762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905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13" name="Graphic 79">
                  <a:extLst>
                    <a:ext uri="{FF2B5EF4-FFF2-40B4-BE49-F238E27FC236}">
                      <a16:creationId xmlns:a16="http://schemas.microsoft.com/office/drawing/2014/main" id="{F8E102E2-2C1E-4E45-BAEC-76894C5BF1D3}"/>
                    </a:ext>
                  </a:extLst>
                </p:cNvPr>
                <p:cNvGrpSpPr/>
                <p:nvPr/>
              </p:nvGrpSpPr>
              <p:grpSpPr>
                <a:xfrm>
                  <a:off x="6902818" y="3401332"/>
                  <a:ext cx="131725" cy="55620"/>
                  <a:chOff x="6902818" y="3401332"/>
                  <a:chExt cx="131725" cy="55620"/>
                </a:xfrm>
                <a:grpFill/>
              </p:grpSpPr>
              <p:grpSp>
                <p:nvGrpSpPr>
                  <p:cNvPr id="763" name="Graphic 79">
                    <a:extLst>
                      <a:ext uri="{FF2B5EF4-FFF2-40B4-BE49-F238E27FC236}">
                        <a16:creationId xmlns:a16="http://schemas.microsoft.com/office/drawing/2014/main" id="{4DE6E3AB-5701-4661-B9E5-524BF641DEAF}"/>
                      </a:ext>
                    </a:extLst>
                  </p:cNvPr>
                  <p:cNvGrpSpPr/>
                  <p:nvPr/>
                </p:nvGrpSpPr>
                <p:grpSpPr>
                  <a:xfrm>
                    <a:off x="6902818" y="3440179"/>
                    <a:ext cx="34203" cy="16773"/>
                    <a:chOff x="6902818" y="3440179"/>
                    <a:chExt cx="34203" cy="16773"/>
                  </a:xfrm>
                  <a:grpFill/>
                </p:grpSpPr>
                <p:sp>
                  <p:nvSpPr>
                    <p:cNvPr id="767" name="Freeform: Shape 1261">
                      <a:extLst>
                        <a:ext uri="{FF2B5EF4-FFF2-40B4-BE49-F238E27FC236}">
                          <a16:creationId xmlns:a16="http://schemas.microsoft.com/office/drawing/2014/main" id="{3A924718-FC7D-4D52-82AF-519B419F1A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9565" y="3440179"/>
                      <a:ext cx="27456" cy="11275"/>
                    </a:xfrm>
                    <a:custGeom>
                      <a:avLst/>
                      <a:gdLst>
                        <a:gd name="connsiteX0" fmla="*/ 822 w 27456"/>
                        <a:gd name="connsiteY0" fmla="*/ 11204 h 11275"/>
                        <a:gd name="connsiteX1" fmla="*/ 60 w 27456"/>
                        <a:gd name="connsiteY1" fmla="*/ 10632 h 11275"/>
                        <a:gd name="connsiteX2" fmla="*/ 631 w 27456"/>
                        <a:gd name="connsiteY2" fmla="*/ 9394 h 11275"/>
                        <a:gd name="connsiteX3" fmla="*/ 26158 w 27456"/>
                        <a:gd name="connsiteY3" fmla="*/ 60 h 11275"/>
                        <a:gd name="connsiteX4" fmla="*/ 27396 w 27456"/>
                        <a:gd name="connsiteY4" fmla="*/ 631 h 11275"/>
                        <a:gd name="connsiteX5" fmla="*/ 26825 w 27456"/>
                        <a:gd name="connsiteY5" fmla="*/ 1869 h 11275"/>
                        <a:gd name="connsiteX6" fmla="*/ 1298 w 27456"/>
                        <a:gd name="connsiteY6" fmla="*/ 11204 h 11275"/>
                        <a:gd name="connsiteX7" fmla="*/ 822 w 27456"/>
                        <a:gd name="connsiteY7" fmla="*/ 11204 h 11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75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5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99"/>
                            <a:pt x="1012" y="11299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8" name="Freeform: Shape 1262">
                      <a:extLst>
                        <a:ext uri="{FF2B5EF4-FFF2-40B4-BE49-F238E27FC236}">
                          <a16:creationId xmlns:a16="http://schemas.microsoft.com/office/drawing/2014/main" id="{7616DAD0-816A-4E05-B68A-144DB0FFA7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2818" y="3445528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1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4" name="Graphic 79">
                    <a:extLst>
                      <a:ext uri="{FF2B5EF4-FFF2-40B4-BE49-F238E27FC236}">
                        <a16:creationId xmlns:a16="http://schemas.microsoft.com/office/drawing/2014/main" id="{DC382615-8483-4CC7-8858-BFEBF5E6DD20}"/>
                      </a:ext>
                    </a:extLst>
                  </p:cNvPr>
                  <p:cNvGrpSpPr/>
                  <p:nvPr/>
                </p:nvGrpSpPr>
                <p:grpSpPr>
                  <a:xfrm>
                    <a:off x="7000243" y="3401332"/>
                    <a:ext cx="34299" cy="16808"/>
                    <a:chOff x="7000243" y="3401332"/>
                    <a:chExt cx="34299" cy="16808"/>
                  </a:xfrm>
                  <a:grpFill/>
                </p:grpSpPr>
                <p:sp>
                  <p:nvSpPr>
                    <p:cNvPr id="765" name="Freeform: Shape 1264">
                      <a:extLst>
                        <a:ext uri="{FF2B5EF4-FFF2-40B4-BE49-F238E27FC236}">
                          <a16:creationId xmlns:a16="http://schemas.microsoft.com/office/drawing/2014/main" id="{BEE9C725-9175-4C2B-A483-26B84C261D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0243" y="3406937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6" name="Freeform: Shape 1265">
                      <a:extLst>
                        <a:ext uri="{FF2B5EF4-FFF2-40B4-BE49-F238E27FC236}">
                          <a16:creationId xmlns:a16="http://schemas.microsoft.com/office/drawing/2014/main" id="{F7E5A182-EE04-434D-B375-0B539F2EE7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3118" y="3401332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60 w 11424"/>
                        <a:gd name="connsiteY2" fmla="*/ 331 h 11424"/>
                        <a:gd name="connsiteX3" fmla="*/ 11094 w 11424"/>
                        <a:gd name="connsiteY3" fmla="*/ 3760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1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14" name="Graphic 79">
                  <a:extLst>
                    <a:ext uri="{FF2B5EF4-FFF2-40B4-BE49-F238E27FC236}">
                      <a16:creationId xmlns:a16="http://schemas.microsoft.com/office/drawing/2014/main" id="{31F9DC90-EF64-4C44-876E-474E92524C97}"/>
                    </a:ext>
                  </a:extLst>
                </p:cNvPr>
                <p:cNvGrpSpPr/>
                <p:nvPr/>
              </p:nvGrpSpPr>
              <p:grpSpPr>
                <a:xfrm>
                  <a:off x="6921925" y="3374243"/>
                  <a:ext cx="93510" cy="109797"/>
                  <a:chOff x="6921925" y="3374243"/>
                  <a:chExt cx="93510" cy="109797"/>
                </a:xfrm>
                <a:grpFill/>
              </p:grpSpPr>
              <p:grpSp>
                <p:nvGrpSpPr>
                  <p:cNvPr id="757" name="Graphic 79">
                    <a:extLst>
                      <a:ext uri="{FF2B5EF4-FFF2-40B4-BE49-F238E27FC236}">
                        <a16:creationId xmlns:a16="http://schemas.microsoft.com/office/drawing/2014/main" id="{4F627493-86FE-4B10-8179-75CAF81EAF79}"/>
                      </a:ext>
                    </a:extLst>
                  </p:cNvPr>
                  <p:cNvGrpSpPr/>
                  <p:nvPr/>
                </p:nvGrpSpPr>
                <p:grpSpPr>
                  <a:xfrm>
                    <a:off x="6921925" y="3454855"/>
                    <a:ext cx="25471" cy="29185"/>
                    <a:chOff x="6921925" y="3454855"/>
                    <a:chExt cx="25471" cy="29185"/>
                  </a:xfrm>
                  <a:grpFill/>
                </p:grpSpPr>
                <p:sp>
                  <p:nvSpPr>
                    <p:cNvPr id="761" name="Freeform: Shape 1268">
                      <a:extLst>
                        <a:ext uri="{FF2B5EF4-FFF2-40B4-BE49-F238E27FC236}">
                          <a16:creationId xmlns:a16="http://schemas.microsoft.com/office/drawing/2014/main" id="{80053616-5A33-4508-97A0-54070094C9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8051" y="3454855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3 w 19344"/>
                        <a:gd name="connsiteY2" fmla="*/ 21198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8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9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00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2" name="Freeform: Shape 1269">
                      <a:extLst>
                        <a:ext uri="{FF2B5EF4-FFF2-40B4-BE49-F238E27FC236}">
                          <a16:creationId xmlns:a16="http://schemas.microsoft.com/office/drawing/2014/main" id="{778DB2B3-8E80-4AB1-829B-84336EF67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1925" y="3472541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58" name="Graphic 79">
                    <a:extLst>
                      <a:ext uri="{FF2B5EF4-FFF2-40B4-BE49-F238E27FC236}">
                        <a16:creationId xmlns:a16="http://schemas.microsoft.com/office/drawing/2014/main" id="{EC9F6400-7D18-4AC9-B5C1-1730ABAC37E4}"/>
                      </a:ext>
                    </a:extLst>
                  </p:cNvPr>
                  <p:cNvGrpSpPr/>
                  <p:nvPr/>
                </p:nvGrpSpPr>
                <p:grpSpPr>
                  <a:xfrm>
                    <a:off x="6989964" y="3374243"/>
                    <a:ext cx="25471" cy="29229"/>
                    <a:chOff x="6989964" y="3374243"/>
                    <a:chExt cx="25471" cy="29229"/>
                  </a:xfrm>
                  <a:grpFill/>
                </p:grpSpPr>
                <p:sp>
                  <p:nvSpPr>
                    <p:cNvPr id="759" name="Freeform: Shape 1271">
                      <a:extLst>
                        <a:ext uri="{FF2B5EF4-FFF2-40B4-BE49-F238E27FC236}">
                          <a16:creationId xmlns:a16="http://schemas.microsoft.com/office/drawing/2014/main" id="{3F10FFC8-1FF0-448A-974D-5D965E6159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9964" y="3380750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0" name="Freeform: Shape 1272">
                      <a:extLst>
                        <a:ext uri="{FF2B5EF4-FFF2-40B4-BE49-F238E27FC236}">
                          <a16:creationId xmlns:a16="http://schemas.microsoft.com/office/drawing/2014/main" id="{B421161A-D23B-40C6-9105-2A4A3E2F61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3935" y="3374243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4" y="3321"/>
                            <a:pt x="12179" y="6940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715" name="Freeform: Shape 1273">
                  <a:extLst>
                    <a:ext uri="{FF2B5EF4-FFF2-40B4-BE49-F238E27FC236}">
                      <a16:creationId xmlns:a16="http://schemas.microsoft.com/office/drawing/2014/main" id="{2325A834-9A9B-46C2-A1AB-D8D7CC473026}"/>
                    </a:ext>
                  </a:extLst>
                </p:cNvPr>
                <p:cNvSpPr/>
                <p:nvPr/>
              </p:nvSpPr>
              <p:spPr>
                <a:xfrm>
                  <a:off x="6927416" y="3388687"/>
                  <a:ext cx="82267" cy="82243"/>
                </a:xfrm>
                <a:custGeom>
                  <a:avLst/>
                  <a:gdLst>
                    <a:gd name="connsiteX0" fmla="*/ 81650 w 82267"/>
                    <a:gd name="connsiteY0" fmla="*/ 48122 h 82243"/>
                    <a:gd name="connsiteX1" fmla="*/ 34121 w 82267"/>
                    <a:gd name="connsiteY1" fmla="*/ 81650 h 82243"/>
                    <a:gd name="connsiteX2" fmla="*/ 593 w 82267"/>
                    <a:gd name="connsiteY2" fmla="*/ 34121 h 82243"/>
                    <a:gd name="connsiteX3" fmla="*/ 48122 w 82267"/>
                    <a:gd name="connsiteY3" fmla="*/ 593 h 82243"/>
                    <a:gd name="connsiteX4" fmla="*/ 81650 w 82267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67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506" y="4498"/>
                        <a:pt x="85556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6" name="Freeform: Shape 1274">
                  <a:extLst>
                    <a:ext uri="{FF2B5EF4-FFF2-40B4-BE49-F238E27FC236}">
                      <a16:creationId xmlns:a16="http://schemas.microsoft.com/office/drawing/2014/main" id="{C0BADB1B-CECA-4F23-88CC-27376CB75AEE}"/>
                    </a:ext>
                  </a:extLst>
                </p:cNvPr>
                <p:cNvSpPr/>
                <p:nvPr/>
              </p:nvSpPr>
              <p:spPr>
                <a:xfrm>
                  <a:off x="6957205" y="337332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7" name="Freeform: Shape 1275">
                  <a:extLst>
                    <a:ext uri="{FF2B5EF4-FFF2-40B4-BE49-F238E27FC236}">
                      <a16:creationId xmlns:a16="http://schemas.microsoft.com/office/drawing/2014/main" id="{A892EDCD-38F5-4A4C-8444-FCFA55F63D92}"/>
                    </a:ext>
                  </a:extLst>
                </p:cNvPr>
                <p:cNvSpPr/>
                <p:nvPr/>
              </p:nvSpPr>
              <p:spPr>
                <a:xfrm>
                  <a:off x="6967873" y="339485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8" name="Freeform: Shape 1276">
                  <a:extLst>
                    <a:ext uri="{FF2B5EF4-FFF2-40B4-BE49-F238E27FC236}">
                      <a16:creationId xmlns:a16="http://schemas.microsoft.com/office/drawing/2014/main" id="{1FE057AE-96DD-4F30-9A83-FF9BA7D85244}"/>
                    </a:ext>
                  </a:extLst>
                </p:cNvPr>
                <p:cNvSpPr/>
                <p:nvPr/>
              </p:nvSpPr>
              <p:spPr>
                <a:xfrm>
                  <a:off x="6962241" y="3419275"/>
                  <a:ext cx="13829" cy="13781"/>
                </a:xfrm>
                <a:custGeom>
                  <a:avLst/>
                  <a:gdLst>
                    <a:gd name="connsiteX0" fmla="*/ 13392 w 13829"/>
                    <a:gd name="connsiteY0" fmla="*/ 4485 h 13781"/>
                    <a:gd name="connsiteX1" fmla="*/ 9296 w 13829"/>
                    <a:gd name="connsiteY1" fmla="*/ 13343 h 13781"/>
                    <a:gd name="connsiteX2" fmla="*/ 438 w 13829"/>
                    <a:gd name="connsiteY2" fmla="*/ 9247 h 13781"/>
                    <a:gd name="connsiteX3" fmla="*/ 4534 w 13829"/>
                    <a:gd name="connsiteY3" fmla="*/ 389 h 13781"/>
                    <a:gd name="connsiteX4" fmla="*/ 13392 w 13829"/>
                    <a:gd name="connsiteY4" fmla="*/ 4485 h 1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781">
                      <a:moveTo>
                        <a:pt x="13392" y="4485"/>
                      </a:moveTo>
                      <a:cubicBezTo>
                        <a:pt x="14725" y="8009"/>
                        <a:pt x="12916" y="12010"/>
                        <a:pt x="9296" y="13343"/>
                      </a:cubicBezTo>
                      <a:cubicBezTo>
                        <a:pt x="5772" y="14677"/>
                        <a:pt x="1771" y="12867"/>
                        <a:pt x="438" y="9247"/>
                      </a:cubicBezTo>
                      <a:cubicBezTo>
                        <a:pt x="-896" y="5723"/>
                        <a:pt x="914" y="1723"/>
                        <a:pt x="4534" y="389"/>
                      </a:cubicBezTo>
                      <a:cubicBezTo>
                        <a:pt x="8153" y="-849"/>
                        <a:pt x="12058" y="961"/>
                        <a:pt x="13392" y="448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9" name="Freeform: Shape 1277">
                  <a:extLst>
                    <a:ext uri="{FF2B5EF4-FFF2-40B4-BE49-F238E27FC236}">
                      <a16:creationId xmlns:a16="http://schemas.microsoft.com/office/drawing/2014/main" id="{9ECE60D6-53CF-4086-AE3D-0219B12A3B10}"/>
                    </a:ext>
                  </a:extLst>
                </p:cNvPr>
                <p:cNvSpPr/>
                <p:nvPr/>
              </p:nvSpPr>
              <p:spPr>
                <a:xfrm>
                  <a:off x="6951395" y="339923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0" name="Freeform: Shape 1278">
                  <a:extLst>
                    <a:ext uri="{FF2B5EF4-FFF2-40B4-BE49-F238E27FC236}">
                      <a16:creationId xmlns:a16="http://schemas.microsoft.com/office/drawing/2014/main" id="{0190D802-2557-4DC9-8AA0-C6322FEBE682}"/>
                    </a:ext>
                  </a:extLst>
                </p:cNvPr>
                <p:cNvSpPr/>
                <p:nvPr/>
              </p:nvSpPr>
              <p:spPr>
                <a:xfrm>
                  <a:off x="6942156" y="3414904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1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1" name="Freeform: Shape 1279">
                  <a:extLst>
                    <a:ext uri="{FF2B5EF4-FFF2-40B4-BE49-F238E27FC236}">
                      <a16:creationId xmlns:a16="http://schemas.microsoft.com/office/drawing/2014/main" id="{74B2DCF6-923F-45D2-89D6-11AE229BD190}"/>
                    </a:ext>
                  </a:extLst>
                </p:cNvPr>
                <p:cNvSpPr/>
                <p:nvPr/>
              </p:nvSpPr>
              <p:spPr>
                <a:xfrm>
                  <a:off x="6945013" y="343238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2" name="Freeform: Shape 1280">
                  <a:extLst>
                    <a:ext uri="{FF2B5EF4-FFF2-40B4-BE49-F238E27FC236}">
                      <a16:creationId xmlns:a16="http://schemas.microsoft.com/office/drawing/2014/main" id="{C72D5A11-D596-4A4B-AE17-B8077B063BE7}"/>
                    </a:ext>
                  </a:extLst>
                </p:cNvPr>
                <p:cNvSpPr/>
                <p:nvPr/>
              </p:nvSpPr>
              <p:spPr>
                <a:xfrm>
                  <a:off x="6975779" y="343771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3" name="Freeform: Shape 1281">
                  <a:extLst>
                    <a:ext uri="{FF2B5EF4-FFF2-40B4-BE49-F238E27FC236}">
                      <a16:creationId xmlns:a16="http://schemas.microsoft.com/office/drawing/2014/main" id="{3636611D-CB6A-4E64-ADFE-0FB53C910170}"/>
                    </a:ext>
                  </a:extLst>
                </p:cNvPr>
                <p:cNvSpPr/>
                <p:nvPr/>
              </p:nvSpPr>
              <p:spPr>
                <a:xfrm>
                  <a:off x="6984542" y="342047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59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59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4" name="Freeform: Shape 1282">
                  <a:extLst>
                    <a:ext uri="{FF2B5EF4-FFF2-40B4-BE49-F238E27FC236}">
                      <a16:creationId xmlns:a16="http://schemas.microsoft.com/office/drawing/2014/main" id="{3777DD6C-FBD8-40A3-AD1E-9AA419A297E5}"/>
                    </a:ext>
                  </a:extLst>
                </p:cNvPr>
                <p:cNvSpPr/>
                <p:nvPr/>
              </p:nvSpPr>
              <p:spPr>
                <a:xfrm>
                  <a:off x="6981303" y="340571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5" name="Freeform: Shape 1283">
                  <a:extLst>
                    <a:ext uri="{FF2B5EF4-FFF2-40B4-BE49-F238E27FC236}">
                      <a16:creationId xmlns:a16="http://schemas.microsoft.com/office/drawing/2014/main" id="{94EB9B81-42DE-48CC-B38D-CD2CC9A7BE35}"/>
                    </a:ext>
                  </a:extLst>
                </p:cNvPr>
                <p:cNvSpPr/>
                <p:nvPr/>
              </p:nvSpPr>
              <p:spPr>
                <a:xfrm>
                  <a:off x="6959110" y="344581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6" name="Freeform: Shape 1284">
                  <a:extLst>
                    <a:ext uri="{FF2B5EF4-FFF2-40B4-BE49-F238E27FC236}">
                      <a16:creationId xmlns:a16="http://schemas.microsoft.com/office/drawing/2014/main" id="{6841E31B-9509-4D7A-A2F3-CB504F3D66D0}"/>
                    </a:ext>
                  </a:extLst>
                </p:cNvPr>
                <p:cNvSpPr/>
                <p:nvPr/>
              </p:nvSpPr>
              <p:spPr>
                <a:xfrm>
                  <a:off x="6932535" y="338432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80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80"/>
                      </a:cubicBezTo>
                      <a:cubicBezTo>
                        <a:pt x="6617" y="-764"/>
                        <a:pt x="9951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7" name="Freeform: Shape 1285">
                  <a:extLst>
                    <a:ext uri="{FF2B5EF4-FFF2-40B4-BE49-F238E27FC236}">
                      <a16:creationId xmlns:a16="http://schemas.microsoft.com/office/drawing/2014/main" id="{D998A0C3-AF1C-4FFC-A79A-DCBB96444F3D}"/>
                    </a:ext>
                  </a:extLst>
                </p:cNvPr>
                <p:cNvSpPr/>
                <p:nvPr/>
              </p:nvSpPr>
              <p:spPr>
                <a:xfrm>
                  <a:off x="6917772" y="340375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3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8" name="Freeform: Shape 1286">
                  <a:extLst>
                    <a:ext uri="{FF2B5EF4-FFF2-40B4-BE49-F238E27FC236}">
                      <a16:creationId xmlns:a16="http://schemas.microsoft.com/office/drawing/2014/main" id="{61E4AD48-27ED-4AE0-9013-E0208A96649A}"/>
                    </a:ext>
                  </a:extLst>
                </p:cNvPr>
                <p:cNvSpPr/>
                <p:nvPr/>
              </p:nvSpPr>
              <p:spPr>
                <a:xfrm>
                  <a:off x="6917200" y="342971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9" name="Freeform: Shape 1287">
                  <a:extLst>
                    <a:ext uri="{FF2B5EF4-FFF2-40B4-BE49-F238E27FC236}">
                      <a16:creationId xmlns:a16="http://schemas.microsoft.com/office/drawing/2014/main" id="{44C20F0C-E728-45DE-A21E-7182DA49F278}"/>
                    </a:ext>
                  </a:extLst>
                </p:cNvPr>
                <p:cNvSpPr/>
                <p:nvPr/>
              </p:nvSpPr>
              <p:spPr>
                <a:xfrm>
                  <a:off x="6922820" y="345162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0" name="Freeform: Shape 1288">
                  <a:extLst>
                    <a:ext uri="{FF2B5EF4-FFF2-40B4-BE49-F238E27FC236}">
                      <a16:creationId xmlns:a16="http://schemas.microsoft.com/office/drawing/2014/main" id="{B7F1CE71-9390-48EF-9EA9-F780B1A6BA5B}"/>
                    </a:ext>
                  </a:extLst>
                </p:cNvPr>
                <p:cNvSpPr/>
                <p:nvPr/>
              </p:nvSpPr>
              <p:spPr>
                <a:xfrm>
                  <a:off x="6940727" y="346852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1" name="Freeform: Shape 1289">
                  <a:extLst>
                    <a:ext uri="{FF2B5EF4-FFF2-40B4-BE49-F238E27FC236}">
                      <a16:creationId xmlns:a16="http://schemas.microsoft.com/office/drawing/2014/main" id="{DD920B48-35BB-498A-99A3-688AF554A42F}"/>
                    </a:ext>
                  </a:extLst>
                </p:cNvPr>
                <p:cNvSpPr/>
                <p:nvPr/>
              </p:nvSpPr>
              <p:spPr>
                <a:xfrm>
                  <a:off x="6968159" y="3473292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7" y="10095"/>
                        <a:pt x="7665" y="11143"/>
                      </a:cubicBezTo>
                      <a:cubicBezTo>
                        <a:pt x="4712" y="12190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2" name="Freeform: Shape 1290">
                  <a:extLst>
                    <a:ext uri="{FF2B5EF4-FFF2-40B4-BE49-F238E27FC236}">
                      <a16:creationId xmlns:a16="http://schemas.microsoft.com/office/drawing/2014/main" id="{A831D925-FF24-4CF6-A526-C088105CD625}"/>
                    </a:ext>
                  </a:extLst>
                </p:cNvPr>
                <p:cNvSpPr/>
                <p:nvPr/>
              </p:nvSpPr>
              <p:spPr>
                <a:xfrm>
                  <a:off x="6994257" y="346400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1"/>
                        <a:pt x="1378" y="10617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3" name="Freeform: Shape 1291">
                  <a:extLst>
                    <a:ext uri="{FF2B5EF4-FFF2-40B4-BE49-F238E27FC236}">
                      <a16:creationId xmlns:a16="http://schemas.microsoft.com/office/drawing/2014/main" id="{92C20D9B-07A6-483C-8C95-F5F0AE08D6AB}"/>
                    </a:ext>
                  </a:extLst>
                </p:cNvPr>
                <p:cNvSpPr/>
                <p:nvPr/>
              </p:nvSpPr>
              <p:spPr>
                <a:xfrm>
                  <a:off x="7009497" y="3443097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80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80"/>
                      </a:cubicBezTo>
                      <a:cubicBezTo>
                        <a:pt x="6712" y="-764"/>
                        <a:pt x="10046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4" name="Freeform: Shape 1292">
                  <a:extLst>
                    <a:ext uri="{FF2B5EF4-FFF2-40B4-BE49-F238E27FC236}">
                      <a16:creationId xmlns:a16="http://schemas.microsoft.com/office/drawing/2014/main" id="{33956514-74B4-4AA3-883D-30AF99C8DCDE}"/>
                    </a:ext>
                  </a:extLst>
                </p:cNvPr>
                <p:cNvSpPr/>
                <p:nvPr/>
              </p:nvSpPr>
              <p:spPr>
                <a:xfrm>
                  <a:off x="7013974" y="342042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3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5" name="Freeform: Shape 1293">
                  <a:extLst>
                    <a:ext uri="{FF2B5EF4-FFF2-40B4-BE49-F238E27FC236}">
                      <a16:creationId xmlns:a16="http://schemas.microsoft.com/office/drawing/2014/main" id="{61864D2B-EDBF-4A37-8596-B1A7514D72D3}"/>
                    </a:ext>
                  </a:extLst>
                </p:cNvPr>
                <p:cNvSpPr/>
                <p:nvPr/>
              </p:nvSpPr>
              <p:spPr>
                <a:xfrm>
                  <a:off x="7006354" y="339428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6" name="Freeform: Shape 1294">
                  <a:extLst>
                    <a:ext uri="{FF2B5EF4-FFF2-40B4-BE49-F238E27FC236}">
                      <a16:creationId xmlns:a16="http://schemas.microsoft.com/office/drawing/2014/main" id="{B1CBB36C-F6BD-4B96-9BB7-CFB413F2C14D}"/>
                    </a:ext>
                  </a:extLst>
                </p:cNvPr>
                <p:cNvSpPr/>
                <p:nvPr/>
              </p:nvSpPr>
              <p:spPr>
                <a:xfrm>
                  <a:off x="6985304" y="337390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7" name="Freeform: Shape 1295">
                  <a:extLst>
                    <a:ext uri="{FF2B5EF4-FFF2-40B4-BE49-F238E27FC236}">
                      <a16:creationId xmlns:a16="http://schemas.microsoft.com/office/drawing/2014/main" id="{17191A79-71A5-4772-BABA-C37B1447E01F}"/>
                    </a:ext>
                  </a:extLst>
                </p:cNvPr>
                <p:cNvSpPr/>
                <p:nvPr/>
              </p:nvSpPr>
              <p:spPr>
                <a:xfrm>
                  <a:off x="6961712" y="3379645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8" name="Freeform: Shape 1296">
                  <a:extLst>
                    <a:ext uri="{FF2B5EF4-FFF2-40B4-BE49-F238E27FC236}">
                      <a16:creationId xmlns:a16="http://schemas.microsoft.com/office/drawing/2014/main" id="{AACF41DE-8DD8-4C11-83E8-A7F98C662227}"/>
                    </a:ext>
                  </a:extLst>
                </p:cNvPr>
                <p:cNvSpPr/>
                <p:nvPr/>
              </p:nvSpPr>
              <p:spPr>
                <a:xfrm>
                  <a:off x="6937057" y="3389756"/>
                  <a:ext cx="17335" cy="18383"/>
                </a:xfrm>
                <a:custGeom>
                  <a:avLst/>
                  <a:gdLst>
                    <a:gd name="connsiteX0" fmla="*/ 16288 w 17335"/>
                    <a:gd name="connsiteY0" fmla="*/ 18383 h 18383"/>
                    <a:gd name="connsiteX1" fmla="*/ 15716 w 17335"/>
                    <a:gd name="connsiteY1" fmla="*/ 18098 h 18383"/>
                    <a:gd name="connsiteX2" fmla="*/ 286 w 17335"/>
                    <a:gd name="connsiteY2" fmla="*/ 1619 h 18383"/>
                    <a:gd name="connsiteX3" fmla="*/ 286 w 17335"/>
                    <a:gd name="connsiteY3" fmla="*/ 286 h 18383"/>
                    <a:gd name="connsiteX4" fmla="*/ 1619 w 17335"/>
                    <a:gd name="connsiteY4" fmla="*/ 286 h 18383"/>
                    <a:gd name="connsiteX5" fmla="*/ 17050 w 17335"/>
                    <a:gd name="connsiteY5" fmla="*/ 16764 h 18383"/>
                    <a:gd name="connsiteX6" fmla="*/ 17050 w 17335"/>
                    <a:gd name="connsiteY6" fmla="*/ 18098 h 18383"/>
                    <a:gd name="connsiteX7" fmla="*/ 16288 w 17335"/>
                    <a:gd name="connsiteY7" fmla="*/ 18383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383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8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7"/>
                        <a:pt x="17050" y="18098"/>
                      </a:cubicBezTo>
                      <a:cubicBezTo>
                        <a:pt x="16859" y="18383"/>
                        <a:pt x="16573" y="18383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9" name="Freeform: Shape 1297">
                  <a:extLst>
                    <a:ext uri="{FF2B5EF4-FFF2-40B4-BE49-F238E27FC236}">
                      <a16:creationId xmlns:a16="http://schemas.microsoft.com/office/drawing/2014/main" id="{3712C639-EAD7-457A-939B-33ED299DB2F3}"/>
                    </a:ext>
                  </a:extLst>
                </p:cNvPr>
                <p:cNvSpPr/>
                <p:nvPr/>
              </p:nvSpPr>
              <p:spPr>
                <a:xfrm>
                  <a:off x="6924506" y="3408923"/>
                  <a:ext cx="24530" cy="11622"/>
                </a:xfrm>
                <a:custGeom>
                  <a:avLst/>
                  <a:gdLst>
                    <a:gd name="connsiteX0" fmla="*/ 23409 w 24530"/>
                    <a:gd name="connsiteY0" fmla="*/ 11598 h 11622"/>
                    <a:gd name="connsiteX1" fmla="*/ 23219 w 24530"/>
                    <a:gd name="connsiteY1" fmla="*/ 11503 h 11622"/>
                    <a:gd name="connsiteX2" fmla="*/ 549 w 24530"/>
                    <a:gd name="connsiteY2" fmla="*/ 1788 h 11622"/>
                    <a:gd name="connsiteX3" fmla="*/ 73 w 24530"/>
                    <a:gd name="connsiteY3" fmla="*/ 549 h 11622"/>
                    <a:gd name="connsiteX4" fmla="*/ 1311 w 24530"/>
                    <a:gd name="connsiteY4" fmla="*/ 73 h 11622"/>
                    <a:gd name="connsiteX5" fmla="*/ 23981 w 24530"/>
                    <a:gd name="connsiteY5" fmla="*/ 9788 h 11622"/>
                    <a:gd name="connsiteX6" fmla="*/ 24457 w 24530"/>
                    <a:gd name="connsiteY6" fmla="*/ 11027 h 11622"/>
                    <a:gd name="connsiteX7" fmla="*/ 23409 w 24530"/>
                    <a:gd name="connsiteY7" fmla="*/ 11598 h 1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22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3" y="73"/>
                        <a:pt x="835" y="-117"/>
                        <a:pt x="1311" y="73"/>
                      </a:cubicBezTo>
                      <a:lnTo>
                        <a:pt x="23981" y="9788"/>
                      </a:lnTo>
                      <a:cubicBezTo>
                        <a:pt x="24457" y="9979"/>
                        <a:pt x="24648" y="10551"/>
                        <a:pt x="24457" y="11027"/>
                      </a:cubicBezTo>
                      <a:cubicBezTo>
                        <a:pt x="24266" y="11503"/>
                        <a:pt x="23790" y="11693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0" name="Freeform: Shape 1298">
                  <a:extLst>
                    <a:ext uri="{FF2B5EF4-FFF2-40B4-BE49-F238E27FC236}">
                      <a16:creationId xmlns:a16="http://schemas.microsoft.com/office/drawing/2014/main" id="{01739653-9D62-458F-92DF-862FAE5E7662}"/>
                    </a:ext>
                  </a:extLst>
                </p:cNvPr>
                <p:cNvSpPr/>
                <p:nvPr/>
              </p:nvSpPr>
              <p:spPr>
                <a:xfrm>
                  <a:off x="6923517" y="3431080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1" name="Freeform: Shape 1299">
                  <a:extLst>
                    <a:ext uri="{FF2B5EF4-FFF2-40B4-BE49-F238E27FC236}">
                      <a16:creationId xmlns:a16="http://schemas.microsoft.com/office/drawing/2014/main" id="{0BD1E594-9F1B-4CB9-87F5-D4EA361BF83B}"/>
                    </a:ext>
                  </a:extLst>
                </p:cNvPr>
                <p:cNvSpPr/>
                <p:nvPr/>
              </p:nvSpPr>
              <p:spPr>
                <a:xfrm>
                  <a:off x="6928514" y="3443031"/>
                  <a:ext cx="21657" cy="14390"/>
                </a:xfrm>
                <a:custGeom>
                  <a:avLst/>
                  <a:gdLst>
                    <a:gd name="connsiteX0" fmla="*/ 828 w 21657"/>
                    <a:gd name="connsiteY0" fmla="*/ 14353 h 14390"/>
                    <a:gd name="connsiteX1" fmla="*/ 161 w 21657"/>
                    <a:gd name="connsiteY1" fmla="*/ 13877 h 14390"/>
                    <a:gd name="connsiteX2" fmla="*/ 446 w 21657"/>
                    <a:gd name="connsiteY2" fmla="*/ 12543 h 14390"/>
                    <a:gd name="connsiteX3" fmla="*/ 20163 w 21657"/>
                    <a:gd name="connsiteY3" fmla="*/ 161 h 14390"/>
                    <a:gd name="connsiteX4" fmla="*/ 21497 w 21657"/>
                    <a:gd name="connsiteY4" fmla="*/ 446 h 14390"/>
                    <a:gd name="connsiteX5" fmla="*/ 21211 w 21657"/>
                    <a:gd name="connsiteY5" fmla="*/ 1780 h 14390"/>
                    <a:gd name="connsiteX6" fmla="*/ 1494 w 21657"/>
                    <a:gd name="connsiteY6" fmla="*/ 14163 h 14390"/>
                    <a:gd name="connsiteX7" fmla="*/ 828 w 21657"/>
                    <a:gd name="connsiteY7" fmla="*/ 14353 h 1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90">
                      <a:moveTo>
                        <a:pt x="828" y="14353"/>
                      </a:moveTo>
                      <a:cubicBezTo>
                        <a:pt x="542" y="14353"/>
                        <a:pt x="351" y="14163"/>
                        <a:pt x="161" y="13877"/>
                      </a:cubicBezTo>
                      <a:cubicBezTo>
                        <a:pt x="-125" y="13400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40" y="-125"/>
                        <a:pt x="21211" y="-30"/>
                        <a:pt x="21497" y="446"/>
                      </a:cubicBezTo>
                      <a:cubicBezTo>
                        <a:pt x="21783" y="923"/>
                        <a:pt x="21687" y="1494"/>
                        <a:pt x="21211" y="1780"/>
                      </a:cubicBezTo>
                      <a:lnTo>
                        <a:pt x="1494" y="14163"/>
                      </a:lnTo>
                      <a:cubicBezTo>
                        <a:pt x="1304" y="14353"/>
                        <a:pt x="1018" y="14448"/>
                        <a:pt x="828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2" name="Freeform: Shape 1300">
                  <a:extLst>
                    <a:ext uri="{FF2B5EF4-FFF2-40B4-BE49-F238E27FC236}">
                      <a16:creationId xmlns:a16="http://schemas.microsoft.com/office/drawing/2014/main" id="{51565BE4-84E4-4DA2-8017-F5879EA33520}"/>
                    </a:ext>
                  </a:extLst>
                </p:cNvPr>
                <p:cNvSpPr/>
                <p:nvPr/>
              </p:nvSpPr>
              <p:spPr>
                <a:xfrm>
                  <a:off x="6945686" y="3449439"/>
                  <a:ext cx="13793" cy="24256"/>
                </a:xfrm>
                <a:custGeom>
                  <a:avLst/>
                  <a:gdLst>
                    <a:gd name="connsiteX0" fmla="*/ 801 w 13793"/>
                    <a:gd name="connsiteY0" fmla="*/ 24233 h 24256"/>
                    <a:gd name="connsiteX1" fmla="*/ 515 w 13793"/>
                    <a:gd name="connsiteY1" fmla="*/ 24137 h 24256"/>
                    <a:gd name="connsiteX2" fmla="*/ 134 w 13793"/>
                    <a:gd name="connsiteY2" fmla="*/ 22804 h 24256"/>
                    <a:gd name="connsiteX3" fmla="*/ 11945 w 13793"/>
                    <a:gd name="connsiteY3" fmla="*/ 515 h 24256"/>
                    <a:gd name="connsiteX4" fmla="*/ 13279 w 13793"/>
                    <a:gd name="connsiteY4" fmla="*/ 134 h 24256"/>
                    <a:gd name="connsiteX5" fmla="*/ 13660 w 13793"/>
                    <a:gd name="connsiteY5" fmla="*/ 1468 h 24256"/>
                    <a:gd name="connsiteX6" fmla="*/ 1849 w 13793"/>
                    <a:gd name="connsiteY6" fmla="*/ 23756 h 24256"/>
                    <a:gd name="connsiteX7" fmla="*/ 801 w 13793"/>
                    <a:gd name="connsiteY7" fmla="*/ 24233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3" h="24256">
                      <a:moveTo>
                        <a:pt x="801" y="24233"/>
                      </a:moveTo>
                      <a:cubicBezTo>
                        <a:pt x="706" y="24233"/>
                        <a:pt x="611" y="24137"/>
                        <a:pt x="515" y="24137"/>
                      </a:cubicBezTo>
                      <a:cubicBezTo>
                        <a:pt x="39" y="23851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5" y="991"/>
                        <a:pt x="13660" y="1468"/>
                      </a:cubicBezTo>
                      <a:lnTo>
                        <a:pt x="1849" y="23756"/>
                      </a:lnTo>
                      <a:cubicBezTo>
                        <a:pt x="1658" y="24137"/>
                        <a:pt x="1182" y="24328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3" name="Freeform: Shape 1301">
                  <a:extLst>
                    <a:ext uri="{FF2B5EF4-FFF2-40B4-BE49-F238E27FC236}">
                      <a16:creationId xmlns:a16="http://schemas.microsoft.com/office/drawing/2014/main" id="{E0607FE8-3C36-4343-97D0-8EB912997530}"/>
                    </a:ext>
                  </a:extLst>
                </p:cNvPr>
                <p:cNvSpPr/>
                <p:nvPr/>
              </p:nvSpPr>
              <p:spPr>
                <a:xfrm>
                  <a:off x="6971157" y="3448811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6 h 29622"/>
                    <a:gd name="connsiteX2" fmla="*/ 0 w 3905"/>
                    <a:gd name="connsiteY2" fmla="*/ 1048 h 29622"/>
                    <a:gd name="connsiteX3" fmla="*/ 857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6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953" y="29623"/>
                        <a:pt x="2857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4" name="Freeform: Shape 1302">
                  <a:extLst>
                    <a:ext uri="{FF2B5EF4-FFF2-40B4-BE49-F238E27FC236}">
                      <a16:creationId xmlns:a16="http://schemas.microsoft.com/office/drawing/2014/main" id="{DFAC4425-CEF2-46E6-BB01-ABA1D0F4DB65}"/>
                    </a:ext>
                  </a:extLst>
                </p:cNvPr>
                <p:cNvSpPr/>
                <p:nvPr/>
              </p:nvSpPr>
              <p:spPr>
                <a:xfrm>
                  <a:off x="6989188" y="3399524"/>
                  <a:ext cx="22895" cy="14996"/>
                </a:xfrm>
                <a:custGeom>
                  <a:avLst/>
                  <a:gdLst>
                    <a:gd name="connsiteX0" fmla="*/ 828 w 22895"/>
                    <a:gd name="connsiteY0" fmla="*/ 14997 h 14996"/>
                    <a:gd name="connsiteX1" fmla="*/ 161 w 22895"/>
                    <a:gd name="connsiteY1" fmla="*/ 14520 h 14996"/>
                    <a:gd name="connsiteX2" fmla="*/ 447 w 22895"/>
                    <a:gd name="connsiteY2" fmla="*/ 13187 h 14996"/>
                    <a:gd name="connsiteX3" fmla="*/ 21402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8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8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7" y="13187"/>
                      </a:cubicBezTo>
                      <a:lnTo>
                        <a:pt x="21402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5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113" y="14997"/>
                        <a:pt x="828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5" name="Freeform: Shape 1303">
                  <a:extLst>
                    <a:ext uri="{FF2B5EF4-FFF2-40B4-BE49-F238E27FC236}">
                      <a16:creationId xmlns:a16="http://schemas.microsoft.com/office/drawing/2014/main" id="{34BEFE31-C6BD-4BD5-BADF-79DEDD34898D}"/>
                    </a:ext>
                  </a:extLst>
                </p:cNvPr>
                <p:cNvSpPr/>
                <p:nvPr/>
              </p:nvSpPr>
              <p:spPr>
                <a:xfrm>
                  <a:off x="6980037" y="3380920"/>
                  <a:ext cx="11671" cy="24647"/>
                </a:xfrm>
                <a:custGeom>
                  <a:avLst/>
                  <a:gdLst>
                    <a:gd name="connsiteX0" fmla="*/ 740 w 11671"/>
                    <a:gd name="connsiteY0" fmla="*/ 24647 h 24647"/>
                    <a:gd name="connsiteX1" fmla="*/ 549 w 11671"/>
                    <a:gd name="connsiteY1" fmla="*/ 24552 h 24647"/>
                    <a:gd name="connsiteX2" fmla="*/ 73 w 11671"/>
                    <a:gd name="connsiteY2" fmla="*/ 23314 h 24647"/>
                    <a:gd name="connsiteX3" fmla="*/ 9884 w 11671"/>
                    <a:gd name="connsiteY3" fmla="*/ 549 h 24647"/>
                    <a:gd name="connsiteX4" fmla="*/ 11122 w 11671"/>
                    <a:gd name="connsiteY4" fmla="*/ 73 h 24647"/>
                    <a:gd name="connsiteX5" fmla="*/ 11598 w 11671"/>
                    <a:gd name="connsiteY5" fmla="*/ 1311 h 24647"/>
                    <a:gd name="connsiteX6" fmla="*/ 1787 w 11671"/>
                    <a:gd name="connsiteY6" fmla="*/ 24076 h 24647"/>
                    <a:gd name="connsiteX7" fmla="*/ 740 w 11671"/>
                    <a:gd name="connsiteY7" fmla="*/ 24647 h 24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47">
                      <a:moveTo>
                        <a:pt x="740" y="24647"/>
                      </a:moveTo>
                      <a:cubicBezTo>
                        <a:pt x="644" y="24647"/>
                        <a:pt x="549" y="24647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3"/>
                        <a:pt x="11789" y="835"/>
                        <a:pt x="11598" y="1311"/>
                      </a:cubicBezTo>
                      <a:lnTo>
                        <a:pt x="1787" y="24076"/>
                      </a:lnTo>
                      <a:cubicBezTo>
                        <a:pt x="1597" y="24457"/>
                        <a:pt x="1121" y="24647"/>
                        <a:pt x="740" y="246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6" name="Freeform: Shape 1304">
                  <a:extLst>
                    <a:ext uri="{FF2B5EF4-FFF2-40B4-BE49-F238E27FC236}">
                      <a16:creationId xmlns:a16="http://schemas.microsoft.com/office/drawing/2014/main" id="{91866E07-A0CA-4EB5-8BD8-A222FCDEB7EE}"/>
                    </a:ext>
                  </a:extLst>
                </p:cNvPr>
                <p:cNvSpPr/>
                <p:nvPr/>
              </p:nvSpPr>
              <p:spPr>
                <a:xfrm>
                  <a:off x="6991540" y="3425189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2 w 28575"/>
                    <a:gd name="connsiteY2" fmla="*/ 476 h 2381"/>
                    <a:gd name="connsiteX3" fmla="*/ 27622 w 28575"/>
                    <a:gd name="connsiteY3" fmla="*/ 0 h 2381"/>
                    <a:gd name="connsiteX4" fmla="*/ 28575 w 28575"/>
                    <a:gd name="connsiteY4" fmla="*/ 952 h 2381"/>
                    <a:gd name="connsiteX5" fmla="*/ 27622 w 28575"/>
                    <a:gd name="connsiteY5" fmla="*/ 1905 h 2381"/>
                    <a:gd name="connsiteX6" fmla="*/ 952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2" y="476"/>
                      </a:cubicBezTo>
                      <a:lnTo>
                        <a:pt x="27622" y="0"/>
                      </a:lnTo>
                      <a:cubicBezTo>
                        <a:pt x="28194" y="0"/>
                        <a:pt x="28575" y="381"/>
                        <a:pt x="28575" y="952"/>
                      </a:cubicBezTo>
                      <a:cubicBezTo>
                        <a:pt x="28575" y="1524"/>
                        <a:pt x="28194" y="1905"/>
                        <a:pt x="27622" y="1905"/>
                      </a:cubicBezTo>
                      <a:lnTo>
                        <a:pt x="952" y="2381"/>
                      </a:lnTo>
                      <a:cubicBezTo>
                        <a:pt x="952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7" name="Freeform: Shape 1305">
                  <a:extLst>
                    <a:ext uri="{FF2B5EF4-FFF2-40B4-BE49-F238E27FC236}">
                      <a16:creationId xmlns:a16="http://schemas.microsoft.com/office/drawing/2014/main" id="{2A1D204B-5FBA-4379-BB6C-77AB08FA0B14}"/>
                    </a:ext>
                  </a:extLst>
                </p:cNvPr>
                <p:cNvSpPr/>
                <p:nvPr/>
              </p:nvSpPr>
              <p:spPr>
                <a:xfrm>
                  <a:off x="6987562" y="3435308"/>
                  <a:ext cx="27578" cy="14360"/>
                </a:xfrm>
                <a:custGeom>
                  <a:avLst/>
                  <a:gdLst>
                    <a:gd name="connsiteX0" fmla="*/ 26553 w 27578"/>
                    <a:gd name="connsiteY0" fmla="*/ 14361 h 14360"/>
                    <a:gd name="connsiteX1" fmla="*/ 26267 w 27578"/>
                    <a:gd name="connsiteY1" fmla="*/ 14265 h 14360"/>
                    <a:gd name="connsiteX2" fmla="*/ 549 w 27578"/>
                    <a:gd name="connsiteY2" fmla="*/ 1788 h 14360"/>
                    <a:gd name="connsiteX3" fmla="*/ 73 w 27578"/>
                    <a:gd name="connsiteY3" fmla="*/ 549 h 14360"/>
                    <a:gd name="connsiteX4" fmla="*/ 1311 w 27578"/>
                    <a:gd name="connsiteY4" fmla="*/ 73 h 14360"/>
                    <a:gd name="connsiteX5" fmla="*/ 27029 w 27578"/>
                    <a:gd name="connsiteY5" fmla="*/ 12551 h 14360"/>
                    <a:gd name="connsiteX6" fmla="*/ 27505 w 27578"/>
                    <a:gd name="connsiteY6" fmla="*/ 13789 h 14360"/>
                    <a:gd name="connsiteX7" fmla="*/ 26553 w 27578"/>
                    <a:gd name="connsiteY7" fmla="*/ 14361 h 14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60">
                      <a:moveTo>
                        <a:pt x="26553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6"/>
                        <a:pt x="73" y="549"/>
                      </a:cubicBezTo>
                      <a:cubicBezTo>
                        <a:pt x="264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5" y="13313"/>
                        <a:pt x="27505" y="13789"/>
                      </a:cubicBezTo>
                      <a:cubicBezTo>
                        <a:pt x="27410" y="14170"/>
                        <a:pt x="27029" y="14361"/>
                        <a:pt x="26553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8" name="Freeform: Shape 1306">
                  <a:extLst>
                    <a:ext uri="{FF2B5EF4-FFF2-40B4-BE49-F238E27FC236}">
                      <a16:creationId xmlns:a16="http://schemas.microsoft.com/office/drawing/2014/main" id="{711A6DD2-3DAE-42B2-9D11-4BDBDB2FCF48}"/>
                    </a:ext>
                  </a:extLst>
                </p:cNvPr>
                <p:cNvSpPr/>
                <p:nvPr/>
              </p:nvSpPr>
              <p:spPr>
                <a:xfrm>
                  <a:off x="6981439" y="3446425"/>
                  <a:ext cx="18868" cy="23092"/>
                </a:xfrm>
                <a:custGeom>
                  <a:avLst/>
                  <a:gdLst>
                    <a:gd name="connsiteX0" fmla="*/ 17721 w 18868"/>
                    <a:gd name="connsiteY0" fmla="*/ 23055 h 23092"/>
                    <a:gd name="connsiteX1" fmla="*/ 17149 w 18868"/>
                    <a:gd name="connsiteY1" fmla="*/ 22674 h 23092"/>
                    <a:gd name="connsiteX2" fmla="*/ 195 w 18868"/>
                    <a:gd name="connsiteY2" fmla="*/ 1529 h 23092"/>
                    <a:gd name="connsiteX3" fmla="*/ 386 w 18868"/>
                    <a:gd name="connsiteY3" fmla="*/ 195 h 23092"/>
                    <a:gd name="connsiteX4" fmla="*/ 1719 w 18868"/>
                    <a:gd name="connsiteY4" fmla="*/ 385 h 23092"/>
                    <a:gd name="connsiteX5" fmla="*/ 18674 w 18868"/>
                    <a:gd name="connsiteY5" fmla="*/ 21531 h 23092"/>
                    <a:gd name="connsiteX6" fmla="*/ 18483 w 18868"/>
                    <a:gd name="connsiteY6" fmla="*/ 22864 h 23092"/>
                    <a:gd name="connsiteX7" fmla="*/ 17721 w 18868"/>
                    <a:gd name="connsiteY7" fmla="*/ 23055 h 2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92">
                      <a:moveTo>
                        <a:pt x="17721" y="23055"/>
                      </a:moveTo>
                      <a:cubicBezTo>
                        <a:pt x="17531" y="23055"/>
                        <a:pt x="17245" y="22864"/>
                        <a:pt x="17149" y="22674"/>
                      </a:cubicBezTo>
                      <a:lnTo>
                        <a:pt x="195" y="1529"/>
                      </a:lnTo>
                      <a:cubicBezTo>
                        <a:pt x="-91" y="1147"/>
                        <a:pt x="-91" y="481"/>
                        <a:pt x="386" y="195"/>
                      </a:cubicBezTo>
                      <a:cubicBezTo>
                        <a:pt x="766" y="-91"/>
                        <a:pt x="1433" y="-91"/>
                        <a:pt x="1719" y="385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4"/>
                      </a:cubicBezTo>
                      <a:cubicBezTo>
                        <a:pt x="18293" y="23055"/>
                        <a:pt x="18007" y="23150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9" name="Freeform: Shape 1307">
                  <a:extLst>
                    <a:ext uri="{FF2B5EF4-FFF2-40B4-BE49-F238E27FC236}">
                      <a16:creationId xmlns:a16="http://schemas.microsoft.com/office/drawing/2014/main" id="{2C5A46A8-B39F-4BF0-949C-813E38ABC616}"/>
                    </a:ext>
                  </a:extLst>
                </p:cNvPr>
                <p:cNvSpPr/>
                <p:nvPr/>
              </p:nvSpPr>
              <p:spPr>
                <a:xfrm>
                  <a:off x="6970666" y="3402314"/>
                  <a:ext cx="3461" cy="10697"/>
                </a:xfrm>
                <a:custGeom>
                  <a:avLst/>
                  <a:gdLst>
                    <a:gd name="connsiteX0" fmla="*/ 777 w 3461"/>
                    <a:gd name="connsiteY0" fmla="*/ 10683 h 10697"/>
                    <a:gd name="connsiteX1" fmla="*/ 15 w 3461"/>
                    <a:gd name="connsiteY1" fmla="*/ 9540 h 10697"/>
                    <a:gd name="connsiteX2" fmla="*/ 1539 w 3461"/>
                    <a:gd name="connsiteY2" fmla="*/ 777 h 10697"/>
                    <a:gd name="connsiteX3" fmla="*/ 2682 w 3461"/>
                    <a:gd name="connsiteY3" fmla="*/ 15 h 10697"/>
                    <a:gd name="connsiteX4" fmla="*/ 3444 w 3461"/>
                    <a:gd name="connsiteY4" fmla="*/ 1158 h 10697"/>
                    <a:gd name="connsiteX5" fmla="*/ 1920 w 3461"/>
                    <a:gd name="connsiteY5" fmla="*/ 9921 h 10697"/>
                    <a:gd name="connsiteX6" fmla="*/ 777 w 3461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61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253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0" name="Freeform: Shape 1308">
                  <a:extLst>
                    <a:ext uri="{FF2B5EF4-FFF2-40B4-BE49-F238E27FC236}">
                      <a16:creationId xmlns:a16="http://schemas.microsoft.com/office/drawing/2014/main" id="{77C34AEE-7174-42C3-99C8-C87B4D510674}"/>
                    </a:ext>
                  </a:extLst>
                </p:cNvPr>
                <p:cNvSpPr/>
                <p:nvPr/>
              </p:nvSpPr>
              <p:spPr>
                <a:xfrm>
                  <a:off x="6957470" y="3407217"/>
                  <a:ext cx="7274" cy="9590"/>
                </a:xfrm>
                <a:custGeom>
                  <a:avLst/>
                  <a:gdLst>
                    <a:gd name="connsiteX0" fmla="*/ 6161 w 7274"/>
                    <a:gd name="connsiteY0" fmla="*/ 9591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7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1 w 7274"/>
                    <a:gd name="connsiteY7" fmla="*/ 9591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1" y="9591"/>
                      </a:moveTo>
                      <a:cubicBezTo>
                        <a:pt x="5876" y="9591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7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5" y="9209"/>
                        <a:pt x="6828" y="9495"/>
                      </a:cubicBezTo>
                      <a:cubicBezTo>
                        <a:pt x="6733" y="9591"/>
                        <a:pt x="6447" y="9591"/>
                        <a:pt x="6161" y="959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1" name="Freeform: Shape 1309">
                  <a:extLst>
                    <a:ext uri="{FF2B5EF4-FFF2-40B4-BE49-F238E27FC236}">
                      <a16:creationId xmlns:a16="http://schemas.microsoft.com/office/drawing/2014/main" id="{9EAFD81F-73E3-46A5-A599-41AA7E1E9D24}"/>
                    </a:ext>
                  </a:extLst>
                </p:cNvPr>
                <p:cNvSpPr/>
                <p:nvPr/>
              </p:nvSpPr>
              <p:spPr>
                <a:xfrm>
                  <a:off x="6948818" y="3419995"/>
                  <a:ext cx="14483" cy="5021"/>
                </a:xfrm>
                <a:custGeom>
                  <a:avLst/>
                  <a:gdLst>
                    <a:gd name="connsiteX0" fmla="*/ 13385 w 14483"/>
                    <a:gd name="connsiteY0" fmla="*/ 5003 h 5021"/>
                    <a:gd name="connsiteX1" fmla="*/ 13385 w 14483"/>
                    <a:gd name="connsiteY1" fmla="*/ 5003 h 5021"/>
                    <a:gd name="connsiteX2" fmla="*/ 717 w 14483"/>
                    <a:gd name="connsiteY2" fmla="*/ 1860 h 5021"/>
                    <a:gd name="connsiteX3" fmla="*/ 50 w 14483"/>
                    <a:gd name="connsiteY3" fmla="*/ 717 h 5021"/>
                    <a:gd name="connsiteX4" fmla="*/ 1193 w 14483"/>
                    <a:gd name="connsiteY4" fmla="*/ 50 h 5021"/>
                    <a:gd name="connsiteX5" fmla="*/ 13766 w 14483"/>
                    <a:gd name="connsiteY5" fmla="*/ 3193 h 5021"/>
                    <a:gd name="connsiteX6" fmla="*/ 14433 w 14483"/>
                    <a:gd name="connsiteY6" fmla="*/ 4336 h 5021"/>
                    <a:gd name="connsiteX7" fmla="*/ 13385 w 14483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3" h="5021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433" y="4813"/>
                        <a:pt x="13957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2" name="Freeform: Shape 1310">
                  <a:extLst>
                    <a:ext uri="{FF2B5EF4-FFF2-40B4-BE49-F238E27FC236}">
                      <a16:creationId xmlns:a16="http://schemas.microsoft.com/office/drawing/2014/main" id="{CBAE25EC-D31D-4AD0-AFF8-3A80D4F63909}"/>
                    </a:ext>
                  </a:extLst>
                </p:cNvPr>
                <p:cNvSpPr/>
                <p:nvPr/>
              </p:nvSpPr>
              <p:spPr>
                <a:xfrm>
                  <a:off x="6952523" y="3432845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203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3" name="Freeform: Shape 1311">
                  <a:extLst>
                    <a:ext uri="{FF2B5EF4-FFF2-40B4-BE49-F238E27FC236}">
                      <a16:creationId xmlns:a16="http://schemas.microsoft.com/office/drawing/2014/main" id="{35ABA5BF-14F1-4CE5-A7C7-B80925C6B406}"/>
                    </a:ext>
                  </a:extLst>
                </p:cNvPr>
                <p:cNvSpPr/>
                <p:nvPr/>
              </p:nvSpPr>
              <p:spPr>
                <a:xfrm>
                  <a:off x="6964379" y="3438224"/>
                  <a:ext cx="3553" cy="11367"/>
                </a:xfrm>
                <a:custGeom>
                  <a:avLst/>
                  <a:gdLst>
                    <a:gd name="connsiteX0" fmla="*/ 777 w 3553"/>
                    <a:gd name="connsiteY0" fmla="*/ 11349 h 11367"/>
                    <a:gd name="connsiteX1" fmla="*/ 15 w 3553"/>
                    <a:gd name="connsiteY1" fmla="*/ 10206 h 11367"/>
                    <a:gd name="connsiteX2" fmla="*/ 1634 w 3553"/>
                    <a:gd name="connsiteY2" fmla="*/ 777 h 11367"/>
                    <a:gd name="connsiteX3" fmla="*/ 2777 w 3553"/>
                    <a:gd name="connsiteY3" fmla="*/ 15 h 11367"/>
                    <a:gd name="connsiteX4" fmla="*/ 3539 w 3553"/>
                    <a:gd name="connsiteY4" fmla="*/ 1158 h 11367"/>
                    <a:gd name="connsiteX5" fmla="*/ 1920 w 3553"/>
                    <a:gd name="connsiteY5" fmla="*/ 10587 h 11367"/>
                    <a:gd name="connsiteX6" fmla="*/ 777 w 3553"/>
                    <a:gd name="connsiteY6" fmla="*/ 11349 h 1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7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729" y="11159"/>
                        <a:pt x="1253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4" name="Freeform: Shape 1312">
                  <a:extLst>
                    <a:ext uri="{FF2B5EF4-FFF2-40B4-BE49-F238E27FC236}">
                      <a16:creationId xmlns:a16="http://schemas.microsoft.com/office/drawing/2014/main" id="{A358BA3E-5658-4441-9B70-86A8AE50390F}"/>
                    </a:ext>
                  </a:extLst>
                </p:cNvPr>
                <p:cNvSpPr/>
                <p:nvPr/>
              </p:nvSpPr>
              <p:spPr>
                <a:xfrm>
                  <a:off x="6972152" y="3431900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6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9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6"/>
                        <a:pt x="9101" y="10053"/>
                        <a:pt x="8720" y="10339"/>
                      </a:cubicBezTo>
                      <a:cubicBezTo>
                        <a:pt x="8529" y="10530"/>
                        <a:pt x="8244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5" name="Freeform: Shape 1313">
                  <a:extLst>
                    <a:ext uri="{FF2B5EF4-FFF2-40B4-BE49-F238E27FC236}">
                      <a16:creationId xmlns:a16="http://schemas.microsoft.com/office/drawing/2014/main" id="{7876F095-89DD-4E97-991C-A78201B26119}"/>
                    </a:ext>
                  </a:extLst>
                </p:cNvPr>
                <p:cNvSpPr/>
                <p:nvPr/>
              </p:nvSpPr>
              <p:spPr>
                <a:xfrm>
                  <a:off x="6977629" y="3411754"/>
                  <a:ext cx="8676" cy="7090"/>
                </a:xfrm>
                <a:custGeom>
                  <a:avLst/>
                  <a:gdLst>
                    <a:gd name="connsiteX0" fmla="*/ 766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8 w 8676"/>
                    <a:gd name="connsiteY6" fmla="*/ 6863 h 7090"/>
                    <a:gd name="connsiteX7" fmla="*/ 766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7" y="767"/>
                        <a:pt x="8767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338" y="7053"/>
                        <a:pt x="1052" y="7148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6" name="Freeform: Shape 1314">
                  <a:extLst>
                    <a:ext uri="{FF2B5EF4-FFF2-40B4-BE49-F238E27FC236}">
                      <a16:creationId xmlns:a16="http://schemas.microsoft.com/office/drawing/2014/main" id="{BB1855FE-1184-4D2F-8D7E-B3BB56C5748A}"/>
                    </a:ext>
                  </a:extLst>
                </p:cNvPr>
                <p:cNvSpPr/>
                <p:nvPr/>
              </p:nvSpPr>
              <p:spPr>
                <a:xfrm>
                  <a:off x="6976476" y="3423841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2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777" y="1920"/>
                        <a:pt x="777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39" name="Graphic 79">
                <a:extLst>
                  <a:ext uri="{FF2B5EF4-FFF2-40B4-BE49-F238E27FC236}">
                    <a16:creationId xmlns:a16="http://schemas.microsoft.com/office/drawing/2014/main" id="{A2E5E78C-3950-4CBA-92BC-4C6A729024EB}"/>
                  </a:ext>
                </a:extLst>
              </p:cNvPr>
              <p:cNvGrpSpPr/>
              <p:nvPr/>
            </p:nvGrpSpPr>
            <p:grpSpPr>
              <a:xfrm>
                <a:off x="8787468" y="885710"/>
                <a:ext cx="305519" cy="268716"/>
                <a:chOff x="6026278" y="2125504"/>
                <a:chExt cx="137728" cy="137728"/>
              </a:xfrm>
              <a:solidFill>
                <a:srgbClr val="BB3D50"/>
              </a:solidFill>
            </p:grpSpPr>
            <p:grpSp>
              <p:nvGrpSpPr>
                <p:cNvPr id="625" name="Graphic 79">
                  <a:extLst>
                    <a:ext uri="{FF2B5EF4-FFF2-40B4-BE49-F238E27FC236}">
                      <a16:creationId xmlns:a16="http://schemas.microsoft.com/office/drawing/2014/main" id="{CC5F9A25-D546-4DCE-8B55-40BB617DBF36}"/>
                    </a:ext>
                  </a:extLst>
                </p:cNvPr>
                <p:cNvGrpSpPr/>
                <p:nvPr/>
              </p:nvGrpSpPr>
              <p:grpSpPr>
                <a:xfrm>
                  <a:off x="6078406" y="2125504"/>
                  <a:ext cx="33377" cy="137728"/>
                  <a:chOff x="6078406" y="2125504"/>
                  <a:chExt cx="33377" cy="137728"/>
                </a:xfrm>
                <a:grpFill/>
              </p:grpSpPr>
              <p:grpSp>
                <p:nvGrpSpPr>
                  <p:cNvPr id="703" name="Graphic 79">
                    <a:extLst>
                      <a:ext uri="{FF2B5EF4-FFF2-40B4-BE49-F238E27FC236}">
                        <a16:creationId xmlns:a16="http://schemas.microsoft.com/office/drawing/2014/main" id="{84145FE3-6A01-4952-9DAC-E57919F220C3}"/>
                      </a:ext>
                    </a:extLst>
                  </p:cNvPr>
                  <p:cNvGrpSpPr/>
                  <p:nvPr/>
                </p:nvGrpSpPr>
                <p:grpSpPr>
                  <a:xfrm>
                    <a:off x="6100081" y="2125504"/>
                    <a:ext cx="11702" cy="35636"/>
                    <a:chOff x="6100081" y="2125504"/>
                    <a:chExt cx="11702" cy="35636"/>
                  </a:xfrm>
                  <a:grpFill/>
                </p:grpSpPr>
                <p:sp>
                  <p:nvSpPr>
                    <p:cNvPr id="707" name="Freeform: Shape 1318">
                      <a:extLst>
                        <a:ext uri="{FF2B5EF4-FFF2-40B4-BE49-F238E27FC236}">
                          <a16:creationId xmlns:a16="http://schemas.microsoft.com/office/drawing/2014/main" id="{619B8DE5-68C4-41EE-8D7A-5C2EA8978F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0081" y="2132441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1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8" name="Freeform: Shape 1319">
                      <a:extLst>
                        <a:ext uri="{FF2B5EF4-FFF2-40B4-BE49-F238E27FC236}">
                          <a16:creationId xmlns:a16="http://schemas.microsoft.com/office/drawing/2014/main" id="{95B4953F-D9E1-4ABF-892E-B2DE64DA9B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0287" y="2125504"/>
                      <a:ext cx="11496" cy="11522"/>
                    </a:xfrm>
                    <a:custGeom>
                      <a:avLst/>
                      <a:gdLst>
                        <a:gd name="connsiteX0" fmla="*/ 11429 w 11496"/>
                        <a:gd name="connsiteY0" fmla="*/ 6761 h 11522"/>
                        <a:gd name="connsiteX1" fmla="*/ 4761 w 11496"/>
                        <a:gd name="connsiteY1" fmla="*/ 11429 h 11522"/>
                        <a:gd name="connsiteX2" fmla="*/ 94 w 11496"/>
                        <a:gd name="connsiteY2" fmla="*/ 4761 h 11522"/>
                        <a:gd name="connsiteX3" fmla="*/ 6761 w 11496"/>
                        <a:gd name="connsiteY3" fmla="*/ 94 h 11522"/>
                        <a:gd name="connsiteX4" fmla="*/ 11429 w 11496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11429" y="6761"/>
                          </a:move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809" y="665"/>
                            <a:pt x="11905" y="3618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04" name="Graphic 79">
                    <a:extLst>
                      <a:ext uri="{FF2B5EF4-FFF2-40B4-BE49-F238E27FC236}">
                        <a16:creationId xmlns:a16="http://schemas.microsoft.com/office/drawing/2014/main" id="{8937216A-0C4A-4466-AA0C-B5AB44F3E0C8}"/>
                      </a:ext>
                    </a:extLst>
                  </p:cNvPr>
                  <p:cNvGrpSpPr/>
                  <p:nvPr/>
                </p:nvGrpSpPr>
                <p:grpSpPr>
                  <a:xfrm>
                    <a:off x="6078406" y="2227596"/>
                    <a:ext cx="11797" cy="35636"/>
                    <a:chOff x="6078406" y="2227596"/>
                    <a:chExt cx="11797" cy="35636"/>
                  </a:xfrm>
                  <a:grpFill/>
                </p:grpSpPr>
                <p:sp>
                  <p:nvSpPr>
                    <p:cNvPr id="705" name="Freeform: Shape 1321">
                      <a:extLst>
                        <a:ext uri="{FF2B5EF4-FFF2-40B4-BE49-F238E27FC236}">
                          <a16:creationId xmlns:a16="http://schemas.microsoft.com/office/drawing/2014/main" id="{F97A500F-97EA-490B-84F4-272F818139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3602" y="2227596"/>
                      <a:ext cx="6601" cy="28703"/>
                    </a:xfrm>
                    <a:custGeom>
                      <a:avLst/>
                      <a:gdLst>
                        <a:gd name="connsiteX0" fmla="*/ 777 w 6601"/>
                        <a:gd name="connsiteY0" fmla="*/ 28685 h 28703"/>
                        <a:gd name="connsiteX1" fmla="*/ 15 w 6601"/>
                        <a:gd name="connsiteY1" fmla="*/ 27542 h 28703"/>
                        <a:gd name="connsiteX2" fmla="*/ 4682 w 6601"/>
                        <a:gd name="connsiteY2" fmla="*/ 777 h 28703"/>
                        <a:gd name="connsiteX3" fmla="*/ 5825 w 6601"/>
                        <a:gd name="connsiteY3" fmla="*/ 15 h 28703"/>
                        <a:gd name="connsiteX4" fmla="*/ 6587 w 6601"/>
                        <a:gd name="connsiteY4" fmla="*/ 1158 h 28703"/>
                        <a:gd name="connsiteX5" fmla="*/ 1920 w 6601"/>
                        <a:gd name="connsiteY5" fmla="*/ 27923 h 28703"/>
                        <a:gd name="connsiteX6" fmla="*/ 777 w 6601"/>
                        <a:gd name="connsiteY6" fmla="*/ 28685 h 287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3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253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6" name="Freeform: Shape 1322">
                      <a:extLst>
                        <a:ext uri="{FF2B5EF4-FFF2-40B4-BE49-F238E27FC236}">
                          <a16:creationId xmlns:a16="http://schemas.microsoft.com/office/drawing/2014/main" id="{72062B8F-A2A5-4862-B925-B869043680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8406" y="2251710"/>
                      <a:ext cx="11496" cy="11522"/>
                    </a:xfrm>
                    <a:custGeom>
                      <a:avLst/>
                      <a:gdLst>
                        <a:gd name="connsiteX0" fmla="*/ 67 w 11496"/>
                        <a:gd name="connsiteY0" fmla="*/ 4761 h 11522"/>
                        <a:gd name="connsiteX1" fmla="*/ 6735 w 11496"/>
                        <a:gd name="connsiteY1" fmla="*/ 94 h 11522"/>
                        <a:gd name="connsiteX2" fmla="*/ 11402 w 11496"/>
                        <a:gd name="connsiteY2" fmla="*/ 6761 h 11522"/>
                        <a:gd name="connsiteX3" fmla="*/ 4735 w 11496"/>
                        <a:gd name="connsiteY3" fmla="*/ 11429 h 11522"/>
                        <a:gd name="connsiteX4" fmla="*/ 67 w 11496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6" h="11522">
                          <a:moveTo>
                            <a:pt x="67" y="4761"/>
                          </a:moveTo>
                          <a:cubicBezTo>
                            <a:pt x="639" y="1618"/>
                            <a:pt x="3592" y="-478"/>
                            <a:pt x="6735" y="94"/>
                          </a:cubicBezTo>
                          <a:cubicBezTo>
                            <a:pt x="9878" y="665"/>
                            <a:pt x="11974" y="3618"/>
                            <a:pt x="11402" y="6761"/>
                          </a:cubicBezTo>
                          <a:cubicBezTo>
                            <a:pt x="10831" y="9905"/>
                            <a:pt x="7878" y="12000"/>
                            <a:pt x="4735" y="11429"/>
                          </a:cubicBezTo>
                          <a:cubicBezTo>
                            <a:pt x="1687" y="10857"/>
                            <a:pt x="-409" y="7904"/>
                            <a:pt x="67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6" name="Graphic 79">
                  <a:extLst>
                    <a:ext uri="{FF2B5EF4-FFF2-40B4-BE49-F238E27FC236}">
                      <a16:creationId xmlns:a16="http://schemas.microsoft.com/office/drawing/2014/main" id="{27CACCCB-86D7-4F1C-888A-75D3BF512EBD}"/>
                    </a:ext>
                  </a:extLst>
                </p:cNvPr>
                <p:cNvGrpSpPr/>
                <p:nvPr/>
              </p:nvGrpSpPr>
              <p:grpSpPr>
                <a:xfrm>
                  <a:off x="6067285" y="2128506"/>
                  <a:ext cx="55620" cy="131725"/>
                  <a:chOff x="6067285" y="2128506"/>
                  <a:chExt cx="55620" cy="131725"/>
                </a:xfrm>
                <a:grpFill/>
              </p:grpSpPr>
              <p:grpSp>
                <p:nvGrpSpPr>
                  <p:cNvPr id="697" name="Graphic 79">
                    <a:extLst>
                      <a:ext uri="{FF2B5EF4-FFF2-40B4-BE49-F238E27FC236}">
                        <a16:creationId xmlns:a16="http://schemas.microsoft.com/office/drawing/2014/main" id="{2E66C40E-2244-497F-9B08-E718F6403733}"/>
                      </a:ext>
                    </a:extLst>
                  </p:cNvPr>
                  <p:cNvGrpSpPr/>
                  <p:nvPr/>
                </p:nvGrpSpPr>
                <p:grpSpPr>
                  <a:xfrm>
                    <a:off x="6067285" y="2128506"/>
                    <a:ext cx="16773" cy="34239"/>
                    <a:chOff x="6067285" y="2128506"/>
                    <a:chExt cx="16773" cy="34239"/>
                  </a:xfrm>
                  <a:grpFill/>
                </p:grpSpPr>
                <p:sp>
                  <p:nvSpPr>
                    <p:cNvPr id="701" name="Freeform: Shape 1325">
                      <a:extLst>
                        <a:ext uri="{FF2B5EF4-FFF2-40B4-BE49-F238E27FC236}">
                          <a16:creationId xmlns:a16="http://schemas.microsoft.com/office/drawing/2014/main" id="{4B3282E8-7BCE-43F3-AA94-BADC0ED5EE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2794" y="2135349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2" name="Freeform: Shape 1326">
                      <a:extLst>
                        <a:ext uri="{FF2B5EF4-FFF2-40B4-BE49-F238E27FC236}">
                          <a16:creationId xmlns:a16="http://schemas.microsoft.com/office/drawing/2014/main" id="{84F2142B-0028-47A0-8AAC-777290854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285" y="2128506"/>
                      <a:ext cx="11424" cy="11424"/>
                    </a:xfrm>
                    <a:custGeom>
                      <a:avLst/>
                      <a:gdLst>
                        <a:gd name="connsiteX0" fmla="*/ 11094 w 11424"/>
                        <a:gd name="connsiteY0" fmla="*/ 3760 h 11424"/>
                        <a:gd name="connsiteX1" fmla="*/ 7665 w 11424"/>
                        <a:gd name="connsiteY1" fmla="*/ 11094 h 11424"/>
                        <a:gd name="connsiteX2" fmla="*/ 331 w 11424"/>
                        <a:gd name="connsiteY2" fmla="*/ 7665 h 11424"/>
                        <a:gd name="connsiteX3" fmla="*/ 3760 w 11424"/>
                        <a:gd name="connsiteY3" fmla="*/ 331 h 11424"/>
                        <a:gd name="connsiteX4" fmla="*/ 11094 w 11424"/>
                        <a:gd name="connsiteY4" fmla="*/ 3760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11094" y="3760"/>
                          </a:move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8" name="Graphic 79">
                    <a:extLst>
                      <a:ext uri="{FF2B5EF4-FFF2-40B4-BE49-F238E27FC236}">
                        <a16:creationId xmlns:a16="http://schemas.microsoft.com/office/drawing/2014/main" id="{93D70593-6542-4432-82DF-E9DD843A6A82}"/>
                      </a:ext>
                    </a:extLst>
                  </p:cNvPr>
                  <p:cNvGrpSpPr/>
                  <p:nvPr/>
                </p:nvGrpSpPr>
                <p:grpSpPr>
                  <a:xfrm>
                    <a:off x="6106132" y="2226027"/>
                    <a:ext cx="16773" cy="34203"/>
                    <a:chOff x="6106132" y="2226027"/>
                    <a:chExt cx="16773" cy="34203"/>
                  </a:xfrm>
                  <a:grpFill/>
                </p:grpSpPr>
                <p:sp>
                  <p:nvSpPr>
                    <p:cNvPr id="699" name="Freeform: Shape 1328">
                      <a:extLst>
                        <a:ext uri="{FF2B5EF4-FFF2-40B4-BE49-F238E27FC236}">
                          <a16:creationId xmlns:a16="http://schemas.microsoft.com/office/drawing/2014/main" id="{A947B803-2372-4AAF-96BE-E91133B66C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6132" y="2226027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442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0" name="Freeform: Shape 1329">
                      <a:extLst>
                        <a:ext uri="{FF2B5EF4-FFF2-40B4-BE49-F238E27FC236}">
                          <a16:creationId xmlns:a16="http://schemas.microsoft.com/office/drawing/2014/main" id="{361425EB-6478-4CC4-95A5-A440688804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1481" y="2248807"/>
                      <a:ext cx="11424" cy="11424"/>
                    </a:xfrm>
                    <a:custGeom>
                      <a:avLst/>
                      <a:gdLst>
                        <a:gd name="connsiteX0" fmla="*/ 331 w 11424"/>
                        <a:gd name="connsiteY0" fmla="*/ 7665 h 11424"/>
                        <a:gd name="connsiteX1" fmla="*/ 3760 w 11424"/>
                        <a:gd name="connsiteY1" fmla="*/ 331 h 11424"/>
                        <a:gd name="connsiteX2" fmla="*/ 11094 w 11424"/>
                        <a:gd name="connsiteY2" fmla="*/ 3760 h 11424"/>
                        <a:gd name="connsiteX3" fmla="*/ 7665 w 11424"/>
                        <a:gd name="connsiteY3" fmla="*/ 11094 h 11424"/>
                        <a:gd name="connsiteX4" fmla="*/ 331 w 11424"/>
                        <a:gd name="connsiteY4" fmla="*/ 7665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1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7" name="Graphic 79">
                  <a:extLst>
                    <a:ext uri="{FF2B5EF4-FFF2-40B4-BE49-F238E27FC236}">
                      <a16:creationId xmlns:a16="http://schemas.microsoft.com/office/drawing/2014/main" id="{497F7C28-E283-47AD-96E1-6B99138DC5AA}"/>
                    </a:ext>
                  </a:extLst>
                </p:cNvPr>
                <p:cNvGrpSpPr/>
                <p:nvPr/>
              </p:nvGrpSpPr>
              <p:grpSpPr>
                <a:xfrm>
                  <a:off x="6040196" y="2147614"/>
                  <a:ext cx="109797" cy="93510"/>
                  <a:chOff x="6040196" y="2147614"/>
                  <a:chExt cx="109797" cy="93510"/>
                </a:xfrm>
                <a:grpFill/>
              </p:grpSpPr>
              <p:grpSp>
                <p:nvGrpSpPr>
                  <p:cNvPr id="691" name="Graphic 79">
                    <a:extLst>
                      <a:ext uri="{FF2B5EF4-FFF2-40B4-BE49-F238E27FC236}">
                        <a16:creationId xmlns:a16="http://schemas.microsoft.com/office/drawing/2014/main" id="{55DFC572-1E67-41EC-9C37-C1E0B543EC4E}"/>
                      </a:ext>
                    </a:extLst>
                  </p:cNvPr>
                  <p:cNvGrpSpPr/>
                  <p:nvPr/>
                </p:nvGrpSpPr>
                <p:grpSpPr>
                  <a:xfrm>
                    <a:off x="6040196" y="2147614"/>
                    <a:ext cx="29185" cy="25514"/>
                    <a:chOff x="6040196" y="2147614"/>
                    <a:chExt cx="29185" cy="25514"/>
                  </a:xfrm>
                  <a:grpFill/>
                </p:grpSpPr>
                <p:sp>
                  <p:nvSpPr>
                    <p:cNvPr id="695" name="Freeform: Shape 1332">
                      <a:extLst>
                        <a:ext uri="{FF2B5EF4-FFF2-40B4-BE49-F238E27FC236}">
                          <a16:creationId xmlns:a16="http://schemas.microsoft.com/office/drawing/2014/main" id="{02AB2233-7CEA-4EE7-89A6-68B796C730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6608" y="2153835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7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7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1959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6" name="Freeform: Shape 1333">
                      <a:extLst>
                        <a:ext uri="{FF2B5EF4-FFF2-40B4-BE49-F238E27FC236}">
                          <a16:creationId xmlns:a16="http://schemas.microsoft.com/office/drawing/2014/main" id="{F7668B6D-1AEB-4599-BCC9-9AD60A8775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0196" y="2147614"/>
                      <a:ext cx="11499" cy="11499"/>
                    </a:xfrm>
                    <a:custGeom>
                      <a:avLst/>
                      <a:gdLst>
                        <a:gd name="connsiteX0" fmla="*/ 9417 w 11499"/>
                        <a:gd name="connsiteY0" fmla="*/ 1321 h 11499"/>
                        <a:gd name="connsiteX1" fmla="*/ 10179 w 11499"/>
                        <a:gd name="connsiteY1" fmla="*/ 9417 h 11499"/>
                        <a:gd name="connsiteX2" fmla="*/ 2083 w 11499"/>
                        <a:gd name="connsiteY2" fmla="*/ 10179 h 11499"/>
                        <a:gd name="connsiteX3" fmla="*/ 1321 w 11499"/>
                        <a:gd name="connsiteY3" fmla="*/ 2083 h 11499"/>
                        <a:gd name="connsiteX4" fmla="*/ 9417 w 11499"/>
                        <a:gd name="connsiteY4" fmla="*/ 1321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9417" y="1321"/>
                          </a:moveTo>
                          <a:cubicBezTo>
                            <a:pt x="11893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79"/>
                            <a:pt x="9417" y="132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2" name="Graphic 79">
                    <a:extLst>
                      <a:ext uri="{FF2B5EF4-FFF2-40B4-BE49-F238E27FC236}">
                        <a16:creationId xmlns:a16="http://schemas.microsoft.com/office/drawing/2014/main" id="{2E36A294-DE52-4DD5-9E18-20002D161876}"/>
                      </a:ext>
                    </a:extLst>
                  </p:cNvPr>
                  <p:cNvGrpSpPr/>
                  <p:nvPr/>
                </p:nvGrpSpPr>
                <p:grpSpPr>
                  <a:xfrm>
                    <a:off x="6120808" y="2215652"/>
                    <a:ext cx="29185" cy="25471"/>
                    <a:chOff x="6120808" y="2215652"/>
                    <a:chExt cx="29185" cy="25471"/>
                  </a:xfrm>
                  <a:grpFill/>
                </p:grpSpPr>
                <p:sp>
                  <p:nvSpPr>
                    <p:cNvPr id="693" name="Freeform: Shape 1335">
                      <a:extLst>
                        <a:ext uri="{FF2B5EF4-FFF2-40B4-BE49-F238E27FC236}">
                          <a16:creationId xmlns:a16="http://schemas.microsoft.com/office/drawing/2014/main" id="{4C04834D-F01C-4381-B591-26D716508D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0808" y="2215652"/>
                      <a:ext cx="22773" cy="19328"/>
                    </a:xfrm>
                    <a:custGeom>
                      <a:avLst/>
                      <a:gdLst>
                        <a:gd name="connsiteX0" fmla="*/ 21674 w 22773"/>
                        <a:gd name="connsiteY0" fmla="*/ 19293 h 19328"/>
                        <a:gd name="connsiteX1" fmla="*/ 21198 w 22773"/>
                        <a:gd name="connsiteY1" fmla="*/ 19102 h 19328"/>
                        <a:gd name="connsiteX2" fmla="*/ 338 w 22773"/>
                        <a:gd name="connsiteY2" fmla="*/ 1671 h 19328"/>
                        <a:gd name="connsiteX3" fmla="*/ 243 w 22773"/>
                        <a:gd name="connsiteY3" fmla="*/ 338 h 19328"/>
                        <a:gd name="connsiteX4" fmla="*/ 1576 w 22773"/>
                        <a:gd name="connsiteY4" fmla="*/ 243 h 19328"/>
                        <a:gd name="connsiteX5" fmla="*/ 22436 w 22773"/>
                        <a:gd name="connsiteY5" fmla="*/ 17673 h 19328"/>
                        <a:gd name="connsiteX6" fmla="*/ 22531 w 22773"/>
                        <a:gd name="connsiteY6" fmla="*/ 19007 h 19328"/>
                        <a:gd name="connsiteX7" fmla="*/ 21674 w 22773"/>
                        <a:gd name="connsiteY7" fmla="*/ 19293 h 193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28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9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293"/>
                            <a:pt x="21960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4" name="Freeform: Shape 1336">
                      <a:extLst>
                        <a:ext uri="{FF2B5EF4-FFF2-40B4-BE49-F238E27FC236}">
                          <a16:creationId xmlns:a16="http://schemas.microsoft.com/office/drawing/2014/main" id="{A244716C-DE9E-4EB3-A67C-AFAA00FFB1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8494" y="2229624"/>
                      <a:ext cx="11499" cy="11499"/>
                    </a:xfrm>
                    <a:custGeom>
                      <a:avLst/>
                      <a:gdLst>
                        <a:gd name="connsiteX0" fmla="*/ 2083 w 11499"/>
                        <a:gd name="connsiteY0" fmla="*/ 10179 h 11499"/>
                        <a:gd name="connsiteX1" fmla="*/ 1321 w 11499"/>
                        <a:gd name="connsiteY1" fmla="*/ 2083 h 11499"/>
                        <a:gd name="connsiteX2" fmla="*/ 9417 w 11499"/>
                        <a:gd name="connsiteY2" fmla="*/ 1321 h 11499"/>
                        <a:gd name="connsiteX3" fmla="*/ 10179 w 11499"/>
                        <a:gd name="connsiteY3" fmla="*/ 9417 h 11499"/>
                        <a:gd name="connsiteX4" fmla="*/ 2083 w 11499"/>
                        <a:gd name="connsiteY4" fmla="*/ 10179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2083" y="10179"/>
                          </a:move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8" name="Graphic 79">
                  <a:extLst>
                    <a:ext uri="{FF2B5EF4-FFF2-40B4-BE49-F238E27FC236}">
                      <a16:creationId xmlns:a16="http://schemas.microsoft.com/office/drawing/2014/main" id="{ED384BB8-40C8-4DFA-99DB-7A0C0F1D0F89}"/>
                    </a:ext>
                  </a:extLst>
                </p:cNvPr>
                <p:cNvGrpSpPr/>
                <p:nvPr/>
              </p:nvGrpSpPr>
              <p:grpSpPr>
                <a:xfrm>
                  <a:off x="6026278" y="2177701"/>
                  <a:ext cx="137728" cy="33334"/>
                  <a:chOff x="6026278" y="2177701"/>
                  <a:chExt cx="137728" cy="33334"/>
                </a:xfrm>
                <a:grpFill/>
              </p:grpSpPr>
              <p:grpSp>
                <p:nvGrpSpPr>
                  <p:cNvPr id="685" name="Graphic 79">
                    <a:extLst>
                      <a:ext uri="{FF2B5EF4-FFF2-40B4-BE49-F238E27FC236}">
                        <a16:creationId xmlns:a16="http://schemas.microsoft.com/office/drawing/2014/main" id="{87A8BDE2-E237-4503-A54E-6923E5E4F180}"/>
                      </a:ext>
                    </a:extLst>
                  </p:cNvPr>
                  <p:cNvGrpSpPr/>
                  <p:nvPr/>
                </p:nvGrpSpPr>
                <p:grpSpPr>
                  <a:xfrm>
                    <a:off x="6026278" y="2177701"/>
                    <a:ext cx="35636" cy="11729"/>
                    <a:chOff x="6026278" y="2177701"/>
                    <a:chExt cx="35636" cy="11729"/>
                  </a:xfrm>
                  <a:grpFill/>
                </p:grpSpPr>
                <p:sp>
                  <p:nvSpPr>
                    <p:cNvPr id="689" name="Freeform: Shape 1339">
                      <a:extLst>
                        <a:ext uri="{FF2B5EF4-FFF2-40B4-BE49-F238E27FC236}">
                          <a16:creationId xmlns:a16="http://schemas.microsoft.com/office/drawing/2014/main" id="{921C718A-34B7-4A24-B036-8E5080B941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3215" y="2182829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018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0" name="Freeform: Shape 1340">
                      <a:extLst>
                        <a:ext uri="{FF2B5EF4-FFF2-40B4-BE49-F238E27FC236}">
                          <a16:creationId xmlns:a16="http://schemas.microsoft.com/office/drawing/2014/main" id="{FD4C2D10-419F-4DD1-B67B-4FB42FB6B7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6278" y="2177701"/>
                      <a:ext cx="11522" cy="11522"/>
                    </a:xfrm>
                    <a:custGeom>
                      <a:avLst/>
                      <a:gdLst>
                        <a:gd name="connsiteX0" fmla="*/ 6761 w 11522"/>
                        <a:gd name="connsiteY0" fmla="*/ 94 h 11522"/>
                        <a:gd name="connsiteX1" fmla="*/ 11429 w 11522"/>
                        <a:gd name="connsiteY1" fmla="*/ 6761 h 11522"/>
                        <a:gd name="connsiteX2" fmla="*/ 4761 w 11522"/>
                        <a:gd name="connsiteY2" fmla="*/ 11429 h 11522"/>
                        <a:gd name="connsiteX3" fmla="*/ 94 w 11522"/>
                        <a:gd name="connsiteY3" fmla="*/ 4761 h 11522"/>
                        <a:gd name="connsiteX4" fmla="*/ 6761 w 11522"/>
                        <a:gd name="connsiteY4" fmla="*/ 94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6761" y="94"/>
                          </a:move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86" name="Graphic 79">
                    <a:extLst>
                      <a:ext uri="{FF2B5EF4-FFF2-40B4-BE49-F238E27FC236}">
                        <a16:creationId xmlns:a16="http://schemas.microsoft.com/office/drawing/2014/main" id="{7F9D3296-9A98-44F9-B841-B52F197C97CE}"/>
                      </a:ext>
                    </a:extLst>
                  </p:cNvPr>
                  <p:cNvGrpSpPr/>
                  <p:nvPr/>
                </p:nvGrpSpPr>
                <p:grpSpPr>
                  <a:xfrm>
                    <a:off x="6128370" y="2199307"/>
                    <a:ext cx="35636" cy="11729"/>
                    <a:chOff x="6128370" y="2199307"/>
                    <a:chExt cx="35636" cy="11729"/>
                  </a:xfrm>
                  <a:grpFill/>
                </p:grpSpPr>
                <p:sp>
                  <p:nvSpPr>
                    <p:cNvPr id="687" name="Freeform: Shape 1342">
                      <a:extLst>
                        <a:ext uri="{FF2B5EF4-FFF2-40B4-BE49-F238E27FC236}">
                          <a16:creationId xmlns:a16="http://schemas.microsoft.com/office/drawing/2014/main" id="{CA76C529-2C0B-4B9B-A558-8D7807425D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8370" y="2199307"/>
                      <a:ext cx="28699" cy="6601"/>
                    </a:xfrm>
                    <a:custGeom>
                      <a:avLst/>
                      <a:gdLst>
                        <a:gd name="connsiteX0" fmla="*/ 27542 w 28699"/>
                        <a:gd name="connsiteY0" fmla="*/ 6587 h 6601"/>
                        <a:gd name="connsiteX1" fmla="*/ 777 w 28699"/>
                        <a:gd name="connsiteY1" fmla="*/ 1920 h 6601"/>
                        <a:gd name="connsiteX2" fmla="*/ 15 w 28699"/>
                        <a:gd name="connsiteY2" fmla="*/ 777 h 6601"/>
                        <a:gd name="connsiteX3" fmla="*/ 1158 w 28699"/>
                        <a:gd name="connsiteY3" fmla="*/ 15 h 6601"/>
                        <a:gd name="connsiteX4" fmla="*/ 27923 w 28699"/>
                        <a:gd name="connsiteY4" fmla="*/ 4682 h 6601"/>
                        <a:gd name="connsiteX5" fmla="*/ 28685 w 28699"/>
                        <a:gd name="connsiteY5" fmla="*/ 5825 h 6601"/>
                        <a:gd name="connsiteX6" fmla="*/ 27542 w 28699"/>
                        <a:gd name="connsiteY6" fmla="*/ 6587 h 66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1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01"/>
                            <a:pt x="28114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8" name="Freeform: Shape 1343">
                      <a:extLst>
                        <a:ext uri="{FF2B5EF4-FFF2-40B4-BE49-F238E27FC236}">
                          <a16:creationId xmlns:a16="http://schemas.microsoft.com/office/drawing/2014/main" id="{732C6FA5-F016-4E53-8A83-1792E1B0FA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2484" y="2199513"/>
                      <a:ext cx="11522" cy="11522"/>
                    </a:xfrm>
                    <a:custGeom>
                      <a:avLst/>
                      <a:gdLst>
                        <a:gd name="connsiteX0" fmla="*/ 4761 w 11522"/>
                        <a:gd name="connsiteY0" fmla="*/ 11429 h 11522"/>
                        <a:gd name="connsiteX1" fmla="*/ 94 w 11522"/>
                        <a:gd name="connsiteY1" fmla="*/ 4761 h 11522"/>
                        <a:gd name="connsiteX2" fmla="*/ 6761 w 11522"/>
                        <a:gd name="connsiteY2" fmla="*/ 94 h 11522"/>
                        <a:gd name="connsiteX3" fmla="*/ 11429 w 11522"/>
                        <a:gd name="connsiteY3" fmla="*/ 6761 h 11522"/>
                        <a:gd name="connsiteX4" fmla="*/ 4761 w 11522"/>
                        <a:gd name="connsiteY4" fmla="*/ 11429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809" y="12000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9" name="Graphic 79">
                  <a:extLst>
                    <a:ext uri="{FF2B5EF4-FFF2-40B4-BE49-F238E27FC236}">
                      <a16:creationId xmlns:a16="http://schemas.microsoft.com/office/drawing/2014/main" id="{F0CAB147-6919-4AA9-BB1D-F2057C4DCCF5}"/>
                    </a:ext>
                  </a:extLst>
                </p:cNvPr>
                <p:cNvGrpSpPr/>
                <p:nvPr/>
              </p:nvGrpSpPr>
              <p:grpSpPr>
                <a:xfrm>
                  <a:off x="6029280" y="2166606"/>
                  <a:ext cx="131678" cy="55525"/>
                  <a:chOff x="6029280" y="2166606"/>
                  <a:chExt cx="131678" cy="55525"/>
                </a:xfrm>
                <a:grpFill/>
              </p:grpSpPr>
              <p:grpSp>
                <p:nvGrpSpPr>
                  <p:cNvPr id="679" name="Graphic 79">
                    <a:extLst>
                      <a:ext uri="{FF2B5EF4-FFF2-40B4-BE49-F238E27FC236}">
                        <a16:creationId xmlns:a16="http://schemas.microsoft.com/office/drawing/2014/main" id="{016CF707-8569-49C9-B679-56CA7230F754}"/>
                      </a:ext>
                    </a:extLst>
                  </p:cNvPr>
                  <p:cNvGrpSpPr/>
                  <p:nvPr/>
                </p:nvGrpSpPr>
                <p:grpSpPr>
                  <a:xfrm>
                    <a:off x="6029280" y="2205453"/>
                    <a:ext cx="34204" cy="16677"/>
                    <a:chOff x="6029280" y="2205453"/>
                    <a:chExt cx="34204" cy="16677"/>
                  </a:xfrm>
                  <a:grpFill/>
                </p:grpSpPr>
                <p:sp>
                  <p:nvSpPr>
                    <p:cNvPr id="683" name="Freeform: Shape 1346">
                      <a:extLst>
                        <a:ext uri="{FF2B5EF4-FFF2-40B4-BE49-F238E27FC236}">
                          <a16:creationId xmlns:a16="http://schemas.microsoft.com/office/drawing/2014/main" id="{D83C7F01-1C97-440C-BCFE-D9CD6671A5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028" y="2205453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917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4" name="Freeform: Shape 1347">
                      <a:extLst>
                        <a:ext uri="{FF2B5EF4-FFF2-40B4-BE49-F238E27FC236}">
                          <a16:creationId xmlns:a16="http://schemas.microsoft.com/office/drawing/2014/main" id="{3D5C5E4E-BC1F-4B7F-9504-81FD90CE9D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280" y="2210707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474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80" name="Graphic 79">
                    <a:extLst>
                      <a:ext uri="{FF2B5EF4-FFF2-40B4-BE49-F238E27FC236}">
                        <a16:creationId xmlns:a16="http://schemas.microsoft.com/office/drawing/2014/main" id="{48867905-70E2-43A2-BA04-97BEB4C652E2}"/>
                      </a:ext>
                    </a:extLst>
                  </p:cNvPr>
                  <p:cNvGrpSpPr/>
                  <p:nvPr/>
                </p:nvGrpSpPr>
                <p:grpSpPr>
                  <a:xfrm>
                    <a:off x="6126706" y="2166606"/>
                    <a:ext cx="34252" cy="16784"/>
                    <a:chOff x="6126706" y="2166606"/>
                    <a:chExt cx="34252" cy="16784"/>
                  </a:xfrm>
                  <a:grpFill/>
                </p:grpSpPr>
                <p:sp>
                  <p:nvSpPr>
                    <p:cNvPr id="681" name="Freeform: Shape 1349">
                      <a:extLst>
                        <a:ext uri="{FF2B5EF4-FFF2-40B4-BE49-F238E27FC236}">
                          <a16:creationId xmlns:a16="http://schemas.microsoft.com/office/drawing/2014/main" id="{F67CD42F-D914-49E2-BAC7-DF9B11233E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6706" y="2172116"/>
                      <a:ext cx="27456" cy="11275"/>
                    </a:xfrm>
                    <a:custGeom>
                      <a:avLst/>
                      <a:gdLst>
                        <a:gd name="connsiteX0" fmla="*/ 822 w 27456"/>
                        <a:gd name="connsiteY0" fmla="*/ 11204 h 11275"/>
                        <a:gd name="connsiteX1" fmla="*/ 60 w 27456"/>
                        <a:gd name="connsiteY1" fmla="*/ 10632 h 11275"/>
                        <a:gd name="connsiteX2" fmla="*/ 631 w 27456"/>
                        <a:gd name="connsiteY2" fmla="*/ 9394 h 11275"/>
                        <a:gd name="connsiteX3" fmla="*/ 26158 w 27456"/>
                        <a:gd name="connsiteY3" fmla="*/ 60 h 11275"/>
                        <a:gd name="connsiteX4" fmla="*/ 27396 w 27456"/>
                        <a:gd name="connsiteY4" fmla="*/ 631 h 11275"/>
                        <a:gd name="connsiteX5" fmla="*/ 26825 w 27456"/>
                        <a:gd name="connsiteY5" fmla="*/ 1869 h 11275"/>
                        <a:gd name="connsiteX6" fmla="*/ 1298 w 27456"/>
                        <a:gd name="connsiteY6" fmla="*/ 11204 h 11275"/>
                        <a:gd name="connsiteX7" fmla="*/ 822 w 27456"/>
                        <a:gd name="connsiteY7" fmla="*/ 11204 h 11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75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99"/>
                            <a:pt x="1012" y="11299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2" name="Freeform: Shape 1350">
                      <a:extLst>
                        <a:ext uri="{FF2B5EF4-FFF2-40B4-BE49-F238E27FC236}">
                          <a16:creationId xmlns:a16="http://schemas.microsoft.com/office/drawing/2014/main" id="{91EA2BC3-C75E-4882-AA53-423DB3DD07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485" y="2166606"/>
                      <a:ext cx="11473" cy="11424"/>
                    </a:xfrm>
                    <a:custGeom>
                      <a:avLst/>
                      <a:gdLst>
                        <a:gd name="connsiteX0" fmla="*/ 7665 w 11473"/>
                        <a:gd name="connsiteY0" fmla="*/ 11094 h 11424"/>
                        <a:gd name="connsiteX1" fmla="*/ 331 w 11473"/>
                        <a:gd name="connsiteY1" fmla="*/ 7665 h 11424"/>
                        <a:gd name="connsiteX2" fmla="*/ 3760 w 11473"/>
                        <a:gd name="connsiteY2" fmla="*/ 331 h 11424"/>
                        <a:gd name="connsiteX3" fmla="*/ 11094 w 11473"/>
                        <a:gd name="connsiteY3" fmla="*/ 3760 h 11424"/>
                        <a:gd name="connsiteX4" fmla="*/ 7665 w 11473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73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237" y="6712"/>
                            <a:pt x="10713" y="9951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30" name="Graphic 79">
                  <a:extLst>
                    <a:ext uri="{FF2B5EF4-FFF2-40B4-BE49-F238E27FC236}">
                      <a16:creationId xmlns:a16="http://schemas.microsoft.com/office/drawing/2014/main" id="{EF37BAA0-6345-4720-893E-2502C6E5CAE7}"/>
                    </a:ext>
                  </a:extLst>
                </p:cNvPr>
                <p:cNvGrpSpPr/>
                <p:nvPr/>
              </p:nvGrpSpPr>
              <p:grpSpPr>
                <a:xfrm>
                  <a:off x="6048348" y="2139422"/>
                  <a:ext cx="93493" cy="109892"/>
                  <a:chOff x="6048348" y="2139422"/>
                  <a:chExt cx="93493" cy="109892"/>
                </a:xfrm>
                <a:grpFill/>
              </p:grpSpPr>
              <p:grpSp>
                <p:nvGrpSpPr>
                  <p:cNvPr id="673" name="Graphic 79">
                    <a:extLst>
                      <a:ext uri="{FF2B5EF4-FFF2-40B4-BE49-F238E27FC236}">
                        <a16:creationId xmlns:a16="http://schemas.microsoft.com/office/drawing/2014/main" id="{C0289347-3E28-4887-8861-094F8BBD44FA}"/>
                      </a:ext>
                    </a:extLst>
                  </p:cNvPr>
                  <p:cNvGrpSpPr/>
                  <p:nvPr/>
                </p:nvGrpSpPr>
                <p:grpSpPr>
                  <a:xfrm>
                    <a:off x="6048348" y="2220129"/>
                    <a:ext cx="25510" cy="29185"/>
                    <a:chOff x="6048348" y="2220129"/>
                    <a:chExt cx="25510" cy="29185"/>
                  </a:xfrm>
                  <a:grpFill/>
                </p:grpSpPr>
                <p:sp>
                  <p:nvSpPr>
                    <p:cNvPr id="677" name="Freeform: Shape 1353">
                      <a:extLst>
                        <a:ext uri="{FF2B5EF4-FFF2-40B4-BE49-F238E27FC236}">
                          <a16:creationId xmlns:a16="http://schemas.microsoft.com/office/drawing/2014/main" id="{63AF9C74-B022-4390-98A9-AEE5686BBF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4514" y="2220129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3 w 19344"/>
                        <a:gd name="connsiteY2" fmla="*/ 21198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00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8" name="Freeform: Shape 1354">
                      <a:extLst>
                        <a:ext uri="{FF2B5EF4-FFF2-40B4-BE49-F238E27FC236}">
                          <a16:creationId xmlns:a16="http://schemas.microsoft.com/office/drawing/2014/main" id="{B5CD590B-705A-42E8-A5E9-6EEE37B24E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8348" y="2237815"/>
                      <a:ext cx="11539" cy="11499"/>
                    </a:xfrm>
                    <a:custGeom>
                      <a:avLst/>
                      <a:gdLst>
                        <a:gd name="connsiteX0" fmla="*/ 1360 w 11539"/>
                        <a:gd name="connsiteY0" fmla="*/ 2083 h 11499"/>
                        <a:gd name="connsiteX1" fmla="*/ 9456 w 11539"/>
                        <a:gd name="connsiteY1" fmla="*/ 1321 h 11499"/>
                        <a:gd name="connsiteX2" fmla="*/ 10219 w 11539"/>
                        <a:gd name="connsiteY2" fmla="*/ 9417 h 11499"/>
                        <a:gd name="connsiteX3" fmla="*/ 2122 w 11539"/>
                        <a:gd name="connsiteY3" fmla="*/ 10179 h 11499"/>
                        <a:gd name="connsiteX4" fmla="*/ 1360 w 1153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360" y="2083"/>
                          </a:moveTo>
                          <a:cubicBezTo>
                            <a:pt x="3360" y="-394"/>
                            <a:pt x="6980" y="-680"/>
                            <a:pt x="9456" y="1321"/>
                          </a:cubicBezTo>
                          <a:cubicBezTo>
                            <a:pt x="11933" y="3321"/>
                            <a:pt x="12219" y="6940"/>
                            <a:pt x="10219" y="9417"/>
                          </a:cubicBezTo>
                          <a:cubicBezTo>
                            <a:pt x="8218" y="11893"/>
                            <a:pt x="4599" y="12179"/>
                            <a:pt x="2122" y="10179"/>
                          </a:cubicBezTo>
                          <a:cubicBezTo>
                            <a:pt x="-354" y="8084"/>
                            <a:pt x="-735" y="4464"/>
                            <a:pt x="1360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4" name="Graphic 79">
                    <a:extLst>
                      <a:ext uri="{FF2B5EF4-FFF2-40B4-BE49-F238E27FC236}">
                        <a16:creationId xmlns:a16="http://schemas.microsoft.com/office/drawing/2014/main" id="{510106B6-EE12-44D3-9D3F-C8FA8D1A6723}"/>
                      </a:ext>
                    </a:extLst>
                  </p:cNvPr>
                  <p:cNvGrpSpPr/>
                  <p:nvPr/>
                </p:nvGrpSpPr>
                <p:grpSpPr>
                  <a:xfrm>
                    <a:off x="6116331" y="2139422"/>
                    <a:ext cx="25510" cy="29264"/>
                    <a:chOff x="6116331" y="2139422"/>
                    <a:chExt cx="25510" cy="29264"/>
                  </a:xfrm>
                  <a:grpFill/>
                </p:grpSpPr>
                <p:sp>
                  <p:nvSpPr>
                    <p:cNvPr id="675" name="Freeform: Shape 1356">
                      <a:extLst>
                        <a:ext uri="{FF2B5EF4-FFF2-40B4-BE49-F238E27FC236}">
                          <a16:creationId xmlns:a16="http://schemas.microsoft.com/office/drawing/2014/main" id="{BEE6C885-BD14-4B1E-968F-06812194D7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6331" y="2145929"/>
                      <a:ext cx="19344" cy="22757"/>
                    </a:xfrm>
                    <a:custGeom>
                      <a:avLst/>
                      <a:gdLst>
                        <a:gd name="connsiteX0" fmla="*/ 814 w 19344"/>
                        <a:gd name="connsiteY0" fmla="*/ 22722 h 22757"/>
                        <a:gd name="connsiteX1" fmla="*/ 338 w 19344"/>
                        <a:gd name="connsiteY1" fmla="*/ 22531 h 22757"/>
                        <a:gd name="connsiteX2" fmla="*/ 243 w 19344"/>
                        <a:gd name="connsiteY2" fmla="*/ 21198 h 22757"/>
                        <a:gd name="connsiteX3" fmla="*/ 17673 w 19344"/>
                        <a:gd name="connsiteY3" fmla="*/ 338 h 22757"/>
                        <a:gd name="connsiteX4" fmla="*/ 19007 w 19344"/>
                        <a:gd name="connsiteY4" fmla="*/ 243 h 22757"/>
                        <a:gd name="connsiteX5" fmla="*/ 19102 w 19344"/>
                        <a:gd name="connsiteY5" fmla="*/ 1576 h 22757"/>
                        <a:gd name="connsiteX6" fmla="*/ 1671 w 19344"/>
                        <a:gd name="connsiteY6" fmla="*/ 22436 h 22757"/>
                        <a:gd name="connsiteX7" fmla="*/ 814 w 19344"/>
                        <a:gd name="connsiteY7" fmla="*/ 22722 h 227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57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9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722"/>
                            <a:pt x="1195" y="22817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6" name="Freeform: Shape 1357">
                      <a:extLst>
                        <a:ext uri="{FF2B5EF4-FFF2-40B4-BE49-F238E27FC236}">
                          <a16:creationId xmlns:a16="http://schemas.microsoft.com/office/drawing/2014/main" id="{CD5B55C9-CAAB-47E7-ABCA-B9F4EC3626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02" y="2139422"/>
                      <a:ext cx="11539" cy="11499"/>
                    </a:xfrm>
                    <a:custGeom>
                      <a:avLst/>
                      <a:gdLst>
                        <a:gd name="connsiteX0" fmla="*/ 10179 w 11539"/>
                        <a:gd name="connsiteY0" fmla="*/ 9417 h 11499"/>
                        <a:gd name="connsiteX1" fmla="*/ 2083 w 11539"/>
                        <a:gd name="connsiteY1" fmla="*/ 10179 h 11499"/>
                        <a:gd name="connsiteX2" fmla="*/ 1321 w 11539"/>
                        <a:gd name="connsiteY2" fmla="*/ 2083 h 11499"/>
                        <a:gd name="connsiteX3" fmla="*/ 9417 w 11539"/>
                        <a:gd name="connsiteY3" fmla="*/ 1321 h 11499"/>
                        <a:gd name="connsiteX4" fmla="*/ 10179 w 1153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3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80" y="4559"/>
                            <a:pt x="1321" y="2083"/>
                          </a:cubicBezTo>
                          <a:cubicBezTo>
                            <a:pt x="3321" y="-394"/>
                            <a:pt x="6941" y="-679"/>
                            <a:pt x="9417" y="1321"/>
                          </a:cubicBezTo>
                          <a:cubicBezTo>
                            <a:pt x="11894" y="3321"/>
                            <a:pt x="12274" y="7036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631" name="Freeform: Shape 1358">
                  <a:extLst>
                    <a:ext uri="{FF2B5EF4-FFF2-40B4-BE49-F238E27FC236}">
                      <a16:creationId xmlns:a16="http://schemas.microsoft.com/office/drawing/2014/main" id="{37F0F969-19AC-410A-9A24-9CB98092FE63}"/>
                    </a:ext>
                  </a:extLst>
                </p:cNvPr>
                <p:cNvSpPr/>
                <p:nvPr/>
              </p:nvSpPr>
              <p:spPr>
                <a:xfrm>
                  <a:off x="6053878" y="2153961"/>
                  <a:ext cx="82242" cy="82243"/>
                </a:xfrm>
                <a:custGeom>
                  <a:avLst/>
                  <a:gdLst>
                    <a:gd name="connsiteX0" fmla="*/ 81650 w 82242"/>
                    <a:gd name="connsiteY0" fmla="*/ 48122 h 82243"/>
                    <a:gd name="connsiteX1" fmla="*/ 34121 w 82242"/>
                    <a:gd name="connsiteY1" fmla="*/ 81650 h 82243"/>
                    <a:gd name="connsiteX2" fmla="*/ 593 w 82242"/>
                    <a:gd name="connsiteY2" fmla="*/ 34121 h 82243"/>
                    <a:gd name="connsiteX3" fmla="*/ 48122 w 82242"/>
                    <a:gd name="connsiteY3" fmla="*/ 593 h 82243"/>
                    <a:gd name="connsiteX4" fmla="*/ 81650 w 82242"/>
                    <a:gd name="connsiteY4" fmla="*/ 48122 h 82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42" h="82243">
                      <a:moveTo>
                        <a:pt x="81650" y="48122"/>
                      </a:moveTo>
                      <a:cubicBezTo>
                        <a:pt x="77745" y="70506"/>
                        <a:pt x="56504" y="85460"/>
                        <a:pt x="34121" y="81650"/>
                      </a:cubicBezTo>
                      <a:cubicBezTo>
                        <a:pt x="11737" y="77745"/>
                        <a:pt x="-3217" y="56504"/>
                        <a:pt x="593" y="34121"/>
                      </a:cubicBezTo>
                      <a:cubicBezTo>
                        <a:pt x="4498" y="11737"/>
                        <a:pt x="25739" y="-3217"/>
                        <a:pt x="48122" y="593"/>
                      </a:cubicBezTo>
                      <a:cubicBezTo>
                        <a:pt x="70506" y="4403"/>
                        <a:pt x="85460" y="25739"/>
                        <a:pt x="81650" y="481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2" name="Freeform: Shape 1359">
                  <a:extLst>
                    <a:ext uri="{FF2B5EF4-FFF2-40B4-BE49-F238E27FC236}">
                      <a16:creationId xmlns:a16="http://schemas.microsoft.com/office/drawing/2014/main" id="{A7E9089F-AB5E-4B96-83CF-D5868A7BD8AE}"/>
                    </a:ext>
                  </a:extLst>
                </p:cNvPr>
                <p:cNvSpPr/>
                <p:nvPr/>
              </p:nvSpPr>
              <p:spPr>
                <a:xfrm>
                  <a:off x="6083572" y="2138602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3" name="Freeform: Shape 1360">
                  <a:extLst>
                    <a:ext uri="{FF2B5EF4-FFF2-40B4-BE49-F238E27FC236}">
                      <a16:creationId xmlns:a16="http://schemas.microsoft.com/office/drawing/2014/main" id="{C1158EC6-8318-4E29-A5C8-26B20EA68C9C}"/>
                    </a:ext>
                  </a:extLst>
                </p:cNvPr>
                <p:cNvSpPr/>
                <p:nvPr/>
              </p:nvSpPr>
              <p:spPr>
                <a:xfrm>
                  <a:off x="6094335" y="2160080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4" name="Freeform: Shape 1361">
                  <a:extLst>
                    <a:ext uri="{FF2B5EF4-FFF2-40B4-BE49-F238E27FC236}">
                      <a16:creationId xmlns:a16="http://schemas.microsoft.com/office/drawing/2014/main" id="{5DDF32D8-2578-4CDE-8ABF-962FE9763B6B}"/>
                    </a:ext>
                  </a:extLst>
                </p:cNvPr>
                <p:cNvSpPr/>
                <p:nvPr/>
              </p:nvSpPr>
              <p:spPr>
                <a:xfrm>
                  <a:off x="6088704" y="2184549"/>
                  <a:ext cx="13829" cy="13781"/>
                </a:xfrm>
                <a:custGeom>
                  <a:avLst/>
                  <a:gdLst>
                    <a:gd name="connsiteX0" fmla="*/ 13392 w 13829"/>
                    <a:gd name="connsiteY0" fmla="*/ 4485 h 13781"/>
                    <a:gd name="connsiteX1" fmla="*/ 9296 w 13829"/>
                    <a:gd name="connsiteY1" fmla="*/ 13343 h 13781"/>
                    <a:gd name="connsiteX2" fmla="*/ 438 w 13829"/>
                    <a:gd name="connsiteY2" fmla="*/ 9248 h 13781"/>
                    <a:gd name="connsiteX3" fmla="*/ 4534 w 13829"/>
                    <a:gd name="connsiteY3" fmla="*/ 389 h 13781"/>
                    <a:gd name="connsiteX4" fmla="*/ 13392 w 13829"/>
                    <a:gd name="connsiteY4" fmla="*/ 4485 h 13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781">
                      <a:moveTo>
                        <a:pt x="13392" y="4485"/>
                      </a:moveTo>
                      <a:cubicBezTo>
                        <a:pt x="14725" y="8009"/>
                        <a:pt x="12916" y="12010"/>
                        <a:pt x="9296" y="13343"/>
                      </a:cubicBezTo>
                      <a:cubicBezTo>
                        <a:pt x="5772" y="14677"/>
                        <a:pt x="1771" y="12867"/>
                        <a:pt x="438" y="9248"/>
                      </a:cubicBezTo>
                      <a:cubicBezTo>
                        <a:pt x="-896" y="5723"/>
                        <a:pt x="914" y="1723"/>
                        <a:pt x="4534" y="389"/>
                      </a:cubicBezTo>
                      <a:cubicBezTo>
                        <a:pt x="8058" y="-849"/>
                        <a:pt x="12058" y="961"/>
                        <a:pt x="13392" y="448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5" name="Freeform: Shape 1362">
                  <a:extLst>
                    <a:ext uri="{FF2B5EF4-FFF2-40B4-BE49-F238E27FC236}">
                      <a16:creationId xmlns:a16="http://schemas.microsoft.com/office/drawing/2014/main" id="{740CFA60-C383-444D-BBB6-FDAB3559DA39}"/>
                    </a:ext>
                  </a:extLst>
                </p:cNvPr>
                <p:cNvSpPr/>
                <p:nvPr/>
              </p:nvSpPr>
              <p:spPr>
                <a:xfrm>
                  <a:off x="6077857" y="216451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6" name="Freeform: Shape 1363">
                  <a:extLst>
                    <a:ext uri="{FF2B5EF4-FFF2-40B4-BE49-F238E27FC236}">
                      <a16:creationId xmlns:a16="http://schemas.microsoft.com/office/drawing/2014/main" id="{4000A48B-67FF-4708-9E3E-D9313490C13A}"/>
                    </a:ext>
                  </a:extLst>
                </p:cNvPr>
                <p:cNvSpPr/>
                <p:nvPr/>
              </p:nvSpPr>
              <p:spPr>
                <a:xfrm>
                  <a:off x="6068618" y="218013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7" name="Freeform: Shape 1364">
                  <a:extLst>
                    <a:ext uri="{FF2B5EF4-FFF2-40B4-BE49-F238E27FC236}">
                      <a16:creationId xmlns:a16="http://schemas.microsoft.com/office/drawing/2014/main" id="{CD9F1D2B-5B47-4C47-B119-BF2A785B1E59}"/>
                    </a:ext>
                  </a:extLst>
                </p:cNvPr>
                <p:cNvSpPr/>
                <p:nvPr/>
              </p:nvSpPr>
              <p:spPr>
                <a:xfrm>
                  <a:off x="6071380" y="219760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8" name="Freeform: Shape 1365">
                  <a:extLst>
                    <a:ext uri="{FF2B5EF4-FFF2-40B4-BE49-F238E27FC236}">
                      <a16:creationId xmlns:a16="http://schemas.microsoft.com/office/drawing/2014/main" id="{9748B54C-A008-4B25-8DB9-F275ACACB051}"/>
                    </a:ext>
                  </a:extLst>
                </p:cNvPr>
                <p:cNvSpPr/>
                <p:nvPr/>
              </p:nvSpPr>
              <p:spPr>
                <a:xfrm>
                  <a:off x="6102241" y="220294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1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617" y="-764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9" name="Freeform: Shape 1366">
                  <a:extLst>
                    <a:ext uri="{FF2B5EF4-FFF2-40B4-BE49-F238E27FC236}">
                      <a16:creationId xmlns:a16="http://schemas.microsoft.com/office/drawing/2014/main" id="{6B9FBF72-A5E1-41E1-8E61-04F612293ACA}"/>
                    </a:ext>
                  </a:extLst>
                </p:cNvPr>
                <p:cNvSpPr/>
                <p:nvPr/>
              </p:nvSpPr>
              <p:spPr>
                <a:xfrm>
                  <a:off x="6111004" y="2185751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0" name="Freeform: Shape 1367">
                  <a:extLst>
                    <a:ext uri="{FF2B5EF4-FFF2-40B4-BE49-F238E27FC236}">
                      <a16:creationId xmlns:a16="http://schemas.microsoft.com/office/drawing/2014/main" id="{70A45456-E54D-4CC5-BD3B-D49C20C2676A}"/>
                    </a:ext>
                  </a:extLst>
                </p:cNvPr>
                <p:cNvSpPr/>
                <p:nvPr/>
              </p:nvSpPr>
              <p:spPr>
                <a:xfrm>
                  <a:off x="6107766" y="217098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1" name="Freeform: Shape 1368">
                  <a:extLst>
                    <a:ext uri="{FF2B5EF4-FFF2-40B4-BE49-F238E27FC236}">
                      <a16:creationId xmlns:a16="http://schemas.microsoft.com/office/drawing/2014/main" id="{0B4E73C7-D75E-4F3C-B666-B2813539DA7A}"/>
                    </a:ext>
                  </a:extLst>
                </p:cNvPr>
                <p:cNvSpPr/>
                <p:nvPr/>
              </p:nvSpPr>
              <p:spPr>
                <a:xfrm>
                  <a:off x="6085477" y="2211039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0 w 11424"/>
                    <a:gd name="connsiteY2" fmla="*/ 7714 h 11473"/>
                    <a:gd name="connsiteX3" fmla="*/ 3759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7" y="10095"/>
                        <a:pt x="7665" y="11143"/>
                      </a:cubicBezTo>
                      <a:cubicBezTo>
                        <a:pt x="4712" y="12191"/>
                        <a:pt x="1378" y="10667"/>
                        <a:pt x="330" y="7714"/>
                      </a:cubicBezTo>
                      <a:cubicBezTo>
                        <a:pt x="-717" y="4761"/>
                        <a:pt x="807" y="1427"/>
                        <a:pt x="3759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2" name="Freeform: Shape 1369">
                  <a:extLst>
                    <a:ext uri="{FF2B5EF4-FFF2-40B4-BE49-F238E27FC236}">
                      <a16:creationId xmlns:a16="http://schemas.microsoft.com/office/drawing/2014/main" id="{5B40A830-2408-4389-8D78-04DBED2EEFC7}"/>
                    </a:ext>
                  </a:extLst>
                </p:cNvPr>
                <p:cNvSpPr/>
                <p:nvPr/>
              </p:nvSpPr>
              <p:spPr>
                <a:xfrm>
                  <a:off x="6058902" y="214955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3" name="Freeform: Shape 1370">
                  <a:extLst>
                    <a:ext uri="{FF2B5EF4-FFF2-40B4-BE49-F238E27FC236}">
                      <a16:creationId xmlns:a16="http://schemas.microsoft.com/office/drawing/2014/main" id="{3CF1DC94-9BFE-46F4-88B8-B40731F8C558}"/>
                    </a:ext>
                  </a:extLst>
                </p:cNvPr>
                <p:cNvSpPr/>
                <p:nvPr/>
              </p:nvSpPr>
              <p:spPr>
                <a:xfrm>
                  <a:off x="6044234" y="216898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4" name="Freeform: Shape 1371">
                  <a:extLst>
                    <a:ext uri="{FF2B5EF4-FFF2-40B4-BE49-F238E27FC236}">
                      <a16:creationId xmlns:a16="http://schemas.microsoft.com/office/drawing/2014/main" id="{34E09D09-DD90-4FD9-AFE1-4BA589D5B85A}"/>
                    </a:ext>
                  </a:extLst>
                </p:cNvPr>
                <p:cNvSpPr/>
                <p:nvPr/>
              </p:nvSpPr>
              <p:spPr>
                <a:xfrm>
                  <a:off x="6043662" y="219499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5" name="Freeform: Shape 1372">
                  <a:extLst>
                    <a:ext uri="{FF2B5EF4-FFF2-40B4-BE49-F238E27FC236}">
                      <a16:creationId xmlns:a16="http://schemas.microsoft.com/office/drawing/2014/main" id="{C43EAABB-956C-4DD4-B81B-7395B0252E77}"/>
                    </a:ext>
                  </a:extLst>
                </p:cNvPr>
                <p:cNvSpPr/>
                <p:nvPr/>
              </p:nvSpPr>
              <p:spPr>
                <a:xfrm>
                  <a:off x="6049282" y="221689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6" name="Freeform: Shape 1373">
                  <a:extLst>
                    <a:ext uri="{FF2B5EF4-FFF2-40B4-BE49-F238E27FC236}">
                      <a16:creationId xmlns:a16="http://schemas.microsoft.com/office/drawing/2014/main" id="{F7B57419-0E09-49BB-9718-91F28AD5F7BE}"/>
                    </a:ext>
                  </a:extLst>
                </p:cNvPr>
                <p:cNvSpPr/>
                <p:nvPr/>
              </p:nvSpPr>
              <p:spPr>
                <a:xfrm>
                  <a:off x="6067094" y="223375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7" name="Freeform: Shape 1374">
                  <a:extLst>
                    <a:ext uri="{FF2B5EF4-FFF2-40B4-BE49-F238E27FC236}">
                      <a16:creationId xmlns:a16="http://schemas.microsoft.com/office/drawing/2014/main" id="{40D5E3DD-A3A1-4149-B272-E8C3CA3AF9E9}"/>
                    </a:ext>
                  </a:extLst>
                </p:cNvPr>
                <p:cNvSpPr/>
                <p:nvPr/>
              </p:nvSpPr>
              <p:spPr>
                <a:xfrm>
                  <a:off x="6094526" y="223852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8" name="Freeform: Shape 1375">
                  <a:extLst>
                    <a:ext uri="{FF2B5EF4-FFF2-40B4-BE49-F238E27FC236}">
                      <a16:creationId xmlns:a16="http://schemas.microsoft.com/office/drawing/2014/main" id="{BB824BB9-C230-4F78-81D8-AB5EE32DF697}"/>
                    </a:ext>
                  </a:extLst>
                </p:cNvPr>
                <p:cNvSpPr/>
                <p:nvPr/>
              </p:nvSpPr>
              <p:spPr>
                <a:xfrm>
                  <a:off x="6120624" y="222928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9" name="Freeform: Shape 1376">
                  <a:extLst>
                    <a:ext uri="{FF2B5EF4-FFF2-40B4-BE49-F238E27FC236}">
                      <a16:creationId xmlns:a16="http://schemas.microsoft.com/office/drawing/2014/main" id="{E9CF8F06-ACDC-4D60-8212-E8608CCC8ECB}"/>
                    </a:ext>
                  </a:extLst>
                </p:cNvPr>
                <p:cNvSpPr/>
                <p:nvPr/>
              </p:nvSpPr>
              <p:spPr>
                <a:xfrm>
                  <a:off x="6135960" y="2208325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0" name="Freeform: Shape 1377">
                  <a:extLst>
                    <a:ext uri="{FF2B5EF4-FFF2-40B4-BE49-F238E27FC236}">
                      <a16:creationId xmlns:a16="http://schemas.microsoft.com/office/drawing/2014/main" id="{203DC1FF-6E2B-4B85-AA86-3A9588ADE2E6}"/>
                    </a:ext>
                  </a:extLst>
                </p:cNvPr>
                <p:cNvSpPr/>
                <p:nvPr/>
              </p:nvSpPr>
              <p:spPr>
                <a:xfrm>
                  <a:off x="6140341" y="218565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1" name="Freeform: Shape 1378">
                  <a:extLst>
                    <a:ext uri="{FF2B5EF4-FFF2-40B4-BE49-F238E27FC236}">
                      <a16:creationId xmlns:a16="http://schemas.microsoft.com/office/drawing/2014/main" id="{058F6D65-2B3B-4D42-AD2E-88A1521DDAA3}"/>
                    </a:ext>
                  </a:extLst>
                </p:cNvPr>
                <p:cNvSpPr/>
                <p:nvPr/>
              </p:nvSpPr>
              <p:spPr>
                <a:xfrm>
                  <a:off x="6132721" y="215950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1"/>
                        <a:pt x="1378" y="10667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2" name="Freeform: Shape 1379">
                  <a:extLst>
                    <a:ext uri="{FF2B5EF4-FFF2-40B4-BE49-F238E27FC236}">
                      <a16:creationId xmlns:a16="http://schemas.microsoft.com/office/drawing/2014/main" id="{C14DDA64-08DE-4A65-9A65-709D09E67033}"/>
                    </a:ext>
                  </a:extLst>
                </p:cNvPr>
                <p:cNvSpPr/>
                <p:nvPr/>
              </p:nvSpPr>
              <p:spPr>
                <a:xfrm>
                  <a:off x="6111766" y="213917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1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3" name="Freeform: Shape 1380">
                  <a:extLst>
                    <a:ext uri="{FF2B5EF4-FFF2-40B4-BE49-F238E27FC236}">
                      <a16:creationId xmlns:a16="http://schemas.microsoft.com/office/drawing/2014/main" id="{84A7E008-9AB0-4609-BE20-1C8BBC9F29AF}"/>
                    </a:ext>
                  </a:extLst>
                </p:cNvPr>
                <p:cNvSpPr/>
                <p:nvPr/>
              </p:nvSpPr>
              <p:spPr>
                <a:xfrm>
                  <a:off x="6088079" y="2144919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4" name="Freeform: Shape 1381">
                  <a:extLst>
                    <a:ext uri="{FF2B5EF4-FFF2-40B4-BE49-F238E27FC236}">
                      <a16:creationId xmlns:a16="http://schemas.microsoft.com/office/drawing/2014/main" id="{91110057-F213-464C-A175-D35476DA06E8}"/>
                    </a:ext>
                  </a:extLst>
                </p:cNvPr>
                <p:cNvSpPr/>
                <p:nvPr/>
              </p:nvSpPr>
              <p:spPr>
                <a:xfrm>
                  <a:off x="6063424" y="2155030"/>
                  <a:ext cx="17335" cy="18383"/>
                </a:xfrm>
                <a:custGeom>
                  <a:avLst/>
                  <a:gdLst>
                    <a:gd name="connsiteX0" fmla="*/ 16288 w 17335"/>
                    <a:gd name="connsiteY0" fmla="*/ 18383 h 18383"/>
                    <a:gd name="connsiteX1" fmla="*/ 15716 w 17335"/>
                    <a:gd name="connsiteY1" fmla="*/ 18098 h 18383"/>
                    <a:gd name="connsiteX2" fmla="*/ 286 w 17335"/>
                    <a:gd name="connsiteY2" fmla="*/ 1619 h 18383"/>
                    <a:gd name="connsiteX3" fmla="*/ 286 w 17335"/>
                    <a:gd name="connsiteY3" fmla="*/ 286 h 18383"/>
                    <a:gd name="connsiteX4" fmla="*/ 1619 w 17335"/>
                    <a:gd name="connsiteY4" fmla="*/ 286 h 18383"/>
                    <a:gd name="connsiteX5" fmla="*/ 17050 w 17335"/>
                    <a:gd name="connsiteY5" fmla="*/ 16764 h 18383"/>
                    <a:gd name="connsiteX6" fmla="*/ 17050 w 17335"/>
                    <a:gd name="connsiteY6" fmla="*/ 18098 h 18383"/>
                    <a:gd name="connsiteX7" fmla="*/ 16288 w 17335"/>
                    <a:gd name="connsiteY7" fmla="*/ 18383 h 1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383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8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6"/>
                        <a:pt x="17050" y="18098"/>
                      </a:cubicBezTo>
                      <a:cubicBezTo>
                        <a:pt x="16859" y="18288"/>
                        <a:pt x="16574" y="18383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5" name="Freeform: Shape 1382">
                  <a:extLst>
                    <a:ext uri="{FF2B5EF4-FFF2-40B4-BE49-F238E27FC236}">
                      <a16:creationId xmlns:a16="http://schemas.microsoft.com/office/drawing/2014/main" id="{32631CFC-9B7B-4CD5-AB31-23AE1B639CB8}"/>
                    </a:ext>
                  </a:extLst>
                </p:cNvPr>
                <p:cNvSpPr/>
                <p:nvPr/>
              </p:nvSpPr>
              <p:spPr>
                <a:xfrm>
                  <a:off x="6050968" y="2174198"/>
                  <a:ext cx="24530" cy="11616"/>
                </a:xfrm>
                <a:custGeom>
                  <a:avLst/>
                  <a:gdLst>
                    <a:gd name="connsiteX0" fmla="*/ 23409 w 24530"/>
                    <a:gd name="connsiteY0" fmla="*/ 11598 h 11616"/>
                    <a:gd name="connsiteX1" fmla="*/ 23219 w 24530"/>
                    <a:gd name="connsiteY1" fmla="*/ 11503 h 11616"/>
                    <a:gd name="connsiteX2" fmla="*/ 549 w 24530"/>
                    <a:gd name="connsiteY2" fmla="*/ 1788 h 11616"/>
                    <a:gd name="connsiteX3" fmla="*/ 73 w 24530"/>
                    <a:gd name="connsiteY3" fmla="*/ 549 h 11616"/>
                    <a:gd name="connsiteX4" fmla="*/ 1311 w 24530"/>
                    <a:gd name="connsiteY4" fmla="*/ 73 h 11616"/>
                    <a:gd name="connsiteX5" fmla="*/ 23981 w 24530"/>
                    <a:gd name="connsiteY5" fmla="*/ 9789 h 11616"/>
                    <a:gd name="connsiteX6" fmla="*/ 24457 w 24530"/>
                    <a:gd name="connsiteY6" fmla="*/ 11027 h 11616"/>
                    <a:gd name="connsiteX7" fmla="*/ 23409 w 24530"/>
                    <a:gd name="connsiteY7" fmla="*/ 11598 h 11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30" h="11616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5"/>
                        <a:pt x="73" y="549"/>
                      </a:cubicBezTo>
                      <a:cubicBezTo>
                        <a:pt x="264" y="73"/>
                        <a:pt x="835" y="-118"/>
                        <a:pt x="1311" y="73"/>
                      </a:cubicBezTo>
                      <a:lnTo>
                        <a:pt x="23981" y="9789"/>
                      </a:lnTo>
                      <a:cubicBezTo>
                        <a:pt x="24457" y="9979"/>
                        <a:pt x="24648" y="10550"/>
                        <a:pt x="24457" y="11027"/>
                      </a:cubicBezTo>
                      <a:cubicBezTo>
                        <a:pt x="24267" y="11408"/>
                        <a:pt x="23790" y="11694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6" name="Freeform: Shape 1383">
                  <a:extLst>
                    <a:ext uri="{FF2B5EF4-FFF2-40B4-BE49-F238E27FC236}">
                      <a16:creationId xmlns:a16="http://schemas.microsoft.com/office/drawing/2014/main" id="{A24C0D74-2BCC-4497-A5F4-02B750652CED}"/>
                    </a:ext>
                  </a:extLst>
                </p:cNvPr>
                <p:cNvSpPr/>
                <p:nvPr/>
              </p:nvSpPr>
              <p:spPr>
                <a:xfrm>
                  <a:off x="6049979" y="2196259"/>
                  <a:ext cx="25365" cy="5705"/>
                </a:xfrm>
                <a:custGeom>
                  <a:avLst/>
                  <a:gdLst>
                    <a:gd name="connsiteX0" fmla="*/ 777 w 25365"/>
                    <a:gd name="connsiteY0" fmla="*/ 5634 h 5705"/>
                    <a:gd name="connsiteX1" fmla="*/ 15 w 25365"/>
                    <a:gd name="connsiteY1" fmla="*/ 4872 h 5705"/>
                    <a:gd name="connsiteX2" fmla="*/ 777 w 25365"/>
                    <a:gd name="connsiteY2" fmla="*/ 3729 h 5705"/>
                    <a:gd name="connsiteX3" fmla="*/ 24208 w 25365"/>
                    <a:gd name="connsiteY3" fmla="*/ 15 h 5705"/>
                    <a:gd name="connsiteX4" fmla="*/ 25351 w 25365"/>
                    <a:gd name="connsiteY4" fmla="*/ 777 h 5705"/>
                    <a:gd name="connsiteX5" fmla="*/ 24589 w 25365"/>
                    <a:gd name="connsiteY5" fmla="*/ 1920 h 5705"/>
                    <a:gd name="connsiteX6" fmla="*/ 1158 w 25365"/>
                    <a:gd name="connsiteY6" fmla="*/ 5634 h 5705"/>
                    <a:gd name="connsiteX7" fmla="*/ 777 w 25365"/>
                    <a:gd name="connsiteY7" fmla="*/ 5634 h 5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705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730"/>
                        <a:pt x="872" y="5730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7" name="Freeform: Shape 1384">
                  <a:extLst>
                    <a:ext uri="{FF2B5EF4-FFF2-40B4-BE49-F238E27FC236}">
                      <a16:creationId xmlns:a16="http://schemas.microsoft.com/office/drawing/2014/main" id="{481727A2-6186-4FA0-8C02-0050944A6E06}"/>
                    </a:ext>
                  </a:extLst>
                </p:cNvPr>
                <p:cNvSpPr/>
                <p:nvPr/>
              </p:nvSpPr>
              <p:spPr>
                <a:xfrm>
                  <a:off x="6054977" y="2208305"/>
                  <a:ext cx="21657" cy="14352"/>
                </a:xfrm>
                <a:custGeom>
                  <a:avLst/>
                  <a:gdLst>
                    <a:gd name="connsiteX0" fmla="*/ 827 w 21657"/>
                    <a:gd name="connsiteY0" fmla="*/ 14353 h 14352"/>
                    <a:gd name="connsiteX1" fmla="*/ 161 w 21657"/>
                    <a:gd name="connsiteY1" fmla="*/ 13877 h 14352"/>
                    <a:gd name="connsiteX2" fmla="*/ 447 w 21657"/>
                    <a:gd name="connsiteY2" fmla="*/ 12543 h 14352"/>
                    <a:gd name="connsiteX3" fmla="*/ 20163 w 21657"/>
                    <a:gd name="connsiteY3" fmla="*/ 161 h 14352"/>
                    <a:gd name="connsiteX4" fmla="*/ 21497 w 21657"/>
                    <a:gd name="connsiteY4" fmla="*/ 446 h 14352"/>
                    <a:gd name="connsiteX5" fmla="*/ 21211 w 21657"/>
                    <a:gd name="connsiteY5" fmla="*/ 1780 h 14352"/>
                    <a:gd name="connsiteX6" fmla="*/ 1494 w 21657"/>
                    <a:gd name="connsiteY6" fmla="*/ 14162 h 14352"/>
                    <a:gd name="connsiteX7" fmla="*/ 827 w 21657"/>
                    <a:gd name="connsiteY7" fmla="*/ 14353 h 1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52">
                      <a:moveTo>
                        <a:pt x="827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0"/>
                        <a:pt x="-30" y="12829"/>
                        <a:pt x="447" y="12543"/>
                      </a:cubicBezTo>
                      <a:lnTo>
                        <a:pt x="20163" y="161"/>
                      </a:lnTo>
                      <a:cubicBezTo>
                        <a:pt x="20639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162"/>
                      </a:lnTo>
                      <a:cubicBezTo>
                        <a:pt x="1304" y="14353"/>
                        <a:pt x="1018" y="14353"/>
                        <a:pt x="827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8" name="Freeform: Shape 1385">
                  <a:extLst>
                    <a:ext uri="{FF2B5EF4-FFF2-40B4-BE49-F238E27FC236}">
                      <a16:creationId xmlns:a16="http://schemas.microsoft.com/office/drawing/2014/main" id="{96994AB6-6CC6-4F5E-9FA9-EBF36A04746E}"/>
                    </a:ext>
                  </a:extLst>
                </p:cNvPr>
                <p:cNvSpPr/>
                <p:nvPr/>
              </p:nvSpPr>
              <p:spPr>
                <a:xfrm>
                  <a:off x="6072148" y="2214713"/>
                  <a:ext cx="13794" cy="24256"/>
                </a:xfrm>
                <a:custGeom>
                  <a:avLst/>
                  <a:gdLst>
                    <a:gd name="connsiteX0" fmla="*/ 801 w 13794"/>
                    <a:gd name="connsiteY0" fmla="*/ 24233 h 24256"/>
                    <a:gd name="connsiteX1" fmla="*/ 515 w 13794"/>
                    <a:gd name="connsiteY1" fmla="*/ 24137 h 24256"/>
                    <a:gd name="connsiteX2" fmla="*/ 134 w 13794"/>
                    <a:gd name="connsiteY2" fmla="*/ 22804 h 24256"/>
                    <a:gd name="connsiteX3" fmla="*/ 11945 w 13794"/>
                    <a:gd name="connsiteY3" fmla="*/ 515 h 24256"/>
                    <a:gd name="connsiteX4" fmla="*/ 13279 w 13794"/>
                    <a:gd name="connsiteY4" fmla="*/ 134 h 24256"/>
                    <a:gd name="connsiteX5" fmla="*/ 13660 w 13794"/>
                    <a:gd name="connsiteY5" fmla="*/ 1468 h 24256"/>
                    <a:gd name="connsiteX6" fmla="*/ 1849 w 13794"/>
                    <a:gd name="connsiteY6" fmla="*/ 23756 h 24256"/>
                    <a:gd name="connsiteX7" fmla="*/ 801 w 13794"/>
                    <a:gd name="connsiteY7" fmla="*/ 24233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4" h="24256">
                      <a:moveTo>
                        <a:pt x="801" y="24233"/>
                      </a:moveTo>
                      <a:cubicBezTo>
                        <a:pt x="706" y="24233"/>
                        <a:pt x="611" y="24137"/>
                        <a:pt x="515" y="24137"/>
                      </a:cubicBezTo>
                      <a:cubicBezTo>
                        <a:pt x="39" y="23852"/>
                        <a:pt x="-151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3" y="-151"/>
                        <a:pt x="13279" y="134"/>
                      </a:cubicBezTo>
                      <a:cubicBezTo>
                        <a:pt x="13755" y="420"/>
                        <a:pt x="13946" y="992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328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9" name="Freeform: Shape 1386">
                  <a:extLst>
                    <a:ext uri="{FF2B5EF4-FFF2-40B4-BE49-F238E27FC236}">
                      <a16:creationId xmlns:a16="http://schemas.microsoft.com/office/drawing/2014/main" id="{8557FF5D-8016-4404-99C4-9D20AF3FC2C3}"/>
                    </a:ext>
                  </a:extLst>
                </p:cNvPr>
                <p:cNvSpPr/>
                <p:nvPr/>
              </p:nvSpPr>
              <p:spPr>
                <a:xfrm>
                  <a:off x="6097619" y="2214085"/>
                  <a:ext cx="3905" cy="29622"/>
                </a:xfrm>
                <a:custGeom>
                  <a:avLst/>
                  <a:gdLst>
                    <a:gd name="connsiteX0" fmla="*/ 2762 w 3905"/>
                    <a:gd name="connsiteY0" fmla="*/ 29623 h 29622"/>
                    <a:gd name="connsiteX1" fmla="*/ 2000 w 3905"/>
                    <a:gd name="connsiteY1" fmla="*/ 28766 h 29622"/>
                    <a:gd name="connsiteX2" fmla="*/ 0 w 3905"/>
                    <a:gd name="connsiteY2" fmla="*/ 1048 h 29622"/>
                    <a:gd name="connsiteX3" fmla="*/ 857 w 3905"/>
                    <a:gd name="connsiteY3" fmla="*/ 0 h 29622"/>
                    <a:gd name="connsiteX4" fmla="*/ 1905 w 3905"/>
                    <a:gd name="connsiteY4" fmla="*/ 857 h 29622"/>
                    <a:gd name="connsiteX5" fmla="*/ 3905 w 3905"/>
                    <a:gd name="connsiteY5" fmla="*/ 28575 h 29622"/>
                    <a:gd name="connsiteX6" fmla="*/ 3048 w 3905"/>
                    <a:gd name="connsiteY6" fmla="*/ 29623 h 29622"/>
                    <a:gd name="connsiteX7" fmla="*/ 2762 w 3905"/>
                    <a:gd name="connsiteY7" fmla="*/ 29623 h 29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22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6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858" y="29623"/>
                        <a:pt x="2762" y="29623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0" name="Freeform: Shape 1387">
                  <a:extLst>
                    <a:ext uri="{FF2B5EF4-FFF2-40B4-BE49-F238E27FC236}">
                      <a16:creationId xmlns:a16="http://schemas.microsoft.com/office/drawing/2014/main" id="{C670161C-344F-4677-B013-C9CE760A7346}"/>
                    </a:ext>
                  </a:extLst>
                </p:cNvPr>
                <p:cNvSpPr/>
                <p:nvPr/>
              </p:nvSpPr>
              <p:spPr>
                <a:xfrm>
                  <a:off x="6115651" y="2164799"/>
                  <a:ext cx="22895" cy="14996"/>
                </a:xfrm>
                <a:custGeom>
                  <a:avLst/>
                  <a:gdLst>
                    <a:gd name="connsiteX0" fmla="*/ 827 w 22895"/>
                    <a:gd name="connsiteY0" fmla="*/ 14997 h 14996"/>
                    <a:gd name="connsiteX1" fmla="*/ 161 w 22895"/>
                    <a:gd name="connsiteY1" fmla="*/ 14520 h 14996"/>
                    <a:gd name="connsiteX2" fmla="*/ 446 w 22895"/>
                    <a:gd name="connsiteY2" fmla="*/ 13187 h 14996"/>
                    <a:gd name="connsiteX3" fmla="*/ 21401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7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7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6" y="13187"/>
                      </a:cubicBezTo>
                      <a:lnTo>
                        <a:pt x="21401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5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018" y="14997"/>
                        <a:pt x="827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1" name="Freeform: Shape 1388">
                  <a:extLst>
                    <a:ext uri="{FF2B5EF4-FFF2-40B4-BE49-F238E27FC236}">
                      <a16:creationId xmlns:a16="http://schemas.microsoft.com/office/drawing/2014/main" id="{EE5A9A78-5BE2-47B1-8551-ED602B3DDB6B}"/>
                    </a:ext>
                  </a:extLst>
                </p:cNvPr>
                <p:cNvSpPr/>
                <p:nvPr/>
              </p:nvSpPr>
              <p:spPr>
                <a:xfrm>
                  <a:off x="6106404" y="2146099"/>
                  <a:ext cx="11671" cy="24671"/>
                </a:xfrm>
                <a:custGeom>
                  <a:avLst/>
                  <a:gdLst>
                    <a:gd name="connsiteX0" fmla="*/ 740 w 11671"/>
                    <a:gd name="connsiteY0" fmla="*/ 24648 h 24671"/>
                    <a:gd name="connsiteX1" fmla="*/ 549 w 11671"/>
                    <a:gd name="connsiteY1" fmla="*/ 24552 h 24671"/>
                    <a:gd name="connsiteX2" fmla="*/ 73 w 11671"/>
                    <a:gd name="connsiteY2" fmla="*/ 23314 h 24671"/>
                    <a:gd name="connsiteX3" fmla="*/ 9884 w 11671"/>
                    <a:gd name="connsiteY3" fmla="*/ 549 h 24671"/>
                    <a:gd name="connsiteX4" fmla="*/ 11122 w 11671"/>
                    <a:gd name="connsiteY4" fmla="*/ 73 h 24671"/>
                    <a:gd name="connsiteX5" fmla="*/ 11598 w 11671"/>
                    <a:gd name="connsiteY5" fmla="*/ 1311 h 24671"/>
                    <a:gd name="connsiteX6" fmla="*/ 1787 w 11671"/>
                    <a:gd name="connsiteY6" fmla="*/ 24076 h 24671"/>
                    <a:gd name="connsiteX7" fmla="*/ 740 w 11671"/>
                    <a:gd name="connsiteY7" fmla="*/ 24648 h 24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71">
                      <a:moveTo>
                        <a:pt x="740" y="24648"/>
                      </a:moveTo>
                      <a:cubicBezTo>
                        <a:pt x="644" y="24648"/>
                        <a:pt x="549" y="24648"/>
                        <a:pt x="549" y="24552"/>
                      </a:cubicBezTo>
                      <a:cubicBezTo>
                        <a:pt x="73" y="24362"/>
                        <a:pt x="-118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7" y="24076"/>
                      </a:lnTo>
                      <a:cubicBezTo>
                        <a:pt x="1597" y="24552"/>
                        <a:pt x="1216" y="24743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2" name="Freeform: Shape 1389">
                  <a:extLst>
                    <a:ext uri="{FF2B5EF4-FFF2-40B4-BE49-F238E27FC236}">
                      <a16:creationId xmlns:a16="http://schemas.microsoft.com/office/drawing/2014/main" id="{8FE1A49C-4F70-406B-97EA-828D7A92810B}"/>
                    </a:ext>
                  </a:extLst>
                </p:cNvPr>
                <p:cNvSpPr/>
                <p:nvPr/>
              </p:nvSpPr>
              <p:spPr>
                <a:xfrm>
                  <a:off x="6118002" y="2190463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3 w 28575"/>
                    <a:gd name="connsiteY2" fmla="*/ 476 h 2381"/>
                    <a:gd name="connsiteX3" fmla="*/ 27623 w 28575"/>
                    <a:gd name="connsiteY3" fmla="*/ 0 h 2381"/>
                    <a:gd name="connsiteX4" fmla="*/ 28575 w 28575"/>
                    <a:gd name="connsiteY4" fmla="*/ 952 h 2381"/>
                    <a:gd name="connsiteX5" fmla="*/ 27623 w 28575"/>
                    <a:gd name="connsiteY5" fmla="*/ 1905 h 2381"/>
                    <a:gd name="connsiteX6" fmla="*/ 953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3" y="476"/>
                      </a:cubicBezTo>
                      <a:lnTo>
                        <a:pt x="27623" y="0"/>
                      </a:lnTo>
                      <a:cubicBezTo>
                        <a:pt x="28194" y="0"/>
                        <a:pt x="28575" y="381"/>
                        <a:pt x="28575" y="952"/>
                      </a:cubicBezTo>
                      <a:cubicBezTo>
                        <a:pt x="28575" y="1524"/>
                        <a:pt x="28194" y="1905"/>
                        <a:pt x="27623" y="1905"/>
                      </a:cubicBezTo>
                      <a:lnTo>
                        <a:pt x="953" y="2381"/>
                      </a:lnTo>
                      <a:cubicBezTo>
                        <a:pt x="857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3" name="Freeform: Shape 1390">
                  <a:extLst>
                    <a:ext uri="{FF2B5EF4-FFF2-40B4-BE49-F238E27FC236}">
                      <a16:creationId xmlns:a16="http://schemas.microsoft.com/office/drawing/2014/main" id="{F7C5F2EB-C39A-439E-A6FF-B9F1A141B198}"/>
                    </a:ext>
                  </a:extLst>
                </p:cNvPr>
                <p:cNvSpPr/>
                <p:nvPr/>
              </p:nvSpPr>
              <p:spPr>
                <a:xfrm>
                  <a:off x="6114024" y="2200487"/>
                  <a:ext cx="27578" cy="14384"/>
                </a:xfrm>
                <a:custGeom>
                  <a:avLst/>
                  <a:gdLst>
                    <a:gd name="connsiteX0" fmla="*/ 26552 w 27578"/>
                    <a:gd name="connsiteY0" fmla="*/ 14361 h 14384"/>
                    <a:gd name="connsiteX1" fmla="*/ 26267 w 27578"/>
                    <a:gd name="connsiteY1" fmla="*/ 14265 h 14384"/>
                    <a:gd name="connsiteX2" fmla="*/ 549 w 27578"/>
                    <a:gd name="connsiteY2" fmla="*/ 1788 h 14384"/>
                    <a:gd name="connsiteX3" fmla="*/ 73 w 27578"/>
                    <a:gd name="connsiteY3" fmla="*/ 549 h 14384"/>
                    <a:gd name="connsiteX4" fmla="*/ 1311 w 27578"/>
                    <a:gd name="connsiteY4" fmla="*/ 73 h 14384"/>
                    <a:gd name="connsiteX5" fmla="*/ 27029 w 27578"/>
                    <a:gd name="connsiteY5" fmla="*/ 12551 h 14384"/>
                    <a:gd name="connsiteX6" fmla="*/ 27505 w 27578"/>
                    <a:gd name="connsiteY6" fmla="*/ 13789 h 14384"/>
                    <a:gd name="connsiteX7" fmla="*/ 26552 w 27578"/>
                    <a:gd name="connsiteY7" fmla="*/ 14361 h 14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8" h="14384">
                      <a:moveTo>
                        <a:pt x="26552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6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6" y="13313"/>
                        <a:pt x="27505" y="13789"/>
                      </a:cubicBezTo>
                      <a:cubicBezTo>
                        <a:pt x="27410" y="14265"/>
                        <a:pt x="26934" y="14456"/>
                        <a:pt x="26552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4" name="Freeform: Shape 1391">
                  <a:extLst>
                    <a:ext uri="{FF2B5EF4-FFF2-40B4-BE49-F238E27FC236}">
                      <a16:creationId xmlns:a16="http://schemas.microsoft.com/office/drawing/2014/main" id="{54631D03-BB8B-41FC-9D53-906544A0CC4D}"/>
                    </a:ext>
                  </a:extLst>
                </p:cNvPr>
                <p:cNvSpPr/>
                <p:nvPr/>
              </p:nvSpPr>
              <p:spPr>
                <a:xfrm>
                  <a:off x="6107901" y="2211699"/>
                  <a:ext cx="18868" cy="23092"/>
                </a:xfrm>
                <a:custGeom>
                  <a:avLst/>
                  <a:gdLst>
                    <a:gd name="connsiteX0" fmla="*/ 17721 w 18868"/>
                    <a:gd name="connsiteY0" fmla="*/ 23055 h 23092"/>
                    <a:gd name="connsiteX1" fmla="*/ 17150 w 18868"/>
                    <a:gd name="connsiteY1" fmla="*/ 22674 h 23092"/>
                    <a:gd name="connsiteX2" fmla="*/ 195 w 18868"/>
                    <a:gd name="connsiteY2" fmla="*/ 1529 h 23092"/>
                    <a:gd name="connsiteX3" fmla="*/ 385 w 18868"/>
                    <a:gd name="connsiteY3" fmla="*/ 195 h 23092"/>
                    <a:gd name="connsiteX4" fmla="*/ 1719 w 18868"/>
                    <a:gd name="connsiteY4" fmla="*/ 386 h 23092"/>
                    <a:gd name="connsiteX5" fmla="*/ 18674 w 18868"/>
                    <a:gd name="connsiteY5" fmla="*/ 21531 h 23092"/>
                    <a:gd name="connsiteX6" fmla="*/ 18483 w 18868"/>
                    <a:gd name="connsiteY6" fmla="*/ 22865 h 23092"/>
                    <a:gd name="connsiteX7" fmla="*/ 17721 w 18868"/>
                    <a:gd name="connsiteY7" fmla="*/ 23055 h 2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92">
                      <a:moveTo>
                        <a:pt x="17721" y="23055"/>
                      </a:moveTo>
                      <a:cubicBezTo>
                        <a:pt x="17530" y="23055"/>
                        <a:pt x="17245" y="22865"/>
                        <a:pt x="17150" y="22674"/>
                      </a:cubicBezTo>
                      <a:lnTo>
                        <a:pt x="195" y="1529"/>
                      </a:lnTo>
                      <a:cubicBezTo>
                        <a:pt x="-91" y="1148"/>
                        <a:pt x="-91" y="481"/>
                        <a:pt x="385" y="195"/>
                      </a:cubicBezTo>
                      <a:cubicBezTo>
                        <a:pt x="766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2" y="23055"/>
                        <a:pt x="18007" y="23150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5" name="Freeform: Shape 1392">
                  <a:extLst>
                    <a:ext uri="{FF2B5EF4-FFF2-40B4-BE49-F238E27FC236}">
                      <a16:creationId xmlns:a16="http://schemas.microsoft.com/office/drawing/2014/main" id="{AF385134-3CE2-4A1F-96A9-3539D4EDB65A}"/>
                    </a:ext>
                  </a:extLst>
                </p:cNvPr>
                <p:cNvSpPr/>
                <p:nvPr/>
              </p:nvSpPr>
              <p:spPr>
                <a:xfrm>
                  <a:off x="6097128" y="2167589"/>
                  <a:ext cx="3458" cy="10682"/>
                </a:xfrm>
                <a:custGeom>
                  <a:avLst/>
                  <a:gdLst>
                    <a:gd name="connsiteX0" fmla="*/ 777 w 3458"/>
                    <a:gd name="connsiteY0" fmla="*/ 10683 h 10682"/>
                    <a:gd name="connsiteX1" fmla="*/ 15 w 3458"/>
                    <a:gd name="connsiteY1" fmla="*/ 9540 h 10682"/>
                    <a:gd name="connsiteX2" fmla="*/ 1539 w 3458"/>
                    <a:gd name="connsiteY2" fmla="*/ 777 h 10682"/>
                    <a:gd name="connsiteX3" fmla="*/ 2682 w 3458"/>
                    <a:gd name="connsiteY3" fmla="*/ 15 h 10682"/>
                    <a:gd name="connsiteX4" fmla="*/ 3444 w 3458"/>
                    <a:gd name="connsiteY4" fmla="*/ 1158 h 10682"/>
                    <a:gd name="connsiteX5" fmla="*/ 1920 w 3458"/>
                    <a:gd name="connsiteY5" fmla="*/ 9921 h 10682"/>
                    <a:gd name="connsiteX6" fmla="*/ 777 w 3458"/>
                    <a:gd name="connsiteY6" fmla="*/ 10683 h 10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82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253" y="10683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6" name="Freeform: Shape 1393">
                  <a:extLst>
                    <a:ext uri="{FF2B5EF4-FFF2-40B4-BE49-F238E27FC236}">
                      <a16:creationId xmlns:a16="http://schemas.microsoft.com/office/drawing/2014/main" id="{EBFD000F-D2D7-4B5F-81A7-E2C3814743A5}"/>
                    </a:ext>
                  </a:extLst>
                </p:cNvPr>
                <p:cNvSpPr/>
                <p:nvPr/>
              </p:nvSpPr>
              <p:spPr>
                <a:xfrm>
                  <a:off x="6083933" y="2172396"/>
                  <a:ext cx="7274" cy="9629"/>
                </a:xfrm>
                <a:custGeom>
                  <a:avLst/>
                  <a:gdLst>
                    <a:gd name="connsiteX0" fmla="*/ 6162 w 7274"/>
                    <a:gd name="connsiteY0" fmla="*/ 9590 h 9629"/>
                    <a:gd name="connsiteX1" fmla="*/ 5495 w 7274"/>
                    <a:gd name="connsiteY1" fmla="*/ 9209 h 9629"/>
                    <a:gd name="connsiteX2" fmla="*/ 161 w 7274"/>
                    <a:gd name="connsiteY2" fmla="*/ 1494 h 9629"/>
                    <a:gd name="connsiteX3" fmla="*/ 446 w 7274"/>
                    <a:gd name="connsiteY3" fmla="*/ 161 h 9629"/>
                    <a:gd name="connsiteX4" fmla="*/ 1780 w 7274"/>
                    <a:gd name="connsiteY4" fmla="*/ 446 h 9629"/>
                    <a:gd name="connsiteX5" fmla="*/ 7114 w 7274"/>
                    <a:gd name="connsiteY5" fmla="*/ 8162 h 9629"/>
                    <a:gd name="connsiteX6" fmla="*/ 6828 w 7274"/>
                    <a:gd name="connsiteY6" fmla="*/ 9495 h 9629"/>
                    <a:gd name="connsiteX7" fmla="*/ 6162 w 7274"/>
                    <a:gd name="connsiteY7" fmla="*/ 9590 h 9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629">
                      <a:moveTo>
                        <a:pt x="6162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447" y="9686"/>
                        <a:pt x="6162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7" name="Freeform: Shape 1394">
                  <a:extLst>
                    <a:ext uri="{FF2B5EF4-FFF2-40B4-BE49-F238E27FC236}">
                      <a16:creationId xmlns:a16="http://schemas.microsoft.com/office/drawing/2014/main" id="{BC367884-78D4-4448-B7F4-9FAB9B48F059}"/>
                    </a:ext>
                  </a:extLst>
                </p:cNvPr>
                <p:cNvSpPr/>
                <p:nvPr/>
              </p:nvSpPr>
              <p:spPr>
                <a:xfrm>
                  <a:off x="6075280" y="2185270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813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8" name="Freeform: Shape 1395">
                  <a:extLst>
                    <a:ext uri="{FF2B5EF4-FFF2-40B4-BE49-F238E27FC236}">
                      <a16:creationId xmlns:a16="http://schemas.microsoft.com/office/drawing/2014/main" id="{EF88196D-A999-4B67-B0F3-2CEABF2552C9}"/>
                    </a:ext>
                  </a:extLst>
                </p:cNvPr>
                <p:cNvSpPr/>
                <p:nvPr/>
              </p:nvSpPr>
              <p:spPr>
                <a:xfrm>
                  <a:off x="6078985" y="2198119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107" y="5013"/>
                        <a:pt x="917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9" name="Freeform: Shape 1396">
                  <a:extLst>
                    <a:ext uri="{FF2B5EF4-FFF2-40B4-BE49-F238E27FC236}">
                      <a16:creationId xmlns:a16="http://schemas.microsoft.com/office/drawing/2014/main" id="{BF86DFFC-3162-402E-B6E5-640DD41444E7}"/>
                    </a:ext>
                  </a:extLst>
                </p:cNvPr>
                <p:cNvSpPr/>
                <p:nvPr/>
              </p:nvSpPr>
              <p:spPr>
                <a:xfrm>
                  <a:off x="6090746" y="2203498"/>
                  <a:ext cx="3557" cy="11364"/>
                </a:xfrm>
                <a:custGeom>
                  <a:avLst/>
                  <a:gdLst>
                    <a:gd name="connsiteX0" fmla="*/ 777 w 3557"/>
                    <a:gd name="connsiteY0" fmla="*/ 11349 h 11364"/>
                    <a:gd name="connsiteX1" fmla="*/ 15 w 3557"/>
                    <a:gd name="connsiteY1" fmla="*/ 10206 h 11364"/>
                    <a:gd name="connsiteX2" fmla="*/ 1634 w 3557"/>
                    <a:gd name="connsiteY2" fmla="*/ 777 h 11364"/>
                    <a:gd name="connsiteX3" fmla="*/ 2777 w 3557"/>
                    <a:gd name="connsiteY3" fmla="*/ 15 h 11364"/>
                    <a:gd name="connsiteX4" fmla="*/ 3539 w 3557"/>
                    <a:gd name="connsiteY4" fmla="*/ 1158 h 11364"/>
                    <a:gd name="connsiteX5" fmla="*/ 1920 w 3557"/>
                    <a:gd name="connsiteY5" fmla="*/ 10587 h 11364"/>
                    <a:gd name="connsiteX6" fmla="*/ 777 w 3557"/>
                    <a:gd name="connsiteY6" fmla="*/ 11349 h 1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7" h="11364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348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824" y="11064"/>
                        <a:pt x="1348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0" name="Freeform: Shape 1397">
                  <a:extLst>
                    <a:ext uri="{FF2B5EF4-FFF2-40B4-BE49-F238E27FC236}">
                      <a16:creationId xmlns:a16="http://schemas.microsoft.com/office/drawing/2014/main" id="{199F3ABA-9289-4054-A745-5C6A0862308D}"/>
                    </a:ext>
                  </a:extLst>
                </p:cNvPr>
                <p:cNvSpPr/>
                <p:nvPr/>
              </p:nvSpPr>
              <p:spPr>
                <a:xfrm>
                  <a:off x="6098614" y="2197079"/>
                  <a:ext cx="9057" cy="10660"/>
                </a:xfrm>
                <a:custGeom>
                  <a:avLst/>
                  <a:gdLst>
                    <a:gd name="connsiteX0" fmla="*/ 7958 w 9057"/>
                    <a:gd name="connsiteY0" fmla="*/ 10625 h 10660"/>
                    <a:gd name="connsiteX1" fmla="*/ 7386 w 9057"/>
                    <a:gd name="connsiteY1" fmla="*/ 10244 h 10660"/>
                    <a:gd name="connsiteX2" fmla="*/ 243 w 9057"/>
                    <a:gd name="connsiteY2" fmla="*/ 1576 h 10660"/>
                    <a:gd name="connsiteX3" fmla="*/ 338 w 9057"/>
                    <a:gd name="connsiteY3" fmla="*/ 243 h 10660"/>
                    <a:gd name="connsiteX4" fmla="*/ 1671 w 9057"/>
                    <a:gd name="connsiteY4" fmla="*/ 338 h 10660"/>
                    <a:gd name="connsiteX5" fmla="*/ 8815 w 9057"/>
                    <a:gd name="connsiteY5" fmla="*/ 9006 h 10660"/>
                    <a:gd name="connsiteX6" fmla="*/ 8720 w 9057"/>
                    <a:gd name="connsiteY6" fmla="*/ 10339 h 10660"/>
                    <a:gd name="connsiteX7" fmla="*/ 7958 w 9057"/>
                    <a:gd name="connsiteY7" fmla="*/ 10625 h 10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60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9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4" y="10720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1" name="Freeform: Shape 1398">
                  <a:extLst>
                    <a:ext uri="{FF2B5EF4-FFF2-40B4-BE49-F238E27FC236}">
                      <a16:creationId xmlns:a16="http://schemas.microsoft.com/office/drawing/2014/main" id="{18EEDFE8-6028-4B47-B8CA-C52B48713355}"/>
                    </a:ext>
                  </a:extLst>
                </p:cNvPr>
                <p:cNvSpPr/>
                <p:nvPr/>
              </p:nvSpPr>
              <p:spPr>
                <a:xfrm>
                  <a:off x="6104091" y="2177028"/>
                  <a:ext cx="8676" cy="7053"/>
                </a:xfrm>
                <a:custGeom>
                  <a:avLst/>
                  <a:gdLst>
                    <a:gd name="connsiteX0" fmla="*/ 766 w 8676"/>
                    <a:gd name="connsiteY0" fmla="*/ 7053 h 7053"/>
                    <a:gd name="connsiteX1" fmla="*/ 195 w 8676"/>
                    <a:gd name="connsiteY1" fmla="*/ 6672 h 7053"/>
                    <a:gd name="connsiteX2" fmla="*/ 386 w 8676"/>
                    <a:gd name="connsiteY2" fmla="*/ 5339 h 7053"/>
                    <a:gd name="connsiteX3" fmla="*/ 7148 w 8676"/>
                    <a:gd name="connsiteY3" fmla="*/ 195 h 7053"/>
                    <a:gd name="connsiteX4" fmla="*/ 8482 w 8676"/>
                    <a:gd name="connsiteY4" fmla="*/ 386 h 7053"/>
                    <a:gd name="connsiteX5" fmla="*/ 8291 w 8676"/>
                    <a:gd name="connsiteY5" fmla="*/ 1719 h 7053"/>
                    <a:gd name="connsiteX6" fmla="*/ 1528 w 8676"/>
                    <a:gd name="connsiteY6" fmla="*/ 6863 h 7053"/>
                    <a:gd name="connsiteX7" fmla="*/ 766 w 8676"/>
                    <a:gd name="connsiteY7" fmla="*/ 7053 h 7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53">
                      <a:moveTo>
                        <a:pt x="766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7"/>
                        <a:pt x="8768" y="1433"/>
                        <a:pt x="8291" y="1719"/>
                      </a:cubicBezTo>
                      <a:lnTo>
                        <a:pt x="1528" y="6863"/>
                      </a:lnTo>
                      <a:cubicBezTo>
                        <a:pt x="1243" y="7053"/>
                        <a:pt x="1052" y="7053"/>
                        <a:pt x="766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2" name="Freeform: Shape 1399">
                  <a:extLst>
                    <a:ext uri="{FF2B5EF4-FFF2-40B4-BE49-F238E27FC236}">
                      <a16:creationId xmlns:a16="http://schemas.microsoft.com/office/drawing/2014/main" id="{96A3EE37-8A49-4A53-8DC3-469DB42DF226}"/>
                    </a:ext>
                  </a:extLst>
                </p:cNvPr>
                <p:cNvSpPr/>
                <p:nvPr/>
              </p:nvSpPr>
              <p:spPr>
                <a:xfrm>
                  <a:off x="6102843" y="2189115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872" y="1920"/>
                        <a:pt x="872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40" name="Graphic 79">
                <a:extLst>
                  <a:ext uri="{FF2B5EF4-FFF2-40B4-BE49-F238E27FC236}">
                    <a16:creationId xmlns:a16="http://schemas.microsoft.com/office/drawing/2014/main" id="{9A543BB0-1679-4CBD-98DE-AE6193765D04}"/>
                  </a:ext>
                </a:extLst>
              </p:cNvPr>
              <p:cNvGrpSpPr/>
              <p:nvPr/>
            </p:nvGrpSpPr>
            <p:grpSpPr>
              <a:xfrm>
                <a:off x="6994663" y="447316"/>
                <a:ext cx="305519" cy="268903"/>
                <a:chOff x="5218082" y="1900809"/>
                <a:chExt cx="137728" cy="137824"/>
              </a:xfrm>
              <a:solidFill>
                <a:srgbClr val="BB3D50"/>
              </a:solidFill>
            </p:grpSpPr>
            <p:grpSp>
              <p:nvGrpSpPr>
                <p:cNvPr id="541" name="Graphic 79">
                  <a:extLst>
                    <a:ext uri="{FF2B5EF4-FFF2-40B4-BE49-F238E27FC236}">
                      <a16:creationId xmlns:a16="http://schemas.microsoft.com/office/drawing/2014/main" id="{670CCE6B-A613-42DD-A793-CBC8AA0D4A3F}"/>
                    </a:ext>
                  </a:extLst>
                </p:cNvPr>
                <p:cNvGrpSpPr/>
                <p:nvPr/>
              </p:nvGrpSpPr>
              <p:grpSpPr>
                <a:xfrm>
                  <a:off x="5270279" y="1900809"/>
                  <a:ext cx="33334" cy="137824"/>
                  <a:chOff x="5270279" y="1900809"/>
                  <a:chExt cx="33334" cy="137824"/>
                </a:xfrm>
                <a:grpFill/>
              </p:grpSpPr>
              <p:grpSp>
                <p:nvGrpSpPr>
                  <p:cNvPr id="619" name="Graphic 79">
                    <a:extLst>
                      <a:ext uri="{FF2B5EF4-FFF2-40B4-BE49-F238E27FC236}">
                        <a16:creationId xmlns:a16="http://schemas.microsoft.com/office/drawing/2014/main" id="{7243807E-273F-422E-A5D3-844B8ADE6965}"/>
                      </a:ext>
                    </a:extLst>
                  </p:cNvPr>
                  <p:cNvGrpSpPr/>
                  <p:nvPr/>
                </p:nvGrpSpPr>
                <p:grpSpPr>
                  <a:xfrm>
                    <a:off x="5291884" y="1900809"/>
                    <a:ext cx="11729" cy="35640"/>
                    <a:chOff x="5291884" y="1900809"/>
                    <a:chExt cx="11729" cy="35640"/>
                  </a:xfrm>
                  <a:grpFill/>
                </p:grpSpPr>
                <p:sp>
                  <p:nvSpPr>
                    <p:cNvPr id="623" name="Freeform: Shape 1403">
                      <a:extLst>
                        <a:ext uri="{FF2B5EF4-FFF2-40B4-BE49-F238E27FC236}">
                          <a16:creationId xmlns:a16="http://schemas.microsoft.com/office/drawing/2014/main" id="{191D0A8C-BD88-4AE3-B300-1DBFAB9DD6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1884" y="1907747"/>
                      <a:ext cx="6601" cy="28702"/>
                    </a:xfrm>
                    <a:custGeom>
                      <a:avLst/>
                      <a:gdLst>
                        <a:gd name="connsiteX0" fmla="*/ 777 w 6601"/>
                        <a:gd name="connsiteY0" fmla="*/ 28685 h 28702"/>
                        <a:gd name="connsiteX1" fmla="*/ 15 w 6601"/>
                        <a:gd name="connsiteY1" fmla="*/ 27542 h 28702"/>
                        <a:gd name="connsiteX2" fmla="*/ 4682 w 6601"/>
                        <a:gd name="connsiteY2" fmla="*/ 777 h 28702"/>
                        <a:gd name="connsiteX3" fmla="*/ 5825 w 6601"/>
                        <a:gd name="connsiteY3" fmla="*/ 15 h 28702"/>
                        <a:gd name="connsiteX4" fmla="*/ 6587 w 6601"/>
                        <a:gd name="connsiteY4" fmla="*/ 1158 h 28702"/>
                        <a:gd name="connsiteX5" fmla="*/ 1920 w 6601"/>
                        <a:gd name="connsiteY5" fmla="*/ 27923 h 28702"/>
                        <a:gd name="connsiteX6" fmla="*/ 777 w 6601"/>
                        <a:gd name="connsiteY6" fmla="*/ 28685 h 287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702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494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24" name="Freeform: Shape 1404">
                      <a:extLst>
                        <a:ext uri="{FF2B5EF4-FFF2-40B4-BE49-F238E27FC236}">
                          <a16:creationId xmlns:a16="http://schemas.microsoft.com/office/drawing/2014/main" id="{08EAF330-0D83-4919-93AA-085EB96CFA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2091" y="1900809"/>
                      <a:ext cx="11522" cy="11522"/>
                    </a:xfrm>
                    <a:custGeom>
                      <a:avLst/>
                      <a:gdLst>
                        <a:gd name="connsiteX0" fmla="*/ 11429 w 11522"/>
                        <a:gd name="connsiteY0" fmla="*/ 6761 h 11522"/>
                        <a:gd name="connsiteX1" fmla="*/ 4761 w 11522"/>
                        <a:gd name="connsiteY1" fmla="*/ 11429 h 11522"/>
                        <a:gd name="connsiteX2" fmla="*/ 94 w 11522"/>
                        <a:gd name="connsiteY2" fmla="*/ 4761 h 11522"/>
                        <a:gd name="connsiteX3" fmla="*/ 6761 w 11522"/>
                        <a:gd name="connsiteY3" fmla="*/ 94 h 11522"/>
                        <a:gd name="connsiteX4" fmla="*/ 11429 w 11522"/>
                        <a:gd name="connsiteY4" fmla="*/ 6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11429" y="6761"/>
                          </a:move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713"/>
                            <a:pt x="11429" y="6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0" name="Graphic 79">
                    <a:extLst>
                      <a:ext uri="{FF2B5EF4-FFF2-40B4-BE49-F238E27FC236}">
                        <a16:creationId xmlns:a16="http://schemas.microsoft.com/office/drawing/2014/main" id="{64836A2D-A32C-4748-B9D0-66D48D718DFB}"/>
                      </a:ext>
                    </a:extLst>
                  </p:cNvPr>
                  <p:cNvGrpSpPr/>
                  <p:nvPr/>
                </p:nvGrpSpPr>
                <p:grpSpPr>
                  <a:xfrm>
                    <a:off x="5270279" y="2002997"/>
                    <a:ext cx="11729" cy="35636"/>
                    <a:chOff x="5270279" y="2002997"/>
                    <a:chExt cx="11729" cy="35636"/>
                  </a:xfrm>
                  <a:grpFill/>
                </p:grpSpPr>
                <p:sp>
                  <p:nvSpPr>
                    <p:cNvPr id="621" name="Freeform: Shape 1406">
                      <a:extLst>
                        <a:ext uri="{FF2B5EF4-FFF2-40B4-BE49-F238E27FC236}">
                          <a16:creationId xmlns:a16="http://schemas.microsoft.com/office/drawing/2014/main" id="{016E9326-948A-464C-BC80-E82F26B8BE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5406" y="2002997"/>
                      <a:ext cx="6601" cy="28699"/>
                    </a:xfrm>
                    <a:custGeom>
                      <a:avLst/>
                      <a:gdLst>
                        <a:gd name="connsiteX0" fmla="*/ 777 w 6601"/>
                        <a:gd name="connsiteY0" fmla="*/ 28685 h 28699"/>
                        <a:gd name="connsiteX1" fmla="*/ 15 w 6601"/>
                        <a:gd name="connsiteY1" fmla="*/ 27542 h 28699"/>
                        <a:gd name="connsiteX2" fmla="*/ 4682 w 6601"/>
                        <a:gd name="connsiteY2" fmla="*/ 777 h 28699"/>
                        <a:gd name="connsiteX3" fmla="*/ 5825 w 6601"/>
                        <a:gd name="connsiteY3" fmla="*/ 15 h 28699"/>
                        <a:gd name="connsiteX4" fmla="*/ 6587 w 6601"/>
                        <a:gd name="connsiteY4" fmla="*/ 1158 h 28699"/>
                        <a:gd name="connsiteX5" fmla="*/ 1920 w 6601"/>
                        <a:gd name="connsiteY5" fmla="*/ 27923 h 28699"/>
                        <a:gd name="connsiteX6" fmla="*/ 777 w 6601"/>
                        <a:gd name="connsiteY6" fmla="*/ 28685 h 286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601" h="28699">
                          <a:moveTo>
                            <a:pt x="777" y="28685"/>
                          </a:moveTo>
                          <a:cubicBezTo>
                            <a:pt x="300" y="28590"/>
                            <a:pt x="-81" y="28113"/>
                            <a:pt x="15" y="27542"/>
                          </a:cubicBezTo>
                          <a:lnTo>
                            <a:pt x="4682" y="777"/>
                          </a:lnTo>
                          <a:cubicBezTo>
                            <a:pt x="4777" y="300"/>
                            <a:pt x="5253" y="-81"/>
                            <a:pt x="5825" y="15"/>
                          </a:cubicBezTo>
                          <a:cubicBezTo>
                            <a:pt x="6301" y="110"/>
                            <a:pt x="6682" y="586"/>
                            <a:pt x="6587" y="1158"/>
                          </a:cubicBezTo>
                          <a:lnTo>
                            <a:pt x="1920" y="27923"/>
                          </a:lnTo>
                          <a:cubicBezTo>
                            <a:pt x="1824" y="28399"/>
                            <a:pt x="1348" y="28780"/>
                            <a:pt x="777" y="2868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22" name="Freeform: Shape 1407">
                      <a:extLst>
                        <a:ext uri="{FF2B5EF4-FFF2-40B4-BE49-F238E27FC236}">
                          <a16:creationId xmlns:a16="http://schemas.microsoft.com/office/drawing/2014/main" id="{0FC5CD55-5EB4-4355-A956-22C710DB8F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70279" y="2027111"/>
                      <a:ext cx="11522" cy="11522"/>
                    </a:xfrm>
                    <a:custGeom>
                      <a:avLst/>
                      <a:gdLst>
                        <a:gd name="connsiteX0" fmla="*/ 94 w 11522"/>
                        <a:gd name="connsiteY0" fmla="*/ 4761 h 11522"/>
                        <a:gd name="connsiteX1" fmla="*/ 6761 w 11522"/>
                        <a:gd name="connsiteY1" fmla="*/ 94 h 11522"/>
                        <a:gd name="connsiteX2" fmla="*/ 11429 w 11522"/>
                        <a:gd name="connsiteY2" fmla="*/ 6761 h 11522"/>
                        <a:gd name="connsiteX3" fmla="*/ 4761 w 11522"/>
                        <a:gd name="connsiteY3" fmla="*/ 11429 h 11522"/>
                        <a:gd name="connsiteX4" fmla="*/ 94 w 11522"/>
                        <a:gd name="connsiteY4" fmla="*/ 4761 h 115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522">
                          <a:moveTo>
                            <a:pt x="94" y="4761"/>
                          </a:move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905"/>
                            <a:pt x="7904" y="12000"/>
                            <a:pt x="4761" y="11429"/>
                          </a:cubicBezTo>
                          <a:cubicBezTo>
                            <a:pt x="1618" y="10857"/>
                            <a:pt x="-478" y="7809"/>
                            <a:pt x="94" y="476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42" name="Graphic 79">
                  <a:extLst>
                    <a:ext uri="{FF2B5EF4-FFF2-40B4-BE49-F238E27FC236}">
                      <a16:creationId xmlns:a16="http://schemas.microsoft.com/office/drawing/2014/main" id="{EDC5095C-E816-4786-ADC4-E91FC331E8F7}"/>
                    </a:ext>
                  </a:extLst>
                </p:cNvPr>
                <p:cNvGrpSpPr/>
                <p:nvPr/>
              </p:nvGrpSpPr>
              <p:grpSpPr>
                <a:xfrm>
                  <a:off x="5259183" y="1903868"/>
                  <a:ext cx="55525" cy="131678"/>
                  <a:chOff x="5259183" y="1903868"/>
                  <a:chExt cx="55525" cy="131678"/>
                </a:xfrm>
                <a:grpFill/>
              </p:grpSpPr>
              <p:grpSp>
                <p:nvGrpSpPr>
                  <p:cNvPr id="613" name="Graphic 79">
                    <a:extLst>
                      <a:ext uri="{FF2B5EF4-FFF2-40B4-BE49-F238E27FC236}">
                        <a16:creationId xmlns:a16="http://schemas.microsoft.com/office/drawing/2014/main" id="{0AD33E6F-7AEA-46A5-B127-FAE1DE409CC7}"/>
                      </a:ext>
                    </a:extLst>
                  </p:cNvPr>
                  <p:cNvGrpSpPr/>
                  <p:nvPr/>
                </p:nvGrpSpPr>
                <p:grpSpPr>
                  <a:xfrm>
                    <a:off x="5259183" y="1903868"/>
                    <a:ext cx="16677" cy="34253"/>
                    <a:chOff x="5259183" y="1903868"/>
                    <a:chExt cx="16677" cy="34253"/>
                  </a:xfrm>
                  <a:grpFill/>
                </p:grpSpPr>
                <p:sp>
                  <p:nvSpPr>
                    <p:cNvPr id="617" name="Freeform: Shape 1410">
                      <a:extLst>
                        <a:ext uri="{FF2B5EF4-FFF2-40B4-BE49-F238E27FC236}">
                          <a16:creationId xmlns:a16="http://schemas.microsoft.com/office/drawing/2014/main" id="{8BE551F1-4A0C-4371-894B-EC54FC14EE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4598" y="1910654"/>
                      <a:ext cx="11263" cy="27467"/>
                    </a:xfrm>
                    <a:custGeom>
                      <a:avLst/>
                      <a:gdLst>
                        <a:gd name="connsiteX0" fmla="*/ 10156 w 11263"/>
                        <a:gd name="connsiteY0" fmla="*/ 27396 h 27467"/>
                        <a:gd name="connsiteX1" fmla="*/ 9394 w 11263"/>
                        <a:gd name="connsiteY1" fmla="*/ 26825 h 27467"/>
                        <a:gd name="connsiteX2" fmla="*/ 60 w 11263"/>
                        <a:gd name="connsiteY2" fmla="*/ 1298 h 27467"/>
                        <a:gd name="connsiteX3" fmla="*/ 631 w 11263"/>
                        <a:gd name="connsiteY3" fmla="*/ 60 h 27467"/>
                        <a:gd name="connsiteX4" fmla="*/ 1869 w 11263"/>
                        <a:gd name="connsiteY4" fmla="*/ 631 h 27467"/>
                        <a:gd name="connsiteX5" fmla="*/ 11204 w 11263"/>
                        <a:gd name="connsiteY5" fmla="*/ 26158 h 27467"/>
                        <a:gd name="connsiteX6" fmla="*/ 10632 w 11263"/>
                        <a:gd name="connsiteY6" fmla="*/ 27396 h 27467"/>
                        <a:gd name="connsiteX7" fmla="*/ 10156 w 11263"/>
                        <a:gd name="connsiteY7" fmla="*/ 27396 h 2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467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492"/>
                            <a:pt x="10347" y="27492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8" name="Freeform: Shape 1411">
                      <a:extLst>
                        <a:ext uri="{FF2B5EF4-FFF2-40B4-BE49-F238E27FC236}">
                          <a16:creationId xmlns:a16="http://schemas.microsoft.com/office/drawing/2014/main" id="{BD5FD1FC-8061-4A75-AD2D-4129C76CAA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59183" y="1903868"/>
                      <a:ext cx="11424" cy="11462"/>
                    </a:xfrm>
                    <a:custGeom>
                      <a:avLst/>
                      <a:gdLst>
                        <a:gd name="connsiteX0" fmla="*/ 11094 w 11424"/>
                        <a:gd name="connsiteY0" fmla="*/ 3798 h 11462"/>
                        <a:gd name="connsiteX1" fmla="*/ 7665 w 11424"/>
                        <a:gd name="connsiteY1" fmla="*/ 11132 h 11462"/>
                        <a:gd name="connsiteX2" fmla="*/ 331 w 11424"/>
                        <a:gd name="connsiteY2" fmla="*/ 7703 h 11462"/>
                        <a:gd name="connsiteX3" fmla="*/ 3760 w 11424"/>
                        <a:gd name="connsiteY3" fmla="*/ 369 h 11462"/>
                        <a:gd name="connsiteX4" fmla="*/ 11094 w 11424"/>
                        <a:gd name="connsiteY4" fmla="*/ 3798 h 1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62">
                          <a:moveTo>
                            <a:pt x="11094" y="3798"/>
                          </a:moveTo>
                          <a:cubicBezTo>
                            <a:pt x="12142" y="6750"/>
                            <a:pt x="10618" y="10084"/>
                            <a:pt x="7665" y="11132"/>
                          </a:cubicBezTo>
                          <a:cubicBezTo>
                            <a:pt x="4712" y="12180"/>
                            <a:pt x="1378" y="10656"/>
                            <a:pt x="331" y="7703"/>
                          </a:cubicBezTo>
                          <a:cubicBezTo>
                            <a:pt x="-717" y="4750"/>
                            <a:pt x="807" y="1416"/>
                            <a:pt x="3760" y="369"/>
                          </a:cubicBezTo>
                          <a:cubicBezTo>
                            <a:pt x="6617" y="-774"/>
                            <a:pt x="9951" y="845"/>
                            <a:pt x="11094" y="3798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14" name="Graphic 79">
                    <a:extLst>
                      <a:ext uri="{FF2B5EF4-FFF2-40B4-BE49-F238E27FC236}">
                        <a16:creationId xmlns:a16="http://schemas.microsoft.com/office/drawing/2014/main" id="{2DAE44D0-F5F4-4735-91AC-FB9A7B809A6D}"/>
                      </a:ext>
                    </a:extLst>
                  </p:cNvPr>
                  <p:cNvGrpSpPr/>
                  <p:nvPr/>
                </p:nvGrpSpPr>
                <p:grpSpPr>
                  <a:xfrm>
                    <a:off x="5297935" y="2001428"/>
                    <a:ext cx="16773" cy="34119"/>
                    <a:chOff x="5297935" y="2001428"/>
                    <a:chExt cx="16773" cy="34119"/>
                  </a:xfrm>
                  <a:grpFill/>
                </p:grpSpPr>
                <p:sp>
                  <p:nvSpPr>
                    <p:cNvPr id="615" name="Freeform: Shape 1413">
                      <a:extLst>
                        <a:ext uri="{FF2B5EF4-FFF2-40B4-BE49-F238E27FC236}">
                          <a16:creationId xmlns:a16="http://schemas.microsoft.com/office/drawing/2014/main" id="{A87DB405-B5C0-4F7D-A534-3439BF54D8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7935" y="2001428"/>
                      <a:ext cx="11263" cy="27396"/>
                    </a:xfrm>
                    <a:custGeom>
                      <a:avLst/>
                      <a:gdLst>
                        <a:gd name="connsiteX0" fmla="*/ 10156 w 11263"/>
                        <a:gd name="connsiteY0" fmla="*/ 27396 h 27396"/>
                        <a:gd name="connsiteX1" fmla="*/ 9394 w 11263"/>
                        <a:gd name="connsiteY1" fmla="*/ 26825 h 27396"/>
                        <a:gd name="connsiteX2" fmla="*/ 60 w 11263"/>
                        <a:gd name="connsiteY2" fmla="*/ 1298 h 27396"/>
                        <a:gd name="connsiteX3" fmla="*/ 631 w 11263"/>
                        <a:gd name="connsiteY3" fmla="*/ 60 h 27396"/>
                        <a:gd name="connsiteX4" fmla="*/ 1869 w 11263"/>
                        <a:gd name="connsiteY4" fmla="*/ 631 h 27396"/>
                        <a:gd name="connsiteX5" fmla="*/ 11204 w 11263"/>
                        <a:gd name="connsiteY5" fmla="*/ 26158 h 27396"/>
                        <a:gd name="connsiteX6" fmla="*/ 10632 w 11263"/>
                        <a:gd name="connsiteY6" fmla="*/ 27396 h 27396"/>
                        <a:gd name="connsiteX7" fmla="*/ 10156 w 11263"/>
                        <a:gd name="connsiteY7" fmla="*/ 27396 h 273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263" h="27396">
                          <a:moveTo>
                            <a:pt x="10156" y="27396"/>
                          </a:moveTo>
                          <a:cubicBezTo>
                            <a:pt x="9870" y="27301"/>
                            <a:pt x="9585" y="27111"/>
                            <a:pt x="9394" y="26825"/>
                          </a:cubicBezTo>
                          <a:lnTo>
                            <a:pt x="60" y="1298"/>
                          </a:lnTo>
                          <a:cubicBezTo>
                            <a:pt x="-131" y="822"/>
                            <a:pt x="155" y="250"/>
                            <a:pt x="631" y="60"/>
                          </a:cubicBezTo>
                          <a:cubicBezTo>
                            <a:pt x="1107" y="-131"/>
                            <a:pt x="1679" y="155"/>
                            <a:pt x="1869" y="631"/>
                          </a:cubicBezTo>
                          <a:lnTo>
                            <a:pt x="11204" y="26158"/>
                          </a:lnTo>
                          <a:cubicBezTo>
                            <a:pt x="11394" y="26634"/>
                            <a:pt x="11109" y="27206"/>
                            <a:pt x="10632" y="27396"/>
                          </a:cubicBezTo>
                          <a:cubicBezTo>
                            <a:pt x="10537" y="27396"/>
                            <a:pt x="10347" y="27396"/>
                            <a:pt x="10156" y="27396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6" name="Freeform: Shape 1414">
                      <a:extLst>
                        <a:ext uri="{FF2B5EF4-FFF2-40B4-BE49-F238E27FC236}">
                          <a16:creationId xmlns:a16="http://schemas.microsoft.com/office/drawing/2014/main" id="{731682A1-17DA-4171-8569-646979537A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3284" y="2024112"/>
                      <a:ext cx="11424" cy="11434"/>
                    </a:xfrm>
                    <a:custGeom>
                      <a:avLst/>
                      <a:gdLst>
                        <a:gd name="connsiteX0" fmla="*/ 331 w 11424"/>
                        <a:gd name="connsiteY0" fmla="*/ 7665 h 11434"/>
                        <a:gd name="connsiteX1" fmla="*/ 3760 w 11424"/>
                        <a:gd name="connsiteY1" fmla="*/ 331 h 11434"/>
                        <a:gd name="connsiteX2" fmla="*/ 11094 w 11424"/>
                        <a:gd name="connsiteY2" fmla="*/ 3760 h 11434"/>
                        <a:gd name="connsiteX3" fmla="*/ 7665 w 11424"/>
                        <a:gd name="connsiteY3" fmla="*/ 11094 h 11434"/>
                        <a:gd name="connsiteX4" fmla="*/ 331 w 11424"/>
                        <a:gd name="connsiteY4" fmla="*/ 7665 h 11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34">
                          <a:moveTo>
                            <a:pt x="331" y="7665"/>
                          </a:move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713"/>
                            <a:pt x="331" y="7665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43" name="Graphic 79">
                  <a:extLst>
                    <a:ext uri="{FF2B5EF4-FFF2-40B4-BE49-F238E27FC236}">
                      <a16:creationId xmlns:a16="http://schemas.microsoft.com/office/drawing/2014/main" id="{3330738E-30E4-4227-85D4-359B1BC6062F}"/>
                    </a:ext>
                  </a:extLst>
                </p:cNvPr>
                <p:cNvGrpSpPr/>
                <p:nvPr/>
              </p:nvGrpSpPr>
              <p:grpSpPr>
                <a:xfrm>
                  <a:off x="5232000" y="1922975"/>
                  <a:ext cx="109797" cy="93493"/>
                  <a:chOff x="5232000" y="1922975"/>
                  <a:chExt cx="109797" cy="93493"/>
                </a:xfrm>
                <a:grpFill/>
              </p:grpSpPr>
              <p:grpSp>
                <p:nvGrpSpPr>
                  <p:cNvPr id="607" name="Graphic 79">
                    <a:extLst>
                      <a:ext uri="{FF2B5EF4-FFF2-40B4-BE49-F238E27FC236}">
                        <a16:creationId xmlns:a16="http://schemas.microsoft.com/office/drawing/2014/main" id="{BB9475AB-A60C-4EE1-BF31-C4DB19B6A311}"/>
                      </a:ext>
                    </a:extLst>
                  </p:cNvPr>
                  <p:cNvGrpSpPr/>
                  <p:nvPr/>
                </p:nvGrpSpPr>
                <p:grpSpPr>
                  <a:xfrm>
                    <a:off x="5232000" y="1922975"/>
                    <a:ext cx="29185" cy="25483"/>
                    <a:chOff x="5232000" y="1922975"/>
                    <a:chExt cx="29185" cy="25483"/>
                  </a:xfrm>
                  <a:grpFill/>
                </p:grpSpPr>
                <p:sp>
                  <p:nvSpPr>
                    <p:cNvPr id="611" name="Freeform: Shape 1417">
                      <a:extLst>
                        <a:ext uri="{FF2B5EF4-FFF2-40B4-BE49-F238E27FC236}">
                          <a16:creationId xmlns:a16="http://schemas.microsoft.com/office/drawing/2014/main" id="{B85910A4-3CEA-4E4E-AE7E-904D8F8DD0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38412" y="1929140"/>
                      <a:ext cx="22773" cy="19317"/>
                    </a:xfrm>
                    <a:custGeom>
                      <a:avLst/>
                      <a:gdLst>
                        <a:gd name="connsiteX0" fmla="*/ 21674 w 22773"/>
                        <a:gd name="connsiteY0" fmla="*/ 19293 h 19317"/>
                        <a:gd name="connsiteX1" fmla="*/ 21198 w 22773"/>
                        <a:gd name="connsiteY1" fmla="*/ 19102 h 19317"/>
                        <a:gd name="connsiteX2" fmla="*/ 338 w 22773"/>
                        <a:gd name="connsiteY2" fmla="*/ 1671 h 19317"/>
                        <a:gd name="connsiteX3" fmla="*/ 243 w 22773"/>
                        <a:gd name="connsiteY3" fmla="*/ 338 h 19317"/>
                        <a:gd name="connsiteX4" fmla="*/ 1576 w 22773"/>
                        <a:gd name="connsiteY4" fmla="*/ 243 h 19317"/>
                        <a:gd name="connsiteX5" fmla="*/ 22436 w 22773"/>
                        <a:gd name="connsiteY5" fmla="*/ 17673 h 19317"/>
                        <a:gd name="connsiteX6" fmla="*/ 22531 w 22773"/>
                        <a:gd name="connsiteY6" fmla="*/ 19007 h 19317"/>
                        <a:gd name="connsiteX7" fmla="*/ 21674 w 22773"/>
                        <a:gd name="connsiteY7" fmla="*/ 19293 h 193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317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2055" y="19388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2" name="Freeform: Shape 1418">
                      <a:extLst>
                        <a:ext uri="{FF2B5EF4-FFF2-40B4-BE49-F238E27FC236}">
                          <a16:creationId xmlns:a16="http://schemas.microsoft.com/office/drawing/2014/main" id="{8AA90B2A-87D5-4ADD-BF94-53D9BADFEB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32000" y="1922975"/>
                      <a:ext cx="11499" cy="11539"/>
                    </a:xfrm>
                    <a:custGeom>
                      <a:avLst/>
                      <a:gdLst>
                        <a:gd name="connsiteX0" fmla="*/ 9417 w 11499"/>
                        <a:gd name="connsiteY0" fmla="*/ 1360 h 11539"/>
                        <a:gd name="connsiteX1" fmla="*/ 10179 w 11499"/>
                        <a:gd name="connsiteY1" fmla="*/ 9456 h 11539"/>
                        <a:gd name="connsiteX2" fmla="*/ 2083 w 11499"/>
                        <a:gd name="connsiteY2" fmla="*/ 10218 h 11539"/>
                        <a:gd name="connsiteX3" fmla="*/ 1321 w 11499"/>
                        <a:gd name="connsiteY3" fmla="*/ 2122 h 11539"/>
                        <a:gd name="connsiteX4" fmla="*/ 9417 w 11499"/>
                        <a:gd name="connsiteY4" fmla="*/ 1360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9417" y="1360"/>
                          </a:moveTo>
                          <a:cubicBezTo>
                            <a:pt x="11894" y="3360"/>
                            <a:pt x="12179" y="6980"/>
                            <a:pt x="10179" y="9456"/>
                          </a:cubicBezTo>
                          <a:cubicBezTo>
                            <a:pt x="8179" y="11933"/>
                            <a:pt x="4559" y="12219"/>
                            <a:pt x="2083" y="10218"/>
                          </a:cubicBezTo>
                          <a:cubicBezTo>
                            <a:pt x="-394" y="8218"/>
                            <a:pt x="-679" y="4599"/>
                            <a:pt x="1321" y="2122"/>
                          </a:cubicBezTo>
                          <a:cubicBezTo>
                            <a:pt x="3416" y="-354"/>
                            <a:pt x="7036" y="-735"/>
                            <a:pt x="9417" y="1360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8" name="Graphic 79">
                    <a:extLst>
                      <a:ext uri="{FF2B5EF4-FFF2-40B4-BE49-F238E27FC236}">
                        <a16:creationId xmlns:a16="http://schemas.microsoft.com/office/drawing/2014/main" id="{3C738892-D6CF-459D-A18C-249AD723E77D}"/>
                      </a:ext>
                    </a:extLst>
                  </p:cNvPr>
                  <p:cNvGrpSpPr/>
                  <p:nvPr/>
                </p:nvGrpSpPr>
                <p:grpSpPr>
                  <a:xfrm>
                    <a:off x="5312611" y="1991053"/>
                    <a:ext cx="29185" cy="25415"/>
                    <a:chOff x="5312611" y="1991053"/>
                    <a:chExt cx="29185" cy="25415"/>
                  </a:xfrm>
                  <a:grpFill/>
                </p:grpSpPr>
                <p:sp>
                  <p:nvSpPr>
                    <p:cNvPr id="609" name="Freeform: Shape 1420">
                      <a:extLst>
                        <a:ext uri="{FF2B5EF4-FFF2-40B4-BE49-F238E27FC236}">
                          <a16:creationId xmlns:a16="http://schemas.microsoft.com/office/drawing/2014/main" id="{9F3159BD-CBA0-42F6-8EC1-898F962B41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12611" y="1991053"/>
                      <a:ext cx="22773" cy="19292"/>
                    </a:xfrm>
                    <a:custGeom>
                      <a:avLst/>
                      <a:gdLst>
                        <a:gd name="connsiteX0" fmla="*/ 21674 w 22773"/>
                        <a:gd name="connsiteY0" fmla="*/ 19293 h 19292"/>
                        <a:gd name="connsiteX1" fmla="*/ 21198 w 22773"/>
                        <a:gd name="connsiteY1" fmla="*/ 19102 h 19292"/>
                        <a:gd name="connsiteX2" fmla="*/ 338 w 22773"/>
                        <a:gd name="connsiteY2" fmla="*/ 1671 h 19292"/>
                        <a:gd name="connsiteX3" fmla="*/ 243 w 22773"/>
                        <a:gd name="connsiteY3" fmla="*/ 338 h 19292"/>
                        <a:gd name="connsiteX4" fmla="*/ 1576 w 22773"/>
                        <a:gd name="connsiteY4" fmla="*/ 243 h 19292"/>
                        <a:gd name="connsiteX5" fmla="*/ 22436 w 22773"/>
                        <a:gd name="connsiteY5" fmla="*/ 17673 h 19292"/>
                        <a:gd name="connsiteX6" fmla="*/ 22531 w 22773"/>
                        <a:gd name="connsiteY6" fmla="*/ 19007 h 19292"/>
                        <a:gd name="connsiteX7" fmla="*/ 21674 w 22773"/>
                        <a:gd name="connsiteY7" fmla="*/ 19293 h 192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2773" h="19292">
                          <a:moveTo>
                            <a:pt x="21674" y="19293"/>
                          </a:moveTo>
                          <a:cubicBezTo>
                            <a:pt x="21483" y="19293"/>
                            <a:pt x="21388" y="19197"/>
                            <a:pt x="21198" y="19102"/>
                          </a:cubicBezTo>
                          <a:lnTo>
                            <a:pt x="338" y="1671"/>
                          </a:lnTo>
                          <a:cubicBezTo>
                            <a:pt x="-43" y="1290"/>
                            <a:pt x="-138" y="719"/>
                            <a:pt x="243" y="338"/>
                          </a:cubicBezTo>
                          <a:cubicBezTo>
                            <a:pt x="624" y="-43"/>
                            <a:pt x="1195" y="-138"/>
                            <a:pt x="1576" y="243"/>
                          </a:cubicBezTo>
                          <a:lnTo>
                            <a:pt x="22436" y="17673"/>
                          </a:lnTo>
                          <a:cubicBezTo>
                            <a:pt x="22817" y="18054"/>
                            <a:pt x="22912" y="18626"/>
                            <a:pt x="22531" y="19007"/>
                          </a:cubicBezTo>
                          <a:cubicBezTo>
                            <a:pt x="22341" y="19197"/>
                            <a:pt x="22055" y="19293"/>
                            <a:pt x="21674" y="1929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0" name="Freeform: Shape 1421">
                      <a:extLst>
                        <a:ext uri="{FF2B5EF4-FFF2-40B4-BE49-F238E27FC236}">
                          <a16:creationId xmlns:a16="http://schemas.microsoft.com/office/drawing/2014/main" id="{BA3946B9-2E4A-45F4-9480-57A15DEB6E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30298" y="2004929"/>
                      <a:ext cx="11499" cy="11539"/>
                    </a:xfrm>
                    <a:custGeom>
                      <a:avLst/>
                      <a:gdLst>
                        <a:gd name="connsiteX0" fmla="*/ 2083 w 11499"/>
                        <a:gd name="connsiteY0" fmla="*/ 10179 h 11539"/>
                        <a:gd name="connsiteX1" fmla="*/ 1321 w 11499"/>
                        <a:gd name="connsiteY1" fmla="*/ 2083 h 11539"/>
                        <a:gd name="connsiteX2" fmla="*/ 9417 w 11499"/>
                        <a:gd name="connsiteY2" fmla="*/ 1321 h 11539"/>
                        <a:gd name="connsiteX3" fmla="*/ 10179 w 11499"/>
                        <a:gd name="connsiteY3" fmla="*/ 9417 h 11539"/>
                        <a:gd name="connsiteX4" fmla="*/ 2083 w 11499"/>
                        <a:gd name="connsiteY4" fmla="*/ 10179 h 115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539">
                          <a:moveTo>
                            <a:pt x="2083" y="10179"/>
                          </a:move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4"/>
                            <a:pt x="4559" y="12274"/>
                            <a:pt x="2083" y="1017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44" name="Graphic 79">
                  <a:extLst>
                    <a:ext uri="{FF2B5EF4-FFF2-40B4-BE49-F238E27FC236}">
                      <a16:creationId xmlns:a16="http://schemas.microsoft.com/office/drawing/2014/main" id="{E0F8BD0E-1E1F-4F07-AFC3-7E5CEEFDFA71}"/>
                    </a:ext>
                  </a:extLst>
                </p:cNvPr>
                <p:cNvGrpSpPr/>
                <p:nvPr/>
              </p:nvGrpSpPr>
              <p:grpSpPr>
                <a:xfrm>
                  <a:off x="5218082" y="1953033"/>
                  <a:ext cx="137728" cy="33377"/>
                  <a:chOff x="5218082" y="1953033"/>
                  <a:chExt cx="137728" cy="33377"/>
                </a:xfrm>
                <a:grpFill/>
              </p:grpSpPr>
              <p:grpSp>
                <p:nvGrpSpPr>
                  <p:cNvPr id="601" name="Graphic 79">
                    <a:extLst>
                      <a:ext uri="{FF2B5EF4-FFF2-40B4-BE49-F238E27FC236}">
                        <a16:creationId xmlns:a16="http://schemas.microsoft.com/office/drawing/2014/main" id="{063D577E-036B-4632-9D3D-1204A15EDF7C}"/>
                      </a:ext>
                    </a:extLst>
                  </p:cNvPr>
                  <p:cNvGrpSpPr/>
                  <p:nvPr/>
                </p:nvGrpSpPr>
                <p:grpSpPr>
                  <a:xfrm>
                    <a:off x="5218082" y="1953033"/>
                    <a:ext cx="35636" cy="11706"/>
                    <a:chOff x="5218082" y="1953033"/>
                    <a:chExt cx="35636" cy="11706"/>
                  </a:xfrm>
                  <a:grpFill/>
                </p:grpSpPr>
                <p:sp>
                  <p:nvSpPr>
                    <p:cNvPr id="605" name="Freeform: Shape 1424">
                      <a:extLst>
                        <a:ext uri="{FF2B5EF4-FFF2-40B4-BE49-F238E27FC236}">
                          <a16:creationId xmlns:a16="http://schemas.microsoft.com/office/drawing/2014/main" id="{AF9BD0EA-DE98-49A7-AB29-5480E4FEFC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25019" y="1958134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96"/>
                            <a:pt x="28113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6" name="Freeform: Shape 1425">
                      <a:extLst>
                        <a:ext uri="{FF2B5EF4-FFF2-40B4-BE49-F238E27FC236}">
                          <a16:creationId xmlns:a16="http://schemas.microsoft.com/office/drawing/2014/main" id="{509A0D80-69C9-46FA-84BD-E080DCEDD6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18082" y="1953033"/>
                      <a:ext cx="11522" cy="11496"/>
                    </a:xfrm>
                    <a:custGeom>
                      <a:avLst/>
                      <a:gdLst>
                        <a:gd name="connsiteX0" fmla="*/ 6761 w 11522"/>
                        <a:gd name="connsiteY0" fmla="*/ 67 h 11496"/>
                        <a:gd name="connsiteX1" fmla="*/ 11429 w 11522"/>
                        <a:gd name="connsiteY1" fmla="*/ 6735 h 11496"/>
                        <a:gd name="connsiteX2" fmla="*/ 4761 w 11522"/>
                        <a:gd name="connsiteY2" fmla="*/ 11402 h 11496"/>
                        <a:gd name="connsiteX3" fmla="*/ 94 w 11522"/>
                        <a:gd name="connsiteY3" fmla="*/ 4735 h 11496"/>
                        <a:gd name="connsiteX4" fmla="*/ 6761 w 11522"/>
                        <a:gd name="connsiteY4" fmla="*/ 67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6761" y="67"/>
                          </a:moveTo>
                          <a:cubicBezTo>
                            <a:pt x="9905" y="639"/>
                            <a:pt x="12000" y="3592"/>
                            <a:pt x="11429" y="6735"/>
                          </a:cubicBezTo>
                          <a:cubicBezTo>
                            <a:pt x="10857" y="9878"/>
                            <a:pt x="7904" y="11974"/>
                            <a:pt x="4761" y="11402"/>
                          </a:cubicBezTo>
                          <a:cubicBezTo>
                            <a:pt x="1618" y="10831"/>
                            <a:pt x="-478" y="7878"/>
                            <a:pt x="94" y="4735"/>
                          </a:cubicBezTo>
                          <a:cubicBezTo>
                            <a:pt x="665" y="1687"/>
                            <a:pt x="3618" y="-409"/>
                            <a:pt x="6761" y="6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2" name="Graphic 79">
                    <a:extLst>
                      <a:ext uri="{FF2B5EF4-FFF2-40B4-BE49-F238E27FC236}">
                        <a16:creationId xmlns:a16="http://schemas.microsoft.com/office/drawing/2014/main" id="{F2E12CE4-5EBC-4E8C-A234-237D1D6F83B2}"/>
                      </a:ext>
                    </a:extLst>
                  </p:cNvPr>
                  <p:cNvGrpSpPr/>
                  <p:nvPr/>
                </p:nvGrpSpPr>
                <p:grpSpPr>
                  <a:xfrm>
                    <a:off x="5320174" y="1974612"/>
                    <a:ext cx="35636" cy="11797"/>
                    <a:chOff x="5320174" y="1974612"/>
                    <a:chExt cx="35636" cy="11797"/>
                  </a:xfrm>
                  <a:grpFill/>
                </p:grpSpPr>
                <p:sp>
                  <p:nvSpPr>
                    <p:cNvPr id="603" name="Freeform: Shape 1427">
                      <a:extLst>
                        <a:ext uri="{FF2B5EF4-FFF2-40B4-BE49-F238E27FC236}">
                          <a16:creationId xmlns:a16="http://schemas.microsoft.com/office/drawing/2014/main" id="{CD16E52F-18CE-4815-944C-370E496787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20174" y="1974612"/>
                      <a:ext cx="28699" cy="6604"/>
                    </a:xfrm>
                    <a:custGeom>
                      <a:avLst/>
                      <a:gdLst>
                        <a:gd name="connsiteX0" fmla="*/ 27542 w 28699"/>
                        <a:gd name="connsiteY0" fmla="*/ 6587 h 6604"/>
                        <a:gd name="connsiteX1" fmla="*/ 777 w 28699"/>
                        <a:gd name="connsiteY1" fmla="*/ 1920 h 6604"/>
                        <a:gd name="connsiteX2" fmla="*/ 15 w 28699"/>
                        <a:gd name="connsiteY2" fmla="*/ 777 h 6604"/>
                        <a:gd name="connsiteX3" fmla="*/ 1158 w 28699"/>
                        <a:gd name="connsiteY3" fmla="*/ 15 h 6604"/>
                        <a:gd name="connsiteX4" fmla="*/ 27923 w 28699"/>
                        <a:gd name="connsiteY4" fmla="*/ 4682 h 6604"/>
                        <a:gd name="connsiteX5" fmla="*/ 28685 w 28699"/>
                        <a:gd name="connsiteY5" fmla="*/ 5825 h 6604"/>
                        <a:gd name="connsiteX6" fmla="*/ 27542 w 28699"/>
                        <a:gd name="connsiteY6" fmla="*/ 6587 h 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8699" h="6604">
                          <a:moveTo>
                            <a:pt x="27542" y="6587"/>
                          </a:moveTo>
                          <a:lnTo>
                            <a:pt x="777" y="1920"/>
                          </a:lnTo>
                          <a:cubicBezTo>
                            <a:pt x="300" y="1824"/>
                            <a:pt x="-81" y="1348"/>
                            <a:pt x="15" y="777"/>
                          </a:cubicBezTo>
                          <a:cubicBezTo>
                            <a:pt x="110" y="300"/>
                            <a:pt x="586" y="-81"/>
                            <a:pt x="1158" y="15"/>
                          </a:cubicBezTo>
                          <a:lnTo>
                            <a:pt x="27923" y="4682"/>
                          </a:lnTo>
                          <a:cubicBezTo>
                            <a:pt x="28399" y="4777"/>
                            <a:pt x="28780" y="5253"/>
                            <a:pt x="28685" y="5825"/>
                          </a:cubicBezTo>
                          <a:cubicBezTo>
                            <a:pt x="28590" y="6396"/>
                            <a:pt x="28113" y="6682"/>
                            <a:pt x="27542" y="658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4" name="Freeform: Shape 1428">
                      <a:extLst>
                        <a:ext uri="{FF2B5EF4-FFF2-40B4-BE49-F238E27FC236}">
                          <a16:creationId xmlns:a16="http://schemas.microsoft.com/office/drawing/2014/main" id="{1B2FE611-5B78-46EC-88C0-130511C047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4288" y="1974914"/>
                      <a:ext cx="11522" cy="11496"/>
                    </a:xfrm>
                    <a:custGeom>
                      <a:avLst/>
                      <a:gdLst>
                        <a:gd name="connsiteX0" fmla="*/ 4761 w 11522"/>
                        <a:gd name="connsiteY0" fmla="*/ 11429 h 11496"/>
                        <a:gd name="connsiteX1" fmla="*/ 94 w 11522"/>
                        <a:gd name="connsiteY1" fmla="*/ 4761 h 11496"/>
                        <a:gd name="connsiteX2" fmla="*/ 6761 w 11522"/>
                        <a:gd name="connsiteY2" fmla="*/ 94 h 11496"/>
                        <a:gd name="connsiteX3" fmla="*/ 11429 w 11522"/>
                        <a:gd name="connsiteY3" fmla="*/ 6761 h 11496"/>
                        <a:gd name="connsiteX4" fmla="*/ 4761 w 11522"/>
                        <a:gd name="connsiteY4" fmla="*/ 11429 h 11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522" h="11496">
                          <a:moveTo>
                            <a:pt x="4761" y="11429"/>
                          </a:moveTo>
                          <a:cubicBezTo>
                            <a:pt x="1618" y="10857"/>
                            <a:pt x="-478" y="7904"/>
                            <a:pt x="94" y="4761"/>
                          </a:cubicBezTo>
                          <a:cubicBezTo>
                            <a:pt x="665" y="1618"/>
                            <a:pt x="3618" y="-478"/>
                            <a:pt x="6761" y="94"/>
                          </a:cubicBezTo>
                          <a:cubicBezTo>
                            <a:pt x="9905" y="665"/>
                            <a:pt x="12000" y="3618"/>
                            <a:pt x="11429" y="6761"/>
                          </a:cubicBezTo>
                          <a:cubicBezTo>
                            <a:pt x="10857" y="9809"/>
                            <a:pt x="7905" y="11905"/>
                            <a:pt x="4761" y="11429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45" name="Graphic 79">
                  <a:extLst>
                    <a:ext uri="{FF2B5EF4-FFF2-40B4-BE49-F238E27FC236}">
                      <a16:creationId xmlns:a16="http://schemas.microsoft.com/office/drawing/2014/main" id="{9856A051-8C8C-406E-86D6-45C39B1D7F0B}"/>
                    </a:ext>
                  </a:extLst>
                </p:cNvPr>
                <p:cNvGrpSpPr/>
                <p:nvPr/>
              </p:nvGrpSpPr>
              <p:grpSpPr>
                <a:xfrm>
                  <a:off x="5221083" y="1941911"/>
                  <a:ext cx="131725" cy="55620"/>
                  <a:chOff x="5221083" y="1941911"/>
                  <a:chExt cx="131725" cy="55620"/>
                </a:xfrm>
                <a:grpFill/>
              </p:grpSpPr>
              <p:grpSp>
                <p:nvGrpSpPr>
                  <p:cNvPr id="595" name="Graphic 79">
                    <a:extLst>
                      <a:ext uri="{FF2B5EF4-FFF2-40B4-BE49-F238E27FC236}">
                        <a16:creationId xmlns:a16="http://schemas.microsoft.com/office/drawing/2014/main" id="{715E0C78-3429-4A97-A3C5-BBE51043B82E}"/>
                      </a:ext>
                    </a:extLst>
                  </p:cNvPr>
                  <p:cNvGrpSpPr/>
                  <p:nvPr/>
                </p:nvGrpSpPr>
                <p:grpSpPr>
                  <a:xfrm>
                    <a:off x="5221083" y="1980854"/>
                    <a:ext cx="34203" cy="16677"/>
                    <a:chOff x="5221083" y="1980854"/>
                    <a:chExt cx="34203" cy="16677"/>
                  </a:xfrm>
                  <a:grpFill/>
                </p:grpSpPr>
                <p:sp>
                  <p:nvSpPr>
                    <p:cNvPr id="599" name="Freeform: Shape 1431">
                      <a:extLst>
                        <a:ext uri="{FF2B5EF4-FFF2-40B4-BE49-F238E27FC236}">
                          <a16:creationId xmlns:a16="http://schemas.microsoft.com/office/drawing/2014/main" id="{71592302-81B7-49B4-BAD1-5264504DE8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27831" y="1980854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107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0" name="Freeform: Shape 1432">
                      <a:extLst>
                        <a:ext uri="{FF2B5EF4-FFF2-40B4-BE49-F238E27FC236}">
                          <a16:creationId xmlns:a16="http://schemas.microsoft.com/office/drawing/2014/main" id="{72B696A2-1DA2-4EBA-BC87-C23EF13A8E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21083" y="1986107"/>
                      <a:ext cx="11424" cy="11424"/>
                    </a:xfrm>
                    <a:custGeom>
                      <a:avLst/>
                      <a:gdLst>
                        <a:gd name="connsiteX0" fmla="*/ 3760 w 11424"/>
                        <a:gd name="connsiteY0" fmla="*/ 331 h 11424"/>
                        <a:gd name="connsiteX1" fmla="*/ 11094 w 11424"/>
                        <a:gd name="connsiteY1" fmla="*/ 3760 h 11424"/>
                        <a:gd name="connsiteX2" fmla="*/ 7665 w 11424"/>
                        <a:gd name="connsiteY2" fmla="*/ 11094 h 11424"/>
                        <a:gd name="connsiteX3" fmla="*/ 331 w 11424"/>
                        <a:gd name="connsiteY3" fmla="*/ 7665 h 11424"/>
                        <a:gd name="connsiteX4" fmla="*/ 3760 w 11424"/>
                        <a:gd name="connsiteY4" fmla="*/ 331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3760" y="331"/>
                          </a:move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96" name="Graphic 79">
                    <a:extLst>
                      <a:ext uri="{FF2B5EF4-FFF2-40B4-BE49-F238E27FC236}">
                        <a16:creationId xmlns:a16="http://schemas.microsoft.com/office/drawing/2014/main" id="{EBE2AB76-F080-4DFA-A3D9-BEE5178C8492}"/>
                      </a:ext>
                    </a:extLst>
                  </p:cNvPr>
                  <p:cNvGrpSpPr/>
                  <p:nvPr/>
                </p:nvGrpSpPr>
                <p:grpSpPr>
                  <a:xfrm>
                    <a:off x="5318509" y="1941911"/>
                    <a:ext cx="34299" cy="16808"/>
                    <a:chOff x="5318509" y="1941911"/>
                    <a:chExt cx="34299" cy="16808"/>
                  </a:xfrm>
                  <a:grpFill/>
                </p:grpSpPr>
                <p:sp>
                  <p:nvSpPr>
                    <p:cNvPr id="597" name="Freeform: Shape 1434">
                      <a:extLst>
                        <a:ext uri="{FF2B5EF4-FFF2-40B4-BE49-F238E27FC236}">
                          <a16:creationId xmlns:a16="http://schemas.microsoft.com/office/drawing/2014/main" id="{0D4DE712-5F39-4E07-B3A8-F975D47CC3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18509" y="1947516"/>
                      <a:ext cx="27456" cy="11203"/>
                    </a:xfrm>
                    <a:custGeom>
                      <a:avLst/>
                      <a:gdLst>
                        <a:gd name="connsiteX0" fmla="*/ 822 w 27456"/>
                        <a:gd name="connsiteY0" fmla="*/ 11204 h 11203"/>
                        <a:gd name="connsiteX1" fmla="*/ 60 w 27456"/>
                        <a:gd name="connsiteY1" fmla="*/ 10632 h 11203"/>
                        <a:gd name="connsiteX2" fmla="*/ 631 w 27456"/>
                        <a:gd name="connsiteY2" fmla="*/ 9394 h 11203"/>
                        <a:gd name="connsiteX3" fmla="*/ 26158 w 27456"/>
                        <a:gd name="connsiteY3" fmla="*/ 60 h 11203"/>
                        <a:gd name="connsiteX4" fmla="*/ 27396 w 27456"/>
                        <a:gd name="connsiteY4" fmla="*/ 631 h 11203"/>
                        <a:gd name="connsiteX5" fmla="*/ 26825 w 27456"/>
                        <a:gd name="connsiteY5" fmla="*/ 1869 h 11203"/>
                        <a:gd name="connsiteX6" fmla="*/ 1298 w 27456"/>
                        <a:gd name="connsiteY6" fmla="*/ 11204 h 11203"/>
                        <a:gd name="connsiteX7" fmla="*/ 822 w 27456"/>
                        <a:gd name="connsiteY7" fmla="*/ 11204 h 11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7456" h="11203">
                          <a:moveTo>
                            <a:pt x="822" y="11204"/>
                          </a:moveTo>
                          <a:cubicBezTo>
                            <a:pt x="536" y="11109"/>
                            <a:pt x="250" y="10918"/>
                            <a:pt x="60" y="10632"/>
                          </a:cubicBezTo>
                          <a:cubicBezTo>
                            <a:pt x="-131" y="10156"/>
                            <a:pt x="155" y="9585"/>
                            <a:pt x="631" y="9394"/>
                          </a:cubicBezTo>
                          <a:lnTo>
                            <a:pt x="26158" y="60"/>
                          </a:lnTo>
                          <a:cubicBezTo>
                            <a:pt x="26634" y="-131"/>
                            <a:pt x="27206" y="155"/>
                            <a:pt x="27396" y="631"/>
                          </a:cubicBezTo>
                          <a:cubicBezTo>
                            <a:pt x="27587" y="1107"/>
                            <a:pt x="27301" y="1679"/>
                            <a:pt x="26825" y="1869"/>
                          </a:cubicBezTo>
                          <a:lnTo>
                            <a:pt x="1298" y="11204"/>
                          </a:lnTo>
                          <a:cubicBezTo>
                            <a:pt x="1203" y="11204"/>
                            <a:pt x="1012" y="11204"/>
                            <a:pt x="822" y="1120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8" name="Freeform: Shape 1435">
                      <a:extLst>
                        <a:ext uri="{FF2B5EF4-FFF2-40B4-BE49-F238E27FC236}">
                          <a16:creationId xmlns:a16="http://schemas.microsoft.com/office/drawing/2014/main" id="{E7C75928-70CA-45A9-A6BD-BB0216AC9A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1384" y="1941911"/>
                      <a:ext cx="11424" cy="11424"/>
                    </a:xfrm>
                    <a:custGeom>
                      <a:avLst/>
                      <a:gdLst>
                        <a:gd name="connsiteX0" fmla="*/ 7665 w 11424"/>
                        <a:gd name="connsiteY0" fmla="*/ 11094 h 11424"/>
                        <a:gd name="connsiteX1" fmla="*/ 331 w 11424"/>
                        <a:gd name="connsiteY1" fmla="*/ 7665 h 11424"/>
                        <a:gd name="connsiteX2" fmla="*/ 3760 w 11424"/>
                        <a:gd name="connsiteY2" fmla="*/ 331 h 11424"/>
                        <a:gd name="connsiteX3" fmla="*/ 11094 w 11424"/>
                        <a:gd name="connsiteY3" fmla="*/ 3760 h 11424"/>
                        <a:gd name="connsiteX4" fmla="*/ 7665 w 11424"/>
                        <a:gd name="connsiteY4" fmla="*/ 11094 h 114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24" h="11424">
                          <a:moveTo>
                            <a:pt x="7665" y="11094"/>
                          </a:moveTo>
                          <a:cubicBezTo>
                            <a:pt x="4712" y="12142"/>
                            <a:pt x="1378" y="10618"/>
                            <a:pt x="331" y="7665"/>
                          </a:cubicBezTo>
                          <a:cubicBezTo>
                            <a:pt x="-717" y="4712"/>
                            <a:pt x="807" y="1378"/>
                            <a:pt x="3760" y="331"/>
                          </a:cubicBezTo>
                          <a:cubicBezTo>
                            <a:pt x="6712" y="-717"/>
                            <a:pt x="10046" y="807"/>
                            <a:pt x="11094" y="3760"/>
                          </a:cubicBezTo>
                          <a:cubicBezTo>
                            <a:pt x="12142" y="6712"/>
                            <a:pt x="10618" y="10046"/>
                            <a:pt x="7665" y="11094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46" name="Graphic 79">
                  <a:extLst>
                    <a:ext uri="{FF2B5EF4-FFF2-40B4-BE49-F238E27FC236}">
                      <a16:creationId xmlns:a16="http://schemas.microsoft.com/office/drawing/2014/main" id="{25D8BF20-2C72-457C-B174-F6B29A23DE78}"/>
                    </a:ext>
                  </a:extLst>
                </p:cNvPr>
                <p:cNvGrpSpPr/>
                <p:nvPr/>
              </p:nvGrpSpPr>
              <p:grpSpPr>
                <a:xfrm>
                  <a:off x="5240191" y="1914822"/>
                  <a:ext cx="93510" cy="109797"/>
                  <a:chOff x="5240191" y="1914822"/>
                  <a:chExt cx="93510" cy="109797"/>
                </a:xfrm>
                <a:grpFill/>
              </p:grpSpPr>
              <p:grpSp>
                <p:nvGrpSpPr>
                  <p:cNvPr id="589" name="Graphic 79">
                    <a:extLst>
                      <a:ext uri="{FF2B5EF4-FFF2-40B4-BE49-F238E27FC236}">
                        <a16:creationId xmlns:a16="http://schemas.microsoft.com/office/drawing/2014/main" id="{3263F5E9-C00D-402A-B8F5-B6AECF0FC3AB}"/>
                      </a:ext>
                    </a:extLst>
                  </p:cNvPr>
                  <p:cNvGrpSpPr/>
                  <p:nvPr/>
                </p:nvGrpSpPr>
                <p:grpSpPr>
                  <a:xfrm>
                    <a:off x="5240191" y="1995530"/>
                    <a:ext cx="25471" cy="29090"/>
                    <a:chOff x="5240191" y="1995530"/>
                    <a:chExt cx="25471" cy="29090"/>
                  </a:xfrm>
                  <a:grpFill/>
                </p:grpSpPr>
                <p:sp>
                  <p:nvSpPr>
                    <p:cNvPr id="593" name="Freeform: Shape 1438">
                      <a:extLst>
                        <a:ext uri="{FF2B5EF4-FFF2-40B4-BE49-F238E27FC236}">
                          <a16:creationId xmlns:a16="http://schemas.microsoft.com/office/drawing/2014/main" id="{1380A81E-79B2-4D04-AB33-19077F516E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6317" y="1995530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00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4" name="Freeform: Shape 1439">
                      <a:extLst>
                        <a:ext uri="{FF2B5EF4-FFF2-40B4-BE49-F238E27FC236}">
                          <a16:creationId xmlns:a16="http://schemas.microsoft.com/office/drawing/2014/main" id="{407FB3E4-1294-45DF-A539-9DC35F10F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0191" y="2013121"/>
                      <a:ext cx="11499" cy="11499"/>
                    </a:xfrm>
                    <a:custGeom>
                      <a:avLst/>
                      <a:gdLst>
                        <a:gd name="connsiteX0" fmla="*/ 1321 w 11499"/>
                        <a:gd name="connsiteY0" fmla="*/ 2083 h 11499"/>
                        <a:gd name="connsiteX1" fmla="*/ 9417 w 11499"/>
                        <a:gd name="connsiteY1" fmla="*/ 1321 h 11499"/>
                        <a:gd name="connsiteX2" fmla="*/ 10179 w 11499"/>
                        <a:gd name="connsiteY2" fmla="*/ 9417 h 11499"/>
                        <a:gd name="connsiteX3" fmla="*/ 2083 w 11499"/>
                        <a:gd name="connsiteY3" fmla="*/ 10179 h 11499"/>
                        <a:gd name="connsiteX4" fmla="*/ 1321 w 11499"/>
                        <a:gd name="connsiteY4" fmla="*/ 2083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321" y="2083"/>
                          </a:move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ubicBezTo>
                            <a:pt x="8179" y="11893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90" name="Graphic 79">
                    <a:extLst>
                      <a:ext uri="{FF2B5EF4-FFF2-40B4-BE49-F238E27FC236}">
                        <a16:creationId xmlns:a16="http://schemas.microsoft.com/office/drawing/2014/main" id="{44B90D04-C3F7-4A0A-99E1-C3603104C434}"/>
                      </a:ext>
                    </a:extLst>
                  </p:cNvPr>
                  <p:cNvGrpSpPr/>
                  <p:nvPr/>
                </p:nvGrpSpPr>
                <p:grpSpPr>
                  <a:xfrm>
                    <a:off x="5308135" y="1914822"/>
                    <a:ext cx="25566" cy="29229"/>
                    <a:chOff x="5308135" y="1914822"/>
                    <a:chExt cx="25566" cy="29229"/>
                  </a:xfrm>
                  <a:grpFill/>
                </p:grpSpPr>
                <p:sp>
                  <p:nvSpPr>
                    <p:cNvPr id="591" name="Freeform: Shape 1441">
                      <a:extLst>
                        <a:ext uri="{FF2B5EF4-FFF2-40B4-BE49-F238E27FC236}">
                          <a16:creationId xmlns:a16="http://schemas.microsoft.com/office/drawing/2014/main" id="{6CC03CD0-524C-45D9-9E88-E0060E688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8135" y="1921330"/>
                      <a:ext cx="19344" cy="22721"/>
                    </a:xfrm>
                    <a:custGeom>
                      <a:avLst/>
                      <a:gdLst>
                        <a:gd name="connsiteX0" fmla="*/ 814 w 19344"/>
                        <a:gd name="connsiteY0" fmla="*/ 22722 h 22721"/>
                        <a:gd name="connsiteX1" fmla="*/ 338 w 19344"/>
                        <a:gd name="connsiteY1" fmla="*/ 22531 h 22721"/>
                        <a:gd name="connsiteX2" fmla="*/ 243 w 19344"/>
                        <a:gd name="connsiteY2" fmla="*/ 21198 h 22721"/>
                        <a:gd name="connsiteX3" fmla="*/ 17673 w 19344"/>
                        <a:gd name="connsiteY3" fmla="*/ 338 h 22721"/>
                        <a:gd name="connsiteX4" fmla="*/ 19007 w 19344"/>
                        <a:gd name="connsiteY4" fmla="*/ 243 h 22721"/>
                        <a:gd name="connsiteX5" fmla="*/ 19102 w 19344"/>
                        <a:gd name="connsiteY5" fmla="*/ 1576 h 22721"/>
                        <a:gd name="connsiteX6" fmla="*/ 1671 w 19344"/>
                        <a:gd name="connsiteY6" fmla="*/ 22436 h 22721"/>
                        <a:gd name="connsiteX7" fmla="*/ 814 w 19344"/>
                        <a:gd name="connsiteY7" fmla="*/ 22722 h 22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44" h="22721">
                          <a:moveTo>
                            <a:pt x="814" y="22722"/>
                          </a:moveTo>
                          <a:cubicBezTo>
                            <a:pt x="624" y="22722"/>
                            <a:pt x="528" y="22626"/>
                            <a:pt x="338" y="22531"/>
                          </a:cubicBezTo>
                          <a:cubicBezTo>
                            <a:pt x="-43" y="22150"/>
                            <a:pt x="-138" y="21579"/>
                            <a:pt x="243" y="21198"/>
                          </a:cubicBezTo>
                          <a:lnTo>
                            <a:pt x="17673" y="338"/>
                          </a:lnTo>
                          <a:cubicBezTo>
                            <a:pt x="18054" y="-43"/>
                            <a:pt x="18626" y="-138"/>
                            <a:pt x="19007" y="243"/>
                          </a:cubicBezTo>
                          <a:cubicBezTo>
                            <a:pt x="19388" y="624"/>
                            <a:pt x="19483" y="1195"/>
                            <a:pt x="19102" y="1576"/>
                          </a:cubicBezTo>
                          <a:lnTo>
                            <a:pt x="1671" y="22436"/>
                          </a:lnTo>
                          <a:cubicBezTo>
                            <a:pt x="1481" y="22626"/>
                            <a:pt x="1195" y="22722"/>
                            <a:pt x="814" y="22722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2" name="Freeform: Shape 1442">
                      <a:extLst>
                        <a:ext uri="{FF2B5EF4-FFF2-40B4-BE49-F238E27FC236}">
                          <a16:creationId xmlns:a16="http://schemas.microsoft.com/office/drawing/2014/main" id="{E368FB1B-1168-4012-A8E1-93E07BE3A5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22201" y="1914822"/>
                      <a:ext cx="11499" cy="11499"/>
                    </a:xfrm>
                    <a:custGeom>
                      <a:avLst/>
                      <a:gdLst>
                        <a:gd name="connsiteX0" fmla="*/ 10179 w 11499"/>
                        <a:gd name="connsiteY0" fmla="*/ 9417 h 11499"/>
                        <a:gd name="connsiteX1" fmla="*/ 2083 w 11499"/>
                        <a:gd name="connsiteY1" fmla="*/ 10179 h 11499"/>
                        <a:gd name="connsiteX2" fmla="*/ 1321 w 11499"/>
                        <a:gd name="connsiteY2" fmla="*/ 2083 h 11499"/>
                        <a:gd name="connsiteX3" fmla="*/ 9417 w 11499"/>
                        <a:gd name="connsiteY3" fmla="*/ 1321 h 11499"/>
                        <a:gd name="connsiteX4" fmla="*/ 10179 w 11499"/>
                        <a:gd name="connsiteY4" fmla="*/ 9417 h 114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499" h="11499">
                          <a:moveTo>
                            <a:pt x="10179" y="9417"/>
                          </a:moveTo>
                          <a:cubicBezTo>
                            <a:pt x="8179" y="11894"/>
                            <a:pt x="4559" y="12179"/>
                            <a:pt x="2083" y="10179"/>
                          </a:cubicBezTo>
                          <a:cubicBezTo>
                            <a:pt x="-394" y="8179"/>
                            <a:pt x="-679" y="4559"/>
                            <a:pt x="1321" y="2083"/>
                          </a:cubicBezTo>
                          <a:cubicBezTo>
                            <a:pt x="3321" y="-394"/>
                            <a:pt x="6940" y="-680"/>
                            <a:pt x="9417" y="1321"/>
                          </a:cubicBezTo>
                          <a:cubicBezTo>
                            <a:pt x="11894" y="3321"/>
                            <a:pt x="12179" y="6941"/>
                            <a:pt x="10179" y="9417"/>
                          </a:cubicBez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547" name="Freeform: Shape 1443">
                  <a:extLst>
                    <a:ext uri="{FF2B5EF4-FFF2-40B4-BE49-F238E27FC236}">
                      <a16:creationId xmlns:a16="http://schemas.microsoft.com/office/drawing/2014/main" id="{E7FC3EBB-1799-4E82-8464-7FE6DA373189}"/>
                    </a:ext>
                  </a:extLst>
                </p:cNvPr>
                <p:cNvSpPr/>
                <p:nvPr/>
              </p:nvSpPr>
              <p:spPr>
                <a:xfrm rot="-3592409">
                  <a:off x="5245644" y="1929186"/>
                  <a:ext cx="82294" cy="82294"/>
                </a:xfrm>
                <a:custGeom>
                  <a:avLst/>
                  <a:gdLst>
                    <a:gd name="connsiteX0" fmla="*/ 82294 w 82294"/>
                    <a:gd name="connsiteY0" fmla="*/ 41147 h 82294"/>
                    <a:gd name="connsiteX1" fmla="*/ 41147 w 82294"/>
                    <a:gd name="connsiteY1" fmla="*/ 82294 h 82294"/>
                    <a:gd name="connsiteX2" fmla="*/ 0 w 82294"/>
                    <a:gd name="connsiteY2" fmla="*/ 41147 h 82294"/>
                    <a:gd name="connsiteX3" fmla="*/ 41147 w 82294"/>
                    <a:gd name="connsiteY3" fmla="*/ 0 h 82294"/>
                    <a:gd name="connsiteX4" fmla="*/ 82294 w 82294"/>
                    <a:gd name="connsiteY4" fmla="*/ 41147 h 82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294" h="82294">
                      <a:moveTo>
                        <a:pt x="82294" y="41147"/>
                      </a:moveTo>
                      <a:cubicBezTo>
                        <a:pt x="82294" y="63872"/>
                        <a:pt x="63872" y="82294"/>
                        <a:pt x="41147" y="82294"/>
                      </a:cubicBezTo>
                      <a:cubicBezTo>
                        <a:pt x="18422" y="82294"/>
                        <a:pt x="0" y="63872"/>
                        <a:pt x="0" y="41147"/>
                      </a:cubicBezTo>
                      <a:cubicBezTo>
                        <a:pt x="0" y="18422"/>
                        <a:pt x="18422" y="0"/>
                        <a:pt x="41147" y="0"/>
                      </a:cubicBezTo>
                      <a:cubicBezTo>
                        <a:pt x="63872" y="0"/>
                        <a:pt x="82294" y="18422"/>
                        <a:pt x="82294" y="411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8" name="Freeform: Shape 1444">
                  <a:extLst>
                    <a:ext uri="{FF2B5EF4-FFF2-40B4-BE49-F238E27FC236}">
                      <a16:creationId xmlns:a16="http://schemas.microsoft.com/office/drawing/2014/main" id="{AA426F41-FD52-40D8-9DB8-B58F92A8CF48}"/>
                    </a:ext>
                  </a:extLst>
                </p:cNvPr>
                <p:cNvSpPr/>
                <p:nvPr/>
              </p:nvSpPr>
              <p:spPr>
                <a:xfrm>
                  <a:off x="5275471" y="191390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9" name="Freeform: Shape 1445">
                  <a:extLst>
                    <a:ext uri="{FF2B5EF4-FFF2-40B4-BE49-F238E27FC236}">
                      <a16:creationId xmlns:a16="http://schemas.microsoft.com/office/drawing/2014/main" id="{AFB3D89D-D282-4D84-A25D-4ABDBC627D6A}"/>
                    </a:ext>
                  </a:extLst>
                </p:cNvPr>
                <p:cNvSpPr/>
                <p:nvPr/>
              </p:nvSpPr>
              <p:spPr>
                <a:xfrm>
                  <a:off x="5286139" y="1935434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0" name="Freeform: Shape 1446">
                  <a:extLst>
                    <a:ext uri="{FF2B5EF4-FFF2-40B4-BE49-F238E27FC236}">
                      <a16:creationId xmlns:a16="http://schemas.microsoft.com/office/drawing/2014/main" id="{380501FE-8C0A-40A0-9B85-0EEA93363B92}"/>
                    </a:ext>
                  </a:extLst>
                </p:cNvPr>
                <p:cNvSpPr/>
                <p:nvPr/>
              </p:nvSpPr>
              <p:spPr>
                <a:xfrm>
                  <a:off x="5280507" y="1959901"/>
                  <a:ext cx="13829" cy="13829"/>
                </a:xfrm>
                <a:custGeom>
                  <a:avLst/>
                  <a:gdLst>
                    <a:gd name="connsiteX0" fmla="*/ 13392 w 13829"/>
                    <a:gd name="connsiteY0" fmla="*/ 4534 h 13829"/>
                    <a:gd name="connsiteX1" fmla="*/ 9296 w 13829"/>
                    <a:gd name="connsiteY1" fmla="*/ 13392 h 13829"/>
                    <a:gd name="connsiteX2" fmla="*/ 438 w 13829"/>
                    <a:gd name="connsiteY2" fmla="*/ 9296 h 13829"/>
                    <a:gd name="connsiteX3" fmla="*/ 4534 w 13829"/>
                    <a:gd name="connsiteY3" fmla="*/ 438 h 13829"/>
                    <a:gd name="connsiteX4" fmla="*/ 13392 w 13829"/>
                    <a:gd name="connsiteY4" fmla="*/ 4534 h 1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29" h="13829">
                      <a:moveTo>
                        <a:pt x="13392" y="4534"/>
                      </a:moveTo>
                      <a:cubicBezTo>
                        <a:pt x="14725" y="8058"/>
                        <a:pt x="12916" y="12058"/>
                        <a:pt x="9296" y="13392"/>
                      </a:cubicBezTo>
                      <a:cubicBezTo>
                        <a:pt x="5772" y="14725"/>
                        <a:pt x="1771" y="12916"/>
                        <a:pt x="438" y="9296"/>
                      </a:cubicBezTo>
                      <a:cubicBezTo>
                        <a:pt x="-896" y="5772"/>
                        <a:pt x="914" y="1771"/>
                        <a:pt x="4534" y="438"/>
                      </a:cubicBezTo>
                      <a:cubicBezTo>
                        <a:pt x="8153" y="-896"/>
                        <a:pt x="12058" y="914"/>
                        <a:pt x="13392" y="45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1" name="Freeform: Shape 1447">
                  <a:extLst>
                    <a:ext uri="{FF2B5EF4-FFF2-40B4-BE49-F238E27FC236}">
                      <a16:creationId xmlns:a16="http://schemas.microsoft.com/office/drawing/2014/main" id="{96A87664-4AC9-49FD-8B89-D030A62DA853}"/>
                    </a:ext>
                  </a:extLst>
                </p:cNvPr>
                <p:cNvSpPr/>
                <p:nvPr/>
              </p:nvSpPr>
              <p:spPr>
                <a:xfrm>
                  <a:off x="5269661" y="1939862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9951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2" name="Freeform: Shape 1448">
                  <a:extLst>
                    <a:ext uri="{FF2B5EF4-FFF2-40B4-BE49-F238E27FC236}">
                      <a16:creationId xmlns:a16="http://schemas.microsoft.com/office/drawing/2014/main" id="{CB8A0EAA-B9C5-42A8-BC54-3F5D600012AD}"/>
                    </a:ext>
                  </a:extLst>
                </p:cNvPr>
                <p:cNvSpPr/>
                <p:nvPr/>
              </p:nvSpPr>
              <p:spPr>
                <a:xfrm>
                  <a:off x="5260422" y="1955483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3" name="Freeform: Shape 1449">
                  <a:extLst>
                    <a:ext uri="{FF2B5EF4-FFF2-40B4-BE49-F238E27FC236}">
                      <a16:creationId xmlns:a16="http://schemas.microsoft.com/office/drawing/2014/main" id="{3CA14482-27C4-4CB8-9EB1-DD08BF3F2227}"/>
                    </a:ext>
                  </a:extLst>
                </p:cNvPr>
                <p:cNvSpPr/>
                <p:nvPr/>
              </p:nvSpPr>
              <p:spPr>
                <a:xfrm>
                  <a:off x="5263279" y="197296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4" name="Freeform: Shape 1450">
                  <a:extLst>
                    <a:ext uri="{FF2B5EF4-FFF2-40B4-BE49-F238E27FC236}">
                      <a16:creationId xmlns:a16="http://schemas.microsoft.com/office/drawing/2014/main" id="{90F8C677-D222-4527-AA2D-502A80068B9B}"/>
                    </a:ext>
                  </a:extLst>
                </p:cNvPr>
                <p:cNvSpPr/>
                <p:nvPr/>
              </p:nvSpPr>
              <p:spPr>
                <a:xfrm>
                  <a:off x="5294045" y="197829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5" name="Freeform: Shape 1451">
                  <a:extLst>
                    <a:ext uri="{FF2B5EF4-FFF2-40B4-BE49-F238E27FC236}">
                      <a16:creationId xmlns:a16="http://schemas.microsoft.com/office/drawing/2014/main" id="{DB80493F-550B-4D44-A180-D7375523D616}"/>
                    </a:ext>
                  </a:extLst>
                </p:cNvPr>
                <p:cNvSpPr/>
                <p:nvPr/>
              </p:nvSpPr>
              <p:spPr>
                <a:xfrm>
                  <a:off x="5302808" y="196105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6" name="Freeform: Shape 1452">
                  <a:extLst>
                    <a:ext uri="{FF2B5EF4-FFF2-40B4-BE49-F238E27FC236}">
                      <a16:creationId xmlns:a16="http://schemas.microsoft.com/office/drawing/2014/main" id="{2D6EB458-A8E8-4689-9A39-8C9E1545C025}"/>
                    </a:ext>
                  </a:extLst>
                </p:cNvPr>
                <p:cNvSpPr/>
                <p:nvPr/>
              </p:nvSpPr>
              <p:spPr>
                <a:xfrm>
                  <a:off x="5299569" y="194629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7" name="Freeform: Shape 1453">
                  <a:extLst>
                    <a:ext uri="{FF2B5EF4-FFF2-40B4-BE49-F238E27FC236}">
                      <a16:creationId xmlns:a16="http://schemas.microsoft.com/office/drawing/2014/main" id="{8943951E-6965-4329-8721-F0B056341B69}"/>
                    </a:ext>
                  </a:extLst>
                </p:cNvPr>
                <p:cNvSpPr/>
                <p:nvPr/>
              </p:nvSpPr>
              <p:spPr>
                <a:xfrm>
                  <a:off x="5277376" y="198639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8" name="Freeform: Shape 1454">
                  <a:extLst>
                    <a:ext uri="{FF2B5EF4-FFF2-40B4-BE49-F238E27FC236}">
                      <a16:creationId xmlns:a16="http://schemas.microsoft.com/office/drawing/2014/main" id="{3180805D-71CA-4264-BCD6-EF52AEA23434}"/>
                    </a:ext>
                  </a:extLst>
                </p:cNvPr>
                <p:cNvSpPr/>
                <p:nvPr/>
              </p:nvSpPr>
              <p:spPr>
                <a:xfrm>
                  <a:off x="5250706" y="1924957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9" name="Freeform: Shape 1455">
                  <a:extLst>
                    <a:ext uri="{FF2B5EF4-FFF2-40B4-BE49-F238E27FC236}">
                      <a16:creationId xmlns:a16="http://schemas.microsoft.com/office/drawing/2014/main" id="{733CFB25-65F5-4A2F-A8A4-41D6357EC1F7}"/>
                    </a:ext>
                  </a:extLst>
                </p:cNvPr>
                <p:cNvSpPr/>
                <p:nvPr/>
              </p:nvSpPr>
              <p:spPr>
                <a:xfrm>
                  <a:off x="5236038" y="194438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0" name="Freeform: Shape 1456">
                  <a:extLst>
                    <a:ext uri="{FF2B5EF4-FFF2-40B4-BE49-F238E27FC236}">
                      <a16:creationId xmlns:a16="http://schemas.microsoft.com/office/drawing/2014/main" id="{4F7E4A9A-0F35-46FF-A899-5CBAF0F468C0}"/>
                    </a:ext>
                  </a:extLst>
                </p:cNvPr>
                <p:cNvSpPr/>
                <p:nvPr/>
              </p:nvSpPr>
              <p:spPr>
                <a:xfrm>
                  <a:off x="5235466" y="197029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1" name="Freeform: Shape 1457">
                  <a:extLst>
                    <a:ext uri="{FF2B5EF4-FFF2-40B4-BE49-F238E27FC236}">
                      <a16:creationId xmlns:a16="http://schemas.microsoft.com/office/drawing/2014/main" id="{E5F64C7D-780C-46B5-9CAA-1DDBFEE1E345}"/>
                    </a:ext>
                  </a:extLst>
                </p:cNvPr>
                <p:cNvSpPr/>
                <p:nvPr/>
              </p:nvSpPr>
              <p:spPr>
                <a:xfrm>
                  <a:off x="5241086" y="1992250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2" name="Freeform: Shape 1458">
                  <a:extLst>
                    <a:ext uri="{FF2B5EF4-FFF2-40B4-BE49-F238E27FC236}">
                      <a16:creationId xmlns:a16="http://schemas.microsoft.com/office/drawing/2014/main" id="{242D901A-E108-4C34-99AD-5C71D2BEFC06}"/>
                    </a:ext>
                  </a:extLst>
                </p:cNvPr>
                <p:cNvSpPr/>
                <p:nvPr/>
              </p:nvSpPr>
              <p:spPr>
                <a:xfrm>
                  <a:off x="5258898" y="2009158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3" name="Freeform: Shape 1459">
                  <a:extLst>
                    <a:ext uri="{FF2B5EF4-FFF2-40B4-BE49-F238E27FC236}">
                      <a16:creationId xmlns:a16="http://schemas.microsoft.com/office/drawing/2014/main" id="{B8A4AA76-C47C-4330-9EFA-D564E29E5FD9}"/>
                    </a:ext>
                  </a:extLst>
                </p:cNvPr>
                <p:cNvSpPr/>
                <p:nvPr/>
              </p:nvSpPr>
              <p:spPr>
                <a:xfrm>
                  <a:off x="5286330" y="2013920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4" name="Freeform: Shape 1460">
                  <a:extLst>
                    <a:ext uri="{FF2B5EF4-FFF2-40B4-BE49-F238E27FC236}">
                      <a16:creationId xmlns:a16="http://schemas.microsoft.com/office/drawing/2014/main" id="{A9EFF915-0C71-482B-9BE6-A6CD3AE230EA}"/>
                    </a:ext>
                  </a:extLst>
                </p:cNvPr>
                <p:cNvSpPr/>
                <p:nvPr/>
              </p:nvSpPr>
              <p:spPr>
                <a:xfrm>
                  <a:off x="5312523" y="200458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5" name="Freeform: Shape 1461">
                  <a:extLst>
                    <a:ext uri="{FF2B5EF4-FFF2-40B4-BE49-F238E27FC236}">
                      <a16:creationId xmlns:a16="http://schemas.microsoft.com/office/drawing/2014/main" id="{681DC464-9517-4491-9C0D-DB90DB5E5D04}"/>
                    </a:ext>
                  </a:extLst>
                </p:cNvPr>
                <p:cNvSpPr/>
                <p:nvPr/>
              </p:nvSpPr>
              <p:spPr>
                <a:xfrm>
                  <a:off x="5327763" y="1983726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8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712" y="-717"/>
                        <a:pt x="10046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6" name="Freeform: Shape 1462">
                  <a:extLst>
                    <a:ext uri="{FF2B5EF4-FFF2-40B4-BE49-F238E27FC236}">
                      <a16:creationId xmlns:a16="http://schemas.microsoft.com/office/drawing/2014/main" id="{23F63479-175E-4082-B300-9C36D7A7933E}"/>
                    </a:ext>
                  </a:extLst>
                </p:cNvPr>
                <p:cNvSpPr/>
                <p:nvPr/>
              </p:nvSpPr>
              <p:spPr>
                <a:xfrm>
                  <a:off x="5332145" y="1961008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9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9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9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7" name="Freeform: Shape 1463">
                  <a:extLst>
                    <a:ext uri="{FF2B5EF4-FFF2-40B4-BE49-F238E27FC236}">
                      <a16:creationId xmlns:a16="http://schemas.microsoft.com/office/drawing/2014/main" id="{7618B4DA-7198-4550-B014-5760E56BB6C2}"/>
                    </a:ext>
                  </a:extLst>
                </p:cNvPr>
                <p:cNvSpPr/>
                <p:nvPr/>
              </p:nvSpPr>
              <p:spPr>
                <a:xfrm>
                  <a:off x="5324620" y="1934863"/>
                  <a:ext cx="11424" cy="11424"/>
                </a:xfrm>
                <a:custGeom>
                  <a:avLst/>
                  <a:gdLst>
                    <a:gd name="connsiteX0" fmla="*/ 11094 w 11424"/>
                    <a:gd name="connsiteY0" fmla="*/ 3760 h 11424"/>
                    <a:gd name="connsiteX1" fmla="*/ 7665 w 11424"/>
                    <a:gd name="connsiteY1" fmla="*/ 11094 h 11424"/>
                    <a:gd name="connsiteX2" fmla="*/ 331 w 11424"/>
                    <a:gd name="connsiteY2" fmla="*/ 7665 h 11424"/>
                    <a:gd name="connsiteX3" fmla="*/ 3760 w 11424"/>
                    <a:gd name="connsiteY3" fmla="*/ 331 h 11424"/>
                    <a:gd name="connsiteX4" fmla="*/ 11094 w 11424"/>
                    <a:gd name="connsiteY4" fmla="*/ 3760 h 11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24">
                      <a:moveTo>
                        <a:pt x="11094" y="3760"/>
                      </a:moveTo>
                      <a:cubicBezTo>
                        <a:pt x="12142" y="6712"/>
                        <a:pt x="10617" y="10046"/>
                        <a:pt x="7665" y="11094"/>
                      </a:cubicBezTo>
                      <a:cubicBezTo>
                        <a:pt x="4712" y="12142"/>
                        <a:pt x="1378" y="10618"/>
                        <a:pt x="331" y="7665"/>
                      </a:cubicBezTo>
                      <a:cubicBezTo>
                        <a:pt x="-717" y="4712"/>
                        <a:pt x="807" y="1378"/>
                        <a:pt x="3760" y="331"/>
                      </a:cubicBezTo>
                      <a:cubicBezTo>
                        <a:pt x="6617" y="-717"/>
                        <a:pt x="9951" y="807"/>
                        <a:pt x="11094" y="376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8" name="Freeform: Shape 1464">
                  <a:extLst>
                    <a:ext uri="{FF2B5EF4-FFF2-40B4-BE49-F238E27FC236}">
                      <a16:creationId xmlns:a16="http://schemas.microsoft.com/office/drawing/2014/main" id="{07BE840C-2647-41A8-8679-7E0393F7D193}"/>
                    </a:ext>
                  </a:extLst>
                </p:cNvPr>
                <p:cNvSpPr/>
                <p:nvPr/>
              </p:nvSpPr>
              <p:spPr>
                <a:xfrm>
                  <a:off x="5303570" y="1914526"/>
                  <a:ext cx="11424" cy="11473"/>
                </a:xfrm>
                <a:custGeom>
                  <a:avLst/>
                  <a:gdLst>
                    <a:gd name="connsiteX0" fmla="*/ 11094 w 11424"/>
                    <a:gd name="connsiteY0" fmla="*/ 3808 h 11473"/>
                    <a:gd name="connsiteX1" fmla="*/ 7665 w 11424"/>
                    <a:gd name="connsiteY1" fmla="*/ 11143 h 11473"/>
                    <a:gd name="connsiteX2" fmla="*/ 331 w 11424"/>
                    <a:gd name="connsiteY2" fmla="*/ 7714 h 11473"/>
                    <a:gd name="connsiteX3" fmla="*/ 3760 w 11424"/>
                    <a:gd name="connsiteY3" fmla="*/ 379 h 11473"/>
                    <a:gd name="connsiteX4" fmla="*/ 11094 w 11424"/>
                    <a:gd name="connsiteY4" fmla="*/ 3808 h 11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24" h="11473">
                      <a:moveTo>
                        <a:pt x="11094" y="3808"/>
                      </a:moveTo>
                      <a:cubicBezTo>
                        <a:pt x="12142" y="6761"/>
                        <a:pt x="10618" y="10095"/>
                        <a:pt x="7665" y="11143"/>
                      </a:cubicBezTo>
                      <a:cubicBezTo>
                        <a:pt x="4712" y="12190"/>
                        <a:pt x="1378" y="10666"/>
                        <a:pt x="331" y="7714"/>
                      </a:cubicBezTo>
                      <a:cubicBezTo>
                        <a:pt x="-717" y="4761"/>
                        <a:pt x="807" y="1427"/>
                        <a:pt x="3760" y="379"/>
                      </a:cubicBezTo>
                      <a:cubicBezTo>
                        <a:pt x="6712" y="-764"/>
                        <a:pt x="10046" y="760"/>
                        <a:pt x="11094" y="380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9" name="Freeform: Shape 1465">
                  <a:extLst>
                    <a:ext uri="{FF2B5EF4-FFF2-40B4-BE49-F238E27FC236}">
                      <a16:creationId xmlns:a16="http://schemas.microsoft.com/office/drawing/2014/main" id="{DBB66E2B-D24F-4F8C-B14A-21F6DF9DAD92}"/>
                    </a:ext>
                  </a:extLst>
                </p:cNvPr>
                <p:cNvSpPr/>
                <p:nvPr/>
              </p:nvSpPr>
              <p:spPr>
                <a:xfrm>
                  <a:off x="5279978" y="1920224"/>
                  <a:ext cx="5172" cy="25446"/>
                </a:xfrm>
                <a:custGeom>
                  <a:avLst/>
                  <a:gdLst>
                    <a:gd name="connsiteX0" fmla="*/ 4015 w 5172"/>
                    <a:gd name="connsiteY0" fmla="*/ 25446 h 25446"/>
                    <a:gd name="connsiteX1" fmla="*/ 3253 w 5172"/>
                    <a:gd name="connsiteY1" fmla="*/ 24589 h 25446"/>
                    <a:gd name="connsiteX2" fmla="*/ 15 w 5172"/>
                    <a:gd name="connsiteY2" fmla="*/ 1062 h 25446"/>
                    <a:gd name="connsiteX3" fmla="*/ 872 w 5172"/>
                    <a:gd name="connsiteY3" fmla="*/ 15 h 25446"/>
                    <a:gd name="connsiteX4" fmla="*/ 1920 w 5172"/>
                    <a:gd name="connsiteY4" fmla="*/ 872 h 25446"/>
                    <a:gd name="connsiteX5" fmla="*/ 5158 w 5172"/>
                    <a:gd name="connsiteY5" fmla="*/ 24399 h 25446"/>
                    <a:gd name="connsiteX6" fmla="*/ 4301 w 5172"/>
                    <a:gd name="connsiteY6" fmla="*/ 25446 h 25446"/>
                    <a:gd name="connsiteX7" fmla="*/ 4015 w 5172"/>
                    <a:gd name="connsiteY7" fmla="*/ 25446 h 2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72" h="25446">
                      <a:moveTo>
                        <a:pt x="4015" y="25446"/>
                      </a:moveTo>
                      <a:cubicBezTo>
                        <a:pt x="3634" y="25351"/>
                        <a:pt x="3253" y="25065"/>
                        <a:pt x="3253" y="24589"/>
                      </a:cubicBezTo>
                      <a:lnTo>
                        <a:pt x="15" y="1062"/>
                      </a:lnTo>
                      <a:cubicBezTo>
                        <a:pt x="-81" y="491"/>
                        <a:pt x="300" y="15"/>
                        <a:pt x="872" y="15"/>
                      </a:cubicBezTo>
                      <a:cubicBezTo>
                        <a:pt x="1443" y="-81"/>
                        <a:pt x="1920" y="300"/>
                        <a:pt x="1920" y="872"/>
                      </a:cubicBezTo>
                      <a:lnTo>
                        <a:pt x="5158" y="24399"/>
                      </a:lnTo>
                      <a:cubicBezTo>
                        <a:pt x="5253" y="24970"/>
                        <a:pt x="4872" y="25446"/>
                        <a:pt x="4301" y="25446"/>
                      </a:cubicBezTo>
                      <a:cubicBezTo>
                        <a:pt x="4206" y="25446"/>
                        <a:pt x="4110" y="25446"/>
                        <a:pt x="4015" y="2544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0" name="Freeform: Shape 1466">
                  <a:extLst>
                    <a:ext uri="{FF2B5EF4-FFF2-40B4-BE49-F238E27FC236}">
                      <a16:creationId xmlns:a16="http://schemas.microsoft.com/office/drawing/2014/main" id="{6D754EAF-430A-4574-B929-BAAAAD127AA4}"/>
                    </a:ext>
                  </a:extLst>
                </p:cNvPr>
                <p:cNvSpPr/>
                <p:nvPr/>
              </p:nvSpPr>
              <p:spPr>
                <a:xfrm>
                  <a:off x="5255228" y="1930335"/>
                  <a:ext cx="17335" cy="18418"/>
                </a:xfrm>
                <a:custGeom>
                  <a:avLst/>
                  <a:gdLst>
                    <a:gd name="connsiteX0" fmla="*/ 16288 w 17335"/>
                    <a:gd name="connsiteY0" fmla="*/ 18383 h 18418"/>
                    <a:gd name="connsiteX1" fmla="*/ 15716 w 17335"/>
                    <a:gd name="connsiteY1" fmla="*/ 18097 h 18418"/>
                    <a:gd name="connsiteX2" fmla="*/ 286 w 17335"/>
                    <a:gd name="connsiteY2" fmla="*/ 1619 h 18418"/>
                    <a:gd name="connsiteX3" fmla="*/ 286 w 17335"/>
                    <a:gd name="connsiteY3" fmla="*/ 286 h 18418"/>
                    <a:gd name="connsiteX4" fmla="*/ 1619 w 17335"/>
                    <a:gd name="connsiteY4" fmla="*/ 286 h 18418"/>
                    <a:gd name="connsiteX5" fmla="*/ 17050 w 17335"/>
                    <a:gd name="connsiteY5" fmla="*/ 16764 h 18418"/>
                    <a:gd name="connsiteX6" fmla="*/ 17050 w 17335"/>
                    <a:gd name="connsiteY6" fmla="*/ 18097 h 18418"/>
                    <a:gd name="connsiteX7" fmla="*/ 16288 w 17335"/>
                    <a:gd name="connsiteY7" fmla="*/ 18383 h 1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5" h="18418">
                      <a:moveTo>
                        <a:pt x="16288" y="18383"/>
                      </a:moveTo>
                      <a:cubicBezTo>
                        <a:pt x="16097" y="18383"/>
                        <a:pt x="15907" y="18288"/>
                        <a:pt x="15716" y="18097"/>
                      </a:cubicBezTo>
                      <a:lnTo>
                        <a:pt x="286" y="1619"/>
                      </a:lnTo>
                      <a:cubicBezTo>
                        <a:pt x="-95" y="1238"/>
                        <a:pt x="-95" y="667"/>
                        <a:pt x="286" y="286"/>
                      </a:cubicBezTo>
                      <a:cubicBezTo>
                        <a:pt x="667" y="-95"/>
                        <a:pt x="1238" y="-95"/>
                        <a:pt x="1619" y="286"/>
                      </a:cubicBezTo>
                      <a:lnTo>
                        <a:pt x="17050" y="16764"/>
                      </a:lnTo>
                      <a:cubicBezTo>
                        <a:pt x="17431" y="17145"/>
                        <a:pt x="17431" y="17717"/>
                        <a:pt x="17050" y="18097"/>
                      </a:cubicBezTo>
                      <a:cubicBezTo>
                        <a:pt x="16955" y="18383"/>
                        <a:pt x="16573" y="18479"/>
                        <a:pt x="16288" y="18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1" name="Freeform: Shape 1467">
                  <a:extLst>
                    <a:ext uri="{FF2B5EF4-FFF2-40B4-BE49-F238E27FC236}">
                      <a16:creationId xmlns:a16="http://schemas.microsoft.com/office/drawing/2014/main" id="{99EC1F16-EBAD-44E3-9A94-D6D2C4AB7DC1}"/>
                    </a:ext>
                  </a:extLst>
                </p:cNvPr>
                <p:cNvSpPr/>
                <p:nvPr/>
              </p:nvSpPr>
              <p:spPr>
                <a:xfrm>
                  <a:off x="5242772" y="1949503"/>
                  <a:ext cx="24529" cy="11622"/>
                </a:xfrm>
                <a:custGeom>
                  <a:avLst/>
                  <a:gdLst>
                    <a:gd name="connsiteX0" fmla="*/ 23409 w 24529"/>
                    <a:gd name="connsiteY0" fmla="*/ 11598 h 11622"/>
                    <a:gd name="connsiteX1" fmla="*/ 23219 w 24529"/>
                    <a:gd name="connsiteY1" fmla="*/ 11503 h 11622"/>
                    <a:gd name="connsiteX2" fmla="*/ 549 w 24529"/>
                    <a:gd name="connsiteY2" fmla="*/ 1788 h 11622"/>
                    <a:gd name="connsiteX3" fmla="*/ 73 w 24529"/>
                    <a:gd name="connsiteY3" fmla="*/ 549 h 11622"/>
                    <a:gd name="connsiteX4" fmla="*/ 1311 w 24529"/>
                    <a:gd name="connsiteY4" fmla="*/ 73 h 11622"/>
                    <a:gd name="connsiteX5" fmla="*/ 23981 w 24529"/>
                    <a:gd name="connsiteY5" fmla="*/ 9789 h 11622"/>
                    <a:gd name="connsiteX6" fmla="*/ 24457 w 24529"/>
                    <a:gd name="connsiteY6" fmla="*/ 11027 h 11622"/>
                    <a:gd name="connsiteX7" fmla="*/ 23409 w 24529"/>
                    <a:gd name="connsiteY7" fmla="*/ 11598 h 1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29" h="11622">
                      <a:moveTo>
                        <a:pt x="23409" y="11598"/>
                      </a:moveTo>
                      <a:cubicBezTo>
                        <a:pt x="23314" y="11598"/>
                        <a:pt x="23219" y="11598"/>
                        <a:pt x="23219" y="11503"/>
                      </a:cubicBezTo>
                      <a:lnTo>
                        <a:pt x="549" y="1788"/>
                      </a:lnTo>
                      <a:cubicBezTo>
                        <a:pt x="73" y="1597"/>
                        <a:pt x="-117" y="1026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3981" y="9789"/>
                      </a:lnTo>
                      <a:cubicBezTo>
                        <a:pt x="24457" y="9979"/>
                        <a:pt x="24648" y="10551"/>
                        <a:pt x="24457" y="11027"/>
                      </a:cubicBezTo>
                      <a:cubicBezTo>
                        <a:pt x="24266" y="11503"/>
                        <a:pt x="23790" y="11693"/>
                        <a:pt x="23409" y="115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2" name="Freeform: Shape 1468">
                  <a:extLst>
                    <a:ext uri="{FF2B5EF4-FFF2-40B4-BE49-F238E27FC236}">
                      <a16:creationId xmlns:a16="http://schemas.microsoft.com/office/drawing/2014/main" id="{BD14728A-29B7-47BD-B864-072C29743825}"/>
                    </a:ext>
                  </a:extLst>
                </p:cNvPr>
                <p:cNvSpPr/>
                <p:nvPr/>
              </p:nvSpPr>
              <p:spPr>
                <a:xfrm>
                  <a:off x="5241783" y="1971659"/>
                  <a:ext cx="25365" cy="5634"/>
                </a:xfrm>
                <a:custGeom>
                  <a:avLst/>
                  <a:gdLst>
                    <a:gd name="connsiteX0" fmla="*/ 777 w 25365"/>
                    <a:gd name="connsiteY0" fmla="*/ 5634 h 5634"/>
                    <a:gd name="connsiteX1" fmla="*/ 15 w 25365"/>
                    <a:gd name="connsiteY1" fmla="*/ 4872 h 5634"/>
                    <a:gd name="connsiteX2" fmla="*/ 777 w 25365"/>
                    <a:gd name="connsiteY2" fmla="*/ 3729 h 5634"/>
                    <a:gd name="connsiteX3" fmla="*/ 24208 w 25365"/>
                    <a:gd name="connsiteY3" fmla="*/ 15 h 5634"/>
                    <a:gd name="connsiteX4" fmla="*/ 25351 w 25365"/>
                    <a:gd name="connsiteY4" fmla="*/ 777 h 5634"/>
                    <a:gd name="connsiteX5" fmla="*/ 24589 w 25365"/>
                    <a:gd name="connsiteY5" fmla="*/ 1920 h 5634"/>
                    <a:gd name="connsiteX6" fmla="*/ 1158 w 25365"/>
                    <a:gd name="connsiteY6" fmla="*/ 5634 h 5634"/>
                    <a:gd name="connsiteX7" fmla="*/ 777 w 25365"/>
                    <a:gd name="connsiteY7" fmla="*/ 5634 h 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65" h="5634">
                      <a:moveTo>
                        <a:pt x="777" y="5634"/>
                      </a:moveTo>
                      <a:cubicBezTo>
                        <a:pt x="396" y="5539"/>
                        <a:pt x="15" y="5253"/>
                        <a:pt x="15" y="4872"/>
                      </a:cubicBezTo>
                      <a:cubicBezTo>
                        <a:pt x="-81" y="4396"/>
                        <a:pt x="300" y="3825"/>
                        <a:pt x="777" y="3729"/>
                      </a:cubicBezTo>
                      <a:lnTo>
                        <a:pt x="24208" y="15"/>
                      </a:lnTo>
                      <a:cubicBezTo>
                        <a:pt x="24684" y="-81"/>
                        <a:pt x="25256" y="300"/>
                        <a:pt x="25351" y="777"/>
                      </a:cubicBezTo>
                      <a:cubicBezTo>
                        <a:pt x="25446" y="1253"/>
                        <a:pt x="25065" y="1824"/>
                        <a:pt x="24589" y="1920"/>
                      </a:cubicBezTo>
                      <a:lnTo>
                        <a:pt x="1158" y="5634"/>
                      </a:lnTo>
                      <a:cubicBezTo>
                        <a:pt x="967" y="5634"/>
                        <a:pt x="872" y="5634"/>
                        <a:pt x="777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3" name="Freeform: Shape 1469">
                  <a:extLst>
                    <a:ext uri="{FF2B5EF4-FFF2-40B4-BE49-F238E27FC236}">
                      <a16:creationId xmlns:a16="http://schemas.microsoft.com/office/drawing/2014/main" id="{F4804DDF-09F5-4273-BC35-81ECCF181E8E}"/>
                    </a:ext>
                  </a:extLst>
                </p:cNvPr>
                <p:cNvSpPr/>
                <p:nvPr/>
              </p:nvSpPr>
              <p:spPr>
                <a:xfrm>
                  <a:off x="5246780" y="1983610"/>
                  <a:ext cx="21657" cy="14392"/>
                </a:xfrm>
                <a:custGeom>
                  <a:avLst/>
                  <a:gdLst>
                    <a:gd name="connsiteX0" fmla="*/ 827 w 21657"/>
                    <a:gd name="connsiteY0" fmla="*/ 14353 h 14392"/>
                    <a:gd name="connsiteX1" fmla="*/ 161 w 21657"/>
                    <a:gd name="connsiteY1" fmla="*/ 13877 h 14392"/>
                    <a:gd name="connsiteX2" fmla="*/ 446 w 21657"/>
                    <a:gd name="connsiteY2" fmla="*/ 12543 h 14392"/>
                    <a:gd name="connsiteX3" fmla="*/ 20163 w 21657"/>
                    <a:gd name="connsiteY3" fmla="*/ 161 h 14392"/>
                    <a:gd name="connsiteX4" fmla="*/ 21497 w 21657"/>
                    <a:gd name="connsiteY4" fmla="*/ 446 h 14392"/>
                    <a:gd name="connsiteX5" fmla="*/ 21211 w 21657"/>
                    <a:gd name="connsiteY5" fmla="*/ 1780 h 14392"/>
                    <a:gd name="connsiteX6" fmla="*/ 1494 w 21657"/>
                    <a:gd name="connsiteY6" fmla="*/ 14258 h 14392"/>
                    <a:gd name="connsiteX7" fmla="*/ 827 w 21657"/>
                    <a:gd name="connsiteY7" fmla="*/ 14353 h 14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57" h="14392">
                      <a:moveTo>
                        <a:pt x="827" y="14353"/>
                      </a:moveTo>
                      <a:cubicBezTo>
                        <a:pt x="542" y="14353"/>
                        <a:pt x="351" y="14162"/>
                        <a:pt x="161" y="13877"/>
                      </a:cubicBezTo>
                      <a:cubicBezTo>
                        <a:pt x="-125" y="13400"/>
                        <a:pt x="-30" y="12829"/>
                        <a:pt x="446" y="12543"/>
                      </a:cubicBezTo>
                      <a:lnTo>
                        <a:pt x="20163" y="161"/>
                      </a:lnTo>
                      <a:cubicBezTo>
                        <a:pt x="20640" y="-125"/>
                        <a:pt x="21211" y="-30"/>
                        <a:pt x="21497" y="446"/>
                      </a:cubicBezTo>
                      <a:cubicBezTo>
                        <a:pt x="21782" y="923"/>
                        <a:pt x="21687" y="1494"/>
                        <a:pt x="21211" y="1780"/>
                      </a:cubicBezTo>
                      <a:lnTo>
                        <a:pt x="1494" y="14258"/>
                      </a:lnTo>
                      <a:cubicBezTo>
                        <a:pt x="1304" y="14353"/>
                        <a:pt x="1018" y="14448"/>
                        <a:pt x="827" y="143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4" name="Freeform: Shape 1470">
                  <a:extLst>
                    <a:ext uri="{FF2B5EF4-FFF2-40B4-BE49-F238E27FC236}">
                      <a16:creationId xmlns:a16="http://schemas.microsoft.com/office/drawing/2014/main" id="{23415D5B-3B13-4923-A7D3-6E9E7C53FA84}"/>
                    </a:ext>
                  </a:extLst>
                </p:cNvPr>
                <p:cNvSpPr/>
                <p:nvPr/>
              </p:nvSpPr>
              <p:spPr>
                <a:xfrm>
                  <a:off x="5263952" y="1990018"/>
                  <a:ext cx="13794" cy="24256"/>
                </a:xfrm>
                <a:custGeom>
                  <a:avLst/>
                  <a:gdLst>
                    <a:gd name="connsiteX0" fmla="*/ 801 w 13794"/>
                    <a:gd name="connsiteY0" fmla="*/ 24233 h 24256"/>
                    <a:gd name="connsiteX1" fmla="*/ 515 w 13794"/>
                    <a:gd name="connsiteY1" fmla="*/ 24137 h 24256"/>
                    <a:gd name="connsiteX2" fmla="*/ 134 w 13794"/>
                    <a:gd name="connsiteY2" fmla="*/ 22804 h 24256"/>
                    <a:gd name="connsiteX3" fmla="*/ 11945 w 13794"/>
                    <a:gd name="connsiteY3" fmla="*/ 515 h 24256"/>
                    <a:gd name="connsiteX4" fmla="*/ 13279 w 13794"/>
                    <a:gd name="connsiteY4" fmla="*/ 134 h 24256"/>
                    <a:gd name="connsiteX5" fmla="*/ 13660 w 13794"/>
                    <a:gd name="connsiteY5" fmla="*/ 1468 h 24256"/>
                    <a:gd name="connsiteX6" fmla="*/ 1849 w 13794"/>
                    <a:gd name="connsiteY6" fmla="*/ 23756 h 24256"/>
                    <a:gd name="connsiteX7" fmla="*/ 801 w 13794"/>
                    <a:gd name="connsiteY7" fmla="*/ 24233 h 24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94" h="24256">
                      <a:moveTo>
                        <a:pt x="801" y="24233"/>
                      </a:moveTo>
                      <a:cubicBezTo>
                        <a:pt x="706" y="24233"/>
                        <a:pt x="610" y="24137"/>
                        <a:pt x="515" y="24137"/>
                      </a:cubicBezTo>
                      <a:cubicBezTo>
                        <a:pt x="39" y="23852"/>
                        <a:pt x="-152" y="23280"/>
                        <a:pt x="134" y="22804"/>
                      </a:cubicBezTo>
                      <a:lnTo>
                        <a:pt x="11945" y="515"/>
                      </a:lnTo>
                      <a:cubicBezTo>
                        <a:pt x="12231" y="39"/>
                        <a:pt x="12802" y="-151"/>
                        <a:pt x="13279" y="134"/>
                      </a:cubicBezTo>
                      <a:cubicBezTo>
                        <a:pt x="13755" y="420"/>
                        <a:pt x="13946" y="992"/>
                        <a:pt x="13660" y="1468"/>
                      </a:cubicBezTo>
                      <a:lnTo>
                        <a:pt x="1849" y="23756"/>
                      </a:lnTo>
                      <a:cubicBezTo>
                        <a:pt x="1563" y="24137"/>
                        <a:pt x="1182" y="24328"/>
                        <a:pt x="801" y="242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5" name="Freeform: Shape 1471">
                  <a:extLst>
                    <a:ext uri="{FF2B5EF4-FFF2-40B4-BE49-F238E27FC236}">
                      <a16:creationId xmlns:a16="http://schemas.microsoft.com/office/drawing/2014/main" id="{86B30031-328E-46F9-AFA4-25D877824AF4}"/>
                    </a:ext>
                  </a:extLst>
                </p:cNvPr>
                <p:cNvSpPr/>
                <p:nvPr/>
              </p:nvSpPr>
              <p:spPr>
                <a:xfrm>
                  <a:off x="5289422" y="1989391"/>
                  <a:ext cx="3905" cy="29694"/>
                </a:xfrm>
                <a:custGeom>
                  <a:avLst/>
                  <a:gdLst>
                    <a:gd name="connsiteX0" fmla="*/ 2762 w 3905"/>
                    <a:gd name="connsiteY0" fmla="*/ 29623 h 29694"/>
                    <a:gd name="connsiteX1" fmla="*/ 2000 w 3905"/>
                    <a:gd name="connsiteY1" fmla="*/ 28766 h 29694"/>
                    <a:gd name="connsiteX2" fmla="*/ 0 w 3905"/>
                    <a:gd name="connsiteY2" fmla="*/ 1048 h 29694"/>
                    <a:gd name="connsiteX3" fmla="*/ 857 w 3905"/>
                    <a:gd name="connsiteY3" fmla="*/ 0 h 29694"/>
                    <a:gd name="connsiteX4" fmla="*/ 1905 w 3905"/>
                    <a:gd name="connsiteY4" fmla="*/ 857 h 29694"/>
                    <a:gd name="connsiteX5" fmla="*/ 3905 w 3905"/>
                    <a:gd name="connsiteY5" fmla="*/ 28575 h 29694"/>
                    <a:gd name="connsiteX6" fmla="*/ 3048 w 3905"/>
                    <a:gd name="connsiteY6" fmla="*/ 29623 h 29694"/>
                    <a:gd name="connsiteX7" fmla="*/ 2762 w 3905"/>
                    <a:gd name="connsiteY7" fmla="*/ 29623 h 29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05" h="29694">
                      <a:moveTo>
                        <a:pt x="2762" y="29623"/>
                      </a:moveTo>
                      <a:cubicBezTo>
                        <a:pt x="2381" y="29527"/>
                        <a:pt x="2000" y="29242"/>
                        <a:pt x="2000" y="28766"/>
                      </a:cubicBezTo>
                      <a:lnTo>
                        <a:pt x="0" y="1048"/>
                      </a:lnTo>
                      <a:cubicBezTo>
                        <a:pt x="0" y="476"/>
                        <a:pt x="381" y="95"/>
                        <a:pt x="857" y="0"/>
                      </a:cubicBezTo>
                      <a:cubicBezTo>
                        <a:pt x="1429" y="0"/>
                        <a:pt x="1810" y="381"/>
                        <a:pt x="1905" y="857"/>
                      </a:cubicBezTo>
                      <a:lnTo>
                        <a:pt x="3905" y="28575"/>
                      </a:lnTo>
                      <a:cubicBezTo>
                        <a:pt x="3905" y="29146"/>
                        <a:pt x="3524" y="29527"/>
                        <a:pt x="3048" y="29623"/>
                      </a:cubicBezTo>
                      <a:cubicBezTo>
                        <a:pt x="2858" y="29718"/>
                        <a:pt x="2858" y="29718"/>
                        <a:pt x="2762" y="296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6" name="Freeform: Shape 1472">
                  <a:extLst>
                    <a:ext uri="{FF2B5EF4-FFF2-40B4-BE49-F238E27FC236}">
                      <a16:creationId xmlns:a16="http://schemas.microsoft.com/office/drawing/2014/main" id="{ACA81CD4-5013-4642-8606-26A23295B903}"/>
                    </a:ext>
                  </a:extLst>
                </p:cNvPr>
                <p:cNvSpPr/>
                <p:nvPr/>
              </p:nvSpPr>
              <p:spPr>
                <a:xfrm>
                  <a:off x="5307455" y="1940104"/>
                  <a:ext cx="22895" cy="14996"/>
                </a:xfrm>
                <a:custGeom>
                  <a:avLst/>
                  <a:gdLst>
                    <a:gd name="connsiteX0" fmla="*/ 828 w 22895"/>
                    <a:gd name="connsiteY0" fmla="*/ 14997 h 14996"/>
                    <a:gd name="connsiteX1" fmla="*/ 161 w 22895"/>
                    <a:gd name="connsiteY1" fmla="*/ 14520 h 14996"/>
                    <a:gd name="connsiteX2" fmla="*/ 447 w 22895"/>
                    <a:gd name="connsiteY2" fmla="*/ 13187 h 14996"/>
                    <a:gd name="connsiteX3" fmla="*/ 21401 w 22895"/>
                    <a:gd name="connsiteY3" fmla="*/ 138 h 14996"/>
                    <a:gd name="connsiteX4" fmla="*/ 22735 w 22895"/>
                    <a:gd name="connsiteY4" fmla="*/ 423 h 14996"/>
                    <a:gd name="connsiteX5" fmla="*/ 22449 w 22895"/>
                    <a:gd name="connsiteY5" fmla="*/ 1757 h 14996"/>
                    <a:gd name="connsiteX6" fmla="*/ 1494 w 22895"/>
                    <a:gd name="connsiteY6" fmla="*/ 14806 h 14996"/>
                    <a:gd name="connsiteX7" fmla="*/ 828 w 22895"/>
                    <a:gd name="connsiteY7" fmla="*/ 14997 h 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895" h="14996">
                      <a:moveTo>
                        <a:pt x="828" y="14997"/>
                      </a:moveTo>
                      <a:cubicBezTo>
                        <a:pt x="542" y="14997"/>
                        <a:pt x="351" y="14806"/>
                        <a:pt x="161" y="14520"/>
                      </a:cubicBezTo>
                      <a:cubicBezTo>
                        <a:pt x="-125" y="14044"/>
                        <a:pt x="-30" y="13473"/>
                        <a:pt x="447" y="13187"/>
                      </a:cubicBezTo>
                      <a:lnTo>
                        <a:pt x="21401" y="138"/>
                      </a:lnTo>
                      <a:cubicBezTo>
                        <a:pt x="21878" y="-148"/>
                        <a:pt x="22449" y="42"/>
                        <a:pt x="22735" y="423"/>
                      </a:cubicBezTo>
                      <a:cubicBezTo>
                        <a:pt x="23021" y="900"/>
                        <a:pt x="22926" y="1471"/>
                        <a:pt x="22449" y="1757"/>
                      </a:cubicBezTo>
                      <a:lnTo>
                        <a:pt x="1494" y="14806"/>
                      </a:lnTo>
                      <a:cubicBezTo>
                        <a:pt x="1304" y="14997"/>
                        <a:pt x="1113" y="14997"/>
                        <a:pt x="828" y="149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7" name="Freeform: Shape 1473">
                  <a:extLst>
                    <a:ext uri="{FF2B5EF4-FFF2-40B4-BE49-F238E27FC236}">
                      <a16:creationId xmlns:a16="http://schemas.microsoft.com/office/drawing/2014/main" id="{820D9E5D-A525-4A4E-B5DF-F70CA51E0227}"/>
                    </a:ext>
                  </a:extLst>
                </p:cNvPr>
                <p:cNvSpPr/>
                <p:nvPr/>
              </p:nvSpPr>
              <p:spPr>
                <a:xfrm>
                  <a:off x="5298208" y="1921499"/>
                  <a:ext cx="11671" cy="24665"/>
                </a:xfrm>
                <a:custGeom>
                  <a:avLst/>
                  <a:gdLst>
                    <a:gd name="connsiteX0" fmla="*/ 740 w 11671"/>
                    <a:gd name="connsiteY0" fmla="*/ 24648 h 24665"/>
                    <a:gd name="connsiteX1" fmla="*/ 549 w 11671"/>
                    <a:gd name="connsiteY1" fmla="*/ 24552 h 24665"/>
                    <a:gd name="connsiteX2" fmla="*/ 73 w 11671"/>
                    <a:gd name="connsiteY2" fmla="*/ 23314 h 24665"/>
                    <a:gd name="connsiteX3" fmla="*/ 9884 w 11671"/>
                    <a:gd name="connsiteY3" fmla="*/ 549 h 24665"/>
                    <a:gd name="connsiteX4" fmla="*/ 11122 w 11671"/>
                    <a:gd name="connsiteY4" fmla="*/ 73 h 24665"/>
                    <a:gd name="connsiteX5" fmla="*/ 11598 w 11671"/>
                    <a:gd name="connsiteY5" fmla="*/ 1311 h 24665"/>
                    <a:gd name="connsiteX6" fmla="*/ 1787 w 11671"/>
                    <a:gd name="connsiteY6" fmla="*/ 24076 h 24665"/>
                    <a:gd name="connsiteX7" fmla="*/ 740 w 11671"/>
                    <a:gd name="connsiteY7" fmla="*/ 24648 h 24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1" h="24665">
                      <a:moveTo>
                        <a:pt x="740" y="24648"/>
                      </a:moveTo>
                      <a:cubicBezTo>
                        <a:pt x="644" y="24648"/>
                        <a:pt x="549" y="24648"/>
                        <a:pt x="549" y="24552"/>
                      </a:cubicBezTo>
                      <a:cubicBezTo>
                        <a:pt x="73" y="24362"/>
                        <a:pt x="-117" y="23790"/>
                        <a:pt x="73" y="23314"/>
                      </a:cubicBezTo>
                      <a:lnTo>
                        <a:pt x="9884" y="549"/>
                      </a:lnTo>
                      <a:cubicBezTo>
                        <a:pt x="10074" y="73"/>
                        <a:pt x="10646" y="-118"/>
                        <a:pt x="11122" y="73"/>
                      </a:cubicBezTo>
                      <a:cubicBezTo>
                        <a:pt x="11598" y="264"/>
                        <a:pt x="11789" y="835"/>
                        <a:pt x="11598" y="1311"/>
                      </a:cubicBezTo>
                      <a:lnTo>
                        <a:pt x="1787" y="24076"/>
                      </a:lnTo>
                      <a:cubicBezTo>
                        <a:pt x="1597" y="24457"/>
                        <a:pt x="1216" y="24743"/>
                        <a:pt x="740" y="246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8" name="Freeform: Shape 1474">
                  <a:extLst>
                    <a:ext uri="{FF2B5EF4-FFF2-40B4-BE49-F238E27FC236}">
                      <a16:creationId xmlns:a16="http://schemas.microsoft.com/office/drawing/2014/main" id="{8A1EDB4A-2C5E-43D8-BEB9-9AB3CDC00913}"/>
                    </a:ext>
                  </a:extLst>
                </p:cNvPr>
                <p:cNvSpPr/>
                <p:nvPr/>
              </p:nvSpPr>
              <p:spPr>
                <a:xfrm>
                  <a:off x="5309806" y="1965768"/>
                  <a:ext cx="28575" cy="2381"/>
                </a:xfrm>
                <a:custGeom>
                  <a:avLst/>
                  <a:gdLst>
                    <a:gd name="connsiteX0" fmla="*/ 762 w 28575"/>
                    <a:gd name="connsiteY0" fmla="*/ 2381 h 2381"/>
                    <a:gd name="connsiteX1" fmla="*/ 0 w 28575"/>
                    <a:gd name="connsiteY1" fmla="*/ 1429 h 2381"/>
                    <a:gd name="connsiteX2" fmla="*/ 952 w 28575"/>
                    <a:gd name="connsiteY2" fmla="*/ 476 h 2381"/>
                    <a:gd name="connsiteX3" fmla="*/ 27623 w 28575"/>
                    <a:gd name="connsiteY3" fmla="*/ 0 h 2381"/>
                    <a:gd name="connsiteX4" fmla="*/ 28575 w 28575"/>
                    <a:gd name="connsiteY4" fmla="*/ 953 h 2381"/>
                    <a:gd name="connsiteX5" fmla="*/ 27623 w 28575"/>
                    <a:gd name="connsiteY5" fmla="*/ 1905 h 2381"/>
                    <a:gd name="connsiteX6" fmla="*/ 952 w 28575"/>
                    <a:gd name="connsiteY6" fmla="*/ 2381 h 2381"/>
                    <a:gd name="connsiteX7" fmla="*/ 762 w 28575"/>
                    <a:gd name="connsiteY7" fmla="*/ 2381 h 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75" h="2381">
                      <a:moveTo>
                        <a:pt x="762" y="2381"/>
                      </a:moveTo>
                      <a:cubicBezTo>
                        <a:pt x="286" y="2286"/>
                        <a:pt x="0" y="1905"/>
                        <a:pt x="0" y="1429"/>
                      </a:cubicBezTo>
                      <a:cubicBezTo>
                        <a:pt x="0" y="857"/>
                        <a:pt x="381" y="476"/>
                        <a:pt x="952" y="476"/>
                      </a:cubicBezTo>
                      <a:lnTo>
                        <a:pt x="27623" y="0"/>
                      </a:lnTo>
                      <a:cubicBezTo>
                        <a:pt x="28194" y="0"/>
                        <a:pt x="28575" y="381"/>
                        <a:pt x="28575" y="953"/>
                      </a:cubicBezTo>
                      <a:cubicBezTo>
                        <a:pt x="28575" y="1524"/>
                        <a:pt x="28194" y="1905"/>
                        <a:pt x="27623" y="1905"/>
                      </a:cubicBezTo>
                      <a:lnTo>
                        <a:pt x="952" y="2381"/>
                      </a:lnTo>
                      <a:cubicBezTo>
                        <a:pt x="857" y="2381"/>
                        <a:pt x="857" y="2381"/>
                        <a:pt x="762" y="23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9" name="Freeform: Shape 1475">
                  <a:extLst>
                    <a:ext uri="{FF2B5EF4-FFF2-40B4-BE49-F238E27FC236}">
                      <a16:creationId xmlns:a16="http://schemas.microsoft.com/office/drawing/2014/main" id="{5894D0F8-EDDC-452E-BF20-B0D26F5A1F13}"/>
                    </a:ext>
                  </a:extLst>
                </p:cNvPr>
                <p:cNvSpPr/>
                <p:nvPr/>
              </p:nvSpPr>
              <p:spPr>
                <a:xfrm>
                  <a:off x="5305828" y="1975887"/>
                  <a:ext cx="27577" cy="14378"/>
                </a:xfrm>
                <a:custGeom>
                  <a:avLst/>
                  <a:gdLst>
                    <a:gd name="connsiteX0" fmla="*/ 26553 w 27577"/>
                    <a:gd name="connsiteY0" fmla="*/ 14361 h 14378"/>
                    <a:gd name="connsiteX1" fmla="*/ 26267 w 27577"/>
                    <a:gd name="connsiteY1" fmla="*/ 14265 h 14378"/>
                    <a:gd name="connsiteX2" fmla="*/ 549 w 27577"/>
                    <a:gd name="connsiteY2" fmla="*/ 1788 h 14378"/>
                    <a:gd name="connsiteX3" fmla="*/ 73 w 27577"/>
                    <a:gd name="connsiteY3" fmla="*/ 549 h 14378"/>
                    <a:gd name="connsiteX4" fmla="*/ 1311 w 27577"/>
                    <a:gd name="connsiteY4" fmla="*/ 73 h 14378"/>
                    <a:gd name="connsiteX5" fmla="*/ 27029 w 27577"/>
                    <a:gd name="connsiteY5" fmla="*/ 12551 h 14378"/>
                    <a:gd name="connsiteX6" fmla="*/ 27505 w 27577"/>
                    <a:gd name="connsiteY6" fmla="*/ 13789 h 14378"/>
                    <a:gd name="connsiteX7" fmla="*/ 26553 w 27577"/>
                    <a:gd name="connsiteY7" fmla="*/ 14361 h 14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577" h="14378">
                      <a:moveTo>
                        <a:pt x="26553" y="14361"/>
                      </a:moveTo>
                      <a:cubicBezTo>
                        <a:pt x="26457" y="14361"/>
                        <a:pt x="26362" y="14361"/>
                        <a:pt x="26267" y="14265"/>
                      </a:cubicBezTo>
                      <a:lnTo>
                        <a:pt x="549" y="1788"/>
                      </a:lnTo>
                      <a:cubicBezTo>
                        <a:pt x="73" y="1597"/>
                        <a:pt x="-118" y="1025"/>
                        <a:pt x="73" y="549"/>
                      </a:cubicBezTo>
                      <a:cubicBezTo>
                        <a:pt x="263" y="73"/>
                        <a:pt x="835" y="-118"/>
                        <a:pt x="1311" y="73"/>
                      </a:cubicBezTo>
                      <a:lnTo>
                        <a:pt x="27029" y="12551"/>
                      </a:lnTo>
                      <a:cubicBezTo>
                        <a:pt x="27505" y="12741"/>
                        <a:pt x="27695" y="13313"/>
                        <a:pt x="27505" y="13789"/>
                      </a:cubicBezTo>
                      <a:cubicBezTo>
                        <a:pt x="27410" y="14170"/>
                        <a:pt x="26934" y="14456"/>
                        <a:pt x="26553" y="1436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0" name="Freeform: Shape 1476">
                  <a:extLst>
                    <a:ext uri="{FF2B5EF4-FFF2-40B4-BE49-F238E27FC236}">
                      <a16:creationId xmlns:a16="http://schemas.microsoft.com/office/drawing/2014/main" id="{33957C38-AD2D-4436-B15A-843416C20A65}"/>
                    </a:ext>
                  </a:extLst>
                </p:cNvPr>
                <p:cNvSpPr/>
                <p:nvPr/>
              </p:nvSpPr>
              <p:spPr>
                <a:xfrm>
                  <a:off x="5299705" y="1987100"/>
                  <a:ext cx="18868" cy="23055"/>
                </a:xfrm>
                <a:custGeom>
                  <a:avLst/>
                  <a:gdLst>
                    <a:gd name="connsiteX0" fmla="*/ 17721 w 18868"/>
                    <a:gd name="connsiteY0" fmla="*/ 23055 h 23055"/>
                    <a:gd name="connsiteX1" fmla="*/ 17149 w 18868"/>
                    <a:gd name="connsiteY1" fmla="*/ 22674 h 23055"/>
                    <a:gd name="connsiteX2" fmla="*/ 195 w 18868"/>
                    <a:gd name="connsiteY2" fmla="*/ 1528 h 23055"/>
                    <a:gd name="connsiteX3" fmla="*/ 386 w 18868"/>
                    <a:gd name="connsiteY3" fmla="*/ 195 h 23055"/>
                    <a:gd name="connsiteX4" fmla="*/ 1719 w 18868"/>
                    <a:gd name="connsiteY4" fmla="*/ 386 h 23055"/>
                    <a:gd name="connsiteX5" fmla="*/ 18674 w 18868"/>
                    <a:gd name="connsiteY5" fmla="*/ 21531 h 23055"/>
                    <a:gd name="connsiteX6" fmla="*/ 18483 w 18868"/>
                    <a:gd name="connsiteY6" fmla="*/ 22865 h 23055"/>
                    <a:gd name="connsiteX7" fmla="*/ 17721 w 18868"/>
                    <a:gd name="connsiteY7" fmla="*/ 23055 h 2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68" h="23055">
                      <a:moveTo>
                        <a:pt x="17721" y="23055"/>
                      </a:moveTo>
                      <a:cubicBezTo>
                        <a:pt x="17530" y="23055"/>
                        <a:pt x="17245" y="22865"/>
                        <a:pt x="17149" y="22674"/>
                      </a:cubicBezTo>
                      <a:lnTo>
                        <a:pt x="195" y="1528"/>
                      </a:lnTo>
                      <a:cubicBezTo>
                        <a:pt x="-91" y="1148"/>
                        <a:pt x="-91" y="481"/>
                        <a:pt x="386" y="195"/>
                      </a:cubicBezTo>
                      <a:cubicBezTo>
                        <a:pt x="767" y="-91"/>
                        <a:pt x="1433" y="-91"/>
                        <a:pt x="1719" y="386"/>
                      </a:cubicBezTo>
                      <a:lnTo>
                        <a:pt x="18674" y="21531"/>
                      </a:lnTo>
                      <a:cubicBezTo>
                        <a:pt x="18959" y="21912"/>
                        <a:pt x="18959" y="22579"/>
                        <a:pt x="18483" y="22865"/>
                      </a:cubicBezTo>
                      <a:cubicBezTo>
                        <a:pt x="18293" y="22960"/>
                        <a:pt x="18007" y="23055"/>
                        <a:pt x="17721" y="230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1" name="Freeform: Shape 1477">
                  <a:extLst>
                    <a:ext uri="{FF2B5EF4-FFF2-40B4-BE49-F238E27FC236}">
                      <a16:creationId xmlns:a16="http://schemas.microsoft.com/office/drawing/2014/main" id="{5A38258F-3788-471B-B75B-6CE44B7756B2}"/>
                    </a:ext>
                  </a:extLst>
                </p:cNvPr>
                <p:cNvSpPr/>
                <p:nvPr/>
              </p:nvSpPr>
              <p:spPr>
                <a:xfrm>
                  <a:off x="5288932" y="1942894"/>
                  <a:ext cx="3458" cy="10697"/>
                </a:xfrm>
                <a:custGeom>
                  <a:avLst/>
                  <a:gdLst>
                    <a:gd name="connsiteX0" fmla="*/ 777 w 3458"/>
                    <a:gd name="connsiteY0" fmla="*/ 10683 h 10697"/>
                    <a:gd name="connsiteX1" fmla="*/ 15 w 3458"/>
                    <a:gd name="connsiteY1" fmla="*/ 9540 h 10697"/>
                    <a:gd name="connsiteX2" fmla="*/ 1539 w 3458"/>
                    <a:gd name="connsiteY2" fmla="*/ 777 h 10697"/>
                    <a:gd name="connsiteX3" fmla="*/ 2682 w 3458"/>
                    <a:gd name="connsiteY3" fmla="*/ 15 h 10697"/>
                    <a:gd name="connsiteX4" fmla="*/ 3444 w 3458"/>
                    <a:gd name="connsiteY4" fmla="*/ 1158 h 10697"/>
                    <a:gd name="connsiteX5" fmla="*/ 1920 w 3458"/>
                    <a:gd name="connsiteY5" fmla="*/ 9921 h 10697"/>
                    <a:gd name="connsiteX6" fmla="*/ 777 w 3458"/>
                    <a:gd name="connsiteY6" fmla="*/ 10683 h 1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58" h="10697">
                      <a:moveTo>
                        <a:pt x="777" y="10683"/>
                      </a:moveTo>
                      <a:cubicBezTo>
                        <a:pt x="300" y="10587"/>
                        <a:pt x="-81" y="10111"/>
                        <a:pt x="15" y="9540"/>
                      </a:cubicBezTo>
                      <a:lnTo>
                        <a:pt x="1539" y="777"/>
                      </a:lnTo>
                      <a:cubicBezTo>
                        <a:pt x="1634" y="300"/>
                        <a:pt x="2110" y="-81"/>
                        <a:pt x="2682" y="15"/>
                      </a:cubicBezTo>
                      <a:cubicBezTo>
                        <a:pt x="3158" y="110"/>
                        <a:pt x="3539" y="586"/>
                        <a:pt x="3444" y="1158"/>
                      </a:cubicBezTo>
                      <a:lnTo>
                        <a:pt x="1920" y="9921"/>
                      </a:lnTo>
                      <a:cubicBezTo>
                        <a:pt x="1824" y="10397"/>
                        <a:pt x="1348" y="10778"/>
                        <a:pt x="777" y="106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2" name="Freeform: Shape 1478">
                  <a:extLst>
                    <a:ext uri="{FF2B5EF4-FFF2-40B4-BE49-F238E27FC236}">
                      <a16:creationId xmlns:a16="http://schemas.microsoft.com/office/drawing/2014/main" id="{EB99D73D-9453-434F-82AA-AFB1C7E79018}"/>
                    </a:ext>
                  </a:extLst>
                </p:cNvPr>
                <p:cNvSpPr/>
                <p:nvPr/>
              </p:nvSpPr>
              <p:spPr>
                <a:xfrm>
                  <a:off x="5275736" y="1947796"/>
                  <a:ext cx="7274" cy="9590"/>
                </a:xfrm>
                <a:custGeom>
                  <a:avLst/>
                  <a:gdLst>
                    <a:gd name="connsiteX0" fmla="*/ 6161 w 7274"/>
                    <a:gd name="connsiteY0" fmla="*/ 9590 h 9590"/>
                    <a:gd name="connsiteX1" fmla="*/ 5495 w 7274"/>
                    <a:gd name="connsiteY1" fmla="*/ 9209 h 9590"/>
                    <a:gd name="connsiteX2" fmla="*/ 161 w 7274"/>
                    <a:gd name="connsiteY2" fmla="*/ 1494 h 9590"/>
                    <a:gd name="connsiteX3" fmla="*/ 446 w 7274"/>
                    <a:gd name="connsiteY3" fmla="*/ 161 h 9590"/>
                    <a:gd name="connsiteX4" fmla="*/ 1780 w 7274"/>
                    <a:gd name="connsiteY4" fmla="*/ 446 h 9590"/>
                    <a:gd name="connsiteX5" fmla="*/ 7114 w 7274"/>
                    <a:gd name="connsiteY5" fmla="*/ 8162 h 9590"/>
                    <a:gd name="connsiteX6" fmla="*/ 6828 w 7274"/>
                    <a:gd name="connsiteY6" fmla="*/ 9495 h 9590"/>
                    <a:gd name="connsiteX7" fmla="*/ 6161 w 7274"/>
                    <a:gd name="connsiteY7" fmla="*/ 9590 h 9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4" h="9590">
                      <a:moveTo>
                        <a:pt x="6161" y="9590"/>
                      </a:moveTo>
                      <a:cubicBezTo>
                        <a:pt x="5876" y="9590"/>
                        <a:pt x="5685" y="9400"/>
                        <a:pt x="5495" y="9209"/>
                      </a:cubicBezTo>
                      <a:lnTo>
                        <a:pt x="161" y="1494"/>
                      </a:lnTo>
                      <a:cubicBezTo>
                        <a:pt x="-125" y="1018"/>
                        <a:pt x="-30" y="446"/>
                        <a:pt x="446" y="161"/>
                      </a:cubicBezTo>
                      <a:cubicBezTo>
                        <a:pt x="923" y="-125"/>
                        <a:pt x="1494" y="-30"/>
                        <a:pt x="1780" y="446"/>
                      </a:cubicBezTo>
                      <a:lnTo>
                        <a:pt x="7114" y="8162"/>
                      </a:lnTo>
                      <a:cubicBezTo>
                        <a:pt x="7400" y="8638"/>
                        <a:pt x="7304" y="9209"/>
                        <a:pt x="6828" y="9495"/>
                      </a:cubicBezTo>
                      <a:cubicBezTo>
                        <a:pt x="6638" y="9590"/>
                        <a:pt x="6447" y="9590"/>
                        <a:pt x="6161" y="9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3" name="Freeform: Shape 1479">
                  <a:extLst>
                    <a:ext uri="{FF2B5EF4-FFF2-40B4-BE49-F238E27FC236}">
                      <a16:creationId xmlns:a16="http://schemas.microsoft.com/office/drawing/2014/main" id="{F4CC14B3-F5D7-4723-BB96-7A7A2A506C17}"/>
                    </a:ext>
                  </a:extLst>
                </p:cNvPr>
                <p:cNvSpPr/>
                <p:nvPr/>
              </p:nvSpPr>
              <p:spPr>
                <a:xfrm>
                  <a:off x="5267084" y="1960575"/>
                  <a:ext cx="14482" cy="5021"/>
                </a:xfrm>
                <a:custGeom>
                  <a:avLst/>
                  <a:gdLst>
                    <a:gd name="connsiteX0" fmla="*/ 13385 w 14482"/>
                    <a:gd name="connsiteY0" fmla="*/ 5003 h 5021"/>
                    <a:gd name="connsiteX1" fmla="*/ 13385 w 14482"/>
                    <a:gd name="connsiteY1" fmla="*/ 5003 h 5021"/>
                    <a:gd name="connsiteX2" fmla="*/ 717 w 14482"/>
                    <a:gd name="connsiteY2" fmla="*/ 1860 h 5021"/>
                    <a:gd name="connsiteX3" fmla="*/ 50 w 14482"/>
                    <a:gd name="connsiteY3" fmla="*/ 717 h 5021"/>
                    <a:gd name="connsiteX4" fmla="*/ 1193 w 14482"/>
                    <a:gd name="connsiteY4" fmla="*/ 50 h 5021"/>
                    <a:gd name="connsiteX5" fmla="*/ 13766 w 14482"/>
                    <a:gd name="connsiteY5" fmla="*/ 3193 h 5021"/>
                    <a:gd name="connsiteX6" fmla="*/ 14433 w 14482"/>
                    <a:gd name="connsiteY6" fmla="*/ 4336 h 5021"/>
                    <a:gd name="connsiteX7" fmla="*/ 13385 w 14482"/>
                    <a:gd name="connsiteY7" fmla="*/ 5003 h 5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82" h="5021">
                      <a:moveTo>
                        <a:pt x="13385" y="5003"/>
                      </a:moveTo>
                      <a:cubicBezTo>
                        <a:pt x="13385" y="5003"/>
                        <a:pt x="13385" y="5003"/>
                        <a:pt x="13385" y="5003"/>
                      </a:cubicBezTo>
                      <a:lnTo>
                        <a:pt x="717" y="1860"/>
                      </a:lnTo>
                      <a:cubicBezTo>
                        <a:pt x="241" y="1765"/>
                        <a:pt x="-140" y="1193"/>
                        <a:pt x="50" y="717"/>
                      </a:cubicBezTo>
                      <a:cubicBezTo>
                        <a:pt x="145" y="241"/>
                        <a:pt x="717" y="-140"/>
                        <a:pt x="1193" y="50"/>
                      </a:cubicBezTo>
                      <a:lnTo>
                        <a:pt x="13766" y="3193"/>
                      </a:lnTo>
                      <a:cubicBezTo>
                        <a:pt x="14242" y="3289"/>
                        <a:pt x="14623" y="3860"/>
                        <a:pt x="14433" y="4336"/>
                      </a:cubicBezTo>
                      <a:cubicBezTo>
                        <a:pt x="14338" y="4813"/>
                        <a:pt x="13861" y="5098"/>
                        <a:pt x="13385" y="50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4" name="Freeform: Shape 1480">
                  <a:extLst>
                    <a:ext uri="{FF2B5EF4-FFF2-40B4-BE49-F238E27FC236}">
                      <a16:creationId xmlns:a16="http://schemas.microsoft.com/office/drawing/2014/main" id="{B5BEBF18-F96F-4B84-BCA0-2769C856C21E}"/>
                    </a:ext>
                  </a:extLst>
                </p:cNvPr>
                <p:cNvSpPr/>
                <p:nvPr/>
              </p:nvSpPr>
              <p:spPr>
                <a:xfrm>
                  <a:off x="5270789" y="1973424"/>
                  <a:ext cx="10406" cy="5012"/>
                </a:xfrm>
                <a:custGeom>
                  <a:avLst/>
                  <a:gdLst>
                    <a:gd name="connsiteX0" fmla="*/ 822 w 10406"/>
                    <a:gd name="connsiteY0" fmla="*/ 5013 h 5012"/>
                    <a:gd name="connsiteX1" fmla="*/ 60 w 10406"/>
                    <a:gd name="connsiteY1" fmla="*/ 4441 h 5012"/>
                    <a:gd name="connsiteX2" fmla="*/ 631 w 10406"/>
                    <a:gd name="connsiteY2" fmla="*/ 3203 h 5012"/>
                    <a:gd name="connsiteX3" fmla="*/ 9108 w 10406"/>
                    <a:gd name="connsiteY3" fmla="*/ 60 h 5012"/>
                    <a:gd name="connsiteX4" fmla="*/ 10347 w 10406"/>
                    <a:gd name="connsiteY4" fmla="*/ 631 h 5012"/>
                    <a:gd name="connsiteX5" fmla="*/ 9775 w 10406"/>
                    <a:gd name="connsiteY5" fmla="*/ 1869 h 5012"/>
                    <a:gd name="connsiteX6" fmla="*/ 1298 w 10406"/>
                    <a:gd name="connsiteY6" fmla="*/ 5013 h 5012"/>
                    <a:gd name="connsiteX7" fmla="*/ 822 w 10406"/>
                    <a:gd name="connsiteY7" fmla="*/ 5013 h 5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406" h="5012">
                      <a:moveTo>
                        <a:pt x="822" y="5013"/>
                      </a:moveTo>
                      <a:cubicBezTo>
                        <a:pt x="536" y="4917"/>
                        <a:pt x="250" y="4727"/>
                        <a:pt x="60" y="4441"/>
                      </a:cubicBezTo>
                      <a:cubicBezTo>
                        <a:pt x="-131" y="3965"/>
                        <a:pt x="155" y="3393"/>
                        <a:pt x="631" y="3203"/>
                      </a:cubicBezTo>
                      <a:lnTo>
                        <a:pt x="9108" y="60"/>
                      </a:lnTo>
                      <a:cubicBezTo>
                        <a:pt x="9585" y="-131"/>
                        <a:pt x="10156" y="155"/>
                        <a:pt x="10347" y="631"/>
                      </a:cubicBezTo>
                      <a:cubicBezTo>
                        <a:pt x="10537" y="1107"/>
                        <a:pt x="10251" y="1679"/>
                        <a:pt x="9775" y="1869"/>
                      </a:cubicBezTo>
                      <a:lnTo>
                        <a:pt x="1298" y="5013"/>
                      </a:lnTo>
                      <a:cubicBezTo>
                        <a:pt x="1107" y="5013"/>
                        <a:pt x="1012" y="5013"/>
                        <a:pt x="822" y="50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5" name="Freeform: Shape 1481">
                  <a:extLst>
                    <a:ext uri="{FF2B5EF4-FFF2-40B4-BE49-F238E27FC236}">
                      <a16:creationId xmlns:a16="http://schemas.microsoft.com/office/drawing/2014/main" id="{2E550131-4303-4EBC-A1DB-C8FEF6389F9C}"/>
                    </a:ext>
                  </a:extLst>
                </p:cNvPr>
                <p:cNvSpPr/>
                <p:nvPr/>
              </p:nvSpPr>
              <p:spPr>
                <a:xfrm>
                  <a:off x="5282645" y="1978803"/>
                  <a:ext cx="3553" cy="11367"/>
                </a:xfrm>
                <a:custGeom>
                  <a:avLst/>
                  <a:gdLst>
                    <a:gd name="connsiteX0" fmla="*/ 777 w 3553"/>
                    <a:gd name="connsiteY0" fmla="*/ 11349 h 11367"/>
                    <a:gd name="connsiteX1" fmla="*/ 15 w 3553"/>
                    <a:gd name="connsiteY1" fmla="*/ 10206 h 11367"/>
                    <a:gd name="connsiteX2" fmla="*/ 1634 w 3553"/>
                    <a:gd name="connsiteY2" fmla="*/ 777 h 11367"/>
                    <a:gd name="connsiteX3" fmla="*/ 2777 w 3553"/>
                    <a:gd name="connsiteY3" fmla="*/ 15 h 11367"/>
                    <a:gd name="connsiteX4" fmla="*/ 3539 w 3553"/>
                    <a:gd name="connsiteY4" fmla="*/ 1158 h 11367"/>
                    <a:gd name="connsiteX5" fmla="*/ 1920 w 3553"/>
                    <a:gd name="connsiteY5" fmla="*/ 10587 h 11367"/>
                    <a:gd name="connsiteX6" fmla="*/ 777 w 3553"/>
                    <a:gd name="connsiteY6" fmla="*/ 11349 h 11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3" h="11367">
                      <a:moveTo>
                        <a:pt x="777" y="11349"/>
                      </a:moveTo>
                      <a:cubicBezTo>
                        <a:pt x="300" y="11254"/>
                        <a:pt x="-81" y="10778"/>
                        <a:pt x="15" y="10206"/>
                      </a:cubicBezTo>
                      <a:lnTo>
                        <a:pt x="1634" y="777"/>
                      </a:lnTo>
                      <a:cubicBezTo>
                        <a:pt x="1729" y="300"/>
                        <a:pt x="2205" y="-81"/>
                        <a:pt x="2777" y="15"/>
                      </a:cubicBezTo>
                      <a:cubicBezTo>
                        <a:pt x="3253" y="110"/>
                        <a:pt x="3634" y="586"/>
                        <a:pt x="3539" y="1158"/>
                      </a:cubicBezTo>
                      <a:lnTo>
                        <a:pt x="1920" y="10587"/>
                      </a:lnTo>
                      <a:cubicBezTo>
                        <a:pt x="1729" y="11159"/>
                        <a:pt x="1253" y="11445"/>
                        <a:pt x="777" y="1134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6" name="Freeform: Shape 1482">
                  <a:extLst>
                    <a:ext uri="{FF2B5EF4-FFF2-40B4-BE49-F238E27FC236}">
                      <a16:creationId xmlns:a16="http://schemas.microsoft.com/office/drawing/2014/main" id="{DEC2AD93-8AD9-4A4B-B9E4-14A3B1B7610E}"/>
                    </a:ext>
                  </a:extLst>
                </p:cNvPr>
                <p:cNvSpPr/>
                <p:nvPr/>
              </p:nvSpPr>
              <p:spPr>
                <a:xfrm>
                  <a:off x="5290418" y="1972479"/>
                  <a:ext cx="9057" cy="10624"/>
                </a:xfrm>
                <a:custGeom>
                  <a:avLst/>
                  <a:gdLst>
                    <a:gd name="connsiteX0" fmla="*/ 7958 w 9057"/>
                    <a:gd name="connsiteY0" fmla="*/ 10625 h 10624"/>
                    <a:gd name="connsiteX1" fmla="*/ 7386 w 9057"/>
                    <a:gd name="connsiteY1" fmla="*/ 10244 h 10624"/>
                    <a:gd name="connsiteX2" fmla="*/ 243 w 9057"/>
                    <a:gd name="connsiteY2" fmla="*/ 1576 h 10624"/>
                    <a:gd name="connsiteX3" fmla="*/ 338 w 9057"/>
                    <a:gd name="connsiteY3" fmla="*/ 243 h 10624"/>
                    <a:gd name="connsiteX4" fmla="*/ 1671 w 9057"/>
                    <a:gd name="connsiteY4" fmla="*/ 338 h 10624"/>
                    <a:gd name="connsiteX5" fmla="*/ 8815 w 9057"/>
                    <a:gd name="connsiteY5" fmla="*/ 9006 h 10624"/>
                    <a:gd name="connsiteX6" fmla="*/ 8720 w 9057"/>
                    <a:gd name="connsiteY6" fmla="*/ 10339 h 10624"/>
                    <a:gd name="connsiteX7" fmla="*/ 7958 w 9057"/>
                    <a:gd name="connsiteY7" fmla="*/ 10625 h 1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57" h="10624">
                      <a:moveTo>
                        <a:pt x="7958" y="10625"/>
                      </a:moveTo>
                      <a:cubicBezTo>
                        <a:pt x="7767" y="10625"/>
                        <a:pt x="7577" y="10434"/>
                        <a:pt x="7386" y="10244"/>
                      </a:cubicBezTo>
                      <a:lnTo>
                        <a:pt x="243" y="1576"/>
                      </a:lnTo>
                      <a:cubicBezTo>
                        <a:pt x="-138" y="1195"/>
                        <a:pt x="-43" y="528"/>
                        <a:pt x="338" y="243"/>
                      </a:cubicBezTo>
                      <a:cubicBezTo>
                        <a:pt x="719" y="-138"/>
                        <a:pt x="1386" y="-43"/>
                        <a:pt x="1671" y="338"/>
                      </a:cubicBezTo>
                      <a:lnTo>
                        <a:pt x="8815" y="9006"/>
                      </a:lnTo>
                      <a:cubicBezTo>
                        <a:pt x="9196" y="9387"/>
                        <a:pt x="9101" y="10053"/>
                        <a:pt x="8720" y="10339"/>
                      </a:cubicBezTo>
                      <a:cubicBezTo>
                        <a:pt x="8529" y="10625"/>
                        <a:pt x="8244" y="10625"/>
                        <a:pt x="7958" y="106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7" name="Freeform: Shape 1483">
                  <a:extLst>
                    <a:ext uri="{FF2B5EF4-FFF2-40B4-BE49-F238E27FC236}">
                      <a16:creationId xmlns:a16="http://schemas.microsoft.com/office/drawing/2014/main" id="{5112E46B-5AA2-4220-98EA-4328C5818835}"/>
                    </a:ext>
                  </a:extLst>
                </p:cNvPr>
                <p:cNvSpPr/>
                <p:nvPr/>
              </p:nvSpPr>
              <p:spPr>
                <a:xfrm>
                  <a:off x="5295895" y="1952334"/>
                  <a:ext cx="8676" cy="7090"/>
                </a:xfrm>
                <a:custGeom>
                  <a:avLst/>
                  <a:gdLst>
                    <a:gd name="connsiteX0" fmla="*/ 767 w 8676"/>
                    <a:gd name="connsiteY0" fmla="*/ 7053 h 7090"/>
                    <a:gd name="connsiteX1" fmla="*/ 195 w 8676"/>
                    <a:gd name="connsiteY1" fmla="*/ 6672 h 7090"/>
                    <a:gd name="connsiteX2" fmla="*/ 386 w 8676"/>
                    <a:gd name="connsiteY2" fmla="*/ 5339 h 7090"/>
                    <a:gd name="connsiteX3" fmla="*/ 7148 w 8676"/>
                    <a:gd name="connsiteY3" fmla="*/ 195 h 7090"/>
                    <a:gd name="connsiteX4" fmla="*/ 8482 w 8676"/>
                    <a:gd name="connsiteY4" fmla="*/ 386 h 7090"/>
                    <a:gd name="connsiteX5" fmla="*/ 8291 w 8676"/>
                    <a:gd name="connsiteY5" fmla="*/ 1719 h 7090"/>
                    <a:gd name="connsiteX6" fmla="*/ 1529 w 8676"/>
                    <a:gd name="connsiteY6" fmla="*/ 6863 h 7090"/>
                    <a:gd name="connsiteX7" fmla="*/ 767 w 8676"/>
                    <a:gd name="connsiteY7" fmla="*/ 7053 h 7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76" h="7090">
                      <a:moveTo>
                        <a:pt x="767" y="7053"/>
                      </a:moveTo>
                      <a:cubicBezTo>
                        <a:pt x="576" y="7053"/>
                        <a:pt x="290" y="6863"/>
                        <a:pt x="195" y="6672"/>
                      </a:cubicBezTo>
                      <a:cubicBezTo>
                        <a:pt x="-91" y="6291"/>
                        <a:pt x="-91" y="5624"/>
                        <a:pt x="386" y="5339"/>
                      </a:cubicBezTo>
                      <a:lnTo>
                        <a:pt x="7148" y="195"/>
                      </a:lnTo>
                      <a:cubicBezTo>
                        <a:pt x="7529" y="-91"/>
                        <a:pt x="8196" y="-91"/>
                        <a:pt x="8482" y="386"/>
                      </a:cubicBezTo>
                      <a:cubicBezTo>
                        <a:pt x="8768" y="767"/>
                        <a:pt x="8768" y="1433"/>
                        <a:pt x="8291" y="1719"/>
                      </a:cubicBezTo>
                      <a:lnTo>
                        <a:pt x="1529" y="6863"/>
                      </a:lnTo>
                      <a:cubicBezTo>
                        <a:pt x="1338" y="7053"/>
                        <a:pt x="1052" y="7148"/>
                        <a:pt x="767" y="70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8" name="Freeform: Shape 1484">
                  <a:extLst>
                    <a:ext uri="{FF2B5EF4-FFF2-40B4-BE49-F238E27FC236}">
                      <a16:creationId xmlns:a16="http://schemas.microsoft.com/office/drawing/2014/main" id="{FD78C6C3-F487-44AD-A427-55DD580D3E78}"/>
                    </a:ext>
                  </a:extLst>
                </p:cNvPr>
                <p:cNvSpPr/>
                <p:nvPr/>
              </p:nvSpPr>
              <p:spPr>
                <a:xfrm>
                  <a:off x="5294742" y="1964420"/>
                  <a:ext cx="12602" cy="2981"/>
                </a:xfrm>
                <a:custGeom>
                  <a:avLst/>
                  <a:gdLst>
                    <a:gd name="connsiteX0" fmla="*/ 777 w 12602"/>
                    <a:gd name="connsiteY0" fmla="*/ 1920 h 2981"/>
                    <a:gd name="connsiteX1" fmla="*/ 15 w 12602"/>
                    <a:gd name="connsiteY1" fmla="*/ 872 h 2981"/>
                    <a:gd name="connsiteX2" fmla="*/ 1062 w 12602"/>
                    <a:gd name="connsiteY2" fmla="*/ 15 h 2981"/>
                    <a:gd name="connsiteX3" fmla="*/ 11730 w 12602"/>
                    <a:gd name="connsiteY3" fmla="*/ 1062 h 2981"/>
                    <a:gd name="connsiteX4" fmla="*/ 12588 w 12602"/>
                    <a:gd name="connsiteY4" fmla="*/ 2110 h 2981"/>
                    <a:gd name="connsiteX5" fmla="*/ 11540 w 12602"/>
                    <a:gd name="connsiteY5" fmla="*/ 2967 h 2981"/>
                    <a:gd name="connsiteX6" fmla="*/ 777 w 12602"/>
                    <a:gd name="connsiteY6" fmla="*/ 1920 h 2981"/>
                    <a:gd name="connsiteX7" fmla="*/ 777 w 12602"/>
                    <a:gd name="connsiteY7" fmla="*/ 1920 h 2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02" h="2981">
                      <a:moveTo>
                        <a:pt x="777" y="1920"/>
                      </a:moveTo>
                      <a:cubicBezTo>
                        <a:pt x="300" y="1824"/>
                        <a:pt x="-81" y="1348"/>
                        <a:pt x="15" y="872"/>
                      </a:cubicBezTo>
                      <a:cubicBezTo>
                        <a:pt x="110" y="300"/>
                        <a:pt x="491" y="-81"/>
                        <a:pt x="1062" y="15"/>
                      </a:cubicBezTo>
                      <a:lnTo>
                        <a:pt x="11730" y="1062"/>
                      </a:lnTo>
                      <a:cubicBezTo>
                        <a:pt x="12302" y="1158"/>
                        <a:pt x="12683" y="1539"/>
                        <a:pt x="12588" y="2110"/>
                      </a:cubicBezTo>
                      <a:cubicBezTo>
                        <a:pt x="12492" y="2682"/>
                        <a:pt x="12111" y="3063"/>
                        <a:pt x="11540" y="2967"/>
                      </a:cubicBezTo>
                      <a:lnTo>
                        <a:pt x="777" y="1920"/>
                      </a:lnTo>
                      <a:cubicBezTo>
                        <a:pt x="777" y="1920"/>
                        <a:pt x="777" y="1920"/>
                        <a:pt x="777" y="192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1923" name="Graphic 20">
            <a:extLst>
              <a:ext uri="{FF2B5EF4-FFF2-40B4-BE49-F238E27FC236}">
                <a16:creationId xmlns:a16="http://schemas.microsoft.com/office/drawing/2014/main" id="{850F7FCE-BA96-478E-B344-4256E0521D91}"/>
              </a:ext>
            </a:extLst>
          </p:cNvPr>
          <p:cNvGrpSpPr/>
          <p:nvPr/>
        </p:nvGrpSpPr>
        <p:grpSpPr>
          <a:xfrm>
            <a:off x="2854281" y="2999600"/>
            <a:ext cx="1670601" cy="1597213"/>
            <a:chOff x="5357862" y="2647961"/>
            <a:chExt cx="1477104" cy="1563489"/>
          </a:xfrm>
        </p:grpSpPr>
        <p:sp>
          <p:nvSpPr>
            <p:cNvPr id="1924" name="Freeform: Shape 22">
              <a:extLst>
                <a:ext uri="{FF2B5EF4-FFF2-40B4-BE49-F238E27FC236}">
                  <a16:creationId xmlns:a16="http://schemas.microsoft.com/office/drawing/2014/main" id="{AE7EDD71-58DB-40B9-9614-F519CDC13435}"/>
                </a:ext>
              </a:extLst>
            </p:cNvPr>
            <p:cNvSpPr/>
            <p:nvPr/>
          </p:nvSpPr>
          <p:spPr>
            <a:xfrm>
              <a:off x="5371299" y="2659380"/>
              <a:ext cx="1450684" cy="1460944"/>
            </a:xfrm>
            <a:custGeom>
              <a:avLst/>
              <a:gdLst>
                <a:gd name="connsiteX0" fmla="*/ 736797 w 1450684"/>
                <a:gd name="connsiteY0" fmla="*/ 1460945 h 1460944"/>
                <a:gd name="connsiteX1" fmla="*/ 693363 w 1450684"/>
                <a:gd name="connsiteY1" fmla="*/ 1459421 h 1460944"/>
                <a:gd name="connsiteX2" fmla="*/ 19183 w 1450684"/>
                <a:gd name="connsiteY2" fmla="*/ 907256 h 1460944"/>
                <a:gd name="connsiteX3" fmla="*/ 141103 w 1450684"/>
                <a:gd name="connsiteY3" fmla="*/ 297180 h 1460944"/>
                <a:gd name="connsiteX4" fmla="*/ 706698 w 1450684"/>
                <a:gd name="connsiteY4" fmla="*/ 190 h 1460944"/>
                <a:gd name="connsiteX5" fmla="*/ 724129 w 1450684"/>
                <a:gd name="connsiteY5" fmla="*/ 0 h 1460944"/>
                <a:gd name="connsiteX6" fmla="*/ 1319155 w 1450684"/>
                <a:gd name="connsiteY6" fmla="*/ 310325 h 1460944"/>
                <a:gd name="connsiteX7" fmla="*/ 1416025 w 1450684"/>
                <a:gd name="connsiteY7" fmla="*/ 953643 h 1460944"/>
                <a:gd name="connsiteX8" fmla="*/ 736797 w 1450684"/>
                <a:gd name="connsiteY8" fmla="*/ 1460945 h 146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684" h="1460944">
                  <a:moveTo>
                    <a:pt x="736797" y="1460945"/>
                  </a:moveTo>
                  <a:cubicBezTo>
                    <a:pt x="722319" y="1460945"/>
                    <a:pt x="707746" y="1460468"/>
                    <a:pt x="693363" y="1459421"/>
                  </a:cubicBezTo>
                  <a:cubicBezTo>
                    <a:pt x="367608" y="1437132"/>
                    <a:pt x="90335" y="1210056"/>
                    <a:pt x="19183" y="907256"/>
                  </a:cubicBezTo>
                  <a:cubicBezTo>
                    <a:pt x="-29013" y="684085"/>
                    <a:pt x="14325" y="467392"/>
                    <a:pt x="141103" y="297180"/>
                  </a:cubicBezTo>
                  <a:cubicBezTo>
                    <a:pt x="273310" y="119825"/>
                    <a:pt x="490004" y="6001"/>
                    <a:pt x="706698" y="190"/>
                  </a:cubicBezTo>
                  <a:cubicBezTo>
                    <a:pt x="712508" y="0"/>
                    <a:pt x="718318" y="0"/>
                    <a:pt x="724129" y="0"/>
                  </a:cubicBezTo>
                  <a:cubicBezTo>
                    <a:pt x="950728" y="0"/>
                    <a:pt x="1184281" y="121825"/>
                    <a:pt x="1319155" y="310325"/>
                  </a:cubicBezTo>
                  <a:cubicBezTo>
                    <a:pt x="1448695" y="491395"/>
                    <a:pt x="1485747" y="737902"/>
                    <a:pt x="1416025" y="953643"/>
                  </a:cubicBezTo>
                  <a:cubicBezTo>
                    <a:pt x="1321060" y="1247584"/>
                    <a:pt x="1035406" y="1460945"/>
                    <a:pt x="736797" y="1460945"/>
                  </a:cubicBez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grpSp>
          <p:nvGrpSpPr>
            <p:cNvPr id="1925" name="Graphic 20">
              <a:extLst>
                <a:ext uri="{FF2B5EF4-FFF2-40B4-BE49-F238E27FC236}">
                  <a16:creationId xmlns:a16="http://schemas.microsoft.com/office/drawing/2014/main" id="{3F73FBE7-F2D9-40C0-9460-D4393DC662AA}"/>
                </a:ext>
              </a:extLst>
            </p:cNvPr>
            <p:cNvGrpSpPr/>
            <p:nvPr/>
          </p:nvGrpSpPr>
          <p:grpSpPr>
            <a:xfrm>
              <a:off x="5436488" y="2770487"/>
              <a:ext cx="1316355" cy="1440963"/>
              <a:chOff x="5436488" y="2770487"/>
              <a:chExt cx="1316355" cy="1440963"/>
            </a:xfrm>
          </p:grpSpPr>
          <p:sp>
            <p:nvSpPr>
              <p:cNvPr id="1927" name="Freeform: Shape 24">
                <a:extLst>
                  <a:ext uri="{FF2B5EF4-FFF2-40B4-BE49-F238E27FC236}">
                    <a16:creationId xmlns:a16="http://schemas.microsoft.com/office/drawing/2014/main" id="{78F42787-E44C-4ACF-9E55-5CCFD3527CB7}"/>
                  </a:ext>
                </a:extLst>
              </p:cNvPr>
              <p:cNvSpPr/>
              <p:nvPr/>
            </p:nvSpPr>
            <p:spPr>
              <a:xfrm>
                <a:off x="6305339" y="3232213"/>
                <a:ext cx="85863" cy="152209"/>
              </a:xfrm>
              <a:custGeom>
                <a:avLst/>
                <a:gdLst>
                  <a:gd name="connsiteX0" fmla="*/ 30975 w 85863"/>
                  <a:gd name="connsiteY0" fmla="*/ 152210 h 152209"/>
                  <a:gd name="connsiteX1" fmla="*/ 11068 w 85863"/>
                  <a:gd name="connsiteY1" fmla="*/ 148495 h 152209"/>
                  <a:gd name="connsiteX2" fmla="*/ 8401 w 85863"/>
                  <a:gd name="connsiteY2" fmla="*/ 144304 h 152209"/>
                  <a:gd name="connsiteX3" fmla="*/ 8306 w 85863"/>
                  <a:gd name="connsiteY3" fmla="*/ 110871 h 152209"/>
                  <a:gd name="connsiteX4" fmla="*/ 305 w 85863"/>
                  <a:gd name="connsiteY4" fmla="*/ 74009 h 152209"/>
                  <a:gd name="connsiteX5" fmla="*/ 495 w 85863"/>
                  <a:gd name="connsiteY5" fmla="*/ 70485 h 152209"/>
                  <a:gd name="connsiteX6" fmla="*/ 2496 w 85863"/>
                  <a:gd name="connsiteY6" fmla="*/ 66484 h 152209"/>
                  <a:gd name="connsiteX7" fmla="*/ 36405 w 85863"/>
                  <a:gd name="connsiteY7" fmla="*/ 10668 h 152209"/>
                  <a:gd name="connsiteX8" fmla="*/ 45263 w 85863"/>
                  <a:gd name="connsiteY8" fmla="*/ 1238 h 152209"/>
                  <a:gd name="connsiteX9" fmla="*/ 48311 w 85863"/>
                  <a:gd name="connsiteY9" fmla="*/ 0 h 152209"/>
                  <a:gd name="connsiteX10" fmla="*/ 49263 w 85863"/>
                  <a:gd name="connsiteY10" fmla="*/ 95 h 152209"/>
                  <a:gd name="connsiteX11" fmla="*/ 52407 w 85863"/>
                  <a:gd name="connsiteY11" fmla="*/ 2667 h 152209"/>
                  <a:gd name="connsiteX12" fmla="*/ 67361 w 85863"/>
                  <a:gd name="connsiteY12" fmla="*/ 44863 h 152209"/>
                  <a:gd name="connsiteX13" fmla="*/ 65075 w 85863"/>
                  <a:gd name="connsiteY13" fmla="*/ 50101 h 152209"/>
                  <a:gd name="connsiteX14" fmla="*/ 32499 w 85863"/>
                  <a:gd name="connsiteY14" fmla="*/ 76867 h 152209"/>
                  <a:gd name="connsiteX15" fmla="*/ 32690 w 85863"/>
                  <a:gd name="connsiteY15" fmla="*/ 81248 h 152209"/>
                  <a:gd name="connsiteX16" fmla="*/ 36976 w 85863"/>
                  <a:gd name="connsiteY16" fmla="*/ 83820 h 152209"/>
                  <a:gd name="connsiteX17" fmla="*/ 39738 w 85863"/>
                  <a:gd name="connsiteY17" fmla="*/ 81820 h 152209"/>
                  <a:gd name="connsiteX18" fmla="*/ 66599 w 85863"/>
                  <a:gd name="connsiteY18" fmla="*/ 58864 h 152209"/>
                  <a:gd name="connsiteX19" fmla="*/ 68504 w 85863"/>
                  <a:gd name="connsiteY19" fmla="*/ 58484 h 152209"/>
                  <a:gd name="connsiteX20" fmla="*/ 70218 w 85863"/>
                  <a:gd name="connsiteY20" fmla="*/ 58864 h 152209"/>
                  <a:gd name="connsiteX21" fmla="*/ 72600 w 85863"/>
                  <a:gd name="connsiteY21" fmla="*/ 61627 h 152209"/>
                  <a:gd name="connsiteX22" fmla="*/ 73743 w 85863"/>
                  <a:gd name="connsiteY22" fmla="*/ 65246 h 152209"/>
                  <a:gd name="connsiteX23" fmla="*/ 85649 w 85863"/>
                  <a:gd name="connsiteY23" fmla="*/ 103346 h 152209"/>
                  <a:gd name="connsiteX24" fmla="*/ 85649 w 85863"/>
                  <a:gd name="connsiteY24" fmla="*/ 106204 h 152209"/>
                  <a:gd name="connsiteX25" fmla="*/ 85363 w 85863"/>
                  <a:gd name="connsiteY25" fmla="*/ 106870 h 152209"/>
                  <a:gd name="connsiteX26" fmla="*/ 65551 w 85863"/>
                  <a:gd name="connsiteY26" fmla="*/ 144304 h 152209"/>
                  <a:gd name="connsiteX27" fmla="*/ 63551 w 85863"/>
                  <a:gd name="connsiteY27" fmla="*/ 145828 h 152209"/>
                  <a:gd name="connsiteX28" fmla="*/ 30975 w 85863"/>
                  <a:gd name="connsiteY28" fmla="*/ 152210 h 152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5863" h="152209">
                    <a:moveTo>
                      <a:pt x="30975" y="152210"/>
                    </a:moveTo>
                    <a:cubicBezTo>
                      <a:pt x="23546" y="152210"/>
                      <a:pt x="16878" y="150971"/>
                      <a:pt x="11068" y="148495"/>
                    </a:cubicBezTo>
                    <a:cubicBezTo>
                      <a:pt x="9354" y="147733"/>
                      <a:pt x="8306" y="146114"/>
                      <a:pt x="8401" y="144304"/>
                    </a:cubicBezTo>
                    <a:cubicBezTo>
                      <a:pt x="8973" y="132874"/>
                      <a:pt x="8973" y="121634"/>
                      <a:pt x="8306" y="110871"/>
                    </a:cubicBezTo>
                    <a:cubicBezTo>
                      <a:pt x="6782" y="98393"/>
                      <a:pt x="4782" y="85058"/>
                      <a:pt x="305" y="74009"/>
                    </a:cubicBezTo>
                    <a:cubicBezTo>
                      <a:pt x="-171" y="72866"/>
                      <a:pt x="-76" y="71533"/>
                      <a:pt x="495" y="70485"/>
                    </a:cubicBezTo>
                    <a:lnTo>
                      <a:pt x="2496" y="66484"/>
                    </a:lnTo>
                    <a:cubicBezTo>
                      <a:pt x="12116" y="47244"/>
                      <a:pt x="22022" y="27432"/>
                      <a:pt x="36405" y="10668"/>
                    </a:cubicBezTo>
                    <a:cubicBezTo>
                      <a:pt x="39453" y="7144"/>
                      <a:pt x="42405" y="4000"/>
                      <a:pt x="45263" y="1238"/>
                    </a:cubicBezTo>
                    <a:cubicBezTo>
                      <a:pt x="46120" y="476"/>
                      <a:pt x="47168" y="0"/>
                      <a:pt x="48311" y="0"/>
                    </a:cubicBezTo>
                    <a:cubicBezTo>
                      <a:pt x="48597" y="0"/>
                      <a:pt x="48882" y="0"/>
                      <a:pt x="49263" y="95"/>
                    </a:cubicBezTo>
                    <a:cubicBezTo>
                      <a:pt x="50692" y="381"/>
                      <a:pt x="51835" y="1333"/>
                      <a:pt x="52407" y="2667"/>
                    </a:cubicBezTo>
                    <a:cubicBezTo>
                      <a:pt x="57455" y="15049"/>
                      <a:pt x="62217" y="28480"/>
                      <a:pt x="67361" y="44863"/>
                    </a:cubicBezTo>
                    <a:cubicBezTo>
                      <a:pt x="68028" y="46958"/>
                      <a:pt x="66980" y="49244"/>
                      <a:pt x="65075" y="50101"/>
                    </a:cubicBezTo>
                    <a:cubicBezTo>
                      <a:pt x="53359" y="55531"/>
                      <a:pt x="38976" y="63437"/>
                      <a:pt x="32499" y="76867"/>
                    </a:cubicBezTo>
                    <a:cubicBezTo>
                      <a:pt x="31737" y="78391"/>
                      <a:pt x="31833" y="79915"/>
                      <a:pt x="32690" y="81248"/>
                    </a:cubicBezTo>
                    <a:cubicBezTo>
                      <a:pt x="33642" y="82772"/>
                      <a:pt x="35452" y="83820"/>
                      <a:pt x="36976" y="83820"/>
                    </a:cubicBezTo>
                    <a:cubicBezTo>
                      <a:pt x="37738" y="83820"/>
                      <a:pt x="38786" y="83630"/>
                      <a:pt x="39738" y="81820"/>
                    </a:cubicBezTo>
                    <a:cubicBezTo>
                      <a:pt x="45358" y="70295"/>
                      <a:pt x="56502" y="63722"/>
                      <a:pt x="66599" y="58864"/>
                    </a:cubicBezTo>
                    <a:cubicBezTo>
                      <a:pt x="67170" y="58579"/>
                      <a:pt x="67837" y="58484"/>
                      <a:pt x="68504" y="58484"/>
                    </a:cubicBezTo>
                    <a:cubicBezTo>
                      <a:pt x="69075" y="58484"/>
                      <a:pt x="69742" y="58579"/>
                      <a:pt x="70218" y="58864"/>
                    </a:cubicBezTo>
                    <a:cubicBezTo>
                      <a:pt x="71361" y="59341"/>
                      <a:pt x="72219" y="60389"/>
                      <a:pt x="72600" y="61627"/>
                    </a:cubicBezTo>
                    <a:lnTo>
                      <a:pt x="73743" y="65246"/>
                    </a:lnTo>
                    <a:cubicBezTo>
                      <a:pt x="77553" y="78010"/>
                      <a:pt x="81458" y="90678"/>
                      <a:pt x="85649" y="103346"/>
                    </a:cubicBezTo>
                    <a:cubicBezTo>
                      <a:pt x="85935" y="104299"/>
                      <a:pt x="85935" y="105251"/>
                      <a:pt x="85649" y="106204"/>
                    </a:cubicBezTo>
                    <a:cubicBezTo>
                      <a:pt x="85554" y="106394"/>
                      <a:pt x="85458" y="106585"/>
                      <a:pt x="85363" y="106870"/>
                    </a:cubicBezTo>
                    <a:cubicBezTo>
                      <a:pt x="80791" y="119729"/>
                      <a:pt x="73933" y="132683"/>
                      <a:pt x="65551" y="144304"/>
                    </a:cubicBezTo>
                    <a:cubicBezTo>
                      <a:pt x="65075" y="144970"/>
                      <a:pt x="64313" y="145542"/>
                      <a:pt x="63551" y="145828"/>
                    </a:cubicBezTo>
                    <a:cubicBezTo>
                      <a:pt x="55455" y="148685"/>
                      <a:pt x="43548" y="152210"/>
                      <a:pt x="30975" y="152210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8" name="Freeform: Shape 25">
                <a:extLst>
                  <a:ext uri="{FF2B5EF4-FFF2-40B4-BE49-F238E27FC236}">
                    <a16:creationId xmlns:a16="http://schemas.microsoft.com/office/drawing/2014/main" id="{7768570B-6B38-49F4-91DF-DA69D46412F2}"/>
                  </a:ext>
                </a:extLst>
              </p:cNvPr>
              <p:cNvSpPr/>
              <p:nvPr/>
            </p:nvSpPr>
            <p:spPr>
              <a:xfrm>
                <a:off x="5964805" y="3720560"/>
                <a:ext cx="243883" cy="128016"/>
              </a:xfrm>
              <a:custGeom>
                <a:avLst/>
                <a:gdLst>
                  <a:gd name="connsiteX0" fmla="*/ 98142 w 243883"/>
                  <a:gd name="connsiteY0" fmla="*/ 127825 h 128016"/>
                  <a:gd name="connsiteX1" fmla="*/ 7273 w 243883"/>
                  <a:gd name="connsiteY1" fmla="*/ 81344 h 128016"/>
                  <a:gd name="connsiteX2" fmla="*/ 32610 w 243883"/>
                  <a:gd name="connsiteY2" fmla="*/ 2858 h 128016"/>
                  <a:gd name="connsiteX3" fmla="*/ 34801 w 243883"/>
                  <a:gd name="connsiteY3" fmla="*/ 2286 h 128016"/>
                  <a:gd name="connsiteX4" fmla="*/ 37182 w 243883"/>
                  <a:gd name="connsiteY4" fmla="*/ 3048 h 128016"/>
                  <a:gd name="connsiteX5" fmla="*/ 39087 w 243883"/>
                  <a:gd name="connsiteY5" fmla="*/ 7239 h 128016"/>
                  <a:gd name="connsiteX6" fmla="*/ 42040 w 243883"/>
                  <a:gd name="connsiteY6" fmla="*/ 44863 h 128016"/>
                  <a:gd name="connsiteX7" fmla="*/ 121764 w 243883"/>
                  <a:gd name="connsiteY7" fmla="*/ 77629 h 128016"/>
                  <a:gd name="connsiteX8" fmla="*/ 130527 w 243883"/>
                  <a:gd name="connsiteY8" fmla="*/ 77819 h 128016"/>
                  <a:gd name="connsiteX9" fmla="*/ 203774 w 243883"/>
                  <a:gd name="connsiteY9" fmla="*/ 52102 h 128016"/>
                  <a:gd name="connsiteX10" fmla="*/ 209299 w 243883"/>
                  <a:gd name="connsiteY10" fmla="*/ 15716 h 128016"/>
                  <a:gd name="connsiteX11" fmla="*/ 208537 w 243883"/>
                  <a:gd name="connsiteY11" fmla="*/ 9239 h 128016"/>
                  <a:gd name="connsiteX12" fmla="*/ 208060 w 243883"/>
                  <a:gd name="connsiteY12" fmla="*/ 4858 h 128016"/>
                  <a:gd name="connsiteX13" fmla="*/ 209870 w 243883"/>
                  <a:gd name="connsiteY13" fmla="*/ 762 h 128016"/>
                  <a:gd name="connsiteX14" fmla="*/ 212347 w 243883"/>
                  <a:gd name="connsiteY14" fmla="*/ 0 h 128016"/>
                  <a:gd name="connsiteX15" fmla="*/ 214347 w 243883"/>
                  <a:gd name="connsiteY15" fmla="*/ 476 h 128016"/>
                  <a:gd name="connsiteX16" fmla="*/ 243875 w 243883"/>
                  <a:gd name="connsiteY16" fmla="*/ 42767 h 128016"/>
                  <a:gd name="connsiteX17" fmla="*/ 201202 w 243883"/>
                  <a:gd name="connsiteY17" fmla="*/ 107061 h 128016"/>
                  <a:gd name="connsiteX18" fmla="*/ 103857 w 243883"/>
                  <a:gd name="connsiteY18" fmla="*/ 128016 h 128016"/>
                  <a:gd name="connsiteX19" fmla="*/ 98142 w 243883"/>
                  <a:gd name="connsiteY19" fmla="*/ 127825 h 128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3883" h="128016">
                    <a:moveTo>
                      <a:pt x="98142" y="127825"/>
                    </a:moveTo>
                    <a:cubicBezTo>
                      <a:pt x="56804" y="127159"/>
                      <a:pt x="23656" y="110204"/>
                      <a:pt x="7273" y="81344"/>
                    </a:cubicBezTo>
                    <a:cubicBezTo>
                      <a:pt x="-10443" y="50102"/>
                      <a:pt x="6607" y="18193"/>
                      <a:pt x="32610" y="2858"/>
                    </a:cubicBezTo>
                    <a:cubicBezTo>
                      <a:pt x="33277" y="2477"/>
                      <a:pt x="34039" y="2286"/>
                      <a:pt x="34801" y="2286"/>
                    </a:cubicBezTo>
                    <a:cubicBezTo>
                      <a:pt x="35658" y="2286"/>
                      <a:pt x="36420" y="2477"/>
                      <a:pt x="37182" y="3048"/>
                    </a:cubicBezTo>
                    <a:cubicBezTo>
                      <a:pt x="38611" y="4000"/>
                      <a:pt x="39277" y="5620"/>
                      <a:pt x="39087" y="7239"/>
                    </a:cubicBezTo>
                    <a:cubicBezTo>
                      <a:pt x="37373" y="20860"/>
                      <a:pt x="36325" y="33052"/>
                      <a:pt x="42040" y="44863"/>
                    </a:cubicBezTo>
                    <a:cubicBezTo>
                      <a:pt x="51279" y="64103"/>
                      <a:pt x="78902" y="75438"/>
                      <a:pt x="121764" y="77629"/>
                    </a:cubicBezTo>
                    <a:cubicBezTo>
                      <a:pt x="124621" y="77819"/>
                      <a:pt x="127479" y="77819"/>
                      <a:pt x="130527" y="77819"/>
                    </a:cubicBezTo>
                    <a:cubicBezTo>
                      <a:pt x="149767" y="77819"/>
                      <a:pt x="184819" y="74486"/>
                      <a:pt x="203774" y="52102"/>
                    </a:cubicBezTo>
                    <a:cubicBezTo>
                      <a:pt x="212728" y="41529"/>
                      <a:pt x="211013" y="29051"/>
                      <a:pt x="209299" y="15716"/>
                    </a:cubicBezTo>
                    <a:cubicBezTo>
                      <a:pt x="209013" y="13525"/>
                      <a:pt x="208727" y="11430"/>
                      <a:pt x="208537" y="9239"/>
                    </a:cubicBezTo>
                    <a:lnTo>
                      <a:pt x="208060" y="4858"/>
                    </a:lnTo>
                    <a:cubicBezTo>
                      <a:pt x="207870" y="3238"/>
                      <a:pt x="208537" y="1715"/>
                      <a:pt x="209870" y="762"/>
                    </a:cubicBezTo>
                    <a:cubicBezTo>
                      <a:pt x="210632" y="286"/>
                      <a:pt x="211490" y="0"/>
                      <a:pt x="212347" y="0"/>
                    </a:cubicBezTo>
                    <a:cubicBezTo>
                      <a:pt x="213013" y="0"/>
                      <a:pt x="213680" y="190"/>
                      <a:pt x="214347" y="476"/>
                    </a:cubicBezTo>
                    <a:cubicBezTo>
                      <a:pt x="238350" y="12573"/>
                      <a:pt x="243589" y="30099"/>
                      <a:pt x="243875" y="42767"/>
                    </a:cubicBezTo>
                    <a:cubicBezTo>
                      <a:pt x="244351" y="66580"/>
                      <a:pt x="226729" y="92964"/>
                      <a:pt x="201202" y="107061"/>
                    </a:cubicBezTo>
                    <a:cubicBezTo>
                      <a:pt x="175961" y="120967"/>
                      <a:pt x="143195" y="128016"/>
                      <a:pt x="103857" y="128016"/>
                    </a:cubicBezTo>
                    <a:cubicBezTo>
                      <a:pt x="101857" y="127921"/>
                      <a:pt x="99952" y="127825"/>
                      <a:pt x="98142" y="127825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9" name="Freeform: Shape 26">
                <a:extLst>
                  <a:ext uri="{FF2B5EF4-FFF2-40B4-BE49-F238E27FC236}">
                    <a16:creationId xmlns:a16="http://schemas.microsoft.com/office/drawing/2014/main" id="{ED08DB63-5551-4C8A-B2EA-9612A2425E46}"/>
                  </a:ext>
                </a:extLst>
              </p:cNvPr>
              <p:cNvSpPr/>
              <p:nvPr/>
            </p:nvSpPr>
            <p:spPr>
              <a:xfrm>
                <a:off x="6009708" y="3602926"/>
                <a:ext cx="158115" cy="186404"/>
              </a:xfrm>
              <a:custGeom>
                <a:avLst/>
                <a:gdLst>
                  <a:gd name="connsiteX0" fmla="*/ 76576 w 158115"/>
                  <a:gd name="connsiteY0" fmla="*/ 186404 h 186404"/>
                  <a:gd name="connsiteX1" fmla="*/ 1995 w 158115"/>
                  <a:gd name="connsiteY1" fmla="*/ 151638 h 186404"/>
                  <a:gd name="connsiteX2" fmla="*/ 2185 w 158115"/>
                  <a:gd name="connsiteY2" fmla="*/ 114776 h 186404"/>
                  <a:gd name="connsiteX3" fmla="*/ 3138 w 158115"/>
                  <a:gd name="connsiteY3" fmla="*/ 112681 h 186404"/>
                  <a:gd name="connsiteX4" fmla="*/ 3900 w 158115"/>
                  <a:gd name="connsiteY4" fmla="*/ 107918 h 186404"/>
                  <a:gd name="connsiteX5" fmla="*/ 3709 w 158115"/>
                  <a:gd name="connsiteY5" fmla="*/ 105727 h 186404"/>
                  <a:gd name="connsiteX6" fmla="*/ 3900 w 158115"/>
                  <a:gd name="connsiteY6" fmla="*/ 104870 h 186404"/>
                  <a:gd name="connsiteX7" fmla="*/ 6662 w 158115"/>
                  <a:gd name="connsiteY7" fmla="*/ 87058 h 186404"/>
                  <a:gd name="connsiteX8" fmla="*/ 11710 w 158115"/>
                  <a:gd name="connsiteY8" fmla="*/ 4286 h 186404"/>
                  <a:gd name="connsiteX9" fmla="*/ 13615 w 158115"/>
                  <a:gd name="connsiteY9" fmla="*/ 762 h 186404"/>
                  <a:gd name="connsiteX10" fmla="*/ 16092 w 158115"/>
                  <a:gd name="connsiteY10" fmla="*/ 0 h 186404"/>
                  <a:gd name="connsiteX11" fmla="*/ 17521 w 158115"/>
                  <a:gd name="connsiteY11" fmla="*/ 286 h 186404"/>
                  <a:gd name="connsiteX12" fmla="*/ 90196 w 158115"/>
                  <a:gd name="connsiteY12" fmla="*/ 12859 h 186404"/>
                  <a:gd name="connsiteX13" fmla="*/ 92482 w 158115"/>
                  <a:gd name="connsiteY13" fmla="*/ 12859 h 186404"/>
                  <a:gd name="connsiteX14" fmla="*/ 141250 w 158115"/>
                  <a:gd name="connsiteY14" fmla="*/ 6953 h 186404"/>
                  <a:gd name="connsiteX15" fmla="*/ 142298 w 158115"/>
                  <a:gd name="connsiteY15" fmla="*/ 6858 h 186404"/>
                  <a:gd name="connsiteX16" fmla="*/ 144965 w 158115"/>
                  <a:gd name="connsiteY16" fmla="*/ 7715 h 186404"/>
                  <a:gd name="connsiteX17" fmla="*/ 146680 w 158115"/>
                  <a:gd name="connsiteY17" fmla="*/ 11049 h 186404"/>
                  <a:gd name="connsiteX18" fmla="*/ 151633 w 158115"/>
                  <a:gd name="connsiteY18" fmla="*/ 87058 h 186404"/>
                  <a:gd name="connsiteX19" fmla="*/ 154395 w 158115"/>
                  <a:gd name="connsiteY19" fmla="*/ 107156 h 186404"/>
                  <a:gd name="connsiteX20" fmla="*/ 156967 w 158115"/>
                  <a:gd name="connsiteY20" fmla="*/ 154591 h 186404"/>
                  <a:gd name="connsiteX21" fmla="*/ 81338 w 158115"/>
                  <a:gd name="connsiteY21" fmla="*/ 186404 h 186404"/>
                  <a:gd name="connsiteX22" fmla="*/ 76576 w 158115"/>
                  <a:gd name="connsiteY22" fmla="*/ 186404 h 186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8115" h="186404">
                    <a:moveTo>
                      <a:pt x="76576" y="186404"/>
                    </a:moveTo>
                    <a:cubicBezTo>
                      <a:pt x="61717" y="186119"/>
                      <a:pt x="12377" y="182880"/>
                      <a:pt x="1995" y="151638"/>
                    </a:cubicBezTo>
                    <a:cubicBezTo>
                      <a:pt x="-1434" y="141256"/>
                      <a:pt x="185" y="127159"/>
                      <a:pt x="2185" y="114776"/>
                    </a:cubicBezTo>
                    <a:cubicBezTo>
                      <a:pt x="2281" y="114014"/>
                      <a:pt x="2662" y="113252"/>
                      <a:pt x="3138" y="112681"/>
                    </a:cubicBezTo>
                    <a:cubicBezTo>
                      <a:pt x="4186" y="111442"/>
                      <a:pt x="4471" y="109633"/>
                      <a:pt x="3900" y="107918"/>
                    </a:cubicBezTo>
                    <a:cubicBezTo>
                      <a:pt x="3709" y="107251"/>
                      <a:pt x="3614" y="106490"/>
                      <a:pt x="3709" y="105727"/>
                    </a:cubicBezTo>
                    <a:lnTo>
                      <a:pt x="3900" y="104870"/>
                    </a:lnTo>
                    <a:cubicBezTo>
                      <a:pt x="5043" y="98298"/>
                      <a:pt x="6186" y="92107"/>
                      <a:pt x="6662" y="87058"/>
                    </a:cubicBezTo>
                    <a:cubicBezTo>
                      <a:pt x="8758" y="62770"/>
                      <a:pt x="11044" y="34004"/>
                      <a:pt x="11710" y="4286"/>
                    </a:cubicBezTo>
                    <a:cubicBezTo>
                      <a:pt x="11710" y="2857"/>
                      <a:pt x="12472" y="1619"/>
                      <a:pt x="13615" y="762"/>
                    </a:cubicBezTo>
                    <a:cubicBezTo>
                      <a:pt x="14377" y="286"/>
                      <a:pt x="15235" y="0"/>
                      <a:pt x="16092" y="0"/>
                    </a:cubicBezTo>
                    <a:cubicBezTo>
                      <a:pt x="16568" y="0"/>
                      <a:pt x="17044" y="95"/>
                      <a:pt x="17521" y="286"/>
                    </a:cubicBezTo>
                    <a:cubicBezTo>
                      <a:pt x="40381" y="8287"/>
                      <a:pt x="64860" y="12573"/>
                      <a:pt x="90196" y="12859"/>
                    </a:cubicBezTo>
                    <a:lnTo>
                      <a:pt x="92482" y="12859"/>
                    </a:lnTo>
                    <a:cubicBezTo>
                      <a:pt x="109342" y="12859"/>
                      <a:pt x="125725" y="10858"/>
                      <a:pt x="141250" y="6953"/>
                    </a:cubicBezTo>
                    <a:cubicBezTo>
                      <a:pt x="141631" y="6858"/>
                      <a:pt x="141917" y="6858"/>
                      <a:pt x="142298" y="6858"/>
                    </a:cubicBezTo>
                    <a:cubicBezTo>
                      <a:pt x="143251" y="6858"/>
                      <a:pt x="144203" y="7144"/>
                      <a:pt x="144965" y="7715"/>
                    </a:cubicBezTo>
                    <a:cubicBezTo>
                      <a:pt x="146013" y="8477"/>
                      <a:pt x="146680" y="9715"/>
                      <a:pt x="146680" y="11049"/>
                    </a:cubicBezTo>
                    <a:cubicBezTo>
                      <a:pt x="147442" y="37814"/>
                      <a:pt x="149632" y="64484"/>
                      <a:pt x="151633" y="87058"/>
                    </a:cubicBezTo>
                    <a:cubicBezTo>
                      <a:pt x="152204" y="93250"/>
                      <a:pt x="153252" y="100013"/>
                      <a:pt x="154395" y="107156"/>
                    </a:cubicBezTo>
                    <a:cubicBezTo>
                      <a:pt x="156967" y="123349"/>
                      <a:pt x="159729" y="140113"/>
                      <a:pt x="156967" y="154591"/>
                    </a:cubicBezTo>
                    <a:cubicBezTo>
                      <a:pt x="152109" y="180880"/>
                      <a:pt x="113152" y="186404"/>
                      <a:pt x="81338" y="186404"/>
                    </a:cubicBezTo>
                    <a:lnTo>
                      <a:pt x="76576" y="186404"/>
                    </a:ln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0" name="Freeform: Shape 27">
                <a:extLst>
                  <a:ext uri="{FF2B5EF4-FFF2-40B4-BE49-F238E27FC236}">
                    <a16:creationId xmlns:a16="http://schemas.microsoft.com/office/drawing/2014/main" id="{12F5B0B8-9DCB-4D7C-A9EB-60390F3A6F1D}"/>
                  </a:ext>
                </a:extLst>
              </p:cNvPr>
              <p:cNvSpPr/>
              <p:nvPr/>
            </p:nvSpPr>
            <p:spPr>
              <a:xfrm>
                <a:off x="5799996" y="3232213"/>
                <a:ext cx="85003" cy="155352"/>
              </a:xfrm>
              <a:custGeom>
                <a:avLst/>
                <a:gdLst>
                  <a:gd name="connsiteX0" fmla="*/ 53401 w 85003"/>
                  <a:gd name="connsiteY0" fmla="*/ 155353 h 155352"/>
                  <a:gd name="connsiteX1" fmla="*/ 25874 w 85003"/>
                  <a:gd name="connsiteY1" fmla="*/ 150781 h 155352"/>
                  <a:gd name="connsiteX2" fmla="*/ 23969 w 85003"/>
                  <a:gd name="connsiteY2" fmla="*/ 149352 h 155352"/>
                  <a:gd name="connsiteX3" fmla="*/ 251 w 85003"/>
                  <a:gd name="connsiteY3" fmla="*/ 106585 h 155352"/>
                  <a:gd name="connsiteX4" fmla="*/ 251 w 85003"/>
                  <a:gd name="connsiteY4" fmla="*/ 103822 h 155352"/>
                  <a:gd name="connsiteX5" fmla="*/ 11015 w 85003"/>
                  <a:gd name="connsiteY5" fmla="*/ 68770 h 155352"/>
                  <a:gd name="connsiteX6" fmla="*/ 13682 w 85003"/>
                  <a:gd name="connsiteY6" fmla="*/ 59722 h 155352"/>
                  <a:gd name="connsiteX7" fmla="*/ 16063 w 85003"/>
                  <a:gd name="connsiteY7" fmla="*/ 56959 h 155352"/>
                  <a:gd name="connsiteX8" fmla="*/ 17777 w 85003"/>
                  <a:gd name="connsiteY8" fmla="*/ 56578 h 155352"/>
                  <a:gd name="connsiteX9" fmla="*/ 19682 w 85003"/>
                  <a:gd name="connsiteY9" fmla="*/ 57055 h 155352"/>
                  <a:gd name="connsiteX10" fmla="*/ 39113 w 85003"/>
                  <a:gd name="connsiteY10" fmla="*/ 82296 h 155352"/>
                  <a:gd name="connsiteX11" fmla="*/ 42066 w 85003"/>
                  <a:gd name="connsiteY11" fmla="*/ 84963 h 155352"/>
                  <a:gd name="connsiteX12" fmla="*/ 46352 w 85003"/>
                  <a:gd name="connsiteY12" fmla="*/ 82963 h 155352"/>
                  <a:gd name="connsiteX13" fmla="*/ 47305 w 85003"/>
                  <a:gd name="connsiteY13" fmla="*/ 79153 h 155352"/>
                  <a:gd name="connsiteX14" fmla="*/ 21111 w 85003"/>
                  <a:gd name="connsiteY14" fmla="*/ 48292 h 155352"/>
                  <a:gd name="connsiteX15" fmla="*/ 18730 w 85003"/>
                  <a:gd name="connsiteY15" fmla="*/ 43053 h 155352"/>
                  <a:gd name="connsiteX16" fmla="*/ 33017 w 85003"/>
                  <a:gd name="connsiteY16" fmla="*/ 2667 h 155352"/>
                  <a:gd name="connsiteX17" fmla="*/ 36161 w 85003"/>
                  <a:gd name="connsiteY17" fmla="*/ 95 h 155352"/>
                  <a:gd name="connsiteX18" fmla="*/ 37018 w 85003"/>
                  <a:gd name="connsiteY18" fmla="*/ 0 h 155352"/>
                  <a:gd name="connsiteX19" fmla="*/ 40066 w 85003"/>
                  <a:gd name="connsiteY19" fmla="*/ 1238 h 155352"/>
                  <a:gd name="connsiteX20" fmla="*/ 47686 w 85003"/>
                  <a:gd name="connsiteY20" fmla="*/ 9144 h 155352"/>
                  <a:gd name="connsiteX21" fmla="*/ 48829 w 85003"/>
                  <a:gd name="connsiteY21" fmla="*/ 10382 h 155352"/>
                  <a:gd name="connsiteX22" fmla="*/ 80642 w 85003"/>
                  <a:gd name="connsiteY22" fmla="*/ 61912 h 155352"/>
                  <a:gd name="connsiteX23" fmla="*/ 84548 w 85003"/>
                  <a:gd name="connsiteY23" fmla="*/ 69818 h 155352"/>
                  <a:gd name="connsiteX24" fmla="*/ 84738 w 85003"/>
                  <a:gd name="connsiteY24" fmla="*/ 73343 h 155352"/>
                  <a:gd name="connsiteX25" fmla="*/ 76832 w 85003"/>
                  <a:gd name="connsiteY25" fmla="*/ 135541 h 155352"/>
                  <a:gd name="connsiteX26" fmla="*/ 76832 w 85003"/>
                  <a:gd name="connsiteY26" fmla="*/ 137160 h 155352"/>
                  <a:gd name="connsiteX27" fmla="*/ 77023 w 85003"/>
                  <a:gd name="connsiteY27" fmla="*/ 148876 h 155352"/>
                  <a:gd name="connsiteX28" fmla="*/ 73594 w 85003"/>
                  <a:gd name="connsiteY28" fmla="*/ 153257 h 155352"/>
                  <a:gd name="connsiteX29" fmla="*/ 53401 w 85003"/>
                  <a:gd name="connsiteY29" fmla="*/ 155353 h 155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5003" h="155352">
                    <a:moveTo>
                      <a:pt x="53401" y="155353"/>
                    </a:moveTo>
                    <a:cubicBezTo>
                      <a:pt x="43495" y="155353"/>
                      <a:pt x="34160" y="153829"/>
                      <a:pt x="25874" y="150781"/>
                    </a:cubicBezTo>
                    <a:cubicBezTo>
                      <a:pt x="25112" y="150495"/>
                      <a:pt x="24445" y="150019"/>
                      <a:pt x="23969" y="149352"/>
                    </a:cubicBezTo>
                    <a:cubicBezTo>
                      <a:pt x="13777" y="136398"/>
                      <a:pt x="5585" y="121634"/>
                      <a:pt x="251" y="106585"/>
                    </a:cubicBezTo>
                    <a:cubicBezTo>
                      <a:pt x="-34" y="105728"/>
                      <a:pt x="-130" y="104680"/>
                      <a:pt x="251" y="103822"/>
                    </a:cubicBezTo>
                    <a:cubicBezTo>
                      <a:pt x="3966" y="92202"/>
                      <a:pt x="7490" y="80486"/>
                      <a:pt x="11015" y="68770"/>
                    </a:cubicBezTo>
                    <a:lnTo>
                      <a:pt x="13682" y="59722"/>
                    </a:lnTo>
                    <a:cubicBezTo>
                      <a:pt x="14063" y="58484"/>
                      <a:pt x="14920" y="57531"/>
                      <a:pt x="16063" y="56959"/>
                    </a:cubicBezTo>
                    <a:cubicBezTo>
                      <a:pt x="16634" y="56674"/>
                      <a:pt x="17206" y="56578"/>
                      <a:pt x="17777" y="56578"/>
                    </a:cubicBezTo>
                    <a:cubicBezTo>
                      <a:pt x="18444" y="56578"/>
                      <a:pt x="19111" y="56769"/>
                      <a:pt x="19682" y="57055"/>
                    </a:cubicBezTo>
                    <a:cubicBezTo>
                      <a:pt x="30160" y="62198"/>
                      <a:pt x="37113" y="71152"/>
                      <a:pt x="39113" y="82296"/>
                    </a:cubicBezTo>
                    <a:cubicBezTo>
                      <a:pt x="39304" y="83534"/>
                      <a:pt x="39875" y="84963"/>
                      <a:pt x="42066" y="84963"/>
                    </a:cubicBezTo>
                    <a:cubicBezTo>
                      <a:pt x="43685" y="84963"/>
                      <a:pt x="45305" y="84201"/>
                      <a:pt x="46352" y="82963"/>
                    </a:cubicBezTo>
                    <a:cubicBezTo>
                      <a:pt x="47210" y="81915"/>
                      <a:pt x="47591" y="80677"/>
                      <a:pt x="47305" y="79153"/>
                    </a:cubicBezTo>
                    <a:cubicBezTo>
                      <a:pt x="44924" y="65913"/>
                      <a:pt x="35399" y="54674"/>
                      <a:pt x="21111" y="48292"/>
                    </a:cubicBezTo>
                    <a:cubicBezTo>
                      <a:pt x="19111" y="47434"/>
                      <a:pt x="18063" y="45149"/>
                      <a:pt x="18730" y="43053"/>
                    </a:cubicBezTo>
                    <a:cubicBezTo>
                      <a:pt x="23683" y="27337"/>
                      <a:pt x="28160" y="14478"/>
                      <a:pt x="33017" y="2667"/>
                    </a:cubicBezTo>
                    <a:cubicBezTo>
                      <a:pt x="33589" y="1333"/>
                      <a:pt x="34732" y="381"/>
                      <a:pt x="36161" y="95"/>
                    </a:cubicBezTo>
                    <a:cubicBezTo>
                      <a:pt x="36446" y="0"/>
                      <a:pt x="36732" y="0"/>
                      <a:pt x="37018" y="0"/>
                    </a:cubicBezTo>
                    <a:cubicBezTo>
                      <a:pt x="38161" y="0"/>
                      <a:pt x="39209" y="476"/>
                      <a:pt x="40066" y="1238"/>
                    </a:cubicBezTo>
                    <a:cubicBezTo>
                      <a:pt x="43019" y="4096"/>
                      <a:pt x="45590" y="6858"/>
                      <a:pt x="47686" y="9144"/>
                    </a:cubicBezTo>
                    <a:lnTo>
                      <a:pt x="48829" y="10382"/>
                    </a:lnTo>
                    <a:cubicBezTo>
                      <a:pt x="62640" y="25146"/>
                      <a:pt x="71784" y="43815"/>
                      <a:pt x="80642" y="61912"/>
                    </a:cubicBezTo>
                    <a:lnTo>
                      <a:pt x="84548" y="69818"/>
                    </a:lnTo>
                    <a:cubicBezTo>
                      <a:pt x="85119" y="70961"/>
                      <a:pt x="85119" y="72199"/>
                      <a:pt x="84738" y="73343"/>
                    </a:cubicBezTo>
                    <a:cubicBezTo>
                      <a:pt x="77023" y="92964"/>
                      <a:pt x="76928" y="120682"/>
                      <a:pt x="76832" y="135541"/>
                    </a:cubicBezTo>
                    <a:lnTo>
                      <a:pt x="76832" y="137160"/>
                    </a:lnTo>
                    <a:cubicBezTo>
                      <a:pt x="76832" y="141065"/>
                      <a:pt x="76928" y="144970"/>
                      <a:pt x="77023" y="148876"/>
                    </a:cubicBezTo>
                    <a:cubicBezTo>
                      <a:pt x="77118" y="150971"/>
                      <a:pt x="75594" y="152876"/>
                      <a:pt x="73594" y="153257"/>
                    </a:cubicBezTo>
                    <a:cubicBezTo>
                      <a:pt x="66736" y="154686"/>
                      <a:pt x="59973" y="155353"/>
                      <a:pt x="53401" y="155353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1" name="Freeform: Shape 28">
                <a:extLst>
                  <a:ext uri="{FF2B5EF4-FFF2-40B4-BE49-F238E27FC236}">
                    <a16:creationId xmlns:a16="http://schemas.microsoft.com/office/drawing/2014/main" id="{9A200AF7-D900-4CD7-A468-4E13186678F1}"/>
                  </a:ext>
                </a:extLst>
              </p:cNvPr>
              <p:cNvSpPr/>
              <p:nvPr/>
            </p:nvSpPr>
            <p:spPr>
              <a:xfrm>
                <a:off x="5874218" y="3013519"/>
                <a:ext cx="448898" cy="285940"/>
              </a:xfrm>
              <a:custGeom>
                <a:avLst/>
                <a:gdLst>
                  <a:gd name="connsiteX0" fmla="*/ 316555 w 448898"/>
                  <a:gd name="connsiteY0" fmla="*/ 285941 h 285940"/>
                  <a:gd name="connsiteX1" fmla="*/ 263310 w 448898"/>
                  <a:gd name="connsiteY1" fmla="*/ 278225 h 285940"/>
                  <a:gd name="connsiteX2" fmla="*/ 211209 w 448898"/>
                  <a:gd name="connsiteY2" fmla="*/ 270605 h 285940"/>
                  <a:gd name="connsiteX3" fmla="*/ 208923 w 448898"/>
                  <a:gd name="connsiteY3" fmla="*/ 270605 h 285940"/>
                  <a:gd name="connsiteX4" fmla="*/ 163393 w 448898"/>
                  <a:gd name="connsiteY4" fmla="*/ 277558 h 285940"/>
                  <a:gd name="connsiteX5" fmla="*/ 114244 w 448898"/>
                  <a:gd name="connsiteY5" fmla="*/ 284702 h 285940"/>
                  <a:gd name="connsiteX6" fmla="*/ 96528 w 448898"/>
                  <a:gd name="connsiteY6" fmla="*/ 283369 h 285940"/>
                  <a:gd name="connsiteX7" fmla="*/ 71096 w 448898"/>
                  <a:gd name="connsiteY7" fmla="*/ 277273 h 285940"/>
                  <a:gd name="connsiteX8" fmla="*/ 48712 w 448898"/>
                  <a:gd name="connsiteY8" fmla="*/ 271748 h 285940"/>
                  <a:gd name="connsiteX9" fmla="*/ 45474 w 448898"/>
                  <a:gd name="connsiteY9" fmla="*/ 269176 h 285940"/>
                  <a:gd name="connsiteX10" fmla="*/ 1182 w 448898"/>
                  <a:gd name="connsiteY10" fmla="*/ 199263 h 285940"/>
                  <a:gd name="connsiteX11" fmla="*/ 420 w 448898"/>
                  <a:gd name="connsiteY11" fmla="*/ 194500 h 285940"/>
                  <a:gd name="connsiteX12" fmla="*/ 97099 w 448898"/>
                  <a:gd name="connsiteY12" fmla="*/ 89535 h 285940"/>
                  <a:gd name="connsiteX13" fmla="*/ 221210 w 448898"/>
                  <a:gd name="connsiteY13" fmla="*/ 69437 h 285940"/>
                  <a:gd name="connsiteX14" fmla="*/ 232354 w 448898"/>
                  <a:gd name="connsiteY14" fmla="*/ 68675 h 285940"/>
                  <a:gd name="connsiteX15" fmla="*/ 361513 w 448898"/>
                  <a:gd name="connsiteY15" fmla="*/ 2095 h 285940"/>
                  <a:gd name="connsiteX16" fmla="*/ 365037 w 448898"/>
                  <a:gd name="connsiteY16" fmla="*/ 0 h 285940"/>
                  <a:gd name="connsiteX17" fmla="*/ 365228 w 448898"/>
                  <a:gd name="connsiteY17" fmla="*/ 0 h 285940"/>
                  <a:gd name="connsiteX18" fmla="*/ 368752 w 448898"/>
                  <a:gd name="connsiteY18" fmla="*/ 1715 h 285940"/>
                  <a:gd name="connsiteX19" fmla="*/ 448857 w 448898"/>
                  <a:gd name="connsiteY19" fmla="*/ 188690 h 285940"/>
                  <a:gd name="connsiteX20" fmla="*/ 447619 w 448898"/>
                  <a:gd name="connsiteY20" fmla="*/ 192500 h 285940"/>
                  <a:gd name="connsiteX21" fmla="*/ 396851 w 448898"/>
                  <a:gd name="connsiteY21" fmla="*/ 269081 h 285940"/>
                  <a:gd name="connsiteX22" fmla="*/ 393612 w 448898"/>
                  <a:gd name="connsiteY22" fmla="*/ 271653 h 285940"/>
                  <a:gd name="connsiteX23" fmla="*/ 368085 w 448898"/>
                  <a:gd name="connsiteY23" fmla="*/ 277463 h 285940"/>
                  <a:gd name="connsiteX24" fmla="*/ 325223 w 448898"/>
                  <a:gd name="connsiteY24" fmla="*/ 285560 h 285940"/>
                  <a:gd name="connsiteX25" fmla="*/ 316555 w 448898"/>
                  <a:gd name="connsiteY25" fmla="*/ 285941 h 28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48898" h="285940">
                    <a:moveTo>
                      <a:pt x="316555" y="285941"/>
                    </a:moveTo>
                    <a:cubicBezTo>
                      <a:pt x="298458" y="285941"/>
                      <a:pt x="280551" y="282035"/>
                      <a:pt x="263310" y="278225"/>
                    </a:cubicBezTo>
                    <a:cubicBezTo>
                      <a:pt x="246261" y="274510"/>
                      <a:pt x="228735" y="270605"/>
                      <a:pt x="211209" y="270605"/>
                    </a:cubicBezTo>
                    <a:lnTo>
                      <a:pt x="208923" y="270605"/>
                    </a:lnTo>
                    <a:cubicBezTo>
                      <a:pt x="193302" y="270891"/>
                      <a:pt x="178062" y="274320"/>
                      <a:pt x="163393" y="277558"/>
                    </a:cubicBezTo>
                    <a:cubicBezTo>
                      <a:pt x="147677" y="281083"/>
                      <a:pt x="131389" y="284702"/>
                      <a:pt x="114244" y="284702"/>
                    </a:cubicBezTo>
                    <a:cubicBezTo>
                      <a:pt x="108148" y="284702"/>
                      <a:pt x="102338" y="284226"/>
                      <a:pt x="96528" y="283369"/>
                    </a:cubicBezTo>
                    <a:cubicBezTo>
                      <a:pt x="87765" y="282035"/>
                      <a:pt x="79287" y="279559"/>
                      <a:pt x="71096" y="277273"/>
                    </a:cubicBezTo>
                    <a:cubicBezTo>
                      <a:pt x="63762" y="275177"/>
                      <a:pt x="56237" y="272987"/>
                      <a:pt x="48712" y="271748"/>
                    </a:cubicBezTo>
                    <a:cubicBezTo>
                      <a:pt x="47283" y="271462"/>
                      <a:pt x="46045" y="270510"/>
                      <a:pt x="45474" y="269176"/>
                    </a:cubicBezTo>
                    <a:cubicBezTo>
                      <a:pt x="34710" y="243459"/>
                      <a:pt x="18994" y="218694"/>
                      <a:pt x="1182" y="199263"/>
                    </a:cubicBezTo>
                    <a:cubicBezTo>
                      <a:pt x="-56" y="197929"/>
                      <a:pt x="-342" y="196024"/>
                      <a:pt x="420" y="194500"/>
                    </a:cubicBezTo>
                    <a:cubicBezTo>
                      <a:pt x="21852" y="149257"/>
                      <a:pt x="40330" y="110109"/>
                      <a:pt x="97099" y="89535"/>
                    </a:cubicBezTo>
                    <a:cubicBezTo>
                      <a:pt x="137009" y="75057"/>
                      <a:pt x="179871" y="72199"/>
                      <a:pt x="221210" y="69437"/>
                    </a:cubicBezTo>
                    <a:lnTo>
                      <a:pt x="232354" y="68675"/>
                    </a:lnTo>
                    <a:cubicBezTo>
                      <a:pt x="297410" y="64198"/>
                      <a:pt x="335986" y="44291"/>
                      <a:pt x="361513" y="2095"/>
                    </a:cubicBezTo>
                    <a:cubicBezTo>
                      <a:pt x="362275" y="857"/>
                      <a:pt x="363609" y="95"/>
                      <a:pt x="365037" y="0"/>
                    </a:cubicBezTo>
                    <a:cubicBezTo>
                      <a:pt x="365133" y="0"/>
                      <a:pt x="365133" y="0"/>
                      <a:pt x="365228" y="0"/>
                    </a:cubicBezTo>
                    <a:cubicBezTo>
                      <a:pt x="366561" y="0"/>
                      <a:pt x="367895" y="667"/>
                      <a:pt x="368752" y="1715"/>
                    </a:cubicBezTo>
                    <a:cubicBezTo>
                      <a:pt x="409614" y="56864"/>
                      <a:pt x="438856" y="125063"/>
                      <a:pt x="448857" y="188690"/>
                    </a:cubicBezTo>
                    <a:cubicBezTo>
                      <a:pt x="449048" y="190119"/>
                      <a:pt x="448572" y="191452"/>
                      <a:pt x="447619" y="192500"/>
                    </a:cubicBezTo>
                    <a:cubicBezTo>
                      <a:pt x="427426" y="212408"/>
                      <a:pt x="408852" y="240316"/>
                      <a:pt x="396851" y="269081"/>
                    </a:cubicBezTo>
                    <a:cubicBezTo>
                      <a:pt x="396279" y="270415"/>
                      <a:pt x="395041" y="271462"/>
                      <a:pt x="393612" y="271653"/>
                    </a:cubicBezTo>
                    <a:cubicBezTo>
                      <a:pt x="384945" y="273177"/>
                      <a:pt x="376372" y="275368"/>
                      <a:pt x="368085" y="277463"/>
                    </a:cubicBezTo>
                    <a:cubicBezTo>
                      <a:pt x="354369" y="280892"/>
                      <a:pt x="340272" y="284512"/>
                      <a:pt x="325223" y="285560"/>
                    </a:cubicBezTo>
                    <a:cubicBezTo>
                      <a:pt x="322270" y="285845"/>
                      <a:pt x="319413" y="285941"/>
                      <a:pt x="316555" y="285941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2" name="Freeform: Shape 29">
                <a:extLst>
                  <a:ext uri="{FF2B5EF4-FFF2-40B4-BE49-F238E27FC236}">
                    <a16:creationId xmlns:a16="http://schemas.microsoft.com/office/drawing/2014/main" id="{71495119-9C96-436C-B7BF-BB54A9D01300}"/>
                  </a:ext>
                </a:extLst>
              </p:cNvPr>
              <p:cNvSpPr/>
              <p:nvPr/>
            </p:nvSpPr>
            <p:spPr>
              <a:xfrm>
                <a:off x="5885186" y="3292887"/>
                <a:ext cx="420332" cy="314420"/>
              </a:xfrm>
              <a:custGeom>
                <a:avLst/>
                <a:gdLst>
                  <a:gd name="connsiteX0" fmla="*/ 419791 w 420332"/>
                  <a:gd name="connsiteY0" fmla="*/ 49435 h 314420"/>
                  <a:gd name="connsiteX1" fmla="*/ 384930 w 420332"/>
                  <a:gd name="connsiteY1" fmla="*/ 1905 h 314420"/>
                  <a:gd name="connsiteX2" fmla="*/ 369499 w 420332"/>
                  <a:gd name="connsiteY2" fmla="*/ 4381 h 314420"/>
                  <a:gd name="connsiteX3" fmla="*/ 363403 w 420332"/>
                  <a:gd name="connsiteY3" fmla="*/ 6191 h 314420"/>
                  <a:gd name="connsiteX4" fmla="*/ 327780 w 420332"/>
                  <a:gd name="connsiteY4" fmla="*/ 14002 h 314420"/>
                  <a:gd name="connsiteX5" fmla="*/ 316255 w 420332"/>
                  <a:gd name="connsiteY5" fmla="*/ 14383 h 314420"/>
                  <a:gd name="connsiteX6" fmla="*/ 260819 w 420332"/>
                  <a:gd name="connsiteY6" fmla="*/ 8192 h 314420"/>
                  <a:gd name="connsiteX7" fmla="*/ 205098 w 420332"/>
                  <a:gd name="connsiteY7" fmla="*/ 1905 h 314420"/>
                  <a:gd name="connsiteX8" fmla="*/ 173380 w 420332"/>
                  <a:gd name="connsiteY8" fmla="*/ 5239 h 314420"/>
                  <a:gd name="connsiteX9" fmla="*/ 108038 w 420332"/>
                  <a:gd name="connsiteY9" fmla="*/ 14097 h 314420"/>
                  <a:gd name="connsiteX10" fmla="*/ 66414 w 420332"/>
                  <a:gd name="connsiteY10" fmla="*/ 8573 h 314420"/>
                  <a:gd name="connsiteX11" fmla="*/ 58889 w 420332"/>
                  <a:gd name="connsiteY11" fmla="*/ 6191 h 314420"/>
                  <a:gd name="connsiteX12" fmla="*/ 31171 w 420332"/>
                  <a:gd name="connsiteY12" fmla="*/ 0 h 314420"/>
                  <a:gd name="connsiteX13" fmla="*/ 7073 w 420332"/>
                  <a:gd name="connsiteY13" fmla="*/ 18193 h 314420"/>
                  <a:gd name="connsiteX14" fmla="*/ 882 w 420332"/>
                  <a:gd name="connsiteY14" fmla="*/ 90488 h 314420"/>
                  <a:gd name="connsiteX15" fmla="*/ 209194 w 420332"/>
                  <a:gd name="connsiteY15" fmla="*/ 314420 h 314420"/>
                  <a:gd name="connsiteX16" fmla="*/ 227863 w 420332"/>
                  <a:gd name="connsiteY16" fmla="*/ 313658 h 314420"/>
                  <a:gd name="connsiteX17" fmla="*/ 419791 w 420332"/>
                  <a:gd name="connsiteY17" fmla="*/ 49435 h 31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0332" h="314420">
                    <a:moveTo>
                      <a:pt x="419791" y="49435"/>
                    </a:moveTo>
                    <a:cubicBezTo>
                      <a:pt x="416934" y="25908"/>
                      <a:pt x="410647" y="1905"/>
                      <a:pt x="384930" y="1905"/>
                    </a:cubicBezTo>
                    <a:cubicBezTo>
                      <a:pt x="380358" y="1905"/>
                      <a:pt x="375119" y="2762"/>
                      <a:pt x="369499" y="4381"/>
                    </a:cubicBezTo>
                    <a:lnTo>
                      <a:pt x="363403" y="6191"/>
                    </a:lnTo>
                    <a:cubicBezTo>
                      <a:pt x="351783" y="9620"/>
                      <a:pt x="339686" y="13144"/>
                      <a:pt x="327780" y="14002"/>
                    </a:cubicBezTo>
                    <a:cubicBezTo>
                      <a:pt x="323875" y="14288"/>
                      <a:pt x="320065" y="14383"/>
                      <a:pt x="316255" y="14383"/>
                    </a:cubicBezTo>
                    <a:cubicBezTo>
                      <a:pt x="297395" y="14383"/>
                      <a:pt x="278821" y="11240"/>
                      <a:pt x="260819" y="8192"/>
                    </a:cubicBezTo>
                    <a:cubicBezTo>
                      <a:pt x="242722" y="5144"/>
                      <a:pt x="224053" y="1905"/>
                      <a:pt x="205098" y="1905"/>
                    </a:cubicBezTo>
                    <a:cubicBezTo>
                      <a:pt x="193858" y="1905"/>
                      <a:pt x="183476" y="2953"/>
                      <a:pt x="173380" y="5239"/>
                    </a:cubicBezTo>
                    <a:cubicBezTo>
                      <a:pt x="152615" y="9811"/>
                      <a:pt x="130327" y="14097"/>
                      <a:pt x="108038" y="14097"/>
                    </a:cubicBezTo>
                    <a:cubicBezTo>
                      <a:pt x="93370" y="14097"/>
                      <a:pt x="79654" y="12287"/>
                      <a:pt x="66414" y="8573"/>
                    </a:cubicBezTo>
                    <a:cubicBezTo>
                      <a:pt x="64223" y="7906"/>
                      <a:pt x="61651" y="7144"/>
                      <a:pt x="58889" y="6191"/>
                    </a:cubicBezTo>
                    <a:cubicBezTo>
                      <a:pt x="50698" y="3429"/>
                      <a:pt x="40411" y="0"/>
                      <a:pt x="31171" y="0"/>
                    </a:cubicBezTo>
                    <a:cubicBezTo>
                      <a:pt x="18789" y="0"/>
                      <a:pt x="10407" y="6287"/>
                      <a:pt x="7073" y="18193"/>
                    </a:cubicBezTo>
                    <a:cubicBezTo>
                      <a:pt x="787" y="40672"/>
                      <a:pt x="-1404" y="65723"/>
                      <a:pt x="882" y="90488"/>
                    </a:cubicBezTo>
                    <a:cubicBezTo>
                      <a:pt x="11169" y="201930"/>
                      <a:pt x="79558" y="314420"/>
                      <a:pt x="209194" y="314420"/>
                    </a:cubicBezTo>
                    <a:cubicBezTo>
                      <a:pt x="215290" y="314420"/>
                      <a:pt x="221576" y="314135"/>
                      <a:pt x="227863" y="313658"/>
                    </a:cubicBezTo>
                    <a:cubicBezTo>
                      <a:pt x="363308" y="302609"/>
                      <a:pt x="426935" y="172498"/>
                      <a:pt x="419791" y="49435"/>
                    </a:cubicBezTo>
                    <a:close/>
                  </a:path>
                </a:pathLst>
              </a:custGeom>
              <a:solidFill>
                <a:srgbClr val="67CE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3" name="Freeform: Shape 30">
                <a:extLst>
                  <a:ext uri="{FF2B5EF4-FFF2-40B4-BE49-F238E27FC236}">
                    <a16:creationId xmlns:a16="http://schemas.microsoft.com/office/drawing/2014/main" id="{C5E5DA1F-1FCD-40F1-BF93-35C6508DA2EA}"/>
                  </a:ext>
                </a:extLst>
              </p:cNvPr>
              <p:cNvSpPr/>
              <p:nvPr/>
            </p:nvSpPr>
            <p:spPr>
              <a:xfrm>
                <a:off x="5590799" y="3739324"/>
                <a:ext cx="998145" cy="458604"/>
              </a:xfrm>
              <a:custGeom>
                <a:avLst/>
                <a:gdLst>
                  <a:gd name="connsiteX0" fmla="*/ 483674 w 998145"/>
                  <a:gd name="connsiteY0" fmla="*/ 458534 h 458604"/>
                  <a:gd name="connsiteX1" fmla="*/ 138202 w 998145"/>
                  <a:gd name="connsiteY1" fmla="*/ 409670 h 458604"/>
                  <a:gd name="connsiteX2" fmla="*/ 2757 w 998145"/>
                  <a:gd name="connsiteY2" fmla="*/ 261461 h 458604"/>
                  <a:gd name="connsiteX3" fmla="*/ 42190 w 998145"/>
                  <a:gd name="connsiteY3" fmla="*/ 179832 h 458604"/>
                  <a:gd name="connsiteX4" fmla="*/ 53811 w 998145"/>
                  <a:gd name="connsiteY4" fmla="*/ 160592 h 458604"/>
                  <a:gd name="connsiteX5" fmla="*/ 176112 w 998145"/>
                  <a:gd name="connsiteY5" fmla="*/ 53150 h 458604"/>
                  <a:gd name="connsiteX6" fmla="*/ 247263 w 998145"/>
                  <a:gd name="connsiteY6" fmla="*/ 33242 h 458604"/>
                  <a:gd name="connsiteX7" fmla="*/ 366707 w 998145"/>
                  <a:gd name="connsiteY7" fmla="*/ 1238 h 458604"/>
                  <a:gd name="connsiteX8" fmla="*/ 367659 w 998145"/>
                  <a:gd name="connsiteY8" fmla="*/ 1143 h 458604"/>
                  <a:gd name="connsiteX9" fmla="*/ 371088 w 998145"/>
                  <a:gd name="connsiteY9" fmla="*/ 2762 h 458604"/>
                  <a:gd name="connsiteX10" fmla="*/ 371565 w 998145"/>
                  <a:gd name="connsiteY10" fmla="*/ 7429 h 458604"/>
                  <a:gd name="connsiteX11" fmla="*/ 366516 w 998145"/>
                  <a:gd name="connsiteY11" fmla="*/ 43244 h 458604"/>
                  <a:gd name="connsiteX12" fmla="*/ 460338 w 998145"/>
                  <a:gd name="connsiteY12" fmla="*/ 116776 h 458604"/>
                  <a:gd name="connsiteX13" fmla="*/ 481674 w 998145"/>
                  <a:gd name="connsiteY13" fmla="*/ 117538 h 458604"/>
                  <a:gd name="connsiteX14" fmla="*/ 614166 w 998145"/>
                  <a:gd name="connsiteY14" fmla="*/ 68485 h 458604"/>
                  <a:gd name="connsiteX15" fmla="*/ 620929 w 998145"/>
                  <a:gd name="connsiteY15" fmla="*/ 6001 h 458604"/>
                  <a:gd name="connsiteX16" fmla="*/ 621596 w 998145"/>
                  <a:gd name="connsiteY16" fmla="*/ 1524 h 458604"/>
                  <a:gd name="connsiteX17" fmla="*/ 624930 w 998145"/>
                  <a:gd name="connsiteY17" fmla="*/ 0 h 458604"/>
                  <a:gd name="connsiteX18" fmla="*/ 625882 w 998145"/>
                  <a:gd name="connsiteY18" fmla="*/ 95 h 458604"/>
                  <a:gd name="connsiteX19" fmla="*/ 645599 w 998145"/>
                  <a:gd name="connsiteY19" fmla="*/ 4667 h 458604"/>
                  <a:gd name="connsiteX20" fmla="*/ 646932 w 998145"/>
                  <a:gd name="connsiteY20" fmla="*/ 5239 h 458604"/>
                  <a:gd name="connsiteX21" fmla="*/ 649980 w 998145"/>
                  <a:gd name="connsiteY21" fmla="*/ 6191 h 458604"/>
                  <a:gd name="connsiteX22" fmla="*/ 650838 w 998145"/>
                  <a:gd name="connsiteY22" fmla="*/ 6191 h 458604"/>
                  <a:gd name="connsiteX23" fmla="*/ 652076 w 998145"/>
                  <a:gd name="connsiteY23" fmla="*/ 6286 h 458604"/>
                  <a:gd name="connsiteX24" fmla="*/ 758375 w 998145"/>
                  <a:gd name="connsiteY24" fmla="*/ 35338 h 458604"/>
                  <a:gd name="connsiteX25" fmla="*/ 833337 w 998145"/>
                  <a:gd name="connsiteY25" fmla="*/ 56293 h 458604"/>
                  <a:gd name="connsiteX26" fmla="*/ 945351 w 998145"/>
                  <a:gd name="connsiteY26" fmla="*/ 167926 h 458604"/>
                  <a:gd name="connsiteX27" fmla="*/ 946017 w 998145"/>
                  <a:gd name="connsiteY27" fmla="*/ 169164 h 458604"/>
                  <a:gd name="connsiteX28" fmla="*/ 956019 w 998145"/>
                  <a:gd name="connsiteY28" fmla="*/ 187071 h 458604"/>
                  <a:gd name="connsiteX29" fmla="*/ 996309 w 998145"/>
                  <a:gd name="connsiteY29" fmla="*/ 277844 h 458604"/>
                  <a:gd name="connsiteX30" fmla="*/ 836575 w 998145"/>
                  <a:gd name="connsiteY30" fmla="*/ 417385 h 458604"/>
                  <a:gd name="connsiteX31" fmla="*/ 497676 w 998145"/>
                  <a:gd name="connsiteY31" fmla="*/ 458534 h 458604"/>
                  <a:gd name="connsiteX32" fmla="*/ 483674 w 998145"/>
                  <a:gd name="connsiteY32" fmla="*/ 458534 h 458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98145" h="458604">
                    <a:moveTo>
                      <a:pt x="483674" y="458534"/>
                    </a:moveTo>
                    <a:cubicBezTo>
                      <a:pt x="343942" y="457676"/>
                      <a:pt x="234214" y="442150"/>
                      <a:pt x="138202" y="409670"/>
                    </a:cubicBezTo>
                    <a:cubicBezTo>
                      <a:pt x="34475" y="374618"/>
                      <a:pt x="-12293" y="323374"/>
                      <a:pt x="2757" y="261461"/>
                    </a:cubicBezTo>
                    <a:cubicBezTo>
                      <a:pt x="9710" y="232791"/>
                      <a:pt x="26283" y="205930"/>
                      <a:pt x="42190" y="179832"/>
                    </a:cubicBezTo>
                    <a:cubicBezTo>
                      <a:pt x="46191" y="173260"/>
                      <a:pt x="50096" y="166878"/>
                      <a:pt x="53811" y="160592"/>
                    </a:cubicBezTo>
                    <a:cubicBezTo>
                      <a:pt x="82195" y="112109"/>
                      <a:pt x="110961" y="70580"/>
                      <a:pt x="176112" y="53150"/>
                    </a:cubicBezTo>
                    <a:cubicBezTo>
                      <a:pt x="199734" y="46863"/>
                      <a:pt x="223927" y="39910"/>
                      <a:pt x="247263" y="33242"/>
                    </a:cubicBezTo>
                    <a:cubicBezTo>
                      <a:pt x="286316" y="22098"/>
                      <a:pt x="326702" y="10477"/>
                      <a:pt x="366707" y="1238"/>
                    </a:cubicBezTo>
                    <a:cubicBezTo>
                      <a:pt x="366993" y="1143"/>
                      <a:pt x="367374" y="1143"/>
                      <a:pt x="367659" y="1143"/>
                    </a:cubicBezTo>
                    <a:cubicBezTo>
                      <a:pt x="368993" y="1143"/>
                      <a:pt x="370231" y="1715"/>
                      <a:pt x="371088" y="2762"/>
                    </a:cubicBezTo>
                    <a:cubicBezTo>
                      <a:pt x="372136" y="4096"/>
                      <a:pt x="372327" y="5905"/>
                      <a:pt x="371565" y="7429"/>
                    </a:cubicBezTo>
                    <a:cubicBezTo>
                      <a:pt x="366040" y="18574"/>
                      <a:pt x="364326" y="30671"/>
                      <a:pt x="366516" y="43244"/>
                    </a:cubicBezTo>
                    <a:cubicBezTo>
                      <a:pt x="374994" y="92773"/>
                      <a:pt x="420523" y="113728"/>
                      <a:pt x="460338" y="116776"/>
                    </a:cubicBezTo>
                    <a:cubicBezTo>
                      <a:pt x="467196" y="117348"/>
                      <a:pt x="474339" y="117538"/>
                      <a:pt x="481674" y="117538"/>
                    </a:cubicBezTo>
                    <a:cubicBezTo>
                      <a:pt x="505200" y="117538"/>
                      <a:pt x="584448" y="114014"/>
                      <a:pt x="614166" y="68485"/>
                    </a:cubicBezTo>
                    <a:cubicBezTo>
                      <a:pt x="627025" y="48768"/>
                      <a:pt x="629502" y="26003"/>
                      <a:pt x="620929" y="6001"/>
                    </a:cubicBezTo>
                    <a:cubicBezTo>
                      <a:pt x="620262" y="4477"/>
                      <a:pt x="620548" y="2762"/>
                      <a:pt x="621596" y="1524"/>
                    </a:cubicBezTo>
                    <a:cubicBezTo>
                      <a:pt x="622453" y="476"/>
                      <a:pt x="623691" y="0"/>
                      <a:pt x="624930" y="0"/>
                    </a:cubicBezTo>
                    <a:cubicBezTo>
                      <a:pt x="625215" y="0"/>
                      <a:pt x="625596" y="0"/>
                      <a:pt x="625882" y="95"/>
                    </a:cubicBezTo>
                    <a:cubicBezTo>
                      <a:pt x="632454" y="1619"/>
                      <a:pt x="639027" y="3143"/>
                      <a:pt x="645599" y="4667"/>
                    </a:cubicBezTo>
                    <a:cubicBezTo>
                      <a:pt x="646075" y="4763"/>
                      <a:pt x="646551" y="4953"/>
                      <a:pt x="646932" y="5239"/>
                    </a:cubicBezTo>
                    <a:cubicBezTo>
                      <a:pt x="647885" y="5810"/>
                      <a:pt x="648933" y="6191"/>
                      <a:pt x="649980" y="6191"/>
                    </a:cubicBezTo>
                    <a:cubicBezTo>
                      <a:pt x="650171" y="6191"/>
                      <a:pt x="650457" y="6191"/>
                      <a:pt x="650838" y="6191"/>
                    </a:cubicBezTo>
                    <a:cubicBezTo>
                      <a:pt x="651314" y="6191"/>
                      <a:pt x="651790" y="6191"/>
                      <a:pt x="652076" y="6286"/>
                    </a:cubicBezTo>
                    <a:cubicBezTo>
                      <a:pt x="687604" y="15145"/>
                      <a:pt x="723513" y="25336"/>
                      <a:pt x="758375" y="35338"/>
                    </a:cubicBezTo>
                    <a:cubicBezTo>
                      <a:pt x="782950" y="42386"/>
                      <a:pt x="808476" y="49625"/>
                      <a:pt x="833337" y="56293"/>
                    </a:cubicBezTo>
                    <a:cubicBezTo>
                      <a:pt x="893249" y="72295"/>
                      <a:pt x="918585" y="118777"/>
                      <a:pt x="945351" y="167926"/>
                    </a:cubicBezTo>
                    <a:lnTo>
                      <a:pt x="946017" y="169164"/>
                    </a:lnTo>
                    <a:cubicBezTo>
                      <a:pt x="949256" y="175070"/>
                      <a:pt x="952590" y="180975"/>
                      <a:pt x="956019" y="187071"/>
                    </a:cubicBezTo>
                    <a:cubicBezTo>
                      <a:pt x="972402" y="216217"/>
                      <a:pt x="989356" y="246317"/>
                      <a:pt x="996309" y="277844"/>
                    </a:cubicBezTo>
                    <a:cubicBezTo>
                      <a:pt x="1015359" y="364426"/>
                      <a:pt x="880866" y="404241"/>
                      <a:pt x="836575" y="417385"/>
                    </a:cubicBezTo>
                    <a:cubicBezTo>
                      <a:pt x="741897" y="445484"/>
                      <a:pt x="634169" y="458534"/>
                      <a:pt x="497676" y="458534"/>
                    </a:cubicBezTo>
                    <a:cubicBezTo>
                      <a:pt x="493199" y="458629"/>
                      <a:pt x="488436" y="458629"/>
                      <a:pt x="483674" y="458534"/>
                    </a:cubicBezTo>
                    <a:close/>
                  </a:path>
                </a:pathLst>
              </a:custGeom>
              <a:solidFill>
                <a:srgbClr val="86D3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4" name="Freeform: Shape 31">
                <a:extLst>
                  <a:ext uri="{FF2B5EF4-FFF2-40B4-BE49-F238E27FC236}">
                    <a16:creationId xmlns:a16="http://schemas.microsoft.com/office/drawing/2014/main" id="{77A94417-D626-49F5-8053-96412E1E2E96}"/>
                  </a:ext>
                </a:extLst>
              </p:cNvPr>
              <p:cNvSpPr/>
              <p:nvPr/>
            </p:nvSpPr>
            <p:spPr>
              <a:xfrm>
                <a:off x="5590894" y="3878103"/>
                <a:ext cx="998318" cy="319659"/>
              </a:xfrm>
              <a:custGeom>
                <a:avLst/>
                <a:gdLst>
                  <a:gd name="connsiteX0" fmla="*/ 956114 w 998318"/>
                  <a:gd name="connsiteY0" fmla="*/ 48387 h 319659"/>
                  <a:gd name="connsiteX1" fmla="*/ 946113 w 998318"/>
                  <a:gd name="connsiteY1" fmla="*/ 30480 h 319659"/>
                  <a:gd name="connsiteX2" fmla="*/ 945446 w 998318"/>
                  <a:gd name="connsiteY2" fmla="*/ 29242 h 319659"/>
                  <a:gd name="connsiteX3" fmla="*/ 936397 w 998318"/>
                  <a:gd name="connsiteY3" fmla="*/ 12764 h 319659"/>
                  <a:gd name="connsiteX4" fmla="*/ 933730 w 998318"/>
                  <a:gd name="connsiteY4" fmla="*/ 125158 h 319659"/>
                  <a:gd name="connsiteX5" fmla="*/ 796284 w 998318"/>
                  <a:gd name="connsiteY5" fmla="*/ 226695 h 319659"/>
                  <a:gd name="connsiteX6" fmla="*/ 588068 w 998318"/>
                  <a:gd name="connsiteY6" fmla="*/ 250984 h 319659"/>
                  <a:gd name="connsiteX7" fmla="*/ 184017 w 998318"/>
                  <a:gd name="connsiteY7" fmla="*/ 211455 h 319659"/>
                  <a:gd name="connsiteX8" fmla="*/ 66765 w 998318"/>
                  <a:gd name="connsiteY8" fmla="*/ 142113 h 319659"/>
                  <a:gd name="connsiteX9" fmla="*/ 67050 w 998318"/>
                  <a:gd name="connsiteY9" fmla="*/ 0 h 319659"/>
                  <a:gd name="connsiteX10" fmla="*/ 53811 w 998318"/>
                  <a:gd name="connsiteY10" fmla="*/ 21717 h 319659"/>
                  <a:gd name="connsiteX11" fmla="*/ 42190 w 998318"/>
                  <a:gd name="connsiteY11" fmla="*/ 40958 h 319659"/>
                  <a:gd name="connsiteX12" fmla="*/ 2757 w 998318"/>
                  <a:gd name="connsiteY12" fmla="*/ 122587 h 319659"/>
                  <a:gd name="connsiteX13" fmla="*/ 138202 w 998318"/>
                  <a:gd name="connsiteY13" fmla="*/ 270796 h 319659"/>
                  <a:gd name="connsiteX14" fmla="*/ 483674 w 998318"/>
                  <a:gd name="connsiteY14" fmla="*/ 319659 h 319659"/>
                  <a:gd name="connsiteX15" fmla="*/ 497866 w 998318"/>
                  <a:gd name="connsiteY15" fmla="*/ 319659 h 319659"/>
                  <a:gd name="connsiteX16" fmla="*/ 836766 w 998318"/>
                  <a:gd name="connsiteY16" fmla="*/ 278511 h 319659"/>
                  <a:gd name="connsiteX17" fmla="*/ 996500 w 998318"/>
                  <a:gd name="connsiteY17" fmla="*/ 138970 h 319659"/>
                  <a:gd name="connsiteX18" fmla="*/ 956114 w 998318"/>
                  <a:gd name="connsiteY18" fmla="*/ 48387 h 319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98318" h="319659">
                    <a:moveTo>
                      <a:pt x="956114" y="48387"/>
                    </a:moveTo>
                    <a:cubicBezTo>
                      <a:pt x="952685" y="42291"/>
                      <a:pt x="949351" y="36386"/>
                      <a:pt x="946113" y="30480"/>
                    </a:cubicBezTo>
                    <a:lnTo>
                      <a:pt x="945446" y="29242"/>
                    </a:lnTo>
                    <a:cubicBezTo>
                      <a:pt x="942398" y="23717"/>
                      <a:pt x="939445" y="18193"/>
                      <a:pt x="936397" y="12764"/>
                    </a:cubicBezTo>
                    <a:cubicBezTo>
                      <a:pt x="940874" y="50483"/>
                      <a:pt x="941064" y="88964"/>
                      <a:pt x="933730" y="125158"/>
                    </a:cubicBezTo>
                    <a:cubicBezTo>
                      <a:pt x="921252" y="187547"/>
                      <a:pt x="849339" y="210788"/>
                      <a:pt x="796284" y="226695"/>
                    </a:cubicBezTo>
                    <a:cubicBezTo>
                      <a:pt x="729133" y="246793"/>
                      <a:pt x="657600" y="249269"/>
                      <a:pt x="588068" y="250984"/>
                    </a:cubicBezTo>
                    <a:cubicBezTo>
                      <a:pt x="451765" y="254318"/>
                      <a:pt x="316701" y="243840"/>
                      <a:pt x="184017" y="211455"/>
                    </a:cubicBezTo>
                    <a:cubicBezTo>
                      <a:pt x="138678" y="200406"/>
                      <a:pt x="91720" y="184404"/>
                      <a:pt x="66765" y="142113"/>
                    </a:cubicBezTo>
                    <a:cubicBezTo>
                      <a:pt x="43238" y="102299"/>
                      <a:pt x="53049" y="48006"/>
                      <a:pt x="67050" y="0"/>
                    </a:cubicBezTo>
                    <a:cubicBezTo>
                      <a:pt x="62574" y="7049"/>
                      <a:pt x="58192" y="14288"/>
                      <a:pt x="53811" y="21717"/>
                    </a:cubicBezTo>
                    <a:cubicBezTo>
                      <a:pt x="50096" y="28004"/>
                      <a:pt x="46191" y="34481"/>
                      <a:pt x="42190" y="40958"/>
                    </a:cubicBezTo>
                    <a:cubicBezTo>
                      <a:pt x="26188" y="66961"/>
                      <a:pt x="9710" y="93917"/>
                      <a:pt x="2757" y="122587"/>
                    </a:cubicBezTo>
                    <a:cubicBezTo>
                      <a:pt x="-12293" y="184499"/>
                      <a:pt x="34475" y="235744"/>
                      <a:pt x="138202" y="270796"/>
                    </a:cubicBezTo>
                    <a:cubicBezTo>
                      <a:pt x="234214" y="303276"/>
                      <a:pt x="343942" y="318802"/>
                      <a:pt x="483674" y="319659"/>
                    </a:cubicBezTo>
                    <a:cubicBezTo>
                      <a:pt x="488436" y="319659"/>
                      <a:pt x="493104" y="319659"/>
                      <a:pt x="497866" y="319659"/>
                    </a:cubicBezTo>
                    <a:cubicBezTo>
                      <a:pt x="634359" y="319659"/>
                      <a:pt x="742087" y="306610"/>
                      <a:pt x="836766" y="278511"/>
                    </a:cubicBezTo>
                    <a:cubicBezTo>
                      <a:pt x="880962" y="265367"/>
                      <a:pt x="1015455" y="225552"/>
                      <a:pt x="996500" y="138970"/>
                    </a:cubicBezTo>
                    <a:cubicBezTo>
                      <a:pt x="989452" y="107633"/>
                      <a:pt x="972497" y="77533"/>
                      <a:pt x="956114" y="48387"/>
                    </a:cubicBezTo>
                    <a:close/>
                  </a:path>
                </a:pathLst>
              </a:custGeom>
              <a:solidFill>
                <a:srgbClr val="52B2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5" name="Freeform: Shape 32">
                <a:extLst>
                  <a:ext uri="{FF2B5EF4-FFF2-40B4-BE49-F238E27FC236}">
                    <a16:creationId xmlns:a16="http://schemas.microsoft.com/office/drawing/2014/main" id="{60DC165A-21A7-4606-B828-8E2C9C63D01A}"/>
                  </a:ext>
                </a:extLst>
              </p:cNvPr>
              <p:cNvSpPr/>
              <p:nvPr/>
            </p:nvSpPr>
            <p:spPr>
              <a:xfrm>
                <a:off x="5662578" y="2783204"/>
                <a:ext cx="882141" cy="952214"/>
              </a:xfrm>
              <a:custGeom>
                <a:avLst/>
                <a:gdLst>
                  <a:gd name="connsiteX0" fmla="*/ 881381 w 882141"/>
                  <a:gd name="connsiteY0" fmla="*/ 394811 h 952214"/>
                  <a:gd name="connsiteX1" fmla="*/ 878905 w 882141"/>
                  <a:gd name="connsiteY1" fmla="*/ 398336 h 952214"/>
                  <a:gd name="connsiteX2" fmla="*/ 877000 w 882141"/>
                  <a:gd name="connsiteY2" fmla="*/ 398812 h 952214"/>
                  <a:gd name="connsiteX3" fmla="*/ 874619 w 882141"/>
                  <a:gd name="connsiteY3" fmla="*/ 398050 h 952214"/>
                  <a:gd name="connsiteX4" fmla="*/ 857950 w 882141"/>
                  <a:gd name="connsiteY4" fmla="*/ 385572 h 952214"/>
                  <a:gd name="connsiteX5" fmla="*/ 825565 w 882141"/>
                  <a:gd name="connsiteY5" fmla="*/ 365093 h 952214"/>
                  <a:gd name="connsiteX6" fmla="*/ 765653 w 882141"/>
                  <a:gd name="connsiteY6" fmla="*/ 355283 h 952214"/>
                  <a:gd name="connsiteX7" fmla="*/ 702407 w 882141"/>
                  <a:gd name="connsiteY7" fmla="*/ 371380 h 952214"/>
                  <a:gd name="connsiteX8" fmla="*/ 696406 w 882141"/>
                  <a:gd name="connsiteY8" fmla="*/ 392525 h 952214"/>
                  <a:gd name="connsiteX9" fmla="*/ 694025 w 882141"/>
                  <a:gd name="connsiteY9" fmla="*/ 397193 h 952214"/>
                  <a:gd name="connsiteX10" fmla="*/ 674022 w 882141"/>
                  <a:gd name="connsiteY10" fmla="*/ 409766 h 952214"/>
                  <a:gd name="connsiteX11" fmla="*/ 671355 w 882141"/>
                  <a:gd name="connsiteY11" fmla="*/ 410623 h 952214"/>
                  <a:gd name="connsiteX12" fmla="*/ 669831 w 882141"/>
                  <a:gd name="connsiteY12" fmla="*/ 410337 h 952214"/>
                  <a:gd name="connsiteX13" fmla="*/ 667164 w 882141"/>
                  <a:gd name="connsiteY13" fmla="*/ 407099 h 952214"/>
                  <a:gd name="connsiteX14" fmla="*/ 578486 w 882141"/>
                  <a:gd name="connsiteY14" fmla="*/ 215456 h 952214"/>
                  <a:gd name="connsiteX15" fmla="*/ 576296 w 882141"/>
                  <a:gd name="connsiteY15" fmla="*/ 214122 h 952214"/>
                  <a:gd name="connsiteX16" fmla="*/ 575343 w 882141"/>
                  <a:gd name="connsiteY16" fmla="*/ 214313 h 952214"/>
                  <a:gd name="connsiteX17" fmla="*/ 574486 w 882141"/>
                  <a:gd name="connsiteY17" fmla="*/ 214503 h 952214"/>
                  <a:gd name="connsiteX18" fmla="*/ 572105 w 882141"/>
                  <a:gd name="connsiteY18" fmla="*/ 216408 h 952214"/>
                  <a:gd name="connsiteX19" fmla="*/ 419324 w 882141"/>
                  <a:gd name="connsiteY19" fmla="*/ 291751 h 952214"/>
                  <a:gd name="connsiteX20" fmla="*/ 366936 w 882141"/>
                  <a:gd name="connsiteY20" fmla="*/ 297180 h 952214"/>
                  <a:gd name="connsiteX21" fmla="*/ 259875 w 882141"/>
                  <a:gd name="connsiteY21" fmla="*/ 333947 h 952214"/>
                  <a:gd name="connsiteX22" fmla="*/ 209774 w 882141"/>
                  <a:gd name="connsiteY22" fmla="*/ 408813 h 952214"/>
                  <a:gd name="connsiteX23" fmla="*/ 206821 w 882141"/>
                  <a:gd name="connsiteY23" fmla="*/ 415385 h 952214"/>
                  <a:gd name="connsiteX24" fmla="*/ 203773 w 882141"/>
                  <a:gd name="connsiteY24" fmla="*/ 417862 h 952214"/>
                  <a:gd name="connsiteX25" fmla="*/ 202820 w 882141"/>
                  <a:gd name="connsiteY25" fmla="*/ 417957 h 952214"/>
                  <a:gd name="connsiteX26" fmla="*/ 199963 w 882141"/>
                  <a:gd name="connsiteY26" fmla="*/ 416814 h 952214"/>
                  <a:gd name="connsiteX27" fmla="*/ 171007 w 882141"/>
                  <a:gd name="connsiteY27" fmla="*/ 396907 h 952214"/>
                  <a:gd name="connsiteX28" fmla="*/ 168626 w 882141"/>
                  <a:gd name="connsiteY28" fmla="*/ 392525 h 952214"/>
                  <a:gd name="connsiteX29" fmla="*/ 164911 w 882141"/>
                  <a:gd name="connsiteY29" fmla="*/ 373094 h 952214"/>
                  <a:gd name="connsiteX30" fmla="*/ 94045 w 882141"/>
                  <a:gd name="connsiteY30" fmla="*/ 355759 h 952214"/>
                  <a:gd name="connsiteX31" fmla="*/ 78424 w 882141"/>
                  <a:gd name="connsiteY31" fmla="*/ 356045 h 952214"/>
                  <a:gd name="connsiteX32" fmla="*/ 6986 w 882141"/>
                  <a:gd name="connsiteY32" fmla="*/ 384810 h 952214"/>
                  <a:gd name="connsiteX33" fmla="*/ 4605 w 882141"/>
                  <a:gd name="connsiteY33" fmla="*/ 385572 h 952214"/>
                  <a:gd name="connsiteX34" fmla="*/ 2605 w 882141"/>
                  <a:gd name="connsiteY34" fmla="*/ 385096 h 952214"/>
                  <a:gd name="connsiteX35" fmla="*/ 224 w 882141"/>
                  <a:gd name="connsiteY35" fmla="*/ 381381 h 952214"/>
                  <a:gd name="connsiteX36" fmla="*/ 23941 w 882141"/>
                  <a:gd name="connsiteY36" fmla="*/ 296323 h 952214"/>
                  <a:gd name="connsiteX37" fmla="*/ 63470 w 882141"/>
                  <a:gd name="connsiteY37" fmla="*/ 263652 h 952214"/>
                  <a:gd name="connsiteX38" fmla="*/ 84806 w 882141"/>
                  <a:gd name="connsiteY38" fmla="*/ 248126 h 952214"/>
                  <a:gd name="connsiteX39" fmla="*/ 143384 w 882141"/>
                  <a:gd name="connsiteY39" fmla="*/ 179642 h 952214"/>
                  <a:gd name="connsiteX40" fmla="*/ 160910 w 882141"/>
                  <a:gd name="connsiteY40" fmla="*/ 144399 h 952214"/>
                  <a:gd name="connsiteX41" fmla="*/ 234539 w 882141"/>
                  <a:gd name="connsiteY41" fmla="*/ 60579 h 952214"/>
                  <a:gd name="connsiteX42" fmla="*/ 289307 w 882141"/>
                  <a:gd name="connsiteY42" fmla="*/ 49054 h 952214"/>
                  <a:gd name="connsiteX43" fmla="*/ 348267 w 882141"/>
                  <a:gd name="connsiteY43" fmla="*/ 35433 h 952214"/>
                  <a:gd name="connsiteX44" fmla="*/ 366460 w 882141"/>
                  <a:gd name="connsiteY44" fmla="*/ 26765 h 952214"/>
                  <a:gd name="connsiteX45" fmla="*/ 421229 w 882141"/>
                  <a:gd name="connsiteY45" fmla="*/ 5143 h 952214"/>
                  <a:gd name="connsiteX46" fmla="*/ 463996 w 882141"/>
                  <a:gd name="connsiteY46" fmla="*/ 0 h 952214"/>
                  <a:gd name="connsiteX47" fmla="*/ 608109 w 882141"/>
                  <a:gd name="connsiteY47" fmla="*/ 97060 h 952214"/>
                  <a:gd name="connsiteX48" fmla="*/ 609443 w 882141"/>
                  <a:gd name="connsiteY48" fmla="*/ 98965 h 952214"/>
                  <a:gd name="connsiteX49" fmla="*/ 612776 w 882141"/>
                  <a:gd name="connsiteY49" fmla="*/ 100584 h 952214"/>
                  <a:gd name="connsiteX50" fmla="*/ 614872 w 882141"/>
                  <a:gd name="connsiteY50" fmla="*/ 100013 h 952214"/>
                  <a:gd name="connsiteX51" fmla="*/ 683642 w 882141"/>
                  <a:gd name="connsiteY51" fmla="*/ 81534 h 952214"/>
                  <a:gd name="connsiteX52" fmla="*/ 734220 w 882141"/>
                  <a:gd name="connsiteY52" fmla="*/ 94774 h 952214"/>
                  <a:gd name="connsiteX53" fmla="*/ 792227 w 882141"/>
                  <a:gd name="connsiteY53" fmla="*/ 228981 h 952214"/>
                  <a:gd name="connsiteX54" fmla="*/ 792513 w 882141"/>
                  <a:gd name="connsiteY54" fmla="*/ 236030 h 952214"/>
                  <a:gd name="connsiteX55" fmla="*/ 809372 w 882141"/>
                  <a:gd name="connsiteY55" fmla="*/ 291941 h 952214"/>
                  <a:gd name="connsiteX56" fmla="*/ 834518 w 882141"/>
                  <a:gd name="connsiteY56" fmla="*/ 303848 h 952214"/>
                  <a:gd name="connsiteX57" fmla="*/ 851759 w 882141"/>
                  <a:gd name="connsiteY57" fmla="*/ 310039 h 952214"/>
                  <a:gd name="connsiteX58" fmla="*/ 881381 w 882141"/>
                  <a:gd name="connsiteY58" fmla="*/ 394811 h 952214"/>
                  <a:gd name="connsiteX59" fmla="*/ 765462 w 882141"/>
                  <a:gd name="connsiteY59" fmla="*/ 411575 h 952214"/>
                  <a:gd name="connsiteX60" fmla="*/ 760985 w 882141"/>
                  <a:gd name="connsiteY60" fmla="*/ 411671 h 952214"/>
                  <a:gd name="connsiteX61" fmla="*/ 757175 w 882141"/>
                  <a:gd name="connsiteY61" fmla="*/ 414147 h 952214"/>
                  <a:gd name="connsiteX62" fmla="*/ 757652 w 882141"/>
                  <a:gd name="connsiteY62" fmla="*/ 418624 h 952214"/>
                  <a:gd name="connsiteX63" fmla="*/ 772892 w 882141"/>
                  <a:gd name="connsiteY63" fmla="*/ 501015 h 952214"/>
                  <a:gd name="connsiteX64" fmla="*/ 772606 w 882141"/>
                  <a:gd name="connsiteY64" fmla="*/ 501587 h 952214"/>
                  <a:gd name="connsiteX65" fmla="*/ 772987 w 882141"/>
                  <a:gd name="connsiteY65" fmla="*/ 505587 h 952214"/>
                  <a:gd name="connsiteX66" fmla="*/ 774797 w 882141"/>
                  <a:gd name="connsiteY66" fmla="*/ 508445 h 952214"/>
                  <a:gd name="connsiteX67" fmla="*/ 778416 w 882141"/>
                  <a:gd name="connsiteY67" fmla="*/ 514160 h 952214"/>
                  <a:gd name="connsiteX68" fmla="*/ 804419 w 882141"/>
                  <a:gd name="connsiteY68" fmla="*/ 535781 h 952214"/>
                  <a:gd name="connsiteX69" fmla="*/ 818231 w 882141"/>
                  <a:gd name="connsiteY69" fmla="*/ 531114 h 952214"/>
                  <a:gd name="connsiteX70" fmla="*/ 820231 w 882141"/>
                  <a:gd name="connsiteY70" fmla="*/ 527780 h 952214"/>
                  <a:gd name="connsiteX71" fmla="*/ 836804 w 882141"/>
                  <a:gd name="connsiteY71" fmla="*/ 468249 h 952214"/>
                  <a:gd name="connsiteX72" fmla="*/ 837090 w 882141"/>
                  <a:gd name="connsiteY72" fmla="*/ 464915 h 952214"/>
                  <a:gd name="connsiteX73" fmla="*/ 765462 w 882141"/>
                  <a:gd name="connsiteY73" fmla="*/ 411575 h 952214"/>
                  <a:gd name="connsiteX74" fmla="*/ 87377 w 882141"/>
                  <a:gd name="connsiteY74" fmla="*/ 513683 h 952214"/>
                  <a:gd name="connsiteX75" fmla="*/ 92426 w 882141"/>
                  <a:gd name="connsiteY75" fmla="*/ 505682 h 952214"/>
                  <a:gd name="connsiteX76" fmla="*/ 92807 w 882141"/>
                  <a:gd name="connsiteY76" fmla="*/ 501777 h 952214"/>
                  <a:gd name="connsiteX77" fmla="*/ 92521 w 882141"/>
                  <a:gd name="connsiteY77" fmla="*/ 501110 h 952214"/>
                  <a:gd name="connsiteX78" fmla="*/ 108142 w 882141"/>
                  <a:gd name="connsiteY78" fmla="*/ 418052 h 952214"/>
                  <a:gd name="connsiteX79" fmla="*/ 108713 w 882141"/>
                  <a:gd name="connsiteY79" fmla="*/ 413576 h 952214"/>
                  <a:gd name="connsiteX80" fmla="*/ 105094 w 882141"/>
                  <a:gd name="connsiteY80" fmla="*/ 411004 h 952214"/>
                  <a:gd name="connsiteX81" fmla="*/ 97093 w 882141"/>
                  <a:gd name="connsiteY81" fmla="*/ 410718 h 952214"/>
                  <a:gd name="connsiteX82" fmla="*/ 28322 w 882141"/>
                  <a:gd name="connsiteY82" fmla="*/ 464915 h 952214"/>
                  <a:gd name="connsiteX83" fmla="*/ 28608 w 882141"/>
                  <a:gd name="connsiteY83" fmla="*/ 468249 h 952214"/>
                  <a:gd name="connsiteX84" fmla="*/ 45182 w 882141"/>
                  <a:gd name="connsiteY84" fmla="*/ 527780 h 952214"/>
                  <a:gd name="connsiteX85" fmla="*/ 47182 w 882141"/>
                  <a:gd name="connsiteY85" fmla="*/ 531114 h 952214"/>
                  <a:gd name="connsiteX86" fmla="*/ 60993 w 882141"/>
                  <a:gd name="connsiteY86" fmla="*/ 535686 h 952214"/>
                  <a:gd name="connsiteX87" fmla="*/ 87377 w 882141"/>
                  <a:gd name="connsiteY87" fmla="*/ 513683 h 952214"/>
                  <a:gd name="connsiteX88" fmla="*/ 213393 w 882141"/>
                  <a:gd name="connsiteY88" fmla="*/ 638175 h 952214"/>
                  <a:gd name="connsiteX89" fmla="*/ 216060 w 882141"/>
                  <a:gd name="connsiteY89" fmla="*/ 637223 h 952214"/>
                  <a:gd name="connsiteX90" fmla="*/ 217679 w 882141"/>
                  <a:gd name="connsiteY90" fmla="*/ 633127 h 952214"/>
                  <a:gd name="connsiteX91" fmla="*/ 215393 w 882141"/>
                  <a:gd name="connsiteY91" fmla="*/ 615125 h 952214"/>
                  <a:gd name="connsiteX92" fmla="*/ 213679 w 882141"/>
                  <a:gd name="connsiteY92" fmla="*/ 612077 h 952214"/>
                  <a:gd name="connsiteX93" fmla="*/ 211107 w 882141"/>
                  <a:gd name="connsiteY93" fmla="*/ 611219 h 952214"/>
                  <a:gd name="connsiteX94" fmla="*/ 210345 w 882141"/>
                  <a:gd name="connsiteY94" fmla="*/ 611315 h 952214"/>
                  <a:gd name="connsiteX95" fmla="*/ 190247 w 882141"/>
                  <a:gd name="connsiteY95" fmla="*/ 613124 h 952214"/>
                  <a:gd name="connsiteX96" fmla="*/ 186056 w 882141"/>
                  <a:gd name="connsiteY96" fmla="*/ 613029 h 952214"/>
                  <a:gd name="connsiteX97" fmla="*/ 185866 w 882141"/>
                  <a:gd name="connsiteY97" fmla="*/ 613029 h 952214"/>
                  <a:gd name="connsiteX98" fmla="*/ 181770 w 882141"/>
                  <a:gd name="connsiteY98" fmla="*/ 615791 h 952214"/>
                  <a:gd name="connsiteX99" fmla="*/ 183104 w 882141"/>
                  <a:gd name="connsiteY99" fmla="*/ 620744 h 952214"/>
                  <a:gd name="connsiteX100" fmla="*/ 211774 w 882141"/>
                  <a:gd name="connsiteY100" fmla="*/ 637794 h 952214"/>
                  <a:gd name="connsiteX101" fmla="*/ 213393 w 882141"/>
                  <a:gd name="connsiteY101" fmla="*/ 638175 h 952214"/>
                  <a:gd name="connsiteX102" fmla="*/ 652496 w 882141"/>
                  <a:gd name="connsiteY102" fmla="*/ 638270 h 952214"/>
                  <a:gd name="connsiteX103" fmla="*/ 687071 w 882141"/>
                  <a:gd name="connsiteY103" fmla="*/ 616649 h 952214"/>
                  <a:gd name="connsiteX104" fmla="*/ 688119 w 882141"/>
                  <a:gd name="connsiteY104" fmla="*/ 611600 h 952214"/>
                  <a:gd name="connsiteX105" fmla="*/ 684119 w 882141"/>
                  <a:gd name="connsiteY105" fmla="*/ 609029 h 952214"/>
                  <a:gd name="connsiteX106" fmla="*/ 683642 w 882141"/>
                  <a:gd name="connsiteY106" fmla="*/ 609029 h 952214"/>
                  <a:gd name="connsiteX107" fmla="*/ 674308 w 882141"/>
                  <a:gd name="connsiteY107" fmla="*/ 609600 h 952214"/>
                  <a:gd name="connsiteX108" fmla="*/ 655353 w 882141"/>
                  <a:gd name="connsiteY108" fmla="*/ 607028 h 952214"/>
                  <a:gd name="connsiteX109" fmla="*/ 654115 w 882141"/>
                  <a:gd name="connsiteY109" fmla="*/ 606838 h 952214"/>
                  <a:gd name="connsiteX110" fmla="*/ 651734 w 882141"/>
                  <a:gd name="connsiteY110" fmla="*/ 607600 h 952214"/>
                  <a:gd name="connsiteX111" fmla="*/ 649829 w 882141"/>
                  <a:gd name="connsiteY111" fmla="*/ 610743 h 952214"/>
                  <a:gd name="connsiteX112" fmla="*/ 646685 w 882141"/>
                  <a:gd name="connsiteY112" fmla="*/ 633413 h 952214"/>
                  <a:gd name="connsiteX113" fmla="*/ 648209 w 882141"/>
                  <a:gd name="connsiteY113" fmla="*/ 637508 h 952214"/>
                  <a:gd name="connsiteX114" fmla="*/ 650972 w 882141"/>
                  <a:gd name="connsiteY114" fmla="*/ 638461 h 952214"/>
                  <a:gd name="connsiteX115" fmla="*/ 652496 w 882141"/>
                  <a:gd name="connsiteY115" fmla="*/ 638270 h 952214"/>
                  <a:gd name="connsiteX116" fmla="*/ 347696 w 882141"/>
                  <a:gd name="connsiteY116" fmla="*/ 813245 h 952214"/>
                  <a:gd name="connsiteX117" fmla="*/ 232824 w 882141"/>
                  <a:gd name="connsiteY117" fmla="*/ 689039 h 952214"/>
                  <a:gd name="connsiteX118" fmla="*/ 229395 w 882141"/>
                  <a:gd name="connsiteY118" fmla="*/ 686372 h 952214"/>
                  <a:gd name="connsiteX119" fmla="*/ 120429 w 882141"/>
                  <a:gd name="connsiteY119" fmla="*/ 612648 h 952214"/>
                  <a:gd name="connsiteX120" fmla="*/ 116619 w 882141"/>
                  <a:gd name="connsiteY120" fmla="*/ 610457 h 952214"/>
                  <a:gd name="connsiteX121" fmla="*/ 116524 w 882141"/>
                  <a:gd name="connsiteY121" fmla="*/ 610457 h 952214"/>
                  <a:gd name="connsiteX122" fmla="*/ 112714 w 882141"/>
                  <a:gd name="connsiteY122" fmla="*/ 612743 h 952214"/>
                  <a:gd name="connsiteX123" fmla="*/ 110333 w 882141"/>
                  <a:gd name="connsiteY123" fmla="*/ 617220 h 952214"/>
                  <a:gd name="connsiteX124" fmla="*/ 50992 w 882141"/>
                  <a:gd name="connsiteY124" fmla="*/ 689229 h 952214"/>
                  <a:gd name="connsiteX125" fmla="*/ 49658 w 882141"/>
                  <a:gd name="connsiteY125" fmla="*/ 692753 h 952214"/>
                  <a:gd name="connsiteX126" fmla="*/ 50516 w 882141"/>
                  <a:gd name="connsiteY126" fmla="*/ 708660 h 952214"/>
                  <a:gd name="connsiteX127" fmla="*/ 63279 w 882141"/>
                  <a:gd name="connsiteY127" fmla="*/ 766001 h 952214"/>
                  <a:gd name="connsiteX128" fmla="*/ 108047 w 882141"/>
                  <a:gd name="connsiteY128" fmla="*/ 796290 h 952214"/>
                  <a:gd name="connsiteX129" fmla="*/ 116143 w 882141"/>
                  <a:gd name="connsiteY129" fmla="*/ 799529 h 952214"/>
                  <a:gd name="connsiteX130" fmla="*/ 162149 w 882141"/>
                  <a:gd name="connsiteY130" fmla="*/ 839057 h 952214"/>
                  <a:gd name="connsiteX131" fmla="*/ 169483 w 882141"/>
                  <a:gd name="connsiteY131" fmla="*/ 853821 h 952214"/>
                  <a:gd name="connsiteX132" fmla="*/ 183104 w 882141"/>
                  <a:gd name="connsiteY132" fmla="*/ 879348 h 952214"/>
                  <a:gd name="connsiteX133" fmla="*/ 243778 w 882141"/>
                  <a:gd name="connsiteY133" fmla="*/ 918115 h 952214"/>
                  <a:gd name="connsiteX134" fmla="*/ 251588 w 882141"/>
                  <a:gd name="connsiteY134" fmla="*/ 920591 h 952214"/>
                  <a:gd name="connsiteX135" fmla="*/ 287593 w 882141"/>
                  <a:gd name="connsiteY135" fmla="*/ 947071 h 952214"/>
                  <a:gd name="connsiteX136" fmla="*/ 291879 w 882141"/>
                  <a:gd name="connsiteY136" fmla="*/ 949166 h 952214"/>
                  <a:gd name="connsiteX137" fmla="*/ 293022 w 882141"/>
                  <a:gd name="connsiteY137" fmla="*/ 949071 h 952214"/>
                  <a:gd name="connsiteX138" fmla="*/ 312263 w 882141"/>
                  <a:gd name="connsiteY138" fmla="*/ 944690 h 952214"/>
                  <a:gd name="connsiteX139" fmla="*/ 312929 w 882141"/>
                  <a:gd name="connsiteY139" fmla="*/ 944690 h 952214"/>
                  <a:gd name="connsiteX140" fmla="*/ 315215 w 882141"/>
                  <a:gd name="connsiteY140" fmla="*/ 943642 h 952214"/>
                  <a:gd name="connsiteX141" fmla="*/ 340742 w 882141"/>
                  <a:gd name="connsiteY141" fmla="*/ 927640 h 952214"/>
                  <a:gd name="connsiteX142" fmla="*/ 343409 w 882141"/>
                  <a:gd name="connsiteY142" fmla="*/ 924020 h 952214"/>
                  <a:gd name="connsiteX143" fmla="*/ 344267 w 882141"/>
                  <a:gd name="connsiteY143" fmla="*/ 913733 h 952214"/>
                  <a:gd name="connsiteX144" fmla="*/ 350077 w 882141"/>
                  <a:gd name="connsiteY144" fmla="*/ 817436 h 952214"/>
                  <a:gd name="connsiteX145" fmla="*/ 347696 w 882141"/>
                  <a:gd name="connsiteY145" fmla="*/ 813245 h 952214"/>
                  <a:gd name="connsiteX146" fmla="*/ 752889 w 882141"/>
                  <a:gd name="connsiteY146" fmla="*/ 611981 h 952214"/>
                  <a:gd name="connsiteX147" fmla="*/ 749079 w 882141"/>
                  <a:gd name="connsiteY147" fmla="*/ 609695 h 952214"/>
                  <a:gd name="connsiteX148" fmla="*/ 749079 w 882141"/>
                  <a:gd name="connsiteY148" fmla="*/ 609695 h 952214"/>
                  <a:gd name="connsiteX149" fmla="*/ 745269 w 882141"/>
                  <a:gd name="connsiteY149" fmla="*/ 611886 h 952214"/>
                  <a:gd name="connsiteX150" fmla="*/ 634589 w 882141"/>
                  <a:gd name="connsiteY150" fmla="*/ 686562 h 952214"/>
                  <a:gd name="connsiteX151" fmla="*/ 631160 w 882141"/>
                  <a:gd name="connsiteY151" fmla="*/ 689324 h 952214"/>
                  <a:gd name="connsiteX152" fmla="*/ 505144 w 882141"/>
                  <a:gd name="connsiteY152" fmla="*/ 821531 h 952214"/>
                  <a:gd name="connsiteX153" fmla="*/ 502286 w 882141"/>
                  <a:gd name="connsiteY153" fmla="*/ 825722 h 952214"/>
                  <a:gd name="connsiteX154" fmla="*/ 507906 w 882141"/>
                  <a:gd name="connsiteY154" fmla="*/ 922211 h 952214"/>
                  <a:gd name="connsiteX155" fmla="*/ 510668 w 882141"/>
                  <a:gd name="connsiteY155" fmla="*/ 925830 h 952214"/>
                  <a:gd name="connsiteX156" fmla="*/ 536957 w 882141"/>
                  <a:gd name="connsiteY156" fmla="*/ 943261 h 952214"/>
                  <a:gd name="connsiteX157" fmla="*/ 540101 w 882141"/>
                  <a:gd name="connsiteY157" fmla="*/ 944594 h 952214"/>
                  <a:gd name="connsiteX158" fmla="*/ 541720 w 882141"/>
                  <a:gd name="connsiteY158" fmla="*/ 944499 h 952214"/>
                  <a:gd name="connsiteX159" fmla="*/ 572867 w 882141"/>
                  <a:gd name="connsiteY159" fmla="*/ 952024 h 952214"/>
                  <a:gd name="connsiteX160" fmla="*/ 574010 w 882141"/>
                  <a:gd name="connsiteY160" fmla="*/ 952214 h 952214"/>
                  <a:gd name="connsiteX161" fmla="*/ 578010 w 882141"/>
                  <a:gd name="connsiteY161" fmla="*/ 949643 h 952214"/>
                  <a:gd name="connsiteX162" fmla="*/ 582582 w 882141"/>
                  <a:gd name="connsiteY162" fmla="*/ 938022 h 952214"/>
                  <a:gd name="connsiteX163" fmla="*/ 601632 w 882141"/>
                  <a:gd name="connsiteY163" fmla="*/ 907923 h 952214"/>
                  <a:gd name="connsiteX164" fmla="*/ 638303 w 882141"/>
                  <a:gd name="connsiteY164" fmla="*/ 898589 h 952214"/>
                  <a:gd name="connsiteX165" fmla="*/ 708884 w 882141"/>
                  <a:gd name="connsiteY165" fmla="*/ 862298 h 952214"/>
                  <a:gd name="connsiteX166" fmla="*/ 719456 w 882141"/>
                  <a:gd name="connsiteY166" fmla="*/ 839724 h 952214"/>
                  <a:gd name="connsiteX167" fmla="*/ 751651 w 882141"/>
                  <a:gd name="connsiteY167" fmla="*/ 790289 h 952214"/>
                  <a:gd name="connsiteX168" fmla="*/ 756318 w 882141"/>
                  <a:gd name="connsiteY168" fmla="*/ 786670 h 952214"/>
                  <a:gd name="connsiteX169" fmla="*/ 823565 w 882141"/>
                  <a:gd name="connsiteY169" fmla="*/ 702374 h 952214"/>
                  <a:gd name="connsiteX170" fmla="*/ 822422 w 882141"/>
                  <a:gd name="connsiteY170" fmla="*/ 698183 h 952214"/>
                  <a:gd name="connsiteX171" fmla="*/ 752889 w 882141"/>
                  <a:gd name="connsiteY171" fmla="*/ 611981 h 95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</a:cxnLst>
                <a:rect l="l" t="t" r="r" b="b"/>
                <a:pathLst>
                  <a:path w="882141" h="952214">
                    <a:moveTo>
                      <a:pt x="881381" y="394811"/>
                    </a:moveTo>
                    <a:cubicBezTo>
                      <a:pt x="881286" y="396335"/>
                      <a:pt x="880334" y="397669"/>
                      <a:pt x="878905" y="398336"/>
                    </a:cubicBezTo>
                    <a:cubicBezTo>
                      <a:pt x="878333" y="398621"/>
                      <a:pt x="877667" y="398812"/>
                      <a:pt x="877000" y="398812"/>
                    </a:cubicBezTo>
                    <a:cubicBezTo>
                      <a:pt x="876143" y="398812"/>
                      <a:pt x="875285" y="398526"/>
                      <a:pt x="874619" y="398050"/>
                    </a:cubicBezTo>
                    <a:cubicBezTo>
                      <a:pt x="868808" y="394145"/>
                      <a:pt x="863284" y="389763"/>
                      <a:pt x="857950" y="385572"/>
                    </a:cubicBezTo>
                    <a:cubicBezTo>
                      <a:pt x="847568" y="377285"/>
                      <a:pt x="837852" y="369475"/>
                      <a:pt x="825565" y="365093"/>
                    </a:cubicBezTo>
                    <a:cubicBezTo>
                      <a:pt x="808039" y="358902"/>
                      <a:pt x="786227" y="355283"/>
                      <a:pt x="765653" y="355283"/>
                    </a:cubicBezTo>
                    <a:cubicBezTo>
                      <a:pt x="747269" y="355283"/>
                      <a:pt x="721361" y="358045"/>
                      <a:pt x="702407" y="371380"/>
                    </a:cubicBezTo>
                    <a:cubicBezTo>
                      <a:pt x="696025" y="375857"/>
                      <a:pt x="695072" y="385286"/>
                      <a:pt x="696406" y="392525"/>
                    </a:cubicBezTo>
                    <a:cubicBezTo>
                      <a:pt x="696787" y="394430"/>
                      <a:pt x="695739" y="396335"/>
                      <a:pt x="694025" y="397193"/>
                    </a:cubicBezTo>
                    <a:cubicBezTo>
                      <a:pt x="687262" y="400526"/>
                      <a:pt x="680499" y="404813"/>
                      <a:pt x="674022" y="409766"/>
                    </a:cubicBezTo>
                    <a:cubicBezTo>
                      <a:pt x="673260" y="410337"/>
                      <a:pt x="672308" y="410623"/>
                      <a:pt x="671355" y="410623"/>
                    </a:cubicBezTo>
                    <a:cubicBezTo>
                      <a:pt x="670784" y="410623"/>
                      <a:pt x="670307" y="410528"/>
                      <a:pt x="669831" y="410337"/>
                    </a:cubicBezTo>
                    <a:cubicBezTo>
                      <a:pt x="668402" y="409766"/>
                      <a:pt x="667355" y="408527"/>
                      <a:pt x="667164" y="407099"/>
                    </a:cubicBezTo>
                    <a:cubicBezTo>
                      <a:pt x="655258" y="342233"/>
                      <a:pt x="622111" y="270605"/>
                      <a:pt x="578486" y="215456"/>
                    </a:cubicBezTo>
                    <a:cubicBezTo>
                      <a:pt x="577439" y="214122"/>
                      <a:pt x="576581" y="214122"/>
                      <a:pt x="576296" y="214122"/>
                    </a:cubicBezTo>
                    <a:cubicBezTo>
                      <a:pt x="576010" y="214122"/>
                      <a:pt x="575629" y="214217"/>
                      <a:pt x="575343" y="214313"/>
                    </a:cubicBezTo>
                    <a:cubicBezTo>
                      <a:pt x="575057" y="214408"/>
                      <a:pt x="574772" y="214503"/>
                      <a:pt x="574486" y="214503"/>
                    </a:cubicBezTo>
                    <a:cubicBezTo>
                      <a:pt x="573819" y="214598"/>
                      <a:pt x="572867" y="214884"/>
                      <a:pt x="572105" y="216408"/>
                    </a:cubicBezTo>
                    <a:cubicBezTo>
                      <a:pt x="538481" y="282893"/>
                      <a:pt x="480569" y="287179"/>
                      <a:pt x="419324" y="291751"/>
                    </a:cubicBezTo>
                    <a:cubicBezTo>
                      <a:pt x="402083" y="292989"/>
                      <a:pt x="384272" y="294323"/>
                      <a:pt x="366936" y="297180"/>
                    </a:cubicBezTo>
                    <a:cubicBezTo>
                      <a:pt x="331979" y="302800"/>
                      <a:pt x="291879" y="311563"/>
                      <a:pt x="259875" y="333947"/>
                    </a:cubicBezTo>
                    <a:cubicBezTo>
                      <a:pt x="235682" y="350901"/>
                      <a:pt x="222537" y="380333"/>
                      <a:pt x="209774" y="408813"/>
                    </a:cubicBezTo>
                    <a:lnTo>
                      <a:pt x="206821" y="415385"/>
                    </a:lnTo>
                    <a:cubicBezTo>
                      <a:pt x="206249" y="416624"/>
                      <a:pt x="205106" y="417576"/>
                      <a:pt x="203773" y="417862"/>
                    </a:cubicBezTo>
                    <a:cubicBezTo>
                      <a:pt x="203487" y="417957"/>
                      <a:pt x="203201" y="417957"/>
                      <a:pt x="202820" y="417957"/>
                    </a:cubicBezTo>
                    <a:cubicBezTo>
                      <a:pt x="201773" y="417957"/>
                      <a:pt x="200725" y="417576"/>
                      <a:pt x="199963" y="416814"/>
                    </a:cubicBezTo>
                    <a:cubicBezTo>
                      <a:pt x="190533" y="408432"/>
                      <a:pt x="180818" y="401765"/>
                      <a:pt x="171007" y="396907"/>
                    </a:cubicBezTo>
                    <a:cubicBezTo>
                      <a:pt x="169388" y="396145"/>
                      <a:pt x="168435" y="394335"/>
                      <a:pt x="168626" y="392525"/>
                    </a:cubicBezTo>
                    <a:cubicBezTo>
                      <a:pt x="169388" y="385477"/>
                      <a:pt x="168054" y="378238"/>
                      <a:pt x="164911" y="373094"/>
                    </a:cubicBezTo>
                    <a:cubicBezTo>
                      <a:pt x="160148" y="365189"/>
                      <a:pt x="144051" y="355759"/>
                      <a:pt x="94045" y="355759"/>
                    </a:cubicBezTo>
                    <a:cubicBezTo>
                      <a:pt x="87949" y="355759"/>
                      <a:pt x="82520" y="355854"/>
                      <a:pt x="78424" y="356045"/>
                    </a:cubicBezTo>
                    <a:cubicBezTo>
                      <a:pt x="51468" y="356711"/>
                      <a:pt x="30132" y="369475"/>
                      <a:pt x="6986" y="384810"/>
                    </a:cubicBezTo>
                    <a:cubicBezTo>
                      <a:pt x="6224" y="385286"/>
                      <a:pt x="5462" y="385572"/>
                      <a:pt x="4605" y="385572"/>
                    </a:cubicBezTo>
                    <a:cubicBezTo>
                      <a:pt x="3938" y="385572"/>
                      <a:pt x="3272" y="385382"/>
                      <a:pt x="2605" y="385096"/>
                    </a:cubicBezTo>
                    <a:cubicBezTo>
                      <a:pt x="1176" y="384334"/>
                      <a:pt x="319" y="383000"/>
                      <a:pt x="224" y="381381"/>
                    </a:cubicBezTo>
                    <a:cubicBezTo>
                      <a:pt x="-824" y="356045"/>
                      <a:pt x="986" y="323564"/>
                      <a:pt x="23941" y="296323"/>
                    </a:cubicBezTo>
                    <a:cubicBezTo>
                      <a:pt x="35085" y="283178"/>
                      <a:pt x="49468" y="273272"/>
                      <a:pt x="63470" y="263652"/>
                    </a:cubicBezTo>
                    <a:cubicBezTo>
                      <a:pt x="70709" y="258699"/>
                      <a:pt x="78138" y="253556"/>
                      <a:pt x="84806" y="248126"/>
                    </a:cubicBezTo>
                    <a:cubicBezTo>
                      <a:pt x="109094" y="228505"/>
                      <a:pt x="127763" y="206788"/>
                      <a:pt x="143384" y="179642"/>
                    </a:cubicBezTo>
                    <a:cubicBezTo>
                      <a:pt x="150052" y="168116"/>
                      <a:pt x="155576" y="156020"/>
                      <a:pt x="160910" y="144399"/>
                    </a:cubicBezTo>
                    <a:cubicBezTo>
                      <a:pt x="176817" y="109728"/>
                      <a:pt x="191771" y="76867"/>
                      <a:pt x="234539" y="60579"/>
                    </a:cubicBezTo>
                    <a:cubicBezTo>
                      <a:pt x="252255" y="53816"/>
                      <a:pt x="271115" y="51435"/>
                      <a:pt x="289307" y="49054"/>
                    </a:cubicBezTo>
                    <a:cubicBezTo>
                      <a:pt x="310167" y="46387"/>
                      <a:pt x="329789" y="43910"/>
                      <a:pt x="348267" y="35433"/>
                    </a:cubicBezTo>
                    <a:cubicBezTo>
                      <a:pt x="354458" y="32576"/>
                      <a:pt x="360459" y="29623"/>
                      <a:pt x="366460" y="26765"/>
                    </a:cubicBezTo>
                    <a:cubicBezTo>
                      <a:pt x="384176" y="18098"/>
                      <a:pt x="401036" y="9906"/>
                      <a:pt x="421229" y="5143"/>
                    </a:cubicBezTo>
                    <a:cubicBezTo>
                      <a:pt x="435516" y="1715"/>
                      <a:pt x="449994" y="0"/>
                      <a:pt x="463996" y="0"/>
                    </a:cubicBezTo>
                    <a:cubicBezTo>
                      <a:pt x="528766" y="0"/>
                      <a:pt x="582677" y="36290"/>
                      <a:pt x="608109" y="97060"/>
                    </a:cubicBezTo>
                    <a:cubicBezTo>
                      <a:pt x="608395" y="97822"/>
                      <a:pt x="608871" y="98393"/>
                      <a:pt x="609443" y="98965"/>
                    </a:cubicBezTo>
                    <a:cubicBezTo>
                      <a:pt x="610205" y="99727"/>
                      <a:pt x="611348" y="100584"/>
                      <a:pt x="612776" y="100584"/>
                    </a:cubicBezTo>
                    <a:cubicBezTo>
                      <a:pt x="613443" y="100584"/>
                      <a:pt x="614110" y="100394"/>
                      <a:pt x="614872" y="100013"/>
                    </a:cubicBezTo>
                    <a:cubicBezTo>
                      <a:pt x="639256" y="87725"/>
                      <a:pt x="662402" y="81534"/>
                      <a:pt x="683642" y="81534"/>
                    </a:cubicBezTo>
                    <a:cubicBezTo>
                      <a:pt x="701645" y="81534"/>
                      <a:pt x="718599" y="86011"/>
                      <a:pt x="734220" y="94774"/>
                    </a:cubicBezTo>
                    <a:cubicBezTo>
                      <a:pt x="769653" y="114681"/>
                      <a:pt x="789179" y="159830"/>
                      <a:pt x="792227" y="228981"/>
                    </a:cubicBezTo>
                    <a:lnTo>
                      <a:pt x="792513" y="236030"/>
                    </a:lnTo>
                    <a:cubicBezTo>
                      <a:pt x="793275" y="257842"/>
                      <a:pt x="793942" y="276701"/>
                      <a:pt x="809372" y="291941"/>
                    </a:cubicBezTo>
                    <a:cubicBezTo>
                      <a:pt x="815754" y="298228"/>
                      <a:pt x="824898" y="300990"/>
                      <a:pt x="834518" y="303848"/>
                    </a:cubicBezTo>
                    <a:cubicBezTo>
                      <a:pt x="840329" y="305562"/>
                      <a:pt x="846425" y="307372"/>
                      <a:pt x="851759" y="310039"/>
                    </a:cubicBezTo>
                    <a:cubicBezTo>
                      <a:pt x="875190" y="321945"/>
                      <a:pt x="885096" y="350330"/>
                      <a:pt x="881381" y="394811"/>
                    </a:cubicBezTo>
                    <a:close/>
                    <a:moveTo>
                      <a:pt x="765462" y="411575"/>
                    </a:moveTo>
                    <a:cubicBezTo>
                      <a:pt x="764033" y="411575"/>
                      <a:pt x="762509" y="411575"/>
                      <a:pt x="760985" y="411671"/>
                    </a:cubicBezTo>
                    <a:cubicBezTo>
                      <a:pt x="759366" y="411766"/>
                      <a:pt x="757842" y="412718"/>
                      <a:pt x="757175" y="414147"/>
                    </a:cubicBezTo>
                    <a:cubicBezTo>
                      <a:pt x="756509" y="415671"/>
                      <a:pt x="756699" y="417386"/>
                      <a:pt x="757652" y="418624"/>
                    </a:cubicBezTo>
                    <a:cubicBezTo>
                      <a:pt x="775940" y="441960"/>
                      <a:pt x="781940" y="474250"/>
                      <a:pt x="772892" y="501015"/>
                    </a:cubicBezTo>
                    <a:cubicBezTo>
                      <a:pt x="772796" y="501206"/>
                      <a:pt x="772701" y="501396"/>
                      <a:pt x="772606" y="501587"/>
                    </a:cubicBezTo>
                    <a:cubicBezTo>
                      <a:pt x="772034" y="502920"/>
                      <a:pt x="772225" y="504349"/>
                      <a:pt x="772987" y="505587"/>
                    </a:cubicBezTo>
                    <a:lnTo>
                      <a:pt x="774797" y="508445"/>
                    </a:lnTo>
                    <a:cubicBezTo>
                      <a:pt x="775844" y="510159"/>
                      <a:pt x="776987" y="511874"/>
                      <a:pt x="778416" y="514160"/>
                    </a:cubicBezTo>
                    <a:cubicBezTo>
                      <a:pt x="785846" y="525304"/>
                      <a:pt x="792799" y="535781"/>
                      <a:pt x="804419" y="535781"/>
                    </a:cubicBezTo>
                    <a:cubicBezTo>
                      <a:pt x="808801" y="535781"/>
                      <a:pt x="813278" y="534257"/>
                      <a:pt x="818231" y="531114"/>
                    </a:cubicBezTo>
                    <a:cubicBezTo>
                      <a:pt x="819374" y="530352"/>
                      <a:pt x="820136" y="529114"/>
                      <a:pt x="820231" y="527780"/>
                    </a:cubicBezTo>
                    <a:cubicBezTo>
                      <a:pt x="821850" y="507016"/>
                      <a:pt x="827660" y="486442"/>
                      <a:pt x="836804" y="468249"/>
                    </a:cubicBezTo>
                    <a:cubicBezTo>
                      <a:pt x="837281" y="467201"/>
                      <a:pt x="837376" y="466058"/>
                      <a:pt x="837090" y="464915"/>
                    </a:cubicBezTo>
                    <a:cubicBezTo>
                      <a:pt x="824993" y="428054"/>
                      <a:pt x="802895" y="411575"/>
                      <a:pt x="765462" y="411575"/>
                    </a:cubicBezTo>
                    <a:close/>
                    <a:moveTo>
                      <a:pt x="87377" y="513683"/>
                    </a:moveTo>
                    <a:cubicBezTo>
                      <a:pt x="88425" y="511969"/>
                      <a:pt x="92426" y="505682"/>
                      <a:pt x="92426" y="505682"/>
                    </a:cubicBezTo>
                    <a:cubicBezTo>
                      <a:pt x="93188" y="504539"/>
                      <a:pt x="93283" y="503015"/>
                      <a:pt x="92807" y="501777"/>
                    </a:cubicBezTo>
                    <a:cubicBezTo>
                      <a:pt x="92711" y="501587"/>
                      <a:pt x="92616" y="501396"/>
                      <a:pt x="92521" y="501110"/>
                    </a:cubicBezTo>
                    <a:cubicBezTo>
                      <a:pt x="83377" y="473964"/>
                      <a:pt x="89473" y="441484"/>
                      <a:pt x="108142" y="418052"/>
                    </a:cubicBezTo>
                    <a:cubicBezTo>
                      <a:pt x="109190" y="416814"/>
                      <a:pt x="109380" y="415100"/>
                      <a:pt x="108713" y="413576"/>
                    </a:cubicBezTo>
                    <a:cubicBezTo>
                      <a:pt x="108047" y="412052"/>
                      <a:pt x="106713" y="411099"/>
                      <a:pt x="105094" y="411004"/>
                    </a:cubicBezTo>
                    <a:cubicBezTo>
                      <a:pt x="102332" y="410813"/>
                      <a:pt x="99665" y="410718"/>
                      <a:pt x="97093" y="410718"/>
                    </a:cubicBezTo>
                    <a:cubicBezTo>
                      <a:pt x="63279" y="410718"/>
                      <a:pt x="40133" y="428911"/>
                      <a:pt x="28322" y="464915"/>
                    </a:cubicBezTo>
                    <a:cubicBezTo>
                      <a:pt x="27941" y="466058"/>
                      <a:pt x="28037" y="467201"/>
                      <a:pt x="28608" y="468249"/>
                    </a:cubicBezTo>
                    <a:cubicBezTo>
                      <a:pt x="37847" y="486442"/>
                      <a:pt x="43562" y="507016"/>
                      <a:pt x="45182" y="527780"/>
                    </a:cubicBezTo>
                    <a:cubicBezTo>
                      <a:pt x="45277" y="529114"/>
                      <a:pt x="46039" y="530352"/>
                      <a:pt x="47182" y="531114"/>
                    </a:cubicBezTo>
                    <a:cubicBezTo>
                      <a:pt x="52135" y="534257"/>
                      <a:pt x="56612" y="535686"/>
                      <a:pt x="60993" y="535686"/>
                    </a:cubicBezTo>
                    <a:cubicBezTo>
                      <a:pt x="73090" y="535781"/>
                      <a:pt x="80329" y="524542"/>
                      <a:pt x="87377" y="513683"/>
                    </a:cubicBezTo>
                    <a:close/>
                    <a:moveTo>
                      <a:pt x="213393" y="638175"/>
                    </a:moveTo>
                    <a:cubicBezTo>
                      <a:pt x="214346" y="638175"/>
                      <a:pt x="215298" y="637889"/>
                      <a:pt x="216060" y="637223"/>
                    </a:cubicBezTo>
                    <a:cubicBezTo>
                      <a:pt x="217298" y="636270"/>
                      <a:pt x="217870" y="634651"/>
                      <a:pt x="217679" y="633127"/>
                    </a:cubicBezTo>
                    <a:cubicBezTo>
                      <a:pt x="216822" y="627507"/>
                      <a:pt x="216060" y="621411"/>
                      <a:pt x="215393" y="615125"/>
                    </a:cubicBezTo>
                    <a:cubicBezTo>
                      <a:pt x="215298" y="613886"/>
                      <a:pt x="214631" y="612839"/>
                      <a:pt x="213679" y="612077"/>
                    </a:cubicBezTo>
                    <a:cubicBezTo>
                      <a:pt x="212917" y="611505"/>
                      <a:pt x="211964" y="611219"/>
                      <a:pt x="211107" y="611219"/>
                    </a:cubicBezTo>
                    <a:cubicBezTo>
                      <a:pt x="210821" y="611219"/>
                      <a:pt x="210631" y="611219"/>
                      <a:pt x="210345" y="611315"/>
                    </a:cubicBezTo>
                    <a:cubicBezTo>
                      <a:pt x="203678" y="612553"/>
                      <a:pt x="196915" y="613124"/>
                      <a:pt x="190247" y="613124"/>
                    </a:cubicBezTo>
                    <a:cubicBezTo>
                      <a:pt x="188819" y="613124"/>
                      <a:pt x="187390" y="613124"/>
                      <a:pt x="186056" y="613029"/>
                    </a:cubicBezTo>
                    <a:cubicBezTo>
                      <a:pt x="185961" y="613029"/>
                      <a:pt x="185961" y="613029"/>
                      <a:pt x="185866" y="613029"/>
                    </a:cubicBezTo>
                    <a:cubicBezTo>
                      <a:pt x="184056" y="613029"/>
                      <a:pt x="182437" y="614172"/>
                      <a:pt x="181770" y="615791"/>
                    </a:cubicBezTo>
                    <a:cubicBezTo>
                      <a:pt x="181103" y="617506"/>
                      <a:pt x="181675" y="619506"/>
                      <a:pt x="183104" y="620744"/>
                    </a:cubicBezTo>
                    <a:cubicBezTo>
                      <a:pt x="192057" y="628079"/>
                      <a:pt x="201773" y="633794"/>
                      <a:pt x="211774" y="637794"/>
                    </a:cubicBezTo>
                    <a:cubicBezTo>
                      <a:pt x="212250" y="638080"/>
                      <a:pt x="212822" y="638175"/>
                      <a:pt x="213393" y="638175"/>
                    </a:cubicBezTo>
                    <a:close/>
                    <a:moveTo>
                      <a:pt x="652496" y="638270"/>
                    </a:moveTo>
                    <a:cubicBezTo>
                      <a:pt x="664688" y="633508"/>
                      <a:pt x="676308" y="626269"/>
                      <a:pt x="687071" y="616649"/>
                    </a:cubicBezTo>
                    <a:cubicBezTo>
                      <a:pt x="688500" y="615410"/>
                      <a:pt x="688881" y="613410"/>
                      <a:pt x="688119" y="611600"/>
                    </a:cubicBezTo>
                    <a:cubicBezTo>
                      <a:pt x="687452" y="609981"/>
                      <a:pt x="685833" y="609029"/>
                      <a:pt x="684119" y="609029"/>
                    </a:cubicBezTo>
                    <a:cubicBezTo>
                      <a:pt x="683928" y="609029"/>
                      <a:pt x="683833" y="609029"/>
                      <a:pt x="683642" y="609029"/>
                    </a:cubicBezTo>
                    <a:cubicBezTo>
                      <a:pt x="680499" y="609410"/>
                      <a:pt x="677356" y="609600"/>
                      <a:pt x="674308" y="609600"/>
                    </a:cubicBezTo>
                    <a:cubicBezTo>
                      <a:pt x="667545" y="609600"/>
                      <a:pt x="661163" y="608743"/>
                      <a:pt x="655353" y="607028"/>
                    </a:cubicBezTo>
                    <a:cubicBezTo>
                      <a:pt x="654972" y="606933"/>
                      <a:pt x="654591" y="606838"/>
                      <a:pt x="654115" y="606838"/>
                    </a:cubicBezTo>
                    <a:cubicBezTo>
                      <a:pt x="653258" y="606838"/>
                      <a:pt x="652400" y="607124"/>
                      <a:pt x="651734" y="607600"/>
                    </a:cubicBezTo>
                    <a:cubicBezTo>
                      <a:pt x="650686" y="608362"/>
                      <a:pt x="649924" y="609505"/>
                      <a:pt x="649829" y="610743"/>
                    </a:cubicBezTo>
                    <a:cubicBezTo>
                      <a:pt x="649067" y="618458"/>
                      <a:pt x="647924" y="626078"/>
                      <a:pt x="646685" y="633413"/>
                    </a:cubicBezTo>
                    <a:cubicBezTo>
                      <a:pt x="646400" y="634937"/>
                      <a:pt x="646971" y="636556"/>
                      <a:pt x="648209" y="637508"/>
                    </a:cubicBezTo>
                    <a:cubicBezTo>
                      <a:pt x="648971" y="638175"/>
                      <a:pt x="650019" y="638461"/>
                      <a:pt x="650972" y="638461"/>
                    </a:cubicBezTo>
                    <a:cubicBezTo>
                      <a:pt x="651448" y="638556"/>
                      <a:pt x="652019" y="638461"/>
                      <a:pt x="652496" y="638270"/>
                    </a:cubicBezTo>
                    <a:close/>
                    <a:moveTo>
                      <a:pt x="347696" y="813245"/>
                    </a:moveTo>
                    <a:cubicBezTo>
                      <a:pt x="295975" y="789813"/>
                      <a:pt x="255113" y="745712"/>
                      <a:pt x="232824" y="689039"/>
                    </a:cubicBezTo>
                    <a:cubicBezTo>
                      <a:pt x="232253" y="687610"/>
                      <a:pt x="230919" y="686562"/>
                      <a:pt x="229395" y="686372"/>
                    </a:cubicBezTo>
                    <a:cubicBezTo>
                      <a:pt x="182342" y="679418"/>
                      <a:pt x="143670" y="653225"/>
                      <a:pt x="120429" y="612648"/>
                    </a:cubicBezTo>
                    <a:cubicBezTo>
                      <a:pt x="119667" y="611315"/>
                      <a:pt x="118238" y="610457"/>
                      <a:pt x="116619" y="610457"/>
                    </a:cubicBezTo>
                    <a:cubicBezTo>
                      <a:pt x="116619" y="610457"/>
                      <a:pt x="116619" y="610457"/>
                      <a:pt x="116524" y="610457"/>
                    </a:cubicBezTo>
                    <a:cubicBezTo>
                      <a:pt x="114905" y="610457"/>
                      <a:pt x="113476" y="611315"/>
                      <a:pt x="112714" y="612743"/>
                    </a:cubicBezTo>
                    <a:cubicBezTo>
                      <a:pt x="112714" y="612743"/>
                      <a:pt x="110809" y="616363"/>
                      <a:pt x="110333" y="617220"/>
                    </a:cubicBezTo>
                    <a:cubicBezTo>
                      <a:pt x="94045" y="645986"/>
                      <a:pt x="72042" y="668560"/>
                      <a:pt x="50992" y="689229"/>
                    </a:cubicBezTo>
                    <a:cubicBezTo>
                      <a:pt x="50039" y="690182"/>
                      <a:pt x="49563" y="691420"/>
                      <a:pt x="49658" y="692753"/>
                    </a:cubicBezTo>
                    <a:cubicBezTo>
                      <a:pt x="50135" y="697802"/>
                      <a:pt x="50325" y="703136"/>
                      <a:pt x="50516" y="708660"/>
                    </a:cubicBezTo>
                    <a:cubicBezTo>
                      <a:pt x="51278" y="728091"/>
                      <a:pt x="52135" y="750189"/>
                      <a:pt x="63279" y="766001"/>
                    </a:cubicBezTo>
                    <a:cubicBezTo>
                      <a:pt x="75471" y="783336"/>
                      <a:pt x="91283" y="789623"/>
                      <a:pt x="108047" y="796290"/>
                    </a:cubicBezTo>
                    <a:cubicBezTo>
                      <a:pt x="110714" y="797338"/>
                      <a:pt x="113381" y="798386"/>
                      <a:pt x="116143" y="799529"/>
                    </a:cubicBezTo>
                    <a:cubicBezTo>
                      <a:pt x="137003" y="808196"/>
                      <a:pt x="152909" y="821817"/>
                      <a:pt x="162149" y="839057"/>
                    </a:cubicBezTo>
                    <a:cubicBezTo>
                      <a:pt x="164720" y="843820"/>
                      <a:pt x="167102" y="848868"/>
                      <a:pt x="169483" y="853821"/>
                    </a:cubicBezTo>
                    <a:cubicBezTo>
                      <a:pt x="173579" y="862394"/>
                      <a:pt x="177770" y="871347"/>
                      <a:pt x="183104" y="879348"/>
                    </a:cubicBezTo>
                    <a:cubicBezTo>
                      <a:pt x="199677" y="904304"/>
                      <a:pt x="220156" y="910685"/>
                      <a:pt x="243778" y="918115"/>
                    </a:cubicBezTo>
                    <a:lnTo>
                      <a:pt x="251588" y="920591"/>
                    </a:lnTo>
                    <a:cubicBezTo>
                      <a:pt x="269114" y="926211"/>
                      <a:pt x="280925" y="934879"/>
                      <a:pt x="287593" y="947071"/>
                    </a:cubicBezTo>
                    <a:cubicBezTo>
                      <a:pt x="288355" y="948404"/>
                      <a:pt x="290165" y="949166"/>
                      <a:pt x="291879" y="949166"/>
                    </a:cubicBezTo>
                    <a:cubicBezTo>
                      <a:pt x="292260" y="949166"/>
                      <a:pt x="292641" y="949166"/>
                      <a:pt x="293022" y="949071"/>
                    </a:cubicBezTo>
                    <a:cubicBezTo>
                      <a:pt x="299404" y="947547"/>
                      <a:pt x="305881" y="946118"/>
                      <a:pt x="312263" y="944690"/>
                    </a:cubicBezTo>
                    <a:cubicBezTo>
                      <a:pt x="312548" y="944690"/>
                      <a:pt x="312834" y="944690"/>
                      <a:pt x="312929" y="944690"/>
                    </a:cubicBezTo>
                    <a:cubicBezTo>
                      <a:pt x="313787" y="944594"/>
                      <a:pt x="314549" y="944213"/>
                      <a:pt x="315215" y="943642"/>
                    </a:cubicBezTo>
                    <a:cubicBezTo>
                      <a:pt x="322550" y="937070"/>
                      <a:pt x="331122" y="931640"/>
                      <a:pt x="340742" y="927640"/>
                    </a:cubicBezTo>
                    <a:cubicBezTo>
                      <a:pt x="342266" y="926973"/>
                      <a:pt x="343219" y="925640"/>
                      <a:pt x="343409" y="924020"/>
                    </a:cubicBezTo>
                    <a:lnTo>
                      <a:pt x="344267" y="913733"/>
                    </a:lnTo>
                    <a:cubicBezTo>
                      <a:pt x="346934" y="882301"/>
                      <a:pt x="349696" y="849725"/>
                      <a:pt x="350077" y="817436"/>
                    </a:cubicBezTo>
                    <a:cubicBezTo>
                      <a:pt x="350267" y="815531"/>
                      <a:pt x="349315" y="814007"/>
                      <a:pt x="347696" y="813245"/>
                    </a:cubicBezTo>
                    <a:close/>
                    <a:moveTo>
                      <a:pt x="752889" y="611981"/>
                    </a:moveTo>
                    <a:cubicBezTo>
                      <a:pt x="752127" y="610553"/>
                      <a:pt x="750698" y="609695"/>
                      <a:pt x="749079" y="609695"/>
                    </a:cubicBezTo>
                    <a:cubicBezTo>
                      <a:pt x="749079" y="609695"/>
                      <a:pt x="749079" y="609695"/>
                      <a:pt x="749079" y="609695"/>
                    </a:cubicBezTo>
                    <a:cubicBezTo>
                      <a:pt x="747555" y="609695"/>
                      <a:pt x="746031" y="610553"/>
                      <a:pt x="745269" y="611886"/>
                    </a:cubicBezTo>
                    <a:cubicBezTo>
                      <a:pt x="721838" y="653320"/>
                      <a:pt x="682499" y="679799"/>
                      <a:pt x="634589" y="686562"/>
                    </a:cubicBezTo>
                    <a:cubicBezTo>
                      <a:pt x="633065" y="686753"/>
                      <a:pt x="631731" y="687800"/>
                      <a:pt x="631160" y="689324"/>
                    </a:cubicBezTo>
                    <a:cubicBezTo>
                      <a:pt x="606014" y="754571"/>
                      <a:pt x="561246" y="801529"/>
                      <a:pt x="505144" y="821531"/>
                    </a:cubicBezTo>
                    <a:cubicBezTo>
                      <a:pt x="503429" y="822198"/>
                      <a:pt x="502191" y="823817"/>
                      <a:pt x="502286" y="825722"/>
                    </a:cubicBezTo>
                    <a:cubicBezTo>
                      <a:pt x="502858" y="858583"/>
                      <a:pt x="504763" y="891064"/>
                      <a:pt x="507906" y="922211"/>
                    </a:cubicBezTo>
                    <a:cubicBezTo>
                      <a:pt x="508097" y="923830"/>
                      <a:pt x="509144" y="925258"/>
                      <a:pt x="510668" y="925830"/>
                    </a:cubicBezTo>
                    <a:cubicBezTo>
                      <a:pt x="520955" y="929831"/>
                      <a:pt x="529814" y="935736"/>
                      <a:pt x="536957" y="943261"/>
                    </a:cubicBezTo>
                    <a:cubicBezTo>
                      <a:pt x="537815" y="944118"/>
                      <a:pt x="538958" y="944594"/>
                      <a:pt x="540101" y="944594"/>
                    </a:cubicBezTo>
                    <a:cubicBezTo>
                      <a:pt x="540196" y="944594"/>
                      <a:pt x="541625" y="944499"/>
                      <a:pt x="541720" y="944499"/>
                    </a:cubicBezTo>
                    <a:cubicBezTo>
                      <a:pt x="550864" y="946404"/>
                      <a:pt x="560770" y="948785"/>
                      <a:pt x="572867" y="952024"/>
                    </a:cubicBezTo>
                    <a:cubicBezTo>
                      <a:pt x="573248" y="952119"/>
                      <a:pt x="573629" y="952214"/>
                      <a:pt x="574010" y="952214"/>
                    </a:cubicBezTo>
                    <a:cubicBezTo>
                      <a:pt x="575724" y="952214"/>
                      <a:pt x="577248" y="951262"/>
                      <a:pt x="578010" y="949643"/>
                    </a:cubicBezTo>
                    <a:cubicBezTo>
                      <a:pt x="579534" y="946118"/>
                      <a:pt x="581058" y="942213"/>
                      <a:pt x="582582" y="938022"/>
                    </a:cubicBezTo>
                    <a:cubicBezTo>
                      <a:pt x="587059" y="925830"/>
                      <a:pt x="592107" y="912019"/>
                      <a:pt x="601632" y="907923"/>
                    </a:cubicBezTo>
                    <a:cubicBezTo>
                      <a:pt x="612205" y="903351"/>
                      <a:pt x="624873" y="901065"/>
                      <a:pt x="638303" y="898589"/>
                    </a:cubicBezTo>
                    <a:cubicBezTo>
                      <a:pt x="666116" y="893540"/>
                      <a:pt x="694977" y="888302"/>
                      <a:pt x="708884" y="862298"/>
                    </a:cubicBezTo>
                    <a:cubicBezTo>
                      <a:pt x="712789" y="854964"/>
                      <a:pt x="716218" y="847249"/>
                      <a:pt x="719456" y="839724"/>
                    </a:cubicBezTo>
                    <a:cubicBezTo>
                      <a:pt x="727743" y="820769"/>
                      <a:pt x="735554" y="802767"/>
                      <a:pt x="751651" y="790289"/>
                    </a:cubicBezTo>
                    <a:lnTo>
                      <a:pt x="756318" y="786670"/>
                    </a:lnTo>
                    <a:cubicBezTo>
                      <a:pt x="786608" y="763238"/>
                      <a:pt x="812801" y="742950"/>
                      <a:pt x="823565" y="702374"/>
                    </a:cubicBezTo>
                    <a:cubicBezTo>
                      <a:pt x="823946" y="700850"/>
                      <a:pt x="823565" y="699230"/>
                      <a:pt x="822422" y="698183"/>
                    </a:cubicBezTo>
                    <a:cubicBezTo>
                      <a:pt x="798609" y="675323"/>
                      <a:pt x="772034" y="647129"/>
                      <a:pt x="752889" y="611981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6" name="Freeform: Shape 33">
                <a:extLst>
                  <a:ext uri="{FF2B5EF4-FFF2-40B4-BE49-F238E27FC236}">
                    <a16:creationId xmlns:a16="http://schemas.microsoft.com/office/drawing/2014/main" id="{DE01D0C1-AE8B-4B24-8979-DA9660C83CCB}"/>
                  </a:ext>
                </a:extLst>
              </p:cNvPr>
              <p:cNvSpPr/>
              <p:nvPr/>
            </p:nvSpPr>
            <p:spPr>
              <a:xfrm>
                <a:off x="6363433" y="3148298"/>
                <a:ext cx="379599" cy="738949"/>
              </a:xfrm>
              <a:custGeom>
                <a:avLst/>
                <a:gdLst>
                  <a:gd name="connsiteX0" fmla="*/ 343405 w 379599"/>
                  <a:gd name="connsiteY0" fmla="*/ 489680 h 738949"/>
                  <a:gd name="connsiteX1" fmla="*/ 334070 w 379599"/>
                  <a:gd name="connsiteY1" fmla="*/ 469202 h 738949"/>
                  <a:gd name="connsiteX2" fmla="*/ 295684 w 379599"/>
                  <a:gd name="connsiteY2" fmla="*/ 361093 h 738949"/>
                  <a:gd name="connsiteX3" fmla="*/ 299685 w 379599"/>
                  <a:gd name="connsiteY3" fmla="*/ 258509 h 738949"/>
                  <a:gd name="connsiteX4" fmla="*/ 306829 w 379599"/>
                  <a:gd name="connsiteY4" fmla="*/ 201740 h 738949"/>
                  <a:gd name="connsiteX5" fmla="*/ 263014 w 379599"/>
                  <a:gd name="connsiteY5" fmla="*/ 81058 h 738949"/>
                  <a:gd name="connsiteX6" fmla="*/ 220437 w 379599"/>
                  <a:gd name="connsiteY6" fmla="*/ 62865 h 738949"/>
                  <a:gd name="connsiteX7" fmla="*/ 201006 w 379599"/>
                  <a:gd name="connsiteY7" fmla="*/ 55721 h 738949"/>
                  <a:gd name="connsiteX8" fmla="*/ 155191 w 379599"/>
                  <a:gd name="connsiteY8" fmla="*/ 31242 h 738949"/>
                  <a:gd name="connsiteX9" fmla="*/ 70704 w 379599"/>
                  <a:gd name="connsiteY9" fmla="*/ 0 h 738949"/>
                  <a:gd name="connsiteX10" fmla="*/ 48796 w 379599"/>
                  <a:gd name="connsiteY10" fmla="*/ 2191 h 738949"/>
                  <a:gd name="connsiteX11" fmla="*/ 44605 w 379599"/>
                  <a:gd name="connsiteY11" fmla="*/ 2762 h 738949"/>
                  <a:gd name="connsiteX12" fmla="*/ 20793 w 379599"/>
                  <a:gd name="connsiteY12" fmla="*/ 7049 h 738949"/>
                  <a:gd name="connsiteX13" fmla="*/ 4124 w 379599"/>
                  <a:gd name="connsiteY13" fmla="*/ 22384 h 738949"/>
                  <a:gd name="connsiteX14" fmla="*/ 26889 w 379599"/>
                  <a:gd name="connsiteY14" fmla="*/ 41339 h 738949"/>
                  <a:gd name="connsiteX15" fmla="*/ 42700 w 379599"/>
                  <a:gd name="connsiteY15" fmla="*/ 39529 h 738949"/>
                  <a:gd name="connsiteX16" fmla="*/ 47177 w 379599"/>
                  <a:gd name="connsiteY16" fmla="*/ 38767 h 738949"/>
                  <a:gd name="connsiteX17" fmla="*/ 55178 w 379599"/>
                  <a:gd name="connsiteY17" fmla="*/ 37433 h 738949"/>
                  <a:gd name="connsiteX18" fmla="*/ 75847 w 379599"/>
                  <a:gd name="connsiteY18" fmla="*/ 34862 h 738949"/>
                  <a:gd name="connsiteX19" fmla="*/ 83563 w 379599"/>
                  <a:gd name="connsiteY19" fmla="*/ 35624 h 738949"/>
                  <a:gd name="connsiteX20" fmla="*/ 139474 w 379599"/>
                  <a:gd name="connsiteY20" fmla="*/ 84201 h 738949"/>
                  <a:gd name="connsiteX21" fmla="*/ 142999 w 379599"/>
                  <a:gd name="connsiteY21" fmla="*/ 86773 h 738949"/>
                  <a:gd name="connsiteX22" fmla="*/ 143380 w 379599"/>
                  <a:gd name="connsiteY22" fmla="*/ 86773 h 738949"/>
                  <a:gd name="connsiteX23" fmla="*/ 146904 w 379599"/>
                  <a:gd name="connsiteY23" fmla="*/ 84963 h 738949"/>
                  <a:gd name="connsiteX24" fmla="*/ 155286 w 379599"/>
                  <a:gd name="connsiteY24" fmla="*/ 74009 h 738949"/>
                  <a:gd name="connsiteX25" fmla="*/ 157667 w 379599"/>
                  <a:gd name="connsiteY25" fmla="*/ 72676 h 738949"/>
                  <a:gd name="connsiteX26" fmla="*/ 161668 w 379599"/>
                  <a:gd name="connsiteY26" fmla="*/ 75724 h 738949"/>
                  <a:gd name="connsiteX27" fmla="*/ 161001 w 379599"/>
                  <a:gd name="connsiteY27" fmla="*/ 80677 h 738949"/>
                  <a:gd name="connsiteX28" fmla="*/ 129378 w 379599"/>
                  <a:gd name="connsiteY28" fmla="*/ 152210 h 738949"/>
                  <a:gd name="connsiteX29" fmla="*/ 138617 w 379599"/>
                  <a:gd name="connsiteY29" fmla="*/ 214979 h 738949"/>
                  <a:gd name="connsiteX30" fmla="*/ 160334 w 379599"/>
                  <a:gd name="connsiteY30" fmla="*/ 224504 h 738949"/>
                  <a:gd name="connsiteX31" fmla="*/ 168526 w 379599"/>
                  <a:gd name="connsiteY31" fmla="*/ 223647 h 738949"/>
                  <a:gd name="connsiteX32" fmla="*/ 171383 w 379599"/>
                  <a:gd name="connsiteY32" fmla="*/ 221742 h 738949"/>
                  <a:gd name="connsiteX33" fmla="*/ 171955 w 379599"/>
                  <a:gd name="connsiteY33" fmla="*/ 218408 h 738949"/>
                  <a:gd name="connsiteX34" fmla="*/ 191481 w 379599"/>
                  <a:gd name="connsiteY34" fmla="*/ 107918 h 738949"/>
                  <a:gd name="connsiteX35" fmla="*/ 195100 w 379599"/>
                  <a:gd name="connsiteY35" fmla="*/ 105918 h 738949"/>
                  <a:gd name="connsiteX36" fmla="*/ 199672 w 379599"/>
                  <a:gd name="connsiteY36" fmla="*/ 108490 h 738949"/>
                  <a:gd name="connsiteX37" fmla="*/ 199291 w 379599"/>
                  <a:gd name="connsiteY37" fmla="*/ 111919 h 738949"/>
                  <a:gd name="connsiteX38" fmla="*/ 184147 w 379599"/>
                  <a:gd name="connsiteY38" fmla="*/ 229457 h 738949"/>
                  <a:gd name="connsiteX39" fmla="*/ 212817 w 379599"/>
                  <a:gd name="connsiteY39" fmla="*/ 246317 h 738949"/>
                  <a:gd name="connsiteX40" fmla="*/ 212817 w 379599"/>
                  <a:gd name="connsiteY40" fmla="*/ 246317 h 738949"/>
                  <a:gd name="connsiteX41" fmla="*/ 219389 w 379599"/>
                  <a:gd name="connsiteY41" fmla="*/ 245840 h 738949"/>
                  <a:gd name="connsiteX42" fmla="*/ 222628 w 379599"/>
                  <a:gd name="connsiteY42" fmla="*/ 243650 h 738949"/>
                  <a:gd name="connsiteX43" fmla="*/ 222723 w 379599"/>
                  <a:gd name="connsiteY43" fmla="*/ 239744 h 738949"/>
                  <a:gd name="connsiteX44" fmla="*/ 240153 w 379599"/>
                  <a:gd name="connsiteY44" fmla="*/ 126778 h 738949"/>
                  <a:gd name="connsiteX45" fmla="*/ 243773 w 379599"/>
                  <a:gd name="connsiteY45" fmla="*/ 124777 h 738949"/>
                  <a:gd name="connsiteX46" fmla="*/ 248345 w 379599"/>
                  <a:gd name="connsiteY46" fmla="*/ 127349 h 738949"/>
                  <a:gd name="connsiteX47" fmla="*/ 247964 w 379599"/>
                  <a:gd name="connsiteY47" fmla="*/ 130683 h 738949"/>
                  <a:gd name="connsiteX48" fmla="*/ 236248 w 379599"/>
                  <a:gd name="connsiteY48" fmla="*/ 244793 h 738949"/>
                  <a:gd name="connsiteX49" fmla="*/ 251488 w 379599"/>
                  <a:gd name="connsiteY49" fmla="*/ 254698 h 738949"/>
                  <a:gd name="connsiteX50" fmla="*/ 274063 w 379599"/>
                  <a:gd name="connsiteY50" fmla="*/ 210217 h 738949"/>
                  <a:gd name="connsiteX51" fmla="*/ 273586 w 379599"/>
                  <a:gd name="connsiteY51" fmla="*/ 189262 h 738949"/>
                  <a:gd name="connsiteX52" fmla="*/ 273205 w 379599"/>
                  <a:gd name="connsiteY52" fmla="*/ 175450 h 738949"/>
                  <a:gd name="connsiteX53" fmla="*/ 274158 w 379599"/>
                  <a:gd name="connsiteY53" fmla="*/ 172688 h 738949"/>
                  <a:gd name="connsiteX54" fmla="*/ 277396 w 379599"/>
                  <a:gd name="connsiteY54" fmla="*/ 171450 h 738949"/>
                  <a:gd name="connsiteX55" fmla="*/ 281873 w 379599"/>
                  <a:gd name="connsiteY55" fmla="*/ 175546 h 738949"/>
                  <a:gd name="connsiteX56" fmla="*/ 282540 w 379599"/>
                  <a:gd name="connsiteY56" fmla="*/ 190595 h 738949"/>
                  <a:gd name="connsiteX57" fmla="*/ 276634 w 379599"/>
                  <a:gd name="connsiteY57" fmla="*/ 244412 h 738949"/>
                  <a:gd name="connsiteX58" fmla="*/ 250441 w 379599"/>
                  <a:gd name="connsiteY58" fmla="*/ 262033 h 738949"/>
                  <a:gd name="connsiteX59" fmla="*/ 239868 w 379599"/>
                  <a:gd name="connsiteY59" fmla="*/ 259080 h 738949"/>
                  <a:gd name="connsiteX60" fmla="*/ 232629 w 379599"/>
                  <a:gd name="connsiteY60" fmla="*/ 253556 h 738949"/>
                  <a:gd name="connsiteX61" fmla="*/ 229771 w 379599"/>
                  <a:gd name="connsiteY61" fmla="*/ 252698 h 738949"/>
                  <a:gd name="connsiteX62" fmla="*/ 227295 w 379599"/>
                  <a:gd name="connsiteY62" fmla="*/ 253175 h 738949"/>
                  <a:gd name="connsiteX63" fmla="*/ 212150 w 379599"/>
                  <a:gd name="connsiteY63" fmla="*/ 254984 h 738949"/>
                  <a:gd name="connsiteX64" fmla="*/ 177384 w 379599"/>
                  <a:gd name="connsiteY64" fmla="*/ 233934 h 738949"/>
                  <a:gd name="connsiteX65" fmla="*/ 173479 w 379599"/>
                  <a:gd name="connsiteY65" fmla="*/ 231553 h 738949"/>
                  <a:gd name="connsiteX66" fmla="*/ 172526 w 379599"/>
                  <a:gd name="connsiteY66" fmla="*/ 231648 h 738949"/>
                  <a:gd name="connsiteX67" fmla="*/ 161096 w 379599"/>
                  <a:gd name="connsiteY67" fmla="*/ 232981 h 738949"/>
                  <a:gd name="connsiteX68" fmla="*/ 119281 w 379599"/>
                  <a:gd name="connsiteY68" fmla="*/ 190310 h 738949"/>
                  <a:gd name="connsiteX69" fmla="*/ 118996 w 379599"/>
                  <a:gd name="connsiteY69" fmla="*/ 184690 h 738949"/>
                  <a:gd name="connsiteX70" fmla="*/ 118900 w 379599"/>
                  <a:gd name="connsiteY70" fmla="*/ 182023 h 738949"/>
                  <a:gd name="connsiteX71" fmla="*/ 116900 w 379599"/>
                  <a:gd name="connsiteY71" fmla="*/ 178594 h 738949"/>
                  <a:gd name="connsiteX72" fmla="*/ 114519 w 379599"/>
                  <a:gd name="connsiteY72" fmla="*/ 177927 h 738949"/>
                  <a:gd name="connsiteX73" fmla="*/ 112900 w 379599"/>
                  <a:gd name="connsiteY73" fmla="*/ 178213 h 738949"/>
                  <a:gd name="connsiteX74" fmla="*/ 101755 w 379599"/>
                  <a:gd name="connsiteY74" fmla="*/ 180499 h 738949"/>
                  <a:gd name="connsiteX75" fmla="*/ 83658 w 379599"/>
                  <a:gd name="connsiteY75" fmla="*/ 171831 h 738949"/>
                  <a:gd name="connsiteX76" fmla="*/ 55273 w 379599"/>
                  <a:gd name="connsiteY76" fmla="*/ 130873 h 738949"/>
                  <a:gd name="connsiteX77" fmla="*/ 42129 w 379599"/>
                  <a:gd name="connsiteY77" fmla="*/ 110109 h 738949"/>
                  <a:gd name="connsiteX78" fmla="*/ 41367 w 379599"/>
                  <a:gd name="connsiteY78" fmla="*/ 109252 h 738949"/>
                  <a:gd name="connsiteX79" fmla="*/ 40129 w 379599"/>
                  <a:gd name="connsiteY79" fmla="*/ 107347 h 738949"/>
                  <a:gd name="connsiteX80" fmla="*/ 14125 w 379599"/>
                  <a:gd name="connsiteY80" fmla="*/ 71152 h 738949"/>
                  <a:gd name="connsiteX81" fmla="*/ 11935 w 379599"/>
                  <a:gd name="connsiteY81" fmla="*/ 71342 h 738949"/>
                  <a:gd name="connsiteX82" fmla="*/ 2505 w 379599"/>
                  <a:gd name="connsiteY82" fmla="*/ 74200 h 738949"/>
                  <a:gd name="connsiteX83" fmla="*/ 314 w 379599"/>
                  <a:gd name="connsiteY83" fmla="*/ 79820 h 738949"/>
                  <a:gd name="connsiteX84" fmla="*/ 23841 w 379599"/>
                  <a:gd name="connsiteY84" fmla="*/ 148685 h 738949"/>
                  <a:gd name="connsiteX85" fmla="*/ 45939 w 379599"/>
                  <a:gd name="connsiteY85" fmla="*/ 214027 h 738949"/>
                  <a:gd name="connsiteX86" fmla="*/ 132235 w 379599"/>
                  <a:gd name="connsiteY86" fmla="*/ 329946 h 738949"/>
                  <a:gd name="connsiteX87" fmla="*/ 167954 w 379599"/>
                  <a:gd name="connsiteY87" fmla="*/ 367094 h 738949"/>
                  <a:gd name="connsiteX88" fmla="*/ 208245 w 379599"/>
                  <a:gd name="connsiteY88" fmla="*/ 444151 h 738949"/>
                  <a:gd name="connsiteX89" fmla="*/ 248155 w 379599"/>
                  <a:gd name="connsiteY89" fmla="*/ 661226 h 738949"/>
                  <a:gd name="connsiteX90" fmla="*/ 258346 w 379599"/>
                  <a:gd name="connsiteY90" fmla="*/ 723329 h 738949"/>
                  <a:gd name="connsiteX91" fmla="*/ 260728 w 379599"/>
                  <a:gd name="connsiteY91" fmla="*/ 738950 h 738949"/>
                  <a:gd name="connsiteX92" fmla="*/ 379599 w 379599"/>
                  <a:gd name="connsiteY92" fmla="*/ 570929 h 738949"/>
                  <a:gd name="connsiteX93" fmla="*/ 343405 w 379599"/>
                  <a:gd name="connsiteY93" fmla="*/ 489680 h 738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379599" h="738949">
                    <a:moveTo>
                      <a:pt x="343405" y="489680"/>
                    </a:moveTo>
                    <a:lnTo>
                      <a:pt x="334070" y="469202"/>
                    </a:lnTo>
                    <a:cubicBezTo>
                      <a:pt x="317687" y="433102"/>
                      <a:pt x="302447" y="397669"/>
                      <a:pt x="295684" y="361093"/>
                    </a:cubicBezTo>
                    <a:cubicBezTo>
                      <a:pt x="289017" y="324898"/>
                      <a:pt x="294160" y="292608"/>
                      <a:pt x="299685" y="258509"/>
                    </a:cubicBezTo>
                    <a:cubicBezTo>
                      <a:pt x="302638" y="240316"/>
                      <a:pt x="305590" y="221552"/>
                      <a:pt x="306829" y="201740"/>
                    </a:cubicBezTo>
                    <a:cubicBezTo>
                      <a:pt x="309305" y="159734"/>
                      <a:pt x="303781" y="104775"/>
                      <a:pt x="263014" y="81058"/>
                    </a:cubicBezTo>
                    <a:cubicBezTo>
                      <a:pt x="249202" y="73057"/>
                      <a:pt x="234629" y="67913"/>
                      <a:pt x="220437" y="62865"/>
                    </a:cubicBezTo>
                    <a:cubicBezTo>
                      <a:pt x="213960" y="60579"/>
                      <a:pt x="207483" y="58293"/>
                      <a:pt x="201006" y="55721"/>
                    </a:cubicBezTo>
                    <a:cubicBezTo>
                      <a:pt x="184432" y="49149"/>
                      <a:pt x="169478" y="40005"/>
                      <a:pt x="155191" y="31242"/>
                    </a:cubicBezTo>
                    <a:cubicBezTo>
                      <a:pt x="128902" y="15145"/>
                      <a:pt x="104041" y="0"/>
                      <a:pt x="70704" y="0"/>
                    </a:cubicBezTo>
                    <a:cubicBezTo>
                      <a:pt x="63560" y="0"/>
                      <a:pt x="56226" y="762"/>
                      <a:pt x="48796" y="2191"/>
                    </a:cubicBezTo>
                    <a:cubicBezTo>
                      <a:pt x="48034" y="2381"/>
                      <a:pt x="46510" y="2477"/>
                      <a:pt x="44605" y="2762"/>
                    </a:cubicBezTo>
                    <a:cubicBezTo>
                      <a:pt x="38795" y="3524"/>
                      <a:pt x="29080" y="4763"/>
                      <a:pt x="20793" y="7049"/>
                    </a:cubicBezTo>
                    <a:cubicBezTo>
                      <a:pt x="8887" y="10478"/>
                      <a:pt x="3267" y="15621"/>
                      <a:pt x="4124" y="22384"/>
                    </a:cubicBezTo>
                    <a:cubicBezTo>
                      <a:pt x="5267" y="31052"/>
                      <a:pt x="10030" y="41339"/>
                      <a:pt x="26889" y="41339"/>
                    </a:cubicBezTo>
                    <a:cubicBezTo>
                      <a:pt x="32223" y="41339"/>
                      <a:pt x="37747" y="40386"/>
                      <a:pt x="42700" y="39529"/>
                    </a:cubicBezTo>
                    <a:cubicBezTo>
                      <a:pt x="44224" y="39243"/>
                      <a:pt x="45748" y="38957"/>
                      <a:pt x="47177" y="38767"/>
                    </a:cubicBezTo>
                    <a:cubicBezTo>
                      <a:pt x="49654" y="38386"/>
                      <a:pt x="52416" y="37909"/>
                      <a:pt x="55178" y="37433"/>
                    </a:cubicBezTo>
                    <a:cubicBezTo>
                      <a:pt x="62036" y="36195"/>
                      <a:pt x="69180" y="34862"/>
                      <a:pt x="75847" y="34862"/>
                    </a:cubicBezTo>
                    <a:cubicBezTo>
                      <a:pt x="78800" y="34862"/>
                      <a:pt x="81277" y="35147"/>
                      <a:pt x="83563" y="35624"/>
                    </a:cubicBezTo>
                    <a:cubicBezTo>
                      <a:pt x="108709" y="41434"/>
                      <a:pt x="127568" y="57722"/>
                      <a:pt x="139474" y="84201"/>
                    </a:cubicBezTo>
                    <a:cubicBezTo>
                      <a:pt x="140141" y="85630"/>
                      <a:pt x="141475" y="86582"/>
                      <a:pt x="142999" y="86773"/>
                    </a:cubicBezTo>
                    <a:cubicBezTo>
                      <a:pt x="143094" y="86773"/>
                      <a:pt x="143284" y="86773"/>
                      <a:pt x="143380" y="86773"/>
                    </a:cubicBezTo>
                    <a:cubicBezTo>
                      <a:pt x="144808" y="86773"/>
                      <a:pt x="146142" y="86106"/>
                      <a:pt x="146904" y="84963"/>
                    </a:cubicBezTo>
                    <a:cubicBezTo>
                      <a:pt x="149952" y="80582"/>
                      <a:pt x="152619" y="77057"/>
                      <a:pt x="155286" y="74009"/>
                    </a:cubicBezTo>
                    <a:cubicBezTo>
                      <a:pt x="156429" y="72676"/>
                      <a:pt x="157381" y="72676"/>
                      <a:pt x="157667" y="72676"/>
                    </a:cubicBezTo>
                    <a:cubicBezTo>
                      <a:pt x="159096" y="72676"/>
                      <a:pt x="160810" y="74009"/>
                      <a:pt x="161668" y="75724"/>
                    </a:cubicBezTo>
                    <a:cubicBezTo>
                      <a:pt x="162239" y="76962"/>
                      <a:pt x="162525" y="78772"/>
                      <a:pt x="161001" y="80677"/>
                    </a:cubicBezTo>
                    <a:cubicBezTo>
                      <a:pt x="144237" y="100203"/>
                      <a:pt x="133378" y="124873"/>
                      <a:pt x="129378" y="152210"/>
                    </a:cubicBezTo>
                    <a:cubicBezTo>
                      <a:pt x="127378" y="165640"/>
                      <a:pt x="124425" y="198596"/>
                      <a:pt x="138617" y="214979"/>
                    </a:cubicBezTo>
                    <a:cubicBezTo>
                      <a:pt x="144046" y="221266"/>
                      <a:pt x="151381" y="224504"/>
                      <a:pt x="160334" y="224504"/>
                    </a:cubicBezTo>
                    <a:cubicBezTo>
                      <a:pt x="162906" y="224504"/>
                      <a:pt x="165668" y="224219"/>
                      <a:pt x="168526" y="223647"/>
                    </a:cubicBezTo>
                    <a:cubicBezTo>
                      <a:pt x="169669" y="223456"/>
                      <a:pt x="170716" y="222790"/>
                      <a:pt x="171383" y="221742"/>
                    </a:cubicBezTo>
                    <a:cubicBezTo>
                      <a:pt x="172050" y="220790"/>
                      <a:pt x="172240" y="219551"/>
                      <a:pt x="171955" y="218408"/>
                    </a:cubicBezTo>
                    <a:cubicBezTo>
                      <a:pt x="163858" y="182785"/>
                      <a:pt x="175765" y="131636"/>
                      <a:pt x="191481" y="107918"/>
                    </a:cubicBezTo>
                    <a:cubicBezTo>
                      <a:pt x="192338" y="106585"/>
                      <a:pt x="193576" y="105918"/>
                      <a:pt x="195100" y="105918"/>
                    </a:cubicBezTo>
                    <a:cubicBezTo>
                      <a:pt x="197005" y="105918"/>
                      <a:pt x="198910" y="106966"/>
                      <a:pt x="199672" y="108490"/>
                    </a:cubicBezTo>
                    <a:cubicBezTo>
                      <a:pt x="200053" y="109157"/>
                      <a:pt x="200339" y="110204"/>
                      <a:pt x="199291" y="111919"/>
                    </a:cubicBezTo>
                    <a:cubicBezTo>
                      <a:pt x="186814" y="130683"/>
                      <a:pt x="167192" y="197929"/>
                      <a:pt x="184147" y="229457"/>
                    </a:cubicBezTo>
                    <a:cubicBezTo>
                      <a:pt x="190052" y="240506"/>
                      <a:pt x="199958" y="246317"/>
                      <a:pt x="212817" y="246317"/>
                    </a:cubicBezTo>
                    <a:lnTo>
                      <a:pt x="212817" y="246317"/>
                    </a:lnTo>
                    <a:cubicBezTo>
                      <a:pt x="214912" y="246317"/>
                      <a:pt x="217103" y="246126"/>
                      <a:pt x="219389" y="245840"/>
                    </a:cubicBezTo>
                    <a:cubicBezTo>
                      <a:pt x="220723" y="245650"/>
                      <a:pt x="221961" y="244793"/>
                      <a:pt x="222628" y="243650"/>
                    </a:cubicBezTo>
                    <a:cubicBezTo>
                      <a:pt x="223294" y="242411"/>
                      <a:pt x="223294" y="240983"/>
                      <a:pt x="222723" y="239744"/>
                    </a:cubicBezTo>
                    <a:cubicBezTo>
                      <a:pt x="207292" y="206597"/>
                      <a:pt x="223199" y="151924"/>
                      <a:pt x="240153" y="126778"/>
                    </a:cubicBezTo>
                    <a:cubicBezTo>
                      <a:pt x="241106" y="125444"/>
                      <a:pt x="242249" y="124777"/>
                      <a:pt x="243773" y="124777"/>
                    </a:cubicBezTo>
                    <a:cubicBezTo>
                      <a:pt x="245583" y="124777"/>
                      <a:pt x="247583" y="125921"/>
                      <a:pt x="248345" y="127349"/>
                    </a:cubicBezTo>
                    <a:cubicBezTo>
                      <a:pt x="248726" y="128016"/>
                      <a:pt x="249012" y="129064"/>
                      <a:pt x="247964" y="130683"/>
                    </a:cubicBezTo>
                    <a:cubicBezTo>
                      <a:pt x="229390" y="158306"/>
                      <a:pt x="212722" y="213741"/>
                      <a:pt x="236248" y="244793"/>
                    </a:cubicBezTo>
                    <a:cubicBezTo>
                      <a:pt x="241297" y="251460"/>
                      <a:pt x="246345" y="254794"/>
                      <a:pt x="251488" y="254698"/>
                    </a:cubicBezTo>
                    <a:cubicBezTo>
                      <a:pt x="268157" y="254698"/>
                      <a:pt x="273967" y="219646"/>
                      <a:pt x="274063" y="210217"/>
                    </a:cubicBezTo>
                    <a:cubicBezTo>
                      <a:pt x="274158" y="203264"/>
                      <a:pt x="273872" y="196310"/>
                      <a:pt x="273586" y="189262"/>
                    </a:cubicBezTo>
                    <a:cubicBezTo>
                      <a:pt x="273396" y="184690"/>
                      <a:pt x="273301" y="180118"/>
                      <a:pt x="273205" y="175450"/>
                    </a:cubicBezTo>
                    <a:cubicBezTo>
                      <a:pt x="273205" y="174212"/>
                      <a:pt x="273491" y="173355"/>
                      <a:pt x="274158" y="172688"/>
                    </a:cubicBezTo>
                    <a:cubicBezTo>
                      <a:pt x="274920" y="171926"/>
                      <a:pt x="276158" y="171450"/>
                      <a:pt x="277396" y="171450"/>
                    </a:cubicBezTo>
                    <a:cubicBezTo>
                      <a:pt x="278158" y="171450"/>
                      <a:pt x="281778" y="171641"/>
                      <a:pt x="281873" y="175546"/>
                    </a:cubicBezTo>
                    <a:cubicBezTo>
                      <a:pt x="281968" y="180308"/>
                      <a:pt x="282254" y="185356"/>
                      <a:pt x="282540" y="190595"/>
                    </a:cubicBezTo>
                    <a:cubicBezTo>
                      <a:pt x="283588" y="209550"/>
                      <a:pt x="284635" y="229076"/>
                      <a:pt x="276634" y="244412"/>
                    </a:cubicBezTo>
                    <a:cubicBezTo>
                      <a:pt x="271205" y="254794"/>
                      <a:pt x="260442" y="262033"/>
                      <a:pt x="250441" y="262033"/>
                    </a:cubicBezTo>
                    <a:cubicBezTo>
                      <a:pt x="246726" y="262033"/>
                      <a:pt x="243106" y="260985"/>
                      <a:pt x="239868" y="259080"/>
                    </a:cubicBezTo>
                    <a:cubicBezTo>
                      <a:pt x="237391" y="257651"/>
                      <a:pt x="235010" y="255842"/>
                      <a:pt x="232629" y="253556"/>
                    </a:cubicBezTo>
                    <a:cubicBezTo>
                      <a:pt x="231962" y="252889"/>
                      <a:pt x="230914" y="252698"/>
                      <a:pt x="229771" y="252698"/>
                    </a:cubicBezTo>
                    <a:cubicBezTo>
                      <a:pt x="228914" y="252698"/>
                      <a:pt x="227962" y="252889"/>
                      <a:pt x="227295" y="253175"/>
                    </a:cubicBezTo>
                    <a:cubicBezTo>
                      <a:pt x="221866" y="254413"/>
                      <a:pt x="216817" y="254984"/>
                      <a:pt x="212150" y="254984"/>
                    </a:cubicBezTo>
                    <a:cubicBezTo>
                      <a:pt x="196243" y="254984"/>
                      <a:pt x="184528" y="247936"/>
                      <a:pt x="177384" y="233934"/>
                    </a:cubicBezTo>
                    <a:cubicBezTo>
                      <a:pt x="176622" y="232505"/>
                      <a:pt x="175098" y="231553"/>
                      <a:pt x="173479" y="231553"/>
                    </a:cubicBezTo>
                    <a:cubicBezTo>
                      <a:pt x="173193" y="231553"/>
                      <a:pt x="172812" y="231553"/>
                      <a:pt x="172526" y="231648"/>
                    </a:cubicBezTo>
                    <a:cubicBezTo>
                      <a:pt x="168621" y="232505"/>
                      <a:pt x="164811" y="232981"/>
                      <a:pt x="161096" y="232981"/>
                    </a:cubicBezTo>
                    <a:cubicBezTo>
                      <a:pt x="138046" y="232981"/>
                      <a:pt x="121663" y="216218"/>
                      <a:pt x="119281" y="190310"/>
                    </a:cubicBezTo>
                    <a:cubicBezTo>
                      <a:pt x="119091" y="188404"/>
                      <a:pt x="119091" y="186595"/>
                      <a:pt x="118996" y="184690"/>
                    </a:cubicBezTo>
                    <a:lnTo>
                      <a:pt x="118900" y="182023"/>
                    </a:lnTo>
                    <a:cubicBezTo>
                      <a:pt x="118805" y="180594"/>
                      <a:pt x="118138" y="179356"/>
                      <a:pt x="116900" y="178594"/>
                    </a:cubicBezTo>
                    <a:cubicBezTo>
                      <a:pt x="116138" y="178118"/>
                      <a:pt x="115376" y="177927"/>
                      <a:pt x="114519" y="177927"/>
                    </a:cubicBezTo>
                    <a:cubicBezTo>
                      <a:pt x="113947" y="177927"/>
                      <a:pt x="113471" y="178022"/>
                      <a:pt x="112900" y="178213"/>
                    </a:cubicBezTo>
                    <a:cubicBezTo>
                      <a:pt x="109090" y="179737"/>
                      <a:pt x="105375" y="180499"/>
                      <a:pt x="101755" y="180499"/>
                    </a:cubicBezTo>
                    <a:cubicBezTo>
                      <a:pt x="94802" y="180499"/>
                      <a:pt x="88706" y="177546"/>
                      <a:pt x="83658" y="171831"/>
                    </a:cubicBezTo>
                    <a:cubicBezTo>
                      <a:pt x="72704" y="159448"/>
                      <a:pt x="63846" y="144875"/>
                      <a:pt x="55273" y="130873"/>
                    </a:cubicBezTo>
                    <a:cubicBezTo>
                      <a:pt x="50987" y="123825"/>
                      <a:pt x="46701" y="116872"/>
                      <a:pt x="42129" y="110109"/>
                    </a:cubicBezTo>
                    <a:cubicBezTo>
                      <a:pt x="41938" y="109823"/>
                      <a:pt x="41653" y="109538"/>
                      <a:pt x="41367" y="109252"/>
                    </a:cubicBezTo>
                    <a:cubicBezTo>
                      <a:pt x="40700" y="108680"/>
                      <a:pt x="40319" y="108109"/>
                      <a:pt x="40129" y="107347"/>
                    </a:cubicBezTo>
                    <a:cubicBezTo>
                      <a:pt x="37747" y="97441"/>
                      <a:pt x="31270" y="71152"/>
                      <a:pt x="14125" y="71152"/>
                    </a:cubicBezTo>
                    <a:cubicBezTo>
                      <a:pt x="13459" y="71152"/>
                      <a:pt x="12697" y="71152"/>
                      <a:pt x="11935" y="71342"/>
                    </a:cubicBezTo>
                    <a:cubicBezTo>
                      <a:pt x="8887" y="71723"/>
                      <a:pt x="5839" y="72676"/>
                      <a:pt x="2505" y="74200"/>
                    </a:cubicBezTo>
                    <a:cubicBezTo>
                      <a:pt x="409" y="75152"/>
                      <a:pt x="-543" y="77629"/>
                      <a:pt x="314" y="79820"/>
                    </a:cubicBezTo>
                    <a:cubicBezTo>
                      <a:pt x="9649" y="102203"/>
                      <a:pt x="16888" y="125825"/>
                      <a:pt x="23841" y="148685"/>
                    </a:cubicBezTo>
                    <a:cubicBezTo>
                      <a:pt x="30508" y="170307"/>
                      <a:pt x="37366" y="192596"/>
                      <a:pt x="45939" y="214027"/>
                    </a:cubicBezTo>
                    <a:cubicBezTo>
                      <a:pt x="65656" y="263081"/>
                      <a:pt x="97945" y="295561"/>
                      <a:pt x="132235" y="329946"/>
                    </a:cubicBezTo>
                    <a:cubicBezTo>
                      <a:pt x="144046" y="341757"/>
                      <a:pt x="156143" y="353949"/>
                      <a:pt x="167954" y="367094"/>
                    </a:cubicBezTo>
                    <a:cubicBezTo>
                      <a:pt x="188909" y="390430"/>
                      <a:pt x="201387" y="414147"/>
                      <a:pt x="208245" y="444151"/>
                    </a:cubicBezTo>
                    <a:cubicBezTo>
                      <a:pt x="224628" y="515493"/>
                      <a:pt x="236629" y="589598"/>
                      <a:pt x="248155" y="661226"/>
                    </a:cubicBezTo>
                    <a:cubicBezTo>
                      <a:pt x="251488" y="681990"/>
                      <a:pt x="254822" y="702659"/>
                      <a:pt x="258346" y="723329"/>
                    </a:cubicBezTo>
                    <a:cubicBezTo>
                      <a:pt x="259203" y="728472"/>
                      <a:pt x="259966" y="733711"/>
                      <a:pt x="260728" y="738950"/>
                    </a:cubicBezTo>
                    <a:cubicBezTo>
                      <a:pt x="307591" y="688943"/>
                      <a:pt x="347881" y="632460"/>
                      <a:pt x="379599" y="570929"/>
                    </a:cubicBezTo>
                    <a:cubicBezTo>
                      <a:pt x="367693" y="543401"/>
                      <a:pt x="355501" y="516350"/>
                      <a:pt x="343405" y="489680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7" name="Freeform: Shape 34">
                <a:extLst>
                  <a:ext uri="{FF2B5EF4-FFF2-40B4-BE49-F238E27FC236}">
                    <a16:creationId xmlns:a16="http://schemas.microsoft.com/office/drawing/2014/main" id="{3624590E-9BB8-40B1-9B56-A0CC92E2ACB7}"/>
                  </a:ext>
                </a:extLst>
              </p:cNvPr>
              <p:cNvSpPr/>
              <p:nvPr/>
            </p:nvSpPr>
            <p:spPr>
              <a:xfrm>
                <a:off x="6281390" y="3188112"/>
                <a:ext cx="149377" cy="103917"/>
              </a:xfrm>
              <a:custGeom>
                <a:avLst/>
                <a:gdLst>
                  <a:gd name="connsiteX0" fmla="*/ 148936 w 149377"/>
                  <a:gd name="connsiteY0" fmla="*/ 78010 h 103917"/>
                  <a:gd name="connsiteX1" fmla="*/ 145602 w 149377"/>
                  <a:gd name="connsiteY1" fmla="*/ 81820 h 103917"/>
                  <a:gd name="connsiteX2" fmla="*/ 144650 w 149377"/>
                  <a:gd name="connsiteY2" fmla="*/ 81915 h 103917"/>
                  <a:gd name="connsiteX3" fmla="*/ 140935 w 149377"/>
                  <a:gd name="connsiteY3" fmla="*/ 79915 h 103917"/>
                  <a:gd name="connsiteX4" fmla="*/ 139411 w 149377"/>
                  <a:gd name="connsiteY4" fmla="*/ 77438 h 103917"/>
                  <a:gd name="connsiteX5" fmla="*/ 131505 w 149377"/>
                  <a:gd name="connsiteY5" fmla="*/ 65056 h 103917"/>
                  <a:gd name="connsiteX6" fmla="*/ 130267 w 149377"/>
                  <a:gd name="connsiteY6" fmla="*/ 63056 h 103917"/>
                  <a:gd name="connsiteX7" fmla="*/ 95215 w 149377"/>
                  <a:gd name="connsiteY7" fmla="*/ 22003 h 103917"/>
                  <a:gd name="connsiteX8" fmla="*/ 82452 w 149377"/>
                  <a:gd name="connsiteY8" fmla="*/ 25527 h 103917"/>
                  <a:gd name="connsiteX9" fmla="*/ 21206 w 149377"/>
                  <a:gd name="connsiteY9" fmla="*/ 101537 h 103917"/>
                  <a:gd name="connsiteX10" fmla="*/ 18063 w 149377"/>
                  <a:gd name="connsiteY10" fmla="*/ 103823 h 103917"/>
                  <a:gd name="connsiteX11" fmla="*/ 17301 w 149377"/>
                  <a:gd name="connsiteY11" fmla="*/ 103918 h 103917"/>
                  <a:gd name="connsiteX12" fmla="*/ 14348 w 149377"/>
                  <a:gd name="connsiteY12" fmla="*/ 102775 h 103917"/>
                  <a:gd name="connsiteX13" fmla="*/ 3299 w 149377"/>
                  <a:gd name="connsiteY13" fmla="*/ 96869 h 103917"/>
                  <a:gd name="connsiteX14" fmla="*/ 441 w 149377"/>
                  <a:gd name="connsiteY14" fmla="*/ 94583 h 103917"/>
                  <a:gd name="connsiteX15" fmla="*/ 346 w 149377"/>
                  <a:gd name="connsiteY15" fmla="*/ 90869 h 103917"/>
                  <a:gd name="connsiteX16" fmla="*/ 78165 w 149377"/>
                  <a:gd name="connsiteY16" fmla="*/ 476 h 103917"/>
                  <a:gd name="connsiteX17" fmla="*/ 80166 w 149377"/>
                  <a:gd name="connsiteY17" fmla="*/ 0 h 103917"/>
                  <a:gd name="connsiteX18" fmla="*/ 83499 w 149377"/>
                  <a:gd name="connsiteY18" fmla="*/ 1524 h 103917"/>
                  <a:gd name="connsiteX19" fmla="*/ 87786 w 149377"/>
                  <a:gd name="connsiteY19" fmla="*/ 5429 h 103917"/>
                  <a:gd name="connsiteX20" fmla="*/ 107217 w 149377"/>
                  <a:gd name="connsiteY20" fmla="*/ 9716 h 103917"/>
                  <a:gd name="connsiteX21" fmla="*/ 119885 w 149377"/>
                  <a:gd name="connsiteY21" fmla="*/ 8858 h 103917"/>
                  <a:gd name="connsiteX22" fmla="*/ 120456 w 149377"/>
                  <a:gd name="connsiteY22" fmla="*/ 8858 h 103917"/>
                  <a:gd name="connsiteX23" fmla="*/ 123409 w 149377"/>
                  <a:gd name="connsiteY23" fmla="*/ 10001 h 103917"/>
                  <a:gd name="connsiteX24" fmla="*/ 148936 w 149377"/>
                  <a:gd name="connsiteY24" fmla="*/ 78010 h 103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49377" h="103917">
                    <a:moveTo>
                      <a:pt x="148936" y="78010"/>
                    </a:moveTo>
                    <a:cubicBezTo>
                      <a:pt x="148746" y="79819"/>
                      <a:pt x="147412" y="81344"/>
                      <a:pt x="145602" y="81820"/>
                    </a:cubicBezTo>
                    <a:cubicBezTo>
                      <a:pt x="145317" y="81915"/>
                      <a:pt x="144936" y="81915"/>
                      <a:pt x="144650" y="81915"/>
                    </a:cubicBezTo>
                    <a:cubicBezTo>
                      <a:pt x="143221" y="81915"/>
                      <a:pt x="141792" y="81153"/>
                      <a:pt x="140935" y="79915"/>
                    </a:cubicBezTo>
                    <a:lnTo>
                      <a:pt x="139411" y="77438"/>
                    </a:lnTo>
                    <a:cubicBezTo>
                      <a:pt x="136839" y="73247"/>
                      <a:pt x="134268" y="69152"/>
                      <a:pt x="131505" y="65056"/>
                    </a:cubicBezTo>
                    <a:cubicBezTo>
                      <a:pt x="131124" y="64580"/>
                      <a:pt x="130458" y="63627"/>
                      <a:pt x="130267" y="63056"/>
                    </a:cubicBezTo>
                    <a:cubicBezTo>
                      <a:pt x="126267" y="47816"/>
                      <a:pt x="114265" y="22003"/>
                      <a:pt x="95215" y="22003"/>
                    </a:cubicBezTo>
                    <a:cubicBezTo>
                      <a:pt x="91215" y="22003"/>
                      <a:pt x="86833" y="23146"/>
                      <a:pt x="82452" y="25527"/>
                    </a:cubicBezTo>
                    <a:cubicBezTo>
                      <a:pt x="53591" y="40672"/>
                      <a:pt x="37017" y="70104"/>
                      <a:pt x="21206" y="101537"/>
                    </a:cubicBezTo>
                    <a:cubicBezTo>
                      <a:pt x="20634" y="102775"/>
                      <a:pt x="19491" y="103632"/>
                      <a:pt x="18063" y="103823"/>
                    </a:cubicBezTo>
                    <a:cubicBezTo>
                      <a:pt x="17777" y="103823"/>
                      <a:pt x="17586" y="103918"/>
                      <a:pt x="17301" y="103918"/>
                    </a:cubicBezTo>
                    <a:cubicBezTo>
                      <a:pt x="16253" y="103918"/>
                      <a:pt x="15205" y="103537"/>
                      <a:pt x="14348" y="102775"/>
                    </a:cubicBezTo>
                    <a:cubicBezTo>
                      <a:pt x="11205" y="99917"/>
                      <a:pt x="7490" y="97917"/>
                      <a:pt x="3299" y="96869"/>
                    </a:cubicBezTo>
                    <a:cubicBezTo>
                      <a:pt x="2061" y="96583"/>
                      <a:pt x="1013" y="95726"/>
                      <a:pt x="441" y="94583"/>
                    </a:cubicBezTo>
                    <a:cubicBezTo>
                      <a:pt x="-130" y="93440"/>
                      <a:pt x="-130" y="92107"/>
                      <a:pt x="346" y="90869"/>
                    </a:cubicBezTo>
                    <a:cubicBezTo>
                      <a:pt x="14443" y="59627"/>
                      <a:pt x="42256" y="19431"/>
                      <a:pt x="78165" y="476"/>
                    </a:cubicBezTo>
                    <a:cubicBezTo>
                      <a:pt x="78832" y="95"/>
                      <a:pt x="79499" y="0"/>
                      <a:pt x="80166" y="0"/>
                    </a:cubicBezTo>
                    <a:cubicBezTo>
                      <a:pt x="81404" y="0"/>
                      <a:pt x="82642" y="572"/>
                      <a:pt x="83499" y="1524"/>
                    </a:cubicBezTo>
                    <a:cubicBezTo>
                      <a:pt x="85023" y="3334"/>
                      <a:pt x="86452" y="4572"/>
                      <a:pt x="87786" y="5429"/>
                    </a:cubicBezTo>
                    <a:cubicBezTo>
                      <a:pt x="92739" y="8382"/>
                      <a:pt x="99120" y="9716"/>
                      <a:pt x="107217" y="9716"/>
                    </a:cubicBezTo>
                    <a:cubicBezTo>
                      <a:pt x="110931" y="9716"/>
                      <a:pt x="114932" y="9430"/>
                      <a:pt x="119885" y="8858"/>
                    </a:cubicBezTo>
                    <a:cubicBezTo>
                      <a:pt x="120075" y="8858"/>
                      <a:pt x="120266" y="8858"/>
                      <a:pt x="120456" y="8858"/>
                    </a:cubicBezTo>
                    <a:cubicBezTo>
                      <a:pt x="121504" y="8858"/>
                      <a:pt x="122647" y="9239"/>
                      <a:pt x="123409" y="10001"/>
                    </a:cubicBezTo>
                    <a:cubicBezTo>
                      <a:pt x="142078" y="27242"/>
                      <a:pt x="151603" y="52673"/>
                      <a:pt x="148936" y="78010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8" name="Freeform: Shape 35">
                <a:extLst>
                  <a:ext uri="{FF2B5EF4-FFF2-40B4-BE49-F238E27FC236}">
                    <a16:creationId xmlns:a16="http://schemas.microsoft.com/office/drawing/2014/main" id="{1273E7E5-0D11-4D83-866C-820BB9AC1FF0}"/>
                  </a:ext>
                </a:extLst>
              </p:cNvPr>
              <p:cNvSpPr/>
              <p:nvPr/>
            </p:nvSpPr>
            <p:spPr>
              <a:xfrm>
                <a:off x="5759893" y="3188303"/>
                <a:ext cx="149038" cy="103251"/>
              </a:xfrm>
              <a:custGeom>
                <a:avLst/>
                <a:gdLst>
                  <a:gd name="connsiteX0" fmla="*/ 53976 w 149038"/>
                  <a:gd name="connsiteY0" fmla="*/ 21907 h 103251"/>
                  <a:gd name="connsiteX1" fmla="*/ 66739 w 149038"/>
                  <a:gd name="connsiteY1" fmla="*/ 25432 h 103251"/>
                  <a:gd name="connsiteX2" fmla="*/ 127699 w 149038"/>
                  <a:gd name="connsiteY2" fmla="*/ 100870 h 103251"/>
                  <a:gd name="connsiteX3" fmla="*/ 130747 w 149038"/>
                  <a:gd name="connsiteY3" fmla="*/ 103156 h 103251"/>
                  <a:gd name="connsiteX4" fmla="*/ 131509 w 149038"/>
                  <a:gd name="connsiteY4" fmla="*/ 103251 h 103251"/>
                  <a:gd name="connsiteX5" fmla="*/ 134462 w 149038"/>
                  <a:gd name="connsiteY5" fmla="*/ 102108 h 103251"/>
                  <a:gd name="connsiteX6" fmla="*/ 145511 w 149038"/>
                  <a:gd name="connsiteY6" fmla="*/ 96393 h 103251"/>
                  <a:gd name="connsiteX7" fmla="*/ 148559 w 149038"/>
                  <a:gd name="connsiteY7" fmla="*/ 94107 h 103251"/>
                  <a:gd name="connsiteX8" fmla="*/ 148654 w 149038"/>
                  <a:gd name="connsiteY8" fmla="*/ 90297 h 103251"/>
                  <a:gd name="connsiteX9" fmla="*/ 71311 w 149038"/>
                  <a:gd name="connsiteY9" fmla="*/ 476 h 103251"/>
                  <a:gd name="connsiteX10" fmla="*/ 69311 w 149038"/>
                  <a:gd name="connsiteY10" fmla="*/ 0 h 103251"/>
                  <a:gd name="connsiteX11" fmla="*/ 65882 w 149038"/>
                  <a:gd name="connsiteY11" fmla="*/ 1619 h 103251"/>
                  <a:gd name="connsiteX12" fmla="*/ 54642 w 149038"/>
                  <a:gd name="connsiteY12" fmla="*/ 8096 h 103251"/>
                  <a:gd name="connsiteX13" fmla="*/ 40926 w 149038"/>
                  <a:gd name="connsiteY13" fmla="*/ 9049 h 103251"/>
                  <a:gd name="connsiteX14" fmla="*/ 29306 w 149038"/>
                  <a:gd name="connsiteY14" fmla="*/ 8477 h 103251"/>
                  <a:gd name="connsiteX15" fmla="*/ 28925 w 149038"/>
                  <a:gd name="connsiteY15" fmla="*/ 8477 h 103251"/>
                  <a:gd name="connsiteX16" fmla="*/ 25877 w 149038"/>
                  <a:gd name="connsiteY16" fmla="*/ 9716 h 103251"/>
                  <a:gd name="connsiteX17" fmla="*/ 25686 w 149038"/>
                  <a:gd name="connsiteY17" fmla="*/ 9906 h 103251"/>
                  <a:gd name="connsiteX18" fmla="*/ 445 w 149038"/>
                  <a:gd name="connsiteY18" fmla="*/ 77819 h 103251"/>
                  <a:gd name="connsiteX19" fmla="*/ 3779 w 149038"/>
                  <a:gd name="connsiteY19" fmla="*/ 81629 h 103251"/>
                  <a:gd name="connsiteX20" fmla="*/ 4731 w 149038"/>
                  <a:gd name="connsiteY20" fmla="*/ 81724 h 103251"/>
                  <a:gd name="connsiteX21" fmla="*/ 8446 w 149038"/>
                  <a:gd name="connsiteY21" fmla="*/ 79724 h 103251"/>
                  <a:gd name="connsiteX22" fmla="*/ 9875 w 149038"/>
                  <a:gd name="connsiteY22" fmla="*/ 77534 h 103251"/>
                  <a:gd name="connsiteX23" fmla="*/ 18257 w 149038"/>
                  <a:gd name="connsiteY23" fmla="*/ 64675 h 103251"/>
                  <a:gd name="connsiteX24" fmla="*/ 19114 w 149038"/>
                  <a:gd name="connsiteY24" fmla="*/ 63055 h 103251"/>
                  <a:gd name="connsiteX25" fmla="*/ 53976 w 149038"/>
                  <a:gd name="connsiteY25" fmla="*/ 21907 h 103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9038" h="103251">
                    <a:moveTo>
                      <a:pt x="53976" y="21907"/>
                    </a:moveTo>
                    <a:cubicBezTo>
                      <a:pt x="57976" y="21907"/>
                      <a:pt x="62262" y="23051"/>
                      <a:pt x="66739" y="25432"/>
                    </a:cubicBezTo>
                    <a:cubicBezTo>
                      <a:pt x="95600" y="40577"/>
                      <a:pt x="111983" y="69723"/>
                      <a:pt x="127699" y="100870"/>
                    </a:cubicBezTo>
                    <a:cubicBezTo>
                      <a:pt x="128271" y="102108"/>
                      <a:pt x="129414" y="102965"/>
                      <a:pt x="130747" y="103156"/>
                    </a:cubicBezTo>
                    <a:cubicBezTo>
                      <a:pt x="131033" y="103156"/>
                      <a:pt x="131319" y="103251"/>
                      <a:pt x="131509" y="103251"/>
                    </a:cubicBezTo>
                    <a:cubicBezTo>
                      <a:pt x="132557" y="103251"/>
                      <a:pt x="133605" y="102870"/>
                      <a:pt x="134462" y="102108"/>
                    </a:cubicBezTo>
                    <a:cubicBezTo>
                      <a:pt x="137796" y="99155"/>
                      <a:pt x="141415" y="97250"/>
                      <a:pt x="145511" y="96393"/>
                    </a:cubicBezTo>
                    <a:cubicBezTo>
                      <a:pt x="146844" y="96107"/>
                      <a:pt x="147892" y="95250"/>
                      <a:pt x="148559" y="94107"/>
                    </a:cubicBezTo>
                    <a:cubicBezTo>
                      <a:pt x="149130" y="92964"/>
                      <a:pt x="149226" y="91535"/>
                      <a:pt x="148654" y="90297"/>
                    </a:cubicBezTo>
                    <a:cubicBezTo>
                      <a:pt x="134557" y="59246"/>
                      <a:pt x="106935" y="19431"/>
                      <a:pt x="71311" y="476"/>
                    </a:cubicBezTo>
                    <a:cubicBezTo>
                      <a:pt x="70644" y="95"/>
                      <a:pt x="69978" y="0"/>
                      <a:pt x="69311" y="0"/>
                    </a:cubicBezTo>
                    <a:cubicBezTo>
                      <a:pt x="68073" y="0"/>
                      <a:pt x="66739" y="572"/>
                      <a:pt x="65882" y="1619"/>
                    </a:cubicBezTo>
                    <a:cubicBezTo>
                      <a:pt x="62929" y="5239"/>
                      <a:pt x="59119" y="7429"/>
                      <a:pt x="54642" y="8096"/>
                    </a:cubicBezTo>
                    <a:cubicBezTo>
                      <a:pt x="50166" y="8763"/>
                      <a:pt x="45689" y="9049"/>
                      <a:pt x="40926" y="9049"/>
                    </a:cubicBezTo>
                    <a:cubicBezTo>
                      <a:pt x="37021" y="9049"/>
                      <a:pt x="33211" y="8858"/>
                      <a:pt x="29306" y="8477"/>
                    </a:cubicBezTo>
                    <a:cubicBezTo>
                      <a:pt x="29211" y="8477"/>
                      <a:pt x="29020" y="8477"/>
                      <a:pt x="28925" y="8477"/>
                    </a:cubicBezTo>
                    <a:cubicBezTo>
                      <a:pt x="27782" y="8477"/>
                      <a:pt x="26639" y="8953"/>
                      <a:pt x="25877" y="9716"/>
                    </a:cubicBezTo>
                    <a:cubicBezTo>
                      <a:pt x="25782" y="9811"/>
                      <a:pt x="25782" y="9811"/>
                      <a:pt x="25686" y="9906"/>
                    </a:cubicBezTo>
                    <a:cubicBezTo>
                      <a:pt x="7208" y="27146"/>
                      <a:pt x="-2222" y="52578"/>
                      <a:pt x="445" y="77819"/>
                    </a:cubicBezTo>
                    <a:cubicBezTo>
                      <a:pt x="636" y="79629"/>
                      <a:pt x="1969" y="81153"/>
                      <a:pt x="3779" y="81629"/>
                    </a:cubicBezTo>
                    <a:cubicBezTo>
                      <a:pt x="4065" y="81724"/>
                      <a:pt x="4446" y="81724"/>
                      <a:pt x="4731" y="81724"/>
                    </a:cubicBezTo>
                    <a:cubicBezTo>
                      <a:pt x="6160" y="81724"/>
                      <a:pt x="7589" y="80963"/>
                      <a:pt x="8446" y="79724"/>
                    </a:cubicBezTo>
                    <a:lnTo>
                      <a:pt x="9875" y="77534"/>
                    </a:lnTo>
                    <a:cubicBezTo>
                      <a:pt x="12542" y="73343"/>
                      <a:pt x="15114" y="69152"/>
                      <a:pt x="18257" y="64675"/>
                    </a:cubicBezTo>
                    <a:cubicBezTo>
                      <a:pt x="18638" y="64199"/>
                      <a:pt x="18924" y="63627"/>
                      <a:pt x="19114" y="63055"/>
                    </a:cubicBezTo>
                    <a:cubicBezTo>
                      <a:pt x="23019" y="47625"/>
                      <a:pt x="34926" y="21907"/>
                      <a:pt x="53976" y="21907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9" name="Freeform: Shape 36">
                <a:extLst>
                  <a:ext uri="{FF2B5EF4-FFF2-40B4-BE49-F238E27FC236}">
                    <a16:creationId xmlns:a16="http://schemas.microsoft.com/office/drawing/2014/main" id="{B6B9CC32-E566-4A24-A857-C425FADAAC42}"/>
                  </a:ext>
                </a:extLst>
              </p:cNvPr>
              <p:cNvSpPr/>
              <p:nvPr/>
            </p:nvSpPr>
            <p:spPr>
              <a:xfrm>
                <a:off x="5784376" y="3357086"/>
                <a:ext cx="104847" cy="102679"/>
              </a:xfrm>
              <a:custGeom>
                <a:avLst/>
                <a:gdLst>
                  <a:gd name="connsiteX0" fmla="*/ 99692 w 104847"/>
                  <a:gd name="connsiteY0" fmla="*/ 78581 h 102679"/>
                  <a:gd name="connsiteX1" fmla="*/ 96644 w 104847"/>
                  <a:gd name="connsiteY1" fmla="*/ 75438 h 102679"/>
                  <a:gd name="connsiteX2" fmla="*/ 15300 w 104847"/>
                  <a:gd name="connsiteY2" fmla="*/ 2381 h 102679"/>
                  <a:gd name="connsiteX3" fmla="*/ 11395 w 104847"/>
                  <a:gd name="connsiteY3" fmla="*/ 0 h 102679"/>
                  <a:gd name="connsiteX4" fmla="*/ 11205 w 104847"/>
                  <a:gd name="connsiteY4" fmla="*/ 0 h 102679"/>
                  <a:gd name="connsiteX5" fmla="*/ 7395 w 104847"/>
                  <a:gd name="connsiteY5" fmla="*/ 2762 h 102679"/>
                  <a:gd name="connsiteX6" fmla="*/ 346 w 104847"/>
                  <a:gd name="connsiteY6" fmla="*/ 19812 h 102679"/>
                  <a:gd name="connsiteX7" fmla="*/ 441 w 104847"/>
                  <a:gd name="connsiteY7" fmla="*/ 23432 h 102679"/>
                  <a:gd name="connsiteX8" fmla="*/ 99597 w 104847"/>
                  <a:gd name="connsiteY8" fmla="*/ 102584 h 102679"/>
                  <a:gd name="connsiteX9" fmla="*/ 100454 w 104847"/>
                  <a:gd name="connsiteY9" fmla="*/ 102680 h 102679"/>
                  <a:gd name="connsiteX10" fmla="*/ 103692 w 104847"/>
                  <a:gd name="connsiteY10" fmla="*/ 101251 h 102679"/>
                  <a:gd name="connsiteX11" fmla="*/ 104645 w 104847"/>
                  <a:gd name="connsiteY11" fmla="*/ 97060 h 102679"/>
                  <a:gd name="connsiteX12" fmla="*/ 99692 w 104847"/>
                  <a:gd name="connsiteY12" fmla="*/ 78581 h 10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847" h="102679">
                    <a:moveTo>
                      <a:pt x="99692" y="78581"/>
                    </a:moveTo>
                    <a:cubicBezTo>
                      <a:pt x="99311" y="77057"/>
                      <a:pt x="98168" y="75819"/>
                      <a:pt x="96644" y="75438"/>
                    </a:cubicBezTo>
                    <a:cubicBezTo>
                      <a:pt x="64164" y="66199"/>
                      <a:pt x="33779" y="38862"/>
                      <a:pt x="15300" y="2381"/>
                    </a:cubicBezTo>
                    <a:cubicBezTo>
                      <a:pt x="14538" y="953"/>
                      <a:pt x="13014" y="0"/>
                      <a:pt x="11395" y="0"/>
                    </a:cubicBezTo>
                    <a:cubicBezTo>
                      <a:pt x="11300" y="0"/>
                      <a:pt x="11205" y="0"/>
                      <a:pt x="11205" y="0"/>
                    </a:cubicBezTo>
                    <a:cubicBezTo>
                      <a:pt x="9490" y="95"/>
                      <a:pt x="7966" y="1238"/>
                      <a:pt x="7395" y="2762"/>
                    </a:cubicBezTo>
                    <a:cubicBezTo>
                      <a:pt x="5204" y="8477"/>
                      <a:pt x="2823" y="14192"/>
                      <a:pt x="346" y="19812"/>
                    </a:cubicBezTo>
                    <a:cubicBezTo>
                      <a:pt x="-130" y="20955"/>
                      <a:pt x="-130" y="22289"/>
                      <a:pt x="441" y="23432"/>
                    </a:cubicBezTo>
                    <a:cubicBezTo>
                      <a:pt x="20444" y="65056"/>
                      <a:pt x="56544" y="93821"/>
                      <a:pt x="99597" y="102584"/>
                    </a:cubicBezTo>
                    <a:cubicBezTo>
                      <a:pt x="99882" y="102680"/>
                      <a:pt x="100168" y="102680"/>
                      <a:pt x="100454" y="102680"/>
                    </a:cubicBezTo>
                    <a:cubicBezTo>
                      <a:pt x="101692" y="102680"/>
                      <a:pt x="102835" y="102203"/>
                      <a:pt x="103692" y="101251"/>
                    </a:cubicBezTo>
                    <a:cubicBezTo>
                      <a:pt x="104740" y="100108"/>
                      <a:pt x="105121" y="98489"/>
                      <a:pt x="104645" y="97060"/>
                    </a:cubicBezTo>
                    <a:cubicBezTo>
                      <a:pt x="102930" y="91345"/>
                      <a:pt x="101311" y="85344"/>
                      <a:pt x="99692" y="78581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0" name="Freeform: Shape 37">
                <a:extLst>
                  <a:ext uri="{FF2B5EF4-FFF2-40B4-BE49-F238E27FC236}">
                    <a16:creationId xmlns:a16="http://schemas.microsoft.com/office/drawing/2014/main" id="{9DB5F201-F2DD-4DE6-959F-89C1817DE497}"/>
                  </a:ext>
                </a:extLst>
              </p:cNvPr>
              <p:cNvSpPr/>
              <p:nvPr/>
            </p:nvSpPr>
            <p:spPr>
              <a:xfrm>
                <a:off x="6299917" y="3356419"/>
                <a:ext cx="106752" cy="103536"/>
              </a:xfrm>
              <a:custGeom>
                <a:avLst/>
                <a:gdLst>
                  <a:gd name="connsiteX0" fmla="*/ 99167 w 106752"/>
                  <a:gd name="connsiteY0" fmla="*/ 2762 h 103536"/>
                  <a:gd name="connsiteX1" fmla="*/ 95357 w 106752"/>
                  <a:gd name="connsiteY1" fmla="*/ 0 h 103536"/>
                  <a:gd name="connsiteX2" fmla="*/ 95167 w 106752"/>
                  <a:gd name="connsiteY2" fmla="*/ 0 h 103536"/>
                  <a:gd name="connsiteX3" fmla="*/ 91262 w 106752"/>
                  <a:gd name="connsiteY3" fmla="*/ 2381 h 103536"/>
                  <a:gd name="connsiteX4" fmla="*/ 8299 w 106752"/>
                  <a:gd name="connsiteY4" fmla="*/ 76486 h 103536"/>
                  <a:gd name="connsiteX5" fmla="*/ 5251 w 106752"/>
                  <a:gd name="connsiteY5" fmla="*/ 79629 h 103536"/>
                  <a:gd name="connsiteX6" fmla="*/ 203 w 106752"/>
                  <a:gd name="connsiteY6" fmla="*/ 97917 h 103536"/>
                  <a:gd name="connsiteX7" fmla="*/ 1155 w 106752"/>
                  <a:gd name="connsiteY7" fmla="*/ 102108 h 103536"/>
                  <a:gd name="connsiteX8" fmla="*/ 4394 w 106752"/>
                  <a:gd name="connsiteY8" fmla="*/ 103537 h 103536"/>
                  <a:gd name="connsiteX9" fmla="*/ 5251 w 106752"/>
                  <a:gd name="connsiteY9" fmla="*/ 103442 h 103536"/>
                  <a:gd name="connsiteX10" fmla="*/ 106311 w 106752"/>
                  <a:gd name="connsiteY10" fmla="*/ 23336 h 103536"/>
                  <a:gd name="connsiteX11" fmla="*/ 106407 w 106752"/>
                  <a:gd name="connsiteY11" fmla="*/ 19717 h 103536"/>
                  <a:gd name="connsiteX12" fmla="*/ 99167 w 106752"/>
                  <a:gd name="connsiteY12" fmla="*/ 2762 h 103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752" h="103536">
                    <a:moveTo>
                      <a:pt x="99167" y="2762"/>
                    </a:moveTo>
                    <a:cubicBezTo>
                      <a:pt x="98596" y="1143"/>
                      <a:pt x="97072" y="95"/>
                      <a:pt x="95357" y="0"/>
                    </a:cubicBezTo>
                    <a:cubicBezTo>
                      <a:pt x="95262" y="0"/>
                      <a:pt x="95167" y="0"/>
                      <a:pt x="95167" y="0"/>
                    </a:cubicBezTo>
                    <a:cubicBezTo>
                      <a:pt x="93548" y="0"/>
                      <a:pt x="92024" y="953"/>
                      <a:pt x="91262" y="2381"/>
                    </a:cubicBezTo>
                    <a:cubicBezTo>
                      <a:pt x="72497" y="39815"/>
                      <a:pt x="41541" y="67437"/>
                      <a:pt x="8299" y="76486"/>
                    </a:cubicBezTo>
                    <a:cubicBezTo>
                      <a:pt x="6775" y="76867"/>
                      <a:pt x="5632" y="78105"/>
                      <a:pt x="5251" y="79629"/>
                    </a:cubicBezTo>
                    <a:cubicBezTo>
                      <a:pt x="3632" y="86297"/>
                      <a:pt x="1917" y="92297"/>
                      <a:pt x="203" y="97917"/>
                    </a:cubicBezTo>
                    <a:cubicBezTo>
                      <a:pt x="-274" y="99346"/>
                      <a:pt x="107" y="100965"/>
                      <a:pt x="1155" y="102108"/>
                    </a:cubicBezTo>
                    <a:cubicBezTo>
                      <a:pt x="2013" y="103061"/>
                      <a:pt x="3155" y="103537"/>
                      <a:pt x="4394" y="103537"/>
                    </a:cubicBezTo>
                    <a:cubicBezTo>
                      <a:pt x="4680" y="103537"/>
                      <a:pt x="4965" y="103537"/>
                      <a:pt x="5251" y="103442"/>
                    </a:cubicBezTo>
                    <a:cubicBezTo>
                      <a:pt x="49257" y="95060"/>
                      <a:pt x="86118" y="65818"/>
                      <a:pt x="106311" y="23336"/>
                    </a:cubicBezTo>
                    <a:cubicBezTo>
                      <a:pt x="106883" y="22193"/>
                      <a:pt x="106883" y="20860"/>
                      <a:pt x="106407" y="19717"/>
                    </a:cubicBezTo>
                    <a:cubicBezTo>
                      <a:pt x="103740" y="14192"/>
                      <a:pt x="101358" y="8477"/>
                      <a:pt x="99167" y="2762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1" name="Freeform: Shape 38">
                <a:extLst>
                  <a:ext uri="{FF2B5EF4-FFF2-40B4-BE49-F238E27FC236}">
                    <a16:creationId xmlns:a16="http://schemas.microsoft.com/office/drawing/2014/main" id="{C4D4B14F-6FA4-4A99-8ED5-21AF8C7A43C4}"/>
                  </a:ext>
                </a:extLst>
              </p:cNvPr>
              <p:cNvSpPr/>
              <p:nvPr/>
            </p:nvSpPr>
            <p:spPr>
              <a:xfrm>
                <a:off x="6021132" y="3602926"/>
                <a:ext cx="135064" cy="45186"/>
              </a:xfrm>
              <a:custGeom>
                <a:avLst/>
                <a:gdLst>
                  <a:gd name="connsiteX0" fmla="*/ 130778 w 135064"/>
                  <a:gd name="connsiteY0" fmla="*/ 6858 h 45186"/>
                  <a:gd name="connsiteX1" fmla="*/ 129731 w 135064"/>
                  <a:gd name="connsiteY1" fmla="*/ 6953 h 45186"/>
                  <a:gd name="connsiteX2" fmla="*/ 80963 w 135064"/>
                  <a:gd name="connsiteY2" fmla="*/ 12859 h 45186"/>
                  <a:gd name="connsiteX3" fmla="*/ 78677 w 135064"/>
                  <a:gd name="connsiteY3" fmla="*/ 12859 h 45186"/>
                  <a:gd name="connsiteX4" fmla="*/ 6001 w 135064"/>
                  <a:gd name="connsiteY4" fmla="*/ 286 h 45186"/>
                  <a:gd name="connsiteX5" fmla="*/ 4572 w 135064"/>
                  <a:gd name="connsiteY5" fmla="*/ 0 h 45186"/>
                  <a:gd name="connsiteX6" fmla="*/ 2096 w 135064"/>
                  <a:gd name="connsiteY6" fmla="*/ 762 h 45186"/>
                  <a:gd name="connsiteX7" fmla="*/ 191 w 135064"/>
                  <a:gd name="connsiteY7" fmla="*/ 4286 h 45186"/>
                  <a:gd name="connsiteX8" fmla="*/ 0 w 135064"/>
                  <a:gd name="connsiteY8" fmla="*/ 9906 h 45186"/>
                  <a:gd name="connsiteX9" fmla="*/ 86868 w 135064"/>
                  <a:gd name="connsiteY9" fmla="*/ 43053 h 45186"/>
                  <a:gd name="connsiteX10" fmla="*/ 135065 w 135064"/>
                  <a:gd name="connsiteY10" fmla="*/ 10858 h 45186"/>
                  <a:gd name="connsiteX11" fmla="*/ 133350 w 135064"/>
                  <a:gd name="connsiteY11" fmla="*/ 7620 h 45186"/>
                  <a:gd name="connsiteX12" fmla="*/ 130778 w 135064"/>
                  <a:gd name="connsiteY12" fmla="*/ 6858 h 4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064" h="45186">
                    <a:moveTo>
                      <a:pt x="130778" y="6858"/>
                    </a:moveTo>
                    <a:cubicBezTo>
                      <a:pt x="130397" y="6858"/>
                      <a:pt x="130112" y="6858"/>
                      <a:pt x="129731" y="6953"/>
                    </a:cubicBezTo>
                    <a:cubicBezTo>
                      <a:pt x="114205" y="10858"/>
                      <a:pt x="97822" y="12859"/>
                      <a:pt x="80963" y="12859"/>
                    </a:cubicBezTo>
                    <a:lnTo>
                      <a:pt x="78677" y="12859"/>
                    </a:lnTo>
                    <a:cubicBezTo>
                      <a:pt x="53340" y="12573"/>
                      <a:pt x="28861" y="8382"/>
                      <a:pt x="6001" y="286"/>
                    </a:cubicBezTo>
                    <a:cubicBezTo>
                      <a:pt x="5525" y="95"/>
                      <a:pt x="5048" y="0"/>
                      <a:pt x="4572" y="0"/>
                    </a:cubicBezTo>
                    <a:cubicBezTo>
                      <a:pt x="3715" y="0"/>
                      <a:pt x="2858" y="286"/>
                      <a:pt x="2096" y="762"/>
                    </a:cubicBezTo>
                    <a:cubicBezTo>
                      <a:pt x="952" y="1524"/>
                      <a:pt x="286" y="2857"/>
                      <a:pt x="191" y="4286"/>
                    </a:cubicBezTo>
                    <a:cubicBezTo>
                      <a:pt x="191" y="6191"/>
                      <a:pt x="95" y="8001"/>
                      <a:pt x="0" y="9906"/>
                    </a:cubicBezTo>
                    <a:cubicBezTo>
                      <a:pt x="24098" y="38290"/>
                      <a:pt x="56483" y="50482"/>
                      <a:pt x="86868" y="43053"/>
                    </a:cubicBezTo>
                    <a:cubicBezTo>
                      <a:pt x="104775" y="38671"/>
                      <a:pt x="121063" y="27337"/>
                      <a:pt x="135065" y="10858"/>
                    </a:cubicBezTo>
                    <a:cubicBezTo>
                      <a:pt x="134969" y="9620"/>
                      <a:pt x="134398" y="8382"/>
                      <a:pt x="133350" y="7620"/>
                    </a:cubicBezTo>
                    <a:cubicBezTo>
                      <a:pt x="132588" y="7144"/>
                      <a:pt x="131731" y="6858"/>
                      <a:pt x="130778" y="6858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2" name="Freeform: Shape 39">
                <a:extLst>
                  <a:ext uri="{FF2B5EF4-FFF2-40B4-BE49-F238E27FC236}">
                    <a16:creationId xmlns:a16="http://schemas.microsoft.com/office/drawing/2014/main" id="{B8A9ABAE-503F-4BD7-B591-B6430838CE28}"/>
                  </a:ext>
                </a:extLst>
              </p:cNvPr>
              <p:cNvSpPr/>
              <p:nvPr/>
            </p:nvSpPr>
            <p:spPr>
              <a:xfrm>
                <a:off x="5874122" y="3013614"/>
                <a:ext cx="448939" cy="208026"/>
              </a:xfrm>
              <a:custGeom>
                <a:avLst/>
                <a:gdLst>
                  <a:gd name="connsiteX0" fmla="*/ 448857 w 448939"/>
                  <a:gd name="connsiteY0" fmla="*/ 188690 h 208026"/>
                  <a:gd name="connsiteX1" fmla="*/ 368752 w 448939"/>
                  <a:gd name="connsiteY1" fmla="*/ 1715 h 208026"/>
                  <a:gd name="connsiteX2" fmla="*/ 365228 w 448939"/>
                  <a:gd name="connsiteY2" fmla="*/ 0 h 208026"/>
                  <a:gd name="connsiteX3" fmla="*/ 365037 w 448939"/>
                  <a:gd name="connsiteY3" fmla="*/ 0 h 208026"/>
                  <a:gd name="connsiteX4" fmla="*/ 361513 w 448939"/>
                  <a:gd name="connsiteY4" fmla="*/ 2096 h 208026"/>
                  <a:gd name="connsiteX5" fmla="*/ 232354 w 448939"/>
                  <a:gd name="connsiteY5" fmla="*/ 68675 h 208026"/>
                  <a:gd name="connsiteX6" fmla="*/ 221210 w 448939"/>
                  <a:gd name="connsiteY6" fmla="*/ 69437 h 208026"/>
                  <a:gd name="connsiteX7" fmla="*/ 97099 w 448939"/>
                  <a:gd name="connsiteY7" fmla="*/ 89535 h 208026"/>
                  <a:gd name="connsiteX8" fmla="*/ 420 w 448939"/>
                  <a:gd name="connsiteY8" fmla="*/ 194501 h 208026"/>
                  <a:gd name="connsiteX9" fmla="*/ 1182 w 448939"/>
                  <a:gd name="connsiteY9" fmla="*/ 199263 h 208026"/>
                  <a:gd name="connsiteX10" fmla="*/ 2135 w 448939"/>
                  <a:gd name="connsiteY10" fmla="*/ 200311 h 208026"/>
                  <a:gd name="connsiteX11" fmla="*/ 35377 w 448939"/>
                  <a:gd name="connsiteY11" fmla="*/ 158115 h 208026"/>
                  <a:gd name="connsiteX12" fmla="*/ 119673 w 448939"/>
                  <a:gd name="connsiteY12" fmla="*/ 107537 h 208026"/>
                  <a:gd name="connsiteX13" fmla="*/ 283694 w 448939"/>
                  <a:gd name="connsiteY13" fmla="*/ 77057 h 208026"/>
                  <a:gd name="connsiteX14" fmla="*/ 363704 w 448939"/>
                  <a:gd name="connsiteY14" fmla="*/ 36671 h 208026"/>
                  <a:gd name="connsiteX15" fmla="*/ 404947 w 448939"/>
                  <a:gd name="connsiteY15" fmla="*/ 107061 h 208026"/>
                  <a:gd name="connsiteX16" fmla="*/ 433427 w 448939"/>
                  <a:gd name="connsiteY16" fmla="*/ 208026 h 208026"/>
                  <a:gd name="connsiteX17" fmla="*/ 447619 w 448939"/>
                  <a:gd name="connsiteY17" fmla="*/ 192405 h 208026"/>
                  <a:gd name="connsiteX18" fmla="*/ 448857 w 448939"/>
                  <a:gd name="connsiteY18" fmla="*/ 188690 h 20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48939" h="208026">
                    <a:moveTo>
                      <a:pt x="448857" y="188690"/>
                    </a:moveTo>
                    <a:cubicBezTo>
                      <a:pt x="438856" y="125063"/>
                      <a:pt x="409710" y="56959"/>
                      <a:pt x="368752" y="1715"/>
                    </a:cubicBezTo>
                    <a:cubicBezTo>
                      <a:pt x="367895" y="572"/>
                      <a:pt x="366657" y="0"/>
                      <a:pt x="365228" y="0"/>
                    </a:cubicBezTo>
                    <a:cubicBezTo>
                      <a:pt x="365133" y="0"/>
                      <a:pt x="365133" y="0"/>
                      <a:pt x="365037" y="0"/>
                    </a:cubicBezTo>
                    <a:cubicBezTo>
                      <a:pt x="363609" y="95"/>
                      <a:pt x="362275" y="857"/>
                      <a:pt x="361513" y="2096"/>
                    </a:cubicBezTo>
                    <a:cubicBezTo>
                      <a:pt x="336081" y="44291"/>
                      <a:pt x="297410" y="64199"/>
                      <a:pt x="232354" y="68675"/>
                    </a:cubicBezTo>
                    <a:lnTo>
                      <a:pt x="221210" y="69437"/>
                    </a:lnTo>
                    <a:cubicBezTo>
                      <a:pt x="179776" y="72200"/>
                      <a:pt x="137009" y="75057"/>
                      <a:pt x="97099" y="89535"/>
                    </a:cubicBezTo>
                    <a:cubicBezTo>
                      <a:pt x="40425" y="110109"/>
                      <a:pt x="21852" y="149162"/>
                      <a:pt x="420" y="194501"/>
                    </a:cubicBezTo>
                    <a:cubicBezTo>
                      <a:pt x="-342" y="196120"/>
                      <a:pt x="-56" y="198025"/>
                      <a:pt x="1182" y="199263"/>
                    </a:cubicBezTo>
                    <a:cubicBezTo>
                      <a:pt x="1468" y="199644"/>
                      <a:pt x="1849" y="200025"/>
                      <a:pt x="2135" y="200311"/>
                    </a:cubicBezTo>
                    <a:cubicBezTo>
                      <a:pt x="13851" y="186690"/>
                      <a:pt x="23661" y="172879"/>
                      <a:pt x="35377" y="158115"/>
                    </a:cubicBezTo>
                    <a:cubicBezTo>
                      <a:pt x="56427" y="131540"/>
                      <a:pt x="88241" y="117348"/>
                      <a:pt x="119673" y="107537"/>
                    </a:cubicBezTo>
                    <a:cubicBezTo>
                      <a:pt x="172728" y="90964"/>
                      <a:pt x="229878" y="90488"/>
                      <a:pt x="283694" y="77057"/>
                    </a:cubicBezTo>
                    <a:cubicBezTo>
                      <a:pt x="307316" y="71152"/>
                      <a:pt x="338177" y="56674"/>
                      <a:pt x="363704" y="36671"/>
                    </a:cubicBezTo>
                    <a:cubicBezTo>
                      <a:pt x="377325" y="61436"/>
                      <a:pt x="394470" y="85534"/>
                      <a:pt x="404947" y="107061"/>
                    </a:cubicBezTo>
                    <a:cubicBezTo>
                      <a:pt x="420568" y="138875"/>
                      <a:pt x="427712" y="173260"/>
                      <a:pt x="433427" y="208026"/>
                    </a:cubicBezTo>
                    <a:cubicBezTo>
                      <a:pt x="437999" y="202406"/>
                      <a:pt x="442761" y="197168"/>
                      <a:pt x="447619" y="192405"/>
                    </a:cubicBezTo>
                    <a:cubicBezTo>
                      <a:pt x="448667" y="191453"/>
                      <a:pt x="449143" y="190024"/>
                      <a:pt x="448857" y="188690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3" name="Freeform: Shape 40">
                <a:extLst>
                  <a:ext uri="{FF2B5EF4-FFF2-40B4-BE49-F238E27FC236}">
                    <a16:creationId xmlns:a16="http://schemas.microsoft.com/office/drawing/2014/main" id="{285FAF00-6250-42D4-AD77-1C8A1F794EE1}"/>
                  </a:ext>
                </a:extLst>
              </p:cNvPr>
              <p:cNvSpPr/>
              <p:nvPr/>
            </p:nvSpPr>
            <p:spPr>
              <a:xfrm>
                <a:off x="5884996" y="3294506"/>
                <a:ext cx="420522" cy="312896"/>
              </a:xfrm>
              <a:custGeom>
                <a:avLst/>
                <a:gdLst>
                  <a:gd name="connsiteX0" fmla="*/ 419982 w 420522"/>
                  <a:gd name="connsiteY0" fmla="*/ 47816 h 312896"/>
                  <a:gd name="connsiteX1" fmla="*/ 391788 w 420522"/>
                  <a:gd name="connsiteY1" fmla="*/ 953 h 312896"/>
                  <a:gd name="connsiteX2" fmla="*/ 392740 w 420522"/>
                  <a:gd name="connsiteY2" fmla="*/ 116967 h 312896"/>
                  <a:gd name="connsiteX3" fmla="*/ 254247 w 420522"/>
                  <a:gd name="connsiteY3" fmla="*/ 276606 h 312896"/>
                  <a:gd name="connsiteX4" fmla="*/ 47840 w 420522"/>
                  <a:gd name="connsiteY4" fmla="*/ 185071 h 312896"/>
                  <a:gd name="connsiteX5" fmla="*/ 21837 w 420522"/>
                  <a:gd name="connsiteY5" fmla="*/ 0 h 312896"/>
                  <a:gd name="connsiteX6" fmla="*/ 7073 w 420522"/>
                  <a:gd name="connsiteY6" fmla="*/ 16669 h 312896"/>
                  <a:gd name="connsiteX7" fmla="*/ 882 w 420522"/>
                  <a:gd name="connsiteY7" fmla="*/ 88964 h 312896"/>
                  <a:gd name="connsiteX8" fmla="*/ 209194 w 420522"/>
                  <a:gd name="connsiteY8" fmla="*/ 312896 h 312896"/>
                  <a:gd name="connsiteX9" fmla="*/ 227863 w 420522"/>
                  <a:gd name="connsiteY9" fmla="*/ 312134 h 312896"/>
                  <a:gd name="connsiteX10" fmla="*/ 419982 w 420522"/>
                  <a:gd name="connsiteY10" fmla="*/ 47816 h 31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522" h="312896">
                    <a:moveTo>
                      <a:pt x="419982" y="47816"/>
                    </a:moveTo>
                    <a:cubicBezTo>
                      <a:pt x="417410" y="26480"/>
                      <a:pt x="411886" y="4858"/>
                      <a:pt x="391788" y="953"/>
                    </a:cubicBezTo>
                    <a:cubicBezTo>
                      <a:pt x="402361" y="39433"/>
                      <a:pt x="399598" y="78010"/>
                      <a:pt x="392740" y="116967"/>
                    </a:cubicBezTo>
                    <a:cubicBezTo>
                      <a:pt x="378548" y="197358"/>
                      <a:pt x="333876" y="254508"/>
                      <a:pt x="254247" y="276606"/>
                    </a:cubicBezTo>
                    <a:cubicBezTo>
                      <a:pt x="173475" y="298990"/>
                      <a:pt x="89369" y="253460"/>
                      <a:pt x="47840" y="185071"/>
                    </a:cubicBezTo>
                    <a:cubicBezTo>
                      <a:pt x="13741" y="128969"/>
                      <a:pt x="17074" y="62960"/>
                      <a:pt x="21837" y="0"/>
                    </a:cubicBezTo>
                    <a:cubicBezTo>
                      <a:pt x="14598" y="2477"/>
                      <a:pt x="9550" y="8096"/>
                      <a:pt x="7073" y="16669"/>
                    </a:cubicBezTo>
                    <a:cubicBezTo>
                      <a:pt x="787" y="39148"/>
                      <a:pt x="-1404" y="64199"/>
                      <a:pt x="882" y="88964"/>
                    </a:cubicBezTo>
                    <a:cubicBezTo>
                      <a:pt x="11169" y="200406"/>
                      <a:pt x="79558" y="312896"/>
                      <a:pt x="209194" y="312896"/>
                    </a:cubicBezTo>
                    <a:cubicBezTo>
                      <a:pt x="215290" y="312896"/>
                      <a:pt x="221576" y="312611"/>
                      <a:pt x="227863" y="312134"/>
                    </a:cubicBezTo>
                    <a:cubicBezTo>
                      <a:pt x="363499" y="300990"/>
                      <a:pt x="427126" y="170879"/>
                      <a:pt x="419982" y="47816"/>
                    </a:cubicBezTo>
                    <a:close/>
                  </a:path>
                </a:pathLst>
              </a:custGeom>
              <a:solidFill>
                <a:srgbClr val="3AA0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944" name="Graphic 20">
                <a:extLst>
                  <a:ext uri="{FF2B5EF4-FFF2-40B4-BE49-F238E27FC236}">
                    <a16:creationId xmlns:a16="http://schemas.microsoft.com/office/drawing/2014/main" id="{BC93D82F-D524-4D71-B5A8-18601DAC9FC0}"/>
                  </a:ext>
                </a:extLst>
              </p:cNvPr>
              <p:cNvGrpSpPr/>
              <p:nvPr/>
            </p:nvGrpSpPr>
            <p:grpSpPr>
              <a:xfrm>
                <a:off x="5708427" y="2946931"/>
                <a:ext cx="785431" cy="708763"/>
                <a:chOff x="5708427" y="2946931"/>
                <a:chExt cx="785431" cy="708763"/>
              </a:xfrm>
              <a:solidFill>
                <a:srgbClr val="633F1E"/>
              </a:solidFill>
            </p:grpSpPr>
            <p:sp>
              <p:nvSpPr>
                <p:cNvPr id="1955" name="Freeform: Shape 42">
                  <a:extLst>
                    <a:ext uri="{FF2B5EF4-FFF2-40B4-BE49-F238E27FC236}">
                      <a16:creationId xmlns:a16="http://schemas.microsoft.com/office/drawing/2014/main" id="{44B9A781-4537-47A3-B5F9-25850CAEB59A}"/>
                    </a:ext>
                  </a:extLst>
                </p:cNvPr>
                <p:cNvSpPr/>
                <p:nvPr/>
              </p:nvSpPr>
              <p:spPr>
                <a:xfrm>
                  <a:off x="5712225" y="3393662"/>
                  <a:ext cx="300620" cy="253936"/>
                </a:xfrm>
                <a:custGeom>
                  <a:avLst/>
                  <a:gdLst>
                    <a:gd name="connsiteX0" fmla="*/ 298621 w 300620"/>
                    <a:gd name="connsiteY0" fmla="*/ 253936 h 253936"/>
                    <a:gd name="connsiteX1" fmla="*/ 300621 w 300620"/>
                    <a:gd name="connsiteY1" fmla="*/ 206788 h 253936"/>
                    <a:gd name="connsiteX2" fmla="*/ 298049 w 300620"/>
                    <a:gd name="connsiteY2" fmla="*/ 202787 h 253936"/>
                    <a:gd name="connsiteX3" fmla="*/ 183178 w 300620"/>
                    <a:gd name="connsiteY3" fmla="*/ 78581 h 253936"/>
                    <a:gd name="connsiteX4" fmla="*/ 179749 w 300620"/>
                    <a:gd name="connsiteY4" fmla="*/ 75914 h 253936"/>
                    <a:gd name="connsiteX5" fmla="*/ 70783 w 300620"/>
                    <a:gd name="connsiteY5" fmla="*/ 2191 h 253936"/>
                    <a:gd name="connsiteX6" fmla="*/ 66973 w 300620"/>
                    <a:gd name="connsiteY6" fmla="*/ 0 h 253936"/>
                    <a:gd name="connsiteX7" fmla="*/ 66877 w 300620"/>
                    <a:gd name="connsiteY7" fmla="*/ 0 h 253936"/>
                    <a:gd name="connsiteX8" fmla="*/ 63067 w 300620"/>
                    <a:gd name="connsiteY8" fmla="*/ 2286 h 253936"/>
                    <a:gd name="connsiteX9" fmla="*/ 60686 w 300620"/>
                    <a:gd name="connsiteY9" fmla="*/ 6763 h 253936"/>
                    <a:gd name="connsiteX10" fmla="*/ 1345 w 300620"/>
                    <a:gd name="connsiteY10" fmla="*/ 78772 h 253936"/>
                    <a:gd name="connsiteX11" fmla="*/ 12 w 300620"/>
                    <a:gd name="connsiteY11" fmla="*/ 82296 h 253936"/>
                    <a:gd name="connsiteX12" fmla="*/ 869 w 300620"/>
                    <a:gd name="connsiteY12" fmla="*/ 98203 h 253936"/>
                    <a:gd name="connsiteX13" fmla="*/ 8394 w 300620"/>
                    <a:gd name="connsiteY13" fmla="*/ 145732 h 253936"/>
                    <a:gd name="connsiteX14" fmla="*/ 57162 w 300620"/>
                    <a:gd name="connsiteY14" fmla="*/ 116681 h 253936"/>
                    <a:gd name="connsiteX15" fmla="*/ 149840 w 300620"/>
                    <a:gd name="connsiteY15" fmla="*/ 166688 h 253936"/>
                    <a:gd name="connsiteX16" fmla="*/ 260997 w 300620"/>
                    <a:gd name="connsiteY16" fmla="*/ 240221 h 253936"/>
                    <a:gd name="connsiteX17" fmla="*/ 298621 w 300620"/>
                    <a:gd name="connsiteY17" fmla="*/ 253936 h 253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0620" h="253936">
                      <a:moveTo>
                        <a:pt x="298621" y="253936"/>
                      </a:moveTo>
                      <a:cubicBezTo>
                        <a:pt x="299668" y="238220"/>
                        <a:pt x="300430" y="222504"/>
                        <a:pt x="300621" y="206788"/>
                      </a:cubicBezTo>
                      <a:cubicBezTo>
                        <a:pt x="300621" y="205073"/>
                        <a:pt x="299668" y="203454"/>
                        <a:pt x="298049" y="202787"/>
                      </a:cubicBezTo>
                      <a:cubicBezTo>
                        <a:pt x="246328" y="179356"/>
                        <a:pt x="205466" y="135255"/>
                        <a:pt x="183178" y="78581"/>
                      </a:cubicBezTo>
                      <a:cubicBezTo>
                        <a:pt x="182606" y="77152"/>
                        <a:pt x="181273" y="76105"/>
                        <a:pt x="179749" y="75914"/>
                      </a:cubicBezTo>
                      <a:cubicBezTo>
                        <a:pt x="132695" y="68961"/>
                        <a:pt x="94024" y="42767"/>
                        <a:pt x="70783" y="2191"/>
                      </a:cubicBezTo>
                      <a:cubicBezTo>
                        <a:pt x="70021" y="857"/>
                        <a:pt x="68592" y="0"/>
                        <a:pt x="66973" y="0"/>
                      </a:cubicBezTo>
                      <a:cubicBezTo>
                        <a:pt x="66973" y="0"/>
                        <a:pt x="66973" y="0"/>
                        <a:pt x="66877" y="0"/>
                      </a:cubicBezTo>
                      <a:cubicBezTo>
                        <a:pt x="65258" y="0"/>
                        <a:pt x="63829" y="857"/>
                        <a:pt x="63067" y="2286"/>
                      </a:cubicBezTo>
                      <a:cubicBezTo>
                        <a:pt x="63067" y="2286"/>
                        <a:pt x="61162" y="5906"/>
                        <a:pt x="60686" y="6763"/>
                      </a:cubicBezTo>
                      <a:cubicBezTo>
                        <a:pt x="44398" y="35528"/>
                        <a:pt x="22396" y="58102"/>
                        <a:pt x="1345" y="78772"/>
                      </a:cubicBezTo>
                      <a:cubicBezTo>
                        <a:pt x="393" y="79724"/>
                        <a:pt x="-83" y="80963"/>
                        <a:pt x="12" y="82296"/>
                      </a:cubicBezTo>
                      <a:cubicBezTo>
                        <a:pt x="488" y="87344"/>
                        <a:pt x="679" y="92678"/>
                        <a:pt x="869" y="98203"/>
                      </a:cubicBezTo>
                      <a:cubicBezTo>
                        <a:pt x="1536" y="113919"/>
                        <a:pt x="2298" y="131254"/>
                        <a:pt x="8394" y="145732"/>
                      </a:cubicBezTo>
                      <a:cubicBezTo>
                        <a:pt x="21348" y="131826"/>
                        <a:pt x="37921" y="122682"/>
                        <a:pt x="57162" y="116681"/>
                      </a:cubicBezTo>
                      <a:cubicBezTo>
                        <a:pt x="97357" y="104108"/>
                        <a:pt x="126504" y="140684"/>
                        <a:pt x="149840" y="166688"/>
                      </a:cubicBezTo>
                      <a:cubicBezTo>
                        <a:pt x="180034" y="200406"/>
                        <a:pt x="220039" y="222313"/>
                        <a:pt x="260997" y="240221"/>
                      </a:cubicBezTo>
                      <a:cubicBezTo>
                        <a:pt x="273380" y="245554"/>
                        <a:pt x="285953" y="250031"/>
                        <a:pt x="298621" y="253936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6" name="Freeform: Shape 43">
                  <a:extLst>
                    <a:ext uri="{FF2B5EF4-FFF2-40B4-BE49-F238E27FC236}">
                      <a16:creationId xmlns:a16="http://schemas.microsoft.com/office/drawing/2014/main" id="{95337648-23CC-467A-AE97-283AE58ADE23}"/>
                    </a:ext>
                  </a:extLst>
                </p:cNvPr>
                <p:cNvSpPr/>
                <p:nvPr/>
              </p:nvSpPr>
              <p:spPr>
                <a:xfrm>
                  <a:off x="6164860" y="3392900"/>
                  <a:ext cx="321235" cy="262794"/>
                </a:xfrm>
                <a:custGeom>
                  <a:avLst/>
                  <a:gdLst>
                    <a:gd name="connsiteX0" fmla="*/ 250608 w 321235"/>
                    <a:gd name="connsiteY0" fmla="*/ 2286 h 262794"/>
                    <a:gd name="connsiteX1" fmla="*/ 246798 w 321235"/>
                    <a:gd name="connsiteY1" fmla="*/ 0 h 262794"/>
                    <a:gd name="connsiteX2" fmla="*/ 246798 w 321235"/>
                    <a:gd name="connsiteY2" fmla="*/ 0 h 262794"/>
                    <a:gd name="connsiteX3" fmla="*/ 242988 w 321235"/>
                    <a:gd name="connsiteY3" fmla="*/ 2191 h 262794"/>
                    <a:gd name="connsiteX4" fmla="*/ 132307 w 321235"/>
                    <a:gd name="connsiteY4" fmla="*/ 76867 h 262794"/>
                    <a:gd name="connsiteX5" fmla="*/ 128878 w 321235"/>
                    <a:gd name="connsiteY5" fmla="*/ 79629 h 262794"/>
                    <a:gd name="connsiteX6" fmla="*/ 2863 w 321235"/>
                    <a:gd name="connsiteY6" fmla="*/ 211836 h 262794"/>
                    <a:gd name="connsiteX7" fmla="*/ 5 w 321235"/>
                    <a:gd name="connsiteY7" fmla="*/ 216027 h 262794"/>
                    <a:gd name="connsiteX8" fmla="*/ 1720 w 321235"/>
                    <a:gd name="connsiteY8" fmla="*/ 262795 h 262794"/>
                    <a:gd name="connsiteX9" fmla="*/ 57346 w 321235"/>
                    <a:gd name="connsiteY9" fmla="*/ 245269 h 262794"/>
                    <a:gd name="connsiteX10" fmla="*/ 174027 w 321235"/>
                    <a:gd name="connsiteY10" fmla="*/ 159734 h 262794"/>
                    <a:gd name="connsiteX11" fmla="*/ 264800 w 321235"/>
                    <a:gd name="connsiteY11" fmla="*/ 124396 h 262794"/>
                    <a:gd name="connsiteX12" fmla="*/ 296137 w 321235"/>
                    <a:gd name="connsiteY12" fmla="*/ 139732 h 262794"/>
                    <a:gd name="connsiteX13" fmla="*/ 321093 w 321235"/>
                    <a:gd name="connsiteY13" fmla="*/ 92773 h 262794"/>
                    <a:gd name="connsiteX14" fmla="*/ 319950 w 321235"/>
                    <a:gd name="connsiteY14" fmla="*/ 88583 h 262794"/>
                    <a:gd name="connsiteX15" fmla="*/ 250608 w 321235"/>
                    <a:gd name="connsiteY15" fmla="*/ 2286 h 26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1235" h="262794">
                      <a:moveTo>
                        <a:pt x="250608" y="2286"/>
                      </a:moveTo>
                      <a:cubicBezTo>
                        <a:pt x="249846" y="857"/>
                        <a:pt x="248417" y="0"/>
                        <a:pt x="246798" y="0"/>
                      </a:cubicBezTo>
                      <a:cubicBezTo>
                        <a:pt x="246798" y="0"/>
                        <a:pt x="246798" y="0"/>
                        <a:pt x="246798" y="0"/>
                      </a:cubicBezTo>
                      <a:cubicBezTo>
                        <a:pt x="245274" y="0"/>
                        <a:pt x="243750" y="857"/>
                        <a:pt x="242988" y="2191"/>
                      </a:cubicBezTo>
                      <a:cubicBezTo>
                        <a:pt x="219556" y="43625"/>
                        <a:pt x="180218" y="70104"/>
                        <a:pt x="132307" y="76867"/>
                      </a:cubicBezTo>
                      <a:cubicBezTo>
                        <a:pt x="130783" y="77057"/>
                        <a:pt x="129450" y="78105"/>
                        <a:pt x="128878" y="79629"/>
                      </a:cubicBezTo>
                      <a:cubicBezTo>
                        <a:pt x="103732" y="144875"/>
                        <a:pt x="58965" y="191834"/>
                        <a:pt x="2863" y="211836"/>
                      </a:cubicBezTo>
                      <a:cubicBezTo>
                        <a:pt x="1148" y="212503"/>
                        <a:pt x="-90" y="214122"/>
                        <a:pt x="5" y="216027"/>
                      </a:cubicBezTo>
                      <a:cubicBezTo>
                        <a:pt x="291" y="231743"/>
                        <a:pt x="862" y="247364"/>
                        <a:pt x="1720" y="262795"/>
                      </a:cubicBezTo>
                      <a:cubicBezTo>
                        <a:pt x="20579" y="258794"/>
                        <a:pt x="39153" y="253079"/>
                        <a:pt x="57346" y="245269"/>
                      </a:cubicBezTo>
                      <a:cubicBezTo>
                        <a:pt x="102113" y="225933"/>
                        <a:pt x="138118" y="191548"/>
                        <a:pt x="174027" y="159734"/>
                      </a:cubicBezTo>
                      <a:cubicBezTo>
                        <a:pt x="198887" y="137731"/>
                        <a:pt x="230034" y="118205"/>
                        <a:pt x="264800" y="124396"/>
                      </a:cubicBezTo>
                      <a:cubicBezTo>
                        <a:pt x="276040" y="126397"/>
                        <a:pt x="286422" y="132302"/>
                        <a:pt x="296137" y="139732"/>
                      </a:cubicBezTo>
                      <a:cubicBezTo>
                        <a:pt x="307186" y="127064"/>
                        <a:pt x="315949" y="112300"/>
                        <a:pt x="321093" y="92773"/>
                      </a:cubicBezTo>
                      <a:cubicBezTo>
                        <a:pt x="321474" y="91250"/>
                        <a:pt x="321093" y="89630"/>
                        <a:pt x="319950" y="88583"/>
                      </a:cubicBezTo>
                      <a:cubicBezTo>
                        <a:pt x="296328" y="65627"/>
                        <a:pt x="269753" y="37433"/>
                        <a:pt x="250608" y="2286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7" name="Freeform: Shape 44">
                  <a:extLst>
                    <a:ext uri="{FF2B5EF4-FFF2-40B4-BE49-F238E27FC236}">
                      <a16:creationId xmlns:a16="http://schemas.microsoft.com/office/drawing/2014/main" id="{45E0D103-B41C-4E8D-9DD3-ED441A0AD34A}"/>
                    </a:ext>
                  </a:extLst>
                </p:cNvPr>
                <p:cNvSpPr/>
                <p:nvPr/>
              </p:nvSpPr>
              <p:spPr>
                <a:xfrm>
                  <a:off x="5844071" y="3394424"/>
                  <a:ext cx="36222" cy="26955"/>
                </a:xfrm>
                <a:custGeom>
                  <a:avLst/>
                  <a:gdLst>
                    <a:gd name="connsiteX0" fmla="*/ 31900 w 36222"/>
                    <a:gd name="connsiteY0" fmla="*/ 26956 h 26955"/>
                    <a:gd name="connsiteX1" fmla="*/ 34567 w 36222"/>
                    <a:gd name="connsiteY1" fmla="*/ 26003 h 26955"/>
                    <a:gd name="connsiteX2" fmla="*/ 36186 w 36222"/>
                    <a:gd name="connsiteY2" fmla="*/ 21907 h 26955"/>
                    <a:gd name="connsiteX3" fmla="*/ 33900 w 36222"/>
                    <a:gd name="connsiteY3" fmla="*/ 3905 h 26955"/>
                    <a:gd name="connsiteX4" fmla="*/ 32186 w 36222"/>
                    <a:gd name="connsiteY4" fmla="*/ 857 h 26955"/>
                    <a:gd name="connsiteX5" fmla="*/ 29614 w 36222"/>
                    <a:gd name="connsiteY5" fmla="*/ 0 h 26955"/>
                    <a:gd name="connsiteX6" fmla="*/ 28852 w 36222"/>
                    <a:gd name="connsiteY6" fmla="*/ 95 h 26955"/>
                    <a:gd name="connsiteX7" fmla="*/ 8754 w 36222"/>
                    <a:gd name="connsiteY7" fmla="*/ 1905 h 26955"/>
                    <a:gd name="connsiteX8" fmla="*/ 4563 w 36222"/>
                    <a:gd name="connsiteY8" fmla="*/ 1810 h 26955"/>
                    <a:gd name="connsiteX9" fmla="*/ 4373 w 36222"/>
                    <a:gd name="connsiteY9" fmla="*/ 1810 h 26955"/>
                    <a:gd name="connsiteX10" fmla="*/ 277 w 36222"/>
                    <a:gd name="connsiteY10" fmla="*/ 4572 h 26955"/>
                    <a:gd name="connsiteX11" fmla="*/ 1611 w 36222"/>
                    <a:gd name="connsiteY11" fmla="*/ 9525 h 26955"/>
                    <a:gd name="connsiteX12" fmla="*/ 30281 w 36222"/>
                    <a:gd name="connsiteY12" fmla="*/ 26575 h 26955"/>
                    <a:gd name="connsiteX13" fmla="*/ 31900 w 36222"/>
                    <a:gd name="connsiteY13" fmla="*/ 26956 h 2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222" h="26955">
                      <a:moveTo>
                        <a:pt x="31900" y="26956"/>
                      </a:moveTo>
                      <a:cubicBezTo>
                        <a:pt x="32853" y="26956"/>
                        <a:pt x="33805" y="26670"/>
                        <a:pt x="34567" y="26003"/>
                      </a:cubicBezTo>
                      <a:cubicBezTo>
                        <a:pt x="35805" y="25051"/>
                        <a:pt x="36377" y="23431"/>
                        <a:pt x="36186" y="21907"/>
                      </a:cubicBezTo>
                      <a:cubicBezTo>
                        <a:pt x="35329" y="16288"/>
                        <a:pt x="34567" y="10192"/>
                        <a:pt x="33900" y="3905"/>
                      </a:cubicBezTo>
                      <a:cubicBezTo>
                        <a:pt x="33805" y="2667"/>
                        <a:pt x="33138" y="1619"/>
                        <a:pt x="32186" y="857"/>
                      </a:cubicBezTo>
                      <a:cubicBezTo>
                        <a:pt x="31424" y="286"/>
                        <a:pt x="30471" y="0"/>
                        <a:pt x="29614" y="0"/>
                      </a:cubicBezTo>
                      <a:cubicBezTo>
                        <a:pt x="29328" y="0"/>
                        <a:pt x="29138" y="0"/>
                        <a:pt x="28852" y="95"/>
                      </a:cubicBezTo>
                      <a:cubicBezTo>
                        <a:pt x="22185" y="1333"/>
                        <a:pt x="15422" y="1905"/>
                        <a:pt x="8754" y="1905"/>
                      </a:cubicBezTo>
                      <a:cubicBezTo>
                        <a:pt x="7326" y="1905"/>
                        <a:pt x="5897" y="1905"/>
                        <a:pt x="4563" y="1810"/>
                      </a:cubicBezTo>
                      <a:cubicBezTo>
                        <a:pt x="4468" y="1810"/>
                        <a:pt x="4468" y="1810"/>
                        <a:pt x="4373" y="1810"/>
                      </a:cubicBezTo>
                      <a:cubicBezTo>
                        <a:pt x="2563" y="1810"/>
                        <a:pt x="944" y="2953"/>
                        <a:pt x="277" y="4572"/>
                      </a:cubicBezTo>
                      <a:cubicBezTo>
                        <a:pt x="-390" y="6286"/>
                        <a:pt x="182" y="8287"/>
                        <a:pt x="1611" y="9525"/>
                      </a:cubicBezTo>
                      <a:cubicBezTo>
                        <a:pt x="10564" y="16859"/>
                        <a:pt x="20280" y="22574"/>
                        <a:pt x="30281" y="26575"/>
                      </a:cubicBezTo>
                      <a:cubicBezTo>
                        <a:pt x="30757" y="26860"/>
                        <a:pt x="31329" y="26956"/>
                        <a:pt x="31900" y="26956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8" name="Freeform: Shape 45">
                  <a:extLst>
                    <a:ext uri="{FF2B5EF4-FFF2-40B4-BE49-F238E27FC236}">
                      <a16:creationId xmlns:a16="http://schemas.microsoft.com/office/drawing/2014/main" id="{95F79C70-97B9-4CFF-BA6E-B394A53AD500}"/>
                    </a:ext>
                  </a:extLst>
                </p:cNvPr>
                <p:cNvSpPr/>
                <p:nvPr/>
              </p:nvSpPr>
              <p:spPr>
                <a:xfrm>
                  <a:off x="5708427" y="3193922"/>
                  <a:ext cx="63253" cy="125063"/>
                </a:xfrm>
                <a:custGeom>
                  <a:avLst/>
                  <a:gdLst>
                    <a:gd name="connsiteX0" fmla="*/ 15145 w 63253"/>
                    <a:gd name="connsiteY0" fmla="*/ 125063 h 125063"/>
                    <a:gd name="connsiteX1" fmla="*/ 41529 w 63253"/>
                    <a:gd name="connsiteY1" fmla="*/ 102965 h 125063"/>
                    <a:gd name="connsiteX2" fmla="*/ 46577 w 63253"/>
                    <a:gd name="connsiteY2" fmla="*/ 94964 h 125063"/>
                    <a:gd name="connsiteX3" fmla="*/ 46958 w 63253"/>
                    <a:gd name="connsiteY3" fmla="*/ 91059 h 125063"/>
                    <a:gd name="connsiteX4" fmla="*/ 46672 w 63253"/>
                    <a:gd name="connsiteY4" fmla="*/ 90392 h 125063"/>
                    <a:gd name="connsiteX5" fmla="*/ 62293 w 63253"/>
                    <a:gd name="connsiteY5" fmla="*/ 7334 h 125063"/>
                    <a:gd name="connsiteX6" fmla="*/ 62865 w 63253"/>
                    <a:gd name="connsiteY6" fmla="*/ 2857 h 125063"/>
                    <a:gd name="connsiteX7" fmla="*/ 59245 w 63253"/>
                    <a:gd name="connsiteY7" fmla="*/ 286 h 125063"/>
                    <a:gd name="connsiteX8" fmla="*/ 51244 w 63253"/>
                    <a:gd name="connsiteY8" fmla="*/ 0 h 125063"/>
                    <a:gd name="connsiteX9" fmla="*/ 43434 w 63253"/>
                    <a:gd name="connsiteY9" fmla="*/ 572 h 125063"/>
                    <a:gd name="connsiteX10" fmla="*/ 0 w 63253"/>
                    <a:gd name="connsiteY10" fmla="*/ 119063 h 125063"/>
                    <a:gd name="connsiteX11" fmla="*/ 1333 w 63253"/>
                    <a:gd name="connsiteY11" fmla="*/ 120491 h 125063"/>
                    <a:gd name="connsiteX12" fmla="*/ 15145 w 63253"/>
                    <a:gd name="connsiteY12" fmla="*/ 125063 h 125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253" h="125063">
                      <a:moveTo>
                        <a:pt x="15145" y="125063"/>
                      </a:moveTo>
                      <a:cubicBezTo>
                        <a:pt x="27241" y="125063"/>
                        <a:pt x="34480" y="113824"/>
                        <a:pt x="41529" y="102965"/>
                      </a:cubicBezTo>
                      <a:cubicBezTo>
                        <a:pt x="42577" y="101251"/>
                        <a:pt x="46577" y="94964"/>
                        <a:pt x="46577" y="94964"/>
                      </a:cubicBezTo>
                      <a:cubicBezTo>
                        <a:pt x="47339" y="93821"/>
                        <a:pt x="47434" y="92297"/>
                        <a:pt x="46958" y="91059"/>
                      </a:cubicBezTo>
                      <a:cubicBezTo>
                        <a:pt x="46863" y="90869"/>
                        <a:pt x="46768" y="90678"/>
                        <a:pt x="46672" y="90392"/>
                      </a:cubicBezTo>
                      <a:cubicBezTo>
                        <a:pt x="37528" y="63246"/>
                        <a:pt x="43624" y="30766"/>
                        <a:pt x="62293" y="7334"/>
                      </a:cubicBezTo>
                      <a:cubicBezTo>
                        <a:pt x="63341" y="6096"/>
                        <a:pt x="63532" y="4381"/>
                        <a:pt x="62865" y="2857"/>
                      </a:cubicBezTo>
                      <a:cubicBezTo>
                        <a:pt x="62198" y="1333"/>
                        <a:pt x="60865" y="381"/>
                        <a:pt x="59245" y="286"/>
                      </a:cubicBezTo>
                      <a:cubicBezTo>
                        <a:pt x="56483" y="95"/>
                        <a:pt x="53816" y="0"/>
                        <a:pt x="51244" y="0"/>
                      </a:cubicBezTo>
                      <a:cubicBezTo>
                        <a:pt x="48482" y="0"/>
                        <a:pt x="46006" y="286"/>
                        <a:pt x="43434" y="572"/>
                      </a:cubicBezTo>
                      <a:cubicBezTo>
                        <a:pt x="20955" y="36767"/>
                        <a:pt x="6096" y="77248"/>
                        <a:pt x="0" y="119063"/>
                      </a:cubicBezTo>
                      <a:cubicBezTo>
                        <a:pt x="381" y="119634"/>
                        <a:pt x="762" y="120110"/>
                        <a:pt x="1333" y="120491"/>
                      </a:cubicBezTo>
                      <a:cubicBezTo>
                        <a:pt x="6286" y="123539"/>
                        <a:pt x="10763" y="125063"/>
                        <a:pt x="15145" y="125063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9" name="Freeform: Shape 46">
                  <a:extLst>
                    <a:ext uri="{FF2B5EF4-FFF2-40B4-BE49-F238E27FC236}">
                      <a16:creationId xmlns:a16="http://schemas.microsoft.com/office/drawing/2014/main" id="{D9A4BD32-9A77-4B10-9C23-B6E89607179F}"/>
                    </a:ext>
                  </a:extLst>
                </p:cNvPr>
                <p:cNvSpPr/>
                <p:nvPr/>
              </p:nvSpPr>
              <p:spPr>
                <a:xfrm>
                  <a:off x="5793390" y="2946931"/>
                  <a:ext cx="587025" cy="254515"/>
                </a:xfrm>
                <a:custGeom>
                  <a:avLst/>
                  <a:gdLst>
                    <a:gd name="connsiteX0" fmla="*/ 441293 w 587025"/>
                    <a:gd name="connsiteY0" fmla="*/ 52872 h 254515"/>
                    <a:gd name="connsiteX1" fmla="*/ 443674 w 587025"/>
                    <a:gd name="connsiteY1" fmla="*/ 50967 h 254515"/>
                    <a:gd name="connsiteX2" fmla="*/ 444532 w 587025"/>
                    <a:gd name="connsiteY2" fmla="*/ 50776 h 254515"/>
                    <a:gd name="connsiteX3" fmla="*/ 445484 w 587025"/>
                    <a:gd name="connsiteY3" fmla="*/ 50586 h 254515"/>
                    <a:gd name="connsiteX4" fmla="*/ 447675 w 587025"/>
                    <a:gd name="connsiteY4" fmla="*/ 51919 h 254515"/>
                    <a:gd name="connsiteX5" fmla="*/ 536353 w 587025"/>
                    <a:gd name="connsiteY5" fmla="*/ 243562 h 254515"/>
                    <a:gd name="connsiteX6" fmla="*/ 539020 w 587025"/>
                    <a:gd name="connsiteY6" fmla="*/ 246801 h 254515"/>
                    <a:gd name="connsiteX7" fmla="*/ 540544 w 587025"/>
                    <a:gd name="connsiteY7" fmla="*/ 247086 h 254515"/>
                    <a:gd name="connsiteX8" fmla="*/ 543211 w 587025"/>
                    <a:gd name="connsiteY8" fmla="*/ 246229 h 254515"/>
                    <a:gd name="connsiteX9" fmla="*/ 563213 w 587025"/>
                    <a:gd name="connsiteY9" fmla="*/ 233656 h 254515"/>
                    <a:gd name="connsiteX10" fmla="*/ 565595 w 587025"/>
                    <a:gd name="connsiteY10" fmla="*/ 228989 h 254515"/>
                    <a:gd name="connsiteX11" fmla="*/ 571595 w 587025"/>
                    <a:gd name="connsiteY11" fmla="*/ 207843 h 254515"/>
                    <a:gd name="connsiteX12" fmla="*/ 587026 w 587025"/>
                    <a:gd name="connsiteY12" fmla="*/ 199652 h 254515"/>
                    <a:gd name="connsiteX13" fmla="*/ 443293 w 587025"/>
                    <a:gd name="connsiteY13" fmla="*/ 484 h 254515"/>
                    <a:gd name="connsiteX14" fmla="*/ 436340 w 587025"/>
                    <a:gd name="connsiteY14" fmla="*/ 1722 h 254515"/>
                    <a:gd name="connsiteX15" fmla="*/ 434149 w 587025"/>
                    <a:gd name="connsiteY15" fmla="*/ 3532 h 254515"/>
                    <a:gd name="connsiteX16" fmla="*/ 342519 w 587025"/>
                    <a:gd name="connsiteY16" fmla="*/ 78780 h 254515"/>
                    <a:gd name="connsiteX17" fmla="*/ 209074 w 587025"/>
                    <a:gd name="connsiteY17" fmla="*/ 98211 h 254515"/>
                    <a:gd name="connsiteX18" fmla="*/ 28956 w 587025"/>
                    <a:gd name="connsiteY18" fmla="*/ 168696 h 254515"/>
                    <a:gd name="connsiteX19" fmla="*/ 0 w 587025"/>
                    <a:gd name="connsiteY19" fmla="*/ 194604 h 254515"/>
                    <a:gd name="connsiteX20" fmla="*/ 34100 w 587025"/>
                    <a:gd name="connsiteY20" fmla="*/ 209653 h 254515"/>
                    <a:gd name="connsiteX21" fmla="*/ 37814 w 587025"/>
                    <a:gd name="connsiteY21" fmla="*/ 229084 h 254515"/>
                    <a:gd name="connsiteX22" fmla="*/ 40196 w 587025"/>
                    <a:gd name="connsiteY22" fmla="*/ 233466 h 254515"/>
                    <a:gd name="connsiteX23" fmla="*/ 69152 w 587025"/>
                    <a:gd name="connsiteY23" fmla="*/ 253373 h 254515"/>
                    <a:gd name="connsiteX24" fmla="*/ 72009 w 587025"/>
                    <a:gd name="connsiteY24" fmla="*/ 254516 h 254515"/>
                    <a:gd name="connsiteX25" fmla="*/ 72962 w 587025"/>
                    <a:gd name="connsiteY25" fmla="*/ 254421 h 254515"/>
                    <a:gd name="connsiteX26" fmla="*/ 76009 w 587025"/>
                    <a:gd name="connsiteY26" fmla="*/ 251944 h 254515"/>
                    <a:gd name="connsiteX27" fmla="*/ 78962 w 587025"/>
                    <a:gd name="connsiteY27" fmla="*/ 245372 h 254515"/>
                    <a:gd name="connsiteX28" fmla="*/ 129064 w 587025"/>
                    <a:gd name="connsiteY28" fmla="*/ 170505 h 254515"/>
                    <a:gd name="connsiteX29" fmla="*/ 236125 w 587025"/>
                    <a:gd name="connsiteY29" fmla="*/ 133739 h 254515"/>
                    <a:gd name="connsiteX30" fmla="*/ 288512 w 587025"/>
                    <a:gd name="connsiteY30" fmla="*/ 128310 h 254515"/>
                    <a:gd name="connsiteX31" fmla="*/ 441293 w 587025"/>
                    <a:gd name="connsiteY31" fmla="*/ 52872 h 254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87025" h="254515">
                      <a:moveTo>
                        <a:pt x="441293" y="52872"/>
                      </a:moveTo>
                      <a:cubicBezTo>
                        <a:pt x="442055" y="51348"/>
                        <a:pt x="442913" y="51062"/>
                        <a:pt x="443674" y="50967"/>
                      </a:cubicBezTo>
                      <a:cubicBezTo>
                        <a:pt x="443960" y="50967"/>
                        <a:pt x="444246" y="50871"/>
                        <a:pt x="444532" y="50776"/>
                      </a:cubicBezTo>
                      <a:cubicBezTo>
                        <a:pt x="444913" y="50681"/>
                        <a:pt x="445199" y="50586"/>
                        <a:pt x="445484" y="50586"/>
                      </a:cubicBezTo>
                      <a:cubicBezTo>
                        <a:pt x="445770" y="50586"/>
                        <a:pt x="446627" y="50586"/>
                        <a:pt x="447675" y="51919"/>
                      </a:cubicBezTo>
                      <a:cubicBezTo>
                        <a:pt x="491299" y="107069"/>
                        <a:pt x="524447" y="178697"/>
                        <a:pt x="536353" y="243562"/>
                      </a:cubicBezTo>
                      <a:cubicBezTo>
                        <a:pt x="536639" y="245086"/>
                        <a:pt x="537686" y="246324"/>
                        <a:pt x="539020" y="246801"/>
                      </a:cubicBezTo>
                      <a:cubicBezTo>
                        <a:pt x="539496" y="246991"/>
                        <a:pt x="540068" y="247086"/>
                        <a:pt x="540544" y="247086"/>
                      </a:cubicBezTo>
                      <a:cubicBezTo>
                        <a:pt x="541496" y="247086"/>
                        <a:pt x="542449" y="246801"/>
                        <a:pt x="543211" y="246229"/>
                      </a:cubicBezTo>
                      <a:cubicBezTo>
                        <a:pt x="549688" y="241276"/>
                        <a:pt x="556451" y="236990"/>
                        <a:pt x="563213" y="233656"/>
                      </a:cubicBezTo>
                      <a:cubicBezTo>
                        <a:pt x="564928" y="232799"/>
                        <a:pt x="565880" y="230894"/>
                        <a:pt x="565595" y="228989"/>
                      </a:cubicBezTo>
                      <a:cubicBezTo>
                        <a:pt x="564261" y="221750"/>
                        <a:pt x="565214" y="212320"/>
                        <a:pt x="571595" y="207843"/>
                      </a:cubicBezTo>
                      <a:cubicBezTo>
                        <a:pt x="576358" y="204510"/>
                        <a:pt x="581597" y="201843"/>
                        <a:pt x="587026" y="199652"/>
                      </a:cubicBezTo>
                      <a:cubicBezTo>
                        <a:pt x="561308" y="125166"/>
                        <a:pt x="519017" y="29535"/>
                        <a:pt x="443293" y="484"/>
                      </a:cubicBezTo>
                      <a:cubicBezTo>
                        <a:pt x="440531" y="-564"/>
                        <a:pt x="438150" y="198"/>
                        <a:pt x="436340" y="1722"/>
                      </a:cubicBezTo>
                      <a:cubicBezTo>
                        <a:pt x="435578" y="2103"/>
                        <a:pt x="434816" y="2675"/>
                        <a:pt x="434149" y="3532"/>
                      </a:cubicBezTo>
                      <a:cubicBezTo>
                        <a:pt x="408527" y="36489"/>
                        <a:pt x="383667" y="65540"/>
                        <a:pt x="342519" y="78780"/>
                      </a:cubicBezTo>
                      <a:cubicBezTo>
                        <a:pt x="300038" y="92400"/>
                        <a:pt x="253174" y="93258"/>
                        <a:pt x="209074" y="98211"/>
                      </a:cubicBezTo>
                      <a:cubicBezTo>
                        <a:pt x="141446" y="105831"/>
                        <a:pt x="82772" y="126595"/>
                        <a:pt x="28956" y="168696"/>
                      </a:cubicBezTo>
                      <a:cubicBezTo>
                        <a:pt x="18669" y="176792"/>
                        <a:pt x="9049" y="185460"/>
                        <a:pt x="0" y="194604"/>
                      </a:cubicBezTo>
                      <a:cubicBezTo>
                        <a:pt x="21907" y="197842"/>
                        <a:pt x="30766" y="204129"/>
                        <a:pt x="34100" y="209653"/>
                      </a:cubicBezTo>
                      <a:cubicBezTo>
                        <a:pt x="37148" y="214797"/>
                        <a:pt x="38576" y="222036"/>
                        <a:pt x="37814" y="229084"/>
                      </a:cubicBezTo>
                      <a:cubicBezTo>
                        <a:pt x="37624" y="230894"/>
                        <a:pt x="38576" y="232608"/>
                        <a:pt x="40196" y="233466"/>
                      </a:cubicBezTo>
                      <a:cubicBezTo>
                        <a:pt x="50006" y="238323"/>
                        <a:pt x="59817" y="244991"/>
                        <a:pt x="69152" y="253373"/>
                      </a:cubicBezTo>
                      <a:cubicBezTo>
                        <a:pt x="69914" y="254040"/>
                        <a:pt x="70961" y="254516"/>
                        <a:pt x="72009" y="254516"/>
                      </a:cubicBezTo>
                      <a:cubicBezTo>
                        <a:pt x="72295" y="254516"/>
                        <a:pt x="72580" y="254516"/>
                        <a:pt x="72962" y="254421"/>
                      </a:cubicBezTo>
                      <a:cubicBezTo>
                        <a:pt x="74295" y="254135"/>
                        <a:pt x="75438" y="253182"/>
                        <a:pt x="76009" y="251944"/>
                      </a:cubicBezTo>
                      <a:lnTo>
                        <a:pt x="78962" y="245372"/>
                      </a:lnTo>
                      <a:cubicBezTo>
                        <a:pt x="91726" y="216892"/>
                        <a:pt x="104870" y="187460"/>
                        <a:pt x="129064" y="170505"/>
                      </a:cubicBezTo>
                      <a:cubicBezTo>
                        <a:pt x="161068" y="148122"/>
                        <a:pt x="201073" y="139359"/>
                        <a:pt x="236125" y="133739"/>
                      </a:cubicBezTo>
                      <a:cubicBezTo>
                        <a:pt x="253460" y="130977"/>
                        <a:pt x="271272" y="129643"/>
                        <a:pt x="288512" y="128310"/>
                      </a:cubicBezTo>
                      <a:cubicBezTo>
                        <a:pt x="349758" y="123642"/>
                        <a:pt x="407575" y="119356"/>
                        <a:pt x="441293" y="52872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0" name="Freeform: Shape 47">
                  <a:extLst>
                    <a:ext uri="{FF2B5EF4-FFF2-40B4-BE49-F238E27FC236}">
                      <a16:creationId xmlns:a16="http://schemas.microsoft.com/office/drawing/2014/main" id="{BEA671BA-ABC2-4797-965F-3DB520091793}"/>
                    </a:ext>
                  </a:extLst>
                </p:cNvPr>
                <p:cNvSpPr/>
                <p:nvPr/>
              </p:nvSpPr>
              <p:spPr>
                <a:xfrm>
                  <a:off x="6419468" y="3199257"/>
                  <a:ext cx="74390" cy="119824"/>
                </a:xfrm>
                <a:custGeom>
                  <a:avLst/>
                  <a:gdLst>
                    <a:gd name="connsiteX0" fmla="*/ 0 w 74390"/>
                    <a:gd name="connsiteY0" fmla="*/ 0 h 119824"/>
                    <a:gd name="connsiteX1" fmla="*/ 857 w 74390"/>
                    <a:gd name="connsiteY1" fmla="*/ 2667 h 119824"/>
                    <a:gd name="connsiteX2" fmla="*/ 16097 w 74390"/>
                    <a:gd name="connsiteY2" fmla="*/ 85058 h 119824"/>
                    <a:gd name="connsiteX3" fmla="*/ 15812 w 74390"/>
                    <a:gd name="connsiteY3" fmla="*/ 85630 h 119824"/>
                    <a:gd name="connsiteX4" fmla="*/ 16193 w 74390"/>
                    <a:gd name="connsiteY4" fmla="*/ 89630 h 119824"/>
                    <a:gd name="connsiteX5" fmla="*/ 18002 w 74390"/>
                    <a:gd name="connsiteY5" fmla="*/ 92488 h 119824"/>
                    <a:gd name="connsiteX6" fmla="*/ 21622 w 74390"/>
                    <a:gd name="connsiteY6" fmla="*/ 98203 h 119824"/>
                    <a:gd name="connsiteX7" fmla="*/ 47625 w 74390"/>
                    <a:gd name="connsiteY7" fmla="*/ 119824 h 119824"/>
                    <a:gd name="connsiteX8" fmla="*/ 61436 w 74390"/>
                    <a:gd name="connsiteY8" fmla="*/ 115157 h 119824"/>
                    <a:gd name="connsiteX9" fmla="*/ 63437 w 74390"/>
                    <a:gd name="connsiteY9" fmla="*/ 111824 h 119824"/>
                    <a:gd name="connsiteX10" fmla="*/ 74390 w 74390"/>
                    <a:gd name="connsiteY10" fmla="*/ 64960 h 119824"/>
                    <a:gd name="connsiteX11" fmla="*/ 0 w 74390"/>
                    <a:gd name="connsiteY11" fmla="*/ 0 h 119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4390" h="119824">
                      <a:moveTo>
                        <a:pt x="0" y="0"/>
                      </a:moveTo>
                      <a:cubicBezTo>
                        <a:pt x="0" y="952"/>
                        <a:pt x="191" y="1905"/>
                        <a:pt x="857" y="2667"/>
                      </a:cubicBezTo>
                      <a:cubicBezTo>
                        <a:pt x="19145" y="26003"/>
                        <a:pt x="25146" y="58293"/>
                        <a:pt x="16097" y="85058"/>
                      </a:cubicBezTo>
                      <a:cubicBezTo>
                        <a:pt x="16002" y="85249"/>
                        <a:pt x="15907" y="85439"/>
                        <a:pt x="15812" y="85630"/>
                      </a:cubicBezTo>
                      <a:cubicBezTo>
                        <a:pt x="15240" y="86963"/>
                        <a:pt x="15431" y="88392"/>
                        <a:pt x="16193" y="89630"/>
                      </a:cubicBezTo>
                      <a:lnTo>
                        <a:pt x="18002" y="92488"/>
                      </a:lnTo>
                      <a:cubicBezTo>
                        <a:pt x="19050" y="94202"/>
                        <a:pt x="20193" y="95917"/>
                        <a:pt x="21622" y="98203"/>
                      </a:cubicBezTo>
                      <a:cubicBezTo>
                        <a:pt x="29051" y="109347"/>
                        <a:pt x="36004" y="119824"/>
                        <a:pt x="47625" y="119824"/>
                      </a:cubicBezTo>
                      <a:cubicBezTo>
                        <a:pt x="52006" y="119824"/>
                        <a:pt x="56483" y="118301"/>
                        <a:pt x="61436" y="115157"/>
                      </a:cubicBezTo>
                      <a:cubicBezTo>
                        <a:pt x="62579" y="114395"/>
                        <a:pt x="63341" y="113157"/>
                        <a:pt x="63437" y="111824"/>
                      </a:cubicBezTo>
                      <a:cubicBezTo>
                        <a:pt x="64675" y="95726"/>
                        <a:pt x="68485" y="79820"/>
                        <a:pt x="74390" y="64960"/>
                      </a:cubicBezTo>
                      <a:cubicBezTo>
                        <a:pt x="44101" y="47530"/>
                        <a:pt x="16288" y="31051"/>
                        <a:pt x="0" y="0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1" name="Freeform: Shape 48">
                  <a:extLst>
                    <a:ext uri="{FF2B5EF4-FFF2-40B4-BE49-F238E27FC236}">
                      <a16:creationId xmlns:a16="http://schemas.microsoft.com/office/drawing/2014/main" id="{08CD0A14-F35B-443C-8ACA-AEDAD0849DF5}"/>
                    </a:ext>
                  </a:extLst>
                </p:cNvPr>
                <p:cNvSpPr/>
                <p:nvPr/>
              </p:nvSpPr>
              <p:spPr>
                <a:xfrm>
                  <a:off x="6309287" y="3390042"/>
                  <a:ext cx="41985" cy="31622"/>
                </a:xfrm>
                <a:custGeom>
                  <a:avLst/>
                  <a:gdLst>
                    <a:gd name="connsiteX0" fmla="*/ 37506 w 41985"/>
                    <a:gd name="connsiteY0" fmla="*/ 2191 h 31622"/>
                    <a:gd name="connsiteX1" fmla="*/ 37029 w 41985"/>
                    <a:gd name="connsiteY1" fmla="*/ 2191 h 31622"/>
                    <a:gd name="connsiteX2" fmla="*/ 27695 w 41985"/>
                    <a:gd name="connsiteY2" fmla="*/ 2762 h 31622"/>
                    <a:gd name="connsiteX3" fmla="*/ 8740 w 41985"/>
                    <a:gd name="connsiteY3" fmla="*/ 190 h 31622"/>
                    <a:gd name="connsiteX4" fmla="*/ 7502 w 41985"/>
                    <a:gd name="connsiteY4" fmla="*/ 0 h 31622"/>
                    <a:gd name="connsiteX5" fmla="*/ 5121 w 41985"/>
                    <a:gd name="connsiteY5" fmla="*/ 762 h 31622"/>
                    <a:gd name="connsiteX6" fmla="*/ 3216 w 41985"/>
                    <a:gd name="connsiteY6" fmla="*/ 3905 h 31622"/>
                    <a:gd name="connsiteX7" fmla="*/ 72 w 41985"/>
                    <a:gd name="connsiteY7" fmla="*/ 26575 h 31622"/>
                    <a:gd name="connsiteX8" fmla="*/ 1596 w 41985"/>
                    <a:gd name="connsiteY8" fmla="*/ 30670 h 31622"/>
                    <a:gd name="connsiteX9" fmla="*/ 4359 w 41985"/>
                    <a:gd name="connsiteY9" fmla="*/ 31623 h 31622"/>
                    <a:gd name="connsiteX10" fmla="*/ 5978 w 41985"/>
                    <a:gd name="connsiteY10" fmla="*/ 31337 h 31622"/>
                    <a:gd name="connsiteX11" fmla="*/ 40554 w 41985"/>
                    <a:gd name="connsiteY11" fmla="*/ 9715 h 31622"/>
                    <a:gd name="connsiteX12" fmla="*/ 41601 w 41985"/>
                    <a:gd name="connsiteY12" fmla="*/ 4667 h 31622"/>
                    <a:gd name="connsiteX13" fmla="*/ 37506 w 41985"/>
                    <a:gd name="connsiteY13" fmla="*/ 2191 h 3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985" h="31622">
                      <a:moveTo>
                        <a:pt x="37506" y="2191"/>
                      </a:moveTo>
                      <a:cubicBezTo>
                        <a:pt x="37315" y="2191"/>
                        <a:pt x="37220" y="2191"/>
                        <a:pt x="37029" y="2191"/>
                      </a:cubicBezTo>
                      <a:cubicBezTo>
                        <a:pt x="33886" y="2572"/>
                        <a:pt x="30743" y="2762"/>
                        <a:pt x="27695" y="2762"/>
                      </a:cubicBezTo>
                      <a:cubicBezTo>
                        <a:pt x="20932" y="2762"/>
                        <a:pt x="14550" y="1905"/>
                        <a:pt x="8740" y="190"/>
                      </a:cubicBezTo>
                      <a:cubicBezTo>
                        <a:pt x="8359" y="95"/>
                        <a:pt x="7978" y="0"/>
                        <a:pt x="7502" y="0"/>
                      </a:cubicBezTo>
                      <a:cubicBezTo>
                        <a:pt x="6645" y="0"/>
                        <a:pt x="5787" y="286"/>
                        <a:pt x="5121" y="762"/>
                      </a:cubicBezTo>
                      <a:cubicBezTo>
                        <a:pt x="4073" y="1524"/>
                        <a:pt x="3311" y="2667"/>
                        <a:pt x="3216" y="3905"/>
                      </a:cubicBezTo>
                      <a:cubicBezTo>
                        <a:pt x="2454" y="11620"/>
                        <a:pt x="1311" y="19240"/>
                        <a:pt x="72" y="26575"/>
                      </a:cubicBezTo>
                      <a:cubicBezTo>
                        <a:pt x="-213" y="28099"/>
                        <a:pt x="358" y="29718"/>
                        <a:pt x="1596" y="30670"/>
                      </a:cubicBezTo>
                      <a:cubicBezTo>
                        <a:pt x="2358" y="31337"/>
                        <a:pt x="3406" y="31623"/>
                        <a:pt x="4359" y="31623"/>
                      </a:cubicBezTo>
                      <a:cubicBezTo>
                        <a:pt x="4930" y="31623"/>
                        <a:pt x="5406" y="31528"/>
                        <a:pt x="5978" y="31337"/>
                      </a:cubicBezTo>
                      <a:cubicBezTo>
                        <a:pt x="18170" y="26575"/>
                        <a:pt x="29790" y="19336"/>
                        <a:pt x="40554" y="9715"/>
                      </a:cubicBezTo>
                      <a:cubicBezTo>
                        <a:pt x="41982" y="8477"/>
                        <a:pt x="42363" y="6477"/>
                        <a:pt x="41601" y="4667"/>
                      </a:cubicBezTo>
                      <a:cubicBezTo>
                        <a:pt x="40744" y="3238"/>
                        <a:pt x="39125" y="2191"/>
                        <a:pt x="37506" y="2191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945" name="Freeform: Shape 49">
                <a:extLst>
                  <a:ext uri="{FF2B5EF4-FFF2-40B4-BE49-F238E27FC236}">
                    <a16:creationId xmlns:a16="http://schemas.microsoft.com/office/drawing/2014/main" id="{09637AD0-24E6-4E93-B0FB-8FA7C990A666}"/>
                  </a:ext>
                </a:extLst>
              </p:cNvPr>
              <p:cNvSpPr/>
              <p:nvPr/>
            </p:nvSpPr>
            <p:spPr>
              <a:xfrm>
                <a:off x="5913850" y="3739514"/>
                <a:ext cx="339852" cy="153806"/>
              </a:xfrm>
              <a:custGeom>
                <a:avLst/>
                <a:gdLst>
                  <a:gd name="connsiteX0" fmla="*/ 330643 w 339852"/>
                  <a:gd name="connsiteY0" fmla="*/ 75629 h 153806"/>
                  <a:gd name="connsiteX1" fmla="*/ 334168 w 339852"/>
                  <a:gd name="connsiteY1" fmla="*/ 7525 h 153806"/>
                  <a:gd name="connsiteX2" fmla="*/ 329215 w 339852"/>
                  <a:gd name="connsiteY2" fmla="*/ 6287 h 153806"/>
                  <a:gd name="connsiteX3" fmla="*/ 327976 w 339852"/>
                  <a:gd name="connsiteY3" fmla="*/ 6191 h 153806"/>
                  <a:gd name="connsiteX4" fmla="*/ 327119 w 339852"/>
                  <a:gd name="connsiteY4" fmla="*/ 6191 h 153806"/>
                  <a:gd name="connsiteX5" fmla="*/ 324071 w 339852"/>
                  <a:gd name="connsiteY5" fmla="*/ 5239 h 153806"/>
                  <a:gd name="connsiteX6" fmla="*/ 322738 w 339852"/>
                  <a:gd name="connsiteY6" fmla="*/ 4667 h 153806"/>
                  <a:gd name="connsiteX7" fmla="*/ 303021 w 339852"/>
                  <a:gd name="connsiteY7" fmla="*/ 95 h 153806"/>
                  <a:gd name="connsiteX8" fmla="*/ 302068 w 339852"/>
                  <a:gd name="connsiteY8" fmla="*/ 0 h 153806"/>
                  <a:gd name="connsiteX9" fmla="*/ 298735 w 339852"/>
                  <a:gd name="connsiteY9" fmla="*/ 1524 h 153806"/>
                  <a:gd name="connsiteX10" fmla="*/ 298068 w 339852"/>
                  <a:gd name="connsiteY10" fmla="*/ 6001 h 153806"/>
                  <a:gd name="connsiteX11" fmla="*/ 291305 w 339852"/>
                  <a:gd name="connsiteY11" fmla="*/ 68485 h 153806"/>
                  <a:gd name="connsiteX12" fmla="*/ 158812 w 339852"/>
                  <a:gd name="connsiteY12" fmla="*/ 117539 h 153806"/>
                  <a:gd name="connsiteX13" fmla="*/ 137476 w 339852"/>
                  <a:gd name="connsiteY13" fmla="*/ 116777 h 153806"/>
                  <a:gd name="connsiteX14" fmla="*/ 43655 w 339852"/>
                  <a:gd name="connsiteY14" fmla="*/ 43244 h 153806"/>
                  <a:gd name="connsiteX15" fmla="*/ 48703 w 339852"/>
                  <a:gd name="connsiteY15" fmla="*/ 7429 h 153806"/>
                  <a:gd name="connsiteX16" fmla="*/ 48227 w 339852"/>
                  <a:gd name="connsiteY16" fmla="*/ 2762 h 153806"/>
                  <a:gd name="connsiteX17" fmla="*/ 44798 w 339852"/>
                  <a:gd name="connsiteY17" fmla="*/ 1143 h 153806"/>
                  <a:gd name="connsiteX18" fmla="*/ 43846 w 339852"/>
                  <a:gd name="connsiteY18" fmla="*/ 1238 h 153806"/>
                  <a:gd name="connsiteX19" fmla="*/ 983 w 339852"/>
                  <a:gd name="connsiteY19" fmla="*/ 12002 h 153806"/>
                  <a:gd name="connsiteX20" fmla="*/ 101186 w 339852"/>
                  <a:gd name="connsiteY20" fmla="*/ 146971 h 153806"/>
                  <a:gd name="connsiteX21" fmla="*/ 330643 w 339852"/>
                  <a:gd name="connsiteY21" fmla="*/ 75629 h 153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9852" h="153806">
                    <a:moveTo>
                      <a:pt x="330643" y="75629"/>
                    </a:moveTo>
                    <a:cubicBezTo>
                      <a:pt x="342359" y="51816"/>
                      <a:pt x="342169" y="28575"/>
                      <a:pt x="334168" y="7525"/>
                    </a:cubicBezTo>
                    <a:cubicBezTo>
                      <a:pt x="332548" y="7144"/>
                      <a:pt x="330834" y="6668"/>
                      <a:pt x="329215" y="6287"/>
                    </a:cubicBezTo>
                    <a:cubicBezTo>
                      <a:pt x="328929" y="6191"/>
                      <a:pt x="328453" y="6191"/>
                      <a:pt x="327976" y="6191"/>
                    </a:cubicBezTo>
                    <a:cubicBezTo>
                      <a:pt x="327691" y="6191"/>
                      <a:pt x="327405" y="6191"/>
                      <a:pt x="327119" y="6191"/>
                    </a:cubicBezTo>
                    <a:cubicBezTo>
                      <a:pt x="326071" y="6191"/>
                      <a:pt x="325024" y="5810"/>
                      <a:pt x="324071" y="5239"/>
                    </a:cubicBezTo>
                    <a:cubicBezTo>
                      <a:pt x="323690" y="4953"/>
                      <a:pt x="323214" y="4763"/>
                      <a:pt x="322738" y="4667"/>
                    </a:cubicBezTo>
                    <a:cubicBezTo>
                      <a:pt x="316165" y="3048"/>
                      <a:pt x="309593" y="1524"/>
                      <a:pt x="303021" y="95"/>
                    </a:cubicBezTo>
                    <a:cubicBezTo>
                      <a:pt x="302735" y="0"/>
                      <a:pt x="302354" y="0"/>
                      <a:pt x="302068" y="0"/>
                    </a:cubicBezTo>
                    <a:cubicBezTo>
                      <a:pt x="300830" y="0"/>
                      <a:pt x="299592" y="572"/>
                      <a:pt x="298735" y="1524"/>
                    </a:cubicBezTo>
                    <a:cubicBezTo>
                      <a:pt x="297687" y="2762"/>
                      <a:pt x="297401" y="4477"/>
                      <a:pt x="298068" y="6001"/>
                    </a:cubicBezTo>
                    <a:cubicBezTo>
                      <a:pt x="306640" y="26003"/>
                      <a:pt x="304164" y="48768"/>
                      <a:pt x="291305" y="68485"/>
                    </a:cubicBezTo>
                    <a:cubicBezTo>
                      <a:pt x="261492" y="114014"/>
                      <a:pt x="182339" y="117539"/>
                      <a:pt x="158812" y="117539"/>
                    </a:cubicBezTo>
                    <a:cubicBezTo>
                      <a:pt x="151573" y="117539"/>
                      <a:pt x="144334" y="117253"/>
                      <a:pt x="137476" y="116777"/>
                    </a:cubicBezTo>
                    <a:cubicBezTo>
                      <a:pt x="97662" y="113729"/>
                      <a:pt x="52037" y="92773"/>
                      <a:pt x="43655" y="43244"/>
                    </a:cubicBezTo>
                    <a:cubicBezTo>
                      <a:pt x="41464" y="30575"/>
                      <a:pt x="43179" y="18574"/>
                      <a:pt x="48703" y="7429"/>
                    </a:cubicBezTo>
                    <a:cubicBezTo>
                      <a:pt x="49465" y="5906"/>
                      <a:pt x="49275" y="4096"/>
                      <a:pt x="48227" y="2762"/>
                    </a:cubicBezTo>
                    <a:cubicBezTo>
                      <a:pt x="47370" y="1715"/>
                      <a:pt x="46132" y="1143"/>
                      <a:pt x="44798" y="1143"/>
                    </a:cubicBezTo>
                    <a:cubicBezTo>
                      <a:pt x="44512" y="1143"/>
                      <a:pt x="44131" y="1143"/>
                      <a:pt x="43846" y="1238"/>
                    </a:cubicBezTo>
                    <a:cubicBezTo>
                      <a:pt x="29558" y="4572"/>
                      <a:pt x="15271" y="8192"/>
                      <a:pt x="983" y="12002"/>
                    </a:cubicBezTo>
                    <a:cubicBezTo>
                      <a:pt x="-7780" y="60389"/>
                      <a:pt x="43369" y="134588"/>
                      <a:pt x="101186" y="146971"/>
                    </a:cubicBezTo>
                    <a:cubicBezTo>
                      <a:pt x="179863" y="163735"/>
                      <a:pt x="292448" y="153162"/>
                      <a:pt x="330643" y="75629"/>
                    </a:cubicBezTo>
                    <a:close/>
                  </a:path>
                </a:pathLst>
              </a:custGeom>
              <a:solidFill>
                <a:srgbClr val="52B2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6" name="Freeform: Shape 50">
                <a:extLst>
                  <a:ext uri="{FF2B5EF4-FFF2-40B4-BE49-F238E27FC236}">
                    <a16:creationId xmlns:a16="http://schemas.microsoft.com/office/drawing/2014/main" id="{7D625332-EAE5-4539-A06D-1F0650AC666C}"/>
                  </a:ext>
                </a:extLst>
              </p:cNvPr>
              <p:cNvSpPr/>
              <p:nvPr/>
            </p:nvSpPr>
            <p:spPr>
              <a:xfrm>
                <a:off x="6008083" y="3719702"/>
                <a:ext cx="199263" cy="94268"/>
              </a:xfrm>
              <a:custGeom>
                <a:avLst/>
                <a:gdLst>
                  <a:gd name="connsiteX0" fmla="*/ 170212 w 199263"/>
                  <a:gd name="connsiteY0" fmla="*/ 476 h 94268"/>
                  <a:gd name="connsiteX1" fmla="*/ 168212 w 199263"/>
                  <a:gd name="connsiteY1" fmla="*/ 0 h 94268"/>
                  <a:gd name="connsiteX2" fmla="*/ 165735 w 199263"/>
                  <a:gd name="connsiteY2" fmla="*/ 762 h 94268"/>
                  <a:gd name="connsiteX3" fmla="*/ 163925 w 199263"/>
                  <a:gd name="connsiteY3" fmla="*/ 4858 h 94268"/>
                  <a:gd name="connsiteX4" fmla="*/ 164402 w 199263"/>
                  <a:gd name="connsiteY4" fmla="*/ 9239 h 94268"/>
                  <a:gd name="connsiteX5" fmla="*/ 165164 w 199263"/>
                  <a:gd name="connsiteY5" fmla="*/ 15716 h 94268"/>
                  <a:gd name="connsiteX6" fmla="*/ 159639 w 199263"/>
                  <a:gd name="connsiteY6" fmla="*/ 52102 h 94268"/>
                  <a:gd name="connsiteX7" fmla="*/ 86392 w 199263"/>
                  <a:gd name="connsiteY7" fmla="*/ 77819 h 94268"/>
                  <a:gd name="connsiteX8" fmla="*/ 77629 w 199263"/>
                  <a:gd name="connsiteY8" fmla="*/ 77629 h 94268"/>
                  <a:gd name="connsiteX9" fmla="*/ 0 w 199263"/>
                  <a:gd name="connsiteY9" fmla="*/ 48197 h 94268"/>
                  <a:gd name="connsiteX10" fmla="*/ 34671 w 199263"/>
                  <a:gd name="connsiteY10" fmla="*/ 85058 h 94268"/>
                  <a:gd name="connsiteX11" fmla="*/ 194882 w 199263"/>
                  <a:gd name="connsiteY11" fmla="*/ 46101 h 94268"/>
                  <a:gd name="connsiteX12" fmla="*/ 199263 w 199263"/>
                  <a:gd name="connsiteY12" fmla="*/ 38100 h 94268"/>
                  <a:gd name="connsiteX13" fmla="*/ 170212 w 199263"/>
                  <a:gd name="connsiteY13" fmla="*/ 476 h 9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263" h="94268">
                    <a:moveTo>
                      <a:pt x="170212" y="476"/>
                    </a:moveTo>
                    <a:cubicBezTo>
                      <a:pt x="169640" y="191"/>
                      <a:pt x="168878" y="0"/>
                      <a:pt x="168212" y="0"/>
                    </a:cubicBezTo>
                    <a:cubicBezTo>
                      <a:pt x="167354" y="0"/>
                      <a:pt x="166497" y="286"/>
                      <a:pt x="165735" y="762"/>
                    </a:cubicBezTo>
                    <a:cubicBezTo>
                      <a:pt x="164402" y="1715"/>
                      <a:pt x="163735" y="3239"/>
                      <a:pt x="163925" y="4858"/>
                    </a:cubicBezTo>
                    <a:lnTo>
                      <a:pt x="164402" y="9239"/>
                    </a:lnTo>
                    <a:cubicBezTo>
                      <a:pt x="164592" y="11430"/>
                      <a:pt x="164878" y="13621"/>
                      <a:pt x="165164" y="15716"/>
                    </a:cubicBezTo>
                    <a:cubicBezTo>
                      <a:pt x="166973" y="28956"/>
                      <a:pt x="168593" y="41529"/>
                      <a:pt x="159639" y="52102"/>
                    </a:cubicBezTo>
                    <a:cubicBezTo>
                      <a:pt x="140684" y="74486"/>
                      <a:pt x="105632" y="77819"/>
                      <a:pt x="86392" y="77819"/>
                    </a:cubicBezTo>
                    <a:cubicBezTo>
                      <a:pt x="83439" y="77819"/>
                      <a:pt x="80486" y="77724"/>
                      <a:pt x="77629" y="77629"/>
                    </a:cubicBezTo>
                    <a:cubicBezTo>
                      <a:pt x="37338" y="75533"/>
                      <a:pt x="10859" y="65342"/>
                      <a:pt x="0" y="48197"/>
                    </a:cubicBezTo>
                    <a:cubicBezTo>
                      <a:pt x="6477" y="64675"/>
                      <a:pt x="18479" y="78772"/>
                      <a:pt x="34671" y="85058"/>
                    </a:cubicBezTo>
                    <a:cubicBezTo>
                      <a:pt x="84011" y="104108"/>
                      <a:pt x="164116" y="94774"/>
                      <a:pt x="194882" y="46101"/>
                    </a:cubicBezTo>
                    <a:cubicBezTo>
                      <a:pt x="196596" y="43434"/>
                      <a:pt x="198025" y="40767"/>
                      <a:pt x="199263" y="38100"/>
                    </a:cubicBezTo>
                    <a:cubicBezTo>
                      <a:pt x="197930" y="26099"/>
                      <a:pt x="191357" y="11144"/>
                      <a:pt x="170212" y="476"/>
                    </a:cubicBez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7" name="Freeform: Shape 51">
                <a:extLst>
                  <a:ext uri="{FF2B5EF4-FFF2-40B4-BE49-F238E27FC236}">
                    <a16:creationId xmlns:a16="http://schemas.microsoft.com/office/drawing/2014/main" id="{5A7964DE-1A40-4A91-8DC0-295EDB874133}"/>
                  </a:ext>
                </a:extLst>
              </p:cNvPr>
              <p:cNvSpPr/>
              <p:nvPr/>
            </p:nvSpPr>
            <p:spPr>
              <a:xfrm>
                <a:off x="6396227" y="3324510"/>
                <a:ext cx="247459" cy="562546"/>
              </a:xfrm>
              <a:custGeom>
                <a:avLst/>
                <a:gdLst>
                  <a:gd name="connsiteX0" fmla="*/ 230791 w 247459"/>
                  <a:gd name="connsiteY0" fmla="*/ 366903 h 562546"/>
                  <a:gd name="connsiteX1" fmla="*/ 149257 w 247459"/>
                  <a:gd name="connsiteY1" fmla="*/ 171260 h 562546"/>
                  <a:gd name="connsiteX2" fmla="*/ 0 w 247459"/>
                  <a:gd name="connsiteY2" fmla="*/ 0 h 562546"/>
                  <a:gd name="connsiteX3" fmla="*/ 13430 w 247459"/>
                  <a:gd name="connsiteY3" fmla="*/ 37624 h 562546"/>
                  <a:gd name="connsiteX4" fmla="*/ 99727 w 247459"/>
                  <a:gd name="connsiteY4" fmla="*/ 153543 h 562546"/>
                  <a:gd name="connsiteX5" fmla="*/ 135446 w 247459"/>
                  <a:gd name="connsiteY5" fmla="*/ 190691 h 562546"/>
                  <a:gd name="connsiteX6" fmla="*/ 175736 w 247459"/>
                  <a:gd name="connsiteY6" fmla="*/ 267748 h 562546"/>
                  <a:gd name="connsiteX7" fmla="*/ 182404 w 247459"/>
                  <a:gd name="connsiteY7" fmla="*/ 298704 h 562546"/>
                  <a:gd name="connsiteX8" fmla="*/ 198977 w 247459"/>
                  <a:gd name="connsiteY8" fmla="*/ 384620 h 562546"/>
                  <a:gd name="connsiteX9" fmla="*/ 215646 w 247459"/>
                  <a:gd name="connsiteY9" fmla="*/ 484823 h 562546"/>
                  <a:gd name="connsiteX10" fmla="*/ 225838 w 247459"/>
                  <a:gd name="connsiteY10" fmla="*/ 546926 h 562546"/>
                  <a:gd name="connsiteX11" fmla="*/ 228219 w 247459"/>
                  <a:gd name="connsiteY11" fmla="*/ 562547 h 562546"/>
                  <a:gd name="connsiteX12" fmla="*/ 247460 w 247459"/>
                  <a:gd name="connsiteY12" fmla="*/ 541211 h 562546"/>
                  <a:gd name="connsiteX13" fmla="*/ 230791 w 247459"/>
                  <a:gd name="connsiteY13" fmla="*/ 366903 h 56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7459" h="562546">
                    <a:moveTo>
                      <a:pt x="230791" y="366903"/>
                    </a:moveTo>
                    <a:cubicBezTo>
                      <a:pt x="221266" y="292132"/>
                      <a:pt x="196310" y="230124"/>
                      <a:pt x="149257" y="171260"/>
                    </a:cubicBezTo>
                    <a:cubicBezTo>
                      <a:pt x="103442" y="113824"/>
                      <a:pt x="39053" y="63627"/>
                      <a:pt x="0" y="0"/>
                    </a:cubicBezTo>
                    <a:cubicBezTo>
                      <a:pt x="4096" y="12668"/>
                      <a:pt x="8477" y="25241"/>
                      <a:pt x="13430" y="37624"/>
                    </a:cubicBezTo>
                    <a:cubicBezTo>
                      <a:pt x="33147" y="86677"/>
                      <a:pt x="65437" y="119158"/>
                      <a:pt x="99727" y="153543"/>
                    </a:cubicBezTo>
                    <a:cubicBezTo>
                      <a:pt x="111538" y="165354"/>
                      <a:pt x="123635" y="177546"/>
                      <a:pt x="135446" y="190691"/>
                    </a:cubicBezTo>
                    <a:cubicBezTo>
                      <a:pt x="156401" y="214027"/>
                      <a:pt x="168878" y="237744"/>
                      <a:pt x="175736" y="267748"/>
                    </a:cubicBezTo>
                    <a:cubicBezTo>
                      <a:pt x="178118" y="277940"/>
                      <a:pt x="180213" y="288322"/>
                      <a:pt x="182404" y="298704"/>
                    </a:cubicBezTo>
                    <a:cubicBezTo>
                      <a:pt x="190500" y="326517"/>
                      <a:pt x="195453" y="355378"/>
                      <a:pt x="198977" y="384620"/>
                    </a:cubicBezTo>
                    <a:cubicBezTo>
                      <a:pt x="204883" y="418243"/>
                      <a:pt x="210312" y="451771"/>
                      <a:pt x="215646" y="484823"/>
                    </a:cubicBezTo>
                    <a:cubicBezTo>
                      <a:pt x="218980" y="505587"/>
                      <a:pt x="222314" y="526256"/>
                      <a:pt x="225838" y="546926"/>
                    </a:cubicBezTo>
                    <a:cubicBezTo>
                      <a:pt x="226695" y="552069"/>
                      <a:pt x="227457" y="557308"/>
                      <a:pt x="228219" y="562547"/>
                    </a:cubicBezTo>
                    <a:cubicBezTo>
                      <a:pt x="234791" y="555593"/>
                      <a:pt x="241173" y="548450"/>
                      <a:pt x="247460" y="541211"/>
                    </a:cubicBezTo>
                    <a:cubicBezTo>
                      <a:pt x="240887" y="483203"/>
                      <a:pt x="238125" y="424625"/>
                      <a:pt x="230791" y="366903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8" name="Freeform: Shape 52">
                <a:extLst>
                  <a:ext uri="{FF2B5EF4-FFF2-40B4-BE49-F238E27FC236}">
                    <a16:creationId xmlns:a16="http://schemas.microsoft.com/office/drawing/2014/main" id="{96C31E8B-A985-49E8-92E3-BC3E4611647E}"/>
                  </a:ext>
                </a:extLst>
              </p:cNvPr>
              <p:cNvSpPr/>
              <p:nvPr/>
            </p:nvSpPr>
            <p:spPr>
              <a:xfrm>
                <a:off x="5446584" y="3148203"/>
                <a:ext cx="380334" cy="738187"/>
              </a:xfrm>
              <a:custGeom>
                <a:avLst/>
                <a:gdLst>
                  <a:gd name="connsiteX0" fmla="*/ 378047 w 380334"/>
                  <a:gd name="connsiteY0" fmla="*/ 73723 h 738187"/>
                  <a:gd name="connsiteX1" fmla="*/ 367189 w 380334"/>
                  <a:gd name="connsiteY1" fmla="*/ 70771 h 738187"/>
                  <a:gd name="connsiteX2" fmla="*/ 354711 w 380334"/>
                  <a:gd name="connsiteY2" fmla="*/ 76391 h 738187"/>
                  <a:gd name="connsiteX3" fmla="*/ 340043 w 380334"/>
                  <a:gd name="connsiteY3" fmla="*/ 107251 h 738187"/>
                  <a:gd name="connsiteX4" fmla="*/ 338804 w 380334"/>
                  <a:gd name="connsiteY4" fmla="*/ 109156 h 738187"/>
                  <a:gd name="connsiteX5" fmla="*/ 338042 w 380334"/>
                  <a:gd name="connsiteY5" fmla="*/ 110014 h 738187"/>
                  <a:gd name="connsiteX6" fmla="*/ 325374 w 380334"/>
                  <a:gd name="connsiteY6" fmla="*/ 130778 h 738187"/>
                  <a:gd name="connsiteX7" fmla="*/ 296799 w 380334"/>
                  <a:gd name="connsiteY7" fmla="*/ 171545 h 738187"/>
                  <a:gd name="connsiteX8" fmla="*/ 277844 w 380334"/>
                  <a:gd name="connsiteY8" fmla="*/ 180308 h 738187"/>
                  <a:gd name="connsiteX9" fmla="*/ 267367 w 380334"/>
                  <a:gd name="connsiteY9" fmla="*/ 178213 h 738187"/>
                  <a:gd name="connsiteX10" fmla="*/ 265748 w 380334"/>
                  <a:gd name="connsiteY10" fmla="*/ 177927 h 738187"/>
                  <a:gd name="connsiteX11" fmla="*/ 263366 w 380334"/>
                  <a:gd name="connsiteY11" fmla="*/ 178594 h 738187"/>
                  <a:gd name="connsiteX12" fmla="*/ 261366 w 380334"/>
                  <a:gd name="connsiteY12" fmla="*/ 182023 h 738187"/>
                  <a:gd name="connsiteX13" fmla="*/ 261271 w 380334"/>
                  <a:gd name="connsiteY13" fmla="*/ 184690 h 738187"/>
                  <a:gd name="connsiteX14" fmla="*/ 260985 w 380334"/>
                  <a:gd name="connsiteY14" fmla="*/ 190310 h 738187"/>
                  <a:gd name="connsiteX15" fmla="*/ 219170 w 380334"/>
                  <a:gd name="connsiteY15" fmla="*/ 232982 h 738187"/>
                  <a:gd name="connsiteX16" fmla="*/ 207740 w 380334"/>
                  <a:gd name="connsiteY16" fmla="*/ 231648 h 738187"/>
                  <a:gd name="connsiteX17" fmla="*/ 206788 w 380334"/>
                  <a:gd name="connsiteY17" fmla="*/ 231553 h 738187"/>
                  <a:gd name="connsiteX18" fmla="*/ 202883 w 380334"/>
                  <a:gd name="connsiteY18" fmla="*/ 233934 h 738187"/>
                  <a:gd name="connsiteX19" fmla="*/ 168116 w 380334"/>
                  <a:gd name="connsiteY19" fmla="*/ 254984 h 738187"/>
                  <a:gd name="connsiteX20" fmla="*/ 153638 w 380334"/>
                  <a:gd name="connsiteY20" fmla="*/ 253365 h 738187"/>
                  <a:gd name="connsiteX21" fmla="*/ 152591 w 380334"/>
                  <a:gd name="connsiteY21" fmla="*/ 252889 h 738187"/>
                  <a:gd name="connsiteX22" fmla="*/ 151162 w 380334"/>
                  <a:gd name="connsiteY22" fmla="*/ 252603 h 738187"/>
                  <a:gd name="connsiteX23" fmla="*/ 148019 w 380334"/>
                  <a:gd name="connsiteY23" fmla="*/ 253937 h 738187"/>
                  <a:gd name="connsiteX24" fmla="*/ 139351 w 380334"/>
                  <a:gd name="connsiteY24" fmla="*/ 259556 h 738187"/>
                  <a:gd name="connsiteX25" fmla="*/ 126873 w 380334"/>
                  <a:gd name="connsiteY25" fmla="*/ 261747 h 738187"/>
                  <a:gd name="connsiteX26" fmla="*/ 111347 w 380334"/>
                  <a:gd name="connsiteY26" fmla="*/ 255460 h 738187"/>
                  <a:gd name="connsiteX27" fmla="*/ 98298 w 380334"/>
                  <a:gd name="connsiteY27" fmla="*/ 181737 h 738187"/>
                  <a:gd name="connsiteX28" fmla="*/ 98393 w 380334"/>
                  <a:gd name="connsiteY28" fmla="*/ 175546 h 738187"/>
                  <a:gd name="connsiteX29" fmla="*/ 102870 w 380334"/>
                  <a:gd name="connsiteY29" fmla="*/ 171450 h 738187"/>
                  <a:gd name="connsiteX30" fmla="*/ 106108 w 380334"/>
                  <a:gd name="connsiteY30" fmla="*/ 172688 h 738187"/>
                  <a:gd name="connsiteX31" fmla="*/ 107061 w 380334"/>
                  <a:gd name="connsiteY31" fmla="*/ 175451 h 738187"/>
                  <a:gd name="connsiteX32" fmla="*/ 106585 w 380334"/>
                  <a:gd name="connsiteY32" fmla="*/ 188595 h 738187"/>
                  <a:gd name="connsiteX33" fmla="*/ 106490 w 380334"/>
                  <a:gd name="connsiteY33" fmla="*/ 216218 h 738187"/>
                  <a:gd name="connsiteX34" fmla="*/ 106585 w 380334"/>
                  <a:gd name="connsiteY34" fmla="*/ 218027 h 738187"/>
                  <a:gd name="connsiteX35" fmla="*/ 113443 w 380334"/>
                  <a:gd name="connsiteY35" fmla="*/ 244507 h 738187"/>
                  <a:gd name="connsiteX36" fmla="*/ 128302 w 380334"/>
                  <a:gd name="connsiteY36" fmla="*/ 252698 h 738187"/>
                  <a:gd name="connsiteX37" fmla="*/ 148114 w 380334"/>
                  <a:gd name="connsiteY37" fmla="*/ 236696 h 738187"/>
                  <a:gd name="connsiteX38" fmla="*/ 132398 w 380334"/>
                  <a:gd name="connsiteY38" fmla="*/ 130683 h 738187"/>
                  <a:gd name="connsiteX39" fmla="*/ 132017 w 380334"/>
                  <a:gd name="connsiteY39" fmla="*/ 127349 h 738187"/>
                  <a:gd name="connsiteX40" fmla="*/ 136589 w 380334"/>
                  <a:gd name="connsiteY40" fmla="*/ 124778 h 738187"/>
                  <a:gd name="connsiteX41" fmla="*/ 140208 w 380334"/>
                  <a:gd name="connsiteY41" fmla="*/ 126778 h 738187"/>
                  <a:gd name="connsiteX42" fmla="*/ 161258 w 380334"/>
                  <a:gd name="connsiteY42" fmla="*/ 216884 h 738187"/>
                  <a:gd name="connsiteX43" fmla="*/ 156210 w 380334"/>
                  <a:gd name="connsiteY43" fmla="*/ 239839 h 738187"/>
                  <a:gd name="connsiteX44" fmla="*/ 156591 w 380334"/>
                  <a:gd name="connsiteY44" fmla="*/ 243554 h 738187"/>
                  <a:gd name="connsiteX45" fmla="*/ 159639 w 380334"/>
                  <a:gd name="connsiteY45" fmla="*/ 245650 h 738187"/>
                  <a:gd name="connsiteX46" fmla="*/ 167545 w 380334"/>
                  <a:gd name="connsiteY46" fmla="*/ 246316 h 738187"/>
                  <a:gd name="connsiteX47" fmla="*/ 196215 w 380334"/>
                  <a:gd name="connsiteY47" fmla="*/ 229457 h 738187"/>
                  <a:gd name="connsiteX48" fmla="*/ 181070 w 380334"/>
                  <a:gd name="connsiteY48" fmla="*/ 111919 h 738187"/>
                  <a:gd name="connsiteX49" fmla="*/ 180689 w 380334"/>
                  <a:gd name="connsiteY49" fmla="*/ 108490 h 738187"/>
                  <a:gd name="connsiteX50" fmla="*/ 185261 w 380334"/>
                  <a:gd name="connsiteY50" fmla="*/ 105918 h 738187"/>
                  <a:gd name="connsiteX51" fmla="*/ 188881 w 380334"/>
                  <a:gd name="connsiteY51" fmla="*/ 107918 h 738187"/>
                  <a:gd name="connsiteX52" fmla="*/ 208407 w 380334"/>
                  <a:gd name="connsiteY52" fmla="*/ 218408 h 738187"/>
                  <a:gd name="connsiteX53" fmla="*/ 208979 w 380334"/>
                  <a:gd name="connsiteY53" fmla="*/ 221742 h 738187"/>
                  <a:gd name="connsiteX54" fmla="*/ 211836 w 380334"/>
                  <a:gd name="connsiteY54" fmla="*/ 223647 h 738187"/>
                  <a:gd name="connsiteX55" fmla="*/ 219742 w 380334"/>
                  <a:gd name="connsiteY55" fmla="*/ 224409 h 738187"/>
                  <a:gd name="connsiteX56" fmla="*/ 242126 w 380334"/>
                  <a:gd name="connsiteY56" fmla="*/ 214217 h 738187"/>
                  <a:gd name="connsiteX57" fmla="*/ 250984 w 380334"/>
                  <a:gd name="connsiteY57" fmla="*/ 151924 h 738187"/>
                  <a:gd name="connsiteX58" fmla="*/ 219361 w 380334"/>
                  <a:gd name="connsiteY58" fmla="*/ 80581 h 738187"/>
                  <a:gd name="connsiteX59" fmla="*/ 218694 w 380334"/>
                  <a:gd name="connsiteY59" fmla="*/ 75628 h 738187"/>
                  <a:gd name="connsiteX60" fmla="*/ 222695 w 380334"/>
                  <a:gd name="connsiteY60" fmla="*/ 72580 h 738187"/>
                  <a:gd name="connsiteX61" fmla="*/ 225076 w 380334"/>
                  <a:gd name="connsiteY61" fmla="*/ 73914 h 738187"/>
                  <a:gd name="connsiteX62" fmla="*/ 233458 w 380334"/>
                  <a:gd name="connsiteY62" fmla="*/ 84868 h 738187"/>
                  <a:gd name="connsiteX63" fmla="*/ 236982 w 380334"/>
                  <a:gd name="connsiteY63" fmla="*/ 86677 h 738187"/>
                  <a:gd name="connsiteX64" fmla="*/ 237363 w 380334"/>
                  <a:gd name="connsiteY64" fmla="*/ 86677 h 738187"/>
                  <a:gd name="connsiteX65" fmla="*/ 240887 w 380334"/>
                  <a:gd name="connsiteY65" fmla="*/ 84106 h 738187"/>
                  <a:gd name="connsiteX66" fmla="*/ 296799 w 380334"/>
                  <a:gd name="connsiteY66" fmla="*/ 35528 h 738187"/>
                  <a:gd name="connsiteX67" fmla="*/ 305562 w 380334"/>
                  <a:gd name="connsiteY67" fmla="*/ 34576 h 738187"/>
                  <a:gd name="connsiteX68" fmla="*/ 327565 w 380334"/>
                  <a:gd name="connsiteY68" fmla="*/ 37528 h 738187"/>
                  <a:gd name="connsiteX69" fmla="*/ 349949 w 380334"/>
                  <a:gd name="connsiteY69" fmla="*/ 40481 h 738187"/>
                  <a:gd name="connsiteX70" fmla="*/ 377095 w 380334"/>
                  <a:gd name="connsiteY70" fmla="*/ 21241 h 738187"/>
                  <a:gd name="connsiteX71" fmla="*/ 363760 w 380334"/>
                  <a:gd name="connsiteY71" fmla="*/ 8382 h 738187"/>
                  <a:gd name="connsiteX72" fmla="*/ 331470 w 380334"/>
                  <a:gd name="connsiteY72" fmla="*/ 2000 h 738187"/>
                  <a:gd name="connsiteX73" fmla="*/ 307086 w 380334"/>
                  <a:gd name="connsiteY73" fmla="*/ 0 h 738187"/>
                  <a:gd name="connsiteX74" fmla="*/ 217837 w 380334"/>
                  <a:gd name="connsiteY74" fmla="*/ 35623 h 738187"/>
                  <a:gd name="connsiteX75" fmla="*/ 216599 w 380334"/>
                  <a:gd name="connsiteY75" fmla="*/ 36671 h 738187"/>
                  <a:gd name="connsiteX76" fmla="*/ 215360 w 380334"/>
                  <a:gd name="connsiteY76" fmla="*/ 37624 h 738187"/>
                  <a:gd name="connsiteX77" fmla="*/ 214217 w 380334"/>
                  <a:gd name="connsiteY77" fmla="*/ 38195 h 738187"/>
                  <a:gd name="connsiteX78" fmla="*/ 179451 w 380334"/>
                  <a:gd name="connsiteY78" fmla="*/ 55531 h 738187"/>
                  <a:gd name="connsiteX79" fmla="*/ 163544 w 380334"/>
                  <a:gd name="connsiteY79" fmla="*/ 60770 h 738187"/>
                  <a:gd name="connsiteX80" fmla="*/ 102775 w 380334"/>
                  <a:gd name="connsiteY80" fmla="*/ 92773 h 738187"/>
                  <a:gd name="connsiteX81" fmla="*/ 73533 w 380334"/>
                  <a:gd name="connsiteY81" fmla="*/ 201835 h 738187"/>
                  <a:gd name="connsiteX82" fmla="*/ 80582 w 380334"/>
                  <a:gd name="connsiteY82" fmla="*/ 246983 h 738187"/>
                  <a:gd name="connsiteX83" fmla="*/ 84677 w 380334"/>
                  <a:gd name="connsiteY83" fmla="*/ 360712 h 738187"/>
                  <a:gd name="connsiteX84" fmla="*/ 23241 w 380334"/>
                  <a:gd name="connsiteY84" fmla="*/ 519970 h 738187"/>
                  <a:gd name="connsiteX85" fmla="*/ 2762 w 380334"/>
                  <a:gd name="connsiteY85" fmla="*/ 564833 h 738187"/>
                  <a:gd name="connsiteX86" fmla="*/ 0 w 380334"/>
                  <a:gd name="connsiteY86" fmla="*/ 571024 h 738187"/>
                  <a:gd name="connsiteX87" fmla="*/ 119063 w 380334"/>
                  <a:gd name="connsiteY87" fmla="*/ 738188 h 738187"/>
                  <a:gd name="connsiteX88" fmla="*/ 144209 w 380334"/>
                  <a:gd name="connsiteY88" fmla="*/ 591788 h 738187"/>
                  <a:gd name="connsiteX89" fmla="*/ 151638 w 380334"/>
                  <a:gd name="connsiteY89" fmla="*/ 541592 h 738187"/>
                  <a:gd name="connsiteX90" fmla="*/ 211931 w 380334"/>
                  <a:gd name="connsiteY90" fmla="*/ 366808 h 738187"/>
                  <a:gd name="connsiteX91" fmla="*/ 240411 w 380334"/>
                  <a:gd name="connsiteY91" fmla="*/ 338518 h 738187"/>
                  <a:gd name="connsiteX92" fmla="*/ 334042 w 380334"/>
                  <a:gd name="connsiteY92" fmla="*/ 213551 h 738187"/>
                  <a:gd name="connsiteX93" fmla="*/ 352711 w 380334"/>
                  <a:gd name="connsiteY93" fmla="*/ 156972 h 738187"/>
                  <a:gd name="connsiteX94" fmla="*/ 379762 w 380334"/>
                  <a:gd name="connsiteY94" fmla="*/ 79057 h 738187"/>
                  <a:gd name="connsiteX95" fmla="*/ 378047 w 380334"/>
                  <a:gd name="connsiteY95" fmla="*/ 73723 h 738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380334" h="738187">
                    <a:moveTo>
                      <a:pt x="378047" y="73723"/>
                    </a:moveTo>
                    <a:cubicBezTo>
                      <a:pt x="374237" y="71819"/>
                      <a:pt x="370618" y="70771"/>
                      <a:pt x="367189" y="70771"/>
                    </a:cubicBezTo>
                    <a:cubicBezTo>
                      <a:pt x="362426" y="70771"/>
                      <a:pt x="358235" y="72676"/>
                      <a:pt x="354711" y="76391"/>
                    </a:cubicBezTo>
                    <a:cubicBezTo>
                      <a:pt x="346234" y="85534"/>
                      <a:pt x="342614" y="96583"/>
                      <a:pt x="340043" y="107251"/>
                    </a:cubicBezTo>
                    <a:cubicBezTo>
                      <a:pt x="339852" y="108014"/>
                      <a:pt x="339471" y="108585"/>
                      <a:pt x="338804" y="109156"/>
                    </a:cubicBezTo>
                    <a:cubicBezTo>
                      <a:pt x="338519" y="109442"/>
                      <a:pt x="338233" y="109728"/>
                      <a:pt x="338042" y="110014"/>
                    </a:cubicBezTo>
                    <a:cubicBezTo>
                      <a:pt x="333566" y="116681"/>
                      <a:pt x="329375" y="123825"/>
                      <a:pt x="325374" y="130778"/>
                    </a:cubicBezTo>
                    <a:cubicBezTo>
                      <a:pt x="316897" y="145161"/>
                      <a:pt x="308229" y="160115"/>
                      <a:pt x="296799" y="171545"/>
                    </a:cubicBezTo>
                    <a:cubicBezTo>
                      <a:pt x="290989" y="177355"/>
                      <a:pt x="284607" y="180308"/>
                      <a:pt x="277844" y="180308"/>
                    </a:cubicBezTo>
                    <a:cubicBezTo>
                      <a:pt x="274511" y="180308"/>
                      <a:pt x="270986" y="179641"/>
                      <a:pt x="267367" y="178213"/>
                    </a:cubicBezTo>
                    <a:cubicBezTo>
                      <a:pt x="266891" y="178022"/>
                      <a:pt x="266319" y="177927"/>
                      <a:pt x="265748" y="177927"/>
                    </a:cubicBezTo>
                    <a:cubicBezTo>
                      <a:pt x="264890" y="177927"/>
                      <a:pt x="264128" y="178213"/>
                      <a:pt x="263366" y="178594"/>
                    </a:cubicBezTo>
                    <a:cubicBezTo>
                      <a:pt x="262223" y="179356"/>
                      <a:pt x="261461" y="180689"/>
                      <a:pt x="261366" y="182023"/>
                    </a:cubicBezTo>
                    <a:lnTo>
                      <a:pt x="261271" y="184690"/>
                    </a:lnTo>
                    <a:cubicBezTo>
                      <a:pt x="261176" y="186595"/>
                      <a:pt x="261176" y="188405"/>
                      <a:pt x="260985" y="190310"/>
                    </a:cubicBezTo>
                    <a:cubicBezTo>
                      <a:pt x="258604" y="216218"/>
                      <a:pt x="242221" y="232982"/>
                      <a:pt x="219170" y="232982"/>
                    </a:cubicBezTo>
                    <a:cubicBezTo>
                      <a:pt x="215456" y="232982"/>
                      <a:pt x="211646" y="232505"/>
                      <a:pt x="207740" y="231648"/>
                    </a:cubicBezTo>
                    <a:cubicBezTo>
                      <a:pt x="207455" y="231553"/>
                      <a:pt x="207074" y="231553"/>
                      <a:pt x="206788" y="231553"/>
                    </a:cubicBezTo>
                    <a:cubicBezTo>
                      <a:pt x="205169" y="231553"/>
                      <a:pt x="203645" y="232410"/>
                      <a:pt x="202883" y="233934"/>
                    </a:cubicBezTo>
                    <a:cubicBezTo>
                      <a:pt x="195739" y="247841"/>
                      <a:pt x="184023" y="254984"/>
                      <a:pt x="168116" y="254984"/>
                    </a:cubicBezTo>
                    <a:cubicBezTo>
                      <a:pt x="163449" y="254984"/>
                      <a:pt x="158401" y="254413"/>
                      <a:pt x="153638" y="253365"/>
                    </a:cubicBezTo>
                    <a:cubicBezTo>
                      <a:pt x="153448" y="253270"/>
                      <a:pt x="152781" y="252984"/>
                      <a:pt x="152591" y="252889"/>
                    </a:cubicBezTo>
                    <a:cubicBezTo>
                      <a:pt x="152114" y="252698"/>
                      <a:pt x="151638" y="252603"/>
                      <a:pt x="151162" y="252603"/>
                    </a:cubicBezTo>
                    <a:cubicBezTo>
                      <a:pt x="150019" y="252603"/>
                      <a:pt x="148876" y="253079"/>
                      <a:pt x="148019" y="253937"/>
                    </a:cubicBezTo>
                    <a:cubicBezTo>
                      <a:pt x="145352" y="256699"/>
                      <a:pt x="142494" y="258604"/>
                      <a:pt x="139351" y="259556"/>
                    </a:cubicBezTo>
                    <a:cubicBezTo>
                      <a:pt x="134779" y="260985"/>
                      <a:pt x="130588" y="261747"/>
                      <a:pt x="126873" y="261747"/>
                    </a:cubicBezTo>
                    <a:cubicBezTo>
                      <a:pt x="120587" y="261747"/>
                      <a:pt x="115443" y="259651"/>
                      <a:pt x="111347" y="255460"/>
                    </a:cubicBezTo>
                    <a:cubicBezTo>
                      <a:pt x="96869" y="240601"/>
                      <a:pt x="97822" y="203740"/>
                      <a:pt x="98298" y="181737"/>
                    </a:cubicBezTo>
                    <a:lnTo>
                      <a:pt x="98393" y="175546"/>
                    </a:lnTo>
                    <a:cubicBezTo>
                      <a:pt x="98489" y="171641"/>
                      <a:pt x="102108" y="171450"/>
                      <a:pt x="102870" y="171450"/>
                    </a:cubicBezTo>
                    <a:cubicBezTo>
                      <a:pt x="104204" y="171450"/>
                      <a:pt x="105346" y="171926"/>
                      <a:pt x="106108" y="172688"/>
                    </a:cubicBezTo>
                    <a:cubicBezTo>
                      <a:pt x="106775" y="173355"/>
                      <a:pt x="107061" y="174308"/>
                      <a:pt x="107061" y="175451"/>
                    </a:cubicBezTo>
                    <a:cubicBezTo>
                      <a:pt x="106966" y="179832"/>
                      <a:pt x="106775" y="184214"/>
                      <a:pt x="106585" y="188595"/>
                    </a:cubicBezTo>
                    <a:cubicBezTo>
                      <a:pt x="106204" y="197644"/>
                      <a:pt x="105728" y="206883"/>
                      <a:pt x="106490" y="216218"/>
                    </a:cubicBezTo>
                    <a:lnTo>
                      <a:pt x="106585" y="218027"/>
                    </a:lnTo>
                    <a:cubicBezTo>
                      <a:pt x="107156" y="226505"/>
                      <a:pt x="107918" y="236982"/>
                      <a:pt x="113443" y="244507"/>
                    </a:cubicBezTo>
                    <a:cubicBezTo>
                      <a:pt x="118491" y="251270"/>
                      <a:pt x="124301" y="252698"/>
                      <a:pt x="128302" y="252698"/>
                    </a:cubicBezTo>
                    <a:cubicBezTo>
                      <a:pt x="136779" y="252698"/>
                      <a:pt x="145161" y="245935"/>
                      <a:pt x="148114" y="236696"/>
                    </a:cubicBezTo>
                    <a:cubicBezTo>
                      <a:pt x="159449" y="201073"/>
                      <a:pt x="153734" y="162401"/>
                      <a:pt x="132398" y="130683"/>
                    </a:cubicBezTo>
                    <a:cubicBezTo>
                      <a:pt x="131255" y="129064"/>
                      <a:pt x="131636" y="127921"/>
                      <a:pt x="132017" y="127349"/>
                    </a:cubicBezTo>
                    <a:cubicBezTo>
                      <a:pt x="132779" y="125920"/>
                      <a:pt x="134779" y="124778"/>
                      <a:pt x="136589" y="124778"/>
                    </a:cubicBezTo>
                    <a:cubicBezTo>
                      <a:pt x="138113" y="124778"/>
                      <a:pt x="139256" y="125444"/>
                      <a:pt x="140208" y="126778"/>
                    </a:cubicBezTo>
                    <a:cubicBezTo>
                      <a:pt x="158210" y="153448"/>
                      <a:pt x="164878" y="182118"/>
                      <a:pt x="161258" y="216884"/>
                    </a:cubicBezTo>
                    <a:cubicBezTo>
                      <a:pt x="160592" y="222790"/>
                      <a:pt x="159258" y="231553"/>
                      <a:pt x="156210" y="239839"/>
                    </a:cubicBezTo>
                    <a:cubicBezTo>
                      <a:pt x="155734" y="241078"/>
                      <a:pt x="155924" y="242411"/>
                      <a:pt x="156591" y="243554"/>
                    </a:cubicBezTo>
                    <a:cubicBezTo>
                      <a:pt x="157258" y="244697"/>
                      <a:pt x="158401" y="245459"/>
                      <a:pt x="159639" y="245650"/>
                    </a:cubicBezTo>
                    <a:cubicBezTo>
                      <a:pt x="162401" y="246031"/>
                      <a:pt x="165068" y="246316"/>
                      <a:pt x="167545" y="246316"/>
                    </a:cubicBezTo>
                    <a:cubicBezTo>
                      <a:pt x="180404" y="246316"/>
                      <a:pt x="190310" y="240506"/>
                      <a:pt x="196215" y="229457"/>
                    </a:cubicBezTo>
                    <a:cubicBezTo>
                      <a:pt x="213074" y="197930"/>
                      <a:pt x="193548" y="130683"/>
                      <a:pt x="181070" y="111919"/>
                    </a:cubicBezTo>
                    <a:cubicBezTo>
                      <a:pt x="179927" y="110204"/>
                      <a:pt x="180308" y="109156"/>
                      <a:pt x="180689" y="108490"/>
                    </a:cubicBezTo>
                    <a:cubicBezTo>
                      <a:pt x="181451" y="106966"/>
                      <a:pt x="183452" y="105918"/>
                      <a:pt x="185261" y="105918"/>
                    </a:cubicBezTo>
                    <a:cubicBezTo>
                      <a:pt x="186785" y="105918"/>
                      <a:pt x="187928" y="106585"/>
                      <a:pt x="188881" y="107918"/>
                    </a:cubicBezTo>
                    <a:cubicBezTo>
                      <a:pt x="204597" y="131635"/>
                      <a:pt x="216503" y="182785"/>
                      <a:pt x="208407" y="218408"/>
                    </a:cubicBezTo>
                    <a:cubicBezTo>
                      <a:pt x="208121" y="219551"/>
                      <a:pt x="208407" y="220789"/>
                      <a:pt x="208979" y="221742"/>
                    </a:cubicBezTo>
                    <a:cubicBezTo>
                      <a:pt x="209645" y="222695"/>
                      <a:pt x="210598" y="223457"/>
                      <a:pt x="211836" y="223647"/>
                    </a:cubicBezTo>
                    <a:cubicBezTo>
                      <a:pt x="214598" y="224123"/>
                      <a:pt x="217265" y="224409"/>
                      <a:pt x="219742" y="224409"/>
                    </a:cubicBezTo>
                    <a:cubicBezTo>
                      <a:pt x="228981" y="224409"/>
                      <a:pt x="236506" y="220980"/>
                      <a:pt x="242126" y="214217"/>
                    </a:cubicBezTo>
                    <a:cubicBezTo>
                      <a:pt x="254413" y="199549"/>
                      <a:pt x="254508" y="171545"/>
                      <a:pt x="250984" y="151924"/>
                    </a:cubicBezTo>
                    <a:cubicBezTo>
                      <a:pt x="245554" y="122015"/>
                      <a:pt x="235458" y="99346"/>
                      <a:pt x="219361" y="80581"/>
                    </a:cubicBezTo>
                    <a:cubicBezTo>
                      <a:pt x="217742" y="78676"/>
                      <a:pt x="218123" y="76867"/>
                      <a:pt x="218694" y="75628"/>
                    </a:cubicBezTo>
                    <a:cubicBezTo>
                      <a:pt x="219456" y="73914"/>
                      <a:pt x="221171" y="72580"/>
                      <a:pt x="222695" y="72580"/>
                    </a:cubicBezTo>
                    <a:cubicBezTo>
                      <a:pt x="222980" y="72580"/>
                      <a:pt x="223933" y="72580"/>
                      <a:pt x="225076" y="73914"/>
                    </a:cubicBezTo>
                    <a:cubicBezTo>
                      <a:pt x="227743" y="76962"/>
                      <a:pt x="230410" y="80486"/>
                      <a:pt x="233458" y="84868"/>
                    </a:cubicBezTo>
                    <a:cubicBezTo>
                      <a:pt x="234315" y="86011"/>
                      <a:pt x="235649" y="86677"/>
                      <a:pt x="236982" y="86677"/>
                    </a:cubicBezTo>
                    <a:cubicBezTo>
                      <a:pt x="237077" y="86677"/>
                      <a:pt x="237268" y="86677"/>
                      <a:pt x="237363" y="86677"/>
                    </a:cubicBezTo>
                    <a:cubicBezTo>
                      <a:pt x="238887" y="86487"/>
                      <a:pt x="240316" y="85534"/>
                      <a:pt x="240887" y="84106"/>
                    </a:cubicBezTo>
                    <a:cubicBezTo>
                      <a:pt x="252794" y="57626"/>
                      <a:pt x="271653" y="41339"/>
                      <a:pt x="296799" y="35528"/>
                    </a:cubicBezTo>
                    <a:cubicBezTo>
                      <a:pt x="299466" y="34957"/>
                      <a:pt x="302324" y="34576"/>
                      <a:pt x="305562" y="34576"/>
                    </a:cubicBezTo>
                    <a:cubicBezTo>
                      <a:pt x="312611" y="34576"/>
                      <a:pt x="320231" y="36100"/>
                      <a:pt x="327565" y="37528"/>
                    </a:cubicBezTo>
                    <a:cubicBezTo>
                      <a:pt x="334994" y="38957"/>
                      <a:pt x="342614" y="40481"/>
                      <a:pt x="349949" y="40481"/>
                    </a:cubicBezTo>
                    <a:cubicBezTo>
                      <a:pt x="359378" y="40481"/>
                      <a:pt x="375952" y="31147"/>
                      <a:pt x="377095" y="21241"/>
                    </a:cubicBezTo>
                    <a:cubicBezTo>
                      <a:pt x="377476" y="17621"/>
                      <a:pt x="376333" y="11240"/>
                      <a:pt x="363760" y="8382"/>
                    </a:cubicBezTo>
                    <a:cubicBezTo>
                      <a:pt x="351092" y="5524"/>
                      <a:pt x="340805" y="3429"/>
                      <a:pt x="331470" y="2000"/>
                    </a:cubicBezTo>
                    <a:cubicBezTo>
                      <a:pt x="322993" y="667"/>
                      <a:pt x="314801" y="0"/>
                      <a:pt x="307086" y="0"/>
                    </a:cubicBezTo>
                    <a:cubicBezTo>
                      <a:pt x="275463" y="0"/>
                      <a:pt x="247936" y="10954"/>
                      <a:pt x="217837" y="35623"/>
                    </a:cubicBezTo>
                    <a:cubicBezTo>
                      <a:pt x="217456" y="35814"/>
                      <a:pt x="216884" y="36385"/>
                      <a:pt x="216599" y="36671"/>
                    </a:cubicBezTo>
                    <a:cubicBezTo>
                      <a:pt x="216218" y="37147"/>
                      <a:pt x="215741" y="37528"/>
                      <a:pt x="215360" y="37624"/>
                    </a:cubicBezTo>
                    <a:cubicBezTo>
                      <a:pt x="214979" y="37719"/>
                      <a:pt x="214598" y="38005"/>
                      <a:pt x="214217" y="38195"/>
                    </a:cubicBezTo>
                    <a:cubicBezTo>
                      <a:pt x="205359" y="44672"/>
                      <a:pt x="193929" y="50292"/>
                      <a:pt x="179451" y="55531"/>
                    </a:cubicBezTo>
                    <a:cubicBezTo>
                      <a:pt x="174403" y="57341"/>
                      <a:pt x="169069" y="59055"/>
                      <a:pt x="163544" y="60770"/>
                    </a:cubicBezTo>
                    <a:cubicBezTo>
                      <a:pt x="142113" y="67532"/>
                      <a:pt x="117824" y="75247"/>
                      <a:pt x="102775" y="92773"/>
                    </a:cubicBezTo>
                    <a:cubicBezTo>
                      <a:pt x="79439" y="119824"/>
                      <a:pt x="68771" y="159544"/>
                      <a:pt x="73533" y="201835"/>
                    </a:cubicBezTo>
                    <a:cubicBezTo>
                      <a:pt x="75248" y="217075"/>
                      <a:pt x="77915" y="232220"/>
                      <a:pt x="80582" y="246983"/>
                    </a:cubicBezTo>
                    <a:cubicBezTo>
                      <a:pt x="87440" y="285750"/>
                      <a:pt x="93917" y="322421"/>
                      <a:pt x="84677" y="360712"/>
                    </a:cubicBezTo>
                    <a:cubicBezTo>
                      <a:pt x="71247" y="416243"/>
                      <a:pt x="46863" y="469011"/>
                      <a:pt x="23241" y="519970"/>
                    </a:cubicBezTo>
                    <a:cubicBezTo>
                      <a:pt x="16383" y="534924"/>
                      <a:pt x="9430" y="549783"/>
                      <a:pt x="2762" y="564833"/>
                    </a:cubicBezTo>
                    <a:cubicBezTo>
                      <a:pt x="1905" y="566833"/>
                      <a:pt x="953" y="569024"/>
                      <a:pt x="0" y="571024"/>
                    </a:cubicBezTo>
                    <a:cubicBezTo>
                      <a:pt x="31337" y="632174"/>
                      <a:pt x="71533" y="688372"/>
                      <a:pt x="119063" y="738188"/>
                    </a:cubicBezTo>
                    <a:cubicBezTo>
                      <a:pt x="127159" y="689420"/>
                      <a:pt x="135446" y="640271"/>
                      <a:pt x="144209" y="591788"/>
                    </a:cubicBezTo>
                    <a:cubicBezTo>
                      <a:pt x="147066" y="575786"/>
                      <a:pt x="149352" y="559213"/>
                      <a:pt x="151638" y="541592"/>
                    </a:cubicBezTo>
                    <a:cubicBezTo>
                      <a:pt x="160211" y="477488"/>
                      <a:pt x="169069" y="411099"/>
                      <a:pt x="211931" y="366808"/>
                    </a:cubicBezTo>
                    <a:cubicBezTo>
                      <a:pt x="221266" y="357187"/>
                      <a:pt x="230981" y="347662"/>
                      <a:pt x="240411" y="338518"/>
                    </a:cubicBezTo>
                    <a:cubicBezTo>
                      <a:pt x="278702" y="301085"/>
                      <a:pt x="314992" y="265843"/>
                      <a:pt x="334042" y="213551"/>
                    </a:cubicBezTo>
                    <a:cubicBezTo>
                      <a:pt x="340900" y="194882"/>
                      <a:pt x="346901" y="175546"/>
                      <a:pt x="352711" y="156972"/>
                    </a:cubicBezTo>
                    <a:cubicBezTo>
                      <a:pt x="360807" y="131159"/>
                      <a:pt x="369189" y="104489"/>
                      <a:pt x="379762" y="79057"/>
                    </a:cubicBezTo>
                    <a:cubicBezTo>
                      <a:pt x="381000" y="77152"/>
                      <a:pt x="380143" y="74771"/>
                      <a:pt x="378047" y="73723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9" name="Freeform: Shape 53">
                <a:extLst>
                  <a:ext uri="{FF2B5EF4-FFF2-40B4-BE49-F238E27FC236}">
                    <a16:creationId xmlns:a16="http://schemas.microsoft.com/office/drawing/2014/main" id="{5BE127E6-607D-4EBF-BDE4-0865721C9508}"/>
                  </a:ext>
                </a:extLst>
              </p:cNvPr>
              <p:cNvSpPr/>
              <p:nvPr/>
            </p:nvSpPr>
            <p:spPr>
              <a:xfrm>
                <a:off x="5552503" y="3374231"/>
                <a:ext cx="223361" cy="512445"/>
              </a:xfrm>
              <a:custGeom>
                <a:avLst/>
                <a:gdLst>
                  <a:gd name="connsiteX0" fmla="*/ 89440 w 223361"/>
                  <a:gd name="connsiteY0" fmla="*/ 127349 h 512445"/>
                  <a:gd name="connsiteX1" fmla="*/ 15240 w 223361"/>
                  <a:gd name="connsiteY1" fmla="*/ 348139 h 512445"/>
                  <a:gd name="connsiteX2" fmla="*/ 0 w 223361"/>
                  <a:gd name="connsiteY2" fmla="*/ 497967 h 512445"/>
                  <a:gd name="connsiteX3" fmla="*/ 13430 w 223361"/>
                  <a:gd name="connsiteY3" fmla="*/ 512445 h 512445"/>
                  <a:gd name="connsiteX4" fmla="*/ 38576 w 223361"/>
                  <a:gd name="connsiteY4" fmla="*/ 366046 h 512445"/>
                  <a:gd name="connsiteX5" fmla="*/ 46006 w 223361"/>
                  <a:gd name="connsiteY5" fmla="*/ 315849 h 512445"/>
                  <a:gd name="connsiteX6" fmla="*/ 106299 w 223361"/>
                  <a:gd name="connsiteY6" fmla="*/ 141065 h 512445"/>
                  <a:gd name="connsiteX7" fmla="*/ 134779 w 223361"/>
                  <a:gd name="connsiteY7" fmla="*/ 112776 h 512445"/>
                  <a:gd name="connsiteX8" fmla="*/ 223361 w 223361"/>
                  <a:gd name="connsiteY8" fmla="*/ 0 h 512445"/>
                  <a:gd name="connsiteX9" fmla="*/ 89440 w 223361"/>
                  <a:gd name="connsiteY9" fmla="*/ 127349 h 51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361" h="512445">
                    <a:moveTo>
                      <a:pt x="89440" y="127349"/>
                    </a:moveTo>
                    <a:cubicBezTo>
                      <a:pt x="33623" y="186690"/>
                      <a:pt x="23813" y="270605"/>
                      <a:pt x="15240" y="348139"/>
                    </a:cubicBezTo>
                    <a:cubicBezTo>
                      <a:pt x="9906" y="396621"/>
                      <a:pt x="6382" y="447580"/>
                      <a:pt x="0" y="497967"/>
                    </a:cubicBezTo>
                    <a:cubicBezTo>
                      <a:pt x="4381" y="502825"/>
                      <a:pt x="8858" y="507683"/>
                      <a:pt x="13430" y="512445"/>
                    </a:cubicBezTo>
                    <a:cubicBezTo>
                      <a:pt x="21527" y="463677"/>
                      <a:pt x="29813" y="414528"/>
                      <a:pt x="38576" y="366046"/>
                    </a:cubicBezTo>
                    <a:cubicBezTo>
                      <a:pt x="41434" y="350044"/>
                      <a:pt x="43720" y="333470"/>
                      <a:pt x="46006" y="315849"/>
                    </a:cubicBezTo>
                    <a:cubicBezTo>
                      <a:pt x="54578" y="251746"/>
                      <a:pt x="63437" y="185356"/>
                      <a:pt x="106299" y="141065"/>
                    </a:cubicBezTo>
                    <a:cubicBezTo>
                      <a:pt x="115634" y="131445"/>
                      <a:pt x="125349" y="121920"/>
                      <a:pt x="134779" y="112776"/>
                    </a:cubicBezTo>
                    <a:cubicBezTo>
                      <a:pt x="170021" y="78391"/>
                      <a:pt x="203263" y="45625"/>
                      <a:pt x="223361" y="0"/>
                    </a:cubicBezTo>
                    <a:cubicBezTo>
                      <a:pt x="186881" y="48673"/>
                      <a:pt x="130397" y="83820"/>
                      <a:pt x="89440" y="127349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0" name="Freeform: Shape 54">
                <a:extLst>
                  <a:ext uri="{FF2B5EF4-FFF2-40B4-BE49-F238E27FC236}">
                    <a16:creationId xmlns:a16="http://schemas.microsoft.com/office/drawing/2014/main" id="{923EA3DF-0AAF-4D92-BB08-88C0E0E914E5}"/>
                  </a:ext>
                </a:extLst>
              </p:cNvPr>
              <p:cNvSpPr/>
              <p:nvPr/>
            </p:nvSpPr>
            <p:spPr>
              <a:xfrm>
                <a:off x="5937424" y="3148202"/>
                <a:ext cx="84502" cy="35026"/>
              </a:xfrm>
              <a:custGeom>
                <a:avLst/>
                <a:gdLst>
                  <a:gd name="connsiteX0" fmla="*/ 14938 w 84502"/>
                  <a:gd name="connsiteY0" fmla="*/ 32576 h 35026"/>
                  <a:gd name="connsiteX1" fmla="*/ 73612 w 84502"/>
                  <a:gd name="connsiteY1" fmla="*/ 18384 h 35026"/>
                  <a:gd name="connsiteX2" fmla="*/ 78184 w 84502"/>
                  <a:gd name="connsiteY2" fmla="*/ 1620 h 35026"/>
                  <a:gd name="connsiteX3" fmla="*/ 2651 w 84502"/>
                  <a:gd name="connsiteY3" fmla="*/ 20289 h 35026"/>
                  <a:gd name="connsiteX4" fmla="*/ 14938 w 84502"/>
                  <a:gd name="connsiteY4" fmla="*/ 32576 h 3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02" h="35026">
                    <a:moveTo>
                      <a:pt x="14938" y="32576"/>
                    </a:moveTo>
                    <a:cubicBezTo>
                      <a:pt x="29511" y="18670"/>
                      <a:pt x="54371" y="14860"/>
                      <a:pt x="73612" y="18384"/>
                    </a:cubicBezTo>
                    <a:cubicBezTo>
                      <a:pt x="84566" y="20384"/>
                      <a:pt x="89233" y="3620"/>
                      <a:pt x="78184" y="1620"/>
                    </a:cubicBezTo>
                    <a:cubicBezTo>
                      <a:pt x="52657" y="-2952"/>
                      <a:pt x="21986" y="1811"/>
                      <a:pt x="2651" y="20289"/>
                    </a:cubicBezTo>
                    <a:cubicBezTo>
                      <a:pt x="-5446" y="28004"/>
                      <a:pt x="6842" y="40292"/>
                      <a:pt x="14938" y="32576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1" name="Freeform: Shape 55">
                <a:extLst>
                  <a:ext uri="{FF2B5EF4-FFF2-40B4-BE49-F238E27FC236}">
                    <a16:creationId xmlns:a16="http://schemas.microsoft.com/office/drawing/2014/main" id="{25A1D555-C564-44EF-B992-96CD5748DA10}"/>
                  </a:ext>
                </a:extLst>
              </p:cNvPr>
              <p:cNvSpPr/>
              <p:nvPr/>
            </p:nvSpPr>
            <p:spPr>
              <a:xfrm>
                <a:off x="5978435" y="3196505"/>
                <a:ext cx="44415" cy="73534"/>
              </a:xfrm>
              <a:custGeom>
                <a:avLst/>
                <a:gdLst>
                  <a:gd name="connsiteX0" fmla="*/ 34030 w 44415"/>
                  <a:gd name="connsiteY0" fmla="*/ 3132 h 73534"/>
                  <a:gd name="connsiteX1" fmla="*/ 12694 w 44415"/>
                  <a:gd name="connsiteY1" fmla="*/ 2942 h 73534"/>
                  <a:gd name="connsiteX2" fmla="*/ 311 w 44415"/>
                  <a:gd name="connsiteY2" fmla="*/ 47328 h 73534"/>
                  <a:gd name="connsiteX3" fmla="*/ 10789 w 44415"/>
                  <a:gd name="connsiteY3" fmla="*/ 70284 h 73534"/>
                  <a:gd name="connsiteX4" fmla="*/ 31648 w 44415"/>
                  <a:gd name="connsiteY4" fmla="*/ 70569 h 73534"/>
                  <a:gd name="connsiteX5" fmla="*/ 44221 w 44415"/>
                  <a:gd name="connsiteY5" fmla="*/ 25802 h 73534"/>
                  <a:gd name="connsiteX6" fmla="*/ 34030 w 44415"/>
                  <a:gd name="connsiteY6" fmla="*/ 3132 h 73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15" h="73534">
                    <a:moveTo>
                      <a:pt x="34030" y="3132"/>
                    </a:moveTo>
                    <a:cubicBezTo>
                      <a:pt x="27553" y="-1249"/>
                      <a:pt x="19361" y="-773"/>
                      <a:pt x="12694" y="2942"/>
                    </a:cubicBezTo>
                    <a:cubicBezTo>
                      <a:pt x="-2642" y="11514"/>
                      <a:pt x="121" y="32565"/>
                      <a:pt x="311" y="47328"/>
                    </a:cubicBezTo>
                    <a:cubicBezTo>
                      <a:pt x="502" y="56091"/>
                      <a:pt x="3550" y="65045"/>
                      <a:pt x="10789" y="70284"/>
                    </a:cubicBezTo>
                    <a:cubicBezTo>
                      <a:pt x="16980" y="74760"/>
                      <a:pt x="25267" y="74379"/>
                      <a:pt x="31648" y="70569"/>
                    </a:cubicBezTo>
                    <a:cubicBezTo>
                      <a:pt x="46984" y="61521"/>
                      <a:pt x="44221" y="40851"/>
                      <a:pt x="44221" y="25802"/>
                    </a:cubicBezTo>
                    <a:cubicBezTo>
                      <a:pt x="44126" y="17039"/>
                      <a:pt x="41554" y="8181"/>
                      <a:pt x="34030" y="3132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2" name="Freeform: Shape 56">
                <a:extLst>
                  <a:ext uri="{FF2B5EF4-FFF2-40B4-BE49-F238E27FC236}">
                    <a16:creationId xmlns:a16="http://schemas.microsoft.com/office/drawing/2014/main" id="{B3775BD8-30D7-4052-B046-92A1677E5DBF}"/>
                  </a:ext>
                </a:extLst>
              </p:cNvPr>
              <p:cNvSpPr/>
              <p:nvPr/>
            </p:nvSpPr>
            <p:spPr>
              <a:xfrm>
                <a:off x="6169214" y="3148106"/>
                <a:ext cx="84502" cy="35026"/>
              </a:xfrm>
              <a:custGeom>
                <a:avLst/>
                <a:gdLst>
                  <a:gd name="connsiteX0" fmla="*/ 10891 w 84502"/>
                  <a:gd name="connsiteY0" fmla="*/ 18384 h 35026"/>
                  <a:gd name="connsiteX1" fmla="*/ 69564 w 84502"/>
                  <a:gd name="connsiteY1" fmla="*/ 32576 h 35026"/>
                  <a:gd name="connsiteX2" fmla="*/ 81852 w 84502"/>
                  <a:gd name="connsiteY2" fmla="*/ 20289 h 35026"/>
                  <a:gd name="connsiteX3" fmla="*/ 6318 w 84502"/>
                  <a:gd name="connsiteY3" fmla="*/ 1620 h 35026"/>
                  <a:gd name="connsiteX4" fmla="*/ 10891 w 84502"/>
                  <a:gd name="connsiteY4" fmla="*/ 18384 h 3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02" h="35026">
                    <a:moveTo>
                      <a:pt x="10891" y="18384"/>
                    </a:moveTo>
                    <a:cubicBezTo>
                      <a:pt x="30131" y="14955"/>
                      <a:pt x="54991" y="18670"/>
                      <a:pt x="69564" y="32576"/>
                    </a:cubicBezTo>
                    <a:cubicBezTo>
                      <a:pt x="77661" y="40292"/>
                      <a:pt x="89948" y="28004"/>
                      <a:pt x="81852" y="20289"/>
                    </a:cubicBezTo>
                    <a:cubicBezTo>
                      <a:pt x="62516" y="1811"/>
                      <a:pt x="31845" y="-2952"/>
                      <a:pt x="6318" y="1620"/>
                    </a:cubicBezTo>
                    <a:cubicBezTo>
                      <a:pt x="-4730" y="3620"/>
                      <a:pt x="-63" y="20384"/>
                      <a:pt x="10891" y="18384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3" name="Freeform: Shape 57">
                <a:extLst>
                  <a:ext uri="{FF2B5EF4-FFF2-40B4-BE49-F238E27FC236}">
                    <a16:creationId xmlns:a16="http://schemas.microsoft.com/office/drawing/2014/main" id="{0A366312-24F5-498F-8A51-DAB54793C5DE}"/>
                  </a:ext>
                </a:extLst>
              </p:cNvPr>
              <p:cNvSpPr/>
              <p:nvPr/>
            </p:nvSpPr>
            <p:spPr>
              <a:xfrm>
                <a:off x="5436488" y="2770487"/>
                <a:ext cx="1316355" cy="1440963"/>
              </a:xfrm>
              <a:custGeom>
                <a:avLst/>
                <a:gdLst>
                  <a:gd name="connsiteX0" fmla="*/ 1311212 w 1316355"/>
                  <a:gd name="connsiteY0" fmla="*/ 926070 h 1440963"/>
                  <a:gd name="connsiteX1" fmla="*/ 1231011 w 1316355"/>
                  <a:gd name="connsiteY1" fmla="*/ 679563 h 1440963"/>
                  <a:gd name="connsiteX2" fmla="*/ 1243489 w 1316355"/>
                  <a:gd name="connsiteY2" fmla="*/ 521162 h 1440963"/>
                  <a:gd name="connsiteX3" fmla="*/ 1177385 w 1316355"/>
                  <a:gd name="connsiteY3" fmla="*/ 437628 h 1440963"/>
                  <a:gd name="connsiteX4" fmla="*/ 1119569 w 1316355"/>
                  <a:gd name="connsiteY4" fmla="*/ 415816 h 1440963"/>
                  <a:gd name="connsiteX5" fmla="*/ 1077278 w 1316355"/>
                  <a:gd name="connsiteY5" fmla="*/ 308183 h 1440963"/>
                  <a:gd name="connsiteX6" fmla="*/ 1049846 w 1316355"/>
                  <a:gd name="connsiteY6" fmla="*/ 298849 h 1440963"/>
                  <a:gd name="connsiteX7" fmla="*/ 1031653 w 1316355"/>
                  <a:gd name="connsiteY7" fmla="*/ 251700 h 1440963"/>
                  <a:gd name="connsiteX8" fmla="*/ 1019651 w 1316355"/>
                  <a:gd name="connsiteY8" fmla="*/ 169404 h 1440963"/>
                  <a:gd name="connsiteX9" fmla="*/ 842867 w 1316355"/>
                  <a:gd name="connsiteY9" fmla="*/ 97967 h 1440963"/>
                  <a:gd name="connsiteX10" fmla="*/ 692849 w 1316355"/>
                  <a:gd name="connsiteY10" fmla="*/ 50 h 1440963"/>
                  <a:gd name="connsiteX11" fmla="*/ 611600 w 1316355"/>
                  <a:gd name="connsiteY11" fmla="*/ 15290 h 1440963"/>
                  <a:gd name="connsiteX12" fmla="*/ 578834 w 1316355"/>
                  <a:gd name="connsiteY12" fmla="*/ 32054 h 1440963"/>
                  <a:gd name="connsiteX13" fmla="*/ 484061 w 1316355"/>
                  <a:gd name="connsiteY13" fmla="*/ 53866 h 1440963"/>
                  <a:gd name="connsiteX14" fmla="*/ 308134 w 1316355"/>
                  <a:gd name="connsiteY14" fmla="*/ 246557 h 1440963"/>
                  <a:gd name="connsiteX15" fmla="*/ 235172 w 1316355"/>
                  <a:gd name="connsiteY15" fmla="*/ 306850 h 1440963"/>
                  <a:gd name="connsiteX16" fmla="*/ 214027 w 1316355"/>
                  <a:gd name="connsiteY16" fmla="*/ 404957 h 1440963"/>
                  <a:gd name="connsiteX17" fmla="*/ 177260 w 1316355"/>
                  <a:gd name="connsiteY17" fmla="*/ 424103 h 1440963"/>
                  <a:gd name="connsiteX18" fmla="*/ 96012 w 1316355"/>
                  <a:gd name="connsiteY18" fmla="*/ 470775 h 1440963"/>
                  <a:gd name="connsiteX19" fmla="*/ 74867 w 1316355"/>
                  <a:gd name="connsiteY19" fmla="*/ 609459 h 1440963"/>
                  <a:gd name="connsiteX20" fmla="*/ 86487 w 1316355"/>
                  <a:gd name="connsiteY20" fmla="*/ 708805 h 1440963"/>
                  <a:gd name="connsiteX21" fmla="*/ 60198 w 1316355"/>
                  <a:gd name="connsiteY21" fmla="*/ 804912 h 1440963"/>
                  <a:gd name="connsiteX22" fmla="*/ 22765 w 1316355"/>
                  <a:gd name="connsiteY22" fmla="*/ 889780 h 1440963"/>
                  <a:gd name="connsiteX23" fmla="*/ 0 w 1316355"/>
                  <a:gd name="connsiteY23" fmla="*/ 940167 h 1440963"/>
                  <a:gd name="connsiteX24" fmla="*/ 7906 w 1316355"/>
                  <a:gd name="connsiteY24" fmla="*/ 965313 h 1440963"/>
                  <a:gd name="connsiteX25" fmla="*/ 17050 w 1316355"/>
                  <a:gd name="connsiteY25" fmla="*/ 944549 h 1440963"/>
                  <a:gd name="connsiteX26" fmla="*/ 99155 w 1316355"/>
                  <a:gd name="connsiteY26" fmla="*/ 739666 h 1440963"/>
                  <a:gd name="connsiteX27" fmla="*/ 88202 w 1316355"/>
                  <a:gd name="connsiteY27" fmla="*/ 579265 h 1440963"/>
                  <a:gd name="connsiteX28" fmla="*/ 116395 w 1316355"/>
                  <a:gd name="connsiteY28" fmla="*/ 473537 h 1440963"/>
                  <a:gd name="connsiteX29" fmla="*/ 191262 w 1316355"/>
                  <a:gd name="connsiteY29" fmla="*/ 437533 h 1440963"/>
                  <a:gd name="connsiteX30" fmla="*/ 227076 w 1316355"/>
                  <a:gd name="connsiteY30" fmla="*/ 419626 h 1440963"/>
                  <a:gd name="connsiteX31" fmla="*/ 230314 w 1316355"/>
                  <a:gd name="connsiteY31" fmla="*/ 417340 h 1440963"/>
                  <a:gd name="connsiteX32" fmla="*/ 230981 w 1316355"/>
                  <a:gd name="connsiteY32" fmla="*/ 416864 h 1440963"/>
                  <a:gd name="connsiteX33" fmla="*/ 341186 w 1316355"/>
                  <a:gd name="connsiteY33" fmla="*/ 384193 h 1440963"/>
                  <a:gd name="connsiteX34" fmla="*/ 373285 w 1316355"/>
                  <a:gd name="connsiteY34" fmla="*/ 390575 h 1440963"/>
                  <a:gd name="connsiteX35" fmla="*/ 360426 w 1316355"/>
                  <a:gd name="connsiteY35" fmla="*/ 414101 h 1440963"/>
                  <a:gd name="connsiteX36" fmla="*/ 306324 w 1316355"/>
                  <a:gd name="connsiteY36" fmla="*/ 409148 h 1440963"/>
                  <a:gd name="connsiteX37" fmla="*/ 247460 w 1316355"/>
                  <a:gd name="connsiteY37" fmla="*/ 460202 h 1440963"/>
                  <a:gd name="connsiteX38" fmla="*/ 238792 w 1316355"/>
                  <a:gd name="connsiteY38" fmla="*/ 448963 h 1440963"/>
                  <a:gd name="connsiteX39" fmla="*/ 226505 w 1316355"/>
                  <a:gd name="connsiteY39" fmla="*/ 461250 h 1440963"/>
                  <a:gd name="connsiteX40" fmla="*/ 257175 w 1316355"/>
                  <a:gd name="connsiteY40" fmla="*/ 530592 h 1440963"/>
                  <a:gd name="connsiteX41" fmla="*/ 223171 w 1316355"/>
                  <a:gd name="connsiteY41" fmla="*/ 597172 h 1440963"/>
                  <a:gd name="connsiteX42" fmla="*/ 203073 w 1316355"/>
                  <a:gd name="connsiteY42" fmla="*/ 483348 h 1440963"/>
                  <a:gd name="connsiteX43" fmla="*/ 188024 w 1316355"/>
                  <a:gd name="connsiteY43" fmla="*/ 492111 h 1440963"/>
                  <a:gd name="connsiteX44" fmla="*/ 170879 w 1316355"/>
                  <a:gd name="connsiteY44" fmla="*/ 619079 h 1440963"/>
                  <a:gd name="connsiteX45" fmla="*/ 176117 w 1316355"/>
                  <a:gd name="connsiteY45" fmla="*/ 595076 h 1440963"/>
                  <a:gd name="connsiteX46" fmla="*/ 154305 w 1316355"/>
                  <a:gd name="connsiteY46" fmla="*/ 502017 h 1440963"/>
                  <a:gd name="connsiteX47" fmla="*/ 139255 w 1316355"/>
                  <a:gd name="connsiteY47" fmla="*/ 510780 h 1440963"/>
                  <a:gd name="connsiteX48" fmla="*/ 154496 w 1316355"/>
                  <a:gd name="connsiteY48" fmla="*/ 613079 h 1440963"/>
                  <a:gd name="connsiteX49" fmla="*/ 127540 w 1316355"/>
                  <a:gd name="connsiteY49" fmla="*/ 619556 h 1440963"/>
                  <a:gd name="connsiteX50" fmla="*/ 121349 w 1316355"/>
                  <a:gd name="connsiteY50" fmla="*/ 593552 h 1440963"/>
                  <a:gd name="connsiteX51" fmla="*/ 122015 w 1316355"/>
                  <a:gd name="connsiteY51" fmla="*/ 553262 h 1440963"/>
                  <a:gd name="connsiteX52" fmla="*/ 104680 w 1316355"/>
                  <a:gd name="connsiteY52" fmla="*/ 553262 h 1440963"/>
                  <a:gd name="connsiteX53" fmla="*/ 151257 w 1316355"/>
                  <a:gd name="connsiteY53" fmla="*/ 641463 h 1440963"/>
                  <a:gd name="connsiteX54" fmla="*/ 161735 w 1316355"/>
                  <a:gd name="connsiteY54" fmla="*/ 634700 h 1440963"/>
                  <a:gd name="connsiteX55" fmla="*/ 162687 w 1316355"/>
                  <a:gd name="connsiteY55" fmla="*/ 635177 h 1440963"/>
                  <a:gd name="connsiteX56" fmla="*/ 217361 w 1316355"/>
                  <a:gd name="connsiteY56" fmla="*/ 613745 h 1440963"/>
                  <a:gd name="connsiteX57" fmla="*/ 275844 w 1316355"/>
                  <a:gd name="connsiteY57" fmla="*/ 568597 h 1440963"/>
                  <a:gd name="connsiteX58" fmla="*/ 276225 w 1316355"/>
                  <a:gd name="connsiteY58" fmla="*/ 560120 h 1440963"/>
                  <a:gd name="connsiteX59" fmla="*/ 310325 w 1316355"/>
                  <a:gd name="connsiteY59" fmla="*/ 552500 h 1440963"/>
                  <a:gd name="connsiteX60" fmla="*/ 352139 w 1316355"/>
                  <a:gd name="connsiteY60" fmla="*/ 490301 h 1440963"/>
                  <a:gd name="connsiteX61" fmla="*/ 354711 w 1316355"/>
                  <a:gd name="connsiteY61" fmla="*/ 486110 h 1440963"/>
                  <a:gd name="connsiteX62" fmla="*/ 368332 w 1316355"/>
                  <a:gd name="connsiteY62" fmla="*/ 457250 h 1440963"/>
                  <a:gd name="connsiteX63" fmla="*/ 386525 w 1316355"/>
                  <a:gd name="connsiteY63" fmla="*/ 455440 h 1440963"/>
                  <a:gd name="connsiteX64" fmla="*/ 340709 w 1316355"/>
                  <a:gd name="connsiteY64" fmla="*/ 590123 h 1440963"/>
                  <a:gd name="connsiteX65" fmla="*/ 219551 w 1316355"/>
                  <a:gd name="connsiteY65" fmla="*/ 741857 h 1440963"/>
                  <a:gd name="connsiteX66" fmla="*/ 150686 w 1316355"/>
                  <a:gd name="connsiteY66" fmla="*/ 969028 h 1440963"/>
                  <a:gd name="connsiteX67" fmla="*/ 124492 w 1316355"/>
                  <a:gd name="connsiteY67" fmla="*/ 1121714 h 1440963"/>
                  <a:gd name="connsiteX68" fmla="*/ 139065 w 1316355"/>
                  <a:gd name="connsiteY68" fmla="*/ 1140192 h 1440963"/>
                  <a:gd name="connsiteX69" fmla="*/ 156496 w 1316355"/>
                  <a:gd name="connsiteY69" fmla="*/ 1036179 h 1440963"/>
                  <a:gd name="connsiteX70" fmla="*/ 178689 w 1316355"/>
                  <a:gd name="connsiteY70" fmla="*/ 913307 h 1440963"/>
                  <a:gd name="connsiteX71" fmla="*/ 231838 w 1316355"/>
                  <a:gd name="connsiteY71" fmla="*/ 754049 h 1440963"/>
                  <a:gd name="connsiteX72" fmla="*/ 264700 w 1316355"/>
                  <a:gd name="connsiteY72" fmla="*/ 720521 h 1440963"/>
                  <a:gd name="connsiteX73" fmla="*/ 330041 w 1316355"/>
                  <a:gd name="connsiteY73" fmla="*/ 820914 h 1440963"/>
                  <a:gd name="connsiteX74" fmla="*/ 406432 w 1316355"/>
                  <a:gd name="connsiteY74" fmla="*/ 910354 h 1440963"/>
                  <a:gd name="connsiteX75" fmla="*/ 499967 w 1316355"/>
                  <a:gd name="connsiteY75" fmla="*/ 961979 h 1440963"/>
                  <a:gd name="connsiteX76" fmla="*/ 315468 w 1316355"/>
                  <a:gd name="connsiteY76" fmla="*/ 1012748 h 1440963"/>
                  <a:gd name="connsiteX77" fmla="*/ 152876 w 1316355"/>
                  <a:gd name="connsiteY77" fmla="*/ 1205058 h 1440963"/>
                  <a:gd name="connsiteX78" fmla="*/ 215932 w 1316355"/>
                  <a:gd name="connsiteY78" fmla="*/ 1358410 h 1440963"/>
                  <a:gd name="connsiteX79" fmla="*/ 505016 w 1316355"/>
                  <a:gd name="connsiteY79" fmla="*/ 1433753 h 1440963"/>
                  <a:gd name="connsiteX80" fmla="*/ 867632 w 1316355"/>
                  <a:gd name="connsiteY80" fmla="*/ 1425752 h 1440963"/>
                  <a:gd name="connsiteX81" fmla="*/ 1163003 w 1316355"/>
                  <a:gd name="connsiteY81" fmla="*/ 1281258 h 1440963"/>
                  <a:gd name="connsiteX82" fmla="*/ 1158145 w 1316355"/>
                  <a:gd name="connsiteY82" fmla="*/ 1225346 h 1440963"/>
                  <a:gd name="connsiteX83" fmla="*/ 1068134 w 1316355"/>
                  <a:gd name="connsiteY83" fmla="*/ 1059801 h 1440963"/>
                  <a:gd name="connsiteX84" fmla="*/ 920877 w 1316355"/>
                  <a:gd name="connsiteY84" fmla="*/ 995793 h 1440963"/>
                  <a:gd name="connsiteX85" fmla="*/ 817817 w 1316355"/>
                  <a:gd name="connsiteY85" fmla="*/ 965599 h 1440963"/>
                  <a:gd name="connsiteX86" fmla="*/ 825437 w 1316355"/>
                  <a:gd name="connsiteY86" fmla="*/ 947216 h 1440963"/>
                  <a:gd name="connsiteX87" fmla="*/ 891540 w 1316355"/>
                  <a:gd name="connsiteY87" fmla="*/ 918831 h 1440963"/>
                  <a:gd name="connsiteX88" fmla="*/ 951643 w 1316355"/>
                  <a:gd name="connsiteY88" fmla="*/ 871778 h 1440963"/>
                  <a:gd name="connsiteX89" fmla="*/ 977932 w 1316355"/>
                  <a:gd name="connsiteY89" fmla="*/ 821105 h 1440963"/>
                  <a:gd name="connsiteX90" fmla="*/ 1018032 w 1316355"/>
                  <a:gd name="connsiteY90" fmla="*/ 789767 h 1440963"/>
                  <a:gd name="connsiteX91" fmla="*/ 1059656 w 1316355"/>
                  <a:gd name="connsiteY91" fmla="*/ 728141 h 1440963"/>
                  <a:gd name="connsiteX92" fmla="*/ 1068515 w 1316355"/>
                  <a:gd name="connsiteY92" fmla="*/ 736523 h 1440963"/>
                  <a:gd name="connsiteX93" fmla="*/ 1154240 w 1316355"/>
                  <a:gd name="connsiteY93" fmla="*/ 993507 h 1440963"/>
                  <a:gd name="connsiteX94" fmla="*/ 1177100 w 1316355"/>
                  <a:gd name="connsiteY94" fmla="*/ 1127714 h 1440963"/>
                  <a:gd name="connsiteX95" fmla="*/ 1177290 w 1316355"/>
                  <a:gd name="connsiteY95" fmla="*/ 1128953 h 1440963"/>
                  <a:gd name="connsiteX96" fmla="*/ 1192530 w 1316355"/>
                  <a:gd name="connsiteY96" fmla="*/ 1116380 h 1440963"/>
                  <a:gd name="connsiteX97" fmla="*/ 1190054 w 1316355"/>
                  <a:gd name="connsiteY97" fmla="*/ 1100568 h 1440963"/>
                  <a:gd name="connsiteX98" fmla="*/ 1139952 w 1316355"/>
                  <a:gd name="connsiteY98" fmla="*/ 821105 h 1440963"/>
                  <a:gd name="connsiteX99" fmla="*/ 1098614 w 1316355"/>
                  <a:gd name="connsiteY99" fmla="*/ 742142 h 1440963"/>
                  <a:gd name="connsiteX100" fmla="*/ 977456 w 1316355"/>
                  <a:gd name="connsiteY100" fmla="*/ 590409 h 1440963"/>
                  <a:gd name="connsiteX101" fmla="*/ 931736 w 1316355"/>
                  <a:gd name="connsiteY101" fmla="*/ 456107 h 1440963"/>
                  <a:gd name="connsiteX102" fmla="*/ 939927 w 1316355"/>
                  <a:gd name="connsiteY102" fmla="*/ 453630 h 1440963"/>
                  <a:gd name="connsiteX103" fmla="*/ 963359 w 1316355"/>
                  <a:gd name="connsiteY103" fmla="*/ 486491 h 1440963"/>
                  <a:gd name="connsiteX104" fmla="*/ 965930 w 1316355"/>
                  <a:gd name="connsiteY104" fmla="*/ 490682 h 1440963"/>
                  <a:gd name="connsiteX105" fmla="*/ 1007745 w 1316355"/>
                  <a:gd name="connsiteY105" fmla="*/ 552881 h 1440963"/>
                  <a:gd name="connsiteX106" fmla="*/ 1041845 w 1316355"/>
                  <a:gd name="connsiteY106" fmla="*/ 560501 h 1440963"/>
                  <a:gd name="connsiteX107" fmla="*/ 1042226 w 1316355"/>
                  <a:gd name="connsiteY107" fmla="*/ 569073 h 1440963"/>
                  <a:gd name="connsiteX108" fmla="*/ 1100709 w 1316355"/>
                  <a:gd name="connsiteY108" fmla="*/ 614222 h 1440963"/>
                  <a:gd name="connsiteX109" fmla="*/ 1155383 w 1316355"/>
                  <a:gd name="connsiteY109" fmla="*/ 635653 h 1440963"/>
                  <a:gd name="connsiteX110" fmla="*/ 1156811 w 1316355"/>
                  <a:gd name="connsiteY110" fmla="*/ 634986 h 1440963"/>
                  <a:gd name="connsiteX111" fmla="*/ 1164717 w 1316355"/>
                  <a:gd name="connsiteY111" fmla="*/ 641082 h 1440963"/>
                  <a:gd name="connsiteX112" fmla="*/ 1207579 w 1316355"/>
                  <a:gd name="connsiteY112" fmla="*/ 624699 h 1440963"/>
                  <a:gd name="connsiteX113" fmla="*/ 1213390 w 1316355"/>
                  <a:gd name="connsiteY113" fmla="*/ 553738 h 1440963"/>
                  <a:gd name="connsiteX114" fmla="*/ 1196054 w 1316355"/>
                  <a:gd name="connsiteY114" fmla="*/ 553738 h 1440963"/>
                  <a:gd name="connsiteX115" fmla="*/ 1196912 w 1316355"/>
                  <a:gd name="connsiteY115" fmla="*/ 588314 h 1440963"/>
                  <a:gd name="connsiteX116" fmla="*/ 1166908 w 1316355"/>
                  <a:gd name="connsiteY116" fmla="*/ 620222 h 1440963"/>
                  <a:gd name="connsiteX117" fmla="*/ 1178719 w 1316355"/>
                  <a:gd name="connsiteY117" fmla="*/ 511256 h 1440963"/>
                  <a:gd name="connsiteX118" fmla="*/ 1163669 w 1316355"/>
                  <a:gd name="connsiteY118" fmla="*/ 502493 h 1440963"/>
                  <a:gd name="connsiteX119" fmla="*/ 1145953 w 1316355"/>
                  <a:gd name="connsiteY119" fmla="*/ 619746 h 1440963"/>
                  <a:gd name="connsiteX120" fmla="*/ 1130046 w 1316355"/>
                  <a:gd name="connsiteY120" fmla="*/ 492492 h 1440963"/>
                  <a:gd name="connsiteX121" fmla="*/ 1114997 w 1316355"/>
                  <a:gd name="connsiteY121" fmla="*/ 483729 h 1440963"/>
                  <a:gd name="connsiteX122" fmla="*/ 1094899 w 1316355"/>
                  <a:gd name="connsiteY122" fmla="*/ 597553 h 1440963"/>
                  <a:gd name="connsiteX123" fmla="*/ 1060895 w 1316355"/>
                  <a:gd name="connsiteY123" fmla="*/ 530973 h 1440963"/>
                  <a:gd name="connsiteX124" fmla="*/ 1091565 w 1316355"/>
                  <a:gd name="connsiteY124" fmla="*/ 461631 h 1440963"/>
                  <a:gd name="connsiteX125" fmla="*/ 1079278 w 1316355"/>
                  <a:gd name="connsiteY125" fmla="*/ 449344 h 1440963"/>
                  <a:gd name="connsiteX126" fmla="*/ 1070610 w 1316355"/>
                  <a:gd name="connsiteY126" fmla="*/ 460583 h 1440963"/>
                  <a:gd name="connsiteX127" fmla="*/ 1011746 w 1316355"/>
                  <a:gd name="connsiteY127" fmla="*/ 409529 h 1440963"/>
                  <a:gd name="connsiteX128" fmla="*/ 973741 w 1316355"/>
                  <a:gd name="connsiteY128" fmla="*/ 412673 h 1440963"/>
                  <a:gd name="connsiteX129" fmla="*/ 935736 w 1316355"/>
                  <a:gd name="connsiteY129" fmla="*/ 400004 h 1440963"/>
                  <a:gd name="connsiteX130" fmla="*/ 976884 w 1316355"/>
                  <a:gd name="connsiteY130" fmla="*/ 384574 h 1440963"/>
                  <a:gd name="connsiteX131" fmla="*/ 1126808 w 1316355"/>
                  <a:gd name="connsiteY131" fmla="*/ 437914 h 1440963"/>
                  <a:gd name="connsiteX132" fmla="*/ 1188244 w 1316355"/>
                  <a:gd name="connsiteY132" fmla="*/ 462965 h 1440963"/>
                  <a:gd name="connsiteX133" fmla="*/ 1229963 w 1316355"/>
                  <a:gd name="connsiteY133" fmla="*/ 579646 h 1440963"/>
                  <a:gd name="connsiteX134" fmla="*/ 1219010 w 1316355"/>
                  <a:gd name="connsiteY134" fmla="*/ 740047 h 1440963"/>
                  <a:gd name="connsiteX135" fmla="*/ 1257681 w 1316355"/>
                  <a:gd name="connsiteY135" fmla="*/ 849203 h 1440963"/>
                  <a:gd name="connsiteX136" fmla="*/ 1307211 w 1316355"/>
                  <a:gd name="connsiteY136" fmla="*/ 959312 h 1440963"/>
                  <a:gd name="connsiteX137" fmla="*/ 1316355 w 1316355"/>
                  <a:gd name="connsiteY137" fmla="*/ 936833 h 1440963"/>
                  <a:gd name="connsiteX138" fmla="*/ 1311212 w 1316355"/>
                  <a:gd name="connsiteY138" fmla="*/ 926070 h 1440963"/>
                  <a:gd name="connsiteX139" fmla="*/ 309848 w 1316355"/>
                  <a:gd name="connsiteY139" fmla="*/ 524020 h 1440963"/>
                  <a:gd name="connsiteX140" fmla="*/ 275654 w 1316355"/>
                  <a:gd name="connsiteY140" fmla="*/ 540212 h 1440963"/>
                  <a:gd name="connsiteX141" fmla="*/ 258604 w 1316355"/>
                  <a:gd name="connsiteY141" fmla="*/ 479062 h 1440963"/>
                  <a:gd name="connsiteX142" fmla="*/ 330899 w 1316355"/>
                  <a:gd name="connsiteY142" fmla="*/ 428103 h 1440963"/>
                  <a:gd name="connsiteX143" fmla="*/ 314611 w 1316355"/>
                  <a:gd name="connsiteY143" fmla="*/ 515638 h 1440963"/>
                  <a:gd name="connsiteX144" fmla="*/ 314897 w 1316355"/>
                  <a:gd name="connsiteY144" fmla="*/ 516019 h 1440963"/>
                  <a:gd name="connsiteX145" fmla="*/ 309848 w 1316355"/>
                  <a:gd name="connsiteY145" fmla="*/ 524020 h 1440963"/>
                  <a:gd name="connsiteX146" fmla="*/ 338137 w 1316355"/>
                  <a:gd name="connsiteY146" fmla="*/ 479633 h 1440963"/>
                  <a:gd name="connsiteX147" fmla="*/ 337566 w 1316355"/>
                  <a:gd name="connsiteY147" fmla="*/ 480395 h 1440963"/>
                  <a:gd name="connsiteX148" fmla="*/ 328041 w 1316355"/>
                  <a:gd name="connsiteY148" fmla="*/ 495254 h 1440963"/>
                  <a:gd name="connsiteX149" fmla="*/ 352139 w 1316355"/>
                  <a:gd name="connsiteY149" fmla="*/ 430770 h 1440963"/>
                  <a:gd name="connsiteX150" fmla="*/ 352235 w 1316355"/>
                  <a:gd name="connsiteY150" fmla="*/ 430675 h 1440963"/>
                  <a:gd name="connsiteX151" fmla="*/ 378619 w 1316355"/>
                  <a:gd name="connsiteY151" fmla="*/ 430294 h 1440963"/>
                  <a:gd name="connsiteX152" fmla="*/ 392716 w 1316355"/>
                  <a:gd name="connsiteY152" fmla="*/ 422293 h 1440963"/>
                  <a:gd name="connsiteX153" fmla="*/ 468154 w 1316355"/>
                  <a:gd name="connsiteY153" fmla="*/ 510018 h 1440963"/>
                  <a:gd name="connsiteX154" fmla="*/ 455105 w 1316355"/>
                  <a:gd name="connsiteY154" fmla="*/ 516781 h 1440963"/>
                  <a:gd name="connsiteX155" fmla="*/ 392335 w 1316355"/>
                  <a:gd name="connsiteY155" fmla="*/ 439533 h 1440963"/>
                  <a:gd name="connsiteX156" fmla="*/ 338137 w 1316355"/>
                  <a:gd name="connsiteY156" fmla="*/ 479633 h 1440963"/>
                  <a:gd name="connsiteX157" fmla="*/ 741902 w 1316355"/>
                  <a:gd name="connsiteY157" fmla="*/ 965123 h 1440963"/>
                  <a:gd name="connsiteX158" fmla="*/ 740664 w 1316355"/>
                  <a:gd name="connsiteY158" fmla="*/ 954359 h 1440963"/>
                  <a:gd name="connsiteX159" fmla="*/ 727329 w 1316355"/>
                  <a:gd name="connsiteY159" fmla="*/ 1053229 h 1440963"/>
                  <a:gd name="connsiteX160" fmla="*/ 626555 w 1316355"/>
                  <a:gd name="connsiteY160" fmla="*/ 1073613 h 1440963"/>
                  <a:gd name="connsiteX161" fmla="*/ 539401 w 1316355"/>
                  <a:gd name="connsiteY161" fmla="*/ 1029321 h 1440963"/>
                  <a:gd name="connsiteX162" fmla="*/ 563118 w 1316355"/>
                  <a:gd name="connsiteY162" fmla="*/ 956645 h 1440963"/>
                  <a:gd name="connsiteX163" fmla="*/ 566452 w 1316355"/>
                  <a:gd name="connsiteY163" fmla="*/ 996650 h 1440963"/>
                  <a:gd name="connsiteX164" fmla="*/ 649891 w 1316355"/>
                  <a:gd name="connsiteY164" fmla="*/ 1031893 h 1440963"/>
                  <a:gd name="connsiteX165" fmla="*/ 735425 w 1316355"/>
                  <a:gd name="connsiteY165" fmla="*/ 1004842 h 1440963"/>
                  <a:gd name="connsiteX166" fmla="*/ 741902 w 1316355"/>
                  <a:gd name="connsiteY166" fmla="*/ 965123 h 1440963"/>
                  <a:gd name="connsiteX167" fmla="*/ 725805 w 1316355"/>
                  <a:gd name="connsiteY167" fmla="*/ 986268 h 1440963"/>
                  <a:gd name="connsiteX168" fmla="*/ 649891 w 1316355"/>
                  <a:gd name="connsiteY168" fmla="*/ 1014557 h 1440963"/>
                  <a:gd name="connsiteX169" fmla="*/ 579406 w 1316355"/>
                  <a:gd name="connsiteY169" fmla="*/ 982744 h 1440963"/>
                  <a:gd name="connsiteX170" fmla="*/ 579787 w 1316355"/>
                  <a:gd name="connsiteY170" fmla="*/ 947882 h 1440963"/>
                  <a:gd name="connsiteX171" fmla="*/ 581311 w 1316355"/>
                  <a:gd name="connsiteY171" fmla="*/ 938929 h 1440963"/>
                  <a:gd name="connsiteX172" fmla="*/ 584264 w 1316355"/>
                  <a:gd name="connsiteY172" fmla="*/ 919879 h 1440963"/>
                  <a:gd name="connsiteX173" fmla="*/ 589312 w 1316355"/>
                  <a:gd name="connsiteY173" fmla="*/ 836821 h 1440963"/>
                  <a:gd name="connsiteX174" fmla="*/ 663321 w 1316355"/>
                  <a:gd name="connsiteY174" fmla="*/ 849584 h 1440963"/>
                  <a:gd name="connsiteX175" fmla="*/ 715423 w 1316355"/>
                  <a:gd name="connsiteY175" fmla="*/ 843584 h 1440963"/>
                  <a:gd name="connsiteX176" fmla="*/ 720376 w 1316355"/>
                  <a:gd name="connsiteY176" fmla="*/ 919879 h 1440963"/>
                  <a:gd name="connsiteX177" fmla="*/ 725805 w 1316355"/>
                  <a:gd name="connsiteY177" fmla="*/ 986268 h 1440963"/>
                  <a:gd name="connsiteX178" fmla="*/ 676085 w 1316355"/>
                  <a:gd name="connsiteY178" fmla="*/ 831773 h 1440963"/>
                  <a:gd name="connsiteX179" fmla="*/ 453771 w 1316355"/>
                  <a:gd name="connsiteY179" fmla="*/ 612507 h 1440963"/>
                  <a:gd name="connsiteX180" fmla="*/ 459772 w 1316355"/>
                  <a:gd name="connsiteY180" fmla="*/ 541736 h 1440963"/>
                  <a:gd name="connsiteX181" fmla="*/ 513683 w 1316355"/>
                  <a:gd name="connsiteY181" fmla="*/ 535069 h 1440963"/>
                  <a:gd name="connsiteX182" fmla="*/ 622840 w 1316355"/>
                  <a:gd name="connsiteY182" fmla="*/ 531830 h 1440963"/>
                  <a:gd name="connsiteX183" fmla="*/ 776669 w 1316355"/>
                  <a:gd name="connsiteY183" fmla="*/ 540593 h 1440963"/>
                  <a:gd name="connsiteX184" fmla="*/ 819245 w 1316355"/>
                  <a:gd name="connsiteY184" fmla="*/ 530783 h 1440963"/>
                  <a:gd name="connsiteX185" fmla="*/ 864013 w 1316355"/>
                  <a:gd name="connsiteY185" fmla="*/ 572216 h 1440963"/>
                  <a:gd name="connsiteX186" fmla="*/ 676085 w 1316355"/>
                  <a:gd name="connsiteY186" fmla="*/ 831773 h 1440963"/>
                  <a:gd name="connsiteX187" fmla="*/ 830485 w 1316355"/>
                  <a:gd name="connsiteY187" fmla="*/ 510494 h 1440963"/>
                  <a:gd name="connsiteX188" fmla="*/ 762572 w 1316355"/>
                  <a:gd name="connsiteY188" fmla="*/ 524401 h 1440963"/>
                  <a:gd name="connsiteX189" fmla="*/ 646557 w 1316355"/>
                  <a:gd name="connsiteY189" fmla="*/ 509447 h 1440963"/>
                  <a:gd name="connsiteX190" fmla="*/ 534924 w 1316355"/>
                  <a:gd name="connsiteY190" fmla="*/ 522305 h 1440963"/>
                  <a:gd name="connsiteX191" fmla="*/ 487204 w 1316355"/>
                  <a:gd name="connsiteY191" fmla="*/ 510590 h 1440963"/>
                  <a:gd name="connsiteX192" fmla="*/ 442151 w 1316355"/>
                  <a:gd name="connsiteY192" fmla="*/ 439438 h 1440963"/>
                  <a:gd name="connsiteX193" fmla="*/ 536353 w 1316355"/>
                  <a:gd name="connsiteY193" fmla="*/ 336758 h 1440963"/>
                  <a:gd name="connsiteX194" fmla="*/ 670465 w 1316355"/>
                  <a:gd name="connsiteY194" fmla="*/ 316184 h 1440963"/>
                  <a:gd name="connsiteX195" fmla="*/ 803053 w 1316355"/>
                  <a:gd name="connsiteY195" fmla="*/ 247509 h 1440963"/>
                  <a:gd name="connsiteX196" fmla="*/ 882301 w 1316355"/>
                  <a:gd name="connsiteY196" fmla="*/ 432485 h 1440963"/>
                  <a:gd name="connsiteX197" fmla="*/ 830485 w 1316355"/>
                  <a:gd name="connsiteY197" fmla="*/ 510494 h 1440963"/>
                  <a:gd name="connsiteX198" fmla="*/ 381191 w 1316355"/>
                  <a:gd name="connsiteY198" fmla="*/ 522686 h 1440963"/>
                  <a:gd name="connsiteX199" fmla="*/ 398240 w 1316355"/>
                  <a:gd name="connsiteY199" fmla="*/ 544689 h 1440963"/>
                  <a:gd name="connsiteX200" fmla="*/ 415004 w 1316355"/>
                  <a:gd name="connsiteY200" fmla="*/ 540117 h 1440963"/>
                  <a:gd name="connsiteX201" fmla="*/ 386334 w 1316355"/>
                  <a:gd name="connsiteY201" fmla="*/ 506113 h 1440963"/>
                  <a:gd name="connsiteX202" fmla="*/ 400526 w 1316355"/>
                  <a:gd name="connsiteY202" fmla="*/ 466108 h 1440963"/>
                  <a:gd name="connsiteX203" fmla="*/ 409194 w 1316355"/>
                  <a:gd name="connsiteY203" fmla="*/ 475061 h 1440963"/>
                  <a:gd name="connsiteX204" fmla="*/ 444246 w 1316355"/>
                  <a:gd name="connsiteY204" fmla="*/ 533450 h 1440963"/>
                  <a:gd name="connsiteX205" fmla="*/ 436055 w 1316355"/>
                  <a:gd name="connsiteY205" fmla="*/ 598886 h 1440963"/>
                  <a:gd name="connsiteX206" fmla="*/ 436245 w 1316355"/>
                  <a:gd name="connsiteY206" fmla="*/ 610793 h 1440963"/>
                  <a:gd name="connsiteX207" fmla="*/ 391001 w 1316355"/>
                  <a:gd name="connsiteY207" fmla="*/ 608411 h 1440963"/>
                  <a:gd name="connsiteX208" fmla="*/ 367951 w 1316355"/>
                  <a:gd name="connsiteY208" fmla="*/ 566882 h 1440963"/>
                  <a:gd name="connsiteX209" fmla="*/ 381191 w 1316355"/>
                  <a:gd name="connsiteY209" fmla="*/ 522686 h 1440963"/>
                  <a:gd name="connsiteX210" fmla="*/ 439484 w 1316355"/>
                  <a:gd name="connsiteY210" fmla="*/ 646511 h 1440963"/>
                  <a:gd name="connsiteX211" fmla="*/ 411956 w 1316355"/>
                  <a:gd name="connsiteY211" fmla="*/ 630128 h 1440963"/>
                  <a:gd name="connsiteX212" fmla="*/ 437198 w 1316355"/>
                  <a:gd name="connsiteY212" fmla="*/ 628319 h 1440963"/>
                  <a:gd name="connsiteX213" fmla="*/ 439484 w 1316355"/>
                  <a:gd name="connsiteY213" fmla="*/ 646511 h 1440963"/>
                  <a:gd name="connsiteX214" fmla="*/ 359378 w 1316355"/>
                  <a:gd name="connsiteY214" fmla="*/ 590885 h 1440963"/>
                  <a:gd name="connsiteX215" fmla="*/ 443389 w 1316355"/>
                  <a:gd name="connsiteY215" fmla="*/ 666228 h 1440963"/>
                  <a:gd name="connsiteX216" fmla="*/ 448437 w 1316355"/>
                  <a:gd name="connsiteY216" fmla="*/ 684897 h 1440963"/>
                  <a:gd name="connsiteX217" fmla="*/ 352330 w 1316355"/>
                  <a:gd name="connsiteY217" fmla="*/ 608126 h 1440963"/>
                  <a:gd name="connsiteX218" fmla="*/ 359378 w 1316355"/>
                  <a:gd name="connsiteY218" fmla="*/ 590885 h 1440963"/>
                  <a:gd name="connsiteX219" fmla="*/ 479203 w 1316355"/>
                  <a:gd name="connsiteY219" fmla="*/ 929023 h 1440963"/>
                  <a:gd name="connsiteX220" fmla="*/ 413099 w 1316355"/>
                  <a:gd name="connsiteY220" fmla="*/ 889494 h 1440963"/>
                  <a:gd name="connsiteX221" fmla="*/ 392335 w 1316355"/>
                  <a:gd name="connsiteY221" fmla="*/ 849489 h 1440963"/>
                  <a:gd name="connsiteX222" fmla="*/ 344138 w 1316355"/>
                  <a:gd name="connsiteY222" fmla="*/ 808055 h 1440963"/>
                  <a:gd name="connsiteX223" fmla="*/ 293180 w 1316355"/>
                  <a:gd name="connsiteY223" fmla="*/ 776051 h 1440963"/>
                  <a:gd name="connsiteX224" fmla="*/ 280321 w 1316355"/>
                  <a:gd name="connsiteY224" fmla="*/ 704995 h 1440963"/>
                  <a:gd name="connsiteX225" fmla="*/ 340424 w 1316355"/>
                  <a:gd name="connsiteY225" fmla="*/ 632033 h 1440963"/>
                  <a:gd name="connsiteX226" fmla="*/ 342900 w 1316355"/>
                  <a:gd name="connsiteY226" fmla="*/ 627461 h 1440963"/>
                  <a:gd name="connsiteX227" fmla="*/ 455009 w 1316355"/>
                  <a:gd name="connsiteY227" fmla="*/ 703376 h 1440963"/>
                  <a:gd name="connsiteX228" fmla="*/ 572072 w 1316355"/>
                  <a:gd name="connsiteY228" fmla="*/ 829963 h 1440963"/>
                  <a:gd name="connsiteX229" fmla="*/ 565404 w 1316355"/>
                  <a:gd name="connsiteY229" fmla="*/ 936167 h 1440963"/>
                  <a:gd name="connsiteX230" fmla="*/ 538639 w 1316355"/>
                  <a:gd name="connsiteY230" fmla="*/ 952931 h 1440963"/>
                  <a:gd name="connsiteX231" fmla="*/ 537972 w 1316355"/>
                  <a:gd name="connsiteY231" fmla="*/ 952931 h 1440963"/>
                  <a:gd name="connsiteX232" fmla="*/ 517684 w 1316355"/>
                  <a:gd name="connsiteY232" fmla="*/ 957503 h 1440963"/>
                  <a:gd name="connsiteX233" fmla="*/ 479203 w 1316355"/>
                  <a:gd name="connsiteY233" fmla="*/ 929023 h 1440963"/>
                  <a:gd name="connsiteX234" fmla="*/ 986695 w 1316355"/>
                  <a:gd name="connsiteY234" fmla="*/ 1029416 h 1440963"/>
                  <a:gd name="connsiteX235" fmla="*/ 1096709 w 1316355"/>
                  <a:gd name="connsiteY235" fmla="*/ 1140192 h 1440963"/>
                  <a:gd name="connsiteX236" fmla="*/ 1146524 w 1316355"/>
                  <a:gd name="connsiteY236" fmla="*/ 1247729 h 1440963"/>
                  <a:gd name="connsiteX237" fmla="*/ 989838 w 1316355"/>
                  <a:gd name="connsiteY237" fmla="*/ 1382127 h 1440963"/>
                  <a:gd name="connsiteX238" fmla="*/ 637985 w 1316355"/>
                  <a:gd name="connsiteY238" fmla="*/ 1423085 h 1440963"/>
                  <a:gd name="connsiteX239" fmla="*/ 293942 w 1316355"/>
                  <a:gd name="connsiteY239" fmla="*/ 1374507 h 1440963"/>
                  <a:gd name="connsiteX240" fmla="*/ 161354 w 1316355"/>
                  <a:gd name="connsiteY240" fmla="*/ 1231442 h 1440963"/>
                  <a:gd name="connsiteX241" fmla="*/ 212027 w 1316355"/>
                  <a:gd name="connsiteY241" fmla="*/ 1131715 h 1440963"/>
                  <a:gd name="connsiteX242" fmla="*/ 331661 w 1316355"/>
                  <a:gd name="connsiteY242" fmla="*/ 1026368 h 1440963"/>
                  <a:gd name="connsiteX243" fmla="*/ 522161 w 1316355"/>
                  <a:gd name="connsiteY243" fmla="*/ 974457 h 1440963"/>
                  <a:gd name="connsiteX244" fmla="*/ 516731 w 1316355"/>
                  <a:gd name="connsiteY244" fmla="*/ 1012938 h 1440963"/>
                  <a:gd name="connsiteX245" fmla="*/ 614553 w 1316355"/>
                  <a:gd name="connsiteY245" fmla="*/ 1090091 h 1440963"/>
                  <a:gd name="connsiteX246" fmla="*/ 772382 w 1316355"/>
                  <a:gd name="connsiteY246" fmla="*/ 1039894 h 1440963"/>
                  <a:gd name="connsiteX247" fmla="*/ 779526 w 1316355"/>
                  <a:gd name="connsiteY247" fmla="*/ 973314 h 1440963"/>
                  <a:gd name="connsiteX248" fmla="*/ 799243 w 1316355"/>
                  <a:gd name="connsiteY248" fmla="*/ 977886 h 1440963"/>
                  <a:gd name="connsiteX249" fmla="*/ 805720 w 1316355"/>
                  <a:gd name="connsiteY249" fmla="*/ 979505 h 1440963"/>
                  <a:gd name="connsiteX250" fmla="*/ 986695 w 1316355"/>
                  <a:gd name="connsiteY250" fmla="*/ 1029416 h 1440963"/>
                  <a:gd name="connsiteX251" fmla="*/ 1045178 w 1316355"/>
                  <a:gd name="connsiteY251" fmla="*/ 714044 h 1440963"/>
                  <a:gd name="connsiteX252" fmla="*/ 974789 w 1316355"/>
                  <a:gd name="connsiteY252" fmla="*/ 799578 h 1440963"/>
                  <a:gd name="connsiteX253" fmla="*/ 930878 w 1316355"/>
                  <a:gd name="connsiteY253" fmla="*/ 872921 h 1440963"/>
                  <a:gd name="connsiteX254" fmla="*/ 825722 w 1316355"/>
                  <a:gd name="connsiteY254" fmla="*/ 916545 h 1440963"/>
                  <a:gd name="connsiteX255" fmla="*/ 799910 w 1316355"/>
                  <a:gd name="connsiteY255" fmla="*/ 960455 h 1440963"/>
                  <a:gd name="connsiteX256" fmla="*/ 768572 w 1316355"/>
                  <a:gd name="connsiteY256" fmla="*/ 952931 h 1440963"/>
                  <a:gd name="connsiteX257" fmla="*/ 766096 w 1316355"/>
                  <a:gd name="connsiteY257" fmla="*/ 952931 h 1440963"/>
                  <a:gd name="connsiteX258" fmla="*/ 738283 w 1316355"/>
                  <a:gd name="connsiteY258" fmla="*/ 934452 h 1440963"/>
                  <a:gd name="connsiteX259" fmla="*/ 732663 w 1316355"/>
                  <a:gd name="connsiteY259" fmla="*/ 838345 h 1440963"/>
                  <a:gd name="connsiteX260" fmla="*/ 861346 w 1316355"/>
                  <a:gd name="connsiteY260" fmla="*/ 703661 h 1440963"/>
                  <a:gd name="connsiteX261" fmla="*/ 975265 w 1316355"/>
                  <a:gd name="connsiteY261" fmla="*/ 626890 h 1440963"/>
                  <a:gd name="connsiteX262" fmla="*/ 1045178 w 1316355"/>
                  <a:gd name="connsiteY262" fmla="*/ 714044 h 1440963"/>
                  <a:gd name="connsiteX263" fmla="*/ 965645 w 1316355"/>
                  <a:gd name="connsiteY263" fmla="*/ 607459 h 1440963"/>
                  <a:gd name="connsiteX264" fmla="*/ 867728 w 1316355"/>
                  <a:gd name="connsiteY264" fmla="*/ 685183 h 1440963"/>
                  <a:gd name="connsiteX265" fmla="*/ 872871 w 1316355"/>
                  <a:gd name="connsiteY265" fmla="*/ 666609 h 1440963"/>
                  <a:gd name="connsiteX266" fmla="*/ 958596 w 1316355"/>
                  <a:gd name="connsiteY266" fmla="*/ 590314 h 1440963"/>
                  <a:gd name="connsiteX267" fmla="*/ 965645 w 1316355"/>
                  <a:gd name="connsiteY267" fmla="*/ 607459 h 1440963"/>
                  <a:gd name="connsiteX268" fmla="*/ 877062 w 1316355"/>
                  <a:gd name="connsiteY268" fmla="*/ 646892 h 1440963"/>
                  <a:gd name="connsiteX269" fmla="*/ 880301 w 1316355"/>
                  <a:gd name="connsiteY269" fmla="*/ 623937 h 1440963"/>
                  <a:gd name="connsiteX270" fmla="*/ 910304 w 1316355"/>
                  <a:gd name="connsiteY270" fmla="*/ 626128 h 1440963"/>
                  <a:gd name="connsiteX271" fmla="*/ 877062 w 1316355"/>
                  <a:gd name="connsiteY271" fmla="*/ 646892 h 1440963"/>
                  <a:gd name="connsiteX272" fmla="*/ 932021 w 1316355"/>
                  <a:gd name="connsiteY272" fmla="*/ 507827 h 1440963"/>
                  <a:gd name="connsiteX273" fmla="*/ 897350 w 1316355"/>
                  <a:gd name="connsiteY273" fmla="*/ 536593 h 1440963"/>
                  <a:gd name="connsiteX274" fmla="*/ 912400 w 1316355"/>
                  <a:gd name="connsiteY274" fmla="*/ 545356 h 1440963"/>
                  <a:gd name="connsiteX275" fmla="*/ 937260 w 1316355"/>
                  <a:gd name="connsiteY275" fmla="*/ 524496 h 1440963"/>
                  <a:gd name="connsiteX276" fmla="*/ 950214 w 1316355"/>
                  <a:gd name="connsiteY276" fmla="*/ 566311 h 1440963"/>
                  <a:gd name="connsiteX277" fmla="*/ 950024 w 1316355"/>
                  <a:gd name="connsiteY277" fmla="*/ 566597 h 1440963"/>
                  <a:gd name="connsiteX278" fmla="*/ 930688 w 1316355"/>
                  <a:gd name="connsiteY278" fmla="*/ 603363 h 1440963"/>
                  <a:gd name="connsiteX279" fmla="*/ 881729 w 1316355"/>
                  <a:gd name="connsiteY279" fmla="*/ 606221 h 1440963"/>
                  <a:gd name="connsiteX280" fmla="*/ 881634 w 1316355"/>
                  <a:gd name="connsiteY280" fmla="*/ 572312 h 1440963"/>
                  <a:gd name="connsiteX281" fmla="*/ 873347 w 1316355"/>
                  <a:gd name="connsiteY281" fmla="*/ 534021 h 1440963"/>
                  <a:gd name="connsiteX282" fmla="*/ 908685 w 1316355"/>
                  <a:gd name="connsiteY282" fmla="*/ 475061 h 1440963"/>
                  <a:gd name="connsiteX283" fmla="*/ 917258 w 1316355"/>
                  <a:gd name="connsiteY283" fmla="*/ 466013 h 1440963"/>
                  <a:gd name="connsiteX284" fmla="*/ 932021 w 1316355"/>
                  <a:gd name="connsiteY284" fmla="*/ 507827 h 1440963"/>
                  <a:gd name="connsiteX285" fmla="*/ 1058990 w 1316355"/>
                  <a:gd name="connsiteY285" fmla="*/ 479062 h 1440963"/>
                  <a:gd name="connsiteX286" fmla="*/ 1041940 w 1316355"/>
                  <a:gd name="connsiteY286" fmla="*/ 540212 h 1440963"/>
                  <a:gd name="connsiteX287" fmla="*/ 1007745 w 1316355"/>
                  <a:gd name="connsiteY287" fmla="*/ 524020 h 1440963"/>
                  <a:gd name="connsiteX288" fmla="*/ 1002697 w 1316355"/>
                  <a:gd name="connsiteY288" fmla="*/ 516114 h 1440963"/>
                  <a:gd name="connsiteX289" fmla="*/ 1002983 w 1316355"/>
                  <a:gd name="connsiteY289" fmla="*/ 515638 h 1440963"/>
                  <a:gd name="connsiteX290" fmla="*/ 987266 w 1316355"/>
                  <a:gd name="connsiteY290" fmla="*/ 428770 h 1440963"/>
                  <a:gd name="connsiteX291" fmla="*/ 1058990 w 1316355"/>
                  <a:gd name="connsiteY291" fmla="*/ 479062 h 1440963"/>
                  <a:gd name="connsiteX292" fmla="*/ 965454 w 1316355"/>
                  <a:gd name="connsiteY292" fmla="*/ 430770 h 1440963"/>
                  <a:gd name="connsiteX293" fmla="*/ 989457 w 1316355"/>
                  <a:gd name="connsiteY293" fmla="*/ 495254 h 1440963"/>
                  <a:gd name="connsiteX294" fmla="*/ 979932 w 1316355"/>
                  <a:gd name="connsiteY294" fmla="*/ 480300 h 1440963"/>
                  <a:gd name="connsiteX295" fmla="*/ 979361 w 1316355"/>
                  <a:gd name="connsiteY295" fmla="*/ 479538 h 1440963"/>
                  <a:gd name="connsiteX296" fmla="*/ 925354 w 1316355"/>
                  <a:gd name="connsiteY296" fmla="*/ 439247 h 1440963"/>
                  <a:gd name="connsiteX297" fmla="*/ 862203 w 1316355"/>
                  <a:gd name="connsiteY297" fmla="*/ 517162 h 1440963"/>
                  <a:gd name="connsiteX298" fmla="*/ 849249 w 1316355"/>
                  <a:gd name="connsiteY298" fmla="*/ 510209 h 1440963"/>
                  <a:gd name="connsiteX299" fmla="*/ 925163 w 1316355"/>
                  <a:gd name="connsiteY299" fmla="*/ 421912 h 1440963"/>
                  <a:gd name="connsiteX300" fmla="*/ 930593 w 1316355"/>
                  <a:gd name="connsiteY300" fmla="*/ 426770 h 1440963"/>
                  <a:gd name="connsiteX301" fmla="*/ 965454 w 1316355"/>
                  <a:gd name="connsiteY301" fmla="*/ 430770 h 1440963"/>
                  <a:gd name="connsiteX302" fmla="*/ 1103090 w 1316355"/>
                  <a:gd name="connsiteY302" fmla="*/ 407148 h 1440963"/>
                  <a:gd name="connsiteX303" fmla="*/ 1053084 w 1316355"/>
                  <a:gd name="connsiteY303" fmla="*/ 373715 h 1440963"/>
                  <a:gd name="connsiteX304" fmla="*/ 925925 w 1316355"/>
                  <a:gd name="connsiteY304" fmla="*/ 380573 h 1440963"/>
                  <a:gd name="connsiteX305" fmla="*/ 918115 w 1316355"/>
                  <a:gd name="connsiteY305" fmla="*/ 406100 h 1440963"/>
                  <a:gd name="connsiteX306" fmla="*/ 897446 w 1316355"/>
                  <a:gd name="connsiteY306" fmla="*/ 419150 h 1440963"/>
                  <a:gd name="connsiteX307" fmla="*/ 807911 w 1316355"/>
                  <a:gd name="connsiteY307" fmla="*/ 225602 h 1440963"/>
                  <a:gd name="connsiteX308" fmla="*/ 799814 w 1316355"/>
                  <a:gd name="connsiteY308" fmla="*/ 223125 h 1440963"/>
                  <a:gd name="connsiteX309" fmla="*/ 794290 w 1316355"/>
                  <a:gd name="connsiteY309" fmla="*/ 227411 h 1440963"/>
                  <a:gd name="connsiteX310" fmla="*/ 592265 w 1316355"/>
                  <a:gd name="connsiteY310" fmla="*/ 305802 h 1440963"/>
                  <a:gd name="connsiteX311" fmla="*/ 483394 w 1316355"/>
                  <a:gd name="connsiteY311" fmla="*/ 343331 h 1440963"/>
                  <a:gd name="connsiteX312" fmla="*/ 428911 w 1316355"/>
                  <a:gd name="connsiteY312" fmla="*/ 426579 h 1440963"/>
                  <a:gd name="connsiteX313" fmla="*/ 398907 w 1316355"/>
                  <a:gd name="connsiteY313" fmla="*/ 406005 h 1440963"/>
                  <a:gd name="connsiteX314" fmla="*/ 394621 w 1316355"/>
                  <a:gd name="connsiteY314" fmla="*/ 383907 h 1440963"/>
                  <a:gd name="connsiteX315" fmla="*/ 304324 w 1316355"/>
                  <a:gd name="connsiteY315" fmla="*/ 364667 h 1440963"/>
                  <a:gd name="connsiteX316" fmla="*/ 230600 w 1316355"/>
                  <a:gd name="connsiteY316" fmla="*/ 394099 h 1440963"/>
                  <a:gd name="connsiteX317" fmla="*/ 253270 w 1316355"/>
                  <a:gd name="connsiteY317" fmla="*/ 311993 h 1440963"/>
                  <a:gd name="connsiteX318" fmla="*/ 313563 w 1316355"/>
                  <a:gd name="connsiteY318" fmla="*/ 264368 h 1440963"/>
                  <a:gd name="connsiteX319" fmla="*/ 373190 w 1316355"/>
                  <a:gd name="connsiteY319" fmla="*/ 194645 h 1440963"/>
                  <a:gd name="connsiteX320" fmla="*/ 462058 w 1316355"/>
                  <a:gd name="connsiteY320" fmla="*/ 77488 h 1440963"/>
                  <a:gd name="connsiteX321" fmla="*/ 576072 w 1316355"/>
                  <a:gd name="connsiteY321" fmla="*/ 52247 h 1440963"/>
                  <a:gd name="connsiteX322" fmla="*/ 648176 w 1316355"/>
                  <a:gd name="connsiteY322" fmla="*/ 22148 h 1440963"/>
                  <a:gd name="connsiteX323" fmla="*/ 830009 w 1316355"/>
                  <a:gd name="connsiteY323" fmla="*/ 111587 h 1440963"/>
                  <a:gd name="connsiteX324" fmla="*/ 832580 w 1316355"/>
                  <a:gd name="connsiteY324" fmla="*/ 115112 h 1440963"/>
                  <a:gd name="connsiteX325" fmla="*/ 842772 w 1316355"/>
                  <a:gd name="connsiteY325" fmla="*/ 116826 h 1440963"/>
                  <a:gd name="connsiteX326" fmla="*/ 958024 w 1316355"/>
                  <a:gd name="connsiteY326" fmla="*/ 111492 h 1440963"/>
                  <a:gd name="connsiteX327" fmla="*/ 1013841 w 1316355"/>
                  <a:gd name="connsiteY327" fmla="*/ 242080 h 1440963"/>
                  <a:gd name="connsiteX328" fmla="*/ 1032320 w 1316355"/>
                  <a:gd name="connsiteY328" fmla="*/ 307898 h 1440963"/>
                  <a:gd name="connsiteX329" fmla="*/ 1075849 w 1316355"/>
                  <a:gd name="connsiteY329" fmla="*/ 326852 h 1440963"/>
                  <a:gd name="connsiteX330" fmla="*/ 1103090 w 1316355"/>
                  <a:gd name="connsiteY330" fmla="*/ 407148 h 1440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316355" h="1440963">
                    <a:moveTo>
                      <a:pt x="1311212" y="926070"/>
                    </a:moveTo>
                    <a:cubicBezTo>
                      <a:pt x="1276636" y="848537"/>
                      <a:pt x="1227963" y="766717"/>
                      <a:pt x="1231011" y="679563"/>
                    </a:cubicBezTo>
                    <a:cubicBezTo>
                      <a:pt x="1232916" y="624604"/>
                      <a:pt x="1253490" y="576979"/>
                      <a:pt x="1243489" y="521162"/>
                    </a:cubicBezTo>
                    <a:cubicBezTo>
                      <a:pt x="1236821" y="483634"/>
                      <a:pt x="1212437" y="452106"/>
                      <a:pt x="1177385" y="437628"/>
                    </a:cubicBezTo>
                    <a:cubicBezTo>
                      <a:pt x="1158335" y="429818"/>
                      <a:pt x="1138523" y="424007"/>
                      <a:pt x="1119569" y="415816"/>
                    </a:cubicBezTo>
                    <a:cubicBezTo>
                      <a:pt x="1124331" y="374287"/>
                      <a:pt x="1118330" y="328567"/>
                      <a:pt x="1077278" y="308183"/>
                    </a:cubicBezTo>
                    <a:cubicBezTo>
                      <a:pt x="1068896" y="303992"/>
                      <a:pt x="1058228" y="302468"/>
                      <a:pt x="1049846" y="298849"/>
                    </a:cubicBezTo>
                    <a:cubicBezTo>
                      <a:pt x="1031081" y="290657"/>
                      <a:pt x="1032224" y="267702"/>
                      <a:pt x="1031653" y="251700"/>
                    </a:cubicBezTo>
                    <a:cubicBezTo>
                      <a:pt x="1030700" y="223411"/>
                      <a:pt x="1027652" y="196646"/>
                      <a:pt x="1019651" y="169404"/>
                    </a:cubicBezTo>
                    <a:cubicBezTo>
                      <a:pt x="994886" y="85203"/>
                      <a:pt x="915257" y="66058"/>
                      <a:pt x="842867" y="97967"/>
                    </a:cubicBezTo>
                    <a:cubicBezTo>
                      <a:pt x="813911" y="36530"/>
                      <a:pt x="762476" y="1764"/>
                      <a:pt x="692849" y="50"/>
                    </a:cubicBezTo>
                    <a:cubicBezTo>
                      <a:pt x="665321" y="-617"/>
                      <a:pt x="637127" y="5479"/>
                      <a:pt x="611600" y="15290"/>
                    </a:cubicBezTo>
                    <a:cubicBezTo>
                      <a:pt x="600075" y="19671"/>
                      <a:pt x="589598" y="26148"/>
                      <a:pt x="578834" y="32054"/>
                    </a:cubicBezTo>
                    <a:cubicBezTo>
                      <a:pt x="550069" y="47770"/>
                      <a:pt x="515588" y="48246"/>
                      <a:pt x="484061" y="53866"/>
                    </a:cubicBezTo>
                    <a:cubicBezTo>
                      <a:pt x="378714" y="72725"/>
                      <a:pt x="379476" y="185216"/>
                      <a:pt x="308134" y="246557"/>
                    </a:cubicBezTo>
                    <a:cubicBezTo>
                      <a:pt x="284512" y="266940"/>
                      <a:pt x="253746" y="281037"/>
                      <a:pt x="235172" y="306850"/>
                    </a:cubicBezTo>
                    <a:cubicBezTo>
                      <a:pt x="213931" y="336187"/>
                      <a:pt x="211550" y="370096"/>
                      <a:pt x="214027" y="404957"/>
                    </a:cubicBezTo>
                    <a:cubicBezTo>
                      <a:pt x="202311" y="412482"/>
                      <a:pt x="190310" y="419435"/>
                      <a:pt x="177260" y="424103"/>
                    </a:cubicBezTo>
                    <a:cubicBezTo>
                      <a:pt x="148400" y="434485"/>
                      <a:pt x="114109" y="443534"/>
                      <a:pt x="96012" y="470775"/>
                    </a:cubicBezTo>
                    <a:cubicBezTo>
                      <a:pt x="67818" y="513257"/>
                      <a:pt x="67437" y="560691"/>
                      <a:pt x="74867" y="609459"/>
                    </a:cubicBezTo>
                    <a:cubicBezTo>
                      <a:pt x="79915" y="642797"/>
                      <a:pt x="88011" y="674705"/>
                      <a:pt x="86487" y="708805"/>
                    </a:cubicBezTo>
                    <a:cubicBezTo>
                      <a:pt x="84963" y="741666"/>
                      <a:pt x="71628" y="774527"/>
                      <a:pt x="60198" y="804912"/>
                    </a:cubicBezTo>
                    <a:cubicBezTo>
                      <a:pt x="49339" y="833868"/>
                      <a:pt x="35528" y="861681"/>
                      <a:pt x="22765" y="889780"/>
                    </a:cubicBezTo>
                    <a:cubicBezTo>
                      <a:pt x="15145" y="906544"/>
                      <a:pt x="7525" y="923308"/>
                      <a:pt x="0" y="940167"/>
                    </a:cubicBezTo>
                    <a:cubicBezTo>
                      <a:pt x="2667" y="948549"/>
                      <a:pt x="5334" y="956931"/>
                      <a:pt x="7906" y="965313"/>
                    </a:cubicBezTo>
                    <a:cubicBezTo>
                      <a:pt x="10954" y="958360"/>
                      <a:pt x="14002" y="951407"/>
                      <a:pt x="17050" y="944549"/>
                    </a:cubicBezTo>
                    <a:cubicBezTo>
                      <a:pt x="46863" y="877302"/>
                      <a:pt x="81725" y="811580"/>
                      <a:pt x="99155" y="739666"/>
                    </a:cubicBezTo>
                    <a:cubicBezTo>
                      <a:pt x="112300" y="685278"/>
                      <a:pt x="94202" y="633081"/>
                      <a:pt x="88202" y="579265"/>
                    </a:cubicBezTo>
                    <a:cubicBezTo>
                      <a:pt x="84011" y="542308"/>
                      <a:pt x="91630" y="502208"/>
                      <a:pt x="116395" y="473537"/>
                    </a:cubicBezTo>
                    <a:cubicBezTo>
                      <a:pt x="134398" y="452678"/>
                      <a:pt x="166497" y="446391"/>
                      <a:pt x="191262" y="437533"/>
                    </a:cubicBezTo>
                    <a:cubicBezTo>
                      <a:pt x="203644" y="433056"/>
                      <a:pt x="216313" y="427436"/>
                      <a:pt x="227076" y="419626"/>
                    </a:cubicBezTo>
                    <a:cubicBezTo>
                      <a:pt x="228410" y="419150"/>
                      <a:pt x="229457" y="418388"/>
                      <a:pt x="230314" y="417340"/>
                    </a:cubicBezTo>
                    <a:cubicBezTo>
                      <a:pt x="230505" y="417149"/>
                      <a:pt x="230791" y="417054"/>
                      <a:pt x="230981" y="416864"/>
                    </a:cubicBezTo>
                    <a:cubicBezTo>
                      <a:pt x="265081" y="388955"/>
                      <a:pt x="297371" y="377144"/>
                      <a:pt x="341186" y="384193"/>
                    </a:cubicBezTo>
                    <a:cubicBezTo>
                      <a:pt x="351949" y="385907"/>
                      <a:pt x="362617" y="388193"/>
                      <a:pt x="373285" y="390575"/>
                    </a:cubicBezTo>
                    <a:cubicBezTo>
                      <a:pt x="397478" y="396099"/>
                      <a:pt x="371856" y="414101"/>
                      <a:pt x="360426" y="414101"/>
                    </a:cubicBezTo>
                    <a:cubicBezTo>
                      <a:pt x="343281" y="414006"/>
                      <a:pt x="323564" y="405243"/>
                      <a:pt x="306324" y="409148"/>
                    </a:cubicBezTo>
                    <a:cubicBezTo>
                      <a:pt x="277368" y="415816"/>
                      <a:pt x="258794" y="434961"/>
                      <a:pt x="247460" y="460202"/>
                    </a:cubicBezTo>
                    <a:cubicBezTo>
                      <a:pt x="244697" y="456297"/>
                      <a:pt x="241935" y="452487"/>
                      <a:pt x="238792" y="448963"/>
                    </a:cubicBezTo>
                    <a:cubicBezTo>
                      <a:pt x="231458" y="440486"/>
                      <a:pt x="219266" y="452773"/>
                      <a:pt x="226505" y="461250"/>
                    </a:cubicBezTo>
                    <a:cubicBezTo>
                      <a:pt x="243650" y="481348"/>
                      <a:pt x="252412" y="504875"/>
                      <a:pt x="257175" y="530592"/>
                    </a:cubicBezTo>
                    <a:cubicBezTo>
                      <a:pt x="261937" y="556405"/>
                      <a:pt x="260604" y="604220"/>
                      <a:pt x="223171" y="597172"/>
                    </a:cubicBezTo>
                    <a:cubicBezTo>
                      <a:pt x="231553" y="560215"/>
                      <a:pt x="219075" y="507351"/>
                      <a:pt x="203073" y="483348"/>
                    </a:cubicBezTo>
                    <a:cubicBezTo>
                      <a:pt x="196882" y="474014"/>
                      <a:pt x="181832" y="482777"/>
                      <a:pt x="188024" y="492111"/>
                    </a:cubicBezTo>
                    <a:cubicBezTo>
                      <a:pt x="205264" y="518114"/>
                      <a:pt x="232315" y="628795"/>
                      <a:pt x="170879" y="619079"/>
                    </a:cubicBezTo>
                    <a:cubicBezTo>
                      <a:pt x="173831" y="610983"/>
                      <a:pt x="175355" y="602220"/>
                      <a:pt x="176117" y="595076"/>
                    </a:cubicBezTo>
                    <a:cubicBezTo>
                      <a:pt x="179642" y="560977"/>
                      <a:pt x="173641" y="530687"/>
                      <a:pt x="154305" y="502017"/>
                    </a:cubicBezTo>
                    <a:cubicBezTo>
                      <a:pt x="148114" y="492778"/>
                      <a:pt x="133064" y="501446"/>
                      <a:pt x="139255" y="510780"/>
                    </a:cubicBezTo>
                    <a:cubicBezTo>
                      <a:pt x="159734" y="541165"/>
                      <a:pt x="165640" y="578027"/>
                      <a:pt x="154496" y="613079"/>
                    </a:cubicBezTo>
                    <a:cubicBezTo>
                      <a:pt x="150781" y="624604"/>
                      <a:pt x="136684" y="632033"/>
                      <a:pt x="127540" y="619556"/>
                    </a:cubicBezTo>
                    <a:cubicBezTo>
                      <a:pt x="122396" y="612602"/>
                      <a:pt x="122015" y="601744"/>
                      <a:pt x="121349" y="593552"/>
                    </a:cubicBezTo>
                    <a:cubicBezTo>
                      <a:pt x="120301" y="580122"/>
                      <a:pt x="121730" y="566597"/>
                      <a:pt x="122015" y="553262"/>
                    </a:cubicBezTo>
                    <a:cubicBezTo>
                      <a:pt x="122206" y="542022"/>
                      <a:pt x="104775" y="542022"/>
                      <a:pt x="104680" y="553262"/>
                    </a:cubicBezTo>
                    <a:cubicBezTo>
                      <a:pt x="104204" y="582980"/>
                      <a:pt x="98869" y="658227"/>
                      <a:pt x="151257" y="641463"/>
                    </a:cubicBezTo>
                    <a:cubicBezTo>
                      <a:pt x="155448" y="640130"/>
                      <a:pt x="158782" y="637748"/>
                      <a:pt x="161735" y="634700"/>
                    </a:cubicBezTo>
                    <a:cubicBezTo>
                      <a:pt x="162116" y="634796"/>
                      <a:pt x="162306" y="635081"/>
                      <a:pt x="162687" y="635177"/>
                    </a:cubicBezTo>
                    <a:cubicBezTo>
                      <a:pt x="191167" y="641558"/>
                      <a:pt x="208217" y="631462"/>
                      <a:pt x="217361" y="613745"/>
                    </a:cubicBezTo>
                    <a:cubicBezTo>
                      <a:pt x="248412" y="620794"/>
                      <a:pt x="272796" y="601268"/>
                      <a:pt x="275844" y="568597"/>
                    </a:cubicBezTo>
                    <a:cubicBezTo>
                      <a:pt x="276130" y="565739"/>
                      <a:pt x="276130" y="562882"/>
                      <a:pt x="276225" y="560120"/>
                    </a:cubicBezTo>
                    <a:cubicBezTo>
                      <a:pt x="288036" y="564692"/>
                      <a:pt x="299752" y="562977"/>
                      <a:pt x="310325" y="552500"/>
                    </a:cubicBezTo>
                    <a:cubicBezTo>
                      <a:pt x="327755" y="535069"/>
                      <a:pt x="338614" y="510685"/>
                      <a:pt x="352139" y="490301"/>
                    </a:cubicBezTo>
                    <a:cubicBezTo>
                      <a:pt x="353282" y="489254"/>
                      <a:pt x="354235" y="488015"/>
                      <a:pt x="354711" y="486110"/>
                    </a:cubicBezTo>
                    <a:cubicBezTo>
                      <a:pt x="357283" y="475347"/>
                      <a:pt x="360712" y="465441"/>
                      <a:pt x="368332" y="457250"/>
                    </a:cubicBezTo>
                    <a:cubicBezTo>
                      <a:pt x="373571" y="451630"/>
                      <a:pt x="380143" y="452201"/>
                      <a:pt x="386525" y="455440"/>
                    </a:cubicBezTo>
                    <a:cubicBezTo>
                      <a:pt x="368141" y="499255"/>
                      <a:pt x="356997" y="545451"/>
                      <a:pt x="340709" y="590123"/>
                    </a:cubicBezTo>
                    <a:cubicBezTo>
                      <a:pt x="317087" y="654608"/>
                      <a:pt x="265652" y="694232"/>
                      <a:pt x="219551" y="741857"/>
                    </a:cubicBezTo>
                    <a:cubicBezTo>
                      <a:pt x="163830" y="799483"/>
                      <a:pt x="164211" y="894257"/>
                      <a:pt x="150686" y="969028"/>
                    </a:cubicBezTo>
                    <a:cubicBezTo>
                      <a:pt x="141542" y="1019891"/>
                      <a:pt x="132874" y="1070755"/>
                      <a:pt x="124492" y="1121714"/>
                    </a:cubicBezTo>
                    <a:cubicBezTo>
                      <a:pt x="130112" y="1127238"/>
                      <a:pt x="134779" y="1133525"/>
                      <a:pt x="139065" y="1140192"/>
                    </a:cubicBezTo>
                    <a:cubicBezTo>
                      <a:pt x="144780" y="1105521"/>
                      <a:pt x="150590" y="1070850"/>
                      <a:pt x="156496" y="1036179"/>
                    </a:cubicBezTo>
                    <a:cubicBezTo>
                      <a:pt x="163544" y="995126"/>
                      <a:pt x="171164" y="954264"/>
                      <a:pt x="178689" y="913307"/>
                    </a:cubicBezTo>
                    <a:cubicBezTo>
                      <a:pt x="189167" y="856728"/>
                      <a:pt x="191834" y="798530"/>
                      <a:pt x="231838" y="754049"/>
                    </a:cubicBezTo>
                    <a:cubicBezTo>
                      <a:pt x="242411" y="742333"/>
                      <a:pt x="253556" y="731284"/>
                      <a:pt x="264700" y="720521"/>
                    </a:cubicBezTo>
                    <a:cubicBezTo>
                      <a:pt x="269843" y="768812"/>
                      <a:pt x="278321" y="800435"/>
                      <a:pt x="330041" y="820914"/>
                    </a:cubicBezTo>
                    <a:cubicBezTo>
                      <a:pt x="378524" y="840155"/>
                      <a:pt x="375380" y="877969"/>
                      <a:pt x="406432" y="910354"/>
                    </a:cubicBezTo>
                    <a:cubicBezTo>
                      <a:pt x="429292" y="934166"/>
                      <a:pt x="480632" y="937691"/>
                      <a:pt x="499967" y="961979"/>
                    </a:cubicBezTo>
                    <a:cubicBezTo>
                      <a:pt x="438245" y="977219"/>
                      <a:pt x="376619" y="996460"/>
                      <a:pt x="315468" y="1012748"/>
                    </a:cubicBezTo>
                    <a:cubicBezTo>
                      <a:pt x="229934" y="1035512"/>
                      <a:pt x="187642" y="1131429"/>
                      <a:pt x="152876" y="1205058"/>
                    </a:cubicBezTo>
                    <a:cubicBezTo>
                      <a:pt x="122301" y="1269827"/>
                      <a:pt x="160401" y="1324882"/>
                      <a:pt x="215932" y="1358410"/>
                    </a:cubicBezTo>
                    <a:cubicBezTo>
                      <a:pt x="300704" y="1409559"/>
                      <a:pt x="408337" y="1424228"/>
                      <a:pt x="505016" y="1433753"/>
                    </a:cubicBezTo>
                    <a:cubicBezTo>
                      <a:pt x="625412" y="1445659"/>
                      <a:pt x="747903" y="1442706"/>
                      <a:pt x="867632" y="1425752"/>
                    </a:cubicBezTo>
                    <a:cubicBezTo>
                      <a:pt x="956405" y="1413179"/>
                      <a:pt x="1133761" y="1387938"/>
                      <a:pt x="1163003" y="1281258"/>
                    </a:cubicBezTo>
                    <a:cubicBezTo>
                      <a:pt x="1168051" y="1262684"/>
                      <a:pt x="1165003" y="1242967"/>
                      <a:pt x="1158145" y="1225346"/>
                    </a:cubicBezTo>
                    <a:cubicBezTo>
                      <a:pt x="1136142" y="1168672"/>
                      <a:pt x="1104900" y="1108283"/>
                      <a:pt x="1068134" y="1059801"/>
                    </a:cubicBezTo>
                    <a:cubicBezTo>
                      <a:pt x="1033463" y="1013986"/>
                      <a:pt x="972217" y="1009414"/>
                      <a:pt x="920877" y="995793"/>
                    </a:cubicBezTo>
                    <a:cubicBezTo>
                      <a:pt x="886397" y="986554"/>
                      <a:pt x="852297" y="975314"/>
                      <a:pt x="817817" y="965599"/>
                    </a:cubicBezTo>
                    <a:cubicBezTo>
                      <a:pt x="820769" y="959789"/>
                      <a:pt x="823246" y="953788"/>
                      <a:pt x="825437" y="947216"/>
                    </a:cubicBezTo>
                    <a:cubicBezTo>
                      <a:pt x="833438" y="922927"/>
                      <a:pt x="871728" y="922451"/>
                      <a:pt x="891540" y="918831"/>
                    </a:cubicBezTo>
                    <a:cubicBezTo>
                      <a:pt x="919544" y="913592"/>
                      <a:pt x="938689" y="896066"/>
                      <a:pt x="951643" y="871778"/>
                    </a:cubicBezTo>
                    <a:cubicBezTo>
                      <a:pt x="960787" y="854633"/>
                      <a:pt x="965454" y="836821"/>
                      <a:pt x="977932" y="821105"/>
                    </a:cubicBezTo>
                    <a:cubicBezTo>
                      <a:pt x="988409" y="807770"/>
                      <a:pt x="1005078" y="800245"/>
                      <a:pt x="1018032" y="789767"/>
                    </a:cubicBezTo>
                    <a:cubicBezTo>
                      <a:pt x="1039273" y="772622"/>
                      <a:pt x="1051846" y="752906"/>
                      <a:pt x="1059656" y="728141"/>
                    </a:cubicBezTo>
                    <a:cubicBezTo>
                      <a:pt x="1062609" y="730903"/>
                      <a:pt x="1065467" y="733665"/>
                      <a:pt x="1068515" y="736523"/>
                    </a:cubicBezTo>
                    <a:cubicBezTo>
                      <a:pt x="1138047" y="801769"/>
                      <a:pt x="1138428" y="904353"/>
                      <a:pt x="1154240" y="993507"/>
                    </a:cubicBezTo>
                    <a:cubicBezTo>
                      <a:pt x="1162145" y="1038179"/>
                      <a:pt x="1169670" y="1082947"/>
                      <a:pt x="1177100" y="1127714"/>
                    </a:cubicBezTo>
                    <a:cubicBezTo>
                      <a:pt x="1177195" y="1128096"/>
                      <a:pt x="1177195" y="1128572"/>
                      <a:pt x="1177290" y="1128953"/>
                    </a:cubicBezTo>
                    <a:cubicBezTo>
                      <a:pt x="1182243" y="1124571"/>
                      <a:pt x="1187482" y="1120571"/>
                      <a:pt x="1192530" y="1116380"/>
                    </a:cubicBezTo>
                    <a:cubicBezTo>
                      <a:pt x="1191673" y="1111141"/>
                      <a:pt x="1190911" y="1105807"/>
                      <a:pt x="1190054" y="1100568"/>
                    </a:cubicBezTo>
                    <a:cubicBezTo>
                      <a:pt x="1174528" y="1007604"/>
                      <a:pt x="1161098" y="913021"/>
                      <a:pt x="1139952" y="821105"/>
                    </a:cubicBezTo>
                    <a:cubicBezTo>
                      <a:pt x="1132808" y="789958"/>
                      <a:pt x="1119950" y="765764"/>
                      <a:pt x="1098614" y="742142"/>
                    </a:cubicBezTo>
                    <a:cubicBezTo>
                      <a:pt x="1053179" y="691660"/>
                      <a:pt x="1003649" y="655655"/>
                      <a:pt x="977456" y="590409"/>
                    </a:cubicBezTo>
                    <a:cubicBezTo>
                      <a:pt x="959834" y="546499"/>
                      <a:pt x="949928" y="499922"/>
                      <a:pt x="931736" y="456107"/>
                    </a:cubicBezTo>
                    <a:cubicBezTo>
                      <a:pt x="934403" y="454868"/>
                      <a:pt x="937165" y="453916"/>
                      <a:pt x="939927" y="453630"/>
                    </a:cubicBezTo>
                    <a:cubicBezTo>
                      <a:pt x="954786" y="451725"/>
                      <a:pt x="960977" y="476585"/>
                      <a:pt x="963359" y="486491"/>
                    </a:cubicBezTo>
                    <a:cubicBezTo>
                      <a:pt x="963835" y="488396"/>
                      <a:pt x="964787" y="489635"/>
                      <a:pt x="965930" y="490682"/>
                    </a:cubicBezTo>
                    <a:cubicBezTo>
                      <a:pt x="979837" y="511447"/>
                      <a:pt x="991172" y="534116"/>
                      <a:pt x="1007745" y="552881"/>
                    </a:cubicBezTo>
                    <a:cubicBezTo>
                      <a:pt x="1017461" y="563930"/>
                      <a:pt x="1029938" y="565073"/>
                      <a:pt x="1041845" y="560501"/>
                    </a:cubicBezTo>
                    <a:cubicBezTo>
                      <a:pt x="1041940" y="563358"/>
                      <a:pt x="1041940" y="566216"/>
                      <a:pt x="1042226" y="569073"/>
                    </a:cubicBezTo>
                    <a:cubicBezTo>
                      <a:pt x="1045178" y="601744"/>
                      <a:pt x="1069658" y="621270"/>
                      <a:pt x="1100709" y="614222"/>
                    </a:cubicBezTo>
                    <a:cubicBezTo>
                      <a:pt x="1109853" y="631938"/>
                      <a:pt x="1126903" y="642035"/>
                      <a:pt x="1155383" y="635653"/>
                    </a:cubicBezTo>
                    <a:cubicBezTo>
                      <a:pt x="1155954" y="635558"/>
                      <a:pt x="1156335" y="635177"/>
                      <a:pt x="1156811" y="634986"/>
                    </a:cubicBezTo>
                    <a:cubicBezTo>
                      <a:pt x="1159193" y="637177"/>
                      <a:pt x="1161764" y="639272"/>
                      <a:pt x="1164717" y="641082"/>
                    </a:cubicBezTo>
                    <a:cubicBezTo>
                      <a:pt x="1181005" y="650798"/>
                      <a:pt x="1200055" y="639177"/>
                      <a:pt x="1207579" y="624699"/>
                    </a:cubicBezTo>
                    <a:cubicBezTo>
                      <a:pt x="1218438" y="603839"/>
                      <a:pt x="1213675" y="576217"/>
                      <a:pt x="1213390" y="553738"/>
                    </a:cubicBezTo>
                    <a:cubicBezTo>
                      <a:pt x="1213199" y="542498"/>
                      <a:pt x="1195864" y="542498"/>
                      <a:pt x="1196054" y="553738"/>
                    </a:cubicBezTo>
                    <a:cubicBezTo>
                      <a:pt x="1196245" y="565263"/>
                      <a:pt x="1197007" y="576788"/>
                      <a:pt x="1196912" y="588314"/>
                    </a:cubicBezTo>
                    <a:cubicBezTo>
                      <a:pt x="1196816" y="600029"/>
                      <a:pt x="1187387" y="647273"/>
                      <a:pt x="1166908" y="620222"/>
                    </a:cubicBezTo>
                    <a:cubicBezTo>
                      <a:pt x="1144715" y="590981"/>
                      <a:pt x="1161383" y="537069"/>
                      <a:pt x="1178719" y="511256"/>
                    </a:cubicBezTo>
                    <a:cubicBezTo>
                      <a:pt x="1185005" y="501922"/>
                      <a:pt x="1169956" y="493254"/>
                      <a:pt x="1163669" y="502493"/>
                    </a:cubicBezTo>
                    <a:cubicBezTo>
                      <a:pt x="1146239" y="528401"/>
                      <a:pt x="1129570" y="584789"/>
                      <a:pt x="1145953" y="619746"/>
                    </a:cubicBezTo>
                    <a:cubicBezTo>
                      <a:pt x="1086136" y="627747"/>
                      <a:pt x="1112901" y="518400"/>
                      <a:pt x="1130046" y="492492"/>
                    </a:cubicBezTo>
                    <a:cubicBezTo>
                      <a:pt x="1136237" y="483158"/>
                      <a:pt x="1121188" y="474395"/>
                      <a:pt x="1114997" y="483729"/>
                    </a:cubicBezTo>
                    <a:cubicBezTo>
                      <a:pt x="1098995" y="507827"/>
                      <a:pt x="1086422" y="560596"/>
                      <a:pt x="1094899" y="597553"/>
                    </a:cubicBezTo>
                    <a:cubicBezTo>
                      <a:pt x="1056608" y="604887"/>
                      <a:pt x="1057085" y="556691"/>
                      <a:pt x="1060895" y="530973"/>
                    </a:cubicBezTo>
                    <a:cubicBezTo>
                      <a:pt x="1064609" y="505541"/>
                      <a:pt x="1074706" y="481253"/>
                      <a:pt x="1091565" y="461631"/>
                    </a:cubicBezTo>
                    <a:cubicBezTo>
                      <a:pt x="1098804" y="453154"/>
                      <a:pt x="1086612" y="440771"/>
                      <a:pt x="1079278" y="449344"/>
                    </a:cubicBezTo>
                    <a:cubicBezTo>
                      <a:pt x="1076230" y="452963"/>
                      <a:pt x="1073372" y="456773"/>
                      <a:pt x="1070610" y="460583"/>
                    </a:cubicBezTo>
                    <a:cubicBezTo>
                      <a:pt x="1059180" y="435437"/>
                      <a:pt x="1040701" y="416197"/>
                      <a:pt x="1011746" y="409529"/>
                    </a:cubicBezTo>
                    <a:cubicBezTo>
                      <a:pt x="1000125" y="406862"/>
                      <a:pt x="985266" y="410958"/>
                      <a:pt x="973741" y="412673"/>
                    </a:cubicBezTo>
                    <a:cubicBezTo>
                      <a:pt x="960120" y="414768"/>
                      <a:pt x="938403" y="421055"/>
                      <a:pt x="935736" y="400004"/>
                    </a:cubicBezTo>
                    <a:cubicBezTo>
                      <a:pt x="934212" y="388289"/>
                      <a:pt x="971264" y="385717"/>
                      <a:pt x="976884" y="384574"/>
                    </a:cubicBezTo>
                    <a:cubicBezTo>
                      <a:pt x="1040321" y="372477"/>
                      <a:pt x="1073753" y="416768"/>
                      <a:pt x="1126808" y="437914"/>
                    </a:cubicBezTo>
                    <a:cubicBezTo>
                      <a:pt x="1147667" y="446201"/>
                      <a:pt x="1168622" y="451535"/>
                      <a:pt x="1188244" y="462965"/>
                    </a:cubicBezTo>
                    <a:cubicBezTo>
                      <a:pt x="1227201" y="485634"/>
                      <a:pt x="1232345" y="539736"/>
                      <a:pt x="1229963" y="579646"/>
                    </a:cubicBezTo>
                    <a:cubicBezTo>
                      <a:pt x="1226629" y="635748"/>
                      <a:pt x="1208437" y="683278"/>
                      <a:pt x="1219010" y="740047"/>
                    </a:cubicBezTo>
                    <a:cubicBezTo>
                      <a:pt x="1225963" y="777671"/>
                      <a:pt x="1241870" y="814342"/>
                      <a:pt x="1257681" y="849203"/>
                    </a:cubicBezTo>
                    <a:cubicBezTo>
                      <a:pt x="1274254" y="885875"/>
                      <a:pt x="1291019" y="922451"/>
                      <a:pt x="1307211" y="959312"/>
                    </a:cubicBezTo>
                    <a:cubicBezTo>
                      <a:pt x="1311497" y="951788"/>
                      <a:pt x="1315498" y="943787"/>
                      <a:pt x="1316355" y="936833"/>
                    </a:cubicBezTo>
                    <a:cubicBezTo>
                      <a:pt x="1314355" y="933023"/>
                      <a:pt x="1312736" y="929499"/>
                      <a:pt x="1311212" y="926070"/>
                    </a:cubicBezTo>
                    <a:close/>
                    <a:moveTo>
                      <a:pt x="309848" y="524020"/>
                    </a:moveTo>
                    <a:cubicBezTo>
                      <a:pt x="300419" y="538593"/>
                      <a:pt x="292132" y="550690"/>
                      <a:pt x="275654" y="540212"/>
                    </a:cubicBezTo>
                    <a:cubicBezTo>
                      <a:pt x="273939" y="518876"/>
                      <a:pt x="268224" y="498017"/>
                      <a:pt x="258604" y="479062"/>
                    </a:cubicBezTo>
                    <a:cubicBezTo>
                      <a:pt x="270701" y="442105"/>
                      <a:pt x="294418" y="425341"/>
                      <a:pt x="330899" y="428103"/>
                    </a:cubicBezTo>
                    <a:cubicBezTo>
                      <a:pt x="311563" y="452297"/>
                      <a:pt x="304514" y="486206"/>
                      <a:pt x="314611" y="515638"/>
                    </a:cubicBezTo>
                    <a:cubicBezTo>
                      <a:pt x="314706" y="515828"/>
                      <a:pt x="314801" y="515924"/>
                      <a:pt x="314897" y="516019"/>
                    </a:cubicBezTo>
                    <a:cubicBezTo>
                      <a:pt x="313182" y="518686"/>
                      <a:pt x="311563" y="521353"/>
                      <a:pt x="309848" y="524020"/>
                    </a:cubicBezTo>
                    <a:close/>
                    <a:moveTo>
                      <a:pt x="338137" y="479633"/>
                    </a:moveTo>
                    <a:cubicBezTo>
                      <a:pt x="337947" y="479919"/>
                      <a:pt x="337757" y="480110"/>
                      <a:pt x="337566" y="480395"/>
                    </a:cubicBezTo>
                    <a:cubicBezTo>
                      <a:pt x="334328" y="485253"/>
                      <a:pt x="331184" y="490206"/>
                      <a:pt x="328041" y="495254"/>
                    </a:cubicBezTo>
                    <a:cubicBezTo>
                      <a:pt x="325565" y="471537"/>
                      <a:pt x="334423" y="447248"/>
                      <a:pt x="352139" y="430770"/>
                    </a:cubicBezTo>
                    <a:cubicBezTo>
                      <a:pt x="352139" y="430770"/>
                      <a:pt x="352139" y="430770"/>
                      <a:pt x="352235" y="430675"/>
                    </a:cubicBezTo>
                    <a:cubicBezTo>
                      <a:pt x="360998" y="431437"/>
                      <a:pt x="369570" y="431532"/>
                      <a:pt x="378619" y="430294"/>
                    </a:cubicBezTo>
                    <a:cubicBezTo>
                      <a:pt x="384715" y="429437"/>
                      <a:pt x="389382" y="426389"/>
                      <a:pt x="392716" y="422293"/>
                    </a:cubicBezTo>
                    <a:cubicBezTo>
                      <a:pt x="425482" y="439724"/>
                      <a:pt x="452914" y="476395"/>
                      <a:pt x="468154" y="510018"/>
                    </a:cubicBezTo>
                    <a:cubicBezTo>
                      <a:pt x="463010" y="511066"/>
                      <a:pt x="458724" y="513447"/>
                      <a:pt x="455105" y="516781"/>
                    </a:cubicBezTo>
                    <a:cubicBezTo>
                      <a:pt x="440055" y="486872"/>
                      <a:pt x="422910" y="455535"/>
                      <a:pt x="392335" y="439533"/>
                    </a:cubicBezTo>
                    <a:cubicBezTo>
                      <a:pt x="363093" y="424103"/>
                      <a:pt x="344424" y="456011"/>
                      <a:pt x="338137" y="479633"/>
                    </a:cubicBezTo>
                    <a:close/>
                    <a:moveTo>
                      <a:pt x="741902" y="965123"/>
                    </a:moveTo>
                    <a:cubicBezTo>
                      <a:pt x="741426" y="961503"/>
                      <a:pt x="741045" y="957884"/>
                      <a:pt x="740664" y="954359"/>
                    </a:cubicBezTo>
                    <a:cubicBezTo>
                      <a:pt x="788956" y="978648"/>
                      <a:pt x="765334" y="1032274"/>
                      <a:pt x="727329" y="1053229"/>
                    </a:cubicBezTo>
                    <a:cubicBezTo>
                      <a:pt x="697135" y="1069802"/>
                      <a:pt x="660273" y="1074089"/>
                      <a:pt x="626555" y="1073613"/>
                    </a:cubicBezTo>
                    <a:cubicBezTo>
                      <a:pt x="591979" y="1073041"/>
                      <a:pt x="557117" y="1060468"/>
                      <a:pt x="539401" y="1029321"/>
                    </a:cubicBezTo>
                    <a:cubicBezTo>
                      <a:pt x="523113" y="1000651"/>
                      <a:pt x="538258" y="971409"/>
                      <a:pt x="563118" y="956645"/>
                    </a:cubicBezTo>
                    <a:cubicBezTo>
                      <a:pt x="561404" y="970266"/>
                      <a:pt x="560165" y="983696"/>
                      <a:pt x="566452" y="996650"/>
                    </a:cubicBezTo>
                    <a:cubicBezTo>
                      <a:pt x="579977" y="1024654"/>
                      <a:pt x="623030" y="1030559"/>
                      <a:pt x="649891" y="1031893"/>
                    </a:cubicBezTo>
                    <a:cubicBezTo>
                      <a:pt x="678656" y="1033322"/>
                      <a:pt x="715709" y="1028178"/>
                      <a:pt x="735425" y="1004842"/>
                    </a:cubicBezTo>
                    <a:cubicBezTo>
                      <a:pt x="745426" y="993031"/>
                      <a:pt x="743807" y="979505"/>
                      <a:pt x="741902" y="965123"/>
                    </a:cubicBezTo>
                    <a:close/>
                    <a:moveTo>
                      <a:pt x="725805" y="986268"/>
                    </a:moveTo>
                    <a:cubicBezTo>
                      <a:pt x="720757" y="1013510"/>
                      <a:pt x="669798" y="1014843"/>
                      <a:pt x="649891" y="1014557"/>
                    </a:cubicBezTo>
                    <a:cubicBezTo>
                      <a:pt x="627031" y="1014176"/>
                      <a:pt x="587883" y="1008366"/>
                      <a:pt x="579406" y="982744"/>
                    </a:cubicBezTo>
                    <a:cubicBezTo>
                      <a:pt x="576358" y="973505"/>
                      <a:pt x="577691" y="960551"/>
                      <a:pt x="579787" y="947882"/>
                    </a:cubicBezTo>
                    <a:cubicBezTo>
                      <a:pt x="581882" y="945311"/>
                      <a:pt x="582263" y="941882"/>
                      <a:pt x="581311" y="938929"/>
                    </a:cubicBezTo>
                    <a:cubicBezTo>
                      <a:pt x="582549" y="931976"/>
                      <a:pt x="583787" y="925308"/>
                      <a:pt x="584264" y="919879"/>
                    </a:cubicBezTo>
                    <a:cubicBezTo>
                      <a:pt x="586740" y="892256"/>
                      <a:pt x="588740" y="864539"/>
                      <a:pt x="589312" y="836821"/>
                    </a:cubicBezTo>
                    <a:cubicBezTo>
                      <a:pt x="611981" y="844822"/>
                      <a:pt x="636842" y="849299"/>
                      <a:pt x="663321" y="849584"/>
                    </a:cubicBezTo>
                    <a:cubicBezTo>
                      <a:pt x="681799" y="849775"/>
                      <a:pt x="699230" y="847679"/>
                      <a:pt x="715423" y="843584"/>
                    </a:cubicBezTo>
                    <a:cubicBezTo>
                      <a:pt x="716185" y="869111"/>
                      <a:pt x="718090" y="894447"/>
                      <a:pt x="720376" y="919879"/>
                    </a:cubicBezTo>
                    <a:cubicBezTo>
                      <a:pt x="722186" y="940262"/>
                      <a:pt x="729520" y="966266"/>
                      <a:pt x="725805" y="986268"/>
                    </a:cubicBezTo>
                    <a:close/>
                    <a:moveTo>
                      <a:pt x="676085" y="831773"/>
                    </a:moveTo>
                    <a:cubicBezTo>
                      <a:pt x="542925" y="842726"/>
                      <a:pt x="465011" y="734427"/>
                      <a:pt x="453771" y="612507"/>
                    </a:cubicBezTo>
                    <a:cubicBezTo>
                      <a:pt x="451580" y="588980"/>
                      <a:pt x="453390" y="564501"/>
                      <a:pt x="459772" y="541736"/>
                    </a:cubicBezTo>
                    <a:cubicBezTo>
                      <a:pt x="467106" y="515543"/>
                      <a:pt x="497967" y="530687"/>
                      <a:pt x="513683" y="535069"/>
                    </a:cubicBezTo>
                    <a:cubicBezTo>
                      <a:pt x="550831" y="545451"/>
                      <a:pt x="585883" y="540022"/>
                      <a:pt x="622840" y="531830"/>
                    </a:cubicBezTo>
                    <a:cubicBezTo>
                      <a:pt x="675894" y="520019"/>
                      <a:pt x="723519" y="544499"/>
                      <a:pt x="776669" y="540593"/>
                    </a:cubicBezTo>
                    <a:cubicBezTo>
                      <a:pt x="791147" y="539546"/>
                      <a:pt x="805434" y="534783"/>
                      <a:pt x="819245" y="530783"/>
                    </a:cubicBezTo>
                    <a:cubicBezTo>
                      <a:pt x="851821" y="521448"/>
                      <a:pt x="860489" y="542213"/>
                      <a:pt x="864013" y="572216"/>
                    </a:cubicBezTo>
                    <a:cubicBezTo>
                      <a:pt x="871252" y="693470"/>
                      <a:pt x="808006" y="821009"/>
                      <a:pt x="676085" y="831773"/>
                    </a:cubicBezTo>
                    <a:close/>
                    <a:moveTo>
                      <a:pt x="830485" y="510494"/>
                    </a:moveTo>
                    <a:cubicBezTo>
                      <a:pt x="807530" y="514685"/>
                      <a:pt x="786289" y="522591"/>
                      <a:pt x="762572" y="524401"/>
                    </a:cubicBezTo>
                    <a:cubicBezTo>
                      <a:pt x="723519" y="527258"/>
                      <a:pt x="685991" y="508685"/>
                      <a:pt x="646557" y="509447"/>
                    </a:cubicBezTo>
                    <a:cubicBezTo>
                      <a:pt x="608076" y="510209"/>
                      <a:pt x="574929" y="528592"/>
                      <a:pt x="534924" y="522305"/>
                    </a:cubicBezTo>
                    <a:cubicBezTo>
                      <a:pt x="518636" y="519734"/>
                      <a:pt x="503301" y="513447"/>
                      <a:pt x="487204" y="510590"/>
                    </a:cubicBezTo>
                    <a:cubicBezTo>
                      <a:pt x="477203" y="486682"/>
                      <a:pt x="461582" y="460679"/>
                      <a:pt x="442151" y="439438"/>
                    </a:cubicBezTo>
                    <a:cubicBezTo>
                      <a:pt x="464439" y="392384"/>
                      <a:pt x="482727" y="356189"/>
                      <a:pt x="536353" y="336758"/>
                    </a:cubicBezTo>
                    <a:cubicBezTo>
                      <a:pt x="579215" y="321233"/>
                      <a:pt x="625412" y="319232"/>
                      <a:pt x="670465" y="316184"/>
                    </a:cubicBezTo>
                    <a:cubicBezTo>
                      <a:pt x="728472" y="312184"/>
                      <a:pt x="773430" y="296563"/>
                      <a:pt x="803053" y="247509"/>
                    </a:cubicBezTo>
                    <a:cubicBezTo>
                      <a:pt x="842105" y="300182"/>
                      <a:pt x="872204" y="368191"/>
                      <a:pt x="882301" y="432485"/>
                    </a:cubicBezTo>
                    <a:cubicBezTo>
                      <a:pt x="859631" y="454773"/>
                      <a:pt x="841629" y="483920"/>
                      <a:pt x="830485" y="510494"/>
                    </a:cubicBezTo>
                    <a:close/>
                    <a:moveTo>
                      <a:pt x="381191" y="522686"/>
                    </a:moveTo>
                    <a:cubicBezTo>
                      <a:pt x="390049" y="526973"/>
                      <a:pt x="396431" y="534688"/>
                      <a:pt x="398240" y="544689"/>
                    </a:cubicBezTo>
                    <a:cubicBezTo>
                      <a:pt x="400241" y="555738"/>
                      <a:pt x="416909" y="551071"/>
                      <a:pt x="415004" y="540117"/>
                    </a:cubicBezTo>
                    <a:cubicBezTo>
                      <a:pt x="412147" y="524210"/>
                      <a:pt x="400622" y="512399"/>
                      <a:pt x="386334" y="506113"/>
                    </a:cubicBezTo>
                    <a:cubicBezTo>
                      <a:pt x="390620" y="492587"/>
                      <a:pt x="395192" y="479157"/>
                      <a:pt x="400526" y="466108"/>
                    </a:cubicBezTo>
                    <a:cubicBezTo>
                      <a:pt x="403955" y="469442"/>
                      <a:pt x="407003" y="472775"/>
                      <a:pt x="409194" y="475061"/>
                    </a:cubicBezTo>
                    <a:cubicBezTo>
                      <a:pt x="424625" y="491540"/>
                      <a:pt x="434245" y="513447"/>
                      <a:pt x="444246" y="533450"/>
                    </a:cubicBezTo>
                    <a:cubicBezTo>
                      <a:pt x="435864" y="554595"/>
                      <a:pt x="436055" y="583932"/>
                      <a:pt x="436055" y="598886"/>
                    </a:cubicBezTo>
                    <a:cubicBezTo>
                      <a:pt x="436055" y="602887"/>
                      <a:pt x="436150" y="606792"/>
                      <a:pt x="436245" y="610793"/>
                    </a:cubicBezTo>
                    <a:cubicBezTo>
                      <a:pt x="421577" y="613841"/>
                      <a:pt x="405194" y="613555"/>
                      <a:pt x="391001" y="608411"/>
                    </a:cubicBezTo>
                    <a:cubicBezTo>
                      <a:pt x="381000" y="595648"/>
                      <a:pt x="373094" y="581265"/>
                      <a:pt x="367951" y="566882"/>
                    </a:cubicBezTo>
                    <a:cubicBezTo>
                      <a:pt x="372428" y="552309"/>
                      <a:pt x="376714" y="537450"/>
                      <a:pt x="381191" y="522686"/>
                    </a:cubicBezTo>
                    <a:close/>
                    <a:moveTo>
                      <a:pt x="439484" y="646511"/>
                    </a:moveTo>
                    <a:cubicBezTo>
                      <a:pt x="429578" y="642511"/>
                      <a:pt x="420338" y="636891"/>
                      <a:pt x="411956" y="630128"/>
                    </a:cubicBezTo>
                    <a:cubicBezTo>
                      <a:pt x="420434" y="630509"/>
                      <a:pt x="429101" y="629747"/>
                      <a:pt x="437198" y="628319"/>
                    </a:cubicBezTo>
                    <a:cubicBezTo>
                      <a:pt x="437769" y="634415"/>
                      <a:pt x="438531" y="640511"/>
                      <a:pt x="439484" y="646511"/>
                    </a:cubicBezTo>
                    <a:close/>
                    <a:moveTo>
                      <a:pt x="359378" y="590885"/>
                    </a:moveTo>
                    <a:cubicBezTo>
                      <a:pt x="376714" y="625080"/>
                      <a:pt x="406527" y="655655"/>
                      <a:pt x="443389" y="666228"/>
                    </a:cubicBezTo>
                    <a:cubicBezTo>
                      <a:pt x="444913" y="672515"/>
                      <a:pt x="446532" y="678801"/>
                      <a:pt x="448437" y="684897"/>
                    </a:cubicBezTo>
                    <a:cubicBezTo>
                      <a:pt x="405384" y="676229"/>
                      <a:pt x="371380" y="647750"/>
                      <a:pt x="352330" y="608126"/>
                    </a:cubicBezTo>
                    <a:cubicBezTo>
                      <a:pt x="354806" y="602506"/>
                      <a:pt x="357187" y="596696"/>
                      <a:pt x="359378" y="590885"/>
                    </a:cubicBezTo>
                    <a:close/>
                    <a:moveTo>
                      <a:pt x="479203" y="929023"/>
                    </a:moveTo>
                    <a:cubicBezTo>
                      <a:pt x="452152" y="920355"/>
                      <a:pt x="430530" y="915783"/>
                      <a:pt x="413099" y="889494"/>
                    </a:cubicBezTo>
                    <a:cubicBezTo>
                      <a:pt x="404908" y="877112"/>
                      <a:pt x="399383" y="862538"/>
                      <a:pt x="392335" y="849489"/>
                    </a:cubicBezTo>
                    <a:cubicBezTo>
                      <a:pt x="381953" y="830058"/>
                      <a:pt x="364236" y="816342"/>
                      <a:pt x="344138" y="808055"/>
                    </a:cubicBezTo>
                    <a:cubicBezTo>
                      <a:pt x="324136" y="799769"/>
                      <a:pt x="306419" y="794911"/>
                      <a:pt x="293180" y="776051"/>
                    </a:cubicBezTo>
                    <a:cubicBezTo>
                      <a:pt x="279749" y="757001"/>
                      <a:pt x="282321" y="727474"/>
                      <a:pt x="280321" y="704995"/>
                    </a:cubicBezTo>
                    <a:cubicBezTo>
                      <a:pt x="302800" y="682992"/>
                      <a:pt x="324326" y="660418"/>
                      <a:pt x="340424" y="632033"/>
                    </a:cubicBezTo>
                    <a:cubicBezTo>
                      <a:pt x="341281" y="630509"/>
                      <a:pt x="342043" y="628985"/>
                      <a:pt x="342900" y="627461"/>
                    </a:cubicBezTo>
                    <a:cubicBezTo>
                      <a:pt x="366712" y="668990"/>
                      <a:pt x="406908" y="696232"/>
                      <a:pt x="455009" y="703376"/>
                    </a:cubicBezTo>
                    <a:cubicBezTo>
                      <a:pt x="477203" y="759764"/>
                      <a:pt x="517874" y="805388"/>
                      <a:pt x="572072" y="829963"/>
                    </a:cubicBezTo>
                    <a:cubicBezTo>
                      <a:pt x="571691" y="865491"/>
                      <a:pt x="568357" y="900829"/>
                      <a:pt x="565404" y="936167"/>
                    </a:cubicBezTo>
                    <a:cubicBezTo>
                      <a:pt x="555498" y="940262"/>
                      <a:pt x="546354" y="945977"/>
                      <a:pt x="538639" y="952931"/>
                    </a:cubicBezTo>
                    <a:cubicBezTo>
                      <a:pt x="538448" y="952931"/>
                      <a:pt x="538258" y="952931"/>
                      <a:pt x="537972" y="952931"/>
                    </a:cubicBezTo>
                    <a:cubicBezTo>
                      <a:pt x="531209" y="954359"/>
                      <a:pt x="524447" y="955979"/>
                      <a:pt x="517684" y="957503"/>
                    </a:cubicBezTo>
                    <a:cubicBezTo>
                      <a:pt x="509587" y="942834"/>
                      <a:pt x="495395" y="934262"/>
                      <a:pt x="479203" y="929023"/>
                    </a:cubicBezTo>
                    <a:close/>
                    <a:moveTo>
                      <a:pt x="986695" y="1029416"/>
                    </a:moveTo>
                    <a:cubicBezTo>
                      <a:pt x="1045274" y="1045037"/>
                      <a:pt x="1069848" y="1090853"/>
                      <a:pt x="1096709" y="1140192"/>
                    </a:cubicBezTo>
                    <a:cubicBezTo>
                      <a:pt x="1114901" y="1173530"/>
                      <a:pt x="1138238" y="1210296"/>
                      <a:pt x="1146524" y="1247729"/>
                    </a:cubicBezTo>
                    <a:cubicBezTo>
                      <a:pt x="1163860" y="1326787"/>
                      <a:pt x="1044607" y="1365935"/>
                      <a:pt x="989838" y="1382127"/>
                    </a:cubicBezTo>
                    <a:cubicBezTo>
                      <a:pt x="876681" y="1415655"/>
                      <a:pt x="755428" y="1423751"/>
                      <a:pt x="637985" y="1423085"/>
                    </a:cubicBezTo>
                    <a:cubicBezTo>
                      <a:pt x="522732" y="1422323"/>
                      <a:pt x="403670" y="1411559"/>
                      <a:pt x="293942" y="1374507"/>
                    </a:cubicBezTo>
                    <a:cubicBezTo>
                      <a:pt x="233077" y="1353933"/>
                      <a:pt x="142018" y="1310499"/>
                      <a:pt x="161354" y="1231442"/>
                    </a:cubicBezTo>
                    <a:cubicBezTo>
                      <a:pt x="169926" y="1196199"/>
                      <a:pt x="193929" y="1162576"/>
                      <a:pt x="212027" y="1131715"/>
                    </a:cubicBezTo>
                    <a:cubicBezTo>
                      <a:pt x="242507" y="1079708"/>
                      <a:pt x="270605" y="1042561"/>
                      <a:pt x="331661" y="1026368"/>
                    </a:cubicBezTo>
                    <a:cubicBezTo>
                      <a:pt x="394811" y="1009509"/>
                      <a:pt x="458343" y="989316"/>
                      <a:pt x="522161" y="974457"/>
                    </a:cubicBezTo>
                    <a:cubicBezTo>
                      <a:pt x="516541" y="985697"/>
                      <a:pt x="514255" y="998746"/>
                      <a:pt x="516731" y="1012938"/>
                    </a:cubicBezTo>
                    <a:cubicBezTo>
                      <a:pt x="525018" y="1061230"/>
                      <a:pt x="568071" y="1086567"/>
                      <a:pt x="614553" y="1090091"/>
                    </a:cubicBezTo>
                    <a:cubicBezTo>
                      <a:pt x="663321" y="1093805"/>
                      <a:pt x="742283" y="1085804"/>
                      <a:pt x="772382" y="1039894"/>
                    </a:cubicBezTo>
                    <a:cubicBezTo>
                      <a:pt x="786765" y="1017891"/>
                      <a:pt x="788194" y="993698"/>
                      <a:pt x="779526" y="973314"/>
                    </a:cubicBezTo>
                    <a:cubicBezTo>
                      <a:pt x="786098" y="974838"/>
                      <a:pt x="792671" y="976362"/>
                      <a:pt x="799243" y="977886"/>
                    </a:cubicBezTo>
                    <a:cubicBezTo>
                      <a:pt x="801148" y="979124"/>
                      <a:pt x="803434" y="979791"/>
                      <a:pt x="805720" y="979505"/>
                    </a:cubicBezTo>
                    <a:cubicBezTo>
                      <a:pt x="866204" y="994555"/>
                      <a:pt x="926687" y="1013414"/>
                      <a:pt x="986695" y="1029416"/>
                    </a:cubicBezTo>
                    <a:close/>
                    <a:moveTo>
                      <a:pt x="1045178" y="714044"/>
                    </a:moveTo>
                    <a:cubicBezTo>
                      <a:pt x="1034320" y="755192"/>
                      <a:pt x="1007078" y="774527"/>
                      <a:pt x="974789" y="799578"/>
                    </a:cubicBezTo>
                    <a:cubicBezTo>
                      <a:pt x="951167" y="817961"/>
                      <a:pt x="944309" y="847775"/>
                      <a:pt x="930878" y="872921"/>
                    </a:cubicBezTo>
                    <a:cubicBezTo>
                      <a:pt x="911447" y="909211"/>
                      <a:pt x="858679" y="902353"/>
                      <a:pt x="825722" y="916545"/>
                    </a:cubicBezTo>
                    <a:cubicBezTo>
                      <a:pt x="811054" y="922832"/>
                      <a:pt x="806387" y="945882"/>
                      <a:pt x="799910" y="960455"/>
                    </a:cubicBezTo>
                    <a:cubicBezTo>
                      <a:pt x="789527" y="957693"/>
                      <a:pt x="779050" y="955121"/>
                      <a:pt x="768572" y="952931"/>
                    </a:cubicBezTo>
                    <a:cubicBezTo>
                      <a:pt x="767715" y="952740"/>
                      <a:pt x="766858" y="952835"/>
                      <a:pt x="766096" y="952931"/>
                    </a:cubicBezTo>
                    <a:cubicBezTo>
                      <a:pt x="758762" y="945215"/>
                      <a:pt x="749427" y="938834"/>
                      <a:pt x="738283" y="934452"/>
                    </a:cubicBezTo>
                    <a:cubicBezTo>
                      <a:pt x="735044" y="902543"/>
                      <a:pt x="733139" y="870158"/>
                      <a:pt x="732663" y="838345"/>
                    </a:cubicBezTo>
                    <a:cubicBezTo>
                      <a:pt x="794099" y="816533"/>
                      <a:pt x="837629" y="765098"/>
                      <a:pt x="861346" y="703661"/>
                    </a:cubicBezTo>
                    <a:cubicBezTo>
                      <a:pt x="910304" y="696803"/>
                      <a:pt x="951262" y="669181"/>
                      <a:pt x="975265" y="626890"/>
                    </a:cubicBezTo>
                    <a:cubicBezTo>
                      <a:pt x="993458" y="660418"/>
                      <a:pt x="1018032" y="687564"/>
                      <a:pt x="1045178" y="714044"/>
                    </a:cubicBezTo>
                    <a:close/>
                    <a:moveTo>
                      <a:pt x="965645" y="607459"/>
                    </a:moveTo>
                    <a:cubicBezTo>
                      <a:pt x="946499" y="647845"/>
                      <a:pt x="911638" y="676801"/>
                      <a:pt x="867728" y="685183"/>
                    </a:cubicBezTo>
                    <a:cubicBezTo>
                      <a:pt x="869633" y="679087"/>
                      <a:pt x="871347" y="672896"/>
                      <a:pt x="872871" y="666609"/>
                    </a:cubicBezTo>
                    <a:cubicBezTo>
                      <a:pt x="910590" y="656417"/>
                      <a:pt x="941070" y="625175"/>
                      <a:pt x="958596" y="590314"/>
                    </a:cubicBezTo>
                    <a:cubicBezTo>
                      <a:pt x="960787" y="596029"/>
                      <a:pt x="963168" y="601839"/>
                      <a:pt x="965645" y="607459"/>
                    </a:cubicBezTo>
                    <a:close/>
                    <a:moveTo>
                      <a:pt x="877062" y="646892"/>
                    </a:moveTo>
                    <a:cubicBezTo>
                      <a:pt x="878396" y="639272"/>
                      <a:pt x="879443" y="631652"/>
                      <a:pt x="880301" y="623937"/>
                    </a:cubicBezTo>
                    <a:cubicBezTo>
                      <a:pt x="889921" y="626699"/>
                      <a:pt x="900208" y="627271"/>
                      <a:pt x="910304" y="626128"/>
                    </a:cubicBezTo>
                    <a:cubicBezTo>
                      <a:pt x="900303" y="634986"/>
                      <a:pt x="889159" y="642225"/>
                      <a:pt x="877062" y="646892"/>
                    </a:cubicBezTo>
                    <a:close/>
                    <a:moveTo>
                      <a:pt x="932021" y="507827"/>
                    </a:moveTo>
                    <a:cubicBezTo>
                      <a:pt x="918305" y="514114"/>
                      <a:pt x="904113" y="522686"/>
                      <a:pt x="897350" y="536593"/>
                    </a:cubicBezTo>
                    <a:cubicBezTo>
                      <a:pt x="892493" y="546594"/>
                      <a:pt x="907447" y="555452"/>
                      <a:pt x="912400" y="545356"/>
                    </a:cubicBezTo>
                    <a:cubicBezTo>
                      <a:pt x="917258" y="535259"/>
                      <a:pt x="927259" y="529259"/>
                      <a:pt x="937260" y="524496"/>
                    </a:cubicBezTo>
                    <a:cubicBezTo>
                      <a:pt x="941451" y="538498"/>
                      <a:pt x="945737" y="552500"/>
                      <a:pt x="950214" y="566311"/>
                    </a:cubicBezTo>
                    <a:cubicBezTo>
                      <a:pt x="950214" y="566406"/>
                      <a:pt x="950119" y="566501"/>
                      <a:pt x="950024" y="566597"/>
                    </a:cubicBezTo>
                    <a:cubicBezTo>
                      <a:pt x="945547" y="579265"/>
                      <a:pt x="938974" y="591838"/>
                      <a:pt x="930688" y="603363"/>
                    </a:cubicBezTo>
                    <a:cubicBezTo>
                      <a:pt x="916019" y="608983"/>
                      <a:pt x="896684" y="612602"/>
                      <a:pt x="881729" y="606221"/>
                    </a:cubicBezTo>
                    <a:cubicBezTo>
                      <a:pt x="882301" y="594886"/>
                      <a:pt x="882301" y="583551"/>
                      <a:pt x="881634" y="572312"/>
                    </a:cubicBezTo>
                    <a:cubicBezTo>
                      <a:pt x="880205" y="560310"/>
                      <a:pt x="878110" y="546023"/>
                      <a:pt x="873347" y="534021"/>
                    </a:cubicBezTo>
                    <a:cubicBezTo>
                      <a:pt x="883634" y="513447"/>
                      <a:pt x="893636" y="492587"/>
                      <a:pt x="908685" y="475061"/>
                    </a:cubicBezTo>
                    <a:cubicBezTo>
                      <a:pt x="911257" y="472109"/>
                      <a:pt x="914114" y="468965"/>
                      <a:pt x="917258" y="466013"/>
                    </a:cubicBezTo>
                    <a:cubicBezTo>
                      <a:pt x="922687" y="479729"/>
                      <a:pt x="927545" y="493730"/>
                      <a:pt x="932021" y="507827"/>
                    </a:cubicBezTo>
                    <a:close/>
                    <a:moveTo>
                      <a:pt x="1058990" y="479062"/>
                    </a:moveTo>
                    <a:cubicBezTo>
                      <a:pt x="1049369" y="498017"/>
                      <a:pt x="1043654" y="518972"/>
                      <a:pt x="1041940" y="540212"/>
                    </a:cubicBezTo>
                    <a:cubicBezTo>
                      <a:pt x="1025271" y="550785"/>
                      <a:pt x="1017365" y="538498"/>
                      <a:pt x="1007745" y="524020"/>
                    </a:cubicBezTo>
                    <a:cubicBezTo>
                      <a:pt x="1006031" y="521448"/>
                      <a:pt x="1004411" y="518686"/>
                      <a:pt x="1002697" y="516114"/>
                    </a:cubicBezTo>
                    <a:cubicBezTo>
                      <a:pt x="1002792" y="515924"/>
                      <a:pt x="1002887" y="515828"/>
                      <a:pt x="1002983" y="515638"/>
                    </a:cubicBezTo>
                    <a:cubicBezTo>
                      <a:pt x="1012984" y="486491"/>
                      <a:pt x="1006126" y="452868"/>
                      <a:pt x="987266" y="428770"/>
                    </a:cubicBezTo>
                    <a:cubicBezTo>
                      <a:pt x="1021747" y="427627"/>
                      <a:pt x="1046131" y="439628"/>
                      <a:pt x="1058990" y="479062"/>
                    </a:cubicBezTo>
                    <a:close/>
                    <a:moveTo>
                      <a:pt x="965454" y="430770"/>
                    </a:moveTo>
                    <a:cubicBezTo>
                      <a:pt x="983171" y="447248"/>
                      <a:pt x="991934" y="471537"/>
                      <a:pt x="989457" y="495254"/>
                    </a:cubicBezTo>
                    <a:cubicBezTo>
                      <a:pt x="986314" y="490301"/>
                      <a:pt x="983266" y="485253"/>
                      <a:pt x="979932" y="480300"/>
                    </a:cubicBezTo>
                    <a:cubicBezTo>
                      <a:pt x="979742" y="480014"/>
                      <a:pt x="979551" y="479824"/>
                      <a:pt x="979361" y="479538"/>
                    </a:cubicBezTo>
                    <a:cubicBezTo>
                      <a:pt x="973074" y="455916"/>
                      <a:pt x="954405" y="424007"/>
                      <a:pt x="925354" y="439247"/>
                    </a:cubicBezTo>
                    <a:cubicBezTo>
                      <a:pt x="894493" y="455440"/>
                      <a:pt x="877348" y="487063"/>
                      <a:pt x="862203" y="517162"/>
                    </a:cubicBezTo>
                    <a:cubicBezTo>
                      <a:pt x="858679" y="513828"/>
                      <a:pt x="854393" y="511447"/>
                      <a:pt x="849249" y="510209"/>
                    </a:cubicBezTo>
                    <a:cubicBezTo>
                      <a:pt x="864489" y="476395"/>
                      <a:pt x="892112" y="439343"/>
                      <a:pt x="925163" y="421912"/>
                    </a:cubicBezTo>
                    <a:cubicBezTo>
                      <a:pt x="926783" y="423817"/>
                      <a:pt x="928592" y="425531"/>
                      <a:pt x="930593" y="426770"/>
                    </a:cubicBezTo>
                    <a:cubicBezTo>
                      <a:pt x="940880" y="432770"/>
                      <a:pt x="954024" y="432199"/>
                      <a:pt x="965454" y="430770"/>
                    </a:cubicBezTo>
                    <a:close/>
                    <a:moveTo>
                      <a:pt x="1103090" y="407148"/>
                    </a:moveTo>
                    <a:cubicBezTo>
                      <a:pt x="1086326" y="396099"/>
                      <a:pt x="1072706" y="380669"/>
                      <a:pt x="1053084" y="373715"/>
                    </a:cubicBezTo>
                    <a:cubicBezTo>
                      <a:pt x="1017270" y="360952"/>
                      <a:pt x="958882" y="357428"/>
                      <a:pt x="925925" y="380573"/>
                    </a:cubicBezTo>
                    <a:cubicBezTo>
                      <a:pt x="918401" y="385907"/>
                      <a:pt x="916400" y="396290"/>
                      <a:pt x="918115" y="406100"/>
                    </a:cubicBezTo>
                    <a:cubicBezTo>
                      <a:pt x="910971" y="409720"/>
                      <a:pt x="904018" y="414101"/>
                      <a:pt x="897446" y="419150"/>
                    </a:cubicBezTo>
                    <a:cubicBezTo>
                      <a:pt x="884873" y="350665"/>
                      <a:pt x="850392" y="279323"/>
                      <a:pt x="807911" y="225602"/>
                    </a:cubicBezTo>
                    <a:cubicBezTo>
                      <a:pt x="805529" y="222554"/>
                      <a:pt x="802481" y="222077"/>
                      <a:pt x="799814" y="223125"/>
                    </a:cubicBezTo>
                    <a:cubicBezTo>
                      <a:pt x="797624" y="223506"/>
                      <a:pt x="795623" y="224744"/>
                      <a:pt x="794290" y="227411"/>
                    </a:cubicBezTo>
                    <a:cubicBezTo>
                      <a:pt x="752285" y="310374"/>
                      <a:pt x="670274" y="293324"/>
                      <a:pt x="592265" y="305802"/>
                    </a:cubicBezTo>
                    <a:cubicBezTo>
                      <a:pt x="554450" y="311898"/>
                      <a:pt x="515207" y="321042"/>
                      <a:pt x="483394" y="343331"/>
                    </a:cubicBezTo>
                    <a:cubicBezTo>
                      <a:pt x="456248" y="362381"/>
                      <a:pt x="442341" y="396671"/>
                      <a:pt x="428911" y="426579"/>
                    </a:cubicBezTo>
                    <a:cubicBezTo>
                      <a:pt x="419576" y="418292"/>
                      <a:pt x="409575" y="411244"/>
                      <a:pt x="398907" y="406005"/>
                    </a:cubicBezTo>
                    <a:cubicBezTo>
                      <a:pt x="399764" y="398195"/>
                      <a:pt x="398240" y="389908"/>
                      <a:pt x="394621" y="383907"/>
                    </a:cubicBezTo>
                    <a:cubicBezTo>
                      <a:pt x="381953" y="362762"/>
                      <a:pt x="325374" y="364190"/>
                      <a:pt x="304324" y="364667"/>
                    </a:cubicBezTo>
                    <a:cubicBezTo>
                      <a:pt x="275654" y="365429"/>
                      <a:pt x="253079" y="379335"/>
                      <a:pt x="230600" y="394099"/>
                    </a:cubicBezTo>
                    <a:cubicBezTo>
                      <a:pt x="229362" y="364476"/>
                      <a:pt x="233077" y="335996"/>
                      <a:pt x="253270" y="311993"/>
                    </a:cubicBezTo>
                    <a:cubicBezTo>
                      <a:pt x="269748" y="292467"/>
                      <a:pt x="293846" y="280275"/>
                      <a:pt x="313563" y="264368"/>
                    </a:cubicBezTo>
                    <a:cubicBezTo>
                      <a:pt x="338137" y="244556"/>
                      <a:pt x="357378" y="222077"/>
                      <a:pt x="373190" y="194645"/>
                    </a:cubicBezTo>
                    <a:cubicBezTo>
                      <a:pt x="399574" y="148925"/>
                      <a:pt x="406813" y="98633"/>
                      <a:pt x="462058" y="77488"/>
                    </a:cubicBezTo>
                    <a:cubicBezTo>
                      <a:pt x="498729" y="63486"/>
                      <a:pt x="540068" y="68725"/>
                      <a:pt x="576072" y="52247"/>
                    </a:cubicBezTo>
                    <a:cubicBezTo>
                      <a:pt x="600647" y="41007"/>
                      <a:pt x="621697" y="28434"/>
                      <a:pt x="648176" y="22148"/>
                    </a:cubicBezTo>
                    <a:cubicBezTo>
                      <a:pt x="726091" y="3669"/>
                      <a:pt x="798767" y="36911"/>
                      <a:pt x="830009" y="111587"/>
                    </a:cubicBezTo>
                    <a:cubicBezTo>
                      <a:pt x="830675" y="113111"/>
                      <a:pt x="831533" y="114159"/>
                      <a:pt x="832580" y="115112"/>
                    </a:cubicBezTo>
                    <a:cubicBezTo>
                      <a:pt x="835057" y="117588"/>
                      <a:pt x="838772" y="118826"/>
                      <a:pt x="842772" y="116826"/>
                    </a:cubicBezTo>
                    <a:cubicBezTo>
                      <a:pt x="879824" y="98252"/>
                      <a:pt x="920306" y="90251"/>
                      <a:pt x="958024" y="111492"/>
                    </a:cubicBezTo>
                    <a:cubicBezTo>
                      <a:pt x="1001649" y="135971"/>
                      <a:pt x="1011841" y="197408"/>
                      <a:pt x="1013841" y="242080"/>
                    </a:cubicBezTo>
                    <a:cubicBezTo>
                      <a:pt x="1014889" y="266464"/>
                      <a:pt x="1013841" y="289705"/>
                      <a:pt x="1032320" y="307898"/>
                    </a:cubicBezTo>
                    <a:cubicBezTo>
                      <a:pt x="1043654" y="319137"/>
                      <a:pt x="1062228" y="319994"/>
                      <a:pt x="1075849" y="326852"/>
                    </a:cubicBezTo>
                    <a:cubicBezTo>
                      <a:pt x="1103948" y="340854"/>
                      <a:pt x="1105472" y="378859"/>
                      <a:pt x="1103090" y="407148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4" name="Freeform: Shape 58">
                <a:extLst>
                  <a:ext uri="{FF2B5EF4-FFF2-40B4-BE49-F238E27FC236}">
                    <a16:creationId xmlns:a16="http://schemas.microsoft.com/office/drawing/2014/main" id="{445F0C2F-3499-4845-B49B-2BD3BD752B64}"/>
                  </a:ext>
                </a:extLst>
              </p:cNvPr>
              <p:cNvSpPr/>
              <p:nvPr/>
            </p:nvSpPr>
            <p:spPr>
              <a:xfrm>
                <a:off x="6168078" y="3196600"/>
                <a:ext cx="44510" cy="73438"/>
              </a:xfrm>
              <a:custGeom>
                <a:avLst/>
                <a:gdLst>
                  <a:gd name="connsiteX0" fmla="*/ 10884 w 44510"/>
                  <a:gd name="connsiteY0" fmla="*/ 70188 h 73438"/>
                  <a:gd name="connsiteX1" fmla="*/ 31744 w 44510"/>
                  <a:gd name="connsiteY1" fmla="*/ 70474 h 73438"/>
                  <a:gd name="connsiteX2" fmla="*/ 44317 w 44510"/>
                  <a:gd name="connsiteY2" fmla="*/ 25707 h 73438"/>
                  <a:gd name="connsiteX3" fmla="*/ 34030 w 44510"/>
                  <a:gd name="connsiteY3" fmla="*/ 3132 h 73438"/>
                  <a:gd name="connsiteX4" fmla="*/ 12694 w 44510"/>
                  <a:gd name="connsiteY4" fmla="*/ 2942 h 73438"/>
                  <a:gd name="connsiteX5" fmla="*/ 311 w 44510"/>
                  <a:gd name="connsiteY5" fmla="*/ 47328 h 73438"/>
                  <a:gd name="connsiteX6" fmla="*/ 10884 w 44510"/>
                  <a:gd name="connsiteY6" fmla="*/ 70188 h 7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510" h="73438">
                    <a:moveTo>
                      <a:pt x="10884" y="70188"/>
                    </a:moveTo>
                    <a:cubicBezTo>
                      <a:pt x="17075" y="74665"/>
                      <a:pt x="25362" y="74284"/>
                      <a:pt x="31744" y="70474"/>
                    </a:cubicBezTo>
                    <a:cubicBezTo>
                      <a:pt x="47079" y="61425"/>
                      <a:pt x="44317" y="40756"/>
                      <a:pt x="44317" y="25707"/>
                    </a:cubicBezTo>
                    <a:cubicBezTo>
                      <a:pt x="44126" y="17039"/>
                      <a:pt x="41554" y="8181"/>
                      <a:pt x="34030" y="3132"/>
                    </a:cubicBezTo>
                    <a:cubicBezTo>
                      <a:pt x="27553" y="-1249"/>
                      <a:pt x="19361" y="-773"/>
                      <a:pt x="12694" y="2942"/>
                    </a:cubicBezTo>
                    <a:cubicBezTo>
                      <a:pt x="-2642" y="11514"/>
                      <a:pt x="121" y="32565"/>
                      <a:pt x="311" y="47328"/>
                    </a:cubicBezTo>
                    <a:cubicBezTo>
                      <a:pt x="502" y="55901"/>
                      <a:pt x="3550" y="64950"/>
                      <a:pt x="10884" y="70188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926" name="Freeform: Shape 59">
              <a:extLst>
                <a:ext uri="{FF2B5EF4-FFF2-40B4-BE49-F238E27FC236}">
                  <a16:creationId xmlns:a16="http://schemas.microsoft.com/office/drawing/2014/main" id="{790AB615-7000-40AA-B057-19A2B4D5CD36}"/>
                </a:ext>
              </a:extLst>
            </p:cNvPr>
            <p:cNvSpPr/>
            <p:nvPr/>
          </p:nvSpPr>
          <p:spPr>
            <a:xfrm>
              <a:off x="5357862" y="2647961"/>
              <a:ext cx="1477104" cy="1312914"/>
            </a:xfrm>
            <a:custGeom>
              <a:avLst/>
              <a:gdLst>
                <a:gd name="connsiteX0" fmla="*/ 1458703 w 1477104"/>
                <a:gd name="connsiteY0" fmla="*/ 574061 h 1312914"/>
                <a:gd name="connsiteX1" fmla="*/ 502393 w 1477104"/>
                <a:gd name="connsiteY1" fmla="*/ 38279 h 1312914"/>
                <a:gd name="connsiteX2" fmla="*/ 99200 w 1477104"/>
                <a:gd name="connsiteY2" fmla="*/ 367463 h 1312914"/>
                <a:gd name="connsiteX3" fmla="*/ 20142 w 1477104"/>
                <a:gd name="connsiteY3" fmla="*/ 922295 h 1312914"/>
                <a:gd name="connsiteX4" fmla="*/ 254838 w 1477104"/>
                <a:gd name="connsiteY4" fmla="*/ 1300532 h 1312914"/>
                <a:gd name="connsiteX5" fmla="*/ 263030 w 1477104"/>
                <a:gd name="connsiteY5" fmla="*/ 1285864 h 1312914"/>
                <a:gd name="connsiteX6" fmla="*/ 36906 w 1477104"/>
                <a:gd name="connsiteY6" fmla="*/ 917723 h 1312914"/>
                <a:gd name="connsiteX7" fmla="*/ 158064 w 1477104"/>
                <a:gd name="connsiteY7" fmla="*/ 311171 h 1312914"/>
                <a:gd name="connsiteX8" fmla="*/ 720230 w 1477104"/>
                <a:gd name="connsiteY8" fmla="*/ 15896 h 1312914"/>
                <a:gd name="connsiteX9" fmla="*/ 1329068 w 1477104"/>
                <a:gd name="connsiteY9" fmla="*/ 324220 h 1312914"/>
                <a:gd name="connsiteX10" fmla="*/ 1425365 w 1477104"/>
                <a:gd name="connsiteY10" fmla="*/ 963728 h 1312914"/>
                <a:gd name="connsiteX11" fmla="*/ 1201718 w 1477104"/>
                <a:gd name="connsiteY11" fmla="*/ 1295294 h 1312914"/>
                <a:gd name="connsiteX12" fmla="*/ 1207624 w 1477104"/>
                <a:gd name="connsiteY12" fmla="*/ 1312915 h 1312914"/>
                <a:gd name="connsiteX13" fmla="*/ 1355928 w 1477104"/>
                <a:gd name="connsiteY13" fmla="*/ 1145656 h 1312914"/>
                <a:gd name="connsiteX14" fmla="*/ 1458703 w 1477104"/>
                <a:gd name="connsiteY14" fmla="*/ 574061 h 131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7104" h="1312914">
                  <a:moveTo>
                    <a:pt x="1458703" y="574061"/>
                  </a:moveTo>
                  <a:cubicBezTo>
                    <a:pt x="1366310" y="158390"/>
                    <a:pt x="905491" y="-102024"/>
                    <a:pt x="502393" y="38279"/>
                  </a:cubicBezTo>
                  <a:cubicBezTo>
                    <a:pt x="335896" y="96191"/>
                    <a:pt x="190354" y="217445"/>
                    <a:pt x="99200" y="367463"/>
                  </a:cubicBezTo>
                  <a:cubicBezTo>
                    <a:pt x="-2242" y="534246"/>
                    <a:pt x="-20530" y="734176"/>
                    <a:pt x="20142" y="922295"/>
                  </a:cubicBezTo>
                  <a:cubicBezTo>
                    <a:pt x="55670" y="1073456"/>
                    <a:pt x="141014" y="1203568"/>
                    <a:pt x="254838" y="1300532"/>
                  </a:cubicBezTo>
                  <a:cubicBezTo>
                    <a:pt x="257600" y="1295675"/>
                    <a:pt x="260363" y="1290722"/>
                    <a:pt x="263030" y="1285864"/>
                  </a:cubicBezTo>
                  <a:cubicBezTo>
                    <a:pt x="153206" y="1191757"/>
                    <a:pt x="71672" y="1065551"/>
                    <a:pt x="36906" y="917723"/>
                  </a:cubicBezTo>
                  <a:cubicBezTo>
                    <a:pt x="-9195" y="704458"/>
                    <a:pt x="26619" y="487669"/>
                    <a:pt x="158064" y="311171"/>
                  </a:cubicBezTo>
                  <a:cubicBezTo>
                    <a:pt x="288461" y="136196"/>
                    <a:pt x="502298" y="21801"/>
                    <a:pt x="720230" y="15896"/>
                  </a:cubicBezTo>
                  <a:cubicBezTo>
                    <a:pt x="956164" y="9514"/>
                    <a:pt x="1192670" y="133434"/>
                    <a:pt x="1329068" y="324220"/>
                  </a:cubicBezTo>
                  <a:cubicBezTo>
                    <a:pt x="1459941" y="507195"/>
                    <a:pt x="1494136" y="750749"/>
                    <a:pt x="1425365" y="963728"/>
                  </a:cubicBezTo>
                  <a:cubicBezTo>
                    <a:pt x="1383551" y="1093078"/>
                    <a:pt x="1304017" y="1207949"/>
                    <a:pt x="1201718" y="1295294"/>
                  </a:cubicBezTo>
                  <a:cubicBezTo>
                    <a:pt x="1203242" y="1301294"/>
                    <a:pt x="1205147" y="1307200"/>
                    <a:pt x="1207624" y="1312915"/>
                  </a:cubicBezTo>
                  <a:cubicBezTo>
                    <a:pt x="1264488" y="1264147"/>
                    <a:pt x="1314590" y="1207378"/>
                    <a:pt x="1355928" y="1145656"/>
                  </a:cubicBezTo>
                  <a:cubicBezTo>
                    <a:pt x="1468514" y="977349"/>
                    <a:pt x="1502327" y="770657"/>
                    <a:pt x="1458703" y="574061"/>
                  </a:cubicBezTo>
                  <a:close/>
                </a:path>
              </a:pathLst>
            </a:custGeom>
            <a:solidFill>
              <a:srgbClr val="421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962" name="Graphic 74">
            <a:extLst>
              <a:ext uri="{FF2B5EF4-FFF2-40B4-BE49-F238E27FC236}">
                <a16:creationId xmlns:a16="http://schemas.microsoft.com/office/drawing/2014/main" id="{7088D73D-17C3-4EA0-9B75-144CBFFBA0B0}"/>
              </a:ext>
            </a:extLst>
          </p:cNvPr>
          <p:cNvGrpSpPr/>
          <p:nvPr/>
        </p:nvGrpSpPr>
        <p:grpSpPr>
          <a:xfrm>
            <a:off x="5444637" y="2997397"/>
            <a:ext cx="1488794" cy="1647186"/>
            <a:chOff x="5357862" y="2619455"/>
            <a:chExt cx="1477106" cy="1621719"/>
          </a:xfrm>
        </p:grpSpPr>
        <p:sp>
          <p:nvSpPr>
            <p:cNvPr id="1963" name="Freeform: Shape 76">
              <a:extLst>
                <a:ext uri="{FF2B5EF4-FFF2-40B4-BE49-F238E27FC236}">
                  <a16:creationId xmlns:a16="http://schemas.microsoft.com/office/drawing/2014/main" id="{1B2C0D89-3CEA-4B9A-B759-939436A3D85F}"/>
                </a:ext>
              </a:extLst>
            </p:cNvPr>
            <p:cNvSpPr/>
            <p:nvPr/>
          </p:nvSpPr>
          <p:spPr>
            <a:xfrm>
              <a:off x="5371301" y="2733103"/>
              <a:ext cx="1450778" cy="1461039"/>
            </a:xfrm>
            <a:custGeom>
              <a:avLst/>
              <a:gdLst>
                <a:gd name="connsiteX0" fmla="*/ 736795 w 1450778"/>
                <a:gd name="connsiteY0" fmla="*/ 1461040 h 1461039"/>
                <a:gd name="connsiteX1" fmla="*/ 693361 w 1450778"/>
                <a:gd name="connsiteY1" fmla="*/ 1459516 h 1461039"/>
                <a:gd name="connsiteX2" fmla="*/ 19181 w 1450778"/>
                <a:gd name="connsiteY2" fmla="*/ 907352 h 1461039"/>
                <a:gd name="connsiteX3" fmla="*/ 141197 w 1450778"/>
                <a:gd name="connsiteY3" fmla="*/ 297180 h 1461039"/>
                <a:gd name="connsiteX4" fmla="*/ 706791 w 1450778"/>
                <a:gd name="connsiteY4" fmla="*/ 191 h 1461039"/>
                <a:gd name="connsiteX5" fmla="*/ 724222 w 1450778"/>
                <a:gd name="connsiteY5" fmla="*/ 0 h 1461039"/>
                <a:gd name="connsiteX6" fmla="*/ 1319249 w 1450778"/>
                <a:gd name="connsiteY6" fmla="*/ 310325 h 1461039"/>
                <a:gd name="connsiteX7" fmla="*/ 1416118 w 1450778"/>
                <a:gd name="connsiteY7" fmla="*/ 953643 h 1461039"/>
                <a:gd name="connsiteX8" fmla="*/ 736795 w 1450778"/>
                <a:gd name="connsiteY8" fmla="*/ 1461040 h 1461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778" h="1461039">
                  <a:moveTo>
                    <a:pt x="736795" y="1461040"/>
                  </a:moveTo>
                  <a:cubicBezTo>
                    <a:pt x="722317" y="1461040"/>
                    <a:pt x="707744" y="1460564"/>
                    <a:pt x="693361" y="1459516"/>
                  </a:cubicBezTo>
                  <a:cubicBezTo>
                    <a:pt x="367606" y="1437227"/>
                    <a:pt x="90333" y="1210151"/>
                    <a:pt x="19181" y="907352"/>
                  </a:cubicBezTo>
                  <a:cubicBezTo>
                    <a:pt x="-29015" y="684181"/>
                    <a:pt x="14324" y="467487"/>
                    <a:pt x="141197" y="297180"/>
                  </a:cubicBezTo>
                  <a:cubicBezTo>
                    <a:pt x="273308" y="119825"/>
                    <a:pt x="490002" y="6001"/>
                    <a:pt x="706791" y="191"/>
                  </a:cubicBezTo>
                  <a:cubicBezTo>
                    <a:pt x="712601" y="0"/>
                    <a:pt x="718412" y="0"/>
                    <a:pt x="724222" y="0"/>
                  </a:cubicBezTo>
                  <a:cubicBezTo>
                    <a:pt x="950822" y="0"/>
                    <a:pt x="1184375" y="121825"/>
                    <a:pt x="1319249" y="310325"/>
                  </a:cubicBezTo>
                  <a:cubicBezTo>
                    <a:pt x="1448789" y="491395"/>
                    <a:pt x="1485841" y="737902"/>
                    <a:pt x="1416118" y="953643"/>
                  </a:cubicBezTo>
                  <a:cubicBezTo>
                    <a:pt x="1321058" y="1247585"/>
                    <a:pt x="1035404" y="1461040"/>
                    <a:pt x="736795" y="1461040"/>
                  </a:cubicBez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964" name="Graphic 74">
              <a:extLst>
                <a:ext uri="{FF2B5EF4-FFF2-40B4-BE49-F238E27FC236}">
                  <a16:creationId xmlns:a16="http://schemas.microsoft.com/office/drawing/2014/main" id="{1AD0BD0E-627F-438E-90FF-72955FAD9134}"/>
                </a:ext>
              </a:extLst>
            </p:cNvPr>
            <p:cNvGrpSpPr/>
            <p:nvPr/>
          </p:nvGrpSpPr>
          <p:grpSpPr>
            <a:xfrm>
              <a:off x="5565063" y="2619455"/>
              <a:ext cx="1256351" cy="1621719"/>
              <a:chOff x="5565063" y="2619455"/>
              <a:chExt cx="1256351" cy="1621719"/>
            </a:xfrm>
          </p:grpSpPr>
          <p:sp>
            <p:nvSpPr>
              <p:cNvPr id="1968" name="Freeform: Shape 78">
                <a:extLst>
                  <a:ext uri="{FF2B5EF4-FFF2-40B4-BE49-F238E27FC236}">
                    <a16:creationId xmlns:a16="http://schemas.microsoft.com/office/drawing/2014/main" id="{867B239E-F33E-4051-B08F-B849E26F8F97}"/>
                  </a:ext>
                </a:extLst>
              </p:cNvPr>
              <p:cNvSpPr/>
              <p:nvPr/>
            </p:nvSpPr>
            <p:spPr>
              <a:xfrm>
                <a:off x="5726495" y="3861625"/>
                <a:ext cx="164176" cy="164020"/>
              </a:xfrm>
              <a:custGeom>
                <a:avLst/>
                <a:gdLst>
                  <a:gd name="connsiteX0" fmla="*/ 74610 w 164176"/>
                  <a:gd name="connsiteY0" fmla="*/ 164021 h 164020"/>
                  <a:gd name="connsiteX1" fmla="*/ 55369 w 164176"/>
                  <a:gd name="connsiteY1" fmla="*/ 144971 h 164020"/>
                  <a:gd name="connsiteX2" fmla="*/ 55179 w 164176"/>
                  <a:gd name="connsiteY2" fmla="*/ 122492 h 164020"/>
                  <a:gd name="connsiteX3" fmla="*/ 55274 w 164176"/>
                  <a:gd name="connsiteY3" fmla="*/ 114109 h 164020"/>
                  <a:gd name="connsiteX4" fmla="*/ 53845 w 164176"/>
                  <a:gd name="connsiteY4" fmla="*/ 111062 h 164020"/>
                  <a:gd name="connsiteX5" fmla="*/ 52988 w 164176"/>
                  <a:gd name="connsiteY5" fmla="*/ 110204 h 164020"/>
                  <a:gd name="connsiteX6" fmla="*/ 50035 w 164176"/>
                  <a:gd name="connsiteY6" fmla="*/ 108871 h 164020"/>
                  <a:gd name="connsiteX7" fmla="*/ 42034 w 164176"/>
                  <a:gd name="connsiteY7" fmla="*/ 108966 h 164020"/>
                  <a:gd name="connsiteX8" fmla="*/ 22794 w 164176"/>
                  <a:gd name="connsiteY8" fmla="*/ 108490 h 164020"/>
                  <a:gd name="connsiteX9" fmla="*/ 8506 w 164176"/>
                  <a:gd name="connsiteY9" fmla="*/ 106871 h 164020"/>
                  <a:gd name="connsiteX10" fmla="*/ 791 w 164176"/>
                  <a:gd name="connsiteY10" fmla="*/ 85820 h 164020"/>
                  <a:gd name="connsiteX11" fmla="*/ 600 w 164176"/>
                  <a:gd name="connsiteY11" fmla="*/ 82963 h 164020"/>
                  <a:gd name="connsiteX12" fmla="*/ 3839 w 164176"/>
                  <a:gd name="connsiteY12" fmla="*/ 61817 h 164020"/>
                  <a:gd name="connsiteX13" fmla="*/ 19174 w 164176"/>
                  <a:gd name="connsiteY13" fmla="*/ 55436 h 164020"/>
                  <a:gd name="connsiteX14" fmla="*/ 30985 w 164176"/>
                  <a:gd name="connsiteY14" fmla="*/ 55054 h 164020"/>
                  <a:gd name="connsiteX15" fmla="*/ 41653 w 164176"/>
                  <a:gd name="connsiteY15" fmla="*/ 55245 h 164020"/>
                  <a:gd name="connsiteX16" fmla="*/ 50130 w 164176"/>
                  <a:gd name="connsiteY16" fmla="*/ 55340 h 164020"/>
                  <a:gd name="connsiteX17" fmla="*/ 53178 w 164176"/>
                  <a:gd name="connsiteY17" fmla="*/ 53912 h 164020"/>
                  <a:gd name="connsiteX18" fmla="*/ 54036 w 164176"/>
                  <a:gd name="connsiteY18" fmla="*/ 53054 h 164020"/>
                  <a:gd name="connsiteX19" fmla="*/ 55369 w 164176"/>
                  <a:gd name="connsiteY19" fmla="*/ 50006 h 164020"/>
                  <a:gd name="connsiteX20" fmla="*/ 55750 w 164176"/>
                  <a:gd name="connsiteY20" fmla="*/ 22860 h 164020"/>
                  <a:gd name="connsiteX21" fmla="*/ 57369 w 164176"/>
                  <a:gd name="connsiteY21" fmla="*/ 8573 h 164020"/>
                  <a:gd name="connsiteX22" fmla="*/ 78896 w 164176"/>
                  <a:gd name="connsiteY22" fmla="*/ 762 h 164020"/>
                  <a:gd name="connsiteX23" fmla="*/ 81277 w 164176"/>
                  <a:gd name="connsiteY23" fmla="*/ 571 h 164020"/>
                  <a:gd name="connsiteX24" fmla="*/ 89564 w 164176"/>
                  <a:gd name="connsiteY24" fmla="*/ 0 h 164020"/>
                  <a:gd name="connsiteX25" fmla="*/ 108804 w 164176"/>
                  <a:gd name="connsiteY25" fmla="*/ 19145 h 164020"/>
                  <a:gd name="connsiteX26" fmla="*/ 108995 w 164176"/>
                  <a:gd name="connsiteY26" fmla="*/ 41815 h 164020"/>
                  <a:gd name="connsiteX27" fmla="*/ 108900 w 164176"/>
                  <a:gd name="connsiteY27" fmla="*/ 50101 h 164020"/>
                  <a:gd name="connsiteX28" fmla="*/ 110328 w 164176"/>
                  <a:gd name="connsiteY28" fmla="*/ 53150 h 164020"/>
                  <a:gd name="connsiteX29" fmla="*/ 111186 w 164176"/>
                  <a:gd name="connsiteY29" fmla="*/ 54007 h 164020"/>
                  <a:gd name="connsiteX30" fmla="*/ 114138 w 164176"/>
                  <a:gd name="connsiteY30" fmla="*/ 55340 h 164020"/>
                  <a:gd name="connsiteX31" fmla="*/ 122330 w 164176"/>
                  <a:gd name="connsiteY31" fmla="*/ 55245 h 164020"/>
                  <a:gd name="connsiteX32" fmla="*/ 141380 w 164176"/>
                  <a:gd name="connsiteY32" fmla="*/ 55721 h 164020"/>
                  <a:gd name="connsiteX33" fmla="*/ 155667 w 164176"/>
                  <a:gd name="connsiteY33" fmla="*/ 57341 h 164020"/>
                  <a:gd name="connsiteX34" fmla="*/ 163383 w 164176"/>
                  <a:gd name="connsiteY34" fmla="*/ 78391 h 164020"/>
                  <a:gd name="connsiteX35" fmla="*/ 163573 w 164176"/>
                  <a:gd name="connsiteY35" fmla="*/ 81248 h 164020"/>
                  <a:gd name="connsiteX36" fmla="*/ 160430 w 164176"/>
                  <a:gd name="connsiteY36" fmla="*/ 102394 h 164020"/>
                  <a:gd name="connsiteX37" fmla="*/ 145095 w 164176"/>
                  <a:gd name="connsiteY37" fmla="*/ 108775 h 164020"/>
                  <a:gd name="connsiteX38" fmla="*/ 133284 w 164176"/>
                  <a:gd name="connsiteY38" fmla="*/ 109157 h 164020"/>
                  <a:gd name="connsiteX39" fmla="*/ 122616 w 164176"/>
                  <a:gd name="connsiteY39" fmla="*/ 109061 h 164020"/>
                  <a:gd name="connsiteX40" fmla="*/ 114234 w 164176"/>
                  <a:gd name="connsiteY40" fmla="*/ 108966 h 164020"/>
                  <a:gd name="connsiteX41" fmla="*/ 111186 w 164176"/>
                  <a:gd name="connsiteY41" fmla="*/ 110395 h 164020"/>
                  <a:gd name="connsiteX42" fmla="*/ 110328 w 164176"/>
                  <a:gd name="connsiteY42" fmla="*/ 111252 h 164020"/>
                  <a:gd name="connsiteX43" fmla="*/ 108995 w 164176"/>
                  <a:gd name="connsiteY43" fmla="*/ 114300 h 164020"/>
                  <a:gd name="connsiteX44" fmla="*/ 108614 w 164176"/>
                  <a:gd name="connsiteY44" fmla="*/ 141446 h 164020"/>
                  <a:gd name="connsiteX45" fmla="*/ 106995 w 164176"/>
                  <a:gd name="connsiteY45" fmla="*/ 155734 h 164020"/>
                  <a:gd name="connsiteX46" fmla="*/ 85944 w 164176"/>
                  <a:gd name="connsiteY46" fmla="*/ 163449 h 164020"/>
                  <a:gd name="connsiteX47" fmla="*/ 83087 w 164176"/>
                  <a:gd name="connsiteY47" fmla="*/ 163640 h 164020"/>
                  <a:gd name="connsiteX48" fmla="*/ 74610 w 164176"/>
                  <a:gd name="connsiteY48" fmla="*/ 164021 h 164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64176" h="164020">
                    <a:moveTo>
                      <a:pt x="74610" y="164021"/>
                    </a:moveTo>
                    <a:cubicBezTo>
                      <a:pt x="62322" y="164021"/>
                      <a:pt x="56226" y="157925"/>
                      <a:pt x="55369" y="144971"/>
                    </a:cubicBezTo>
                    <a:cubicBezTo>
                      <a:pt x="54893" y="137446"/>
                      <a:pt x="54988" y="129826"/>
                      <a:pt x="55179" y="122492"/>
                    </a:cubicBezTo>
                    <a:cubicBezTo>
                      <a:pt x="55274" y="119729"/>
                      <a:pt x="55274" y="116872"/>
                      <a:pt x="55274" y="114109"/>
                    </a:cubicBezTo>
                    <a:cubicBezTo>
                      <a:pt x="55274" y="112681"/>
                      <a:pt x="54893" y="111824"/>
                      <a:pt x="53845" y="111062"/>
                    </a:cubicBezTo>
                    <a:cubicBezTo>
                      <a:pt x="53464" y="110776"/>
                      <a:pt x="53178" y="110490"/>
                      <a:pt x="52988" y="110204"/>
                    </a:cubicBezTo>
                    <a:cubicBezTo>
                      <a:pt x="52321" y="109252"/>
                      <a:pt x="51369" y="108871"/>
                      <a:pt x="50035" y="108871"/>
                    </a:cubicBezTo>
                    <a:cubicBezTo>
                      <a:pt x="47273" y="108871"/>
                      <a:pt x="44701" y="108966"/>
                      <a:pt x="42034" y="108966"/>
                    </a:cubicBezTo>
                    <a:cubicBezTo>
                      <a:pt x="35652" y="108966"/>
                      <a:pt x="29175" y="108775"/>
                      <a:pt x="22794" y="108490"/>
                    </a:cubicBezTo>
                    <a:cubicBezTo>
                      <a:pt x="17745" y="108204"/>
                      <a:pt x="13173" y="108013"/>
                      <a:pt x="8506" y="106871"/>
                    </a:cubicBezTo>
                    <a:cubicBezTo>
                      <a:pt x="2410" y="105346"/>
                      <a:pt x="1458" y="96488"/>
                      <a:pt x="791" y="85820"/>
                    </a:cubicBezTo>
                    <a:cubicBezTo>
                      <a:pt x="696" y="84582"/>
                      <a:pt x="696" y="83534"/>
                      <a:pt x="600" y="82963"/>
                    </a:cubicBezTo>
                    <a:cubicBezTo>
                      <a:pt x="-543" y="73914"/>
                      <a:pt x="-352" y="66866"/>
                      <a:pt x="3839" y="61817"/>
                    </a:cubicBezTo>
                    <a:cubicBezTo>
                      <a:pt x="6982" y="58007"/>
                      <a:pt x="11935" y="56007"/>
                      <a:pt x="19174" y="55436"/>
                    </a:cubicBezTo>
                    <a:cubicBezTo>
                      <a:pt x="23079" y="55150"/>
                      <a:pt x="26985" y="55054"/>
                      <a:pt x="30985" y="55054"/>
                    </a:cubicBezTo>
                    <a:cubicBezTo>
                      <a:pt x="34509" y="55054"/>
                      <a:pt x="38129" y="55150"/>
                      <a:pt x="41653" y="55245"/>
                    </a:cubicBezTo>
                    <a:cubicBezTo>
                      <a:pt x="44511" y="55340"/>
                      <a:pt x="50130" y="55340"/>
                      <a:pt x="50130" y="55340"/>
                    </a:cubicBezTo>
                    <a:cubicBezTo>
                      <a:pt x="51464" y="55340"/>
                      <a:pt x="52512" y="54864"/>
                      <a:pt x="53178" y="53912"/>
                    </a:cubicBezTo>
                    <a:cubicBezTo>
                      <a:pt x="53464" y="53530"/>
                      <a:pt x="53750" y="53245"/>
                      <a:pt x="54036" y="53054"/>
                    </a:cubicBezTo>
                    <a:cubicBezTo>
                      <a:pt x="54988" y="52292"/>
                      <a:pt x="55369" y="51435"/>
                      <a:pt x="55369" y="50006"/>
                    </a:cubicBezTo>
                    <a:cubicBezTo>
                      <a:pt x="55179" y="40291"/>
                      <a:pt x="55369" y="31337"/>
                      <a:pt x="55750" y="22860"/>
                    </a:cubicBezTo>
                    <a:cubicBezTo>
                      <a:pt x="56036" y="17717"/>
                      <a:pt x="56226" y="13145"/>
                      <a:pt x="57369" y="8573"/>
                    </a:cubicBezTo>
                    <a:cubicBezTo>
                      <a:pt x="58893" y="2572"/>
                      <a:pt x="67942" y="1524"/>
                      <a:pt x="78896" y="762"/>
                    </a:cubicBezTo>
                    <a:cubicBezTo>
                      <a:pt x="79944" y="667"/>
                      <a:pt x="80801" y="667"/>
                      <a:pt x="81277" y="571"/>
                    </a:cubicBezTo>
                    <a:cubicBezTo>
                      <a:pt x="84325" y="191"/>
                      <a:pt x="86992" y="0"/>
                      <a:pt x="89564" y="0"/>
                    </a:cubicBezTo>
                    <a:cubicBezTo>
                      <a:pt x="101851" y="0"/>
                      <a:pt x="107947" y="6096"/>
                      <a:pt x="108804" y="19145"/>
                    </a:cubicBezTo>
                    <a:cubicBezTo>
                      <a:pt x="109281" y="26670"/>
                      <a:pt x="109185" y="34385"/>
                      <a:pt x="108995" y="41815"/>
                    </a:cubicBezTo>
                    <a:cubicBezTo>
                      <a:pt x="108900" y="44577"/>
                      <a:pt x="108900" y="47339"/>
                      <a:pt x="108900" y="50101"/>
                    </a:cubicBezTo>
                    <a:cubicBezTo>
                      <a:pt x="108900" y="51530"/>
                      <a:pt x="109281" y="52388"/>
                      <a:pt x="110328" y="53150"/>
                    </a:cubicBezTo>
                    <a:cubicBezTo>
                      <a:pt x="110709" y="53435"/>
                      <a:pt x="110995" y="53721"/>
                      <a:pt x="111186" y="54007"/>
                    </a:cubicBezTo>
                    <a:cubicBezTo>
                      <a:pt x="111948" y="54959"/>
                      <a:pt x="112805" y="55340"/>
                      <a:pt x="114138" y="55340"/>
                    </a:cubicBezTo>
                    <a:cubicBezTo>
                      <a:pt x="116996" y="55340"/>
                      <a:pt x="119663" y="55245"/>
                      <a:pt x="122330" y="55245"/>
                    </a:cubicBezTo>
                    <a:cubicBezTo>
                      <a:pt x="128712" y="55245"/>
                      <a:pt x="134998" y="55340"/>
                      <a:pt x="141380" y="55721"/>
                    </a:cubicBezTo>
                    <a:cubicBezTo>
                      <a:pt x="146428" y="56007"/>
                      <a:pt x="151000" y="56198"/>
                      <a:pt x="155667" y="57341"/>
                    </a:cubicBezTo>
                    <a:cubicBezTo>
                      <a:pt x="161668" y="58865"/>
                      <a:pt x="162716" y="67723"/>
                      <a:pt x="163383" y="78391"/>
                    </a:cubicBezTo>
                    <a:cubicBezTo>
                      <a:pt x="163478" y="79629"/>
                      <a:pt x="163478" y="80677"/>
                      <a:pt x="163573" y="81248"/>
                    </a:cubicBezTo>
                    <a:cubicBezTo>
                      <a:pt x="164716" y="90297"/>
                      <a:pt x="164526" y="97346"/>
                      <a:pt x="160430" y="102394"/>
                    </a:cubicBezTo>
                    <a:cubicBezTo>
                      <a:pt x="157287" y="106204"/>
                      <a:pt x="152334" y="108204"/>
                      <a:pt x="145095" y="108775"/>
                    </a:cubicBezTo>
                    <a:cubicBezTo>
                      <a:pt x="141189" y="109061"/>
                      <a:pt x="137189" y="109157"/>
                      <a:pt x="133284" y="109157"/>
                    </a:cubicBezTo>
                    <a:cubicBezTo>
                      <a:pt x="129759" y="109157"/>
                      <a:pt x="126140" y="109061"/>
                      <a:pt x="122616" y="109061"/>
                    </a:cubicBezTo>
                    <a:cubicBezTo>
                      <a:pt x="119758" y="108966"/>
                      <a:pt x="114234" y="108966"/>
                      <a:pt x="114234" y="108966"/>
                    </a:cubicBezTo>
                    <a:cubicBezTo>
                      <a:pt x="112805" y="108966"/>
                      <a:pt x="111852" y="109442"/>
                      <a:pt x="111186" y="110395"/>
                    </a:cubicBezTo>
                    <a:cubicBezTo>
                      <a:pt x="110900" y="110680"/>
                      <a:pt x="110614" y="111062"/>
                      <a:pt x="110328" y="111252"/>
                    </a:cubicBezTo>
                    <a:cubicBezTo>
                      <a:pt x="109376" y="112014"/>
                      <a:pt x="108995" y="112871"/>
                      <a:pt x="108995" y="114300"/>
                    </a:cubicBezTo>
                    <a:cubicBezTo>
                      <a:pt x="109185" y="124016"/>
                      <a:pt x="108995" y="132969"/>
                      <a:pt x="108614" y="141446"/>
                    </a:cubicBezTo>
                    <a:cubicBezTo>
                      <a:pt x="108328" y="146685"/>
                      <a:pt x="108138" y="151162"/>
                      <a:pt x="106995" y="155734"/>
                    </a:cubicBezTo>
                    <a:cubicBezTo>
                      <a:pt x="105471" y="161830"/>
                      <a:pt x="96612" y="162878"/>
                      <a:pt x="85944" y="163449"/>
                    </a:cubicBezTo>
                    <a:cubicBezTo>
                      <a:pt x="84706" y="163544"/>
                      <a:pt x="83658" y="163544"/>
                      <a:pt x="83087" y="163640"/>
                    </a:cubicBezTo>
                    <a:cubicBezTo>
                      <a:pt x="79848" y="163830"/>
                      <a:pt x="77086" y="164021"/>
                      <a:pt x="74610" y="164021"/>
                    </a:cubicBezTo>
                    <a:close/>
                  </a:path>
                </a:pathLst>
              </a:custGeom>
              <a:solidFill>
                <a:srgbClr val="EF43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9" name="Freeform: Shape 79">
                <a:extLst>
                  <a:ext uri="{FF2B5EF4-FFF2-40B4-BE49-F238E27FC236}">
                    <a16:creationId xmlns:a16="http://schemas.microsoft.com/office/drawing/2014/main" id="{5BF53A27-3600-4C62-AF5E-10B3F6EDA1D5}"/>
                  </a:ext>
                </a:extLst>
              </p:cNvPr>
              <p:cNvSpPr/>
              <p:nvPr/>
            </p:nvSpPr>
            <p:spPr>
              <a:xfrm>
                <a:off x="5829493" y="2631281"/>
                <a:ext cx="688737" cy="786383"/>
              </a:xfrm>
              <a:custGeom>
                <a:avLst/>
                <a:gdLst>
                  <a:gd name="connsiteX0" fmla="*/ 48669 w 688737"/>
                  <a:gd name="connsiteY0" fmla="*/ 786384 h 786383"/>
                  <a:gd name="connsiteX1" fmla="*/ 31619 w 688737"/>
                  <a:gd name="connsiteY1" fmla="*/ 784765 h 786383"/>
                  <a:gd name="connsiteX2" fmla="*/ 19903 w 688737"/>
                  <a:gd name="connsiteY2" fmla="*/ 776002 h 786383"/>
                  <a:gd name="connsiteX3" fmla="*/ 39430 w 688737"/>
                  <a:gd name="connsiteY3" fmla="*/ 734854 h 786383"/>
                  <a:gd name="connsiteX4" fmla="*/ 40477 w 688737"/>
                  <a:gd name="connsiteY4" fmla="*/ 733615 h 786383"/>
                  <a:gd name="connsiteX5" fmla="*/ 116011 w 688737"/>
                  <a:gd name="connsiteY5" fmla="*/ 647700 h 786383"/>
                  <a:gd name="connsiteX6" fmla="*/ 275078 w 688737"/>
                  <a:gd name="connsiteY6" fmla="*/ 442436 h 786383"/>
                  <a:gd name="connsiteX7" fmla="*/ 275173 w 688737"/>
                  <a:gd name="connsiteY7" fmla="*/ 438341 h 786383"/>
                  <a:gd name="connsiteX8" fmla="*/ 270792 w 688737"/>
                  <a:gd name="connsiteY8" fmla="*/ 435769 h 786383"/>
                  <a:gd name="connsiteX9" fmla="*/ 267744 w 688737"/>
                  <a:gd name="connsiteY9" fmla="*/ 437769 h 786383"/>
                  <a:gd name="connsiteX10" fmla="*/ 163921 w 688737"/>
                  <a:gd name="connsiteY10" fmla="*/ 575977 h 786383"/>
                  <a:gd name="connsiteX11" fmla="*/ 116963 w 688737"/>
                  <a:gd name="connsiteY11" fmla="*/ 631317 h 786383"/>
                  <a:gd name="connsiteX12" fmla="*/ 80196 w 688737"/>
                  <a:gd name="connsiteY12" fmla="*/ 672084 h 786383"/>
                  <a:gd name="connsiteX13" fmla="*/ 16189 w 688737"/>
                  <a:gd name="connsiteY13" fmla="*/ 753237 h 786383"/>
                  <a:gd name="connsiteX14" fmla="*/ 13236 w 688737"/>
                  <a:gd name="connsiteY14" fmla="*/ 755523 h 786383"/>
                  <a:gd name="connsiteX15" fmla="*/ 12283 w 688737"/>
                  <a:gd name="connsiteY15" fmla="*/ 755618 h 786383"/>
                  <a:gd name="connsiteX16" fmla="*/ 9616 w 688737"/>
                  <a:gd name="connsiteY16" fmla="*/ 754666 h 786383"/>
                  <a:gd name="connsiteX17" fmla="*/ 67719 w 688737"/>
                  <a:gd name="connsiteY17" fmla="*/ 603885 h 786383"/>
                  <a:gd name="connsiteX18" fmla="*/ 68767 w 688737"/>
                  <a:gd name="connsiteY18" fmla="*/ 602552 h 786383"/>
                  <a:gd name="connsiteX19" fmla="*/ 108676 w 688737"/>
                  <a:gd name="connsiteY19" fmla="*/ 551783 h 786383"/>
                  <a:gd name="connsiteX20" fmla="*/ 121344 w 688737"/>
                  <a:gd name="connsiteY20" fmla="*/ 535877 h 786383"/>
                  <a:gd name="connsiteX21" fmla="*/ 135442 w 688737"/>
                  <a:gd name="connsiteY21" fmla="*/ 516826 h 786383"/>
                  <a:gd name="connsiteX22" fmla="*/ 222881 w 688737"/>
                  <a:gd name="connsiteY22" fmla="*/ 384620 h 786383"/>
                  <a:gd name="connsiteX23" fmla="*/ 222786 w 688737"/>
                  <a:gd name="connsiteY23" fmla="*/ 380429 h 786383"/>
                  <a:gd name="connsiteX24" fmla="*/ 218404 w 688737"/>
                  <a:gd name="connsiteY24" fmla="*/ 377857 h 786383"/>
                  <a:gd name="connsiteX25" fmla="*/ 215547 w 688737"/>
                  <a:gd name="connsiteY25" fmla="*/ 379857 h 786383"/>
                  <a:gd name="connsiteX26" fmla="*/ 101437 w 688737"/>
                  <a:gd name="connsiteY26" fmla="*/ 549307 h 786383"/>
                  <a:gd name="connsiteX27" fmla="*/ 74482 w 688737"/>
                  <a:gd name="connsiteY27" fmla="*/ 585026 h 786383"/>
                  <a:gd name="connsiteX28" fmla="*/ 70957 w 688737"/>
                  <a:gd name="connsiteY28" fmla="*/ 586740 h 786383"/>
                  <a:gd name="connsiteX29" fmla="*/ 69814 w 688737"/>
                  <a:gd name="connsiteY29" fmla="*/ 586550 h 786383"/>
                  <a:gd name="connsiteX30" fmla="*/ 66671 w 688737"/>
                  <a:gd name="connsiteY30" fmla="*/ 582740 h 786383"/>
                  <a:gd name="connsiteX31" fmla="*/ 102104 w 688737"/>
                  <a:gd name="connsiteY31" fmla="*/ 477298 h 786383"/>
                  <a:gd name="connsiteX32" fmla="*/ 162969 w 688737"/>
                  <a:gd name="connsiteY32" fmla="*/ 365950 h 786383"/>
                  <a:gd name="connsiteX33" fmla="*/ 169446 w 688737"/>
                  <a:gd name="connsiteY33" fmla="*/ 353092 h 786383"/>
                  <a:gd name="connsiteX34" fmla="*/ 169351 w 688737"/>
                  <a:gd name="connsiteY34" fmla="*/ 348806 h 786383"/>
                  <a:gd name="connsiteX35" fmla="*/ 165064 w 688737"/>
                  <a:gd name="connsiteY35" fmla="*/ 346234 h 786383"/>
                  <a:gd name="connsiteX36" fmla="*/ 162302 w 688737"/>
                  <a:gd name="connsiteY36" fmla="*/ 348234 h 786383"/>
                  <a:gd name="connsiteX37" fmla="*/ 96389 w 688737"/>
                  <a:gd name="connsiteY37" fmla="*/ 469201 h 786383"/>
                  <a:gd name="connsiteX38" fmla="*/ 92674 w 688737"/>
                  <a:gd name="connsiteY38" fmla="*/ 471297 h 786383"/>
                  <a:gd name="connsiteX39" fmla="*/ 91150 w 688737"/>
                  <a:gd name="connsiteY39" fmla="*/ 471011 h 786383"/>
                  <a:gd name="connsiteX40" fmla="*/ 88388 w 688737"/>
                  <a:gd name="connsiteY40" fmla="*/ 466154 h 786383"/>
                  <a:gd name="connsiteX41" fmla="*/ 157444 w 688737"/>
                  <a:gd name="connsiteY41" fmla="*/ 297466 h 786383"/>
                  <a:gd name="connsiteX42" fmla="*/ 300414 w 688737"/>
                  <a:gd name="connsiteY42" fmla="*/ 178499 h 786383"/>
                  <a:gd name="connsiteX43" fmla="*/ 350326 w 688737"/>
                  <a:gd name="connsiteY43" fmla="*/ 146399 h 786383"/>
                  <a:gd name="connsiteX44" fmla="*/ 414048 w 688737"/>
                  <a:gd name="connsiteY44" fmla="*/ 76962 h 786383"/>
                  <a:gd name="connsiteX45" fmla="*/ 458910 w 688737"/>
                  <a:gd name="connsiteY45" fmla="*/ 22193 h 786383"/>
                  <a:gd name="connsiteX46" fmla="*/ 519585 w 688737"/>
                  <a:gd name="connsiteY46" fmla="*/ 0 h 786383"/>
                  <a:gd name="connsiteX47" fmla="*/ 611025 w 688737"/>
                  <a:gd name="connsiteY47" fmla="*/ 26956 h 786383"/>
                  <a:gd name="connsiteX48" fmla="*/ 686939 w 688737"/>
                  <a:gd name="connsiteY48" fmla="*/ 162211 h 786383"/>
                  <a:gd name="connsiteX49" fmla="*/ 649601 w 688737"/>
                  <a:gd name="connsiteY49" fmla="*/ 241649 h 786383"/>
                  <a:gd name="connsiteX50" fmla="*/ 618645 w 688737"/>
                  <a:gd name="connsiteY50" fmla="*/ 299180 h 786383"/>
                  <a:gd name="connsiteX51" fmla="*/ 604929 w 688737"/>
                  <a:gd name="connsiteY51" fmla="*/ 400812 h 786383"/>
                  <a:gd name="connsiteX52" fmla="*/ 593975 w 688737"/>
                  <a:gd name="connsiteY52" fmla="*/ 495491 h 786383"/>
                  <a:gd name="connsiteX53" fmla="*/ 558542 w 688737"/>
                  <a:gd name="connsiteY53" fmla="*/ 573596 h 786383"/>
                  <a:gd name="connsiteX54" fmla="*/ 518251 w 688737"/>
                  <a:gd name="connsiteY54" fmla="*/ 678275 h 786383"/>
                  <a:gd name="connsiteX55" fmla="*/ 517680 w 688737"/>
                  <a:gd name="connsiteY55" fmla="*/ 696659 h 786383"/>
                  <a:gd name="connsiteX56" fmla="*/ 515203 w 688737"/>
                  <a:gd name="connsiteY56" fmla="*/ 734378 h 786383"/>
                  <a:gd name="connsiteX57" fmla="*/ 485485 w 688737"/>
                  <a:gd name="connsiteY57" fmla="*/ 759524 h 786383"/>
                  <a:gd name="connsiteX58" fmla="*/ 442718 w 688737"/>
                  <a:gd name="connsiteY58" fmla="*/ 738283 h 786383"/>
                  <a:gd name="connsiteX59" fmla="*/ 423858 w 688737"/>
                  <a:gd name="connsiteY59" fmla="*/ 693134 h 786383"/>
                  <a:gd name="connsiteX60" fmla="*/ 432050 w 688737"/>
                  <a:gd name="connsiteY60" fmla="*/ 627507 h 786383"/>
                  <a:gd name="connsiteX61" fmla="*/ 435289 w 688737"/>
                  <a:gd name="connsiteY61" fmla="*/ 557594 h 786383"/>
                  <a:gd name="connsiteX62" fmla="*/ 390902 w 688737"/>
                  <a:gd name="connsiteY62" fmla="*/ 538163 h 786383"/>
                  <a:gd name="connsiteX63" fmla="*/ 357183 w 688737"/>
                  <a:gd name="connsiteY63" fmla="*/ 541782 h 786383"/>
                  <a:gd name="connsiteX64" fmla="*/ 251551 w 688737"/>
                  <a:gd name="connsiteY64" fmla="*/ 620078 h 786383"/>
                  <a:gd name="connsiteX65" fmla="*/ 238312 w 688737"/>
                  <a:gd name="connsiteY65" fmla="*/ 635127 h 786383"/>
                  <a:gd name="connsiteX66" fmla="*/ 152872 w 688737"/>
                  <a:gd name="connsiteY66" fmla="*/ 727710 h 786383"/>
                  <a:gd name="connsiteX67" fmla="*/ 88102 w 688737"/>
                  <a:gd name="connsiteY67" fmla="*/ 776288 h 786383"/>
                  <a:gd name="connsiteX68" fmla="*/ 48669 w 688737"/>
                  <a:gd name="connsiteY68" fmla="*/ 786384 h 78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688737" h="786383">
                    <a:moveTo>
                      <a:pt x="48669" y="786384"/>
                    </a:moveTo>
                    <a:cubicBezTo>
                      <a:pt x="43144" y="786384"/>
                      <a:pt x="37429" y="785813"/>
                      <a:pt x="31619" y="784765"/>
                    </a:cubicBezTo>
                    <a:cubicBezTo>
                      <a:pt x="23999" y="783336"/>
                      <a:pt x="20951" y="779240"/>
                      <a:pt x="19903" y="776002"/>
                    </a:cubicBezTo>
                    <a:cubicBezTo>
                      <a:pt x="15808" y="764572"/>
                      <a:pt x="29143" y="747046"/>
                      <a:pt x="39430" y="734854"/>
                    </a:cubicBezTo>
                    <a:lnTo>
                      <a:pt x="40477" y="733615"/>
                    </a:lnTo>
                    <a:cubicBezTo>
                      <a:pt x="64480" y="704564"/>
                      <a:pt x="90674" y="675704"/>
                      <a:pt x="116011" y="647700"/>
                    </a:cubicBezTo>
                    <a:cubicBezTo>
                      <a:pt x="174018" y="583597"/>
                      <a:pt x="234025" y="517398"/>
                      <a:pt x="275078" y="442436"/>
                    </a:cubicBezTo>
                    <a:cubicBezTo>
                      <a:pt x="275840" y="441008"/>
                      <a:pt x="275935" y="439674"/>
                      <a:pt x="275173" y="438341"/>
                    </a:cubicBezTo>
                    <a:cubicBezTo>
                      <a:pt x="274316" y="436817"/>
                      <a:pt x="272411" y="435769"/>
                      <a:pt x="270792" y="435769"/>
                    </a:cubicBezTo>
                    <a:cubicBezTo>
                      <a:pt x="269458" y="435769"/>
                      <a:pt x="268506" y="436436"/>
                      <a:pt x="267744" y="437769"/>
                    </a:cubicBezTo>
                    <a:cubicBezTo>
                      <a:pt x="239740" y="488918"/>
                      <a:pt x="201259" y="533114"/>
                      <a:pt x="163921" y="575977"/>
                    </a:cubicBezTo>
                    <a:cubicBezTo>
                      <a:pt x="148300" y="593979"/>
                      <a:pt x="132108" y="612553"/>
                      <a:pt x="116963" y="631317"/>
                    </a:cubicBezTo>
                    <a:cubicBezTo>
                      <a:pt x="105914" y="645033"/>
                      <a:pt x="93436" y="658178"/>
                      <a:pt x="80196" y="672084"/>
                    </a:cubicBezTo>
                    <a:cubicBezTo>
                      <a:pt x="56098" y="697516"/>
                      <a:pt x="31143" y="723710"/>
                      <a:pt x="16189" y="753237"/>
                    </a:cubicBezTo>
                    <a:cubicBezTo>
                      <a:pt x="15617" y="754380"/>
                      <a:pt x="14569" y="755237"/>
                      <a:pt x="13236" y="755523"/>
                    </a:cubicBezTo>
                    <a:cubicBezTo>
                      <a:pt x="12950" y="755618"/>
                      <a:pt x="12569" y="755618"/>
                      <a:pt x="12283" y="755618"/>
                    </a:cubicBezTo>
                    <a:cubicBezTo>
                      <a:pt x="11331" y="755618"/>
                      <a:pt x="10378" y="755333"/>
                      <a:pt x="9616" y="754666"/>
                    </a:cubicBezTo>
                    <a:cubicBezTo>
                      <a:pt x="-13720" y="736283"/>
                      <a:pt x="5330" y="687038"/>
                      <a:pt x="67719" y="603885"/>
                    </a:cubicBezTo>
                    <a:cubicBezTo>
                      <a:pt x="68386" y="603123"/>
                      <a:pt x="68576" y="602837"/>
                      <a:pt x="68767" y="602552"/>
                    </a:cubicBezTo>
                    <a:cubicBezTo>
                      <a:pt x="84102" y="582168"/>
                      <a:pt x="98294" y="564642"/>
                      <a:pt x="108676" y="551783"/>
                    </a:cubicBezTo>
                    <a:cubicBezTo>
                      <a:pt x="114582" y="544449"/>
                      <a:pt x="119059" y="538925"/>
                      <a:pt x="121344" y="535877"/>
                    </a:cubicBezTo>
                    <a:lnTo>
                      <a:pt x="135442" y="516826"/>
                    </a:lnTo>
                    <a:cubicBezTo>
                      <a:pt x="166683" y="474726"/>
                      <a:pt x="198878" y="431197"/>
                      <a:pt x="222881" y="384620"/>
                    </a:cubicBezTo>
                    <a:cubicBezTo>
                      <a:pt x="223643" y="383096"/>
                      <a:pt x="223643" y="381667"/>
                      <a:pt x="222786" y="380429"/>
                    </a:cubicBezTo>
                    <a:cubicBezTo>
                      <a:pt x="221833" y="378905"/>
                      <a:pt x="220024" y="377857"/>
                      <a:pt x="218404" y="377857"/>
                    </a:cubicBezTo>
                    <a:cubicBezTo>
                      <a:pt x="217642" y="377857"/>
                      <a:pt x="216404" y="378047"/>
                      <a:pt x="215547" y="379857"/>
                    </a:cubicBezTo>
                    <a:cubicBezTo>
                      <a:pt x="184591" y="439960"/>
                      <a:pt x="142300" y="495491"/>
                      <a:pt x="101437" y="549307"/>
                    </a:cubicBezTo>
                    <a:cubicBezTo>
                      <a:pt x="92389" y="561213"/>
                      <a:pt x="83340" y="573119"/>
                      <a:pt x="74482" y="585026"/>
                    </a:cubicBezTo>
                    <a:cubicBezTo>
                      <a:pt x="73624" y="586169"/>
                      <a:pt x="72386" y="586740"/>
                      <a:pt x="70957" y="586740"/>
                    </a:cubicBezTo>
                    <a:cubicBezTo>
                      <a:pt x="70576" y="586740"/>
                      <a:pt x="70195" y="586645"/>
                      <a:pt x="69814" y="586550"/>
                    </a:cubicBezTo>
                    <a:cubicBezTo>
                      <a:pt x="68100" y="586073"/>
                      <a:pt x="66862" y="584549"/>
                      <a:pt x="66671" y="582740"/>
                    </a:cubicBezTo>
                    <a:cubicBezTo>
                      <a:pt x="62861" y="541687"/>
                      <a:pt x="78958" y="513112"/>
                      <a:pt x="102104" y="477298"/>
                    </a:cubicBezTo>
                    <a:cubicBezTo>
                      <a:pt x="124964" y="441865"/>
                      <a:pt x="144300" y="403289"/>
                      <a:pt x="162969" y="365950"/>
                    </a:cubicBezTo>
                    <a:lnTo>
                      <a:pt x="169446" y="353092"/>
                    </a:lnTo>
                    <a:cubicBezTo>
                      <a:pt x="170208" y="351568"/>
                      <a:pt x="170208" y="350139"/>
                      <a:pt x="169351" y="348806"/>
                    </a:cubicBezTo>
                    <a:cubicBezTo>
                      <a:pt x="168398" y="347282"/>
                      <a:pt x="166588" y="346234"/>
                      <a:pt x="165064" y="346234"/>
                    </a:cubicBezTo>
                    <a:cubicBezTo>
                      <a:pt x="164302" y="346234"/>
                      <a:pt x="163159" y="346424"/>
                      <a:pt x="162302" y="348234"/>
                    </a:cubicBezTo>
                    <a:cubicBezTo>
                      <a:pt x="138680" y="395288"/>
                      <a:pt x="117725" y="433769"/>
                      <a:pt x="96389" y="469201"/>
                    </a:cubicBezTo>
                    <a:cubicBezTo>
                      <a:pt x="95627" y="470535"/>
                      <a:pt x="94198" y="471297"/>
                      <a:pt x="92674" y="471297"/>
                    </a:cubicBezTo>
                    <a:cubicBezTo>
                      <a:pt x="92198" y="471297"/>
                      <a:pt x="91626" y="471202"/>
                      <a:pt x="91150" y="471011"/>
                    </a:cubicBezTo>
                    <a:cubicBezTo>
                      <a:pt x="89150" y="470249"/>
                      <a:pt x="88007" y="468249"/>
                      <a:pt x="88388" y="466154"/>
                    </a:cubicBezTo>
                    <a:cubicBezTo>
                      <a:pt x="98866" y="409385"/>
                      <a:pt x="124107" y="347853"/>
                      <a:pt x="157444" y="297466"/>
                    </a:cubicBezTo>
                    <a:cubicBezTo>
                      <a:pt x="190972" y="246698"/>
                      <a:pt x="246598" y="212027"/>
                      <a:pt x="300414" y="178499"/>
                    </a:cubicBezTo>
                    <a:cubicBezTo>
                      <a:pt x="318036" y="167545"/>
                      <a:pt x="334609" y="157163"/>
                      <a:pt x="350326" y="146399"/>
                    </a:cubicBezTo>
                    <a:cubicBezTo>
                      <a:pt x="377567" y="127635"/>
                      <a:pt x="395283" y="102965"/>
                      <a:pt x="414048" y="76962"/>
                    </a:cubicBezTo>
                    <a:cubicBezTo>
                      <a:pt x="427478" y="58293"/>
                      <a:pt x="441289" y="39053"/>
                      <a:pt x="458910" y="22193"/>
                    </a:cubicBezTo>
                    <a:cubicBezTo>
                      <a:pt x="474341" y="7429"/>
                      <a:pt x="494820" y="0"/>
                      <a:pt x="519585" y="0"/>
                    </a:cubicBezTo>
                    <a:cubicBezTo>
                      <a:pt x="559018" y="0"/>
                      <a:pt x="596642" y="18860"/>
                      <a:pt x="611025" y="26956"/>
                    </a:cubicBezTo>
                    <a:cubicBezTo>
                      <a:pt x="653221" y="50768"/>
                      <a:pt x="698369" y="100489"/>
                      <a:pt x="686939" y="162211"/>
                    </a:cubicBezTo>
                    <a:cubicBezTo>
                      <a:pt x="681605" y="190881"/>
                      <a:pt x="665317" y="216694"/>
                      <a:pt x="649601" y="241649"/>
                    </a:cubicBezTo>
                    <a:cubicBezTo>
                      <a:pt x="637885" y="260223"/>
                      <a:pt x="625789" y="279368"/>
                      <a:pt x="618645" y="299180"/>
                    </a:cubicBezTo>
                    <a:cubicBezTo>
                      <a:pt x="607120" y="331375"/>
                      <a:pt x="605977" y="366713"/>
                      <a:pt x="604929" y="400812"/>
                    </a:cubicBezTo>
                    <a:cubicBezTo>
                      <a:pt x="603976" y="432245"/>
                      <a:pt x="602929" y="464725"/>
                      <a:pt x="593975" y="495491"/>
                    </a:cubicBezTo>
                    <a:cubicBezTo>
                      <a:pt x="585688" y="523780"/>
                      <a:pt x="571877" y="549116"/>
                      <a:pt x="558542" y="573596"/>
                    </a:cubicBezTo>
                    <a:cubicBezTo>
                      <a:pt x="540159" y="607314"/>
                      <a:pt x="522823" y="639128"/>
                      <a:pt x="518251" y="678275"/>
                    </a:cubicBezTo>
                    <a:cubicBezTo>
                      <a:pt x="517966" y="684276"/>
                      <a:pt x="517775" y="690467"/>
                      <a:pt x="517680" y="696659"/>
                    </a:cubicBezTo>
                    <a:cubicBezTo>
                      <a:pt x="517394" y="708946"/>
                      <a:pt x="517204" y="721709"/>
                      <a:pt x="515203" y="734378"/>
                    </a:cubicBezTo>
                    <a:cubicBezTo>
                      <a:pt x="512727" y="750380"/>
                      <a:pt x="501868" y="759524"/>
                      <a:pt x="485485" y="759524"/>
                    </a:cubicBezTo>
                    <a:cubicBezTo>
                      <a:pt x="469483" y="759524"/>
                      <a:pt x="451481" y="750570"/>
                      <a:pt x="442718" y="738283"/>
                    </a:cubicBezTo>
                    <a:cubicBezTo>
                      <a:pt x="432431" y="723900"/>
                      <a:pt x="427192" y="706565"/>
                      <a:pt x="423858" y="693134"/>
                    </a:cubicBezTo>
                    <a:cubicBezTo>
                      <a:pt x="418239" y="670370"/>
                      <a:pt x="425192" y="648653"/>
                      <a:pt x="432050" y="627507"/>
                    </a:cubicBezTo>
                    <a:cubicBezTo>
                      <a:pt x="439860" y="603313"/>
                      <a:pt x="447290" y="580358"/>
                      <a:pt x="435289" y="557594"/>
                    </a:cubicBezTo>
                    <a:cubicBezTo>
                      <a:pt x="428526" y="544735"/>
                      <a:pt x="413667" y="538163"/>
                      <a:pt x="390902" y="538163"/>
                    </a:cubicBezTo>
                    <a:cubicBezTo>
                      <a:pt x="378139" y="538163"/>
                      <a:pt x="365566" y="540163"/>
                      <a:pt x="357183" y="541782"/>
                    </a:cubicBezTo>
                    <a:cubicBezTo>
                      <a:pt x="313273" y="549878"/>
                      <a:pt x="277555" y="590455"/>
                      <a:pt x="251551" y="620078"/>
                    </a:cubicBezTo>
                    <a:lnTo>
                      <a:pt x="238312" y="635127"/>
                    </a:lnTo>
                    <a:cubicBezTo>
                      <a:pt x="211165" y="666083"/>
                      <a:pt x="183066" y="698183"/>
                      <a:pt x="152872" y="727710"/>
                    </a:cubicBezTo>
                    <a:cubicBezTo>
                      <a:pt x="131917" y="748189"/>
                      <a:pt x="110772" y="764000"/>
                      <a:pt x="88102" y="776288"/>
                    </a:cubicBezTo>
                    <a:cubicBezTo>
                      <a:pt x="75624" y="783050"/>
                      <a:pt x="62385" y="786384"/>
                      <a:pt x="48669" y="786384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0" name="Freeform: Shape 80">
                <a:extLst>
                  <a:ext uri="{FF2B5EF4-FFF2-40B4-BE49-F238E27FC236}">
                    <a16:creationId xmlns:a16="http://schemas.microsoft.com/office/drawing/2014/main" id="{A0EA788C-B834-4203-BBD6-D74325C6CD3A}"/>
                  </a:ext>
                </a:extLst>
              </p:cNvPr>
              <p:cNvSpPr/>
              <p:nvPr/>
            </p:nvSpPr>
            <p:spPr>
              <a:xfrm>
                <a:off x="5740372" y="3410712"/>
                <a:ext cx="326871" cy="62198"/>
              </a:xfrm>
              <a:custGeom>
                <a:avLst/>
                <a:gdLst>
                  <a:gd name="connsiteX0" fmla="*/ 314098 w 326871"/>
                  <a:gd name="connsiteY0" fmla="*/ 62198 h 62198"/>
                  <a:gd name="connsiteX1" fmla="*/ 297048 w 326871"/>
                  <a:gd name="connsiteY1" fmla="*/ 56102 h 62198"/>
                  <a:gd name="connsiteX2" fmla="*/ 266949 w 326871"/>
                  <a:gd name="connsiteY2" fmla="*/ 44958 h 62198"/>
                  <a:gd name="connsiteX3" fmla="*/ 161222 w 326871"/>
                  <a:gd name="connsiteY3" fmla="*/ 36481 h 62198"/>
                  <a:gd name="connsiteX4" fmla="*/ 152173 w 326871"/>
                  <a:gd name="connsiteY4" fmla="*/ 36481 h 62198"/>
                  <a:gd name="connsiteX5" fmla="*/ 91784 w 326871"/>
                  <a:gd name="connsiteY5" fmla="*/ 38481 h 62198"/>
                  <a:gd name="connsiteX6" fmla="*/ 73687 w 326871"/>
                  <a:gd name="connsiteY6" fmla="*/ 40957 h 62198"/>
                  <a:gd name="connsiteX7" fmla="*/ 39302 w 326871"/>
                  <a:gd name="connsiteY7" fmla="*/ 44863 h 62198"/>
                  <a:gd name="connsiteX8" fmla="*/ 6821 w 326871"/>
                  <a:gd name="connsiteY8" fmla="*/ 31909 h 62198"/>
                  <a:gd name="connsiteX9" fmla="*/ 1392 w 326871"/>
                  <a:gd name="connsiteY9" fmla="*/ 8858 h 62198"/>
                  <a:gd name="connsiteX10" fmla="*/ 30824 w 326871"/>
                  <a:gd name="connsiteY10" fmla="*/ 190 h 62198"/>
                  <a:gd name="connsiteX11" fmla="*/ 33491 w 326871"/>
                  <a:gd name="connsiteY11" fmla="*/ 190 h 62198"/>
                  <a:gd name="connsiteX12" fmla="*/ 86450 w 326871"/>
                  <a:gd name="connsiteY12" fmla="*/ 0 h 62198"/>
                  <a:gd name="connsiteX13" fmla="*/ 97595 w 326871"/>
                  <a:gd name="connsiteY13" fmla="*/ 0 h 62198"/>
                  <a:gd name="connsiteX14" fmla="*/ 101214 w 326871"/>
                  <a:gd name="connsiteY14" fmla="*/ 1905 h 62198"/>
                  <a:gd name="connsiteX15" fmla="*/ 139314 w 326871"/>
                  <a:gd name="connsiteY15" fmla="*/ 16097 h 62198"/>
                  <a:gd name="connsiteX16" fmla="*/ 151030 w 326871"/>
                  <a:gd name="connsiteY16" fmla="*/ 14954 h 62198"/>
                  <a:gd name="connsiteX17" fmla="*/ 186082 w 326871"/>
                  <a:gd name="connsiteY17" fmla="*/ 1715 h 62198"/>
                  <a:gd name="connsiteX18" fmla="*/ 188082 w 326871"/>
                  <a:gd name="connsiteY18" fmla="*/ 1238 h 62198"/>
                  <a:gd name="connsiteX19" fmla="*/ 188939 w 326871"/>
                  <a:gd name="connsiteY19" fmla="*/ 1333 h 62198"/>
                  <a:gd name="connsiteX20" fmla="*/ 189987 w 326871"/>
                  <a:gd name="connsiteY20" fmla="*/ 1619 h 62198"/>
                  <a:gd name="connsiteX21" fmla="*/ 325337 w 326871"/>
                  <a:gd name="connsiteY21" fmla="*/ 49340 h 62198"/>
                  <a:gd name="connsiteX22" fmla="*/ 326861 w 326871"/>
                  <a:gd name="connsiteY22" fmla="*/ 52959 h 62198"/>
                  <a:gd name="connsiteX23" fmla="*/ 324766 w 326871"/>
                  <a:gd name="connsiteY23" fmla="*/ 56293 h 62198"/>
                  <a:gd name="connsiteX24" fmla="*/ 316193 w 326871"/>
                  <a:gd name="connsiteY24" fmla="*/ 61531 h 62198"/>
                  <a:gd name="connsiteX25" fmla="*/ 314098 w 326871"/>
                  <a:gd name="connsiteY25" fmla="*/ 62198 h 62198"/>
                  <a:gd name="connsiteX26" fmla="*/ 314098 w 326871"/>
                  <a:gd name="connsiteY26" fmla="*/ 62198 h 62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6871" h="62198">
                    <a:moveTo>
                      <a:pt x="314098" y="62198"/>
                    </a:moveTo>
                    <a:cubicBezTo>
                      <a:pt x="313050" y="62198"/>
                      <a:pt x="312764" y="62103"/>
                      <a:pt x="297048" y="56102"/>
                    </a:cubicBezTo>
                    <a:cubicBezTo>
                      <a:pt x="286571" y="52102"/>
                      <a:pt x="269045" y="45434"/>
                      <a:pt x="266949" y="44958"/>
                    </a:cubicBezTo>
                    <a:cubicBezTo>
                      <a:pt x="232850" y="36767"/>
                      <a:pt x="196464" y="36576"/>
                      <a:pt x="161222" y="36481"/>
                    </a:cubicBezTo>
                    <a:lnTo>
                      <a:pt x="152173" y="36481"/>
                    </a:lnTo>
                    <a:cubicBezTo>
                      <a:pt x="133313" y="36481"/>
                      <a:pt x="113501" y="37148"/>
                      <a:pt x="91784" y="38481"/>
                    </a:cubicBezTo>
                    <a:cubicBezTo>
                      <a:pt x="87022" y="38767"/>
                      <a:pt x="80545" y="39815"/>
                      <a:pt x="73687" y="40957"/>
                    </a:cubicBezTo>
                    <a:cubicBezTo>
                      <a:pt x="62828" y="42767"/>
                      <a:pt x="50636" y="44863"/>
                      <a:pt x="39302" y="44863"/>
                    </a:cubicBezTo>
                    <a:cubicBezTo>
                      <a:pt x="23300" y="44863"/>
                      <a:pt x="12727" y="40672"/>
                      <a:pt x="6821" y="31909"/>
                    </a:cubicBezTo>
                    <a:cubicBezTo>
                      <a:pt x="154" y="22003"/>
                      <a:pt x="-1561" y="14478"/>
                      <a:pt x="1392" y="8858"/>
                    </a:cubicBezTo>
                    <a:cubicBezTo>
                      <a:pt x="5964" y="190"/>
                      <a:pt x="19204" y="190"/>
                      <a:pt x="30824" y="190"/>
                    </a:cubicBezTo>
                    <a:lnTo>
                      <a:pt x="33491" y="190"/>
                    </a:lnTo>
                    <a:cubicBezTo>
                      <a:pt x="51113" y="0"/>
                      <a:pt x="68829" y="0"/>
                      <a:pt x="86450" y="0"/>
                    </a:cubicBezTo>
                    <a:lnTo>
                      <a:pt x="97595" y="0"/>
                    </a:lnTo>
                    <a:cubicBezTo>
                      <a:pt x="99023" y="0"/>
                      <a:pt x="100357" y="762"/>
                      <a:pt x="101214" y="1905"/>
                    </a:cubicBezTo>
                    <a:cubicBezTo>
                      <a:pt x="107786" y="11716"/>
                      <a:pt x="125122" y="16097"/>
                      <a:pt x="139314" y="16097"/>
                    </a:cubicBezTo>
                    <a:cubicBezTo>
                      <a:pt x="143696" y="16097"/>
                      <a:pt x="147696" y="15716"/>
                      <a:pt x="151030" y="14954"/>
                    </a:cubicBezTo>
                    <a:cubicBezTo>
                      <a:pt x="162746" y="12192"/>
                      <a:pt x="174176" y="7906"/>
                      <a:pt x="186082" y="1715"/>
                    </a:cubicBezTo>
                    <a:cubicBezTo>
                      <a:pt x="186653" y="1429"/>
                      <a:pt x="187415" y="1238"/>
                      <a:pt x="188082" y="1238"/>
                    </a:cubicBezTo>
                    <a:cubicBezTo>
                      <a:pt x="188368" y="1238"/>
                      <a:pt x="188654" y="1238"/>
                      <a:pt x="188939" y="1333"/>
                    </a:cubicBezTo>
                    <a:cubicBezTo>
                      <a:pt x="189130" y="1333"/>
                      <a:pt x="189797" y="1619"/>
                      <a:pt x="189987" y="1619"/>
                    </a:cubicBezTo>
                    <a:cubicBezTo>
                      <a:pt x="221324" y="3429"/>
                      <a:pt x="281046" y="12192"/>
                      <a:pt x="325337" y="49340"/>
                    </a:cubicBezTo>
                    <a:cubicBezTo>
                      <a:pt x="326385" y="50197"/>
                      <a:pt x="326957" y="51625"/>
                      <a:pt x="326861" y="52959"/>
                    </a:cubicBezTo>
                    <a:cubicBezTo>
                      <a:pt x="326766" y="54388"/>
                      <a:pt x="326004" y="55626"/>
                      <a:pt x="324766" y="56293"/>
                    </a:cubicBezTo>
                    <a:lnTo>
                      <a:pt x="316193" y="61531"/>
                    </a:lnTo>
                    <a:cubicBezTo>
                      <a:pt x="315717" y="62008"/>
                      <a:pt x="314955" y="62198"/>
                      <a:pt x="314098" y="62198"/>
                    </a:cubicBezTo>
                    <a:cubicBezTo>
                      <a:pt x="314098" y="62198"/>
                      <a:pt x="314098" y="62198"/>
                      <a:pt x="314098" y="62198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1" name="Freeform: Shape 81">
                <a:extLst>
                  <a:ext uri="{FF2B5EF4-FFF2-40B4-BE49-F238E27FC236}">
                    <a16:creationId xmlns:a16="http://schemas.microsoft.com/office/drawing/2014/main" id="{35AF556A-DE16-4580-B7B5-571A4A17A0E3}"/>
                  </a:ext>
                </a:extLst>
              </p:cNvPr>
              <p:cNvSpPr/>
              <p:nvPr/>
            </p:nvSpPr>
            <p:spPr>
              <a:xfrm>
                <a:off x="5770244" y="3456908"/>
                <a:ext cx="83153" cy="40862"/>
              </a:xfrm>
              <a:custGeom>
                <a:avLst/>
                <a:gdLst>
                  <a:gd name="connsiteX0" fmla="*/ 78486 w 83153"/>
                  <a:gd name="connsiteY0" fmla="*/ 40862 h 40862"/>
                  <a:gd name="connsiteX1" fmla="*/ 66580 w 83153"/>
                  <a:gd name="connsiteY1" fmla="*/ 40672 h 40862"/>
                  <a:gd name="connsiteX2" fmla="*/ 58198 w 83153"/>
                  <a:gd name="connsiteY2" fmla="*/ 40577 h 40862"/>
                  <a:gd name="connsiteX3" fmla="*/ 44005 w 83153"/>
                  <a:gd name="connsiteY3" fmla="*/ 40196 h 40862"/>
                  <a:gd name="connsiteX4" fmla="*/ 19431 w 83153"/>
                  <a:gd name="connsiteY4" fmla="*/ 39624 h 40862"/>
                  <a:gd name="connsiteX5" fmla="*/ 4477 w 83153"/>
                  <a:gd name="connsiteY5" fmla="*/ 40005 h 40862"/>
                  <a:gd name="connsiteX6" fmla="*/ 4286 w 83153"/>
                  <a:gd name="connsiteY6" fmla="*/ 40005 h 40862"/>
                  <a:gd name="connsiteX7" fmla="*/ 1333 w 83153"/>
                  <a:gd name="connsiteY7" fmla="*/ 38767 h 40862"/>
                  <a:gd name="connsiteX8" fmla="*/ 0 w 83153"/>
                  <a:gd name="connsiteY8" fmla="*/ 35623 h 40862"/>
                  <a:gd name="connsiteX9" fmla="*/ 0 w 83153"/>
                  <a:gd name="connsiteY9" fmla="*/ 13144 h 40862"/>
                  <a:gd name="connsiteX10" fmla="*/ 4286 w 83153"/>
                  <a:gd name="connsiteY10" fmla="*/ 8763 h 40862"/>
                  <a:gd name="connsiteX11" fmla="*/ 40672 w 83153"/>
                  <a:gd name="connsiteY11" fmla="*/ 4096 h 40862"/>
                  <a:gd name="connsiteX12" fmla="*/ 61531 w 83153"/>
                  <a:gd name="connsiteY12" fmla="*/ 952 h 40862"/>
                  <a:gd name="connsiteX13" fmla="*/ 74105 w 83153"/>
                  <a:gd name="connsiteY13" fmla="*/ 190 h 40862"/>
                  <a:gd name="connsiteX14" fmla="*/ 78867 w 83153"/>
                  <a:gd name="connsiteY14" fmla="*/ 0 h 40862"/>
                  <a:gd name="connsiteX15" fmla="*/ 81820 w 83153"/>
                  <a:gd name="connsiteY15" fmla="*/ 1238 h 40862"/>
                  <a:gd name="connsiteX16" fmla="*/ 83153 w 83153"/>
                  <a:gd name="connsiteY16" fmla="*/ 4381 h 40862"/>
                  <a:gd name="connsiteX17" fmla="*/ 83153 w 83153"/>
                  <a:gd name="connsiteY17" fmla="*/ 36481 h 40862"/>
                  <a:gd name="connsiteX18" fmla="*/ 81820 w 83153"/>
                  <a:gd name="connsiteY18" fmla="*/ 39624 h 40862"/>
                  <a:gd name="connsiteX19" fmla="*/ 78772 w 83153"/>
                  <a:gd name="connsiteY19" fmla="*/ 40862 h 40862"/>
                  <a:gd name="connsiteX20" fmla="*/ 78486 w 83153"/>
                  <a:gd name="connsiteY20" fmla="*/ 40862 h 4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153" h="40862">
                    <a:moveTo>
                      <a:pt x="78486" y="40862"/>
                    </a:moveTo>
                    <a:cubicBezTo>
                      <a:pt x="74581" y="40767"/>
                      <a:pt x="70580" y="40672"/>
                      <a:pt x="66580" y="40672"/>
                    </a:cubicBezTo>
                    <a:lnTo>
                      <a:pt x="58198" y="40577"/>
                    </a:lnTo>
                    <a:cubicBezTo>
                      <a:pt x="53530" y="40481"/>
                      <a:pt x="48863" y="40291"/>
                      <a:pt x="44005" y="40196"/>
                    </a:cubicBezTo>
                    <a:cubicBezTo>
                      <a:pt x="35909" y="39910"/>
                      <a:pt x="27718" y="39624"/>
                      <a:pt x="19431" y="39624"/>
                    </a:cubicBezTo>
                    <a:cubicBezTo>
                      <a:pt x="14478" y="39624"/>
                      <a:pt x="9430" y="39719"/>
                      <a:pt x="4477" y="40005"/>
                    </a:cubicBezTo>
                    <a:cubicBezTo>
                      <a:pt x="4381" y="40005"/>
                      <a:pt x="4286" y="40005"/>
                      <a:pt x="4286" y="40005"/>
                    </a:cubicBezTo>
                    <a:cubicBezTo>
                      <a:pt x="3143" y="40005"/>
                      <a:pt x="2096" y="39624"/>
                      <a:pt x="1333" y="38767"/>
                    </a:cubicBezTo>
                    <a:cubicBezTo>
                      <a:pt x="476" y="37910"/>
                      <a:pt x="0" y="36767"/>
                      <a:pt x="0" y="35623"/>
                    </a:cubicBezTo>
                    <a:lnTo>
                      <a:pt x="0" y="13144"/>
                    </a:lnTo>
                    <a:cubicBezTo>
                      <a:pt x="0" y="10763"/>
                      <a:pt x="1905" y="8858"/>
                      <a:pt x="4286" y="8763"/>
                    </a:cubicBezTo>
                    <a:cubicBezTo>
                      <a:pt x="15621" y="8573"/>
                      <a:pt x="28956" y="6191"/>
                      <a:pt x="40672" y="4096"/>
                    </a:cubicBezTo>
                    <a:cubicBezTo>
                      <a:pt x="48482" y="2762"/>
                      <a:pt x="55817" y="1429"/>
                      <a:pt x="61531" y="952"/>
                    </a:cubicBezTo>
                    <a:cubicBezTo>
                      <a:pt x="65723" y="667"/>
                      <a:pt x="69914" y="381"/>
                      <a:pt x="74105" y="190"/>
                    </a:cubicBezTo>
                    <a:cubicBezTo>
                      <a:pt x="74105" y="190"/>
                      <a:pt x="78772" y="0"/>
                      <a:pt x="78867" y="0"/>
                    </a:cubicBezTo>
                    <a:cubicBezTo>
                      <a:pt x="80010" y="0"/>
                      <a:pt x="81058" y="381"/>
                      <a:pt x="81820" y="1238"/>
                    </a:cubicBezTo>
                    <a:cubicBezTo>
                      <a:pt x="82677" y="2096"/>
                      <a:pt x="83153" y="3238"/>
                      <a:pt x="83153" y="4381"/>
                    </a:cubicBezTo>
                    <a:lnTo>
                      <a:pt x="83153" y="36481"/>
                    </a:lnTo>
                    <a:cubicBezTo>
                      <a:pt x="83153" y="37624"/>
                      <a:pt x="82677" y="38767"/>
                      <a:pt x="81820" y="39624"/>
                    </a:cubicBezTo>
                    <a:cubicBezTo>
                      <a:pt x="80963" y="40386"/>
                      <a:pt x="79915" y="40862"/>
                      <a:pt x="78772" y="40862"/>
                    </a:cubicBezTo>
                    <a:cubicBezTo>
                      <a:pt x="78581" y="40862"/>
                      <a:pt x="78581" y="40862"/>
                      <a:pt x="78486" y="40862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2" name="Freeform: Shape 82">
                <a:extLst>
                  <a:ext uri="{FF2B5EF4-FFF2-40B4-BE49-F238E27FC236}">
                    <a16:creationId xmlns:a16="http://schemas.microsoft.com/office/drawing/2014/main" id="{7121F0FF-91E8-49D0-B1A3-90A16C179DE9}"/>
                  </a:ext>
                </a:extLst>
              </p:cNvPr>
              <p:cNvSpPr/>
              <p:nvPr/>
            </p:nvSpPr>
            <p:spPr>
              <a:xfrm>
                <a:off x="5715932" y="3505866"/>
                <a:ext cx="189736" cy="111918"/>
              </a:xfrm>
              <a:custGeom>
                <a:avLst/>
                <a:gdLst>
                  <a:gd name="connsiteX0" fmla="*/ 86031 w 189736"/>
                  <a:gd name="connsiteY0" fmla="*/ 111919 h 111918"/>
                  <a:gd name="connsiteX1" fmla="*/ 33929 w 189736"/>
                  <a:gd name="connsiteY1" fmla="*/ 107633 h 111918"/>
                  <a:gd name="connsiteX2" fmla="*/ 20 w 189736"/>
                  <a:gd name="connsiteY2" fmla="*/ 72485 h 111918"/>
                  <a:gd name="connsiteX3" fmla="*/ 45740 w 189736"/>
                  <a:gd name="connsiteY3" fmla="*/ 1238 h 111918"/>
                  <a:gd name="connsiteX4" fmla="*/ 87555 w 189736"/>
                  <a:gd name="connsiteY4" fmla="*/ 0 h 111918"/>
                  <a:gd name="connsiteX5" fmla="*/ 110415 w 189736"/>
                  <a:gd name="connsiteY5" fmla="*/ 95 h 111918"/>
                  <a:gd name="connsiteX6" fmla="*/ 156039 w 189736"/>
                  <a:gd name="connsiteY6" fmla="*/ 2572 h 111918"/>
                  <a:gd name="connsiteX7" fmla="*/ 188520 w 189736"/>
                  <a:gd name="connsiteY7" fmla="*/ 89249 h 111918"/>
                  <a:gd name="connsiteX8" fmla="*/ 188329 w 189736"/>
                  <a:gd name="connsiteY8" fmla="*/ 90202 h 111918"/>
                  <a:gd name="connsiteX9" fmla="*/ 102318 w 189736"/>
                  <a:gd name="connsiteY9" fmla="*/ 111823 h 111918"/>
                  <a:gd name="connsiteX10" fmla="*/ 86031 w 189736"/>
                  <a:gd name="connsiteY10" fmla="*/ 111919 h 111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9736" h="111918">
                    <a:moveTo>
                      <a:pt x="86031" y="111919"/>
                    </a:moveTo>
                    <a:cubicBezTo>
                      <a:pt x="68124" y="111919"/>
                      <a:pt x="50598" y="110490"/>
                      <a:pt x="33929" y="107633"/>
                    </a:cubicBezTo>
                    <a:cubicBezTo>
                      <a:pt x="13164" y="104108"/>
                      <a:pt x="496" y="100013"/>
                      <a:pt x="20" y="72485"/>
                    </a:cubicBezTo>
                    <a:cubicBezTo>
                      <a:pt x="-647" y="28861"/>
                      <a:pt x="15546" y="3619"/>
                      <a:pt x="45740" y="1238"/>
                    </a:cubicBezTo>
                    <a:cubicBezTo>
                      <a:pt x="60313" y="95"/>
                      <a:pt x="75077" y="0"/>
                      <a:pt x="87555" y="0"/>
                    </a:cubicBezTo>
                    <a:lnTo>
                      <a:pt x="110415" y="95"/>
                    </a:lnTo>
                    <a:cubicBezTo>
                      <a:pt x="125464" y="95"/>
                      <a:pt x="140990" y="95"/>
                      <a:pt x="156039" y="2572"/>
                    </a:cubicBezTo>
                    <a:cubicBezTo>
                      <a:pt x="194997" y="8954"/>
                      <a:pt x="190425" y="65246"/>
                      <a:pt x="188520" y="89249"/>
                    </a:cubicBezTo>
                    <a:cubicBezTo>
                      <a:pt x="188520" y="89535"/>
                      <a:pt x="188424" y="89821"/>
                      <a:pt x="188329" y="90202"/>
                    </a:cubicBezTo>
                    <a:cubicBezTo>
                      <a:pt x="183757" y="105156"/>
                      <a:pt x="157278" y="111823"/>
                      <a:pt x="102318" y="111823"/>
                    </a:cubicBezTo>
                    <a:lnTo>
                      <a:pt x="86031" y="111919"/>
                    </a:ln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3" name="Freeform: Shape 83">
                <a:extLst>
                  <a:ext uri="{FF2B5EF4-FFF2-40B4-BE49-F238E27FC236}">
                    <a16:creationId xmlns:a16="http://schemas.microsoft.com/office/drawing/2014/main" id="{A22932C0-5AE3-442F-8327-426040912F83}"/>
                  </a:ext>
                </a:extLst>
              </p:cNvPr>
              <p:cNvSpPr/>
              <p:nvPr/>
            </p:nvSpPr>
            <p:spPr>
              <a:xfrm>
                <a:off x="5931981" y="3345656"/>
                <a:ext cx="889432" cy="554164"/>
              </a:xfrm>
              <a:custGeom>
                <a:avLst/>
                <a:gdLst>
                  <a:gd name="connsiteX0" fmla="*/ 849437 w 889432"/>
                  <a:gd name="connsiteY0" fmla="*/ 19812 h 554164"/>
                  <a:gd name="connsiteX1" fmla="*/ 698942 w 889432"/>
                  <a:gd name="connsiteY1" fmla="*/ 100775 h 554164"/>
                  <a:gd name="connsiteX2" fmla="*/ 646269 w 889432"/>
                  <a:gd name="connsiteY2" fmla="*/ 106871 h 554164"/>
                  <a:gd name="connsiteX3" fmla="*/ 603216 w 889432"/>
                  <a:gd name="connsiteY3" fmla="*/ 104775 h 554164"/>
                  <a:gd name="connsiteX4" fmla="*/ 557020 w 889432"/>
                  <a:gd name="connsiteY4" fmla="*/ 102584 h 554164"/>
                  <a:gd name="connsiteX5" fmla="*/ 551019 w 889432"/>
                  <a:gd name="connsiteY5" fmla="*/ 102679 h 554164"/>
                  <a:gd name="connsiteX6" fmla="*/ 373759 w 889432"/>
                  <a:gd name="connsiteY6" fmla="*/ 167354 h 554164"/>
                  <a:gd name="connsiteX7" fmla="*/ 351565 w 889432"/>
                  <a:gd name="connsiteY7" fmla="*/ 183071 h 554164"/>
                  <a:gd name="connsiteX8" fmla="*/ 240313 w 889432"/>
                  <a:gd name="connsiteY8" fmla="*/ 247840 h 554164"/>
                  <a:gd name="connsiteX9" fmla="*/ 188021 w 889432"/>
                  <a:gd name="connsiteY9" fmla="*/ 259080 h 554164"/>
                  <a:gd name="connsiteX10" fmla="*/ 75436 w 889432"/>
                  <a:gd name="connsiteY10" fmla="*/ 310610 h 554164"/>
                  <a:gd name="connsiteX11" fmla="*/ 75436 w 889432"/>
                  <a:gd name="connsiteY11" fmla="*/ 314801 h 554164"/>
                  <a:gd name="connsiteX12" fmla="*/ 79055 w 889432"/>
                  <a:gd name="connsiteY12" fmla="*/ 316992 h 554164"/>
                  <a:gd name="connsiteX13" fmla="*/ 104487 w 889432"/>
                  <a:gd name="connsiteY13" fmla="*/ 320040 h 554164"/>
                  <a:gd name="connsiteX14" fmla="*/ 136015 w 889432"/>
                  <a:gd name="connsiteY14" fmla="*/ 323279 h 554164"/>
                  <a:gd name="connsiteX15" fmla="*/ 140491 w 889432"/>
                  <a:gd name="connsiteY15" fmla="*/ 323183 h 554164"/>
                  <a:gd name="connsiteX16" fmla="*/ 248314 w 889432"/>
                  <a:gd name="connsiteY16" fmla="*/ 307372 h 554164"/>
                  <a:gd name="connsiteX17" fmla="*/ 254982 w 889432"/>
                  <a:gd name="connsiteY17" fmla="*/ 306038 h 554164"/>
                  <a:gd name="connsiteX18" fmla="*/ 256030 w 889432"/>
                  <a:gd name="connsiteY18" fmla="*/ 305943 h 554164"/>
                  <a:gd name="connsiteX19" fmla="*/ 260602 w 889432"/>
                  <a:gd name="connsiteY19" fmla="*/ 310610 h 554164"/>
                  <a:gd name="connsiteX20" fmla="*/ 257839 w 889432"/>
                  <a:gd name="connsiteY20" fmla="*/ 314230 h 554164"/>
                  <a:gd name="connsiteX21" fmla="*/ 237456 w 889432"/>
                  <a:gd name="connsiteY21" fmla="*/ 318421 h 554164"/>
                  <a:gd name="connsiteX22" fmla="*/ 154588 w 889432"/>
                  <a:gd name="connsiteY22" fmla="*/ 331184 h 554164"/>
                  <a:gd name="connsiteX23" fmla="*/ 152112 w 889432"/>
                  <a:gd name="connsiteY23" fmla="*/ 331280 h 554164"/>
                  <a:gd name="connsiteX24" fmla="*/ 127061 w 889432"/>
                  <a:gd name="connsiteY24" fmla="*/ 329470 h 554164"/>
                  <a:gd name="connsiteX25" fmla="*/ 83151 w 889432"/>
                  <a:gd name="connsiteY25" fmla="*/ 326708 h 554164"/>
                  <a:gd name="connsiteX26" fmla="*/ 26382 w 889432"/>
                  <a:gd name="connsiteY26" fmla="*/ 343376 h 554164"/>
                  <a:gd name="connsiteX27" fmla="*/ 18286 w 889432"/>
                  <a:gd name="connsiteY27" fmla="*/ 374428 h 554164"/>
                  <a:gd name="connsiteX28" fmla="*/ 20381 w 889432"/>
                  <a:gd name="connsiteY28" fmla="*/ 377666 h 554164"/>
                  <a:gd name="connsiteX29" fmla="*/ 22572 w 889432"/>
                  <a:gd name="connsiteY29" fmla="*/ 378238 h 554164"/>
                  <a:gd name="connsiteX30" fmla="*/ 24286 w 889432"/>
                  <a:gd name="connsiteY30" fmla="*/ 377857 h 554164"/>
                  <a:gd name="connsiteX31" fmla="*/ 63244 w 889432"/>
                  <a:gd name="connsiteY31" fmla="*/ 370427 h 554164"/>
                  <a:gd name="connsiteX32" fmla="*/ 104201 w 889432"/>
                  <a:gd name="connsiteY32" fmla="*/ 374904 h 554164"/>
                  <a:gd name="connsiteX33" fmla="*/ 199070 w 889432"/>
                  <a:gd name="connsiteY33" fmla="*/ 382524 h 554164"/>
                  <a:gd name="connsiteX34" fmla="*/ 282414 w 889432"/>
                  <a:gd name="connsiteY34" fmla="*/ 379667 h 554164"/>
                  <a:gd name="connsiteX35" fmla="*/ 289939 w 889432"/>
                  <a:gd name="connsiteY35" fmla="*/ 379286 h 554164"/>
                  <a:gd name="connsiteX36" fmla="*/ 293463 w 889432"/>
                  <a:gd name="connsiteY36" fmla="*/ 383096 h 554164"/>
                  <a:gd name="connsiteX37" fmla="*/ 289177 w 889432"/>
                  <a:gd name="connsiteY37" fmla="*/ 388048 h 554164"/>
                  <a:gd name="connsiteX38" fmla="*/ 268317 w 889432"/>
                  <a:gd name="connsiteY38" fmla="*/ 389192 h 554164"/>
                  <a:gd name="connsiteX39" fmla="*/ 193736 w 889432"/>
                  <a:gd name="connsiteY39" fmla="*/ 391954 h 554164"/>
                  <a:gd name="connsiteX40" fmla="*/ 115155 w 889432"/>
                  <a:gd name="connsiteY40" fmla="*/ 385763 h 554164"/>
                  <a:gd name="connsiteX41" fmla="*/ 107249 w 889432"/>
                  <a:gd name="connsiteY41" fmla="*/ 384334 h 554164"/>
                  <a:gd name="connsiteX42" fmla="*/ 60386 w 889432"/>
                  <a:gd name="connsiteY42" fmla="*/ 378619 h 554164"/>
                  <a:gd name="connsiteX43" fmla="*/ 7427 w 889432"/>
                  <a:gd name="connsiteY43" fmla="*/ 399383 h 554164"/>
                  <a:gd name="connsiteX44" fmla="*/ 1045 w 889432"/>
                  <a:gd name="connsiteY44" fmla="*/ 422434 h 554164"/>
                  <a:gd name="connsiteX45" fmla="*/ 83818 w 889432"/>
                  <a:gd name="connsiteY45" fmla="*/ 459296 h 554164"/>
                  <a:gd name="connsiteX46" fmla="*/ 84580 w 889432"/>
                  <a:gd name="connsiteY46" fmla="*/ 459391 h 554164"/>
                  <a:gd name="connsiteX47" fmla="*/ 87151 w 889432"/>
                  <a:gd name="connsiteY47" fmla="*/ 458534 h 554164"/>
                  <a:gd name="connsiteX48" fmla="*/ 88866 w 889432"/>
                  <a:gd name="connsiteY48" fmla="*/ 455486 h 554164"/>
                  <a:gd name="connsiteX49" fmla="*/ 152779 w 889432"/>
                  <a:gd name="connsiteY49" fmla="*/ 419767 h 554164"/>
                  <a:gd name="connsiteX50" fmla="*/ 162208 w 889432"/>
                  <a:gd name="connsiteY50" fmla="*/ 420243 h 554164"/>
                  <a:gd name="connsiteX51" fmla="*/ 196498 w 889432"/>
                  <a:gd name="connsiteY51" fmla="*/ 427863 h 554164"/>
                  <a:gd name="connsiteX52" fmla="*/ 244409 w 889432"/>
                  <a:gd name="connsiteY52" fmla="*/ 436531 h 554164"/>
                  <a:gd name="connsiteX53" fmla="*/ 251934 w 889432"/>
                  <a:gd name="connsiteY53" fmla="*/ 436245 h 554164"/>
                  <a:gd name="connsiteX54" fmla="*/ 282890 w 889432"/>
                  <a:gd name="connsiteY54" fmla="*/ 432244 h 554164"/>
                  <a:gd name="connsiteX55" fmla="*/ 328991 w 889432"/>
                  <a:gd name="connsiteY55" fmla="*/ 427673 h 554164"/>
                  <a:gd name="connsiteX56" fmla="*/ 357661 w 889432"/>
                  <a:gd name="connsiteY56" fmla="*/ 430816 h 554164"/>
                  <a:gd name="connsiteX57" fmla="*/ 360519 w 889432"/>
                  <a:gd name="connsiteY57" fmla="*/ 434912 h 554164"/>
                  <a:gd name="connsiteX58" fmla="*/ 356328 w 889432"/>
                  <a:gd name="connsiteY58" fmla="*/ 439293 h 554164"/>
                  <a:gd name="connsiteX59" fmla="*/ 355090 w 889432"/>
                  <a:gd name="connsiteY59" fmla="*/ 439103 h 554164"/>
                  <a:gd name="connsiteX60" fmla="*/ 325753 w 889432"/>
                  <a:gd name="connsiteY60" fmla="*/ 435864 h 554164"/>
                  <a:gd name="connsiteX61" fmla="*/ 282700 w 889432"/>
                  <a:gd name="connsiteY61" fmla="*/ 439769 h 554164"/>
                  <a:gd name="connsiteX62" fmla="*/ 240504 w 889432"/>
                  <a:gd name="connsiteY62" fmla="*/ 443579 h 554164"/>
                  <a:gd name="connsiteX63" fmla="*/ 211643 w 889432"/>
                  <a:gd name="connsiteY63" fmla="*/ 440246 h 554164"/>
                  <a:gd name="connsiteX64" fmla="*/ 196975 w 889432"/>
                  <a:gd name="connsiteY64" fmla="*/ 436340 h 554164"/>
                  <a:gd name="connsiteX65" fmla="*/ 148111 w 889432"/>
                  <a:gd name="connsiteY65" fmla="*/ 427196 h 554164"/>
                  <a:gd name="connsiteX66" fmla="*/ 142396 w 889432"/>
                  <a:gd name="connsiteY66" fmla="*/ 427387 h 554164"/>
                  <a:gd name="connsiteX67" fmla="*/ 101344 w 889432"/>
                  <a:gd name="connsiteY67" fmla="*/ 455105 h 554164"/>
                  <a:gd name="connsiteX68" fmla="*/ 123727 w 889432"/>
                  <a:gd name="connsiteY68" fmla="*/ 491776 h 554164"/>
                  <a:gd name="connsiteX69" fmla="*/ 298797 w 889432"/>
                  <a:gd name="connsiteY69" fmla="*/ 543401 h 554164"/>
                  <a:gd name="connsiteX70" fmla="*/ 298797 w 889432"/>
                  <a:gd name="connsiteY70" fmla="*/ 543401 h 554164"/>
                  <a:gd name="connsiteX71" fmla="*/ 375473 w 889432"/>
                  <a:gd name="connsiteY71" fmla="*/ 526447 h 554164"/>
                  <a:gd name="connsiteX72" fmla="*/ 374997 w 889432"/>
                  <a:gd name="connsiteY72" fmla="*/ 522065 h 554164"/>
                  <a:gd name="connsiteX73" fmla="*/ 376616 w 889432"/>
                  <a:gd name="connsiteY73" fmla="*/ 526161 h 554164"/>
                  <a:gd name="connsiteX74" fmla="*/ 379950 w 889432"/>
                  <a:gd name="connsiteY74" fmla="*/ 521780 h 554164"/>
                  <a:gd name="connsiteX75" fmla="*/ 463770 w 889432"/>
                  <a:gd name="connsiteY75" fmla="*/ 414338 h 554164"/>
                  <a:gd name="connsiteX76" fmla="*/ 549114 w 889432"/>
                  <a:gd name="connsiteY76" fmla="*/ 321945 h 554164"/>
                  <a:gd name="connsiteX77" fmla="*/ 553114 w 889432"/>
                  <a:gd name="connsiteY77" fmla="*/ 318897 h 554164"/>
                  <a:gd name="connsiteX78" fmla="*/ 557210 w 889432"/>
                  <a:gd name="connsiteY78" fmla="*/ 320707 h 554164"/>
                  <a:gd name="connsiteX79" fmla="*/ 557591 w 889432"/>
                  <a:gd name="connsiteY79" fmla="*/ 323945 h 554164"/>
                  <a:gd name="connsiteX80" fmla="*/ 500822 w 889432"/>
                  <a:gd name="connsiteY80" fmla="*/ 399288 h 554164"/>
                  <a:gd name="connsiteX81" fmla="*/ 478057 w 889432"/>
                  <a:gd name="connsiteY81" fmla="*/ 413766 h 554164"/>
                  <a:gd name="connsiteX82" fmla="*/ 389856 w 889432"/>
                  <a:gd name="connsiteY82" fmla="*/ 537686 h 554164"/>
                  <a:gd name="connsiteX83" fmla="*/ 412716 w 889432"/>
                  <a:gd name="connsiteY83" fmla="*/ 554164 h 554164"/>
                  <a:gd name="connsiteX84" fmla="*/ 471009 w 889432"/>
                  <a:gd name="connsiteY84" fmla="*/ 529400 h 554164"/>
                  <a:gd name="connsiteX85" fmla="*/ 483582 w 889432"/>
                  <a:gd name="connsiteY85" fmla="*/ 522065 h 554164"/>
                  <a:gd name="connsiteX86" fmla="*/ 505299 w 889432"/>
                  <a:gd name="connsiteY86" fmla="*/ 513017 h 554164"/>
                  <a:gd name="connsiteX87" fmla="*/ 560830 w 889432"/>
                  <a:gd name="connsiteY87" fmla="*/ 483870 h 554164"/>
                  <a:gd name="connsiteX88" fmla="*/ 591310 w 889432"/>
                  <a:gd name="connsiteY88" fmla="*/ 463772 h 554164"/>
                  <a:gd name="connsiteX89" fmla="*/ 651222 w 889432"/>
                  <a:gd name="connsiteY89" fmla="*/ 413385 h 554164"/>
                  <a:gd name="connsiteX90" fmla="*/ 661699 w 889432"/>
                  <a:gd name="connsiteY90" fmla="*/ 392049 h 554164"/>
                  <a:gd name="connsiteX91" fmla="*/ 678654 w 889432"/>
                  <a:gd name="connsiteY91" fmla="*/ 361569 h 554164"/>
                  <a:gd name="connsiteX92" fmla="*/ 748377 w 889432"/>
                  <a:gd name="connsiteY92" fmla="*/ 319659 h 554164"/>
                  <a:gd name="connsiteX93" fmla="*/ 871249 w 889432"/>
                  <a:gd name="connsiteY93" fmla="*/ 281273 h 554164"/>
                  <a:gd name="connsiteX94" fmla="*/ 880012 w 889432"/>
                  <a:gd name="connsiteY94" fmla="*/ 0 h 554164"/>
                  <a:gd name="connsiteX95" fmla="*/ 865630 w 889432"/>
                  <a:gd name="connsiteY95" fmla="*/ 8287 h 554164"/>
                  <a:gd name="connsiteX96" fmla="*/ 849437 w 889432"/>
                  <a:gd name="connsiteY96" fmla="*/ 19812 h 55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89432" h="554164">
                    <a:moveTo>
                      <a:pt x="849437" y="19812"/>
                    </a:moveTo>
                    <a:cubicBezTo>
                      <a:pt x="803241" y="51530"/>
                      <a:pt x="750853" y="87535"/>
                      <a:pt x="698942" y="100775"/>
                    </a:cubicBezTo>
                    <a:cubicBezTo>
                      <a:pt x="682654" y="104965"/>
                      <a:pt x="665890" y="106871"/>
                      <a:pt x="646269" y="106871"/>
                    </a:cubicBezTo>
                    <a:cubicBezTo>
                      <a:pt x="631886" y="106871"/>
                      <a:pt x="617980" y="105918"/>
                      <a:pt x="603216" y="104775"/>
                    </a:cubicBezTo>
                    <a:cubicBezTo>
                      <a:pt x="588357" y="103727"/>
                      <a:pt x="572926" y="102584"/>
                      <a:pt x="557020" y="102584"/>
                    </a:cubicBezTo>
                    <a:cubicBezTo>
                      <a:pt x="555019" y="102584"/>
                      <a:pt x="553019" y="102584"/>
                      <a:pt x="551019" y="102679"/>
                    </a:cubicBezTo>
                    <a:cubicBezTo>
                      <a:pt x="491202" y="103727"/>
                      <a:pt x="436528" y="123730"/>
                      <a:pt x="373759" y="167354"/>
                    </a:cubicBezTo>
                    <a:cubicBezTo>
                      <a:pt x="366424" y="172498"/>
                      <a:pt x="358995" y="177737"/>
                      <a:pt x="351565" y="183071"/>
                    </a:cubicBezTo>
                    <a:cubicBezTo>
                      <a:pt x="316704" y="207931"/>
                      <a:pt x="280604" y="233744"/>
                      <a:pt x="240313" y="247840"/>
                    </a:cubicBezTo>
                    <a:cubicBezTo>
                      <a:pt x="225645" y="252984"/>
                      <a:pt x="207357" y="255937"/>
                      <a:pt x="188021" y="259080"/>
                    </a:cubicBezTo>
                    <a:cubicBezTo>
                      <a:pt x="144587" y="266224"/>
                      <a:pt x="95248" y="274225"/>
                      <a:pt x="75436" y="310610"/>
                    </a:cubicBezTo>
                    <a:cubicBezTo>
                      <a:pt x="74674" y="311944"/>
                      <a:pt x="74769" y="313563"/>
                      <a:pt x="75436" y="314801"/>
                    </a:cubicBezTo>
                    <a:cubicBezTo>
                      <a:pt x="76198" y="316135"/>
                      <a:pt x="77531" y="316897"/>
                      <a:pt x="79055" y="316992"/>
                    </a:cubicBezTo>
                    <a:cubicBezTo>
                      <a:pt x="87437" y="317373"/>
                      <a:pt x="96105" y="318707"/>
                      <a:pt x="104487" y="320040"/>
                    </a:cubicBezTo>
                    <a:cubicBezTo>
                      <a:pt x="114774" y="321659"/>
                      <a:pt x="125442" y="323279"/>
                      <a:pt x="136015" y="323279"/>
                    </a:cubicBezTo>
                    <a:cubicBezTo>
                      <a:pt x="137539" y="323279"/>
                      <a:pt x="138967" y="323279"/>
                      <a:pt x="140491" y="323183"/>
                    </a:cubicBezTo>
                    <a:cubicBezTo>
                      <a:pt x="177163" y="321469"/>
                      <a:pt x="213358" y="314325"/>
                      <a:pt x="248314" y="307372"/>
                    </a:cubicBezTo>
                    <a:lnTo>
                      <a:pt x="254982" y="306038"/>
                    </a:lnTo>
                    <a:cubicBezTo>
                      <a:pt x="255363" y="305943"/>
                      <a:pt x="255744" y="305943"/>
                      <a:pt x="256030" y="305943"/>
                    </a:cubicBezTo>
                    <a:cubicBezTo>
                      <a:pt x="259078" y="305943"/>
                      <a:pt x="260411" y="308800"/>
                      <a:pt x="260602" y="310610"/>
                    </a:cubicBezTo>
                    <a:cubicBezTo>
                      <a:pt x="260887" y="313658"/>
                      <a:pt x="258601" y="314135"/>
                      <a:pt x="257839" y="314230"/>
                    </a:cubicBezTo>
                    <a:cubicBezTo>
                      <a:pt x="251077" y="315563"/>
                      <a:pt x="244314" y="316992"/>
                      <a:pt x="237456" y="318421"/>
                    </a:cubicBezTo>
                    <a:cubicBezTo>
                      <a:pt x="210310" y="324040"/>
                      <a:pt x="182306" y="329946"/>
                      <a:pt x="154588" y="331184"/>
                    </a:cubicBezTo>
                    <a:cubicBezTo>
                      <a:pt x="153826" y="331184"/>
                      <a:pt x="152969" y="331280"/>
                      <a:pt x="152112" y="331280"/>
                    </a:cubicBezTo>
                    <a:cubicBezTo>
                      <a:pt x="145825" y="331280"/>
                      <a:pt x="137158" y="330422"/>
                      <a:pt x="127061" y="329470"/>
                    </a:cubicBezTo>
                    <a:cubicBezTo>
                      <a:pt x="113536" y="328136"/>
                      <a:pt x="98200" y="326708"/>
                      <a:pt x="83151" y="326708"/>
                    </a:cubicBezTo>
                    <a:cubicBezTo>
                      <a:pt x="54957" y="326708"/>
                      <a:pt x="36383" y="332137"/>
                      <a:pt x="26382" y="343376"/>
                    </a:cubicBezTo>
                    <a:cubicBezTo>
                      <a:pt x="19429" y="351187"/>
                      <a:pt x="16762" y="361664"/>
                      <a:pt x="18286" y="374428"/>
                    </a:cubicBezTo>
                    <a:cubicBezTo>
                      <a:pt x="18476" y="375761"/>
                      <a:pt x="19238" y="377000"/>
                      <a:pt x="20381" y="377666"/>
                    </a:cubicBezTo>
                    <a:cubicBezTo>
                      <a:pt x="21048" y="378047"/>
                      <a:pt x="21810" y="378238"/>
                      <a:pt x="22572" y="378238"/>
                    </a:cubicBezTo>
                    <a:cubicBezTo>
                      <a:pt x="23143" y="378238"/>
                      <a:pt x="23715" y="378142"/>
                      <a:pt x="24286" y="377857"/>
                    </a:cubicBezTo>
                    <a:cubicBezTo>
                      <a:pt x="35907" y="372809"/>
                      <a:pt x="48670" y="370427"/>
                      <a:pt x="63244" y="370427"/>
                    </a:cubicBezTo>
                    <a:cubicBezTo>
                      <a:pt x="77341" y="370427"/>
                      <a:pt x="91819" y="372713"/>
                      <a:pt x="104201" y="374904"/>
                    </a:cubicBezTo>
                    <a:cubicBezTo>
                      <a:pt x="133348" y="380048"/>
                      <a:pt x="163447" y="382524"/>
                      <a:pt x="199070" y="382524"/>
                    </a:cubicBezTo>
                    <a:cubicBezTo>
                      <a:pt x="226597" y="382524"/>
                      <a:pt x="253648" y="381095"/>
                      <a:pt x="282414" y="379667"/>
                    </a:cubicBezTo>
                    <a:lnTo>
                      <a:pt x="289939" y="379286"/>
                    </a:lnTo>
                    <a:cubicBezTo>
                      <a:pt x="292987" y="379286"/>
                      <a:pt x="293368" y="381953"/>
                      <a:pt x="293463" y="383096"/>
                    </a:cubicBezTo>
                    <a:cubicBezTo>
                      <a:pt x="293463" y="384810"/>
                      <a:pt x="292701" y="387858"/>
                      <a:pt x="289177" y="388048"/>
                    </a:cubicBezTo>
                    <a:lnTo>
                      <a:pt x="268317" y="389192"/>
                    </a:lnTo>
                    <a:cubicBezTo>
                      <a:pt x="242695" y="390620"/>
                      <a:pt x="218406" y="391954"/>
                      <a:pt x="193736" y="391954"/>
                    </a:cubicBezTo>
                    <a:cubicBezTo>
                      <a:pt x="164018" y="391954"/>
                      <a:pt x="139063" y="389954"/>
                      <a:pt x="115155" y="385763"/>
                    </a:cubicBezTo>
                    <a:lnTo>
                      <a:pt x="107249" y="384334"/>
                    </a:lnTo>
                    <a:cubicBezTo>
                      <a:pt x="92771" y="381667"/>
                      <a:pt x="76388" y="378619"/>
                      <a:pt x="60386" y="378619"/>
                    </a:cubicBezTo>
                    <a:cubicBezTo>
                      <a:pt x="36764" y="378619"/>
                      <a:pt x="19429" y="385382"/>
                      <a:pt x="7427" y="399383"/>
                    </a:cubicBezTo>
                    <a:cubicBezTo>
                      <a:pt x="664" y="407289"/>
                      <a:pt x="-1526" y="415004"/>
                      <a:pt x="1045" y="422434"/>
                    </a:cubicBezTo>
                    <a:cubicBezTo>
                      <a:pt x="8094" y="442627"/>
                      <a:pt x="49051" y="452723"/>
                      <a:pt x="83818" y="459296"/>
                    </a:cubicBezTo>
                    <a:cubicBezTo>
                      <a:pt x="84103" y="459296"/>
                      <a:pt x="84389" y="459391"/>
                      <a:pt x="84580" y="459391"/>
                    </a:cubicBezTo>
                    <a:cubicBezTo>
                      <a:pt x="85532" y="459391"/>
                      <a:pt x="86389" y="459105"/>
                      <a:pt x="87151" y="458534"/>
                    </a:cubicBezTo>
                    <a:cubicBezTo>
                      <a:pt x="88104" y="457771"/>
                      <a:pt x="88771" y="456724"/>
                      <a:pt x="88866" y="455486"/>
                    </a:cubicBezTo>
                    <a:cubicBezTo>
                      <a:pt x="91819" y="429387"/>
                      <a:pt x="129633" y="419767"/>
                      <a:pt x="152779" y="419767"/>
                    </a:cubicBezTo>
                    <a:cubicBezTo>
                      <a:pt x="156112" y="419767"/>
                      <a:pt x="159256" y="419957"/>
                      <a:pt x="162208" y="420243"/>
                    </a:cubicBezTo>
                    <a:cubicBezTo>
                      <a:pt x="173543" y="421577"/>
                      <a:pt x="185259" y="424815"/>
                      <a:pt x="196498" y="427863"/>
                    </a:cubicBezTo>
                    <a:cubicBezTo>
                      <a:pt x="212024" y="432149"/>
                      <a:pt x="228026" y="436531"/>
                      <a:pt x="244409" y="436531"/>
                    </a:cubicBezTo>
                    <a:cubicBezTo>
                      <a:pt x="246886" y="436531"/>
                      <a:pt x="249457" y="436436"/>
                      <a:pt x="251934" y="436245"/>
                    </a:cubicBezTo>
                    <a:cubicBezTo>
                      <a:pt x="262411" y="435292"/>
                      <a:pt x="272889" y="433769"/>
                      <a:pt x="282890" y="432244"/>
                    </a:cubicBezTo>
                    <a:cubicBezTo>
                      <a:pt x="298702" y="429863"/>
                      <a:pt x="313656" y="427673"/>
                      <a:pt x="328991" y="427673"/>
                    </a:cubicBezTo>
                    <a:cubicBezTo>
                      <a:pt x="339373" y="427673"/>
                      <a:pt x="348708" y="428720"/>
                      <a:pt x="357661" y="430816"/>
                    </a:cubicBezTo>
                    <a:cubicBezTo>
                      <a:pt x="360328" y="431483"/>
                      <a:pt x="360709" y="433388"/>
                      <a:pt x="360519" y="434912"/>
                    </a:cubicBezTo>
                    <a:cubicBezTo>
                      <a:pt x="360328" y="436626"/>
                      <a:pt x="358995" y="439293"/>
                      <a:pt x="356328" y="439293"/>
                    </a:cubicBezTo>
                    <a:cubicBezTo>
                      <a:pt x="355947" y="439293"/>
                      <a:pt x="355566" y="439198"/>
                      <a:pt x="355090" y="439103"/>
                    </a:cubicBezTo>
                    <a:cubicBezTo>
                      <a:pt x="346041" y="436912"/>
                      <a:pt x="336421" y="435864"/>
                      <a:pt x="325753" y="435864"/>
                    </a:cubicBezTo>
                    <a:cubicBezTo>
                      <a:pt x="311275" y="435864"/>
                      <a:pt x="296797" y="437864"/>
                      <a:pt x="282700" y="439769"/>
                    </a:cubicBezTo>
                    <a:cubicBezTo>
                      <a:pt x="268888" y="441674"/>
                      <a:pt x="254506" y="443579"/>
                      <a:pt x="240504" y="443579"/>
                    </a:cubicBezTo>
                    <a:cubicBezTo>
                      <a:pt x="229931" y="443579"/>
                      <a:pt x="220501" y="442532"/>
                      <a:pt x="211643" y="440246"/>
                    </a:cubicBezTo>
                    <a:cubicBezTo>
                      <a:pt x="206881" y="439103"/>
                      <a:pt x="202023" y="437674"/>
                      <a:pt x="196975" y="436340"/>
                    </a:cubicBezTo>
                    <a:cubicBezTo>
                      <a:pt x="180973" y="431863"/>
                      <a:pt x="164399" y="427196"/>
                      <a:pt x="148111" y="427196"/>
                    </a:cubicBezTo>
                    <a:cubicBezTo>
                      <a:pt x="146206" y="427196"/>
                      <a:pt x="144301" y="427292"/>
                      <a:pt x="142396" y="427387"/>
                    </a:cubicBezTo>
                    <a:cubicBezTo>
                      <a:pt x="120679" y="429006"/>
                      <a:pt x="104582" y="439865"/>
                      <a:pt x="101344" y="455105"/>
                    </a:cubicBezTo>
                    <a:cubicBezTo>
                      <a:pt x="98391" y="469011"/>
                      <a:pt x="106773" y="482727"/>
                      <a:pt x="123727" y="491776"/>
                    </a:cubicBezTo>
                    <a:cubicBezTo>
                      <a:pt x="167828" y="515398"/>
                      <a:pt x="234027" y="543401"/>
                      <a:pt x="298797" y="543401"/>
                    </a:cubicBezTo>
                    <a:cubicBezTo>
                      <a:pt x="298797" y="543401"/>
                      <a:pt x="298797" y="543401"/>
                      <a:pt x="298797" y="543401"/>
                    </a:cubicBezTo>
                    <a:cubicBezTo>
                      <a:pt x="327562" y="543401"/>
                      <a:pt x="353375" y="537686"/>
                      <a:pt x="375473" y="526447"/>
                    </a:cubicBezTo>
                    <a:lnTo>
                      <a:pt x="374997" y="522065"/>
                    </a:lnTo>
                    <a:lnTo>
                      <a:pt x="376616" y="526161"/>
                    </a:lnTo>
                    <a:cubicBezTo>
                      <a:pt x="378426" y="525685"/>
                      <a:pt x="379759" y="523589"/>
                      <a:pt x="379950" y="521780"/>
                    </a:cubicBezTo>
                    <a:cubicBezTo>
                      <a:pt x="384522" y="467201"/>
                      <a:pt x="423003" y="441579"/>
                      <a:pt x="463770" y="414338"/>
                    </a:cubicBezTo>
                    <a:cubicBezTo>
                      <a:pt x="499108" y="390811"/>
                      <a:pt x="535588" y="366427"/>
                      <a:pt x="549114" y="321945"/>
                    </a:cubicBezTo>
                    <a:cubicBezTo>
                      <a:pt x="549876" y="319469"/>
                      <a:pt x="551686" y="318897"/>
                      <a:pt x="553114" y="318897"/>
                    </a:cubicBezTo>
                    <a:cubicBezTo>
                      <a:pt x="554734" y="318897"/>
                      <a:pt x="556353" y="319659"/>
                      <a:pt x="557210" y="320707"/>
                    </a:cubicBezTo>
                    <a:cubicBezTo>
                      <a:pt x="557877" y="321564"/>
                      <a:pt x="557972" y="322612"/>
                      <a:pt x="557591" y="323945"/>
                    </a:cubicBezTo>
                    <a:cubicBezTo>
                      <a:pt x="548161" y="354806"/>
                      <a:pt x="529588" y="379476"/>
                      <a:pt x="500822" y="399288"/>
                    </a:cubicBezTo>
                    <a:cubicBezTo>
                      <a:pt x="494345" y="403765"/>
                      <a:pt x="486439" y="408623"/>
                      <a:pt x="478057" y="413766"/>
                    </a:cubicBezTo>
                    <a:cubicBezTo>
                      <a:pt x="432623" y="441865"/>
                      <a:pt x="370520" y="480250"/>
                      <a:pt x="389856" y="537686"/>
                    </a:cubicBezTo>
                    <a:cubicBezTo>
                      <a:pt x="393475" y="548450"/>
                      <a:pt x="401381" y="554164"/>
                      <a:pt x="412716" y="554164"/>
                    </a:cubicBezTo>
                    <a:cubicBezTo>
                      <a:pt x="430909" y="554164"/>
                      <a:pt x="455007" y="539305"/>
                      <a:pt x="471009" y="529400"/>
                    </a:cubicBezTo>
                    <a:cubicBezTo>
                      <a:pt x="476343" y="526066"/>
                      <a:pt x="480915" y="523304"/>
                      <a:pt x="483582" y="522065"/>
                    </a:cubicBezTo>
                    <a:cubicBezTo>
                      <a:pt x="491011" y="518732"/>
                      <a:pt x="498155" y="515874"/>
                      <a:pt x="505299" y="513017"/>
                    </a:cubicBezTo>
                    <a:cubicBezTo>
                      <a:pt x="524539" y="505301"/>
                      <a:pt x="542637" y="497967"/>
                      <a:pt x="560830" y="483870"/>
                    </a:cubicBezTo>
                    <a:cubicBezTo>
                      <a:pt x="569783" y="476917"/>
                      <a:pt x="580261" y="470535"/>
                      <a:pt x="591310" y="463772"/>
                    </a:cubicBezTo>
                    <a:cubicBezTo>
                      <a:pt x="614360" y="449675"/>
                      <a:pt x="638268" y="435102"/>
                      <a:pt x="651222" y="413385"/>
                    </a:cubicBezTo>
                    <a:cubicBezTo>
                      <a:pt x="655127" y="406813"/>
                      <a:pt x="658461" y="399288"/>
                      <a:pt x="661699" y="392049"/>
                    </a:cubicBezTo>
                    <a:cubicBezTo>
                      <a:pt x="666557" y="381095"/>
                      <a:pt x="671605" y="369761"/>
                      <a:pt x="678654" y="361569"/>
                    </a:cubicBezTo>
                    <a:cubicBezTo>
                      <a:pt x="695989" y="341376"/>
                      <a:pt x="722659" y="329851"/>
                      <a:pt x="748377" y="319659"/>
                    </a:cubicBezTo>
                    <a:cubicBezTo>
                      <a:pt x="785715" y="304990"/>
                      <a:pt x="826006" y="292322"/>
                      <a:pt x="871249" y="281273"/>
                    </a:cubicBezTo>
                    <a:cubicBezTo>
                      <a:pt x="892300" y="188976"/>
                      <a:pt x="894871" y="92869"/>
                      <a:pt x="880012" y="0"/>
                    </a:cubicBezTo>
                    <a:cubicBezTo>
                      <a:pt x="875155" y="2381"/>
                      <a:pt x="870392" y="5144"/>
                      <a:pt x="865630" y="8287"/>
                    </a:cubicBezTo>
                    <a:cubicBezTo>
                      <a:pt x="860772" y="12002"/>
                      <a:pt x="855152" y="15907"/>
                      <a:pt x="849437" y="19812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4" name="Freeform: Shape 84">
                <a:extLst>
                  <a:ext uri="{FF2B5EF4-FFF2-40B4-BE49-F238E27FC236}">
                    <a16:creationId xmlns:a16="http://schemas.microsoft.com/office/drawing/2014/main" id="{037D1EB0-9740-4993-9FA4-FF857EEA069F}"/>
                  </a:ext>
                </a:extLst>
              </p:cNvPr>
              <p:cNvSpPr/>
              <p:nvPr/>
            </p:nvSpPr>
            <p:spPr>
              <a:xfrm>
                <a:off x="5576876" y="3611784"/>
                <a:ext cx="462041" cy="616267"/>
              </a:xfrm>
              <a:custGeom>
                <a:avLst/>
                <a:gdLst>
                  <a:gd name="connsiteX0" fmla="*/ 242136 w 462041"/>
                  <a:gd name="connsiteY0" fmla="*/ 616268 h 616267"/>
                  <a:gd name="connsiteX1" fmla="*/ 145933 w 462041"/>
                  <a:gd name="connsiteY1" fmla="*/ 609409 h 616267"/>
                  <a:gd name="connsiteX2" fmla="*/ 27728 w 462041"/>
                  <a:gd name="connsiteY2" fmla="*/ 566928 h 616267"/>
                  <a:gd name="connsiteX3" fmla="*/ 867 w 462041"/>
                  <a:gd name="connsiteY3" fmla="*/ 444055 h 616267"/>
                  <a:gd name="connsiteX4" fmla="*/ 1534 w 462041"/>
                  <a:gd name="connsiteY4" fmla="*/ 417862 h 616267"/>
                  <a:gd name="connsiteX5" fmla="*/ 12012 w 462041"/>
                  <a:gd name="connsiteY5" fmla="*/ 200025 h 616267"/>
                  <a:gd name="connsiteX6" fmla="*/ 57922 w 462041"/>
                  <a:gd name="connsiteY6" fmla="*/ 65532 h 616267"/>
                  <a:gd name="connsiteX7" fmla="*/ 114024 w 462041"/>
                  <a:gd name="connsiteY7" fmla="*/ 18002 h 616267"/>
                  <a:gd name="connsiteX8" fmla="*/ 137075 w 462041"/>
                  <a:gd name="connsiteY8" fmla="*/ 952 h 616267"/>
                  <a:gd name="connsiteX9" fmla="*/ 139742 w 462041"/>
                  <a:gd name="connsiteY9" fmla="*/ 0 h 616267"/>
                  <a:gd name="connsiteX10" fmla="*/ 142123 w 462041"/>
                  <a:gd name="connsiteY10" fmla="*/ 762 h 616267"/>
                  <a:gd name="connsiteX11" fmla="*/ 143171 w 462041"/>
                  <a:gd name="connsiteY11" fmla="*/ 1524 h 616267"/>
                  <a:gd name="connsiteX12" fmla="*/ 208703 w 462041"/>
                  <a:gd name="connsiteY12" fmla="*/ 14192 h 616267"/>
                  <a:gd name="connsiteX13" fmla="*/ 216037 w 462041"/>
                  <a:gd name="connsiteY13" fmla="*/ 14478 h 616267"/>
                  <a:gd name="connsiteX14" fmla="*/ 244993 w 462041"/>
                  <a:gd name="connsiteY14" fmla="*/ 15240 h 616267"/>
                  <a:gd name="connsiteX15" fmla="*/ 322527 w 462041"/>
                  <a:gd name="connsiteY15" fmla="*/ 1810 h 616267"/>
                  <a:gd name="connsiteX16" fmla="*/ 324717 w 462041"/>
                  <a:gd name="connsiteY16" fmla="*/ 1143 h 616267"/>
                  <a:gd name="connsiteX17" fmla="*/ 327384 w 462041"/>
                  <a:gd name="connsiteY17" fmla="*/ 2096 h 616267"/>
                  <a:gd name="connsiteX18" fmla="*/ 350340 w 462041"/>
                  <a:gd name="connsiteY18" fmla="*/ 19526 h 616267"/>
                  <a:gd name="connsiteX19" fmla="*/ 392250 w 462041"/>
                  <a:gd name="connsiteY19" fmla="*/ 52864 h 616267"/>
                  <a:gd name="connsiteX20" fmla="*/ 393678 w 462041"/>
                  <a:gd name="connsiteY20" fmla="*/ 56674 h 616267"/>
                  <a:gd name="connsiteX21" fmla="*/ 391392 w 462041"/>
                  <a:gd name="connsiteY21" fmla="*/ 60007 h 616267"/>
                  <a:gd name="connsiteX22" fmla="*/ 365770 w 462041"/>
                  <a:gd name="connsiteY22" fmla="*/ 115824 h 616267"/>
                  <a:gd name="connsiteX23" fmla="*/ 363960 w 462041"/>
                  <a:gd name="connsiteY23" fmla="*/ 120205 h 616267"/>
                  <a:gd name="connsiteX24" fmla="*/ 344148 w 462041"/>
                  <a:gd name="connsiteY24" fmla="*/ 161353 h 616267"/>
                  <a:gd name="connsiteX25" fmla="*/ 420729 w 462041"/>
                  <a:gd name="connsiteY25" fmla="*/ 198215 h 616267"/>
                  <a:gd name="connsiteX26" fmla="*/ 443113 w 462041"/>
                  <a:gd name="connsiteY26" fmla="*/ 202501 h 616267"/>
                  <a:gd name="connsiteX27" fmla="*/ 446256 w 462041"/>
                  <a:gd name="connsiteY27" fmla="*/ 205264 h 616267"/>
                  <a:gd name="connsiteX28" fmla="*/ 446637 w 462041"/>
                  <a:gd name="connsiteY28" fmla="*/ 206407 h 616267"/>
                  <a:gd name="connsiteX29" fmla="*/ 452352 w 462041"/>
                  <a:gd name="connsiteY29" fmla="*/ 216598 h 616267"/>
                  <a:gd name="connsiteX30" fmla="*/ 453210 w 462041"/>
                  <a:gd name="connsiteY30" fmla="*/ 218789 h 616267"/>
                  <a:gd name="connsiteX31" fmla="*/ 461592 w 462041"/>
                  <a:gd name="connsiteY31" fmla="*/ 432149 h 616267"/>
                  <a:gd name="connsiteX32" fmla="*/ 461782 w 462041"/>
                  <a:gd name="connsiteY32" fmla="*/ 453676 h 616267"/>
                  <a:gd name="connsiteX33" fmla="*/ 425206 w 462041"/>
                  <a:gd name="connsiteY33" fmla="*/ 570929 h 616267"/>
                  <a:gd name="connsiteX34" fmla="*/ 242136 w 462041"/>
                  <a:gd name="connsiteY34" fmla="*/ 616268 h 616267"/>
                  <a:gd name="connsiteX35" fmla="*/ 242136 w 462041"/>
                  <a:gd name="connsiteY35" fmla="*/ 616268 h 616267"/>
                  <a:gd name="connsiteX36" fmla="*/ 226038 w 462041"/>
                  <a:gd name="connsiteY36" fmla="*/ 194405 h 616267"/>
                  <a:gd name="connsiteX37" fmla="*/ 133932 w 462041"/>
                  <a:gd name="connsiteY37" fmla="*/ 234315 h 616267"/>
                  <a:gd name="connsiteX38" fmla="*/ 96975 w 462041"/>
                  <a:gd name="connsiteY38" fmla="*/ 335185 h 616267"/>
                  <a:gd name="connsiteX39" fmla="*/ 236325 w 462041"/>
                  <a:gd name="connsiteY39" fmla="*/ 469487 h 616267"/>
                  <a:gd name="connsiteX40" fmla="*/ 363770 w 462041"/>
                  <a:gd name="connsiteY40" fmla="*/ 332042 h 616267"/>
                  <a:gd name="connsiteX41" fmla="*/ 230420 w 462041"/>
                  <a:gd name="connsiteY41" fmla="*/ 194310 h 616267"/>
                  <a:gd name="connsiteX42" fmla="*/ 226038 w 462041"/>
                  <a:gd name="connsiteY42" fmla="*/ 194405 h 616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62041" h="616267">
                    <a:moveTo>
                      <a:pt x="242136" y="616268"/>
                    </a:moveTo>
                    <a:cubicBezTo>
                      <a:pt x="211751" y="616268"/>
                      <a:pt x="179366" y="613981"/>
                      <a:pt x="145933" y="609409"/>
                    </a:cubicBezTo>
                    <a:cubicBezTo>
                      <a:pt x="108690" y="604361"/>
                      <a:pt x="61637" y="594931"/>
                      <a:pt x="27728" y="566928"/>
                    </a:cubicBezTo>
                    <a:cubicBezTo>
                      <a:pt x="-3133" y="541496"/>
                      <a:pt x="-847" y="487489"/>
                      <a:pt x="867" y="444055"/>
                    </a:cubicBezTo>
                    <a:cubicBezTo>
                      <a:pt x="1248" y="434530"/>
                      <a:pt x="1629" y="425577"/>
                      <a:pt x="1534" y="417862"/>
                    </a:cubicBezTo>
                    <a:cubicBezTo>
                      <a:pt x="963" y="342805"/>
                      <a:pt x="4487" y="269462"/>
                      <a:pt x="12012" y="200025"/>
                    </a:cubicBezTo>
                    <a:cubicBezTo>
                      <a:pt x="16869" y="155067"/>
                      <a:pt x="24870" y="103918"/>
                      <a:pt x="57922" y="65532"/>
                    </a:cubicBezTo>
                    <a:cubicBezTo>
                      <a:pt x="73924" y="46958"/>
                      <a:pt x="94308" y="32194"/>
                      <a:pt x="114024" y="18002"/>
                    </a:cubicBezTo>
                    <a:cubicBezTo>
                      <a:pt x="121835" y="12382"/>
                      <a:pt x="129550" y="6763"/>
                      <a:pt x="137075" y="952"/>
                    </a:cubicBezTo>
                    <a:cubicBezTo>
                      <a:pt x="137837" y="381"/>
                      <a:pt x="138789" y="0"/>
                      <a:pt x="139742" y="0"/>
                    </a:cubicBezTo>
                    <a:cubicBezTo>
                      <a:pt x="140599" y="0"/>
                      <a:pt x="141361" y="190"/>
                      <a:pt x="142123" y="762"/>
                    </a:cubicBezTo>
                    <a:cubicBezTo>
                      <a:pt x="142504" y="1048"/>
                      <a:pt x="142790" y="1238"/>
                      <a:pt x="143171" y="1524"/>
                    </a:cubicBezTo>
                    <a:cubicBezTo>
                      <a:pt x="161554" y="12287"/>
                      <a:pt x="187653" y="13335"/>
                      <a:pt x="208703" y="14192"/>
                    </a:cubicBezTo>
                    <a:lnTo>
                      <a:pt x="216037" y="14478"/>
                    </a:lnTo>
                    <a:cubicBezTo>
                      <a:pt x="222895" y="14764"/>
                      <a:pt x="233373" y="15240"/>
                      <a:pt x="244993" y="15240"/>
                    </a:cubicBezTo>
                    <a:cubicBezTo>
                      <a:pt x="281569" y="15240"/>
                      <a:pt x="307668" y="10668"/>
                      <a:pt x="322527" y="1810"/>
                    </a:cubicBezTo>
                    <a:cubicBezTo>
                      <a:pt x="323193" y="1429"/>
                      <a:pt x="323955" y="1143"/>
                      <a:pt x="324717" y="1143"/>
                    </a:cubicBezTo>
                    <a:cubicBezTo>
                      <a:pt x="325670" y="1143"/>
                      <a:pt x="326622" y="1429"/>
                      <a:pt x="327384" y="2096"/>
                    </a:cubicBezTo>
                    <a:cubicBezTo>
                      <a:pt x="334909" y="8096"/>
                      <a:pt x="342624" y="13811"/>
                      <a:pt x="350340" y="19526"/>
                    </a:cubicBezTo>
                    <a:cubicBezTo>
                      <a:pt x="364437" y="30004"/>
                      <a:pt x="378915" y="40862"/>
                      <a:pt x="392250" y="52864"/>
                    </a:cubicBezTo>
                    <a:cubicBezTo>
                      <a:pt x="393297" y="53816"/>
                      <a:pt x="393869" y="55245"/>
                      <a:pt x="393678" y="56674"/>
                    </a:cubicBezTo>
                    <a:cubicBezTo>
                      <a:pt x="393488" y="58102"/>
                      <a:pt x="392631" y="59341"/>
                      <a:pt x="391392" y="60007"/>
                    </a:cubicBezTo>
                    <a:cubicBezTo>
                      <a:pt x="369771" y="71438"/>
                      <a:pt x="360912" y="90773"/>
                      <a:pt x="365770" y="115824"/>
                    </a:cubicBezTo>
                    <a:cubicBezTo>
                      <a:pt x="366056" y="117538"/>
                      <a:pt x="365389" y="119253"/>
                      <a:pt x="363960" y="120205"/>
                    </a:cubicBezTo>
                    <a:cubicBezTo>
                      <a:pt x="351864" y="128683"/>
                      <a:pt x="337671" y="147161"/>
                      <a:pt x="344148" y="161353"/>
                    </a:cubicBezTo>
                    <a:cubicBezTo>
                      <a:pt x="355864" y="187261"/>
                      <a:pt x="390345" y="193072"/>
                      <a:pt x="420729" y="198215"/>
                    </a:cubicBezTo>
                    <a:cubicBezTo>
                      <a:pt x="428730" y="199549"/>
                      <a:pt x="436255" y="200882"/>
                      <a:pt x="443113" y="202501"/>
                    </a:cubicBezTo>
                    <a:cubicBezTo>
                      <a:pt x="444542" y="202882"/>
                      <a:pt x="445685" y="203930"/>
                      <a:pt x="446256" y="205264"/>
                    </a:cubicBezTo>
                    <a:cubicBezTo>
                      <a:pt x="446256" y="205359"/>
                      <a:pt x="446542" y="206311"/>
                      <a:pt x="446637" y="206407"/>
                    </a:cubicBezTo>
                    <a:cubicBezTo>
                      <a:pt x="447971" y="210026"/>
                      <a:pt x="449781" y="213169"/>
                      <a:pt x="452352" y="216598"/>
                    </a:cubicBezTo>
                    <a:cubicBezTo>
                      <a:pt x="452829" y="217265"/>
                      <a:pt x="453114" y="218027"/>
                      <a:pt x="453210" y="218789"/>
                    </a:cubicBezTo>
                    <a:cubicBezTo>
                      <a:pt x="459401" y="288131"/>
                      <a:pt x="462163" y="359855"/>
                      <a:pt x="461592" y="432149"/>
                    </a:cubicBezTo>
                    <a:cubicBezTo>
                      <a:pt x="461496" y="439102"/>
                      <a:pt x="461687" y="446342"/>
                      <a:pt x="461782" y="453676"/>
                    </a:cubicBezTo>
                    <a:cubicBezTo>
                      <a:pt x="462639" y="495967"/>
                      <a:pt x="463592" y="543877"/>
                      <a:pt x="425206" y="570929"/>
                    </a:cubicBezTo>
                    <a:cubicBezTo>
                      <a:pt x="382534" y="601027"/>
                      <a:pt x="320907" y="616268"/>
                      <a:pt x="242136" y="616268"/>
                    </a:cubicBezTo>
                    <a:cubicBezTo>
                      <a:pt x="242136" y="616268"/>
                      <a:pt x="242136" y="616268"/>
                      <a:pt x="242136" y="616268"/>
                    </a:cubicBezTo>
                    <a:close/>
                    <a:moveTo>
                      <a:pt x="226038" y="194405"/>
                    </a:moveTo>
                    <a:cubicBezTo>
                      <a:pt x="190224" y="195358"/>
                      <a:pt x="157458" y="209550"/>
                      <a:pt x="133932" y="234315"/>
                    </a:cubicBezTo>
                    <a:cubicBezTo>
                      <a:pt x="108976" y="260604"/>
                      <a:pt x="95832" y="296418"/>
                      <a:pt x="96975" y="335185"/>
                    </a:cubicBezTo>
                    <a:cubicBezTo>
                      <a:pt x="99070" y="409575"/>
                      <a:pt x="158887" y="467296"/>
                      <a:pt x="236325" y="469487"/>
                    </a:cubicBezTo>
                    <a:cubicBezTo>
                      <a:pt x="325098" y="467011"/>
                      <a:pt x="364722" y="396430"/>
                      <a:pt x="363770" y="332042"/>
                    </a:cubicBezTo>
                    <a:cubicBezTo>
                      <a:pt x="362817" y="265747"/>
                      <a:pt x="320717" y="194310"/>
                      <a:pt x="230420" y="194310"/>
                    </a:cubicBezTo>
                    <a:cubicBezTo>
                      <a:pt x="228991" y="194310"/>
                      <a:pt x="227467" y="194310"/>
                      <a:pt x="226038" y="194405"/>
                    </a:cubicBezTo>
                    <a:close/>
                  </a:path>
                </a:pathLst>
              </a:custGeom>
              <a:solidFill>
                <a:srgbClr val="86D3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5" name="Freeform: Shape 85">
                <a:extLst>
                  <a:ext uri="{FF2B5EF4-FFF2-40B4-BE49-F238E27FC236}">
                    <a16:creationId xmlns:a16="http://schemas.microsoft.com/office/drawing/2014/main" id="{BA30D4D4-E6C9-43A7-9304-CBB1DA693F16}"/>
                  </a:ext>
                </a:extLst>
              </p:cNvPr>
              <p:cNvSpPr/>
              <p:nvPr/>
            </p:nvSpPr>
            <p:spPr>
              <a:xfrm>
                <a:off x="5685044" y="3814381"/>
                <a:ext cx="247615" cy="258222"/>
              </a:xfrm>
              <a:custGeom>
                <a:avLst/>
                <a:gdLst>
                  <a:gd name="connsiteX0" fmla="*/ 127872 w 247615"/>
                  <a:gd name="connsiteY0" fmla="*/ 258223 h 258222"/>
                  <a:gd name="connsiteX1" fmla="*/ 47 w 247615"/>
                  <a:gd name="connsiteY1" fmla="*/ 128969 h 258222"/>
                  <a:gd name="connsiteX2" fmla="*/ 117490 w 247615"/>
                  <a:gd name="connsiteY2" fmla="*/ 476 h 258222"/>
                  <a:gd name="connsiteX3" fmla="*/ 128920 w 247615"/>
                  <a:gd name="connsiteY3" fmla="*/ 0 h 258222"/>
                  <a:gd name="connsiteX4" fmla="*/ 247601 w 247615"/>
                  <a:gd name="connsiteY4" fmla="*/ 127064 h 258222"/>
                  <a:gd name="connsiteX5" fmla="*/ 128158 w 247615"/>
                  <a:gd name="connsiteY5" fmla="*/ 258127 h 258222"/>
                  <a:gd name="connsiteX6" fmla="*/ 128063 w 247615"/>
                  <a:gd name="connsiteY6" fmla="*/ 258127 h 258222"/>
                  <a:gd name="connsiteX7" fmla="*/ 127872 w 247615"/>
                  <a:gd name="connsiteY7" fmla="*/ 258223 h 258222"/>
                  <a:gd name="connsiteX8" fmla="*/ 83486 w 247615"/>
                  <a:gd name="connsiteY8" fmla="*/ 164878 h 258222"/>
                  <a:gd name="connsiteX9" fmla="*/ 86534 w 247615"/>
                  <a:gd name="connsiteY9" fmla="*/ 166116 h 258222"/>
                  <a:gd name="connsiteX10" fmla="*/ 87772 w 247615"/>
                  <a:gd name="connsiteY10" fmla="*/ 169355 h 258222"/>
                  <a:gd name="connsiteX11" fmla="*/ 87677 w 247615"/>
                  <a:gd name="connsiteY11" fmla="*/ 170974 h 258222"/>
                  <a:gd name="connsiteX12" fmla="*/ 90344 w 247615"/>
                  <a:gd name="connsiteY12" fmla="*/ 205359 h 258222"/>
                  <a:gd name="connsiteX13" fmla="*/ 115490 w 247615"/>
                  <a:gd name="connsiteY13" fmla="*/ 219837 h 258222"/>
                  <a:gd name="connsiteX14" fmla="*/ 123205 w 247615"/>
                  <a:gd name="connsiteY14" fmla="*/ 219456 h 258222"/>
                  <a:gd name="connsiteX15" fmla="*/ 127967 w 247615"/>
                  <a:gd name="connsiteY15" fmla="*/ 219075 h 258222"/>
                  <a:gd name="connsiteX16" fmla="*/ 155685 w 247615"/>
                  <a:gd name="connsiteY16" fmla="*/ 207169 h 258222"/>
                  <a:gd name="connsiteX17" fmla="*/ 159114 w 247615"/>
                  <a:gd name="connsiteY17" fmla="*/ 169355 h 258222"/>
                  <a:gd name="connsiteX18" fmla="*/ 160352 w 247615"/>
                  <a:gd name="connsiteY18" fmla="*/ 166116 h 258222"/>
                  <a:gd name="connsiteX19" fmla="*/ 163400 w 247615"/>
                  <a:gd name="connsiteY19" fmla="*/ 164878 h 258222"/>
                  <a:gd name="connsiteX20" fmla="*/ 165115 w 247615"/>
                  <a:gd name="connsiteY20" fmla="*/ 164973 h 258222"/>
                  <a:gd name="connsiteX21" fmla="*/ 176259 w 247615"/>
                  <a:gd name="connsiteY21" fmla="*/ 165164 h 258222"/>
                  <a:gd name="connsiteX22" fmla="*/ 199405 w 247615"/>
                  <a:gd name="connsiteY22" fmla="*/ 162211 h 258222"/>
                  <a:gd name="connsiteX23" fmla="*/ 213502 w 247615"/>
                  <a:gd name="connsiteY23" fmla="*/ 129349 h 258222"/>
                  <a:gd name="connsiteX24" fmla="*/ 213121 w 247615"/>
                  <a:gd name="connsiteY24" fmla="*/ 124587 h 258222"/>
                  <a:gd name="connsiteX25" fmla="*/ 201215 w 247615"/>
                  <a:gd name="connsiteY25" fmla="*/ 96965 h 258222"/>
                  <a:gd name="connsiteX26" fmla="*/ 174926 w 247615"/>
                  <a:gd name="connsiteY26" fmla="*/ 93345 h 258222"/>
                  <a:gd name="connsiteX27" fmla="*/ 163400 w 247615"/>
                  <a:gd name="connsiteY27" fmla="*/ 93536 h 258222"/>
                  <a:gd name="connsiteX28" fmla="*/ 163305 w 247615"/>
                  <a:gd name="connsiteY28" fmla="*/ 93536 h 258222"/>
                  <a:gd name="connsiteX29" fmla="*/ 160257 w 247615"/>
                  <a:gd name="connsiteY29" fmla="*/ 92297 h 258222"/>
                  <a:gd name="connsiteX30" fmla="*/ 159019 w 247615"/>
                  <a:gd name="connsiteY30" fmla="*/ 89059 h 258222"/>
                  <a:gd name="connsiteX31" fmla="*/ 159114 w 247615"/>
                  <a:gd name="connsiteY31" fmla="*/ 87440 h 258222"/>
                  <a:gd name="connsiteX32" fmla="*/ 156447 w 247615"/>
                  <a:gd name="connsiteY32" fmla="*/ 53054 h 258222"/>
                  <a:gd name="connsiteX33" fmla="*/ 131301 w 247615"/>
                  <a:gd name="connsiteY33" fmla="*/ 38576 h 258222"/>
                  <a:gd name="connsiteX34" fmla="*/ 123586 w 247615"/>
                  <a:gd name="connsiteY34" fmla="*/ 38957 h 258222"/>
                  <a:gd name="connsiteX35" fmla="*/ 118823 w 247615"/>
                  <a:gd name="connsiteY35" fmla="*/ 39338 h 258222"/>
                  <a:gd name="connsiteX36" fmla="*/ 91201 w 247615"/>
                  <a:gd name="connsiteY36" fmla="*/ 51244 h 258222"/>
                  <a:gd name="connsiteX37" fmla="*/ 87772 w 247615"/>
                  <a:gd name="connsiteY37" fmla="*/ 89059 h 258222"/>
                  <a:gd name="connsiteX38" fmla="*/ 86534 w 247615"/>
                  <a:gd name="connsiteY38" fmla="*/ 92297 h 258222"/>
                  <a:gd name="connsiteX39" fmla="*/ 83486 w 247615"/>
                  <a:gd name="connsiteY39" fmla="*/ 93536 h 258222"/>
                  <a:gd name="connsiteX40" fmla="*/ 81676 w 247615"/>
                  <a:gd name="connsiteY40" fmla="*/ 93440 h 258222"/>
                  <a:gd name="connsiteX41" fmla="*/ 70532 w 247615"/>
                  <a:gd name="connsiteY41" fmla="*/ 93250 h 258222"/>
                  <a:gd name="connsiteX42" fmla="*/ 47386 w 247615"/>
                  <a:gd name="connsiteY42" fmla="*/ 96202 h 258222"/>
                  <a:gd name="connsiteX43" fmla="*/ 33289 w 247615"/>
                  <a:gd name="connsiteY43" fmla="*/ 129064 h 258222"/>
                  <a:gd name="connsiteX44" fmla="*/ 33670 w 247615"/>
                  <a:gd name="connsiteY44" fmla="*/ 133731 h 258222"/>
                  <a:gd name="connsiteX45" fmla="*/ 45576 w 247615"/>
                  <a:gd name="connsiteY45" fmla="*/ 161449 h 258222"/>
                  <a:gd name="connsiteX46" fmla="*/ 71865 w 247615"/>
                  <a:gd name="connsiteY46" fmla="*/ 165068 h 258222"/>
                  <a:gd name="connsiteX47" fmla="*/ 83390 w 247615"/>
                  <a:gd name="connsiteY47" fmla="*/ 164878 h 258222"/>
                  <a:gd name="connsiteX48" fmla="*/ 83486 w 247615"/>
                  <a:gd name="connsiteY48" fmla="*/ 164878 h 258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47615" h="258222">
                    <a:moveTo>
                      <a:pt x="127872" y="258223"/>
                    </a:moveTo>
                    <a:cubicBezTo>
                      <a:pt x="46052" y="255937"/>
                      <a:pt x="1571" y="191548"/>
                      <a:pt x="47" y="128969"/>
                    </a:cubicBezTo>
                    <a:cubicBezTo>
                      <a:pt x="-1477" y="69723"/>
                      <a:pt x="34337" y="6953"/>
                      <a:pt x="117490" y="476"/>
                    </a:cubicBezTo>
                    <a:cubicBezTo>
                      <a:pt x="121395" y="191"/>
                      <a:pt x="125205" y="0"/>
                      <a:pt x="128920" y="0"/>
                    </a:cubicBezTo>
                    <a:cubicBezTo>
                      <a:pt x="205596" y="0"/>
                      <a:pt x="246649" y="63913"/>
                      <a:pt x="247601" y="127064"/>
                    </a:cubicBezTo>
                    <a:cubicBezTo>
                      <a:pt x="248459" y="188595"/>
                      <a:pt x="211502" y="255842"/>
                      <a:pt x="128158" y="258127"/>
                    </a:cubicBezTo>
                    <a:cubicBezTo>
                      <a:pt x="128158" y="258127"/>
                      <a:pt x="128063" y="258127"/>
                      <a:pt x="128063" y="258127"/>
                    </a:cubicBezTo>
                    <a:cubicBezTo>
                      <a:pt x="127872" y="258223"/>
                      <a:pt x="127872" y="258223"/>
                      <a:pt x="127872" y="258223"/>
                    </a:cubicBezTo>
                    <a:close/>
                    <a:moveTo>
                      <a:pt x="83486" y="164878"/>
                    </a:moveTo>
                    <a:cubicBezTo>
                      <a:pt x="84629" y="164878"/>
                      <a:pt x="85772" y="165354"/>
                      <a:pt x="86534" y="166116"/>
                    </a:cubicBezTo>
                    <a:cubicBezTo>
                      <a:pt x="87391" y="166973"/>
                      <a:pt x="87867" y="168116"/>
                      <a:pt x="87772" y="169355"/>
                    </a:cubicBezTo>
                    <a:lnTo>
                      <a:pt x="87677" y="170974"/>
                    </a:lnTo>
                    <a:cubicBezTo>
                      <a:pt x="87296" y="182690"/>
                      <a:pt x="86915" y="194786"/>
                      <a:pt x="90344" y="205359"/>
                    </a:cubicBezTo>
                    <a:cubicBezTo>
                      <a:pt x="93582" y="215265"/>
                      <a:pt x="101583" y="219837"/>
                      <a:pt x="115490" y="219837"/>
                    </a:cubicBezTo>
                    <a:cubicBezTo>
                      <a:pt x="118061" y="219837"/>
                      <a:pt x="120633" y="219647"/>
                      <a:pt x="123205" y="219456"/>
                    </a:cubicBezTo>
                    <a:cubicBezTo>
                      <a:pt x="124729" y="219265"/>
                      <a:pt x="126348" y="219170"/>
                      <a:pt x="127967" y="219075"/>
                    </a:cubicBezTo>
                    <a:cubicBezTo>
                      <a:pt x="141874" y="218027"/>
                      <a:pt x="152066" y="216598"/>
                      <a:pt x="155685" y="207169"/>
                    </a:cubicBezTo>
                    <a:cubicBezTo>
                      <a:pt x="159971" y="196120"/>
                      <a:pt x="159495" y="181261"/>
                      <a:pt x="159114" y="169355"/>
                    </a:cubicBezTo>
                    <a:cubicBezTo>
                      <a:pt x="159114" y="168116"/>
                      <a:pt x="159495" y="166973"/>
                      <a:pt x="160352" y="166116"/>
                    </a:cubicBezTo>
                    <a:cubicBezTo>
                      <a:pt x="161210" y="165259"/>
                      <a:pt x="162257" y="164878"/>
                      <a:pt x="163400" y="164878"/>
                    </a:cubicBezTo>
                    <a:cubicBezTo>
                      <a:pt x="163400" y="164878"/>
                      <a:pt x="165115" y="164973"/>
                      <a:pt x="165115" y="164973"/>
                    </a:cubicBezTo>
                    <a:cubicBezTo>
                      <a:pt x="168830" y="165068"/>
                      <a:pt x="172544" y="165164"/>
                      <a:pt x="176259" y="165164"/>
                    </a:cubicBezTo>
                    <a:cubicBezTo>
                      <a:pt x="182927" y="165164"/>
                      <a:pt x="191499" y="164878"/>
                      <a:pt x="199405" y="162211"/>
                    </a:cubicBezTo>
                    <a:cubicBezTo>
                      <a:pt x="210930" y="158401"/>
                      <a:pt x="215312" y="148304"/>
                      <a:pt x="213502" y="129349"/>
                    </a:cubicBezTo>
                    <a:cubicBezTo>
                      <a:pt x="213407" y="127826"/>
                      <a:pt x="213216" y="126206"/>
                      <a:pt x="213121" y="124587"/>
                    </a:cubicBezTo>
                    <a:cubicBezTo>
                      <a:pt x="212073" y="110681"/>
                      <a:pt x="210644" y="100584"/>
                      <a:pt x="201215" y="96965"/>
                    </a:cubicBezTo>
                    <a:cubicBezTo>
                      <a:pt x="192833" y="93726"/>
                      <a:pt x="182736" y="93345"/>
                      <a:pt x="174926" y="93345"/>
                    </a:cubicBezTo>
                    <a:cubicBezTo>
                      <a:pt x="171020" y="93345"/>
                      <a:pt x="167115" y="93440"/>
                      <a:pt x="163400" y="93536"/>
                    </a:cubicBezTo>
                    <a:cubicBezTo>
                      <a:pt x="163400" y="93536"/>
                      <a:pt x="163305" y="93536"/>
                      <a:pt x="163305" y="93536"/>
                    </a:cubicBezTo>
                    <a:cubicBezTo>
                      <a:pt x="162162" y="93536"/>
                      <a:pt x="161019" y="93059"/>
                      <a:pt x="160257" y="92297"/>
                    </a:cubicBezTo>
                    <a:cubicBezTo>
                      <a:pt x="159400" y="91440"/>
                      <a:pt x="158924" y="90297"/>
                      <a:pt x="159019" y="89059"/>
                    </a:cubicBezTo>
                    <a:lnTo>
                      <a:pt x="159114" y="87440"/>
                    </a:lnTo>
                    <a:cubicBezTo>
                      <a:pt x="159495" y="75724"/>
                      <a:pt x="159876" y="63627"/>
                      <a:pt x="156447" y="53054"/>
                    </a:cubicBezTo>
                    <a:cubicBezTo>
                      <a:pt x="153209" y="43148"/>
                      <a:pt x="145208" y="38576"/>
                      <a:pt x="131301" y="38576"/>
                    </a:cubicBezTo>
                    <a:cubicBezTo>
                      <a:pt x="128729" y="38576"/>
                      <a:pt x="126158" y="38767"/>
                      <a:pt x="123586" y="38957"/>
                    </a:cubicBezTo>
                    <a:cubicBezTo>
                      <a:pt x="122062" y="39148"/>
                      <a:pt x="120443" y="39243"/>
                      <a:pt x="118823" y="39338"/>
                    </a:cubicBezTo>
                    <a:cubicBezTo>
                      <a:pt x="104917" y="40386"/>
                      <a:pt x="94820" y="41815"/>
                      <a:pt x="91201" y="51244"/>
                    </a:cubicBezTo>
                    <a:cubicBezTo>
                      <a:pt x="86915" y="62294"/>
                      <a:pt x="87391" y="76486"/>
                      <a:pt x="87772" y="89059"/>
                    </a:cubicBezTo>
                    <a:cubicBezTo>
                      <a:pt x="87772" y="90297"/>
                      <a:pt x="87391" y="91440"/>
                      <a:pt x="86534" y="92297"/>
                    </a:cubicBezTo>
                    <a:cubicBezTo>
                      <a:pt x="85676" y="93155"/>
                      <a:pt x="84629" y="93536"/>
                      <a:pt x="83486" y="93536"/>
                    </a:cubicBezTo>
                    <a:cubicBezTo>
                      <a:pt x="83486" y="93536"/>
                      <a:pt x="81676" y="93440"/>
                      <a:pt x="81676" y="93440"/>
                    </a:cubicBezTo>
                    <a:cubicBezTo>
                      <a:pt x="77961" y="93345"/>
                      <a:pt x="74246" y="93250"/>
                      <a:pt x="70532" y="93250"/>
                    </a:cubicBezTo>
                    <a:cubicBezTo>
                      <a:pt x="63959" y="93250"/>
                      <a:pt x="55292" y="93536"/>
                      <a:pt x="47386" y="96202"/>
                    </a:cubicBezTo>
                    <a:cubicBezTo>
                      <a:pt x="35861" y="100013"/>
                      <a:pt x="31479" y="110109"/>
                      <a:pt x="33289" y="129064"/>
                    </a:cubicBezTo>
                    <a:lnTo>
                      <a:pt x="33670" y="133731"/>
                    </a:lnTo>
                    <a:cubicBezTo>
                      <a:pt x="34718" y="147638"/>
                      <a:pt x="36146" y="157829"/>
                      <a:pt x="45576" y="161449"/>
                    </a:cubicBezTo>
                    <a:cubicBezTo>
                      <a:pt x="53958" y="164687"/>
                      <a:pt x="64055" y="165068"/>
                      <a:pt x="71865" y="165068"/>
                    </a:cubicBezTo>
                    <a:cubicBezTo>
                      <a:pt x="75770" y="165068"/>
                      <a:pt x="79676" y="164973"/>
                      <a:pt x="83390" y="164878"/>
                    </a:cubicBezTo>
                    <a:cubicBezTo>
                      <a:pt x="83390" y="164878"/>
                      <a:pt x="83486" y="164878"/>
                      <a:pt x="83486" y="164878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6" name="Freeform: Shape 86">
                <a:extLst>
                  <a:ext uri="{FF2B5EF4-FFF2-40B4-BE49-F238E27FC236}">
                    <a16:creationId xmlns:a16="http://schemas.microsoft.com/office/drawing/2014/main" id="{9CA64C19-9305-4683-A752-A74FA0E3B11C}"/>
                  </a:ext>
                </a:extLst>
              </p:cNvPr>
              <p:cNvSpPr/>
              <p:nvPr/>
            </p:nvSpPr>
            <p:spPr>
              <a:xfrm>
                <a:off x="6033027" y="3796569"/>
                <a:ext cx="281951" cy="92392"/>
              </a:xfrm>
              <a:custGeom>
                <a:avLst/>
                <a:gdLst>
                  <a:gd name="connsiteX0" fmla="*/ 198132 w 281951"/>
                  <a:gd name="connsiteY0" fmla="*/ 92392 h 92392"/>
                  <a:gd name="connsiteX1" fmla="*/ 274808 w 281951"/>
                  <a:gd name="connsiteY1" fmla="*/ 75438 h 92392"/>
                  <a:gd name="connsiteX2" fmla="*/ 274332 w 281951"/>
                  <a:gd name="connsiteY2" fmla="*/ 71057 h 92392"/>
                  <a:gd name="connsiteX3" fmla="*/ 275951 w 281951"/>
                  <a:gd name="connsiteY3" fmla="*/ 75152 h 92392"/>
                  <a:gd name="connsiteX4" fmla="*/ 279285 w 281951"/>
                  <a:gd name="connsiteY4" fmla="*/ 70771 h 92392"/>
                  <a:gd name="connsiteX5" fmla="*/ 281952 w 281951"/>
                  <a:gd name="connsiteY5" fmla="*/ 54388 h 92392"/>
                  <a:gd name="connsiteX6" fmla="*/ 121932 w 281951"/>
                  <a:gd name="connsiteY6" fmla="*/ 61532 h 92392"/>
                  <a:gd name="connsiteX7" fmla="*/ 1917 w 281951"/>
                  <a:gd name="connsiteY7" fmla="*/ 0 h 92392"/>
                  <a:gd name="connsiteX8" fmla="*/ 583 w 281951"/>
                  <a:gd name="connsiteY8" fmla="*/ 4001 h 92392"/>
                  <a:gd name="connsiteX9" fmla="*/ 22967 w 281951"/>
                  <a:gd name="connsiteY9" fmla="*/ 40672 h 92392"/>
                  <a:gd name="connsiteX10" fmla="*/ 198132 w 281951"/>
                  <a:gd name="connsiteY10" fmla="*/ 92392 h 92392"/>
                  <a:gd name="connsiteX11" fmla="*/ 198132 w 281951"/>
                  <a:gd name="connsiteY11" fmla="*/ 92392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951" h="92392">
                    <a:moveTo>
                      <a:pt x="198132" y="92392"/>
                    </a:moveTo>
                    <a:cubicBezTo>
                      <a:pt x="226897" y="92392"/>
                      <a:pt x="252710" y="86678"/>
                      <a:pt x="274808" y="75438"/>
                    </a:cubicBezTo>
                    <a:lnTo>
                      <a:pt x="274332" y="71057"/>
                    </a:lnTo>
                    <a:lnTo>
                      <a:pt x="275951" y="75152"/>
                    </a:lnTo>
                    <a:cubicBezTo>
                      <a:pt x="277761" y="74676"/>
                      <a:pt x="279094" y="72581"/>
                      <a:pt x="279285" y="70771"/>
                    </a:cubicBezTo>
                    <a:cubicBezTo>
                      <a:pt x="279761" y="64961"/>
                      <a:pt x="280713" y="59627"/>
                      <a:pt x="281952" y="54388"/>
                    </a:cubicBezTo>
                    <a:cubicBezTo>
                      <a:pt x="233469" y="78962"/>
                      <a:pt x="173367" y="75819"/>
                      <a:pt x="121932" y="61532"/>
                    </a:cubicBezTo>
                    <a:cubicBezTo>
                      <a:pt x="91547" y="53054"/>
                      <a:pt x="10775" y="31909"/>
                      <a:pt x="1917" y="0"/>
                    </a:cubicBezTo>
                    <a:cubicBezTo>
                      <a:pt x="1440" y="1334"/>
                      <a:pt x="869" y="2572"/>
                      <a:pt x="583" y="4001"/>
                    </a:cubicBezTo>
                    <a:cubicBezTo>
                      <a:pt x="-2370" y="17907"/>
                      <a:pt x="6012" y="31623"/>
                      <a:pt x="22967" y="40672"/>
                    </a:cubicBezTo>
                    <a:cubicBezTo>
                      <a:pt x="67068" y="64294"/>
                      <a:pt x="133266" y="92392"/>
                      <a:pt x="198132" y="92392"/>
                    </a:cubicBezTo>
                    <a:cubicBezTo>
                      <a:pt x="198132" y="92392"/>
                      <a:pt x="198132" y="92392"/>
                      <a:pt x="198132" y="92392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7" name="Freeform: Shape 87">
                <a:extLst>
                  <a:ext uri="{FF2B5EF4-FFF2-40B4-BE49-F238E27FC236}">
                    <a16:creationId xmlns:a16="http://schemas.microsoft.com/office/drawing/2014/main" id="{C9CD037C-40C3-4FA6-9515-BE4EF24F85F4}"/>
                  </a:ext>
                </a:extLst>
              </p:cNvPr>
              <p:cNvSpPr/>
              <p:nvPr/>
            </p:nvSpPr>
            <p:spPr>
              <a:xfrm>
                <a:off x="5931995" y="3745515"/>
                <a:ext cx="97615" cy="59245"/>
              </a:xfrm>
              <a:custGeom>
                <a:avLst/>
                <a:gdLst>
                  <a:gd name="connsiteX0" fmla="*/ 83899 w 97615"/>
                  <a:gd name="connsiteY0" fmla="*/ 59150 h 59245"/>
                  <a:gd name="connsiteX1" fmla="*/ 84661 w 97615"/>
                  <a:gd name="connsiteY1" fmla="*/ 59245 h 59245"/>
                  <a:gd name="connsiteX2" fmla="*/ 87233 w 97615"/>
                  <a:gd name="connsiteY2" fmla="*/ 58388 h 59245"/>
                  <a:gd name="connsiteX3" fmla="*/ 88947 w 97615"/>
                  <a:gd name="connsiteY3" fmla="*/ 55340 h 59245"/>
                  <a:gd name="connsiteX4" fmla="*/ 97615 w 97615"/>
                  <a:gd name="connsiteY4" fmla="*/ 38100 h 59245"/>
                  <a:gd name="connsiteX5" fmla="*/ 6842 w 97615"/>
                  <a:gd name="connsiteY5" fmla="*/ 0 h 59245"/>
                  <a:gd name="connsiteX6" fmla="*/ 1032 w 97615"/>
                  <a:gd name="connsiteY6" fmla="*/ 22288 h 59245"/>
                  <a:gd name="connsiteX7" fmla="*/ 83899 w 97615"/>
                  <a:gd name="connsiteY7" fmla="*/ 59150 h 59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615" h="59245">
                    <a:moveTo>
                      <a:pt x="83899" y="59150"/>
                    </a:moveTo>
                    <a:cubicBezTo>
                      <a:pt x="84185" y="59150"/>
                      <a:pt x="84471" y="59245"/>
                      <a:pt x="84661" y="59245"/>
                    </a:cubicBezTo>
                    <a:cubicBezTo>
                      <a:pt x="85614" y="59245"/>
                      <a:pt x="86471" y="58960"/>
                      <a:pt x="87233" y="58388"/>
                    </a:cubicBezTo>
                    <a:cubicBezTo>
                      <a:pt x="88185" y="57626"/>
                      <a:pt x="88852" y="56578"/>
                      <a:pt x="88947" y="55340"/>
                    </a:cubicBezTo>
                    <a:cubicBezTo>
                      <a:pt x="89709" y="48482"/>
                      <a:pt x="92948" y="42863"/>
                      <a:pt x="97615" y="38100"/>
                    </a:cubicBezTo>
                    <a:cubicBezTo>
                      <a:pt x="64468" y="33909"/>
                      <a:pt x="27702" y="25336"/>
                      <a:pt x="6842" y="0"/>
                    </a:cubicBezTo>
                    <a:cubicBezTo>
                      <a:pt x="555" y="7620"/>
                      <a:pt x="-1445" y="15145"/>
                      <a:pt x="1032" y="22288"/>
                    </a:cubicBezTo>
                    <a:cubicBezTo>
                      <a:pt x="8175" y="42577"/>
                      <a:pt x="49133" y="52673"/>
                      <a:pt x="83899" y="59150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8" name="Freeform: Shape 88">
                <a:extLst>
                  <a:ext uri="{FF2B5EF4-FFF2-40B4-BE49-F238E27FC236}">
                    <a16:creationId xmlns:a16="http://schemas.microsoft.com/office/drawing/2014/main" id="{D559BC93-CEBD-498E-9886-4B34B1A9658B}"/>
                  </a:ext>
                </a:extLst>
              </p:cNvPr>
              <p:cNvSpPr/>
              <p:nvPr/>
            </p:nvSpPr>
            <p:spPr>
              <a:xfrm>
                <a:off x="5949922" y="3704979"/>
                <a:ext cx="273140" cy="23200"/>
              </a:xfrm>
              <a:custGeom>
                <a:avLst/>
                <a:gdLst>
                  <a:gd name="connsiteX0" fmla="*/ 2440 w 273140"/>
                  <a:gd name="connsiteY0" fmla="*/ 18343 h 23200"/>
                  <a:gd name="connsiteX1" fmla="*/ 4631 w 273140"/>
                  <a:gd name="connsiteY1" fmla="*/ 18914 h 23200"/>
                  <a:gd name="connsiteX2" fmla="*/ 6346 w 273140"/>
                  <a:gd name="connsiteY2" fmla="*/ 18533 h 23200"/>
                  <a:gd name="connsiteX3" fmla="*/ 45303 w 273140"/>
                  <a:gd name="connsiteY3" fmla="*/ 11104 h 23200"/>
                  <a:gd name="connsiteX4" fmla="*/ 86260 w 273140"/>
                  <a:gd name="connsiteY4" fmla="*/ 15581 h 23200"/>
                  <a:gd name="connsiteX5" fmla="*/ 181129 w 273140"/>
                  <a:gd name="connsiteY5" fmla="*/ 23201 h 23200"/>
                  <a:gd name="connsiteX6" fmla="*/ 264473 w 273140"/>
                  <a:gd name="connsiteY6" fmla="*/ 20343 h 23200"/>
                  <a:gd name="connsiteX7" fmla="*/ 271998 w 273140"/>
                  <a:gd name="connsiteY7" fmla="*/ 19962 h 23200"/>
                  <a:gd name="connsiteX8" fmla="*/ 273046 w 273140"/>
                  <a:gd name="connsiteY8" fmla="*/ 20248 h 23200"/>
                  <a:gd name="connsiteX9" fmla="*/ 273141 w 273140"/>
                  <a:gd name="connsiteY9" fmla="*/ 19962 h 23200"/>
                  <a:gd name="connsiteX10" fmla="*/ 118169 w 273140"/>
                  <a:gd name="connsiteY10" fmla="*/ 8151 h 23200"/>
                  <a:gd name="connsiteX11" fmla="*/ 250 w 273140"/>
                  <a:gd name="connsiteY11" fmla="*/ 15104 h 23200"/>
                  <a:gd name="connsiteX12" fmla="*/ 2440 w 273140"/>
                  <a:gd name="connsiteY12" fmla="*/ 18343 h 2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3140" h="23200">
                    <a:moveTo>
                      <a:pt x="2440" y="18343"/>
                    </a:moveTo>
                    <a:cubicBezTo>
                      <a:pt x="3107" y="18724"/>
                      <a:pt x="3869" y="18914"/>
                      <a:pt x="4631" y="18914"/>
                    </a:cubicBezTo>
                    <a:cubicBezTo>
                      <a:pt x="5203" y="18914"/>
                      <a:pt x="5774" y="18819"/>
                      <a:pt x="6346" y="18533"/>
                    </a:cubicBezTo>
                    <a:cubicBezTo>
                      <a:pt x="17966" y="13485"/>
                      <a:pt x="30730" y="11104"/>
                      <a:pt x="45303" y="11104"/>
                    </a:cubicBezTo>
                    <a:cubicBezTo>
                      <a:pt x="59400" y="11104"/>
                      <a:pt x="73878" y="13390"/>
                      <a:pt x="86260" y="15581"/>
                    </a:cubicBezTo>
                    <a:cubicBezTo>
                      <a:pt x="115407" y="20724"/>
                      <a:pt x="145506" y="23201"/>
                      <a:pt x="181129" y="23201"/>
                    </a:cubicBezTo>
                    <a:cubicBezTo>
                      <a:pt x="208657" y="23201"/>
                      <a:pt x="235708" y="21772"/>
                      <a:pt x="264473" y="20343"/>
                    </a:cubicBezTo>
                    <a:lnTo>
                      <a:pt x="271998" y="19962"/>
                    </a:lnTo>
                    <a:cubicBezTo>
                      <a:pt x="272474" y="19962"/>
                      <a:pt x="272760" y="20153"/>
                      <a:pt x="273046" y="20248"/>
                    </a:cubicBezTo>
                    <a:cubicBezTo>
                      <a:pt x="273046" y="20153"/>
                      <a:pt x="273141" y="20058"/>
                      <a:pt x="273141" y="19962"/>
                    </a:cubicBezTo>
                    <a:cubicBezTo>
                      <a:pt x="223801" y="5770"/>
                      <a:pt x="151888" y="13390"/>
                      <a:pt x="118169" y="8151"/>
                    </a:cubicBezTo>
                    <a:cubicBezTo>
                      <a:pt x="94071" y="4437"/>
                      <a:pt x="30920" y="-11565"/>
                      <a:pt x="250" y="15104"/>
                    </a:cubicBezTo>
                    <a:cubicBezTo>
                      <a:pt x="-703" y="15962"/>
                      <a:pt x="1297" y="17676"/>
                      <a:pt x="2440" y="18343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9" name="Freeform: Shape 89">
                <a:extLst>
                  <a:ext uri="{FF2B5EF4-FFF2-40B4-BE49-F238E27FC236}">
                    <a16:creationId xmlns:a16="http://schemas.microsoft.com/office/drawing/2014/main" id="{28E22D7E-E059-452A-AE35-057B0842C72E}"/>
                  </a:ext>
                </a:extLst>
              </p:cNvPr>
              <p:cNvSpPr/>
              <p:nvPr/>
            </p:nvSpPr>
            <p:spPr>
              <a:xfrm>
                <a:off x="6006690" y="3645926"/>
                <a:ext cx="179130" cy="23007"/>
              </a:xfrm>
              <a:custGeom>
                <a:avLst/>
                <a:gdLst>
                  <a:gd name="connsiteX0" fmla="*/ 4251 w 179130"/>
                  <a:gd name="connsiteY0" fmla="*/ 16721 h 23007"/>
                  <a:gd name="connsiteX1" fmla="*/ 29683 w 179130"/>
                  <a:gd name="connsiteY1" fmla="*/ 19769 h 23007"/>
                  <a:gd name="connsiteX2" fmla="*/ 61211 w 179130"/>
                  <a:gd name="connsiteY2" fmla="*/ 23008 h 23007"/>
                  <a:gd name="connsiteX3" fmla="*/ 65687 w 179130"/>
                  <a:gd name="connsiteY3" fmla="*/ 22913 h 23007"/>
                  <a:gd name="connsiteX4" fmla="*/ 173510 w 179130"/>
                  <a:gd name="connsiteY4" fmla="*/ 7101 h 23007"/>
                  <a:gd name="connsiteX5" fmla="*/ 179130 w 179130"/>
                  <a:gd name="connsiteY5" fmla="*/ 5958 h 23007"/>
                  <a:gd name="connsiteX6" fmla="*/ 117789 w 179130"/>
                  <a:gd name="connsiteY6" fmla="*/ 719 h 23007"/>
                  <a:gd name="connsiteX7" fmla="*/ 13109 w 179130"/>
                  <a:gd name="connsiteY7" fmla="*/ 7482 h 23007"/>
                  <a:gd name="connsiteX8" fmla="*/ 3394 w 179130"/>
                  <a:gd name="connsiteY8" fmla="*/ 5863 h 23007"/>
                  <a:gd name="connsiteX9" fmla="*/ 536 w 179130"/>
                  <a:gd name="connsiteY9" fmla="*/ 10435 h 23007"/>
                  <a:gd name="connsiteX10" fmla="*/ 536 w 179130"/>
                  <a:gd name="connsiteY10" fmla="*/ 14626 h 23007"/>
                  <a:gd name="connsiteX11" fmla="*/ 4251 w 179130"/>
                  <a:gd name="connsiteY11" fmla="*/ 16721 h 23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9130" h="23007">
                    <a:moveTo>
                      <a:pt x="4251" y="16721"/>
                    </a:moveTo>
                    <a:cubicBezTo>
                      <a:pt x="12633" y="17102"/>
                      <a:pt x="21301" y="18436"/>
                      <a:pt x="29683" y="19769"/>
                    </a:cubicBezTo>
                    <a:cubicBezTo>
                      <a:pt x="39970" y="21389"/>
                      <a:pt x="50638" y="23008"/>
                      <a:pt x="61211" y="23008"/>
                    </a:cubicBezTo>
                    <a:cubicBezTo>
                      <a:pt x="62735" y="23008"/>
                      <a:pt x="64163" y="23008"/>
                      <a:pt x="65687" y="22913"/>
                    </a:cubicBezTo>
                    <a:cubicBezTo>
                      <a:pt x="102359" y="21198"/>
                      <a:pt x="138554" y="14054"/>
                      <a:pt x="173510" y="7101"/>
                    </a:cubicBezTo>
                    <a:lnTo>
                      <a:pt x="179130" y="5958"/>
                    </a:lnTo>
                    <a:cubicBezTo>
                      <a:pt x="158937" y="-43"/>
                      <a:pt x="136363" y="-900"/>
                      <a:pt x="117789" y="719"/>
                    </a:cubicBezTo>
                    <a:cubicBezTo>
                      <a:pt x="81785" y="3863"/>
                      <a:pt x="49590" y="14054"/>
                      <a:pt x="13109" y="7482"/>
                    </a:cubicBezTo>
                    <a:cubicBezTo>
                      <a:pt x="9776" y="6911"/>
                      <a:pt x="6537" y="6339"/>
                      <a:pt x="3394" y="5863"/>
                    </a:cubicBezTo>
                    <a:cubicBezTo>
                      <a:pt x="2441" y="7387"/>
                      <a:pt x="1394" y="8816"/>
                      <a:pt x="536" y="10435"/>
                    </a:cubicBezTo>
                    <a:cubicBezTo>
                      <a:pt x="-226" y="11768"/>
                      <a:pt x="-130" y="13388"/>
                      <a:pt x="536" y="14626"/>
                    </a:cubicBezTo>
                    <a:cubicBezTo>
                      <a:pt x="1394" y="15769"/>
                      <a:pt x="2822" y="16626"/>
                      <a:pt x="4251" y="16721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0" name="Freeform: Shape 90">
                <a:extLst>
                  <a:ext uri="{FF2B5EF4-FFF2-40B4-BE49-F238E27FC236}">
                    <a16:creationId xmlns:a16="http://schemas.microsoft.com/office/drawing/2014/main" id="{A9044C2E-C0D9-4568-B21D-DC1250ADB793}"/>
                  </a:ext>
                </a:extLst>
              </p:cNvPr>
              <p:cNvSpPr/>
              <p:nvPr/>
            </p:nvSpPr>
            <p:spPr>
              <a:xfrm>
                <a:off x="6318719" y="3608641"/>
                <a:ext cx="488892" cy="291369"/>
              </a:xfrm>
              <a:custGeom>
                <a:avLst/>
                <a:gdLst>
                  <a:gd name="connsiteX0" fmla="*/ 488892 w 488892"/>
                  <a:gd name="connsiteY0" fmla="*/ 0 h 291369"/>
                  <a:gd name="connsiteX1" fmla="*/ 307346 w 488892"/>
                  <a:gd name="connsiteY1" fmla="*/ 63056 h 291369"/>
                  <a:gd name="connsiteX2" fmla="*/ 254292 w 488892"/>
                  <a:gd name="connsiteY2" fmla="*/ 127730 h 291369"/>
                  <a:gd name="connsiteX3" fmla="*/ 141992 w 488892"/>
                  <a:gd name="connsiteY3" fmla="*/ 222980 h 291369"/>
                  <a:gd name="connsiteX4" fmla="*/ 55695 w 488892"/>
                  <a:gd name="connsiteY4" fmla="*/ 262985 h 291369"/>
                  <a:gd name="connsiteX5" fmla="*/ 8642 w 488892"/>
                  <a:gd name="connsiteY5" fmla="*/ 222123 h 291369"/>
                  <a:gd name="connsiteX6" fmla="*/ 3594 w 488892"/>
                  <a:gd name="connsiteY6" fmla="*/ 274892 h 291369"/>
                  <a:gd name="connsiteX7" fmla="*/ 26454 w 488892"/>
                  <a:gd name="connsiteY7" fmla="*/ 291370 h 291369"/>
                  <a:gd name="connsiteX8" fmla="*/ 84747 w 488892"/>
                  <a:gd name="connsiteY8" fmla="*/ 266605 h 291369"/>
                  <a:gd name="connsiteX9" fmla="*/ 97320 w 488892"/>
                  <a:gd name="connsiteY9" fmla="*/ 259271 h 291369"/>
                  <a:gd name="connsiteX10" fmla="*/ 119037 w 488892"/>
                  <a:gd name="connsiteY10" fmla="*/ 250222 h 291369"/>
                  <a:gd name="connsiteX11" fmla="*/ 174567 w 488892"/>
                  <a:gd name="connsiteY11" fmla="*/ 221075 h 291369"/>
                  <a:gd name="connsiteX12" fmla="*/ 205047 w 488892"/>
                  <a:gd name="connsiteY12" fmla="*/ 200977 h 291369"/>
                  <a:gd name="connsiteX13" fmla="*/ 264960 w 488892"/>
                  <a:gd name="connsiteY13" fmla="*/ 150590 h 291369"/>
                  <a:gd name="connsiteX14" fmla="*/ 275437 w 488892"/>
                  <a:gd name="connsiteY14" fmla="*/ 129254 h 291369"/>
                  <a:gd name="connsiteX15" fmla="*/ 292392 w 488892"/>
                  <a:gd name="connsiteY15" fmla="*/ 98774 h 291369"/>
                  <a:gd name="connsiteX16" fmla="*/ 362115 w 488892"/>
                  <a:gd name="connsiteY16" fmla="*/ 56864 h 291369"/>
                  <a:gd name="connsiteX17" fmla="*/ 484987 w 488892"/>
                  <a:gd name="connsiteY17" fmla="*/ 18479 h 291369"/>
                  <a:gd name="connsiteX18" fmla="*/ 488892 w 488892"/>
                  <a:gd name="connsiteY18" fmla="*/ 0 h 29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8892" h="291369">
                    <a:moveTo>
                      <a:pt x="488892" y="0"/>
                    </a:moveTo>
                    <a:cubicBezTo>
                      <a:pt x="425551" y="15240"/>
                      <a:pt x="366591" y="30861"/>
                      <a:pt x="307346" y="63056"/>
                    </a:cubicBezTo>
                    <a:cubicBezTo>
                      <a:pt x="278771" y="78581"/>
                      <a:pt x="264769" y="97727"/>
                      <a:pt x="254292" y="127730"/>
                    </a:cubicBezTo>
                    <a:cubicBezTo>
                      <a:pt x="237528" y="175450"/>
                      <a:pt x="182949" y="199644"/>
                      <a:pt x="141992" y="222980"/>
                    </a:cubicBezTo>
                    <a:cubicBezTo>
                      <a:pt x="115227" y="238220"/>
                      <a:pt x="85509" y="254508"/>
                      <a:pt x="55695" y="262985"/>
                    </a:cubicBezTo>
                    <a:cubicBezTo>
                      <a:pt x="25596" y="271558"/>
                      <a:pt x="14928" y="246983"/>
                      <a:pt x="8642" y="222123"/>
                    </a:cubicBezTo>
                    <a:cubicBezTo>
                      <a:pt x="69" y="237744"/>
                      <a:pt x="-3074" y="255175"/>
                      <a:pt x="3594" y="274892"/>
                    </a:cubicBezTo>
                    <a:cubicBezTo>
                      <a:pt x="7213" y="285655"/>
                      <a:pt x="15119" y="291370"/>
                      <a:pt x="26454" y="291370"/>
                    </a:cubicBezTo>
                    <a:cubicBezTo>
                      <a:pt x="44646" y="291370"/>
                      <a:pt x="68745" y="276511"/>
                      <a:pt x="84747" y="266605"/>
                    </a:cubicBezTo>
                    <a:cubicBezTo>
                      <a:pt x="90081" y="263271"/>
                      <a:pt x="94653" y="260509"/>
                      <a:pt x="97320" y="259271"/>
                    </a:cubicBezTo>
                    <a:cubicBezTo>
                      <a:pt x="104749" y="255937"/>
                      <a:pt x="111893" y="253079"/>
                      <a:pt x="119037" y="250222"/>
                    </a:cubicBezTo>
                    <a:cubicBezTo>
                      <a:pt x="138277" y="242507"/>
                      <a:pt x="156375" y="235172"/>
                      <a:pt x="174567" y="221075"/>
                    </a:cubicBezTo>
                    <a:cubicBezTo>
                      <a:pt x="183521" y="214122"/>
                      <a:pt x="193998" y="207740"/>
                      <a:pt x="205047" y="200977"/>
                    </a:cubicBezTo>
                    <a:cubicBezTo>
                      <a:pt x="228098" y="186881"/>
                      <a:pt x="252006" y="172307"/>
                      <a:pt x="264960" y="150590"/>
                    </a:cubicBezTo>
                    <a:cubicBezTo>
                      <a:pt x="268865" y="144018"/>
                      <a:pt x="272199" y="136493"/>
                      <a:pt x="275437" y="129254"/>
                    </a:cubicBezTo>
                    <a:cubicBezTo>
                      <a:pt x="280295" y="118300"/>
                      <a:pt x="285343" y="106966"/>
                      <a:pt x="292392" y="98774"/>
                    </a:cubicBezTo>
                    <a:cubicBezTo>
                      <a:pt x="309727" y="78581"/>
                      <a:pt x="336397" y="67056"/>
                      <a:pt x="362115" y="56864"/>
                    </a:cubicBezTo>
                    <a:cubicBezTo>
                      <a:pt x="399453" y="42196"/>
                      <a:pt x="439743" y="29527"/>
                      <a:pt x="484987" y="18479"/>
                    </a:cubicBezTo>
                    <a:cubicBezTo>
                      <a:pt x="486416" y="12192"/>
                      <a:pt x="487749" y="6096"/>
                      <a:pt x="488892" y="0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981" name="Graphic 74">
                <a:extLst>
                  <a:ext uri="{FF2B5EF4-FFF2-40B4-BE49-F238E27FC236}">
                    <a16:creationId xmlns:a16="http://schemas.microsoft.com/office/drawing/2014/main" id="{C06FBDFC-5888-4CF1-9908-21132BFD4111}"/>
                  </a:ext>
                </a:extLst>
              </p:cNvPr>
              <p:cNvGrpSpPr/>
              <p:nvPr/>
            </p:nvGrpSpPr>
            <p:grpSpPr>
              <a:xfrm>
                <a:off x="5854921" y="2718339"/>
                <a:ext cx="663189" cy="699325"/>
                <a:chOff x="5854921" y="2718339"/>
                <a:chExt cx="663189" cy="699325"/>
              </a:xfrm>
              <a:solidFill>
                <a:srgbClr val="E2A776"/>
              </a:solidFill>
            </p:grpSpPr>
            <p:sp>
              <p:nvSpPr>
                <p:cNvPr id="1995" name="Freeform: Shape 92">
                  <a:extLst>
                    <a:ext uri="{FF2B5EF4-FFF2-40B4-BE49-F238E27FC236}">
                      <a16:creationId xmlns:a16="http://schemas.microsoft.com/office/drawing/2014/main" id="{BC369CAB-5D72-4420-A1D3-E2332CC80217}"/>
                    </a:ext>
                  </a:extLst>
                </p:cNvPr>
                <p:cNvSpPr/>
                <p:nvPr/>
              </p:nvSpPr>
              <p:spPr>
                <a:xfrm>
                  <a:off x="6338967" y="2718339"/>
                  <a:ext cx="179144" cy="656081"/>
                </a:xfrm>
                <a:custGeom>
                  <a:avLst/>
                  <a:gdLst>
                    <a:gd name="connsiteX0" fmla="*/ 161749 w 179144"/>
                    <a:gd name="connsiteY0" fmla="*/ 28575 h 656081"/>
                    <a:gd name="connsiteX1" fmla="*/ 118506 w 179144"/>
                    <a:gd name="connsiteY1" fmla="*/ 126968 h 656081"/>
                    <a:gd name="connsiteX2" fmla="*/ 72214 w 179144"/>
                    <a:gd name="connsiteY2" fmla="*/ 314992 h 656081"/>
                    <a:gd name="connsiteX3" fmla="*/ 55546 w 179144"/>
                    <a:gd name="connsiteY3" fmla="*/ 430244 h 656081"/>
                    <a:gd name="connsiteX4" fmla="*/ 11921 w 179144"/>
                    <a:gd name="connsiteY4" fmla="*/ 534067 h 656081"/>
                    <a:gd name="connsiteX5" fmla="*/ 3063 w 179144"/>
                    <a:gd name="connsiteY5" fmla="*/ 656082 h 656081"/>
                    <a:gd name="connsiteX6" fmla="*/ 5635 w 179144"/>
                    <a:gd name="connsiteY6" fmla="*/ 647319 h 656081"/>
                    <a:gd name="connsiteX7" fmla="*/ 8111 w 179144"/>
                    <a:gd name="connsiteY7" fmla="*/ 609600 h 656081"/>
                    <a:gd name="connsiteX8" fmla="*/ 8683 w 179144"/>
                    <a:gd name="connsiteY8" fmla="*/ 591217 h 656081"/>
                    <a:gd name="connsiteX9" fmla="*/ 48973 w 179144"/>
                    <a:gd name="connsiteY9" fmla="*/ 486537 h 656081"/>
                    <a:gd name="connsiteX10" fmla="*/ 84406 w 179144"/>
                    <a:gd name="connsiteY10" fmla="*/ 408432 h 656081"/>
                    <a:gd name="connsiteX11" fmla="*/ 95360 w 179144"/>
                    <a:gd name="connsiteY11" fmla="*/ 313754 h 656081"/>
                    <a:gd name="connsiteX12" fmla="*/ 109076 w 179144"/>
                    <a:gd name="connsiteY12" fmla="*/ 212122 h 656081"/>
                    <a:gd name="connsiteX13" fmla="*/ 140032 w 179144"/>
                    <a:gd name="connsiteY13" fmla="*/ 154591 h 656081"/>
                    <a:gd name="connsiteX14" fmla="*/ 177370 w 179144"/>
                    <a:gd name="connsiteY14" fmla="*/ 75152 h 656081"/>
                    <a:gd name="connsiteX15" fmla="*/ 163559 w 179144"/>
                    <a:gd name="connsiteY15" fmla="*/ 0 h 656081"/>
                    <a:gd name="connsiteX16" fmla="*/ 161749 w 179144"/>
                    <a:gd name="connsiteY16" fmla="*/ 28575 h 65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9144" h="656081">
                      <a:moveTo>
                        <a:pt x="161749" y="28575"/>
                      </a:moveTo>
                      <a:cubicBezTo>
                        <a:pt x="156606" y="64008"/>
                        <a:pt x="135746" y="96393"/>
                        <a:pt x="118506" y="126968"/>
                      </a:cubicBezTo>
                      <a:cubicBezTo>
                        <a:pt x="84502" y="187166"/>
                        <a:pt x="74691" y="246507"/>
                        <a:pt x="72214" y="314992"/>
                      </a:cubicBezTo>
                      <a:cubicBezTo>
                        <a:pt x="70786" y="354521"/>
                        <a:pt x="68404" y="392621"/>
                        <a:pt x="55546" y="430244"/>
                      </a:cubicBezTo>
                      <a:cubicBezTo>
                        <a:pt x="43449" y="465773"/>
                        <a:pt x="24018" y="498443"/>
                        <a:pt x="11921" y="534067"/>
                      </a:cubicBezTo>
                      <a:cubicBezTo>
                        <a:pt x="-557" y="570929"/>
                        <a:pt x="-2747" y="614553"/>
                        <a:pt x="3063" y="656082"/>
                      </a:cubicBezTo>
                      <a:cubicBezTo>
                        <a:pt x="4206" y="653415"/>
                        <a:pt x="5158" y="650558"/>
                        <a:pt x="5635" y="647319"/>
                      </a:cubicBezTo>
                      <a:cubicBezTo>
                        <a:pt x="7635" y="634651"/>
                        <a:pt x="7825" y="621983"/>
                        <a:pt x="8111" y="609600"/>
                      </a:cubicBezTo>
                      <a:cubicBezTo>
                        <a:pt x="8206" y="603409"/>
                        <a:pt x="8397" y="597122"/>
                        <a:pt x="8683" y="591217"/>
                      </a:cubicBezTo>
                      <a:cubicBezTo>
                        <a:pt x="13255" y="552069"/>
                        <a:pt x="30590" y="520256"/>
                        <a:pt x="48973" y="486537"/>
                      </a:cubicBezTo>
                      <a:cubicBezTo>
                        <a:pt x="62308" y="462058"/>
                        <a:pt x="76120" y="436721"/>
                        <a:pt x="84406" y="408432"/>
                      </a:cubicBezTo>
                      <a:cubicBezTo>
                        <a:pt x="93360" y="377666"/>
                        <a:pt x="94408" y="345186"/>
                        <a:pt x="95360" y="313754"/>
                      </a:cubicBezTo>
                      <a:cubicBezTo>
                        <a:pt x="96408" y="279559"/>
                        <a:pt x="97551" y="244316"/>
                        <a:pt x="109076" y="212122"/>
                      </a:cubicBezTo>
                      <a:cubicBezTo>
                        <a:pt x="116220" y="192310"/>
                        <a:pt x="128317" y="173069"/>
                        <a:pt x="140032" y="154591"/>
                      </a:cubicBezTo>
                      <a:cubicBezTo>
                        <a:pt x="155749" y="129635"/>
                        <a:pt x="172036" y="103823"/>
                        <a:pt x="177370" y="75152"/>
                      </a:cubicBezTo>
                      <a:cubicBezTo>
                        <a:pt x="182514" y="47244"/>
                        <a:pt x="176037" y="21717"/>
                        <a:pt x="163559" y="0"/>
                      </a:cubicBezTo>
                      <a:cubicBezTo>
                        <a:pt x="163559" y="9620"/>
                        <a:pt x="163083" y="19145"/>
                        <a:pt x="161749" y="28575"/>
                      </a:cubicBezTo>
                      <a:close/>
                    </a:path>
                  </a:pathLst>
                </a:custGeom>
                <a:solidFill>
                  <a:srgbClr val="E2A7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96" name="Freeform: Shape 93">
                  <a:extLst>
                    <a:ext uri="{FF2B5EF4-FFF2-40B4-BE49-F238E27FC236}">
                      <a16:creationId xmlns:a16="http://schemas.microsoft.com/office/drawing/2014/main" id="{98C46656-6E1D-4FE3-A687-6CFA9655F6D3}"/>
                    </a:ext>
                  </a:extLst>
                </p:cNvPr>
                <p:cNvSpPr/>
                <p:nvPr/>
              </p:nvSpPr>
              <p:spPr>
                <a:xfrm>
                  <a:off x="5854921" y="3149985"/>
                  <a:ext cx="435019" cy="267679"/>
                </a:xfrm>
                <a:custGeom>
                  <a:avLst/>
                  <a:gdLst>
                    <a:gd name="connsiteX0" fmla="*/ 434816 w 435019"/>
                    <a:gd name="connsiteY0" fmla="*/ 56605 h 267679"/>
                    <a:gd name="connsiteX1" fmla="*/ 312325 w 435019"/>
                    <a:gd name="connsiteY1" fmla="*/ 6694 h 267679"/>
                    <a:gd name="connsiteX2" fmla="*/ 152114 w 435019"/>
                    <a:gd name="connsiteY2" fmla="*/ 158047 h 267679"/>
                    <a:gd name="connsiteX3" fmla="*/ 55340 w 435019"/>
                    <a:gd name="connsiteY3" fmla="*/ 244915 h 267679"/>
                    <a:gd name="connsiteX4" fmla="*/ 0 w 435019"/>
                    <a:gd name="connsiteY4" fmla="*/ 263679 h 267679"/>
                    <a:gd name="connsiteX5" fmla="*/ 6286 w 435019"/>
                    <a:gd name="connsiteY5" fmla="*/ 266060 h 267679"/>
                    <a:gd name="connsiteX6" fmla="*/ 23336 w 435019"/>
                    <a:gd name="connsiteY6" fmla="*/ 267679 h 267679"/>
                    <a:gd name="connsiteX7" fmla="*/ 62675 w 435019"/>
                    <a:gd name="connsiteY7" fmla="*/ 257583 h 267679"/>
                    <a:gd name="connsiteX8" fmla="*/ 127445 w 435019"/>
                    <a:gd name="connsiteY8" fmla="*/ 209005 h 267679"/>
                    <a:gd name="connsiteX9" fmla="*/ 212884 w 435019"/>
                    <a:gd name="connsiteY9" fmla="*/ 116422 h 267679"/>
                    <a:gd name="connsiteX10" fmla="*/ 226124 w 435019"/>
                    <a:gd name="connsiteY10" fmla="*/ 101373 h 267679"/>
                    <a:gd name="connsiteX11" fmla="*/ 331756 w 435019"/>
                    <a:gd name="connsiteY11" fmla="*/ 23077 h 267679"/>
                    <a:gd name="connsiteX12" fmla="*/ 365474 w 435019"/>
                    <a:gd name="connsiteY12" fmla="*/ 19458 h 267679"/>
                    <a:gd name="connsiteX13" fmla="*/ 409861 w 435019"/>
                    <a:gd name="connsiteY13" fmla="*/ 38889 h 267679"/>
                    <a:gd name="connsiteX14" fmla="*/ 406622 w 435019"/>
                    <a:gd name="connsiteY14" fmla="*/ 108802 h 267679"/>
                    <a:gd name="connsiteX15" fmla="*/ 398431 w 435019"/>
                    <a:gd name="connsiteY15" fmla="*/ 174430 h 267679"/>
                    <a:gd name="connsiteX16" fmla="*/ 401193 w 435019"/>
                    <a:gd name="connsiteY16" fmla="*/ 184621 h 267679"/>
                    <a:gd name="connsiteX17" fmla="*/ 434816 w 435019"/>
                    <a:gd name="connsiteY17" fmla="*/ 56605 h 267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35019" h="267679">
                      <a:moveTo>
                        <a:pt x="434816" y="56605"/>
                      </a:moveTo>
                      <a:cubicBezTo>
                        <a:pt x="430530" y="-3402"/>
                        <a:pt x="354711" y="-7212"/>
                        <a:pt x="312325" y="6694"/>
                      </a:cubicBezTo>
                      <a:cubicBezTo>
                        <a:pt x="243649" y="29269"/>
                        <a:pt x="199358" y="108040"/>
                        <a:pt x="152114" y="158047"/>
                      </a:cubicBezTo>
                      <a:cubicBezTo>
                        <a:pt x="122587" y="189384"/>
                        <a:pt x="92107" y="222340"/>
                        <a:pt x="55340" y="244915"/>
                      </a:cubicBezTo>
                      <a:cubicBezTo>
                        <a:pt x="38195" y="255392"/>
                        <a:pt x="19241" y="260059"/>
                        <a:pt x="0" y="263679"/>
                      </a:cubicBezTo>
                      <a:cubicBezTo>
                        <a:pt x="1619" y="264727"/>
                        <a:pt x="3620" y="265584"/>
                        <a:pt x="6286" y="266060"/>
                      </a:cubicBezTo>
                      <a:cubicBezTo>
                        <a:pt x="12097" y="267108"/>
                        <a:pt x="17812" y="267679"/>
                        <a:pt x="23336" y="267679"/>
                      </a:cubicBezTo>
                      <a:cubicBezTo>
                        <a:pt x="37052" y="267679"/>
                        <a:pt x="50292" y="264250"/>
                        <a:pt x="62675" y="257583"/>
                      </a:cubicBezTo>
                      <a:cubicBezTo>
                        <a:pt x="85344" y="245296"/>
                        <a:pt x="106585" y="229484"/>
                        <a:pt x="127445" y="209005"/>
                      </a:cubicBezTo>
                      <a:cubicBezTo>
                        <a:pt x="157639" y="179478"/>
                        <a:pt x="185738" y="147474"/>
                        <a:pt x="212884" y="116422"/>
                      </a:cubicBezTo>
                      <a:lnTo>
                        <a:pt x="226124" y="101373"/>
                      </a:lnTo>
                      <a:cubicBezTo>
                        <a:pt x="252222" y="71750"/>
                        <a:pt x="287846" y="31174"/>
                        <a:pt x="331756" y="23077"/>
                      </a:cubicBezTo>
                      <a:cubicBezTo>
                        <a:pt x="340138" y="21553"/>
                        <a:pt x="352616" y="19458"/>
                        <a:pt x="365474" y="19458"/>
                      </a:cubicBezTo>
                      <a:cubicBezTo>
                        <a:pt x="388144" y="19458"/>
                        <a:pt x="403098" y="25935"/>
                        <a:pt x="409861" y="38889"/>
                      </a:cubicBezTo>
                      <a:cubicBezTo>
                        <a:pt x="421862" y="61749"/>
                        <a:pt x="414433" y="84609"/>
                        <a:pt x="406622" y="108802"/>
                      </a:cubicBezTo>
                      <a:cubicBezTo>
                        <a:pt x="399860" y="129853"/>
                        <a:pt x="392811" y="151665"/>
                        <a:pt x="398431" y="174430"/>
                      </a:cubicBezTo>
                      <a:cubicBezTo>
                        <a:pt x="399193" y="177668"/>
                        <a:pt x="400145" y="181097"/>
                        <a:pt x="401193" y="184621"/>
                      </a:cubicBezTo>
                      <a:cubicBezTo>
                        <a:pt x="397002" y="117565"/>
                        <a:pt x="438245" y="104326"/>
                        <a:pt x="434816" y="56605"/>
                      </a:cubicBezTo>
                      <a:close/>
                    </a:path>
                  </a:pathLst>
                </a:custGeom>
                <a:solidFill>
                  <a:srgbClr val="E2A7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982" name="Freeform: Shape 94">
                <a:extLst>
                  <a:ext uri="{FF2B5EF4-FFF2-40B4-BE49-F238E27FC236}">
                    <a16:creationId xmlns:a16="http://schemas.microsoft.com/office/drawing/2014/main" id="{23E5F2A2-BF93-44C8-803D-B47239F9907F}"/>
                  </a:ext>
                </a:extLst>
              </p:cNvPr>
              <p:cNvSpPr/>
              <p:nvPr/>
            </p:nvSpPr>
            <p:spPr>
              <a:xfrm>
                <a:off x="5836443" y="3081337"/>
                <a:ext cx="253650" cy="305847"/>
              </a:xfrm>
              <a:custGeom>
                <a:avLst/>
                <a:gdLst>
                  <a:gd name="connsiteX0" fmla="*/ 9239 w 253650"/>
                  <a:gd name="connsiteY0" fmla="*/ 303276 h 305847"/>
                  <a:gd name="connsiteX1" fmla="*/ 73247 w 253650"/>
                  <a:gd name="connsiteY1" fmla="*/ 222123 h 305847"/>
                  <a:gd name="connsiteX2" fmla="*/ 110014 w 253650"/>
                  <a:gd name="connsiteY2" fmla="*/ 181356 h 305847"/>
                  <a:gd name="connsiteX3" fmla="*/ 156972 w 253650"/>
                  <a:gd name="connsiteY3" fmla="*/ 126016 h 305847"/>
                  <a:gd name="connsiteX4" fmla="*/ 253651 w 253650"/>
                  <a:gd name="connsiteY4" fmla="*/ 0 h 305847"/>
                  <a:gd name="connsiteX5" fmla="*/ 199644 w 253650"/>
                  <a:gd name="connsiteY5" fmla="*/ 54959 h 305847"/>
                  <a:gd name="connsiteX6" fmla="*/ 155353 w 253650"/>
                  <a:gd name="connsiteY6" fmla="*/ 109156 h 305847"/>
                  <a:gd name="connsiteX7" fmla="*/ 115252 w 253650"/>
                  <a:gd name="connsiteY7" fmla="*/ 151638 h 305847"/>
                  <a:gd name="connsiteX8" fmla="*/ 21812 w 253650"/>
                  <a:gd name="connsiteY8" fmla="*/ 262509 h 305847"/>
                  <a:gd name="connsiteX9" fmla="*/ 0 w 253650"/>
                  <a:gd name="connsiteY9" fmla="*/ 302323 h 305847"/>
                  <a:gd name="connsiteX10" fmla="*/ 2572 w 253650"/>
                  <a:gd name="connsiteY10" fmla="*/ 304895 h 305847"/>
                  <a:gd name="connsiteX11" fmla="*/ 5239 w 253650"/>
                  <a:gd name="connsiteY11" fmla="*/ 305848 h 305847"/>
                  <a:gd name="connsiteX12" fmla="*/ 6191 w 253650"/>
                  <a:gd name="connsiteY12" fmla="*/ 305753 h 305847"/>
                  <a:gd name="connsiteX13" fmla="*/ 9239 w 253650"/>
                  <a:gd name="connsiteY13" fmla="*/ 303276 h 305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3650" h="305847">
                    <a:moveTo>
                      <a:pt x="9239" y="303276"/>
                    </a:moveTo>
                    <a:cubicBezTo>
                      <a:pt x="24289" y="273748"/>
                      <a:pt x="49149" y="247555"/>
                      <a:pt x="73247" y="222123"/>
                    </a:cubicBezTo>
                    <a:cubicBezTo>
                      <a:pt x="86487" y="208217"/>
                      <a:pt x="98965" y="195072"/>
                      <a:pt x="110014" y="181356"/>
                    </a:cubicBezTo>
                    <a:cubicBezTo>
                      <a:pt x="125158" y="162592"/>
                      <a:pt x="141351" y="144018"/>
                      <a:pt x="156972" y="126016"/>
                    </a:cubicBezTo>
                    <a:cubicBezTo>
                      <a:pt x="191262" y="86677"/>
                      <a:pt x="226409" y="46006"/>
                      <a:pt x="253651" y="0"/>
                    </a:cubicBezTo>
                    <a:cubicBezTo>
                      <a:pt x="231838" y="12573"/>
                      <a:pt x="216598" y="36004"/>
                      <a:pt x="199644" y="54959"/>
                    </a:cubicBezTo>
                    <a:cubicBezTo>
                      <a:pt x="184023" y="72390"/>
                      <a:pt x="171831" y="92297"/>
                      <a:pt x="155353" y="109156"/>
                    </a:cubicBezTo>
                    <a:cubicBezTo>
                      <a:pt x="141732" y="123158"/>
                      <a:pt x="127159" y="136017"/>
                      <a:pt x="115252" y="151638"/>
                    </a:cubicBezTo>
                    <a:cubicBezTo>
                      <a:pt x="85439" y="190690"/>
                      <a:pt x="54769" y="226028"/>
                      <a:pt x="21812" y="262509"/>
                    </a:cubicBezTo>
                    <a:cubicBezTo>
                      <a:pt x="10954" y="274511"/>
                      <a:pt x="2476" y="288036"/>
                      <a:pt x="0" y="302323"/>
                    </a:cubicBezTo>
                    <a:cubicBezTo>
                      <a:pt x="857" y="303181"/>
                      <a:pt x="1619" y="304133"/>
                      <a:pt x="2572" y="304895"/>
                    </a:cubicBezTo>
                    <a:cubicBezTo>
                      <a:pt x="3334" y="305467"/>
                      <a:pt x="4286" y="305848"/>
                      <a:pt x="5239" y="305848"/>
                    </a:cubicBezTo>
                    <a:cubicBezTo>
                      <a:pt x="5525" y="305848"/>
                      <a:pt x="5905" y="305848"/>
                      <a:pt x="6191" y="305753"/>
                    </a:cubicBezTo>
                    <a:cubicBezTo>
                      <a:pt x="7525" y="305276"/>
                      <a:pt x="8668" y="304419"/>
                      <a:pt x="9239" y="303276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3" name="Freeform: Shape 95">
                <a:extLst>
                  <a:ext uri="{FF2B5EF4-FFF2-40B4-BE49-F238E27FC236}">
                    <a16:creationId xmlns:a16="http://schemas.microsoft.com/office/drawing/2014/main" id="{15253F1E-E4AF-470C-AF6C-87EF903EF73E}"/>
                  </a:ext>
                </a:extLst>
              </p:cNvPr>
              <p:cNvSpPr/>
              <p:nvPr/>
            </p:nvSpPr>
            <p:spPr>
              <a:xfrm>
                <a:off x="5895693" y="3023044"/>
                <a:ext cx="143060" cy="195071"/>
              </a:xfrm>
              <a:custGeom>
                <a:avLst/>
                <a:gdLst>
                  <a:gd name="connsiteX0" fmla="*/ 567 w 143060"/>
                  <a:gd name="connsiteY0" fmla="*/ 191071 h 195071"/>
                  <a:gd name="connsiteX1" fmla="*/ 3710 w 143060"/>
                  <a:gd name="connsiteY1" fmla="*/ 194881 h 195071"/>
                  <a:gd name="connsiteX2" fmla="*/ 4853 w 143060"/>
                  <a:gd name="connsiteY2" fmla="*/ 195072 h 195071"/>
                  <a:gd name="connsiteX3" fmla="*/ 8377 w 143060"/>
                  <a:gd name="connsiteY3" fmla="*/ 193358 h 195071"/>
                  <a:gd name="connsiteX4" fmla="*/ 35333 w 143060"/>
                  <a:gd name="connsiteY4" fmla="*/ 157639 h 195071"/>
                  <a:gd name="connsiteX5" fmla="*/ 143061 w 143060"/>
                  <a:gd name="connsiteY5" fmla="*/ 0 h 195071"/>
                  <a:gd name="connsiteX6" fmla="*/ 67528 w 143060"/>
                  <a:gd name="connsiteY6" fmla="*/ 88487 h 195071"/>
                  <a:gd name="connsiteX7" fmla="*/ 1138 w 143060"/>
                  <a:gd name="connsiteY7" fmla="*/ 162592 h 195071"/>
                  <a:gd name="connsiteX8" fmla="*/ 567 w 143060"/>
                  <a:gd name="connsiteY8" fmla="*/ 191071 h 19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060" h="195071">
                    <a:moveTo>
                      <a:pt x="567" y="191071"/>
                    </a:moveTo>
                    <a:cubicBezTo>
                      <a:pt x="757" y="192881"/>
                      <a:pt x="1996" y="194405"/>
                      <a:pt x="3710" y="194881"/>
                    </a:cubicBezTo>
                    <a:cubicBezTo>
                      <a:pt x="4091" y="194977"/>
                      <a:pt x="4472" y="195072"/>
                      <a:pt x="4853" y="195072"/>
                    </a:cubicBezTo>
                    <a:cubicBezTo>
                      <a:pt x="6187" y="195072"/>
                      <a:pt x="7520" y="194405"/>
                      <a:pt x="8377" y="193358"/>
                    </a:cubicBezTo>
                    <a:cubicBezTo>
                      <a:pt x="17236" y="181451"/>
                      <a:pt x="26284" y="169545"/>
                      <a:pt x="35333" y="157639"/>
                    </a:cubicBezTo>
                    <a:cubicBezTo>
                      <a:pt x="73528" y="107442"/>
                      <a:pt x="112867" y="55531"/>
                      <a:pt x="143061" y="0"/>
                    </a:cubicBezTo>
                    <a:cubicBezTo>
                      <a:pt x="100103" y="21622"/>
                      <a:pt x="94293" y="49244"/>
                      <a:pt x="67528" y="88487"/>
                    </a:cubicBezTo>
                    <a:cubicBezTo>
                      <a:pt x="54859" y="107061"/>
                      <a:pt x="17045" y="142018"/>
                      <a:pt x="1138" y="162592"/>
                    </a:cubicBezTo>
                    <a:cubicBezTo>
                      <a:pt x="-100" y="171545"/>
                      <a:pt x="-386" y="180975"/>
                      <a:pt x="567" y="191071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4" name="Freeform: Shape 96">
                <a:extLst>
                  <a:ext uri="{FF2B5EF4-FFF2-40B4-BE49-F238E27FC236}">
                    <a16:creationId xmlns:a16="http://schemas.microsoft.com/office/drawing/2014/main" id="{0DB7B7CF-D22C-4676-AFDD-62CC8C04BA85}"/>
                  </a:ext>
                </a:extLst>
              </p:cNvPr>
              <p:cNvSpPr/>
              <p:nvPr/>
            </p:nvSpPr>
            <p:spPr>
              <a:xfrm>
                <a:off x="5917743" y="2997993"/>
                <a:ext cx="64718" cy="104775"/>
              </a:xfrm>
              <a:custGeom>
                <a:avLst/>
                <a:gdLst>
                  <a:gd name="connsiteX0" fmla="*/ 2806 w 64718"/>
                  <a:gd name="connsiteY0" fmla="*/ 104489 h 104775"/>
                  <a:gd name="connsiteX1" fmla="*/ 4330 w 64718"/>
                  <a:gd name="connsiteY1" fmla="*/ 104775 h 104775"/>
                  <a:gd name="connsiteX2" fmla="*/ 8045 w 64718"/>
                  <a:gd name="connsiteY2" fmla="*/ 102679 h 104775"/>
                  <a:gd name="connsiteX3" fmla="*/ 64718 w 64718"/>
                  <a:gd name="connsiteY3" fmla="*/ 0 h 104775"/>
                  <a:gd name="connsiteX4" fmla="*/ 13188 w 64718"/>
                  <a:gd name="connsiteY4" fmla="*/ 48482 h 104775"/>
                  <a:gd name="connsiteX5" fmla="*/ 44 w 64718"/>
                  <a:gd name="connsiteY5" fmla="*/ 99631 h 104775"/>
                  <a:gd name="connsiteX6" fmla="*/ 2806 w 64718"/>
                  <a:gd name="connsiteY6" fmla="*/ 104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18" h="104775">
                    <a:moveTo>
                      <a:pt x="2806" y="104489"/>
                    </a:moveTo>
                    <a:cubicBezTo>
                      <a:pt x="3282" y="104680"/>
                      <a:pt x="3854" y="104775"/>
                      <a:pt x="4330" y="104775"/>
                    </a:cubicBezTo>
                    <a:cubicBezTo>
                      <a:pt x="5854" y="104775"/>
                      <a:pt x="7283" y="104013"/>
                      <a:pt x="8045" y="102679"/>
                    </a:cubicBezTo>
                    <a:cubicBezTo>
                      <a:pt x="26523" y="71914"/>
                      <a:pt x="44811" y="38957"/>
                      <a:pt x="64718" y="0"/>
                    </a:cubicBezTo>
                    <a:cubicBezTo>
                      <a:pt x="46049" y="11525"/>
                      <a:pt x="28142" y="30861"/>
                      <a:pt x="13188" y="48482"/>
                    </a:cubicBezTo>
                    <a:cubicBezTo>
                      <a:pt x="7664" y="65723"/>
                      <a:pt x="3187" y="82868"/>
                      <a:pt x="44" y="99631"/>
                    </a:cubicBezTo>
                    <a:cubicBezTo>
                      <a:pt x="-242" y="101632"/>
                      <a:pt x="901" y="103727"/>
                      <a:pt x="2806" y="104489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5" name="Freeform: Shape 97">
                <a:extLst>
                  <a:ext uri="{FF2B5EF4-FFF2-40B4-BE49-F238E27FC236}">
                    <a16:creationId xmlns:a16="http://schemas.microsoft.com/office/drawing/2014/main" id="{B6BE3C30-073A-4B24-A0B6-83922A2DFCD7}"/>
                  </a:ext>
                </a:extLst>
              </p:cNvPr>
              <p:cNvSpPr/>
              <p:nvPr/>
            </p:nvSpPr>
            <p:spPr>
              <a:xfrm>
                <a:off x="5576837" y="3694652"/>
                <a:ext cx="462080" cy="533400"/>
              </a:xfrm>
              <a:custGeom>
                <a:avLst/>
                <a:gdLst>
                  <a:gd name="connsiteX0" fmla="*/ 461822 w 462080"/>
                  <a:gd name="connsiteY0" fmla="*/ 370808 h 533400"/>
                  <a:gd name="connsiteX1" fmla="*/ 461631 w 462080"/>
                  <a:gd name="connsiteY1" fmla="*/ 349282 h 533400"/>
                  <a:gd name="connsiteX2" fmla="*/ 453249 w 462080"/>
                  <a:gd name="connsiteY2" fmla="*/ 135922 h 533400"/>
                  <a:gd name="connsiteX3" fmla="*/ 452392 w 462080"/>
                  <a:gd name="connsiteY3" fmla="*/ 133731 h 533400"/>
                  <a:gd name="connsiteX4" fmla="*/ 446677 w 462080"/>
                  <a:gd name="connsiteY4" fmla="*/ 123539 h 533400"/>
                  <a:gd name="connsiteX5" fmla="*/ 446296 w 462080"/>
                  <a:gd name="connsiteY5" fmla="*/ 122396 h 533400"/>
                  <a:gd name="connsiteX6" fmla="*/ 443153 w 462080"/>
                  <a:gd name="connsiteY6" fmla="*/ 119634 h 533400"/>
                  <a:gd name="connsiteX7" fmla="*/ 425722 w 462080"/>
                  <a:gd name="connsiteY7" fmla="*/ 116205 h 533400"/>
                  <a:gd name="connsiteX8" fmla="*/ 423150 w 462080"/>
                  <a:gd name="connsiteY8" fmla="*/ 210503 h 533400"/>
                  <a:gd name="connsiteX9" fmla="*/ 391337 w 462080"/>
                  <a:gd name="connsiteY9" fmla="*/ 415957 h 533400"/>
                  <a:gd name="connsiteX10" fmla="*/ 254367 w 462080"/>
                  <a:gd name="connsiteY10" fmla="*/ 464725 h 533400"/>
                  <a:gd name="connsiteX11" fmla="*/ 112445 w 462080"/>
                  <a:gd name="connsiteY11" fmla="*/ 449675 h 533400"/>
                  <a:gd name="connsiteX12" fmla="*/ 26339 w 462080"/>
                  <a:gd name="connsiteY12" fmla="*/ 314611 h 533400"/>
                  <a:gd name="connsiteX13" fmla="*/ 45198 w 462080"/>
                  <a:gd name="connsiteY13" fmla="*/ 0 h 533400"/>
                  <a:gd name="connsiteX14" fmla="*/ 12051 w 462080"/>
                  <a:gd name="connsiteY14" fmla="*/ 117158 h 533400"/>
                  <a:gd name="connsiteX15" fmla="*/ 1574 w 462080"/>
                  <a:gd name="connsiteY15" fmla="*/ 334994 h 533400"/>
                  <a:gd name="connsiteX16" fmla="*/ 907 w 462080"/>
                  <a:gd name="connsiteY16" fmla="*/ 361188 h 533400"/>
                  <a:gd name="connsiteX17" fmla="*/ 27768 w 462080"/>
                  <a:gd name="connsiteY17" fmla="*/ 484061 h 533400"/>
                  <a:gd name="connsiteX18" fmla="*/ 145973 w 462080"/>
                  <a:gd name="connsiteY18" fmla="*/ 526542 h 533400"/>
                  <a:gd name="connsiteX19" fmla="*/ 242175 w 462080"/>
                  <a:gd name="connsiteY19" fmla="*/ 533400 h 533400"/>
                  <a:gd name="connsiteX20" fmla="*/ 242175 w 462080"/>
                  <a:gd name="connsiteY20" fmla="*/ 533400 h 533400"/>
                  <a:gd name="connsiteX21" fmla="*/ 425246 w 462080"/>
                  <a:gd name="connsiteY21" fmla="*/ 488061 h 533400"/>
                  <a:gd name="connsiteX22" fmla="*/ 461822 w 462080"/>
                  <a:gd name="connsiteY22" fmla="*/ 3708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62080" h="533400">
                    <a:moveTo>
                      <a:pt x="461822" y="370808"/>
                    </a:moveTo>
                    <a:cubicBezTo>
                      <a:pt x="461727" y="363474"/>
                      <a:pt x="461536" y="356330"/>
                      <a:pt x="461631" y="349282"/>
                    </a:cubicBezTo>
                    <a:cubicBezTo>
                      <a:pt x="462203" y="276987"/>
                      <a:pt x="459441" y="205168"/>
                      <a:pt x="453249" y="135922"/>
                    </a:cubicBezTo>
                    <a:cubicBezTo>
                      <a:pt x="453154" y="135160"/>
                      <a:pt x="452868" y="134302"/>
                      <a:pt x="452392" y="133731"/>
                    </a:cubicBezTo>
                    <a:cubicBezTo>
                      <a:pt x="449820" y="130302"/>
                      <a:pt x="448011" y="127159"/>
                      <a:pt x="446677" y="123539"/>
                    </a:cubicBezTo>
                    <a:cubicBezTo>
                      <a:pt x="446677" y="123444"/>
                      <a:pt x="446391" y="122492"/>
                      <a:pt x="446296" y="122396"/>
                    </a:cubicBezTo>
                    <a:cubicBezTo>
                      <a:pt x="445820" y="120967"/>
                      <a:pt x="444677" y="119920"/>
                      <a:pt x="443153" y="119634"/>
                    </a:cubicBezTo>
                    <a:cubicBezTo>
                      <a:pt x="437819" y="118396"/>
                      <a:pt x="431818" y="117348"/>
                      <a:pt x="425722" y="116205"/>
                    </a:cubicBezTo>
                    <a:cubicBezTo>
                      <a:pt x="422388" y="155638"/>
                      <a:pt x="423912" y="194215"/>
                      <a:pt x="423150" y="210503"/>
                    </a:cubicBezTo>
                    <a:cubicBezTo>
                      <a:pt x="420293" y="272891"/>
                      <a:pt x="432199" y="364331"/>
                      <a:pt x="391337" y="415957"/>
                    </a:cubicBezTo>
                    <a:cubicBezTo>
                      <a:pt x="360190" y="455390"/>
                      <a:pt x="300849" y="462915"/>
                      <a:pt x="254367" y="464725"/>
                    </a:cubicBezTo>
                    <a:cubicBezTo>
                      <a:pt x="207409" y="466630"/>
                      <a:pt x="157498" y="463391"/>
                      <a:pt x="112445" y="449675"/>
                    </a:cubicBezTo>
                    <a:cubicBezTo>
                      <a:pt x="50056" y="430721"/>
                      <a:pt x="34054" y="372523"/>
                      <a:pt x="26339" y="314611"/>
                    </a:cubicBezTo>
                    <a:cubicBezTo>
                      <a:pt x="12718" y="212312"/>
                      <a:pt x="26244" y="103346"/>
                      <a:pt x="45198" y="0"/>
                    </a:cubicBezTo>
                    <a:cubicBezTo>
                      <a:pt x="22719" y="35719"/>
                      <a:pt x="16147" y="78677"/>
                      <a:pt x="12051" y="117158"/>
                    </a:cubicBezTo>
                    <a:cubicBezTo>
                      <a:pt x="4527" y="186595"/>
                      <a:pt x="1002" y="259937"/>
                      <a:pt x="1574" y="334994"/>
                    </a:cubicBezTo>
                    <a:cubicBezTo>
                      <a:pt x="1669" y="342614"/>
                      <a:pt x="1288" y="351663"/>
                      <a:pt x="907" y="361188"/>
                    </a:cubicBezTo>
                    <a:cubicBezTo>
                      <a:pt x="-903" y="404527"/>
                      <a:pt x="-3093" y="458534"/>
                      <a:pt x="27768" y="484061"/>
                    </a:cubicBezTo>
                    <a:cubicBezTo>
                      <a:pt x="61677" y="512064"/>
                      <a:pt x="108730" y="521494"/>
                      <a:pt x="145973" y="526542"/>
                    </a:cubicBezTo>
                    <a:cubicBezTo>
                      <a:pt x="179406" y="531114"/>
                      <a:pt x="211695" y="533400"/>
                      <a:pt x="242175" y="533400"/>
                    </a:cubicBezTo>
                    <a:cubicBezTo>
                      <a:pt x="242175" y="533400"/>
                      <a:pt x="242175" y="533400"/>
                      <a:pt x="242175" y="533400"/>
                    </a:cubicBezTo>
                    <a:cubicBezTo>
                      <a:pt x="320947" y="533400"/>
                      <a:pt x="382574" y="518160"/>
                      <a:pt x="425246" y="488061"/>
                    </a:cubicBezTo>
                    <a:cubicBezTo>
                      <a:pt x="463632" y="461105"/>
                      <a:pt x="462679" y="413099"/>
                      <a:pt x="461822" y="370808"/>
                    </a:cubicBezTo>
                    <a:close/>
                  </a:path>
                </a:pathLst>
              </a:custGeom>
              <a:solidFill>
                <a:srgbClr val="52B2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6" name="Freeform: Shape 98">
                <a:extLst>
                  <a:ext uri="{FF2B5EF4-FFF2-40B4-BE49-F238E27FC236}">
                    <a16:creationId xmlns:a16="http://schemas.microsoft.com/office/drawing/2014/main" id="{BCB3D60E-9FA9-4153-9056-1E96675F4167}"/>
                  </a:ext>
                </a:extLst>
              </p:cNvPr>
              <p:cNvSpPr/>
              <p:nvPr/>
            </p:nvSpPr>
            <p:spPr>
              <a:xfrm>
                <a:off x="5684856" y="3854767"/>
                <a:ext cx="247708" cy="217741"/>
              </a:xfrm>
              <a:custGeom>
                <a:avLst/>
                <a:gdLst>
                  <a:gd name="connsiteX0" fmla="*/ 247694 w 247708"/>
                  <a:gd name="connsiteY0" fmla="*/ 86678 h 217741"/>
                  <a:gd name="connsiteX1" fmla="*/ 217214 w 247708"/>
                  <a:gd name="connsiteY1" fmla="*/ 0 h 217741"/>
                  <a:gd name="connsiteX2" fmla="*/ 232073 w 247708"/>
                  <a:gd name="connsiteY2" fmla="*/ 62103 h 217741"/>
                  <a:gd name="connsiteX3" fmla="*/ 161492 w 247708"/>
                  <a:gd name="connsiteY3" fmla="*/ 197072 h 217741"/>
                  <a:gd name="connsiteX4" fmla="*/ 25856 w 247708"/>
                  <a:gd name="connsiteY4" fmla="*/ 138398 h 217741"/>
                  <a:gd name="connsiteX5" fmla="*/ 15569 w 247708"/>
                  <a:gd name="connsiteY5" fmla="*/ 21908 h 217741"/>
                  <a:gd name="connsiteX6" fmla="*/ 44 w 247708"/>
                  <a:gd name="connsiteY6" fmla="*/ 88487 h 217741"/>
                  <a:gd name="connsiteX7" fmla="*/ 127869 w 247708"/>
                  <a:gd name="connsiteY7" fmla="*/ 217742 h 217741"/>
                  <a:gd name="connsiteX8" fmla="*/ 127964 w 247708"/>
                  <a:gd name="connsiteY8" fmla="*/ 217742 h 217741"/>
                  <a:gd name="connsiteX9" fmla="*/ 128060 w 247708"/>
                  <a:gd name="connsiteY9" fmla="*/ 217742 h 217741"/>
                  <a:gd name="connsiteX10" fmla="*/ 247694 w 247708"/>
                  <a:gd name="connsiteY10" fmla="*/ 86678 h 21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708" h="217741">
                    <a:moveTo>
                      <a:pt x="247694" y="86678"/>
                    </a:moveTo>
                    <a:cubicBezTo>
                      <a:pt x="247217" y="55340"/>
                      <a:pt x="236930" y="23813"/>
                      <a:pt x="217214" y="0"/>
                    </a:cubicBezTo>
                    <a:cubicBezTo>
                      <a:pt x="225500" y="17621"/>
                      <a:pt x="230644" y="37433"/>
                      <a:pt x="232073" y="62103"/>
                    </a:cubicBezTo>
                    <a:cubicBezTo>
                      <a:pt x="235025" y="113633"/>
                      <a:pt x="215499" y="180213"/>
                      <a:pt x="161492" y="197072"/>
                    </a:cubicBezTo>
                    <a:cubicBezTo>
                      <a:pt x="110629" y="212979"/>
                      <a:pt x="51764" y="181642"/>
                      <a:pt x="25856" y="138398"/>
                    </a:cubicBezTo>
                    <a:cubicBezTo>
                      <a:pt x="4520" y="102775"/>
                      <a:pt x="4901" y="60770"/>
                      <a:pt x="15569" y="21908"/>
                    </a:cubicBezTo>
                    <a:cubicBezTo>
                      <a:pt x="4520" y="42386"/>
                      <a:pt x="-528" y="65627"/>
                      <a:pt x="44" y="88487"/>
                    </a:cubicBezTo>
                    <a:cubicBezTo>
                      <a:pt x="1663" y="150971"/>
                      <a:pt x="46049" y="215456"/>
                      <a:pt x="127869" y="217742"/>
                    </a:cubicBezTo>
                    <a:cubicBezTo>
                      <a:pt x="127869" y="217742"/>
                      <a:pt x="127964" y="217742"/>
                      <a:pt x="127964" y="217742"/>
                    </a:cubicBezTo>
                    <a:cubicBezTo>
                      <a:pt x="127964" y="217742"/>
                      <a:pt x="128060" y="217742"/>
                      <a:pt x="128060" y="217742"/>
                    </a:cubicBezTo>
                    <a:cubicBezTo>
                      <a:pt x="211594" y="215456"/>
                      <a:pt x="248551" y="148209"/>
                      <a:pt x="247694" y="86678"/>
                    </a:cubicBez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7" name="Freeform: Shape 99">
                <a:extLst>
                  <a:ext uri="{FF2B5EF4-FFF2-40B4-BE49-F238E27FC236}">
                    <a16:creationId xmlns:a16="http://schemas.microsoft.com/office/drawing/2014/main" id="{C5FA3DE6-3C33-45DC-95EB-6E7B42A43C63}"/>
                  </a:ext>
                </a:extLst>
              </p:cNvPr>
              <p:cNvSpPr/>
              <p:nvPr/>
            </p:nvSpPr>
            <p:spPr>
              <a:xfrm>
                <a:off x="5716004" y="3571303"/>
                <a:ext cx="189685" cy="46577"/>
              </a:xfrm>
              <a:custGeom>
                <a:avLst/>
                <a:gdLst>
                  <a:gd name="connsiteX0" fmla="*/ 102246 w 189685"/>
                  <a:gd name="connsiteY0" fmla="*/ 46482 h 46577"/>
                  <a:gd name="connsiteX1" fmla="*/ 188256 w 189685"/>
                  <a:gd name="connsiteY1" fmla="*/ 24860 h 46577"/>
                  <a:gd name="connsiteX2" fmla="*/ 188447 w 189685"/>
                  <a:gd name="connsiteY2" fmla="*/ 23908 h 46577"/>
                  <a:gd name="connsiteX3" fmla="*/ 189685 w 189685"/>
                  <a:gd name="connsiteY3" fmla="*/ 0 h 46577"/>
                  <a:gd name="connsiteX4" fmla="*/ 148537 w 189685"/>
                  <a:gd name="connsiteY4" fmla="*/ 14192 h 46577"/>
                  <a:gd name="connsiteX5" fmla="*/ 42 w 189685"/>
                  <a:gd name="connsiteY5" fmla="*/ 2476 h 46577"/>
                  <a:gd name="connsiteX6" fmla="*/ 42 w 189685"/>
                  <a:gd name="connsiteY6" fmla="*/ 7144 h 46577"/>
                  <a:gd name="connsiteX7" fmla="*/ 33951 w 189685"/>
                  <a:gd name="connsiteY7" fmla="*/ 42291 h 46577"/>
                  <a:gd name="connsiteX8" fmla="*/ 86053 w 189685"/>
                  <a:gd name="connsiteY8" fmla="*/ 46577 h 46577"/>
                  <a:gd name="connsiteX9" fmla="*/ 102246 w 189685"/>
                  <a:gd name="connsiteY9" fmla="*/ 46482 h 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685" h="46577">
                    <a:moveTo>
                      <a:pt x="102246" y="46482"/>
                    </a:moveTo>
                    <a:cubicBezTo>
                      <a:pt x="157205" y="46482"/>
                      <a:pt x="183684" y="39815"/>
                      <a:pt x="188256" y="24860"/>
                    </a:cubicBezTo>
                    <a:cubicBezTo>
                      <a:pt x="188352" y="24574"/>
                      <a:pt x="188447" y="24289"/>
                      <a:pt x="188447" y="23908"/>
                    </a:cubicBezTo>
                    <a:cubicBezTo>
                      <a:pt x="188923" y="17621"/>
                      <a:pt x="189590" y="9144"/>
                      <a:pt x="189685" y="0"/>
                    </a:cubicBezTo>
                    <a:cubicBezTo>
                      <a:pt x="176255" y="6001"/>
                      <a:pt x="162063" y="10477"/>
                      <a:pt x="148537" y="14192"/>
                    </a:cubicBezTo>
                    <a:cubicBezTo>
                      <a:pt x="101674" y="26956"/>
                      <a:pt x="41095" y="29432"/>
                      <a:pt x="42" y="2476"/>
                    </a:cubicBezTo>
                    <a:cubicBezTo>
                      <a:pt x="42" y="4000"/>
                      <a:pt x="-53" y="5524"/>
                      <a:pt x="42" y="7144"/>
                    </a:cubicBezTo>
                    <a:cubicBezTo>
                      <a:pt x="519" y="34576"/>
                      <a:pt x="13187" y="38767"/>
                      <a:pt x="33951" y="42291"/>
                    </a:cubicBezTo>
                    <a:cubicBezTo>
                      <a:pt x="50620" y="45148"/>
                      <a:pt x="68146" y="46577"/>
                      <a:pt x="86053" y="46577"/>
                    </a:cubicBezTo>
                    <a:lnTo>
                      <a:pt x="102246" y="46482"/>
                    </a:ln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8" name="Freeform: Shape 100">
                <a:extLst>
                  <a:ext uri="{FF2B5EF4-FFF2-40B4-BE49-F238E27FC236}">
                    <a16:creationId xmlns:a16="http://schemas.microsoft.com/office/drawing/2014/main" id="{80A340AA-8778-4D6A-8B37-C14E7323805E}"/>
                  </a:ext>
                </a:extLst>
              </p:cNvPr>
              <p:cNvSpPr/>
              <p:nvPr/>
            </p:nvSpPr>
            <p:spPr>
              <a:xfrm>
                <a:off x="5770053" y="3456908"/>
                <a:ext cx="83153" cy="25836"/>
              </a:xfrm>
              <a:custGeom>
                <a:avLst/>
                <a:gdLst>
                  <a:gd name="connsiteX0" fmla="*/ 78867 w 83153"/>
                  <a:gd name="connsiteY0" fmla="*/ 0 h 25836"/>
                  <a:gd name="connsiteX1" fmla="*/ 74105 w 83153"/>
                  <a:gd name="connsiteY1" fmla="*/ 190 h 25836"/>
                  <a:gd name="connsiteX2" fmla="*/ 61532 w 83153"/>
                  <a:gd name="connsiteY2" fmla="*/ 952 h 25836"/>
                  <a:gd name="connsiteX3" fmla="*/ 40672 w 83153"/>
                  <a:gd name="connsiteY3" fmla="*/ 4096 h 25836"/>
                  <a:gd name="connsiteX4" fmla="*/ 4286 w 83153"/>
                  <a:gd name="connsiteY4" fmla="*/ 8763 h 25836"/>
                  <a:gd name="connsiteX5" fmla="*/ 0 w 83153"/>
                  <a:gd name="connsiteY5" fmla="*/ 13144 h 25836"/>
                  <a:gd name="connsiteX6" fmla="*/ 0 w 83153"/>
                  <a:gd name="connsiteY6" fmla="*/ 25432 h 25836"/>
                  <a:gd name="connsiteX7" fmla="*/ 50578 w 83153"/>
                  <a:gd name="connsiteY7" fmla="*/ 21336 h 25836"/>
                  <a:gd name="connsiteX8" fmla="*/ 83153 w 83153"/>
                  <a:gd name="connsiteY8" fmla="*/ 16192 h 25836"/>
                  <a:gd name="connsiteX9" fmla="*/ 83153 w 83153"/>
                  <a:gd name="connsiteY9" fmla="*/ 4286 h 25836"/>
                  <a:gd name="connsiteX10" fmla="*/ 81820 w 83153"/>
                  <a:gd name="connsiteY10" fmla="*/ 1143 h 25836"/>
                  <a:gd name="connsiteX11" fmla="*/ 78867 w 83153"/>
                  <a:gd name="connsiteY11" fmla="*/ 0 h 25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153" h="25836">
                    <a:moveTo>
                      <a:pt x="78867" y="0"/>
                    </a:moveTo>
                    <a:cubicBezTo>
                      <a:pt x="78772" y="0"/>
                      <a:pt x="74105" y="190"/>
                      <a:pt x="74105" y="190"/>
                    </a:cubicBezTo>
                    <a:cubicBezTo>
                      <a:pt x="69914" y="381"/>
                      <a:pt x="65723" y="571"/>
                      <a:pt x="61532" y="952"/>
                    </a:cubicBezTo>
                    <a:cubicBezTo>
                      <a:pt x="55912" y="1429"/>
                      <a:pt x="48482" y="2667"/>
                      <a:pt x="40672" y="4096"/>
                    </a:cubicBezTo>
                    <a:cubicBezTo>
                      <a:pt x="28956" y="6191"/>
                      <a:pt x="15621" y="8573"/>
                      <a:pt x="4286" y="8763"/>
                    </a:cubicBezTo>
                    <a:cubicBezTo>
                      <a:pt x="1905" y="8763"/>
                      <a:pt x="0" y="10763"/>
                      <a:pt x="0" y="13144"/>
                    </a:cubicBezTo>
                    <a:lnTo>
                      <a:pt x="0" y="25432"/>
                    </a:lnTo>
                    <a:cubicBezTo>
                      <a:pt x="18002" y="27051"/>
                      <a:pt x="38481" y="23431"/>
                      <a:pt x="50578" y="21336"/>
                    </a:cubicBezTo>
                    <a:cubicBezTo>
                      <a:pt x="61532" y="19431"/>
                      <a:pt x="72295" y="17526"/>
                      <a:pt x="83153" y="16192"/>
                    </a:cubicBezTo>
                    <a:lnTo>
                      <a:pt x="83153" y="4286"/>
                    </a:lnTo>
                    <a:cubicBezTo>
                      <a:pt x="83153" y="3048"/>
                      <a:pt x="82677" y="1905"/>
                      <a:pt x="81820" y="1143"/>
                    </a:cubicBezTo>
                    <a:cubicBezTo>
                      <a:pt x="81058" y="476"/>
                      <a:pt x="80010" y="0"/>
                      <a:pt x="78867" y="0"/>
                    </a:cubicBez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9" name="Freeform: Shape 101">
                <a:extLst>
                  <a:ext uri="{FF2B5EF4-FFF2-40B4-BE49-F238E27FC236}">
                    <a16:creationId xmlns:a16="http://schemas.microsoft.com/office/drawing/2014/main" id="{4BD045A7-DDF6-4CE9-8068-E5A5952683F4}"/>
                  </a:ext>
                </a:extLst>
              </p:cNvPr>
              <p:cNvSpPr/>
              <p:nvPr/>
            </p:nvSpPr>
            <p:spPr>
              <a:xfrm>
                <a:off x="5740812" y="3427952"/>
                <a:ext cx="320706" cy="45053"/>
              </a:xfrm>
              <a:custGeom>
                <a:avLst/>
                <a:gdLst>
                  <a:gd name="connsiteX0" fmla="*/ 231839 w 320706"/>
                  <a:gd name="connsiteY0" fmla="*/ 7810 h 45053"/>
                  <a:gd name="connsiteX1" fmla="*/ 0 w 320706"/>
                  <a:gd name="connsiteY1" fmla="*/ 0 h 45053"/>
                  <a:gd name="connsiteX2" fmla="*/ 6477 w 320706"/>
                  <a:gd name="connsiteY2" fmla="*/ 14764 h 45053"/>
                  <a:gd name="connsiteX3" fmla="*/ 38957 w 320706"/>
                  <a:gd name="connsiteY3" fmla="*/ 27718 h 45053"/>
                  <a:gd name="connsiteX4" fmla="*/ 73343 w 320706"/>
                  <a:gd name="connsiteY4" fmla="*/ 23813 h 45053"/>
                  <a:gd name="connsiteX5" fmla="*/ 91440 w 320706"/>
                  <a:gd name="connsiteY5" fmla="*/ 21336 h 45053"/>
                  <a:gd name="connsiteX6" fmla="*/ 151829 w 320706"/>
                  <a:gd name="connsiteY6" fmla="*/ 19336 h 45053"/>
                  <a:gd name="connsiteX7" fmla="*/ 160877 w 320706"/>
                  <a:gd name="connsiteY7" fmla="*/ 19336 h 45053"/>
                  <a:gd name="connsiteX8" fmla="*/ 266605 w 320706"/>
                  <a:gd name="connsiteY8" fmla="*/ 27813 h 45053"/>
                  <a:gd name="connsiteX9" fmla="*/ 296704 w 320706"/>
                  <a:gd name="connsiteY9" fmla="*/ 38957 h 45053"/>
                  <a:gd name="connsiteX10" fmla="*/ 313754 w 320706"/>
                  <a:gd name="connsiteY10" fmla="*/ 45053 h 45053"/>
                  <a:gd name="connsiteX11" fmla="*/ 313849 w 320706"/>
                  <a:gd name="connsiteY11" fmla="*/ 45053 h 45053"/>
                  <a:gd name="connsiteX12" fmla="*/ 316135 w 320706"/>
                  <a:gd name="connsiteY12" fmla="*/ 44387 h 45053"/>
                  <a:gd name="connsiteX13" fmla="*/ 320707 w 320706"/>
                  <a:gd name="connsiteY13" fmla="*/ 41624 h 45053"/>
                  <a:gd name="connsiteX14" fmla="*/ 231839 w 320706"/>
                  <a:gd name="connsiteY14" fmla="*/ 7810 h 4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706" h="45053">
                    <a:moveTo>
                      <a:pt x="231839" y="7810"/>
                    </a:moveTo>
                    <a:cubicBezTo>
                      <a:pt x="155162" y="-7715"/>
                      <a:pt x="74295" y="22289"/>
                      <a:pt x="0" y="0"/>
                    </a:cubicBezTo>
                    <a:cubicBezTo>
                      <a:pt x="667" y="4191"/>
                      <a:pt x="2667" y="9049"/>
                      <a:pt x="6477" y="14764"/>
                    </a:cubicBezTo>
                    <a:cubicBezTo>
                      <a:pt x="12287" y="23431"/>
                      <a:pt x="22955" y="27718"/>
                      <a:pt x="38957" y="27718"/>
                    </a:cubicBezTo>
                    <a:cubicBezTo>
                      <a:pt x="50197" y="27718"/>
                      <a:pt x="62484" y="25622"/>
                      <a:pt x="73343" y="23813"/>
                    </a:cubicBezTo>
                    <a:cubicBezTo>
                      <a:pt x="80105" y="22669"/>
                      <a:pt x="86582" y="21622"/>
                      <a:pt x="91440" y="21336"/>
                    </a:cubicBezTo>
                    <a:cubicBezTo>
                      <a:pt x="113157" y="20002"/>
                      <a:pt x="132969" y="19336"/>
                      <a:pt x="151829" y="19336"/>
                    </a:cubicBezTo>
                    <a:lnTo>
                      <a:pt x="160877" y="19336"/>
                    </a:lnTo>
                    <a:cubicBezTo>
                      <a:pt x="196120" y="19431"/>
                      <a:pt x="232505" y="19621"/>
                      <a:pt x="266605" y="27813"/>
                    </a:cubicBezTo>
                    <a:cubicBezTo>
                      <a:pt x="268700" y="28289"/>
                      <a:pt x="286226" y="34957"/>
                      <a:pt x="296704" y="38957"/>
                    </a:cubicBezTo>
                    <a:cubicBezTo>
                      <a:pt x="312420" y="44958"/>
                      <a:pt x="312706" y="45053"/>
                      <a:pt x="313754" y="45053"/>
                    </a:cubicBezTo>
                    <a:cubicBezTo>
                      <a:pt x="313754" y="45053"/>
                      <a:pt x="313754" y="45053"/>
                      <a:pt x="313849" y="45053"/>
                    </a:cubicBezTo>
                    <a:cubicBezTo>
                      <a:pt x="314611" y="45053"/>
                      <a:pt x="315468" y="44863"/>
                      <a:pt x="316135" y="44387"/>
                    </a:cubicBezTo>
                    <a:lnTo>
                      <a:pt x="320707" y="41624"/>
                    </a:lnTo>
                    <a:cubicBezTo>
                      <a:pt x="292227" y="23717"/>
                      <a:pt x="256604" y="12859"/>
                      <a:pt x="231839" y="7810"/>
                    </a:cubicBez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0" name="Freeform: Shape 102">
                <a:extLst>
                  <a:ext uri="{FF2B5EF4-FFF2-40B4-BE49-F238E27FC236}">
                    <a16:creationId xmlns:a16="http://schemas.microsoft.com/office/drawing/2014/main" id="{5C1BC5B6-DD6A-496A-B526-7FD03F422C43}"/>
                  </a:ext>
                </a:extLst>
              </p:cNvPr>
              <p:cNvSpPr/>
              <p:nvPr/>
            </p:nvSpPr>
            <p:spPr>
              <a:xfrm>
                <a:off x="5726620" y="3939825"/>
                <a:ext cx="163692" cy="85629"/>
              </a:xfrm>
              <a:custGeom>
                <a:avLst/>
                <a:gdLst>
                  <a:gd name="connsiteX0" fmla="*/ 0 w 163692"/>
                  <a:gd name="connsiteY0" fmla="*/ 0 h 85629"/>
                  <a:gd name="connsiteX1" fmla="*/ 381 w 163692"/>
                  <a:gd name="connsiteY1" fmla="*/ 4572 h 85629"/>
                  <a:gd name="connsiteX2" fmla="*/ 571 w 163692"/>
                  <a:gd name="connsiteY2" fmla="*/ 7429 h 85629"/>
                  <a:gd name="connsiteX3" fmla="*/ 8287 w 163692"/>
                  <a:gd name="connsiteY3" fmla="*/ 28480 h 85629"/>
                  <a:gd name="connsiteX4" fmla="*/ 22574 w 163692"/>
                  <a:gd name="connsiteY4" fmla="*/ 30099 h 85629"/>
                  <a:gd name="connsiteX5" fmla="*/ 41815 w 163692"/>
                  <a:gd name="connsiteY5" fmla="*/ 30575 h 85629"/>
                  <a:gd name="connsiteX6" fmla="*/ 49816 w 163692"/>
                  <a:gd name="connsiteY6" fmla="*/ 30480 h 85629"/>
                  <a:gd name="connsiteX7" fmla="*/ 52768 w 163692"/>
                  <a:gd name="connsiteY7" fmla="*/ 31813 h 85629"/>
                  <a:gd name="connsiteX8" fmla="*/ 53626 w 163692"/>
                  <a:gd name="connsiteY8" fmla="*/ 32671 h 85629"/>
                  <a:gd name="connsiteX9" fmla="*/ 55054 w 163692"/>
                  <a:gd name="connsiteY9" fmla="*/ 35719 h 85629"/>
                  <a:gd name="connsiteX10" fmla="*/ 54959 w 163692"/>
                  <a:gd name="connsiteY10" fmla="*/ 44101 h 85629"/>
                  <a:gd name="connsiteX11" fmla="*/ 55150 w 163692"/>
                  <a:gd name="connsiteY11" fmla="*/ 66580 h 85629"/>
                  <a:gd name="connsiteX12" fmla="*/ 74390 w 163692"/>
                  <a:gd name="connsiteY12" fmla="*/ 85630 h 85629"/>
                  <a:gd name="connsiteX13" fmla="*/ 82582 w 163692"/>
                  <a:gd name="connsiteY13" fmla="*/ 85058 h 85629"/>
                  <a:gd name="connsiteX14" fmla="*/ 85439 w 163692"/>
                  <a:gd name="connsiteY14" fmla="*/ 84868 h 85629"/>
                  <a:gd name="connsiteX15" fmla="*/ 106490 w 163692"/>
                  <a:gd name="connsiteY15" fmla="*/ 77152 h 85629"/>
                  <a:gd name="connsiteX16" fmla="*/ 108109 w 163692"/>
                  <a:gd name="connsiteY16" fmla="*/ 62865 h 85629"/>
                  <a:gd name="connsiteX17" fmla="*/ 108490 w 163692"/>
                  <a:gd name="connsiteY17" fmla="*/ 35719 h 85629"/>
                  <a:gd name="connsiteX18" fmla="*/ 109823 w 163692"/>
                  <a:gd name="connsiteY18" fmla="*/ 32671 h 85629"/>
                  <a:gd name="connsiteX19" fmla="*/ 110680 w 163692"/>
                  <a:gd name="connsiteY19" fmla="*/ 31813 h 85629"/>
                  <a:gd name="connsiteX20" fmla="*/ 113728 w 163692"/>
                  <a:gd name="connsiteY20" fmla="*/ 30385 h 85629"/>
                  <a:gd name="connsiteX21" fmla="*/ 122111 w 163692"/>
                  <a:gd name="connsiteY21" fmla="*/ 30480 h 85629"/>
                  <a:gd name="connsiteX22" fmla="*/ 132778 w 163692"/>
                  <a:gd name="connsiteY22" fmla="*/ 30575 h 85629"/>
                  <a:gd name="connsiteX23" fmla="*/ 144590 w 163692"/>
                  <a:gd name="connsiteY23" fmla="*/ 30194 h 85629"/>
                  <a:gd name="connsiteX24" fmla="*/ 159925 w 163692"/>
                  <a:gd name="connsiteY24" fmla="*/ 23813 h 85629"/>
                  <a:gd name="connsiteX25" fmla="*/ 163068 w 163692"/>
                  <a:gd name="connsiteY25" fmla="*/ 2667 h 85629"/>
                  <a:gd name="connsiteX26" fmla="*/ 162973 w 163692"/>
                  <a:gd name="connsiteY26" fmla="*/ 1905 h 85629"/>
                  <a:gd name="connsiteX27" fmla="*/ 0 w 163692"/>
                  <a:gd name="connsiteY27" fmla="*/ 0 h 8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3692" h="85629">
                    <a:moveTo>
                      <a:pt x="0" y="0"/>
                    </a:moveTo>
                    <a:cubicBezTo>
                      <a:pt x="95" y="1524"/>
                      <a:pt x="191" y="2953"/>
                      <a:pt x="381" y="4572"/>
                    </a:cubicBezTo>
                    <a:cubicBezTo>
                      <a:pt x="476" y="5239"/>
                      <a:pt x="476" y="6191"/>
                      <a:pt x="571" y="7429"/>
                    </a:cubicBezTo>
                    <a:cubicBezTo>
                      <a:pt x="1238" y="18097"/>
                      <a:pt x="2286" y="26956"/>
                      <a:pt x="8287" y="28480"/>
                    </a:cubicBezTo>
                    <a:cubicBezTo>
                      <a:pt x="12954" y="29623"/>
                      <a:pt x="17621" y="29908"/>
                      <a:pt x="22574" y="30099"/>
                    </a:cubicBezTo>
                    <a:cubicBezTo>
                      <a:pt x="28956" y="30385"/>
                      <a:pt x="35433" y="30575"/>
                      <a:pt x="41815" y="30575"/>
                    </a:cubicBezTo>
                    <a:cubicBezTo>
                      <a:pt x="44482" y="30575"/>
                      <a:pt x="47053" y="30575"/>
                      <a:pt x="49816" y="30480"/>
                    </a:cubicBezTo>
                    <a:cubicBezTo>
                      <a:pt x="51149" y="30480"/>
                      <a:pt x="52102" y="30861"/>
                      <a:pt x="52768" y="31813"/>
                    </a:cubicBezTo>
                    <a:cubicBezTo>
                      <a:pt x="53054" y="32194"/>
                      <a:pt x="53340" y="32480"/>
                      <a:pt x="53626" y="32671"/>
                    </a:cubicBezTo>
                    <a:cubicBezTo>
                      <a:pt x="54578" y="33433"/>
                      <a:pt x="55054" y="34385"/>
                      <a:pt x="55054" y="35719"/>
                    </a:cubicBezTo>
                    <a:cubicBezTo>
                      <a:pt x="55054" y="38481"/>
                      <a:pt x="54959" y="41338"/>
                      <a:pt x="54959" y="44101"/>
                    </a:cubicBezTo>
                    <a:cubicBezTo>
                      <a:pt x="54769" y="51435"/>
                      <a:pt x="54673" y="59055"/>
                      <a:pt x="55150" y="66580"/>
                    </a:cubicBezTo>
                    <a:cubicBezTo>
                      <a:pt x="56007" y="79629"/>
                      <a:pt x="62198" y="85630"/>
                      <a:pt x="74390" y="85630"/>
                    </a:cubicBezTo>
                    <a:cubicBezTo>
                      <a:pt x="76867" y="85630"/>
                      <a:pt x="79629" y="85439"/>
                      <a:pt x="82582" y="85058"/>
                    </a:cubicBezTo>
                    <a:cubicBezTo>
                      <a:pt x="83248" y="84963"/>
                      <a:pt x="84201" y="84963"/>
                      <a:pt x="85439" y="84868"/>
                    </a:cubicBezTo>
                    <a:cubicBezTo>
                      <a:pt x="96012" y="84201"/>
                      <a:pt x="104966" y="83153"/>
                      <a:pt x="106490" y="77152"/>
                    </a:cubicBezTo>
                    <a:cubicBezTo>
                      <a:pt x="107632" y="72580"/>
                      <a:pt x="107823" y="68104"/>
                      <a:pt x="108109" y="62865"/>
                    </a:cubicBezTo>
                    <a:cubicBezTo>
                      <a:pt x="108585" y="54292"/>
                      <a:pt x="108680" y="45434"/>
                      <a:pt x="108490" y="35719"/>
                    </a:cubicBezTo>
                    <a:cubicBezTo>
                      <a:pt x="108490" y="34385"/>
                      <a:pt x="108871" y="33433"/>
                      <a:pt x="109823" y="32671"/>
                    </a:cubicBezTo>
                    <a:cubicBezTo>
                      <a:pt x="110109" y="32385"/>
                      <a:pt x="110395" y="32099"/>
                      <a:pt x="110680" y="31813"/>
                    </a:cubicBezTo>
                    <a:cubicBezTo>
                      <a:pt x="111442" y="30861"/>
                      <a:pt x="112300" y="30385"/>
                      <a:pt x="113728" y="30385"/>
                    </a:cubicBezTo>
                    <a:cubicBezTo>
                      <a:pt x="113728" y="30385"/>
                      <a:pt x="119348" y="30480"/>
                      <a:pt x="122111" y="30480"/>
                    </a:cubicBezTo>
                    <a:cubicBezTo>
                      <a:pt x="125635" y="30575"/>
                      <a:pt x="129254" y="30575"/>
                      <a:pt x="132778" y="30575"/>
                    </a:cubicBezTo>
                    <a:cubicBezTo>
                      <a:pt x="136779" y="30575"/>
                      <a:pt x="140684" y="30480"/>
                      <a:pt x="144590" y="30194"/>
                    </a:cubicBezTo>
                    <a:cubicBezTo>
                      <a:pt x="151733" y="29718"/>
                      <a:pt x="156781" y="27622"/>
                      <a:pt x="159925" y="23813"/>
                    </a:cubicBezTo>
                    <a:cubicBezTo>
                      <a:pt x="164116" y="18764"/>
                      <a:pt x="164211" y="11716"/>
                      <a:pt x="163068" y="2667"/>
                    </a:cubicBezTo>
                    <a:cubicBezTo>
                      <a:pt x="163068" y="2476"/>
                      <a:pt x="162973" y="2191"/>
                      <a:pt x="162973" y="1905"/>
                    </a:cubicBezTo>
                    <a:cubicBezTo>
                      <a:pt x="108490" y="7620"/>
                      <a:pt x="54769" y="9525"/>
                      <a:pt x="0" y="0"/>
                    </a:cubicBezTo>
                    <a:close/>
                  </a:path>
                </a:pathLst>
              </a:custGeom>
              <a:solidFill>
                <a:srgbClr val="D1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991" name="Graphic 74">
                <a:extLst>
                  <a:ext uri="{FF2B5EF4-FFF2-40B4-BE49-F238E27FC236}">
                    <a16:creationId xmlns:a16="http://schemas.microsoft.com/office/drawing/2014/main" id="{3A530F4F-708E-4EE6-85D2-46897EE0EBB8}"/>
                  </a:ext>
                </a:extLst>
              </p:cNvPr>
              <p:cNvGrpSpPr/>
              <p:nvPr/>
            </p:nvGrpSpPr>
            <p:grpSpPr>
              <a:xfrm>
                <a:off x="5565063" y="2619455"/>
                <a:ext cx="1248359" cy="1621719"/>
                <a:chOff x="5565063" y="2619455"/>
                <a:chExt cx="1248359" cy="1621719"/>
              </a:xfrm>
              <a:solidFill>
                <a:srgbClr val="421D03"/>
              </a:solidFill>
            </p:grpSpPr>
            <p:sp>
              <p:nvSpPr>
                <p:cNvPr id="1992" name="Freeform: Shape 104">
                  <a:extLst>
                    <a:ext uri="{FF2B5EF4-FFF2-40B4-BE49-F238E27FC236}">
                      <a16:creationId xmlns:a16="http://schemas.microsoft.com/office/drawing/2014/main" id="{1476DF7C-479C-46C2-B17D-3C30C69B3C5A}"/>
                    </a:ext>
                  </a:extLst>
                </p:cNvPr>
                <p:cNvSpPr/>
                <p:nvPr/>
              </p:nvSpPr>
              <p:spPr>
                <a:xfrm>
                  <a:off x="5565063" y="2619455"/>
                  <a:ext cx="1248359" cy="1621719"/>
                </a:xfrm>
                <a:custGeom>
                  <a:avLst/>
                  <a:gdLst>
                    <a:gd name="connsiteX0" fmla="*/ 1235120 w 1248359"/>
                    <a:gd name="connsiteY0" fmla="*/ 1021952 h 1621719"/>
                    <a:gd name="connsiteX1" fmla="*/ 1239787 w 1248359"/>
                    <a:gd name="connsiteY1" fmla="*/ 1002807 h 1621719"/>
                    <a:gd name="connsiteX2" fmla="*/ 1114248 w 1248359"/>
                    <a:gd name="connsiteY2" fmla="*/ 1041859 h 1621719"/>
                    <a:gd name="connsiteX3" fmla="*/ 1042810 w 1248359"/>
                    <a:gd name="connsiteY3" fmla="*/ 1085007 h 1621719"/>
                    <a:gd name="connsiteX4" fmla="*/ 1014902 w 1248359"/>
                    <a:gd name="connsiteY4" fmla="*/ 1137490 h 1621719"/>
                    <a:gd name="connsiteX5" fmla="*/ 925652 w 1248359"/>
                    <a:gd name="connsiteY5" fmla="*/ 1206737 h 1621719"/>
                    <a:gd name="connsiteX6" fmla="*/ 849262 w 1248359"/>
                    <a:gd name="connsiteY6" fmla="*/ 1244456 h 1621719"/>
                    <a:gd name="connsiteX7" fmla="*/ 761346 w 1248359"/>
                    <a:gd name="connsiteY7" fmla="*/ 1262553 h 1621719"/>
                    <a:gd name="connsiteX8" fmla="*/ 870693 w 1248359"/>
                    <a:gd name="connsiteY8" fmla="*/ 1129013 h 1621719"/>
                    <a:gd name="connsiteX9" fmla="*/ 929081 w 1248359"/>
                    <a:gd name="connsiteY9" fmla="*/ 1051384 h 1621719"/>
                    <a:gd name="connsiteX10" fmla="*/ 912317 w 1248359"/>
                    <a:gd name="connsiteY10" fmla="*/ 1046812 h 1621719"/>
                    <a:gd name="connsiteX11" fmla="*/ 742868 w 1248359"/>
                    <a:gd name="connsiteY11" fmla="*/ 1247599 h 1621719"/>
                    <a:gd name="connsiteX12" fmla="*/ 742868 w 1248359"/>
                    <a:gd name="connsiteY12" fmla="*/ 1248171 h 1621719"/>
                    <a:gd name="connsiteX13" fmla="*/ 740867 w 1248359"/>
                    <a:gd name="connsiteY13" fmla="*/ 1248742 h 1621719"/>
                    <a:gd name="connsiteX14" fmla="*/ 493027 w 1248359"/>
                    <a:gd name="connsiteY14" fmla="*/ 1214071 h 1621719"/>
                    <a:gd name="connsiteX15" fmla="*/ 509981 w 1248359"/>
                    <a:gd name="connsiteY15" fmla="*/ 1157874 h 1621719"/>
                    <a:gd name="connsiteX16" fmla="*/ 577895 w 1248359"/>
                    <a:gd name="connsiteY16" fmla="*/ 1170637 h 1621719"/>
                    <a:gd name="connsiteX17" fmla="*/ 721246 w 1248359"/>
                    <a:gd name="connsiteY17" fmla="*/ 1169494 h 1621719"/>
                    <a:gd name="connsiteX18" fmla="*/ 725818 w 1248359"/>
                    <a:gd name="connsiteY18" fmla="*/ 1152730 h 1621719"/>
                    <a:gd name="connsiteX19" fmla="*/ 618662 w 1248359"/>
                    <a:gd name="connsiteY19" fmla="*/ 1157969 h 1621719"/>
                    <a:gd name="connsiteX20" fmla="*/ 529889 w 1248359"/>
                    <a:gd name="connsiteY20" fmla="*/ 1142062 h 1621719"/>
                    <a:gd name="connsiteX21" fmla="*/ 451688 w 1248359"/>
                    <a:gd name="connsiteY21" fmla="*/ 1181115 h 1621719"/>
                    <a:gd name="connsiteX22" fmla="*/ 377774 w 1248359"/>
                    <a:gd name="connsiteY22" fmla="*/ 1128346 h 1621719"/>
                    <a:gd name="connsiteX23" fmla="*/ 481502 w 1248359"/>
                    <a:gd name="connsiteY23" fmla="*/ 1116249 h 1621719"/>
                    <a:gd name="connsiteX24" fmla="*/ 656476 w 1248359"/>
                    <a:gd name="connsiteY24" fmla="*/ 1118631 h 1621719"/>
                    <a:gd name="connsiteX25" fmla="*/ 656476 w 1248359"/>
                    <a:gd name="connsiteY25" fmla="*/ 1101295 h 1621719"/>
                    <a:gd name="connsiteX26" fmla="*/ 472072 w 1248359"/>
                    <a:gd name="connsiteY26" fmla="*/ 1097009 h 1621719"/>
                    <a:gd name="connsiteX27" fmla="*/ 389681 w 1248359"/>
                    <a:gd name="connsiteY27" fmla="*/ 1100343 h 1621719"/>
                    <a:gd name="connsiteX28" fmla="*/ 521888 w 1248359"/>
                    <a:gd name="connsiteY28" fmla="*/ 1061862 h 1621719"/>
                    <a:gd name="connsiteX29" fmla="*/ 625805 w 1248359"/>
                    <a:gd name="connsiteY29" fmla="*/ 1044812 h 1621719"/>
                    <a:gd name="connsiteX30" fmla="*/ 621234 w 1248359"/>
                    <a:gd name="connsiteY30" fmla="*/ 1028048 h 1621719"/>
                    <a:gd name="connsiteX31" fmla="*/ 507410 w 1248359"/>
                    <a:gd name="connsiteY31" fmla="*/ 1045098 h 1621719"/>
                    <a:gd name="connsiteX32" fmla="*/ 446354 w 1248359"/>
                    <a:gd name="connsiteY32" fmla="*/ 1039002 h 1621719"/>
                    <a:gd name="connsiteX33" fmla="*/ 608851 w 1248359"/>
                    <a:gd name="connsiteY33" fmla="*/ 978232 h 1621719"/>
                    <a:gd name="connsiteX34" fmla="*/ 743344 w 1248359"/>
                    <a:gd name="connsiteY34" fmla="*/ 897270 h 1621719"/>
                    <a:gd name="connsiteX35" fmla="*/ 918223 w 1248359"/>
                    <a:gd name="connsiteY35" fmla="*/ 833357 h 1621719"/>
                    <a:gd name="connsiteX36" fmla="*/ 1067194 w 1248359"/>
                    <a:gd name="connsiteY36" fmla="*/ 831357 h 1621719"/>
                    <a:gd name="connsiteX37" fmla="*/ 1235882 w 1248359"/>
                    <a:gd name="connsiteY37" fmla="*/ 738297 h 1621719"/>
                    <a:gd name="connsiteX38" fmla="*/ 1248360 w 1248359"/>
                    <a:gd name="connsiteY38" fmla="*/ 730963 h 1621719"/>
                    <a:gd name="connsiteX39" fmla="*/ 1245788 w 1248359"/>
                    <a:gd name="connsiteY39" fmla="*/ 714390 h 1621719"/>
                    <a:gd name="connsiteX40" fmla="*/ 1062622 w 1248359"/>
                    <a:gd name="connsiteY40" fmla="*/ 814497 h 1621719"/>
                    <a:gd name="connsiteX41" fmla="*/ 871741 w 1248359"/>
                    <a:gd name="connsiteY41" fmla="*/ 819355 h 1621719"/>
                    <a:gd name="connsiteX42" fmla="*/ 713340 w 1248359"/>
                    <a:gd name="connsiteY42" fmla="*/ 897079 h 1621719"/>
                    <a:gd name="connsiteX43" fmla="*/ 530365 w 1248359"/>
                    <a:gd name="connsiteY43" fmla="*/ 979470 h 1621719"/>
                    <a:gd name="connsiteX44" fmla="*/ 426923 w 1248359"/>
                    <a:gd name="connsiteY44" fmla="*/ 1040145 h 1621719"/>
                    <a:gd name="connsiteX45" fmla="*/ 425780 w 1248359"/>
                    <a:gd name="connsiteY45" fmla="*/ 1040335 h 1621719"/>
                    <a:gd name="connsiteX46" fmla="*/ 419589 w 1248359"/>
                    <a:gd name="connsiteY46" fmla="*/ 1041764 h 1621719"/>
                    <a:gd name="connsiteX47" fmla="*/ 349580 w 1248359"/>
                    <a:gd name="connsiteY47" fmla="*/ 985947 h 1621719"/>
                    <a:gd name="connsiteX48" fmla="*/ 352152 w 1248359"/>
                    <a:gd name="connsiteY48" fmla="*/ 979851 h 1621719"/>
                    <a:gd name="connsiteX49" fmla="*/ 352247 w 1248359"/>
                    <a:gd name="connsiteY49" fmla="*/ 978327 h 1621719"/>
                    <a:gd name="connsiteX50" fmla="*/ 352438 w 1248359"/>
                    <a:gd name="connsiteY50" fmla="*/ 977565 h 1621719"/>
                    <a:gd name="connsiteX51" fmla="*/ 335483 w 1248359"/>
                    <a:gd name="connsiteY51" fmla="*/ 890793 h 1621719"/>
                    <a:gd name="connsiteX52" fmla="*/ 301479 w 1248359"/>
                    <a:gd name="connsiteY52" fmla="*/ 875457 h 1621719"/>
                    <a:gd name="connsiteX53" fmla="*/ 301479 w 1248359"/>
                    <a:gd name="connsiteY53" fmla="*/ 841167 h 1621719"/>
                    <a:gd name="connsiteX54" fmla="*/ 385871 w 1248359"/>
                    <a:gd name="connsiteY54" fmla="*/ 842215 h 1621719"/>
                    <a:gd name="connsiteX55" fmla="*/ 489598 w 1248359"/>
                    <a:gd name="connsiteY55" fmla="*/ 866504 h 1621719"/>
                    <a:gd name="connsiteX56" fmla="*/ 517220 w 1248359"/>
                    <a:gd name="connsiteY56" fmla="*/ 852693 h 1621719"/>
                    <a:gd name="connsiteX57" fmla="*/ 518935 w 1248359"/>
                    <a:gd name="connsiteY57" fmla="*/ 839072 h 1621719"/>
                    <a:gd name="connsiteX58" fmla="*/ 387966 w 1248359"/>
                    <a:gd name="connsiteY58" fmla="*/ 782112 h 1621719"/>
                    <a:gd name="connsiteX59" fmla="*/ 465404 w 1248359"/>
                    <a:gd name="connsiteY59" fmla="*/ 709151 h 1621719"/>
                    <a:gd name="connsiteX60" fmla="*/ 614471 w 1248359"/>
                    <a:gd name="connsiteY60" fmla="*/ 569610 h 1621719"/>
                    <a:gd name="connsiteX61" fmla="*/ 672478 w 1248359"/>
                    <a:gd name="connsiteY61" fmla="*/ 565800 h 1621719"/>
                    <a:gd name="connsiteX62" fmla="*/ 680860 w 1248359"/>
                    <a:gd name="connsiteY62" fmla="*/ 644286 h 1621719"/>
                    <a:gd name="connsiteX63" fmla="*/ 680955 w 1248359"/>
                    <a:gd name="connsiteY63" fmla="*/ 726105 h 1621719"/>
                    <a:gd name="connsiteX64" fmla="*/ 762870 w 1248359"/>
                    <a:gd name="connsiteY64" fmla="*/ 789542 h 1621719"/>
                    <a:gd name="connsiteX65" fmla="*/ 795922 w 1248359"/>
                    <a:gd name="connsiteY65" fmla="*/ 689910 h 1621719"/>
                    <a:gd name="connsiteX66" fmla="*/ 879742 w 1248359"/>
                    <a:gd name="connsiteY66" fmla="*/ 471597 h 1621719"/>
                    <a:gd name="connsiteX67" fmla="*/ 890029 w 1248359"/>
                    <a:gd name="connsiteY67" fmla="*/ 339200 h 1621719"/>
                    <a:gd name="connsiteX68" fmla="*/ 928510 w 1248359"/>
                    <a:gd name="connsiteY68" fmla="*/ 252046 h 1621719"/>
                    <a:gd name="connsiteX69" fmla="*/ 957180 w 1248359"/>
                    <a:gd name="connsiteY69" fmla="*/ 108695 h 1621719"/>
                    <a:gd name="connsiteX70" fmla="*/ 858120 w 1248359"/>
                    <a:gd name="connsiteY70" fmla="*/ 15445 h 1621719"/>
                    <a:gd name="connsiteX71" fmla="*/ 735724 w 1248359"/>
                    <a:gd name="connsiteY71" fmla="*/ 10873 h 1621719"/>
                    <a:gd name="connsiteX72" fmla="*/ 688766 w 1248359"/>
                    <a:gd name="connsiteY72" fmla="*/ 56117 h 1621719"/>
                    <a:gd name="connsiteX73" fmla="*/ 594944 w 1248359"/>
                    <a:gd name="connsiteY73" fmla="*/ 156510 h 1621719"/>
                    <a:gd name="connsiteX74" fmla="*/ 410731 w 1248359"/>
                    <a:gd name="connsiteY74" fmla="*/ 303100 h 1621719"/>
                    <a:gd name="connsiteX75" fmla="*/ 335293 w 1248359"/>
                    <a:gd name="connsiteY75" fmla="*/ 512936 h 1621719"/>
                    <a:gd name="connsiteX76" fmla="*/ 335579 w 1248359"/>
                    <a:gd name="connsiteY76" fmla="*/ 514841 h 1621719"/>
                    <a:gd name="connsiteX77" fmla="*/ 321291 w 1248359"/>
                    <a:gd name="connsiteY77" fmla="*/ 613615 h 1621719"/>
                    <a:gd name="connsiteX78" fmla="*/ 266713 w 1248359"/>
                    <a:gd name="connsiteY78" fmla="*/ 777636 h 1621719"/>
                    <a:gd name="connsiteX79" fmla="*/ 168510 w 1248359"/>
                    <a:gd name="connsiteY79" fmla="*/ 786018 h 1621719"/>
                    <a:gd name="connsiteX80" fmla="*/ 188798 w 1248359"/>
                    <a:gd name="connsiteY80" fmla="*/ 846787 h 1621719"/>
                    <a:gd name="connsiteX81" fmla="*/ 192227 w 1248359"/>
                    <a:gd name="connsiteY81" fmla="*/ 848311 h 1621719"/>
                    <a:gd name="connsiteX82" fmla="*/ 192227 w 1248359"/>
                    <a:gd name="connsiteY82" fmla="*/ 874695 h 1621719"/>
                    <a:gd name="connsiteX83" fmla="*/ 172987 w 1248359"/>
                    <a:gd name="connsiteY83" fmla="*/ 878982 h 1621719"/>
                    <a:gd name="connsiteX84" fmla="*/ 138411 w 1248359"/>
                    <a:gd name="connsiteY84" fmla="*/ 948705 h 1621719"/>
                    <a:gd name="connsiteX85" fmla="*/ 140602 w 1248359"/>
                    <a:gd name="connsiteY85" fmla="*/ 983566 h 1621719"/>
                    <a:gd name="connsiteX86" fmla="*/ 53924 w 1248359"/>
                    <a:gd name="connsiteY86" fmla="*/ 1056623 h 1621719"/>
                    <a:gd name="connsiteX87" fmla="*/ 15729 w 1248359"/>
                    <a:gd name="connsiteY87" fmla="*/ 1159207 h 1621719"/>
                    <a:gd name="connsiteX88" fmla="*/ 680 w 1248359"/>
                    <a:gd name="connsiteY88" fmla="*/ 1421621 h 1621719"/>
                    <a:gd name="connsiteX89" fmla="*/ 26397 w 1248359"/>
                    <a:gd name="connsiteY89" fmla="*/ 1564591 h 1621719"/>
                    <a:gd name="connsiteX90" fmla="*/ 145936 w 1248359"/>
                    <a:gd name="connsiteY90" fmla="*/ 1612883 h 1621719"/>
                    <a:gd name="connsiteX91" fmla="*/ 443497 w 1248359"/>
                    <a:gd name="connsiteY91" fmla="*/ 1574688 h 1621719"/>
                    <a:gd name="connsiteX92" fmla="*/ 485502 w 1248359"/>
                    <a:gd name="connsiteY92" fmla="*/ 1471437 h 1621719"/>
                    <a:gd name="connsiteX93" fmla="*/ 479787 w 1248359"/>
                    <a:gd name="connsiteY93" fmla="*/ 1228264 h 1621719"/>
                    <a:gd name="connsiteX94" fmla="*/ 564750 w 1248359"/>
                    <a:gd name="connsiteY94" fmla="*/ 1260553 h 1621719"/>
                    <a:gd name="connsiteX95" fmla="*/ 744773 w 1248359"/>
                    <a:gd name="connsiteY95" fmla="*/ 1265982 h 1621719"/>
                    <a:gd name="connsiteX96" fmla="*/ 774395 w 1248359"/>
                    <a:gd name="connsiteY96" fmla="*/ 1295415 h 1621719"/>
                    <a:gd name="connsiteX97" fmla="*/ 819163 w 1248359"/>
                    <a:gd name="connsiteY97" fmla="*/ 1281699 h 1621719"/>
                    <a:gd name="connsiteX98" fmla="*/ 902411 w 1248359"/>
                    <a:gd name="connsiteY98" fmla="*/ 1242646 h 1621719"/>
                    <a:gd name="connsiteX99" fmla="*/ 960704 w 1248359"/>
                    <a:gd name="connsiteY99" fmla="*/ 1202546 h 1621719"/>
                    <a:gd name="connsiteX100" fmla="*/ 1021093 w 1248359"/>
                    <a:gd name="connsiteY100" fmla="*/ 1158159 h 1621719"/>
                    <a:gd name="connsiteX101" fmla="*/ 1053954 w 1248359"/>
                    <a:gd name="connsiteY101" fmla="*/ 1099676 h 1621719"/>
                    <a:gd name="connsiteX102" fmla="*/ 1103294 w 1248359"/>
                    <a:gd name="connsiteY102" fmla="*/ 1065291 h 1621719"/>
                    <a:gd name="connsiteX103" fmla="*/ 1230167 w 1248359"/>
                    <a:gd name="connsiteY103" fmla="*/ 1023000 h 1621719"/>
                    <a:gd name="connsiteX104" fmla="*/ 1235120 w 1248359"/>
                    <a:gd name="connsiteY104" fmla="*/ 1021952 h 1621719"/>
                    <a:gd name="connsiteX105" fmla="*/ 335674 w 1248359"/>
                    <a:gd name="connsiteY105" fmla="*/ 618473 h 1621719"/>
                    <a:gd name="connsiteX106" fmla="*/ 337103 w 1248359"/>
                    <a:gd name="connsiteY106" fmla="*/ 616568 h 1621719"/>
                    <a:gd name="connsiteX107" fmla="*/ 389395 w 1248359"/>
                    <a:gd name="connsiteY107" fmla="*/ 550369 h 1621719"/>
                    <a:gd name="connsiteX108" fmla="*/ 491312 w 1248359"/>
                    <a:gd name="connsiteY108" fmla="*/ 398541 h 1621719"/>
                    <a:gd name="connsiteX109" fmla="*/ 476263 w 1248359"/>
                    <a:gd name="connsiteY109" fmla="*/ 389778 h 1621719"/>
                    <a:gd name="connsiteX110" fmla="*/ 335483 w 1248359"/>
                    <a:gd name="connsiteY110" fmla="*/ 594279 h 1621719"/>
                    <a:gd name="connsiteX111" fmla="*/ 370250 w 1248359"/>
                    <a:gd name="connsiteY111" fmla="*/ 491600 h 1621719"/>
                    <a:gd name="connsiteX112" fmla="*/ 437782 w 1248359"/>
                    <a:gd name="connsiteY112" fmla="*/ 367013 h 1621719"/>
                    <a:gd name="connsiteX113" fmla="*/ 422732 w 1248359"/>
                    <a:gd name="connsiteY113" fmla="*/ 358250 h 1621719"/>
                    <a:gd name="connsiteX114" fmla="*/ 356915 w 1248359"/>
                    <a:gd name="connsiteY114" fmla="*/ 478932 h 1621719"/>
                    <a:gd name="connsiteX115" fmla="*/ 425304 w 1248359"/>
                    <a:gd name="connsiteY115" fmla="*/ 311863 h 1621719"/>
                    <a:gd name="connsiteX116" fmla="*/ 617042 w 1248359"/>
                    <a:gd name="connsiteY116" fmla="*/ 162035 h 1621719"/>
                    <a:gd name="connsiteX117" fmla="*/ 726104 w 1248359"/>
                    <a:gd name="connsiteY117" fmla="*/ 37353 h 1621719"/>
                    <a:gd name="connsiteX118" fmla="*/ 872979 w 1248359"/>
                    <a:gd name="connsiteY118" fmla="*/ 42687 h 1621719"/>
                    <a:gd name="connsiteX119" fmla="*/ 946798 w 1248359"/>
                    <a:gd name="connsiteY119" fmla="*/ 173370 h 1621719"/>
                    <a:gd name="connsiteX120" fmla="*/ 878789 w 1248359"/>
                    <a:gd name="connsiteY120" fmla="*/ 309672 h 1621719"/>
                    <a:gd name="connsiteX121" fmla="*/ 854024 w 1248359"/>
                    <a:gd name="connsiteY121" fmla="*/ 506268 h 1621719"/>
                    <a:gd name="connsiteX122" fmla="*/ 778205 w 1248359"/>
                    <a:gd name="connsiteY122" fmla="*/ 689720 h 1621719"/>
                    <a:gd name="connsiteX123" fmla="*/ 775157 w 1248359"/>
                    <a:gd name="connsiteY123" fmla="*/ 745632 h 1621719"/>
                    <a:gd name="connsiteX124" fmla="*/ 710483 w 1248359"/>
                    <a:gd name="connsiteY124" fmla="*/ 747632 h 1621719"/>
                    <a:gd name="connsiteX125" fmla="*/ 692290 w 1248359"/>
                    <a:gd name="connsiteY125" fmla="*/ 703912 h 1621719"/>
                    <a:gd name="connsiteX126" fmla="*/ 703339 w 1248359"/>
                    <a:gd name="connsiteY126" fmla="*/ 567419 h 1621719"/>
                    <a:gd name="connsiteX127" fmla="*/ 620662 w 1248359"/>
                    <a:gd name="connsiteY127" fmla="*/ 549321 h 1621719"/>
                    <a:gd name="connsiteX128" fmla="*/ 512553 w 1248359"/>
                    <a:gd name="connsiteY128" fmla="*/ 629046 h 1621719"/>
                    <a:gd name="connsiteX129" fmla="*/ 414160 w 1248359"/>
                    <a:gd name="connsiteY129" fmla="*/ 736392 h 1621719"/>
                    <a:gd name="connsiteX130" fmla="*/ 350342 w 1248359"/>
                    <a:gd name="connsiteY130" fmla="*/ 784208 h 1621719"/>
                    <a:gd name="connsiteX131" fmla="*/ 296907 w 1248359"/>
                    <a:gd name="connsiteY131" fmla="*/ 792209 h 1621719"/>
                    <a:gd name="connsiteX132" fmla="*/ 308242 w 1248359"/>
                    <a:gd name="connsiteY132" fmla="*/ 748203 h 1621719"/>
                    <a:gd name="connsiteX133" fmla="*/ 543319 w 1248359"/>
                    <a:gd name="connsiteY133" fmla="*/ 456262 h 1621719"/>
                    <a:gd name="connsiteX134" fmla="*/ 528269 w 1248359"/>
                    <a:gd name="connsiteY134" fmla="*/ 447499 h 1621719"/>
                    <a:gd name="connsiteX135" fmla="*/ 377965 w 1248359"/>
                    <a:gd name="connsiteY135" fmla="*/ 640380 h 1621719"/>
                    <a:gd name="connsiteX136" fmla="*/ 276714 w 1248359"/>
                    <a:gd name="connsiteY136" fmla="*/ 763062 h 1621719"/>
                    <a:gd name="connsiteX137" fmla="*/ 335674 w 1248359"/>
                    <a:gd name="connsiteY137" fmla="*/ 618473 h 1621719"/>
                    <a:gd name="connsiteX138" fmla="*/ 185846 w 1248359"/>
                    <a:gd name="connsiteY138" fmla="*/ 820784 h 1621719"/>
                    <a:gd name="connsiteX139" fmla="*/ 208896 w 1248359"/>
                    <a:gd name="connsiteY139" fmla="*/ 795733 h 1621719"/>
                    <a:gd name="connsiteX140" fmla="*/ 272999 w 1248359"/>
                    <a:gd name="connsiteY140" fmla="*/ 795543 h 1621719"/>
                    <a:gd name="connsiteX141" fmla="*/ 327387 w 1248359"/>
                    <a:gd name="connsiteY141" fmla="*/ 810306 h 1621719"/>
                    <a:gd name="connsiteX142" fmla="*/ 363487 w 1248359"/>
                    <a:gd name="connsiteY142" fmla="*/ 796781 h 1621719"/>
                    <a:gd name="connsiteX143" fmla="*/ 364725 w 1248359"/>
                    <a:gd name="connsiteY143" fmla="*/ 797162 h 1621719"/>
                    <a:gd name="connsiteX144" fmla="*/ 497885 w 1248359"/>
                    <a:gd name="connsiteY144" fmla="*/ 843930 h 1621719"/>
                    <a:gd name="connsiteX145" fmla="*/ 489312 w 1248359"/>
                    <a:gd name="connsiteY145" fmla="*/ 849168 h 1621719"/>
                    <a:gd name="connsiteX146" fmla="*/ 443116 w 1248359"/>
                    <a:gd name="connsiteY146" fmla="*/ 832023 h 1621719"/>
                    <a:gd name="connsiteX147" fmla="*/ 330626 w 1248359"/>
                    <a:gd name="connsiteY147" fmla="*/ 823356 h 1621719"/>
                    <a:gd name="connsiteX148" fmla="*/ 266618 w 1248359"/>
                    <a:gd name="connsiteY148" fmla="*/ 825356 h 1621719"/>
                    <a:gd name="connsiteX149" fmla="*/ 185846 w 1248359"/>
                    <a:gd name="connsiteY149" fmla="*/ 820784 h 1621719"/>
                    <a:gd name="connsiteX150" fmla="*/ 283858 w 1248359"/>
                    <a:gd name="connsiteY150" fmla="*/ 841834 h 1621719"/>
                    <a:gd name="connsiteX151" fmla="*/ 283858 w 1248359"/>
                    <a:gd name="connsiteY151" fmla="*/ 873933 h 1621719"/>
                    <a:gd name="connsiteX152" fmla="*/ 263474 w 1248359"/>
                    <a:gd name="connsiteY152" fmla="*/ 873648 h 1621719"/>
                    <a:gd name="connsiteX153" fmla="*/ 209372 w 1248359"/>
                    <a:gd name="connsiteY153" fmla="*/ 873076 h 1621719"/>
                    <a:gd name="connsiteX154" fmla="*/ 209372 w 1248359"/>
                    <a:gd name="connsiteY154" fmla="*/ 850597 h 1621719"/>
                    <a:gd name="connsiteX155" fmla="*/ 266808 w 1248359"/>
                    <a:gd name="connsiteY155" fmla="*/ 842787 h 1621719"/>
                    <a:gd name="connsiteX156" fmla="*/ 283858 w 1248359"/>
                    <a:gd name="connsiteY156" fmla="*/ 841834 h 1621719"/>
                    <a:gd name="connsiteX157" fmla="*/ 196895 w 1248359"/>
                    <a:gd name="connsiteY157" fmla="*/ 892126 h 1621719"/>
                    <a:gd name="connsiteX158" fmla="*/ 254616 w 1248359"/>
                    <a:gd name="connsiteY158" fmla="*/ 890888 h 1621719"/>
                    <a:gd name="connsiteX159" fmla="*/ 306146 w 1248359"/>
                    <a:gd name="connsiteY159" fmla="*/ 893364 h 1621719"/>
                    <a:gd name="connsiteX160" fmla="*/ 335007 w 1248359"/>
                    <a:gd name="connsiteY160" fmla="*/ 975470 h 1621719"/>
                    <a:gd name="connsiteX161" fmla="*/ 241376 w 1248359"/>
                    <a:gd name="connsiteY161" fmla="*/ 994044 h 1621719"/>
                    <a:gd name="connsiteX162" fmla="*/ 185560 w 1248359"/>
                    <a:gd name="connsiteY162" fmla="*/ 989853 h 1621719"/>
                    <a:gd name="connsiteX163" fmla="*/ 155270 w 1248359"/>
                    <a:gd name="connsiteY163" fmla="*/ 958992 h 1621719"/>
                    <a:gd name="connsiteX164" fmla="*/ 196895 w 1248359"/>
                    <a:gd name="connsiteY164" fmla="*/ 892126 h 1621719"/>
                    <a:gd name="connsiteX165" fmla="*/ 434543 w 1248359"/>
                    <a:gd name="connsiteY165" fmla="*/ 1559733 h 1621719"/>
                    <a:gd name="connsiteX166" fmla="*/ 158318 w 1248359"/>
                    <a:gd name="connsiteY166" fmla="*/ 1597452 h 1621719"/>
                    <a:gd name="connsiteX167" fmla="*/ 42304 w 1248359"/>
                    <a:gd name="connsiteY167" fmla="*/ 1555923 h 1621719"/>
                    <a:gd name="connsiteX168" fmla="*/ 17729 w 1248359"/>
                    <a:gd name="connsiteY168" fmla="*/ 1410191 h 1621719"/>
                    <a:gd name="connsiteX169" fmla="*/ 28112 w 1248359"/>
                    <a:gd name="connsiteY169" fmla="*/ 1192830 h 1621719"/>
                    <a:gd name="connsiteX170" fmla="*/ 73070 w 1248359"/>
                    <a:gd name="connsiteY170" fmla="*/ 1060719 h 1621719"/>
                    <a:gd name="connsiteX171" fmla="*/ 151651 w 1248359"/>
                    <a:gd name="connsiteY171" fmla="*/ 996711 h 1621719"/>
                    <a:gd name="connsiteX172" fmla="*/ 153365 w 1248359"/>
                    <a:gd name="connsiteY172" fmla="*/ 997949 h 1621719"/>
                    <a:gd name="connsiteX173" fmla="*/ 225755 w 1248359"/>
                    <a:gd name="connsiteY173" fmla="*/ 1011093 h 1621719"/>
                    <a:gd name="connsiteX174" fmla="*/ 336722 w 1248359"/>
                    <a:gd name="connsiteY174" fmla="*/ 997854 h 1621719"/>
                    <a:gd name="connsiteX175" fmla="*/ 401301 w 1248359"/>
                    <a:gd name="connsiteY175" fmla="*/ 1048527 h 1621719"/>
                    <a:gd name="connsiteX176" fmla="*/ 373393 w 1248359"/>
                    <a:gd name="connsiteY176" fmla="*/ 1109010 h 1621719"/>
                    <a:gd name="connsiteX177" fmla="*/ 352152 w 1248359"/>
                    <a:gd name="connsiteY177" fmla="*/ 1155492 h 1621719"/>
                    <a:gd name="connsiteX178" fmla="*/ 454070 w 1248359"/>
                    <a:gd name="connsiteY178" fmla="*/ 1199022 h 1621719"/>
                    <a:gd name="connsiteX179" fmla="*/ 454546 w 1248359"/>
                    <a:gd name="connsiteY179" fmla="*/ 1200736 h 1621719"/>
                    <a:gd name="connsiteX180" fmla="*/ 460737 w 1248359"/>
                    <a:gd name="connsiteY180" fmla="*/ 1211499 h 1621719"/>
                    <a:gd name="connsiteX181" fmla="*/ 469119 w 1248359"/>
                    <a:gd name="connsiteY181" fmla="*/ 1424478 h 1621719"/>
                    <a:gd name="connsiteX182" fmla="*/ 434543 w 1248359"/>
                    <a:gd name="connsiteY182" fmla="*/ 1559733 h 162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</a:cxnLst>
                  <a:rect l="l" t="t" r="r" b="b"/>
                  <a:pathLst>
                    <a:path w="1248359" h="1621719">
                      <a:moveTo>
                        <a:pt x="1235120" y="1021952"/>
                      </a:moveTo>
                      <a:cubicBezTo>
                        <a:pt x="1236739" y="1015570"/>
                        <a:pt x="1238358" y="1009188"/>
                        <a:pt x="1239787" y="1002807"/>
                      </a:cubicBezTo>
                      <a:cubicBezTo>
                        <a:pt x="1197210" y="1013189"/>
                        <a:pt x="1155015" y="1025857"/>
                        <a:pt x="1114248" y="1041859"/>
                      </a:cubicBezTo>
                      <a:cubicBezTo>
                        <a:pt x="1088816" y="1051860"/>
                        <a:pt x="1061003" y="1063862"/>
                        <a:pt x="1042810" y="1085007"/>
                      </a:cubicBezTo>
                      <a:cubicBezTo>
                        <a:pt x="1030523" y="1099295"/>
                        <a:pt x="1024617" y="1121107"/>
                        <a:pt x="1014902" y="1137490"/>
                      </a:cubicBezTo>
                      <a:cubicBezTo>
                        <a:pt x="996518" y="1168351"/>
                        <a:pt x="953656" y="1185020"/>
                        <a:pt x="925652" y="1206737"/>
                      </a:cubicBezTo>
                      <a:cubicBezTo>
                        <a:pt x="901268" y="1225596"/>
                        <a:pt x="876599" y="1232169"/>
                        <a:pt x="849262" y="1244456"/>
                      </a:cubicBezTo>
                      <a:cubicBezTo>
                        <a:pt x="834212" y="1251219"/>
                        <a:pt x="773634" y="1298939"/>
                        <a:pt x="761346" y="1262553"/>
                      </a:cubicBezTo>
                      <a:cubicBezTo>
                        <a:pt x="739534" y="1197974"/>
                        <a:pt x="829831" y="1157207"/>
                        <a:pt x="870693" y="1129013"/>
                      </a:cubicBezTo>
                      <a:cubicBezTo>
                        <a:pt x="899173" y="1109391"/>
                        <a:pt x="918985" y="1084436"/>
                        <a:pt x="929081" y="1051384"/>
                      </a:cubicBezTo>
                      <a:cubicBezTo>
                        <a:pt x="932320" y="1040621"/>
                        <a:pt x="915556" y="1036049"/>
                        <a:pt x="912317" y="1046812"/>
                      </a:cubicBezTo>
                      <a:cubicBezTo>
                        <a:pt x="883933" y="1139776"/>
                        <a:pt x="751726" y="1142157"/>
                        <a:pt x="742868" y="1247599"/>
                      </a:cubicBezTo>
                      <a:cubicBezTo>
                        <a:pt x="742868" y="1247790"/>
                        <a:pt x="742868" y="1247980"/>
                        <a:pt x="742868" y="1248171"/>
                      </a:cubicBezTo>
                      <a:cubicBezTo>
                        <a:pt x="742201" y="1248361"/>
                        <a:pt x="741534" y="1248361"/>
                        <a:pt x="740867" y="1248742"/>
                      </a:cubicBezTo>
                      <a:cubicBezTo>
                        <a:pt x="665429" y="1287033"/>
                        <a:pt x="563226" y="1251600"/>
                        <a:pt x="493027" y="1214071"/>
                      </a:cubicBezTo>
                      <a:cubicBezTo>
                        <a:pt x="458070" y="1195402"/>
                        <a:pt x="469976" y="1160731"/>
                        <a:pt x="509981" y="1157874"/>
                      </a:cubicBezTo>
                      <a:cubicBezTo>
                        <a:pt x="532365" y="1156254"/>
                        <a:pt x="556368" y="1165303"/>
                        <a:pt x="577895" y="1170637"/>
                      </a:cubicBezTo>
                      <a:cubicBezTo>
                        <a:pt x="626282" y="1182734"/>
                        <a:pt x="673526" y="1158064"/>
                        <a:pt x="721246" y="1169494"/>
                      </a:cubicBezTo>
                      <a:cubicBezTo>
                        <a:pt x="732104" y="1172066"/>
                        <a:pt x="736772" y="1155302"/>
                        <a:pt x="725818" y="1152730"/>
                      </a:cubicBezTo>
                      <a:cubicBezTo>
                        <a:pt x="689528" y="1144062"/>
                        <a:pt x="654952" y="1154826"/>
                        <a:pt x="618662" y="1157969"/>
                      </a:cubicBezTo>
                      <a:cubicBezTo>
                        <a:pt x="588467" y="1160636"/>
                        <a:pt x="559416" y="1145491"/>
                        <a:pt x="529889" y="1142062"/>
                      </a:cubicBezTo>
                      <a:cubicBezTo>
                        <a:pt x="501790" y="1138824"/>
                        <a:pt x="455213" y="1149968"/>
                        <a:pt x="451688" y="1181115"/>
                      </a:cubicBezTo>
                      <a:cubicBezTo>
                        <a:pt x="425304" y="1176162"/>
                        <a:pt x="349104" y="1161588"/>
                        <a:pt x="377774" y="1128346"/>
                      </a:cubicBezTo>
                      <a:cubicBezTo>
                        <a:pt x="403111" y="1099009"/>
                        <a:pt x="449212" y="1110534"/>
                        <a:pt x="481502" y="1116249"/>
                      </a:cubicBezTo>
                      <a:cubicBezTo>
                        <a:pt x="540176" y="1126727"/>
                        <a:pt x="597326" y="1121679"/>
                        <a:pt x="656476" y="1118631"/>
                      </a:cubicBezTo>
                      <a:cubicBezTo>
                        <a:pt x="667620" y="1118059"/>
                        <a:pt x="667715" y="1100628"/>
                        <a:pt x="656476" y="1101295"/>
                      </a:cubicBezTo>
                      <a:cubicBezTo>
                        <a:pt x="593420" y="1104534"/>
                        <a:pt x="534651" y="1108153"/>
                        <a:pt x="472072" y="1097009"/>
                      </a:cubicBezTo>
                      <a:cubicBezTo>
                        <a:pt x="442640" y="1091770"/>
                        <a:pt x="415589" y="1089103"/>
                        <a:pt x="389681" y="1100343"/>
                      </a:cubicBezTo>
                      <a:cubicBezTo>
                        <a:pt x="382061" y="1036239"/>
                        <a:pt x="490360" y="1063386"/>
                        <a:pt x="521888" y="1061862"/>
                      </a:cubicBezTo>
                      <a:cubicBezTo>
                        <a:pt x="556844" y="1060242"/>
                        <a:pt x="591611" y="1051575"/>
                        <a:pt x="625805" y="1044812"/>
                      </a:cubicBezTo>
                      <a:cubicBezTo>
                        <a:pt x="636759" y="1042621"/>
                        <a:pt x="632092" y="1025857"/>
                        <a:pt x="621234" y="1028048"/>
                      </a:cubicBezTo>
                      <a:cubicBezTo>
                        <a:pt x="583419" y="1035573"/>
                        <a:pt x="545986" y="1043383"/>
                        <a:pt x="507410" y="1045098"/>
                      </a:cubicBezTo>
                      <a:cubicBezTo>
                        <a:pt x="487312" y="1046050"/>
                        <a:pt x="466643" y="1039954"/>
                        <a:pt x="446354" y="1039002"/>
                      </a:cubicBezTo>
                      <a:cubicBezTo>
                        <a:pt x="473596" y="989091"/>
                        <a:pt x="560083" y="995187"/>
                        <a:pt x="608851" y="978232"/>
                      </a:cubicBezTo>
                      <a:cubicBezTo>
                        <a:pt x="658286" y="960992"/>
                        <a:pt x="700862" y="926797"/>
                        <a:pt x="743344" y="897270"/>
                      </a:cubicBezTo>
                      <a:cubicBezTo>
                        <a:pt x="797160" y="859836"/>
                        <a:pt x="851357" y="834595"/>
                        <a:pt x="918223" y="833357"/>
                      </a:cubicBezTo>
                      <a:cubicBezTo>
                        <a:pt x="970325" y="832404"/>
                        <a:pt x="1015187" y="844501"/>
                        <a:pt x="1067194" y="831357"/>
                      </a:cubicBezTo>
                      <a:cubicBezTo>
                        <a:pt x="1126344" y="816307"/>
                        <a:pt x="1186066" y="772206"/>
                        <a:pt x="1235882" y="738297"/>
                      </a:cubicBezTo>
                      <a:cubicBezTo>
                        <a:pt x="1240073" y="735440"/>
                        <a:pt x="1244169" y="733059"/>
                        <a:pt x="1248360" y="730963"/>
                      </a:cubicBezTo>
                      <a:cubicBezTo>
                        <a:pt x="1247502" y="725439"/>
                        <a:pt x="1246740" y="719914"/>
                        <a:pt x="1245788" y="714390"/>
                      </a:cubicBezTo>
                      <a:cubicBezTo>
                        <a:pt x="1182161" y="738107"/>
                        <a:pt x="1117391" y="796590"/>
                        <a:pt x="1062622" y="814497"/>
                      </a:cubicBezTo>
                      <a:cubicBezTo>
                        <a:pt x="1001090" y="834690"/>
                        <a:pt x="934796" y="810973"/>
                        <a:pt x="871741" y="819355"/>
                      </a:cubicBezTo>
                      <a:cubicBezTo>
                        <a:pt x="812400" y="827261"/>
                        <a:pt x="760965" y="863551"/>
                        <a:pt x="713340" y="897079"/>
                      </a:cubicBezTo>
                      <a:cubicBezTo>
                        <a:pt x="655238" y="937941"/>
                        <a:pt x="601040" y="966802"/>
                        <a:pt x="530365" y="979470"/>
                      </a:cubicBezTo>
                      <a:cubicBezTo>
                        <a:pt x="484550" y="987662"/>
                        <a:pt x="444259" y="994615"/>
                        <a:pt x="426923" y="1040145"/>
                      </a:cubicBezTo>
                      <a:cubicBezTo>
                        <a:pt x="426542" y="1040240"/>
                        <a:pt x="426161" y="1040240"/>
                        <a:pt x="425780" y="1040335"/>
                      </a:cubicBezTo>
                      <a:cubicBezTo>
                        <a:pt x="423685" y="1040716"/>
                        <a:pt x="421685" y="1041288"/>
                        <a:pt x="419589" y="1041764"/>
                      </a:cubicBezTo>
                      <a:cubicBezTo>
                        <a:pt x="397967" y="1021095"/>
                        <a:pt x="373012" y="1004426"/>
                        <a:pt x="349580" y="985947"/>
                      </a:cubicBezTo>
                      <a:cubicBezTo>
                        <a:pt x="350723" y="984042"/>
                        <a:pt x="351581" y="982042"/>
                        <a:pt x="352152" y="979851"/>
                      </a:cubicBezTo>
                      <a:cubicBezTo>
                        <a:pt x="352247" y="979280"/>
                        <a:pt x="352152" y="978804"/>
                        <a:pt x="352247" y="978327"/>
                      </a:cubicBezTo>
                      <a:cubicBezTo>
                        <a:pt x="352247" y="978042"/>
                        <a:pt x="352438" y="977851"/>
                        <a:pt x="352438" y="977565"/>
                      </a:cubicBezTo>
                      <a:cubicBezTo>
                        <a:pt x="354533" y="951657"/>
                        <a:pt x="356915" y="910700"/>
                        <a:pt x="335483" y="890793"/>
                      </a:cubicBezTo>
                      <a:cubicBezTo>
                        <a:pt x="325387" y="881458"/>
                        <a:pt x="313766" y="877267"/>
                        <a:pt x="301479" y="875457"/>
                      </a:cubicBezTo>
                      <a:cubicBezTo>
                        <a:pt x="301479" y="864027"/>
                        <a:pt x="301479" y="852597"/>
                        <a:pt x="301479" y="841167"/>
                      </a:cubicBezTo>
                      <a:cubicBezTo>
                        <a:pt x="329578" y="840310"/>
                        <a:pt x="357867" y="840882"/>
                        <a:pt x="385871" y="842215"/>
                      </a:cubicBezTo>
                      <a:cubicBezTo>
                        <a:pt x="425018" y="844120"/>
                        <a:pt x="453117" y="856407"/>
                        <a:pt x="489598" y="866504"/>
                      </a:cubicBezTo>
                      <a:cubicBezTo>
                        <a:pt x="498266" y="868885"/>
                        <a:pt x="510648" y="856788"/>
                        <a:pt x="517220" y="852693"/>
                      </a:cubicBezTo>
                      <a:cubicBezTo>
                        <a:pt x="521983" y="849740"/>
                        <a:pt x="523031" y="843072"/>
                        <a:pt x="518935" y="839072"/>
                      </a:cubicBezTo>
                      <a:cubicBezTo>
                        <a:pt x="484835" y="805449"/>
                        <a:pt x="435591" y="788304"/>
                        <a:pt x="387966" y="782112"/>
                      </a:cubicBezTo>
                      <a:cubicBezTo>
                        <a:pt x="416827" y="761634"/>
                        <a:pt x="441878" y="734297"/>
                        <a:pt x="465404" y="709151"/>
                      </a:cubicBezTo>
                      <a:cubicBezTo>
                        <a:pt x="510743" y="660764"/>
                        <a:pt x="550844" y="595232"/>
                        <a:pt x="614471" y="569610"/>
                      </a:cubicBezTo>
                      <a:cubicBezTo>
                        <a:pt x="632854" y="562180"/>
                        <a:pt x="653428" y="561323"/>
                        <a:pt x="672478" y="565800"/>
                      </a:cubicBezTo>
                      <a:cubicBezTo>
                        <a:pt x="709149" y="574372"/>
                        <a:pt x="687146" y="625331"/>
                        <a:pt x="680860" y="644286"/>
                      </a:cubicBezTo>
                      <a:cubicBezTo>
                        <a:pt x="671716" y="672194"/>
                        <a:pt x="671811" y="698292"/>
                        <a:pt x="680955" y="726105"/>
                      </a:cubicBezTo>
                      <a:cubicBezTo>
                        <a:pt x="692861" y="762396"/>
                        <a:pt x="721436" y="798876"/>
                        <a:pt x="762870" y="789542"/>
                      </a:cubicBezTo>
                      <a:cubicBezTo>
                        <a:pt x="801827" y="780779"/>
                        <a:pt x="794398" y="717819"/>
                        <a:pt x="795922" y="689910"/>
                      </a:cubicBezTo>
                      <a:cubicBezTo>
                        <a:pt x="805161" y="609996"/>
                        <a:pt x="870312" y="551607"/>
                        <a:pt x="879742" y="471597"/>
                      </a:cubicBezTo>
                      <a:cubicBezTo>
                        <a:pt x="884886" y="427592"/>
                        <a:pt x="883361" y="383110"/>
                        <a:pt x="890029" y="339200"/>
                      </a:cubicBezTo>
                      <a:cubicBezTo>
                        <a:pt x="894982" y="306624"/>
                        <a:pt x="912794" y="280240"/>
                        <a:pt x="928510" y="252046"/>
                      </a:cubicBezTo>
                      <a:cubicBezTo>
                        <a:pt x="955085" y="204326"/>
                        <a:pt x="978802" y="162987"/>
                        <a:pt x="957180" y="108695"/>
                      </a:cubicBezTo>
                      <a:cubicBezTo>
                        <a:pt x="940035" y="65451"/>
                        <a:pt x="899173" y="34114"/>
                        <a:pt x="858120" y="15445"/>
                      </a:cubicBezTo>
                      <a:cubicBezTo>
                        <a:pt x="819353" y="-2176"/>
                        <a:pt x="775157" y="-6081"/>
                        <a:pt x="735724" y="10873"/>
                      </a:cubicBezTo>
                      <a:cubicBezTo>
                        <a:pt x="714959" y="19731"/>
                        <a:pt x="701434" y="38496"/>
                        <a:pt x="688766" y="56117"/>
                      </a:cubicBezTo>
                      <a:cubicBezTo>
                        <a:pt x="660191" y="96027"/>
                        <a:pt x="635902" y="128316"/>
                        <a:pt x="594944" y="156510"/>
                      </a:cubicBezTo>
                      <a:cubicBezTo>
                        <a:pt x="530270" y="200992"/>
                        <a:pt x="457594" y="238425"/>
                        <a:pt x="410731" y="303100"/>
                      </a:cubicBezTo>
                      <a:cubicBezTo>
                        <a:pt x="369392" y="360155"/>
                        <a:pt x="341008" y="443499"/>
                        <a:pt x="335293" y="512936"/>
                      </a:cubicBezTo>
                      <a:cubicBezTo>
                        <a:pt x="335198" y="513698"/>
                        <a:pt x="335483" y="514269"/>
                        <a:pt x="335579" y="514841"/>
                      </a:cubicBezTo>
                      <a:cubicBezTo>
                        <a:pt x="317005" y="547607"/>
                        <a:pt x="313576" y="575515"/>
                        <a:pt x="321291" y="613615"/>
                      </a:cubicBezTo>
                      <a:cubicBezTo>
                        <a:pt x="292240" y="650667"/>
                        <a:pt x="211277" y="742965"/>
                        <a:pt x="266713" y="777636"/>
                      </a:cubicBezTo>
                      <a:cubicBezTo>
                        <a:pt x="237090" y="775445"/>
                        <a:pt x="187084" y="767920"/>
                        <a:pt x="168510" y="786018"/>
                      </a:cubicBezTo>
                      <a:cubicBezTo>
                        <a:pt x="151079" y="802972"/>
                        <a:pt x="173082" y="838024"/>
                        <a:pt x="188798" y="846787"/>
                      </a:cubicBezTo>
                      <a:cubicBezTo>
                        <a:pt x="189846" y="847359"/>
                        <a:pt x="190989" y="847930"/>
                        <a:pt x="192227" y="848311"/>
                      </a:cubicBezTo>
                      <a:cubicBezTo>
                        <a:pt x="192227" y="857074"/>
                        <a:pt x="192227" y="865932"/>
                        <a:pt x="192227" y="874695"/>
                      </a:cubicBezTo>
                      <a:cubicBezTo>
                        <a:pt x="185655" y="875648"/>
                        <a:pt x="179178" y="876981"/>
                        <a:pt x="172987" y="878982"/>
                      </a:cubicBezTo>
                      <a:cubicBezTo>
                        <a:pt x="145841" y="887745"/>
                        <a:pt x="140507" y="925083"/>
                        <a:pt x="138411" y="948705"/>
                      </a:cubicBezTo>
                      <a:cubicBezTo>
                        <a:pt x="137268" y="961468"/>
                        <a:pt x="136411" y="973565"/>
                        <a:pt x="140602" y="983566"/>
                      </a:cubicBezTo>
                      <a:cubicBezTo>
                        <a:pt x="110884" y="1007093"/>
                        <a:pt x="78785" y="1027762"/>
                        <a:pt x="53924" y="1056623"/>
                      </a:cubicBezTo>
                      <a:cubicBezTo>
                        <a:pt x="29255" y="1085198"/>
                        <a:pt x="22206" y="1123203"/>
                        <a:pt x="15729" y="1159207"/>
                      </a:cubicBezTo>
                      <a:cubicBezTo>
                        <a:pt x="394" y="1244742"/>
                        <a:pt x="13" y="1334848"/>
                        <a:pt x="680" y="1421621"/>
                      </a:cubicBezTo>
                      <a:cubicBezTo>
                        <a:pt x="1061" y="1466579"/>
                        <a:pt x="-7417" y="1528968"/>
                        <a:pt x="26397" y="1564591"/>
                      </a:cubicBezTo>
                      <a:cubicBezTo>
                        <a:pt x="55734" y="1595452"/>
                        <a:pt x="105931" y="1606025"/>
                        <a:pt x="145936" y="1612883"/>
                      </a:cubicBezTo>
                      <a:cubicBezTo>
                        <a:pt x="238805" y="1628790"/>
                        <a:pt x="361296" y="1627170"/>
                        <a:pt x="443497" y="1574688"/>
                      </a:cubicBezTo>
                      <a:cubicBezTo>
                        <a:pt x="482359" y="1549827"/>
                        <a:pt x="483502" y="1514109"/>
                        <a:pt x="485502" y="1471437"/>
                      </a:cubicBezTo>
                      <a:cubicBezTo>
                        <a:pt x="489217" y="1390665"/>
                        <a:pt x="486359" y="1308940"/>
                        <a:pt x="479787" y="1228264"/>
                      </a:cubicBezTo>
                      <a:cubicBezTo>
                        <a:pt x="505314" y="1244646"/>
                        <a:pt x="542557" y="1252933"/>
                        <a:pt x="564750" y="1260553"/>
                      </a:cubicBezTo>
                      <a:cubicBezTo>
                        <a:pt x="622853" y="1280556"/>
                        <a:pt x="685622" y="1293510"/>
                        <a:pt x="744773" y="1265982"/>
                      </a:cubicBezTo>
                      <a:cubicBezTo>
                        <a:pt x="748392" y="1280937"/>
                        <a:pt x="757917" y="1294939"/>
                        <a:pt x="774395" y="1295415"/>
                      </a:cubicBezTo>
                      <a:cubicBezTo>
                        <a:pt x="791636" y="1295986"/>
                        <a:pt x="804113" y="1290081"/>
                        <a:pt x="819163" y="1281699"/>
                      </a:cubicBezTo>
                      <a:cubicBezTo>
                        <a:pt x="846595" y="1266459"/>
                        <a:pt x="873455" y="1254743"/>
                        <a:pt x="902411" y="1242646"/>
                      </a:cubicBezTo>
                      <a:cubicBezTo>
                        <a:pt x="924319" y="1233502"/>
                        <a:pt x="941464" y="1215786"/>
                        <a:pt x="960704" y="1202546"/>
                      </a:cubicBezTo>
                      <a:cubicBezTo>
                        <a:pt x="981659" y="1188163"/>
                        <a:pt x="1002995" y="1176162"/>
                        <a:pt x="1021093" y="1158159"/>
                      </a:cubicBezTo>
                      <a:cubicBezTo>
                        <a:pt x="1036619" y="1142824"/>
                        <a:pt x="1044715" y="1119012"/>
                        <a:pt x="1053954" y="1099676"/>
                      </a:cubicBezTo>
                      <a:cubicBezTo>
                        <a:pt x="1062050" y="1082626"/>
                        <a:pt x="1087292" y="1072911"/>
                        <a:pt x="1103294" y="1065291"/>
                      </a:cubicBezTo>
                      <a:cubicBezTo>
                        <a:pt x="1143394" y="1046241"/>
                        <a:pt x="1187399" y="1034334"/>
                        <a:pt x="1230167" y="1023000"/>
                      </a:cubicBezTo>
                      <a:cubicBezTo>
                        <a:pt x="1231500" y="1022714"/>
                        <a:pt x="1233310" y="1022333"/>
                        <a:pt x="1235120" y="1021952"/>
                      </a:cubicBezTo>
                      <a:close/>
                      <a:moveTo>
                        <a:pt x="335674" y="618473"/>
                      </a:moveTo>
                      <a:cubicBezTo>
                        <a:pt x="336245" y="617901"/>
                        <a:pt x="336722" y="617330"/>
                        <a:pt x="337103" y="616568"/>
                      </a:cubicBezTo>
                      <a:cubicBezTo>
                        <a:pt x="360915" y="584945"/>
                        <a:pt x="383299" y="558656"/>
                        <a:pt x="389395" y="550369"/>
                      </a:cubicBezTo>
                      <a:cubicBezTo>
                        <a:pt x="425304" y="501601"/>
                        <a:pt x="463499" y="452452"/>
                        <a:pt x="491312" y="398541"/>
                      </a:cubicBezTo>
                      <a:cubicBezTo>
                        <a:pt x="496456" y="388635"/>
                        <a:pt x="481406" y="379776"/>
                        <a:pt x="476263" y="389778"/>
                      </a:cubicBezTo>
                      <a:cubicBezTo>
                        <a:pt x="438734" y="462739"/>
                        <a:pt x="384728" y="528557"/>
                        <a:pt x="335483" y="594279"/>
                      </a:cubicBezTo>
                      <a:cubicBezTo>
                        <a:pt x="331769" y="554560"/>
                        <a:pt x="347390" y="526938"/>
                        <a:pt x="370250" y="491600"/>
                      </a:cubicBezTo>
                      <a:cubicBezTo>
                        <a:pt x="395872" y="451976"/>
                        <a:pt x="416636" y="409113"/>
                        <a:pt x="437782" y="367013"/>
                      </a:cubicBezTo>
                      <a:cubicBezTo>
                        <a:pt x="442830" y="357012"/>
                        <a:pt x="427781" y="348249"/>
                        <a:pt x="422732" y="358250"/>
                      </a:cubicBezTo>
                      <a:cubicBezTo>
                        <a:pt x="402063" y="399398"/>
                        <a:pt x="380632" y="439689"/>
                        <a:pt x="356915" y="478932"/>
                      </a:cubicBezTo>
                      <a:cubicBezTo>
                        <a:pt x="367773" y="420258"/>
                        <a:pt x="393586" y="359774"/>
                        <a:pt x="425304" y="311863"/>
                      </a:cubicBezTo>
                      <a:cubicBezTo>
                        <a:pt x="469119" y="245569"/>
                        <a:pt x="553034" y="206040"/>
                        <a:pt x="617042" y="162035"/>
                      </a:cubicBezTo>
                      <a:cubicBezTo>
                        <a:pt x="665239" y="128793"/>
                        <a:pt x="685051" y="76596"/>
                        <a:pt x="726104" y="37353"/>
                      </a:cubicBezTo>
                      <a:cubicBezTo>
                        <a:pt x="765632" y="-271"/>
                        <a:pt x="832117" y="19636"/>
                        <a:pt x="872979" y="42687"/>
                      </a:cubicBezTo>
                      <a:cubicBezTo>
                        <a:pt x="919080" y="68690"/>
                        <a:pt x="956894" y="118410"/>
                        <a:pt x="946798" y="173370"/>
                      </a:cubicBezTo>
                      <a:cubicBezTo>
                        <a:pt x="937654" y="222519"/>
                        <a:pt x="895553" y="262905"/>
                        <a:pt x="878789" y="309672"/>
                      </a:cubicBezTo>
                      <a:cubicBezTo>
                        <a:pt x="856406" y="372156"/>
                        <a:pt x="872598" y="442546"/>
                        <a:pt x="854024" y="506268"/>
                      </a:cubicBezTo>
                      <a:cubicBezTo>
                        <a:pt x="834974" y="571515"/>
                        <a:pt x="786302" y="619997"/>
                        <a:pt x="778205" y="689720"/>
                      </a:cubicBezTo>
                      <a:cubicBezTo>
                        <a:pt x="777158" y="708484"/>
                        <a:pt x="778110" y="727058"/>
                        <a:pt x="775157" y="745632"/>
                      </a:cubicBezTo>
                      <a:cubicBezTo>
                        <a:pt x="769919" y="779255"/>
                        <a:pt x="725151" y="768111"/>
                        <a:pt x="710483" y="747632"/>
                      </a:cubicBezTo>
                      <a:cubicBezTo>
                        <a:pt x="701243" y="734773"/>
                        <a:pt x="696100" y="719152"/>
                        <a:pt x="692290" y="703912"/>
                      </a:cubicBezTo>
                      <a:cubicBezTo>
                        <a:pt x="680479" y="656763"/>
                        <a:pt x="726866" y="612472"/>
                        <a:pt x="703339" y="567419"/>
                      </a:cubicBezTo>
                      <a:cubicBezTo>
                        <a:pt x="688670" y="539415"/>
                        <a:pt x="645236" y="544845"/>
                        <a:pt x="620662" y="549321"/>
                      </a:cubicBezTo>
                      <a:cubicBezTo>
                        <a:pt x="576180" y="557513"/>
                        <a:pt x="540747" y="597042"/>
                        <a:pt x="512553" y="629046"/>
                      </a:cubicBezTo>
                      <a:cubicBezTo>
                        <a:pt x="480454" y="665622"/>
                        <a:pt x="449021" y="702388"/>
                        <a:pt x="414160" y="736392"/>
                      </a:cubicBezTo>
                      <a:cubicBezTo>
                        <a:pt x="394919" y="755157"/>
                        <a:pt x="373964" y="771444"/>
                        <a:pt x="350342" y="784208"/>
                      </a:cubicBezTo>
                      <a:cubicBezTo>
                        <a:pt x="333388" y="793352"/>
                        <a:pt x="315671" y="795733"/>
                        <a:pt x="296907" y="792209"/>
                      </a:cubicBezTo>
                      <a:cubicBezTo>
                        <a:pt x="272999" y="787732"/>
                        <a:pt x="303860" y="753442"/>
                        <a:pt x="308242" y="748203"/>
                      </a:cubicBezTo>
                      <a:cubicBezTo>
                        <a:pt x="386633" y="653430"/>
                        <a:pt x="483883" y="564847"/>
                        <a:pt x="543319" y="456262"/>
                      </a:cubicBezTo>
                      <a:cubicBezTo>
                        <a:pt x="548748" y="446451"/>
                        <a:pt x="533699" y="437688"/>
                        <a:pt x="528269" y="447499"/>
                      </a:cubicBezTo>
                      <a:cubicBezTo>
                        <a:pt x="488741" y="519603"/>
                        <a:pt x="429114" y="576849"/>
                        <a:pt x="377965" y="640380"/>
                      </a:cubicBezTo>
                      <a:cubicBezTo>
                        <a:pt x="346342" y="679623"/>
                        <a:pt x="300050" y="717152"/>
                        <a:pt x="276714" y="763062"/>
                      </a:cubicBezTo>
                      <a:cubicBezTo>
                        <a:pt x="250235" y="742393"/>
                        <a:pt x="294716" y="672956"/>
                        <a:pt x="335674" y="618473"/>
                      </a:cubicBezTo>
                      <a:close/>
                      <a:moveTo>
                        <a:pt x="185846" y="820784"/>
                      </a:moveTo>
                      <a:cubicBezTo>
                        <a:pt x="168129" y="794400"/>
                        <a:pt x="192989" y="795924"/>
                        <a:pt x="208896" y="795733"/>
                      </a:cubicBezTo>
                      <a:cubicBezTo>
                        <a:pt x="230232" y="795543"/>
                        <a:pt x="251568" y="795543"/>
                        <a:pt x="272999" y="795543"/>
                      </a:cubicBezTo>
                      <a:cubicBezTo>
                        <a:pt x="282905" y="810211"/>
                        <a:pt x="311766" y="813926"/>
                        <a:pt x="327387" y="810306"/>
                      </a:cubicBezTo>
                      <a:cubicBezTo>
                        <a:pt x="340151" y="807354"/>
                        <a:pt x="352057" y="802591"/>
                        <a:pt x="363487" y="796781"/>
                      </a:cubicBezTo>
                      <a:cubicBezTo>
                        <a:pt x="363963" y="796876"/>
                        <a:pt x="364249" y="797067"/>
                        <a:pt x="364725" y="797162"/>
                      </a:cubicBezTo>
                      <a:cubicBezTo>
                        <a:pt x="410731" y="799924"/>
                        <a:pt x="461785" y="813640"/>
                        <a:pt x="497885" y="843930"/>
                      </a:cubicBezTo>
                      <a:cubicBezTo>
                        <a:pt x="495027" y="845644"/>
                        <a:pt x="492170" y="847454"/>
                        <a:pt x="489312" y="849168"/>
                      </a:cubicBezTo>
                      <a:cubicBezTo>
                        <a:pt x="489026" y="849359"/>
                        <a:pt x="447116" y="833071"/>
                        <a:pt x="443116" y="832023"/>
                      </a:cubicBezTo>
                      <a:cubicBezTo>
                        <a:pt x="406635" y="823260"/>
                        <a:pt x="367868" y="823546"/>
                        <a:pt x="330626" y="823356"/>
                      </a:cubicBezTo>
                      <a:cubicBezTo>
                        <a:pt x="309194" y="823260"/>
                        <a:pt x="287954" y="824022"/>
                        <a:pt x="266618" y="825356"/>
                      </a:cubicBezTo>
                      <a:cubicBezTo>
                        <a:pt x="245567" y="826785"/>
                        <a:pt x="199752" y="841644"/>
                        <a:pt x="185846" y="820784"/>
                      </a:cubicBezTo>
                      <a:close/>
                      <a:moveTo>
                        <a:pt x="283858" y="841834"/>
                      </a:moveTo>
                      <a:cubicBezTo>
                        <a:pt x="283858" y="852502"/>
                        <a:pt x="283858" y="863265"/>
                        <a:pt x="283858" y="873933"/>
                      </a:cubicBezTo>
                      <a:cubicBezTo>
                        <a:pt x="277095" y="873743"/>
                        <a:pt x="270332" y="873743"/>
                        <a:pt x="263474" y="873648"/>
                      </a:cubicBezTo>
                      <a:cubicBezTo>
                        <a:pt x="246329" y="873267"/>
                        <a:pt x="227565" y="872124"/>
                        <a:pt x="209372" y="873076"/>
                      </a:cubicBezTo>
                      <a:cubicBezTo>
                        <a:pt x="209372" y="865551"/>
                        <a:pt x="209372" y="858122"/>
                        <a:pt x="209372" y="850597"/>
                      </a:cubicBezTo>
                      <a:cubicBezTo>
                        <a:pt x="228803" y="850311"/>
                        <a:pt x="253092" y="843930"/>
                        <a:pt x="266808" y="842787"/>
                      </a:cubicBezTo>
                      <a:cubicBezTo>
                        <a:pt x="272523" y="842406"/>
                        <a:pt x="278143" y="842120"/>
                        <a:pt x="283858" y="841834"/>
                      </a:cubicBezTo>
                      <a:close/>
                      <a:moveTo>
                        <a:pt x="196895" y="892126"/>
                      </a:moveTo>
                      <a:cubicBezTo>
                        <a:pt x="216040" y="890697"/>
                        <a:pt x="235376" y="890888"/>
                        <a:pt x="254616" y="890888"/>
                      </a:cubicBezTo>
                      <a:cubicBezTo>
                        <a:pt x="271571" y="890983"/>
                        <a:pt x="289287" y="890507"/>
                        <a:pt x="306146" y="893364"/>
                      </a:cubicBezTo>
                      <a:cubicBezTo>
                        <a:pt x="340341" y="898984"/>
                        <a:pt x="337007" y="950133"/>
                        <a:pt x="335007" y="975470"/>
                      </a:cubicBezTo>
                      <a:cubicBezTo>
                        <a:pt x="328625" y="996425"/>
                        <a:pt x="257283" y="993758"/>
                        <a:pt x="241376" y="994044"/>
                      </a:cubicBezTo>
                      <a:cubicBezTo>
                        <a:pt x="222707" y="994329"/>
                        <a:pt x="203943" y="992996"/>
                        <a:pt x="185560" y="989853"/>
                      </a:cubicBezTo>
                      <a:cubicBezTo>
                        <a:pt x="164319" y="986233"/>
                        <a:pt x="155651" y="982328"/>
                        <a:pt x="155270" y="958992"/>
                      </a:cubicBezTo>
                      <a:cubicBezTo>
                        <a:pt x="154699" y="929559"/>
                        <a:pt x="161843" y="894793"/>
                        <a:pt x="196895" y="892126"/>
                      </a:cubicBezTo>
                      <a:close/>
                      <a:moveTo>
                        <a:pt x="434543" y="1559733"/>
                      </a:moveTo>
                      <a:cubicBezTo>
                        <a:pt x="361296" y="1611359"/>
                        <a:pt x="242900" y="1608882"/>
                        <a:pt x="158318" y="1597452"/>
                      </a:cubicBezTo>
                      <a:cubicBezTo>
                        <a:pt x="118504" y="1592023"/>
                        <a:pt x="73927" y="1582117"/>
                        <a:pt x="42304" y="1555923"/>
                      </a:cubicBezTo>
                      <a:cubicBezTo>
                        <a:pt x="6299" y="1526206"/>
                        <a:pt x="18110" y="1451339"/>
                        <a:pt x="17729" y="1410191"/>
                      </a:cubicBezTo>
                      <a:cubicBezTo>
                        <a:pt x="17158" y="1337801"/>
                        <a:pt x="20301" y="1264744"/>
                        <a:pt x="28112" y="1192830"/>
                      </a:cubicBezTo>
                      <a:cubicBezTo>
                        <a:pt x="33255" y="1145872"/>
                        <a:pt x="41351" y="1097390"/>
                        <a:pt x="73070" y="1060719"/>
                      </a:cubicBezTo>
                      <a:cubicBezTo>
                        <a:pt x="94882" y="1035382"/>
                        <a:pt x="125171" y="1017285"/>
                        <a:pt x="151651" y="996711"/>
                      </a:cubicBezTo>
                      <a:cubicBezTo>
                        <a:pt x="152222" y="997092"/>
                        <a:pt x="152699" y="997568"/>
                        <a:pt x="153365" y="997949"/>
                      </a:cubicBezTo>
                      <a:cubicBezTo>
                        <a:pt x="173844" y="1009855"/>
                        <a:pt x="202895" y="1010046"/>
                        <a:pt x="225755" y="1011093"/>
                      </a:cubicBezTo>
                      <a:cubicBezTo>
                        <a:pt x="247377" y="1012046"/>
                        <a:pt x="307670" y="1015284"/>
                        <a:pt x="336722" y="997854"/>
                      </a:cubicBezTo>
                      <a:cubicBezTo>
                        <a:pt x="358153" y="1014808"/>
                        <a:pt x="381013" y="1030239"/>
                        <a:pt x="401301" y="1048527"/>
                      </a:cubicBezTo>
                      <a:cubicBezTo>
                        <a:pt x="379298" y="1060147"/>
                        <a:pt x="367964" y="1080816"/>
                        <a:pt x="373393" y="1109010"/>
                      </a:cubicBezTo>
                      <a:cubicBezTo>
                        <a:pt x="360248" y="1118250"/>
                        <a:pt x="344437" y="1138633"/>
                        <a:pt x="352152" y="1155492"/>
                      </a:cubicBezTo>
                      <a:cubicBezTo>
                        <a:pt x="368154" y="1190640"/>
                        <a:pt x="421589" y="1191402"/>
                        <a:pt x="454070" y="1199022"/>
                      </a:cubicBezTo>
                      <a:cubicBezTo>
                        <a:pt x="454260" y="1199593"/>
                        <a:pt x="454355" y="1200165"/>
                        <a:pt x="454546" y="1200736"/>
                      </a:cubicBezTo>
                      <a:cubicBezTo>
                        <a:pt x="456070" y="1204641"/>
                        <a:pt x="458165" y="1208166"/>
                        <a:pt x="460737" y="1211499"/>
                      </a:cubicBezTo>
                      <a:cubicBezTo>
                        <a:pt x="467024" y="1282270"/>
                        <a:pt x="469691" y="1353422"/>
                        <a:pt x="469119" y="1424478"/>
                      </a:cubicBezTo>
                      <a:cubicBezTo>
                        <a:pt x="468643" y="1471437"/>
                        <a:pt x="477406" y="1529539"/>
                        <a:pt x="434543" y="1559733"/>
                      </a:cubicBezTo>
                      <a:close/>
                    </a:path>
                  </a:pathLst>
                </a:custGeom>
                <a:solidFill>
                  <a:srgbClr val="421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93" name="Freeform: Shape 105">
                  <a:extLst>
                    <a:ext uri="{FF2B5EF4-FFF2-40B4-BE49-F238E27FC236}">
                      <a16:creationId xmlns:a16="http://schemas.microsoft.com/office/drawing/2014/main" id="{D305174E-5859-4618-871F-20BB1178BC10}"/>
                    </a:ext>
                  </a:extLst>
                </p:cNvPr>
                <p:cNvSpPr/>
                <p:nvPr/>
              </p:nvSpPr>
              <p:spPr>
                <a:xfrm>
                  <a:off x="5669406" y="3801751"/>
                  <a:ext cx="275565" cy="283806"/>
                </a:xfrm>
                <a:custGeom>
                  <a:avLst/>
                  <a:gdLst>
                    <a:gd name="connsiteX0" fmla="*/ 133413 w 275565"/>
                    <a:gd name="connsiteY0" fmla="*/ 57 h 283806"/>
                    <a:gd name="connsiteX1" fmla="*/ 63 w 275565"/>
                    <a:gd name="connsiteY1" fmla="*/ 145313 h 283806"/>
                    <a:gd name="connsiteX2" fmla="*/ 143605 w 275565"/>
                    <a:gd name="connsiteY2" fmla="*/ 283807 h 283806"/>
                    <a:gd name="connsiteX3" fmla="*/ 133413 w 275565"/>
                    <a:gd name="connsiteY3" fmla="*/ 57 h 283806"/>
                    <a:gd name="connsiteX4" fmla="*/ 143605 w 275565"/>
                    <a:gd name="connsiteY4" fmla="*/ 266471 h 283806"/>
                    <a:gd name="connsiteX5" fmla="*/ 133413 w 275565"/>
                    <a:gd name="connsiteY5" fmla="*/ 17488 h 283806"/>
                    <a:gd name="connsiteX6" fmla="*/ 143605 w 275565"/>
                    <a:gd name="connsiteY6" fmla="*/ 266471 h 283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5565" h="283806">
                      <a:moveTo>
                        <a:pt x="133413" y="57"/>
                      </a:moveTo>
                      <a:cubicBezTo>
                        <a:pt x="52927" y="2153"/>
                        <a:pt x="-2128" y="66923"/>
                        <a:pt x="63" y="145313"/>
                      </a:cubicBezTo>
                      <a:cubicBezTo>
                        <a:pt x="2254" y="225038"/>
                        <a:pt x="66262" y="281711"/>
                        <a:pt x="143605" y="283807"/>
                      </a:cubicBezTo>
                      <a:cubicBezTo>
                        <a:pt x="326390" y="278663"/>
                        <a:pt x="315817" y="-4610"/>
                        <a:pt x="133413" y="57"/>
                      </a:cubicBezTo>
                      <a:close/>
                      <a:moveTo>
                        <a:pt x="143605" y="266471"/>
                      </a:moveTo>
                      <a:cubicBezTo>
                        <a:pt x="-12224" y="262185"/>
                        <a:pt x="-26416" y="29870"/>
                        <a:pt x="133413" y="17488"/>
                      </a:cubicBezTo>
                      <a:cubicBezTo>
                        <a:pt x="293147" y="5010"/>
                        <a:pt x="304387" y="261899"/>
                        <a:pt x="143605" y="266471"/>
                      </a:cubicBezTo>
                      <a:close/>
                    </a:path>
                  </a:pathLst>
                </a:custGeom>
                <a:solidFill>
                  <a:srgbClr val="421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94" name="Freeform: Shape 106">
                  <a:extLst>
                    <a:ext uri="{FF2B5EF4-FFF2-40B4-BE49-F238E27FC236}">
                      <a16:creationId xmlns:a16="http://schemas.microsoft.com/office/drawing/2014/main" id="{99D2DADC-6888-434F-8B68-7E87B62B5DB2}"/>
                    </a:ext>
                  </a:extLst>
                </p:cNvPr>
                <p:cNvSpPr/>
                <p:nvPr/>
              </p:nvSpPr>
              <p:spPr>
                <a:xfrm>
                  <a:off x="5713539" y="3848640"/>
                  <a:ext cx="189990" cy="190024"/>
                </a:xfrm>
                <a:custGeom>
                  <a:avLst/>
                  <a:gdLst>
                    <a:gd name="connsiteX0" fmla="*/ 174434 w 189990"/>
                    <a:gd name="connsiteY0" fmla="*/ 58610 h 190024"/>
                    <a:gd name="connsiteX1" fmla="*/ 134905 w 189990"/>
                    <a:gd name="connsiteY1" fmla="*/ 54895 h 190024"/>
                    <a:gd name="connsiteX2" fmla="*/ 132047 w 189990"/>
                    <a:gd name="connsiteY2" fmla="*/ 17462 h 190024"/>
                    <a:gd name="connsiteX3" fmla="*/ 94614 w 189990"/>
                    <a:gd name="connsiteY3" fmla="*/ 412 h 190024"/>
                    <a:gd name="connsiteX4" fmla="*/ 58610 w 189990"/>
                    <a:gd name="connsiteY4" fmla="*/ 15461 h 190024"/>
                    <a:gd name="connsiteX5" fmla="*/ 54895 w 189990"/>
                    <a:gd name="connsiteY5" fmla="*/ 54990 h 190024"/>
                    <a:gd name="connsiteX6" fmla="*/ 17462 w 189990"/>
                    <a:gd name="connsiteY6" fmla="*/ 57848 h 190024"/>
                    <a:gd name="connsiteX7" fmla="*/ 412 w 189990"/>
                    <a:gd name="connsiteY7" fmla="*/ 95281 h 190024"/>
                    <a:gd name="connsiteX8" fmla="*/ 15461 w 189990"/>
                    <a:gd name="connsiteY8" fmla="*/ 131381 h 190024"/>
                    <a:gd name="connsiteX9" fmla="*/ 54990 w 189990"/>
                    <a:gd name="connsiteY9" fmla="*/ 135095 h 190024"/>
                    <a:gd name="connsiteX10" fmla="*/ 57848 w 189990"/>
                    <a:gd name="connsiteY10" fmla="*/ 172529 h 190024"/>
                    <a:gd name="connsiteX11" fmla="*/ 95281 w 189990"/>
                    <a:gd name="connsiteY11" fmla="*/ 189579 h 190024"/>
                    <a:gd name="connsiteX12" fmla="*/ 131381 w 189990"/>
                    <a:gd name="connsiteY12" fmla="*/ 174529 h 190024"/>
                    <a:gd name="connsiteX13" fmla="*/ 135095 w 189990"/>
                    <a:gd name="connsiteY13" fmla="*/ 135000 h 190024"/>
                    <a:gd name="connsiteX14" fmla="*/ 172529 w 189990"/>
                    <a:gd name="connsiteY14" fmla="*/ 132143 h 190024"/>
                    <a:gd name="connsiteX15" fmla="*/ 189578 w 189990"/>
                    <a:gd name="connsiteY15" fmla="*/ 94709 h 190024"/>
                    <a:gd name="connsiteX16" fmla="*/ 174434 w 189990"/>
                    <a:gd name="connsiteY16" fmla="*/ 58610 h 190024"/>
                    <a:gd name="connsiteX17" fmla="*/ 157670 w 189990"/>
                    <a:gd name="connsiteY17" fmla="*/ 117284 h 190024"/>
                    <a:gd name="connsiteX18" fmla="*/ 127094 w 189990"/>
                    <a:gd name="connsiteY18" fmla="*/ 117379 h 190024"/>
                    <a:gd name="connsiteX19" fmla="*/ 120522 w 189990"/>
                    <a:gd name="connsiteY19" fmla="*/ 120522 h 190024"/>
                    <a:gd name="connsiteX20" fmla="*/ 117474 w 189990"/>
                    <a:gd name="connsiteY20" fmla="*/ 127094 h 190024"/>
                    <a:gd name="connsiteX21" fmla="*/ 117093 w 189990"/>
                    <a:gd name="connsiteY21" fmla="*/ 153955 h 190024"/>
                    <a:gd name="connsiteX22" fmla="*/ 115569 w 189990"/>
                    <a:gd name="connsiteY22" fmla="*/ 167480 h 190024"/>
                    <a:gd name="connsiteX23" fmla="*/ 95376 w 189990"/>
                    <a:gd name="connsiteY23" fmla="*/ 172148 h 190024"/>
                    <a:gd name="connsiteX24" fmla="*/ 72707 w 189990"/>
                    <a:gd name="connsiteY24" fmla="*/ 157670 h 190024"/>
                    <a:gd name="connsiteX25" fmla="*/ 72611 w 189990"/>
                    <a:gd name="connsiteY25" fmla="*/ 127094 h 190024"/>
                    <a:gd name="connsiteX26" fmla="*/ 69468 w 189990"/>
                    <a:gd name="connsiteY26" fmla="*/ 120522 h 190024"/>
                    <a:gd name="connsiteX27" fmla="*/ 62896 w 189990"/>
                    <a:gd name="connsiteY27" fmla="*/ 117474 h 190024"/>
                    <a:gd name="connsiteX28" fmla="*/ 36035 w 189990"/>
                    <a:gd name="connsiteY28" fmla="*/ 117093 h 190024"/>
                    <a:gd name="connsiteX29" fmla="*/ 22510 w 189990"/>
                    <a:gd name="connsiteY29" fmla="*/ 115569 h 190024"/>
                    <a:gd name="connsiteX30" fmla="*/ 17843 w 189990"/>
                    <a:gd name="connsiteY30" fmla="*/ 95376 h 190024"/>
                    <a:gd name="connsiteX31" fmla="*/ 32321 w 189990"/>
                    <a:gd name="connsiteY31" fmla="*/ 72707 h 190024"/>
                    <a:gd name="connsiteX32" fmla="*/ 62896 w 189990"/>
                    <a:gd name="connsiteY32" fmla="*/ 72611 h 190024"/>
                    <a:gd name="connsiteX33" fmla="*/ 69468 w 189990"/>
                    <a:gd name="connsiteY33" fmla="*/ 69468 h 190024"/>
                    <a:gd name="connsiteX34" fmla="*/ 72516 w 189990"/>
                    <a:gd name="connsiteY34" fmla="*/ 62896 h 190024"/>
                    <a:gd name="connsiteX35" fmla="*/ 72897 w 189990"/>
                    <a:gd name="connsiteY35" fmla="*/ 36035 h 190024"/>
                    <a:gd name="connsiteX36" fmla="*/ 74421 w 189990"/>
                    <a:gd name="connsiteY36" fmla="*/ 22510 h 190024"/>
                    <a:gd name="connsiteX37" fmla="*/ 94614 w 189990"/>
                    <a:gd name="connsiteY37" fmla="*/ 17843 h 190024"/>
                    <a:gd name="connsiteX38" fmla="*/ 117284 w 189990"/>
                    <a:gd name="connsiteY38" fmla="*/ 32321 h 190024"/>
                    <a:gd name="connsiteX39" fmla="*/ 117379 w 189990"/>
                    <a:gd name="connsiteY39" fmla="*/ 62896 h 190024"/>
                    <a:gd name="connsiteX40" fmla="*/ 120522 w 189990"/>
                    <a:gd name="connsiteY40" fmla="*/ 69468 h 190024"/>
                    <a:gd name="connsiteX41" fmla="*/ 127094 w 189990"/>
                    <a:gd name="connsiteY41" fmla="*/ 72516 h 190024"/>
                    <a:gd name="connsiteX42" fmla="*/ 153955 w 189990"/>
                    <a:gd name="connsiteY42" fmla="*/ 72897 h 190024"/>
                    <a:gd name="connsiteX43" fmla="*/ 167480 w 189990"/>
                    <a:gd name="connsiteY43" fmla="*/ 74421 h 190024"/>
                    <a:gd name="connsiteX44" fmla="*/ 172148 w 189990"/>
                    <a:gd name="connsiteY44" fmla="*/ 94614 h 190024"/>
                    <a:gd name="connsiteX45" fmla="*/ 157670 w 189990"/>
                    <a:gd name="connsiteY45" fmla="*/ 117284 h 190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89990" h="190024">
                      <a:moveTo>
                        <a:pt x="174434" y="58610"/>
                      </a:moveTo>
                      <a:cubicBezTo>
                        <a:pt x="162718" y="54133"/>
                        <a:pt x="148049" y="54514"/>
                        <a:pt x="134905" y="54895"/>
                      </a:cubicBezTo>
                      <a:cubicBezTo>
                        <a:pt x="135286" y="42417"/>
                        <a:pt x="135953" y="29273"/>
                        <a:pt x="132047" y="17462"/>
                      </a:cubicBezTo>
                      <a:cubicBezTo>
                        <a:pt x="126523" y="507"/>
                        <a:pt x="109949" y="-1017"/>
                        <a:pt x="94614" y="412"/>
                      </a:cubicBezTo>
                      <a:cubicBezTo>
                        <a:pt x="81660" y="1650"/>
                        <a:pt x="64134" y="1079"/>
                        <a:pt x="58610" y="15461"/>
                      </a:cubicBezTo>
                      <a:cubicBezTo>
                        <a:pt x="54133" y="27177"/>
                        <a:pt x="54514" y="41846"/>
                        <a:pt x="54895" y="54990"/>
                      </a:cubicBezTo>
                      <a:cubicBezTo>
                        <a:pt x="42322" y="54609"/>
                        <a:pt x="29273" y="53942"/>
                        <a:pt x="17462" y="57848"/>
                      </a:cubicBezTo>
                      <a:cubicBezTo>
                        <a:pt x="507" y="63372"/>
                        <a:pt x="-1017" y="79946"/>
                        <a:pt x="412" y="95281"/>
                      </a:cubicBezTo>
                      <a:cubicBezTo>
                        <a:pt x="1650" y="108140"/>
                        <a:pt x="1079" y="125856"/>
                        <a:pt x="15461" y="131381"/>
                      </a:cubicBezTo>
                      <a:cubicBezTo>
                        <a:pt x="27177" y="135858"/>
                        <a:pt x="41846" y="135476"/>
                        <a:pt x="54990" y="135095"/>
                      </a:cubicBezTo>
                      <a:cubicBezTo>
                        <a:pt x="54609" y="147668"/>
                        <a:pt x="53942" y="160718"/>
                        <a:pt x="57848" y="172529"/>
                      </a:cubicBezTo>
                      <a:cubicBezTo>
                        <a:pt x="63372" y="189483"/>
                        <a:pt x="79946" y="191102"/>
                        <a:pt x="95281" y="189579"/>
                      </a:cubicBezTo>
                      <a:cubicBezTo>
                        <a:pt x="108140" y="188340"/>
                        <a:pt x="125856" y="188912"/>
                        <a:pt x="131381" y="174529"/>
                      </a:cubicBezTo>
                      <a:cubicBezTo>
                        <a:pt x="135857" y="162813"/>
                        <a:pt x="135476" y="148145"/>
                        <a:pt x="135095" y="135000"/>
                      </a:cubicBezTo>
                      <a:cubicBezTo>
                        <a:pt x="147668" y="135381"/>
                        <a:pt x="160718" y="136048"/>
                        <a:pt x="172529" y="132143"/>
                      </a:cubicBezTo>
                      <a:cubicBezTo>
                        <a:pt x="189483" y="126618"/>
                        <a:pt x="191007" y="110045"/>
                        <a:pt x="189578" y="94709"/>
                      </a:cubicBezTo>
                      <a:cubicBezTo>
                        <a:pt x="188340" y="81755"/>
                        <a:pt x="188816" y="64134"/>
                        <a:pt x="174434" y="58610"/>
                      </a:cubicBezTo>
                      <a:close/>
                      <a:moveTo>
                        <a:pt x="157670" y="117284"/>
                      </a:moveTo>
                      <a:cubicBezTo>
                        <a:pt x="147478" y="117950"/>
                        <a:pt x="137286" y="117474"/>
                        <a:pt x="127094" y="117379"/>
                      </a:cubicBezTo>
                      <a:cubicBezTo>
                        <a:pt x="124046" y="117379"/>
                        <a:pt x="121951" y="118712"/>
                        <a:pt x="120522" y="120522"/>
                      </a:cubicBezTo>
                      <a:cubicBezTo>
                        <a:pt x="118712" y="121951"/>
                        <a:pt x="117379" y="124046"/>
                        <a:pt x="117474" y="127094"/>
                      </a:cubicBezTo>
                      <a:cubicBezTo>
                        <a:pt x="117665" y="136048"/>
                        <a:pt x="117569" y="145001"/>
                        <a:pt x="117093" y="153955"/>
                      </a:cubicBezTo>
                      <a:cubicBezTo>
                        <a:pt x="116807" y="158527"/>
                        <a:pt x="116712" y="163004"/>
                        <a:pt x="115569" y="167480"/>
                      </a:cubicBezTo>
                      <a:cubicBezTo>
                        <a:pt x="114521" y="171767"/>
                        <a:pt x="98996" y="171767"/>
                        <a:pt x="95376" y="172148"/>
                      </a:cubicBezTo>
                      <a:cubicBezTo>
                        <a:pt x="81755" y="173862"/>
                        <a:pt x="73754" y="172529"/>
                        <a:pt x="72707" y="157670"/>
                      </a:cubicBezTo>
                      <a:cubicBezTo>
                        <a:pt x="72040" y="147573"/>
                        <a:pt x="72516" y="137286"/>
                        <a:pt x="72611" y="127094"/>
                      </a:cubicBezTo>
                      <a:cubicBezTo>
                        <a:pt x="72611" y="124046"/>
                        <a:pt x="71278" y="121856"/>
                        <a:pt x="69468" y="120522"/>
                      </a:cubicBezTo>
                      <a:cubicBezTo>
                        <a:pt x="68039" y="118712"/>
                        <a:pt x="65944" y="117379"/>
                        <a:pt x="62896" y="117474"/>
                      </a:cubicBezTo>
                      <a:cubicBezTo>
                        <a:pt x="53942" y="117665"/>
                        <a:pt x="44989" y="117569"/>
                        <a:pt x="36035" y="117093"/>
                      </a:cubicBezTo>
                      <a:cubicBezTo>
                        <a:pt x="31463" y="116903"/>
                        <a:pt x="26987" y="116712"/>
                        <a:pt x="22510" y="115569"/>
                      </a:cubicBezTo>
                      <a:cubicBezTo>
                        <a:pt x="18224" y="114521"/>
                        <a:pt x="18224" y="98996"/>
                        <a:pt x="17843" y="95376"/>
                      </a:cubicBezTo>
                      <a:cubicBezTo>
                        <a:pt x="16128" y="81755"/>
                        <a:pt x="17462" y="73754"/>
                        <a:pt x="32321" y="72707"/>
                      </a:cubicBezTo>
                      <a:cubicBezTo>
                        <a:pt x="42417" y="72040"/>
                        <a:pt x="52704" y="72516"/>
                        <a:pt x="62896" y="72611"/>
                      </a:cubicBezTo>
                      <a:cubicBezTo>
                        <a:pt x="65944" y="72611"/>
                        <a:pt x="68039" y="71278"/>
                        <a:pt x="69468" y="69468"/>
                      </a:cubicBezTo>
                      <a:cubicBezTo>
                        <a:pt x="71278" y="68039"/>
                        <a:pt x="72611" y="65944"/>
                        <a:pt x="72516" y="62896"/>
                      </a:cubicBezTo>
                      <a:cubicBezTo>
                        <a:pt x="72326" y="53942"/>
                        <a:pt x="72421" y="44989"/>
                        <a:pt x="72897" y="36035"/>
                      </a:cubicBezTo>
                      <a:cubicBezTo>
                        <a:pt x="73088" y="31463"/>
                        <a:pt x="73278" y="26987"/>
                        <a:pt x="74421" y="22510"/>
                      </a:cubicBezTo>
                      <a:cubicBezTo>
                        <a:pt x="75469" y="18319"/>
                        <a:pt x="91566" y="18224"/>
                        <a:pt x="94614" y="17843"/>
                      </a:cubicBezTo>
                      <a:cubicBezTo>
                        <a:pt x="108235" y="16128"/>
                        <a:pt x="116236" y="17462"/>
                        <a:pt x="117284" y="32321"/>
                      </a:cubicBezTo>
                      <a:cubicBezTo>
                        <a:pt x="117950" y="42512"/>
                        <a:pt x="117474" y="52704"/>
                        <a:pt x="117379" y="62896"/>
                      </a:cubicBezTo>
                      <a:cubicBezTo>
                        <a:pt x="117379" y="65944"/>
                        <a:pt x="118712" y="68135"/>
                        <a:pt x="120522" y="69468"/>
                      </a:cubicBezTo>
                      <a:cubicBezTo>
                        <a:pt x="121951" y="71278"/>
                        <a:pt x="124046" y="72611"/>
                        <a:pt x="127094" y="72516"/>
                      </a:cubicBezTo>
                      <a:cubicBezTo>
                        <a:pt x="136048" y="72326"/>
                        <a:pt x="145001" y="72421"/>
                        <a:pt x="153955" y="72897"/>
                      </a:cubicBezTo>
                      <a:cubicBezTo>
                        <a:pt x="158527" y="73183"/>
                        <a:pt x="163004" y="73278"/>
                        <a:pt x="167480" y="74421"/>
                      </a:cubicBezTo>
                      <a:cubicBezTo>
                        <a:pt x="171767" y="75469"/>
                        <a:pt x="171767" y="90995"/>
                        <a:pt x="172148" y="94614"/>
                      </a:cubicBezTo>
                      <a:cubicBezTo>
                        <a:pt x="173862" y="108330"/>
                        <a:pt x="172529" y="116236"/>
                        <a:pt x="157670" y="117284"/>
                      </a:cubicBezTo>
                      <a:close/>
                    </a:path>
                  </a:pathLst>
                </a:custGeom>
                <a:solidFill>
                  <a:srgbClr val="421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965" name="Graphic 74">
              <a:extLst>
                <a:ext uri="{FF2B5EF4-FFF2-40B4-BE49-F238E27FC236}">
                  <a16:creationId xmlns:a16="http://schemas.microsoft.com/office/drawing/2014/main" id="{E7B9A1C6-D958-43AD-B8BD-DEDFC8CCFC02}"/>
                </a:ext>
              </a:extLst>
            </p:cNvPr>
            <p:cNvGrpSpPr/>
            <p:nvPr/>
          </p:nvGrpSpPr>
          <p:grpSpPr>
            <a:xfrm>
              <a:off x="5357862" y="2721776"/>
              <a:ext cx="1477106" cy="1485531"/>
              <a:chOff x="5357862" y="2721776"/>
              <a:chExt cx="1477106" cy="1485531"/>
            </a:xfrm>
            <a:solidFill>
              <a:srgbClr val="421D03"/>
            </a:solidFill>
          </p:grpSpPr>
          <p:sp>
            <p:nvSpPr>
              <p:cNvPr id="1966" name="Freeform: Shape 108">
                <a:extLst>
                  <a:ext uri="{FF2B5EF4-FFF2-40B4-BE49-F238E27FC236}">
                    <a16:creationId xmlns:a16="http://schemas.microsoft.com/office/drawing/2014/main" id="{A76B5126-1A3D-433F-9A5C-35D288F8C9C5}"/>
                  </a:ext>
                </a:extLst>
              </p:cNvPr>
              <p:cNvSpPr/>
              <p:nvPr/>
            </p:nvSpPr>
            <p:spPr>
              <a:xfrm>
                <a:off x="5357862" y="2721776"/>
                <a:ext cx="863485" cy="1263197"/>
              </a:xfrm>
              <a:custGeom>
                <a:avLst/>
                <a:gdLst>
                  <a:gd name="connsiteX0" fmla="*/ 720230 w 863485"/>
                  <a:gd name="connsiteY0" fmla="*/ 15899 h 1263197"/>
                  <a:gd name="connsiteX1" fmla="*/ 851389 w 863485"/>
                  <a:gd name="connsiteY1" fmla="*/ 25519 h 1263197"/>
                  <a:gd name="connsiteX2" fmla="*/ 852246 w 863485"/>
                  <a:gd name="connsiteY2" fmla="*/ 24281 h 1263197"/>
                  <a:gd name="connsiteX3" fmla="*/ 863486 w 863485"/>
                  <a:gd name="connsiteY3" fmla="*/ 12470 h 1263197"/>
                  <a:gd name="connsiteX4" fmla="*/ 502393 w 863485"/>
                  <a:gd name="connsiteY4" fmla="*/ 38283 h 1263197"/>
                  <a:gd name="connsiteX5" fmla="*/ 99200 w 863485"/>
                  <a:gd name="connsiteY5" fmla="*/ 367467 h 1263197"/>
                  <a:gd name="connsiteX6" fmla="*/ 20142 w 863485"/>
                  <a:gd name="connsiteY6" fmla="*/ 922298 h 1263197"/>
                  <a:gd name="connsiteX7" fmla="*/ 214071 w 863485"/>
                  <a:gd name="connsiteY7" fmla="*/ 1263198 h 1263197"/>
                  <a:gd name="connsiteX8" fmla="*/ 215119 w 863485"/>
                  <a:gd name="connsiteY8" fmla="*/ 1240909 h 1263197"/>
                  <a:gd name="connsiteX9" fmla="*/ 37001 w 863485"/>
                  <a:gd name="connsiteY9" fmla="*/ 917726 h 1263197"/>
                  <a:gd name="connsiteX10" fmla="*/ 158064 w 863485"/>
                  <a:gd name="connsiteY10" fmla="*/ 311174 h 1263197"/>
                  <a:gd name="connsiteX11" fmla="*/ 720230 w 863485"/>
                  <a:gd name="connsiteY11" fmla="*/ 15899 h 1263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63485" h="1263197">
                    <a:moveTo>
                      <a:pt x="720230" y="15899"/>
                    </a:moveTo>
                    <a:cubicBezTo>
                      <a:pt x="764140" y="14756"/>
                      <a:pt x="808050" y="18090"/>
                      <a:pt x="851389" y="25519"/>
                    </a:cubicBezTo>
                    <a:cubicBezTo>
                      <a:pt x="851675" y="25138"/>
                      <a:pt x="851960" y="24662"/>
                      <a:pt x="852246" y="24281"/>
                    </a:cubicBezTo>
                    <a:cubicBezTo>
                      <a:pt x="855770" y="20090"/>
                      <a:pt x="859580" y="16280"/>
                      <a:pt x="863486" y="12470"/>
                    </a:cubicBezTo>
                    <a:cubicBezTo>
                      <a:pt x="745376" y="-9628"/>
                      <a:pt x="621360" y="-3151"/>
                      <a:pt x="502393" y="38283"/>
                    </a:cubicBezTo>
                    <a:cubicBezTo>
                      <a:pt x="335896" y="96195"/>
                      <a:pt x="190354" y="217448"/>
                      <a:pt x="99200" y="367467"/>
                    </a:cubicBezTo>
                    <a:cubicBezTo>
                      <a:pt x="-2242" y="534249"/>
                      <a:pt x="-20530" y="734179"/>
                      <a:pt x="20142" y="922298"/>
                    </a:cubicBezTo>
                    <a:cubicBezTo>
                      <a:pt x="51289" y="1054791"/>
                      <a:pt x="120726" y="1171091"/>
                      <a:pt x="214071" y="1263198"/>
                    </a:cubicBezTo>
                    <a:cubicBezTo>
                      <a:pt x="214452" y="1255768"/>
                      <a:pt x="214833" y="1248339"/>
                      <a:pt x="215119" y="1240909"/>
                    </a:cubicBezTo>
                    <a:cubicBezTo>
                      <a:pt x="129584" y="1152994"/>
                      <a:pt x="66434" y="1043170"/>
                      <a:pt x="37001" y="917726"/>
                    </a:cubicBezTo>
                    <a:cubicBezTo>
                      <a:pt x="-9290" y="704366"/>
                      <a:pt x="26619" y="487577"/>
                      <a:pt x="158064" y="311174"/>
                    </a:cubicBezTo>
                    <a:cubicBezTo>
                      <a:pt x="288461" y="136104"/>
                      <a:pt x="502298" y="21709"/>
                      <a:pt x="720230" y="15899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7" name="Freeform: Shape 109">
                <a:extLst>
                  <a:ext uri="{FF2B5EF4-FFF2-40B4-BE49-F238E27FC236}">
                    <a16:creationId xmlns:a16="http://schemas.microsoft.com/office/drawing/2014/main" id="{8C2E3812-D7E4-44BB-9CAC-A82BB0833252}"/>
                  </a:ext>
                </a:extLst>
              </p:cNvPr>
              <p:cNvSpPr/>
              <p:nvPr/>
            </p:nvSpPr>
            <p:spPr>
              <a:xfrm>
                <a:off x="5984557" y="2845498"/>
                <a:ext cx="850412" cy="1361809"/>
              </a:xfrm>
              <a:custGeom>
                <a:avLst/>
                <a:gdLst>
                  <a:gd name="connsiteX0" fmla="*/ 832009 w 850412"/>
                  <a:gd name="connsiteY0" fmla="*/ 450342 h 1361809"/>
                  <a:gd name="connsiteX1" fmla="*/ 513302 w 850412"/>
                  <a:gd name="connsiteY1" fmla="*/ 0 h 1361809"/>
                  <a:gd name="connsiteX2" fmla="*/ 505396 w 850412"/>
                  <a:gd name="connsiteY2" fmla="*/ 13049 h 1361809"/>
                  <a:gd name="connsiteX3" fmla="*/ 702469 w 850412"/>
                  <a:gd name="connsiteY3" fmla="*/ 200406 h 1361809"/>
                  <a:gd name="connsiteX4" fmla="*/ 798767 w 850412"/>
                  <a:gd name="connsiteY4" fmla="*/ 839915 h 1361809"/>
                  <a:gd name="connsiteX5" fmla="*/ 80486 w 850412"/>
                  <a:gd name="connsiteY5" fmla="*/ 1342739 h 1361809"/>
                  <a:gd name="connsiteX6" fmla="*/ 29813 w 850412"/>
                  <a:gd name="connsiteY6" fmla="*/ 1337405 h 1361809"/>
                  <a:gd name="connsiteX7" fmla="*/ 0 w 850412"/>
                  <a:gd name="connsiteY7" fmla="*/ 1351217 h 1361809"/>
                  <a:gd name="connsiteX8" fmla="*/ 267271 w 850412"/>
                  <a:gd name="connsiteY8" fmla="*/ 1347216 h 1361809"/>
                  <a:gd name="connsiteX9" fmla="*/ 729329 w 850412"/>
                  <a:gd name="connsiteY9" fmla="*/ 1021842 h 1361809"/>
                  <a:gd name="connsiteX10" fmla="*/ 832009 w 850412"/>
                  <a:gd name="connsiteY10" fmla="*/ 450342 h 1361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0412" h="1361809">
                    <a:moveTo>
                      <a:pt x="832009" y="450342"/>
                    </a:moveTo>
                    <a:cubicBezTo>
                      <a:pt x="789622" y="259556"/>
                      <a:pt x="669608" y="101632"/>
                      <a:pt x="513302" y="0"/>
                    </a:cubicBezTo>
                    <a:cubicBezTo>
                      <a:pt x="510826" y="4477"/>
                      <a:pt x="508159" y="8858"/>
                      <a:pt x="505396" y="13049"/>
                    </a:cubicBezTo>
                    <a:cubicBezTo>
                      <a:pt x="582168" y="63151"/>
                      <a:pt x="649796" y="126778"/>
                      <a:pt x="702469" y="200406"/>
                    </a:cubicBezTo>
                    <a:cubicBezTo>
                      <a:pt x="833342" y="383381"/>
                      <a:pt x="867537" y="626936"/>
                      <a:pt x="798767" y="839915"/>
                    </a:cubicBezTo>
                    <a:cubicBezTo>
                      <a:pt x="701421" y="1141190"/>
                      <a:pt x="399669" y="1364647"/>
                      <a:pt x="80486" y="1342739"/>
                    </a:cubicBezTo>
                    <a:cubicBezTo>
                      <a:pt x="63436" y="1341596"/>
                      <a:pt x="46577" y="1339691"/>
                      <a:pt x="29813" y="1337405"/>
                    </a:cubicBezTo>
                    <a:cubicBezTo>
                      <a:pt x="20383" y="1343311"/>
                      <a:pt x="10573" y="1348073"/>
                      <a:pt x="0" y="1351217"/>
                    </a:cubicBezTo>
                    <a:cubicBezTo>
                      <a:pt x="87440" y="1366171"/>
                      <a:pt x="177927" y="1365695"/>
                      <a:pt x="267271" y="1347216"/>
                    </a:cubicBezTo>
                    <a:cubicBezTo>
                      <a:pt x="457676" y="1307973"/>
                      <a:pt x="622554" y="1181291"/>
                      <a:pt x="729329" y="1021842"/>
                    </a:cubicBezTo>
                    <a:cubicBezTo>
                      <a:pt x="841819" y="853631"/>
                      <a:pt x="875633" y="646938"/>
                      <a:pt x="832009" y="450342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997" name="Graphic 405">
            <a:extLst>
              <a:ext uri="{FF2B5EF4-FFF2-40B4-BE49-F238E27FC236}">
                <a16:creationId xmlns:a16="http://schemas.microsoft.com/office/drawing/2014/main" id="{BBDCFBAB-C227-435D-91B2-1E1BEE5D9AC8}"/>
              </a:ext>
            </a:extLst>
          </p:cNvPr>
          <p:cNvGrpSpPr/>
          <p:nvPr/>
        </p:nvGrpSpPr>
        <p:grpSpPr>
          <a:xfrm>
            <a:off x="3117732" y="5997805"/>
            <a:ext cx="4229366" cy="226510"/>
            <a:chOff x="4686300" y="3290887"/>
            <a:chExt cx="2822162" cy="277844"/>
          </a:xfrm>
          <a:solidFill>
            <a:srgbClr val="1F4C72"/>
          </a:solidFill>
        </p:grpSpPr>
        <p:grpSp>
          <p:nvGrpSpPr>
            <p:cNvPr id="1998" name="Graphic 405">
              <a:extLst>
                <a:ext uri="{FF2B5EF4-FFF2-40B4-BE49-F238E27FC236}">
                  <a16:creationId xmlns:a16="http://schemas.microsoft.com/office/drawing/2014/main" id="{E41CF508-D16D-49F3-B1BD-669B7A449841}"/>
                </a:ext>
              </a:extLst>
            </p:cNvPr>
            <p:cNvGrpSpPr/>
            <p:nvPr/>
          </p:nvGrpSpPr>
          <p:grpSpPr>
            <a:xfrm>
              <a:off x="4882705" y="3372421"/>
              <a:ext cx="2432304" cy="146494"/>
              <a:chOff x="4882705" y="3372421"/>
              <a:chExt cx="2432304" cy="146494"/>
            </a:xfrm>
          </p:grpSpPr>
          <p:grpSp>
            <p:nvGrpSpPr>
              <p:cNvPr id="2001" name="Graphic 405">
                <a:extLst>
                  <a:ext uri="{FF2B5EF4-FFF2-40B4-BE49-F238E27FC236}">
                    <a16:creationId xmlns:a16="http://schemas.microsoft.com/office/drawing/2014/main" id="{EB24C7F5-6F62-4A05-936A-D7B6A69F37CA}"/>
                  </a:ext>
                </a:extLst>
              </p:cNvPr>
              <p:cNvGrpSpPr/>
              <p:nvPr/>
            </p:nvGrpSpPr>
            <p:grpSpPr>
              <a:xfrm>
                <a:off x="4882705" y="3372421"/>
                <a:ext cx="121634" cy="146494"/>
                <a:chOff x="4882705" y="3372421"/>
                <a:chExt cx="121634" cy="146494"/>
              </a:xfrm>
            </p:grpSpPr>
            <p:sp>
              <p:nvSpPr>
                <p:cNvPr id="2093" name="Freeform: Shape 547">
                  <a:extLst>
                    <a:ext uri="{FF2B5EF4-FFF2-40B4-BE49-F238E27FC236}">
                      <a16:creationId xmlns:a16="http://schemas.microsoft.com/office/drawing/2014/main" id="{0138CC26-0579-4417-BB7B-6FF82AC2A08A}"/>
                    </a:ext>
                  </a:extLst>
                </p:cNvPr>
                <p:cNvSpPr/>
                <p:nvPr/>
              </p:nvSpPr>
              <p:spPr>
                <a:xfrm>
                  <a:off x="4882705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94" name="Freeform: Shape 548">
                  <a:extLst>
                    <a:ext uri="{FF2B5EF4-FFF2-40B4-BE49-F238E27FC236}">
                      <a16:creationId xmlns:a16="http://schemas.microsoft.com/office/drawing/2014/main" id="{C4514F1C-5813-402A-A9B6-DD9689F9AFDB}"/>
                    </a:ext>
                  </a:extLst>
                </p:cNvPr>
                <p:cNvSpPr/>
                <p:nvPr/>
              </p:nvSpPr>
              <p:spPr>
                <a:xfrm>
                  <a:off x="491309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95" name="Freeform: Shape 549">
                  <a:extLst>
                    <a:ext uri="{FF2B5EF4-FFF2-40B4-BE49-F238E27FC236}">
                      <a16:creationId xmlns:a16="http://schemas.microsoft.com/office/drawing/2014/main" id="{CADA2731-C3C4-4F0F-B380-6091247A1734}"/>
                    </a:ext>
                  </a:extLst>
                </p:cNvPr>
                <p:cNvSpPr/>
                <p:nvPr/>
              </p:nvSpPr>
              <p:spPr>
                <a:xfrm>
                  <a:off x="494347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96" name="Freeform: Shape 550">
                  <a:extLst>
                    <a:ext uri="{FF2B5EF4-FFF2-40B4-BE49-F238E27FC236}">
                      <a16:creationId xmlns:a16="http://schemas.microsoft.com/office/drawing/2014/main" id="{F3468287-6E64-4F79-BA9E-875228793E32}"/>
                    </a:ext>
                  </a:extLst>
                </p:cNvPr>
                <p:cNvSpPr/>
                <p:nvPr/>
              </p:nvSpPr>
              <p:spPr>
                <a:xfrm>
                  <a:off x="497395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97" name="Freeform: Shape 551">
                  <a:extLst>
                    <a:ext uri="{FF2B5EF4-FFF2-40B4-BE49-F238E27FC236}">
                      <a16:creationId xmlns:a16="http://schemas.microsoft.com/office/drawing/2014/main" id="{B84033E6-AFBD-44E6-BD95-3FA6D2454695}"/>
                    </a:ext>
                  </a:extLst>
                </p:cNvPr>
                <p:cNvSpPr/>
                <p:nvPr/>
              </p:nvSpPr>
              <p:spPr>
                <a:xfrm>
                  <a:off x="500433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02" name="Graphic 405">
                <a:extLst>
                  <a:ext uri="{FF2B5EF4-FFF2-40B4-BE49-F238E27FC236}">
                    <a16:creationId xmlns:a16="http://schemas.microsoft.com/office/drawing/2014/main" id="{C03DE23D-E6C4-4DC4-96D0-7B63B3054FAA}"/>
                  </a:ext>
                </a:extLst>
              </p:cNvPr>
              <p:cNvGrpSpPr/>
              <p:nvPr/>
            </p:nvGrpSpPr>
            <p:grpSpPr>
              <a:xfrm>
                <a:off x="5034724" y="3372421"/>
                <a:ext cx="121634" cy="146494"/>
                <a:chOff x="5034724" y="3372421"/>
                <a:chExt cx="121634" cy="146494"/>
              </a:xfrm>
            </p:grpSpPr>
            <p:sp>
              <p:nvSpPr>
                <p:cNvPr id="2088" name="Freeform: Shape 542">
                  <a:extLst>
                    <a:ext uri="{FF2B5EF4-FFF2-40B4-BE49-F238E27FC236}">
                      <a16:creationId xmlns:a16="http://schemas.microsoft.com/office/drawing/2014/main" id="{7A6C4B19-42EE-4235-BCC3-B93C3130B9C7}"/>
                    </a:ext>
                  </a:extLst>
                </p:cNvPr>
                <p:cNvSpPr/>
                <p:nvPr/>
              </p:nvSpPr>
              <p:spPr>
                <a:xfrm>
                  <a:off x="5034724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9" name="Freeform: Shape 543">
                  <a:extLst>
                    <a:ext uri="{FF2B5EF4-FFF2-40B4-BE49-F238E27FC236}">
                      <a16:creationId xmlns:a16="http://schemas.microsoft.com/office/drawing/2014/main" id="{E73543D5-11E1-4CF9-B1A2-6BF476FF2C62}"/>
                    </a:ext>
                  </a:extLst>
                </p:cNvPr>
                <p:cNvSpPr/>
                <p:nvPr/>
              </p:nvSpPr>
              <p:spPr>
                <a:xfrm>
                  <a:off x="506510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90" name="Freeform: Shape 544">
                  <a:extLst>
                    <a:ext uri="{FF2B5EF4-FFF2-40B4-BE49-F238E27FC236}">
                      <a16:creationId xmlns:a16="http://schemas.microsoft.com/office/drawing/2014/main" id="{E74FF2E4-B6A4-45C5-8300-512F0C557DB8}"/>
                    </a:ext>
                  </a:extLst>
                </p:cNvPr>
                <p:cNvSpPr/>
                <p:nvPr/>
              </p:nvSpPr>
              <p:spPr>
                <a:xfrm>
                  <a:off x="509549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91" name="Freeform: Shape 545">
                  <a:extLst>
                    <a:ext uri="{FF2B5EF4-FFF2-40B4-BE49-F238E27FC236}">
                      <a16:creationId xmlns:a16="http://schemas.microsoft.com/office/drawing/2014/main" id="{8FCEBD85-A608-4608-A529-0B358F003C6C}"/>
                    </a:ext>
                  </a:extLst>
                </p:cNvPr>
                <p:cNvSpPr/>
                <p:nvPr/>
              </p:nvSpPr>
              <p:spPr>
                <a:xfrm>
                  <a:off x="512597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92" name="Freeform: Shape 546">
                  <a:extLst>
                    <a:ext uri="{FF2B5EF4-FFF2-40B4-BE49-F238E27FC236}">
                      <a16:creationId xmlns:a16="http://schemas.microsoft.com/office/drawing/2014/main" id="{D97FF309-B606-4AD4-8385-DE1E5F99535F}"/>
                    </a:ext>
                  </a:extLst>
                </p:cNvPr>
                <p:cNvSpPr/>
                <p:nvPr/>
              </p:nvSpPr>
              <p:spPr>
                <a:xfrm>
                  <a:off x="515635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03" name="Graphic 405">
                <a:extLst>
                  <a:ext uri="{FF2B5EF4-FFF2-40B4-BE49-F238E27FC236}">
                    <a16:creationId xmlns:a16="http://schemas.microsoft.com/office/drawing/2014/main" id="{7C8DB412-36C5-49E8-8481-7C5E0C8B4FFC}"/>
                  </a:ext>
                </a:extLst>
              </p:cNvPr>
              <p:cNvGrpSpPr/>
              <p:nvPr/>
            </p:nvGrpSpPr>
            <p:grpSpPr>
              <a:xfrm>
                <a:off x="5186743" y="3372421"/>
                <a:ext cx="121634" cy="146494"/>
                <a:chOff x="5186743" y="3372421"/>
                <a:chExt cx="121634" cy="146494"/>
              </a:xfrm>
            </p:grpSpPr>
            <p:sp>
              <p:nvSpPr>
                <p:cNvPr id="2083" name="Freeform: Shape 537">
                  <a:extLst>
                    <a:ext uri="{FF2B5EF4-FFF2-40B4-BE49-F238E27FC236}">
                      <a16:creationId xmlns:a16="http://schemas.microsoft.com/office/drawing/2014/main" id="{A2C3EEC9-EFE5-4E3B-A0EF-C1DFBF27B9D0}"/>
                    </a:ext>
                  </a:extLst>
                </p:cNvPr>
                <p:cNvSpPr/>
                <p:nvPr/>
              </p:nvSpPr>
              <p:spPr>
                <a:xfrm>
                  <a:off x="5186743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4" name="Freeform: Shape 538">
                  <a:extLst>
                    <a:ext uri="{FF2B5EF4-FFF2-40B4-BE49-F238E27FC236}">
                      <a16:creationId xmlns:a16="http://schemas.microsoft.com/office/drawing/2014/main" id="{1A9B2736-88A6-4C5E-8CAC-E6A978AF0BA0}"/>
                    </a:ext>
                  </a:extLst>
                </p:cNvPr>
                <p:cNvSpPr/>
                <p:nvPr/>
              </p:nvSpPr>
              <p:spPr>
                <a:xfrm>
                  <a:off x="521712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5" name="Freeform: Shape 539">
                  <a:extLst>
                    <a:ext uri="{FF2B5EF4-FFF2-40B4-BE49-F238E27FC236}">
                      <a16:creationId xmlns:a16="http://schemas.microsoft.com/office/drawing/2014/main" id="{4F257BCB-0B05-45C2-8BF1-268DDBE2B154}"/>
                    </a:ext>
                  </a:extLst>
                </p:cNvPr>
                <p:cNvSpPr/>
                <p:nvPr/>
              </p:nvSpPr>
              <p:spPr>
                <a:xfrm>
                  <a:off x="524751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6" name="Freeform: Shape 540">
                  <a:extLst>
                    <a:ext uri="{FF2B5EF4-FFF2-40B4-BE49-F238E27FC236}">
                      <a16:creationId xmlns:a16="http://schemas.microsoft.com/office/drawing/2014/main" id="{602FF513-4410-42A7-A272-6AF203B489DC}"/>
                    </a:ext>
                  </a:extLst>
                </p:cNvPr>
                <p:cNvSpPr/>
                <p:nvPr/>
              </p:nvSpPr>
              <p:spPr>
                <a:xfrm>
                  <a:off x="527799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7" name="Freeform: Shape 541">
                  <a:extLst>
                    <a:ext uri="{FF2B5EF4-FFF2-40B4-BE49-F238E27FC236}">
                      <a16:creationId xmlns:a16="http://schemas.microsoft.com/office/drawing/2014/main" id="{8C242B68-1E68-4E0F-B6E1-38141EE4B8EA}"/>
                    </a:ext>
                  </a:extLst>
                </p:cNvPr>
                <p:cNvSpPr/>
                <p:nvPr/>
              </p:nvSpPr>
              <p:spPr>
                <a:xfrm>
                  <a:off x="530837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04" name="Graphic 405">
                <a:extLst>
                  <a:ext uri="{FF2B5EF4-FFF2-40B4-BE49-F238E27FC236}">
                    <a16:creationId xmlns:a16="http://schemas.microsoft.com/office/drawing/2014/main" id="{A186BB7E-33DE-4014-B178-557C452984EC}"/>
                  </a:ext>
                </a:extLst>
              </p:cNvPr>
              <p:cNvGrpSpPr/>
              <p:nvPr/>
            </p:nvGrpSpPr>
            <p:grpSpPr>
              <a:xfrm>
                <a:off x="5338762" y="3372421"/>
                <a:ext cx="121634" cy="146494"/>
                <a:chOff x="5338762" y="3372421"/>
                <a:chExt cx="121634" cy="146494"/>
              </a:xfrm>
            </p:grpSpPr>
            <p:sp>
              <p:nvSpPr>
                <p:cNvPr id="2078" name="Freeform: Shape 532">
                  <a:extLst>
                    <a:ext uri="{FF2B5EF4-FFF2-40B4-BE49-F238E27FC236}">
                      <a16:creationId xmlns:a16="http://schemas.microsoft.com/office/drawing/2014/main" id="{D8EBCC02-8AC1-436D-AB35-1C6FA610065C}"/>
                    </a:ext>
                  </a:extLst>
                </p:cNvPr>
                <p:cNvSpPr/>
                <p:nvPr/>
              </p:nvSpPr>
              <p:spPr>
                <a:xfrm>
                  <a:off x="5338762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9" name="Freeform: Shape 533">
                  <a:extLst>
                    <a:ext uri="{FF2B5EF4-FFF2-40B4-BE49-F238E27FC236}">
                      <a16:creationId xmlns:a16="http://schemas.microsoft.com/office/drawing/2014/main" id="{F93F2991-85D1-4EBB-AB22-731712EFAE29}"/>
                    </a:ext>
                  </a:extLst>
                </p:cNvPr>
                <p:cNvSpPr/>
                <p:nvPr/>
              </p:nvSpPr>
              <p:spPr>
                <a:xfrm>
                  <a:off x="536914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0" name="Freeform: Shape 534">
                  <a:extLst>
                    <a:ext uri="{FF2B5EF4-FFF2-40B4-BE49-F238E27FC236}">
                      <a16:creationId xmlns:a16="http://schemas.microsoft.com/office/drawing/2014/main" id="{2C7D94A9-65AA-4BC1-962C-D5B51609EEF5}"/>
                    </a:ext>
                  </a:extLst>
                </p:cNvPr>
                <p:cNvSpPr/>
                <p:nvPr/>
              </p:nvSpPr>
              <p:spPr>
                <a:xfrm>
                  <a:off x="539953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1" name="Freeform: Shape 535">
                  <a:extLst>
                    <a:ext uri="{FF2B5EF4-FFF2-40B4-BE49-F238E27FC236}">
                      <a16:creationId xmlns:a16="http://schemas.microsoft.com/office/drawing/2014/main" id="{DA76DCB0-6A95-417C-8709-F4A5377FDAF6}"/>
                    </a:ext>
                  </a:extLst>
                </p:cNvPr>
                <p:cNvSpPr/>
                <p:nvPr/>
              </p:nvSpPr>
              <p:spPr>
                <a:xfrm>
                  <a:off x="543001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2" name="Freeform: Shape 536">
                  <a:extLst>
                    <a:ext uri="{FF2B5EF4-FFF2-40B4-BE49-F238E27FC236}">
                      <a16:creationId xmlns:a16="http://schemas.microsoft.com/office/drawing/2014/main" id="{2368457C-A0DC-4C0A-AFE2-7D3281D163BB}"/>
                    </a:ext>
                  </a:extLst>
                </p:cNvPr>
                <p:cNvSpPr/>
                <p:nvPr/>
              </p:nvSpPr>
              <p:spPr>
                <a:xfrm>
                  <a:off x="546039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05" name="Graphic 405">
                <a:extLst>
                  <a:ext uri="{FF2B5EF4-FFF2-40B4-BE49-F238E27FC236}">
                    <a16:creationId xmlns:a16="http://schemas.microsoft.com/office/drawing/2014/main" id="{41F56A17-B18E-4385-8DB1-58206F47FBA4}"/>
                  </a:ext>
                </a:extLst>
              </p:cNvPr>
              <p:cNvGrpSpPr/>
              <p:nvPr/>
            </p:nvGrpSpPr>
            <p:grpSpPr>
              <a:xfrm>
                <a:off x="5490781" y="3372421"/>
                <a:ext cx="121634" cy="146494"/>
                <a:chOff x="5490781" y="3372421"/>
                <a:chExt cx="121634" cy="146494"/>
              </a:xfrm>
            </p:grpSpPr>
            <p:sp>
              <p:nvSpPr>
                <p:cNvPr id="2073" name="Freeform: Shape 527">
                  <a:extLst>
                    <a:ext uri="{FF2B5EF4-FFF2-40B4-BE49-F238E27FC236}">
                      <a16:creationId xmlns:a16="http://schemas.microsoft.com/office/drawing/2014/main" id="{E9C78876-EAC1-425C-B2B1-56A8C41448E1}"/>
                    </a:ext>
                  </a:extLst>
                </p:cNvPr>
                <p:cNvSpPr/>
                <p:nvPr/>
              </p:nvSpPr>
              <p:spPr>
                <a:xfrm>
                  <a:off x="5490781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4" name="Freeform: Shape 528">
                  <a:extLst>
                    <a:ext uri="{FF2B5EF4-FFF2-40B4-BE49-F238E27FC236}">
                      <a16:creationId xmlns:a16="http://schemas.microsoft.com/office/drawing/2014/main" id="{30C2DB35-3728-4555-A5DA-7E49C3DAA906}"/>
                    </a:ext>
                  </a:extLst>
                </p:cNvPr>
                <p:cNvSpPr/>
                <p:nvPr/>
              </p:nvSpPr>
              <p:spPr>
                <a:xfrm>
                  <a:off x="552116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5" name="Freeform: Shape 529">
                  <a:extLst>
                    <a:ext uri="{FF2B5EF4-FFF2-40B4-BE49-F238E27FC236}">
                      <a16:creationId xmlns:a16="http://schemas.microsoft.com/office/drawing/2014/main" id="{35DC8975-3EE4-4380-86BD-319FBB3A371F}"/>
                    </a:ext>
                  </a:extLst>
                </p:cNvPr>
                <p:cNvSpPr/>
                <p:nvPr/>
              </p:nvSpPr>
              <p:spPr>
                <a:xfrm>
                  <a:off x="555155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6" name="Freeform: Shape 530">
                  <a:extLst>
                    <a:ext uri="{FF2B5EF4-FFF2-40B4-BE49-F238E27FC236}">
                      <a16:creationId xmlns:a16="http://schemas.microsoft.com/office/drawing/2014/main" id="{1B8707E6-386F-4564-A25D-CE6599F498BB}"/>
                    </a:ext>
                  </a:extLst>
                </p:cNvPr>
                <p:cNvSpPr/>
                <p:nvPr/>
              </p:nvSpPr>
              <p:spPr>
                <a:xfrm>
                  <a:off x="558203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7" name="Freeform: Shape 531">
                  <a:extLst>
                    <a:ext uri="{FF2B5EF4-FFF2-40B4-BE49-F238E27FC236}">
                      <a16:creationId xmlns:a16="http://schemas.microsoft.com/office/drawing/2014/main" id="{B916D0B0-4B30-46F2-BFC4-2C3387E388C4}"/>
                    </a:ext>
                  </a:extLst>
                </p:cNvPr>
                <p:cNvSpPr/>
                <p:nvPr/>
              </p:nvSpPr>
              <p:spPr>
                <a:xfrm>
                  <a:off x="561241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06" name="Graphic 405">
                <a:extLst>
                  <a:ext uri="{FF2B5EF4-FFF2-40B4-BE49-F238E27FC236}">
                    <a16:creationId xmlns:a16="http://schemas.microsoft.com/office/drawing/2014/main" id="{650E0DB4-95A2-4922-B51B-10293A8C68CD}"/>
                  </a:ext>
                </a:extLst>
              </p:cNvPr>
              <p:cNvGrpSpPr/>
              <p:nvPr/>
            </p:nvGrpSpPr>
            <p:grpSpPr>
              <a:xfrm>
                <a:off x="5642800" y="3372421"/>
                <a:ext cx="121634" cy="146494"/>
                <a:chOff x="5642800" y="3372421"/>
                <a:chExt cx="121634" cy="146494"/>
              </a:xfrm>
            </p:grpSpPr>
            <p:sp>
              <p:nvSpPr>
                <p:cNvPr id="2068" name="Freeform: Shape 522">
                  <a:extLst>
                    <a:ext uri="{FF2B5EF4-FFF2-40B4-BE49-F238E27FC236}">
                      <a16:creationId xmlns:a16="http://schemas.microsoft.com/office/drawing/2014/main" id="{F8164DCB-E097-46E0-BC94-02FE6F5AE336}"/>
                    </a:ext>
                  </a:extLst>
                </p:cNvPr>
                <p:cNvSpPr/>
                <p:nvPr/>
              </p:nvSpPr>
              <p:spPr>
                <a:xfrm>
                  <a:off x="5642800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9" name="Freeform: Shape 523">
                  <a:extLst>
                    <a:ext uri="{FF2B5EF4-FFF2-40B4-BE49-F238E27FC236}">
                      <a16:creationId xmlns:a16="http://schemas.microsoft.com/office/drawing/2014/main" id="{CC7149F9-F4B2-4ED9-8E22-438D6A86452E}"/>
                    </a:ext>
                  </a:extLst>
                </p:cNvPr>
                <p:cNvSpPr/>
                <p:nvPr/>
              </p:nvSpPr>
              <p:spPr>
                <a:xfrm>
                  <a:off x="567318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0" name="Freeform: Shape 524">
                  <a:extLst>
                    <a:ext uri="{FF2B5EF4-FFF2-40B4-BE49-F238E27FC236}">
                      <a16:creationId xmlns:a16="http://schemas.microsoft.com/office/drawing/2014/main" id="{8EAD846C-CFF8-449B-9798-B6956CBA68FA}"/>
                    </a:ext>
                  </a:extLst>
                </p:cNvPr>
                <p:cNvSpPr/>
                <p:nvPr/>
              </p:nvSpPr>
              <p:spPr>
                <a:xfrm>
                  <a:off x="570357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1" name="Freeform: Shape 525">
                  <a:extLst>
                    <a:ext uri="{FF2B5EF4-FFF2-40B4-BE49-F238E27FC236}">
                      <a16:creationId xmlns:a16="http://schemas.microsoft.com/office/drawing/2014/main" id="{ADF73336-985F-4568-89F9-FA1927609100}"/>
                    </a:ext>
                  </a:extLst>
                </p:cNvPr>
                <p:cNvSpPr/>
                <p:nvPr/>
              </p:nvSpPr>
              <p:spPr>
                <a:xfrm>
                  <a:off x="573405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2" name="Freeform: Shape 526">
                  <a:extLst>
                    <a:ext uri="{FF2B5EF4-FFF2-40B4-BE49-F238E27FC236}">
                      <a16:creationId xmlns:a16="http://schemas.microsoft.com/office/drawing/2014/main" id="{82F3BFCA-1CFC-4687-8C5D-91CCEDAA5BCE}"/>
                    </a:ext>
                  </a:extLst>
                </p:cNvPr>
                <p:cNvSpPr/>
                <p:nvPr/>
              </p:nvSpPr>
              <p:spPr>
                <a:xfrm>
                  <a:off x="576443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07" name="Graphic 405">
                <a:extLst>
                  <a:ext uri="{FF2B5EF4-FFF2-40B4-BE49-F238E27FC236}">
                    <a16:creationId xmlns:a16="http://schemas.microsoft.com/office/drawing/2014/main" id="{37F8ADEE-CE5F-444B-8DB6-16EE032B1AF8}"/>
                  </a:ext>
                </a:extLst>
              </p:cNvPr>
              <p:cNvGrpSpPr/>
              <p:nvPr/>
            </p:nvGrpSpPr>
            <p:grpSpPr>
              <a:xfrm>
                <a:off x="5794819" y="3372421"/>
                <a:ext cx="121634" cy="146494"/>
                <a:chOff x="5794819" y="3372421"/>
                <a:chExt cx="121634" cy="146494"/>
              </a:xfrm>
            </p:grpSpPr>
            <p:sp>
              <p:nvSpPr>
                <p:cNvPr id="2063" name="Freeform: Shape 517">
                  <a:extLst>
                    <a:ext uri="{FF2B5EF4-FFF2-40B4-BE49-F238E27FC236}">
                      <a16:creationId xmlns:a16="http://schemas.microsoft.com/office/drawing/2014/main" id="{6D50E165-AB27-4F8F-B7B1-BABBC1FB7AE0}"/>
                    </a:ext>
                  </a:extLst>
                </p:cNvPr>
                <p:cNvSpPr/>
                <p:nvPr/>
              </p:nvSpPr>
              <p:spPr>
                <a:xfrm>
                  <a:off x="5794819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4" name="Freeform: Shape 518">
                  <a:extLst>
                    <a:ext uri="{FF2B5EF4-FFF2-40B4-BE49-F238E27FC236}">
                      <a16:creationId xmlns:a16="http://schemas.microsoft.com/office/drawing/2014/main" id="{053939C0-B9B7-48C1-A08F-4E9A8C2B544D}"/>
                    </a:ext>
                  </a:extLst>
                </p:cNvPr>
                <p:cNvSpPr/>
                <p:nvPr/>
              </p:nvSpPr>
              <p:spPr>
                <a:xfrm>
                  <a:off x="582520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5" name="Freeform: Shape 519">
                  <a:extLst>
                    <a:ext uri="{FF2B5EF4-FFF2-40B4-BE49-F238E27FC236}">
                      <a16:creationId xmlns:a16="http://schemas.microsoft.com/office/drawing/2014/main" id="{740897DA-CB26-4166-BB2F-19D6D732FC54}"/>
                    </a:ext>
                  </a:extLst>
                </p:cNvPr>
                <p:cNvSpPr/>
                <p:nvPr/>
              </p:nvSpPr>
              <p:spPr>
                <a:xfrm>
                  <a:off x="585558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6" name="Freeform: Shape 520">
                  <a:extLst>
                    <a:ext uri="{FF2B5EF4-FFF2-40B4-BE49-F238E27FC236}">
                      <a16:creationId xmlns:a16="http://schemas.microsoft.com/office/drawing/2014/main" id="{8597290B-CCB9-4038-9733-B04FB93F9D8E}"/>
                    </a:ext>
                  </a:extLst>
                </p:cNvPr>
                <p:cNvSpPr/>
                <p:nvPr/>
              </p:nvSpPr>
              <p:spPr>
                <a:xfrm>
                  <a:off x="588606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7" name="Freeform: Shape 521">
                  <a:extLst>
                    <a:ext uri="{FF2B5EF4-FFF2-40B4-BE49-F238E27FC236}">
                      <a16:creationId xmlns:a16="http://schemas.microsoft.com/office/drawing/2014/main" id="{14A07EBB-1B3D-473E-BD3E-44E5585CD8A4}"/>
                    </a:ext>
                  </a:extLst>
                </p:cNvPr>
                <p:cNvSpPr/>
                <p:nvPr/>
              </p:nvSpPr>
              <p:spPr>
                <a:xfrm>
                  <a:off x="591645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08" name="Graphic 405">
                <a:extLst>
                  <a:ext uri="{FF2B5EF4-FFF2-40B4-BE49-F238E27FC236}">
                    <a16:creationId xmlns:a16="http://schemas.microsoft.com/office/drawing/2014/main" id="{A6DC9A8F-CECE-4331-B1A0-B9384C0A7778}"/>
                  </a:ext>
                </a:extLst>
              </p:cNvPr>
              <p:cNvGrpSpPr/>
              <p:nvPr/>
            </p:nvGrpSpPr>
            <p:grpSpPr>
              <a:xfrm>
                <a:off x="5946838" y="3372421"/>
                <a:ext cx="121634" cy="146494"/>
                <a:chOff x="5946838" y="3372421"/>
                <a:chExt cx="121634" cy="146494"/>
              </a:xfrm>
            </p:grpSpPr>
            <p:sp>
              <p:nvSpPr>
                <p:cNvPr id="2058" name="Freeform: Shape 512">
                  <a:extLst>
                    <a:ext uri="{FF2B5EF4-FFF2-40B4-BE49-F238E27FC236}">
                      <a16:creationId xmlns:a16="http://schemas.microsoft.com/office/drawing/2014/main" id="{C97691D7-729D-4CC4-8C0A-FDC97A486457}"/>
                    </a:ext>
                  </a:extLst>
                </p:cNvPr>
                <p:cNvSpPr/>
                <p:nvPr/>
              </p:nvSpPr>
              <p:spPr>
                <a:xfrm>
                  <a:off x="5946838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9" name="Freeform: Shape 513">
                  <a:extLst>
                    <a:ext uri="{FF2B5EF4-FFF2-40B4-BE49-F238E27FC236}">
                      <a16:creationId xmlns:a16="http://schemas.microsoft.com/office/drawing/2014/main" id="{D77B6959-7AAA-4970-9FD9-33FA5E5733A0}"/>
                    </a:ext>
                  </a:extLst>
                </p:cNvPr>
                <p:cNvSpPr/>
                <p:nvPr/>
              </p:nvSpPr>
              <p:spPr>
                <a:xfrm>
                  <a:off x="597722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0" name="Freeform: Shape 514">
                  <a:extLst>
                    <a:ext uri="{FF2B5EF4-FFF2-40B4-BE49-F238E27FC236}">
                      <a16:creationId xmlns:a16="http://schemas.microsoft.com/office/drawing/2014/main" id="{538986DD-28FB-4D42-8828-538FA582BEA6}"/>
                    </a:ext>
                  </a:extLst>
                </p:cNvPr>
                <p:cNvSpPr/>
                <p:nvPr/>
              </p:nvSpPr>
              <p:spPr>
                <a:xfrm>
                  <a:off x="600760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1" name="Freeform: Shape 515">
                  <a:extLst>
                    <a:ext uri="{FF2B5EF4-FFF2-40B4-BE49-F238E27FC236}">
                      <a16:creationId xmlns:a16="http://schemas.microsoft.com/office/drawing/2014/main" id="{2657639C-2374-4B40-8134-0CF225495549}"/>
                    </a:ext>
                  </a:extLst>
                </p:cNvPr>
                <p:cNvSpPr/>
                <p:nvPr/>
              </p:nvSpPr>
              <p:spPr>
                <a:xfrm>
                  <a:off x="603808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2" name="Freeform: Shape 516">
                  <a:extLst>
                    <a:ext uri="{FF2B5EF4-FFF2-40B4-BE49-F238E27FC236}">
                      <a16:creationId xmlns:a16="http://schemas.microsoft.com/office/drawing/2014/main" id="{5731D2C1-4480-4E13-8F72-3B08A9E223C1}"/>
                    </a:ext>
                  </a:extLst>
                </p:cNvPr>
                <p:cNvSpPr/>
                <p:nvPr/>
              </p:nvSpPr>
              <p:spPr>
                <a:xfrm>
                  <a:off x="606847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09" name="Graphic 405">
                <a:extLst>
                  <a:ext uri="{FF2B5EF4-FFF2-40B4-BE49-F238E27FC236}">
                    <a16:creationId xmlns:a16="http://schemas.microsoft.com/office/drawing/2014/main" id="{19D35229-8F03-44F6-AAB3-6342E66E5F46}"/>
                  </a:ext>
                </a:extLst>
              </p:cNvPr>
              <p:cNvGrpSpPr/>
              <p:nvPr/>
            </p:nvGrpSpPr>
            <p:grpSpPr>
              <a:xfrm>
                <a:off x="6098857" y="3372421"/>
                <a:ext cx="121634" cy="146494"/>
                <a:chOff x="6098857" y="3372421"/>
                <a:chExt cx="121634" cy="146494"/>
              </a:xfrm>
            </p:grpSpPr>
            <p:sp>
              <p:nvSpPr>
                <p:cNvPr id="2053" name="Freeform: Shape 507">
                  <a:extLst>
                    <a:ext uri="{FF2B5EF4-FFF2-40B4-BE49-F238E27FC236}">
                      <a16:creationId xmlns:a16="http://schemas.microsoft.com/office/drawing/2014/main" id="{05B66D88-BCA9-4CF8-96ED-07219C119A06}"/>
                    </a:ext>
                  </a:extLst>
                </p:cNvPr>
                <p:cNvSpPr/>
                <p:nvPr/>
              </p:nvSpPr>
              <p:spPr>
                <a:xfrm>
                  <a:off x="6098857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4" name="Freeform: Shape 508">
                  <a:extLst>
                    <a:ext uri="{FF2B5EF4-FFF2-40B4-BE49-F238E27FC236}">
                      <a16:creationId xmlns:a16="http://schemas.microsoft.com/office/drawing/2014/main" id="{76E6E401-9372-4950-B71F-6C009C569D1E}"/>
                    </a:ext>
                  </a:extLst>
                </p:cNvPr>
                <p:cNvSpPr/>
                <p:nvPr/>
              </p:nvSpPr>
              <p:spPr>
                <a:xfrm>
                  <a:off x="612924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5" name="Freeform: Shape 509">
                  <a:extLst>
                    <a:ext uri="{FF2B5EF4-FFF2-40B4-BE49-F238E27FC236}">
                      <a16:creationId xmlns:a16="http://schemas.microsoft.com/office/drawing/2014/main" id="{6E1BC0B7-60C1-40CB-B742-7629FAFD2FC4}"/>
                    </a:ext>
                  </a:extLst>
                </p:cNvPr>
                <p:cNvSpPr/>
                <p:nvPr/>
              </p:nvSpPr>
              <p:spPr>
                <a:xfrm>
                  <a:off x="615972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6" name="Freeform: Shape 510">
                  <a:extLst>
                    <a:ext uri="{FF2B5EF4-FFF2-40B4-BE49-F238E27FC236}">
                      <a16:creationId xmlns:a16="http://schemas.microsoft.com/office/drawing/2014/main" id="{AFD3A24F-7A13-4F88-AAAD-87356B9B9611}"/>
                    </a:ext>
                  </a:extLst>
                </p:cNvPr>
                <p:cNvSpPr/>
                <p:nvPr/>
              </p:nvSpPr>
              <p:spPr>
                <a:xfrm>
                  <a:off x="619010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7" name="Freeform: Shape 511">
                  <a:extLst>
                    <a:ext uri="{FF2B5EF4-FFF2-40B4-BE49-F238E27FC236}">
                      <a16:creationId xmlns:a16="http://schemas.microsoft.com/office/drawing/2014/main" id="{7BEAEFA3-81D4-490B-B049-7A0175D46059}"/>
                    </a:ext>
                  </a:extLst>
                </p:cNvPr>
                <p:cNvSpPr/>
                <p:nvPr/>
              </p:nvSpPr>
              <p:spPr>
                <a:xfrm>
                  <a:off x="622049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10" name="Graphic 405">
                <a:extLst>
                  <a:ext uri="{FF2B5EF4-FFF2-40B4-BE49-F238E27FC236}">
                    <a16:creationId xmlns:a16="http://schemas.microsoft.com/office/drawing/2014/main" id="{427AE850-84C6-403C-B01D-0377C6110311}"/>
                  </a:ext>
                </a:extLst>
              </p:cNvPr>
              <p:cNvGrpSpPr/>
              <p:nvPr/>
            </p:nvGrpSpPr>
            <p:grpSpPr>
              <a:xfrm>
                <a:off x="6250876" y="3372421"/>
                <a:ext cx="121634" cy="146494"/>
                <a:chOff x="6250876" y="3372421"/>
                <a:chExt cx="121634" cy="146494"/>
              </a:xfrm>
            </p:grpSpPr>
            <p:sp>
              <p:nvSpPr>
                <p:cNvPr id="2048" name="Freeform: Shape 502">
                  <a:extLst>
                    <a:ext uri="{FF2B5EF4-FFF2-40B4-BE49-F238E27FC236}">
                      <a16:creationId xmlns:a16="http://schemas.microsoft.com/office/drawing/2014/main" id="{945CBDB8-B675-4F08-8153-3EF9AE99A198}"/>
                    </a:ext>
                  </a:extLst>
                </p:cNvPr>
                <p:cNvSpPr/>
                <p:nvPr/>
              </p:nvSpPr>
              <p:spPr>
                <a:xfrm>
                  <a:off x="6250876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9" name="Freeform: Shape 503">
                  <a:extLst>
                    <a:ext uri="{FF2B5EF4-FFF2-40B4-BE49-F238E27FC236}">
                      <a16:creationId xmlns:a16="http://schemas.microsoft.com/office/drawing/2014/main" id="{A4D529BC-AF7C-499D-A9E6-7D436C5DDF27}"/>
                    </a:ext>
                  </a:extLst>
                </p:cNvPr>
                <p:cNvSpPr/>
                <p:nvPr/>
              </p:nvSpPr>
              <p:spPr>
                <a:xfrm>
                  <a:off x="628126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0" name="Freeform: Shape 504">
                  <a:extLst>
                    <a:ext uri="{FF2B5EF4-FFF2-40B4-BE49-F238E27FC236}">
                      <a16:creationId xmlns:a16="http://schemas.microsoft.com/office/drawing/2014/main" id="{D1EE286E-D54F-4EA3-9103-D7ABF5A06272}"/>
                    </a:ext>
                  </a:extLst>
                </p:cNvPr>
                <p:cNvSpPr/>
                <p:nvPr/>
              </p:nvSpPr>
              <p:spPr>
                <a:xfrm>
                  <a:off x="631164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1" name="Freeform: Shape 505">
                  <a:extLst>
                    <a:ext uri="{FF2B5EF4-FFF2-40B4-BE49-F238E27FC236}">
                      <a16:creationId xmlns:a16="http://schemas.microsoft.com/office/drawing/2014/main" id="{0B00BDE7-5281-4B3E-9819-0FD71124FCED}"/>
                    </a:ext>
                  </a:extLst>
                </p:cNvPr>
                <p:cNvSpPr/>
                <p:nvPr/>
              </p:nvSpPr>
              <p:spPr>
                <a:xfrm>
                  <a:off x="634212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2" name="Freeform: Shape 506">
                  <a:extLst>
                    <a:ext uri="{FF2B5EF4-FFF2-40B4-BE49-F238E27FC236}">
                      <a16:creationId xmlns:a16="http://schemas.microsoft.com/office/drawing/2014/main" id="{9D6F430B-64CE-4BAF-84CF-585EF275A106}"/>
                    </a:ext>
                  </a:extLst>
                </p:cNvPr>
                <p:cNvSpPr/>
                <p:nvPr/>
              </p:nvSpPr>
              <p:spPr>
                <a:xfrm>
                  <a:off x="637251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11" name="Graphic 405">
                <a:extLst>
                  <a:ext uri="{FF2B5EF4-FFF2-40B4-BE49-F238E27FC236}">
                    <a16:creationId xmlns:a16="http://schemas.microsoft.com/office/drawing/2014/main" id="{DB5B60B4-4E39-4CE8-9EF7-DE0382E82126}"/>
                  </a:ext>
                </a:extLst>
              </p:cNvPr>
              <p:cNvGrpSpPr/>
              <p:nvPr/>
            </p:nvGrpSpPr>
            <p:grpSpPr>
              <a:xfrm>
                <a:off x="6402895" y="3372421"/>
                <a:ext cx="121634" cy="146494"/>
                <a:chOff x="6402895" y="3372421"/>
                <a:chExt cx="121634" cy="146494"/>
              </a:xfrm>
            </p:grpSpPr>
            <p:sp>
              <p:nvSpPr>
                <p:cNvPr id="2043" name="Freeform: Shape 497">
                  <a:extLst>
                    <a:ext uri="{FF2B5EF4-FFF2-40B4-BE49-F238E27FC236}">
                      <a16:creationId xmlns:a16="http://schemas.microsoft.com/office/drawing/2014/main" id="{23ECE6D5-137F-42B2-8F46-6E3B77D2C1DF}"/>
                    </a:ext>
                  </a:extLst>
                </p:cNvPr>
                <p:cNvSpPr/>
                <p:nvPr/>
              </p:nvSpPr>
              <p:spPr>
                <a:xfrm>
                  <a:off x="6402895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4" name="Freeform: Shape 498">
                  <a:extLst>
                    <a:ext uri="{FF2B5EF4-FFF2-40B4-BE49-F238E27FC236}">
                      <a16:creationId xmlns:a16="http://schemas.microsoft.com/office/drawing/2014/main" id="{83649187-0288-47E5-837A-2D1A1E1ADAAE}"/>
                    </a:ext>
                  </a:extLst>
                </p:cNvPr>
                <p:cNvSpPr/>
                <p:nvPr/>
              </p:nvSpPr>
              <p:spPr>
                <a:xfrm>
                  <a:off x="643328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5" name="Freeform: Shape 499">
                  <a:extLst>
                    <a:ext uri="{FF2B5EF4-FFF2-40B4-BE49-F238E27FC236}">
                      <a16:creationId xmlns:a16="http://schemas.microsoft.com/office/drawing/2014/main" id="{008D242E-BAED-43BC-BA8D-1ED537CB9325}"/>
                    </a:ext>
                  </a:extLst>
                </p:cNvPr>
                <p:cNvSpPr/>
                <p:nvPr/>
              </p:nvSpPr>
              <p:spPr>
                <a:xfrm>
                  <a:off x="646366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6" name="Freeform: Shape 500">
                  <a:extLst>
                    <a:ext uri="{FF2B5EF4-FFF2-40B4-BE49-F238E27FC236}">
                      <a16:creationId xmlns:a16="http://schemas.microsoft.com/office/drawing/2014/main" id="{CAF82567-8D3A-4C66-9D77-033983ECB8BE}"/>
                    </a:ext>
                  </a:extLst>
                </p:cNvPr>
                <p:cNvSpPr/>
                <p:nvPr/>
              </p:nvSpPr>
              <p:spPr>
                <a:xfrm>
                  <a:off x="649414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7" name="Freeform: Shape 501">
                  <a:extLst>
                    <a:ext uri="{FF2B5EF4-FFF2-40B4-BE49-F238E27FC236}">
                      <a16:creationId xmlns:a16="http://schemas.microsoft.com/office/drawing/2014/main" id="{E66D3B3E-5C82-40FE-A048-40AB9C44D9E9}"/>
                    </a:ext>
                  </a:extLst>
                </p:cNvPr>
                <p:cNvSpPr/>
                <p:nvPr/>
              </p:nvSpPr>
              <p:spPr>
                <a:xfrm>
                  <a:off x="652452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12" name="Graphic 405">
                <a:extLst>
                  <a:ext uri="{FF2B5EF4-FFF2-40B4-BE49-F238E27FC236}">
                    <a16:creationId xmlns:a16="http://schemas.microsoft.com/office/drawing/2014/main" id="{68CBDBD4-0052-4DEF-AA80-BDE119C26B9E}"/>
                  </a:ext>
                </a:extLst>
              </p:cNvPr>
              <p:cNvGrpSpPr/>
              <p:nvPr/>
            </p:nvGrpSpPr>
            <p:grpSpPr>
              <a:xfrm>
                <a:off x="6554914" y="3372421"/>
                <a:ext cx="121634" cy="146494"/>
                <a:chOff x="6554914" y="3372421"/>
                <a:chExt cx="121634" cy="146494"/>
              </a:xfrm>
            </p:grpSpPr>
            <p:sp>
              <p:nvSpPr>
                <p:cNvPr id="2038" name="Freeform: Shape 492">
                  <a:extLst>
                    <a:ext uri="{FF2B5EF4-FFF2-40B4-BE49-F238E27FC236}">
                      <a16:creationId xmlns:a16="http://schemas.microsoft.com/office/drawing/2014/main" id="{4C2F355C-25C1-4427-9136-9DAA5ECBF946}"/>
                    </a:ext>
                  </a:extLst>
                </p:cNvPr>
                <p:cNvSpPr/>
                <p:nvPr/>
              </p:nvSpPr>
              <p:spPr>
                <a:xfrm>
                  <a:off x="6554914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9" name="Freeform: Shape 493">
                  <a:extLst>
                    <a:ext uri="{FF2B5EF4-FFF2-40B4-BE49-F238E27FC236}">
                      <a16:creationId xmlns:a16="http://schemas.microsoft.com/office/drawing/2014/main" id="{F997C901-52AE-41D1-BDBA-0BE29B2B0F5E}"/>
                    </a:ext>
                  </a:extLst>
                </p:cNvPr>
                <p:cNvSpPr/>
                <p:nvPr/>
              </p:nvSpPr>
              <p:spPr>
                <a:xfrm>
                  <a:off x="6585299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0" name="Freeform: Shape 494">
                  <a:extLst>
                    <a:ext uri="{FF2B5EF4-FFF2-40B4-BE49-F238E27FC236}">
                      <a16:creationId xmlns:a16="http://schemas.microsoft.com/office/drawing/2014/main" id="{6726C57C-1333-4229-9F02-BB1A75E4C7F4}"/>
                    </a:ext>
                  </a:extLst>
                </p:cNvPr>
                <p:cNvSpPr/>
                <p:nvPr/>
              </p:nvSpPr>
              <p:spPr>
                <a:xfrm>
                  <a:off x="661568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1" name="Freeform: Shape 495">
                  <a:extLst>
                    <a:ext uri="{FF2B5EF4-FFF2-40B4-BE49-F238E27FC236}">
                      <a16:creationId xmlns:a16="http://schemas.microsoft.com/office/drawing/2014/main" id="{74FD421A-BBDD-41C5-BF7C-7B6A4935CD0E}"/>
                    </a:ext>
                  </a:extLst>
                </p:cNvPr>
                <p:cNvSpPr/>
                <p:nvPr/>
              </p:nvSpPr>
              <p:spPr>
                <a:xfrm>
                  <a:off x="664616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2" name="Freeform: Shape 496">
                  <a:extLst>
                    <a:ext uri="{FF2B5EF4-FFF2-40B4-BE49-F238E27FC236}">
                      <a16:creationId xmlns:a16="http://schemas.microsoft.com/office/drawing/2014/main" id="{6E61F85B-E875-4957-A4F0-4999B346A21E}"/>
                    </a:ext>
                  </a:extLst>
                </p:cNvPr>
                <p:cNvSpPr/>
                <p:nvPr/>
              </p:nvSpPr>
              <p:spPr>
                <a:xfrm>
                  <a:off x="667654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13" name="Graphic 405">
                <a:extLst>
                  <a:ext uri="{FF2B5EF4-FFF2-40B4-BE49-F238E27FC236}">
                    <a16:creationId xmlns:a16="http://schemas.microsoft.com/office/drawing/2014/main" id="{BA68EF68-7F0A-4F25-8E4B-450E6AFAD3C8}"/>
                  </a:ext>
                </a:extLst>
              </p:cNvPr>
              <p:cNvGrpSpPr/>
              <p:nvPr/>
            </p:nvGrpSpPr>
            <p:grpSpPr>
              <a:xfrm>
                <a:off x="6706933" y="3372421"/>
                <a:ext cx="121634" cy="146494"/>
                <a:chOff x="6706933" y="3372421"/>
                <a:chExt cx="121634" cy="146494"/>
              </a:xfrm>
            </p:grpSpPr>
            <p:sp>
              <p:nvSpPr>
                <p:cNvPr id="2033" name="Freeform: Shape 487">
                  <a:extLst>
                    <a:ext uri="{FF2B5EF4-FFF2-40B4-BE49-F238E27FC236}">
                      <a16:creationId xmlns:a16="http://schemas.microsoft.com/office/drawing/2014/main" id="{6D56684C-C8C9-4BAD-BA95-94EA0C191523}"/>
                    </a:ext>
                  </a:extLst>
                </p:cNvPr>
                <p:cNvSpPr/>
                <p:nvPr/>
              </p:nvSpPr>
              <p:spPr>
                <a:xfrm>
                  <a:off x="6706933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4" name="Freeform: Shape 488">
                  <a:extLst>
                    <a:ext uri="{FF2B5EF4-FFF2-40B4-BE49-F238E27FC236}">
                      <a16:creationId xmlns:a16="http://schemas.microsoft.com/office/drawing/2014/main" id="{457254C4-A3F4-4287-A1E4-354281EB8F67}"/>
                    </a:ext>
                  </a:extLst>
                </p:cNvPr>
                <p:cNvSpPr/>
                <p:nvPr/>
              </p:nvSpPr>
              <p:spPr>
                <a:xfrm>
                  <a:off x="6737318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5" name="Freeform: Shape 489">
                  <a:extLst>
                    <a:ext uri="{FF2B5EF4-FFF2-40B4-BE49-F238E27FC236}">
                      <a16:creationId xmlns:a16="http://schemas.microsoft.com/office/drawing/2014/main" id="{08BC8DA1-936A-4884-9951-16EF5EABF121}"/>
                    </a:ext>
                  </a:extLst>
                </p:cNvPr>
                <p:cNvSpPr/>
                <p:nvPr/>
              </p:nvSpPr>
              <p:spPr>
                <a:xfrm>
                  <a:off x="676770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6" name="Freeform: Shape 490">
                  <a:extLst>
                    <a:ext uri="{FF2B5EF4-FFF2-40B4-BE49-F238E27FC236}">
                      <a16:creationId xmlns:a16="http://schemas.microsoft.com/office/drawing/2014/main" id="{4CB3BA6F-D73A-4033-9445-461BDFF3DAAE}"/>
                    </a:ext>
                  </a:extLst>
                </p:cNvPr>
                <p:cNvSpPr/>
                <p:nvPr/>
              </p:nvSpPr>
              <p:spPr>
                <a:xfrm>
                  <a:off x="6798183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7" name="Freeform: Shape 491">
                  <a:extLst>
                    <a:ext uri="{FF2B5EF4-FFF2-40B4-BE49-F238E27FC236}">
                      <a16:creationId xmlns:a16="http://schemas.microsoft.com/office/drawing/2014/main" id="{4121F7FC-2739-4476-8B7C-EF4447111CEC}"/>
                    </a:ext>
                  </a:extLst>
                </p:cNvPr>
                <p:cNvSpPr/>
                <p:nvPr/>
              </p:nvSpPr>
              <p:spPr>
                <a:xfrm>
                  <a:off x="682856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14" name="Graphic 405">
                <a:extLst>
                  <a:ext uri="{FF2B5EF4-FFF2-40B4-BE49-F238E27FC236}">
                    <a16:creationId xmlns:a16="http://schemas.microsoft.com/office/drawing/2014/main" id="{3C335D1E-43EC-464C-A503-2A67D00FEFC1}"/>
                  </a:ext>
                </a:extLst>
              </p:cNvPr>
              <p:cNvGrpSpPr/>
              <p:nvPr/>
            </p:nvGrpSpPr>
            <p:grpSpPr>
              <a:xfrm>
                <a:off x="6858952" y="3372421"/>
                <a:ext cx="121634" cy="146494"/>
                <a:chOff x="6858952" y="3372421"/>
                <a:chExt cx="121634" cy="146494"/>
              </a:xfrm>
            </p:grpSpPr>
            <p:sp>
              <p:nvSpPr>
                <p:cNvPr id="2028" name="Freeform: Shape 482">
                  <a:extLst>
                    <a:ext uri="{FF2B5EF4-FFF2-40B4-BE49-F238E27FC236}">
                      <a16:creationId xmlns:a16="http://schemas.microsoft.com/office/drawing/2014/main" id="{E28E949B-C86E-4E49-83CB-8AF3CFDF81FD}"/>
                    </a:ext>
                  </a:extLst>
                </p:cNvPr>
                <p:cNvSpPr/>
                <p:nvPr/>
              </p:nvSpPr>
              <p:spPr>
                <a:xfrm>
                  <a:off x="6858952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29" name="Freeform: Shape 483">
                  <a:extLst>
                    <a:ext uri="{FF2B5EF4-FFF2-40B4-BE49-F238E27FC236}">
                      <a16:creationId xmlns:a16="http://schemas.microsoft.com/office/drawing/2014/main" id="{1F734060-B818-41BD-BDEB-12433013CC0C}"/>
                    </a:ext>
                  </a:extLst>
                </p:cNvPr>
                <p:cNvSpPr/>
                <p:nvPr/>
              </p:nvSpPr>
              <p:spPr>
                <a:xfrm>
                  <a:off x="6889337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0" name="Freeform: Shape 484">
                  <a:extLst>
                    <a:ext uri="{FF2B5EF4-FFF2-40B4-BE49-F238E27FC236}">
                      <a16:creationId xmlns:a16="http://schemas.microsoft.com/office/drawing/2014/main" id="{A9CE4108-89F6-42BE-993C-D9979E37172E}"/>
                    </a:ext>
                  </a:extLst>
                </p:cNvPr>
                <p:cNvSpPr/>
                <p:nvPr/>
              </p:nvSpPr>
              <p:spPr>
                <a:xfrm>
                  <a:off x="691972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1" name="Freeform: Shape 485">
                  <a:extLst>
                    <a:ext uri="{FF2B5EF4-FFF2-40B4-BE49-F238E27FC236}">
                      <a16:creationId xmlns:a16="http://schemas.microsoft.com/office/drawing/2014/main" id="{71658392-92A4-45AE-94B7-7166549E31BC}"/>
                    </a:ext>
                  </a:extLst>
                </p:cNvPr>
                <p:cNvSpPr/>
                <p:nvPr/>
              </p:nvSpPr>
              <p:spPr>
                <a:xfrm>
                  <a:off x="6950202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2" name="Freeform: Shape 486">
                  <a:extLst>
                    <a:ext uri="{FF2B5EF4-FFF2-40B4-BE49-F238E27FC236}">
                      <a16:creationId xmlns:a16="http://schemas.microsoft.com/office/drawing/2014/main" id="{1BA96B47-D4AE-4182-90CC-FCEDA84C6C58}"/>
                    </a:ext>
                  </a:extLst>
                </p:cNvPr>
                <p:cNvSpPr/>
                <p:nvPr/>
              </p:nvSpPr>
              <p:spPr>
                <a:xfrm>
                  <a:off x="698058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15" name="Graphic 405">
                <a:extLst>
                  <a:ext uri="{FF2B5EF4-FFF2-40B4-BE49-F238E27FC236}">
                    <a16:creationId xmlns:a16="http://schemas.microsoft.com/office/drawing/2014/main" id="{B028E7C3-6E60-44EE-96D2-DCBC86EAAF3F}"/>
                  </a:ext>
                </a:extLst>
              </p:cNvPr>
              <p:cNvGrpSpPr/>
              <p:nvPr/>
            </p:nvGrpSpPr>
            <p:grpSpPr>
              <a:xfrm>
                <a:off x="7010971" y="3372421"/>
                <a:ext cx="121634" cy="146494"/>
                <a:chOff x="7010971" y="3372421"/>
                <a:chExt cx="121634" cy="146494"/>
              </a:xfrm>
            </p:grpSpPr>
            <p:sp>
              <p:nvSpPr>
                <p:cNvPr id="2023" name="Freeform: Shape 477">
                  <a:extLst>
                    <a:ext uri="{FF2B5EF4-FFF2-40B4-BE49-F238E27FC236}">
                      <a16:creationId xmlns:a16="http://schemas.microsoft.com/office/drawing/2014/main" id="{5F4EEF6A-4BE3-4B7D-BC7E-FD219F9AC70B}"/>
                    </a:ext>
                  </a:extLst>
                </p:cNvPr>
                <p:cNvSpPr/>
                <p:nvPr/>
              </p:nvSpPr>
              <p:spPr>
                <a:xfrm>
                  <a:off x="7010971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24" name="Freeform: Shape 478">
                  <a:extLst>
                    <a:ext uri="{FF2B5EF4-FFF2-40B4-BE49-F238E27FC236}">
                      <a16:creationId xmlns:a16="http://schemas.microsoft.com/office/drawing/2014/main" id="{650A81E6-F63C-4460-8737-801EBC4D1873}"/>
                    </a:ext>
                  </a:extLst>
                </p:cNvPr>
                <p:cNvSpPr/>
                <p:nvPr/>
              </p:nvSpPr>
              <p:spPr>
                <a:xfrm>
                  <a:off x="7041356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25" name="Freeform: Shape 479">
                  <a:extLst>
                    <a:ext uri="{FF2B5EF4-FFF2-40B4-BE49-F238E27FC236}">
                      <a16:creationId xmlns:a16="http://schemas.microsoft.com/office/drawing/2014/main" id="{045ADBF3-E5A4-46BC-88B7-9F7222E3CB6F}"/>
                    </a:ext>
                  </a:extLst>
                </p:cNvPr>
                <p:cNvSpPr/>
                <p:nvPr/>
              </p:nvSpPr>
              <p:spPr>
                <a:xfrm>
                  <a:off x="707174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26" name="Freeform: Shape 480">
                  <a:extLst>
                    <a:ext uri="{FF2B5EF4-FFF2-40B4-BE49-F238E27FC236}">
                      <a16:creationId xmlns:a16="http://schemas.microsoft.com/office/drawing/2014/main" id="{A54FF4AA-A799-4B78-AF4C-1D34D7B0C264}"/>
                    </a:ext>
                  </a:extLst>
                </p:cNvPr>
                <p:cNvSpPr/>
                <p:nvPr/>
              </p:nvSpPr>
              <p:spPr>
                <a:xfrm>
                  <a:off x="7102221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27" name="Freeform: Shape 481">
                  <a:extLst>
                    <a:ext uri="{FF2B5EF4-FFF2-40B4-BE49-F238E27FC236}">
                      <a16:creationId xmlns:a16="http://schemas.microsoft.com/office/drawing/2014/main" id="{0B363A37-FD01-4EF0-9CF9-83A43006E32D}"/>
                    </a:ext>
                  </a:extLst>
                </p:cNvPr>
                <p:cNvSpPr/>
                <p:nvPr/>
              </p:nvSpPr>
              <p:spPr>
                <a:xfrm>
                  <a:off x="713260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16" name="Graphic 405">
                <a:extLst>
                  <a:ext uri="{FF2B5EF4-FFF2-40B4-BE49-F238E27FC236}">
                    <a16:creationId xmlns:a16="http://schemas.microsoft.com/office/drawing/2014/main" id="{B13A456E-D763-4DD0-8A4A-D061BB321C81}"/>
                  </a:ext>
                </a:extLst>
              </p:cNvPr>
              <p:cNvGrpSpPr/>
              <p:nvPr/>
            </p:nvGrpSpPr>
            <p:grpSpPr>
              <a:xfrm>
                <a:off x="7162990" y="3372421"/>
                <a:ext cx="121634" cy="146494"/>
                <a:chOff x="7162990" y="3372421"/>
                <a:chExt cx="121634" cy="146494"/>
              </a:xfrm>
            </p:grpSpPr>
            <p:sp>
              <p:nvSpPr>
                <p:cNvPr id="2018" name="Freeform: Shape 472">
                  <a:extLst>
                    <a:ext uri="{FF2B5EF4-FFF2-40B4-BE49-F238E27FC236}">
                      <a16:creationId xmlns:a16="http://schemas.microsoft.com/office/drawing/2014/main" id="{3B437A04-BEB6-4768-82CF-95FAD0571A90}"/>
                    </a:ext>
                  </a:extLst>
                </p:cNvPr>
                <p:cNvSpPr/>
                <p:nvPr/>
              </p:nvSpPr>
              <p:spPr>
                <a:xfrm>
                  <a:off x="7162990" y="3374992"/>
                  <a:ext cx="9525" cy="143922"/>
                </a:xfrm>
                <a:custGeom>
                  <a:avLst/>
                  <a:gdLst>
                    <a:gd name="connsiteX0" fmla="*/ 0 w 9525"/>
                    <a:gd name="connsiteY0" fmla="*/ 0 h 143922"/>
                    <a:gd name="connsiteX1" fmla="*/ 0 w 9525"/>
                    <a:gd name="connsiteY1" fmla="*/ 143923 h 14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143922">
                      <a:moveTo>
                        <a:pt x="0" y="0"/>
                      </a:moveTo>
                      <a:lnTo>
                        <a:pt x="0" y="143923"/>
                      </a:lnTo>
                    </a:path>
                  </a:pathLst>
                </a:custGeom>
                <a:ln w="19050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19" name="Freeform: Shape 473">
                  <a:extLst>
                    <a:ext uri="{FF2B5EF4-FFF2-40B4-BE49-F238E27FC236}">
                      <a16:creationId xmlns:a16="http://schemas.microsoft.com/office/drawing/2014/main" id="{1EAD1890-C2AD-479A-BE55-D03114804F9B}"/>
                    </a:ext>
                  </a:extLst>
                </p:cNvPr>
                <p:cNvSpPr/>
                <p:nvPr/>
              </p:nvSpPr>
              <p:spPr>
                <a:xfrm>
                  <a:off x="7193375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20" name="Freeform: Shape 474">
                  <a:extLst>
                    <a:ext uri="{FF2B5EF4-FFF2-40B4-BE49-F238E27FC236}">
                      <a16:creationId xmlns:a16="http://schemas.microsoft.com/office/drawing/2014/main" id="{97F48EAA-970A-4874-BA52-1647998D6BDD}"/>
                    </a:ext>
                  </a:extLst>
                </p:cNvPr>
                <p:cNvSpPr/>
                <p:nvPr/>
              </p:nvSpPr>
              <p:spPr>
                <a:xfrm>
                  <a:off x="722376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21" name="Freeform: Shape 475">
                  <a:extLst>
                    <a:ext uri="{FF2B5EF4-FFF2-40B4-BE49-F238E27FC236}">
                      <a16:creationId xmlns:a16="http://schemas.microsoft.com/office/drawing/2014/main" id="{ECC2E641-CF65-4AFD-98D6-501EA4B844BB}"/>
                    </a:ext>
                  </a:extLst>
                </p:cNvPr>
                <p:cNvSpPr/>
                <p:nvPr/>
              </p:nvSpPr>
              <p:spPr>
                <a:xfrm>
                  <a:off x="7254240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22" name="Freeform: Shape 476">
                  <a:extLst>
                    <a:ext uri="{FF2B5EF4-FFF2-40B4-BE49-F238E27FC236}">
                      <a16:creationId xmlns:a16="http://schemas.microsoft.com/office/drawing/2014/main" id="{C74B427A-0125-4C83-8028-2762FC76B4FC}"/>
                    </a:ext>
                  </a:extLst>
                </p:cNvPr>
                <p:cNvSpPr/>
                <p:nvPr/>
              </p:nvSpPr>
              <p:spPr>
                <a:xfrm>
                  <a:off x="7284624" y="3372421"/>
                  <a:ext cx="9525" cy="94488"/>
                </a:xfrm>
                <a:custGeom>
                  <a:avLst/>
                  <a:gdLst>
                    <a:gd name="connsiteX0" fmla="*/ 0 w 9525"/>
                    <a:gd name="connsiteY0" fmla="*/ 0 h 94488"/>
                    <a:gd name="connsiteX1" fmla="*/ 0 w 9525"/>
                    <a:gd name="connsiteY1" fmla="*/ 94488 h 94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5" h="94488">
                      <a:moveTo>
                        <a:pt x="0" y="0"/>
                      </a:moveTo>
                      <a:lnTo>
                        <a:pt x="0" y="94488"/>
                      </a:lnTo>
                    </a:path>
                  </a:pathLst>
                </a:custGeom>
                <a:ln w="14288" cap="rnd">
                  <a:solidFill>
                    <a:srgbClr val="1F4C72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017" name="Freeform: Shape 471">
                <a:extLst>
                  <a:ext uri="{FF2B5EF4-FFF2-40B4-BE49-F238E27FC236}">
                    <a16:creationId xmlns:a16="http://schemas.microsoft.com/office/drawing/2014/main" id="{BC1B31C6-CCAD-4057-B455-A529A2D2D761}"/>
                  </a:ext>
                </a:extLst>
              </p:cNvPr>
              <p:cNvSpPr/>
              <p:nvPr/>
            </p:nvSpPr>
            <p:spPr>
              <a:xfrm>
                <a:off x="7315009" y="3374992"/>
                <a:ext cx="9525" cy="143922"/>
              </a:xfrm>
              <a:custGeom>
                <a:avLst/>
                <a:gdLst>
                  <a:gd name="connsiteX0" fmla="*/ 0 w 9525"/>
                  <a:gd name="connsiteY0" fmla="*/ 0 h 143922"/>
                  <a:gd name="connsiteX1" fmla="*/ 0 w 9525"/>
                  <a:gd name="connsiteY1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143922">
                    <a:moveTo>
                      <a:pt x="0" y="0"/>
                    </a:moveTo>
                    <a:lnTo>
                      <a:pt x="0" y="143923"/>
                    </a:lnTo>
                  </a:path>
                </a:pathLst>
              </a:custGeom>
              <a:ln w="19050" cap="rnd">
                <a:solidFill>
                  <a:srgbClr val="1F4C72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999" name="Freeform: Shape 453">
              <a:extLst>
                <a:ext uri="{FF2B5EF4-FFF2-40B4-BE49-F238E27FC236}">
                  <a16:creationId xmlns:a16="http://schemas.microsoft.com/office/drawing/2014/main" id="{935E3B61-0B29-4B69-93DE-F0CF394439FE}"/>
                </a:ext>
              </a:extLst>
            </p:cNvPr>
            <p:cNvSpPr/>
            <p:nvPr/>
          </p:nvSpPr>
          <p:spPr>
            <a:xfrm>
              <a:off x="4686300" y="3290887"/>
              <a:ext cx="146684" cy="277844"/>
            </a:xfrm>
            <a:custGeom>
              <a:avLst/>
              <a:gdLst>
                <a:gd name="connsiteX0" fmla="*/ 146685 w 146684"/>
                <a:gd name="connsiteY0" fmla="*/ 0 h 277844"/>
                <a:gd name="connsiteX1" fmla="*/ 146685 w 146684"/>
                <a:gd name="connsiteY1" fmla="*/ 277844 h 277844"/>
                <a:gd name="connsiteX2" fmla="*/ 0 w 146684"/>
                <a:gd name="connsiteY2" fmla="*/ 131159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84" h="277844">
                  <a:moveTo>
                    <a:pt x="146685" y="0"/>
                  </a:moveTo>
                  <a:lnTo>
                    <a:pt x="146685" y="277844"/>
                  </a:lnTo>
                  <a:lnTo>
                    <a:pt x="0" y="131159"/>
                  </a:lnTo>
                  <a:close/>
                </a:path>
              </a:pathLst>
            </a:custGeom>
            <a:solidFill>
              <a:srgbClr val="1F4C7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00" name="Freeform: Shape 454">
              <a:extLst>
                <a:ext uri="{FF2B5EF4-FFF2-40B4-BE49-F238E27FC236}">
                  <a16:creationId xmlns:a16="http://schemas.microsoft.com/office/drawing/2014/main" id="{94CA40F7-D497-4381-8B39-18B046515F8C}"/>
                </a:ext>
              </a:extLst>
            </p:cNvPr>
            <p:cNvSpPr/>
            <p:nvPr/>
          </p:nvSpPr>
          <p:spPr>
            <a:xfrm>
              <a:off x="7361777" y="3290887"/>
              <a:ext cx="146684" cy="277844"/>
            </a:xfrm>
            <a:custGeom>
              <a:avLst/>
              <a:gdLst>
                <a:gd name="connsiteX0" fmla="*/ 0 w 146684"/>
                <a:gd name="connsiteY0" fmla="*/ 0 h 277844"/>
                <a:gd name="connsiteX1" fmla="*/ 0 w 146684"/>
                <a:gd name="connsiteY1" fmla="*/ 277844 h 277844"/>
                <a:gd name="connsiteX2" fmla="*/ 146685 w 146684"/>
                <a:gd name="connsiteY2" fmla="*/ 131159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684" h="277844">
                  <a:moveTo>
                    <a:pt x="0" y="0"/>
                  </a:moveTo>
                  <a:lnTo>
                    <a:pt x="0" y="277844"/>
                  </a:lnTo>
                  <a:lnTo>
                    <a:pt x="146685" y="131159"/>
                  </a:lnTo>
                  <a:close/>
                </a:path>
              </a:pathLst>
            </a:custGeom>
            <a:solidFill>
              <a:srgbClr val="1F4C7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0" name="مربع نص 19">
            <a:extLst>
              <a:ext uri="{FF2B5EF4-FFF2-40B4-BE49-F238E27FC236}">
                <a16:creationId xmlns:a16="http://schemas.microsoft.com/office/drawing/2014/main" id="{0BA6BBE2-61E8-4288-962C-A4E82AAE66D5}"/>
              </a:ext>
            </a:extLst>
          </p:cNvPr>
          <p:cNvSpPr txBox="1"/>
          <p:nvPr/>
        </p:nvSpPr>
        <p:spPr>
          <a:xfrm>
            <a:off x="4670243" y="5424394"/>
            <a:ext cx="1269255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sz="2000" dirty="0"/>
              <a:t>2 </a:t>
            </a:r>
            <a:r>
              <a:rPr lang="en-US" sz="1800" dirty="0"/>
              <a:t>METERS</a:t>
            </a:r>
            <a:endParaRPr lang="ar-SA" sz="1800" dirty="0"/>
          </a:p>
        </p:txBody>
      </p:sp>
      <p:sp>
        <p:nvSpPr>
          <p:cNvPr id="73" name="مربع نص 72">
            <a:extLst>
              <a:ext uri="{FF2B5EF4-FFF2-40B4-BE49-F238E27FC236}">
                <a16:creationId xmlns:a16="http://schemas.microsoft.com/office/drawing/2014/main" id="{51EB5E3A-3BF9-473E-B690-8C844CF94898}"/>
              </a:ext>
            </a:extLst>
          </p:cNvPr>
          <p:cNvSpPr txBox="1"/>
          <p:nvPr/>
        </p:nvSpPr>
        <p:spPr>
          <a:xfrm>
            <a:off x="2575463" y="2145121"/>
            <a:ext cx="5839058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Give advice Use should &amp; shouldn’t.</a:t>
            </a:r>
            <a:endParaRPr lang="ar-SA" dirty="0">
              <a:solidFill>
                <a:srgbClr val="00B0F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198721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raphic 797">
            <a:extLst>
              <a:ext uri="{FF2B5EF4-FFF2-40B4-BE49-F238E27FC236}">
                <a16:creationId xmlns:a16="http://schemas.microsoft.com/office/drawing/2014/main" id="{D4187F0B-707C-4CDB-83D5-272B39FEE1CF}"/>
              </a:ext>
            </a:extLst>
          </p:cNvPr>
          <p:cNvSpPr/>
          <p:nvPr/>
        </p:nvSpPr>
        <p:spPr>
          <a:xfrm>
            <a:off x="-771185" y="2879041"/>
            <a:ext cx="9129804" cy="3213303"/>
          </a:xfrm>
          <a:custGeom>
            <a:avLst/>
            <a:gdLst>
              <a:gd name="connsiteX0" fmla="*/ 5325809 w 5715000"/>
              <a:gd name="connsiteY0" fmla="*/ 1470279 h 2090356"/>
              <a:gd name="connsiteX1" fmla="*/ 4785837 w 5715000"/>
              <a:gd name="connsiteY1" fmla="*/ 1663922 h 2090356"/>
              <a:gd name="connsiteX2" fmla="*/ 4422934 w 5715000"/>
              <a:gd name="connsiteY2" fmla="*/ 1797844 h 2090356"/>
              <a:gd name="connsiteX3" fmla="*/ 3535680 w 5715000"/>
              <a:gd name="connsiteY3" fmla="*/ 1996154 h 2090356"/>
              <a:gd name="connsiteX4" fmla="*/ 2737676 w 5715000"/>
              <a:gd name="connsiteY4" fmla="*/ 1841278 h 2090356"/>
              <a:gd name="connsiteX5" fmla="*/ 2665095 w 5715000"/>
              <a:gd name="connsiteY5" fmla="*/ 1668494 h 2090356"/>
              <a:gd name="connsiteX6" fmla="*/ 2665095 w 5715000"/>
              <a:gd name="connsiteY6" fmla="*/ 1048988 h 2090356"/>
              <a:gd name="connsiteX7" fmla="*/ 2774347 w 5715000"/>
              <a:gd name="connsiteY7" fmla="*/ 1128617 h 2090356"/>
              <a:gd name="connsiteX8" fmla="*/ 2840831 w 5715000"/>
              <a:gd name="connsiteY8" fmla="*/ 1140333 h 2090356"/>
              <a:gd name="connsiteX9" fmla="*/ 2887409 w 5715000"/>
              <a:gd name="connsiteY9" fmla="*/ 1091470 h 2090356"/>
              <a:gd name="connsiteX10" fmla="*/ 2961513 w 5715000"/>
              <a:gd name="connsiteY10" fmla="*/ 856393 h 2090356"/>
              <a:gd name="connsiteX11" fmla="*/ 2925413 w 5715000"/>
              <a:gd name="connsiteY11" fmla="*/ 746665 h 2090356"/>
              <a:gd name="connsiteX12" fmla="*/ 2595944 w 5715000"/>
              <a:gd name="connsiteY12" fmla="*/ 506540 h 2090356"/>
              <a:gd name="connsiteX13" fmla="*/ 2583942 w 5715000"/>
              <a:gd name="connsiteY13" fmla="*/ 482918 h 2090356"/>
              <a:gd name="connsiteX14" fmla="*/ 2583942 w 5715000"/>
              <a:gd name="connsiteY14" fmla="*/ 100489 h 2090356"/>
              <a:gd name="connsiteX15" fmla="*/ 2499932 w 5715000"/>
              <a:gd name="connsiteY15" fmla="*/ 16478 h 2090356"/>
              <a:gd name="connsiteX16" fmla="*/ 2274094 w 5715000"/>
              <a:gd name="connsiteY16" fmla="*/ 16478 h 2090356"/>
              <a:gd name="connsiteX17" fmla="*/ 2190083 w 5715000"/>
              <a:gd name="connsiteY17" fmla="*/ 100489 h 2090356"/>
              <a:gd name="connsiteX18" fmla="*/ 2190083 w 5715000"/>
              <a:gd name="connsiteY18" fmla="*/ 210503 h 2090356"/>
              <a:gd name="connsiteX19" fmla="*/ 1926146 w 5715000"/>
              <a:gd name="connsiteY19" fmla="*/ 18002 h 2090356"/>
              <a:gd name="connsiteX20" fmla="*/ 1810417 w 5715000"/>
              <a:gd name="connsiteY20" fmla="*/ 18002 h 2090356"/>
              <a:gd name="connsiteX21" fmla="*/ 811149 w 5715000"/>
              <a:gd name="connsiteY21" fmla="*/ 746570 h 2090356"/>
              <a:gd name="connsiteX22" fmla="*/ 775049 w 5715000"/>
              <a:gd name="connsiteY22" fmla="*/ 856298 h 2090356"/>
              <a:gd name="connsiteX23" fmla="*/ 849154 w 5715000"/>
              <a:gd name="connsiteY23" fmla="*/ 1091375 h 2090356"/>
              <a:gd name="connsiteX24" fmla="*/ 895731 w 5715000"/>
              <a:gd name="connsiteY24" fmla="*/ 1140238 h 2090356"/>
              <a:gd name="connsiteX25" fmla="*/ 962215 w 5715000"/>
              <a:gd name="connsiteY25" fmla="*/ 1128522 h 2090356"/>
              <a:gd name="connsiteX26" fmla="*/ 1071467 w 5715000"/>
              <a:gd name="connsiteY26" fmla="*/ 1048893 h 2090356"/>
              <a:gd name="connsiteX27" fmla="*/ 1071467 w 5715000"/>
              <a:gd name="connsiteY27" fmla="*/ 1686211 h 2090356"/>
              <a:gd name="connsiteX28" fmla="*/ 1024414 w 5715000"/>
              <a:gd name="connsiteY28" fmla="*/ 1805559 h 2090356"/>
              <a:gd name="connsiteX29" fmla="*/ 555974 w 5715000"/>
              <a:gd name="connsiteY29" fmla="*/ 1757934 h 2090356"/>
              <a:gd name="connsiteX30" fmla="*/ 506921 w 5715000"/>
              <a:gd name="connsiteY30" fmla="*/ 1742313 h 2090356"/>
              <a:gd name="connsiteX31" fmla="*/ 0 w 5715000"/>
              <a:gd name="connsiteY31" fmla="*/ 1646682 h 2090356"/>
              <a:gd name="connsiteX32" fmla="*/ 0 w 5715000"/>
              <a:gd name="connsiteY32" fmla="*/ 1738503 h 2090356"/>
              <a:gd name="connsiteX33" fmla="*/ 479965 w 5715000"/>
              <a:gd name="connsiteY33" fmla="*/ 1829848 h 2090356"/>
              <a:gd name="connsiteX34" fmla="*/ 527685 w 5715000"/>
              <a:gd name="connsiteY34" fmla="*/ 1845088 h 2090356"/>
              <a:gd name="connsiteX35" fmla="*/ 1078325 w 5715000"/>
              <a:gd name="connsiteY35" fmla="*/ 1879664 h 2090356"/>
              <a:gd name="connsiteX36" fmla="*/ 1163098 w 5715000"/>
              <a:gd name="connsiteY36" fmla="*/ 1686211 h 2090356"/>
              <a:gd name="connsiteX37" fmla="*/ 1163098 w 5715000"/>
              <a:gd name="connsiteY37" fmla="*/ 996982 h 2090356"/>
              <a:gd name="connsiteX38" fmla="*/ 1128998 w 5715000"/>
              <a:gd name="connsiteY38" fmla="*/ 935736 h 2090356"/>
              <a:gd name="connsiteX39" fmla="*/ 1059466 w 5715000"/>
              <a:gd name="connsiteY39" fmla="*/ 944213 h 2090356"/>
              <a:gd name="connsiteX40" fmla="*/ 928973 w 5715000"/>
              <a:gd name="connsiteY40" fmla="*/ 1039368 h 2090356"/>
              <a:gd name="connsiteX41" fmla="*/ 862679 w 5715000"/>
              <a:gd name="connsiteY41" fmla="*/ 829056 h 2090356"/>
              <a:gd name="connsiteX42" fmla="*/ 865251 w 5715000"/>
              <a:gd name="connsiteY42" fmla="*/ 820579 h 2090356"/>
              <a:gd name="connsiteX43" fmla="*/ 1864138 w 5715000"/>
              <a:gd name="connsiteY43" fmla="*/ 92297 h 2090356"/>
              <a:gd name="connsiteX44" fmla="*/ 1872234 w 5715000"/>
              <a:gd name="connsiteY44" fmla="*/ 92107 h 2090356"/>
              <a:gd name="connsiteX45" fmla="*/ 2178177 w 5715000"/>
              <a:gd name="connsiteY45" fmla="*/ 315182 h 2090356"/>
              <a:gd name="connsiteX46" fmla="*/ 2247710 w 5715000"/>
              <a:gd name="connsiteY46" fmla="*/ 323660 h 2090356"/>
              <a:gd name="connsiteX47" fmla="*/ 2281809 w 5715000"/>
              <a:gd name="connsiteY47" fmla="*/ 262414 h 2090356"/>
              <a:gd name="connsiteX48" fmla="*/ 2281809 w 5715000"/>
              <a:gd name="connsiteY48" fmla="*/ 108109 h 2090356"/>
              <a:gd name="connsiteX49" fmla="*/ 2492312 w 5715000"/>
              <a:gd name="connsiteY49" fmla="*/ 108109 h 2090356"/>
              <a:gd name="connsiteX50" fmla="*/ 2492312 w 5715000"/>
              <a:gd name="connsiteY50" fmla="*/ 482632 h 2090356"/>
              <a:gd name="connsiteX51" fmla="*/ 2542032 w 5715000"/>
              <a:gd name="connsiteY51" fmla="*/ 580358 h 2090356"/>
              <a:gd name="connsiteX52" fmla="*/ 2871121 w 5715000"/>
              <a:gd name="connsiteY52" fmla="*/ 820293 h 2090356"/>
              <a:gd name="connsiteX53" fmla="*/ 2874074 w 5715000"/>
              <a:gd name="connsiteY53" fmla="*/ 828675 h 2090356"/>
              <a:gd name="connsiteX54" fmla="*/ 2807684 w 5715000"/>
              <a:gd name="connsiteY54" fmla="*/ 1039368 h 2090356"/>
              <a:gd name="connsiteX55" fmla="*/ 2677192 w 5715000"/>
              <a:gd name="connsiteY55" fmla="*/ 944213 h 2090356"/>
              <a:gd name="connsiteX56" fmla="*/ 2607659 w 5715000"/>
              <a:gd name="connsiteY56" fmla="*/ 935736 h 2090356"/>
              <a:gd name="connsiteX57" fmla="*/ 2573560 w 5715000"/>
              <a:gd name="connsiteY57" fmla="*/ 996982 h 2090356"/>
              <a:gd name="connsiteX58" fmla="*/ 2573560 w 5715000"/>
              <a:gd name="connsiteY58" fmla="*/ 1668494 h 2090356"/>
              <a:gd name="connsiteX59" fmla="*/ 2674144 w 5715000"/>
              <a:gd name="connsiteY59" fmla="*/ 1907286 h 2090356"/>
              <a:gd name="connsiteX60" fmla="*/ 3402330 w 5715000"/>
              <a:gd name="connsiteY60" fmla="*/ 2090357 h 2090356"/>
              <a:gd name="connsiteX61" fmla="*/ 3539204 w 5715000"/>
              <a:gd name="connsiteY61" fmla="*/ 2087689 h 2090356"/>
              <a:gd name="connsiteX62" fmla="*/ 4453414 w 5715000"/>
              <a:gd name="connsiteY62" fmla="*/ 1884331 h 2090356"/>
              <a:gd name="connsiteX63" fmla="*/ 4818603 w 5715000"/>
              <a:gd name="connsiteY63" fmla="*/ 1749552 h 2090356"/>
              <a:gd name="connsiteX64" fmla="*/ 5353431 w 5715000"/>
              <a:gd name="connsiteY64" fmla="*/ 1557718 h 2090356"/>
              <a:gd name="connsiteX65" fmla="*/ 5715000 w 5715000"/>
              <a:gd name="connsiteY65" fmla="*/ 1460945 h 2090356"/>
              <a:gd name="connsiteX66" fmla="*/ 5715000 w 5715000"/>
              <a:gd name="connsiteY66" fmla="*/ 1367314 h 2090356"/>
              <a:gd name="connsiteX67" fmla="*/ 5325809 w 5715000"/>
              <a:gd name="connsiteY67" fmla="*/ 1470279 h 209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5715000" h="2090356">
                <a:moveTo>
                  <a:pt x="5325809" y="1470279"/>
                </a:moveTo>
                <a:cubicBezTo>
                  <a:pt x="5139595" y="1529048"/>
                  <a:pt x="4951667" y="1600676"/>
                  <a:pt x="4785837" y="1663922"/>
                </a:cubicBezTo>
                <a:cubicBezTo>
                  <a:pt x="4679252" y="1704594"/>
                  <a:pt x="4552760" y="1752219"/>
                  <a:pt x="4422934" y="1797844"/>
                </a:cubicBezTo>
                <a:cubicBezTo>
                  <a:pt x="4162806" y="1889284"/>
                  <a:pt x="3853910" y="1984343"/>
                  <a:pt x="3535680" y="1996154"/>
                </a:cubicBezTo>
                <a:cubicBezTo>
                  <a:pt x="3128486" y="2011299"/>
                  <a:pt x="2859977" y="1959197"/>
                  <a:pt x="2737676" y="1841278"/>
                </a:cubicBezTo>
                <a:cubicBezTo>
                  <a:pt x="2688908" y="1794224"/>
                  <a:pt x="2665095" y="1737741"/>
                  <a:pt x="2665095" y="1668494"/>
                </a:cubicBezTo>
                <a:lnTo>
                  <a:pt x="2665095" y="1048988"/>
                </a:lnTo>
                <a:lnTo>
                  <a:pt x="2774347" y="1128617"/>
                </a:lnTo>
                <a:cubicBezTo>
                  <a:pt x="2794540" y="1143286"/>
                  <a:pt x="2818733" y="1147572"/>
                  <a:pt x="2840831" y="1140333"/>
                </a:cubicBezTo>
                <a:cubicBezTo>
                  <a:pt x="2862929" y="1133094"/>
                  <a:pt x="2879884" y="1115282"/>
                  <a:pt x="2887409" y="1091470"/>
                </a:cubicBezTo>
                <a:lnTo>
                  <a:pt x="2961513" y="856393"/>
                </a:lnTo>
                <a:cubicBezTo>
                  <a:pt x="2973705" y="817721"/>
                  <a:pt x="2958179" y="770573"/>
                  <a:pt x="2925413" y="746665"/>
                </a:cubicBezTo>
                <a:lnTo>
                  <a:pt x="2595944" y="506540"/>
                </a:lnTo>
                <a:cubicBezTo>
                  <a:pt x="2590800" y="502730"/>
                  <a:pt x="2583942" y="489299"/>
                  <a:pt x="2583942" y="482918"/>
                </a:cubicBezTo>
                <a:lnTo>
                  <a:pt x="2583942" y="100489"/>
                </a:lnTo>
                <a:cubicBezTo>
                  <a:pt x="2583942" y="54197"/>
                  <a:pt x="2546223" y="16478"/>
                  <a:pt x="2499932" y="16478"/>
                </a:cubicBezTo>
                <a:lnTo>
                  <a:pt x="2274094" y="16478"/>
                </a:lnTo>
                <a:cubicBezTo>
                  <a:pt x="2227802" y="16478"/>
                  <a:pt x="2190083" y="54197"/>
                  <a:pt x="2190083" y="100489"/>
                </a:cubicBezTo>
                <a:lnTo>
                  <a:pt x="2190083" y="210503"/>
                </a:lnTo>
                <a:lnTo>
                  <a:pt x="1926146" y="18002"/>
                </a:lnTo>
                <a:cubicBezTo>
                  <a:pt x="1893189" y="-6001"/>
                  <a:pt x="1843373" y="-6001"/>
                  <a:pt x="1810417" y="18002"/>
                </a:cubicBezTo>
                <a:lnTo>
                  <a:pt x="811149" y="746570"/>
                </a:lnTo>
                <a:cubicBezTo>
                  <a:pt x="778383" y="770477"/>
                  <a:pt x="762857" y="817626"/>
                  <a:pt x="775049" y="856298"/>
                </a:cubicBezTo>
                <a:lnTo>
                  <a:pt x="849154" y="1091375"/>
                </a:lnTo>
                <a:cubicBezTo>
                  <a:pt x="856679" y="1115187"/>
                  <a:pt x="873633" y="1132999"/>
                  <a:pt x="895731" y="1140238"/>
                </a:cubicBezTo>
                <a:cubicBezTo>
                  <a:pt x="917829" y="1147477"/>
                  <a:pt x="942023" y="1143286"/>
                  <a:pt x="962215" y="1128522"/>
                </a:cubicBezTo>
                <a:lnTo>
                  <a:pt x="1071467" y="1048893"/>
                </a:lnTo>
                <a:lnTo>
                  <a:pt x="1071467" y="1686211"/>
                </a:lnTo>
                <a:cubicBezTo>
                  <a:pt x="1071467" y="1743551"/>
                  <a:pt x="1056132" y="1782509"/>
                  <a:pt x="1024414" y="1805559"/>
                </a:cubicBezTo>
                <a:cubicBezTo>
                  <a:pt x="925354" y="1877663"/>
                  <a:pt x="685038" y="1799749"/>
                  <a:pt x="555974" y="1757934"/>
                </a:cubicBezTo>
                <a:cubicBezTo>
                  <a:pt x="537782" y="1752029"/>
                  <a:pt x="521303" y="1746695"/>
                  <a:pt x="506921" y="1742313"/>
                </a:cubicBezTo>
                <a:cubicBezTo>
                  <a:pt x="334518" y="1689449"/>
                  <a:pt x="164116" y="1657350"/>
                  <a:pt x="0" y="1646682"/>
                </a:cubicBezTo>
                <a:lnTo>
                  <a:pt x="0" y="1738503"/>
                </a:lnTo>
                <a:cubicBezTo>
                  <a:pt x="155162" y="1749076"/>
                  <a:pt x="316516" y="1779746"/>
                  <a:pt x="479965" y="1829848"/>
                </a:cubicBezTo>
                <a:cubicBezTo>
                  <a:pt x="493967" y="1834134"/>
                  <a:pt x="509969" y="1839373"/>
                  <a:pt x="527685" y="1845088"/>
                </a:cubicBezTo>
                <a:cubicBezTo>
                  <a:pt x="682466" y="1895189"/>
                  <a:pt x="941451" y="1979200"/>
                  <a:pt x="1078325" y="1879664"/>
                </a:cubicBezTo>
                <a:cubicBezTo>
                  <a:pt x="1134618" y="1838801"/>
                  <a:pt x="1163098" y="1773650"/>
                  <a:pt x="1163098" y="1686211"/>
                </a:cubicBezTo>
                <a:lnTo>
                  <a:pt x="1163098" y="996982"/>
                </a:lnTo>
                <a:cubicBezTo>
                  <a:pt x="1163098" y="969550"/>
                  <a:pt x="1150334" y="946595"/>
                  <a:pt x="1128998" y="935736"/>
                </a:cubicBezTo>
                <a:cubicBezTo>
                  <a:pt x="1107662" y="924878"/>
                  <a:pt x="1081659" y="928021"/>
                  <a:pt x="1059466" y="944213"/>
                </a:cubicBezTo>
                <a:lnTo>
                  <a:pt x="928973" y="1039368"/>
                </a:lnTo>
                <a:lnTo>
                  <a:pt x="862679" y="829056"/>
                </a:lnTo>
                <a:cubicBezTo>
                  <a:pt x="862298" y="826865"/>
                  <a:pt x="863918" y="821912"/>
                  <a:pt x="865251" y="820579"/>
                </a:cubicBezTo>
                <a:lnTo>
                  <a:pt x="1864138" y="92297"/>
                </a:lnTo>
                <a:cubicBezTo>
                  <a:pt x="1865948" y="91345"/>
                  <a:pt x="1870710" y="91345"/>
                  <a:pt x="1872234" y="92107"/>
                </a:cubicBezTo>
                <a:lnTo>
                  <a:pt x="2178177" y="315182"/>
                </a:lnTo>
                <a:cubicBezTo>
                  <a:pt x="2200370" y="331375"/>
                  <a:pt x="2226374" y="334518"/>
                  <a:pt x="2247710" y="323660"/>
                </a:cubicBezTo>
                <a:cubicBezTo>
                  <a:pt x="2269046" y="312801"/>
                  <a:pt x="2281809" y="289941"/>
                  <a:pt x="2281809" y="262414"/>
                </a:cubicBezTo>
                <a:lnTo>
                  <a:pt x="2281809" y="108109"/>
                </a:lnTo>
                <a:lnTo>
                  <a:pt x="2492312" y="108109"/>
                </a:lnTo>
                <a:lnTo>
                  <a:pt x="2492312" y="482632"/>
                </a:lnTo>
                <a:cubicBezTo>
                  <a:pt x="2492312" y="518255"/>
                  <a:pt x="2513171" y="559403"/>
                  <a:pt x="2542032" y="580358"/>
                </a:cubicBezTo>
                <a:lnTo>
                  <a:pt x="2871121" y="820293"/>
                </a:lnTo>
                <a:cubicBezTo>
                  <a:pt x="2872740" y="821817"/>
                  <a:pt x="2874359" y="826865"/>
                  <a:pt x="2874074" y="828675"/>
                </a:cubicBezTo>
                <a:lnTo>
                  <a:pt x="2807684" y="1039368"/>
                </a:lnTo>
                <a:lnTo>
                  <a:pt x="2677192" y="944213"/>
                </a:lnTo>
                <a:cubicBezTo>
                  <a:pt x="2654999" y="928021"/>
                  <a:pt x="2628995" y="924878"/>
                  <a:pt x="2607659" y="935736"/>
                </a:cubicBezTo>
                <a:cubicBezTo>
                  <a:pt x="2586323" y="946595"/>
                  <a:pt x="2573560" y="969455"/>
                  <a:pt x="2573560" y="996982"/>
                </a:cubicBezTo>
                <a:lnTo>
                  <a:pt x="2573560" y="1668494"/>
                </a:lnTo>
                <a:cubicBezTo>
                  <a:pt x="2573560" y="1762601"/>
                  <a:pt x="2607374" y="1842992"/>
                  <a:pt x="2674144" y="1907286"/>
                </a:cubicBezTo>
                <a:cubicBezTo>
                  <a:pt x="2801684" y="2030159"/>
                  <a:pt x="3040475" y="2090357"/>
                  <a:pt x="3402330" y="2090357"/>
                </a:cubicBezTo>
                <a:cubicBezTo>
                  <a:pt x="3446145" y="2090357"/>
                  <a:pt x="3491770" y="2089499"/>
                  <a:pt x="3539204" y="2087689"/>
                </a:cubicBezTo>
                <a:cubicBezTo>
                  <a:pt x="3869627" y="2075402"/>
                  <a:pt x="4186809" y="1977962"/>
                  <a:pt x="4453414" y="1884331"/>
                </a:cubicBezTo>
                <a:cubicBezTo>
                  <a:pt x="4584288" y="1838325"/>
                  <a:pt x="4711446" y="1790414"/>
                  <a:pt x="4818603" y="1749552"/>
                </a:cubicBezTo>
                <a:cubicBezTo>
                  <a:pt x="4983194" y="1686782"/>
                  <a:pt x="5169789" y="1615631"/>
                  <a:pt x="5353431" y="1557718"/>
                </a:cubicBezTo>
                <a:cubicBezTo>
                  <a:pt x="5485924" y="1515904"/>
                  <a:pt x="5604605" y="1483995"/>
                  <a:pt x="5715000" y="1460945"/>
                </a:cubicBezTo>
                <a:lnTo>
                  <a:pt x="5715000" y="1367314"/>
                </a:lnTo>
                <a:cubicBezTo>
                  <a:pt x="5596224" y="1391317"/>
                  <a:pt x="5468684" y="1425226"/>
                  <a:pt x="5325809" y="1470279"/>
                </a:cubicBezTo>
                <a:close/>
              </a:path>
            </a:pathLst>
          </a:custGeom>
          <a:solidFill>
            <a:srgbClr val="3B829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EAE84E9-21A5-45C4-94FA-855C5DE86803}"/>
              </a:ext>
            </a:extLst>
          </p:cNvPr>
          <p:cNvSpPr txBox="1"/>
          <p:nvPr/>
        </p:nvSpPr>
        <p:spPr>
          <a:xfrm>
            <a:off x="356034" y="1658127"/>
            <a:ext cx="109407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Saudi Arabia puts people first in it’s coronavirus fight?</a:t>
            </a:r>
            <a:endParaRPr lang="th-TH" sz="3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988C35B5-4937-4D25-9F45-295B83258CF0}"/>
              </a:ext>
            </a:extLst>
          </p:cNvPr>
          <p:cNvGrpSpPr/>
          <p:nvPr/>
        </p:nvGrpSpPr>
        <p:grpSpPr>
          <a:xfrm>
            <a:off x="7915962" y="3160152"/>
            <a:ext cx="3850984" cy="3697848"/>
            <a:chOff x="3498782" y="73315"/>
            <a:chExt cx="3850984" cy="3697848"/>
          </a:xfrm>
        </p:grpSpPr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F75ECBE1-D0E1-4A9E-95D2-893FD1CDC2B9}"/>
                </a:ext>
              </a:extLst>
            </p:cNvPr>
            <p:cNvGrpSpPr/>
            <p:nvPr/>
          </p:nvGrpSpPr>
          <p:grpSpPr>
            <a:xfrm>
              <a:off x="3498782" y="73315"/>
              <a:ext cx="3850984" cy="3697848"/>
              <a:chOff x="3498782" y="73315"/>
              <a:chExt cx="3850984" cy="3697848"/>
            </a:xfrm>
          </p:grpSpPr>
          <p:grpSp>
            <p:nvGrpSpPr>
              <p:cNvPr id="12" name="Graphic 7">
                <a:extLst>
                  <a:ext uri="{FF2B5EF4-FFF2-40B4-BE49-F238E27FC236}">
                    <a16:creationId xmlns:a16="http://schemas.microsoft.com/office/drawing/2014/main" id="{2559C9D5-359E-48CD-9F28-92F1EAF0CC76}"/>
                  </a:ext>
                </a:extLst>
              </p:cNvPr>
              <p:cNvGrpSpPr/>
              <p:nvPr/>
            </p:nvGrpSpPr>
            <p:grpSpPr>
              <a:xfrm>
                <a:off x="4772929" y="73315"/>
                <a:ext cx="1739064" cy="3697848"/>
                <a:chOff x="4772929" y="73315"/>
                <a:chExt cx="1739064" cy="3697848"/>
              </a:xfrm>
            </p:grpSpPr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8B2C703D-CDD8-4629-9CD7-1A082996375B}"/>
                    </a:ext>
                  </a:extLst>
                </p:cNvPr>
                <p:cNvSpPr/>
                <p:nvPr/>
              </p:nvSpPr>
              <p:spPr>
                <a:xfrm>
                  <a:off x="5011813" y="3233080"/>
                  <a:ext cx="1195403" cy="538082"/>
                </a:xfrm>
                <a:custGeom>
                  <a:avLst/>
                  <a:gdLst>
                    <a:gd name="connsiteX0" fmla="*/ 1195404 w 1195403"/>
                    <a:gd name="connsiteY0" fmla="*/ 538083 h 538082"/>
                    <a:gd name="connsiteX1" fmla="*/ 615256 w 1195403"/>
                    <a:gd name="connsiteY1" fmla="*/ 538083 h 538082"/>
                    <a:gd name="connsiteX2" fmla="*/ 572537 w 1195403"/>
                    <a:gd name="connsiteY2" fmla="*/ 186181 h 538082"/>
                    <a:gd name="connsiteX3" fmla="*/ 538165 w 1195403"/>
                    <a:gd name="connsiteY3" fmla="*/ 538083 h 538082"/>
                    <a:gd name="connsiteX4" fmla="*/ 0 w 1195403"/>
                    <a:gd name="connsiteY4" fmla="*/ 538083 h 538082"/>
                    <a:gd name="connsiteX5" fmla="*/ 16040 w 1195403"/>
                    <a:gd name="connsiteY5" fmla="*/ 60724 h 538082"/>
                    <a:gd name="connsiteX6" fmla="*/ 1144746 w 1195403"/>
                    <a:gd name="connsiteY6" fmla="*/ 0 h 538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5403" h="538082">
                      <a:moveTo>
                        <a:pt x="1195404" y="538083"/>
                      </a:moveTo>
                      <a:lnTo>
                        <a:pt x="615256" y="538083"/>
                      </a:lnTo>
                      <a:lnTo>
                        <a:pt x="572537" y="186181"/>
                      </a:lnTo>
                      <a:lnTo>
                        <a:pt x="538165" y="538083"/>
                      </a:lnTo>
                      <a:lnTo>
                        <a:pt x="0" y="538083"/>
                      </a:lnTo>
                      <a:lnTo>
                        <a:pt x="16040" y="60724"/>
                      </a:lnTo>
                      <a:lnTo>
                        <a:pt x="1144746" y="0"/>
                      </a:lnTo>
                      <a:close/>
                    </a:path>
                  </a:pathLst>
                </a:custGeom>
                <a:solidFill>
                  <a:srgbClr val="394E63"/>
                </a:solidFill>
                <a:ln w="81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4" name="Graphic 7">
                  <a:extLst>
                    <a:ext uri="{FF2B5EF4-FFF2-40B4-BE49-F238E27FC236}">
                      <a16:creationId xmlns:a16="http://schemas.microsoft.com/office/drawing/2014/main" id="{2559C9D5-359E-48CD-9F28-92F1EAF0CC76}"/>
                    </a:ext>
                  </a:extLst>
                </p:cNvPr>
                <p:cNvGrpSpPr/>
                <p:nvPr/>
              </p:nvGrpSpPr>
              <p:grpSpPr>
                <a:xfrm>
                  <a:off x="4772929" y="138600"/>
                  <a:ext cx="1739064" cy="3343802"/>
                  <a:chOff x="4772929" y="138600"/>
                  <a:chExt cx="1739064" cy="3343802"/>
                </a:xfrm>
              </p:grpSpPr>
              <p:sp>
                <p:nvSpPr>
                  <p:cNvPr id="15" name="Freeform: Shape 14">
                    <a:extLst>
                      <a:ext uri="{FF2B5EF4-FFF2-40B4-BE49-F238E27FC236}">
                        <a16:creationId xmlns:a16="http://schemas.microsoft.com/office/drawing/2014/main" id="{4FBA5ED4-250F-41DC-8C23-4119C8B797F6}"/>
                      </a:ext>
                    </a:extLst>
                  </p:cNvPr>
                  <p:cNvSpPr/>
                  <p:nvPr/>
                </p:nvSpPr>
                <p:spPr>
                  <a:xfrm>
                    <a:off x="5025876" y="2856136"/>
                    <a:ext cx="1131340" cy="626266"/>
                  </a:xfrm>
                  <a:custGeom>
                    <a:avLst/>
                    <a:gdLst>
                      <a:gd name="connsiteX0" fmla="*/ 1062022 w 1131340"/>
                      <a:gd name="connsiteY0" fmla="*/ 80774 h 626266"/>
                      <a:gd name="connsiteX1" fmla="*/ 1130929 w 1131340"/>
                      <a:gd name="connsiteY1" fmla="*/ 430630 h 626266"/>
                      <a:gd name="connsiteX2" fmla="*/ 543252 w 1131340"/>
                      <a:gd name="connsiteY2" fmla="*/ 626140 h 626266"/>
                      <a:gd name="connsiteX3" fmla="*/ 4515 w 1131340"/>
                      <a:gd name="connsiteY3" fmla="*/ 507312 h 626266"/>
                      <a:gd name="connsiteX4" fmla="*/ 61965 w 1131340"/>
                      <a:gd name="connsiteY4" fmla="*/ 0 h 626266"/>
                      <a:gd name="connsiteX5" fmla="*/ 1062022 w 1131340"/>
                      <a:gd name="connsiteY5" fmla="*/ 80774 h 626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31340" h="626266">
                        <a:moveTo>
                          <a:pt x="1062022" y="80774"/>
                        </a:moveTo>
                        <a:cubicBezTo>
                          <a:pt x="1062022" y="80774"/>
                          <a:pt x="1137558" y="280212"/>
                          <a:pt x="1130929" y="430630"/>
                        </a:cubicBezTo>
                        <a:cubicBezTo>
                          <a:pt x="1124300" y="581048"/>
                          <a:pt x="794330" y="629086"/>
                          <a:pt x="543252" y="626140"/>
                        </a:cubicBezTo>
                        <a:cubicBezTo>
                          <a:pt x="292174" y="623194"/>
                          <a:pt x="28820" y="604617"/>
                          <a:pt x="4515" y="507312"/>
                        </a:cubicBezTo>
                        <a:cubicBezTo>
                          <a:pt x="-19791" y="410007"/>
                          <a:pt x="61965" y="0"/>
                          <a:pt x="61965" y="0"/>
                        </a:cubicBezTo>
                        <a:lnTo>
                          <a:pt x="1062022" y="80774"/>
                        </a:lnTo>
                        <a:close/>
                      </a:path>
                    </a:pathLst>
                  </a:custGeom>
                  <a:solidFill>
                    <a:srgbClr val="394E63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" name="Freeform: Shape 15">
                    <a:extLst>
                      <a:ext uri="{FF2B5EF4-FFF2-40B4-BE49-F238E27FC236}">
                        <a16:creationId xmlns:a16="http://schemas.microsoft.com/office/drawing/2014/main" id="{AED38FF5-5E36-41EE-BFDA-8FCEC4C805A3}"/>
                      </a:ext>
                    </a:extLst>
                  </p:cNvPr>
                  <p:cNvSpPr/>
                  <p:nvPr/>
                </p:nvSpPr>
                <p:spPr>
                  <a:xfrm>
                    <a:off x="5587460" y="1228547"/>
                    <a:ext cx="156310" cy="224644"/>
                  </a:xfrm>
                  <a:custGeom>
                    <a:avLst/>
                    <a:gdLst>
                      <a:gd name="connsiteX0" fmla="*/ 109253 w 156310"/>
                      <a:gd name="connsiteY0" fmla="*/ 10148 h 224644"/>
                      <a:gd name="connsiteX1" fmla="*/ 109253 w 156310"/>
                      <a:gd name="connsiteY1" fmla="*/ 88139 h 224644"/>
                      <a:gd name="connsiteX2" fmla="*/ 156310 w 156310"/>
                      <a:gd name="connsiteY2" fmla="*/ 132741 h 224644"/>
                      <a:gd name="connsiteX3" fmla="*/ 0 w 156310"/>
                      <a:gd name="connsiteY3" fmla="*/ 224645 h 224644"/>
                      <a:gd name="connsiteX4" fmla="*/ 0 w 156310"/>
                      <a:gd name="connsiteY4" fmla="*/ 0 h 224644"/>
                      <a:gd name="connsiteX5" fmla="*/ 109253 w 156310"/>
                      <a:gd name="connsiteY5" fmla="*/ 10148 h 2246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6310" h="224644">
                        <a:moveTo>
                          <a:pt x="109253" y="10148"/>
                        </a:moveTo>
                        <a:cubicBezTo>
                          <a:pt x="109253" y="10148"/>
                          <a:pt x="109253" y="63588"/>
                          <a:pt x="109253" y="88139"/>
                        </a:cubicBezTo>
                        <a:cubicBezTo>
                          <a:pt x="109253" y="112691"/>
                          <a:pt x="156310" y="132741"/>
                          <a:pt x="156310" y="132741"/>
                        </a:cubicBezTo>
                        <a:cubicBezTo>
                          <a:pt x="156310" y="132741"/>
                          <a:pt x="117519" y="224645"/>
                          <a:pt x="0" y="224645"/>
                        </a:cubicBezTo>
                        <a:cubicBezTo>
                          <a:pt x="0" y="109090"/>
                          <a:pt x="0" y="0"/>
                          <a:pt x="0" y="0"/>
                        </a:cubicBezTo>
                        <a:lnTo>
                          <a:pt x="109253" y="10148"/>
                        </a:lnTo>
                        <a:close/>
                      </a:path>
                    </a:pathLst>
                  </a:custGeom>
                  <a:solidFill>
                    <a:srgbClr val="E69573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" name="Freeform: Shape 16">
                    <a:extLst>
                      <a:ext uri="{FF2B5EF4-FFF2-40B4-BE49-F238E27FC236}">
                        <a16:creationId xmlns:a16="http://schemas.microsoft.com/office/drawing/2014/main" id="{6BD9AE52-0C74-433D-A6B3-3BAD9AF1CCC4}"/>
                      </a:ext>
                    </a:extLst>
                  </p:cNvPr>
                  <p:cNvSpPr/>
                  <p:nvPr/>
                </p:nvSpPr>
                <p:spPr>
                  <a:xfrm>
                    <a:off x="5431150" y="1217172"/>
                    <a:ext cx="156309" cy="236020"/>
                  </a:xfrm>
                  <a:custGeom>
                    <a:avLst/>
                    <a:gdLst>
                      <a:gd name="connsiteX0" fmla="*/ 47057 w 156309"/>
                      <a:gd name="connsiteY0" fmla="*/ 0 h 236020"/>
                      <a:gd name="connsiteX1" fmla="*/ 47057 w 156309"/>
                      <a:gd name="connsiteY1" fmla="*/ 99515 h 236020"/>
                      <a:gd name="connsiteX2" fmla="*/ 0 w 156309"/>
                      <a:gd name="connsiteY2" fmla="*/ 144116 h 236020"/>
                      <a:gd name="connsiteX3" fmla="*/ 156310 w 156309"/>
                      <a:gd name="connsiteY3" fmla="*/ 236020 h 236020"/>
                      <a:gd name="connsiteX4" fmla="*/ 156310 w 156309"/>
                      <a:gd name="connsiteY4" fmla="*/ 11375 h 236020"/>
                      <a:gd name="connsiteX5" fmla="*/ 47057 w 156309"/>
                      <a:gd name="connsiteY5" fmla="*/ 0 h 236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6309" h="236020">
                        <a:moveTo>
                          <a:pt x="47057" y="0"/>
                        </a:moveTo>
                        <a:cubicBezTo>
                          <a:pt x="47057" y="0"/>
                          <a:pt x="47057" y="74882"/>
                          <a:pt x="47057" y="99515"/>
                        </a:cubicBezTo>
                        <a:cubicBezTo>
                          <a:pt x="47057" y="124148"/>
                          <a:pt x="0" y="144116"/>
                          <a:pt x="0" y="144116"/>
                        </a:cubicBezTo>
                        <a:cubicBezTo>
                          <a:pt x="0" y="144116"/>
                          <a:pt x="38791" y="236020"/>
                          <a:pt x="156310" y="236020"/>
                        </a:cubicBezTo>
                        <a:cubicBezTo>
                          <a:pt x="156310" y="120465"/>
                          <a:pt x="156310" y="11375"/>
                          <a:pt x="156310" y="11375"/>
                        </a:cubicBezTo>
                        <a:lnTo>
                          <a:pt x="47057" y="0"/>
                        </a:lnTo>
                        <a:close/>
                      </a:path>
                    </a:pathLst>
                  </a:custGeom>
                  <a:solidFill>
                    <a:srgbClr val="E69573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D9300EC2-55FD-4307-A42B-0DEEDABA6545}"/>
                      </a:ext>
                    </a:extLst>
                  </p:cNvPr>
                  <p:cNvSpPr/>
                  <p:nvPr/>
                </p:nvSpPr>
                <p:spPr>
                  <a:xfrm>
                    <a:off x="5587460" y="1228547"/>
                    <a:ext cx="156310" cy="224644"/>
                  </a:xfrm>
                  <a:custGeom>
                    <a:avLst/>
                    <a:gdLst>
                      <a:gd name="connsiteX0" fmla="*/ 109253 w 156310"/>
                      <a:gd name="connsiteY0" fmla="*/ 10148 h 224644"/>
                      <a:gd name="connsiteX1" fmla="*/ 109253 w 156310"/>
                      <a:gd name="connsiteY1" fmla="*/ 88139 h 224644"/>
                      <a:gd name="connsiteX2" fmla="*/ 156310 w 156310"/>
                      <a:gd name="connsiteY2" fmla="*/ 132741 h 224644"/>
                      <a:gd name="connsiteX3" fmla="*/ 0 w 156310"/>
                      <a:gd name="connsiteY3" fmla="*/ 224645 h 224644"/>
                      <a:gd name="connsiteX4" fmla="*/ 0 w 156310"/>
                      <a:gd name="connsiteY4" fmla="*/ 0 h 224644"/>
                      <a:gd name="connsiteX5" fmla="*/ 109253 w 156310"/>
                      <a:gd name="connsiteY5" fmla="*/ 10148 h 2246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6310" h="224644">
                        <a:moveTo>
                          <a:pt x="109253" y="10148"/>
                        </a:moveTo>
                        <a:cubicBezTo>
                          <a:pt x="109253" y="10148"/>
                          <a:pt x="109253" y="63588"/>
                          <a:pt x="109253" y="88139"/>
                        </a:cubicBezTo>
                        <a:cubicBezTo>
                          <a:pt x="109253" y="112691"/>
                          <a:pt x="156310" y="132741"/>
                          <a:pt x="156310" y="132741"/>
                        </a:cubicBezTo>
                        <a:cubicBezTo>
                          <a:pt x="156310" y="132741"/>
                          <a:pt x="117519" y="224645"/>
                          <a:pt x="0" y="224645"/>
                        </a:cubicBezTo>
                        <a:cubicBezTo>
                          <a:pt x="0" y="109090"/>
                          <a:pt x="0" y="0"/>
                          <a:pt x="0" y="0"/>
                        </a:cubicBezTo>
                        <a:lnTo>
                          <a:pt x="109253" y="10148"/>
                        </a:lnTo>
                        <a:close/>
                      </a:path>
                    </a:pathLst>
                  </a:custGeom>
                  <a:solidFill>
                    <a:srgbClr val="FFA18A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3FE21F6A-E71B-4F93-95F1-6F55F2A46431}"/>
                      </a:ext>
                    </a:extLst>
                  </p:cNvPr>
                  <p:cNvSpPr/>
                  <p:nvPr/>
                </p:nvSpPr>
                <p:spPr>
                  <a:xfrm>
                    <a:off x="6045178" y="1119703"/>
                    <a:ext cx="316711" cy="267367"/>
                  </a:xfrm>
                  <a:custGeom>
                    <a:avLst/>
                    <a:gdLst>
                      <a:gd name="connsiteX0" fmla="*/ 66616 w 316711"/>
                      <a:gd name="connsiteY0" fmla="*/ 0 h 267367"/>
                      <a:gd name="connsiteX1" fmla="*/ 41983 w 316711"/>
                      <a:gd name="connsiteY1" fmla="*/ 0 h 267367"/>
                      <a:gd name="connsiteX2" fmla="*/ 10230 w 316711"/>
                      <a:gd name="connsiteY2" fmla="*/ 31180 h 267367"/>
                      <a:gd name="connsiteX3" fmla="*/ 0 w 316711"/>
                      <a:gd name="connsiteY3" fmla="*/ 82902 h 267367"/>
                      <a:gd name="connsiteX4" fmla="*/ 491 w 316711"/>
                      <a:gd name="connsiteY4" fmla="*/ 124884 h 267367"/>
                      <a:gd name="connsiteX5" fmla="*/ 156146 w 316711"/>
                      <a:gd name="connsiteY5" fmla="*/ 232255 h 267367"/>
                      <a:gd name="connsiteX6" fmla="*/ 252224 w 316711"/>
                      <a:gd name="connsiteY6" fmla="*/ 267364 h 267367"/>
                      <a:gd name="connsiteX7" fmla="*/ 297644 w 316711"/>
                      <a:gd name="connsiteY7" fmla="*/ 248868 h 267367"/>
                      <a:gd name="connsiteX8" fmla="*/ 316712 w 316711"/>
                      <a:gd name="connsiteY8" fmla="*/ 223499 h 267367"/>
                      <a:gd name="connsiteX9" fmla="*/ 308937 w 316711"/>
                      <a:gd name="connsiteY9" fmla="*/ 199111 h 267367"/>
                      <a:gd name="connsiteX10" fmla="*/ 141088 w 316711"/>
                      <a:gd name="connsiteY10" fmla="*/ 75127 h 267367"/>
                      <a:gd name="connsiteX11" fmla="*/ 66616 w 316711"/>
                      <a:gd name="connsiteY11" fmla="*/ 0 h 26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16711" h="267367">
                        <a:moveTo>
                          <a:pt x="66616" y="0"/>
                        </a:moveTo>
                        <a:lnTo>
                          <a:pt x="41983" y="0"/>
                        </a:lnTo>
                        <a:cubicBezTo>
                          <a:pt x="41983" y="0"/>
                          <a:pt x="10230" y="28234"/>
                          <a:pt x="10230" y="31180"/>
                        </a:cubicBezTo>
                        <a:cubicBezTo>
                          <a:pt x="10230" y="34126"/>
                          <a:pt x="0" y="82902"/>
                          <a:pt x="0" y="82902"/>
                        </a:cubicBezTo>
                        <a:lnTo>
                          <a:pt x="491" y="124884"/>
                        </a:lnTo>
                        <a:cubicBezTo>
                          <a:pt x="491" y="124884"/>
                          <a:pt x="152300" y="228818"/>
                          <a:pt x="156146" y="232255"/>
                        </a:cubicBezTo>
                        <a:cubicBezTo>
                          <a:pt x="160075" y="235693"/>
                          <a:pt x="251896" y="267773"/>
                          <a:pt x="252224" y="267364"/>
                        </a:cubicBezTo>
                        <a:cubicBezTo>
                          <a:pt x="252551" y="266955"/>
                          <a:pt x="297644" y="248868"/>
                          <a:pt x="297644" y="248868"/>
                        </a:cubicBezTo>
                        <a:lnTo>
                          <a:pt x="316712" y="223499"/>
                        </a:lnTo>
                        <a:lnTo>
                          <a:pt x="308937" y="199111"/>
                        </a:lnTo>
                        <a:lnTo>
                          <a:pt x="141088" y="75127"/>
                        </a:lnTo>
                        <a:lnTo>
                          <a:pt x="66616" y="0"/>
                        </a:lnTo>
                        <a:close/>
                      </a:path>
                    </a:pathLst>
                  </a:custGeom>
                  <a:solidFill>
                    <a:srgbClr val="C25552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F823B46C-53C0-429E-B4A2-4840F47F174D}"/>
                      </a:ext>
                    </a:extLst>
                  </p:cNvPr>
                  <p:cNvSpPr/>
                  <p:nvPr/>
                </p:nvSpPr>
                <p:spPr>
                  <a:xfrm>
                    <a:off x="5431150" y="1217172"/>
                    <a:ext cx="156309" cy="236020"/>
                  </a:xfrm>
                  <a:custGeom>
                    <a:avLst/>
                    <a:gdLst>
                      <a:gd name="connsiteX0" fmla="*/ 47057 w 156309"/>
                      <a:gd name="connsiteY0" fmla="*/ 0 h 236020"/>
                      <a:gd name="connsiteX1" fmla="*/ 47057 w 156309"/>
                      <a:gd name="connsiteY1" fmla="*/ 99515 h 236020"/>
                      <a:gd name="connsiteX2" fmla="*/ 0 w 156309"/>
                      <a:gd name="connsiteY2" fmla="*/ 144116 h 236020"/>
                      <a:gd name="connsiteX3" fmla="*/ 156310 w 156309"/>
                      <a:gd name="connsiteY3" fmla="*/ 236020 h 236020"/>
                      <a:gd name="connsiteX4" fmla="*/ 156310 w 156309"/>
                      <a:gd name="connsiteY4" fmla="*/ 11375 h 236020"/>
                      <a:gd name="connsiteX5" fmla="*/ 47057 w 156309"/>
                      <a:gd name="connsiteY5" fmla="*/ 0 h 236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6309" h="236020">
                        <a:moveTo>
                          <a:pt x="47057" y="0"/>
                        </a:moveTo>
                        <a:cubicBezTo>
                          <a:pt x="47057" y="0"/>
                          <a:pt x="47057" y="74882"/>
                          <a:pt x="47057" y="99515"/>
                        </a:cubicBezTo>
                        <a:cubicBezTo>
                          <a:pt x="47057" y="124148"/>
                          <a:pt x="0" y="144116"/>
                          <a:pt x="0" y="144116"/>
                        </a:cubicBezTo>
                        <a:cubicBezTo>
                          <a:pt x="0" y="144116"/>
                          <a:pt x="38791" y="236020"/>
                          <a:pt x="156310" y="236020"/>
                        </a:cubicBezTo>
                        <a:cubicBezTo>
                          <a:pt x="156310" y="120465"/>
                          <a:pt x="156310" y="11375"/>
                          <a:pt x="156310" y="11375"/>
                        </a:cubicBezTo>
                        <a:lnTo>
                          <a:pt x="47057" y="0"/>
                        </a:lnTo>
                        <a:close/>
                      </a:path>
                    </a:pathLst>
                  </a:custGeom>
                  <a:solidFill>
                    <a:srgbClr val="FFA18A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" name="Freeform: Shape 20">
                    <a:extLst>
                      <a:ext uri="{FF2B5EF4-FFF2-40B4-BE49-F238E27FC236}">
                        <a16:creationId xmlns:a16="http://schemas.microsoft.com/office/drawing/2014/main" id="{347CA684-6E0A-4DC3-A784-42FC076A6FB7}"/>
                      </a:ext>
                    </a:extLst>
                  </p:cNvPr>
                  <p:cNvSpPr/>
                  <p:nvPr/>
                </p:nvSpPr>
                <p:spPr>
                  <a:xfrm>
                    <a:off x="5915957" y="377681"/>
                    <a:ext cx="596036" cy="1181081"/>
                  </a:xfrm>
                  <a:custGeom>
                    <a:avLst/>
                    <a:gdLst>
                      <a:gd name="connsiteX0" fmla="*/ 0 w 596036"/>
                      <a:gd name="connsiteY0" fmla="*/ 1015279 h 1181081"/>
                      <a:gd name="connsiteX1" fmla="*/ 313275 w 596036"/>
                      <a:gd name="connsiteY1" fmla="*/ 578265 h 1181081"/>
                      <a:gd name="connsiteX2" fmla="*/ 98042 w 596036"/>
                      <a:gd name="connsiteY2" fmla="*/ 87812 h 1181081"/>
                      <a:gd name="connsiteX3" fmla="*/ 239048 w 596036"/>
                      <a:gd name="connsiteY3" fmla="*/ 0 h 1181081"/>
                      <a:gd name="connsiteX4" fmla="*/ 500683 w 596036"/>
                      <a:gd name="connsiteY4" fmla="*/ 380955 h 1181081"/>
                      <a:gd name="connsiteX5" fmla="*/ 580720 w 596036"/>
                      <a:gd name="connsiteY5" fmla="*/ 654047 h 1181081"/>
                      <a:gd name="connsiteX6" fmla="*/ 438241 w 596036"/>
                      <a:gd name="connsiteY6" fmla="*/ 940970 h 1181081"/>
                      <a:gd name="connsiteX7" fmla="*/ 254761 w 596036"/>
                      <a:gd name="connsiteY7" fmla="*/ 1181082 h 1181081"/>
                      <a:gd name="connsiteX8" fmla="*/ 40100 w 596036"/>
                      <a:gd name="connsiteY8" fmla="*/ 1155712 h 1181081"/>
                      <a:gd name="connsiteX9" fmla="*/ 0 w 596036"/>
                      <a:gd name="connsiteY9" fmla="*/ 1015279 h 1181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96036" h="1181081">
                        <a:moveTo>
                          <a:pt x="0" y="1015279"/>
                        </a:moveTo>
                        <a:lnTo>
                          <a:pt x="313275" y="578265"/>
                        </a:lnTo>
                        <a:cubicBezTo>
                          <a:pt x="313275" y="578265"/>
                          <a:pt x="125375" y="138633"/>
                          <a:pt x="98042" y="87812"/>
                        </a:cubicBezTo>
                        <a:cubicBezTo>
                          <a:pt x="197638" y="44847"/>
                          <a:pt x="239048" y="0"/>
                          <a:pt x="239048" y="0"/>
                        </a:cubicBezTo>
                        <a:cubicBezTo>
                          <a:pt x="239048" y="0"/>
                          <a:pt x="444052" y="301081"/>
                          <a:pt x="500683" y="380955"/>
                        </a:cubicBezTo>
                        <a:cubicBezTo>
                          <a:pt x="557315" y="460828"/>
                          <a:pt x="627532" y="521306"/>
                          <a:pt x="580720" y="654047"/>
                        </a:cubicBezTo>
                        <a:cubicBezTo>
                          <a:pt x="533909" y="786788"/>
                          <a:pt x="438241" y="940970"/>
                          <a:pt x="438241" y="940970"/>
                        </a:cubicBezTo>
                        <a:lnTo>
                          <a:pt x="254761" y="1181082"/>
                        </a:lnTo>
                        <a:lnTo>
                          <a:pt x="40100" y="1155712"/>
                        </a:lnTo>
                        <a:lnTo>
                          <a:pt x="0" y="1015279"/>
                        </a:lnTo>
                        <a:close/>
                      </a:path>
                    </a:pathLst>
                  </a:custGeom>
                  <a:solidFill>
                    <a:srgbClr val="FFA18A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" name="Freeform: Shape 21">
                    <a:extLst>
                      <a:ext uri="{FF2B5EF4-FFF2-40B4-BE49-F238E27FC236}">
                        <a16:creationId xmlns:a16="http://schemas.microsoft.com/office/drawing/2014/main" id="{236EA870-F24B-4CE0-959D-96FEE968E39C}"/>
                      </a:ext>
                    </a:extLst>
                  </p:cNvPr>
                  <p:cNvSpPr/>
                  <p:nvPr/>
                </p:nvSpPr>
                <p:spPr>
                  <a:xfrm>
                    <a:off x="4772929" y="1110021"/>
                    <a:ext cx="1592512" cy="1760450"/>
                  </a:xfrm>
                  <a:custGeom>
                    <a:avLst/>
                    <a:gdLst>
                      <a:gd name="connsiteX0" fmla="*/ 0 w 1592512"/>
                      <a:gd name="connsiteY0" fmla="*/ 1009084 h 1760450"/>
                      <a:gd name="connsiteX1" fmla="*/ 328251 w 1592512"/>
                      <a:gd name="connsiteY1" fmla="*/ 335233 h 1760450"/>
                      <a:gd name="connsiteX2" fmla="*/ 658221 w 1592512"/>
                      <a:gd name="connsiteY2" fmla="*/ 251185 h 1760450"/>
                      <a:gd name="connsiteX3" fmla="*/ 814531 w 1592512"/>
                      <a:gd name="connsiteY3" fmla="*/ 343089 h 1760450"/>
                      <a:gd name="connsiteX4" fmla="*/ 970841 w 1592512"/>
                      <a:gd name="connsiteY4" fmla="*/ 251185 h 1760450"/>
                      <a:gd name="connsiteX5" fmla="*/ 967731 w 1592512"/>
                      <a:gd name="connsiteY5" fmla="*/ 263952 h 1760450"/>
                      <a:gd name="connsiteX6" fmla="*/ 970841 w 1592512"/>
                      <a:gd name="connsiteY6" fmla="*/ 251185 h 1760450"/>
                      <a:gd name="connsiteX7" fmla="*/ 1263247 w 1592512"/>
                      <a:gd name="connsiteY7" fmla="*/ 43563 h 1760450"/>
                      <a:gd name="connsiteX8" fmla="*/ 1316769 w 1592512"/>
                      <a:gd name="connsiteY8" fmla="*/ 25 h 1760450"/>
                      <a:gd name="connsiteX9" fmla="*/ 1361125 w 1592512"/>
                      <a:gd name="connsiteY9" fmla="*/ 79572 h 1760450"/>
                      <a:gd name="connsiteX10" fmla="*/ 1490674 w 1592512"/>
                      <a:gd name="connsiteY10" fmla="*/ 212640 h 1760450"/>
                      <a:gd name="connsiteX11" fmla="*/ 1547306 w 1592512"/>
                      <a:gd name="connsiteY11" fmla="*/ 221969 h 1760450"/>
                      <a:gd name="connsiteX12" fmla="*/ 1581268 w 1592512"/>
                      <a:gd name="connsiteY12" fmla="*/ 208711 h 1760450"/>
                      <a:gd name="connsiteX13" fmla="*/ 1567602 w 1592512"/>
                      <a:gd name="connsiteY13" fmla="*/ 273118 h 1760450"/>
                      <a:gd name="connsiteX14" fmla="*/ 1362516 w 1592512"/>
                      <a:gd name="connsiteY14" fmla="*/ 579764 h 1760450"/>
                      <a:gd name="connsiteX15" fmla="*/ 1332236 w 1592512"/>
                      <a:gd name="connsiteY15" fmla="*/ 1585713 h 1760450"/>
                      <a:gd name="connsiteX16" fmla="*/ 1288453 w 1592512"/>
                      <a:gd name="connsiteY16" fmla="*/ 1440533 h 1760450"/>
                      <a:gd name="connsiteX17" fmla="*/ 1270858 w 1592512"/>
                      <a:gd name="connsiteY17" fmla="*/ 1506166 h 1760450"/>
                      <a:gd name="connsiteX18" fmla="*/ 1146137 w 1592512"/>
                      <a:gd name="connsiteY18" fmla="*/ 1586122 h 1760450"/>
                      <a:gd name="connsiteX19" fmla="*/ 424902 w 1592512"/>
                      <a:gd name="connsiteY19" fmla="*/ 1560998 h 1760450"/>
                      <a:gd name="connsiteX20" fmla="*/ 346747 w 1592512"/>
                      <a:gd name="connsiteY20" fmla="*/ 1507476 h 1760450"/>
                      <a:gd name="connsiteX21" fmla="*/ 320149 w 1592512"/>
                      <a:gd name="connsiteY21" fmla="*/ 1444379 h 1760450"/>
                      <a:gd name="connsiteX22" fmla="*/ 273338 w 1592512"/>
                      <a:gd name="connsiteY22" fmla="*/ 1755771 h 1760450"/>
                      <a:gd name="connsiteX23" fmla="*/ 288642 w 1592512"/>
                      <a:gd name="connsiteY23" fmla="*/ 1070054 h 1760450"/>
                      <a:gd name="connsiteX24" fmla="*/ 0 w 1592512"/>
                      <a:gd name="connsiteY24" fmla="*/ 1009084 h 1760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1592512" h="1760450">
                        <a:moveTo>
                          <a:pt x="0" y="1009084"/>
                        </a:moveTo>
                        <a:cubicBezTo>
                          <a:pt x="62442" y="726008"/>
                          <a:pt x="192073" y="407986"/>
                          <a:pt x="328251" y="335233"/>
                        </a:cubicBezTo>
                        <a:cubicBezTo>
                          <a:pt x="369661" y="313136"/>
                          <a:pt x="658221" y="251185"/>
                          <a:pt x="658221" y="251185"/>
                        </a:cubicBezTo>
                        <a:cubicBezTo>
                          <a:pt x="684000" y="305362"/>
                          <a:pt x="743741" y="341452"/>
                          <a:pt x="814531" y="343089"/>
                        </a:cubicBezTo>
                        <a:cubicBezTo>
                          <a:pt x="926321" y="346690"/>
                          <a:pt x="970841" y="251185"/>
                          <a:pt x="970841" y="251185"/>
                        </a:cubicBezTo>
                        <a:lnTo>
                          <a:pt x="967731" y="263952"/>
                        </a:lnTo>
                        <a:cubicBezTo>
                          <a:pt x="969040" y="259778"/>
                          <a:pt x="970186" y="255523"/>
                          <a:pt x="970841" y="251185"/>
                        </a:cubicBezTo>
                        <a:cubicBezTo>
                          <a:pt x="1141309" y="222378"/>
                          <a:pt x="1211526" y="101095"/>
                          <a:pt x="1263247" y="43563"/>
                        </a:cubicBezTo>
                        <a:cubicBezTo>
                          <a:pt x="1273804" y="31778"/>
                          <a:pt x="1297537" y="-1039"/>
                          <a:pt x="1316769" y="25"/>
                        </a:cubicBezTo>
                        <a:cubicBezTo>
                          <a:pt x="1335510" y="1089"/>
                          <a:pt x="1350650" y="61485"/>
                          <a:pt x="1361125" y="79572"/>
                        </a:cubicBezTo>
                        <a:cubicBezTo>
                          <a:pt x="1392878" y="134321"/>
                          <a:pt x="1430687" y="192262"/>
                          <a:pt x="1490674" y="212640"/>
                        </a:cubicBezTo>
                        <a:cubicBezTo>
                          <a:pt x="1508924" y="218777"/>
                          <a:pt x="1528156" y="221069"/>
                          <a:pt x="1547306" y="221969"/>
                        </a:cubicBezTo>
                        <a:cubicBezTo>
                          <a:pt x="1546897" y="221969"/>
                          <a:pt x="1591825" y="219350"/>
                          <a:pt x="1581268" y="208711"/>
                        </a:cubicBezTo>
                        <a:cubicBezTo>
                          <a:pt x="1598864" y="226306"/>
                          <a:pt x="1596899" y="247748"/>
                          <a:pt x="1567602" y="273118"/>
                        </a:cubicBezTo>
                        <a:cubicBezTo>
                          <a:pt x="1538303" y="298487"/>
                          <a:pt x="1362516" y="579764"/>
                          <a:pt x="1362516" y="579764"/>
                        </a:cubicBezTo>
                        <a:cubicBezTo>
                          <a:pt x="1362516" y="579764"/>
                          <a:pt x="1326426" y="1534974"/>
                          <a:pt x="1332236" y="1585713"/>
                        </a:cubicBezTo>
                        <a:cubicBezTo>
                          <a:pt x="1338129" y="1636452"/>
                          <a:pt x="1280597" y="1409271"/>
                          <a:pt x="1288453" y="1440533"/>
                        </a:cubicBezTo>
                        <a:cubicBezTo>
                          <a:pt x="1292790" y="1457882"/>
                          <a:pt x="1287471" y="1480633"/>
                          <a:pt x="1270858" y="1506166"/>
                        </a:cubicBezTo>
                        <a:cubicBezTo>
                          <a:pt x="1242788" y="1549213"/>
                          <a:pt x="1196713" y="1577038"/>
                          <a:pt x="1146137" y="1586122"/>
                        </a:cubicBezTo>
                        <a:cubicBezTo>
                          <a:pt x="924030" y="1626141"/>
                          <a:pt x="555842" y="1579902"/>
                          <a:pt x="424902" y="1560998"/>
                        </a:cubicBezTo>
                        <a:cubicBezTo>
                          <a:pt x="391921" y="1556251"/>
                          <a:pt x="363278" y="1536365"/>
                          <a:pt x="346747" y="1507476"/>
                        </a:cubicBezTo>
                        <a:cubicBezTo>
                          <a:pt x="335453" y="1487753"/>
                          <a:pt x="324323" y="1464593"/>
                          <a:pt x="320149" y="1444379"/>
                        </a:cubicBezTo>
                        <a:cubicBezTo>
                          <a:pt x="310411" y="1397568"/>
                          <a:pt x="268264" y="1808475"/>
                          <a:pt x="273338" y="1755771"/>
                        </a:cubicBezTo>
                        <a:cubicBezTo>
                          <a:pt x="278412" y="1703068"/>
                          <a:pt x="288642" y="1070054"/>
                          <a:pt x="288642" y="1070054"/>
                        </a:cubicBezTo>
                        <a:cubicBezTo>
                          <a:pt x="288642" y="1070054"/>
                          <a:pt x="253615" y="1079628"/>
                          <a:pt x="0" y="1009084"/>
                        </a:cubicBezTo>
                        <a:close/>
                      </a:path>
                    </a:pathLst>
                  </a:custGeom>
                  <a:solidFill>
                    <a:srgbClr val="C25552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" name="Freeform: Shape 22">
                    <a:extLst>
                      <a:ext uri="{FF2B5EF4-FFF2-40B4-BE49-F238E27FC236}">
                        <a16:creationId xmlns:a16="http://schemas.microsoft.com/office/drawing/2014/main" id="{1F25268D-AFB2-4AA9-B0C2-A54BDBEBBCC5}"/>
                      </a:ext>
                    </a:extLst>
                  </p:cNvPr>
                  <p:cNvSpPr/>
                  <p:nvPr/>
                </p:nvSpPr>
                <p:spPr>
                  <a:xfrm>
                    <a:off x="5682514" y="138600"/>
                    <a:ext cx="484765" cy="331741"/>
                  </a:xfrm>
                  <a:custGeom>
                    <a:avLst/>
                    <a:gdLst>
                      <a:gd name="connsiteX0" fmla="*/ 472490 w 484765"/>
                      <a:gd name="connsiteY0" fmla="*/ 239162 h 331741"/>
                      <a:gd name="connsiteX1" fmla="*/ 430589 w 484765"/>
                      <a:gd name="connsiteY1" fmla="*/ 123116 h 331741"/>
                      <a:gd name="connsiteX2" fmla="*/ 354972 w 484765"/>
                      <a:gd name="connsiteY2" fmla="*/ 34322 h 331741"/>
                      <a:gd name="connsiteX3" fmla="*/ 295148 w 484765"/>
                      <a:gd name="connsiteY3" fmla="*/ 45534 h 331741"/>
                      <a:gd name="connsiteX4" fmla="*/ 233442 w 484765"/>
                      <a:gd name="connsiteY4" fmla="*/ 50690 h 331741"/>
                      <a:gd name="connsiteX5" fmla="*/ 227796 w 484765"/>
                      <a:gd name="connsiteY5" fmla="*/ 75568 h 331741"/>
                      <a:gd name="connsiteX6" fmla="*/ 180248 w 484765"/>
                      <a:gd name="connsiteY6" fmla="*/ 90217 h 331741"/>
                      <a:gd name="connsiteX7" fmla="*/ 100456 w 484765"/>
                      <a:gd name="connsiteY7" fmla="*/ 29166 h 331741"/>
                      <a:gd name="connsiteX8" fmla="*/ 19191 w 484765"/>
                      <a:gd name="connsiteY8" fmla="*/ 196 h 331741"/>
                      <a:gd name="connsiteX9" fmla="*/ 14036 w 484765"/>
                      <a:gd name="connsiteY9" fmla="*/ 31703 h 331741"/>
                      <a:gd name="connsiteX10" fmla="*/ 79178 w 484765"/>
                      <a:gd name="connsiteY10" fmla="*/ 74177 h 331741"/>
                      <a:gd name="connsiteX11" fmla="*/ 167727 w 484765"/>
                      <a:gd name="connsiteY11" fmla="*/ 161989 h 331741"/>
                      <a:gd name="connsiteX12" fmla="*/ 141375 w 484765"/>
                      <a:gd name="connsiteY12" fmla="*/ 161989 h 331741"/>
                      <a:gd name="connsiteX13" fmla="*/ 80651 w 484765"/>
                      <a:gd name="connsiteY13" fmla="*/ 159779 h 331741"/>
                      <a:gd name="connsiteX14" fmla="*/ 93091 w 484765"/>
                      <a:gd name="connsiteY14" fmla="*/ 194888 h 331741"/>
                      <a:gd name="connsiteX15" fmla="*/ 202917 w 484765"/>
                      <a:gd name="connsiteY15" fmla="*/ 245382 h 331741"/>
                      <a:gd name="connsiteX16" fmla="*/ 331484 w 484765"/>
                      <a:gd name="connsiteY16" fmla="*/ 326974 h 331741"/>
                      <a:gd name="connsiteX17" fmla="*/ 484766 w 484765"/>
                      <a:gd name="connsiteY17" fmla="*/ 309051 h 331741"/>
                      <a:gd name="connsiteX18" fmla="*/ 472490 w 484765"/>
                      <a:gd name="connsiteY18" fmla="*/ 239162 h 331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484765" h="331741">
                        <a:moveTo>
                          <a:pt x="472490" y="239162"/>
                        </a:moveTo>
                        <a:cubicBezTo>
                          <a:pt x="472490" y="239162"/>
                          <a:pt x="444175" y="172874"/>
                          <a:pt x="430589" y="123116"/>
                        </a:cubicBezTo>
                        <a:cubicBezTo>
                          <a:pt x="416923" y="73359"/>
                          <a:pt x="374940" y="45534"/>
                          <a:pt x="354972" y="34322"/>
                        </a:cubicBezTo>
                        <a:cubicBezTo>
                          <a:pt x="335003" y="23110"/>
                          <a:pt x="303987" y="31622"/>
                          <a:pt x="295148" y="45534"/>
                        </a:cubicBezTo>
                        <a:cubicBezTo>
                          <a:pt x="274689" y="38905"/>
                          <a:pt x="243509" y="30885"/>
                          <a:pt x="233442" y="50690"/>
                        </a:cubicBezTo>
                        <a:cubicBezTo>
                          <a:pt x="227059" y="62393"/>
                          <a:pt x="227796" y="75568"/>
                          <a:pt x="227796" y="75568"/>
                        </a:cubicBezTo>
                        <a:cubicBezTo>
                          <a:pt x="227796" y="75568"/>
                          <a:pt x="195552" y="60183"/>
                          <a:pt x="180248" y="90217"/>
                        </a:cubicBezTo>
                        <a:cubicBezTo>
                          <a:pt x="156842" y="69021"/>
                          <a:pt x="120916" y="38414"/>
                          <a:pt x="100456" y="29166"/>
                        </a:cubicBezTo>
                        <a:cubicBezTo>
                          <a:pt x="79997" y="19919"/>
                          <a:pt x="38996" y="2406"/>
                          <a:pt x="19191" y="196"/>
                        </a:cubicBezTo>
                        <a:cubicBezTo>
                          <a:pt x="-613" y="-2014"/>
                          <a:pt x="-9370" y="14845"/>
                          <a:pt x="14036" y="31703"/>
                        </a:cubicBezTo>
                        <a:cubicBezTo>
                          <a:pt x="37441" y="48562"/>
                          <a:pt x="69685" y="61738"/>
                          <a:pt x="79178" y="74177"/>
                        </a:cubicBezTo>
                        <a:cubicBezTo>
                          <a:pt x="88672" y="86617"/>
                          <a:pt x="161916" y="150286"/>
                          <a:pt x="167727" y="161989"/>
                        </a:cubicBezTo>
                        <a:cubicBezTo>
                          <a:pt x="173619" y="173692"/>
                          <a:pt x="160443" y="168618"/>
                          <a:pt x="141375" y="161989"/>
                        </a:cubicBezTo>
                        <a:cubicBezTo>
                          <a:pt x="122307" y="155360"/>
                          <a:pt x="92354" y="151759"/>
                          <a:pt x="80651" y="159779"/>
                        </a:cubicBezTo>
                        <a:cubicBezTo>
                          <a:pt x="68949" y="167800"/>
                          <a:pt x="85071" y="189077"/>
                          <a:pt x="93091" y="194888"/>
                        </a:cubicBezTo>
                        <a:cubicBezTo>
                          <a:pt x="101111" y="200780"/>
                          <a:pt x="155288" y="218293"/>
                          <a:pt x="202917" y="245382"/>
                        </a:cubicBezTo>
                        <a:cubicBezTo>
                          <a:pt x="250465" y="272470"/>
                          <a:pt x="247028" y="309706"/>
                          <a:pt x="331484" y="326974"/>
                        </a:cubicBezTo>
                        <a:cubicBezTo>
                          <a:pt x="415940" y="344242"/>
                          <a:pt x="484766" y="309051"/>
                          <a:pt x="484766" y="309051"/>
                        </a:cubicBezTo>
                        <a:lnTo>
                          <a:pt x="472490" y="239162"/>
                        </a:lnTo>
                        <a:close/>
                      </a:path>
                    </a:pathLst>
                  </a:custGeom>
                  <a:solidFill>
                    <a:srgbClr val="FFA18A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0CEC5C2C-0C6C-488F-8809-57FAC90416F9}"/>
                      </a:ext>
                    </a:extLst>
                  </p:cNvPr>
                  <p:cNvSpPr/>
                  <p:nvPr/>
                </p:nvSpPr>
                <p:spPr>
                  <a:xfrm>
                    <a:off x="5954955" y="184134"/>
                    <a:ext cx="63626" cy="159829"/>
                  </a:xfrm>
                  <a:custGeom>
                    <a:avLst/>
                    <a:gdLst>
                      <a:gd name="connsiteX0" fmla="*/ 22707 w 63626"/>
                      <a:gd name="connsiteY0" fmla="*/ 0 h 159829"/>
                      <a:gd name="connsiteX1" fmla="*/ 8222 w 63626"/>
                      <a:gd name="connsiteY1" fmla="*/ 33308 h 159829"/>
                      <a:gd name="connsiteX2" fmla="*/ 3476 w 63626"/>
                      <a:gd name="connsiteY2" fmla="*/ 69480 h 159829"/>
                      <a:gd name="connsiteX3" fmla="*/ 4294 w 63626"/>
                      <a:gd name="connsiteY3" fmla="*/ 105898 h 159829"/>
                      <a:gd name="connsiteX4" fmla="*/ 12478 w 63626"/>
                      <a:gd name="connsiteY4" fmla="*/ 141252 h 159829"/>
                      <a:gd name="connsiteX5" fmla="*/ 21071 w 63626"/>
                      <a:gd name="connsiteY5" fmla="*/ 155901 h 159829"/>
                      <a:gd name="connsiteX6" fmla="*/ 27618 w 63626"/>
                      <a:gd name="connsiteY6" fmla="*/ 154100 h 159829"/>
                      <a:gd name="connsiteX7" fmla="*/ 33592 w 63626"/>
                      <a:gd name="connsiteY7" fmla="*/ 147963 h 159829"/>
                      <a:gd name="connsiteX8" fmla="*/ 41121 w 63626"/>
                      <a:gd name="connsiteY8" fmla="*/ 113673 h 159829"/>
                      <a:gd name="connsiteX9" fmla="*/ 48732 w 63626"/>
                      <a:gd name="connsiteY9" fmla="*/ 77500 h 159829"/>
                      <a:gd name="connsiteX10" fmla="*/ 63626 w 63626"/>
                      <a:gd name="connsiteY10" fmla="*/ 43865 h 159829"/>
                      <a:gd name="connsiteX11" fmla="*/ 50369 w 63626"/>
                      <a:gd name="connsiteY11" fmla="*/ 78073 h 159829"/>
                      <a:gd name="connsiteX12" fmla="*/ 43903 w 63626"/>
                      <a:gd name="connsiteY12" fmla="*/ 113509 h 159829"/>
                      <a:gd name="connsiteX13" fmla="*/ 36293 w 63626"/>
                      <a:gd name="connsiteY13" fmla="*/ 149845 h 159829"/>
                      <a:gd name="connsiteX14" fmla="*/ 29582 w 63626"/>
                      <a:gd name="connsiteY14" fmla="*/ 156883 h 159829"/>
                      <a:gd name="connsiteX15" fmla="*/ 25081 w 63626"/>
                      <a:gd name="connsiteY15" fmla="*/ 159256 h 159829"/>
                      <a:gd name="connsiteX16" fmla="*/ 22298 w 63626"/>
                      <a:gd name="connsiteY16" fmla="*/ 159829 h 159829"/>
                      <a:gd name="connsiteX17" fmla="*/ 19188 w 63626"/>
                      <a:gd name="connsiteY17" fmla="*/ 158929 h 159829"/>
                      <a:gd name="connsiteX18" fmla="*/ 8959 w 63626"/>
                      <a:gd name="connsiteY18" fmla="*/ 142561 h 159829"/>
                      <a:gd name="connsiteX19" fmla="*/ 939 w 63626"/>
                      <a:gd name="connsiteY19" fmla="*/ 106307 h 159829"/>
                      <a:gd name="connsiteX20" fmla="*/ 611 w 63626"/>
                      <a:gd name="connsiteY20" fmla="*/ 69317 h 159829"/>
                      <a:gd name="connsiteX21" fmla="*/ 6422 w 63626"/>
                      <a:gd name="connsiteY21" fmla="*/ 32817 h 159829"/>
                      <a:gd name="connsiteX22" fmla="*/ 22707 w 63626"/>
                      <a:gd name="connsiteY22" fmla="*/ 0 h 159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63626" h="159829">
                        <a:moveTo>
                          <a:pt x="22707" y="0"/>
                        </a:moveTo>
                        <a:cubicBezTo>
                          <a:pt x="14933" y="9575"/>
                          <a:pt x="11086" y="21523"/>
                          <a:pt x="8222" y="33308"/>
                        </a:cubicBezTo>
                        <a:cubicBezTo>
                          <a:pt x="5358" y="45174"/>
                          <a:pt x="3967" y="57286"/>
                          <a:pt x="3476" y="69480"/>
                        </a:cubicBezTo>
                        <a:cubicBezTo>
                          <a:pt x="3066" y="81674"/>
                          <a:pt x="2985" y="93868"/>
                          <a:pt x="4294" y="105898"/>
                        </a:cubicBezTo>
                        <a:cubicBezTo>
                          <a:pt x="5849" y="117928"/>
                          <a:pt x="8304" y="129958"/>
                          <a:pt x="12478" y="141252"/>
                        </a:cubicBezTo>
                        <a:cubicBezTo>
                          <a:pt x="14524" y="146653"/>
                          <a:pt x="17061" y="152873"/>
                          <a:pt x="21071" y="155901"/>
                        </a:cubicBezTo>
                        <a:cubicBezTo>
                          <a:pt x="22298" y="157047"/>
                          <a:pt x="25490" y="155573"/>
                          <a:pt x="27618" y="154100"/>
                        </a:cubicBezTo>
                        <a:cubicBezTo>
                          <a:pt x="29909" y="152464"/>
                          <a:pt x="31955" y="150336"/>
                          <a:pt x="33592" y="147963"/>
                        </a:cubicBezTo>
                        <a:cubicBezTo>
                          <a:pt x="40303" y="138306"/>
                          <a:pt x="41612" y="125621"/>
                          <a:pt x="41121" y="113673"/>
                        </a:cubicBezTo>
                        <a:cubicBezTo>
                          <a:pt x="40384" y="100988"/>
                          <a:pt x="44640" y="88958"/>
                          <a:pt x="48732" y="77500"/>
                        </a:cubicBezTo>
                        <a:cubicBezTo>
                          <a:pt x="53069" y="65961"/>
                          <a:pt x="58143" y="54831"/>
                          <a:pt x="63626" y="43865"/>
                        </a:cubicBezTo>
                        <a:cubicBezTo>
                          <a:pt x="58634" y="55077"/>
                          <a:pt x="54133" y="66452"/>
                          <a:pt x="50369" y="78073"/>
                        </a:cubicBezTo>
                        <a:cubicBezTo>
                          <a:pt x="46686" y="89612"/>
                          <a:pt x="42839" y="101561"/>
                          <a:pt x="43903" y="113509"/>
                        </a:cubicBezTo>
                        <a:cubicBezTo>
                          <a:pt x="44885" y="125703"/>
                          <a:pt x="43576" y="139042"/>
                          <a:pt x="36293" y="149845"/>
                        </a:cubicBezTo>
                        <a:cubicBezTo>
                          <a:pt x="34492" y="152464"/>
                          <a:pt x="32282" y="154919"/>
                          <a:pt x="29582" y="156883"/>
                        </a:cubicBezTo>
                        <a:cubicBezTo>
                          <a:pt x="28190" y="157783"/>
                          <a:pt x="26799" y="158683"/>
                          <a:pt x="25081" y="159256"/>
                        </a:cubicBezTo>
                        <a:cubicBezTo>
                          <a:pt x="24262" y="159584"/>
                          <a:pt x="23444" y="159747"/>
                          <a:pt x="22298" y="159829"/>
                        </a:cubicBezTo>
                        <a:cubicBezTo>
                          <a:pt x="21071" y="159829"/>
                          <a:pt x="20089" y="159420"/>
                          <a:pt x="19188" y="158929"/>
                        </a:cubicBezTo>
                        <a:cubicBezTo>
                          <a:pt x="13378" y="154346"/>
                          <a:pt x="11414" y="148290"/>
                          <a:pt x="8959" y="142561"/>
                        </a:cubicBezTo>
                        <a:cubicBezTo>
                          <a:pt x="4703" y="130777"/>
                          <a:pt x="2412" y="118583"/>
                          <a:pt x="939" y="106307"/>
                        </a:cubicBezTo>
                        <a:cubicBezTo>
                          <a:pt x="-207" y="93950"/>
                          <a:pt x="-289" y="81592"/>
                          <a:pt x="611" y="69317"/>
                        </a:cubicBezTo>
                        <a:cubicBezTo>
                          <a:pt x="1430" y="57041"/>
                          <a:pt x="3148" y="44765"/>
                          <a:pt x="6422" y="32817"/>
                        </a:cubicBezTo>
                        <a:cubicBezTo>
                          <a:pt x="10022" y="21114"/>
                          <a:pt x="14442" y="9166"/>
                          <a:pt x="22707" y="0"/>
                        </a:cubicBezTo>
                        <a:close/>
                      </a:path>
                    </a:pathLst>
                  </a:custGeom>
                  <a:solidFill>
                    <a:srgbClr val="BE624C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" name="Freeform: Shape 24">
                    <a:extLst>
                      <a:ext uri="{FF2B5EF4-FFF2-40B4-BE49-F238E27FC236}">
                        <a16:creationId xmlns:a16="http://schemas.microsoft.com/office/drawing/2014/main" id="{27BAE1EF-EAC6-4D38-8816-965B9B9D1189}"/>
                      </a:ext>
                    </a:extLst>
                  </p:cNvPr>
                  <p:cNvSpPr/>
                  <p:nvPr/>
                </p:nvSpPr>
                <p:spPr>
                  <a:xfrm>
                    <a:off x="5909522" y="214087"/>
                    <a:ext cx="53533" cy="133350"/>
                  </a:xfrm>
                  <a:custGeom>
                    <a:avLst/>
                    <a:gdLst>
                      <a:gd name="connsiteX0" fmla="*/ 788 w 53533"/>
                      <a:gd name="connsiteY0" fmla="*/ 0 h 133350"/>
                      <a:gd name="connsiteX1" fmla="*/ 3570 w 53533"/>
                      <a:gd name="connsiteY1" fmla="*/ 46893 h 133350"/>
                      <a:gd name="connsiteX2" fmla="*/ 12245 w 53533"/>
                      <a:gd name="connsiteY2" fmla="*/ 92558 h 133350"/>
                      <a:gd name="connsiteX3" fmla="*/ 22557 w 53533"/>
                      <a:gd name="connsiteY3" fmla="*/ 113182 h 133350"/>
                      <a:gd name="connsiteX4" fmla="*/ 38024 w 53533"/>
                      <a:gd name="connsiteY4" fmla="*/ 128976 h 133350"/>
                      <a:gd name="connsiteX5" fmla="*/ 43262 w 53533"/>
                      <a:gd name="connsiteY5" fmla="*/ 130695 h 133350"/>
                      <a:gd name="connsiteX6" fmla="*/ 47599 w 53533"/>
                      <a:gd name="connsiteY6" fmla="*/ 129222 h 133350"/>
                      <a:gd name="connsiteX7" fmla="*/ 51609 w 53533"/>
                      <a:gd name="connsiteY7" fmla="*/ 119074 h 133350"/>
                      <a:gd name="connsiteX8" fmla="*/ 51446 w 53533"/>
                      <a:gd name="connsiteY8" fmla="*/ 95750 h 133350"/>
                      <a:gd name="connsiteX9" fmla="*/ 53328 w 53533"/>
                      <a:gd name="connsiteY9" fmla="*/ 119319 h 133350"/>
                      <a:gd name="connsiteX10" fmla="*/ 49236 w 53533"/>
                      <a:gd name="connsiteY10" fmla="*/ 130859 h 133350"/>
                      <a:gd name="connsiteX11" fmla="*/ 42934 w 53533"/>
                      <a:gd name="connsiteY11" fmla="*/ 133314 h 133350"/>
                      <a:gd name="connsiteX12" fmla="*/ 36960 w 53533"/>
                      <a:gd name="connsiteY12" fmla="*/ 131677 h 133350"/>
                      <a:gd name="connsiteX13" fmla="*/ 19693 w 53533"/>
                      <a:gd name="connsiteY13" fmla="*/ 114982 h 133350"/>
                      <a:gd name="connsiteX14" fmla="*/ 8726 w 53533"/>
                      <a:gd name="connsiteY14" fmla="*/ 93786 h 133350"/>
                      <a:gd name="connsiteX15" fmla="*/ 624 w 53533"/>
                      <a:gd name="connsiteY15" fmla="*/ 47139 h 133350"/>
                      <a:gd name="connsiteX16" fmla="*/ 788 w 53533"/>
                      <a:gd name="connsiteY16" fmla="*/ 0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53533" h="133350">
                        <a:moveTo>
                          <a:pt x="788" y="0"/>
                        </a:moveTo>
                        <a:cubicBezTo>
                          <a:pt x="1197" y="15713"/>
                          <a:pt x="2016" y="31344"/>
                          <a:pt x="3570" y="46893"/>
                        </a:cubicBezTo>
                        <a:cubicBezTo>
                          <a:pt x="5207" y="62360"/>
                          <a:pt x="7253" y="78073"/>
                          <a:pt x="12245" y="92558"/>
                        </a:cubicBezTo>
                        <a:cubicBezTo>
                          <a:pt x="14537" y="99842"/>
                          <a:pt x="18629" y="106471"/>
                          <a:pt x="22557" y="113182"/>
                        </a:cubicBezTo>
                        <a:cubicBezTo>
                          <a:pt x="26649" y="119729"/>
                          <a:pt x="30986" y="126357"/>
                          <a:pt x="38024" y="128976"/>
                        </a:cubicBezTo>
                        <a:cubicBezTo>
                          <a:pt x="39661" y="129631"/>
                          <a:pt x="41789" y="130449"/>
                          <a:pt x="43262" y="130695"/>
                        </a:cubicBezTo>
                        <a:cubicBezTo>
                          <a:pt x="44899" y="130940"/>
                          <a:pt x="46372" y="130449"/>
                          <a:pt x="47599" y="129222"/>
                        </a:cubicBezTo>
                        <a:cubicBezTo>
                          <a:pt x="50054" y="126767"/>
                          <a:pt x="50955" y="122757"/>
                          <a:pt x="51609" y="119074"/>
                        </a:cubicBezTo>
                        <a:cubicBezTo>
                          <a:pt x="52837" y="111463"/>
                          <a:pt x="52264" y="103525"/>
                          <a:pt x="51446" y="95750"/>
                        </a:cubicBezTo>
                        <a:cubicBezTo>
                          <a:pt x="53001" y="103443"/>
                          <a:pt x="53983" y="111299"/>
                          <a:pt x="53328" y="119319"/>
                        </a:cubicBezTo>
                        <a:cubicBezTo>
                          <a:pt x="52837" y="123248"/>
                          <a:pt x="52182" y="127421"/>
                          <a:pt x="49236" y="130859"/>
                        </a:cubicBezTo>
                        <a:cubicBezTo>
                          <a:pt x="47763" y="132577"/>
                          <a:pt x="45308" y="133559"/>
                          <a:pt x="42934" y="133314"/>
                        </a:cubicBezTo>
                        <a:cubicBezTo>
                          <a:pt x="40561" y="132986"/>
                          <a:pt x="39006" y="132332"/>
                          <a:pt x="36960" y="131677"/>
                        </a:cubicBezTo>
                        <a:cubicBezTo>
                          <a:pt x="28777" y="128976"/>
                          <a:pt x="23866" y="121447"/>
                          <a:pt x="19693" y="114982"/>
                        </a:cubicBezTo>
                        <a:cubicBezTo>
                          <a:pt x="15683" y="108271"/>
                          <a:pt x="11263" y="101479"/>
                          <a:pt x="8726" y="93786"/>
                        </a:cubicBezTo>
                        <a:cubicBezTo>
                          <a:pt x="3734" y="78564"/>
                          <a:pt x="1770" y="62851"/>
                          <a:pt x="624" y="47139"/>
                        </a:cubicBezTo>
                        <a:cubicBezTo>
                          <a:pt x="-194" y="31426"/>
                          <a:pt x="-276" y="15713"/>
                          <a:pt x="788" y="0"/>
                        </a:cubicBezTo>
                        <a:close/>
                      </a:path>
                    </a:pathLst>
                  </a:custGeom>
                  <a:solidFill>
                    <a:srgbClr val="BE624C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E1F7C9EA-5B46-4CED-904B-957CE5D9A81C}"/>
                      </a:ext>
                    </a:extLst>
                  </p:cNvPr>
                  <p:cNvSpPr/>
                  <p:nvPr/>
                </p:nvSpPr>
                <p:spPr>
                  <a:xfrm>
                    <a:off x="5861225" y="228736"/>
                    <a:ext cx="55329" cy="127821"/>
                  </a:xfrm>
                  <a:custGeom>
                    <a:avLst/>
                    <a:gdLst>
                      <a:gd name="connsiteX0" fmla="*/ 1455 w 55329"/>
                      <a:gd name="connsiteY0" fmla="*/ 0 h 127821"/>
                      <a:gd name="connsiteX1" fmla="*/ 4647 w 55329"/>
                      <a:gd name="connsiteY1" fmla="*/ 60314 h 127821"/>
                      <a:gd name="connsiteX2" fmla="*/ 11603 w 55329"/>
                      <a:gd name="connsiteY2" fmla="*/ 89449 h 127821"/>
                      <a:gd name="connsiteX3" fmla="*/ 26579 w 55329"/>
                      <a:gd name="connsiteY3" fmla="*/ 114573 h 127821"/>
                      <a:gd name="connsiteX4" fmla="*/ 38609 w 55329"/>
                      <a:gd name="connsiteY4" fmla="*/ 122429 h 127821"/>
                      <a:gd name="connsiteX5" fmla="*/ 50803 w 55329"/>
                      <a:gd name="connsiteY5" fmla="*/ 122920 h 127821"/>
                      <a:gd name="connsiteX6" fmla="*/ 52112 w 55329"/>
                      <a:gd name="connsiteY6" fmla="*/ 116701 h 127821"/>
                      <a:gd name="connsiteX7" fmla="*/ 51048 w 55329"/>
                      <a:gd name="connsiteY7" fmla="*/ 109499 h 127821"/>
                      <a:gd name="connsiteX8" fmla="*/ 46875 w 55329"/>
                      <a:gd name="connsiteY8" fmla="*/ 94932 h 127821"/>
                      <a:gd name="connsiteX9" fmla="*/ 50639 w 55329"/>
                      <a:gd name="connsiteY9" fmla="*/ 34208 h 127821"/>
                      <a:gd name="connsiteX10" fmla="*/ 48184 w 55329"/>
                      <a:gd name="connsiteY10" fmla="*/ 64406 h 127821"/>
                      <a:gd name="connsiteX11" fmla="*/ 49575 w 55329"/>
                      <a:gd name="connsiteY11" fmla="*/ 94277 h 127821"/>
                      <a:gd name="connsiteX12" fmla="*/ 54077 w 55329"/>
                      <a:gd name="connsiteY12" fmla="*/ 108762 h 127821"/>
                      <a:gd name="connsiteX13" fmla="*/ 55304 w 55329"/>
                      <a:gd name="connsiteY13" fmla="*/ 116537 h 127821"/>
                      <a:gd name="connsiteX14" fmla="*/ 53422 w 55329"/>
                      <a:gd name="connsiteY14" fmla="*/ 124884 h 127821"/>
                      <a:gd name="connsiteX15" fmla="*/ 45074 w 55329"/>
                      <a:gd name="connsiteY15" fmla="*/ 127749 h 127821"/>
                      <a:gd name="connsiteX16" fmla="*/ 37300 w 55329"/>
                      <a:gd name="connsiteY16" fmla="*/ 125621 h 127821"/>
                      <a:gd name="connsiteX17" fmla="*/ 24042 w 55329"/>
                      <a:gd name="connsiteY17" fmla="*/ 117110 h 127821"/>
                      <a:gd name="connsiteX18" fmla="*/ 8493 w 55329"/>
                      <a:gd name="connsiteY18" fmla="*/ 90431 h 127821"/>
                      <a:gd name="connsiteX19" fmla="*/ 1864 w 55329"/>
                      <a:gd name="connsiteY19" fmla="*/ 60560 h 127821"/>
                      <a:gd name="connsiteX20" fmla="*/ 1455 w 55329"/>
                      <a:gd name="connsiteY20" fmla="*/ 0 h 127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55329" h="127821">
                        <a:moveTo>
                          <a:pt x="1455" y="0"/>
                        </a:moveTo>
                        <a:cubicBezTo>
                          <a:pt x="800" y="20214"/>
                          <a:pt x="1619" y="40510"/>
                          <a:pt x="4647" y="60314"/>
                        </a:cubicBezTo>
                        <a:cubicBezTo>
                          <a:pt x="6283" y="70217"/>
                          <a:pt x="8329" y="80037"/>
                          <a:pt x="11603" y="89449"/>
                        </a:cubicBezTo>
                        <a:cubicBezTo>
                          <a:pt x="14958" y="98778"/>
                          <a:pt x="19541" y="107862"/>
                          <a:pt x="26579" y="114573"/>
                        </a:cubicBezTo>
                        <a:cubicBezTo>
                          <a:pt x="30016" y="118010"/>
                          <a:pt x="34026" y="120711"/>
                          <a:pt x="38609" y="122429"/>
                        </a:cubicBezTo>
                        <a:cubicBezTo>
                          <a:pt x="42865" y="124148"/>
                          <a:pt x="48512" y="125785"/>
                          <a:pt x="50803" y="122920"/>
                        </a:cubicBezTo>
                        <a:cubicBezTo>
                          <a:pt x="51949" y="121529"/>
                          <a:pt x="52194" y="119074"/>
                          <a:pt x="52112" y="116701"/>
                        </a:cubicBezTo>
                        <a:cubicBezTo>
                          <a:pt x="52031" y="114327"/>
                          <a:pt x="51621" y="111872"/>
                          <a:pt x="51048" y="109499"/>
                        </a:cubicBezTo>
                        <a:cubicBezTo>
                          <a:pt x="49985" y="104589"/>
                          <a:pt x="48184" y="100169"/>
                          <a:pt x="46875" y="94932"/>
                        </a:cubicBezTo>
                        <a:cubicBezTo>
                          <a:pt x="43683" y="74309"/>
                          <a:pt x="47448" y="54177"/>
                          <a:pt x="50639" y="34208"/>
                        </a:cubicBezTo>
                        <a:cubicBezTo>
                          <a:pt x="49412" y="44274"/>
                          <a:pt x="48593" y="54340"/>
                          <a:pt x="48184" y="64406"/>
                        </a:cubicBezTo>
                        <a:cubicBezTo>
                          <a:pt x="47775" y="74390"/>
                          <a:pt x="47448" y="84702"/>
                          <a:pt x="49575" y="94277"/>
                        </a:cubicBezTo>
                        <a:cubicBezTo>
                          <a:pt x="50885" y="98860"/>
                          <a:pt x="53013" y="103770"/>
                          <a:pt x="54077" y="108762"/>
                        </a:cubicBezTo>
                        <a:cubicBezTo>
                          <a:pt x="54649" y="111299"/>
                          <a:pt x="55140" y="113836"/>
                          <a:pt x="55304" y="116537"/>
                        </a:cubicBezTo>
                        <a:cubicBezTo>
                          <a:pt x="55386" y="119156"/>
                          <a:pt x="55386" y="122184"/>
                          <a:pt x="53422" y="124884"/>
                        </a:cubicBezTo>
                        <a:cubicBezTo>
                          <a:pt x="51294" y="127749"/>
                          <a:pt x="47693" y="127994"/>
                          <a:pt x="45074" y="127749"/>
                        </a:cubicBezTo>
                        <a:cubicBezTo>
                          <a:pt x="42292" y="127503"/>
                          <a:pt x="39755" y="126603"/>
                          <a:pt x="37300" y="125621"/>
                        </a:cubicBezTo>
                        <a:cubicBezTo>
                          <a:pt x="32389" y="123820"/>
                          <a:pt x="27725" y="120792"/>
                          <a:pt x="24042" y="117110"/>
                        </a:cubicBezTo>
                        <a:cubicBezTo>
                          <a:pt x="16513" y="109663"/>
                          <a:pt x="11848" y="100088"/>
                          <a:pt x="8493" y="90431"/>
                        </a:cubicBezTo>
                        <a:cubicBezTo>
                          <a:pt x="5220" y="80692"/>
                          <a:pt x="3092" y="70708"/>
                          <a:pt x="1864" y="60560"/>
                        </a:cubicBezTo>
                        <a:cubicBezTo>
                          <a:pt x="-591" y="40591"/>
                          <a:pt x="-509" y="20132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rgbClr val="BE624C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" name="Freeform: Shape 26">
                    <a:extLst>
                      <a:ext uri="{FF2B5EF4-FFF2-40B4-BE49-F238E27FC236}">
                        <a16:creationId xmlns:a16="http://schemas.microsoft.com/office/drawing/2014/main" id="{A7E88AE1-8CB0-4201-AFC4-53E12491ACCE}"/>
                      </a:ext>
                    </a:extLst>
                  </p:cNvPr>
                  <p:cNvSpPr/>
                  <p:nvPr/>
                </p:nvSpPr>
                <p:spPr>
                  <a:xfrm>
                    <a:off x="5987728" y="334329"/>
                    <a:ext cx="72671" cy="36722"/>
                  </a:xfrm>
                  <a:custGeom>
                    <a:avLst/>
                    <a:gdLst>
                      <a:gd name="connsiteX0" fmla="*/ 72672 w 72671"/>
                      <a:gd name="connsiteY0" fmla="*/ 36723 h 36722"/>
                      <a:gd name="connsiteX1" fmla="*/ 57286 w 72671"/>
                      <a:gd name="connsiteY1" fmla="*/ 22319 h 36722"/>
                      <a:gd name="connsiteX2" fmla="*/ 40019 w 72671"/>
                      <a:gd name="connsiteY2" fmla="*/ 10698 h 36722"/>
                      <a:gd name="connsiteX3" fmla="*/ 20787 w 72671"/>
                      <a:gd name="connsiteY3" fmla="*/ 3333 h 36722"/>
                      <a:gd name="connsiteX4" fmla="*/ 0 w 72671"/>
                      <a:gd name="connsiteY4" fmla="*/ 1778 h 36722"/>
                      <a:gd name="connsiteX5" fmla="*/ 21360 w 72671"/>
                      <a:gd name="connsiteY5" fmla="*/ 632 h 36722"/>
                      <a:gd name="connsiteX6" fmla="*/ 41819 w 72671"/>
                      <a:gd name="connsiteY6" fmla="*/ 7589 h 36722"/>
                      <a:gd name="connsiteX7" fmla="*/ 72672 w 72671"/>
                      <a:gd name="connsiteY7" fmla="*/ 36723 h 3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71" h="36722">
                        <a:moveTo>
                          <a:pt x="72672" y="36723"/>
                        </a:moveTo>
                        <a:cubicBezTo>
                          <a:pt x="67844" y="31567"/>
                          <a:pt x="62688" y="26739"/>
                          <a:pt x="57286" y="22319"/>
                        </a:cubicBezTo>
                        <a:cubicBezTo>
                          <a:pt x="51803" y="17982"/>
                          <a:pt x="46157" y="13890"/>
                          <a:pt x="40019" y="10698"/>
                        </a:cubicBezTo>
                        <a:cubicBezTo>
                          <a:pt x="34045" y="7261"/>
                          <a:pt x="27416" y="4970"/>
                          <a:pt x="20787" y="3333"/>
                        </a:cubicBezTo>
                        <a:cubicBezTo>
                          <a:pt x="14076" y="1614"/>
                          <a:pt x="7038" y="1614"/>
                          <a:pt x="0" y="1778"/>
                        </a:cubicBezTo>
                        <a:cubicBezTo>
                          <a:pt x="6874" y="59"/>
                          <a:pt x="14158" y="-595"/>
                          <a:pt x="21360" y="632"/>
                        </a:cubicBezTo>
                        <a:cubicBezTo>
                          <a:pt x="28480" y="1778"/>
                          <a:pt x="35436" y="4233"/>
                          <a:pt x="41819" y="7589"/>
                        </a:cubicBezTo>
                        <a:cubicBezTo>
                          <a:pt x="54258" y="14627"/>
                          <a:pt x="65143" y="24529"/>
                          <a:pt x="72672" y="36723"/>
                        </a:cubicBezTo>
                        <a:close/>
                      </a:path>
                    </a:pathLst>
                  </a:custGeom>
                  <a:solidFill>
                    <a:srgbClr val="BE624C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63306A1E-1566-485B-B951-625440DD252C}"/>
                      </a:ext>
                    </a:extLst>
                  </p:cNvPr>
                  <p:cNvSpPr/>
                  <p:nvPr/>
                </p:nvSpPr>
                <p:spPr>
                  <a:xfrm>
                    <a:off x="5058543" y="1939389"/>
                    <a:ext cx="5892" cy="246167"/>
                  </a:xfrm>
                  <a:custGeom>
                    <a:avLst/>
                    <a:gdLst>
                      <a:gd name="connsiteX0" fmla="*/ 3028 w 5892"/>
                      <a:gd name="connsiteY0" fmla="*/ 0 h 246167"/>
                      <a:gd name="connsiteX1" fmla="*/ 5237 w 5892"/>
                      <a:gd name="connsiteY1" fmla="*/ 61542 h 246167"/>
                      <a:gd name="connsiteX2" fmla="*/ 5892 w 5892"/>
                      <a:gd name="connsiteY2" fmla="*/ 123084 h 246167"/>
                      <a:gd name="connsiteX3" fmla="*/ 5237 w 5892"/>
                      <a:gd name="connsiteY3" fmla="*/ 184626 h 246167"/>
                      <a:gd name="connsiteX4" fmla="*/ 2946 w 5892"/>
                      <a:gd name="connsiteY4" fmla="*/ 246168 h 246167"/>
                      <a:gd name="connsiteX5" fmla="*/ 655 w 5892"/>
                      <a:gd name="connsiteY5" fmla="*/ 184626 h 246167"/>
                      <a:gd name="connsiteX6" fmla="*/ 0 w 5892"/>
                      <a:gd name="connsiteY6" fmla="*/ 123084 h 246167"/>
                      <a:gd name="connsiteX7" fmla="*/ 655 w 5892"/>
                      <a:gd name="connsiteY7" fmla="*/ 61542 h 246167"/>
                      <a:gd name="connsiteX8" fmla="*/ 3028 w 5892"/>
                      <a:gd name="connsiteY8" fmla="*/ 0 h 246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892" h="246167">
                        <a:moveTo>
                          <a:pt x="3028" y="0"/>
                        </a:moveTo>
                        <a:cubicBezTo>
                          <a:pt x="4255" y="20541"/>
                          <a:pt x="4828" y="41001"/>
                          <a:pt x="5237" y="61542"/>
                        </a:cubicBezTo>
                        <a:cubicBezTo>
                          <a:pt x="5728" y="82083"/>
                          <a:pt x="5647" y="102543"/>
                          <a:pt x="5892" y="123084"/>
                        </a:cubicBezTo>
                        <a:cubicBezTo>
                          <a:pt x="5647" y="143625"/>
                          <a:pt x="5647" y="164085"/>
                          <a:pt x="5237" y="184626"/>
                        </a:cubicBezTo>
                        <a:cubicBezTo>
                          <a:pt x="4746" y="205167"/>
                          <a:pt x="4174" y="225627"/>
                          <a:pt x="2946" y="246168"/>
                        </a:cubicBezTo>
                        <a:cubicBezTo>
                          <a:pt x="1719" y="225627"/>
                          <a:pt x="1146" y="205167"/>
                          <a:pt x="655" y="184626"/>
                        </a:cubicBezTo>
                        <a:cubicBezTo>
                          <a:pt x="164" y="164085"/>
                          <a:pt x="246" y="143625"/>
                          <a:pt x="0" y="123084"/>
                        </a:cubicBezTo>
                        <a:cubicBezTo>
                          <a:pt x="246" y="102543"/>
                          <a:pt x="164" y="82083"/>
                          <a:pt x="655" y="61542"/>
                        </a:cubicBezTo>
                        <a:cubicBezTo>
                          <a:pt x="1228" y="41001"/>
                          <a:pt x="1800" y="20459"/>
                          <a:pt x="3028" y="0"/>
                        </a:cubicBezTo>
                        <a:close/>
                      </a:path>
                    </a:pathLst>
                  </a:custGeom>
                  <a:solidFill>
                    <a:srgbClr val="5D6484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86E33249-D726-4C49-B11C-C1C810E1F9F2}"/>
                      </a:ext>
                    </a:extLst>
                  </p:cNvPr>
                  <p:cNvSpPr/>
                  <p:nvPr/>
                </p:nvSpPr>
                <p:spPr>
                  <a:xfrm>
                    <a:off x="5046243" y="2254792"/>
                    <a:ext cx="1067317" cy="811810"/>
                  </a:xfrm>
                  <a:custGeom>
                    <a:avLst/>
                    <a:gdLst>
                      <a:gd name="connsiteX0" fmla="*/ 1026596 w 1067317"/>
                      <a:gd name="connsiteY0" fmla="*/ 0 h 811810"/>
                      <a:gd name="connsiteX1" fmla="*/ 1066206 w 1067317"/>
                      <a:gd name="connsiteY1" fmla="*/ 686127 h 811810"/>
                      <a:gd name="connsiteX2" fmla="*/ 3133 w 1067317"/>
                      <a:gd name="connsiteY2" fmla="*/ 723691 h 811810"/>
                      <a:gd name="connsiteX3" fmla="*/ 55837 w 1067317"/>
                      <a:gd name="connsiteY3" fmla="*/ 63752 h 811810"/>
                      <a:gd name="connsiteX4" fmla="*/ 1026596 w 1067317"/>
                      <a:gd name="connsiteY4" fmla="*/ 0 h 811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317" h="811810">
                        <a:moveTo>
                          <a:pt x="1026596" y="0"/>
                        </a:moveTo>
                        <a:cubicBezTo>
                          <a:pt x="1026596" y="0"/>
                          <a:pt x="1075207" y="573519"/>
                          <a:pt x="1066206" y="686127"/>
                        </a:cubicBezTo>
                        <a:cubicBezTo>
                          <a:pt x="1057203" y="798736"/>
                          <a:pt x="178348" y="883193"/>
                          <a:pt x="3133" y="723691"/>
                        </a:cubicBezTo>
                        <a:cubicBezTo>
                          <a:pt x="-15607" y="642344"/>
                          <a:pt x="55837" y="63752"/>
                          <a:pt x="55837" y="63752"/>
                        </a:cubicBezTo>
                        <a:lnTo>
                          <a:pt x="1026596" y="0"/>
                        </a:lnTo>
                        <a:close/>
                      </a:path>
                    </a:pathLst>
                  </a:custGeom>
                  <a:solidFill>
                    <a:srgbClr val="C25552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30" name="Graphic 7">
                    <a:extLst>
                      <a:ext uri="{FF2B5EF4-FFF2-40B4-BE49-F238E27FC236}">
                        <a16:creationId xmlns:a16="http://schemas.microsoft.com/office/drawing/2014/main" id="{2559C9D5-359E-48CD-9F28-92F1EAF0CC76}"/>
                      </a:ext>
                    </a:extLst>
                  </p:cNvPr>
                  <p:cNvGrpSpPr/>
                  <p:nvPr/>
                </p:nvGrpSpPr>
                <p:grpSpPr>
                  <a:xfrm>
                    <a:off x="5138319" y="338983"/>
                    <a:ext cx="790410" cy="943434"/>
                    <a:chOff x="5138319" y="338983"/>
                    <a:chExt cx="790410" cy="943434"/>
                  </a:xfrm>
                </p:grpSpPr>
                <p:sp>
                  <p:nvSpPr>
                    <p:cNvPr id="31" name="Freeform: Shape 30">
                      <a:extLst>
                        <a:ext uri="{FF2B5EF4-FFF2-40B4-BE49-F238E27FC236}">
                          <a16:creationId xmlns:a16="http://schemas.microsoft.com/office/drawing/2014/main" id="{8D3AE66A-41AA-468A-9B00-A7DB5376F3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138319" y="338983"/>
                      <a:ext cx="787786" cy="582508"/>
                    </a:xfrm>
                    <a:custGeom>
                      <a:avLst/>
                      <a:gdLst>
                        <a:gd name="connsiteX0" fmla="*/ 94783 w 787786"/>
                        <a:gd name="connsiteY0" fmla="*/ 567614 h 582508"/>
                        <a:gd name="connsiteX1" fmla="*/ 17692 w 787786"/>
                        <a:gd name="connsiteY1" fmla="*/ 474074 h 582508"/>
                        <a:gd name="connsiteX2" fmla="*/ 3698 w 787786"/>
                        <a:gd name="connsiteY2" fmla="*/ 336341 h 582508"/>
                        <a:gd name="connsiteX3" fmla="*/ 17692 w 787786"/>
                        <a:gd name="connsiteY3" fmla="*/ 296404 h 582508"/>
                        <a:gd name="connsiteX4" fmla="*/ 38315 w 787786"/>
                        <a:gd name="connsiteY4" fmla="*/ 267597 h 582508"/>
                        <a:gd name="connsiteX5" fmla="*/ 105586 w 787786"/>
                        <a:gd name="connsiteY5" fmla="*/ 127900 h 582508"/>
                        <a:gd name="connsiteX6" fmla="*/ 160908 w 787786"/>
                        <a:gd name="connsiteY6" fmla="*/ 104658 h 582508"/>
                        <a:gd name="connsiteX7" fmla="*/ 181531 w 787786"/>
                        <a:gd name="connsiteY7" fmla="*/ 94347 h 582508"/>
                        <a:gd name="connsiteX8" fmla="*/ 212302 w 787786"/>
                        <a:gd name="connsiteY8" fmla="*/ 59893 h 582508"/>
                        <a:gd name="connsiteX9" fmla="*/ 273681 w 787786"/>
                        <a:gd name="connsiteY9" fmla="*/ 20365 h 582508"/>
                        <a:gd name="connsiteX10" fmla="*/ 367876 w 787786"/>
                        <a:gd name="connsiteY10" fmla="*/ 26012 h 582508"/>
                        <a:gd name="connsiteX11" fmla="*/ 459534 w 787786"/>
                        <a:gd name="connsiteY11" fmla="*/ 5716 h 582508"/>
                        <a:gd name="connsiteX12" fmla="*/ 619200 w 787786"/>
                        <a:gd name="connsiteY12" fmla="*/ 36651 h 582508"/>
                        <a:gd name="connsiteX13" fmla="*/ 673703 w 787786"/>
                        <a:gd name="connsiteY13" fmla="*/ 96065 h 582508"/>
                        <a:gd name="connsiteX14" fmla="*/ 730253 w 787786"/>
                        <a:gd name="connsiteY14" fmla="*/ 142304 h 582508"/>
                        <a:gd name="connsiteX15" fmla="*/ 786885 w 787786"/>
                        <a:gd name="connsiteY15" fmla="*/ 277090 h 582508"/>
                        <a:gd name="connsiteX16" fmla="*/ 774609 w 787786"/>
                        <a:gd name="connsiteY16" fmla="*/ 348371 h 582508"/>
                        <a:gd name="connsiteX17" fmla="*/ 784593 w 787786"/>
                        <a:gd name="connsiteY17" fmla="*/ 423580 h 582508"/>
                        <a:gd name="connsiteX18" fmla="*/ 743511 w 787786"/>
                        <a:gd name="connsiteY18" fmla="*/ 514092 h 582508"/>
                        <a:gd name="connsiteX19" fmla="*/ 711349 w 787786"/>
                        <a:gd name="connsiteY19" fmla="*/ 479148 h 582508"/>
                        <a:gd name="connsiteX20" fmla="*/ 704229 w 787786"/>
                        <a:gd name="connsiteY20" fmla="*/ 461553 h 582508"/>
                        <a:gd name="connsiteX21" fmla="*/ 697109 w 787786"/>
                        <a:gd name="connsiteY21" fmla="*/ 432582 h 582508"/>
                        <a:gd name="connsiteX22" fmla="*/ 675422 w 787786"/>
                        <a:gd name="connsiteY22" fmla="*/ 346080 h 582508"/>
                        <a:gd name="connsiteX23" fmla="*/ 659709 w 787786"/>
                        <a:gd name="connsiteY23" fmla="*/ 283637 h 582508"/>
                        <a:gd name="connsiteX24" fmla="*/ 652835 w 787786"/>
                        <a:gd name="connsiteY24" fmla="*/ 256549 h 582508"/>
                        <a:gd name="connsiteX25" fmla="*/ 558639 w 787786"/>
                        <a:gd name="connsiteY25" fmla="*/ 179458 h 582508"/>
                        <a:gd name="connsiteX26" fmla="*/ 296022 w 787786"/>
                        <a:gd name="connsiteY26" fmla="*/ 260887 h 582508"/>
                        <a:gd name="connsiteX27" fmla="*/ 157062 w 787786"/>
                        <a:gd name="connsiteY27" fmla="*/ 326684 h 582508"/>
                        <a:gd name="connsiteX28" fmla="*/ 114097 w 787786"/>
                        <a:gd name="connsiteY28" fmla="*/ 487822 h 582508"/>
                        <a:gd name="connsiteX29" fmla="*/ 131856 w 787786"/>
                        <a:gd name="connsiteY29" fmla="*/ 532260 h 582508"/>
                        <a:gd name="connsiteX30" fmla="*/ 132592 w 787786"/>
                        <a:gd name="connsiteY30" fmla="*/ 564586 h 582508"/>
                        <a:gd name="connsiteX31" fmla="*/ 132183 w 787786"/>
                        <a:gd name="connsiteY31" fmla="*/ 582509 h 582508"/>
                        <a:gd name="connsiteX32" fmla="*/ 94783 w 787786"/>
                        <a:gd name="connsiteY32" fmla="*/ 567614 h 5825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</a:cxnLst>
                      <a:rect l="l" t="t" r="r" b="b"/>
                      <a:pathLst>
                        <a:path w="787786" h="582508">
                          <a:moveTo>
                            <a:pt x="94783" y="567614"/>
                          </a:moveTo>
                          <a:cubicBezTo>
                            <a:pt x="57220" y="545518"/>
                            <a:pt x="31032" y="515647"/>
                            <a:pt x="17692" y="474074"/>
                          </a:cubicBezTo>
                          <a:cubicBezTo>
                            <a:pt x="3616" y="430291"/>
                            <a:pt x="-5468" y="382170"/>
                            <a:pt x="3698" y="336341"/>
                          </a:cubicBezTo>
                          <a:cubicBezTo>
                            <a:pt x="6480" y="322428"/>
                            <a:pt x="11063" y="308925"/>
                            <a:pt x="17692" y="296404"/>
                          </a:cubicBezTo>
                          <a:cubicBezTo>
                            <a:pt x="23175" y="285929"/>
                            <a:pt x="31932" y="277500"/>
                            <a:pt x="38315" y="267597"/>
                          </a:cubicBezTo>
                          <a:cubicBezTo>
                            <a:pt x="69168" y="219722"/>
                            <a:pt x="48873" y="160308"/>
                            <a:pt x="105586" y="127900"/>
                          </a:cubicBezTo>
                          <a:cubicBezTo>
                            <a:pt x="122936" y="117998"/>
                            <a:pt x="142167" y="111860"/>
                            <a:pt x="160908" y="104658"/>
                          </a:cubicBezTo>
                          <a:cubicBezTo>
                            <a:pt x="168110" y="101876"/>
                            <a:pt x="175312" y="98930"/>
                            <a:pt x="181531" y="94347"/>
                          </a:cubicBezTo>
                          <a:cubicBezTo>
                            <a:pt x="193316" y="85590"/>
                            <a:pt x="203709" y="71841"/>
                            <a:pt x="212302" y="59893"/>
                          </a:cubicBezTo>
                          <a:cubicBezTo>
                            <a:pt x="227279" y="38943"/>
                            <a:pt x="248556" y="25930"/>
                            <a:pt x="273681" y="20365"/>
                          </a:cubicBezTo>
                          <a:cubicBezTo>
                            <a:pt x="309525" y="12427"/>
                            <a:pt x="333750" y="26012"/>
                            <a:pt x="367876" y="26012"/>
                          </a:cubicBezTo>
                          <a:cubicBezTo>
                            <a:pt x="399301" y="26012"/>
                            <a:pt x="429418" y="12836"/>
                            <a:pt x="459534" y="5716"/>
                          </a:cubicBezTo>
                          <a:cubicBezTo>
                            <a:pt x="514202" y="-7132"/>
                            <a:pt x="575743" y="1052"/>
                            <a:pt x="619200" y="36651"/>
                          </a:cubicBezTo>
                          <a:cubicBezTo>
                            <a:pt x="640150" y="53755"/>
                            <a:pt x="655945" y="75933"/>
                            <a:pt x="673703" y="96065"/>
                          </a:cubicBezTo>
                          <a:cubicBezTo>
                            <a:pt x="691135" y="115870"/>
                            <a:pt x="709958" y="126754"/>
                            <a:pt x="730253" y="142304"/>
                          </a:cubicBezTo>
                          <a:cubicBezTo>
                            <a:pt x="770026" y="172747"/>
                            <a:pt x="792695" y="227579"/>
                            <a:pt x="786885" y="277090"/>
                          </a:cubicBezTo>
                          <a:cubicBezTo>
                            <a:pt x="784102" y="301069"/>
                            <a:pt x="775264" y="324229"/>
                            <a:pt x="774609" y="348371"/>
                          </a:cubicBezTo>
                          <a:cubicBezTo>
                            <a:pt x="773873" y="373659"/>
                            <a:pt x="782057" y="398374"/>
                            <a:pt x="784593" y="423580"/>
                          </a:cubicBezTo>
                          <a:cubicBezTo>
                            <a:pt x="787949" y="456560"/>
                            <a:pt x="772972" y="498461"/>
                            <a:pt x="743511" y="514092"/>
                          </a:cubicBezTo>
                          <a:cubicBezTo>
                            <a:pt x="712985" y="530296"/>
                            <a:pt x="724443" y="505336"/>
                            <a:pt x="711349" y="479148"/>
                          </a:cubicBezTo>
                          <a:cubicBezTo>
                            <a:pt x="708403" y="473255"/>
                            <a:pt x="705866" y="468018"/>
                            <a:pt x="704229" y="461553"/>
                          </a:cubicBezTo>
                          <a:cubicBezTo>
                            <a:pt x="701774" y="451896"/>
                            <a:pt x="699482" y="442239"/>
                            <a:pt x="697109" y="432582"/>
                          </a:cubicBezTo>
                          <a:cubicBezTo>
                            <a:pt x="689907" y="403775"/>
                            <a:pt x="682705" y="374886"/>
                            <a:pt x="675422" y="346080"/>
                          </a:cubicBezTo>
                          <a:cubicBezTo>
                            <a:pt x="670184" y="325293"/>
                            <a:pt x="664947" y="304424"/>
                            <a:pt x="659709" y="283637"/>
                          </a:cubicBezTo>
                          <a:cubicBezTo>
                            <a:pt x="658482" y="278727"/>
                            <a:pt x="657009" y="259904"/>
                            <a:pt x="652835" y="256549"/>
                          </a:cubicBezTo>
                          <a:cubicBezTo>
                            <a:pt x="652835" y="256549"/>
                            <a:pt x="558639" y="179458"/>
                            <a:pt x="558639" y="179458"/>
                          </a:cubicBezTo>
                          <a:lnTo>
                            <a:pt x="296022" y="260887"/>
                          </a:lnTo>
                          <a:lnTo>
                            <a:pt x="157062" y="326684"/>
                          </a:lnTo>
                          <a:lnTo>
                            <a:pt x="114097" y="487822"/>
                          </a:lnTo>
                          <a:lnTo>
                            <a:pt x="131856" y="532260"/>
                          </a:lnTo>
                          <a:cubicBezTo>
                            <a:pt x="131856" y="532260"/>
                            <a:pt x="132592" y="564586"/>
                            <a:pt x="132592" y="564586"/>
                          </a:cubicBezTo>
                          <a:cubicBezTo>
                            <a:pt x="132756" y="570560"/>
                            <a:pt x="132101" y="576535"/>
                            <a:pt x="132183" y="582509"/>
                          </a:cubicBezTo>
                          <a:cubicBezTo>
                            <a:pt x="118680" y="579317"/>
                            <a:pt x="106077" y="574325"/>
                            <a:pt x="94783" y="567614"/>
                          </a:cubicBezTo>
                          <a:close/>
                        </a:path>
                      </a:pathLst>
                    </a:custGeom>
                    <a:solidFill>
                      <a:srgbClr val="935D32"/>
                    </a:solidFill>
                    <a:ln w="81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grpSp>
                  <p:nvGrpSpPr>
                    <p:cNvPr id="32" name="Graphic 7">
                      <a:extLst>
                        <a:ext uri="{FF2B5EF4-FFF2-40B4-BE49-F238E27FC236}">
                          <a16:creationId xmlns:a16="http://schemas.microsoft.com/office/drawing/2014/main" id="{2559C9D5-359E-48CD-9F28-92F1EAF0CC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54333" y="842488"/>
                      <a:ext cx="74396" cy="175491"/>
                      <a:chOff x="5854333" y="842488"/>
                      <a:chExt cx="74396" cy="175491"/>
                    </a:xfrm>
                  </p:grpSpPr>
                  <p:sp>
                    <p:nvSpPr>
                      <p:cNvPr id="33" name="Freeform: Shape 32">
                        <a:extLst>
                          <a:ext uri="{FF2B5EF4-FFF2-40B4-BE49-F238E27FC236}">
                            <a16:creationId xmlns:a16="http://schemas.microsoft.com/office/drawing/2014/main" id="{7A762AA8-9902-4CFE-8811-95A3CC3EA5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54333" y="842488"/>
                        <a:ext cx="74396" cy="175491"/>
                      </a:xfrm>
                      <a:custGeom>
                        <a:avLst/>
                        <a:gdLst>
                          <a:gd name="connsiteX0" fmla="*/ 0 w 74396"/>
                          <a:gd name="connsiteY0" fmla="*/ 15826 h 175491"/>
                          <a:gd name="connsiteX1" fmla="*/ 69480 w 74396"/>
                          <a:gd name="connsiteY1" fmla="*/ 16890 h 175491"/>
                          <a:gd name="connsiteX2" fmla="*/ 74390 w 74396"/>
                          <a:gd name="connsiteY2" fmla="*/ 39313 h 175491"/>
                          <a:gd name="connsiteX3" fmla="*/ 44520 w 74396"/>
                          <a:gd name="connsiteY3" fmla="*/ 116486 h 175491"/>
                          <a:gd name="connsiteX4" fmla="*/ 4092 w 74396"/>
                          <a:gd name="connsiteY4" fmla="*/ 175491 h 1754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4396" h="175491">
                            <a:moveTo>
                              <a:pt x="0" y="15826"/>
                            </a:moveTo>
                            <a:cubicBezTo>
                              <a:pt x="15467" y="-5125"/>
                              <a:pt x="57450" y="-5779"/>
                              <a:pt x="69480" y="16890"/>
                            </a:cubicBezTo>
                            <a:cubicBezTo>
                              <a:pt x="73081" y="23682"/>
                              <a:pt x="74309" y="31620"/>
                              <a:pt x="74390" y="39313"/>
                            </a:cubicBezTo>
                            <a:cubicBezTo>
                              <a:pt x="74718" y="66156"/>
                              <a:pt x="62606" y="96681"/>
                              <a:pt x="44520" y="116486"/>
                            </a:cubicBezTo>
                            <a:cubicBezTo>
                              <a:pt x="19068" y="144393"/>
                              <a:pt x="38791" y="173773"/>
                              <a:pt x="4092" y="175491"/>
                            </a:cubicBezTo>
                          </a:path>
                        </a:pathLst>
                      </a:custGeom>
                      <a:solidFill>
                        <a:srgbClr val="FFA18A"/>
                      </a:solidFill>
                      <a:ln w="818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" name="Freeform: Shape 33">
                        <a:extLst>
                          <a:ext uri="{FF2B5EF4-FFF2-40B4-BE49-F238E27FC236}">
                            <a16:creationId xmlns:a16="http://schemas.microsoft.com/office/drawing/2014/main" id="{95E223E1-F0F7-4FA2-80D0-E883150D2D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0962" y="887969"/>
                        <a:ext cx="43376" cy="102430"/>
                      </a:xfrm>
                      <a:custGeom>
                        <a:avLst/>
                        <a:gdLst>
                          <a:gd name="connsiteX0" fmla="*/ 0 w 43376"/>
                          <a:gd name="connsiteY0" fmla="*/ 9217 h 102430"/>
                          <a:gd name="connsiteX1" fmla="*/ 40510 w 43376"/>
                          <a:gd name="connsiteY1" fmla="*/ 9872 h 102430"/>
                          <a:gd name="connsiteX2" fmla="*/ 43374 w 43376"/>
                          <a:gd name="connsiteY2" fmla="*/ 22966 h 102430"/>
                          <a:gd name="connsiteX3" fmla="*/ 25943 w 43376"/>
                          <a:gd name="connsiteY3" fmla="*/ 67977 h 102430"/>
                          <a:gd name="connsiteX4" fmla="*/ 2373 w 43376"/>
                          <a:gd name="connsiteY4" fmla="*/ 102430 h 102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3376" h="102430">
                            <a:moveTo>
                              <a:pt x="0" y="9217"/>
                            </a:moveTo>
                            <a:cubicBezTo>
                              <a:pt x="9084" y="-2977"/>
                              <a:pt x="33554" y="-3386"/>
                              <a:pt x="40510" y="9872"/>
                            </a:cubicBezTo>
                            <a:cubicBezTo>
                              <a:pt x="42637" y="13882"/>
                              <a:pt x="43292" y="18465"/>
                              <a:pt x="43374" y="22966"/>
                            </a:cubicBezTo>
                            <a:cubicBezTo>
                              <a:pt x="43538" y="38597"/>
                              <a:pt x="36500" y="56438"/>
                              <a:pt x="25943" y="67977"/>
                            </a:cubicBezTo>
                            <a:cubicBezTo>
                              <a:pt x="11048" y="84262"/>
                              <a:pt x="22587" y="101366"/>
                              <a:pt x="2373" y="102430"/>
                            </a:cubicBezTo>
                          </a:path>
                        </a:pathLst>
                      </a:custGeom>
                      <a:solidFill>
                        <a:srgbClr val="CA7455"/>
                      </a:solidFill>
                      <a:ln w="818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" name="Freeform: Shape 34">
                        <a:extLst>
                          <a:ext uri="{FF2B5EF4-FFF2-40B4-BE49-F238E27FC236}">
                            <a16:creationId xmlns:a16="http://schemas.microsoft.com/office/drawing/2014/main" id="{A25EE659-0D40-412E-98B1-8BE05BB826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57330" y="868883"/>
                        <a:ext cx="52898" cy="91972"/>
                      </a:xfrm>
                      <a:custGeom>
                        <a:avLst/>
                        <a:gdLst>
                          <a:gd name="connsiteX0" fmla="*/ 52898 w 52898"/>
                          <a:gd name="connsiteY0" fmla="*/ 16273 h 91972"/>
                          <a:gd name="connsiteX1" fmla="*/ 41850 w 52898"/>
                          <a:gd name="connsiteY1" fmla="*/ 4979 h 91972"/>
                          <a:gd name="connsiteX2" fmla="*/ 27610 w 52898"/>
                          <a:gd name="connsiteY2" fmla="*/ 4243 h 91972"/>
                          <a:gd name="connsiteX3" fmla="*/ 9524 w 52898"/>
                          <a:gd name="connsiteY3" fmla="*/ 28548 h 91972"/>
                          <a:gd name="connsiteX4" fmla="*/ 3223 w 52898"/>
                          <a:gd name="connsiteY4" fmla="*/ 59729 h 91972"/>
                          <a:gd name="connsiteX5" fmla="*/ 1750 w 52898"/>
                          <a:gd name="connsiteY5" fmla="*/ 91973 h 91972"/>
                          <a:gd name="connsiteX6" fmla="*/ 195 w 52898"/>
                          <a:gd name="connsiteY6" fmla="*/ 59483 h 91972"/>
                          <a:gd name="connsiteX7" fmla="*/ 5841 w 52898"/>
                          <a:gd name="connsiteY7" fmla="*/ 27157 h 91972"/>
                          <a:gd name="connsiteX8" fmla="*/ 26383 w 52898"/>
                          <a:gd name="connsiteY8" fmla="*/ 1378 h 91972"/>
                          <a:gd name="connsiteX9" fmla="*/ 42996 w 52898"/>
                          <a:gd name="connsiteY9" fmla="*/ 3342 h 91972"/>
                          <a:gd name="connsiteX10" fmla="*/ 52898 w 52898"/>
                          <a:gd name="connsiteY10" fmla="*/ 16273 h 919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52898" h="91972">
                            <a:moveTo>
                              <a:pt x="52898" y="16273"/>
                            </a:moveTo>
                            <a:cubicBezTo>
                              <a:pt x="49952" y="11772"/>
                              <a:pt x="46351" y="7598"/>
                              <a:pt x="41850" y="4979"/>
                            </a:cubicBezTo>
                            <a:cubicBezTo>
                              <a:pt x="37431" y="2278"/>
                              <a:pt x="32030" y="1787"/>
                              <a:pt x="27610" y="4243"/>
                            </a:cubicBezTo>
                            <a:cubicBezTo>
                              <a:pt x="18772" y="9316"/>
                              <a:pt x="12798" y="18728"/>
                              <a:pt x="9524" y="28548"/>
                            </a:cubicBezTo>
                            <a:cubicBezTo>
                              <a:pt x="5841" y="38451"/>
                              <a:pt x="4368" y="49090"/>
                              <a:pt x="3223" y="59729"/>
                            </a:cubicBezTo>
                            <a:cubicBezTo>
                              <a:pt x="2077" y="70367"/>
                              <a:pt x="1750" y="81170"/>
                              <a:pt x="1750" y="91973"/>
                            </a:cubicBezTo>
                            <a:cubicBezTo>
                              <a:pt x="113" y="81252"/>
                              <a:pt x="-296" y="70367"/>
                              <a:pt x="195" y="59483"/>
                            </a:cubicBezTo>
                            <a:cubicBezTo>
                              <a:pt x="768" y="48599"/>
                              <a:pt x="2323" y="37714"/>
                              <a:pt x="5841" y="27157"/>
                            </a:cubicBezTo>
                            <a:cubicBezTo>
                              <a:pt x="9688" y="16846"/>
                              <a:pt x="15826" y="6616"/>
                              <a:pt x="26383" y="1378"/>
                            </a:cubicBezTo>
                            <a:cubicBezTo>
                              <a:pt x="31784" y="-1159"/>
                              <a:pt x="38413" y="-13"/>
                              <a:pt x="42996" y="3342"/>
                            </a:cubicBezTo>
                            <a:cubicBezTo>
                              <a:pt x="47333" y="6861"/>
                              <a:pt x="50689" y="11362"/>
                              <a:pt x="52898" y="16273"/>
                            </a:cubicBezTo>
                            <a:close/>
                          </a:path>
                        </a:pathLst>
                      </a:custGeom>
                      <a:solidFill>
                        <a:srgbClr val="CA7455"/>
                      </a:solidFill>
                      <a:ln w="818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6" name="Graphic 7">
                      <a:extLst>
                        <a:ext uri="{FF2B5EF4-FFF2-40B4-BE49-F238E27FC236}">
                          <a16:creationId xmlns:a16="http://schemas.microsoft.com/office/drawing/2014/main" id="{2559C9D5-359E-48CD-9F28-92F1EAF0CC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193219" y="912159"/>
                      <a:ext cx="108626" cy="162688"/>
                      <a:chOff x="5193219" y="912159"/>
                      <a:chExt cx="108626" cy="162688"/>
                    </a:xfrm>
                  </p:grpSpPr>
                  <p:sp>
                    <p:nvSpPr>
                      <p:cNvPr id="37" name="Freeform: Shape 36">
                        <a:extLst>
                          <a:ext uri="{FF2B5EF4-FFF2-40B4-BE49-F238E27FC236}">
                            <a16:creationId xmlns:a16="http://schemas.microsoft.com/office/drawing/2014/main" id="{F6164395-EFDA-4FB5-B1D1-09AE235D0D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93219" y="912159"/>
                        <a:ext cx="108626" cy="162688"/>
                      </a:xfrm>
                      <a:custGeom>
                        <a:avLst/>
                        <a:gdLst>
                          <a:gd name="connsiteX0" fmla="*/ 83994 w 108626"/>
                          <a:gd name="connsiteY0" fmla="*/ 26600 h 162688"/>
                          <a:gd name="connsiteX1" fmla="*/ 60097 w 108626"/>
                          <a:gd name="connsiteY1" fmla="*/ 4177 h 162688"/>
                          <a:gd name="connsiteX2" fmla="*/ 683 w 108626"/>
                          <a:gd name="connsiteY2" fmla="*/ 28073 h 162688"/>
                          <a:gd name="connsiteX3" fmla="*/ 2402 w 108626"/>
                          <a:gd name="connsiteY3" fmla="*/ 50988 h 162688"/>
                          <a:gd name="connsiteX4" fmla="*/ 53059 w 108626"/>
                          <a:gd name="connsiteY4" fmla="*/ 116458 h 162688"/>
                          <a:gd name="connsiteX5" fmla="*/ 108627 w 108626"/>
                          <a:gd name="connsiteY5" fmla="*/ 161387 h 1626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8626" h="162688">
                            <a:moveTo>
                              <a:pt x="83994" y="26600"/>
                            </a:moveTo>
                            <a:cubicBezTo>
                              <a:pt x="78347" y="17271"/>
                              <a:pt x="69836" y="8923"/>
                              <a:pt x="60097" y="4177"/>
                            </a:cubicBezTo>
                            <a:cubicBezTo>
                              <a:pt x="39229" y="-6135"/>
                              <a:pt x="5757" y="2949"/>
                              <a:pt x="683" y="28073"/>
                            </a:cubicBezTo>
                            <a:cubicBezTo>
                              <a:pt x="-790" y="35684"/>
                              <a:pt x="274" y="43541"/>
                              <a:pt x="2402" y="50988"/>
                            </a:cubicBezTo>
                            <a:cubicBezTo>
                              <a:pt x="9767" y="76849"/>
                              <a:pt x="30063" y="102628"/>
                              <a:pt x="53059" y="116458"/>
                            </a:cubicBezTo>
                            <a:cubicBezTo>
                              <a:pt x="85467" y="135936"/>
                              <a:pt x="74910" y="169735"/>
                              <a:pt x="108627" y="161387"/>
                            </a:cubicBezTo>
                          </a:path>
                        </a:pathLst>
                      </a:custGeom>
                      <a:solidFill>
                        <a:srgbClr val="FFA18A"/>
                      </a:solidFill>
                      <a:ln w="818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" name="Freeform: Shape 37">
                        <a:extLst>
                          <a:ext uri="{FF2B5EF4-FFF2-40B4-BE49-F238E27FC236}">
                            <a16:creationId xmlns:a16="http://schemas.microsoft.com/office/drawing/2014/main" id="{C3EEAC65-9332-453D-9A1C-EEB69004EE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237221" y="959149"/>
                        <a:ext cx="61269" cy="91631"/>
                      </a:xfrm>
                      <a:custGeom>
                        <a:avLst/>
                        <a:gdLst>
                          <a:gd name="connsiteX0" fmla="*/ 47357 w 61269"/>
                          <a:gd name="connsiteY0" fmla="*/ 15047 h 91631"/>
                          <a:gd name="connsiteX1" fmla="*/ 33854 w 61269"/>
                          <a:gd name="connsiteY1" fmla="*/ 2362 h 91631"/>
                          <a:gd name="connsiteX2" fmla="*/ 382 w 61269"/>
                          <a:gd name="connsiteY2" fmla="*/ 15783 h 91631"/>
                          <a:gd name="connsiteX3" fmla="*/ 1365 w 61269"/>
                          <a:gd name="connsiteY3" fmla="*/ 28714 h 91631"/>
                          <a:gd name="connsiteX4" fmla="*/ 29926 w 61269"/>
                          <a:gd name="connsiteY4" fmla="*/ 65541 h 91631"/>
                          <a:gd name="connsiteX5" fmla="*/ 61270 w 61269"/>
                          <a:gd name="connsiteY5" fmla="*/ 90910 h 916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1269" h="91631">
                            <a:moveTo>
                              <a:pt x="47357" y="15047"/>
                            </a:moveTo>
                            <a:cubicBezTo>
                              <a:pt x="44166" y="9809"/>
                              <a:pt x="39419" y="5144"/>
                              <a:pt x="33854" y="2362"/>
                            </a:cubicBezTo>
                            <a:cubicBezTo>
                              <a:pt x="22069" y="-3449"/>
                              <a:pt x="3247" y="1625"/>
                              <a:pt x="382" y="15783"/>
                            </a:cubicBezTo>
                            <a:cubicBezTo>
                              <a:pt x="-436" y="20039"/>
                              <a:pt x="137" y="24458"/>
                              <a:pt x="1365" y="28714"/>
                            </a:cubicBezTo>
                            <a:cubicBezTo>
                              <a:pt x="5456" y="43281"/>
                              <a:pt x="16996" y="57766"/>
                              <a:pt x="29926" y="65541"/>
                            </a:cubicBezTo>
                            <a:cubicBezTo>
                              <a:pt x="48176" y="76507"/>
                              <a:pt x="42283" y="95575"/>
                              <a:pt x="61270" y="90910"/>
                            </a:cubicBezTo>
                          </a:path>
                        </a:pathLst>
                      </a:custGeom>
                      <a:solidFill>
                        <a:srgbClr val="CA7455"/>
                      </a:solidFill>
                      <a:ln w="818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9" name="Freeform: Shape 38">
                        <a:extLst>
                          <a:ext uri="{FF2B5EF4-FFF2-40B4-BE49-F238E27FC236}">
                            <a16:creationId xmlns:a16="http://schemas.microsoft.com/office/drawing/2014/main" id="{4AB286EF-E770-4653-9F68-FA72ADF28B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225574" y="943449"/>
                        <a:ext cx="67352" cy="74284"/>
                      </a:xfrm>
                      <a:custGeom>
                        <a:avLst/>
                        <a:gdLst>
                          <a:gd name="connsiteX0" fmla="*/ 0 w 67352"/>
                          <a:gd name="connsiteY0" fmla="*/ 21172 h 74284"/>
                          <a:gd name="connsiteX1" fmla="*/ 5483 w 67352"/>
                          <a:gd name="connsiteY1" fmla="*/ 6523 h 74284"/>
                          <a:gd name="connsiteX2" fmla="*/ 20132 w 67352"/>
                          <a:gd name="connsiteY2" fmla="*/ 57 h 74284"/>
                          <a:gd name="connsiteX3" fmla="*/ 47629 w 67352"/>
                          <a:gd name="connsiteY3" fmla="*/ 15688 h 74284"/>
                          <a:gd name="connsiteX4" fmla="*/ 62442 w 67352"/>
                          <a:gd name="connsiteY4" fmla="*/ 43513 h 74284"/>
                          <a:gd name="connsiteX5" fmla="*/ 67352 w 67352"/>
                          <a:gd name="connsiteY5" fmla="*/ 74284 h 74284"/>
                          <a:gd name="connsiteX6" fmla="*/ 59496 w 67352"/>
                          <a:gd name="connsiteY6" fmla="*/ 44495 h 74284"/>
                          <a:gd name="connsiteX7" fmla="*/ 44519 w 67352"/>
                          <a:gd name="connsiteY7" fmla="*/ 18307 h 74284"/>
                          <a:gd name="connsiteX8" fmla="*/ 19723 w 67352"/>
                          <a:gd name="connsiteY8" fmla="*/ 3085 h 74284"/>
                          <a:gd name="connsiteX9" fmla="*/ 6792 w 67352"/>
                          <a:gd name="connsiteY9" fmla="*/ 7832 h 74284"/>
                          <a:gd name="connsiteX10" fmla="*/ 0 w 67352"/>
                          <a:gd name="connsiteY10" fmla="*/ 21172 h 742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67352" h="74284">
                            <a:moveTo>
                              <a:pt x="0" y="21172"/>
                            </a:moveTo>
                            <a:cubicBezTo>
                              <a:pt x="491" y="16016"/>
                              <a:pt x="2291" y="10860"/>
                              <a:pt x="5483" y="6523"/>
                            </a:cubicBezTo>
                            <a:cubicBezTo>
                              <a:pt x="8838" y="2267"/>
                              <a:pt x="14567" y="-434"/>
                              <a:pt x="20132" y="57"/>
                            </a:cubicBezTo>
                            <a:cubicBezTo>
                              <a:pt x="31180" y="1285"/>
                              <a:pt x="40510" y="7750"/>
                              <a:pt x="47629" y="15688"/>
                            </a:cubicBezTo>
                            <a:cubicBezTo>
                              <a:pt x="54504" y="23872"/>
                              <a:pt x="59414" y="33447"/>
                              <a:pt x="62442" y="43513"/>
                            </a:cubicBezTo>
                            <a:cubicBezTo>
                              <a:pt x="65470" y="53579"/>
                              <a:pt x="67352" y="63891"/>
                              <a:pt x="67352" y="74284"/>
                            </a:cubicBezTo>
                            <a:cubicBezTo>
                              <a:pt x="65634" y="64055"/>
                              <a:pt x="63097" y="54070"/>
                              <a:pt x="59496" y="44495"/>
                            </a:cubicBezTo>
                            <a:cubicBezTo>
                              <a:pt x="55977" y="34920"/>
                              <a:pt x="51230" y="25754"/>
                              <a:pt x="44519" y="18307"/>
                            </a:cubicBezTo>
                            <a:cubicBezTo>
                              <a:pt x="38218" y="10696"/>
                              <a:pt x="29216" y="4804"/>
                              <a:pt x="19723" y="3085"/>
                            </a:cubicBezTo>
                            <a:cubicBezTo>
                              <a:pt x="14976" y="2349"/>
                              <a:pt x="10148" y="4231"/>
                              <a:pt x="6792" y="7832"/>
                            </a:cubicBezTo>
                            <a:cubicBezTo>
                              <a:pt x="3519" y="11433"/>
                              <a:pt x="1391" y="16179"/>
                              <a:pt x="0" y="21172"/>
                            </a:cubicBezTo>
                            <a:close/>
                          </a:path>
                        </a:pathLst>
                      </a:custGeom>
                      <a:solidFill>
                        <a:srgbClr val="CA7455"/>
                      </a:solidFill>
                      <a:ln w="818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sp>
                  <p:nvSpPr>
                    <p:cNvPr id="40" name="Freeform: Shape 39">
                      <a:extLst>
                        <a:ext uri="{FF2B5EF4-FFF2-40B4-BE49-F238E27FC236}">
                          <a16:creationId xmlns:a16="http://schemas.microsoft.com/office/drawing/2014/main" id="{3CA111B6-81B8-4755-9789-0C4B74D235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1532" y="540456"/>
                      <a:ext cx="623291" cy="741962"/>
                    </a:xfrm>
                    <a:custGeom>
                      <a:avLst/>
                      <a:gdLst>
                        <a:gd name="connsiteX0" fmla="*/ 0 w 623291"/>
                        <a:gd name="connsiteY0" fmla="*/ 270883 h 741962"/>
                        <a:gd name="connsiteX1" fmla="*/ 50658 w 623291"/>
                        <a:gd name="connsiteY1" fmla="*/ 521470 h 741962"/>
                        <a:gd name="connsiteX2" fmla="*/ 188145 w 623291"/>
                        <a:gd name="connsiteY2" fmla="*/ 703068 h 741962"/>
                        <a:gd name="connsiteX3" fmla="*/ 482679 w 623291"/>
                        <a:gd name="connsiteY3" fmla="*/ 686782 h 741962"/>
                        <a:gd name="connsiteX4" fmla="*/ 622949 w 623291"/>
                        <a:gd name="connsiteY4" fmla="*/ 409761 h 741962"/>
                        <a:gd name="connsiteX5" fmla="*/ 598725 w 623291"/>
                        <a:gd name="connsiteY5" fmla="*/ 140188 h 741962"/>
                        <a:gd name="connsiteX6" fmla="*/ 516805 w 623291"/>
                        <a:gd name="connsiteY6" fmla="*/ 0 h 741962"/>
                        <a:gd name="connsiteX7" fmla="*/ 403133 w 623291"/>
                        <a:gd name="connsiteY7" fmla="*/ 91167 h 741962"/>
                        <a:gd name="connsiteX8" fmla="*/ 152055 w 623291"/>
                        <a:gd name="connsiteY8" fmla="*/ 53195 h 741962"/>
                        <a:gd name="connsiteX9" fmla="*/ 38464 w 623291"/>
                        <a:gd name="connsiteY9" fmla="*/ 145835 h 741962"/>
                        <a:gd name="connsiteX10" fmla="*/ 0 w 623291"/>
                        <a:gd name="connsiteY10" fmla="*/ 270883 h 741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23291" h="741962">
                          <a:moveTo>
                            <a:pt x="0" y="270883"/>
                          </a:moveTo>
                          <a:cubicBezTo>
                            <a:pt x="0" y="270883"/>
                            <a:pt x="26270" y="443888"/>
                            <a:pt x="50658" y="521470"/>
                          </a:cubicBezTo>
                          <a:cubicBezTo>
                            <a:pt x="65307" y="567954"/>
                            <a:pt x="106225" y="651755"/>
                            <a:pt x="188145" y="703068"/>
                          </a:cubicBezTo>
                          <a:cubicBezTo>
                            <a:pt x="285041" y="763791"/>
                            <a:pt x="387093" y="749633"/>
                            <a:pt x="482679" y="686782"/>
                          </a:cubicBezTo>
                          <a:cubicBezTo>
                            <a:pt x="570491" y="629087"/>
                            <a:pt x="624913" y="550604"/>
                            <a:pt x="622949" y="409761"/>
                          </a:cubicBezTo>
                          <a:cubicBezTo>
                            <a:pt x="624831" y="367206"/>
                            <a:pt x="619266" y="218834"/>
                            <a:pt x="598725" y="140188"/>
                          </a:cubicBezTo>
                          <a:cubicBezTo>
                            <a:pt x="593487" y="120220"/>
                            <a:pt x="516805" y="0"/>
                            <a:pt x="516805" y="0"/>
                          </a:cubicBezTo>
                          <a:lnTo>
                            <a:pt x="403133" y="91167"/>
                          </a:lnTo>
                          <a:lnTo>
                            <a:pt x="152055" y="53195"/>
                          </a:lnTo>
                          <a:lnTo>
                            <a:pt x="38464" y="145835"/>
                          </a:lnTo>
                          <a:lnTo>
                            <a:pt x="0" y="270883"/>
                          </a:lnTo>
                          <a:close/>
                        </a:path>
                      </a:pathLst>
                    </a:custGeom>
                    <a:solidFill>
                      <a:srgbClr val="FFA18A"/>
                    </a:solidFill>
                    <a:ln w="81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" name="Freeform: Shape 40">
                      <a:extLst>
                        <a:ext uri="{FF2B5EF4-FFF2-40B4-BE49-F238E27FC236}">
                          <a16:creationId xmlns:a16="http://schemas.microsoft.com/office/drawing/2014/main" id="{1E08E383-38E1-43B0-9CCB-1BBF9760ED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9666" y="926591"/>
                      <a:ext cx="99457" cy="53538"/>
                    </a:xfrm>
                    <a:custGeom>
                      <a:avLst/>
                      <a:gdLst>
                        <a:gd name="connsiteX0" fmla="*/ 12233 w 99457"/>
                        <a:gd name="connsiteY0" fmla="*/ 47687 h 53538"/>
                        <a:gd name="connsiteX1" fmla="*/ 40794 w 99457"/>
                        <a:gd name="connsiteY1" fmla="*/ 15852 h 53538"/>
                        <a:gd name="connsiteX2" fmla="*/ 87933 w 99457"/>
                        <a:gd name="connsiteY2" fmla="*/ 28782 h 53538"/>
                        <a:gd name="connsiteX3" fmla="*/ 96362 w 99457"/>
                        <a:gd name="connsiteY3" fmla="*/ 30992 h 53538"/>
                        <a:gd name="connsiteX4" fmla="*/ 98572 w 99457"/>
                        <a:gd name="connsiteY4" fmla="*/ 22563 h 53538"/>
                        <a:gd name="connsiteX5" fmla="*/ 50697 w 99457"/>
                        <a:gd name="connsiteY5" fmla="*/ 466 h 53538"/>
                        <a:gd name="connsiteX6" fmla="*/ 9532 w 99457"/>
                        <a:gd name="connsiteY6" fmla="*/ 25181 h 53538"/>
                        <a:gd name="connsiteX7" fmla="*/ 39 w 99457"/>
                        <a:gd name="connsiteY7" fmla="*/ 47605 h 53538"/>
                        <a:gd name="connsiteX8" fmla="*/ 12233 w 99457"/>
                        <a:gd name="connsiteY8" fmla="*/ 47687 h 53538"/>
                        <a:gd name="connsiteX9" fmla="*/ 12233 w 99457"/>
                        <a:gd name="connsiteY9" fmla="*/ 47687 h 53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9457" h="53538">
                          <a:moveTo>
                            <a:pt x="12233" y="47687"/>
                          </a:moveTo>
                          <a:cubicBezTo>
                            <a:pt x="13624" y="33938"/>
                            <a:pt x="28273" y="21253"/>
                            <a:pt x="40794" y="15852"/>
                          </a:cubicBezTo>
                          <a:cubicBezTo>
                            <a:pt x="58389" y="8241"/>
                            <a:pt x="76476" y="13397"/>
                            <a:pt x="87933" y="28782"/>
                          </a:cubicBezTo>
                          <a:cubicBezTo>
                            <a:pt x="89897" y="31483"/>
                            <a:pt x="93252" y="32710"/>
                            <a:pt x="96362" y="30992"/>
                          </a:cubicBezTo>
                          <a:cubicBezTo>
                            <a:pt x="98981" y="29519"/>
                            <a:pt x="100536" y="25263"/>
                            <a:pt x="98572" y="22563"/>
                          </a:cubicBezTo>
                          <a:cubicBezTo>
                            <a:pt x="87033" y="7013"/>
                            <a:pt x="70338" y="-2234"/>
                            <a:pt x="50697" y="466"/>
                          </a:cubicBezTo>
                          <a:cubicBezTo>
                            <a:pt x="34493" y="2758"/>
                            <a:pt x="19435" y="12333"/>
                            <a:pt x="9532" y="25181"/>
                          </a:cubicBezTo>
                          <a:cubicBezTo>
                            <a:pt x="4458" y="31810"/>
                            <a:pt x="939" y="39257"/>
                            <a:pt x="39" y="47605"/>
                          </a:cubicBezTo>
                          <a:cubicBezTo>
                            <a:pt x="-779" y="55543"/>
                            <a:pt x="11496" y="55461"/>
                            <a:pt x="12233" y="47687"/>
                          </a:cubicBezTo>
                          <a:lnTo>
                            <a:pt x="12233" y="47687"/>
                          </a:lnTo>
                          <a:close/>
                        </a:path>
                      </a:pathLst>
                    </a:custGeom>
                    <a:solidFill>
                      <a:srgbClr val="2C2C2C"/>
                    </a:solidFill>
                    <a:ln w="81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" name="Freeform: Shape 41">
                      <a:extLst>
                        <a:ext uri="{FF2B5EF4-FFF2-40B4-BE49-F238E27FC236}">
                          <a16:creationId xmlns:a16="http://schemas.microsoft.com/office/drawing/2014/main" id="{08206545-9DC8-4E04-86D6-35D4C9D44B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67428" y="891884"/>
                      <a:ext cx="102349" cy="42784"/>
                    </a:xfrm>
                    <a:custGeom>
                      <a:avLst/>
                      <a:gdLst>
                        <a:gd name="connsiteX0" fmla="*/ 102039 w 102349"/>
                        <a:gd name="connsiteY0" fmla="*/ 31572 h 42784"/>
                        <a:gd name="connsiteX1" fmla="*/ 19711 w 102349"/>
                        <a:gd name="connsiteY1" fmla="*/ 8575 h 42784"/>
                        <a:gd name="connsiteX2" fmla="*/ 397 w 102349"/>
                        <a:gd name="connsiteY2" fmla="*/ 35336 h 42784"/>
                        <a:gd name="connsiteX3" fmla="*/ 12263 w 102349"/>
                        <a:gd name="connsiteY3" fmla="*/ 38610 h 42784"/>
                        <a:gd name="connsiteX4" fmla="*/ 54001 w 102349"/>
                        <a:gd name="connsiteY4" fmla="*/ 12667 h 42784"/>
                        <a:gd name="connsiteX5" fmla="*/ 76670 w 102349"/>
                        <a:gd name="connsiteY5" fmla="*/ 20687 h 42784"/>
                        <a:gd name="connsiteX6" fmla="*/ 90255 w 102349"/>
                        <a:gd name="connsiteY6" fmla="*/ 34845 h 42784"/>
                        <a:gd name="connsiteX7" fmla="*/ 97784 w 102349"/>
                        <a:gd name="connsiteY7" fmla="*/ 39101 h 42784"/>
                        <a:gd name="connsiteX8" fmla="*/ 102039 w 102349"/>
                        <a:gd name="connsiteY8" fmla="*/ 31572 h 42784"/>
                        <a:gd name="connsiteX9" fmla="*/ 102039 w 102349"/>
                        <a:gd name="connsiteY9" fmla="*/ 31572 h 427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2349" h="42784">
                          <a:moveTo>
                            <a:pt x="102039" y="31572"/>
                          </a:moveTo>
                          <a:cubicBezTo>
                            <a:pt x="90091" y="2356"/>
                            <a:pt x="45080" y="-9511"/>
                            <a:pt x="19711" y="8575"/>
                          </a:cubicBezTo>
                          <a:cubicBezTo>
                            <a:pt x="10381" y="15204"/>
                            <a:pt x="4325" y="24698"/>
                            <a:pt x="397" y="35336"/>
                          </a:cubicBezTo>
                          <a:cubicBezTo>
                            <a:pt x="-2304" y="42784"/>
                            <a:pt x="9563" y="45975"/>
                            <a:pt x="12263" y="38610"/>
                          </a:cubicBezTo>
                          <a:cubicBezTo>
                            <a:pt x="18892" y="20360"/>
                            <a:pt x="34687" y="10376"/>
                            <a:pt x="54001" y="12667"/>
                          </a:cubicBezTo>
                          <a:cubicBezTo>
                            <a:pt x="62021" y="13568"/>
                            <a:pt x="69795" y="16432"/>
                            <a:pt x="76670" y="20687"/>
                          </a:cubicBezTo>
                          <a:cubicBezTo>
                            <a:pt x="82398" y="24206"/>
                            <a:pt x="88209" y="29771"/>
                            <a:pt x="90255" y="34845"/>
                          </a:cubicBezTo>
                          <a:cubicBezTo>
                            <a:pt x="91482" y="37955"/>
                            <a:pt x="94347" y="40083"/>
                            <a:pt x="97784" y="39101"/>
                          </a:cubicBezTo>
                          <a:cubicBezTo>
                            <a:pt x="100648" y="38364"/>
                            <a:pt x="103267" y="34682"/>
                            <a:pt x="102039" y="31572"/>
                          </a:cubicBezTo>
                          <a:lnTo>
                            <a:pt x="102039" y="31572"/>
                          </a:lnTo>
                          <a:close/>
                        </a:path>
                      </a:pathLst>
                    </a:custGeom>
                    <a:solidFill>
                      <a:srgbClr val="2C2C2C"/>
                    </a:solidFill>
                    <a:ln w="81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grpSp>
                  <p:nvGrpSpPr>
                    <p:cNvPr id="43" name="Graphic 7">
                      <a:extLst>
                        <a:ext uri="{FF2B5EF4-FFF2-40B4-BE49-F238E27FC236}">
                          <a16:creationId xmlns:a16="http://schemas.microsoft.com/office/drawing/2014/main" id="{2559C9D5-359E-48CD-9F28-92F1EAF0CC7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87124" y="1082188"/>
                      <a:ext cx="209243" cy="132564"/>
                      <a:chOff x="5487124" y="1082188"/>
                      <a:chExt cx="209243" cy="132564"/>
                    </a:xfrm>
                  </p:grpSpPr>
                  <p:sp>
                    <p:nvSpPr>
                      <p:cNvPr id="44" name="Freeform: Shape 43">
                        <a:extLst>
                          <a:ext uri="{FF2B5EF4-FFF2-40B4-BE49-F238E27FC236}">
                            <a16:creationId xmlns:a16="http://schemas.microsoft.com/office/drawing/2014/main" id="{E8706533-6442-4DC4-B587-F53F2A9A43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87124" y="1082188"/>
                        <a:ext cx="209243" cy="132564"/>
                      </a:xfrm>
                      <a:custGeom>
                        <a:avLst/>
                        <a:gdLst>
                          <a:gd name="connsiteX0" fmla="*/ 199032 w 209243"/>
                          <a:gd name="connsiteY0" fmla="*/ 67467 h 132564"/>
                          <a:gd name="connsiteX1" fmla="*/ 199032 w 209243"/>
                          <a:gd name="connsiteY1" fmla="*/ 67795 h 132564"/>
                          <a:gd name="connsiteX2" fmla="*/ 188803 w 209243"/>
                          <a:gd name="connsiteY2" fmla="*/ 84489 h 132564"/>
                          <a:gd name="connsiteX3" fmla="*/ 122841 w 209243"/>
                          <a:gd name="connsiteY3" fmla="*/ 129255 h 132564"/>
                          <a:gd name="connsiteX4" fmla="*/ 52543 w 209243"/>
                          <a:gd name="connsiteY4" fmla="*/ 124344 h 132564"/>
                          <a:gd name="connsiteX5" fmla="*/ 11051 w 209243"/>
                          <a:gd name="connsiteY5" fmla="*/ 95210 h 132564"/>
                          <a:gd name="connsiteX6" fmla="*/ 249 w 209243"/>
                          <a:gd name="connsiteY6" fmla="*/ 73687 h 132564"/>
                          <a:gd name="connsiteX7" fmla="*/ 29956 w 209243"/>
                          <a:gd name="connsiteY7" fmla="*/ 39970 h 132564"/>
                          <a:gd name="connsiteX8" fmla="*/ 43622 w 209243"/>
                          <a:gd name="connsiteY8" fmla="*/ 41279 h 132564"/>
                          <a:gd name="connsiteX9" fmla="*/ 81513 w 209243"/>
                          <a:gd name="connsiteY9" fmla="*/ 43816 h 132564"/>
                          <a:gd name="connsiteX10" fmla="*/ 151321 w 209243"/>
                          <a:gd name="connsiteY10" fmla="*/ 12227 h 132564"/>
                          <a:gd name="connsiteX11" fmla="*/ 155085 w 209243"/>
                          <a:gd name="connsiteY11" fmla="*/ 10017 h 132564"/>
                          <a:gd name="connsiteX12" fmla="*/ 168507 w 209243"/>
                          <a:gd name="connsiteY12" fmla="*/ 3225 h 132564"/>
                          <a:gd name="connsiteX13" fmla="*/ 199605 w 209243"/>
                          <a:gd name="connsiteY13" fmla="*/ 6089 h 132564"/>
                          <a:gd name="connsiteX14" fmla="*/ 199032 w 209243"/>
                          <a:gd name="connsiteY14" fmla="*/ 67467 h 1325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209243" h="132564">
                            <a:moveTo>
                              <a:pt x="199032" y="67467"/>
                            </a:moveTo>
                            <a:lnTo>
                              <a:pt x="199032" y="67795"/>
                            </a:lnTo>
                            <a:cubicBezTo>
                              <a:pt x="195841" y="74260"/>
                              <a:pt x="192158" y="79988"/>
                              <a:pt x="188803" y="84489"/>
                            </a:cubicBezTo>
                            <a:cubicBezTo>
                              <a:pt x="173008" y="106422"/>
                              <a:pt x="148784" y="122708"/>
                              <a:pt x="122841" y="129255"/>
                            </a:cubicBezTo>
                            <a:cubicBezTo>
                              <a:pt x="99599" y="135065"/>
                              <a:pt x="74803" y="133101"/>
                              <a:pt x="52543" y="124344"/>
                            </a:cubicBezTo>
                            <a:cubicBezTo>
                              <a:pt x="36830" y="118043"/>
                              <a:pt x="22345" y="108386"/>
                              <a:pt x="11051" y="95210"/>
                            </a:cubicBezTo>
                            <a:cubicBezTo>
                              <a:pt x="5814" y="89318"/>
                              <a:pt x="1394" y="81871"/>
                              <a:pt x="249" y="73687"/>
                            </a:cubicBezTo>
                            <a:cubicBezTo>
                              <a:pt x="-2125" y="54619"/>
                              <a:pt x="12852" y="41607"/>
                              <a:pt x="29956" y="39970"/>
                            </a:cubicBezTo>
                            <a:cubicBezTo>
                              <a:pt x="34457" y="39397"/>
                              <a:pt x="38958" y="39806"/>
                              <a:pt x="43622" y="41279"/>
                            </a:cubicBezTo>
                            <a:cubicBezTo>
                              <a:pt x="56062" y="44962"/>
                              <a:pt x="68501" y="45862"/>
                              <a:pt x="81513" y="43816"/>
                            </a:cubicBezTo>
                            <a:cubicBezTo>
                              <a:pt x="106883" y="39479"/>
                              <a:pt x="129961" y="25566"/>
                              <a:pt x="151321" y="12227"/>
                            </a:cubicBezTo>
                            <a:cubicBezTo>
                              <a:pt x="152385" y="11326"/>
                              <a:pt x="153694" y="10835"/>
                              <a:pt x="155085" y="10017"/>
                            </a:cubicBezTo>
                            <a:cubicBezTo>
                              <a:pt x="159177" y="7480"/>
                              <a:pt x="163515" y="5025"/>
                              <a:pt x="168507" y="3225"/>
                            </a:cubicBezTo>
                            <a:cubicBezTo>
                              <a:pt x="179146" y="-949"/>
                              <a:pt x="190439" y="-2095"/>
                              <a:pt x="199605" y="6089"/>
                            </a:cubicBezTo>
                            <a:cubicBezTo>
                              <a:pt x="215482" y="20983"/>
                              <a:pt x="209180" y="47253"/>
                              <a:pt x="199032" y="67467"/>
                            </a:cubicBezTo>
                            <a:close/>
                          </a:path>
                        </a:pathLst>
                      </a:custGeom>
                      <a:solidFill>
                        <a:srgbClr val="BA5740"/>
                      </a:solidFill>
                      <a:ln w="818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5" name="Freeform: Shape 44">
                        <a:extLst>
                          <a:ext uri="{FF2B5EF4-FFF2-40B4-BE49-F238E27FC236}">
                            <a16:creationId xmlns:a16="http://schemas.microsoft.com/office/drawing/2014/main" id="{B4235C4B-D694-4266-BFD5-87D53B8495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17161" y="1085331"/>
                        <a:ext cx="138469" cy="55834"/>
                      </a:xfrm>
                      <a:custGeom>
                        <a:avLst/>
                        <a:gdLst>
                          <a:gd name="connsiteX0" fmla="*/ 138470 w 138469"/>
                          <a:gd name="connsiteY0" fmla="*/ 0 h 55834"/>
                          <a:gd name="connsiteX1" fmla="*/ 74472 w 138469"/>
                          <a:gd name="connsiteY1" fmla="*/ 51312 h 55834"/>
                          <a:gd name="connsiteX2" fmla="*/ 0 w 138469"/>
                          <a:gd name="connsiteY2" fmla="*/ 36745 h 55834"/>
                          <a:gd name="connsiteX3" fmla="*/ 13667 w 138469"/>
                          <a:gd name="connsiteY3" fmla="*/ 38055 h 55834"/>
                          <a:gd name="connsiteX4" fmla="*/ 51558 w 138469"/>
                          <a:gd name="connsiteY4" fmla="*/ 40592 h 55834"/>
                          <a:gd name="connsiteX5" fmla="*/ 121365 w 138469"/>
                          <a:gd name="connsiteY5" fmla="*/ 9002 h 55834"/>
                          <a:gd name="connsiteX6" fmla="*/ 125130 w 138469"/>
                          <a:gd name="connsiteY6" fmla="*/ 6793 h 55834"/>
                          <a:gd name="connsiteX7" fmla="*/ 138470 w 138469"/>
                          <a:gd name="connsiteY7" fmla="*/ 0 h 55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38469" h="55834">
                            <a:moveTo>
                              <a:pt x="138470" y="0"/>
                            </a:moveTo>
                            <a:cubicBezTo>
                              <a:pt x="133559" y="7856"/>
                              <a:pt x="125539" y="35599"/>
                              <a:pt x="74472" y="51312"/>
                            </a:cubicBezTo>
                            <a:cubicBezTo>
                              <a:pt x="23078" y="67025"/>
                              <a:pt x="0" y="36745"/>
                              <a:pt x="0" y="36745"/>
                            </a:cubicBezTo>
                            <a:cubicBezTo>
                              <a:pt x="4501" y="36172"/>
                              <a:pt x="9002" y="36581"/>
                              <a:pt x="13667" y="38055"/>
                            </a:cubicBezTo>
                            <a:cubicBezTo>
                              <a:pt x="26106" y="41737"/>
                              <a:pt x="38546" y="42638"/>
                              <a:pt x="51558" y="40592"/>
                            </a:cubicBezTo>
                            <a:cubicBezTo>
                              <a:pt x="76928" y="36254"/>
                              <a:pt x="100006" y="22342"/>
                              <a:pt x="121365" y="9002"/>
                            </a:cubicBezTo>
                            <a:cubicBezTo>
                              <a:pt x="122429" y="8102"/>
                              <a:pt x="123739" y="7611"/>
                              <a:pt x="125130" y="6793"/>
                            </a:cubicBezTo>
                            <a:cubicBezTo>
                              <a:pt x="129058" y="4256"/>
                              <a:pt x="133477" y="1800"/>
                              <a:pt x="13847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818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6" name="Freeform: Shape 45">
                        <a:extLst>
                          <a:ext uri="{FF2B5EF4-FFF2-40B4-BE49-F238E27FC236}">
                            <a16:creationId xmlns:a16="http://schemas.microsoft.com/office/drawing/2014/main" id="{E00E9E87-127C-4D33-80D7-BFEC09F99E9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39667" y="1146004"/>
                        <a:ext cx="146489" cy="68749"/>
                      </a:xfrm>
                      <a:custGeom>
                        <a:avLst/>
                        <a:gdLst>
                          <a:gd name="connsiteX0" fmla="*/ 146490 w 146489"/>
                          <a:gd name="connsiteY0" fmla="*/ 3652 h 68749"/>
                          <a:gd name="connsiteX1" fmla="*/ 146490 w 146489"/>
                          <a:gd name="connsiteY1" fmla="*/ 3979 h 68749"/>
                          <a:gd name="connsiteX2" fmla="*/ 136260 w 146489"/>
                          <a:gd name="connsiteY2" fmla="*/ 20674 h 68749"/>
                          <a:gd name="connsiteX3" fmla="*/ 70299 w 146489"/>
                          <a:gd name="connsiteY3" fmla="*/ 65439 h 68749"/>
                          <a:gd name="connsiteX4" fmla="*/ 0 w 146489"/>
                          <a:gd name="connsiteY4" fmla="*/ 60529 h 68749"/>
                          <a:gd name="connsiteX5" fmla="*/ 146490 w 146489"/>
                          <a:gd name="connsiteY5" fmla="*/ 3652 h 687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46489" h="68749">
                            <a:moveTo>
                              <a:pt x="146490" y="3652"/>
                            </a:moveTo>
                            <a:lnTo>
                              <a:pt x="146490" y="3979"/>
                            </a:lnTo>
                            <a:cubicBezTo>
                              <a:pt x="143298" y="10444"/>
                              <a:pt x="139615" y="16173"/>
                              <a:pt x="136260" y="20674"/>
                            </a:cubicBezTo>
                            <a:cubicBezTo>
                              <a:pt x="120465" y="42607"/>
                              <a:pt x="96241" y="58892"/>
                              <a:pt x="70299" y="65439"/>
                            </a:cubicBezTo>
                            <a:cubicBezTo>
                              <a:pt x="47057" y="71250"/>
                              <a:pt x="22260" y="69286"/>
                              <a:pt x="0" y="60529"/>
                            </a:cubicBezTo>
                            <a:cubicBezTo>
                              <a:pt x="0" y="60447"/>
                              <a:pt x="46320" y="-17544"/>
                              <a:pt x="146490" y="3652"/>
                            </a:cubicBezTo>
                            <a:close/>
                          </a:path>
                        </a:pathLst>
                      </a:custGeom>
                      <a:solidFill>
                        <a:srgbClr val="C96E5B"/>
                      </a:solidFill>
                      <a:ln w="8180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sp>
                  <p:nvSpPr>
                    <p:cNvPr id="47" name="Freeform: Shape 46">
                      <a:extLst>
                        <a:ext uri="{FF2B5EF4-FFF2-40B4-BE49-F238E27FC236}">
                          <a16:creationId xmlns:a16="http://schemas.microsoft.com/office/drawing/2014/main" id="{E02E9FF3-B0BB-4720-B2BD-6785F5C245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75021" y="1043512"/>
                      <a:ext cx="9165" cy="10147"/>
                    </a:xfrm>
                    <a:custGeom>
                      <a:avLst/>
                      <a:gdLst>
                        <a:gd name="connsiteX0" fmla="*/ 0 w 9165"/>
                        <a:gd name="connsiteY0" fmla="*/ 0 h 10147"/>
                        <a:gd name="connsiteX1" fmla="*/ 9166 w 9165"/>
                        <a:gd name="connsiteY1" fmla="*/ 10148 h 10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</a:cxnLst>
                      <a:rect l="l" t="t" r="r" b="b"/>
                      <a:pathLst>
                        <a:path w="9165" h="10147">
                          <a:moveTo>
                            <a:pt x="0" y="0"/>
                          </a:moveTo>
                          <a:lnTo>
                            <a:pt x="9166" y="10148"/>
                          </a:lnTo>
                        </a:path>
                      </a:pathLst>
                    </a:custGeom>
                    <a:ln w="7974" cap="rnd">
                      <a:solidFill>
                        <a:srgbClr val="CA7455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8" name="Freeform: Shape 47">
                      <a:extLst>
                        <a:ext uri="{FF2B5EF4-FFF2-40B4-BE49-F238E27FC236}">
                          <a16:creationId xmlns:a16="http://schemas.microsoft.com/office/drawing/2014/main" id="{FA672AA3-0AE8-4CF6-AE28-77641A1AD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25509" y="1242705"/>
                      <a:ext cx="169731" cy="38816"/>
                    </a:xfrm>
                    <a:custGeom>
                      <a:avLst/>
                      <a:gdLst>
                        <a:gd name="connsiteX0" fmla="*/ 0 w 169731"/>
                        <a:gd name="connsiteY0" fmla="*/ 33881 h 38816"/>
                        <a:gd name="connsiteX1" fmla="*/ 86912 w 169731"/>
                        <a:gd name="connsiteY1" fmla="*/ 26925 h 38816"/>
                        <a:gd name="connsiteX2" fmla="*/ 169731 w 169731"/>
                        <a:gd name="connsiteY2" fmla="*/ 0 h 38816"/>
                        <a:gd name="connsiteX3" fmla="*/ 88467 w 169731"/>
                        <a:gd name="connsiteY3" fmla="*/ 34781 h 38816"/>
                        <a:gd name="connsiteX4" fmla="*/ 0 w 169731"/>
                        <a:gd name="connsiteY4" fmla="*/ 33881 h 38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9731" h="38816">
                          <a:moveTo>
                            <a:pt x="0" y="33881"/>
                          </a:moveTo>
                          <a:cubicBezTo>
                            <a:pt x="29462" y="34126"/>
                            <a:pt x="58514" y="32490"/>
                            <a:pt x="86912" y="26925"/>
                          </a:cubicBezTo>
                          <a:cubicBezTo>
                            <a:pt x="115473" y="21687"/>
                            <a:pt x="142807" y="12030"/>
                            <a:pt x="169731" y="0"/>
                          </a:cubicBezTo>
                          <a:cubicBezTo>
                            <a:pt x="145998" y="17595"/>
                            <a:pt x="117683" y="29216"/>
                            <a:pt x="88467" y="34781"/>
                          </a:cubicBezTo>
                          <a:cubicBezTo>
                            <a:pt x="59250" y="40264"/>
                            <a:pt x="28889" y="40346"/>
                            <a:pt x="0" y="33881"/>
                          </a:cubicBezTo>
                          <a:close/>
                        </a:path>
                      </a:pathLst>
                    </a:custGeom>
                    <a:solidFill>
                      <a:srgbClr val="CA7455"/>
                    </a:solidFill>
                    <a:ln w="81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9" name="Freeform: Shape 48">
                      <a:extLst>
                        <a:ext uri="{FF2B5EF4-FFF2-40B4-BE49-F238E27FC236}">
                          <a16:creationId xmlns:a16="http://schemas.microsoft.com/office/drawing/2014/main" id="{4BAAEBC7-B9EA-4E33-BAF2-5D8582D1F7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12090" y="485133"/>
                      <a:ext cx="651130" cy="352555"/>
                    </a:xfrm>
                    <a:custGeom>
                      <a:avLst/>
                      <a:gdLst>
                        <a:gd name="connsiteX0" fmla="*/ 52766 w 651130"/>
                        <a:gd name="connsiteY0" fmla="*/ 127339 h 352555"/>
                        <a:gd name="connsiteX1" fmla="*/ 17740 w 651130"/>
                        <a:gd name="connsiteY1" fmla="*/ 216543 h 352555"/>
                        <a:gd name="connsiteX2" fmla="*/ 3827 w 651130"/>
                        <a:gd name="connsiteY2" fmla="*/ 309265 h 352555"/>
                        <a:gd name="connsiteX3" fmla="*/ 21586 w 651130"/>
                        <a:gd name="connsiteY3" fmla="*/ 340445 h 352555"/>
                        <a:gd name="connsiteX4" fmla="*/ 73553 w 651130"/>
                        <a:gd name="connsiteY4" fmla="*/ 352475 h 352555"/>
                        <a:gd name="connsiteX5" fmla="*/ 181988 w 651130"/>
                        <a:gd name="connsiteY5" fmla="*/ 331934 h 352555"/>
                        <a:gd name="connsiteX6" fmla="*/ 243939 w 651130"/>
                        <a:gd name="connsiteY6" fmla="*/ 246004 h 352555"/>
                        <a:gd name="connsiteX7" fmla="*/ 370296 w 651130"/>
                        <a:gd name="connsiteY7" fmla="*/ 264254 h 352555"/>
                        <a:gd name="connsiteX8" fmla="*/ 468093 w 651130"/>
                        <a:gd name="connsiteY8" fmla="*/ 192482 h 352555"/>
                        <a:gd name="connsiteX9" fmla="*/ 568426 w 651130"/>
                        <a:gd name="connsiteY9" fmla="*/ 236184 h 352555"/>
                        <a:gd name="connsiteX10" fmla="*/ 628658 w 651130"/>
                        <a:gd name="connsiteY10" fmla="*/ 224563 h 352555"/>
                        <a:gd name="connsiteX11" fmla="*/ 650427 w 651130"/>
                        <a:gd name="connsiteY11" fmla="*/ 143298 h 352555"/>
                        <a:gd name="connsiteX12" fmla="*/ 571044 w 651130"/>
                        <a:gd name="connsiteY12" fmla="*/ 21851 h 352555"/>
                        <a:gd name="connsiteX13" fmla="*/ 465228 w 651130"/>
                        <a:gd name="connsiteY13" fmla="*/ 0 h 352555"/>
                        <a:gd name="connsiteX14" fmla="*/ 133540 w 651130"/>
                        <a:gd name="connsiteY14" fmla="*/ 100251 h 352555"/>
                        <a:gd name="connsiteX15" fmla="*/ 52766 w 651130"/>
                        <a:gd name="connsiteY15" fmla="*/ 127339 h 3525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651130" h="352555">
                          <a:moveTo>
                            <a:pt x="52766" y="127339"/>
                          </a:moveTo>
                          <a:cubicBezTo>
                            <a:pt x="40245" y="157947"/>
                            <a:pt x="34189" y="188390"/>
                            <a:pt x="17740" y="216543"/>
                          </a:cubicBezTo>
                          <a:cubicBezTo>
                            <a:pt x="1454" y="244449"/>
                            <a:pt x="-4684" y="277757"/>
                            <a:pt x="3827" y="309265"/>
                          </a:cubicBezTo>
                          <a:cubicBezTo>
                            <a:pt x="6937" y="321049"/>
                            <a:pt x="12256" y="332670"/>
                            <a:pt x="21586" y="340445"/>
                          </a:cubicBezTo>
                          <a:cubicBezTo>
                            <a:pt x="35580" y="352148"/>
                            <a:pt x="55385" y="352884"/>
                            <a:pt x="73553" y="352475"/>
                          </a:cubicBezTo>
                          <a:cubicBezTo>
                            <a:pt x="110625" y="351739"/>
                            <a:pt x="148762" y="348465"/>
                            <a:pt x="181988" y="331934"/>
                          </a:cubicBezTo>
                          <a:cubicBezTo>
                            <a:pt x="215214" y="315403"/>
                            <a:pt x="242711" y="283077"/>
                            <a:pt x="243939" y="246004"/>
                          </a:cubicBezTo>
                          <a:cubicBezTo>
                            <a:pt x="285185" y="257543"/>
                            <a:pt x="327741" y="269246"/>
                            <a:pt x="370296" y="264254"/>
                          </a:cubicBezTo>
                          <a:cubicBezTo>
                            <a:pt x="412852" y="259262"/>
                            <a:pt x="455899" y="233565"/>
                            <a:pt x="468093" y="192482"/>
                          </a:cubicBezTo>
                          <a:cubicBezTo>
                            <a:pt x="502301" y="219816"/>
                            <a:pt x="528489" y="231846"/>
                            <a:pt x="568426" y="236184"/>
                          </a:cubicBezTo>
                          <a:cubicBezTo>
                            <a:pt x="584384" y="237902"/>
                            <a:pt x="614418" y="231846"/>
                            <a:pt x="628658" y="224563"/>
                          </a:cubicBezTo>
                          <a:cubicBezTo>
                            <a:pt x="657547" y="209750"/>
                            <a:pt x="650263" y="170059"/>
                            <a:pt x="650427" y="143298"/>
                          </a:cubicBezTo>
                          <a:lnTo>
                            <a:pt x="571044" y="21851"/>
                          </a:lnTo>
                          <a:lnTo>
                            <a:pt x="465228" y="0"/>
                          </a:lnTo>
                          <a:lnTo>
                            <a:pt x="133540" y="100251"/>
                          </a:lnTo>
                          <a:cubicBezTo>
                            <a:pt x="133540" y="100251"/>
                            <a:pt x="52766" y="127339"/>
                            <a:pt x="52766" y="127339"/>
                          </a:cubicBezTo>
                          <a:close/>
                        </a:path>
                      </a:pathLst>
                    </a:custGeom>
                    <a:solidFill>
                      <a:srgbClr val="935D32"/>
                    </a:solidFill>
                    <a:ln w="81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0" name="Freeform: Shape 49">
                      <a:extLst>
                        <a:ext uri="{FF2B5EF4-FFF2-40B4-BE49-F238E27FC236}">
                          <a16:creationId xmlns:a16="http://schemas.microsoft.com/office/drawing/2014/main" id="{0F77EB89-7344-467F-9341-66077F8650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16725" y="844731"/>
                      <a:ext cx="130473" cy="39484"/>
                    </a:xfrm>
                    <a:custGeom>
                      <a:avLst/>
                      <a:gdLst>
                        <a:gd name="connsiteX0" fmla="*/ 125309 w 130473"/>
                        <a:gd name="connsiteY0" fmla="*/ 6708 h 39484"/>
                        <a:gd name="connsiteX1" fmla="*/ 57629 w 130473"/>
                        <a:gd name="connsiteY1" fmla="*/ 2043 h 39484"/>
                        <a:gd name="connsiteX2" fmla="*/ 25221 w 130473"/>
                        <a:gd name="connsiteY2" fmla="*/ 11782 h 39484"/>
                        <a:gd name="connsiteX3" fmla="*/ 179 w 130473"/>
                        <a:gd name="connsiteY3" fmla="*/ 32650 h 39484"/>
                        <a:gd name="connsiteX4" fmla="*/ 5253 w 130473"/>
                        <a:gd name="connsiteY4" fmla="*/ 39361 h 39484"/>
                        <a:gd name="connsiteX5" fmla="*/ 33323 w 130473"/>
                        <a:gd name="connsiteY5" fmla="*/ 29459 h 39484"/>
                        <a:gd name="connsiteX6" fmla="*/ 61721 w 130473"/>
                        <a:gd name="connsiteY6" fmla="*/ 20620 h 39484"/>
                        <a:gd name="connsiteX7" fmla="*/ 121299 w 130473"/>
                        <a:gd name="connsiteY7" fmla="*/ 20948 h 39484"/>
                        <a:gd name="connsiteX8" fmla="*/ 125309 w 130473"/>
                        <a:gd name="connsiteY8" fmla="*/ 6708 h 39484"/>
                        <a:gd name="connsiteX9" fmla="*/ 125309 w 130473"/>
                        <a:gd name="connsiteY9" fmla="*/ 6708 h 39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0473" h="39484">
                          <a:moveTo>
                            <a:pt x="125309" y="6708"/>
                          </a:moveTo>
                          <a:cubicBezTo>
                            <a:pt x="103295" y="-494"/>
                            <a:pt x="80462" y="-1640"/>
                            <a:pt x="57629" y="2043"/>
                          </a:cubicBezTo>
                          <a:cubicBezTo>
                            <a:pt x="46336" y="3844"/>
                            <a:pt x="35697" y="7281"/>
                            <a:pt x="25221" y="11782"/>
                          </a:cubicBezTo>
                          <a:cubicBezTo>
                            <a:pt x="15401" y="16037"/>
                            <a:pt x="2962" y="21357"/>
                            <a:pt x="179" y="32650"/>
                          </a:cubicBezTo>
                          <a:cubicBezTo>
                            <a:pt x="-721" y="36251"/>
                            <a:pt x="1898" y="38952"/>
                            <a:pt x="5253" y="39361"/>
                          </a:cubicBezTo>
                          <a:cubicBezTo>
                            <a:pt x="15319" y="40507"/>
                            <a:pt x="24403" y="33387"/>
                            <a:pt x="33323" y="29459"/>
                          </a:cubicBezTo>
                          <a:cubicBezTo>
                            <a:pt x="42407" y="25530"/>
                            <a:pt x="52064" y="22666"/>
                            <a:pt x="61721" y="20620"/>
                          </a:cubicBezTo>
                          <a:cubicBezTo>
                            <a:pt x="81199" y="16447"/>
                            <a:pt x="101903" y="16774"/>
                            <a:pt x="121299" y="20948"/>
                          </a:cubicBezTo>
                          <a:cubicBezTo>
                            <a:pt x="130628" y="22994"/>
                            <a:pt x="134311" y="9654"/>
                            <a:pt x="125309" y="6708"/>
                          </a:cubicBezTo>
                          <a:lnTo>
                            <a:pt x="125309" y="6708"/>
                          </a:lnTo>
                          <a:close/>
                        </a:path>
                      </a:pathLst>
                    </a:custGeom>
                    <a:solidFill>
                      <a:srgbClr val="2C2C2C"/>
                    </a:solidFill>
                    <a:ln w="81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1" name="Freeform: Shape 50">
                      <a:extLst>
                        <a:ext uri="{FF2B5EF4-FFF2-40B4-BE49-F238E27FC236}">
                          <a16:creationId xmlns:a16="http://schemas.microsoft.com/office/drawing/2014/main" id="{26E17227-F44B-4BA7-B180-DD59D3B347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0002" y="796197"/>
                      <a:ext cx="129250" cy="38075"/>
                    </a:xfrm>
                    <a:custGeom>
                      <a:avLst/>
                      <a:gdLst>
                        <a:gd name="connsiteX0" fmla="*/ 8493 w 129250"/>
                        <a:gd name="connsiteY0" fmla="*/ 37974 h 38075"/>
                        <a:gd name="connsiteX1" fmla="*/ 36318 w 129250"/>
                        <a:gd name="connsiteY1" fmla="*/ 26435 h 38075"/>
                        <a:gd name="connsiteX2" fmla="*/ 65534 w 129250"/>
                        <a:gd name="connsiteY2" fmla="*/ 20052 h 38075"/>
                        <a:gd name="connsiteX3" fmla="*/ 94504 w 129250"/>
                        <a:gd name="connsiteY3" fmla="*/ 20297 h 38075"/>
                        <a:gd name="connsiteX4" fmla="*/ 110135 w 129250"/>
                        <a:gd name="connsiteY4" fmla="*/ 22916 h 38075"/>
                        <a:gd name="connsiteX5" fmla="*/ 118074 w 129250"/>
                        <a:gd name="connsiteY5" fmla="*/ 24062 h 38075"/>
                        <a:gd name="connsiteX6" fmla="*/ 120856 w 129250"/>
                        <a:gd name="connsiteY6" fmla="*/ 23325 h 38075"/>
                        <a:gd name="connsiteX7" fmla="*/ 123966 w 129250"/>
                        <a:gd name="connsiteY7" fmla="*/ 23571 h 38075"/>
                        <a:gd name="connsiteX8" fmla="*/ 127730 w 129250"/>
                        <a:gd name="connsiteY8" fmla="*/ 14569 h 38075"/>
                        <a:gd name="connsiteX9" fmla="*/ 115782 w 129250"/>
                        <a:gd name="connsiteY9" fmla="*/ 6221 h 38075"/>
                        <a:gd name="connsiteX10" fmla="*/ 98760 w 129250"/>
                        <a:gd name="connsiteY10" fmla="*/ 1720 h 38075"/>
                        <a:gd name="connsiteX11" fmla="*/ 63815 w 129250"/>
                        <a:gd name="connsiteY11" fmla="*/ 656 h 38075"/>
                        <a:gd name="connsiteX12" fmla="*/ 30671 w 129250"/>
                        <a:gd name="connsiteY12" fmla="*/ 8840 h 38075"/>
                        <a:gd name="connsiteX13" fmla="*/ 1046 w 129250"/>
                        <a:gd name="connsiteY13" fmla="*/ 27990 h 38075"/>
                        <a:gd name="connsiteX14" fmla="*/ 8493 w 129250"/>
                        <a:gd name="connsiteY14" fmla="*/ 37974 h 38075"/>
                        <a:gd name="connsiteX15" fmla="*/ 8493 w 129250"/>
                        <a:gd name="connsiteY15" fmla="*/ 37974 h 380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29250" h="38075">
                          <a:moveTo>
                            <a:pt x="8493" y="37974"/>
                          </a:moveTo>
                          <a:cubicBezTo>
                            <a:pt x="18232" y="36419"/>
                            <a:pt x="26907" y="29627"/>
                            <a:pt x="36318" y="26435"/>
                          </a:cubicBezTo>
                          <a:cubicBezTo>
                            <a:pt x="45729" y="23162"/>
                            <a:pt x="55550" y="21116"/>
                            <a:pt x="65534" y="20052"/>
                          </a:cubicBezTo>
                          <a:cubicBezTo>
                            <a:pt x="75109" y="19070"/>
                            <a:pt x="84930" y="18988"/>
                            <a:pt x="94504" y="20297"/>
                          </a:cubicBezTo>
                          <a:cubicBezTo>
                            <a:pt x="99742" y="21034"/>
                            <a:pt x="104980" y="21852"/>
                            <a:pt x="110135" y="22916"/>
                          </a:cubicBezTo>
                          <a:cubicBezTo>
                            <a:pt x="112672" y="23407"/>
                            <a:pt x="115373" y="24389"/>
                            <a:pt x="118074" y="24062"/>
                          </a:cubicBezTo>
                          <a:cubicBezTo>
                            <a:pt x="118565" y="23980"/>
                            <a:pt x="121838" y="23162"/>
                            <a:pt x="120856" y="23325"/>
                          </a:cubicBezTo>
                          <a:cubicBezTo>
                            <a:pt x="119629" y="23489"/>
                            <a:pt x="124048" y="23571"/>
                            <a:pt x="123966" y="23571"/>
                          </a:cubicBezTo>
                          <a:cubicBezTo>
                            <a:pt x="128467" y="23407"/>
                            <a:pt x="131086" y="17842"/>
                            <a:pt x="127730" y="14569"/>
                          </a:cubicBezTo>
                          <a:cubicBezTo>
                            <a:pt x="123966" y="10886"/>
                            <a:pt x="121429" y="8349"/>
                            <a:pt x="115782" y="6221"/>
                          </a:cubicBezTo>
                          <a:cubicBezTo>
                            <a:pt x="110217" y="4094"/>
                            <a:pt x="104652" y="2621"/>
                            <a:pt x="98760" y="1720"/>
                          </a:cubicBezTo>
                          <a:cubicBezTo>
                            <a:pt x="87139" y="2"/>
                            <a:pt x="75436" y="-571"/>
                            <a:pt x="63815" y="656"/>
                          </a:cubicBezTo>
                          <a:cubicBezTo>
                            <a:pt x="52440" y="1884"/>
                            <a:pt x="41310" y="4585"/>
                            <a:pt x="30671" y="8840"/>
                          </a:cubicBezTo>
                          <a:cubicBezTo>
                            <a:pt x="20114" y="13014"/>
                            <a:pt x="6938" y="17842"/>
                            <a:pt x="1046" y="27990"/>
                          </a:cubicBezTo>
                          <a:cubicBezTo>
                            <a:pt x="-2310" y="33637"/>
                            <a:pt x="3010" y="38875"/>
                            <a:pt x="8493" y="37974"/>
                          </a:cubicBezTo>
                          <a:lnTo>
                            <a:pt x="8493" y="37974"/>
                          </a:lnTo>
                          <a:close/>
                        </a:path>
                      </a:pathLst>
                    </a:custGeom>
                    <a:solidFill>
                      <a:srgbClr val="2C2C2C"/>
                    </a:solidFill>
                    <a:ln w="81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0F2479ED-8CAF-484C-9A29-5AAC322E9798}"/>
                      </a:ext>
                    </a:extLst>
                  </p:cNvPr>
                  <p:cNvSpPr/>
                  <p:nvPr/>
                </p:nvSpPr>
                <p:spPr>
                  <a:xfrm>
                    <a:off x="5564536" y="932295"/>
                    <a:ext cx="36064" cy="96323"/>
                  </a:xfrm>
                  <a:custGeom>
                    <a:avLst/>
                    <a:gdLst>
                      <a:gd name="connsiteX0" fmla="*/ 6720 w 36064"/>
                      <a:gd name="connsiteY0" fmla="*/ 0 h 96323"/>
                      <a:gd name="connsiteX1" fmla="*/ 12776 w 36064"/>
                      <a:gd name="connsiteY1" fmla="*/ 25779 h 96323"/>
                      <a:gd name="connsiteX2" fmla="*/ 22352 w 36064"/>
                      <a:gd name="connsiteY2" fmla="*/ 48202 h 96323"/>
                      <a:gd name="connsiteX3" fmla="*/ 28735 w 36064"/>
                      <a:gd name="connsiteY3" fmla="*/ 58432 h 96323"/>
                      <a:gd name="connsiteX4" fmla="*/ 32336 w 36064"/>
                      <a:gd name="connsiteY4" fmla="*/ 63424 h 96323"/>
                      <a:gd name="connsiteX5" fmla="*/ 35364 w 36064"/>
                      <a:gd name="connsiteY5" fmla="*/ 68334 h 96323"/>
                      <a:gd name="connsiteX6" fmla="*/ 34873 w 36064"/>
                      <a:gd name="connsiteY6" fmla="*/ 77009 h 96323"/>
                      <a:gd name="connsiteX7" fmla="*/ 32008 w 36064"/>
                      <a:gd name="connsiteY7" fmla="*/ 80692 h 96323"/>
                      <a:gd name="connsiteX8" fmla="*/ 29553 w 36064"/>
                      <a:gd name="connsiteY8" fmla="*/ 83065 h 96323"/>
                      <a:gd name="connsiteX9" fmla="*/ 24561 w 36064"/>
                      <a:gd name="connsiteY9" fmla="*/ 87730 h 96323"/>
                      <a:gd name="connsiteX10" fmla="*/ 13431 w 36064"/>
                      <a:gd name="connsiteY10" fmla="*/ 96323 h 96323"/>
                      <a:gd name="connsiteX11" fmla="*/ 18014 w 36064"/>
                      <a:gd name="connsiteY11" fmla="*/ 83065 h 96323"/>
                      <a:gd name="connsiteX12" fmla="*/ 20878 w 36064"/>
                      <a:gd name="connsiteY12" fmla="*/ 76846 h 96323"/>
                      <a:gd name="connsiteX13" fmla="*/ 22352 w 36064"/>
                      <a:gd name="connsiteY13" fmla="*/ 73736 h 96323"/>
                      <a:gd name="connsiteX14" fmla="*/ 23088 w 36064"/>
                      <a:gd name="connsiteY14" fmla="*/ 71772 h 96323"/>
                      <a:gd name="connsiteX15" fmla="*/ 22761 w 36064"/>
                      <a:gd name="connsiteY15" fmla="*/ 73899 h 96323"/>
                      <a:gd name="connsiteX16" fmla="*/ 21779 w 36064"/>
                      <a:gd name="connsiteY16" fmla="*/ 73408 h 96323"/>
                      <a:gd name="connsiteX17" fmla="*/ 16541 w 36064"/>
                      <a:gd name="connsiteY17" fmla="*/ 68253 h 96323"/>
                      <a:gd name="connsiteX18" fmla="*/ 7948 w 36064"/>
                      <a:gd name="connsiteY18" fmla="*/ 56141 h 96323"/>
                      <a:gd name="connsiteX19" fmla="*/ 10 w 36064"/>
                      <a:gd name="connsiteY19" fmla="*/ 27907 h 96323"/>
                      <a:gd name="connsiteX20" fmla="*/ 6720 w 36064"/>
                      <a:gd name="connsiteY20" fmla="*/ 0 h 963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6064" h="96323">
                        <a:moveTo>
                          <a:pt x="6720" y="0"/>
                        </a:moveTo>
                        <a:cubicBezTo>
                          <a:pt x="8439" y="9411"/>
                          <a:pt x="10158" y="17759"/>
                          <a:pt x="12776" y="25779"/>
                        </a:cubicBezTo>
                        <a:cubicBezTo>
                          <a:pt x="15313" y="33717"/>
                          <a:pt x="18505" y="41164"/>
                          <a:pt x="22352" y="48202"/>
                        </a:cubicBezTo>
                        <a:cubicBezTo>
                          <a:pt x="24316" y="51721"/>
                          <a:pt x="26361" y="55159"/>
                          <a:pt x="28735" y="58432"/>
                        </a:cubicBezTo>
                        <a:cubicBezTo>
                          <a:pt x="29799" y="60151"/>
                          <a:pt x="31108" y="61624"/>
                          <a:pt x="32336" y="63424"/>
                        </a:cubicBezTo>
                        <a:cubicBezTo>
                          <a:pt x="33154" y="64488"/>
                          <a:pt x="34382" y="65798"/>
                          <a:pt x="35364" y="68334"/>
                        </a:cubicBezTo>
                        <a:cubicBezTo>
                          <a:pt x="36509" y="70790"/>
                          <a:pt x="36182" y="75045"/>
                          <a:pt x="34873" y="77009"/>
                        </a:cubicBezTo>
                        <a:cubicBezTo>
                          <a:pt x="33727" y="79137"/>
                          <a:pt x="32745" y="79874"/>
                          <a:pt x="32008" y="80692"/>
                        </a:cubicBezTo>
                        <a:lnTo>
                          <a:pt x="29553" y="83065"/>
                        </a:lnTo>
                        <a:lnTo>
                          <a:pt x="24561" y="87730"/>
                        </a:lnTo>
                        <a:cubicBezTo>
                          <a:pt x="21042" y="90758"/>
                          <a:pt x="17523" y="93704"/>
                          <a:pt x="13431" y="96323"/>
                        </a:cubicBezTo>
                        <a:cubicBezTo>
                          <a:pt x="14577" y="91576"/>
                          <a:pt x="16295" y="87321"/>
                          <a:pt x="18014" y="83065"/>
                        </a:cubicBezTo>
                        <a:lnTo>
                          <a:pt x="20878" y="76846"/>
                        </a:lnTo>
                        <a:lnTo>
                          <a:pt x="22352" y="73736"/>
                        </a:lnTo>
                        <a:cubicBezTo>
                          <a:pt x="22924" y="72672"/>
                          <a:pt x="23334" y="71690"/>
                          <a:pt x="23088" y="71772"/>
                        </a:cubicBezTo>
                        <a:cubicBezTo>
                          <a:pt x="22843" y="71690"/>
                          <a:pt x="22515" y="73490"/>
                          <a:pt x="22761" y="73899"/>
                        </a:cubicBezTo>
                        <a:cubicBezTo>
                          <a:pt x="22843" y="74309"/>
                          <a:pt x="22597" y="73981"/>
                          <a:pt x="21779" y="73408"/>
                        </a:cubicBezTo>
                        <a:cubicBezTo>
                          <a:pt x="20060" y="71854"/>
                          <a:pt x="18178" y="70053"/>
                          <a:pt x="16541" y="68253"/>
                        </a:cubicBezTo>
                        <a:cubicBezTo>
                          <a:pt x="13186" y="64570"/>
                          <a:pt x="10403" y="60478"/>
                          <a:pt x="7948" y="56141"/>
                        </a:cubicBezTo>
                        <a:cubicBezTo>
                          <a:pt x="3202" y="47466"/>
                          <a:pt x="501" y="37645"/>
                          <a:pt x="10" y="27907"/>
                        </a:cubicBezTo>
                        <a:cubicBezTo>
                          <a:pt x="-154" y="18086"/>
                          <a:pt x="1728" y="8184"/>
                          <a:pt x="6720" y="0"/>
                        </a:cubicBezTo>
                        <a:close/>
                      </a:path>
                    </a:pathLst>
                  </a:custGeom>
                  <a:solidFill>
                    <a:srgbClr val="BE624C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5459F2FB-10E0-4B57-ABD8-5041609376A7}"/>
                      </a:ext>
                    </a:extLst>
                  </p:cNvPr>
                  <p:cNvSpPr/>
                  <p:nvPr/>
                </p:nvSpPr>
                <p:spPr>
                  <a:xfrm>
                    <a:off x="5080884" y="3083683"/>
                    <a:ext cx="157383" cy="230744"/>
                  </a:xfrm>
                  <a:custGeom>
                    <a:avLst/>
                    <a:gdLst>
                      <a:gd name="connsiteX0" fmla="*/ 145999 w 157383"/>
                      <a:gd name="connsiteY0" fmla="*/ 4708 h 230744"/>
                      <a:gd name="connsiteX1" fmla="*/ 110072 w 157383"/>
                      <a:gd name="connsiteY1" fmla="*/ 136794 h 230744"/>
                      <a:gd name="connsiteX2" fmla="*/ 57205 w 157383"/>
                      <a:gd name="connsiteY2" fmla="*/ 186470 h 230744"/>
                      <a:gd name="connsiteX3" fmla="*/ 28234 w 157383"/>
                      <a:gd name="connsiteY3" fmla="*/ 206765 h 230744"/>
                      <a:gd name="connsiteX4" fmla="*/ 573 w 157383"/>
                      <a:gd name="connsiteY4" fmla="*/ 227061 h 230744"/>
                      <a:gd name="connsiteX5" fmla="*/ 2701 w 157383"/>
                      <a:gd name="connsiteY5" fmla="*/ 230662 h 230744"/>
                      <a:gd name="connsiteX6" fmla="*/ 35600 w 157383"/>
                      <a:gd name="connsiteY6" fmla="*/ 212330 h 230744"/>
                      <a:gd name="connsiteX7" fmla="*/ 66698 w 157383"/>
                      <a:gd name="connsiteY7" fmla="*/ 190070 h 230744"/>
                      <a:gd name="connsiteX8" fmla="*/ 120875 w 157383"/>
                      <a:gd name="connsiteY8" fmla="*/ 136712 h 230744"/>
                      <a:gd name="connsiteX9" fmla="*/ 153282 w 157383"/>
                      <a:gd name="connsiteY9" fmla="*/ 2662 h 230744"/>
                      <a:gd name="connsiteX10" fmla="*/ 145999 w 157383"/>
                      <a:gd name="connsiteY10" fmla="*/ 4708 h 230744"/>
                      <a:gd name="connsiteX11" fmla="*/ 145999 w 157383"/>
                      <a:gd name="connsiteY11" fmla="*/ 4708 h 230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7383" h="230744">
                        <a:moveTo>
                          <a:pt x="145999" y="4708"/>
                        </a:moveTo>
                        <a:cubicBezTo>
                          <a:pt x="157292" y="51519"/>
                          <a:pt x="139615" y="100294"/>
                          <a:pt x="110072" y="136794"/>
                        </a:cubicBezTo>
                        <a:cubicBezTo>
                          <a:pt x="94850" y="155617"/>
                          <a:pt x="76600" y="171984"/>
                          <a:pt x="57205" y="186470"/>
                        </a:cubicBezTo>
                        <a:cubicBezTo>
                          <a:pt x="47793" y="193589"/>
                          <a:pt x="38055" y="200218"/>
                          <a:pt x="28234" y="206765"/>
                        </a:cubicBezTo>
                        <a:cubicBezTo>
                          <a:pt x="18741" y="213067"/>
                          <a:pt x="8020" y="218223"/>
                          <a:pt x="573" y="227061"/>
                        </a:cubicBezTo>
                        <a:cubicBezTo>
                          <a:pt x="-818" y="228698"/>
                          <a:pt x="491" y="231235"/>
                          <a:pt x="2701" y="230662"/>
                        </a:cubicBezTo>
                        <a:cubicBezTo>
                          <a:pt x="14813" y="227634"/>
                          <a:pt x="25370" y="219205"/>
                          <a:pt x="35600" y="212330"/>
                        </a:cubicBezTo>
                        <a:cubicBezTo>
                          <a:pt x="46239" y="205292"/>
                          <a:pt x="56632" y="197927"/>
                          <a:pt x="66698" y="190070"/>
                        </a:cubicBezTo>
                        <a:cubicBezTo>
                          <a:pt x="86830" y="174521"/>
                          <a:pt x="105571" y="157008"/>
                          <a:pt x="120875" y="136712"/>
                        </a:cubicBezTo>
                        <a:cubicBezTo>
                          <a:pt x="149518" y="98740"/>
                          <a:pt x="165394" y="49801"/>
                          <a:pt x="153282" y="2662"/>
                        </a:cubicBezTo>
                        <a:cubicBezTo>
                          <a:pt x="152137" y="-2003"/>
                          <a:pt x="144853" y="-39"/>
                          <a:pt x="145999" y="4708"/>
                        </a:cubicBezTo>
                        <a:lnTo>
                          <a:pt x="145999" y="4708"/>
                        </a:lnTo>
                        <a:close/>
                      </a:path>
                    </a:pathLst>
                  </a:custGeom>
                  <a:solidFill>
                    <a:srgbClr val="213542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2F89E265-DF78-4038-83C3-8A6F6AFFE11E}"/>
                      </a:ext>
                    </a:extLst>
                  </p:cNvPr>
                  <p:cNvSpPr/>
                  <p:nvPr/>
                </p:nvSpPr>
                <p:spPr>
                  <a:xfrm>
                    <a:off x="5937870" y="3043820"/>
                    <a:ext cx="178970" cy="208582"/>
                  </a:xfrm>
                  <a:custGeom>
                    <a:avLst/>
                    <a:gdLst>
                      <a:gd name="connsiteX0" fmla="*/ 19 w 178970"/>
                      <a:gd name="connsiteY0" fmla="*/ 3079 h 208582"/>
                      <a:gd name="connsiteX1" fmla="*/ 56160 w 178970"/>
                      <a:gd name="connsiteY1" fmla="*/ 134756 h 208582"/>
                      <a:gd name="connsiteX2" fmla="*/ 177525 w 178970"/>
                      <a:gd name="connsiteY2" fmla="*/ 208574 h 208582"/>
                      <a:gd name="connsiteX3" fmla="*/ 178262 w 178970"/>
                      <a:gd name="connsiteY3" fmla="*/ 205873 h 208582"/>
                      <a:gd name="connsiteX4" fmla="*/ 117211 w 178970"/>
                      <a:gd name="connsiteY4" fmla="*/ 176493 h 208582"/>
                      <a:gd name="connsiteX5" fmla="*/ 64098 w 178970"/>
                      <a:gd name="connsiteY5" fmla="*/ 130910 h 208582"/>
                      <a:gd name="connsiteX6" fmla="*/ 6484 w 178970"/>
                      <a:gd name="connsiteY6" fmla="*/ 2997 h 208582"/>
                      <a:gd name="connsiteX7" fmla="*/ 19 w 178970"/>
                      <a:gd name="connsiteY7" fmla="*/ 3079 h 208582"/>
                      <a:gd name="connsiteX8" fmla="*/ 19 w 178970"/>
                      <a:gd name="connsiteY8" fmla="*/ 3079 h 20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8970" h="208582">
                        <a:moveTo>
                          <a:pt x="19" y="3079"/>
                        </a:moveTo>
                        <a:cubicBezTo>
                          <a:pt x="4111" y="51936"/>
                          <a:pt x="24325" y="97602"/>
                          <a:pt x="56160" y="134756"/>
                        </a:cubicBezTo>
                        <a:cubicBezTo>
                          <a:pt x="85785" y="169374"/>
                          <a:pt x="130796" y="204155"/>
                          <a:pt x="177525" y="208574"/>
                        </a:cubicBezTo>
                        <a:cubicBezTo>
                          <a:pt x="178916" y="208737"/>
                          <a:pt x="179571" y="206446"/>
                          <a:pt x="178262" y="205873"/>
                        </a:cubicBezTo>
                        <a:cubicBezTo>
                          <a:pt x="157557" y="196544"/>
                          <a:pt x="136443" y="188769"/>
                          <a:pt x="117211" y="176493"/>
                        </a:cubicBezTo>
                        <a:cubicBezTo>
                          <a:pt x="97406" y="163890"/>
                          <a:pt x="79565" y="148587"/>
                          <a:pt x="64098" y="130910"/>
                        </a:cubicBezTo>
                        <a:cubicBezTo>
                          <a:pt x="32918" y="95229"/>
                          <a:pt x="12131" y="50136"/>
                          <a:pt x="6484" y="2997"/>
                        </a:cubicBezTo>
                        <a:cubicBezTo>
                          <a:pt x="5911" y="-931"/>
                          <a:pt x="-390" y="-1095"/>
                          <a:pt x="19" y="3079"/>
                        </a:cubicBezTo>
                        <a:lnTo>
                          <a:pt x="19" y="3079"/>
                        </a:lnTo>
                        <a:close/>
                      </a:path>
                    </a:pathLst>
                  </a:custGeom>
                  <a:solidFill>
                    <a:srgbClr val="213542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5" name="Freeform: Shape 54">
                    <a:extLst>
                      <a:ext uri="{FF2B5EF4-FFF2-40B4-BE49-F238E27FC236}">
                        <a16:creationId xmlns:a16="http://schemas.microsoft.com/office/drawing/2014/main" id="{BC392D9E-A5ED-4EE4-9E80-F58FE1C794BF}"/>
                      </a:ext>
                    </a:extLst>
                  </p:cNvPr>
                  <p:cNvSpPr/>
                  <p:nvPr/>
                </p:nvSpPr>
                <p:spPr>
                  <a:xfrm>
                    <a:off x="5101126" y="1723656"/>
                    <a:ext cx="56655" cy="205883"/>
                  </a:xfrm>
                  <a:custGeom>
                    <a:avLst/>
                    <a:gdLst>
                      <a:gd name="connsiteX0" fmla="*/ 16586 w 56655"/>
                      <a:gd name="connsiteY0" fmla="*/ 199857 h 205883"/>
                      <a:gd name="connsiteX1" fmla="*/ 16668 w 56655"/>
                      <a:gd name="connsiteY1" fmla="*/ 149281 h 205883"/>
                      <a:gd name="connsiteX2" fmla="*/ 23215 w 56655"/>
                      <a:gd name="connsiteY2" fmla="*/ 99605 h 205883"/>
                      <a:gd name="connsiteX3" fmla="*/ 36963 w 56655"/>
                      <a:gd name="connsiteY3" fmla="*/ 52631 h 205883"/>
                      <a:gd name="connsiteX4" fmla="*/ 56441 w 56655"/>
                      <a:gd name="connsiteY4" fmla="*/ 6392 h 205883"/>
                      <a:gd name="connsiteX5" fmla="*/ 47930 w 56655"/>
                      <a:gd name="connsiteY5" fmla="*/ 1482 h 205883"/>
                      <a:gd name="connsiteX6" fmla="*/ 22724 w 56655"/>
                      <a:gd name="connsiteY6" fmla="*/ 46656 h 205883"/>
                      <a:gd name="connsiteX7" fmla="*/ 7256 w 56655"/>
                      <a:gd name="connsiteY7" fmla="*/ 96987 h 205883"/>
                      <a:gd name="connsiteX8" fmla="*/ 546 w 56655"/>
                      <a:gd name="connsiteY8" fmla="*/ 149363 h 205883"/>
                      <a:gd name="connsiteX9" fmla="*/ 4392 w 56655"/>
                      <a:gd name="connsiteY9" fmla="*/ 201575 h 205883"/>
                      <a:gd name="connsiteX10" fmla="*/ 16586 w 56655"/>
                      <a:gd name="connsiteY10" fmla="*/ 199857 h 205883"/>
                      <a:gd name="connsiteX11" fmla="*/ 16586 w 56655"/>
                      <a:gd name="connsiteY11" fmla="*/ 199857 h 205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6655" h="205883">
                        <a:moveTo>
                          <a:pt x="16586" y="199857"/>
                        </a:moveTo>
                        <a:cubicBezTo>
                          <a:pt x="18632" y="183407"/>
                          <a:pt x="15767" y="165976"/>
                          <a:pt x="16668" y="149281"/>
                        </a:cubicBezTo>
                        <a:cubicBezTo>
                          <a:pt x="17650" y="132586"/>
                          <a:pt x="19696" y="115973"/>
                          <a:pt x="23215" y="99605"/>
                        </a:cubicBezTo>
                        <a:cubicBezTo>
                          <a:pt x="26652" y="83565"/>
                          <a:pt x="31480" y="68098"/>
                          <a:pt x="36963" y="52631"/>
                        </a:cubicBezTo>
                        <a:cubicBezTo>
                          <a:pt x="42528" y="37000"/>
                          <a:pt x="51694" y="22187"/>
                          <a:pt x="56441" y="6392"/>
                        </a:cubicBezTo>
                        <a:cubicBezTo>
                          <a:pt x="57914" y="1564"/>
                          <a:pt x="51449" y="-2201"/>
                          <a:pt x="47930" y="1482"/>
                        </a:cubicBezTo>
                        <a:cubicBezTo>
                          <a:pt x="36391" y="13430"/>
                          <a:pt x="29189" y="31516"/>
                          <a:pt x="22724" y="46656"/>
                        </a:cubicBezTo>
                        <a:cubicBezTo>
                          <a:pt x="15849" y="62778"/>
                          <a:pt x="10939" y="79801"/>
                          <a:pt x="7256" y="96987"/>
                        </a:cubicBezTo>
                        <a:cubicBezTo>
                          <a:pt x="3574" y="114173"/>
                          <a:pt x="1200" y="131768"/>
                          <a:pt x="546" y="149363"/>
                        </a:cubicBezTo>
                        <a:cubicBezTo>
                          <a:pt x="-27" y="165894"/>
                          <a:pt x="-1337" y="185781"/>
                          <a:pt x="4392" y="201575"/>
                        </a:cubicBezTo>
                        <a:cubicBezTo>
                          <a:pt x="7011" y="208286"/>
                          <a:pt x="15767" y="206731"/>
                          <a:pt x="16586" y="199857"/>
                        </a:cubicBezTo>
                        <a:lnTo>
                          <a:pt x="16586" y="199857"/>
                        </a:lnTo>
                        <a:close/>
                      </a:path>
                    </a:pathLst>
                  </a:custGeom>
                  <a:solidFill>
                    <a:srgbClr val="9E3F3F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56" name="Graphic 7">
                    <a:extLst>
                      <a:ext uri="{FF2B5EF4-FFF2-40B4-BE49-F238E27FC236}">
                        <a16:creationId xmlns:a16="http://schemas.microsoft.com/office/drawing/2014/main" id="{2559C9D5-359E-48CD-9F28-92F1EAF0CC76}"/>
                      </a:ext>
                    </a:extLst>
                  </p:cNvPr>
                  <p:cNvGrpSpPr/>
                  <p:nvPr/>
                </p:nvGrpSpPr>
                <p:grpSpPr>
                  <a:xfrm>
                    <a:off x="6092412" y="1556368"/>
                    <a:ext cx="44428" cy="139582"/>
                    <a:chOff x="6092412" y="1556368"/>
                    <a:chExt cx="44428" cy="139582"/>
                  </a:xfrm>
                </p:grpSpPr>
                <p:sp>
                  <p:nvSpPr>
                    <p:cNvPr id="57" name="Freeform: Shape 56">
                      <a:extLst>
                        <a:ext uri="{FF2B5EF4-FFF2-40B4-BE49-F238E27FC236}">
                          <a16:creationId xmlns:a16="http://schemas.microsoft.com/office/drawing/2014/main" id="{D6D5191D-53E9-4D92-B4FE-2D8EFBFA02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5590" y="1559090"/>
                      <a:ext cx="34126" cy="129794"/>
                    </a:xfrm>
                    <a:custGeom>
                      <a:avLst/>
                      <a:gdLst>
                        <a:gd name="connsiteX0" fmla="*/ 29625 w 34126"/>
                        <a:gd name="connsiteY0" fmla="*/ 123166 h 129794"/>
                        <a:gd name="connsiteX1" fmla="*/ 34126 w 34126"/>
                        <a:gd name="connsiteY1" fmla="*/ 129795 h 129794"/>
                        <a:gd name="connsiteX2" fmla="*/ 0 w 34126"/>
                        <a:gd name="connsiteY2" fmla="*/ 0 h 1297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4126" h="129794">
                          <a:moveTo>
                            <a:pt x="29625" y="123166"/>
                          </a:moveTo>
                          <a:cubicBezTo>
                            <a:pt x="31098" y="125375"/>
                            <a:pt x="32653" y="127585"/>
                            <a:pt x="34126" y="129795"/>
                          </a:cubicBezTo>
                          <a:cubicBezTo>
                            <a:pt x="30280" y="85029"/>
                            <a:pt x="18659" y="40919"/>
                            <a:pt x="0" y="0"/>
                          </a:cubicBezTo>
                        </a:path>
                      </a:pathLst>
                    </a:custGeom>
                    <a:solidFill>
                      <a:srgbClr val="A1B3C9"/>
                    </a:solidFill>
                    <a:ln w="81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" name="Freeform: Shape 57">
                      <a:extLst>
                        <a:ext uri="{FF2B5EF4-FFF2-40B4-BE49-F238E27FC236}">
                          <a16:creationId xmlns:a16="http://schemas.microsoft.com/office/drawing/2014/main" id="{DC17F9F2-2A56-4581-8690-93A2CFD27D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2412" y="1556368"/>
                      <a:ext cx="44428" cy="139582"/>
                    </a:xfrm>
                    <a:custGeom>
                      <a:avLst/>
                      <a:gdLst>
                        <a:gd name="connsiteX0" fmla="*/ 29448 w 44428"/>
                        <a:gd name="connsiteY0" fmla="*/ 126788 h 139582"/>
                        <a:gd name="connsiteX1" fmla="*/ 31167 w 44428"/>
                        <a:gd name="connsiteY1" fmla="*/ 136117 h 139582"/>
                        <a:gd name="connsiteX2" fmla="*/ 44425 w 44428"/>
                        <a:gd name="connsiteY2" fmla="*/ 132516 h 139582"/>
                        <a:gd name="connsiteX3" fmla="*/ 33213 w 44428"/>
                        <a:gd name="connsiteY3" fmla="*/ 61645 h 139582"/>
                        <a:gd name="connsiteX4" fmla="*/ 22165 w 44428"/>
                        <a:gd name="connsiteY4" fmla="*/ 27928 h 139582"/>
                        <a:gd name="connsiteX5" fmla="*/ 4570 w 44428"/>
                        <a:gd name="connsiteY5" fmla="*/ 348 h 139582"/>
                        <a:gd name="connsiteX6" fmla="*/ 478 w 44428"/>
                        <a:gd name="connsiteY6" fmla="*/ 1985 h 139582"/>
                        <a:gd name="connsiteX7" fmla="*/ 7025 w 44428"/>
                        <a:gd name="connsiteY7" fmla="*/ 33329 h 139582"/>
                        <a:gd name="connsiteX8" fmla="*/ 17091 w 44428"/>
                        <a:gd name="connsiteY8" fmla="*/ 66064 h 139582"/>
                        <a:gd name="connsiteX9" fmla="*/ 30348 w 44428"/>
                        <a:gd name="connsiteY9" fmla="*/ 134399 h 139582"/>
                        <a:gd name="connsiteX10" fmla="*/ 42297 w 44428"/>
                        <a:gd name="connsiteY10" fmla="*/ 127442 h 139582"/>
                        <a:gd name="connsiteX11" fmla="*/ 34440 w 44428"/>
                        <a:gd name="connsiteY11" fmla="*/ 122859 h 139582"/>
                        <a:gd name="connsiteX12" fmla="*/ 29448 w 44428"/>
                        <a:gd name="connsiteY12" fmla="*/ 126788 h 139582"/>
                        <a:gd name="connsiteX13" fmla="*/ 29448 w 44428"/>
                        <a:gd name="connsiteY13" fmla="*/ 126788 h 139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44428" h="139582">
                          <a:moveTo>
                            <a:pt x="29448" y="126788"/>
                          </a:moveTo>
                          <a:cubicBezTo>
                            <a:pt x="30267" y="130470"/>
                            <a:pt x="29203" y="132516"/>
                            <a:pt x="31167" y="136117"/>
                          </a:cubicBezTo>
                          <a:cubicBezTo>
                            <a:pt x="34604" y="142419"/>
                            <a:pt x="44425" y="139472"/>
                            <a:pt x="44425" y="132516"/>
                          </a:cubicBezTo>
                          <a:cubicBezTo>
                            <a:pt x="44588" y="109029"/>
                            <a:pt x="39351" y="84232"/>
                            <a:pt x="33213" y="61645"/>
                          </a:cubicBezTo>
                          <a:cubicBezTo>
                            <a:pt x="30103" y="50269"/>
                            <a:pt x="26502" y="38894"/>
                            <a:pt x="22165" y="27928"/>
                          </a:cubicBezTo>
                          <a:cubicBezTo>
                            <a:pt x="18482" y="18516"/>
                            <a:pt x="13817" y="5504"/>
                            <a:pt x="4570" y="348"/>
                          </a:cubicBezTo>
                          <a:cubicBezTo>
                            <a:pt x="3097" y="-470"/>
                            <a:pt x="887" y="185"/>
                            <a:pt x="478" y="1985"/>
                          </a:cubicBezTo>
                          <a:cubicBezTo>
                            <a:pt x="-1650" y="12133"/>
                            <a:pt x="3833" y="23836"/>
                            <a:pt x="7025" y="33329"/>
                          </a:cubicBezTo>
                          <a:cubicBezTo>
                            <a:pt x="10707" y="44213"/>
                            <a:pt x="14226" y="55016"/>
                            <a:pt x="17091" y="66064"/>
                          </a:cubicBezTo>
                          <a:cubicBezTo>
                            <a:pt x="23065" y="88651"/>
                            <a:pt x="26093" y="111484"/>
                            <a:pt x="30348" y="134399"/>
                          </a:cubicBezTo>
                          <a:cubicBezTo>
                            <a:pt x="34359" y="132107"/>
                            <a:pt x="38287" y="129816"/>
                            <a:pt x="42297" y="127442"/>
                          </a:cubicBezTo>
                          <a:cubicBezTo>
                            <a:pt x="39842" y="124496"/>
                            <a:pt x="37387" y="124823"/>
                            <a:pt x="34440" y="122859"/>
                          </a:cubicBezTo>
                          <a:cubicBezTo>
                            <a:pt x="31903" y="121059"/>
                            <a:pt x="28875" y="124005"/>
                            <a:pt x="29448" y="126788"/>
                          </a:cubicBezTo>
                          <a:lnTo>
                            <a:pt x="29448" y="126788"/>
                          </a:lnTo>
                          <a:close/>
                        </a:path>
                      </a:pathLst>
                    </a:custGeom>
                    <a:solidFill>
                      <a:srgbClr val="9E3F3F"/>
                    </a:solidFill>
                    <a:ln w="81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E633B14D-1BE8-4E35-9AE7-9B9FBE281EB9}"/>
                      </a:ext>
                    </a:extLst>
                  </p:cNvPr>
                  <p:cNvSpPr/>
                  <p:nvPr/>
                </p:nvSpPr>
                <p:spPr>
                  <a:xfrm>
                    <a:off x="5423016" y="1417226"/>
                    <a:ext cx="352056" cy="92756"/>
                  </a:xfrm>
                  <a:custGeom>
                    <a:avLst/>
                    <a:gdLst>
                      <a:gd name="connsiteX0" fmla="*/ 1014 w 352056"/>
                      <a:gd name="connsiteY0" fmla="*/ 17061 h 92756"/>
                      <a:gd name="connsiteX1" fmla="*/ 81379 w 352056"/>
                      <a:gd name="connsiteY1" fmla="*/ 75493 h 92756"/>
                      <a:gd name="connsiteX2" fmla="*/ 184740 w 352056"/>
                      <a:gd name="connsiteY2" fmla="*/ 92352 h 92756"/>
                      <a:gd name="connsiteX3" fmla="*/ 279917 w 352056"/>
                      <a:gd name="connsiteY3" fmla="*/ 66409 h 92756"/>
                      <a:gd name="connsiteX4" fmla="*/ 321082 w 352056"/>
                      <a:gd name="connsiteY4" fmla="*/ 39566 h 92756"/>
                      <a:gd name="connsiteX5" fmla="*/ 351853 w 352056"/>
                      <a:gd name="connsiteY5" fmla="*/ 3722 h 92756"/>
                      <a:gd name="connsiteX6" fmla="*/ 347515 w 352056"/>
                      <a:gd name="connsiteY6" fmla="*/ 366 h 92756"/>
                      <a:gd name="connsiteX7" fmla="*/ 312407 w 352056"/>
                      <a:gd name="connsiteY7" fmla="*/ 28355 h 92756"/>
                      <a:gd name="connsiteX8" fmla="*/ 273779 w 352056"/>
                      <a:gd name="connsiteY8" fmla="*/ 52660 h 92756"/>
                      <a:gd name="connsiteX9" fmla="*/ 186540 w 352056"/>
                      <a:gd name="connsiteY9" fmla="*/ 77048 h 92756"/>
                      <a:gd name="connsiteX10" fmla="*/ 95046 w 352056"/>
                      <a:gd name="connsiteY10" fmla="*/ 64527 h 92756"/>
                      <a:gd name="connsiteX11" fmla="*/ 11490 w 352056"/>
                      <a:gd name="connsiteY11" fmla="*/ 11169 h 92756"/>
                      <a:gd name="connsiteX12" fmla="*/ 1014 w 352056"/>
                      <a:gd name="connsiteY12" fmla="*/ 17061 h 92756"/>
                      <a:gd name="connsiteX13" fmla="*/ 1014 w 352056"/>
                      <a:gd name="connsiteY13" fmla="*/ 17061 h 92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52056" h="92756">
                        <a:moveTo>
                          <a:pt x="1014" y="17061"/>
                        </a:moveTo>
                        <a:cubicBezTo>
                          <a:pt x="19018" y="45295"/>
                          <a:pt x="51099" y="63217"/>
                          <a:pt x="81379" y="75493"/>
                        </a:cubicBezTo>
                        <a:cubicBezTo>
                          <a:pt x="113950" y="88669"/>
                          <a:pt x="149713" y="94398"/>
                          <a:pt x="184740" y="92352"/>
                        </a:cubicBezTo>
                        <a:cubicBezTo>
                          <a:pt x="217884" y="90388"/>
                          <a:pt x="250292" y="81385"/>
                          <a:pt x="279917" y="66409"/>
                        </a:cubicBezTo>
                        <a:cubicBezTo>
                          <a:pt x="294648" y="58962"/>
                          <a:pt x="308315" y="49960"/>
                          <a:pt x="321082" y="39566"/>
                        </a:cubicBezTo>
                        <a:cubicBezTo>
                          <a:pt x="333112" y="29746"/>
                          <a:pt x="345796" y="18370"/>
                          <a:pt x="351853" y="3722"/>
                        </a:cubicBezTo>
                        <a:cubicBezTo>
                          <a:pt x="352916" y="1185"/>
                          <a:pt x="349561" y="-861"/>
                          <a:pt x="347515" y="366"/>
                        </a:cubicBezTo>
                        <a:cubicBezTo>
                          <a:pt x="334667" y="7895"/>
                          <a:pt x="324191" y="19271"/>
                          <a:pt x="312407" y="28355"/>
                        </a:cubicBezTo>
                        <a:cubicBezTo>
                          <a:pt x="300377" y="37602"/>
                          <a:pt x="287282" y="45704"/>
                          <a:pt x="273779" y="52660"/>
                        </a:cubicBezTo>
                        <a:cubicBezTo>
                          <a:pt x="246773" y="66491"/>
                          <a:pt x="216820" y="75002"/>
                          <a:pt x="186540" y="77048"/>
                        </a:cubicBezTo>
                        <a:cubicBezTo>
                          <a:pt x="155442" y="79094"/>
                          <a:pt x="124507" y="74511"/>
                          <a:pt x="95046" y="64527"/>
                        </a:cubicBezTo>
                        <a:cubicBezTo>
                          <a:pt x="65175" y="54379"/>
                          <a:pt x="30640" y="37029"/>
                          <a:pt x="11490" y="11169"/>
                        </a:cubicBezTo>
                        <a:cubicBezTo>
                          <a:pt x="6988" y="4867"/>
                          <a:pt x="-3241" y="10350"/>
                          <a:pt x="1014" y="17061"/>
                        </a:cubicBezTo>
                        <a:lnTo>
                          <a:pt x="1014" y="17061"/>
                        </a:lnTo>
                        <a:close/>
                      </a:path>
                    </a:pathLst>
                  </a:custGeom>
                  <a:solidFill>
                    <a:srgbClr val="9E3F3F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0" name="Graphic 7">
                  <a:extLst>
                    <a:ext uri="{FF2B5EF4-FFF2-40B4-BE49-F238E27FC236}">
                      <a16:creationId xmlns:a16="http://schemas.microsoft.com/office/drawing/2014/main" id="{2559C9D5-359E-48CD-9F28-92F1EAF0CC76}"/>
                    </a:ext>
                  </a:extLst>
                </p:cNvPr>
                <p:cNvGrpSpPr/>
                <p:nvPr/>
              </p:nvGrpSpPr>
              <p:grpSpPr>
                <a:xfrm>
                  <a:off x="5260109" y="850539"/>
                  <a:ext cx="613782" cy="433951"/>
                  <a:chOff x="5260109" y="850539"/>
                  <a:chExt cx="613782" cy="433951"/>
                </a:xfrm>
                <a:solidFill>
                  <a:srgbClr val="FFFFFA"/>
                </a:solidFill>
              </p:grpSpPr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6DCF4562-B393-4AD4-BB69-A763933FB8D1}"/>
                      </a:ext>
                    </a:extLst>
                  </p:cNvPr>
                  <p:cNvSpPr/>
                  <p:nvPr/>
                </p:nvSpPr>
                <p:spPr>
                  <a:xfrm>
                    <a:off x="5822580" y="850539"/>
                    <a:ext cx="39773" cy="155110"/>
                  </a:xfrm>
                  <a:custGeom>
                    <a:avLst/>
                    <a:gdLst>
                      <a:gd name="connsiteX0" fmla="*/ 39773 w 39773"/>
                      <a:gd name="connsiteY0" fmla="*/ 0 h 155110"/>
                      <a:gd name="connsiteX1" fmla="*/ 0 w 39773"/>
                      <a:gd name="connsiteY1" fmla="*/ 155082 h 155110"/>
                      <a:gd name="connsiteX2" fmla="*/ 16613 w 39773"/>
                      <a:gd name="connsiteY2" fmla="*/ 149436 h 155110"/>
                      <a:gd name="connsiteX3" fmla="*/ 30198 w 39773"/>
                      <a:gd name="connsiteY3" fmla="*/ 35108 h 155110"/>
                      <a:gd name="connsiteX4" fmla="*/ 39773 w 39773"/>
                      <a:gd name="connsiteY4" fmla="*/ 0 h 155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773" h="155110">
                        <a:moveTo>
                          <a:pt x="39773" y="0"/>
                        </a:moveTo>
                        <a:cubicBezTo>
                          <a:pt x="39773" y="0"/>
                          <a:pt x="4992" y="15877"/>
                          <a:pt x="0" y="155082"/>
                        </a:cubicBezTo>
                        <a:cubicBezTo>
                          <a:pt x="11376" y="155574"/>
                          <a:pt x="16613" y="149436"/>
                          <a:pt x="16613" y="149436"/>
                        </a:cubicBezTo>
                        <a:cubicBezTo>
                          <a:pt x="16613" y="149436"/>
                          <a:pt x="21932" y="59578"/>
                          <a:pt x="30198" y="35108"/>
                        </a:cubicBezTo>
                        <a:cubicBezTo>
                          <a:pt x="31753" y="24060"/>
                          <a:pt x="39773" y="0"/>
                          <a:pt x="39773" y="0"/>
                        </a:cubicBezTo>
                        <a:close/>
                      </a:path>
                    </a:pathLst>
                  </a:custGeom>
                  <a:solidFill>
                    <a:srgbClr val="FFFFFA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7CDC1043-5F35-4BF3-ACFD-83813973D2DC}"/>
                      </a:ext>
                    </a:extLst>
                  </p:cNvPr>
                  <p:cNvSpPr/>
                  <p:nvPr/>
                </p:nvSpPr>
                <p:spPr>
                  <a:xfrm>
                    <a:off x="5795819" y="1014378"/>
                    <a:ext cx="78072" cy="145425"/>
                  </a:xfrm>
                  <a:custGeom>
                    <a:avLst/>
                    <a:gdLst>
                      <a:gd name="connsiteX0" fmla="*/ 246 w 78072"/>
                      <a:gd name="connsiteY0" fmla="*/ 110235 h 145425"/>
                      <a:gd name="connsiteX1" fmla="*/ 64734 w 78072"/>
                      <a:gd name="connsiteY1" fmla="*/ 2946 h 145425"/>
                      <a:gd name="connsiteX2" fmla="*/ 78073 w 78072"/>
                      <a:gd name="connsiteY2" fmla="*/ 0 h 145425"/>
                      <a:gd name="connsiteX3" fmla="*/ 0 w 78072"/>
                      <a:gd name="connsiteY3" fmla="*/ 145426 h 145425"/>
                      <a:gd name="connsiteX4" fmla="*/ 246 w 78072"/>
                      <a:gd name="connsiteY4" fmla="*/ 110235 h 145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072" h="145425">
                        <a:moveTo>
                          <a:pt x="246" y="110235"/>
                        </a:moveTo>
                        <a:lnTo>
                          <a:pt x="64734" y="2946"/>
                        </a:lnTo>
                        <a:lnTo>
                          <a:pt x="78073" y="0"/>
                        </a:lnTo>
                        <a:cubicBezTo>
                          <a:pt x="78073" y="0"/>
                          <a:pt x="24387" y="121693"/>
                          <a:pt x="0" y="145426"/>
                        </a:cubicBezTo>
                        <a:cubicBezTo>
                          <a:pt x="246" y="110235"/>
                          <a:pt x="246" y="110235"/>
                          <a:pt x="246" y="110235"/>
                        </a:cubicBezTo>
                        <a:close/>
                      </a:path>
                    </a:pathLst>
                  </a:custGeom>
                  <a:solidFill>
                    <a:srgbClr val="FFFFFA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826F6163-924E-4785-8F6E-B397A034CF8D}"/>
                      </a:ext>
                    </a:extLst>
                  </p:cNvPr>
                  <p:cNvSpPr/>
                  <p:nvPr/>
                </p:nvSpPr>
                <p:spPr>
                  <a:xfrm>
                    <a:off x="5260109" y="919638"/>
                    <a:ext cx="76927" cy="135131"/>
                  </a:xfrm>
                  <a:custGeom>
                    <a:avLst/>
                    <a:gdLst>
                      <a:gd name="connsiteX0" fmla="*/ 0 w 76927"/>
                      <a:gd name="connsiteY0" fmla="*/ 135 h 135131"/>
                      <a:gd name="connsiteX1" fmla="*/ 76928 w 76927"/>
                      <a:gd name="connsiteY1" fmla="*/ 134431 h 135131"/>
                      <a:gd name="connsiteX2" fmla="*/ 57041 w 76927"/>
                      <a:gd name="connsiteY2" fmla="*/ 131157 h 135131"/>
                      <a:gd name="connsiteX3" fmla="*/ 42638 w 76927"/>
                      <a:gd name="connsiteY3" fmla="*/ 67406 h 135131"/>
                      <a:gd name="connsiteX4" fmla="*/ 0 w 76927"/>
                      <a:gd name="connsiteY4" fmla="*/ 135 h 135131"/>
                      <a:gd name="connsiteX5" fmla="*/ 0 w 76927"/>
                      <a:gd name="connsiteY5" fmla="*/ 135 h 135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927" h="135131">
                        <a:moveTo>
                          <a:pt x="0" y="135"/>
                        </a:moveTo>
                        <a:cubicBezTo>
                          <a:pt x="0" y="135"/>
                          <a:pt x="60069" y="-9522"/>
                          <a:pt x="76928" y="134431"/>
                        </a:cubicBezTo>
                        <a:cubicBezTo>
                          <a:pt x="65798" y="137132"/>
                          <a:pt x="57041" y="131157"/>
                          <a:pt x="57041" y="131157"/>
                        </a:cubicBezTo>
                        <a:cubicBezTo>
                          <a:pt x="57041" y="131157"/>
                          <a:pt x="51476" y="97768"/>
                          <a:pt x="42638" y="67406"/>
                        </a:cubicBezTo>
                        <a:cubicBezTo>
                          <a:pt x="35108" y="41381"/>
                          <a:pt x="20296" y="18058"/>
                          <a:pt x="0" y="135"/>
                        </a:cubicBezTo>
                        <a:cubicBezTo>
                          <a:pt x="0" y="135"/>
                          <a:pt x="0" y="135"/>
                          <a:pt x="0" y="135"/>
                        </a:cubicBezTo>
                        <a:close/>
                      </a:path>
                    </a:pathLst>
                  </a:custGeom>
                  <a:solidFill>
                    <a:srgbClr val="FFFFFA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3F063E68-0F3E-42B7-B418-2617BB11B5F2}"/>
                      </a:ext>
                    </a:extLst>
                  </p:cNvPr>
                  <p:cNvSpPr/>
                  <p:nvPr/>
                </p:nvSpPr>
                <p:spPr>
                  <a:xfrm>
                    <a:off x="5285233" y="1073792"/>
                    <a:ext cx="91821" cy="125048"/>
                  </a:xfrm>
                  <a:custGeom>
                    <a:avLst/>
                    <a:gdLst>
                      <a:gd name="connsiteX0" fmla="*/ 91822 w 91821"/>
                      <a:gd name="connsiteY0" fmla="*/ 83884 h 125048"/>
                      <a:gd name="connsiteX1" fmla="*/ 11048 w 91821"/>
                      <a:gd name="connsiteY1" fmla="*/ 573 h 125048"/>
                      <a:gd name="connsiteX2" fmla="*/ 0 w 91821"/>
                      <a:gd name="connsiteY2" fmla="*/ 0 h 125048"/>
                      <a:gd name="connsiteX3" fmla="*/ 91822 w 91821"/>
                      <a:gd name="connsiteY3" fmla="*/ 125048 h 125048"/>
                      <a:gd name="connsiteX4" fmla="*/ 91822 w 91821"/>
                      <a:gd name="connsiteY4" fmla="*/ 83884 h 125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821" h="125048">
                        <a:moveTo>
                          <a:pt x="91822" y="83884"/>
                        </a:moveTo>
                        <a:lnTo>
                          <a:pt x="11048" y="573"/>
                        </a:lnTo>
                        <a:lnTo>
                          <a:pt x="0" y="0"/>
                        </a:lnTo>
                        <a:cubicBezTo>
                          <a:pt x="0" y="0"/>
                          <a:pt x="61378" y="107944"/>
                          <a:pt x="91822" y="125048"/>
                        </a:cubicBezTo>
                        <a:cubicBezTo>
                          <a:pt x="87485" y="90349"/>
                          <a:pt x="91822" y="83884"/>
                          <a:pt x="91822" y="83884"/>
                        </a:cubicBezTo>
                        <a:close/>
                      </a:path>
                    </a:pathLst>
                  </a:custGeom>
                  <a:solidFill>
                    <a:srgbClr val="FFFFFA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257C54CD-2082-401F-9027-E018F1B8770D}"/>
                      </a:ext>
                    </a:extLst>
                  </p:cNvPr>
                  <p:cNvSpPr/>
                  <p:nvPr/>
                </p:nvSpPr>
                <p:spPr>
                  <a:xfrm>
                    <a:off x="5316904" y="956702"/>
                    <a:ext cx="534983" cy="327788"/>
                  </a:xfrm>
                  <a:custGeom>
                    <a:avLst/>
                    <a:gdLst>
                      <a:gd name="connsiteX0" fmla="*/ 521306 w 534983"/>
                      <a:gd name="connsiteY0" fmla="*/ 34843 h 327788"/>
                      <a:gd name="connsiteX1" fmla="*/ 0 w 534983"/>
                      <a:gd name="connsiteY1" fmla="*/ 84928 h 327788"/>
                      <a:gd name="connsiteX2" fmla="*/ 31999 w 534983"/>
                      <a:gd name="connsiteY2" fmla="*/ 215050 h 327788"/>
                      <a:gd name="connsiteX3" fmla="*/ 166458 w 534983"/>
                      <a:gd name="connsiteY3" fmla="*/ 312928 h 327788"/>
                      <a:gd name="connsiteX4" fmla="*/ 442988 w 534983"/>
                      <a:gd name="connsiteY4" fmla="*/ 259733 h 327788"/>
                      <a:gd name="connsiteX5" fmla="*/ 534891 w 534983"/>
                      <a:gd name="connsiteY5" fmla="*/ 102032 h 327788"/>
                      <a:gd name="connsiteX6" fmla="*/ 530800 w 534983"/>
                      <a:gd name="connsiteY6" fmla="*/ 85665 h 327788"/>
                      <a:gd name="connsiteX7" fmla="*/ 521306 w 534983"/>
                      <a:gd name="connsiteY7" fmla="*/ 34843 h 327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34983" h="327788">
                        <a:moveTo>
                          <a:pt x="521306" y="34843"/>
                        </a:moveTo>
                        <a:cubicBezTo>
                          <a:pt x="521306" y="34843"/>
                          <a:pt x="239785" y="-70400"/>
                          <a:pt x="0" y="84928"/>
                        </a:cubicBezTo>
                        <a:cubicBezTo>
                          <a:pt x="982" y="179369"/>
                          <a:pt x="31999" y="215050"/>
                          <a:pt x="31999" y="215050"/>
                        </a:cubicBezTo>
                        <a:cubicBezTo>
                          <a:pt x="31999" y="215050"/>
                          <a:pt x="83393" y="284694"/>
                          <a:pt x="166458" y="312928"/>
                        </a:cubicBezTo>
                        <a:cubicBezTo>
                          <a:pt x="237575" y="337152"/>
                          <a:pt x="339463" y="339525"/>
                          <a:pt x="442988" y="259733"/>
                        </a:cubicBezTo>
                        <a:cubicBezTo>
                          <a:pt x="491599" y="222252"/>
                          <a:pt x="525971" y="155145"/>
                          <a:pt x="534891" y="102032"/>
                        </a:cubicBezTo>
                        <a:cubicBezTo>
                          <a:pt x="535710" y="97286"/>
                          <a:pt x="530800" y="85665"/>
                          <a:pt x="530800" y="85665"/>
                        </a:cubicBezTo>
                        <a:lnTo>
                          <a:pt x="521306" y="34843"/>
                        </a:lnTo>
                        <a:close/>
                      </a:path>
                    </a:pathLst>
                  </a:custGeom>
                  <a:solidFill>
                    <a:srgbClr val="FFFFFA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3908D524-B8F2-451A-B429-0622A81D764D}"/>
                    </a:ext>
                  </a:extLst>
                </p:cNvPr>
                <p:cNvSpPr/>
                <p:nvPr/>
              </p:nvSpPr>
              <p:spPr>
                <a:xfrm>
                  <a:off x="5488424" y="3310306"/>
                  <a:ext cx="97654" cy="171783"/>
                </a:xfrm>
                <a:custGeom>
                  <a:avLst/>
                  <a:gdLst>
                    <a:gd name="connsiteX0" fmla="*/ 97645 w 97654"/>
                    <a:gd name="connsiteY0" fmla="*/ 168860 h 171783"/>
                    <a:gd name="connsiteX1" fmla="*/ 81850 w 97654"/>
                    <a:gd name="connsiteY1" fmla="*/ 115420 h 171783"/>
                    <a:gd name="connsiteX2" fmla="*/ 62782 w 97654"/>
                    <a:gd name="connsiteY2" fmla="*/ 68936 h 171783"/>
                    <a:gd name="connsiteX3" fmla="*/ 37576 w 97654"/>
                    <a:gd name="connsiteY3" fmla="*/ 28099 h 171783"/>
                    <a:gd name="connsiteX4" fmla="*/ 20799 w 97654"/>
                    <a:gd name="connsiteY4" fmla="*/ 9849 h 171783"/>
                    <a:gd name="connsiteX5" fmla="*/ 2795 w 97654"/>
                    <a:gd name="connsiteY5" fmla="*/ 192 h 171783"/>
                    <a:gd name="connsiteX6" fmla="*/ 13 w 97654"/>
                    <a:gd name="connsiteY6" fmla="*/ 3875 h 171783"/>
                    <a:gd name="connsiteX7" fmla="*/ 12043 w 97654"/>
                    <a:gd name="connsiteY7" fmla="*/ 18606 h 171783"/>
                    <a:gd name="connsiteX8" fmla="*/ 27264 w 97654"/>
                    <a:gd name="connsiteY8" fmla="*/ 34891 h 171783"/>
                    <a:gd name="connsiteX9" fmla="*/ 52798 w 97654"/>
                    <a:gd name="connsiteY9" fmla="*/ 76138 h 171783"/>
                    <a:gd name="connsiteX10" fmla="*/ 71702 w 97654"/>
                    <a:gd name="connsiteY10" fmla="*/ 120739 h 171783"/>
                    <a:gd name="connsiteX11" fmla="*/ 91916 w 97654"/>
                    <a:gd name="connsiteY11" fmla="*/ 170333 h 171783"/>
                    <a:gd name="connsiteX12" fmla="*/ 97645 w 97654"/>
                    <a:gd name="connsiteY12" fmla="*/ 168860 h 171783"/>
                    <a:gd name="connsiteX13" fmla="*/ 97645 w 97654"/>
                    <a:gd name="connsiteY13" fmla="*/ 168860 h 171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7654" h="171783">
                      <a:moveTo>
                        <a:pt x="97645" y="168860"/>
                      </a:moveTo>
                      <a:cubicBezTo>
                        <a:pt x="96499" y="150692"/>
                        <a:pt x="87988" y="132360"/>
                        <a:pt x="81850" y="115420"/>
                      </a:cubicBezTo>
                      <a:cubicBezTo>
                        <a:pt x="76203" y="99707"/>
                        <a:pt x="70066" y="84076"/>
                        <a:pt x="62782" y="68936"/>
                      </a:cubicBezTo>
                      <a:cubicBezTo>
                        <a:pt x="55826" y="54451"/>
                        <a:pt x="47478" y="40702"/>
                        <a:pt x="37576" y="28099"/>
                      </a:cubicBezTo>
                      <a:cubicBezTo>
                        <a:pt x="32420" y="21634"/>
                        <a:pt x="26855" y="15496"/>
                        <a:pt x="20799" y="9849"/>
                      </a:cubicBezTo>
                      <a:cubicBezTo>
                        <a:pt x="15889" y="5266"/>
                        <a:pt x="9997" y="-1199"/>
                        <a:pt x="2795" y="192"/>
                      </a:cubicBezTo>
                      <a:cubicBezTo>
                        <a:pt x="1322" y="520"/>
                        <a:pt x="-151" y="2320"/>
                        <a:pt x="13" y="3875"/>
                      </a:cubicBezTo>
                      <a:cubicBezTo>
                        <a:pt x="749" y="10667"/>
                        <a:pt x="7296" y="14268"/>
                        <a:pt x="12043" y="18606"/>
                      </a:cubicBezTo>
                      <a:cubicBezTo>
                        <a:pt x="17526" y="23680"/>
                        <a:pt x="22600" y="29163"/>
                        <a:pt x="27264" y="34891"/>
                      </a:cubicBezTo>
                      <a:cubicBezTo>
                        <a:pt x="37412" y="47494"/>
                        <a:pt x="45596" y="61652"/>
                        <a:pt x="52798" y="76138"/>
                      </a:cubicBezTo>
                      <a:cubicBezTo>
                        <a:pt x="59999" y="90623"/>
                        <a:pt x="66055" y="105599"/>
                        <a:pt x="71702" y="120739"/>
                      </a:cubicBezTo>
                      <a:cubicBezTo>
                        <a:pt x="77758" y="137025"/>
                        <a:pt x="82014" y="155929"/>
                        <a:pt x="91916" y="170333"/>
                      </a:cubicBezTo>
                      <a:cubicBezTo>
                        <a:pt x="93553" y="172706"/>
                        <a:pt x="97890" y="172133"/>
                        <a:pt x="97645" y="168860"/>
                      </a:cubicBezTo>
                      <a:lnTo>
                        <a:pt x="97645" y="168860"/>
                      </a:lnTo>
                      <a:close/>
                    </a:path>
                  </a:pathLst>
                </a:custGeom>
                <a:solidFill>
                  <a:srgbClr val="213542"/>
                </a:solidFill>
                <a:ln w="81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4DF3BB89-C0C9-4688-A5E4-F4D422612F12}"/>
                    </a:ext>
                  </a:extLst>
                </p:cNvPr>
                <p:cNvSpPr/>
                <p:nvPr/>
              </p:nvSpPr>
              <p:spPr>
                <a:xfrm>
                  <a:off x="5223538" y="683269"/>
                  <a:ext cx="179959" cy="119176"/>
                </a:xfrm>
                <a:custGeom>
                  <a:avLst/>
                  <a:gdLst>
                    <a:gd name="connsiteX0" fmla="*/ 170622 w 179959"/>
                    <a:gd name="connsiteY0" fmla="*/ 1876 h 119176"/>
                    <a:gd name="connsiteX1" fmla="*/ 121846 w 179959"/>
                    <a:gd name="connsiteY1" fmla="*/ 97544 h 119176"/>
                    <a:gd name="connsiteX2" fmla="*/ 1545 w 179959"/>
                    <a:gd name="connsiteY2" fmla="*/ 95580 h 119176"/>
                    <a:gd name="connsiteX3" fmla="*/ 236 w 179959"/>
                    <a:gd name="connsiteY3" fmla="*/ 96889 h 119176"/>
                    <a:gd name="connsiteX4" fmla="*/ 126266 w 179959"/>
                    <a:gd name="connsiteY4" fmla="*/ 99672 h 119176"/>
                    <a:gd name="connsiteX5" fmla="*/ 172831 w 179959"/>
                    <a:gd name="connsiteY5" fmla="*/ 56871 h 119176"/>
                    <a:gd name="connsiteX6" fmla="*/ 172831 w 179959"/>
                    <a:gd name="connsiteY6" fmla="*/ 648 h 119176"/>
                    <a:gd name="connsiteX7" fmla="*/ 170622 w 179959"/>
                    <a:gd name="connsiteY7" fmla="*/ 1876 h 119176"/>
                    <a:gd name="connsiteX8" fmla="*/ 170622 w 179959"/>
                    <a:gd name="connsiteY8" fmla="*/ 1876 h 119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959" h="119176">
                      <a:moveTo>
                        <a:pt x="170622" y="1876"/>
                      </a:moveTo>
                      <a:cubicBezTo>
                        <a:pt x="192472" y="42467"/>
                        <a:pt x="155727" y="80440"/>
                        <a:pt x="121846" y="97544"/>
                      </a:cubicBezTo>
                      <a:cubicBezTo>
                        <a:pt x="84283" y="116449"/>
                        <a:pt x="36244" y="125287"/>
                        <a:pt x="1545" y="95580"/>
                      </a:cubicBezTo>
                      <a:cubicBezTo>
                        <a:pt x="645" y="94843"/>
                        <a:pt x="-501" y="95989"/>
                        <a:pt x="236" y="96889"/>
                      </a:cubicBezTo>
                      <a:cubicBezTo>
                        <a:pt x="33953" y="132080"/>
                        <a:pt x="87884" y="119804"/>
                        <a:pt x="126266" y="99672"/>
                      </a:cubicBezTo>
                      <a:cubicBezTo>
                        <a:pt x="144925" y="89851"/>
                        <a:pt x="163174" y="76184"/>
                        <a:pt x="172831" y="56871"/>
                      </a:cubicBezTo>
                      <a:cubicBezTo>
                        <a:pt x="181670" y="39112"/>
                        <a:pt x="182979" y="18162"/>
                        <a:pt x="172831" y="648"/>
                      </a:cubicBezTo>
                      <a:cubicBezTo>
                        <a:pt x="171931" y="-825"/>
                        <a:pt x="169803" y="485"/>
                        <a:pt x="170622" y="1876"/>
                      </a:cubicBezTo>
                      <a:lnTo>
                        <a:pt x="170622" y="1876"/>
                      </a:lnTo>
                      <a:close/>
                    </a:path>
                  </a:pathLst>
                </a:custGeom>
                <a:solidFill>
                  <a:srgbClr val="7A4B28"/>
                </a:solidFill>
                <a:ln w="81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76010FC0-1EAC-45EE-B8A2-948987E12106}"/>
                    </a:ext>
                  </a:extLst>
                </p:cNvPr>
                <p:cNvSpPr/>
                <p:nvPr/>
              </p:nvSpPr>
              <p:spPr>
                <a:xfrm>
                  <a:off x="5709982" y="598265"/>
                  <a:ext cx="144293" cy="93753"/>
                </a:xfrm>
                <a:custGeom>
                  <a:avLst/>
                  <a:gdLst>
                    <a:gd name="connsiteX0" fmla="*/ 6618 w 144293"/>
                    <a:gd name="connsiteY0" fmla="*/ 705 h 93753"/>
                    <a:gd name="connsiteX1" fmla="*/ 6045 w 144293"/>
                    <a:gd name="connsiteY1" fmla="*/ 49480 h 93753"/>
                    <a:gd name="connsiteX2" fmla="*/ 45573 w 144293"/>
                    <a:gd name="connsiteY2" fmla="*/ 84916 h 93753"/>
                    <a:gd name="connsiteX3" fmla="*/ 144105 w 144293"/>
                    <a:gd name="connsiteY3" fmla="*/ 64702 h 93753"/>
                    <a:gd name="connsiteX4" fmla="*/ 141732 w 144293"/>
                    <a:gd name="connsiteY4" fmla="*/ 62902 h 93753"/>
                    <a:gd name="connsiteX5" fmla="*/ 49583 w 144293"/>
                    <a:gd name="connsiteY5" fmla="*/ 80824 h 93753"/>
                    <a:gd name="connsiteX6" fmla="*/ 12428 w 144293"/>
                    <a:gd name="connsiteY6" fmla="*/ 50626 h 93753"/>
                    <a:gd name="connsiteX7" fmla="*/ 9400 w 144293"/>
                    <a:gd name="connsiteY7" fmla="*/ 1851 h 93753"/>
                    <a:gd name="connsiteX8" fmla="*/ 6618 w 144293"/>
                    <a:gd name="connsiteY8" fmla="*/ 705 h 93753"/>
                    <a:gd name="connsiteX9" fmla="*/ 6618 w 144293"/>
                    <a:gd name="connsiteY9" fmla="*/ 705 h 93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4293" h="93753">
                      <a:moveTo>
                        <a:pt x="6618" y="705"/>
                      </a:moveTo>
                      <a:cubicBezTo>
                        <a:pt x="-3039" y="14945"/>
                        <a:pt x="-1157" y="34586"/>
                        <a:pt x="6045" y="49480"/>
                      </a:cubicBezTo>
                      <a:cubicBezTo>
                        <a:pt x="13983" y="65848"/>
                        <a:pt x="29287" y="77714"/>
                        <a:pt x="45573" y="84916"/>
                      </a:cubicBezTo>
                      <a:cubicBezTo>
                        <a:pt x="77571" y="99074"/>
                        <a:pt x="124710" y="98828"/>
                        <a:pt x="144105" y="64702"/>
                      </a:cubicBezTo>
                      <a:cubicBezTo>
                        <a:pt x="144924" y="63229"/>
                        <a:pt x="142878" y="61510"/>
                        <a:pt x="141732" y="62902"/>
                      </a:cubicBezTo>
                      <a:cubicBezTo>
                        <a:pt x="118490" y="90481"/>
                        <a:pt x="81827" y="94082"/>
                        <a:pt x="49583" y="80824"/>
                      </a:cubicBezTo>
                      <a:cubicBezTo>
                        <a:pt x="34688" y="74686"/>
                        <a:pt x="20694" y="64702"/>
                        <a:pt x="12428" y="50626"/>
                      </a:cubicBezTo>
                      <a:cubicBezTo>
                        <a:pt x="3344" y="35240"/>
                        <a:pt x="3181" y="18218"/>
                        <a:pt x="9400" y="1851"/>
                      </a:cubicBezTo>
                      <a:cubicBezTo>
                        <a:pt x="10055" y="132"/>
                        <a:pt x="7518" y="-686"/>
                        <a:pt x="6618" y="705"/>
                      </a:cubicBezTo>
                      <a:lnTo>
                        <a:pt x="6618" y="705"/>
                      </a:lnTo>
                      <a:close/>
                    </a:path>
                  </a:pathLst>
                </a:custGeom>
                <a:solidFill>
                  <a:srgbClr val="7A4B28"/>
                </a:solidFill>
                <a:ln w="81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896A15E2-83BD-4B4B-A170-177C6807A6EC}"/>
                    </a:ext>
                  </a:extLst>
                </p:cNvPr>
                <p:cNvSpPr/>
                <p:nvPr/>
              </p:nvSpPr>
              <p:spPr>
                <a:xfrm>
                  <a:off x="5768455" y="614581"/>
                  <a:ext cx="118278" cy="83142"/>
                </a:xfrm>
                <a:custGeom>
                  <a:avLst/>
                  <a:gdLst>
                    <a:gd name="connsiteX0" fmla="*/ 30 w 118278"/>
                    <a:gd name="connsiteY0" fmla="*/ 1656 h 83142"/>
                    <a:gd name="connsiteX1" fmla="*/ 55434 w 118278"/>
                    <a:gd name="connsiteY1" fmla="*/ 36437 h 83142"/>
                    <a:gd name="connsiteX2" fmla="*/ 96680 w 118278"/>
                    <a:gd name="connsiteY2" fmla="*/ 46585 h 83142"/>
                    <a:gd name="connsiteX3" fmla="*/ 114275 w 118278"/>
                    <a:gd name="connsiteY3" fmla="*/ 81693 h 83142"/>
                    <a:gd name="connsiteX4" fmla="*/ 116567 w 118278"/>
                    <a:gd name="connsiteY4" fmla="*/ 82348 h 83142"/>
                    <a:gd name="connsiteX5" fmla="*/ 110429 w 118278"/>
                    <a:gd name="connsiteY5" fmla="*/ 52641 h 83142"/>
                    <a:gd name="connsiteX6" fmla="*/ 77366 w 118278"/>
                    <a:gd name="connsiteY6" fmla="*/ 35373 h 83142"/>
                    <a:gd name="connsiteX7" fmla="*/ 2649 w 118278"/>
                    <a:gd name="connsiteY7" fmla="*/ 919 h 83142"/>
                    <a:gd name="connsiteX8" fmla="*/ 30 w 118278"/>
                    <a:gd name="connsiteY8" fmla="*/ 1656 h 83142"/>
                    <a:gd name="connsiteX9" fmla="*/ 30 w 118278"/>
                    <a:gd name="connsiteY9" fmla="*/ 1656 h 83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8278" h="83142">
                      <a:moveTo>
                        <a:pt x="30" y="1656"/>
                      </a:moveTo>
                      <a:cubicBezTo>
                        <a:pt x="5267" y="27189"/>
                        <a:pt x="33338" y="33736"/>
                        <a:pt x="55434" y="36437"/>
                      </a:cubicBezTo>
                      <a:cubicBezTo>
                        <a:pt x="69428" y="38156"/>
                        <a:pt x="84241" y="39383"/>
                        <a:pt x="96680" y="46585"/>
                      </a:cubicBezTo>
                      <a:cubicBezTo>
                        <a:pt x="108956" y="53623"/>
                        <a:pt x="117549" y="67290"/>
                        <a:pt x="114275" y="81693"/>
                      </a:cubicBezTo>
                      <a:cubicBezTo>
                        <a:pt x="113948" y="83166"/>
                        <a:pt x="115994" y="83739"/>
                        <a:pt x="116567" y="82348"/>
                      </a:cubicBezTo>
                      <a:cubicBezTo>
                        <a:pt x="120577" y="72036"/>
                        <a:pt x="117140" y="60988"/>
                        <a:pt x="110429" y="52641"/>
                      </a:cubicBezTo>
                      <a:cubicBezTo>
                        <a:pt x="102327" y="42657"/>
                        <a:pt x="89560" y="37910"/>
                        <a:pt x="77366" y="35373"/>
                      </a:cubicBezTo>
                      <a:cubicBezTo>
                        <a:pt x="51915" y="30136"/>
                        <a:pt x="11405" y="32836"/>
                        <a:pt x="2649" y="919"/>
                      </a:cubicBezTo>
                      <a:cubicBezTo>
                        <a:pt x="2158" y="-717"/>
                        <a:pt x="-297" y="19"/>
                        <a:pt x="30" y="1656"/>
                      </a:cubicBezTo>
                      <a:lnTo>
                        <a:pt x="30" y="1656"/>
                      </a:lnTo>
                      <a:close/>
                    </a:path>
                  </a:pathLst>
                </a:custGeom>
                <a:solidFill>
                  <a:srgbClr val="7A4B28"/>
                </a:solidFill>
                <a:ln w="81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6B11795A-1528-4F34-9007-6F2484638D62}"/>
                    </a:ext>
                  </a:extLst>
                </p:cNvPr>
                <p:cNvSpPr/>
                <p:nvPr/>
              </p:nvSpPr>
              <p:spPr>
                <a:xfrm>
                  <a:off x="5460646" y="585083"/>
                  <a:ext cx="194470" cy="127738"/>
                </a:xfrm>
                <a:custGeom>
                  <a:avLst/>
                  <a:gdLst>
                    <a:gd name="connsiteX0" fmla="*/ 181563 w 194470"/>
                    <a:gd name="connsiteY0" fmla="*/ 2675 h 127738"/>
                    <a:gd name="connsiteX1" fmla="*/ 179108 w 194470"/>
                    <a:gd name="connsiteY1" fmla="*/ 66918 h 127738"/>
                    <a:gd name="connsiteX2" fmla="*/ 130742 w 194470"/>
                    <a:gd name="connsiteY2" fmla="*/ 104399 h 127738"/>
                    <a:gd name="connsiteX3" fmla="*/ 65027 w 194470"/>
                    <a:gd name="connsiteY3" fmla="*/ 122158 h 127738"/>
                    <a:gd name="connsiteX4" fmla="*/ 2912 w 194470"/>
                    <a:gd name="connsiteY4" fmla="*/ 105136 h 127738"/>
                    <a:gd name="connsiteX5" fmla="*/ 620 w 194470"/>
                    <a:gd name="connsiteY5" fmla="*/ 108164 h 127738"/>
                    <a:gd name="connsiteX6" fmla="*/ 65027 w 194470"/>
                    <a:gd name="connsiteY6" fmla="*/ 127723 h 127738"/>
                    <a:gd name="connsiteX7" fmla="*/ 137944 w 194470"/>
                    <a:gd name="connsiteY7" fmla="*/ 106936 h 127738"/>
                    <a:gd name="connsiteX8" fmla="*/ 187947 w 194470"/>
                    <a:gd name="connsiteY8" fmla="*/ 62417 h 127738"/>
                    <a:gd name="connsiteX9" fmla="*/ 184837 w 194470"/>
                    <a:gd name="connsiteY9" fmla="*/ 957 h 127738"/>
                    <a:gd name="connsiteX10" fmla="*/ 181563 w 194470"/>
                    <a:gd name="connsiteY10" fmla="*/ 2675 h 127738"/>
                    <a:gd name="connsiteX11" fmla="*/ 181563 w 194470"/>
                    <a:gd name="connsiteY11" fmla="*/ 2675 h 127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4470" h="127738">
                      <a:moveTo>
                        <a:pt x="181563" y="2675"/>
                      </a:moveTo>
                      <a:cubicBezTo>
                        <a:pt x="192775" y="22889"/>
                        <a:pt x="192202" y="47686"/>
                        <a:pt x="179108" y="66918"/>
                      </a:cubicBezTo>
                      <a:cubicBezTo>
                        <a:pt x="167569" y="83858"/>
                        <a:pt x="148747" y="95316"/>
                        <a:pt x="130742" y="104399"/>
                      </a:cubicBezTo>
                      <a:cubicBezTo>
                        <a:pt x="110365" y="114629"/>
                        <a:pt x="87941" y="121749"/>
                        <a:pt x="65027" y="122158"/>
                      </a:cubicBezTo>
                      <a:cubicBezTo>
                        <a:pt x="42112" y="122567"/>
                        <a:pt x="22880" y="115529"/>
                        <a:pt x="2912" y="105136"/>
                      </a:cubicBezTo>
                      <a:cubicBezTo>
                        <a:pt x="1111" y="104154"/>
                        <a:pt x="-1098" y="106609"/>
                        <a:pt x="620" y="108164"/>
                      </a:cubicBezTo>
                      <a:cubicBezTo>
                        <a:pt x="17642" y="123058"/>
                        <a:pt x="43012" y="128051"/>
                        <a:pt x="65027" y="127723"/>
                      </a:cubicBezTo>
                      <a:cubicBezTo>
                        <a:pt x="90560" y="127314"/>
                        <a:pt x="115521" y="118885"/>
                        <a:pt x="137944" y="106936"/>
                      </a:cubicBezTo>
                      <a:cubicBezTo>
                        <a:pt x="157503" y="96461"/>
                        <a:pt x="177635" y="82794"/>
                        <a:pt x="187947" y="62417"/>
                      </a:cubicBezTo>
                      <a:cubicBezTo>
                        <a:pt x="197849" y="42776"/>
                        <a:pt x="196212" y="19534"/>
                        <a:pt x="184837" y="957"/>
                      </a:cubicBezTo>
                      <a:cubicBezTo>
                        <a:pt x="183446" y="-1171"/>
                        <a:pt x="180418" y="629"/>
                        <a:pt x="181563" y="2675"/>
                      </a:cubicBezTo>
                      <a:lnTo>
                        <a:pt x="181563" y="2675"/>
                      </a:lnTo>
                      <a:close/>
                    </a:path>
                  </a:pathLst>
                </a:custGeom>
                <a:solidFill>
                  <a:srgbClr val="7A4B28"/>
                </a:solidFill>
                <a:ln w="81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39E27816-ED32-4799-861A-995F082B0C59}"/>
                    </a:ext>
                  </a:extLst>
                </p:cNvPr>
                <p:cNvSpPr/>
                <p:nvPr/>
              </p:nvSpPr>
              <p:spPr>
                <a:xfrm>
                  <a:off x="5179652" y="658686"/>
                  <a:ext cx="119435" cy="168054"/>
                </a:xfrm>
                <a:custGeom>
                  <a:avLst/>
                  <a:gdLst>
                    <a:gd name="connsiteX0" fmla="*/ 111146 w 119435"/>
                    <a:gd name="connsiteY0" fmla="*/ 2072 h 168054"/>
                    <a:gd name="connsiteX1" fmla="*/ 108364 w 119435"/>
                    <a:gd name="connsiteY1" fmla="*/ 37425 h 168054"/>
                    <a:gd name="connsiteX2" fmla="*/ 80948 w 119435"/>
                    <a:gd name="connsiteY2" fmla="*/ 55266 h 168054"/>
                    <a:gd name="connsiteX3" fmla="*/ 26117 w 119435"/>
                    <a:gd name="connsiteY3" fmla="*/ 87837 h 168054"/>
                    <a:gd name="connsiteX4" fmla="*/ 174 w 119435"/>
                    <a:gd name="connsiteY4" fmla="*/ 130720 h 168054"/>
                    <a:gd name="connsiteX5" fmla="*/ 18915 w 119435"/>
                    <a:gd name="connsiteY5" fmla="*/ 167957 h 168054"/>
                    <a:gd name="connsiteX6" fmla="*/ 19897 w 119435"/>
                    <a:gd name="connsiteY6" fmla="*/ 166320 h 168054"/>
                    <a:gd name="connsiteX7" fmla="*/ 10404 w 119435"/>
                    <a:gd name="connsiteY7" fmla="*/ 111570 h 168054"/>
                    <a:gd name="connsiteX8" fmla="*/ 61143 w 119435"/>
                    <a:gd name="connsiteY8" fmla="*/ 68769 h 168054"/>
                    <a:gd name="connsiteX9" fmla="*/ 112292 w 119435"/>
                    <a:gd name="connsiteY9" fmla="*/ 38080 h 168054"/>
                    <a:gd name="connsiteX10" fmla="*/ 112865 w 119435"/>
                    <a:gd name="connsiteY10" fmla="*/ 435 h 168054"/>
                    <a:gd name="connsiteX11" fmla="*/ 111146 w 119435"/>
                    <a:gd name="connsiteY11" fmla="*/ 2072 h 168054"/>
                    <a:gd name="connsiteX12" fmla="*/ 111146 w 119435"/>
                    <a:gd name="connsiteY12" fmla="*/ 2072 h 168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9435" h="168054">
                      <a:moveTo>
                        <a:pt x="111146" y="2072"/>
                      </a:moveTo>
                      <a:cubicBezTo>
                        <a:pt x="119576" y="12629"/>
                        <a:pt x="116547" y="27605"/>
                        <a:pt x="108364" y="37425"/>
                      </a:cubicBezTo>
                      <a:cubicBezTo>
                        <a:pt x="101326" y="45937"/>
                        <a:pt x="90769" y="50847"/>
                        <a:pt x="80948" y="55266"/>
                      </a:cubicBezTo>
                      <a:cubicBezTo>
                        <a:pt x="61389" y="64023"/>
                        <a:pt x="42484" y="73761"/>
                        <a:pt x="26117" y="87837"/>
                      </a:cubicBezTo>
                      <a:cubicBezTo>
                        <a:pt x="13350" y="98804"/>
                        <a:pt x="1729" y="113371"/>
                        <a:pt x="174" y="130720"/>
                      </a:cubicBezTo>
                      <a:cubicBezTo>
                        <a:pt x="-1135" y="145451"/>
                        <a:pt x="4921" y="161491"/>
                        <a:pt x="18915" y="167957"/>
                      </a:cubicBezTo>
                      <a:cubicBezTo>
                        <a:pt x="20061" y="168448"/>
                        <a:pt x="20961" y="166975"/>
                        <a:pt x="19897" y="166320"/>
                      </a:cubicBezTo>
                      <a:cubicBezTo>
                        <a:pt x="1320" y="154126"/>
                        <a:pt x="-71" y="129575"/>
                        <a:pt x="10404" y="111570"/>
                      </a:cubicBezTo>
                      <a:cubicBezTo>
                        <a:pt x="21534" y="92420"/>
                        <a:pt x="42075" y="79081"/>
                        <a:pt x="61143" y="68769"/>
                      </a:cubicBezTo>
                      <a:cubicBezTo>
                        <a:pt x="78084" y="59603"/>
                        <a:pt x="100344" y="54366"/>
                        <a:pt x="112292" y="38080"/>
                      </a:cubicBezTo>
                      <a:cubicBezTo>
                        <a:pt x="120476" y="27032"/>
                        <a:pt x="122849" y="11074"/>
                        <a:pt x="112865" y="435"/>
                      </a:cubicBezTo>
                      <a:cubicBezTo>
                        <a:pt x="111719" y="-793"/>
                        <a:pt x="110164" y="844"/>
                        <a:pt x="111146" y="2072"/>
                      </a:cubicBezTo>
                      <a:lnTo>
                        <a:pt x="111146" y="2072"/>
                      </a:lnTo>
                      <a:close/>
                    </a:path>
                  </a:pathLst>
                </a:custGeom>
                <a:solidFill>
                  <a:srgbClr val="7A4B28"/>
                </a:solidFill>
                <a:ln w="81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2" name="Graphic 7">
                  <a:extLst>
                    <a:ext uri="{FF2B5EF4-FFF2-40B4-BE49-F238E27FC236}">
                      <a16:creationId xmlns:a16="http://schemas.microsoft.com/office/drawing/2014/main" id="{2559C9D5-359E-48CD-9F28-92F1EAF0CC76}"/>
                    </a:ext>
                  </a:extLst>
                </p:cNvPr>
                <p:cNvGrpSpPr/>
                <p:nvPr/>
              </p:nvGrpSpPr>
              <p:grpSpPr>
                <a:xfrm>
                  <a:off x="5025679" y="1116757"/>
                  <a:ext cx="191824" cy="192520"/>
                  <a:chOff x="5025679" y="1116757"/>
                  <a:chExt cx="191824" cy="192520"/>
                </a:xfrm>
                <a:solidFill>
                  <a:srgbClr val="BAC6BE"/>
                </a:solidFill>
              </p:grpSpPr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A94BFC6E-21DB-486B-995C-8B322B63976F}"/>
                      </a:ext>
                    </a:extLst>
                  </p:cNvPr>
                  <p:cNvSpPr/>
                  <p:nvPr/>
                </p:nvSpPr>
                <p:spPr>
                  <a:xfrm>
                    <a:off x="5025679" y="1116757"/>
                    <a:ext cx="133171" cy="16942"/>
                  </a:xfrm>
                  <a:custGeom>
                    <a:avLst/>
                    <a:gdLst>
                      <a:gd name="connsiteX0" fmla="*/ 1356 w 133171"/>
                      <a:gd name="connsiteY0" fmla="*/ 16940 h 16942"/>
                      <a:gd name="connsiteX1" fmla="*/ 64044 w 133171"/>
                      <a:gd name="connsiteY1" fmla="*/ 11948 h 16942"/>
                      <a:gd name="connsiteX2" fmla="*/ 95060 w 133171"/>
                      <a:gd name="connsiteY2" fmla="*/ 9329 h 16942"/>
                      <a:gd name="connsiteX3" fmla="*/ 128204 w 133171"/>
                      <a:gd name="connsiteY3" fmla="*/ 5074 h 16942"/>
                      <a:gd name="connsiteX4" fmla="*/ 132869 w 133171"/>
                      <a:gd name="connsiteY4" fmla="*/ 2210 h 16942"/>
                      <a:gd name="connsiteX5" fmla="*/ 131396 w 133171"/>
                      <a:gd name="connsiteY5" fmla="*/ 0 h 16942"/>
                      <a:gd name="connsiteX6" fmla="*/ 65844 w 133171"/>
                      <a:gd name="connsiteY6" fmla="*/ 3519 h 16942"/>
                      <a:gd name="connsiteX7" fmla="*/ 2829 w 133171"/>
                      <a:gd name="connsiteY7" fmla="*/ 8593 h 16942"/>
                      <a:gd name="connsiteX8" fmla="*/ 1356 w 133171"/>
                      <a:gd name="connsiteY8" fmla="*/ 16940 h 16942"/>
                      <a:gd name="connsiteX9" fmla="*/ 1356 w 133171"/>
                      <a:gd name="connsiteY9" fmla="*/ 16940 h 16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3171" h="16942">
                        <a:moveTo>
                          <a:pt x="1356" y="16940"/>
                        </a:moveTo>
                        <a:cubicBezTo>
                          <a:pt x="22224" y="15304"/>
                          <a:pt x="43175" y="13585"/>
                          <a:pt x="64044" y="11948"/>
                        </a:cubicBezTo>
                        <a:cubicBezTo>
                          <a:pt x="74355" y="11130"/>
                          <a:pt x="84667" y="10230"/>
                          <a:pt x="95060" y="9329"/>
                        </a:cubicBezTo>
                        <a:cubicBezTo>
                          <a:pt x="106190" y="8347"/>
                          <a:pt x="117156" y="6629"/>
                          <a:pt x="128204" y="5074"/>
                        </a:cubicBezTo>
                        <a:cubicBezTo>
                          <a:pt x="129841" y="4828"/>
                          <a:pt x="132051" y="3683"/>
                          <a:pt x="132869" y="2210"/>
                        </a:cubicBezTo>
                        <a:cubicBezTo>
                          <a:pt x="133606" y="900"/>
                          <a:pt x="132951" y="0"/>
                          <a:pt x="131396" y="0"/>
                        </a:cubicBezTo>
                        <a:cubicBezTo>
                          <a:pt x="109463" y="164"/>
                          <a:pt x="87695" y="1800"/>
                          <a:pt x="65844" y="3519"/>
                        </a:cubicBezTo>
                        <a:cubicBezTo>
                          <a:pt x="44812" y="5238"/>
                          <a:pt x="23861" y="6874"/>
                          <a:pt x="2829" y="8593"/>
                        </a:cubicBezTo>
                        <a:cubicBezTo>
                          <a:pt x="-117" y="8838"/>
                          <a:pt x="-1017" y="17104"/>
                          <a:pt x="1356" y="16940"/>
                        </a:cubicBezTo>
                        <a:lnTo>
                          <a:pt x="1356" y="16940"/>
                        </a:lnTo>
                        <a:close/>
                      </a:path>
                    </a:pathLst>
                  </a:custGeom>
                  <a:solidFill>
                    <a:srgbClr val="BAC6BE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EDC1C716-BA95-4601-80D6-ED965E94F774}"/>
                      </a:ext>
                    </a:extLst>
                  </p:cNvPr>
                  <p:cNvSpPr/>
                  <p:nvPr/>
                </p:nvSpPr>
                <p:spPr>
                  <a:xfrm>
                    <a:off x="5085161" y="1160068"/>
                    <a:ext cx="103126" cy="45421"/>
                  </a:xfrm>
                  <a:custGeom>
                    <a:avLst/>
                    <a:gdLst>
                      <a:gd name="connsiteX0" fmla="*/ 1862 w 103126"/>
                      <a:gd name="connsiteY0" fmla="*/ 45401 h 45421"/>
                      <a:gd name="connsiteX1" fmla="*/ 50473 w 103126"/>
                      <a:gd name="connsiteY1" fmla="*/ 31161 h 45421"/>
                      <a:gd name="connsiteX2" fmla="*/ 72979 w 103126"/>
                      <a:gd name="connsiteY2" fmla="*/ 21095 h 45421"/>
                      <a:gd name="connsiteX3" fmla="*/ 84436 w 103126"/>
                      <a:gd name="connsiteY3" fmla="*/ 14875 h 45421"/>
                      <a:gd name="connsiteX4" fmla="*/ 100394 w 103126"/>
                      <a:gd name="connsiteY4" fmla="*/ 4563 h 45421"/>
                      <a:gd name="connsiteX5" fmla="*/ 102931 w 103126"/>
                      <a:gd name="connsiteY5" fmla="*/ 635 h 45421"/>
                      <a:gd name="connsiteX6" fmla="*/ 98267 w 103126"/>
                      <a:gd name="connsiteY6" fmla="*/ 1208 h 45421"/>
                      <a:gd name="connsiteX7" fmla="*/ 84518 w 103126"/>
                      <a:gd name="connsiteY7" fmla="*/ 7837 h 45421"/>
                      <a:gd name="connsiteX8" fmla="*/ 73879 w 103126"/>
                      <a:gd name="connsiteY8" fmla="*/ 12911 h 45421"/>
                      <a:gd name="connsiteX9" fmla="*/ 50310 w 103126"/>
                      <a:gd name="connsiteY9" fmla="*/ 22813 h 45421"/>
                      <a:gd name="connsiteX10" fmla="*/ 2189 w 103126"/>
                      <a:gd name="connsiteY10" fmla="*/ 36971 h 45421"/>
                      <a:gd name="connsiteX11" fmla="*/ 1862 w 103126"/>
                      <a:gd name="connsiteY11" fmla="*/ 45401 h 45421"/>
                      <a:gd name="connsiteX12" fmla="*/ 1862 w 103126"/>
                      <a:gd name="connsiteY12" fmla="*/ 45401 h 45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3126" h="45421">
                        <a:moveTo>
                          <a:pt x="1862" y="45401"/>
                        </a:moveTo>
                        <a:cubicBezTo>
                          <a:pt x="18393" y="41963"/>
                          <a:pt x="34679" y="37217"/>
                          <a:pt x="50473" y="31161"/>
                        </a:cubicBezTo>
                        <a:cubicBezTo>
                          <a:pt x="58166" y="28215"/>
                          <a:pt x="65613" y="24859"/>
                          <a:pt x="72979" y="21095"/>
                        </a:cubicBezTo>
                        <a:cubicBezTo>
                          <a:pt x="76825" y="19131"/>
                          <a:pt x="80753" y="17167"/>
                          <a:pt x="84436" y="14875"/>
                        </a:cubicBezTo>
                        <a:cubicBezTo>
                          <a:pt x="89837" y="11602"/>
                          <a:pt x="94993" y="7837"/>
                          <a:pt x="100394" y="4563"/>
                        </a:cubicBezTo>
                        <a:cubicBezTo>
                          <a:pt x="101376" y="3991"/>
                          <a:pt x="103832" y="2027"/>
                          <a:pt x="102931" y="635"/>
                        </a:cubicBezTo>
                        <a:cubicBezTo>
                          <a:pt x="102031" y="-838"/>
                          <a:pt x="99167" y="635"/>
                          <a:pt x="98267" y="1208"/>
                        </a:cubicBezTo>
                        <a:cubicBezTo>
                          <a:pt x="94011" y="3827"/>
                          <a:pt x="89101" y="5627"/>
                          <a:pt x="84518" y="7837"/>
                        </a:cubicBezTo>
                        <a:cubicBezTo>
                          <a:pt x="80999" y="9556"/>
                          <a:pt x="77480" y="11274"/>
                          <a:pt x="73879" y="12911"/>
                        </a:cubicBezTo>
                        <a:cubicBezTo>
                          <a:pt x="66104" y="16430"/>
                          <a:pt x="58248" y="19704"/>
                          <a:pt x="50310" y="22813"/>
                        </a:cubicBezTo>
                        <a:cubicBezTo>
                          <a:pt x="34679" y="28869"/>
                          <a:pt x="18557" y="33534"/>
                          <a:pt x="2189" y="36971"/>
                        </a:cubicBezTo>
                        <a:cubicBezTo>
                          <a:pt x="-839" y="37626"/>
                          <a:pt x="-511" y="45892"/>
                          <a:pt x="1862" y="45401"/>
                        </a:cubicBezTo>
                        <a:lnTo>
                          <a:pt x="1862" y="45401"/>
                        </a:lnTo>
                        <a:close/>
                      </a:path>
                    </a:pathLst>
                  </a:custGeom>
                  <a:solidFill>
                    <a:srgbClr val="BAC6BE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2551A65D-409B-4AC6-B699-956E44BCD99E}"/>
                      </a:ext>
                    </a:extLst>
                  </p:cNvPr>
                  <p:cNvSpPr/>
                  <p:nvPr/>
                </p:nvSpPr>
                <p:spPr>
                  <a:xfrm>
                    <a:off x="5139379" y="1187749"/>
                    <a:ext cx="78124" cy="121527"/>
                  </a:xfrm>
                  <a:custGeom>
                    <a:avLst/>
                    <a:gdLst>
                      <a:gd name="connsiteX0" fmla="*/ 3212 w 78124"/>
                      <a:gd name="connsiteY0" fmla="*/ 120917 h 121527"/>
                      <a:gd name="connsiteX1" fmla="*/ 59352 w 78124"/>
                      <a:gd name="connsiteY1" fmla="*/ 34906 h 121527"/>
                      <a:gd name="connsiteX2" fmla="*/ 77357 w 78124"/>
                      <a:gd name="connsiteY2" fmla="*/ 3889 h 121527"/>
                      <a:gd name="connsiteX3" fmla="*/ 77193 w 78124"/>
                      <a:gd name="connsiteY3" fmla="*/ 43 h 121527"/>
                      <a:gd name="connsiteX4" fmla="*/ 72937 w 78124"/>
                      <a:gd name="connsiteY4" fmla="*/ 3316 h 121527"/>
                      <a:gd name="connsiteX5" fmla="*/ 44376 w 78124"/>
                      <a:gd name="connsiteY5" fmla="*/ 48491 h 121527"/>
                      <a:gd name="connsiteX6" fmla="*/ 17124 w 78124"/>
                      <a:gd name="connsiteY6" fmla="*/ 90228 h 121527"/>
                      <a:gd name="connsiteX7" fmla="*/ 1002 w 78124"/>
                      <a:gd name="connsiteY7" fmla="*/ 113552 h 121527"/>
                      <a:gd name="connsiteX8" fmla="*/ 347 w 78124"/>
                      <a:gd name="connsiteY8" fmla="*/ 119362 h 121527"/>
                      <a:gd name="connsiteX9" fmla="*/ 3212 w 78124"/>
                      <a:gd name="connsiteY9" fmla="*/ 120917 h 121527"/>
                      <a:gd name="connsiteX10" fmla="*/ 3212 w 78124"/>
                      <a:gd name="connsiteY10" fmla="*/ 120917 h 121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8124" h="121527">
                        <a:moveTo>
                          <a:pt x="3212" y="120917"/>
                        </a:moveTo>
                        <a:cubicBezTo>
                          <a:pt x="22935" y="92929"/>
                          <a:pt x="42003" y="64449"/>
                          <a:pt x="59352" y="34906"/>
                        </a:cubicBezTo>
                        <a:cubicBezTo>
                          <a:pt x="65408" y="24594"/>
                          <a:pt x="71137" y="14037"/>
                          <a:pt x="77357" y="3889"/>
                        </a:cubicBezTo>
                        <a:cubicBezTo>
                          <a:pt x="77929" y="2907"/>
                          <a:pt x="78830" y="452"/>
                          <a:pt x="77193" y="43"/>
                        </a:cubicBezTo>
                        <a:cubicBezTo>
                          <a:pt x="75556" y="-366"/>
                          <a:pt x="73592" y="2253"/>
                          <a:pt x="72937" y="3316"/>
                        </a:cubicBezTo>
                        <a:cubicBezTo>
                          <a:pt x="64262" y="18866"/>
                          <a:pt x="53951" y="33515"/>
                          <a:pt x="44376" y="48491"/>
                        </a:cubicBezTo>
                        <a:cubicBezTo>
                          <a:pt x="35456" y="62485"/>
                          <a:pt x="26453" y="76479"/>
                          <a:pt x="17124" y="90228"/>
                        </a:cubicBezTo>
                        <a:cubicBezTo>
                          <a:pt x="11804" y="98085"/>
                          <a:pt x="6485" y="105859"/>
                          <a:pt x="1002" y="113552"/>
                        </a:cubicBezTo>
                        <a:cubicBezTo>
                          <a:pt x="-144" y="115107"/>
                          <a:pt x="-226" y="117562"/>
                          <a:pt x="347" y="119362"/>
                        </a:cubicBezTo>
                        <a:cubicBezTo>
                          <a:pt x="838" y="120508"/>
                          <a:pt x="2066" y="122554"/>
                          <a:pt x="3212" y="120917"/>
                        </a:cubicBezTo>
                        <a:lnTo>
                          <a:pt x="3212" y="120917"/>
                        </a:lnTo>
                        <a:close/>
                      </a:path>
                    </a:pathLst>
                  </a:custGeom>
                  <a:solidFill>
                    <a:srgbClr val="BAC6BE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6" name="Graphic 7">
                  <a:extLst>
                    <a:ext uri="{FF2B5EF4-FFF2-40B4-BE49-F238E27FC236}">
                      <a16:creationId xmlns:a16="http://schemas.microsoft.com/office/drawing/2014/main" id="{2559C9D5-359E-48CD-9F28-92F1EAF0CC76}"/>
                    </a:ext>
                  </a:extLst>
                </p:cNvPr>
                <p:cNvGrpSpPr/>
                <p:nvPr/>
              </p:nvGrpSpPr>
              <p:grpSpPr>
                <a:xfrm>
                  <a:off x="5971126" y="73315"/>
                  <a:ext cx="142410" cy="83797"/>
                  <a:chOff x="5971126" y="73315"/>
                  <a:chExt cx="142410" cy="83797"/>
                </a:xfrm>
                <a:solidFill>
                  <a:srgbClr val="BAC6BE"/>
                </a:solidFill>
              </p:grpSpPr>
              <p:sp>
                <p:nvSpPr>
                  <p:cNvPr id="77" name="Freeform: Shape 76">
                    <a:extLst>
                      <a:ext uri="{FF2B5EF4-FFF2-40B4-BE49-F238E27FC236}">
                        <a16:creationId xmlns:a16="http://schemas.microsoft.com/office/drawing/2014/main" id="{3632D91B-481D-4B48-A730-D627C81BBE79}"/>
                      </a:ext>
                    </a:extLst>
                  </p:cNvPr>
                  <p:cNvSpPr/>
                  <p:nvPr/>
                </p:nvSpPr>
                <p:spPr>
                  <a:xfrm>
                    <a:off x="5971126" y="119458"/>
                    <a:ext cx="128685" cy="37654"/>
                  </a:xfrm>
                  <a:custGeom>
                    <a:avLst/>
                    <a:gdLst>
                      <a:gd name="connsiteX0" fmla="*/ 1299 w 128685"/>
                      <a:gd name="connsiteY0" fmla="*/ 8618 h 37654"/>
                      <a:gd name="connsiteX1" fmla="*/ 99013 w 128685"/>
                      <a:gd name="connsiteY1" fmla="*/ 23185 h 37654"/>
                      <a:gd name="connsiteX2" fmla="*/ 123155 w 128685"/>
                      <a:gd name="connsiteY2" fmla="*/ 37424 h 37654"/>
                      <a:gd name="connsiteX3" fmla="*/ 128229 w 128685"/>
                      <a:gd name="connsiteY3" fmla="*/ 33087 h 37654"/>
                      <a:gd name="connsiteX4" fmla="*/ 31252 w 128685"/>
                      <a:gd name="connsiteY4" fmla="*/ 25 h 37654"/>
                      <a:gd name="connsiteX5" fmla="*/ 2445 w 128685"/>
                      <a:gd name="connsiteY5" fmla="*/ 1989 h 37654"/>
                      <a:gd name="connsiteX6" fmla="*/ 1299 w 128685"/>
                      <a:gd name="connsiteY6" fmla="*/ 8618 h 37654"/>
                      <a:gd name="connsiteX7" fmla="*/ 1299 w 128685"/>
                      <a:gd name="connsiteY7" fmla="*/ 8618 h 37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8685" h="37654">
                        <a:moveTo>
                          <a:pt x="1299" y="8618"/>
                        </a:moveTo>
                        <a:cubicBezTo>
                          <a:pt x="34361" y="3380"/>
                          <a:pt x="68815" y="8699"/>
                          <a:pt x="99013" y="23185"/>
                        </a:cubicBezTo>
                        <a:cubicBezTo>
                          <a:pt x="107442" y="27277"/>
                          <a:pt x="115544" y="32023"/>
                          <a:pt x="123155" y="37424"/>
                        </a:cubicBezTo>
                        <a:cubicBezTo>
                          <a:pt x="124874" y="38652"/>
                          <a:pt x="130275" y="34642"/>
                          <a:pt x="128229" y="33087"/>
                        </a:cubicBezTo>
                        <a:cubicBezTo>
                          <a:pt x="100405" y="12137"/>
                          <a:pt x="65951" y="761"/>
                          <a:pt x="31252" y="25"/>
                        </a:cubicBezTo>
                        <a:cubicBezTo>
                          <a:pt x="21595" y="-139"/>
                          <a:pt x="12020" y="516"/>
                          <a:pt x="2445" y="1989"/>
                        </a:cubicBezTo>
                        <a:cubicBezTo>
                          <a:pt x="235" y="2398"/>
                          <a:pt x="-1156" y="9027"/>
                          <a:pt x="1299" y="8618"/>
                        </a:cubicBezTo>
                        <a:lnTo>
                          <a:pt x="1299" y="8618"/>
                        </a:lnTo>
                        <a:close/>
                      </a:path>
                    </a:pathLst>
                  </a:custGeom>
                  <a:solidFill>
                    <a:srgbClr val="BAC6BE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8" name="Freeform: Shape 77">
                    <a:extLst>
                      <a:ext uri="{FF2B5EF4-FFF2-40B4-BE49-F238E27FC236}">
                        <a16:creationId xmlns:a16="http://schemas.microsoft.com/office/drawing/2014/main" id="{047704DD-C5CC-4FB2-803A-EFE552BBC73A}"/>
                      </a:ext>
                    </a:extLst>
                  </p:cNvPr>
                  <p:cNvSpPr/>
                  <p:nvPr/>
                </p:nvSpPr>
                <p:spPr>
                  <a:xfrm>
                    <a:off x="6040928" y="73315"/>
                    <a:ext cx="72607" cy="35827"/>
                  </a:xfrm>
                  <a:custGeom>
                    <a:avLst/>
                    <a:gdLst>
                      <a:gd name="connsiteX0" fmla="*/ 1140 w 72607"/>
                      <a:gd name="connsiteY0" fmla="*/ 6804 h 35827"/>
                      <a:gd name="connsiteX1" fmla="*/ 67184 w 72607"/>
                      <a:gd name="connsiteY1" fmla="*/ 35611 h 35827"/>
                      <a:gd name="connsiteX2" fmla="*/ 72339 w 72607"/>
                      <a:gd name="connsiteY2" fmla="*/ 31273 h 35827"/>
                      <a:gd name="connsiteX3" fmla="*/ 2450 w 72607"/>
                      <a:gd name="connsiteY3" fmla="*/ 11 h 35827"/>
                      <a:gd name="connsiteX4" fmla="*/ 1140 w 72607"/>
                      <a:gd name="connsiteY4" fmla="*/ 6804 h 35827"/>
                      <a:gd name="connsiteX5" fmla="*/ 1140 w 72607"/>
                      <a:gd name="connsiteY5" fmla="*/ 6804 h 35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607" h="35827">
                        <a:moveTo>
                          <a:pt x="1140" y="6804"/>
                        </a:moveTo>
                        <a:cubicBezTo>
                          <a:pt x="25282" y="10978"/>
                          <a:pt x="47624" y="21044"/>
                          <a:pt x="67184" y="35611"/>
                        </a:cubicBezTo>
                        <a:cubicBezTo>
                          <a:pt x="68820" y="36838"/>
                          <a:pt x="73812" y="32501"/>
                          <a:pt x="72339" y="31273"/>
                        </a:cubicBezTo>
                        <a:cubicBezTo>
                          <a:pt x="52453" y="15070"/>
                          <a:pt x="27738" y="4431"/>
                          <a:pt x="2450" y="11"/>
                        </a:cubicBezTo>
                        <a:cubicBezTo>
                          <a:pt x="240" y="-316"/>
                          <a:pt x="-1069" y="6477"/>
                          <a:pt x="1140" y="6804"/>
                        </a:cubicBezTo>
                        <a:lnTo>
                          <a:pt x="1140" y="6804"/>
                        </a:lnTo>
                        <a:close/>
                      </a:path>
                    </a:pathLst>
                  </a:custGeom>
                  <a:solidFill>
                    <a:srgbClr val="BAC6BE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79" name="Graphic 7">
                <a:extLst>
                  <a:ext uri="{FF2B5EF4-FFF2-40B4-BE49-F238E27FC236}">
                    <a16:creationId xmlns:a16="http://schemas.microsoft.com/office/drawing/2014/main" id="{2559C9D5-359E-48CD-9F28-92F1EAF0CC76}"/>
                  </a:ext>
                </a:extLst>
              </p:cNvPr>
              <p:cNvGrpSpPr/>
              <p:nvPr/>
            </p:nvGrpSpPr>
            <p:grpSpPr>
              <a:xfrm>
                <a:off x="3498782" y="1794981"/>
                <a:ext cx="3850984" cy="1329429"/>
                <a:chOff x="3498782" y="1794981"/>
                <a:chExt cx="3850984" cy="1329429"/>
              </a:xfrm>
            </p:grpSpPr>
            <p:grpSp>
              <p:nvGrpSpPr>
                <p:cNvPr id="80" name="Graphic 7">
                  <a:extLst>
                    <a:ext uri="{FF2B5EF4-FFF2-40B4-BE49-F238E27FC236}">
                      <a16:creationId xmlns:a16="http://schemas.microsoft.com/office/drawing/2014/main" id="{2559C9D5-359E-48CD-9F28-92F1EAF0CC76}"/>
                    </a:ext>
                  </a:extLst>
                </p:cNvPr>
                <p:cNvGrpSpPr/>
                <p:nvPr/>
              </p:nvGrpSpPr>
              <p:grpSpPr>
                <a:xfrm>
                  <a:off x="3498782" y="1794981"/>
                  <a:ext cx="3850984" cy="1329429"/>
                  <a:chOff x="3498782" y="1794981"/>
                  <a:chExt cx="3850984" cy="1329429"/>
                </a:xfrm>
              </p:grpSpPr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1B9ED171-7703-4578-B2F5-2BD5230EA4CA}"/>
                      </a:ext>
                    </a:extLst>
                  </p:cNvPr>
                  <p:cNvSpPr/>
                  <p:nvPr/>
                </p:nvSpPr>
                <p:spPr>
                  <a:xfrm>
                    <a:off x="3498782" y="1794981"/>
                    <a:ext cx="3850984" cy="1329429"/>
                  </a:xfrm>
                  <a:custGeom>
                    <a:avLst/>
                    <a:gdLst>
                      <a:gd name="connsiteX0" fmla="*/ 3843278 w 3850984"/>
                      <a:gd name="connsiteY0" fmla="*/ 1255764 h 1329429"/>
                      <a:gd name="connsiteX1" fmla="*/ 3778626 w 3850984"/>
                      <a:gd name="connsiteY1" fmla="*/ 1310514 h 1329429"/>
                      <a:gd name="connsiteX2" fmla="*/ 2990202 w 3850984"/>
                      <a:gd name="connsiteY2" fmla="*/ 1312642 h 1329429"/>
                      <a:gd name="connsiteX3" fmla="*/ 2907382 w 3850984"/>
                      <a:gd name="connsiteY3" fmla="*/ 1316079 h 1329429"/>
                      <a:gd name="connsiteX4" fmla="*/ 2578149 w 3850984"/>
                      <a:gd name="connsiteY4" fmla="*/ 1326309 h 1329429"/>
                      <a:gd name="connsiteX5" fmla="*/ 2479616 w 3850984"/>
                      <a:gd name="connsiteY5" fmla="*/ 1327536 h 1329429"/>
                      <a:gd name="connsiteX6" fmla="*/ 1414171 w 3850984"/>
                      <a:gd name="connsiteY6" fmla="*/ 1325736 h 1329429"/>
                      <a:gd name="connsiteX7" fmla="*/ 1302217 w 3850984"/>
                      <a:gd name="connsiteY7" fmla="*/ 1326800 h 1329429"/>
                      <a:gd name="connsiteX8" fmla="*/ 402821 w 3850984"/>
                      <a:gd name="connsiteY8" fmla="*/ 1309123 h 1329429"/>
                      <a:gd name="connsiteX9" fmla="*/ 325566 w 3850984"/>
                      <a:gd name="connsiteY9" fmla="*/ 1308959 h 1329429"/>
                      <a:gd name="connsiteX10" fmla="*/ 46090 w 3850984"/>
                      <a:gd name="connsiteY10" fmla="*/ 1310432 h 1329429"/>
                      <a:gd name="connsiteX11" fmla="*/ 425 w 3850984"/>
                      <a:gd name="connsiteY11" fmla="*/ 1273278 h 1329429"/>
                      <a:gd name="connsiteX12" fmla="*/ 9181 w 3850984"/>
                      <a:gd name="connsiteY12" fmla="*/ 725620 h 1329429"/>
                      <a:gd name="connsiteX13" fmla="*/ 9018 w 3850984"/>
                      <a:gd name="connsiteY13" fmla="*/ 655485 h 1329429"/>
                      <a:gd name="connsiteX14" fmla="*/ 9018 w 3850984"/>
                      <a:gd name="connsiteY14" fmla="*/ 533465 h 1329429"/>
                      <a:gd name="connsiteX15" fmla="*/ 8690 w 3850984"/>
                      <a:gd name="connsiteY15" fmla="*/ 473560 h 1329429"/>
                      <a:gd name="connsiteX16" fmla="*/ 16 w 3850984"/>
                      <a:gd name="connsiteY16" fmla="*/ 58479 h 1329429"/>
                      <a:gd name="connsiteX17" fmla="*/ 70151 w 3850984"/>
                      <a:gd name="connsiteY17" fmla="*/ 292 h 1329429"/>
                      <a:gd name="connsiteX18" fmla="*/ 609543 w 3850984"/>
                      <a:gd name="connsiteY18" fmla="*/ 1274 h 1329429"/>
                      <a:gd name="connsiteX19" fmla="*/ 678450 w 3850984"/>
                      <a:gd name="connsiteY19" fmla="*/ 1274 h 1329429"/>
                      <a:gd name="connsiteX20" fmla="*/ 878134 w 3850984"/>
                      <a:gd name="connsiteY20" fmla="*/ 1274 h 1329429"/>
                      <a:gd name="connsiteX21" fmla="*/ 948433 w 3850984"/>
                      <a:gd name="connsiteY21" fmla="*/ 1929 h 1329429"/>
                      <a:gd name="connsiteX22" fmla="*/ 1761327 w 3850984"/>
                      <a:gd name="connsiteY22" fmla="*/ 17805 h 1329429"/>
                      <a:gd name="connsiteX23" fmla="*/ 1862560 w 3850984"/>
                      <a:gd name="connsiteY23" fmla="*/ 10276 h 1329429"/>
                      <a:gd name="connsiteX24" fmla="*/ 2730613 w 3850984"/>
                      <a:gd name="connsiteY24" fmla="*/ 16660 h 1329429"/>
                      <a:gd name="connsiteX25" fmla="*/ 2839457 w 3850984"/>
                      <a:gd name="connsiteY25" fmla="*/ 14286 h 1329429"/>
                      <a:gd name="connsiteX26" fmla="*/ 3771916 w 3850984"/>
                      <a:gd name="connsiteY26" fmla="*/ 9131 h 1329429"/>
                      <a:gd name="connsiteX27" fmla="*/ 3850971 w 3850984"/>
                      <a:gd name="connsiteY27" fmla="*/ 65189 h 1329429"/>
                      <a:gd name="connsiteX28" fmla="*/ 3850971 w 3850984"/>
                      <a:gd name="connsiteY28" fmla="*/ 106599 h 1329429"/>
                      <a:gd name="connsiteX29" fmla="*/ 3850807 w 3850984"/>
                      <a:gd name="connsiteY29" fmla="*/ 160367 h 1329429"/>
                      <a:gd name="connsiteX30" fmla="*/ 3827975 w 3850984"/>
                      <a:gd name="connsiteY30" fmla="*/ 575120 h 1329429"/>
                      <a:gd name="connsiteX31" fmla="*/ 3830512 w 3850984"/>
                      <a:gd name="connsiteY31" fmla="*/ 657940 h 1329429"/>
                      <a:gd name="connsiteX32" fmla="*/ 3829857 w 3850984"/>
                      <a:gd name="connsiteY32" fmla="*/ 875465 h 1329429"/>
                      <a:gd name="connsiteX33" fmla="*/ 3827320 w 3850984"/>
                      <a:gd name="connsiteY33" fmla="*/ 947645 h 1329429"/>
                      <a:gd name="connsiteX34" fmla="*/ 3841805 w 3850984"/>
                      <a:gd name="connsiteY34" fmla="*/ 1238006 h 1329429"/>
                      <a:gd name="connsiteX35" fmla="*/ 3843278 w 3850984"/>
                      <a:gd name="connsiteY35" fmla="*/ 1255764 h 1329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3850984" h="1329429">
                        <a:moveTo>
                          <a:pt x="3843278" y="1255764"/>
                        </a:moveTo>
                        <a:cubicBezTo>
                          <a:pt x="3845406" y="1285717"/>
                          <a:pt x="3815781" y="1310841"/>
                          <a:pt x="3778626" y="1310514"/>
                        </a:cubicBezTo>
                        <a:cubicBezTo>
                          <a:pt x="3517810" y="1308222"/>
                          <a:pt x="3253965" y="1308550"/>
                          <a:pt x="2990202" y="1312642"/>
                        </a:cubicBezTo>
                        <a:cubicBezTo>
                          <a:pt x="2962541" y="1313787"/>
                          <a:pt x="2934961" y="1314933"/>
                          <a:pt x="2907382" y="1316079"/>
                        </a:cubicBezTo>
                        <a:cubicBezTo>
                          <a:pt x="2797147" y="1320498"/>
                          <a:pt x="2687648" y="1324426"/>
                          <a:pt x="2578149" y="1326309"/>
                        </a:cubicBezTo>
                        <a:cubicBezTo>
                          <a:pt x="2545332" y="1326881"/>
                          <a:pt x="2512433" y="1327291"/>
                          <a:pt x="2479616" y="1327536"/>
                        </a:cubicBezTo>
                        <a:cubicBezTo>
                          <a:pt x="2118876" y="1333019"/>
                          <a:pt x="1770411" y="1324754"/>
                          <a:pt x="1414171" y="1325736"/>
                        </a:cubicBezTo>
                        <a:cubicBezTo>
                          <a:pt x="1376853" y="1326227"/>
                          <a:pt x="1339535" y="1326554"/>
                          <a:pt x="1302217" y="1326800"/>
                        </a:cubicBezTo>
                        <a:cubicBezTo>
                          <a:pt x="1003755" y="1328682"/>
                          <a:pt x="703984" y="1322790"/>
                          <a:pt x="402821" y="1309123"/>
                        </a:cubicBezTo>
                        <a:cubicBezTo>
                          <a:pt x="377042" y="1308959"/>
                          <a:pt x="351263" y="1308877"/>
                          <a:pt x="325566" y="1308959"/>
                        </a:cubicBezTo>
                        <a:cubicBezTo>
                          <a:pt x="238163" y="1309123"/>
                          <a:pt x="137339" y="1307568"/>
                          <a:pt x="46090" y="1310432"/>
                        </a:cubicBezTo>
                        <a:cubicBezTo>
                          <a:pt x="20393" y="1311250"/>
                          <a:pt x="-557" y="1294064"/>
                          <a:pt x="425" y="1273278"/>
                        </a:cubicBezTo>
                        <a:cubicBezTo>
                          <a:pt x="9754" y="1088897"/>
                          <a:pt x="17038" y="913683"/>
                          <a:pt x="9181" y="725620"/>
                        </a:cubicBezTo>
                        <a:cubicBezTo>
                          <a:pt x="9018" y="702296"/>
                          <a:pt x="9018" y="678890"/>
                          <a:pt x="9018" y="655485"/>
                        </a:cubicBezTo>
                        <a:cubicBezTo>
                          <a:pt x="9018" y="614566"/>
                          <a:pt x="9018" y="573729"/>
                          <a:pt x="9018" y="533465"/>
                        </a:cubicBezTo>
                        <a:cubicBezTo>
                          <a:pt x="8936" y="513333"/>
                          <a:pt x="8936" y="493364"/>
                          <a:pt x="8690" y="473560"/>
                        </a:cubicBezTo>
                        <a:cubicBezTo>
                          <a:pt x="7708" y="356368"/>
                          <a:pt x="2634" y="156602"/>
                          <a:pt x="16" y="58479"/>
                        </a:cubicBezTo>
                        <a:cubicBezTo>
                          <a:pt x="-803" y="26562"/>
                          <a:pt x="30705" y="456"/>
                          <a:pt x="70151" y="292"/>
                        </a:cubicBezTo>
                        <a:cubicBezTo>
                          <a:pt x="196508" y="-35"/>
                          <a:pt x="459616" y="-444"/>
                          <a:pt x="609543" y="1274"/>
                        </a:cubicBezTo>
                        <a:cubicBezTo>
                          <a:pt x="632048" y="1274"/>
                          <a:pt x="655045" y="1274"/>
                          <a:pt x="678450" y="1274"/>
                        </a:cubicBezTo>
                        <a:cubicBezTo>
                          <a:pt x="741956" y="1274"/>
                          <a:pt x="808736" y="1274"/>
                          <a:pt x="878134" y="1274"/>
                        </a:cubicBezTo>
                        <a:cubicBezTo>
                          <a:pt x="901294" y="1438"/>
                          <a:pt x="924700" y="1520"/>
                          <a:pt x="948433" y="1929"/>
                        </a:cubicBezTo>
                        <a:cubicBezTo>
                          <a:pt x="1220461" y="39329"/>
                          <a:pt x="1491426" y="36219"/>
                          <a:pt x="1761327" y="17805"/>
                        </a:cubicBezTo>
                        <a:cubicBezTo>
                          <a:pt x="1795044" y="15514"/>
                          <a:pt x="1828761" y="12977"/>
                          <a:pt x="1862560" y="10276"/>
                        </a:cubicBezTo>
                        <a:cubicBezTo>
                          <a:pt x="2149565" y="19360"/>
                          <a:pt x="2441071" y="22388"/>
                          <a:pt x="2730613" y="16660"/>
                        </a:cubicBezTo>
                        <a:cubicBezTo>
                          <a:pt x="2766785" y="15923"/>
                          <a:pt x="2802957" y="15105"/>
                          <a:pt x="2839457" y="14286"/>
                        </a:cubicBezTo>
                        <a:cubicBezTo>
                          <a:pt x="3148394" y="15432"/>
                          <a:pt x="3460114" y="43666"/>
                          <a:pt x="3771916" y="9131"/>
                        </a:cubicBezTo>
                        <a:cubicBezTo>
                          <a:pt x="3813816" y="4466"/>
                          <a:pt x="3850971" y="31063"/>
                          <a:pt x="3850971" y="65189"/>
                        </a:cubicBezTo>
                        <a:cubicBezTo>
                          <a:pt x="3850971" y="79020"/>
                          <a:pt x="3850971" y="92769"/>
                          <a:pt x="3850971" y="106599"/>
                        </a:cubicBezTo>
                        <a:cubicBezTo>
                          <a:pt x="3850971" y="124522"/>
                          <a:pt x="3851053" y="142444"/>
                          <a:pt x="3850807" y="160367"/>
                        </a:cubicBezTo>
                        <a:cubicBezTo>
                          <a:pt x="3830348" y="299245"/>
                          <a:pt x="3825274" y="437060"/>
                          <a:pt x="3827975" y="575120"/>
                        </a:cubicBezTo>
                        <a:cubicBezTo>
                          <a:pt x="3828548" y="602700"/>
                          <a:pt x="3829366" y="630361"/>
                          <a:pt x="3830512" y="657940"/>
                        </a:cubicBezTo>
                        <a:cubicBezTo>
                          <a:pt x="3834358" y="730857"/>
                          <a:pt x="3832394" y="803284"/>
                          <a:pt x="3829857" y="875465"/>
                        </a:cubicBezTo>
                        <a:cubicBezTo>
                          <a:pt x="3829039" y="899525"/>
                          <a:pt x="3828138" y="923585"/>
                          <a:pt x="3827320" y="947645"/>
                        </a:cubicBezTo>
                        <a:cubicBezTo>
                          <a:pt x="3830430" y="1042986"/>
                          <a:pt x="3830430" y="1142419"/>
                          <a:pt x="3841805" y="1238006"/>
                        </a:cubicBezTo>
                        <a:cubicBezTo>
                          <a:pt x="3842460" y="1244307"/>
                          <a:pt x="3842869" y="1250200"/>
                          <a:pt x="3843278" y="1255764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81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6BF0258D-0975-4206-97BD-C94B02AE1559}"/>
                      </a:ext>
                    </a:extLst>
                  </p:cNvPr>
                  <p:cNvSpPr/>
                  <p:nvPr/>
                </p:nvSpPr>
                <p:spPr>
                  <a:xfrm>
                    <a:off x="3550268" y="1836356"/>
                    <a:ext cx="3748418" cy="1246633"/>
                  </a:xfrm>
                  <a:custGeom>
                    <a:avLst/>
                    <a:gdLst>
                      <a:gd name="connsiteX0" fmla="*/ 2155938 w 3748418"/>
                      <a:gd name="connsiteY0" fmla="*/ 1246634 h 1246633"/>
                      <a:gd name="connsiteX1" fmla="*/ 1790451 w 3748418"/>
                      <a:gd name="connsiteY1" fmla="*/ 1244752 h 1246633"/>
                      <a:gd name="connsiteX2" fmla="*/ 1424391 w 3748418"/>
                      <a:gd name="connsiteY2" fmla="*/ 1242869 h 1246633"/>
                      <a:gd name="connsiteX3" fmla="*/ 1362603 w 3748418"/>
                      <a:gd name="connsiteY3" fmla="*/ 1242951 h 1246633"/>
                      <a:gd name="connsiteX4" fmla="*/ 1250486 w 3748418"/>
                      <a:gd name="connsiteY4" fmla="*/ 1244015 h 1246633"/>
                      <a:gd name="connsiteX5" fmla="*/ 1143606 w 3748418"/>
                      <a:gd name="connsiteY5" fmla="*/ 1244342 h 1246633"/>
                      <a:gd name="connsiteX6" fmla="*/ 354363 w 3748418"/>
                      <a:gd name="connsiteY6" fmla="*/ 1226420 h 1246633"/>
                      <a:gd name="connsiteX7" fmla="*/ 351908 w 3748418"/>
                      <a:gd name="connsiteY7" fmla="*/ 1226338 h 1246633"/>
                      <a:gd name="connsiteX8" fmla="*/ 287174 w 3748418"/>
                      <a:gd name="connsiteY8" fmla="*/ 1226174 h 1246633"/>
                      <a:gd name="connsiteX9" fmla="*/ 262214 w 3748418"/>
                      <a:gd name="connsiteY9" fmla="*/ 1226174 h 1246633"/>
                      <a:gd name="connsiteX10" fmla="*/ 201326 w 3748418"/>
                      <a:gd name="connsiteY10" fmla="*/ 1226011 h 1246633"/>
                      <a:gd name="connsiteX11" fmla="*/ 135283 w 3748418"/>
                      <a:gd name="connsiteY11" fmla="*/ 1225847 h 1246633"/>
                      <a:gd name="connsiteX12" fmla="*/ 660 w 3748418"/>
                      <a:gd name="connsiteY12" fmla="*/ 1227402 h 1246633"/>
                      <a:gd name="connsiteX13" fmla="*/ 9171 w 3748418"/>
                      <a:gd name="connsiteY13" fmla="*/ 683427 h 1246633"/>
                      <a:gd name="connsiteX14" fmla="*/ 9008 w 3748418"/>
                      <a:gd name="connsiteY14" fmla="*/ 614110 h 1246633"/>
                      <a:gd name="connsiteX15" fmla="*/ 9008 w 3748418"/>
                      <a:gd name="connsiteY15" fmla="*/ 487098 h 1246633"/>
                      <a:gd name="connsiteX16" fmla="*/ 8680 w 3748418"/>
                      <a:gd name="connsiteY16" fmla="*/ 431776 h 1246633"/>
                      <a:gd name="connsiteX17" fmla="*/ 6 w 3748418"/>
                      <a:gd name="connsiteY17" fmla="*/ 16204 h 1246633"/>
                      <a:gd name="connsiteX18" fmla="*/ 5407 w 3748418"/>
                      <a:gd name="connsiteY18" fmla="*/ 4992 h 1246633"/>
                      <a:gd name="connsiteX19" fmla="*/ 19074 w 3748418"/>
                      <a:gd name="connsiteY19" fmla="*/ 327 h 1246633"/>
                      <a:gd name="connsiteX20" fmla="*/ 238153 w 3748418"/>
                      <a:gd name="connsiteY20" fmla="*/ 0 h 1246633"/>
                      <a:gd name="connsiteX21" fmla="*/ 557566 w 3748418"/>
                      <a:gd name="connsiteY21" fmla="*/ 1309 h 1246633"/>
                      <a:gd name="connsiteX22" fmla="*/ 826894 w 3748418"/>
                      <a:gd name="connsiteY22" fmla="*/ 1309 h 1246633"/>
                      <a:gd name="connsiteX23" fmla="*/ 840315 w 3748418"/>
                      <a:gd name="connsiteY23" fmla="*/ 1391 h 1246633"/>
                      <a:gd name="connsiteX24" fmla="*/ 892364 w 3748418"/>
                      <a:gd name="connsiteY24" fmla="*/ 1882 h 1246633"/>
                      <a:gd name="connsiteX25" fmla="*/ 1351965 w 3748418"/>
                      <a:gd name="connsiteY25" fmla="*/ 31098 h 1246633"/>
                      <a:gd name="connsiteX26" fmla="*/ 1714342 w 3748418"/>
                      <a:gd name="connsiteY26" fmla="*/ 17677 h 1246633"/>
                      <a:gd name="connsiteX27" fmla="*/ 1812793 w 3748418"/>
                      <a:gd name="connsiteY27" fmla="*/ 10312 h 1246633"/>
                      <a:gd name="connsiteX28" fmla="*/ 2380010 w 3748418"/>
                      <a:gd name="connsiteY28" fmla="*/ 19477 h 1246633"/>
                      <a:gd name="connsiteX29" fmla="*/ 2680518 w 3748418"/>
                      <a:gd name="connsiteY29" fmla="*/ 16613 h 1246633"/>
                      <a:gd name="connsiteX30" fmla="*/ 2771521 w 3748418"/>
                      <a:gd name="connsiteY30" fmla="*/ 14649 h 1246633"/>
                      <a:gd name="connsiteX31" fmla="*/ 2788707 w 3748418"/>
                      <a:gd name="connsiteY31" fmla="*/ 14240 h 1246633"/>
                      <a:gd name="connsiteX32" fmla="*/ 3065810 w 3748418"/>
                      <a:gd name="connsiteY32" fmla="*/ 20132 h 1246633"/>
                      <a:gd name="connsiteX33" fmla="*/ 3368446 w 3748418"/>
                      <a:gd name="connsiteY33" fmla="*/ 26188 h 1246633"/>
                      <a:gd name="connsiteX34" fmla="*/ 3727549 w 3748418"/>
                      <a:gd name="connsiteY34" fmla="*/ 8675 h 1246633"/>
                      <a:gd name="connsiteX35" fmla="*/ 3730086 w 3748418"/>
                      <a:gd name="connsiteY35" fmla="*/ 8511 h 1246633"/>
                      <a:gd name="connsiteX36" fmla="*/ 3748418 w 3748418"/>
                      <a:gd name="connsiteY36" fmla="*/ 23733 h 1246633"/>
                      <a:gd name="connsiteX37" fmla="*/ 3748418 w 3748418"/>
                      <a:gd name="connsiteY37" fmla="*/ 65143 h 1246633"/>
                      <a:gd name="connsiteX38" fmla="*/ 3748255 w 3748418"/>
                      <a:gd name="connsiteY38" fmla="*/ 116210 h 1246633"/>
                      <a:gd name="connsiteX39" fmla="*/ 3725422 w 3748418"/>
                      <a:gd name="connsiteY39" fmla="*/ 534237 h 1246633"/>
                      <a:gd name="connsiteX40" fmla="*/ 3727959 w 3748418"/>
                      <a:gd name="connsiteY40" fmla="*/ 617793 h 1246633"/>
                      <a:gd name="connsiteX41" fmla="*/ 3727304 w 3748418"/>
                      <a:gd name="connsiteY41" fmla="*/ 832862 h 1246633"/>
                      <a:gd name="connsiteX42" fmla="*/ 3726404 w 3748418"/>
                      <a:gd name="connsiteY42" fmla="*/ 858314 h 1246633"/>
                      <a:gd name="connsiteX43" fmla="*/ 3724767 w 3748418"/>
                      <a:gd name="connsiteY43" fmla="*/ 905125 h 1246633"/>
                      <a:gd name="connsiteX44" fmla="*/ 3724767 w 3748418"/>
                      <a:gd name="connsiteY44" fmla="*/ 906189 h 1246633"/>
                      <a:gd name="connsiteX45" fmla="*/ 3724767 w 3748418"/>
                      <a:gd name="connsiteY45" fmla="*/ 907253 h 1246633"/>
                      <a:gd name="connsiteX46" fmla="*/ 3726486 w 3748418"/>
                      <a:gd name="connsiteY46" fmla="*/ 970268 h 1246633"/>
                      <a:gd name="connsiteX47" fmla="*/ 3739334 w 3748418"/>
                      <a:gd name="connsiteY47" fmla="*/ 1199659 h 1246633"/>
                      <a:gd name="connsiteX48" fmla="*/ 3740562 w 3748418"/>
                      <a:gd name="connsiteY48" fmla="*/ 1216681 h 1246633"/>
                      <a:gd name="connsiteX49" fmla="*/ 3737125 w 3748418"/>
                      <a:gd name="connsiteY49" fmla="*/ 1224292 h 1246633"/>
                      <a:gd name="connsiteX50" fmla="*/ 3727795 w 3748418"/>
                      <a:gd name="connsiteY50" fmla="*/ 1227566 h 1246633"/>
                      <a:gd name="connsiteX51" fmla="*/ 3412474 w 3748418"/>
                      <a:gd name="connsiteY51" fmla="*/ 1226174 h 1246633"/>
                      <a:gd name="connsiteX52" fmla="*/ 2937652 w 3748418"/>
                      <a:gd name="connsiteY52" fmla="*/ 1229775 h 1246633"/>
                      <a:gd name="connsiteX53" fmla="*/ 2853277 w 3748418"/>
                      <a:gd name="connsiteY53" fmla="*/ 1233212 h 1246633"/>
                      <a:gd name="connsiteX54" fmla="*/ 2525517 w 3748418"/>
                      <a:gd name="connsiteY54" fmla="*/ 1243442 h 1246633"/>
                      <a:gd name="connsiteX55" fmla="*/ 2427639 w 3748418"/>
                      <a:gd name="connsiteY55" fmla="*/ 1244670 h 1246633"/>
                      <a:gd name="connsiteX56" fmla="*/ 2155938 w 3748418"/>
                      <a:gd name="connsiteY56" fmla="*/ 1246634 h 1246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</a:cxnLst>
                    <a:rect l="l" t="t" r="r" b="b"/>
                    <a:pathLst>
                      <a:path w="3748418" h="1246633">
                        <a:moveTo>
                          <a:pt x="2155938" y="1246634"/>
                        </a:moveTo>
                        <a:cubicBezTo>
                          <a:pt x="2033591" y="1246634"/>
                          <a:pt x="1910016" y="1245652"/>
                          <a:pt x="1790451" y="1244752"/>
                        </a:cubicBezTo>
                        <a:cubicBezTo>
                          <a:pt x="1670804" y="1243851"/>
                          <a:pt x="1546984" y="1242869"/>
                          <a:pt x="1424391" y="1242869"/>
                        </a:cubicBezTo>
                        <a:cubicBezTo>
                          <a:pt x="1403768" y="1242869"/>
                          <a:pt x="1383227" y="1242869"/>
                          <a:pt x="1362603" y="1242951"/>
                        </a:cubicBezTo>
                        <a:cubicBezTo>
                          <a:pt x="1324794" y="1243442"/>
                          <a:pt x="1287640" y="1243770"/>
                          <a:pt x="1250486" y="1244015"/>
                        </a:cubicBezTo>
                        <a:cubicBezTo>
                          <a:pt x="1214886" y="1244261"/>
                          <a:pt x="1179205" y="1244342"/>
                          <a:pt x="1143606" y="1244342"/>
                        </a:cubicBezTo>
                        <a:cubicBezTo>
                          <a:pt x="882216" y="1244342"/>
                          <a:pt x="616653" y="1238287"/>
                          <a:pt x="354363" y="1226420"/>
                        </a:cubicBezTo>
                        <a:lnTo>
                          <a:pt x="351908" y="1226338"/>
                        </a:lnTo>
                        <a:cubicBezTo>
                          <a:pt x="330302" y="1226174"/>
                          <a:pt x="308779" y="1226174"/>
                          <a:pt x="287174" y="1226174"/>
                        </a:cubicBezTo>
                        <a:cubicBezTo>
                          <a:pt x="287174" y="1226174"/>
                          <a:pt x="262295" y="1226174"/>
                          <a:pt x="262214" y="1226174"/>
                        </a:cubicBezTo>
                        <a:cubicBezTo>
                          <a:pt x="242409" y="1226174"/>
                          <a:pt x="222031" y="1226093"/>
                          <a:pt x="201326" y="1226011"/>
                        </a:cubicBezTo>
                        <a:cubicBezTo>
                          <a:pt x="179639" y="1225929"/>
                          <a:pt x="157543" y="1225847"/>
                          <a:pt x="135283" y="1225847"/>
                        </a:cubicBezTo>
                        <a:cubicBezTo>
                          <a:pt x="80206" y="1225847"/>
                          <a:pt x="38224" y="1226338"/>
                          <a:pt x="660" y="1227402"/>
                        </a:cubicBezTo>
                        <a:cubicBezTo>
                          <a:pt x="9662" y="1048668"/>
                          <a:pt x="17028" y="872472"/>
                          <a:pt x="9171" y="683427"/>
                        </a:cubicBezTo>
                        <a:cubicBezTo>
                          <a:pt x="9008" y="660348"/>
                          <a:pt x="9008" y="637270"/>
                          <a:pt x="9008" y="614110"/>
                        </a:cubicBezTo>
                        <a:lnTo>
                          <a:pt x="9008" y="487098"/>
                        </a:lnTo>
                        <a:cubicBezTo>
                          <a:pt x="8926" y="468521"/>
                          <a:pt x="8926" y="450108"/>
                          <a:pt x="8680" y="431776"/>
                        </a:cubicBezTo>
                        <a:cubicBezTo>
                          <a:pt x="7698" y="316221"/>
                          <a:pt x="2788" y="121856"/>
                          <a:pt x="6" y="16204"/>
                        </a:cubicBezTo>
                        <a:cubicBezTo>
                          <a:pt x="-158" y="10475"/>
                          <a:pt x="3361" y="6711"/>
                          <a:pt x="5407" y="4992"/>
                        </a:cubicBezTo>
                        <a:cubicBezTo>
                          <a:pt x="7453" y="3273"/>
                          <a:pt x="12036" y="409"/>
                          <a:pt x="19074" y="327"/>
                        </a:cubicBezTo>
                        <a:cubicBezTo>
                          <a:pt x="73414" y="164"/>
                          <a:pt x="153124" y="0"/>
                          <a:pt x="238153" y="0"/>
                        </a:cubicBezTo>
                        <a:cubicBezTo>
                          <a:pt x="377277" y="0"/>
                          <a:pt x="484730" y="409"/>
                          <a:pt x="557566" y="1309"/>
                        </a:cubicBezTo>
                        <a:lnTo>
                          <a:pt x="826894" y="1309"/>
                        </a:lnTo>
                        <a:lnTo>
                          <a:pt x="840315" y="1391"/>
                        </a:lnTo>
                        <a:cubicBezTo>
                          <a:pt x="857501" y="1473"/>
                          <a:pt x="874851" y="1555"/>
                          <a:pt x="892364" y="1882"/>
                        </a:cubicBezTo>
                        <a:cubicBezTo>
                          <a:pt x="1036726" y="21523"/>
                          <a:pt x="1187062" y="31098"/>
                          <a:pt x="1351965" y="31098"/>
                        </a:cubicBezTo>
                        <a:cubicBezTo>
                          <a:pt x="1463346" y="31098"/>
                          <a:pt x="1581929" y="26679"/>
                          <a:pt x="1714342" y="17677"/>
                        </a:cubicBezTo>
                        <a:cubicBezTo>
                          <a:pt x="1745931" y="15549"/>
                          <a:pt x="1778175" y="13094"/>
                          <a:pt x="1812793" y="10312"/>
                        </a:cubicBezTo>
                        <a:cubicBezTo>
                          <a:pt x="2007403" y="16449"/>
                          <a:pt x="2198248" y="19477"/>
                          <a:pt x="2380010" y="19477"/>
                        </a:cubicBezTo>
                        <a:cubicBezTo>
                          <a:pt x="2481734" y="19477"/>
                          <a:pt x="2582804" y="18495"/>
                          <a:pt x="2680518" y="16613"/>
                        </a:cubicBezTo>
                        <a:cubicBezTo>
                          <a:pt x="2710798" y="16040"/>
                          <a:pt x="2741078" y="15386"/>
                          <a:pt x="2771521" y="14649"/>
                        </a:cubicBezTo>
                        <a:lnTo>
                          <a:pt x="2788707" y="14240"/>
                        </a:lnTo>
                        <a:cubicBezTo>
                          <a:pt x="2880611" y="14567"/>
                          <a:pt x="2974725" y="17431"/>
                          <a:pt x="3065810" y="20132"/>
                        </a:cubicBezTo>
                        <a:cubicBezTo>
                          <a:pt x="3164752" y="23078"/>
                          <a:pt x="3267131" y="26188"/>
                          <a:pt x="3368446" y="26188"/>
                        </a:cubicBezTo>
                        <a:cubicBezTo>
                          <a:pt x="3505687" y="26188"/>
                          <a:pt x="3619769" y="20623"/>
                          <a:pt x="3727549" y="8675"/>
                        </a:cubicBezTo>
                        <a:cubicBezTo>
                          <a:pt x="3728450" y="8593"/>
                          <a:pt x="3729268" y="8511"/>
                          <a:pt x="3730086" y="8511"/>
                        </a:cubicBezTo>
                        <a:cubicBezTo>
                          <a:pt x="3739989" y="8511"/>
                          <a:pt x="3748418" y="15467"/>
                          <a:pt x="3748418" y="23733"/>
                        </a:cubicBezTo>
                        <a:lnTo>
                          <a:pt x="3748418" y="65143"/>
                        </a:lnTo>
                        <a:cubicBezTo>
                          <a:pt x="3748418" y="82247"/>
                          <a:pt x="3748418" y="99269"/>
                          <a:pt x="3748255" y="116210"/>
                        </a:cubicBezTo>
                        <a:cubicBezTo>
                          <a:pt x="3729841" y="242321"/>
                          <a:pt x="3722394" y="379072"/>
                          <a:pt x="3725422" y="534237"/>
                        </a:cubicBezTo>
                        <a:cubicBezTo>
                          <a:pt x="3725913" y="561161"/>
                          <a:pt x="3726813" y="589232"/>
                          <a:pt x="3727959" y="617793"/>
                        </a:cubicBezTo>
                        <a:cubicBezTo>
                          <a:pt x="3731805" y="690547"/>
                          <a:pt x="3729759" y="763955"/>
                          <a:pt x="3727304" y="832862"/>
                        </a:cubicBezTo>
                        <a:lnTo>
                          <a:pt x="3726404" y="858314"/>
                        </a:lnTo>
                        <a:cubicBezTo>
                          <a:pt x="3725831" y="873945"/>
                          <a:pt x="3725258" y="889576"/>
                          <a:pt x="3724767" y="905125"/>
                        </a:cubicBezTo>
                        <a:lnTo>
                          <a:pt x="3724767" y="906189"/>
                        </a:lnTo>
                        <a:lnTo>
                          <a:pt x="3724767" y="907253"/>
                        </a:lnTo>
                        <a:cubicBezTo>
                          <a:pt x="3725422" y="928121"/>
                          <a:pt x="3725994" y="949154"/>
                          <a:pt x="3726486" y="970268"/>
                        </a:cubicBezTo>
                        <a:cubicBezTo>
                          <a:pt x="3728368" y="1045722"/>
                          <a:pt x="3730332" y="1123795"/>
                          <a:pt x="3739334" y="1199659"/>
                        </a:cubicBezTo>
                        <a:lnTo>
                          <a:pt x="3740562" y="1216681"/>
                        </a:lnTo>
                        <a:cubicBezTo>
                          <a:pt x="3740808" y="1220364"/>
                          <a:pt x="3738843" y="1222819"/>
                          <a:pt x="3737125" y="1224292"/>
                        </a:cubicBezTo>
                        <a:cubicBezTo>
                          <a:pt x="3735406" y="1225765"/>
                          <a:pt x="3732378" y="1227566"/>
                          <a:pt x="3727795" y="1227566"/>
                        </a:cubicBezTo>
                        <a:cubicBezTo>
                          <a:pt x="3620669" y="1226665"/>
                          <a:pt x="3514608" y="1226174"/>
                          <a:pt x="3412474" y="1226174"/>
                        </a:cubicBezTo>
                        <a:cubicBezTo>
                          <a:pt x="3249781" y="1226174"/>
                          <a:pt x="3090034" y="1227402"/>
                          <a:pt x="2937652" y="1229775"/>
                        </a:cubicBezTo>
                        <a:cubicBezTo>
                          <a:pt x="2937652" y="1229775"/>
                          <a:pt x="2880857" y="1232149"/>
                          <a:pt x="2853277" y="1233212"/>
                        </a:cubicBezTo>
                        <a:cubicBezTo>
                          <a:pt x="2762847" y="1236895"/>
                          <a:pt x="2643855" y="1241314"/>
                          <a:pt x="2525517" y="1243442"/>
                        </a:cubicBezTo>
                        <a:cubicBezTo>
                          <a:pt x="2492291" y="1244015"/>
                          <a:pt x="2459393" y="1244424"/>
                          <a:pt x="2427639" y="1244670"/>
                        </a:cubicBezTo>
                        <a:cubicBezTo>
                          <a:pt x="2343510" y="1245979"/>
                          <a:pt x="2254798" y="1246634"/>
                          <a:pt x="2155938" y="1246634"/>
                        </a:cubicBezTo>
                        <a:close/>
                      </a:path>
                    </a:pathLst>
                  </a:custGeom>
                  <a:noFill/>
                  <a:ln w="9212" cap="flat">
                    <a:solidFill>
                      <a:srgbClr val="9E958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83" name="TextBox 82">
                  <a:extLst>
                    <a:ext uri="{FF2B5EF4-FFF2-40B4-BE49-F238E27FC236}">
                      <a16:creationId xmlns:a16="http://schemas.microsoft.com/office/drawing/2014/main" id="{DE5F5DF9-6EEA-4A3B-A7D8-BF1FBF5B45CB}"/>
                    </a:ext>
                  </a:extLst>
                </p:cNvPr>
                <p:cNvSpPr txBox="1"/>
                <p:nvPr/>
              </p:nvSpPr>
              <p:spPr>
                <a:xfrm>
                  <a:off x="3753054" y="2117532"/>
                  <a:ext cx="3512500" cy="76944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4400" dirty="0">
                      <a:solidFill>
                        <a:srgbClr val="372B36"/>
                      </a:solidFill>
                      <a:latin typeface="Arial"/>
                      <a:sym typeface="Arial"/>
                    </a:rPr>
                    <a:t>Stay at home</a:t>
                  </a:r>
                  <a:endParaRPr lang="th-TH" sz="4400" spc="0" baseline="0" dirty="0">
                    <a:solidFill>
                      <a:srgbClr val="372B36"/>
                    </a:solidFill>
                    <a:latin typeface="Arial"/>
                    <a:sym typeface="Arial"/>
                  </a:endParaRPr>
                </a:p>
              </p:txBody>
            </p:sp>
          </p:grpSp>
        </p:grpSp>
        <p:grpSp>
          <p:nvGrpSpPr>
            <p:cNvPr id="84" name="Graphic 7">
              <a:extLst>
                <a:ext uri="{FF2B5EF4-FFF2-40B4-BE49-F238E27FC236}">
                  <a16:creationId xmlns:a16="http://schemas.microsoft.com/office/drawing/2014/main" id="{2559C9D5-359E-48CD-9F28-92F1EAF0CC76}"/>
                </a:ext>
              </a:extLst>
            </p:cNvPr>
            <p:cNvGrpSpPr/>
            <p:nvPr/>
          </p:nvGrpSpPr>
          <p:grpSpPr>
            <a:xfrm>
              <a:off x="4624471" y="1759665"/>
              <a:ext cx="287009" cy="182904"/>
              <a:chOff x="4624471" y="1759665"/>
              <a:chExt cx="287009" cy="182904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2E4FE22-FD94-470A-9A7C-E2D033355985}"/>
                  </a:ext>
                </a:extLst>
              </p:cNvPr>
              <p:cNvSpPr/>
              <p:nvPr/>
            </p:nvSpPr>
            <p:spPr>
              <a:xfrm>
                <a:off x="4660093" y="1759665"/>
                <a:ext cx="98115" cy="144011"/>
              </a:xfrm>
              <a:custGeom>
                <a:avLst/>
                <a:gdLst>
                  <a:gd name="connsiteX0" fmla="*/ 85011 w 98115"/>
                  <a:gd name="connsiteY0" fmla="*/ 9993 h 144011"/>
                  <a:gd name="connsiteX1" fmla="*/ 10948 w 98115"/>
                  <a:gd name="connsiteY1" fmla="*/ 7702 h 144011"/>
                  <a:gd name="connsiteX2" fmla="*/ 26661 w 98115"/>
                  <a:gd name="connsiteY2" fmla="*/ 117937 h 144011"/>
                  <a:gd name="connsiteX3" fmla="*/ 97369 w 98115"/>
                  <a:gd name="connsiteY3" fmla="*/ 107216 h 144011"/>
                  <a:gd name="connsiteX4" fmla="*/ 85011 w 98115"/>
                  <a:gd name="connsiteY4" fmla="*/ 9993 h 14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115" h="144011">
                    <a:moveTo>
                      <a:pt x="85011" y="9993"/>
                    </a:moveTo>
                    <a:cubicBezTo>
                      <a:pt x="85011" y="9993"/>
                      <a:pt x="34190" y="-10876"/>
                      <a:pt x="10948" y="7702"/>
                    </a:cubicBezTo>
                    <a:cubicBezTo>
                      <a:pt x="-12294" y="26279"/>
                      <a:pt x="5547" y="91667"/>
                      <a:pt x="26661" y="117937"/>
                    </a:cubicBezTo>
                    <a:cubicBezTo>
                      <a:pt x="47775" y="144207"/>
                      <a:pt x="105307" y="164503"/>
                      <a:pt x="97369" y="107216"/>
                    </a:cubicBezTo>
                    <a:cubicBezTo>
                      <a:pt x="89431" y="50012"/>
                      <a:pt x="85011" y="9993"/>
                      <a:pt x="85011" y="9993"/>
                    </a:cubicBezTo>
                    <a:close/>
                  </a:path>
                </a:pathLst>
              </a:custGeom>
              <a:solidFill>
                <a:srgbClr val="E69573"/>
              </a:solidFill>
              <a:ln w="81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00023BD-E956-4617-A4AC-2C64C2902551}"/>
                  </a:ext>
                </a:extLst>
              </p:cNvPr>
              <p:cNvSpPr/>
              <p:nvPr/>
            </p:nvSpPr>
            <p:spPr>
              <a:xfrm>
                <a:off x="4624471" y="1761884"/>
                <a:ext cx="73383" cy="121171"/>
              </a:xfrm>
              <a:custGeom>
                <a:avLst/>
                <a:gdLst>
                  <a:gd name="connsiteX0" fmla="*/ 61629 w 73383"/>
                  <a:gd name="connsiteY0" fmla="*/ 327 h 121171"/>
                  <a:gd name="connsiteX1" fmla="*/ 8434 w 73383"/>
                  <a:gd name="connsiteY1" fmla="*/ 16367 h 121171"/>
                  <a:gd name="connsiteX2" fmla="*/ 18991 w 73383"/>
                  <a:gd name="connsiteY2" fmla="*/ 100006 h 121171"/>
                  <a:gd name="connsiteX3" fmla="*/ 72595 w 73383"/>
                  <a:gd name="connsiteY3" fmla="*/ 86666 h 121171"/>
                  <a:gd name="connsiteX4" fmla="*/ 61629 w 73383"/>
                  <a:gd name="connsiteY4" fmla="*/ 327 h 12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83" h="121171">
                    <a:moveTo>
                      <a:pt x="61629" y="327"/>
                    </a:moveTo>
                    <a:cubicBezTo>
                      <a:pt x="61629" y="327"/>
                      <a:pt x="25784" y="-3683"/>
                      <a:pt x="8434" y="16367"/>
                    </a:cubicBezTo>
                    <a:cubicBezTo>
                      <a:pt x="-7115" y="34372"/>
                      <a:pt x="250" y="76600"/>
                      <a:pt x="18991" y="100006"/>
                    </a:cubicBezTo>
                    <a:cubicBezTo>
                      <a:pt x="37732" y="123329"/>
                      <a:pt x="79633" y="137569"/>
                      <a:pt x="72595" y="86666"/>
                    </a:cubicBezTo>
                    <a:cubicBezTo>
                      <a:pt x="65557" y="35845"/>
                      <a:pt x="61629" y="327"/>
                      <a:pt x="61629" y="327"/>
                    </a:cubicBezTo>
                    <a:close/>
                  </a:path>
                </a:pathLst>
              </a:custGeom>
              <a:solidFill>
                <a:srgbClr val="E69573"/>
              </a:solidFill>
              <a:ln w="81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2D87C87-F702-4266-88CB-4A111DB4A70C}"/>
                  </a:ext>
                </a:extLst>
              </p:cNvPr>
              <p:cNvSpPr/>
              <p:nvPr/>
            </p:nvSpPr>
            <p:spPr>
              <a:xfrm>
                <a:off x="4659130" y="1767367"/>
                <a:ext cx="99279" cy="137818"/>
              </a:xfrm>
              <a:custGeom>
                <a:avLst/>
                <a:gdLst>
                  <a:gd name="connsiteX0" fmla="*/ 11911 w 99279"/>
                  <a:gd name="connsiteY0" fmla="*/ 0 h 137818"/>
                  <a:gd name="connsiteX1" fmla="*/ 2172 w 99279"/>
                  <a:gd name="connsiteY1" fmla="*/ 25370 h 137818"/>
                  <a:gd name="connsiteX2" fmla="*/ 4791 w 99279"/>
                  <a:gd name="connsiteY2" fmla="*/ 53031 h 137818"/>
                  <a:gd name="connsiteX3" fmla="*/ 25660 w 99279"/>
                  <a:gd name="connsiteY3" fmla="*/ 104343 h 137818"/>
                  <a:gd name="connsiteX4" fmla="*/ 45137 w 99279"/>
                  <a:gd name="connsiteY4" fmla="*/ 123493 h 137818"/>
                  <a:gd name="connsiteX5" fmla="*/ 70261 w 99279"/>
                  <a:gd name="connsiteY5" fmla="*/ 134296 h 137818"/>
                  <a:gd name="connsiteX6" fmla="*/ 76972 w 99279"/>
                  <a:gd name="connsiteY6" fmla="*/ 134950 h 137818"/>
                  <a:gd name="connsiteX7" fmla="*/ 83601 w 99279"/>
                  <a:gd name="connsiteY7" fmla="*/ 134214 h 137818"/>
                  <a:gd name="connsiteX8" fmla="*/ 94076 w 99279"/>
                  <a:gd name="connsiteY8" fmla="*/ 126603 h 137818"/>
                  <a:gd name="connsiteX9" fmla="*/ 98332 w 99279"/>
                  <a:gd name="connsiteY9" fmla="*/ 99678 h 137818"/>
                  <a:gd name="connsiteX10" fmla="*/ 95631 w 99279"/>
                  <a:gd name="connsiteY10" fmla="*/ 127585 h 137818"/>
                  <a:gd name="connsiteX11" fmla="*/ 84255 w 99279"/>
                  <a:gd name="connsiteY11" fmla="*/ 136587 h 137818"/>
                  <a:gd name="connsiteX12" fmla="*/ 76972 w 99279"/>
                  <a:gd name="connsiteY12" fmla="*/ 137733 h 137818"/>
                  <a:gd name="connsiteX13" fmla="*/ 69688 w 99279"/>
                  <a:gd name="connsiteY13" fmla="*/ 137324 h 137818"/>
                  <a:gd name="connsiteX14" fmla="*/ 43173 w 99279"/>
                  <a:gd name="connsiteY14" fmla="*/ 126521 h 137818"/>
                  <a:gd name="connsiteX15" fmla="*/ 22468 w 99279"/>
                  <a:gd name="connsiteY15" fmla="*/ 106635 h 137818"/>
                  <a:gd name="connsiteX16" fmla="*/ 1927 w 99279"/>
                  <a:gd name="connsiteY16" fmla="*/ 53767 h 137818"/>
                  <a:gd name="connsiteX17" fmla="*/ 372 w 99279"/>
                  <a:gd name="connsiteY17" fmla="*/ 25370 h 137818"/>
                  <a:gd name="connsiteX18" fmla="*/ 11911 w 99279"/>
                  <a:gd name="connsiteY18" fmla="*/ 0 h 13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9279" h="137818">
                    <a:moveTo>
                      <a:pt x="11911" y="0"/>
                    </a:moveTo>
                    <a:cubicBezTo>
                      <a:pt x="4873" y="6465"/>
                      <a:pt x="2581" y="16286"/>
                      <a:pt x="2172" y="25370"/>
                    </a:cubicBezTo>
                    <a:cubicBezTo>
                      <a:pt x="1681" y="34617"/>
                      <a:pt x="2827" y="43947"/>
                      <a:pt x="4791" y="53031"/>
                    </a:cubicBezTo>
                    <a:cubicBezTo>
                      <a:pt x="8883" y="71117"/>
                      <a:pt x="15430" y="88958"/>
                      <a:pt x="25660" y="104343"/>
                    </a:cubicBezTo>
                    <a:cubicBezTo>
                      <a:pt x="30734" y="112036"/>
                      <a:pt x="37444" y="118337"/>
                      <a:pt x="45137" y="123493"/>
                    </a:cubicBezTo>
                    <a:cubicBezTo>
                      <a:pt x="52748" y="128567"/>
                      <a:pt x="61341" y="132495"/>
                      <a:pt x="70261" y="134296"/>
                    </a:cubicBezTo>
                    <a:cubicBezTo>
                      <a:pt x="72471" y="134705"/>
                      <a:pt x="74762" y="135032"/>
                      <a:pt x="76972" y="134950"/>
                    </a:cubicBezTo>
                    <a:cubicBezTo>
                      <a:pt x="79263" y="135196"/>
                      <a:pt x="81391" y="134623"/>
                      <a:pt x="83601" y="134214"/>
                    </a:cubicBezTo>
                    <a:cubicBezTo>
                      <a:pt x="87774" y="132986"/>
                      <a:pt x="91785" y="130531"/>
                      <a:pt x="94076" y="126603"/>
                    </a:cubicBezTo>
                    <a:cubicBezTo>
                      <a:pt x="98986" y="118910"/>
                      <a:pt x="98986" y="108926"/>
                      <a:pt x="98332" y="99678"/>
                    </a:cubicBezTo>
                    <a:cubicBezTo>
                      <a:pt x="99559" y="108844"/>
                      <a:pt x="100378" y="118828"/>
                      <a:pt x="95631" y="127585"/>
                    </a:cubicBezTo>
                    <a:cubicBezTo>
                      <a:pt x="93421" y="132004"/>
                      <a:pt x="88920" y="135032"/>
                      <a:pt x="84255" y="136587"/>
                    </a:cubicBezTo>
                    <a:cubicBezTo>
                      <a:pt x="81882" y="137160"/>
                      <a:pt x="79427" y="137815"/>
                      <a:pt x="76972" y="137733"/>
                    </a:cubicBezTo>
                    <a:cubicBezTo>
                      <a:pt x="74517" y="137978"/>
                      <a:pt x="72062" y="137651"/>
                      <a:pt x="69688" y="137324"/>
                    </a:cubicBezTo>
                    <a:cubicBezTo>
                      <a:pt x="60032" y="135932"/>
                      <a:pt x="51193" y="131677"/>
                      <a:pt x="43173" y="126521"/>
                    </a:cubicBezTo>
                    <a:cubicBezTo>
                      <a:pt x="35153" y="121283"/>
                      <a:pt x="27869" y="114655"/>
                      <a:pt x="22468" y="106635"/>
                    </a:cubicBezTo>
                    <a:cubicBezTo>
                      <a:pt x="12075" y="90512"/>
                      <a:pt x="5528" y="72345"/>
                      <a:pt x="1927" y="53767"/>
                    </a:cubicBezTo>
                    <a:cubicBezTo>
                      <a:pt x="290" y="44438"/>
                      <a:pt x="-529" y="34863"/>
                      <a:pt x="372" y="25370"/>
                    </a:cubicBezTo>
                    <a:cubicBezTo>
                      <a:pt x="1436" y="15958"/>
                      <a:pt x="4382" y="5974"/>
                      <a:pt x="11911" y="0"/>
                    </a:cubicBezTo>
                    <a:close/>
                  </a:path>
                </a:pathLst>
              </a:custGeom>
              <a:solidFill>
                <a:srgbClr val="BE624C"/>
              </a:solidFill>
              <a:ln w="81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6BDD1E07-2BE5-4FAC-8FBA-CBF3EDAFD636}"/>
                  </a:ext>
                </a:extLst>
              </p:cNvPr>
              <p:cNvSpPr/>
              <p:nvPr/>
            </p:nvSpPr>
            <p:spPr>
              <a:xfrm>
                <a:off x="4711899" y="1763397"/>
                <a:ext cx="106289" cy="156144"/>
              </a:xfrm>
              <a:custGeom>
                <a:avLst/>
                <a:gdLst>
                  <a:gd name="connsiteX0" fmla="*/ 92128 w 106289"/>
                  <a:gd name="connsiteY0" fmla="*/ 10844 h 156144"/>
                  <a:gd name="connsiteX1" fmla="*/ 11845 w 106289"/>
                  <a:gd name="connsiteY1" fmla="*/ 8389 h 156144"/>
                  <a:gd name="connsiteX2" fmla="*/ 28868 w 106289"/>
                  <a:gd name="connsiteY2" fmla="*/ 127872 h 156144"/>
                  <a:gd name="connsiteX3" fmla="*/ 105468 w 106289"/>
                  <a:gd name="connsiteY3" fmla="*/ 116251 h 156144"/>
                  <a:gd name="connsiteX4" fmla="*/ 92128 w 106289"/>
                  <a:gd name="connsiteY4" fmla="*/ 10844 h 15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289" h="156144">
                    <a:moveTo>
                      <a:pt x="92128" y="10844"/>
                    </a:moveTo>
                    <a:cubicBezTo>
                      <a:pt x="92128" y="10844"/>
                      <a:pt x="37051" y="-11825"/>
                      <a:pt x="11845" y="8389"/>
                    </a:cubicBezTo>
                    <a:cubicBezTo>
                      <a:pt x="-13279" y="28521"/>
                      <a:pt x="5953" y="99392"/>
                      <a:pt x="28868" y="127872"/>
                    </a:cubicBezTo>
                    <a:cubicBezTo>
                      <a:pt x="51782" y="156351"/>
                      <a:pt x="114143" y="178366"/>
                      <a:pt x="105468" y="116251"/>
                    </a:cubicBezTo>
                    <a:cubicBezTo>
                      <a:pt x="96875" y="54136"/>
                      <a:pt x="92128" y="10844"/>
                      <a:pt x="92128" y="10844"/>
                    </a:cubicBezTo>
                    <a:close/>
                  </a:path>
                </a:pathLst>
              </a:custGeom>
              <a:solidFill>
                <a:srgbClr val="E69573"/>
              </a:solidFill>
              <a:ln w="81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96EE6E3-B205-49DA-8306-F5FFFE4355B4}"/>
                  </a:ext>
                </a:extLst>
              </p:cNvPr>
              <p:cNvSpPr/>
              <p:nvPr/>
            </p:nvSpPr>
            <p:spPr>
              <a:xfrm>
                <a:off x="4710870" y="1771704"/>
                <a:ext cx="107643" cy="149078"/>
              </a:xfrm>
              <a:custGeom>
                <a:avLst/>
                <a:gdLst>
                  <a:gd name="connsiteX0" fmla="*/ 12874 w 107643"/>
                  <a:gd name="connsiteY0" fmla="*/ 0 h 149078"/>
                  <a:gd name="connsiteX1" fmla="*/ 2235 w 107643"/>
                  <a:gd name="connsiteY1" fmla="*/ 27497 h 149078"/>
                  <a:gd name="connsiteX2" fmla="*/ 5018 w 107643"/>
                  <a:gd name="connsiteY2" fmla="*/ 57532 h 149078"/>
                  <a:gd name="connsiteX3" fmla="*/ 27605 w 107643"/>
                  <a:gd name="connsiteY3" fmla="*/ 113182 h 149078"/>
                  <a:gd name="connsiteX4" fmla="*/ 48801 w 107643"/>
                  <a:gd name="connsiteY4" fmla="*/ 133968 h 149078"/>
                  <a:gd name="connsiteX5" fmla="*/ 76135 w 107643"/>
                  <a:gd name="connsiteY5" fmla="*/ 145671 h 149078"/>
                  <a:gd name="connsiteX6" fmla="*/ 102159 w 107643"/>
                  <a:gd name="connsiteY6" fmla="*/ 137160 h 149078"/>
                  <a:gd name="connsiteX7" fmla="*/ 106497 w 107643"/>
                  <a:gd name="connsiteY7" fmla="*/ 107862 h 149078"/>
                  <a:gd name="connsiteX8" fmla="*/ 103714 w 107643"/>
                  <a:gd name="connsiteY8" fmla="*/ 138142 h 149078"/>
                  <a:gd name="connsiteX9" fmla="*/ 91357 w 107643"/>
                  <a:gd name="connsiteY9" fmla="*/ 147799 h 149078"/>
                  <a:gd name="connsiteX10" fmla="*/ 75644 w 107643"/>
                  <a:gd name="connsiteY10" fmla="*/ 148535 h 149078"/>
                  <a:gd name="connsiteX11" fmla="*/ 46919 w 107643"/>
                  <a:gd name="connsiteY11" fmla="*/ 136833 h 149078"/>
                  <a:gd name="connsiteX12" fmla="*/ 24495 w 107643"/>
                  <a:gd name="connsiteY12" fmla="*/ 115309 h 149078"/>
                  <a:gd name="connsiteX13" fmla="*/ 2154 w 107643"/>
                  <a:gd name="connsiteY13" fmla="*/ 58023 h 149078"/>
                  <a:gd name="connsiteX14" fmla="*/ 353 w 107643"/>
                  <a:gd name="connsiteY14" fmla="*/ 27252 h 149078"/>
                  <a:gd name="connsiteX15" fmla="*/ 12874 w 107643"/>
                  <a:gd name="connsiteY15" fmla="*/ 0 h 149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7643" h="149078">
                    <a:moveTo>
                      <a:pt x="12874" y="0"/>
                    </a:moveTo>
                    <a:cubicBezTo>
                      <a:pt x="5182" y="7038"/>
                      <a:pt x="2726" y="17595"/>
                      <a:pt x="2235" y="27497"/>
                    </a:cubicBezTo>
                    <a:cubicBezTo>
                      <a:pt x="1663" y="37563"/>
                      <a:pt x="2972" y="47629"/>
                      <a:pt x="5018" y="57532"/>
                    </a:cubicBezTo>
                    <a:cubicBezTo>
                      <a:pt x="9437" y="77173"/>
                      <a:pt x="16475" y="96568"/>
                      <a:pt x="27605" y="113182"/>
                    </a:cubicBezTo>
                    <a:cubicBezTo>
                      <a:pt x="33006" y="121529"/>
                      <a:pt x="40454" y="128403"/>
                      <a:pt x="48801" y="133968"/>
                    </a:cubicBezTo>
                    <a:cubicBezTo>
                      <a:pt x="57149" y="139533"/>
                      <a:pt x="66396" y="143707"/>
                      <a:pt x="76135" y="145671"/>
                    </a:cubicBezTo>
                    <a:cubicBezTo>
                      <a:pt x="85628" y="147717"/>
                      <a:pt x="96840" y="145835"/>
                      <a:pt x="102159" y="137160"/>
                    </a:cubicBezTo>
                    <a:cubicBezTo>
                      <a:pt x="107561" y="128731"/>
                      <a:pt x="107479" y="117846"/>
                      <a:pt x="106497" y="107862"/>
                    </a:cubicBezTo>
                    <a:cubicBezTo>
                      <a:pt x="107970" y="117764"/>
                      <a:pt x="108870" y="128649"/>
                      <a:pt x="103714" y="138142"/>
                    </a:cubicBezTo>
                    <a:cubicBezTo>
                      <a:pt x="101013" y="142725"/>
                      <a:pt x="96513" y="146326"/>
                      <a:pt x="91357" y="147799"/>
                    </a:cubicBezTo>
                    <a:cubicBezTo>
                      <a:pt x="86201" y="149354"/>
                      <a:pt x="80800" y="149354"/>
                      <a:pt x="75644" y="148535"/>
                    </a:cubicBezTo>
                    <a:cubicBezTo>
                      <a:pt x="65250" y="146899"/>
                      <a:pt x="55675" y="142398"/>
                      <a:pt x="46919" y="136833"/>
                    </a:cubicBezTo>
                    <a:cubicBezTo>
                      <a:pt x="38244" y="131186"/>
                      <a:pt x="30306" y="124066"/>
                      <a:pt x="24495" y="115309"/>
                    </a:cubicBezTo>
                    <a:cubicBezTo>
                      <a:pt x="13283" y="97878"/>
                      <a:pt x="6082" y="78237"/>
                      <a:pt x="2154" y="58023"/>
                    </a:cubicBezTo>
                    <a:cubicBezTo>
                      <a:pt x="353" y="47875"/>
                      <a:pt x="-547" y="37563"/>
                      <a:pt x="353" y="27252"/>
                    </a:cubicBezTo>
                    <a:cubicBezTo>
                      <a:pt x="1581" y="17268"/>
                      <a:pt x="4772" y="6547"/>
                      <a:pt x="12874" y="0"/>
                    </a:cubicBezTo>
                    <a:close/>
                  </a:path>
                </a:pathLst>
              </a:custGeom>
              <a:solidFill>
                <a:srgbClr val="BE624C"/>
              </a:solidFill>
              <a:ln w="81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EA65CAD-47E7-4FF3-9913-CF84A87C3DD8}"/>
                  </a:ext>
                </a:extLst>
              </p:cNvPr>
              <p:cNvSpPr/>
              <p:nvPr/>
            </p:nvSpPr>
            <p:spPr>
              <a:xfrm>
                <a:off x="4776672" y="1772746"/>
                <a:ext cx="134808" cy="169823"/>
              </a:xfrm>
              <a:custGeom>
                <a:avLst/>
                <a:gdLst>
                  <a:gd name="connsiteX0" fmla="*/ 76949 w 134808"/>
                  <a:gd name="connsiteY0" fmla="*/ 50107 h 169823"/>
                  <a:gd name="connsiteX1" fmla="*/ 91598 w 134808"/>
                  <a:gd name="connsiteY1" fmla="*/ 139392 h 169823"/>
                  <a:gd name="connsiteX2" fmla="*/ 39221 w 134808"/>
                  <a:gd name="connsiteY2" fmla="*/ 139719 h 169823"/>
                  <a:gd name="connsiteX3" fmla="*/ 594 w 134808"/>
                  <a:gd name="connsiteY3" fmla="*/ 41759 h 169823"/>
                  <a:gd name="connsiteX4" fmla="*/ 27437 w 134808"/>
                  <a:gd name="connsiteY4" fmla="*/ 1577 h 169823"/>
                  <a:gd name="connsiteX5" fmla="*/ 134808 w 134808"/>
                  <a:gd name="connsiteY5" fmla="*/ 51416 h 169823"/>
                  <a:gd name="connsiteX6" fmla="*/ 76949 w 134808"/>
                  <a:gd name="connsiteY6" fmla="*/ 50107 h 169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08" h="169823">
                    <a:moveTo>
                      <a:pt x="76949" y="50107"/>
                    </a:moveTo>
                    <a:cubicBezTo>
                      <a:pt x="76949" y="50107"/>
                      <a:pt x="83578" y="92499"/>
                      <a:pt x="91598" y="139392"/>
                    </a:cubicBezTo>
                    <a:cubicBezTo>
                      <a:pt x="99618" y="186285"/>
                      <a:pt x="62791" y="173027"/>
                      <a:pt x="39221" y="139719"/>
                    </a:cubicBezTo>
                    <a:cubicBezTo>
                      <a:pt x="15652" y="106329"/>
                      <a:pt x="5013" y="69993"/>
                      <a:pt x="594" y="41759"/>
                    </a:cubicBezTo>
                    <a:cubicBezTo>
                      <a:pt x="-3825" y="13525"/>
                      <a:pt x="17535" y="6896"/>
                      <a:pt x="27437" y="1577"/>
                    </a:cubicBezTo>
                    <a:cubicBezTo>
                      <a:pt x="37339" y="-3742"/>
                      <a:pt x="112548" y="2395"/>
                      <a:pt x="134808" y="51416"/>
                    </a:cubicBezTo>
                    <a:cubicBezTo>
                      <a:pt x="104528" y="48470"/>
                      <a:pt x="76949" y="50107"/>
                      <a:pt x="76949" y="50107"/>
                    </a:cubicBezTo>
                    <a:close/>
                  </a:path>
                </a:pathLst>
              </a:custGeom>
              <a:solidFill>
                <a:srgbClr val="E69573"/>
              </a:solidFill>
              <a:ln w="81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D065E18A-E17C-447E-865E-77200D9AABB0}"/>
                  </a:ext>
                </a:extLst>
              </p:cNvPr>
              <p:cNvSpPr/>
              <p:nvPr/>
            </p:nvSpPr>
            <p:spPr>
              <a:xfrm>
                <a:off x="4775010" y="1774159"/>
                <a:ext cx="40801" cy="138223"/>
              </a:xfrm>
              <a:custGeom>
                <a:avLst/>
                <a:gdLst>
                  <a:gd name="connsiteX0" fmla="*/ 40802 w 40801"/>
                  <a:gd name="connsiteY0" fmla="*/ 138224 h 138223"/>
                  <a:gd name="connsiteX1" fmla="*/ 5857 w 40801"/>
                  <a:gd name="connsiteY1" fmla="*/ 66698 h 138223"/>
                  <a:gd name="connsiteX2" fmla="*/ 1602 w 40801"/>
                  <a:gd name="connsiteY2" fmla="*/ 47057 h 138223"/>
                  <a:gd name="connsiteX3" fmla="*/ 620 w 40801"/>
                  <a:gd name="connsiteY3" fmla="*/ 26679 h 138223"/>
                  <a:gd name="connsiteX4" fmla="*/ 11258 w 40801"/>
                  <a:gd name="connsiteY4" fmla="*/ 9329 h 138223"/>
                  <a:gd name="connsiteX5" fmla="*/ 29017 w 40801"/>
                  <a:gd name="connsiteY5" fmla="*/ 0 h 138223"/>
                  <a:gd name="connsiteX6" fmla="*/ 12486 w 40801"/>
                  <a:gd name="connsiteY6" fmla="*/ 10721 h 138223"/>
                  <a:gd name="connsiteX7" fmla="*/ 3566 w 40801"/>
                  <a:gd name="connsiteY7" fmla="*/ 27170 h 138223"/>
                  <a:gd name="connsiteX8" fmla="*/ 5039 w 40801"/>
                  <a:gd name="connsiteY8" fmla="*/ 46402 h 138223"/>
                  <a:gd name="connsiteX9" fmla="*/ 9540 w 40801"/>
                  <a:gd name="connsiteY9" fmla="*/ 65634 h 138223"/>
                  <a:gd name="connsiteX10" fmla="*/ 22389 w 40801"/>
                  <a:gd name="connsiteY10" fmla="*/ 103034 h 138223"/>
                  <a:gd name="connsiteX11" fmla="*/ 40802 w 40801"/>
                  <a:gd name="connsiteY11" fmla="*/ 138224 h 138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801" h="138223">
                    <a:moveTo>
                      <a:pt x="40802" y="138224"/>
                    </a:moveTo>
                    <a:cubicBezTo>
                      <a:pt x="24189" y="117355"/>
                      <a:pt x="12895" y="92395"/>
                      <a:pt x="5857" y="66698"/>
                    </a:cubicBezTo>
                    <a:cubicBezTo>
                      <a:pt x="4139" y="60233"/>
                      <a:pt x="2748" y="53686"/>
                      <a:pt x="1602" y="47057"/>
                    </a:cubicBezTo>
                    <a:cubicBezTo>
                      <a:pt x="456" y="40592"/>
                      <a:pt x="-772" y="33554"/>
                      <a:pt x="620" y="26679"/>
                    </a:cubicBezTo>
                    <a:cubicBezTo>
                      <a:pt x="1929" y="19805"/>
                      <a:pt x="5857" y="13503"/>
                      <a:pt x="11258" y="9329"/>
                    </a:cubicBezTo>
                    <a:cubicBezTo>
                      <a:pt x="16660" y="5074"/>
                      <a:pt x="22961" y="2619"/>
                      <a:pt x="29017" y="0"/>
                    </a:cubicBezTo>
                    <a:cubicBezTo>
                      <a:pt x="23289" y="3437"/>
                      <a:pt x="17233" y="6220"/>
                      <a:pt x="12486" y="10721"/>
                    </a:cubicBezTo>
                    <a:cubicBezTo>
                      <a:pt x="7576" y="14976"/>
                      <a:pt x="4384" y="20869"/>
                      <a:pt x="3566" y="27170"/>
                    </a:cubicBezTo>
                    <a:cubicBezTo>
                      <a:pt x="2748" y="33472"/>
                      <a:pt x="3730" y="39855"/>
                      <a:pt x="5039" y="46402"/>
                    </a:cubicBezTo>
                    <a:cubicBezTo>
                      <a:pt x="6266" y="52867"/>
                      <a:pt x="7821" y="59332"/>
                      <a:pt x="9540" y="65634"/>
                    </a:cubicBezTo>
                    <a:cubicBezTo>
                      <a:pt x="12813" y="78401"/>
                      <a:pt x="17233" y="90922"/>
                      <a:pt x="22389" y="103034"/>
                    </a:cubicBezTo>
                    <a:cubicBezTo>
                      <a:pt x="27544" y="115228"/>
                      <a:pt x="33928" y="126930"/>
                      <a:pt x="40802" y="138224"/>
                    </a:cubicBezTo>
                    <a:close/>
                  </a:path>
                </a:pathLst>
              </a:custGeom>
              <a:solidFill>
                <a:srgbClr val="BE624C"/>
              </a:solidFill>
              <a:ln w="81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06" name="Graphic 25">
            <a:extLst>
              <a:ext uri="{FF2B5EF4-FFF2-40B4-BE49-F238E27FC236}">
                <a16:creationId xmlns:a16="http://schemas.microsoft.com/office/drawing/2014/main" id="{F9534226-DD42-422D-97E6-0E6C773A0AF5}"/>
              </a:ext>
            </a:extLst>
          </p:cNvPr>
          <p:cNvGrpSpPr/>
          <p:nvPr/>
        </p:nvGrpSpPr>
        <p:grpSpPr>
          <a:xfrm>
            <a:off x="4413592" y="467061"/>
            <a:ext cx="4034698" cy="418242"/>
            <a:chOff x="3824287" y="1590675"/>
            <a:chExt cx="4034698" cy="418242"/>
          </a:xfrm>
        </p:grpSpPr>
        <p:grpSp>
          <p:nvGrpSpPr>
            <p:cNvPr id="107" name="Graphic 25">
              <a:extLst>
                <a:ext uri="{FF2B5EF4-FFF2-40B4-BE49-F238E27FC236}">
                  <a16:creationId xmlns:a16="http://schemas.microsoft.com/office/drawing/2014/main" id="{CABB9464-C394-4133-8C2F-4250E0D07B3D}"/>
                </a:ext>
              </a:extLst>
            </p:cNvPr>
            <p:cNvGrpSpPr/>
            <p:nvPr/>
          </p:nvGrpSpPr>
          <p:grpSpPr>
            <a:xfrm>
              <a:off x="7554492" y="1613442"/>
              <a:ext cx="304492" cy="395474"/>
              <a:chOff x="7554492" y="1613442"/>
              <a:chExt cx="304492" cy="395474"/>
            </a:xfrm>
            <a:solidFill>
              <a:srgbClr val="E54545"/>
            </a:solidFill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80FD1B4-A287-4C0F-B495-CD50954F5A1C}"/>
                  </a:ext>
                </a:extLst>
              </p:cNvPr>
              <p:cNvSpPr/>
              <p:nvPr/>
            </p:nvSpPr>
            <p:spPr>
              <a:xfrm>
                <a:off x="7730710" y="1968111"/>
                <a:ext cx="27522" cy="40806"/>
              </a:xfrm>
              <a:custGeom>
                <a:avLst/>
                <a:gdLst>
                  <a:gd name="connsiteX0" fmla="*/ 18257 w 27522"/>
                  <a:gd name="connsiteY0" fmla="*/ 36234 h 40806"/>
                  <a:gd name="connsiteX1" fmla="*/ 8256 w 27522"/>
                  <a:gd name="connsiteY1" fmla="*/ 40806 h 40806"/>
                  <a:gd name="connsiteX2" fmla="*/ 65 w 27522"/>
                  <a:gd name="connsiteY2" fmla="*/ 34520 h 40806"/>
                  <a:gd name="connsiteX3" fmla="*/ 5875 w 27522"/>
                  <a:gd name="connsiteY3" fmla="*/ 21661 h 40806"/>
                  <a:gd name="connsiteX4" fmla="*/ 9018 w 27522"/>
                  <a:gd name="connsiteY4" fmla="*/ 5183 h 40806"/>
                  <a:gd name="connsiteX5" fmla="*/ 16352 w 27522"/>
                  <a:gd name="connsiteY5" fmla="*/ 134 h 40806"/>
                  <a:gd name="connsiteX6" fmla="*/ 27497 w 27522"/>
                  <a:gd name="connsiteY6" fmla="*/ 15089 h 40806"/>
                  <a:gd name="connsiteX7" fmla="*/ 18257 w 27522"/>
                  <a:gd name="connsiteY7" fmla="*/ 36234 h 4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22" h="40806">
                    <a:moveTo>
                      <a:pt x="18257" y="36234"/>
                    </a:moveTo>
                    <a:cubicBezTo>
                      <a:pt x="15495" y="38806"/>
                      <a:pt x="12066" y="40806"/>
                      <a:pt x="8256" y="40806"/>
                    </a:cubicBezTo>
                    <a:cubicBezTo>
                      <a:pt x="4541" y="40806"/>
                      <a:pt x="636" y="38234"/>
                      <a:pt x="65" y="34520"/>
                    </a:cubicBezTo>
                    <a:cubicBezTo>
                      <a:pt x="-602" y="29757"/>
                      <a:pt x="4065" y="26138"/>
                      <a:pt x="5875" y="21661"/>
                    </a:cubicBezTo>
                    <a:cubicBezTo>
                      <a:pt x="8066" y="16422"/>
                      <a:pt x="6351" y="10136"/>
                      <a:pt x="9018" y="5183"/>
                    </a:cubicBezTo>
                    <a:cubicBezTo>
                      <a:pt x="10542" y="2516"/>
                      <a:pt x="13304" y="611"/>
                      <a:pt x="16352" y="134"/>
                    </a:cubicBezTo>
                    <a:cubicBezTo>
                      <a:pt x="25782" y="-1199"/>
                      <a:pt x="27782" y="7659"/>
                      <a:pt x="27497" y="15089"/>
                    </a:cubicBezTo>
                    <a:cubicBezTo>
                      <a:pt x="27401" y="23090"/>
                      <a:pt x="24163" y="30900"/>
                      <a:pt x="18257" y="3623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D815A0B9-A07A-4C78-99FB-45474F243BF7}"/>
                  </a:ext>
                </a:extLst>
              </p:cNvPr>
              <p:cNvSpPr/>
              <p:nvPr/>
            </p:nvSpPr>
            <p:spPr>
              <a:xfrm>
                <a:off x="7601867" y="1643758"/>
                <a:ext cx="217173" cy="339134"/>
              </a:xfrm>
              <a:custGeom>
                <a:avLst/>
                <a:gdLst>
                  <a:gd name="connsiteX0" fmla="*/ 215776 w 217173"/>
                  <a:gd name="connsiteY0" fmla="*/ 95412 h 339134"/>
                  <a:gd name="connsiteX1" fmla="*/ 204917 w 217173"/>
                  <a:gd name="connsiteY1" fmla="*/ 166659 h 339134"/>
                  <a:gd name="connsiteX2" fmla="*/ 216252 w 217173"/>
                  <a:gd name="connsiteY2" fmla="*/ 252288 h 339134"/>
                  <a:gd name="connsiteX3" fmla="*/ 212156 w 217173"/>
                  <a:gd name="connsiteY3" fmla="*/ 300104 h 339134"/>
                  <a:gd name="connsiteX4" fmla="*/ 184724 w 217173"/>
                  <a:gd name="connsiteY4" fmla="*/ 335346 h 339134"/>
                  <a:gd name="connsiteX5" fmla="*/ 92808 w 217173"/>
                  <a:gd name="connsiteY5" fmla="*/ 325536 h 339134"/>
                  <a:gd name="connsiteX6" fmla="*/ 48707 w 217173"/>
                  <a:gd name="connsiteY6" fmla="*/ 295532 h 339134"/>
                  <a:gd name="connsiteX7" fmla="*/ 20228 w 217173"/>
                  <a:gd name="connsiteY7" fmla="*/ 256956 h 339134"/>
                  <a:gd name="connsiteX8" fmla="*/ 1559 w 217173"/>
                  <a:gd name="connsiteY8" fmla="*/ 151133 h 339134"/>
                  <a:gd name="connsiteX9" fmla="*/ 79378 w 217173"/>
                  <a:gd name="connsiteY9" fmla="*/ 23688 h 339134"/>
                  <a:gd name="connsiteX10" fmla="*/ 142719 w 217173"/>
                  <a:gd name="connsiteY10" fmla="*/ 66 h 339134"/>
                  <a:gd name="connsiteX11" fmla="*/ 194535 w 217173"/>
                  <a:gd name="connsiteY11" fmla="*/ 17021 h 339134"/>
                  <a:gd name="connsiteX12" fmla="*/ 203108 w 217173"/>
                  <a:gd name="connsiteY12" fmla="*/ 26165 h 339134"/>
                  <a:gd name="connsiteX13" fmla="*/ 215776 w 217173"/>
                  <a:gd name="connsiteY13" fmla="*/ 95412 h 33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7173" h="339134">
                    <a:moveTo>
                      <a:pt x="215776" y="95412"/>
                    </a:moveTo>
                    <a:cubicBezTo>
                      <a:pt x="212633" y="119224"/>
                      <a:pt x="205394" y="142560"/>
                      <a:pt x="204917" y="166659"/>
                    </a:cubicBezTo>
                    <a:cubicBezTo>
                      <a:pt x="204346" y="195519"/>
                      <a:pt x="213395" y="223618"/>
                      <a:pt x="216252" y="252288"/>
                    </a:cubicBezTo>
                    <a:cubicBezTo>
                      <a:pt x="217871" y="268195"/>
                      <a:pt x="217109" y="284769"/>
                      <a:pt x="212156" y="300104"/>
                    </a:cubicBezTo>
                    <a:cubicBezTo>
                      <a:pt x="207965" y="313058"/>
                      <a:pt x="198726" y="331632"/>
                      <a:pt x="184724" y="335346"/>
                    </a:cubicBezTo>
                    <a:cubicBezTo>
                      <a:pt x="154721" y="343347"/>
                      <a:pt x="120716" y="338013"/>
                      <a:pt x="92808" y="325536"/>
                    </a:cubicBezTo>
                    <a:cubicBezTo>
                      <a:pt x="76520" y="318297"/>
                      <a:pt x="61471" y="308105"/>
                      <a:pt x="48707" y="295532"/>
                    </a:cubicBezTo>
                    <a:cubicBezTo>
                      <a:pt x="37277" y="284197"/>
                      <a:pt x="27752" y="271148"/>
                      <a:pt x="20228" y="256956"/>
                    </a:cubicBezTo>
                    <a:cubicBezTo>
                      <a:pt x="3273" y="224952"/>
                      <a:pt x="-3299" y="187233"/>
                      <a:pt x="1559" y="151133"/>
                    </a:cubicBezTo>
                    <a:cubicBezTo>
                      <a:pt x="8417" y="100365"/>
                      <a:pt x="37372" y="53025"/>
                      <a:pt x="79378" y="23688"/>
                    </a:cubicBezTo>
                    <a:cubicBezTo>
                      <a:pt x="98142" y="10639"/>
                      <a:pt x="119859" y="924"/>
                      <a:pt x="142719" y="66"/>
                    </a:cubicBezTo>
                    <a:cubicBezTo>
                      <a:pt x="161293" y="-696"/>
                      <a:pt x="180629" y="5115"/>
                      <a:pt x="194535" y="17021"/>
                    </a:cubicBezTo>
                    <a:cubicBezTo>
                      <a:pt x="197678" y="19783"/>
                      <a:pt x="200631" y="22831"/>
                      <a:pt x="203108" y="26165"/>
                    </a:cubicBezTo>
                    <a:cubicBezTo>
                      <a:pt x="217586" y="45405"/>
                      <a:pt x="218919" y="71504"/>
                      <a:pt x="215776" y="9541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04D0FD3A-2BFA-4793-BCB1-D593A8BAA009}"/>
                  </a:ext>
                </a:extLst>
              </p:cNvPr>
              <p:cNvSpPr/>
              <p:nvPr/>
            </p:nvSpPr>
            <p:spPr>
              <a:xfrm>
                <a:off x="7554492" y="1842198"/>
                <a:ext cx="60082" cy="37087"/>
              </a:xfrm>
              <a:custGeom>
                <a:avLst/>
                <a:gdLst>
                  <a:gd name="connsiteX0" fmla="*/ 14262 w 60082"/>
                  <a:gd name="connsiteY0" fmla="*/ 36894 h 37087"/>
                  <a:gd name="connsiteX1" fmla="*/ 4452 w 60082"/>
                  <a:gd name="connsiteY1" fmla="*/ 33751 h 37087"/>
                  <a:gd name="connsiteX2" fmla="*/ 70 w 60082"/>
                  <a:gd name="connsiteY2" fmla="*/ 24892 h 37087"/>
                  <a:gd name="connsiteX3" fmla="*/ 10834 w 60082"/>
                  <a:gd name="connsiteY3" fmla="*/ 14891 h 37087"/>
                  <a:gd name="connsiteX4" fmla="*/ 28741 w 60082"/>
                  <a:gd name="connsiteY4" fmla="*/ 7843 h 37087"/>
                  <a:gd name="connsiteX5" fmla="*/ 45314 w 60082"/>
                  <a:gd name="connsiteY5" fmla="*/ 1461 h 37087"/>
                  <a:gd name="connsiteX6" fmla="*/ 52458 w 60082"/>
                  <a:gd name="connsiteY6" fmla="*/ 127 h 37087"/>
                  <a:gd name="connsiteX7" fmla="*/ 59983 w 60082"/>
                  <a:gd name="connsiteY7" fmla="*/ 11367 h 37087"/>
                  <a:gd name="connsiteX8" fmla="*/ 49886 w 60082"/>
                  <a:gd name="connsiteY8" fmla="*/ 24797 h 37087"/>
                  <a:gd name="connsiteX9" fmla="*/ 14262 w 60082"/>
                  <a:gd name="connsiteY9" fmla="*/ 36894 h 37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082" h="37087">
                    <a:moveTo>
                      <a:pt x="14262" y="36894"/>
                    </a:moveTo>
                    <a:cubicBezTo>
                      <a:pt x="10834" y="36513"/>
                      <a:pt x="7309" y="35751"/>
                      <a:pt x="4452" y="33751"/>
                    </a:cubicBezTo>
                    <a:cubicBezTo>
                      <a:pt x="1594" y="31750"/>
                      <a:pt x="-406" y="28321"/>
                      <a:pt x="70" y="24892"/>
                    </a:cubicBezTo>
                    <a:cubicBezTo>
                      <a:pt x="737" y="19844"/>
                      <a:pt x="6071" y="16891"/>
                      <a:pt x="10834" y="14891"/>
                    </a:cubicBezTo>
                    <a:cubicBezTo>
                      <a:pt x="16739" y="12415"/>
                      <a:pt x="22740" y="10129"/>
                      <a:pt x="28741" y="7843"/>
                    </a:cubicBezTo>
                    <a:cubicBezTo>
                      <a:pt x="34265" y="5747"/>
                      <a:pt x="39789" y="3556"/>
                      <a:pt x="45314" y="1461"/>
                    </a:cubicBezTo>
                    <a:cubicBezTo>
                      <a:pt x="47600" y="604"/>
                      <a:pt x="49981" y="-349"/>
                      <a:pt x="52458" y="127"/>
                    </a:cubicBezTo>
                    <a:cubicBezTo>
                      <a:pt x="57030" y="985"/>
                      <a:pt x="60744" y="6890"/>
                      <a:pt x="59983" y="11367"/>
                    </a:cubicBezTo>
                    <a:cubicBezTo>
                      <a:pt x="59220" y="16320"/>
                      <a:pt x="53410" y="21654"/>
                      <a:pt x="49886" y="24797"/>
                    </a:cubicBezTo>
                    <a:cubicBezTo>
                      <a:pt x="40266" y="33370"/>
                      <a:pt x="27121" y="38132"/>
                      <a:pt x="14262" y="3689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1530476-391C-4702-A3F6-02AB9729627D}"/>
                  </a:ext>
                </a:extLst>
              </p:cNvPr>
              <p:cNvSpPr/>
              <p:nvPr/>
            </p:nvSpPr>
            <p:spPr>
              <a:xfrm>
                <a:off x="7801618" y="1755452"/>
                <a:ext cx="43844" cy="26190"/>
              </a:xfrm>
              <a:custGeom>
                <a:avLst/>
                <a:gdLst>
                  <a:gd name="connsiteX0" fmla="*/ 19453 w 43844"/>
                  <a:gd name="connsiteY0" fmla="*/ 5625 h 26190"/>
                  <a:gd name="connsiteX1" fmla="*/ 30217 w 43844"/>
                  <a:gd name="connsiteY1" fmla="*/ 767 h 26190"/>
                  <a:gd name="connsiteX2" fmla="*/ 41361 w 43844"/>
                  <a:gd name="connsiteY2" fmla="*/ 2291 h 26190"/>
                  <a:gd name="connsiteX3" fmla="*/ 42885 w 43844"/>
                  <a:gd name="connsiteY3" fmla="*/ 13054 h 26190"/>
                  <a:gd name="connsiteX4" fmla="*/ 34884 w 43844"/>
                  <a:gd name="connsiteY4" fmla="*/ 21150 h 26190"/>
                  <a:gd name="connsiteX5" fmla="*/ 18787 w 43844"/>
                  <a:gd name="connsiteY5" fmla="*/ 26103 h 26190"/>
                  <a:gd name="connsiteX6" fmla="*/ 7833 w 43844"/>
                  <a:gd name="connsiteY6" fmla="*/ 24484 h 26190"/>
                  <a:gd name="connsiteX7" fmla="*/ 403 w 43844"/>
                  <a:gd name="connsiteY7" fmla="*/ 16578 h 26190"/>
                  <a:gd name="connsiteX8" fmla="*/ 4594 w 43844"/>
                  <a:gd name="connsiteY8" fmla="*/ 6863 h 26190"/>
                  <a:gd name="connsiteX9" fmla="*/ 19453 w 43844"/>
                  <a:gd name="connsiteY9" fmla="*/ 5625 h 2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844" h="26190">
                    <a:moveTo>
                      <a:pt x="19453" y="5625"/>
                    </a:moveTo>
                    <a:cubicBezTo>
                      <a:pt x="23073" y="4196"/>
                      <a:pt x="26407" y="2005"/>
                      <a:pt x="30217" y="767"/>
                    </a:cubicBezTo>
                    <a:cubicBezTo>
                      <a:pt x="33931" y="-471"/>
                      <a:pt x="38503" y="-376"/>
                      <a:pt x="41361" y="2291"/>
                    </a:cubicBezTo>
                    <a:cubicBezTo>
                      <a:pt x="44123" y="4958"/>
                      <a:pt x="44504" y="9530"/>
                      <a:pt x="42885" y="13054"/>
                    </a:cubicBezTo>
                    <a:cubicBezTo>
                      <a:pt x="41266" y="16578"/>
                      <a:pt x="38218" y="19150"/>
                      <a:pt x="34884" y="21150"/>
                    </a:cubicBezTo>
                    <a:cubicBezTo>
                      <a:pt x="30026" y="24008"/>
                      <a:pt x="24406" y="25722"/>
                      <a:pt x="18787" y="26103"/>
                    </a:cubicBezTo>
                    <a:cubicBezTo>
                      <a:pt x="15072" y="26389"/>
                      <a:pt x="11262" y="26008"/>
                      <a:pt x="7833" y="24484"/>
                    </a:cubicBezTo>
                    <a:cubicBezTo>
                      <a:pt x="4404" y="22960"/>
                      <a:pt x="1451" y="20198"/>
                      <a:pt x="403" y="16578"/>
                    </a:cubicBezTo>
                    <a:cubicBezTo>
                      <a:pt x="-644" y="13054"/>
                      <a:pt x="213" y="6768"/>
                      <a:pt x="4594" y="6863"/>
                    </a:cubicBezTo>
                    <a:cubicBezTo>
                      <a:pt x="9833" y="7053"/>
                      <a:pt x="14310" y="7625"/>
                      <a:pt x="19453" y="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3AC4A841-8FF3-4B3C-B656-5C9EED31295F}"/>
                  </a:ext>
                </a:extLst>
              </p:cNvPr>
              <p:cNvSpPr/>
              <p:nvPr/>
            </p:nvSpPr>
            <p:spPr>
              <a:xfrm>
                <a:off x="7806337" y="1862053"/>
                <a:ext cx="52647" cy="23784"/>
              </a:xfrm>
              <a:custGeom>
                <a:avLst/>
                <a:gdLst>
                  <a:gd name="connsiteX0" fmla="*/ 35214 w 52647"/>
                  <a:gd name="connsiteY0" fmla="*/ 465 h 23784"/>
                  <a:gd name="connsiteX1" fmla="*/ 48167 w 52647"/>
                  <a:gd name="connsiteY1" fmla="*/ 1989 h 23784"/>
                  <a:gd name="connsiteX2" fmla="*/ 52644 w 52647"/>
                  <a:gd name="connsiteY2" fmla="*/ 10847 h 23784"/>
                  <a:gd name="connsiteX3" fmla="*/ 47406 w 52647"/>
                  <a:gd name="connsiteY3" fmla="*/ 19229 h 23784"/>
                  <a:gd name="connsiteX4" fmla="*/ 37214 w 52647"/>
                  <a:gd name="connsiteY4" fmla="*/ 20372 h 23784"/>
                  <a:gd name="connsiteX5" fmla="*/ 26832 w 52647"/>
                  <a:gd name="connsiteY5" fmla="*/ 19420 h 23784"/>
                  <a:gd name="connsiteX6" fmla="*/ 16354 w 52647"/>
                  <a:gd name="connsiteY6" fmla="*/ 22373 h 23784"/>
                  <a:gd name="connsiteX7" fmla="*/ 5305 w 52647"/>
                  <a:gd name="connsiteY7" fmla="*/ 23135 h 23784"/>
                  <a:gd name="connsiteX8" fmla="*/ 66 w 52647"/>
                  <a:gd name="connsiteY8" fmla="*/ 16277 h 23784"/>
                  <a:gd name="connsiteX9" fmla="*/ 7782 w 52647"/>
                  <a:gd name="connsiteY9" fmla="*/ 9800 h 23784"/>
                  <a:gd name="connsiteX10" fmla="*/ 20259 w 52647"/>
                  <a:gd name="connsiteY10" fmla="*/ 4275 h 23784"/>
                  <a:gd name="connsiteX11" fmla="*/ 35214 w 52647"/>
                  <a:gd name="connsiteY11" fmla="*/ 465 h 23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647" h="23784">
                    <a:moveTo>
                      <a:pt x="35214" y="465"/>
                    </a:moveTo>
                    <a:cubicBezTo>
                      <a:pt x="39595" y="-202"/>
                      <a:pt x="44453" y="-487"/>
                      <a:pt x="48167" y="1989"/>
                    </a:cubicBezTo>
                    <a:cubicBezTo>
                      <a:pt x="51025" y="3894"/>
                      <a:pt x="52740" y="7323"/>
                      <a:pt x="52644" y="10847"/>
                    </a:cubicBezTo>
                    <a:cubicBezTo>
                      <a:pt x="52454" y="14276"/>
                      <a:pt x="50358" y="17610"/>
                      <a:pt x="47406" y="19229"/>
                    </a:cubicBezTo>
                    <a:cubicBezTo>
                      <a:pt x="44358" y="20849"/>
                      <a:pt x="40643" y="20849"/>
                      <a:pt x="37214" y="20372"/>
                    </a:cubicBezTo>
                    <a:cubicBezTo>
                      <a:pt x="33785" y="19896"/>
                      <a:pt x="30356" y="19134"/>
                      <a:pt x="26832" y="19420"/>
                    </a:cubicBezTo>
                    <a:cubicBezTo>
                      <a:pt x="23212" y="19706"/>
                      <a:pt x="19783" y="21230"/>
                      <a:pt x="16354" y="22373"/>
                    </a:cubicBezTo>
                    <a:cubicBezTo>
                      <a:pt x="12925" y="23516"/>
                      <a:pt x="8829" y="24468"/>
                      <a:pt x="5305" y="23135"/>
                    </a:cubicBezTo>
                    <a:cubicBezTo>
                      <a:pt x="2733" y="22182"/>
                      <a:pt x="-505" y="19325"/>
                      <a:pt x="66" y="16277"/>
                    </a:cubicBezTo>
                    <a:cubicBezTo>
                      <a:pt x="638" y="12943"/>
                      <a:pt x="5210" y="11228"/>
                      <a:pt x="7782" y="9800"/>
                    </a:cubicBezTo>
                    <a:cubicBezTo>
                      <a:pt x="11782" y="7609"/>
                      <a:pt x="15973" y="5799"/>
                      <a:pt x="20259" y="4275"/>
                    </a:cubicBezTo>
                    <a:cubicBezTo>
                      <a:pt x="25117" y="2561"/>
                      <a:pt x="30165" y="1322"/>
                      <a:pt x="35214" y="4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5742A37-A4B0-420D-9DE7-AA7AA801ED42}"/>
                  </a:ext>
                </a:extLst>
              </p:cNvPr>
              <p:cNvSpPr/>
              <p:nvPr/>
            </p:nvSpPr>
            <p:spPr>
              <a:xfrm>
                <a:off x="7576473" y="1715238"/>
                <a:ext cx="51478" cy="37537"/>
              </a:xfrm>
              <a:custGeom>
                <a:avLst/>
                <a:gdLst>
                  <a:gd name="connsiteX0" fmla="*/ 27905 w 51478"/>
                  <a:gd name="connsiteY0" fmla="*/ 4881 h 37537"/>
                  <a:gd name="connsiteX1" fmla="*/ 12094 w 51478"/>
                  <a:gd name="connsiteY1" fmla="*/ 23 h 37537"/>
                  <a:gd name="connsiteX2" fmla="*/ 92 w 51478"/>
                  <a:gd name="connsiteY2" fmla="*/ 9739 h 37537"/>
                  <a:gd name="connsiteX3" fmla="*/ 6378 w 51478"/>
                  <a:gd name="connsiteY3" fmla="*/ 21550 h 37537"/>
                  <a:gd name="connsiteX4" fmla="*/ 19618 w 51478"/>
                  <a:gd name="connsiteY4" fmla="*/ 26027 h 37537"/>
                  <a:gd name="connsiteX5" fmla="*/ 38382 w 51478"/>
                  <a:gd name="connsiteY5" fmla="*/ 34504 h 37537"/>
                  <a:gd name="connsiteX6" fmla="*/ 50479 w 51478"/>
                  <a:gd name="connsiteY6" fmla="*/ 33551 h 37537"/>
                  <a:gd name="connsiteX7" fmla="*/ 27905 w 51478"/>
                  <a:gd name="connsiteY7" fmla="*/ 4881 h 37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78" h="37537">
                    <a:moveTo>
                      <a:pt x="27905" y="4881"/>
                    </a:moveTo>
                    <a:cubicBezTo>
                      <a:pt x="23047" y="2119"/>
                      <a:pt x="17713" y="-262"/>
                      <a:pt x="12094" y="23"/>
                    </a:cubicBezTo>
                    <a:cubicBezTo>
                      <a:pt x="6569" y="404"/>
                      <a:pt x="854" y="4214"/>
                      <a:pt x="92" y="9739"/>
                    </a:cubicBezTo>
                    <a:cubicBezTo>
                      <a:pt x="-575" y="14406"/>
                      <a:pt x="2473" y="18978"/>
                      <a:pt x="6378" y="21550"/>
                    </a:cubicBezTo>
                    <a:cubicBezTo>
                      <a:pt x="10284" y="24122"/>
                      <a:pt x="15046" y="25169"/>
                      <a:pt x="19618" y="26027"/>
                    </a:cubicBezTo>
                    <a:cubicBezTo>
                      <a:pt x="27143" y="27551"/>
                      <a:pt x="32191" y="30027"/>
                      <a:pt x="38382" y="34504"/>
                    </a:cubicBezTo>
                    <a:cubicBezTo>
                      <a:pt x="42859" y="37742"/>
                      <a:pt x="47717" y="39647"/>
                      <a:pt x="50479" y="33551"/>
                    </a:cubicBezTo>
                    <a:cubicBezTo>
                      <a:pt x="56099" y="20978"/>
                      <a:pt x="36573" y="9834"/>
                      <a:pt x="27905" y="48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BACCE81-70E6-48AB-B0A4-3C1453FB5E0C}"/>
                  </a:ext>
                </a:extLst>
              </p:cNvPr>
              <p:cNvSpPr/>
              <p:nvPr/>
            </p:nvSpPr>
            <p:spPr>
              <a:xfrm>
                <a:off x="7675523" y="1613442"/>
                <a:ext cx="37606" cy="51345"/>
              </a:xfrm>
              <a:custGeom>
                <a:avLst/>
                <a:gdLst>
                  <a:gd name="connsiteX0" fmla="*/ 2293 w 37606"/>
                  <a:gd name="connsiteY0" fmla="*/ 23905 h 51345"/>
                  <a:gd name="connsiteX1" fmla="*/ 7 w 37606"/>
                  <a:gd name="connsiteY1" fmla="*/ 12856 h 51345"/>
                  <a:gd name="connsiteX2" fmla="*/ 4483 w 37606"/>
                  <a:gd name="connsiteY2" fmla="*/ 2759 h 51345"/>
                  <a:gd name="connsiteX3" fmla="*/ 18009 w 37606"/>
                  <a:gd name="connsiteY3" fmla="*/ 1426 h 51345"/>
                  <a:gd name="connsiteX4" fmla="*/ 25153 w 37606"/>
                  <a:gd name="connsiteY4" fmla="*/ 13332 h 51345"/>
                  <a:gd name="connsiteX5" fmla="*/ 25057 w 37606"/>
                  <a:gd name="connsiteY5" fmla="*/ 21619 h 51345"/>
                  <a:gd name="connsiteX6" fmla="*/ 32201 w 37606"/>
                  <a:gd name="connsiteY6" fmla="*/ 32572 h 51345"/>
                  <a:gd name="connsiteX7" fmla="*/ 37535 w 37606"/>
                  <a:gd name="connsiteY7" fmla="*/ 44193 h 51345"/>
                  <a:gd name="connsiteX8" fmla="*/ 25534 w 37606"/>
                  <a:gd name="connsiteY8" fmla="*/ 50384 h 51345"/>
                  <a:gd name="connsiteX9" fmla="*/ 8865 w 37606"/>
                  <a:gd name="connsiteY9" fmla="*/ 35716 h 51345"/>
                  <a:gd name="connsiteX10" fmla="*/ 2293 w 37606"/>
                  <a:gd name="connsiteY10" fmla="*/ 23905 h 5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06" h="51345">
                    <a:moveTo>
                      <a:pt x="2293" y="23905"/>
                    </a:moveTo>
                    <a:cubicBezTo>
                      <a:pt x="864" y="20380"/>
                      <a:pt x="-89" y="16666"/>
                      <a:pt x="7" y="12856"/>
                    </a:cubicBezTo>
                    <a:cubicBezTo>
                      <a:pt x="197" y="9046"/>
                      <a:pt x="1626" y="5236"/>
                      <a:pt x="4483" y="2759"/>
                    </a:cubicBezTo>
                    <a:cubicBezTo>
                      <a:pt x="8103" y="-384"/>
                      <a:pt x="13818" y="-860"/>
                      <a:pt x="18009" y="1426"/>
                    </a:cubicBezTo>
                    <a:cubicBezTo>
                      <a:pt x="22295" y="3712"/>
                      <a:pt x="24962" y="8474"/>
                      <a:pt x="25153" y="13332"/>
                    </a:cubicBezTo>
                    <a:cubicBezTo>
                      <a:pt x="25248" y="16094"/>
                      <a:pt x="24581" y="18856"/>
                      <a:pt x="25057" y="21619"/>
                    </a:cubicBezTo>
                    <a:cubicBezTo>
                      <a:pt x="25819" y="26000"/>
                      <a:pt x="29153" y="29334"/>
                      <a:pt x="32201" y="32572"/>
                    </a:cubicBezTo>
                    <a:cubicBezTo>
                      <a:pt x="35154" y="35811"/>
                      <a:pt x="38107" y="39811"/>
                      <a:pt x="37535" y="44193"/>
                    </a:cubicBezTo>
                    <a:cubicBezTo>
                      <a:pt x="36773" y="49908"/>
                      <a:pt x="30391" y="53051"/>
                      <a:pt x="25534" y="50384"/>
                    </a:cubicBezTo>
                    <a:cubicBezTo>
                      <a:pt x="19057" y="46765"/>
                      <a:pt x="13342" y="41716"/>
                      <a:pt x="8865" y="35716"/>
                    </a:cubicBezTo>
                    <a:cubicBezTo>
                      <a:pt x="6198" y="32001"/>
                      <a:pt x="4007" y="28096"/>
                      <a:pt x="2293" y="2390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42AAE642-D9CD-4307-815C-2DF511B14FF4}"/>
                  </a:ext>
                </a:extLst>
              </p:cNvPr>
              <p:cNvSpPr/>
              <p:nvPr/>
            </p:nvSpPr>
            <p:spPr>
              <a:xfrm>
                <a:off x="7786584" y="1638915"/>
                <a:ext cx="39716" cy="42764"/>
              </a:xfrm>
              <a:custGeom>
                <a:avLst/>
                <a:gdLst>
                  <a:gd name="connsiteX0" fmla="*/ 12009 w 39716"/>
                  <a:gd name="connsiteY0" fmla="*/ 16435 h 42764"/>
                  <a:gd name="connsiteX1" fmla="*/ 17153 w 39716"/>
                  <a:gd name="connsiteY1" fmla="*/ 7005 h 42764"/>
                  <a:gd name="connsiteX2" fmla="*/ 25249 w 39716"/>
                  <a:gd name="connsiteY2" fmla="*/ 337 h 42764"/>
                  <a:gd name="connsiteX3" fmla="*/ 37346 w 39716"/>
                  <a:gd name="connsiteY3" fmla="*/ 5290 h 42764"/>
                  <a:gd name="connsiteX4" fmla="*/ 38965 w 39716"/>
                  <a:gd name="connsiteY4" fmla="*/ 18721 h 42764"/>
                  <a:gd name="connsiteX5" fmla="*/ 31345 w 39716"/>
                  <a:gd name="connsiteY5" fmla="*/ 30246 h 42764"/>
                  <a:gd name="connsiteX6" fmla="*/ 20010 w 39716"/>
                  <a:gd name="connsiteY6" fmla="*/ 38437 h 42764"/>
                  <a:gd name="connsiteX7" fmla="*/ 7628 w 39716"/>
                  <a:gd name="connsiteY7" fmla="*/ 42628 h 42764"/>
                  <a:gd name="connsiteX8" fmla="*/ 484 w 39716"/>
                  <a:gd name="connsiteY8" fmla="*/ 36532 h 42764"/>
                  <a:gd name="connsiteX9" fmla="*/ 12009 w 39716"/>
                  <a:gd name="connsiteY9" fmla="*/ 16435 h 4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716" h="42764">
                    <a:moveTo>
                      <a:pt x="12009" y="16435"/>
                    </a:moveTo>
                    <a:cubicBezTo>
                      <a:pt x="13819" y="13387"/>
                      <a:pt x="15247" y="10053"/>
                      <a:pt x="17153" y="7005"/>
                    </a:cubicBezTo>
                    <a:cubicBezTo>
                      <a:pt x="19057" y="3957"/>
                      <a:pt x="21724" y="1195"/>
                      <a:pt x="25249" y="337"/>
                    </a:cubicBezTo>
                    <a:cubicBezTo>
                      <a:pt x="29725" y="-901"/>
                      <a:pt x="34774" y="1385"/>
                      <a:pt x="37346" y="5290"/>
                    </a:cubicBezTo>
                    <a:cubicBezTo>
                      <a:pt x="39917" y="9196"/>
                      <a:pt x="40298" y="14244"/>
                      <a:pt x="38965" y="18721"/>
                    </a:cubicBezTo>
                    <a:cubicBezTo>
                      <a:pt x="37631" y="23197"/>
                      <a:pt x="34774" y="27007"/>
                      <a:pt x="31345" y="30246"/>
                    </a:cubicBezTo>
                    <a:cubicBezTo>
                      <a:pt x="27916" y="33389"/>
                      <a:pt x="24011" y="35961"/>
                      <a:pt x="20010" y="38437"/>
                    </a:cubicBezTo>
                    <a:cubicBezTo>
                      <a:pt x="16200" y="40819"/>
                      <a:pt x="12009" y="43390"/>
                      <a:pt x="7628" y="42628"/>
                    </a:cubicBezTo>
                    <a:cubicBezTo>
                      <a:pt x="4389" y="42057"/>
                      <a:pt x="1531" y="39580"/>
                      <a:pt x="484" y="36532"/>
                    </a:cubicBezTo>
                    <a:cubicBezTo>
                      <a:pt x="-2374" y="27674"/>
                      <a:pt x="8199" y="22721"/>
                      <a:pt x="12009" y="164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A7C7444C-2EE4-4F0A-937A-B3E40B504444}"/>
                  </a:ext>
                </a:extLst>
              </p:cNvPr>
              <p:cNvSpPr/>
              <p:nvPr/>
            </p:nvSpPr>
            <p:spPr>
              <a:xfrm>
                <a:off x="7631007" y="1931299"/>
                <a:ext cx="39286" cy="43046"/>
              </a:xfrm>
              <a:custGeom>
                <a:avLst/>
                <a:gdLst>
                  <a:gd name="connsiteX0" fmla="*/ 2518 w 39286"/>
                  <a:gd name="connsiteY0" fmla="*/ 24183 h 43046"/>
                  <a:gd name="connsiteX1" fmla="*/ 41 w 39286"/>
                  <a:gd name="connsiteY1" fmla="*/ 34184 h 43046"/>
                  <a:gd name="connsiteX2" fmla="*/ 5375 w 39286"/>
                  <a:gd name="connsiteY2" fmla="*/ 42471 h 43046"/>
                  <a:gd name="connsiteX3" fmla="*/ 14138 w 39286"/>
                  <a:gd name="connsiteY3" fmla="*/ 41423 h 43046"/>
                  <a:gd name="connsiteX4" fmla="*/ 20901 w 39286"/>
                  <a:gd name="connsiteY4" fmla="*/ 35232 h 43046"/>
                  <a:gd name="connsiteX5" fmla="*/ 34141 w 39286"/>
                  <a:gd name="connsiteY5" fmla="*/ 20182 h 43046"/>
                  <a:gd name="connsiteX6" fmla="*/ 39284 w 39286"/>
                  <a:gd name="connsiteY6" fmla="*/ 10086 h 43046"/>
                  <a:gd name="connsiteX7" fmla="*/ 33760 w 39286"/>
                  <a:gd name="connsiteY7" fmla="*/ 942 h 43046"/>
                  <a:gd name="connsiteX8" fmla="*/ 27092 w 39286"/>
                  <a:gd name="connsiteY8" fmla="*/ 1228 h 43046"/>
                  <a:gd name="connsiteX9" fmla="*/ 9376 w 39286"/>
                  <a:gd name="connsiteY9" fmla="*/ 13896 h 43046"/>
                  <a:gd name="connsiteX10" fmla="*/ 2518 w 39286"/>
                  <a:gd name="connsiteY10" fmla="*/ 24183 h 4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86" h="43046">
                    <a:moveTo>
                      <a:pt x="2518" y="24183"/>
                    </a:moveTo>
                    <a:cubicBezTo>
                      <a:pt x="994" y="27326"/>
                      <a:pt x="-244" y="30660"/>
                      <a:pt x="41" y="34184"/>
                    </a:cubicBezTo>
                    <a:cubicBezTo>
                      <a:pt x="232" y="37613"/>
                      <a:pt x="2137" y="41137"/>
                      <a:pt x="5375" y="42471"/>
                    </a:cubicBezTo>
                    <a:cubicBezTo>
                      <a:pt x="8233" y="43614"/>
                      <a:pt x="11566" y="42947"/>
                      <a:pt x="14138" y="41423"/>
                    </a:cubicBezTo>
                    <a:cubicBezTo>
                      <a:pt x="16805" y="39899"/>
                      <a:pt x="18806" y="37518"/>
                      <a:pt x="20901" y="35232"/>
                    </a:cubicBezTo>
                    <a:cubicBezTo>
                      <a:pt x="25282" y="30184"/>
                      <a:pt x="29759" y="25231"/>
                      <a:pt x="34141" y="20182"/>
                    </a:cubicBezTo>
                    <a:cubicBezTo>
                      <a:pt x="36713" y="17325"/>
                      <a:pt x="39380" y="13991"/>
                      <a:pt x="39284" y="10086"/>
                    </a:cubicBezTo>
                    <a:cubicBezTo>
                      <a:pt x="39189" y="6466"/>
                      <a:pt x="36522" y="3037"/>
                      <a:pt x="33760" y="942"/>
                    </a:cubicBezTo>
                    <a:cubicBezTo>
                      <a:pt x="31379" y="-773"/>
                      <a:pt x="29664" y="180"/>
                      <a:pt x="27092" y="1228"/>
                    </a:cubicBezTo>
                    <a:cubicBezTo>
                      <a:pt x="20330" y="4085"/>
                      <a:pt x="14233" y="8371"/>
                      <a:pt x="9376" y="13896"/>
                    </a:cubicBezTo>
                    <a:cubicBezTo>
                      <a:pt x="6709" y="16944"/>
                      <a:pt x="4327" y="20468"/>
                      <a:pt x="2518" y="241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CF8020C-D277-4174-A3D5-C8A14B56D211}"/>
                </a:ext>
              </a:extLst>
            </p:cNvPr>
            <p:cNvSpPr/>
            <p:nvPr/>
          </p:nvSpPr>
          <p:spPr>
            <a:xfrm>
              <a:off x="3824287" y="159067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noFill/>
            <a:ln w="9525" cap="flat">
              <a:solidFill>
                <a:srgbClr val="82393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09" name="Graphic 25">
              <a:extLst>
                <a:ext uri="{FF2B5EF4-FFF2-40B4-BE49-F238E27FC236}">
                  <a16:creationId xmlns:a16="http://schemas.microsoft.com/office/drawing/2014/main" id="{F4AF021D-94BB-4B03-95B0-A0E0E9A24374}"/>
                </a:ext>
              </a:extLst>
            </p:cNvPr>
            <p:cNvGrpSpPr/>
            <p:nvPr/>
          </p:nvGrpSpPr>
          <p:grpSpPr>
            <a:xfrm>
              <a:off x="7633804" y="1784291"/>
              <a:ext cx="164408" cy="162008"/>
              <a:chOff x="7633804" y="1784291"/>
              <a:chExt cx="164408" cy="162008"/>
            </a:xfrm>
            <a:solidFill>
              <a:srgbClr val="E54545"/>
            </a:solidFill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18D45B06-FF44-4631-AFD3-8141EF12814B}"/>
                  </a:ext>
                </a:extLst>
              </p:cNvPr>
              <p:cNvSpPr/>
              <p:nvPr/>
            </p:nvSpPr>
            <p:spPr>
              <a:xfrm>
                <a:off x="7682541" y="1829177"/>
                <a:ext cx="43151" cy="62274"/>
              </a:xfrm>
              <a:custGeom>
                <a:avLst/>
                <a:gdLst>
                  <a:gd name="connsiteX0" fmla="*/ 8228 w 43151"/>
                  <a:gd name="connsiteY0" fmla="*/ 45628 h 62274"/>
                  <a:gd name="connsiteX1" fmla="*/ 17658 w 43151"/>
                  <a:gd name="connsiteY1" fmla="*/ 57725 h 62274"/>
                  <a:gd name="connsiteX2" fmla="*/ 32041 w 43151"/>
                  <a:gd name="connsiteY2" fmla="*/ 62107 h 62274"/>
                  <a:gd name="connsiteX3" fmla="*/ 42899 w 43151"/>
                  <a:gd name="connsiteY3" fmla="*/ 52582 h 62274"/>
                  <a:gd name="connsiteX4" fmla="*/ 40137 w 43151"/>
                  <a:gd name="connsiteY4" fmla="*/ 35056 h 62274"/>
                  <a:gd name="connsiteX5" fmla="*/ 42804 w 43151"/>
                  <a:gd name="connsiteY5" fmla="*/ 16768 h 62274"/>
                  <a:gd name="connsiteX6" fmla="*/ 30517 w 43151"/>
                  <a:gd name="connsiteY6" fmla="*/ 1051 h 62274"/>
                  <a:gd name="connsiteX7" fmla="*/ 10895 w 43151"/>
                  <a:gd name="connsiteY7" fmla="*/ 4195 h 62274"/>
                  <a:gd name="connsiteX8" fmla="*/ 37 w 43151"/>
                  <a:gd name="connsiteY8" fmla="*/ 21244 h 62274"/>
                  <a:gd name="connsiteX9" fmla="*/ 3275 w 43151"/>
                  <a:gd name="connsiteY9" fmla="*/ 33341 h 62274"/>
                  <a:gd name="connsiteX10" fmla="*/ 8228 w 43151"/>
                  <a:gd name="connsiteY10" fmla="*/ 45628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51" h="62274">
                    <a:moveTo>
                      <a:pt x="8228" y="45628"/>
                    </a:moveTo>
                    <a:cubicBezTo>
                      <a:pt x="10609" y="50200"/>
                      <a:pt x="13562" y="54487"/>
                      <a:pt x="17658" y="57725"/>
                    </a:cubicBezTo>
                    <a:cubicBezTo>
                      <a:pt x="21658" y="60964"/>
                      <a:pt x="26897" y="62869"/>
                      <a:pt x="32041" y="62107"/>
                    </a:cubicBezTo>
                    <a:cubicBezTo>
                      <a:pt x="37089" y="61345"/>
                      <a:pt x="41851" y="57630"/>
                      <a:pt x="42899" y="52582"/>
                    </a:cubicBezTo>
                    <a:cubicBezTo>
                      <a:pt x="44138" y="46771"/>
                      <a:pt x="40423" y="41056"/>
                      <a:pt x="40137" y="35056"/>
                    </a:cubicBezTo>
                    <a:cubicBezTo>
                      <a:pt x="39756" y="28864"/>
                      <a:pt x="43090" y="22959"/>
                      <a:pt x="42804" y="16768"/>
                    </a:cubicBezTo>
                    <a:cubicBezTo>
                      <a:pt x="42518" y="9719"/>
                      <a:pt x="37184" y="3337"/>
                      <a:pt x="30517" y="1051"/>
                    </a:cubicBezTo>
                    <a:cubicBezTo>
                      <a:pt x="23849" y="-1235"/>
                      <a:pt x="16610" y="385"/>
                      <a:pt x="10895" y="4195"/>
                    </a:cubicBezTo>
                    <a:cubicBezTo>
                      <a:pt x="5657" y="7719"/>
                      <a:pt x="-535" y="14482"/>
                      <a:pt x="37" y="21244"/>
                    </a:cubicBezTo>
                    <a:cubicBezTo>
                      <a:pt x="323" y="25245"/>
                      <a:pt x="2037" y="29531"/>
                      <a:pt x="3275" y="33341"/>
                    </a:cubicBezTo>
                    <a:cubicBezTo>
                      <a:pt x="4418" y="37627"/>
                      <a:pt x="6133" y="41723"/>
                      <a:pt x="8228" y="456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52620F7F-BCBB-4AFB-89A2-37C145742BB3}"/>
                  </a:ext>
                </a:extLst>
              </p:cNvPr>
              <p:cNvSpPr/>
              <p:nvPr/>
            </p:nvSpPr>
            <p:spPr>
              <a:xfrm>
                <a:off x="7737559" y="1856613"/>
                <a:ext cx="43359" cy="48274"/>
              </a:xfrm>
              <a:custGeom>
                <a:avLst/>
                <a:gdLst>
                  <a:gd name="connsiteX0" fmla="*/ 359 w 43359"/>
                  <a:gd name="connsiteY0" fmla="*/ 25241 h 48274"/>
                  <a:gd name="connsiteX1" fmla="*/ 3217 w 43359"/>
                  <a:gd name="connsiteY1" fmla="*/ 41053 h 48274"/>
                  <a:gd name="connsiteX2" fmla="*/ 23505 w 43359"/>
                  <a:gd name="connsiteY2" fmla="*/ 47530 h 48274"/>
                  <a:gd name="connsiteX3" fmla="*/ 40078 w 43359"/>
                  <a:gd name="connsiteY3" fmla="*/ 32956 h 48274"/>
                  <a:gd name="connsiteX4" fmla="*/ 43222 w 43359"/>
                  <a:gd name="connsiteY4" fmla="*/ 17240 h 48274"/>
                  <a:gd name="connsiteX5" fmla="*/ 35411 w 43359"/>
                  <a:gd name="connsiteY5" fmla="*/ 3524 h 48274"/>
                  <a:gd name="connsiteX6" fmla="*/ 23124 w 43359"/>
                  <a:gd name="connsiteY6" fmla="*/ 0 h 48274"/>
                  <a:gd name="connsiteX7" fmla="*/ 13409 w 43359"/>
                  <a:gd name="connsiteY7" fmla="*/ 2095 h 48274"/>
                  <a:gd name="connsiteX8" fmla="*/ 359 w 43359"/>
                  <a:gd name="connsiteY8" fmla="*/ 25241 h 4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59" h="48274">
                    <a:moveTo>
                      <a:pt x="359" y="25241"/>
                    </a:moveTo>
                    <a:cubicBezTo>
                      <a:pt x="-498" y="30670"/>
                      <a:pt x="74" y="36576"/>
                      <a:pt x="3217" y="41053"/>
                    </a:cubicBezTo>
                    <a:cubicBezTo>
                      <a:pt x="7598" y="47244"/>
                      <a:pt x="16266" y="49625"/>
                      <a:pt x="23505" y="47530"/>
                    </a:cubicBezTo>
                    <a:cubicBezTo>
                      <a:pt x="30744" y="45434"/>
                      <a:pt x="36650" y="39719"/>
                      <a:pt x="40078" y="32956"/>
                    </a:cubicBezTo>
                    <a:cubicBezTo>
                      <a:pt x="42555" y="28099"/>
                      <a:pt x="43793" y="22574"/>
                      <a:pt x="43222" y="17240"/>
                    </a:cubicBezTo>
                    <a:cubicBezTo>
                      <a:pt x="42555" y="11811"/>
                      <a:pt x="39888" y="6668"/>
                      <a:pt x="35411" y="3524"/>
                    </a:cubicBezTo>
                    <a:cubicBezTo>
                      <a:pt x="31887" y="1048"/>
                      <a:pt x="27410" y="0"/>
                      <a:pt x="23124" y="0"/>
                    </a:cubicBezTo>
                    <a:cubicBezTo>
                      <a:pt x="19790" y="0"/>
                      <a:pt x="16361" y="571"/>
                      <a:pt x="13409" y="2095"/>
                    </a:cubicBezTo>
                    <a:cubicBezTo>
                      <a:pt x="5598" y="6096"/>
                      <a:pt x="1693" y="17240"/>
                      <a:pt x="359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A9E0034E-059D-47FD-99B2-AA704F1DC585}"/>
                  </a:ext>
                </a:extLst>
              </p:cNvPr>
              <p:cNvSpPr/>
              <p:nvPr/>
            </p:nvSpPr>
            <p:spPr>
              <a:xfrm>
                <a:off x="7724055" y="1797262"/>
                <a:ext cx="32676" cy="30964"/>
              </a:xfrm>
              <a:custGeom>
                <a:avLst/>
                <a:gdLst>
                  <a:gd name="connsiteX0" fmla="*/ 148 w 32676"/>
                  <a:gd name="connsiteY0" fmla="*/ 16773 h 30964"/>
                  <a:gd name="connsiteX1" fmla="*/ 5958 w 32676"/>
                  <a:gd name="connsiteY1" fmla="*/ 26584 h 30964"/>
                  <a:gd name="connsiteX2" fmla="*/ 22055 w 32676"/>
                  <a:gd name="connsiteY2" fmla="*/ 30394 h 30964"/>
                  <a:gd name="connsiteX3" fmla="*/ 32628 w 32676"/>
                  <a:gd name="connsiteY3" fmla="*/ 18107 h 30964"/>
                  <a:gd name="connsiteX4" fmla="*/ 28437 w 32676"/>
                  <a:gd name="connsiteY4" fmla="*/ 6391 h 30964"/>
                  <a:gd name="connsiteX5" fmla="*/ 15578 w 32676"/>
                  <a:gd name="connsiteY5" fmla="*/ 9 h 30964"/>
                  <a:gd name="connsiteX6" fmla="*/ 4434 w 32676"/>
                  <a:gd name="connsiteY6" fmla="*/ 6296 h 30964"/>
                  <a:gd name="connsiteX7" fmla="*/ 148 w 32676"/>
                  <a:gd name="connsiteY7" fmla="*/ 16773 h 3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76" h="30964">
                    <a:moveTo>
                      <a:pt x="148" y="16773"/>
                    </a:moveTo>
                    <a:cubicBezTo>
                      <a:pt x="719" y="20583"/>
                      <a:pt x="3005" y="24108"/>
                      <a:pt x="5958" y="26584"/>
                    </a:cubicBezTo>
                    <a:cubicBezTo>
                      <a:pt x="10340" y="30299"/>
                      <a:pt x="16531" y="31918"/>
                      <a:pt x="22055" y="30394"/>
                    </a:cubicBezTo>
                    <a:cubicBezTo>
                      <a:pt x="27580" y="28870"/>
                      <a:pt x="32152" y="23822"/>
                      <a:pt x="32628" y="18107"/>
                    </a:cubicBezTo>
                    <a:cubicBezTo>
                      <a:pt x="33009" y="13916"/>
                      <a:pt x="31104" y="9630"/>
                      <a:pt x="28437" y="6391"/>
                    </a:cubicBezTo>
                    <a:cubicBezTo>
                      <a:pt x="25294" y="2581"/>
                      <a:pt x="20531" y="-181"/>
                      <a:pt x="15578" y="9"/>
                    </a:cubicBezTo>
                    <a:cubicBezTo>
                      <a:pt x="10435" y="200"/>
                      <a:pt x="8053" y="3438"/>
                      <a:pt x="4434" y="6296"/>
                    </a:cubicBezTo>
                    <a:cubicBezTo>
                      <a:pt x="1100" y="8868"/>
                      <a:pt x="-519" y="12487"/>
                      <a:pt x="148" y="1677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2E507B66-BEBB-4E58-83A2-B9CA6BB887B1}"/>
                  </a:ext>
                </a:extLst>
              </p:cNvPr>
              <p:cNvSpPr/>
              <p:nvPr/>
            </p:nvSpPr>
            <p:spPr>
              <a:xfrm>
                <a:off x="7633804" y="1836416"/>
                <a:ext cx="24140" cy="22906"/>
              </a:xfrm>
              <a:custGeom>
                <a:avLst/>
                <a:gdLst>
                  <a:gd name="connsiteX0" fmla="*/ 101 w 24140"/>
                  <a:gd name="connsiteY0" fmla="*/ 12386 h 22906"/>
                  <a:gd name="connsiteX1" fmla="*/ 4387 w 24140"/>
                  <a:gd name="connsiteY1" fmla="*/ 19625 h 22906"/>
                  <a:gd name="connsiteX2" fmla="*/ 16294 w 24140"/>
                  <a:gd name="connsiteY2" fmla="*/ 22482 h 22906"/>
                  <a:gd name="connsiteX3" fmla="*/ 24104 w 24140"/>
                  <a:gd name="connsiteY3" fmla="*/ 13433 h 22906"/>
                  <a:gd name="connsiteX4" fmla="*/ 20961 w 24140"/>
                  <a:gd name="connsiteY4" fmla="*/ 4766 h 22906"/>
                  <a:gd name="connsiteX5" fmla="*/ 11436 w 24140"/>
                  <a:gd name="connsiteY5" fmla="*/ 3 h 22906"/>
                  <a:gd name="connsiteX6" fmla="*/ 3149 w 24140"/>
                  <a:gd name="connsiteY6" fmla="*/ 4670 h 22906"/>
                  <a:gd name="connsiteX7" fmla="*/ 101 w 24140"/>
                  <a:gd name="connsiteY7" fmla="*/ 12386 h 2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40" h="22906">
                    <a:moveTo>
                      <a:pt x="101" y="12386"/>
                    </a:moveTo>
                    <a:cubicBezTo>
                      <a:pt x="482" y="15243"/>
                      <a:pt x="2197" y="17815"/>
                      <a:pt x="4387" y="19625"/>
                    </a:cubicBezTo>
                    <a:cubicBezTo>
                      <a:pt x="7626" y="22387"/>
                      <a:pt x="12198" y="23625"/>
                      <a:pt x="16294" y="22482"/>
                    </a:cubicBezTo>
                    <a:cubicBezTo>
                      <a:pt x="20389" y="21339"/>
                      <a:pt x="23818" y="17624"/>
                      <a:pt x="24104" y="13433"/>
                    </a:cubicBezTo>
                    <a:cubicBezTo>
                      <a:pt x="24390" y="10290"/>
                      <a:pt x="22961" y="7242"/>
                      <a:pt x="20961" y="4766"/>
                    </a:cubicBezTo>
                    <a:cubicBezTo>
                      <a:pt x="18580" y="2003"/>
                      <a:pt x="15151" y="-92"/>
                      <a:pt x="11436" y="3"/>
                    </a:cubicBezTo>
                    <a:cubicBezTo>
                      <a:pt x="7626" y="98"/>
                      <a:pt x="5911" y="2575"/>
                      <a:pt x="3149" y="4670"/>
                    </a:cubicBezTo>
                    <a:cubicBezTo>
                      <a:pt x="863" y="6575"/>
                      <a:pt x="-375" y="9242"/>
                      <a:pt x="101" y="1238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1EC419C4-A1FB-4B96-8ACE-113AFC0A78B4}"/>
                  </a:ext>
                </a:extLst>
              </p:cNvPr>
              <p:cNvSpPr/>
              <p:nvPr/>
            </p:nvSpPr>
            <p:spPr>
              <a:xfrm>
                <a:off x="7639929" y="1873744"/>
                <a:ext cx="48609" cy="46105"/>
              </a:xfrm>
              <a:custGeom>
                <a:avLst/>
                <a:gdLst>
                  <a:gd name="connsiteX0" fmla="*/ 168 w 48609"/>
                  <a:gd name="connsiteY0" fmla="*/ 24969 h 46105"/>
                  <a:gd name="connsiteX1" fmla="*/ 8836 w 48609"/>
                  <a:gd name="connsiteY1" fmla="*/ 39543 h 46105"/>
                  <a:gd name="connsiteX2" fmla="*/ 32839 w 48609"/>
                  <a:gd name="connsiteY2" fmla="*/ 45258 h 46105"/>
                  <a:gd name="connsiteX3" fmla="*/ 48555 w 48609"/>
                  <a:gd name="connsiteY3" fmla="*/ 26970 h 46105"/>
                  <a:gd name="connsiteX4" fmla="*/ 42268 w 48609"/>
                  <a:gd name="connsiteY4" fmla="*/ 9539 h 46105"/>
                  <a:gd name="connsiteX5" fmla="*/ 23123 w 48609"/>
                  <a:gd name="connsiteY5" fmla="*/ 14 h 46105"/>
                  <a:gd name="connsiteX6" fmla="*/ 6454 w 48609"/>
                  <a:gd name="connsiteY6" fmla="*/ 9444 h 46105"/>
                  <a:gd name="connsiteX7" fmla="*/ 168 w 48609"/>
                  <a:gd name="connsiteY7" fmla="*/ 24969 h 4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609" h="46105">
                    <a:moveTo>
                      <a:pt x="168" y="24969"/>
                    </a:moveTo>
                    <a:cubicBezTo>
                      <a:pt x="1025" y="30684"/>
                      <a:pt x="4454" y="35828"/>
                      <a:pt x="8836" y="39543"/>
                    </a:cubicBezTo>
                    <a:cubicBezTo>
                      <a:pt x="15408" y="45067"/>
                      <a:pt x="24647" y="47544"/>
                      <a:pt x="32839" y="45258"/>
                    </a:cubicBezTo>
                    <a:cubicBezTo>
                      <a:pt x="41126" y="42972"/>
                      <a:pt x="47888" y="35542"/>
                      <a:pt x="48555" y="26970"/>
                    </a:cubicBezTo>
                    <a:cubicBezTo>
                      <a:pt x="49031" y="20683"/>
                      <a:pt x="46364" y="14397"/>
                      <a:pt x="42268" y="9539"/>
                    </a:cubicBezTo>
                    <a:cubicBezTo>
                      <a:pt x="37506" y="3919"/>
                      <a:pt x="30553" y="-272"/>
                      <a:pt x="23123" y="14"/>
                    </a:cubicBezTo>
                    <a:cubicBezTo>
                      <a:pt x="15503" y="300"/>
                      <a:pt x="11979" y="5062"/>
                      <a:pt x="6454" y="9444"/>
                    </a:cubicBezTo>
                    <a:cubicBezTo>
                      <a:pt x="1787" y="13254"/>
                      <a:pt x="-689" y="18588"/>
                      <a:pt x="168" y="2496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B7302D3F-BA27-4222-AA41-A63CCF8541F3}"/>
                  </a:ext>
                </a:extLst>
              </p:cNvPr>
              <p:cNvSpPr/>
              <p:nvPr/>
            </p:nvSpPr>
            <p:spPr>
              <a:xfrm>
                <a:off x="7725902" y="1917217"/>
                <a:ext cx="35843" cy="29081"/>
              </a:xfrm>
              <a:custGeom>
                <a:avLst/>
                <a:gdLst>
                  <a:gd name="connsiteX0" fmla="*/ 6397 w 35843"/>
                  <a:gd name="connsiteY0" fmla="*/ 24549 h 29081"/>
                  <a:gd name="connsiteX1" fmla="*/ 21637 w 35843"/>
                  <a:gd name="connsiteY1" fmla="*/ 29026 h 29081"/>
                  <a:gd name="connsiteX2" fmla="*/ 32114 w 35843"/>
                  <a:gd name="connsiteY2" fmla="*/ 26835 h 29081"/>
                  <a:gd name="connsiteX3" fmla="*/ 35352 w 35843"/>
                  <a:gd name="connsiteY3" fmla="*/ 14167 h 29081"/>
                  <a:gd name="connsiteX4" fmla="*/ 18493 w 35843"/>
                  <a:gd name="connsiteY4" fmla="*/ 70 h 29081"/>
                  <a:gd name="connsiteX5" fmla="*/ 4015 w 35843"/>
                  <a:gd name="connsiteY5" fmla="*/ 5118 h 29081"/>
                  <a:gd name="connsiteX6" fmla="*/ 777 w 35843"/>
                  <a:gd name="connsiteY6" fmla="*/ 17024 h 29081"/>
                  <a:gd name="connsiteX7" fmla="*/ 6397 w 35843"/>
                  <a:gd name="connsiteY7" fmla="*/ 24549 h 2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43" h="29081">
                    <a:moveTo>
                      <a:pt x="6397" y="24549"/>
                    </a:moveTo>
                    <a:cubicBezTo>
                      <a:pt x="10778" y="27692"/>
                      <a:pt x="16302" y="28740"/>
                      <a:pt x="21637" y="29026"/>
                    </a:cubicBezTo>
                    <a:cubicBezTo>
                      <a:pt x="25256" y="29216"/>
                      <a:pt x="29256" y="29026"/>
                      <a:pt x="32114" y="26835"/>
                    </a:cubicBezTo>
                    <a:cubicBezTo>
                      <a:pt x="35733" y="23977"/>
                      <a:pt x="36496" y="18643"/>
                      <a:pt x="35352" y="14167"/>
                    </a:cubicBezTo>
                    <a:cubicBezTo>
                      <a:pt x="33352" y="6642"/>
                      <a:pt x="26304" y="736"/>
                      <a:pt x="18493" y="70"/>
                    </a:cubicBezTo>
                    <a:cubicBezTo>
                      <a:pt x="13255" y="-407"/>
                      <a:pt x="7921" y="1594"/>
                      <a:pt x="4015" y="5118"/>
                    </a:cubicBezTo>
                    <a:cubicBezTo>
                      <a:pt x="205" y="8547"/>
                      <a:pt x="-938" y="12071"/>
                      <a:pt x="777" y="17024"/>
                    </a:cubicBezTo>
                    <a:cubicBezTo>
                      <a:pt x="1824" y="20072"/>
                      <a:pt x="3825" y="22739"/>
                      <a:pt x="6397" y="2454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0F9A13A2-87D7-4C7C-80A1-A6B66E14C7BC}"/>
                  </a:ext>
                </a:extLst>
              </p:cNvPr>
              <p:cNvSpPr/>
              <p:nvPr/>
            </p:nvSpPr>
            <p:spPr>
              <a:xfrm>
                <a:off x="7660243" y="1784291"/>
                <a:ext cx="39765" cy="42663"/>
              </a:xfrm>
              <a:custGeom>
                <a:avLst/>
                <a:gdLst>
                  <a:gd name="connsiteX0" fmla="*/ 46 w 39765"/>
                  <a:gd name="connsiteY0" fmla="*/ 19839 h 42663"/>
                  <a:gd name="connsiteX1" fmla="*/ 5190 w 39765"/>
                  <a:gd name="connsiteY1" fmla="*/ 32888 h 42663"/>
                  <a:gd name="connsiteX2" fmla="*/ 17191 w 39765"/>
                  <a:gd name="connsiteY2" fmla="*/ 42222 h 42663"/>
                  <a:gd name="connsiteX3" fmla="*/ 33765 w 39765"/>
                  <a:gd name="connsiteY3" fmla="*/ 36698 h 42663"/>
                  <a:gd name="connsiteX4" fmla="*/ 39766 w 39765"/>
                  <a:gd name="connsiteY4" fmla="*/ 19743 h 42663"/>
                  <a:gd name="connsiteX5" fmla="*/ 35480 w 39765"/>
                  <a:gd name="connsiteY5" fmla="*/ 6218 h 42663"/>
                  <a:gd name="connsiteX6" fmla="*/ 19954 w 39765"/>
                  <a:gd name="connsiteY6" fmla="*/ 27 h 42663"/>
                  <a:gd name="connsiteX7" fmla="*/ 4618 w 39765"/>
                  <a:gd name="connsiteY7" fmla="*/ 6218 h 42663"/>
                  <a:gd name="connsiteX8" fmla="*/ 46 w 39765"/>
                  <a:gd name="connsiteY8" fmla="*/ 19839 h 4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65" h="42663">
                    <a:moveTo>
                      <a:pt x="46" y="19839"/>
                    </a:moveTo>
                    <a:cubicBezTo>
                      <a:pt x="427" y="24601"/>
                      <a:pt x="2523" y="28983"/>
                      <a:pt x="5190" y="32888"/>
                    </a:cubicBezTo>
                    <a:cubicBezTo>
                      <a:pt x="8143" y="37174"/>
                      <a:pt x="12238" y="40984"/>
                      <a:pt x="17191" y="42222"/>
                    </a:cubicBezTo>
                    <a:cubicBezTo>
                      <a:pt x="23097" y="43746"/>
                      <a:pt x="29669" y="41175"/>
                      <a:pt x="33765" y="36698"/>
                    </a:cubicBezTo>
                    <a:cubicBezTo>
                      <a:pt x="37861" y="32126"/>
                      <a:pt x="39766" y="25840"/>
                      <a:pt x="39766" y="19743"/>
                    </a:cubicBezTo>
                    <a:cubicBezTo>
                      <a:pt x="39766" y="14886"/>
                      <a:pt x="38527" y="9933"/>
                      <a:pt x="35480" y="6218"/>
                    </a:cubicBezTo>
                    <a:cubicBezTo>
                      <a:pt x="31765" y="1741"/>
                      <a:pt x="25764" y="-259"/>
                      <a:pt x="19954" y="27"/>
                    </a:cubicBezTo>
                    <a:cubicBezTo>
                      <a:pt x="15096" y="313"/>
                      <a:pt x="7762" y="2217"/>
                      <a:pt x="4618" y="6218"/>
                    </a:cubicBezTo>
                    <a:cubicBezTo>
                      <a:pt x="1666" y="9933"/>
                      <a:pt x="-335" y="14981"/>
                      <a:pt x="46" y="198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6ADA89B-8FD6-4D31-A800-4232FE01CF65}"/>
                  </a:ext>
                </a:extLst>
              </p:cNvPr>
              <p:cNvSpPr/>
              <p:nvPr/>
            </p:nvSpPr>
            <p:spPr>
              <a:xfrm>
                <a:off x="7690689" y="1902806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1 h 20896"/>
                  <a:gd name="connsiteX4" fmla="*/ 21893 w 22751"/>
                  <a:gd name="connsiteY4" fmla="*/ 12767 h 20896"/>
                  <a:gd name="connsiteX5" fmla="*/ 21226 w 22751"/>
                  <a:gd name="connsiteY5" fmla="*/ 3146 h 20896"/>
                  <a:gd name="connsiteX6" fmla="*/ 12653 w 22751"/>
                  <a:gd name="connsiteY6" fmla="*/ 98 h 20896"/>
                  <a:gd name="connsiteX7" fmla="*/ 4652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0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6" y="20958"/>
                      <a:pt x="10272" y="21434"/>
                      <a:pt x="13892" y="20291"/>
                    </a:cubicBezTo>
                    <a:cubicBezTo>
                      <a:pt x="17511" y="19053"/>
                      <a:pt x="20464" y="16291"/>
                      <a:pt x="21893" y="12767"/>
                    </a:cubicBezTo>
                    <a:cubicBezTo>
                      <a:pt x="23131" y="9623"/>
                      <a:pt x="23131" y="5909"/>
                      <a:pt x="21226" y="3146"/>
                    </a:cubicBezTo>
                    <a:cubicBezTo>
                      <a:pt x="19226" y="384"/>
                      <a:pt x="15797" y="-283"/>
                      <a:pt x="12653" y="98"/>
                    </a:cubicBezTo>
                    <a:cubicBezTo>
                      <a:pt x="9605" y="479"/>
                      <a:pt x="6653" y="3051"/>
                      <a:pt x="4652" y="5242"/>
                    </a:cubicBezTo>
                    <a:cubicBezTo>
                      <a:pt x="3033" y="6766"/>
                      <a:pt x="1795" y="8576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80AEDAE4-01A0-4685-BCEA-F8EC45C3A6C8}"/>
                  </a:ext>
                </a:extLst>
              </p:cNvPr>
              <p:cNvSpPr/>
              <p:nvPr/>
            </p:nvSpPr>
            <p:spPr>
              <a:xfrm>
                <a:off x="7775462" y="1910330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1 h 20896"/>
                  <a:gd name="connsiteX4" fmla="*/ 21893 w 22751"/>
                  <a:gd name="connsiteY4" fmla="*/ 12767 h 20896"/>
                  <a:gd name="connsiteX5" fmla="*/ 21226 w 22751"/>
                  <a:gd name="connsiteY5" fmla="*/ 3146 h 20896"/>
                  <a:gd name="connsiteX6" fmla="*/ 12653 w 22751"/>
                  <a:gd name="connsiteY6" fmla="*/ 98 h 20896"/>
                  <a:gd name="connsiteX7" fmla="*/ 4652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0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6" y="20958"/>
                      <a:pt x="10272" y="21434"/>
                      <a:pt x="13892" y="20291"/>
                    </a:cubicBezTo>
                    <a:cubicBezTo>
                      <a:pt x="17511" y="19053"/>
                      <a:pt x="20464" y="16291"/>
                      <a:pt x="21893" y="12767"/>
                    </a:cubicBezTo>
                    <a:cubicBezTo>
                      <a:pt x="23131" y="9623"/>
                      <a:pt x="23131" y="5909"/>
                      <a:pt x="21226" y="3146"/>
                    </a:cubicBezTo>
                    <a:cubicBezTo>
                      <a:pt x="19226" y="384"/>
                      <a:pt x="15797" y="-283"/>
                      <a:pt x="12653" y="98"/>
                    </a:cubicBezTo>
                    <a:cubicBezTo>
                      <a:pt x="9605" y="479"/>
                      <a:pt x="6653" y="3051"/>
                      <a:pt x="4652" y="5242"/>
                    </a:cubicBezTo>
                    <a:cubicBezTo>
                      <a:pt x="3033" y="6766"/>
                      <a:pt x="1890" y="8576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B43EF98-1086-46FA-A4C4-CC11761A19B4}"/>
                </a:ext>
              </a:extLst>
            </p:cNvPr>
            <p:cNvSpPr/>
            <p:nvPr/>
          </p:nvSpPr>
          <p:spPr>
            <a:xfrm>
              <a:off x="7628436" y="1664952"/>
              <a:ext cx="121674" cy="178230"/>
            </a:xfrm>
            <a:custGeom>
              <a:avLst/>
              <a:gdLst>
                <a:gd name="connsiteX0" fmla="*/ 231 w 121674"/>
                <a:gd name="connsiteY0" fmla="*/ 114889 h 178230"/>
                <a:gd name="connsiteX1" fmla="*/ 7565 w 121674"/>
                <a:gd name="connsiteY1" fmla="*/ 156133 h 178230"/>
                <a:gd name="connsiteX2" fmla="*/ 41379 w 121674"/>
                <a:gd name="connsiteY2" fmla="*/ 178231 h 178230"/>
                <a:gd name="connsiteX3" fmla="*/ 78145 w 121674"/>
                <a:gd name="connsiteY3" fmla="*/ 152227 h 178230"/>
                <a:gd name="connsiteX4" fmla="*/ 89766 w 121674"/>
                <a:gd name="connsiteY4" fmla="*/ 106507 h 178230"/>
                <a:gd name="connsiteX5" fmla="*/ 104434 w 121674"/>
                <a:gd name="connsiteY5" fmla="*/ 61930 h 178230"/>
                <a:gd name="connsiteX6" fmla="*/ 121675 w 121674"/>
                <a:gd name="connsiteY6" fmla="*/ 31450 h 178230"/>
                <a:gd name="connsiteX7" fmla="*/ 116436 w 121674"/>
                <a:gd name="connsiteY7" fmla="*/ 16687 h 178230"/>
                <a:gd name="connsiteX8" fmla="*/ 86337 w 121674"/>
                <a:gd name="connsiteY8" fmla="*/ 113 h 178230"/>
                <a:gd name="connsiteX9" fmla="*/ 55095 w 121674"/>
                <a:gd name="connsiteY9" fmla="*/ 13162 h 178230"/>
                <a:gd name="connsiteX10" fmla="*/ 9946 w 121674"/>
                <a:gd name="connsiteY10" fmla="*/ 72789 h 178230"/>
                <a:gd name="connsiteX11" fmla="*/ 231 w 121674"/>
                <a:gd name="connsiteY11" fmla="*/ 114889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674" h="178230">
                  <a:moveTo>
                    <a:pt x="231" y="114889"/>
                  </a:moveTo>
                  <a:cubicBezTo>
                    <a:pt x="-626" y="128986"/>
                    <a:pt x="707" y="143655"/>
                    <a:pt x="7565" y="156133"/>
                  </a:cubicBezTo>
                  <a:cubicBezTo>
                    <a:pt x="14423" y="168610"/>
                    <a:pt x="27282" y="178231"/>
                    <a:pt x="41379" y="178231"/>
                  </a:cubicBezTo>
                  <a:cubicBezTo>
                    <a:pt x="57191" y="178231"/>
                    <a:pt x="70906" y="166324"/>
                    <a:pt x="78145" y="152227"/>
                  </a:cubicBezTo>
                  <a:cubicBezTo>
                    <a:pt x="85384" y="138226"/>
                    <a:pt x="87385" y="122128"/>
                    <a:pt x="89766" y="106507"/>
                  </a:cubicBezTo>
                  <a:cubicBezTo>
                    <a:pt x="92147" y="90886"/>
                    <a:pt x="95386" y="74884"/>
                    <a:pt x="104434" y="61930"/>
                  </a:cubicBezTo>
                  <a:cubicBezTo>
                    <a:pt x="111292" y="52215"/>
                    <a:pt x="121675" y="43357"/>
                    <a:pt x="121675" y="31450"/>
                  </a:cubicBezTo>
                  <a:cubicBezTo>
                    <a:pt x="121675" y="26116"/>
                    <a:pt x="119484" y="21068"/>
                    <a:pt x="116436" y="16687"/>
                  </a:cubicBezTo>
                  <a:cubicBezTo>
                    <a:pt x="109578" y="6971"/>
                    <a:pt x="98053" y="1066"/>
                    <a:pt x="86337" y="113"/>
                  </a:cubicBezTo>
                  <a:cubicBezTo>
                    <a:pt x="73097" y="-935"/>
                    <a:pt x="65096" y="5447"/>
                    <a:pt x="55095" y="13162"/>
                  </a:cubicBezTo>
                  <a:cubicBezTo>
                    <a:pt x="34997" y="28498"/>
                    <a:pt x="19376" y="49453"/>
                    <a:pt x="9946" y="72789"/>
                  </a:cubicBezTo>
                  <a:cubicBezTo>
                    <a:pt x="4517" y="86219"/>
                    <a:pt x="1184" y="100507"/>
                    <a:pt x="231" y="11488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DD4E347-B621-4BB6-BDDA-B198B5901B51}"/>
                </a:ext>
              </a:extLst>
            </p:cNvPr>
            <p:cNvSpPr/>
            <p:nvPr/>
          </p:nvSpPr>
          <p:spPr>
            <a:xfrm>
              <a:off x="7622095" y="1660874"/>
              <a:ext cx="196947" cy="322018"/>
            </a:xfrm>
            <a:custGeom>
              <a:avLst/>
              <a:gdLst>
                <a:gd name="connsiteX0" fmla="*/ 195548 w 196947"/>
                <a:gd name="connsiteY0" fmla="*/ 78296 h 322018"/>
                <a:gd name="connsiteX1" fmla="*/ 184690 w 196947"/>
                <a:gd name="connsiteY1" fmla="*/ 149543 h 322018"/>
                <a:gd name="connsiteX2" fmla="*/ 196024 w 196947"/>
                <a:gd name="connsiteY2" fmla="*/ 235172 h 322018"/>
                <a:gd name="connsiteX3" fmla="*/ 191929 w 196947"/>
                <a:gd name="connsiteY3" fmla="*/ 282988 h 322018"/>
                <a:gd name="connsiteX4" fmla="*/ 164497 w 196947"/>
                <a:gd name="connsiteY4" fmla="*/ 318230 h 322018"/>
                <a:gd name="connsiteX5" fmla="*/ 72580 w 196947"/>
                <a:gd name="connsiteY5" fmla="*/ 308420 h 322018"/>
                <a:gd name="connsiteX6" fmla="*/ 28480 w 196947"/>
                <a:gd name="connsiteY6" fmla="*/ 278416 h 322018"/>
                <a:gd name="connsiteX7" fmla="*/ 0 w 196947"/>
                <a:gd name="connsiteY7" fmla="*/ 239840 h 322018"/>
                <a:gd name="connsiteX8" fmla="*/ 23146 w 196947"/>
                <a:gd name="connsiteY8" fmla="*/ 255937 h 322018"/>
                <a:gd name="connsiteX9" fmla="*/ 60960 w 196947"/>
                <a:gd name="connsiteY9" fmla="*/ 269653 h 322018"/>
                <a:gd name="connsiteX10" fmla="*/ 142685 w 196947"/>
                <a:gd name="connsiteY10" fmla="*/ 240887 h 322018"/>
                <a:gd name="connsiteX11" fmla="*/ 158591 w 196947"/>
                <a:gd name="connsiteY11" fmla="*/ 181928 h 322018"/>
                <a:gd name="connsiteX12" fmla="*/ 157734 w 196947"/>
                <a:gd name="connsiteY12" fmla="*/ 119920 h 322018"/>
                <a:gd name="connsiteX13" fmla="*/ 173069 w 196947"/>
                <a:gd name="connsiteY13" fmla="*/ 38672 h 322018"/>
                <a:gd name="connsiteX14" fmla="*/ 174403 w 196947"/>
                <a:gd name="connsiteY14" fmla="*/ 0 h 322018"/>
                <a:gd name="connsiteX15" fmla="*/ 182975 w 196947"/>
                <a:gd name="connsiteY15" fmla="*/ 9144 h 322018"/>
                <a:gd name="connsiteX16" fmla="*/ 195548 w 196947"/>
                <a:gd name="connsiteY16" fmla="*/ 78296 h 32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947" h="322018">
                  <a:moveTo>
                    <a:pt x="195548" y="78296"/>
                  </a:moveTo>
                  <a:cubicBezTo>
                    <a:pt x="192405" y="102108"/>
                    <a:pt x="185166" y="125444"/>
                    <a:pt x="184690" y="149543"/>
                  </a:cubicBezTo>
                  <a:cubicBezTo>
                    <a:pt x="184118" y="178403"/>
                    <a:pt x="193167" y="206502"/>
                    <a:pt x="196024" y="235172"/>
                  </a:cubicBezTo>
                  <a:cubicBezTo>
                    <a:pt x="197644" y="251079"/>
                    <a:pt x="196882" y="267653"/>
                    <a:pt x="191929" y="282988"/>
                  </a:cubicBezTo>
                  <a:cubicBezTo>
                    <a:pt x="187738" y="295942"/>
                    <a:pt x="178498" y="314516"/>
                    <a:pt x="164497" y="318230"/>
                  </a:cubicBezTo>
                  <a:cubicBezTo>
                    <a:pt x="134493" y="326231"/>
                    <a:pt x="100489" y="320897"/>
                    <a:pt x="72580" y="308420"/>
                  </a:cubicBezTo>
                  <a:cubicBezTo>
                    <a:pt x="56293" y="301181"/>
                    <a:pt x="41243" y="290989"/>
                    <a:pt x="28480" y="278416"/>
                  </a:cubicBezTo>
                  <a:cubicBezTo>
                    <a:pt x="17050" y="267081"/>
                    <a:pt x="7525" y="254032"/>
                    <a:pt x="0" y="239840"/>
                  </a:cubicBezTo>
                  <a:cubicBezTo>
                    <a:pt x="7715" y="245174"/>
                    <a:pt x="14859" y="251460"/>
                    <a:pt x="23146" y="255937"/>
                  </a:cubicBezTo>
                  <a:cubicBezTo>
                    <a:pt x="34957" y="262414"/>
                    <a:pt x="47625" y="267272"/>
                    <a:pt x="60960" y="269653"/>
                  </a:cubicBezTo>
                  <a:cubicBezTo>
                    <a:pt x="90964" y="274987"/>
                    <a:pt x="124873" y="265557"/>
                    <a:pt x="142685" y="240887"/>
                  </a:cubicBezTo>
                  <a:cubicBezTo>
                    <a:pt x="154781" y="224123"/>
                    <a:pt x="158305" y="202597"/>
                    <a:pt x="158591" y="181928"/>
                  </a:cubicBezTo>
                  <a:cubicBezTo>
                    <a:pt x="158877" y="161258"/>
                    <a:pt x="156305" y="140494"/>
                    <a:pt x="157734" y="119920"/>
                  </a:cubicBezTo>
                  <a:cubicBezTo>
                    <a:pt x="159639" y="92393"/>
                    <a:pt x="168783" y="65913"/>
                    <a:pt x="173069" y="38672"/>
                  </a:cubicBezTo>
                  <a:cubicBezTo>
                    <a:pt x="175070" y="26003"/>
                    <a:pt x="175831" y="12764"/>
                    <a:pt x="174403" y="0"/>
                  </a:cubicBezTo>
                  <a:cubicBezTo>
                    <a:pt x="177546" y="2762"/>
                    <a:pt x="180499" y="5810"/>
                    <a:pt x="182975" y="9144"/>
                  </a:cubicBezTo>
                  <a:cubicBezTo>
                    <a:pt x="197358" y="28289"/>
                    <a:pt x="198691" y="54388"/>
                    <a:pt x="195548" y="7829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0" name="Graphic 25">
            <a:extLst>
              <a:ext uri="{FF2B5EF4-FFF2-40B4-BE49-F238E27FC236}">
                <a16:creationId xmlns:a16="http://schemas.microsoft.com/office/drawing/2014/main" id="{815B9838-F30B-43D8-9B45-D351B3BB1385}"/>
              </a:ext>
            </a:extLst>
          </p:cNvPr>
          <p:cNvGrpSpPr/>
          <p:nvPr/>
        </p:nvGrpSpPr>
        <p:grpSpPr>
          <a:xfrm>
            <a:off x="5873831" y="-2896639"/>
            <a:ext cx="4479230" cy="3675792"/>
            <a:chOff x="3824287" y="1590675"/>
            <a:chExt cx="4479230" cy="3675792"/>
          </a:xfrm>
        </p:grpSpPr>
        <p:grpSp>
          <p:nvGrpSpPr>
            <p:cNvPr id="131" name="Graphic 25">
              <a:extLst>
                <a:ext uri="{FF2B5EF4-FFF2-40B4-BE49-F238E27FC236}">
                  <a16:creationId xmlns:a16="http://schemas.microsoft.com/office/drawing/2014/main" id="{4F5F18B4-03E8-46D0-A716-4EEE54B6346F}"/>
                </a:ext>
              </a:extLst>
            </p:cNvPr>
            <p:cNvGrpSpPr/>
            <p:nvPr/>
          </p:nvGrpSpPr>
          <p:grpSpPr>
            <a:xfrm>
              <a:off x="7999024" y="4871087"/>
              <a:ext cx="304493" cy="395379"/>
              <a:chOff x="7999024" y="4871087"/>
              <a:chExt cx="304493" cy="395379"/>
            </a:xfrm>
            <a:solidFill>
              <a:srgbClr val="E54545"/>
            </a:solidFill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3A514EC5-F4EB-4263-9719-6905A3E25F62}"/>
                  </a:ext>
                </a:extLst>
              </p:cNvPr>
              <p:cNvSpPr/>
              <p:nvPr/>
            </p:nvSpPr>
            <p:spPr>
              <a:xfrm>
                <a:off x="8175242" y="5225661"/>
                <a:ext cx="27522" cy="40805"/>
              </a:xfrm>
              <a:custGeom>
                <a:avLst/>
                <a:gdLst>
                  <a:gd name="connsiteX0" fmla="*/ 18257 w 27522"/>
                  <a:gd name="connsiteY0" fmla="*/ 36234 h 40805"/>
                  <a:gd name="connsiteX1" fmla="*/ 8256 w 27522"/>
                  <a:gd name="connsiteY1" fmla="*/ 40806 h 40805"/>
                  <a:gd name="connsiteX2" fmla="*/ 65 w 27522"/>
                  <a:gd name="connsiteY2" fmla="*/ 34519 h 40805"/>
                  <a:gd name="connsiteX3" fmla="*/ 5875 w 27522"/>
                  <a:gd name="connsiteY3" fmla="*/ 21661 h 40805"/>
                  <a:gd name="connsiteX4" fmla="*/ 9018 w 27522"/>
                  <a:gd name="connsiteY4" fmla="*/ 5183 h 40805"/>
                  <a:gd name="connsiteX5" fmla="*/ 16353 w 27522"/>
                  <a:gd name="connsiteY5" fmla="*/ 134 h 40805"/>
                  <a:gd name="connsiteX6" fmla="*/ 27497 w 27522"/>
                  <a:gd name="connsiteY6" fmla="*/ 15088 h 40805"/>
                  <a:gd name="connsiteX7" fmla="*/ 18257 w 27522"/>
                  <a:gd name="connsiteY7" fmla="*/ 36234 h 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22" h="40805">
                    <a:moveTo>
                      <a:pt x="18257" y="36234"/>
                    </a:moveTo>
                    <a:cubicBezTo>
                      <a:pt x="15495" y="38806"/>
                      <a:pt x="12066" y="40806"/>
                      <a:pt x="8256" y="40806"/>
                    </a:cubicBezTo>
                    <a:cubicBezTo>
                      <a:pt x="4541" y="40806"/>
                      <a:pt x="636" y="38234"/>
                      <a:pt x="65" y="34519"/>
                    </a:cubicBezTo>
                    <a:cubicBezTo>
                      <a:pt x="-602" y="29757"/>
                      <a:pt x="4065" y="26137"/>
                      <a:pt x="5875" y="21661"/>
                    </a:cubicBezTo>
                    <a:cubicBezTo>
                      <a:pt x="8066" y="16422"/>
                      <a:pt x="6351" y="10135"/>
                      <a:pt x="9018" y="5183"/>
                    </a:cubicBezTo>
                    <a:cubicBezTo>
                      <a:pt x="10542" y="2516"/>
                      <a:pt x="13305" y="610"/>
                      <a:pt x="16353" y="134"/>
                    </a:cubicBezTo>
                    <a:cubicBezTo>
                      <a:pt x="25782" y="-1199"/>
                      <a:pt x="27782" y="7659"/>
                      <a:pt x="27497" y="15088"/>
                    </a:cubicBezTo>
                    <a:cubicBezTo>
                      <a:pt x="27402" y="23089"/>
                      <a:pt x="24163" y="30900"/>
                      <a:pt x="18257" y="3623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5C62A282-DB60-4BF6-9644-B9B40D9B474D}"/>
                  </a:ext>
                </a:extLst>
              </p:cNvPr>
              <p:cNvSpPr/>
              <p:nvPr/>
            </p:nvSpPr>
            <p:spPr>
              <a:xfrm>
                <a:off x="8046399" y="4901308"/>
                <a:ext cx="217214" cy="339134"/>
              </a:xfrm>
              <a:custGeom>
                <a:avLst/>
                <a:gdLst>
                  <a:gd name="connsiteX0" fmla="*/ 215776 w 217214"/>
                  <a:gd name="connsiteY0" fmla="*/ 95412 h 339134"/>
                  <a:gd name="connsiteX1" fmla="*/ 204917 w 217214"/>
                  <a:gd name="connsiteY1" fmla="*/ 166659 h 339134"/>
                  <a:gd name="connsiteX2" fmla="*/ 216252 w 217214"/>
                  <a:gd name="connsiteY2" fmla="*/ 252288 h 339134"/>
                  <a:gd name="connsiteX3" fmla="*/ 212156 w 217214"/>
                  <a:gd name="connsiteY3" fmla="*/ 300104 h 339134"/>
                  <a:gd name="connsiteX4" fmla="*/ 184724 w 217214"/>
                  <a:gd name="connsiteY4" fmla="*/ 335346 h 339134"/>
                  <a:gd name="connsiteX5" fmla="*/ 92808 w 217214"/>
                  <a:gd name="connsiteY5" fmla="*/ 325536 h 339134"/>
                  <a:gd name="connsiteX6" fmla="*/ 48707 w 217214"/>
                  <a:gd name="connsiteY6" fmla="*/ 295532 h 339134"/>
                  <a:gd name="connsiteX7" fmla="*/ 20228 w 217214"/>
                  <a:gd name="connsiteY7" fmla="*/ 256956 h 339134"/>
                  <a:gd name="connsiteX8" fmla="*/ 1559 w 217214"/>
                  <a:gd name="connsiteY8" fmla="*/ 151133 h 339134"/>
                  <a:gd name="connsiteX9" fmla="*/ 79378 w 217214"/>
                  <a:gd name="connsiteY9" fmla="*/ 23688 h 339134"/>
                  <a:gd name="connsiteX10" fmla="*/ 142719 w 217214"/>
                  <a:gd name="connsiteY10" fmla="*/ 66 h 339134"/>
                  <a:gd name="connsiteX11" fmla="*/ 194535 w 217214"/>
                  <a:gd name="connsiteY11" fmla="*/ 17021 h 339134"/>
                  <a:gd name="connsiteX12" fmla="*/ 203108 w 217214"/>
                  <a:gd name="connsiteY12" fmla="*/ 26165 h 339134"/>
                  <a:gd name="connsiteX13" fmla="*/ 215776 w 217214"/>
                  <a:gd name="connsiteY13" fmla="*/ 95412 h 33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7214" h="339134">
                    <a:moveTo>
                      <a:pt x="215776" y="95412"/>
                    </a:moveTo>
                    <a:cubicBezTo>
                      <a:pt x="212633" y="119224"/>
                      <a:pt x="205393" y="142561"/>
                      <a:pt x="204917" y="166659"/>
                    </a:cubicBezTo>
                    <a:cubicBezTo>
                      <a:pt x="204346" y="195520"/>
                      <a:pt x="213395" y="223618"/>
                      <a:pt x="216252" y="252288"/>
                    </a:cubicBezTo>
                    <a:cubicBezTo>
                      <a:pt x="217872" y="268195"/>
                      <a:pt x="217109" y="284769"/>
                      <a:pt x="212156" y="300104"/>
                    </a:cubicBezTo>
                    <a:cubicBezTo>
                      <a:pt x="207965" y="313058"/>
                      <a:pt x="198726" y="331632"/>
                      <a:pt x="184724" y="335346"/>
                    </a:cubicBezTo>
                    <a:cubicBezTo>
                      <a:pt x="154721" y="343347"/>
                      <a:pt x="120716" y="338013"/>
                      <a:pt x="92808" y="325536"/>
                    </a:cubicBezTo>
                    <a:cubicBezTo>
                      <a:pt x="76520" y="318297"/>
                      <a:pt x="61471" y="308105"/>
                      <a:pt x="48707" y="295532"/>
                    </a:cubicBezTo>
                    <a:cubicBezTo>
                      <a:pt x="37277" y="284197"/>
                      <a:pt x="27752" y="271148"/>
                      <a:pt x="20228" y="256956"/>
                    </a:cubicBezTo>
                    <a:cubicBezTo>
                      <a:pt x="3273" y="224952"/>
                      <a:pt x="-3299" y="187233"/>
                      <a:pt x="1559" y="151133"/>
                    </a:cubicBezTo>
                    <a:cubicBezTo>
                      <a:pt x="8417" y="100365"/>
                      <a:pt x="37373" y="53026"/>
                      <a:pt x="79378" y="23688"/>
                    </a:cubicBezTo>
                    <a:cubicBezTo>
                      <a:pt x="98142" y="10639"/>
                      <a:pt x="119859" y="924"/>
                      <a:pt x="142719" y="66"/>
                    </a:cubicBezTo>
                    <a:cubicBezTo>
                      <a:pt x="161293" y="-696"/>
                      <a:pt x="180629" y="5115"/>
                      <a:pt x="194535" y="17021"/>
                    </a:cubicBezTo>
                    <a:cubicBezTo>
                      <a:pt x="197678" y="19783"/>
                      <a:pt x="200631" y="22831"/>
                      <a:pt x="203108" y="26165"/>
                    </a:cubicBezTo>
                    <a:cubicBezTo>
                      <a:pt x="217585" y="45501"/>
                      <a:pt x="219014" y="71599"/>
                      <a:pt x="215776" y="9541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807571A-94A0-4EF4-BA91-30775FD12475}"/>
                  </a:ext>
                </a:extLst>
              </p:cNvPr>
              <p:cNvSpPr/>
              <p:nvPr/>
            </p:nvSpPr>
            <p:spPr>
              <a:xfrm>
                <a:off x="7999024" y="5099748"/>
                <a:ext cx="60082" cy="37115"/>
              </a:xfrm>
              <a:custGeom>
                <a:avLst/>
                <a:gdLst>
                  <a:gd name="connsiteX0" fmla="*/ 14263 w 60082"/>
                  <a:gd name="connsiteY0" fmla="*/ 36894 h 37115"/>
                  <a:gd name="connsiteX1" fmla="*/ 4452 w 60082"/>
                  <a:gd name="connsiteY1" fmla="*/ 33751 h 37115"/>
                  <a:gd name="connsiteX2" fmla="*/ 70 w 60082"/>
                  <a:gd name="connsiteY2" fmla="*/ 24892 h 37115"/>
                  <a:gd name="connsiteX3" fmla="*/ 10833 w 60082"/>
                  <a:gd name="connsiteY3" fmla="*/ 14891 h 37115"/>
                  <a:gd name="connsiteX4" fmla="*/ 28741 w 60082"/>
                  <a:gd name="connsiteY4" fmla="*/ 7843 h 37115"/>
                  <a:gd name="connsiteX5" fmla="*/ 45314 w 60082"/>
                  <a:gd name="connsiteY5" fmla="*/ 1461 h 37115"/>
                  <a:gd name="connsiteX6" fmla="*/ 52458 w 60082"/>
                  <a:gd name="connsiteY6" fmla="*/ 127 h 37115"/>
                  <a:gd name="connsiteX7" fmla="*/ 59983 w 60082"/>
                  <a:gd name="connsiteY7" fmla="*/ 11367 h 37115"/>
                  <a:gd name="connsiteX8" fmla="*/ 49886 w 60082"/>
                  <a:gd name="connsiteY8" fmla="*/ 24797 h 37115"/>
                  <a:gd name="connsiteX9" fmla="*/ 14263 w 60082"/>
                  <a:gd name="connsiteY9" fmla="*/ 36894 h 37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082" h="37115">
                    <a:moveTo>
                      <a:pt x="14263" y="36894"/>
                    </a:moveTo>
                    <a:cubicBezTo>
                      <a:pt x="10833" y="36513"/>
                      <a:pt x="7309" y="35751"/>
                      <a:pt x="4452" y="33751"/>
                    </a:cubicBezTo>
                    <a:cubicBezTo>
                      <a:pt x="1594" y="31750"/>
                      <a:pt x="-406" y="28321"/>
                      <a:pt x="70" y="24892"/>
                    </a:cubicBezTo>
                    <a:cubicBezTo>
                      <a:pt x="737" y="19844"/>
                      <a:pt x="6071" y="16891"/>
                      <a:pt x="10833" y="14891"/>
                    </a:cubicBezTo>
                    <a:cubicBezTo>
                      <a:pt x="16739" y="12414"/>
                      <a:pt x="22740" y="10128"/>
                      <a:pt x="28741" y="7843"/>
                    </a:cubicBezTo>
                    <a:cubicBezTo>
                      <a:pt x="34265" y="5747"/>
                      <a:pt x="39790" y="3556"/>
                      <a:pt x="45314" y="1461"/>
                    </a:cubicBezTo>
                    <a:cubicBezTo>
                      <a:pt x="47600" y="603"/>
                      <a:pt x="49981" y="-349"/>
                      <a:pt x="52458" y="127"/>
                    </a:cubicBezTo>
                    <a:cubicBezTo>
                      <a:pt x="57030" y="985"/>
                      <a:pt x="60745" y="6890"/>
                      <a:pt x="59983" y="11367"/>
                    </a:cubicBezTo>
                    <a:cubicBezTo>
                      <a:pt x="59221" y="16320"/>
                      <a:pt x="53410" y="21654"/>
                      <a:pt x="49886" y="24797"/>
                    </a:cubicBezTo>
                    <a:cubicBezTo>
                      <a:pt x="40266" y="33465"/>
                      <a:pt x="27216" y="38227"/>
                      <a:pt x="14263" y="3689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B2EC0C28-98FA-49A9-AE6C-726ADBC17122}"/>
                  </a:ext>
                </a:extLst>
              </p:cNvPr>
              <p:cNvSpPr/>
              <p:nvPr/>
            </p:nvSpPr>
            <p:spPr>
              <a:xfrm>
                <a:off x="8246150" y="5013097"/>
                <a:ext cx="43843" cy="26190"/>
              </a:xfrm>
              <a:custGeom>
                <a:avLst/>
                <a:gdLst>
                  <a:gd name="connsiteX0" fmla="*/ 19453 w 43843"/>
                  <a:gd name="connsiteY0" fmla="*/ 5625 h 26190"/>
                  <a:gd name="connsiteX1" fmla="*/ 30217 w 43843"/>
                  <a:gd name="connsiteY1" fmla="*/ 767 h 26190"/>
                  <a:gd name="connsiteX2" fmla="*/ 41361 w 43843"/>
                  <a:gd name="connsiteY2" fmla="*/ 2291 h 26190"/>
                  <a:gd name="connsiteX3" fmla="*/ 42885 w 43843"/>
                  <a:gd name="connsiteY3" fmla="*/ 13054 h 26190"/>
                  <a:gd name="connsiteX4" fmla="*/ 34884 w 43843"/>
                  <a:gd name="connsiteY4" fmla="*/ 21150 h 26190"/>
                  <a:gd name="connsiteX5" fmla="*/ 18786 w 43843"/>
                  <a:gd name="connsiteY5" fmla="*/ 26103 h 26190"/>
                  <a:gd name="connsiteX6" fmla="*/ 7833 w 43843"/>
                  <a:gd name="connsiteY6" fmla="*/ 24484 h 26190"/>
                  <a:gd name="connsiteX7" fmla="*/ 403 w 43843"/>
                  <a:gd name="connsiteY7" fmla="*/ 16578 h 26190"/>
                  <a:gd name="connsiteX8" fmla="*/ 4594 w 43843"/>
                  <a:gd name="connsiteY8" fmla="*/ 6863 h 26190"/>
                  <a:gd name="connsiteX9" fmla="*/ 19453 w 43843"/>
                  <a:gd name="connsiteY9" fmla="*/ 5625 h 2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843" h="26190">
                    <a:moveTo>
                      <a:pt x="19453" y="5625"/>
                    </a:moveTo>
                    <a:cubicBezTo>
                      <a:pt x="23073" y="4196"/>
                      <a:pt x="26407" y="2005"/>
                      <a:pt x="30217" y="767"/>
                    </a:cubicBezTo>
                    <a:cubicBezTo>
                      <a:pt x="33931" y="-471"/>
                      <a:pt x="38503" y="-376"/>
                      <a:pt x="41361" y="2291"/>
                    </a:cubicBezTo>
                    <a:cubicBezTo>
                      <a:pt x="44123" y="4958"/>
                      <a:pt x="44504" y="9530"/>
                      <a:pt x="42885" y="13054"/>
                    </a:cubicBezTo>
                    <a:cubicBezTo>
                      <a:pt x="41266" y="16578"/>
                      <a:pt x="38218" y="19150"/>
                      <a:pt x="34884" y="21150"/>
                    </a:cubicBezTo>
                    <a:cubicBezTo>
                      <a:pt x="30026" y="24008"/>
                      <a:pt x="24406" y="25722"/>
                      <a:pt x="18786" y="26103"/>
                    </a:cubicBezTo>
                    <a:cubicBezTo>
                      <a:pt x="15072" y="26389"/>
                      <a:pt x="11262" y="26008"/>
                      <a:pt x="7833" y="24484"/>
                    </a:cubicBezTo>
                    <a:cubicBezTo>
                      <a:pt x="4404" y="22960"/>
                      <a:pt x="1451" y="20198"/>
                      <a:pt x="403" y="16578"/>
                    </a:cubicBezTo>
                    <a:cubicBezTo>
                      <a:pt x="-644" y="13054"/>
                      <a:pt x="213" y="6767"/>
                      <a:pt x="4594" y="6863"/>
                    </a:cubicBezTo>
                    <a:cubicBezTo>
                      <a:pt x="9833" y="6958"/>
                      <a:pt x="14310" y="7625"/>
                      <a:pt x="19453" y="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F916DE8A-8E71-499B-892C-A3981617E615}"/>
                  </a:ext>
                </a:extLst>
              </p:cNvPr>
              <p:cNvSpPr/>
              <p:nvPr/>
            </p:nvSpPr>
            <p:spPr>
              <a:xfrm>
                <a:off x="8250869" y="5119698"/>
                <a:ext cx="52648" cy="23784"/>
              </a:xfrm>
              <a:custGeom>
                <a:avLst/>
                <a:gdLst>
                  <a:gd name="connsiteX0" fmla="*/ 35214 w 52648"/>
                  <a:gd name="connsiteY0" fmla="*/ 465 h 23784"/>
                  <a:gd name="connsiteX1" fmla="*/ 48168 w 52648"/>
                  <a:gd name="connsiteY1" fmla="*/ 1989 h 23784"/>
                  <a:gd name="connsiteX2" fmla="*/ 52645 w 52648"/>
                  <a:gd name="connsiteY2" fmla="*/ 10847 h 23784"/>
                  <a:gd name="connsiteX3" fmla="*/ 47406 w 52648"/>
                  <a:gd name="connsiteY3" fmla="*/ 19229 h 23784"/>
                  <a:gd name="connsiteX4" fmla="*/ 37214 w 52648"/>
                  <a:gd name="connsiteY4" fmla="*/ 20372 h 23784"/>
                  <a:gd name="connsiteX5" fmla="*/ 26832 w 52648"/>
                  <a:gd name="connsiteY5" fmla="*/ 19420 h 23784"/>
                  <a:gd name="connsiteX6" fmla="*/ 16354 w 52648"/>
                  <a:gd name="connsiteY6" fmla="*/ 22373 h 23784"/>
                  <a:gd name="connsiteX7" fmla="*/ 5305 w 52648"/>
                  <a:gd name="connsiteY7" fmla="*/ 23134 h 23784"/>
                  <a:gd name="connsiteX8" fmla="*/ 66 w 52648"/>
                  <a:gd name="connsiteY8" fmla="*/ 16276 h 23784"/>
                  <a:gd name="connsiteX9" fmla="*/ 7782 w 52648"/>
                  <a:gd name="connsiteY9" fmla="*/ 9799 h 23784"/>
                  <a:gd name="connsiteX10" fmla="*/ 20259 w 52648"/>
                  <a:gd name="connsiteY10" fmla="*/ 4275 h 23784"/>
                  <a:gd name="connsiteX11" fmla="*/ 35214 w 52648"/>
                  <a:gd name="connsiteY11" fmla="*/ 465 h 23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648" h="23784">
                    <a:moveTo>
                      <a:pt x="35214" y="465"/>
                    </a:moveTo>
                    <a:cubicBezTo>
                      <a:pt x="39595" y="-202"/>
                      <a:pt x="44453" y="-487"/>
                      <a:pt x="48168" y="1989"/>
                    </a:cubicBezTo>
                    <a:cubicBezTo>
                      <a:pt x="51025" y="3894"/>
                      <a:pt x="52740" y="7323"/>
                      <a:pt x="52645" y="10847"/>
                    </a:cubicBezTo>
                    <a:cubicBezTo>
                      <a:pt x="52454" y="14276"/>
                      <a:pt x="50358" y="17610"/>
                      <a:pt x="47406" y="19229"/>
                    </a:cubicBezTo>
                    <a:cubicBezTo>
                      <a:pt x="44358" y="20849"/>
                      <a:pt x="40643" y="20849"/>
                      <a:pt x="37214" y="20372"/>
                    </a:cubicBezTo>
                    <a:cubicBezTo>
                      <a:pt x="33785" y="19896"/>
                      <a:pt x="30356" y="19134"/>
                      <a:pt x="26832" y="19420"/>
                    </a:cubicBezTo>
                    <a:cubicBezTo>
                      <a:pt x="23212" y="19706"/>
                      <a:pt x="19783" y="21230"/>
                      <a:pt x="16354" y="22373"/>
                    </a:cubicBezTo>
                    <a:cubicBezTo>
                      <a:pt x="12925" y="23515"/>
                      <a:pt x="8829" y="24468"/>
                      <a:pt x="5305" y="23134"/>
                    </a:cubicBezTo>
                    <a:cubicBezTo>
                      <a:pt x="2733" y="22182"/>
                      <a:pt x="-505" y="19324"/>
                      <a:pt x="66" y="16276"/>
                    </a:cubicBezTo>
                    <a:cubicBezTo>
                      <a:pt x="638" y="12943"/>
                      <a:pt x="5210" y="11228"/>
                      <a:pt x="7782" y="9799"/>
                    </a:cubicBezTo>
                    <a:cubicBezTo>
                      <a:pt x="11782" y="7609"/>
                      <a:pt x="15973" y="5799"/>
                      <a:pt x="20259" y="4275"/>
                    </a:cubicBezTo>
                    <a:cubicBezTo>
                      <a:pt x="25117" y="2560"/>
                      <a:pt x="30165" y="1227"/>
                      <a:pt x="35214" y="4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3E63F78-31FE-4820-8A9E-F0A371C59378}"/>
                  </a:ext>
                </a:extLst>
              </p:cNvPr>
              <p:cNvSpPr/>
              <p:nvPr/>
            </p:nvSpPr>
            <p:spPr>
              <a:xfrm>
                <a:off x="8021005" y="4972883"/>
                <a:ext cx="51478" cy="37536"/>
              </a:xfrm>
              <a:custGeom>
                <a:avLst/>
                <a:gdLst>
                  <a:gd name="connsiteX0" fmla="*/ 27905 w 51478"/>
                  <a:gd name="connsiteY0" fmla="*/ 4881 h 37536"/>
                  <a:gd name="connsiteX1" fmla="*/ 12093 w 51478"/>
                  <a:gd name="connsiteY1" fmla="*/ 23 h 37536"/>
                  <a:gd name="connsiteX2" fmla="*/ 92 w 51478"/>
                  <a:gd name="connsiteY2" fmla="*/ 9739 h 37536"/>
                  <a:gd name="connsiteX3" fmla="*/ 6378 w 51478"/>
                  <a:gd name="connsiteY3" fmla="*/ 21550 h 37536"/>
                  <a:gd name="connsiteX4" fmla="*/ 19618 w 51478"/>
                  <a:gd name="connsiteY4" fmla="*/ 26027 h 37536"/>
                  <a:gd name="connsiteX5" fmla="*/ 38383 w 51478"/>
                  <a:gd name="connsiteY5" fmla="*/ 34504 h 37536"/>
                  <a:gd name="connsiteX6" fmla="*/ 50479 w 51478"/>
                  <a:gd name="connsiteY6" fmla="*/ 33551 h 37536"/>
                  <a:gd name="connsiteX7" fmla="*/ 27905 w 51478"/>
                  <a:gd name="connsiteY7" fmla="*/ 4881 h 3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78" h="37536">
                    <a:moveTo>
                      <a:pt x="27905" y="4881"/>
                    </a:moveTo>
                    <a:cubicBezTo>
                      <a:pt x="23047" y="2119"/>
                      <a:pt x="17713" y="-262"/>
                      <a:pt x="12093" y="23"/>
                    </a:cubicBezTo>
                    <a:cubicBezTo>
                      <a:pt x="6569" y="404"/>
                      <a:pt x="854" y="4214"/>
                      <a:pt x="92" y="9739"/>
                    </a:cubicBezTo>
                    <a:cubicBezTo>
                      <a:pt x="-575" y="14406"/>
                      <a:pt x="2473" y="18978"/>
                      <a:pt x="6378" y="21550"/>
                    </a:cubicBezTo>
                    <a:cubicBezTo>
                      <a:pt x="10284" y="24122"/>
                      <a:pt x="15046" y="25169"/>
                      <a:pt x="19618" y="26027"/>
                    </a:cubicBezTo>
                    <a:cubicBezTo>
                      <a:pt x="27143" y="27551"/>
                      <a:pt x="32191" y="30027"/>
                      <a:pt x="38383" y="34504"/>
                    </a:cubicBezTo>
                    <a:cubicBezTo>
                      <a:pt x="42859" y="37742"/>
                      <a:pt x="47717" y="39647"/>
                      <a:pt x="50479" y="33551"/>
                    </a:cubicBezTo>
                    <a:cubicBezTo>
                      <a:pt x="56099" y="20883"/>
                      <a:pt x="36573" y="9834"/>
                      <a:pt x="27905" y="48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36AB4A99-41E0-4CF0-BC77-EA7D453BA1BD}"/>
                  </a:ext>
                </a:extLst>
              </p:cNvPr>
              <p:cNvSpPr/>
              <p:nvPr/>
            </p:nvSpPr>
            <p:spPr>
              <a:xfrm>
                <a:off x="8120150" y="4871087"/>
                <a:ext cx="37606" cy="51345"/>
              </a:xfrm>
              <a:custGeom>
                <a:avLst/>
                <a:gdLst>
                  <a:gd name="connsiteX0" fmla="*/ 2292 w 37606"/>
                  <a:gd name="connsiteY0" fmla="*/ 23905 h 51345"/>
                  <a:gd name="connsiteX1" fmla="*/ 7 w 37606"/>
                  <a:gd name="connsiteY1" fmla="*/ 12856 h 51345"/>
                  <a:gd name="connsiteX2" fmla="*/ 4483 w 37606"/>
                  <a:gd name="connsiteY2" fmla="*/ 2759 h 51345"/>
                  <a:gd name="connsiteX3" fmla="*/ 18009 w 37606"/>
                  <a:gd name="connsiteY3" fmla="*/ 1426 h 51345"/>
                  <a:gd name="connsiteX4" fmla="*/ 25152 w 37606"/>
                  <a:gd name="connsiteY4" fmla="*/ 13332 h 51345"/>
                  <a:gd name="connsiteX5" fmla="*/ 25057 w 37606"/>
                  <a:gd name="connsiteY5" fmla="*/ 21619 h 51345"/>
                  <a:gd name="connsiteX6" fmla="*/ 32201 w 37606"/>
                  <a:gd name="connsiteY6" fmla="*/ 32573 h 51345"/>
                  <a:gd name="connsiteX7" fmla="*/ 37535 w 37606"/>
                  <a:gd name="connsiteY7" fmla="*/ 44193 h 51345"/>
                  <a:gd name="connsiteX8" fmla="*/ 25533 w 37606"/>
                  <a:gd name="connsiteY8" fmla="*/ 50384 h 51345"/>
                  <a:gd name="connsiteX9" fmla="*/ 8865 w 37606"/>
                  <a:gd name="connsiteY9" fmla="*/ 35716 h 51345"/>
                  <a:gd name="connsiteX10" fmla="*/ 2292 w 37606"/>
                  <a:gd name="connsiteY10" fmla="*/ 23905 h 5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06" h="51345">
                    <a:moveTo>
                      <a:pt x="2292" y="23905"/>
                    </a:moveTo>
                    <a:cubicBezTo>
                      <a:pt x="864" y="20381"/>
                      <a:pt x="-89" y="16666"/>
                      <a:pt x="7" y="12856"/>
                    </a:cubicBezTo>
                    <a:cubicBezTo>
                      <a:pt x="197" y="9046"/>
                      <a:pt x="1626" y="5236"/>
                      <a:pt x="4483" y="2759"/>
                    </a:cubicBezTo>
                    <a:cubicBezTo>
                      <a:pt x="8103" y="-384"/>
                      <a:pt x="13818" y="-860"/>
                      <a:pt x="18009" y="1426"/>
                    </a:cubicBezTo>
                    <a:cubicBezTo>
                      <a:pt x="22295" y="3712"/>
                      <a:pt x="24962" y="8474"/>
                      <a:pt x="25152" y="13332"/>
                    </a:cubicBezTo>
                    <a:cubicBezTo>
                      <a:pt x="25248" y="16094"/>
                      <a:pt x="24581" y="18857"/>
                      <a:pt x="25057" y="21619"/>
                    </a:cubicBezTo>
                    <a:cubicBezTo>
                      <a:pt x="25819" y="26000"/>
                      <a:pt x="29153" y="29334"/>
                      <a:pt x="32201" y="32573"/>
                    </a:cubicBezTo>
                    <a:cubicBezTo>
                      <a:pt x="35154" y="35811"/>
                      <a:pt x="38107" y="39811"/>
                      <a:pt x="37535" y="44193"/>
                    </a:cubicBezTo>
                    <a:cubicBezTo>
                      <a:pt x="36773" y="49908"/>
                      <a:pt x="30391" y="53051"/>
                      <a:pt x="25533" y="50384"/>
                    </a:cubicBezTo>
                    <a:cubicBezTo>
                      <a:pt x="19057" y="46765"/>
                      <a:pt x="13342" y="41717"/>
                      <a:pt x="8865" y="35716"/>
                    </a:cubicBezTo>
                    <a:cubicBezTo>
                      <a:pt x="6102" y="32001"/>
                      <a:pt x="3912" y="28001"/>
                      <a:pt x="2292" y="2390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43AB2432-B78B-4611-AF4D-EB900EDAB576}"/>
                  </a:ext>
                </a:extLst>
              </p:cNvPr>
              <p:cNvSpPr/>
              <p:nvPr/>
            </p:nvSpPr>
            <p:spPr>
              <a:xfrm>
                <a:off x="8231115" y="4896560"/>
                <a:ext cx="39716" cy="42764"/>
              </a:xfrm>
              <a:custGeom>
                <a:avLst/>
                <a:gdLst>
                  <a:gd name="connsiteX0" fmla="*/ 12009 w 39716"/>
                  <a:gd name="connsiteY0" fmla="*/ 16435 h 42764"/>
                  <a:gd name="connsiteX1" fmla="*/ 17153 w 39716"/>
                  <a:gd name="connsiteY1" fmla="*/ 7005 h 42764"/>
                  <a:gd name="connsiteX2" fmla="*/ 25249 w 39716"/>
                  <a:gd name="connsiteY2" fmla="*/ 337 h 42764"/>
                  <a:gd name="connsiteX3" fmla="*/ 37345 w 39716"/>
                  <a:gd name="connsiteY3" fmla="*/ 5291 h 42764"/>
                  <a:gd name="connsiteX4" fmla="*/ 38965 w 39716"/>
                  <a:gd name="connsiteY4" fmla="*/ 18721 h 42764"/>
                  <a:gd name="connsiteX5" fmla="*/ 31345 w 39716"/>
                  <a:gd name="connsiteY5" fmla="*/ 30246 h 42764"/>
                  <a:gd name="connsiteX6" fmla="*/ 20010 w 39716"/>
                  <a:gd name="connsiteY6" fmla="*/ 38437 h 42764"/>
                  <a:gd name="connsiteX7" fmla="*/ 7628 w 39716"/>
                  <a:gd name="connsiteY7" fmla="*/ 42628 h 42764"/>
                  <a:gd name="connsiteX8" fmla="*/ 484 w 39716"/>
                  <a:gd name="connsiteY8" fmla="*/ 36533 h 42764"/>
                  <a:gd name="connsiteX9" fmla="*/ 12009 w 39716"/>
                  <a:gd name="connsiteY9" fmla="*/ 16435 h 4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716" h="42764">
                    <a:moveTo>
                      <a:pt x="12009" y="16435"/>
                    </a:moveTo>
                    <a:cubicBezTo>
                      <a:pt x="13819" y="13387"/>
                      <a:pt x="15248" y="10053"/>
                      <a:pt x="17153" y="7005"/>
                    </a:cubicBezTo>
                    <a:cubicBezTo>
                      <a:pt x="19058" y="3957"/>
                      <a:pt x="21725" y="1195"/>
                      <a:pt x="25249" y="337"/>
                    </a:cubicBezTo>
                    <a:cubicBezTo>
                      <a:pt x="29726" y="-901"/>
                      <a:pt x="34774" y="1385"/>
                      <a:pt x="37345" y="5291"/>
                    </a:cubicBezTo>
                    <a:cubicBezTo>
                      <a:pt x="39917" y="9196"/>
                      <a:pt x="40298" y="14244"/>
                      <a:pt x="38965" y="18721"/>
                    </a:cubicBezTo>
                    <a:cubicBezTo>
                      <a:pt x="37631" y="23198"/>
                      <a:pt x="34678" y="27008"/>
                      <a:pt x="31345" y="30246"/>
                    </a:cubicBezTo>
                    <a:cubicBezTo>
                      <a:pt x="27916" y="33389"/>
                      <a:pt x="24011" y="35961"/>
                      <a:pt x="20010" y="38437"/>
                    </a:cubicBezTo>
                    <a:cubicBezTo>
                      <a:pt x="16200" y="40819"/>
                      <a:pt x="12009" y="43391"/>
                      <a:pt x="7628" y="42628"/>
                    </a:cubicBezTo>
                    <a:cubicBezTo>
                      <a:pt x="4389" y="42057"/>
                      <a:pt x="1532" y="39581"/>
                      <a:pt x="484" y="36533"/>
                    </a:cubicBezTo>
                    <a:cubicBezTo>
                      <a:pt x="-2374" y="27579"/>
                      <a:pt x="8199" y="22626"/>
                      <a:pt x="12009" y="164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2C81BDA-5D98-49EB-82CB-3196DED22275}"/>
                  </a:ext>
                </a:extLst>
              </p:cNvPr>
              <p:cNvSpPr/>
              <p:nvPr/>
            </p:nvSpPr>
            <p:spPr>
              <a:xfrm>
                <a:off x="8075538" y="5188821"/>
                <a:ext cx="39286" cy="43074"/>
              </a:xfrm>
              <a:custGeom>
                <a:avLst/>
                <a:gdLst>
                  <a:gd name="connsiteX0" fmla="*/ 2518 w 39286"/>
                  <a:gd name="connsiteY0" fmla="*/ 24210 h 43074"/>
                  <a:gd name="connsiteX1" fmla="*/ 41 w 39286"/>
                  <a:gd name="connsiteY1" fmla="*/ 34212 h 43074"/>
                  <a:gd name="connsiteX2" fmla="*/ 5376 w 39286"/>
                  <a:gd name="connsiteY2" fmla="*/ 42499 h 43074"/>
                  <a:gd name="connsiteX3" fmla="*/ 14138 w 39286"/>
                  <a:gd name="connsiteY3" fmla="*/ 41451 h 43074"/>
                  <a:gd name="connsiteX4" fmla="*/ 20901 w 39286"/>
                  <a:gd name="connsiteY4" fmla="*/ 35260 h 43074"/>
                  <a:gd name="connsiteX5" fmla="*/ 34141 w 39286"/>
                  <a:gd name="connsiteY5" fmla="*/ 20210 h 43074"/>
                  <a:gd name="connsiteX6" fmla="*/ 39285 w 39286"/>
                  <a:gd name="connsiteY6" fmla="*/ 10114 h 43074"/>
                  <a:gd name="connsiteX7" fmla="*/ 33760 w 39286"/>
                  <a:gd name="connsiteY7" fmla="*/ 969 h 43074"/>
                  <a:gd name="connsiteX8" fmla="*/ 27093 w 39286"/>
                  <a:gd name="connsiteY8" fmla="*/ 1255 h 43074"/>
                  <a:gd name="connsiteX9" fmla="*/ 9376 w 39286"/>
                  <a:gd name="connsiteY9" fmla="*/ 13924 h 43074"/>
                  <a:gd name="connsiteX10" fmla="*/ 2518 w 39286"/>
                  <a:gd name="connsiteY10" fmla="*/ 24210 h 4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86" h="43074">
                    <a:moveTo>
                      <a:pt x="2518" y="24210"/>
                    </a:moveTo>
                    <a:cubicBezTo>
                      <a:pt x="994" y="27354"/>
                      <a:pt x="-244" y="30688"/>
                      <a:pt x="41" y="34212"/>
                    </a:cubicBezTo>
                    <a:cubicBezTo>
                      <a:pt x="232" y="37641"/>
                      <a:pt x="2137" y="41165"/>
                      <a:pt x="5376" y="42499"/>
                    </a:cubicBezTo>
                    <a:cubicBezTo>
                      <a:pt x="8233" y="43642"/>
                      <a:pt x="11567" y="42975"/>
                      <a:pt x="14138" y="41451"/>
                    </a:cubicBezTo>
                    <a:cubicBezTo>
                      <a:pt x="16805" y="39927"/>
                      <a:pt x="18806" y="37546"/>
                      <a:pt x="20901" y="35260"/>
                    </a:cubicBezTo>
                    <a:cubicBezTo>
                      <a:pt x="25283" y="30211"/>
                      <a:pt x="29760" y="25258"/>
                      <a:pt x="34141" y="20210"/>
                    </a:cubicBezTo>
                    <a:cubicBezTo>
                      <a:pt x="36713" y="17352"/>
                      <a:pt x="39380" y="14019"/>
                      <a:pt x="39285" y="10114"/>
                    </a:cubicBezTo>
                    <a:cubicBezTo>
                      <a:pt x="39189" y="6494"/>
                      <a:pt x="36522" y="3065"/>
                      <a:pt x="33760" y="969"/>
                    </a:cubicBezTo>
                    <a:cubicBezTo>
                      <a:pt x="31379" y="-745"/>
                      <a:pt x="29664" y="112"/>
                      <a:pt x="27093" y="1255"/>
                    </a:cubicBezTo>
                    <a:cubicBezTo>
                      <a:pt x="20330" y="4113"/>
                      <a:pt x="14234" y="8399"/>
                      <a:pt x="9376" y="13924"/>
                    </a:cubicBezTo>
                    <a:cubicBezTo>
                      <a:pt x="6709" y="17067"/>
                      <a:pt x="4328" y="20496"/>
                      <a:pt x="2518" y="242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AE43E4E9-7AED-4EC5-8555-8603C4B621DA}"/>
                </a:ext>
              </a:extLst>
            </p:cNvPr>
            <p:cNvSpPr/>
            <p:nvPr/>
          </p:nvSpPr>
          <p:spPr>
            <a:xfrm>
              <a:off x="3824287" y="159067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noFill/>
            <a:ln w="9525" cap="flat">
              <a:solidFill>
                <a:srgbClr val="82393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33" name="Graphic 25">
              <a:extLst>
                <a:ext uri="{FF2B5EF4-FFF2-40B4-BE49-F238E27FC236}">
                  <a16:creationId xmlns:a16="http://schemas.microsoft.com/office/drawing/2014/main" id="{4F69CBD6-CF41-462E-BD9E-B5A96E19B58F}"/>
                </a:ext>
              </a:extLst>
            </p:cNvPr>
            <p:cNvGrpSpPr/>
            <p:nvPr/>
          </p:nvGrpSpPr>
          <p:grpSpPr>
            <a:xfrm>
              <a:off x="8078336" y="5041841"/>
              <a:ext cx="164408" cy="162103"/>
              <a:chOff x="8078336" y="5041841"/>
              <a:chExt cx="164408" cy="162103"/>
            </a:xfrm>
            <a:solidFill>
              <a:srgbClr val="E54545"/>
            </a:solidFill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BBE5A553-AEE3-425C-AE0D-4E201D89BF64}"/>
                  </a:ext>
                </a:extLst>
              </p:cNvPr>
              <p:cNvSpPr/>
              <p:nvPr/>
            </p:nvSpPr>
            <p:spPr>
              <a:xfrm>
                <a:off x="8127073" y="5086727"/>
                <a:ext cx="43151" cy="62274"/>
              </a:xfrm>
              <a:custGeom>
                <a:avLst/>
                <a:gdLst>
                  <a:gd name="connsiteX0" fmla="*/ 8228 w 43151"/>
                  <a:gd name="connsiteY0" fmla="*/ 45628 h 62274"/>
                  <a:gd name="connsiteX1" fmla="*/ 17658 w 43151"/>
                  <a:gd name="connsiteY1" fmla="*/ 57725 h 62274"/>
                  <a:gd name="connsiteX2" fmla="*/ 32041 w 43151"/>
                  <a:gd name="connsiteY2" fmla="*/ 62107 h 62274"/>
                  <a:gd name="connsiteX3" fmla="*/ 42899 w 43151"/>
                  <a:gd name="connsiteY3" fmla="*/ 52582 h 62274"/>
                  <a:gd name="connsiteX4" fmla="*/ 40137 w 43151"/>
                  <a:gd name="connsiteY4" fmla="*/ 35056 h 62274"/>
                  <a:gd name="connsiteX5" fmla="*/ 42804 w 43151"/>
                  <a:gd name="connsiteY5" fmla="*/ 16768 h 62274"/>
                  <a:gd name="connsiteX6" fmla="*/ 30517 w 43151"/>
                  <a:gd name="connsiteY6" fmla="*/ 1051 h 62274"/>
                  <a:gd name="connsiteX7" fmla="*/ 10895 w 43151"/>
                  <a:gd name="connsiteY7" fmla="*/ 4195 h 62274"/>
                  <a:gd name="connsiteX8" fmla="*/ 37 w 43151"/>
                  <a:gd name="connsiteY8" fmla="*/ 21244 h 62274"/>
                  <a:gd name="connsiteX9" fmla="*/ 3275 w 43151"/>
                  <a:gd name="connsiteY9" fmla="*/ 33341 h 62274"/>
                  <a:gd name="connsiteX10" fmla="*/ 8228 w 43151"/>
                  <a:gd name="connsiteY10" fmla="*/ 45628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51" h="62274">
                    <a:moveTo>
                      <a:pt x="8228" y="45628"/>
                    </a:moveTo>
                    <a:cubicBezTo>
                      <a:pt x="10610" y="50200"/>
                      <a:pt x="13562" y="54487"/>
                      <a:pt x="17658" y="57725"/>
                    </a:cubicBezTo>
                    <a:cubicBezTo>
                      <a:pt x="21659" y="60964"/>
                      <a:pt x="26897" y="62869"/>
                      <a:pt x="32041" y="62107"/>
                    </a:cubicBezTo>
                    <a:cubicBezTo>
                      <a:pt x="37089" y="61345"/>
                      <a:pt x="41852" y="57630"/>
                      <a:pt x="42899" y="52582"/>
                    </a:cubicBezTo>
                    <a:cubicBezTo>
                      <a:pt x="44138" y="46772"/>
                      <a:pt x="40423" y="41056"/>
                      <a:pt x="40137" y="35056"/>
                    </a:cubicBezTo>
                    <a:cubicBezTo>
                      <a:pt x="39756" y="28864"/>
                      <a:pt x="43090" y="22959"/>
                      <a:pt x="42804" y="16768"/>
                    </a:cubicBezTo>
                    <a:cubicBezTo>
                      <a:pt x="42519" y="9719"/>
                      <a:pt x="37185" y="3338"/>
                      <a:pt x="30517" y="1051"/>
                    </a:cubicBezTo>
                    <a:cubicBezTo>
                      <a:pt x="23849" y="-1235"/>
                      <a:pt x="16611" y="385"/>
                      <a:pt x="10895" y="4195"/>
                    </a:cubicBezTo>
                    <a:cubicBezTo>
                      <a:pt x="5657" y="7719"/>
                      <a:pt x="-535" y="14482"/>
                      <a:pt x="37" y="21244"/>
                    </a:cubicBezTo>
                    <a:cubicBezTo>
                      <a:pt x="323" y="25245"/>
                      <a:pt x="2037" y="29531"/>
                      <a:pt x="3275" y="33341"/>
                    </a:cubicBezTo>
                    <a:cubicBezTo>
                      <a:pt x="4514" y="37627"/>
                      <a:pt x="6133" y="41723"/>
                      <a:pt x="8228" y="456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056BCBB5-C016-443B-B55A-AD9C3DB39478}"/>
                  </a:ext>
                </a:extLst>
              </p:cNvPr>
              <p:cNvSpPr/>
              <p:nvPr/>
            </p:nvSpPr>
            <p:spPr>
              <a:xfrm>
                <a:off x="8182091" y="5114163"/>
                <a:ext cx="43359" cy="48274"/>
              </a:xfrm>
              <a:custGeom>
                <a:avLst/>
                <a:gdLst>
                  <a:gd name="connsiteX0" fmla="*/ 359 w 43359"/>
                  <a:gd name="connsiteY0" fmla="*/ 25241 h 48274"/>
                  <a:gd name="connsiteX1" fmla="*/ 3217 w 43359"/>
                  <a:gd name="connsiteY1" fmla="*/ 41053 h 48274"/>
                  <a:gd name="connsiteX2" fmla="*/ 23505 w 43359"/>
                  <a:gd name="connsiteY2" fmla="*/ 47530 h 48274"/>
                  <a:gd name="connsiteX3" fmla="*/ 40079 w 43359"/>
                  <a:gd name="connsiteY3" fmla="*/ 32956 h 48274"/>
                  <a:gd name="connsiteX4" fmla="*/ 43222 w 43359"/>
                  <a:gd name="connsiteY4" fmla="*/ 17240 h 48274"/>
                  <a:gd name="connsiteX5" fmla="*/ 35412 w 43359"/>
                  <a:gd name="connsiteY5" fmla="*/ 3524 h 48274"/>
                  <a:gd name="connsiteX6" fmla="*/ 23124 w 43359"/>
                  <a:gd name="connsiteY6" fmla="*/ 0 h 48274"/>
                  <a:gd name="connsiteX7" fmla="*/ 13409 w 43359"/>
                  <a:gd name="connsiteY7" fmla="*/ 2096 h 48274"/>
                  <a:gd name="connsiteX8" fmla="*/ 359 w 43359"/>
                  <a:gd name="connsiteY8" fmla="*/ 25241 h 4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59" h="48274">
                    <a:moveTo>
                      <a:pt x="359" y="25241"/>
                    </a:moveTo>
                    <a:cubicBezTo>
                      <a:pt x="-498" y="30671"/>
                      <a:pt x="74" y="36576"/>
                      <a:pt x="3217" y="41053"/>
                    </a:cubicBezTo>
                    <a:cubicBezTo>
                      <a:pt x="7598" y="47244"/>
                      <a:pt x="16266" y="49625"/>
                      <a:pt x="23505" y="47530"/>
                    </a:cubicBezTo>
                    <a:cubicBezTo>
                      <a:pt x="30840" y="45529"/>
                      <a:pt x="36650" y="39719"/>
                      <a:pt x="40079" y="32956"/>
                    </a:cubicBezTo>
                    <a:cubicBezTo>
                      <a:pt x="42555" y="28099"/>
                      <a:pt x="43793" y="22574"/>
                      <a:pt x="43222" y="17240"/>
                    </a:cubicBezTo>
                    <a:cubicBezTo>
                      <a:pt x="42555" y="11811"/>
                      <a:pt x="39888" y="6667"/>
                      <a:pt x="35412" y="3524"/>
                    </a:cubicBezTo>
                    <a:cubicBezTo>
                      <a:pt x="31887" y="1048"/>
                      <a:pt x="27411" y="0"/>
                      <a:pt x="23124" y="0"/>
                    </a:cubicBezTo>
                    <a:cubicBezTo>
                      <a:pt x="19790" y="0"/>
                      <a:pt x="16362" y="571"/>
                      <a:pt x="13409" y="2096"/>
                    </a:cubicBezTo>
                    <a:cubicBezTo>
                      <a:pt x="5598" y="6096"/>
                      <a:pt x="1693" y="17240"/>
                      <a:pt x="359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B0286EE-A34D-4831-9A7F-DAFE539C95E9}"/>
                  </a:ext>
                </a:extLst>
              </p:cNvPr>
              <p:cNvSpPr/>
              <p:nvPr/>
            </p:nvSpPr>
            <p:spPr>
              <a:xfrm>
                <a:off x="8168592" y="5054812"/>
                <a:ext cx="32671" cy="30964"/>
              </a:xfrm>
              <a:custGeom>
                <a:avLst/>
                <a:gdLst>
                  <a:gd name="connsiteX0" fmla="*/ 142 w 32671"/>
                  <a:gd name="connsiteY0" fmla="*/ 16773 h 30964"/>
                  <a:gd name="connsiteX1" fmla="*/ 5953 w 32671"/>
                  <a:gd name="connsiteY1" fmla="*/ 26584 h 30964"/>
                  <a:gd name="connsiteX2" fmla="*/ 22050 w 32671"/>
                  <a:gd name="connsiteY2" fmla="*/ 30394 h 30964"/>
                  <a:gd name="connsiteX3" fmla="*/ 32623 w 32671"/>
                  <a:gd name="connsiteY3" fmla="*/ 18107 h 30964"/>
                  <a:gd name="connsiteX4" fmla="*/ 28432 w 32671"/>
                  <a:gd name="connsiteY4" fmla="*/ 6391 h 30964"/>
                  <a:gd name="connsiteX5" fmla="*/ 15573 w 32671"/>
                  <a:gd name="connsiteY5" fmla="*/ 9 h 30964"/>
                  <a:gd name="connsiteX6" fmla="*/ 4429 w 32671"/>
                  <a:gd name="connsiteY6" fmla="*/ 6296 h 30964"/>
                  <a:gd name="connsiteX7" fmla="*/ 142 w 32671"/>
                  <a:gd name="connsiteY7" fmla="*/ 16773 h 3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71" h="30964">
                    <a:moveTo>
                      <a:pt x="142" y="16773"/>
                    </a:moveTo>
                    <a:cubicBezTo>
                      <a:pt x="714" y="20583"/>
                      <a:pt x="3000" y="24108"/>
                      <a:pt x="5953" y="26584"/>
                    </a:cubicBezTo>
                    <a:cubicBezTo>
                      <a:pt x="10334" y="30299"/>
                      <a:pt x="16525" y="31918"/>
                      <a:pt x="22050" y="30394"/>
                    </a:cubicBezTo>
                    <a:cubicBezTo>
                      <a:pt x="27574" y="28870"/>
                      <a:pt x="32147" y="23822"/>
                      <a:pt x="32623" y="18107"/>
                    </a:cubicBezTo>
                    <a:cubicBezTo>
                      <a:pt x="33004" y="13916"/>
                      <a:pt x="31099" y="9630"/>
                      <a:pt x="28432" y="6391"/>
                    </a:cubicBezTo>
                    <a:cubicBezTo>
                      <a:pt x="25289" y="2581"/>
                      <a:pt x="20526" y="-181"/>
                      <a:pt x="15573" y="9"/>
                    </a:cubicBezTo>
                    <a:cubicBezTo>
                      <a:pt x="10430" y="200"/>
                      <a:pt x="8048" y="3438"/>
                      <a:pt x="4429" y="6296"/>
                    </a:cubicBezTo>
                    <a:cubicBezTo>
                      <a:pt x="1190" y="8963"/>
                      <a:pt x="-524" y="12582"/>
                      <a:pt x="142" y="1677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1212515F-2011-4D5A-A546-70CA364260F3}"/>
                  </a:ext>
                </a:extLst>
              </p:cNvPr>
              <p:cNvSpPr/>
              <p:nvPr/>
            </p:nvSpPr>
            <p:spPr>
              <a:xfrm>
                <a:off x="8078336" y="5093966"/>
                <a:ext cx="24140" cy="22906"/>
              </a:xfrm>
              <a:custGeom>
                <a:avLst/>
                <a:gdLst>
                  <a:gd name="connsiteX0" fmla="*/ 101 w 24140"/>
                  <a:gd name="connsiteY0" fmla="*/ 12386 h 22906"/>
                  <a:gd name="connsiteX1" fmla="*/ 4387 w 24140"/>
                  <a:gd name="connsiteY1" fmla="*/ 19625 h 22906"/>
                  <a:gd name="connsiteX2" fmla="*/ 16293 w 24140"/>
                  <a:gd name="connsiteY2" fmla="*/ 22482 h 22906"/>
                  <a:gd name="connsiteX3" fmla="*/ 24104 w 24140"/>
                  <a:gd name="connsiteY3" fmla="*/ 13433 h 22906"/>
                  <a:gd name="connsiteX4" fmla="*/ 20961 w 24140"/>
                  <a:gd name="connsiteY4" fmla="*/ 4766 h 22906"/>
                  <a:gd name="connsiteX5" fmla="*/ 11436 w 24140"/>
                  <a:gd name="connsiteY5" fmla="*/ 3 h 22906"/>
                  <a:gd name="connsiteX6" fmla="*/ 3149 w 24140"/>
                  <a:gd name="connsiteY6" fmla="*/ 4671 h 22906"/>
                  <a:gd name="connsiteX7" fmla="*/ 101 w 24140"/>
                  <a:gd name="connsiteY7" fmla="*/ 12386 h 2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40" h="22906">
                    <a:moveTo>
                      <a:pt x="101" y="12386"/>
                    </a:moveTo>
                    <a:cubicBezTo>
                      <a:pt x="482" y="15243"/>
                      <a:pt x="2197" y="17815"/>
                      <a:pt x="4387" y="19625"/>
                    </a:cubicBezTo>
                    <a:cubicBezTo>
                      <a:pt x="7626" y="22387"/>
                      <a:pt x="12198" y="23625"/>
                      <a:pt x="16293" y="22482"/>
                    </a:cubicBezTo>
                    <a:cubicBezTo>
                      <a:pt x="20389" y="21339"/>
                      <a:pt x="23818" y="17624"/>
                      <a:pt x="24104" y="13433"/>
                    </a:cubicBezTo>
                    <a:cubicBezTo>
                      <a:pt x="24390" y="10290"/>
                      <a:pt x="22961" y="7242"/>
                      <a:pt x="20961" y="4766"/>
                    </a:cubicBezTo>
                    <a:cubicBezTo>
                      <a:pt x="18580" y="2004"/>
                      <a:pt x="15151" y="-92"/>
                      <a:pt x="11436" y="3"/>
                    </a:cubicBezTo>
                    <a:cubicBezTo>
                      <a:pt x="7626" y="98"/>
                      <a:pt x="5911" y="2575"/>
                      <a:pt x="3149" y="4671"/>
                    </a:cubicBezTo>
                    <a:cubicBezTo>
                      <a:pt x="863" y="6575"/>
                      <a:pt x="-375" y="9242"/>
                      <a:pt x="101" y="1238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965FFF2A-577E-4612-97DA-5270DC0891A6}"/>
                  </a:ext>
                </a:extLst>
              </p:cNvPr>
              <p:cNvSpPr/>
              <p:nvPr/>
            </p:nvSpPr>
            <p:spPr>
              <a:xfrm>
                <a:off x="8084461" y="5131294"/>
                <a:ext cx="48609" cy="46105"/>
              </a:xfrm>
              <a:custGeom>
                <a:avLst/>
                <a:gdLst>
                  <a:gd name="connsiteX0" fmla="*/ 168 w 48609"/>
                  <a:gd name="connsiteY0" fmla="*/ 24969 h 46105"/>
                  <a:gd name="connsiteX1" fmla="*/ 8836 w 48609"/>
                  <a:gd name="connsiteY1" fmla="*/ 39542 h 46105"/>
                  <a:gd name="connsiteX2" fmla="*/ 32839 w 48609"/>
                  <a:gd name="connsiteY2" fmla="*/ 45258 h 46105"/>
                  <a:gd name="connsiteX3" fmla="*/ 48555 w 48609"/>
                  <a:gd name="connsiteY3" fmla="*/ 26969 h 46105"/>
                  <a:gd name="connsiteX4" fmla="*/ 42268 w 48609"/>
                  <a:gd name="connsiteY4" fmla="*/ 9539 h 46105"/>
                  <a:gd name="connsiteX5" fmla="*/ 23123 w 48609"/>
                  <a:gd name="connsiteY5" fmla="*/ 14 h 46105"/>
                  <a:gd name="connsiteX6" fmla="*/ 6454 w 48609"/>
                  <a:gd name="connsiteY6" fmla="*/ 9443 h 46105"/>
                  <a:gd name="connsiteX7" fmla="*/ 168 w 48609"/>
                  <a:gd name="connsiteY7" fmla="*/ 24969 h 4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609" h="46105">
                    <a:moveTo>
                      <a:pt x="168" y="24969"/>
                    </a:moveTo>
                    <a:cubicBezTo>
                      <a:pt x="1025" y="30684"/>
                      <a:pt x="4454" y="35828"/>
                      <a:pt x="8836" y="39542"/>
                    </a:cubicBezTo>
                    <a:cubicBezTo>
                      <a:pt x="15408" y="45067"/>
                      <a:pt x="24647" y="47543"/>
                      <a:pt x="32839" y="45258"/>
                    </a:cubicBezTo>
                    <a:cubicBezTo>
                      <a:pt x="41125" y="42972"/>
                      <a:pt x="47888" y="35542"/>
                      <a:pt x="48555" y="26969"/>
                    </a:cubicBezTo>
                    <a:cubicBezTo>
                      <a:pt x="49031" y="20683"/>
                      <a:pt x="46364" y="14397"/>
                      <a:pt x="42268" y="9539"/>
                    </a:cubicBezTo>
                    <a:cubicBezTo>
                      <a:pt x="37506" y="3919"/>
                      <a:pt x="30553" y="-272"/>
                      <a:pt x="23123" y="14"/>
                    </a:cubicBezTo>
                    <a:cubicBezTo>
                      <a:pt x="15503" y="300"/>
                      <a:pt x="11979" y="5062"/>
                      <a:pt x="6454" y="9443"/>
                    </a:cubicBezTo>
                    <a:cubicBezTo>
                      <a:pt x="1787" y="13253"/>
                      <a:pt x="-689" y="18588"/>
                      <a:pt x="168" y="2496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C7A3E49-B2D1-485A-A7D2-9D7FE3042549}"/>
                  </a:ext>
                </a:extLst>
              </p:cNvPr>
              <p:cNvSpPr/>
              <p:nvPr/>
            </p:nvSpPr>
            <p:spPr>
              <a:xfrm>
                <a:off x="8170434" y="5174862"/>
                <a:ext cx="35843" cy="29081"/>
              </a:xfrm>
              <a:custGeom>
                <a:avLst/>
                <a:gdLst>
                  <a:gd name="connsiteX0" fmla="*/ 6396 w 35843"/>
                  <a:gd name="connsiteY0" fmla="*/ 24549 h 29081"/>
                  <a:gd name="connsiteX1" fmla="*/ 21636 w 35843"/>
                  <a:gd name="connsiteY1" fmla="*/ 29026 h 29081"/>
                  <a:gd name="connsiteX2" fmla="*/ 32114 w 35843"/>
                  <a:gd name="connsiteY2" fmla="*/ 26835 h 29081"/>
                  <a:gd name="connsiteX3" fmla="*/ 35353 w 35843"/>
                  <a:gd name="connsiteY3" fmla="*/ 14167 h 29081"/>
                  <a:gd name="connsiteX4" fmla="*/ 18493 w 35843"/>
                  <a:gd name="connsiteY4" fmla="*/ 70 h 29081"/>
                  <a:gd name="connsiteX5" fmla="*/ 4015 w 35843"/>
                  <a:gd name="connsiteY5" fmla="*/ 5118 h 29081"/>
                  <a:gd name="connsiteX6" fmla="*/ 777 w 35843"/>
                  <a:gd name="connsiteY6" fmla="*/ 17024 h 29081"/>
                  <a:gd name="connsiteX7" fmla="*/ 6396 w 35843"/>
                  <a:gd name="connsiteY7" fmla="*/ 24549 h 2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43" h="29081">
                    <a:moveTo>
                      <a:pt x="6396" y="24549"/>
                    </a:moveTo>
                    <a:cubicBezTo>
                      <a:pt x="10778" y="27692"/>
                      <a:pt x="16303" y="28740"/>
                      <a:pt x="21636" y="29026"/>
                    </a:cubicBezTo>
                    <a:cubicBezTo>
                      <a:pt x="25256" y="29216"/>
                      <a:pt x="29256" y="29026"/>
                      <a:pt x="32114" y="26835"/>
                    </a:cubicBezTo>
                    <a:cubicBezTo>
                      <a:pt x="35734" y="23977"/>
                      <a:pt x="36495" y="18643"/>
                      <a:pt x="35353" y="14167"/>
                    </a:cubicBezTo>
                    <a:cubicBezTo>
                      <a:pt x="33352" y="6642"/>
                      <a:pt x="26304" y="736"/>
                      <a:pt x="18493" y="70"/>
                    </a:cubicBezTo>
                    <a:cubicBezTo>
                      <a:pt x="13254" y="-407"/>
                      <a:pt x="7920" y="1594"/>
                      <a:pt x="4015" y="5118"/>
                    </a:cubicBezTo>
                    <a:cubicBezTo>
                      <a:pt x="205" y="8547"/>
                      <a:pt x="-938" y="12071"/>
                      <a:pt x="777" y="17024"/>
                    </a:cubicBezTo>
                    <a:cubicBezTo>
                      <a:pt x="1825" y="20072"/>
                      <a:pt x="3825" y="22644"/>
                      <a:pt x="6396" y="2454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10BD404-77ED-4D17-ADE8-560DCC65D56F}"/>
                  </a:ext>
                </a:extLst>
              </p:cNvPr>
              <p:cNvSpPr/>
              <p:nvPr/>
            </p:nvSpPr>
            <p:spPr>
              <a:xfrm>
                <a:off x="8104775" y="5041841"/>
                <a:ext cx="39765" cy="42663"/>
              </a:xfrm>
              <a:custGeom>
                <a:avLst/>
                <a:gdLst>
                  <a:gd name="connsiteX0" fmla="*/ 46 w 39765"/>
                  <a:gd name="connsiteY0" fmla="*/ 19839 h 42663"/>
                  <a:gd name="connsiteX1" fmla="*/ 5190 w 39765"/>
                  <a:gd name="connsiteY1" fmla="*/ 32888 h 42663"/>
                  <a:gd name="connsiteX2" fmla="*/ 17192 w 39765"/>
                  <a:gd name="connsiteY2" fmla="*/ 42223 h 42663"/>
                  <a:gd name="connsiteX3" fmla="*/ 33765 w 39765"/>
                  <a:gd name="connsiteY3" fmla="*/ 36698 h 42663"/>
                  <a:gd name="connsiteX4" fmla="*/ 39766 w 39765"/>
                  <a:gd name="connsiteY4" fmla="*/ 19744 h 42663"/>
                  <a:gd name="connsiteX5" fmla="*/ 35480 w 39765"/>
                  <a:gd name="connsiteY5" fmla="*/ 6218 h 42663"/>
                  <a:gd name="connsiteX6" fmla="*/ 19954 w 39765"/>
                  <a:gd name="connsiteY6" fmla="*/ 27 h 42663"/>
                  <a:gd name="connsiteX7" fmla="*/ 4619 w 39765"/>
                  <a:gd name="connsiteY7" fmla="*/ 6218 h 42663"/>
                  <a:gd name="connsiteX8" fmla="*/ 46 w 39765"/>
                  <a:gd name="connsiteY8" fmla="*/ 19839 h 4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65" h="42663">
                    <a:moveTo>
                      <a:pt x="46" y="19839"/>
                    </a:moveTo>
                    <a:cubicBezTo>
                      <a:pt x="428" y="24601"/>
                      <a:pt x="2523" y="28983"/>
                      <a:pt x="5190" y="32888"/>
                    </a:cubicBezTo>
                    <a:cubicBezTo>
                      <a:pt x="8143" y="37174"/>
                      <a:pt x="12238" y="40984"/>
                      <a:pt x="17192" y="42223"/>
                    </a:cubicBezTo>
                    <a:cubicBezTo>
                      <a:pt x="23097" y="43747"/>
                      <a:pt x="29669" y="41175"/>
                      <a:pt x="33765" y="36698"/>
                    </a:cubicBezTo>
                    <a:cubicBezTo>
                      <a:pt x="37861" y="32126"/>
                      <a:pt x="39766" y="25840"/>
                      <a:pt x="39766" y="19744"/>
                    </a:cubicBezTo>
                    <a:cubicBezTo>
                      <a:pt x="39766" y="14886"/>
                      <a:pt x="38528" y="9933"/>
                      <a:pt x="35480" y="6218"/>
                    </a:cubicBezTo>
                    <a:cubicBezTo>
                      <a:pt x="31765" y="1741"/>
                      <a:pt x="25764" y="-259"/>
                      <a:pt x="19954" y="27"/>
                    </a:cubicBezTo>
                    <a:cubicBezTo>
                      <a:pt x="15096" y="312"/>
                      <a:pt x="7762" y="2218"/>
                      <a:pt x="4619" y="6218"/>
                    </a:cubicBezTo>
                    <a:cubicBezTo>
                      <a:pt x="1666" y="9933"/>
                      <a:pt x="-335" y="14981"/>
                      <a:pt x="46" y="198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CFC4B92E-080A-4EFF-A23E-BC488BBAA86E}"/>
                  </a:ext>
                </a:extLst>
              </p:cNvPr>
              <p:cNvSpPr/>
              <p:nvPr/>
            </p:nvSpPr>
            <p:spPr>
              <a:xfrm>
                <a:off x="8135221" y="5160451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1 h 20896"/>
                  <a:gd name="connsiteX4" fmla="*/ 21893 w 22751"/>
                  <a:gd name="connsiteY4" fmla="*/ 12766 h 20896"/>
                  <a:gd name="connsiteX5" fmla="*/ 21226 w 22751"/>
                  <a:gd name="connsiteY5" fmla="*/ 3146 h 20896"/>
                  <a:gd name="connsiteX6" fmla="*/ 12654 w 22751"/>
                  <a:gd name="connsiteY6" fmla="*/ 98 h 20896"/>
                  <a:gd name="connsiteX7" fmla="*/ 4652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0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6" y="20958"/>
                      <a:pt x="10272" y="21434"/>
                      <a:pt x="13892" y="20291"/>
                    </a:cubicBezTo>
                    <a:cubicBezTo>
                      <a:pt x="17511" y="19053"/>
                      <a:pt x="20464" y="16291"/>
                      <a:pt x="21893" y="12766"/>
                    </a:cubicBezTo>
                    <a:cubicBezTo>
                      <a:pt x="23131" y="9623"/>
                      <a:pt x="23131" y="5908"/>
                      <a:pt x="21226" y="3146"/>
                    </a:cubicBezTo>
                    <a:cubicBezTo>
                      <a:pt x="19226" y="384"/>
                      <a:pt x="15797" y="-283"/>
                      <a:pt x="12654" y="98"/>
                    </a:cubicBezTo>
                    <a:cubicBezTo>
                      <a:pt x="9606" y="479"/>
                      <a:pt x="6653" y="3051"/>
                      <a:pt x="4652" y="5242"/>
                    </a:cubicBezTo>
                    <a:cubicBezTo>
                      <a:pt x="3033" y="6671"/>
                      <a:pt x="1795" y="8480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6DE6E14-C219-428C-B1AA-693335980724}"/>
                  </a:ext>
                </a:extLst>
              </p:cNvPr>
              <p:cNvSpPr/>
              <p:nvPr/>
            </p:nvSpPr>
            <p:spPr>
              <a:xfrm>
                <a:off x="8219993" y="5167976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2 h 20896"/>
                  <a:gd name="connsiteX4" fmla="*/ 21893 w 22751"/>
                  <a:gd name="connsiteY4" fmla="*/ 12767 h 20896"/>
                  <a:gd name="connsiteX5" fmla="*/ 21226 w 22751"/>
                  <a:gd name="connsiteY5" fmla="*/ 3146 h 20896"/>
                  <a:gd name="connsiteX6" fmla="*/ 12654 w 22751"/>
                  <a:gd name="connsiteY6" fmla="*/ 98 h 20896"/>
                  <a:gd name="connsiteX7" fmla="*/ 4653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1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7" y="20958"/>
                      <a:pt x="10272" y="21434"/>
                      <a:pt x="13892" y="20292"/>
                    </a:cubicBezTo>
                    <a:cubicBezTo>
                      <a:pt x="17511" y="19053"/>
                      <a:pt x="20464" y="16291"/>
                      <a:pt x="21893" y="12767"/>
                    </a:cubicBezTo>
                    <a:cubicBezTo>
                      <a:pt x="23131" y="9623"/>
                      <a:pt x="23131" y="5909"/>
                      <a:pt x="21226" y="3146"/>
                    </a:cubicBezTo>
                    <a:cubicBezTo>
                      <a:pt x="19226" y="384"/>
                      <a:pt x="15797" y="-283"/>
                      <a:pt x="12654" y="98"/>
                    </a:cubicBezTo>
                    <a:cubicBezTo>
                      <a:pt x="9606" y="479"/>
                      <a:pt x="6653" y="3051"/>
                      <a:pt x="4653" y="5242"/>
                    </a:cubicBezTo>
                    <a:cubicBezTo>
                      <a:pt x="3033" y="6671"/>
                      <a:pt x="1890" y="8480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C699599-064C-41A1-8157-C45EB516D40F}"/>
                </a:ext>
              </a:extLst>
            </p:cNvPr>
            <p:cNvSpPr/>
            <p:nvPr/>
          </p:nvSpPr>
          <p:spPr>
            <a:xfrm>
              <a:off x="8072967" y="4922502"/>
              <a:ext cx="121674" cy="178230"/>
            </a:xfrm>
            <a:custGeom>
              <a:avLst/>
              <a:gdLst>
                <a:gd name="connsiteX0" fmla="*/ 231 w 121674"/>
                <a:gd name="connsiteY0" fmla="*/ 114889 h 178230"/>
                <a:gd name="connsiteX1" fmla="*/ 7565 w 121674"/>
                <a:gd name="connsiteY1" fmla="*/ 156133 h 178230"/>
                <a:gd name="connsiteX2" fmla="*/ 41379 w 121674"/>
                <a:gd name="connsiteY2" fmla="*/ 178231 h 178230"/>
                <a:gd name="connsiteX3" fmla="*/ 78146 w 121674"/>
                <a:gd name="connsiteY3" fmla="*/ 152227 h 178230"/>
                <a:gd name="connsiteX4" fmla="*/ 89766 w 121674"/>
                <a:gd name="connsiteY4" fmla="*/ 106507 h 178230"/>
                <a:gd name="connsiteX5" fmla="*/ 104434 w 121674"/>
                <a:gd name="connsiteY5" fmla="*/ 61930 h 178230"/>
                <a:gd name="connsiteX6" fmla="*/ 121675 w 121674"/>
                <a:gd name="connsiteY6" fmla="*/ 31450 h 178230"/>
                <a:gd name="connsiteX7" fmla="*/ 116436 w 121674"/>
                <a:gd name="connsiteY7" fmla="*/ 16686 h 178230"/>
                <a:gd name="connsiteX8" fmla="*/ 86337 w 121674"/>
                <a:gd name="connsiteY8" fmla="*/ 113 h 178230"/>
                <a:gd name="connsiteX9" fmla="*/ 55095 w 121674"/>
                <a:gd name="connsiteY9" fmla="*/ 13162 h 178230"/>
                <a:gd name="connsiteX10" fmla="*/ 9947 w 121674"/>
                <a:gd name="connsiteY10" fmla="*/ 72789 h 178230"/>
                <a:gd name="connsiteX11" fmla="*/ 231 w 121674"/>
                <a:gd name="connsiteY11" fmla="*/ 114889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674" h="178230">
                  <a:moveTo>
                    <a:pt x="231" y="114889"/>
                  </a:moveTo>
                  <a:cubicBezTo>
                    <a:pt x="-626" y="128986"/>
                    <a:pt x="707" y="143655"/>
                    <a:pt x="7565" y="156133"/>
                  </a:cubicBezTo>
                  <a:cubicBezTo>
                    <a:pt x="14328" y="168515"/>
                    <a:pt x="27282" y="178231"/>
                    <a:pt x="41379" y="178231"/>
                  </a:cubicBezTo>
                  <a:cubicBezTo>
                    <a:pt x="57191" y="178231"/>
                    <a:pt x="70907" y="166324"/>
                    <a:pt x="78146" y="152227"/>
                  </a:cubicBezTo>
                  <a:cubicBezTo>
                    <a:pt x="85384" y="138226"/>
                    <a:pt x="87385" y="122128"/>
                    <a:pt x="89766" y="106507"/>
                  </a:cubicBezTo>
                  <a:cubicBezTo>
                    <a:pt x="92147" y="90886"/>
                    <a:pt x="95386" y="74884"/>
                    <a:pt x="104434" y="61930"/>
                  </a:cubicBezTo>
                  <a:cubicBezTo>
                    <a:pt x="111292" y="52215"/>
                    <a:pt x="121675" y="43357"/>
                    <a:pt x="121675" y="31450"/>
                  </a:cubicBezTo>
                  <a:cubicBezTo>
                    <a:pt x="121675" y="26116"/>
                    <a:pt x="119484" y="21068"/>
                    <a:pt x="116436" y="16686"/>
                  </a:cubicBezTo>
                  <a:cubicBezTo>
                    <a:pt x="109578" y="6971"/>
                    <a:pt x="98053" y="1066"/>
                    <a:pt x="86337" y="113"/>
                  </a:cubicBezTo>
                  <a:cubicBezTo>
                    <a:pt x="73097" y="-935"/>
                    <a:pt x="65096" y="5447"/>
                    <a:pt x="55095" y="13162"/>
                  </a:cubicBezTo>
                  <a:cubicBezTo>
                    <a:pt x="34997" y="28498"/>
                    <a:pt x="19376" y="49452"/>
                    <a:pt x="9947" y="72789"/>
                  </a:cubicBezTo>
                  <a:cubicBezTo>
                    <a:pt x="4517" y="86314"/>
                    <a:pt x="1183" y="100507"/>
                    <a:pt x="231" y="11488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AAB0AE0A-4203-4911-9C11-EE13C8100A53}"/>
                </a:ext>
              </a:extLst>
            </p:cNvPr>
            <p:cNvSpPr/>
            <p:nvPr/>
          </p:nvSpPr>
          <p:spPr>
            <a:xfrm>
              <a:off x="8066626" y="4918424"/>
              <a:ext cx="196988" cy="322018"/>
            </a:xfrm>
            <a:custGeom>
              <a:avLst/>
              <a:gdLst>
                <a:gd name="connsiteX0" fmla="*/ 195548 w 196988"/>
                <a:gd name="connsiteY0" fmla="*/ 78296 h 322018"/>
                <a:gd name="connsiteX1" fmla="*/ 184690 w 196988"/>
                <a:gd name="connsiteY1" fmla="*/ 149543 h 322018"/>
                <a:gd name="connsiteX2" fmla="*/ 196024 w 196988"/>
                <a:gd name="connsiteY2" fmla="*/ 235172 h 322018"/>
                <a:gd name="connsiteX3" fmla="*/ 191929 w 196988"/>
                <a:gd name="connsiteY3" fmla="*/ 282988 h 322018"/>
                <a:gd name="connsiteX4" fmla="*/ 164497 w 196988"/>
                <a:gd name="connsiteY4" fmla="*/ 318230 h 322018"/>
                <a:gd name="connsiteX5" fmla="*/ 72580 w 196988"/>
                <a:gd name="connsiteY5" fmla="*/ 308420 h 322018"/>
                <a:gd name="connsiteX6" fmla="*/ 28480 w 196988"/>
                <a:gd name="connsiteY6" fmla="*/ 278416 h 322018"/>
                <a:gd name="connsiteX7" fmla="*/ 0 w 196988"/>
                <a:gd name="connsiteY7" fmla="*/ 239839 h 322018"/>
                <a:gd name="connsiteX8" fmla="*/ 23146 w 196988"/>
                <a:gd name="connsiteY8" fmla="*/ 255937 h 322018"/>
                <a:gd name="connsiteX9" fmla="*/ 60960 w 196988"/>
                <a:gd name="connsiteY9" fmla="*/ 269653 h 322018"/>
                <a:gd name="connsiteX10" fmla="*/ 142684 w 196988"/>
                <a:gd name="connsiteY10" fmla="*/ 240887 h 322018"/>
                <a:gd name="connsiteX11" fmla="*/ 158591 w 196988"/>
                <a:gd name="connsiteY11" fmla="*/ 181928 h 322018"/>
                <a:gd name="connsiteX12" fmla="*/ 157734 w 196988"/>
                <a:gd name="connsiteY12" fmla="*/ 119920 h 322018"/>
                <a:gd name="connsiteX13" fmla="*/ 173069 w 196988"/>
                <a:gd name="connsiteY13" fmla="*/ 38671 h 322018"/>
                <a:gd name="connsiteX14" fmla="*/ 174403 w 196988"/>
                <a:gd name="connsiteY14" fmla="*/ 0 h 322018"/>
                <a:gd name="connsiteX15" fmla="*/ 182975 w 196988"/>
                <a:gd name="connsiteY15" fmla="*/ 9144 h 322018"/>
                <a:gd name="connsiteX16" fmla="*/ 195548 w 196988"/>
                <a:gd name="connsiteY16" fmla="*/ 78296 h 32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988" h="322018">
                  <a:moveTo>
                    <a:pt x="195548" y="78296"/>
                  </a:moveTo>
                  <a:cubicBezTo>
                    <a:pt x="192405" y="102108"/>
                    <a:pt x="185166" y="125444"/>
                    <a:pt x="184690" y="149543"/>
                  </a:cubicBezTo>
                  <a:cubicBezTo>
                    <a:pt x="184118" y="178403"/>
                    <a:pt x="193167" y="206502"/>
                    <a:pt x="196024" y="235172"/>
                  </a:cubicBezTo>
                  <a:cubicBezTo>
                    <a:pt x="197644" y="251079"/>
                    <a:pt x="196882" y="267653"/>
                    <a:pt x="191929" y="282988"/>
                  </a:cubicBezTo>
                  <a:cubicBezTo>
                    <a:pt x="187738" y="295942"/>
                    <a:pt x="178498" y="314516"/>
                    <a:pt x="164497" y="318230"/>
                  </a:cubicBezTo>
                  <a:cubicBezTo>
                    <a:pt x="134493" y="326231"/>
                    <a:pt x="100489" y="320897"/>
                    <a:pt x="72580" y="308420"/>
                  </a:cubicBezTo>
                  <a:cubicBezTo>
                    <a:pt x="56292" y="301180"/>
                    <a:pt x="41243" y="290989"/>
                    <a:pt x="28480" y="278416"/>
                  </a:cubicBezTo>
                  <a:cubicBezTo>
                    <a:pt x="17050" y="267081"/>
                    <a:pt x="7525" y="254032"/>
                    <a:pt x="0" y="239839"/>
                  </a:cubicBezTo>
                  <a:cubicBezTo>
                    <a:pt x="7715" y="245173"/>
                    <a:pt x="14859" y="251460"/>
                    <a:pt x="23146" y="255937"/>
                  </a:cubicBezTo>
                  <a:cubicBezTo>
                    <a:pt x="34957" y="262414"/>
                    <a:pt x="47625" y="267271"/>
                    <a:pt x="60960" y="269653"/>
                  </a:cubicBezTo>
                  <a:cubicBezTo>
                    <a:pt x="90964" y="274987"/>
                    <a:pt x="124873" y="265557"/>
                    <a:pt x="142684" y="240887"/>
                  </a:cubicBezTo>
                  <a:cubicBezTo>
                    <a:pt x="154781" y="224123"/>
                    <a:pt x="158305" y="202597"/>
                    <a:pt x="158591" y="181928"/>
                  </a:cubicBezTo>
                  <a:cubicBezTo>
                    <a:pt x="158877" y="161258"/>
                    <a:pt x="156305" y="140494"/>
                    <a:pt x="157734" y="119920"/>
                  </a:cubicBezTo>
                  <a:cubicBezTo>
                    <a:pt x="159639" y="92393"/>
                    <a:pt x="168783" y="65913"/>
                    <a:pt x="173069" y="38671"/>
                  </a:cubicBezTo>
                  <a:cubicBezTo>
                    <a:pt x="175069" y="26003"/>
                    <a:pt x="175831" y="12763"/>
                    <a:pt x="174403" y="0"/>
                  </a:cubicBezTo>
                  <a:cubicBezTo>
                    <a:pt x="177546" y="2762"/>
                    <a:pt x="180499" y="5810"/>
                    <a:pt x="182975" y="9144"/>
                  </a:cubicBezTo>
                  <a:cubicBezTo>
                    <a:pt x="197358" y="28385"/>
                    <a:pt x="198787" y="54483"/>
                    <a:pt x="195548" y="7829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4" name="Graphic 25">
            <a:extLst>
              <a:ext uri="{FF2B5EF4-FFF2-40B4-BE49-F238E27FC236}">
                <a16:creationId xmlns:a16="http://schemas.microsoft.com/office/drawing/2014/main" id="{3970AD7C-DF84-4521-A7AE-F8797B0B3D47}"/>
              </a:ext>
            </a:extLst>
          </p:cNvPr>
          <p:cNvGrpSpPr/>
          <p:nvPr/>
        </p:nvGrpSpPr>
        <p:grpSpPr>
          <a:xfrm>
            <a:off x="5949052" y="2111186"/>
            <a:ext cx="368522" cy="398716"/>
            <a:chOff x="4206620" y="2077688"/>
            <a:chExt cx="368522" cy="398716"/>
          </a:xfrm>
        </p:grpSpPr>
        <p:grpSp>
          <p:nvGrpSpPr>
            <p:cNvPr id="155" name="Graphic 25">
              <a:extLst>
                <a:ext uri="{FF2B5EF4-FFF2-40B4-BE49-F238E27FC236}">
                  <a16:creationId xmlns:a16="http://schemas.microsoft.com/office/drawing/2014/main" id="{2F647AA7-AED4-4E4E-B06B-5E1CFE22119B}"/>
                </a:ext>
              </a:extLst>
            </p:cNvPr>
            <p:cNvGrpSpPr/>
            <p:nvPr/>
          </p:nvGrpSpPr>
          <p:grpSpPr>
            <a:xfrm>
              <a:off x="4206620" y="2077688"/>
              <a:ext cx="368522" cy="398716"/>
              <a:chOff x="4206620" y="2077688"/>
              <a:chExt cx="368522" cy="398716"/>
            </a:xfrm>
            <a:solidFill>
              <a:srgbClr val="E54545"/>
            </a:solidFill>
          </p:grpSpPr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DB0EEB22-8DF9-40F5-8436-2316BDDA665A}"/>
                  </a:ext>
                </a:extLst>
              </p:cNvPr>
              <p:cNvSpPr/>
              <p:nvPr/>
            </p:nvSpPr>
            <p:spPr>
              <a:xfrm>
                <a:off x="4270003" y="2159313"/>
                <a:ext cx="228929" cy="235271"/>
              </a:xfrm>
              <a:custGeom>
                <a:avLst/>
                <a:gdLst>
                  <a:gd name="connsiteX0" fmla="*/ 150644 w 228929"/>
                  <a:gd name="connsiteY0" fmla="*/ 231081 h 235271"/>
                  <a:gd name="connsiteX1" fmla="*/ 58251 w 228929"/>
                  <a:gd name="connsiteY1" fmla="*/ 218317 h 235271"/>
                  <a:gd name="connsiteX2" fmla="*/ 5292 w 228929"/>
                  <a:gd name="connsiteY2" fmla="*/ 150309 h 235271"/>
                  <a:gd name="connsiteX3" fmla="*/ 1292 w 228929"/>
                  <a:gd name="connsiteY3" fmla="*/ 98683 h 235271"/>
                  <a:gd name="connsiteX4" fmla="*/ 20723 w 228929"/>
                  <a:gd name="connsiteY4" fmla="*/ 50868 h 235271"/>
                  <a:gd name="connsiteX5" fmla="*/ 56632 w 228929"/>
                  <a:gd name="connsiteY5" fmla="*/ 17435 h 235271"/>
                  <a:gd name="connsiteX6" fmla="*/ 219605 w 228929"/>
                  <a:gd name="connsiteY6" fmla="*/ 63536 h 235271"/>
                  <a:gd name="connsiteX7" fmla="*/ 220081 w 228929"/>
                  <a:gd name="connsiteY7" fmla="*/ 64679 h 235271"/>
                  <a:gd name="connsiteX8" fmla="*/ 150644 w 228929"/>
                  <a:gd name="connsiteY8" fmla="*/ 231081 h 23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929" h="235271">
                    <a:moveTo>
                      <a:pt x="150644" y="231081"/>
                    </a:moveTo>
                    <a:cubicBezTo>
                      <a:pt x="119783" y="239939"/>
                      <a:pt x="85874" y="234319"/>
                      <a:pt x="58251" y="218317"/>
                    </a:cubicBezTo>
                    <a:cubicBezTo>
                      <a:pt x="32820" y="203458"/>
                      <a:pt x="13960" y="178408"/>
                      <a:pt x="5292" y="150309"/>
                    </a:cubicBezTo>
                    <a:cubicBezTo>
                      <a:pt x="149" y="133640"/>
                      <a:pt x="-1375" y="116019"/>
                      <a:pt x="1292" y="98683"/>
                    </a:cubicBezTo>
                    <a:cubicBezTo>
                      <a:pt x="3959" y="81538"/>
                      <a:pt x="10817" y="65155"/>
                      <a:pt x="20723" y="50868"/>
                    </a:cubicBezTo>
                    <a:cubicBezTo>
                      <a:pt x="30153" y="37342"/>
                      <a:pt x="42535" y="25912"/>
                      <a:pt x="56632" y="17435"/>
                    </a:cubicBezTo>
                    <a:cubicBezTo>
                      <a:pt x="113211" y="-16855"/>
                      <a:pt x="192554" y="-91"/>
                      <a:pt x="219605" y="63536"/>
                    </a:cubicBezTo>
                    <a:cubicBezTo>
                      <a:pt x="219795" y="63917"/>
                      <a:pt x="219986" y="64298"/>
                      <a:pt x="220081" y="64679"/>
                    </a:cubicBezTo>
                    <a:cubicBezTo>
                      <a:pt x="244656" y="124306"/>
                      <a:pt x="216938" y="212126"/>
                      <a:pt x="150644" y="2310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71ED3F3A-3CA8-4739-99C5-8C7761F7B9D4}"/>
                  </a:ext>
                </a:extLst>
              </p:cNvPr>
              <p:cNvSpPr/>
              <p:nvPr/>
            </p:nvSpPr>
            <p:spPr>
              <a:xfrm>
                <a:off x="4381975" y="2077688"/>
                <a:ext cx="27051" cy="93535"/>
              </a:xfrm>
              <a:custGeom>
                <a:avLst/>
                <a:gdLst>
                  <a:gd name="connsiteX0" fmla="*/ 0 w 27051"/>
                  <a:gd name="connsiteY0" fmla="*/ 91440 h 93535"/>
                  <a:gd name="connsiteX1" fmla="*/ 23146 w 27051"/>
                  <a:gd name="connsiteY1" fmla="*/ 0 h 93535"/>
                  <a:gd name="connsiteX2" fmla="*/ 27051 w 27051"/>
                  <a:gd name="connsiteY2" fmla="*/ 93536 h 9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1" h="93535">
                    <a:moveTo>
                      <a:pt x="0" y="91440"/>
                    </a:moveTo>
                    <a:lnTo>
                      <a:pt x="23146" y="0"/>
                    </a:lnTo>
                    <a:lnTo>
                      <a:pt x="27051" y="93536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1665EE9A-9757-4D61-86D1-0B20C6C5FD81}"/>
                  </a:ext>
                </a:extLst>
              </p:cNvPr>
              <p:cNvSpPr/>
              <p:nvPr/>
            </p:nvSpPr>
            <p:spPr>
              <a:xfrm>
                <a:off x="4484274" y="2196941"/>
                <a:ext cx="90868" cy="49625"/>
              </a:xfrm>
              <a:custGeom>
                <a:avLst/>
                <a:gdLst>
                  <a:gd name="connsiteX0" fmla="*/ 0 w 90868"/>
                  <a:gd name="connsiteY0" fmla="*/ 24955 h 49625"/>
                  <a:gd name="connsiteX1" fmla="*/ 90869 w 90868"/>
                  <a:gd name="connsiteY1" fmla="*/ 0 h 49625"/>
                  <a:gd name="connsiteX2" fmla="*/ 11430 w 90868"/>
                  <a:gd name="connsiteY2" fmla="*/ 49625 h 4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868" h="49625">
                    <a:moveTo>
                      <a:pt x="0" y="24955"/>
                    </a:moveTo>
                    <a:lnTo>
                      <a:pt x="90869" y="0"/>
                    </a:lnTo>
                    <a:lnTo>
                      <a:pt x="11430" y="4962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B8ACE2B8-09DE-4C12-9A33-337BDB643996}"/>
                  </a:ext>
                </a:extLst>
              </p:cNvPr>
              <p:cNvSpPr/>
              <p:nvPr/>
            </p:nvSpPr>
            <p:spPr>
              <a:xfrm>
                <a:off x="4457794" y="2322861"/>
                <a:ext cx="82391" cy="66770"/>
              </a:xfrm>
              <a:custGeom>
                <a:avLst/>
                <a:gdLst>
                  <a:gd name="connsiteX0" fmla="*/ 15811 w 82391"/>
                  <a:gd name="connsiteY0" fmla="*/ 0 h 66770"/>
                  <a:gd name="connsiteX1" fmla="*/ 82391 w 82391"/>
                  <a:gd name="connsiteY1" fmla="*/ 66770 h 66770"/>
                  <a:gd name="connsiteX2" fmla="*/ 0 w 82391"/>
                  <a:gd name="connsiteY2" fmla="*/ 22193 h 66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391" h="66770">
                    <a:moveTo>
                      <a:pt x="15811" y="0"/>
                    </a:moveTo>
                    <a:lnTo>
                      <a:pt x="82391" y="66770"/>
                    </a:lnTo>
                    <a:lnTo>
                      <a:pt x="0" y="22193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07E326DD-8C01-4D10-8470-CDA34C84B36C}"/>
                  </a:ext>
                </a:extLst>
              </p:cNvPr>
              <p:cNvSpPr/>
              <p:nvPr/>
            </p:nvSpPr>
            <p:spPr>
              <a:xfrm>
                <a:off x="4366449" y="2382678"/>
                <a:ext cx="27051" cy="93725"/>
              </a:xfrm>
              <a:custGeom>
                <a:avLst/>
                <a:gdLst>
                  <a:gd name="connsiteX0" fmla="*/ 27051 w 27051"/>
                  <a:gd name="connsiteY0" fmla="*/ 2857 h 93725"/>
                  <a:gd name="connsiteX1" fmla="*/ 1715 w 27051"/>
                  <a:gd name="connsiteY1" fmla="*/ 93726 h 93725"/>
                  <a:gd name="connsiteX2" fmla="*/ 0 w 27051"/>
                  <a:gd name="connsiteY2" fmla="*/ 0 h 9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1" h="93725">
                    <a:moveTo>
                      <a:pt x="27051" y="2857"/>
                    </a:moveTo>
                    <a:lnTo>
                      <a:pt x="1715" y="937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DF6B1CD5-CAF2-405A-8341-14ED2688250D}"/>
                  </a:ext>
                </a:extLst>
              </p:cNvPr>
              <p:cNvSpPr/>
              <p:nvPr/>
            </p:nvSpPr>
            <p:spPr>
              <a:xfrm>
                <a:off x="4206620" y="2308479"/>
                <a:ext cx="91535" cy="47815"/>
              </a:xfrm>
              <a:custGeom>
                <a:avLst/>
                <a:gdLst>
                  <a:gd name="connsiteX0" fmla="*/ 91535 w 91535"/>
                  <a:gd name="connsiteY0" fmla="*/ 24956 h 47815"/>
                  <a:gd name="connsiteX1" fmla="*/ 0 w 91535"/>
                  <a:gd name="connsiteY1" fmla="*/ 47815 h 47815"/>
                  <a:gd name="connsiteX2" fmla="*/ 80581 w 91535"/>
                  <a:gd name="connsiteY2" fmla="*/ 0 h 4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535" h="47815">
                    <a:moveTo>
                      <a:pt x="91535" y="24956"/>
                    </a:moveTo>
                    <a:lnTo>
                      <a:pt x="0" y="47815"/>
                    </a:lnTo>
                    <a:lnTo>
                      <a:pt x="8058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FDA4DF12-7D93-4440-BA8B-759318F41FD6}"/>
                  </a:ext>
                </a:extLst>
              </p:cNvPr>
              <p:cNvSpPr/>
              <p:nvPr/>
            </p:nvSpPr>
            <p:spPr>
              <a:xfrm>
                <a:off x="4223003" y="2158936"/>
                <a:ext cx="81343" cy="68389"/>
              </a:xfrm>
              <a:custGeom>
                <a:avLst/>
                <a:gdLst>
                  <a:gd name="connsiteX0" fmla="*/ 65056 w 81343"/>
                  <a:gd name="connsiteY0" fmla="*/ 68389 h 68389"/>
                  <a:gd name="connsiteX1" fmla="*/ 0 w 81343"/>
                  <a:gd name="connsiteY1" fmla="*/ 0 h 68389"/>
                  <a:gd name="connsiteX2" fmla="*/ 81344 w 81343"/>
                  <a:gd name="connsiteY2" fmla="*/ 46577 h 6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343" h="68389">
                    <a:moveTo>
                      <a:pt x="65056" y="68389"/>
                    </a:moveTo>
                    <a:lnTo>
                      <a:pt x="0" y="0"/>
                    </a:lnTo>
                    <a:lnTo>
                      <a:pt x="81344" y="4657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CBA2A6DA-CC38-4807-B99D-E4F9B1020F40}"/>
                  </a:ext>
                </a:extLst>
              </p:cNvPr>
              <p:cNvSpPr/>
              <p:nvPr/>
            </p:nvSpPr>
            <p:spPr>
              <a:xfrm>
                <a:off x="4331969" y="2127408"/>
                <a:ext cx="25717" cy="55054"/>
              </a:xfrm>
              <a:custGeom>
                <a:avLst/>
                <a:gdLst>
                  <a:gd name="connsiteX0" fmla="*/ 6286 w 25717"/>
                  <a:gd name="connsiteY0" fmla="*/ 55055 h 55054"/>
                  <a:gd name="connsiteX1" fmla="*/ 0 w 25717"/>
                  <a:gd name="connsiteY1" fmla="*/ 0 h 55054"/>
                  <a:gd name="connsiteX2" fmla="*/ 25718 w 25717"/>
                  <a:gd name="connsiteY2" fmla="*/ 46101 h 55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" h="55054">
                    <a:moveTo>
                      <a:pt x="6286" y="55055"/>
                    </a:moveTo>
                    <a:lnTo>
                      <a:pt x="0" y="0"/>
                    </a:lnTo>
                    <a:lnTo>
                      <a:pt x="25718" y="4610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5B1115A-666C-4A54-A379-5B63BD070B3C}"/>
                  </a:ext>
                </a:extLst>
              </p:cNvPr>
              <p:cNvSpPr/>
              <p:nvPr/>
            </p:nvSpPr>
            <p:spPr>
              <a:xfrm>
                <a:off x="4421218" y="2128551"/>
                <a:ext cx="33242" cy="51244"/>
              </a:xfrm>
              <a:custGeom>
                <a:avLst/>
                <a:gdLst>
                  <a:gd name="connsiteX0" fmla="*/ 0 w 33242"/>
                  <a:gd name="connsiteY0" fmla="*/ 44291 h 51244"/>
                  <a:gd name="connsiteX1" fmla="*/ 33242 w 33242"/>
                  <a:gd name="connsiteY1" fmla="*/ 0 h 51244"/>
                  <a:gd name="connsiteX2" fmla="*/ 20288 w 33242"/>
                  <a:gd name="connsiteY2" fmla="*/ 51244 h 5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242" h="51244">
                    <a:moveTo>
                      <a:pt x="0" y="44291"/>
                    </a:moveTo>
                    <a:lnTo>
                      <a:pt x="33242" y="0"/>
                    </a:lnTo>
                    <a:lnTo>
                      <a:pt x="20288" y="5124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621DAED6-838F-45D7-8A13-D5A9E0E4BFF2}"/>
                  </a:ext>
                </a:extLst>
              </p:cNvPr>
              <p:cNvSpPr/>
              <p:nvPr/>
            </p:nvSpPr>
            <p:spPr>
              <a:xfrm>
                <a:off x="4475320" y="2225325"/>
                <a:ext cx="54578" cy="28289"/>
              </a:xfrm>
              <a:custGeom>
                <a:avLst/>
                <a:gdLst>
                  <a:gd name="connsiteX0" fmla="*/ 0 w 54578"/>
                  <a:gd name="connsiteY0" fmla="*/ 9335 h 28289"/>
                  <a:gd name="connsiteX1" fmla="*/ 54578 w 54578"/>
                  <a:gd name="connsiteY1" fmla="*/ 0 h 28289"/>
                  <a:gd name="connsiteX2" fmla="*/ 10001 w 54578"/>
                  <a:gd name="connsiteY2" fmla="*/ 28289 h 28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578" h="28289">
                    <a:moveTo>
                      <a:pt x="0" y="9335"/>
                    </a:moveTo>
                    <a:lnTo>
                      <a:pt x="54578" y="0"/>
                    </a:lnTo>
                    <a:lnTo>
                      <a:pt x="10001" y="2828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0478F4CC-9792-4A1D-841A-F9DED8E1B5C7}"/>
                  </a:ext>
                </a:extLst>
              </p:cNvPr>
              <p:cNvSpPr/>
              <p:nvPr/>
            </p:nvSpPr>
            <p:spPr>
              <a:xfrm>
                <a:off x="4485322" y="2283142"/>
                <a:ext cx="51911" cy="30670"/>
              </a:xfrm>
              <a:custGeom>
                <a:avLst/>
                <a:gdLst>
                  <a:gd name="connsiteX0" fmla="*/ 5715 w 51911"/>
                  <a:gd name="connsiteY0" fmla="*/ 0 h 30670"/>
                  <a:gd name="connsiteX1" fmla="*/ 51911 w 51911"/>
                  <a:gd name="connsiteY1" fmla="*/ 30671 h 30670"/>
                  <a:gd name="connsiteX2" fmla="*/ 0 w 51911"/>
                  <a:gd name="connsiteY2" fmla="*/ 20669 h 3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911" h="30670">
                    <a:moveTo>
                      <a:pt x="5715" y="0"/>
                    </a:moveTo>
                    <a:lnTo>
                      <a:pt x="51911" y="30671"/>
                    </a:lnTo>
                    <a:lnTo>
                      <a:pt x="0" y="2066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373A4EFA-F40E-4495-9834-B50B311AE88F}"/>
                  </a:ext>
                </a:extLst>
              </p:cNvPr>
              <p:cNvSpPr/>
              <p:nvPr/>
            </p:nvSpPr>
            <p:spPr>
              <a:xfrm>
                <a:off x="4424933" y="2369724"/>
                <a:ext cx="30861" cy="53911"/>
              </a:xfrm>
              <a:custGeom>
                <a:avLst/>
                <a:gdLst>
                  <a:gd name="connsiteX0" fmla="*/ 18288 w 30861"/>
                  <a:gd name="connsiteY0" fmla="*/ 0 h 53911"/>
                  <a:gd name="connsiteX1" fmla="*/ 30861 w 30861"/>
                  <a:gd name="connsiteY1" fmla="*/ 53911 h 53911"/>
                  <a:gd name="connsiteX2" fmla="*/ 0 w 30861"/>
                  <a:gd name="connsiteY2" fmla="*/ 11144 h 5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861" h="53911">
                    <a:moveTo>
                      <a:pt x="18288" y="0"/>
                    </a:moveTo>
                    <a:lnTo>
                      <a:pt x="30861" y="53911"/>
                    </a:lnTo>
                    <a:lnTo>
                      <a:pt x="0" y="1114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4AC13877-240C-4FBE-B768-8F01A24A913D}"/>
                  </a:ext>
                </a:extLst>
              </p:cNvPr>
              <p:cNvSpPr/>
              <p:nvPr/>
            </p:nvSpPr>
            <p:spPr>
              <a:xfrm>
                <a:off x="4319682" y="2370486"/>
                <a:ext cx="27908" cy="52387"/>
              </a:xfrm>
              <a:custGeom>
                <a:avLst/>
                <a:gdLst>
                  <a:gd name="connsiteX0" fmla="*/ 27908 w 27908"/>
                  <a:gd name="connsiteY0" fmla="*/ 4572 h 52387"/>
                  <a:gd name="connsiteX1" fmla="*/ 0 w 27908"/>
                  <a:gd name="connsiteY1" fmla="*/ 52388 h 52387"/>
                  <a:gd name="connsiteX2" fmla="*/ 6953 w 27908"/>
                  <a:gd name="connsiteY2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908" h="52387">
                    <a:moveTo>
                      <a:pt x="27908" y="4572"/>
                    </a:moveTo>
                    <a:lnTo>
                      <a:pt x="0" y="52388"/>
                    </a:lnTo>
                    <a:lnTo>
                      <a:pt x="6953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95D71BBD-CF61-4DE0-B905-9E52E591320E}"/>
                  </a:ext>
                </a:extLst>
              </p:cNvPr>
              <p:cNvSpPr/>
              <p:nvPr/>
            </p:nvSpPr>
            <p:spPr>
              <a:xfrm>
                <a:off x="4225575" y="2287809"/>
                <a:ext cx="55340" cy="20669"/>
              </a:xfrm>
              <a:custGeom>
                <a:avLst/>
                <a:gdLst>
                  <a:gd name="connsiteX0" fmla="*/ 55340 w 55340"/>
                  <a:gd name="connsiteY0" fmla="*/ 20669 h 20669"/>
                  <a:gd name="connsiteX1" fmla="*/ 0 w 55340"/>
                  <a:gd name="connsiteY1" fmla="*/ 18193 h 20669"/>
                  <a:gd name="connsiteX2" fmla="*/ 49625 w 55340"/>
                  <a:gd name="connsiteY2" fmla="*/ 0 h 2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340" h="20669">
                    <a:moveTo>
                      <a:pt x="55340" y="20669"/>
                    </a:moveTo>
                    <a:lnTo>
                      <a:pt x="0" y="18193"/>
                    </a:lnTo>
                    <a:lnTo>
                      <a:pt x="4962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276CA3B-114A-4146-A81A-E749A87E874F}"/>
                  </a:ext>
                </a:extLst>
              </p:cNvPr>
              <p:cNvSpPr/>
              <p:nvPr/>
            </p:nvSpPr>
            <p:spPr>
              <a:xfrm>
                <a:off x="4230718" y="2235327"/>
                <a:ext cx="52578" cy="25145"/>
              </a:xfrm>
              <a:custGeom>
                <a:avLst/>
                <a:gdLst>
                  <a:gd name="connsiteX0" fmla="*/ 49340 w 52578"/>
                  <a:gd name="connsiteY0" fmla="*/ 25146 h 25145"/>
                  <a:gd name="connsiteX1" fmla="*/ 0 w 52578"/>
                  <a:gd name="connsiteY1" fmla="*/ 0 h 25145"/>
                  <a:gd name="connsiteX2" fmla="*/ 52578 w 52578"/>
                  <a:gd name="connsiteY2" fmla="*/ 4000 h 2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578" h="25145">
                    <a:moveTo>
                      <a:pt x="49340" y="25146"/>
                    </a:moveTo>
                    <a:lnTo>
                      <a:pt x="0" y="0"/>
                    </a:lnTo>
                    <a:lnTo>
                      <a:pt x="52578" y="4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56" name="Graphic 25">
              <a:extLst>
                <a:ext uri="{FF2B5EF4-FFF2-40B4-BE49-F238E27FC236}">
                  <a16:creationId xmlns:a16="http://schemas.microsoft.com/office/drawing/2014/main" id="{4CE39807-936B-49FB-8DB5-C18599A4D988}"/>
                </a:ext>
              </a:extLst>
            </p:cNvPr>
            <p:cNvGrpSpPr/>
            <p:nvPr/>
          </p:nvGrpSpPr>
          <p:grpSpPr>
            <a:xfrm>
              <a:off x="4296726" y="2216753"/>
              <a:ext cx="146399" cy="140874"/>
              <a:chOff x="4296726" y="2216753"/>
              <a:chExt cx="146399" cy="140874"/>
            </a:xfrm>
            <a:solidFill>
              <a:srgbClr val="E54545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FF0440B-0246-4098-8849-181AADEB39EC}"/>
                  </a:ext>
                </a:extLst>
              </p:cNvPr>
              <p:cNvSpPr/>
              <p:nvPr/>
            </p:nvSpPr>
            <p:spPr>
              <a:xfrm>
                <a:off x="4296726" y="2254186"/>
                <a:ext cx="50863" cy="67246"/>
              </a:xfrm>
              <a:custGeom>
                <a:avLst/>
                <a:gdLst>
                  <a:gd name="connsiteX0" fmla="*/ 50864 w 50863"/>
                  <a:gd name="connsiteY0" fmla="*/ 33623 h 67246"/>
                  <a:gd name="connsiteX1" fmla="*/ 25432 w 50863"/>
                  <a:gd name="connsiteY1" fmla="*/ 67246 h 67246"/>
                  <a:gd name="connsiteX2" fmla="*/ 0 w 50863"/>
                  <a:gd name="connsiteY2" fmla="*/ 33623 h 67246"/>
                  <a:gd name="connsiteX3" fmla="*/ 25432 w 50863"/>
                  <a:gd name="connsiteY3" fmla="*/ 0 h 67246"/>
                  <a:gd name="connsiteX4" fmla="*/ 50864 w 50863"/>
                  <a:gd name="connsiteY4" fmla="*/ 33623 h 6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63" h="67246">
                    <a:moveTo>
                      <a:pt x="50864" y="33623"/>
                    </a:moveTo>
                    <a:cubicBezTo>
                      <a:pt x="50864" y="52197"/>
                      <a:pt x="39529" y="67246"/>
                      <a:pt x="25432" y="67246"/>
                    </a:cubicBezTo>
                    <a:cubicBezTo>
                      <a:pt x="11430" y="67246"/>
                      <a:pt x="0" y="52197"/>
                      <a:pt x="0" y="33623"/>
                    </a:cubicBezTo>
                    <a:cubicBezTo>
                      <a:pt x="0" y="15049"/>
                      <a:pt x="11335" y="0"/>
                      <a:pt x="25432" y="0"/>
                    </a:cubicBezTo>
                    <a:cubicBezTo>
                      <a:pt x="39529" y="95"/>
                      <a:pt x="50864" y="15049"/>
                      <a:pt x="50864" y="3362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13A2E4AF-8F78-4DDC-A0CE-DDC35BA21DDA}"/>
                  </a:ext>
                </a:extLst>
              </p:cNvPr>
              <p:cNvSpPr/>
              <p:nvPr/>
            </p:nvSpPr>
            <p:spPr>
              <a:xfrm>
                <a:off x="4347590" y="2301620"/>
                <a:ext cx="35433" cy="46862"/>
              </a:xfrm>
              <a:custGeom>
                <a:avLst/>
                <a:gdLst>
                  <a:gd name="connsiteX0" fmla="*/ 35433 w 35433"/>
                  <a:gd name="connsiteY0" fmla="*/ 23431 h 46862"/>
                  <a:gd name="connsiteX1" fmla="*/ 17717 w 35433"/>
                  <a:gd name="connsiteY1" fmla="*/ 46863 h 46862"/>
                  <a:gd name="connsiteX2" fmla="*/ 0 w 35433"/>
                  <a:gd name="connsiteY2" fmla="*/ 23431 h 46862"/>
                  <a:gd name="connsiteX3" fmla="*/ 17717 w 35433"/>
                  <a:gd name="connsiteY3" fmla="*/ 0 h 46862"/>
                  <a:gd name="connsiteX4" fmla="*/ 35433 w 35433"/>
                  <a:gd name="connsiteY4" fmla="*/ 23431 h 46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33" h="46862">
                    <a:moveTo>
                      <a:pt x="35433" y="23431"/>
                    </a:moveTo>
                    <a:cubicBezTo>
                      <a:pt x="35433" y="36385"/>
                      <a:pt x="27527" y="46863"/>
                      <a:pt x="17717" y="46863"/>
                    </a:cubicBezTo>
                    <a:cubicBezTo>
                      <a:pt x="7906" y="46863"/>
                      <a:pt x="0" y="36385"/>
                      <a:pt x="0" y="23431"/>
                    </a:cubicBezTo>
                    <a:cubicBezTo>
                      <a:pt x="0" y="10477"/>
                      <a:pt x="7906" y="0"/>
                      <a:pt x="17717" y="0"/>
                    </a:cubicBezTo>
                    <a:cubicBezTo>
                      <a:pt x="27432" y="0"/>
                      <a:pt x="35433" y="10477"/>
                      <a:pt x="35433" y="2343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9739CD5F-8DBF-4F6E-A125-7E09A8164BC9}"/>
                  </a:ext>
                </a:extLst>
              </p:cNvPr>
              <p:cNvSpPr/>
              <p:nvPr/>
            </p:nvSpPr>
            <p:spPr>
              <a:xfrm>
                <a:off x="4390929" y="2275617"/>
                <a:ext cx="52196" cy="68960"/>
              </a:xfrm>
              <a:custGeom>
                <a:avLst/>
                <a:gdLst>
                  <a:gd name="connsiteX0" fmla="*/ 52197 w 52196"/>
                  <a:gd name="connsiteY0" fmla="*/ 34480 h 68960"/>
                  <a:gd name="connsiteX1" fmla="*/ 26098 w 52196"/>
                  <a:gd name="connsiteY1" fmla="*/ 68961 h 68960"/>
                  <a:gd name="connsiteX2" fmla="*/ 0 w 52196"/>
                  <a:gd name="connsiteY2" fmla="*/ 34480 h 68960"/>
                  <a:gd name="connsiteX3" fmla="*/ 26098 w 52196"/>
                  <a:gd name="connsiteY3" fmla="*/ 0 h 68960"/>
                  <a:gd name="connsiteX4" fmla="*/ 52197 w 52196"/>
                  <a:gd name="connsiteY4" fmla="*/ 34480 h 68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96" h="68960">
                    <a:moveTo>
                      <a:pt x="52197" y="34480"/>
                    </a:moveTo>
                    <a:cubicBezTo>
                      <a:pt x="52197" y="53530"/>
                      <a:pt x="40576" y="68961"/>
                      <a:pt x="26098" y="68961"/>
                    </a:cubicBezTo>
                    <a:cubicBezTo>
                      <a:pt x="11716" y="68961"/>
                      <a:pt x="0" y="53530"/>
                      <a:pt x="0" y="34480"/>
                    </a:cubicBezTo>
                    <a:cubicBezTo>
                      <a:pt x="0" y="15430"/>
                      <a:pt x="11620" y="0"/>
                      <a:pt x="26098" y="0"/>
                    </a:cubicBezTo>
                    <a:cubicBezTo>
                      <a:pt x="40576" y="0"/>
                      <a:pt x="52197" y="15430"/>
                      <a:pt x="52197" y="34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DC1EEC52-E084-4057-A4CC-807C70F05AC4}"/>
                  </a:ext>
                </a:extLst>
              </p:cNvPr>
              <p:cNvSpPr/>
              <p:nvPr/>
            </p:nvSpPr>
            <p:spPr>
              <a:xfrm>
                <a:off x="4355400" y="2246566"/>
                <a:ext cx="29146" cy="38481"/>
              </a:xfrm>
              <a:custGeom>
                <a:avLst/>
                <a:gdLst>
                  <a:gd name="connsiteX0" fmla="*/ 29147 w 29146"/>
                  <a:gd name="connsiteY0" fmla="*/ 19240 h 38481"/>
                  <a:gd name="connsiteX1" fmla="*/ 14573 w 29146"/>
                  <a:gd name="connsiteY1" fmla="*/ 38481 h 38481"/>
                  <a:gd name="connsiteX2" fmla="*/ 0 w 29146"/>
                  <a:gd name="connsiteY2" fmla="*/ 19240 h 38481"/>
                  <a:gd name="connsiteX3" fmla="*/ 14573 w 29146"/>
                  <a:gd name="connsiteY3" fmla="*/ 0 h 38481"/>
                  <a:gd name="connsiteX4" fmla="*/ 29147 w 29146"/>
                  <a:gd name="connsiteY4" fmla="*/ 19240 h 3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46" h="38481">
                    <a:moveTo>
                      <a:pt x="29147" y="19240"/>
                    </a:moveTo>
                    <a:cubicBezTo>
                      <a:pt x="29147" y="29813"/>
                      <a:pt x="22670" y="38481"/>
                      <a:pt x="14573" y="38481"/>
                    </a:cubicBezTo>
                    <a:cubicBezTo>
                      <a:pt x="6477" y="38481"/>
                      <a:pt x="0" y="29908"/>
                      <a:pt x="0" y="19240"/>
                    </a:cubicBezTo>
                    <a:cubicBezTo>
                      <a:pt x="0" y="8573"/>
                      <a:pt x="6477" y="0"/>
                      <a:pt x="14573" y="0"/>
                    </a:cubicBezTo>
                    <a:cubicBezTo>
                      <a:pt x="22670" y="0"/>
                      <a:pt x="29147" y="8668"/>
                      <a:pt x="29147" y="19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9AFC01D4-2C3A-4845-B01F-39E3774EF108}"/>
                  </a:ext>
                </a:extLst>
              </p:cNvPr>
              <p:cNvSpPr/>
              <p:nvPr/>
            </p:nvSpPr>
            <p:spPr>
              <a:xfrm>
                <a:off x="4321111" y="2216753"/>
                <a:ext cx="21717" cy="28765"/>
              </a:xfrm>
              <a:custGeom>
                <a:avLst/>
                <a:gdLst>
                  <a:gd name="connsiteX0" fmla="*/ 21717 w 21717"/>
                  <a:gd name="connsiteY0" fmla="*/ 14383 h 28765"/>
                  <a:gd name="connsiteX1" fmla="*/ 10858 w 21717"/>
                  <a:gd name="connsiteY1" fmla="*/ 28766 h 28765"/>
                  <a:gd name="connsiteX2" fmla="*/ 0 w 21717"/>
                  <a:gd name="connsiteY2" fmla="*/ 14383 h 28765"/>
                  <a:gd name="connsiteX3" fmla="*/ 10858 w 21717"/>
                  <a:gd name="connsiteY3" fmla="*/ 0 h 28765"/>
                  <a:gd name="connsiteX4" fmla="*/ 21717 w 21717"/>
                  <a:gd name="connsiteY4" fmla="*/ 14383 h 2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17" h="28765">
                    <a:moveTo>
                      <a:pt x="21717" y="14383"/>
                    </a:moveTo>
                    <a:cubicBezTo>
                      <a:pt x="21717" y="22326"/>
                      <a:pt x="16855" y="28766"/>
                      <a:pt x="10858" y="28766"/>
                    </a:cubicBezTo>
                    <a:cubicBezTo>
                      <a:pt x="4862" y="28766"/>
                      <a:pt x="0" y="22326"/>
                      <a:pt x="0" y="14383"/>
                    </a:cubicBezTo>
                    <a:cubicBezTo>
                      <a:pt x="0" y="6439"/>
                      <a:pt x="4862" y="0"/>
                      <a:pt x="10858" y="0"/>
                    </a:cubicBezTo>
                    <a:cubicBezTo>
                      <a:pt x="16855" y="0"/>
                      <a:pt x="21717" y="6439"/>
                      <a:pt x="21717" y="143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16AE857B-3C69-4A82-96EC-C3E24BB16AB5}"/>
                  </a:ext>
                </a:extLst>
              </p:cNvPr>
              <p:cNvSpPr/>
              <p:nvPr/>
            </p:nvSpPr>
            <p:spPr>
              <a:xfrm>
                <a:off x="4404835" y="2220944"/>
                <a:ext cx="21717" cy="28765"/>
              </a:xfrm>
              <a:custGeom>
                <a:avLst/>
                <a:gdLst>
                  <a:gd name="connsiteX0" fmla="*/ 21717 w 21717"/>
                  <a:gd name="connsiteY0" fmla="*/ 14383 h 28765"/>
                  <a:gd name="connsiteX1" fmla="*/ 10859 w 21717"/>
                  <a:gd name="connsiteY1" fmla="*/ 28766 h 28765"/>
                  <a:gd name="connsiteX2" fmla="*/ 0 w 21717"/>
                  <a:gd name="connsiteY2" fmla="*/ 14383 h 28765"/>
                  <a:gd name="connsiteX3" fmla="*/ 10859 w 21717"/>
                  <a:gd name="connsiteY3" fmla="*/ 0 h 28765"/>
                  <a:gd name="connsiteX4" fmla="*/ 21717 w 21717"/>
                  <a:gd name="connsiteY4" fmla="*/ 14383 h 2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17" h="28765">
                    <a:moveTo>
                      <a:pt x="21717" y="14383"/>
                    </a:moveTo>
                    <a:cubicBezTo>
                      <a:pt x="21717" y="22326"/>
                      <a:pt x="16855" y="28766"/>
                      <a:pt x="10859" y="28766"/>
                    </a:cubicBezTo>
                    <a:cubicBezTo>
                      <a:pt x="4862" y="28766"/>
                      <a:pt x="0" y="22326"/>
                      <a:pt x="0" y="14383"/>
                    </a:cubicBezTo>
                    <a:cubicBezTo>
                      <a:pt x="0" y="6439"/>
                      <a:pt x="4862" y="0"/>
                      <a:pt x="10859" y="0"/>
                    </a:cubicBezTo>
                    <a:cubicBezTo>
                      <a:pt x="16855" y="0"/>
                      <a:pt x="21717" y="6439"/>
                      <a:pt x="21717" y="143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4106F64E-2E65-4239-8B7D-825D226EDC38}"/>
                  </a:ext>
                </a:extLst>
              </p:cNvPr>
              <p:cNvSpPr/>
              <p:nvPr/>
            </p:nvSpPr>
            <p:spPr>
              <a:xfrm>
                <a:off x="4315396" y="2328862"/>
                <a:ext cx="21717" cy="28765"/>
              </a:xfrm>
              <a:custGeom>
                <a:avLst/>
                <a:gdLst>
                  <a:gd name="connsiteX0" fmla="*/ 21717 w 21717"/>
                  <a:gd name="connsiteY0" fmla="*/ 14383 h 28765"/>
                  <a:gd name="connsiteX1" fmla="*/ 10859 w 21717"/>
                  <a:gd name="connsiteY1" fmla="*/ 28766 h 28765"/>
                  <a:gd name="connsiteX2" fmla="*/ 0 w 21717"/>
                  <a:gd name="connsiteY2" fmla="*/ 14383 h 28765"/>
                  <a:gd name="connsiteX3" fmla="*/ 10859 w 21717"/>
                  <a:gd name="connsiteY3" fmla="*/ 0 h 28765"/>
                  <a:gd name="connsiteX4" fmla="*/ 21717 w 21717"/>
                  <a:gd name="connsiteY4" fmla="*/ 14383 h 2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17" h="28765">
                    <a:moveTo>
                      <a:pt x="21717" y="14383"/>
                    </a:moveTo>
                    <a:cubicBezTo>
                      <a:pt x="21717" y="22326"/>
                      <a:pt x="16855" y="28766"/>
                      <a:pt x="10859" y="28766"/>
                    </a:cubicBezTo>
                    <a:cubicBezTo>
                      <a:pt x="4862" y="28766"/>
                      <a:pt x="0" y="22326"/>
                      <a:pt x="0" y="14383"/>
                    </a:cubicBezTo>
                    <a:cubicBezTo>
                      <a:pt x="0" y="6439"/>
                      <a:pt x="4862" y="0"/>
                      <a:pt x="10859" y="0"/>
                    </a:cubicBezTo>
                    <a:cubicBezTo>
                      <a:pt x="16855" y="0"/>
                      <a:pt x="21717" y="6439"/>
                      <a:pt x="21717" y="143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D08B61D-F41E-4A31-A4C7-5F4075CBE725}"/>
                </a:ext>
              </a:extLst>
            </p:cNvPr>
            <p:cNvSpPr/>
            <p:nvPr/>
          </p:nvSpPr>
          <p:spPr>
            <a:xfrm>
              <a:off x="4298011" y="2175092"/>
              <a:ext cx="122153" cy="119816"/>
            </a:xfrm>
            <a:custGeom>
              <a:avLst/>
              <a:gdLst>
                <a:gd name="connsiteX0" fmla="*/ 27767 w 122153"/>
                <a:gd name="connsiteY0" fmla="*/ 26135 h 119816"/>
                <a:gd name="connsiteX1" fmla="*/ 1192 w 122153"/>
                <a:gd name="connsiteY1" fmla="*/ 74713 h 119816"/>
                <a:gd name="connsiteX2" fmla="*/ 2811 w 122153"/>
                <a:gd name="connsiteY2" fmla="*/ 102430 h 119816"/>
                <a:gd name="connsiteX3" fmla="*/ 23385 w 122153"/>
                <a:gd name="connsiteY3" fmla="*/ 119671 h 119816"/>
                <a:gd name="connsiteX4" fmla="*/ 45579 w 122153"/>
                <a:gd name="connsiteY4" fmla="*/ 111384 h 119816"/>
                <a:gd name="connsiteX5" fmla="*/ 60533 w 122153"/>
                <a:gd name="connsiteY5" fmla="*/ 92239 h 119816"/>
                <a:gd name="connsiteX6" fmla="*/ 76344 w 122153"/>
                <a:gd name="connsiteY6" fmla="*/ 73855 h 119816"/>
                <a:gd name="connsiteX7" fmla="*/ 115587 w 122153"/>
                <a:gd name="connsiteY7" fmla="*/ 51567 h 119816"/>
                <a:gd name="connsiteX8" fmla="*/ 115206 w 122153"/>
                <a:gd name="connsiteY8" fmla="*/ 12800 h 119816"/>
                <a:gd name="connsiteX9" fmla="*/ 92918 w 122153"/>
                <a:gd name="connsiteY9" fmla="*/ 418 h 119816"/>
                <a:gd name="connsiteX10" fmla="*/ 46626 w 122153"/>
                <a:gd name="connsiteY10" fmla="*/ 12610 h 119816"/>
                <a:gd name="connsiteX11" fmla="*/ 27767 w 122153"/>
                <a:gd name="connsiteY11" fmla="*/ 26135 h 11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2153" h="119816">
                  <a:moveTo>
                    <a:pt x="27767" y="26135"/>
                  </a:moveTo>
                  <a:cubicBezTo>
                    <a:pt x="14051" y="38994"/>
                    <a:pt x="4621" y="56234"/>
                    <a:pt x="1192" y="74713"/>
                  </a:cubicBezTo>
                  <a:cubicBezTo>
                    <a:pt x="-522" y="83952"/>
                    <a:pt x="-713" y="93763"/>
                    <a:pt x="2811" y="102430"/>
                  </a:cubicBezTo>
                  <a:cubicBezTo>
                    <a:pt x="6336" y="111098"/>
                    <a:pt x="14051" y="118528"/>
                    <a:pt x="23385" y="119671"/>
                  </a:cubicBezTo>
                  <a:cubicBezTo>
                    <a:pt x="31482" y="120623"/>
                    <a:pt x="39483" y="116813"/>
                    <a:pt x="45579" y="111384"/>
                  </a:cubicBezTo>
                  <a:cubicBezTo>
                    <a:pt x="51675" y="105955"/>
                    <a:pt x="56056" y="99001"/>
                    <a:pt x="60533" y="92239"/>
                  </a:cubicBezTo>
                  <a:cubicBezTo>
                    <a:pt x="65010" y="85476"/>
                    <a:pt x="69772" y="78713"/>
                    <a:pt x="76344" y="73855"/>
                  </a:cubicBezTo>
                  <a:cubicBezTo>
                    <a:pt x="88441" y="64807"/>
                    <a:pt x="105681" y="63092"/>
                    <a:pt x="115587" y="51567"/>
                  </a:cubicBezTo>
                  <a:cubicBezTo>
                    <a:pt x="124731" y="40899"/>
                    <a:pt x="124065" y="23659"/>
                    <a:pt x="115206" y="12800"/>
                  </a:cubicBezTo>
                  <a:cubicBezTo>
                    <a:pt x="109777" y="6037"/>
                    <a:pt x="101586" y="1751"/>
                    <a:pt x="92918" y="418"/>
                  </a:cubicBezTo>
                  <a:cubicBezTo>
                    <a:pt x="77868" y="-1868"/>
                    <a:pt x="59676" y="5656"/>
                    <a:pt x="46626" y="12610"/>
                  </a:cubicBezTo>
                  <a:cubicBezTo>
                    <a:pt x="39768" y="16229"/>
                    <a:pt x="33482" y="20801"/>
                    <a:pt x="27767" y="26135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ADDA390-FA06-4984-903C-AF7AA8ED3BDF}"/>
                </a:ext>
              </a:extLst>
            </p:cNvPr>
            <p:cNvSpPr/>
            <p:nvPr/>
          </p:nvSpPr>
          <p:spPr>
            <a:xfrm>
              <a:off x="4275295" y="2222849"/>
              <a:ext cx="223595" cy="171735"/>
            </a:xfrm>
            <a:custGeom>
              <a:avLst/>
              <a:gdLst>
                <a:gd name="connsiteX0" fmla="*/ 145352 w 223595"/>
                <a:gd name="connsiteY0" fmla="*/ 167545 h 171735"/>
                <a:gd name="connsiteX1" fmla="*/ 52959 w 223595"/>
                <a:gd name="connsiteY1" fmla="*/ 154781 h 171735"/>
                <a:gd name="connsiteX2" fmla="*/ 0 w 223595"/>
                <a:gd name="connsiteY2" fmla="*/ 86773 h 171735"/>
                <a:gd name="connsiteX3" fmla="*/ 67437 w 223595"/>
                <a:gd name="connsiteY3" fmla="*/ 142494 h 171735"/>
                <a:gd name="connsiteX4" fmla="*/ 158210 w 223595"/>
                <a:gd name="connsiteY4" fmla="*/ 135255 h 171735"/>
                <a:gd name="connsiteX5" fmla="*/ 207454 w 223595"/>
                <a:gd name="connsiteY5" fmla="*/ 69818 h 171735"/>
                <a:gd name="connsiteX6" fmla="*/ 214694 w 223595"/>
                <a:gd name="connsiteY6" fmla="*/ 30385 h 171735"/>
                <a:gd name="connsiteX7" fmla="*/ 214217 w 223595"/>
                <a:gd name="connsiteY7" fmla="*/ 0 h 171735"/>
                <a:gd name="connsiteX8" fmla="*/ 214694 w 223595"/>
                <a:gd name="connsiteY8" fmla="*/ 1143 h 171735"/>
                <a:gd name="connsiteX9" fmla="*/ 145352 w 223595"/>
                <a:gd name="connsiteY9" fmla="*/ 167545 h 17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595" h="171735">
                  <a:moveTo>
                    <a:pt x="145352" y="167545"/>
                  </a:moveTo>
                  <a:cubicBezTo>
                    <a:pt x="114491" y="176403"/>
                    <a:pt x="80582" y="170783"/>
                    <a:pt x="52959" y="154781"/>
                  </a:cubicBezTo>
                  <a:cubicBezTo>
                    <a:pt x="27527" y="139922"/>
                    <a:pt x="8668" y="114871"/>
                    <a:pt x="0" y="86773"/>
                  </a:cubicBezTo>
                  <a:cubicBezTo>
                    <a:pt x="15145" y="112395"/>
                    <a:pt x="39338" y="132778"/>
                    <a:pt x="67437" y="142494"/>
                  </a:cubicBezTo>
                  <a:cubicBezTo>
                    <a:pt x="97060" y="152781"/>
                    <a:pt x="131255" y="151257"/>
                    <a:pt x="158210" y="135255"/>
                  </a:cubicBezTo>
                  <a:cubicBezTo>
                    <a:pt x="182213" y="121063"/>
                    <a:pt x="199073" y="96393"/>
                    <a:pt x="207454" y="69818"/>
                  </a:cubicBezTo>
                  <a:cubicBezTo>
                    <a:pt x="211550" y="57055"/>
                    <a:pt x="213741" y="43720"/>
                    <a:pt x="214694" y="30385"/>
                  </a:cubicBezTo>
                  <a:cubicBezTo>
                    <a:pt x="215360" y="20383"/>
                    <a:pt x="213836" y="10001"/>
                    <a:pt x="214217" y="0"/>
                  </a:cubicBezTo>
                  <a:cubicBezTo>
                    <a:pt x="214408" y="381"/>
                    <a:pt x="214598" y="762"/>
                    <a:pt x="214694" y="1143"/>
                  </a:cubicBezTo>
                  <a:cubicBezTo>
                    <a:pt x="239363" y="60769"/>
                    <a:pt x="211646" y="148590"/>
                    <a:pt x="145352" y="167545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81" name="Graphic 25">
            <a:extLst>
              <a:ext uri="{FF2B5EF4-FFF2-40B4-BE49-F238E27FC236}">
                <a16:creationId xmlns:a16="http://schemas.microsoft.com/office/drawing/2014/main" id="{4CEA3876-0E17-42B5-8B9B-E2170D2665ED}"/>
              </a:ext>
            </a:extLst>
          </p:cNvPr>
          <p:cNvGrpSpPr/>
          <p:nvPr/>
        </p:nvGrpSpPr>
        <p:grpSpPr>
          <a:xfrm>
            <a:off x="10883645" y="2002104"/>
            <a:ext cx="184118" cy="199072"/>
            <a:chOff x="7911845" y="2842450"/>
            <a:chExt cx="184118" cy="199072"/>
          </a:xfrm>
        </p:grpSpPr>
        <p:grpSp>
          <p:nvGrpSpPr>
            <p:cNvPr id="182" name="Graphic 25">
              <a:extLst>
                <a:ext uri="{FF2B5EF4-FFF2-40B4-BE49-F238E27FC236}">
                  <a16:creationId xmlns:a16="http://schemas.microsoft.com/office/drawing/2014/main" id="{884F7A2F-1D8F-4EDB-AD0C-CF3BE44BD3F6}"/>
                </a:ext>
              </a:extLst>
            </p:cNvPr>
            <p:cNvGrpSpPr/>
            <p:nvPr/>
          </p:nvGrpSpPr>
          <p:grpSpPr>
            <a:xfrm>
              <a:off x="7911845" y="2842450"/>
              <a:ext cx="184118" cy="199072"/>
              <a:chOff x="7911845" y="2842450"/>
              <a:chExt cx="184118" cy="199072"/>
            </a:xfrm>
            <a:solidFill>
              <a:srgbClr val="E54545"/>
            </a:solidFill>
          </p:grpSpPr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B0B4C192-A12C-4E6E-8DA8-029F3BC7E7A7}"/>
                  </a:ext>
                </a:extLst>
              </p:cNvPr>
              <p:cNvSpPr/>
              <p:nvPr/>
            </p:nvSpPr>
            <p:spPr>
              <a:xfrm>
                <a:off x="7943679" y="2883259"/>
                <a:ext cx="114262" cy="117380"/>
              </a:xfrm>
              <a:custGeom>
                <a:avLst/>
                <a:gdLst>
                  <a:gd name="connsiteX0" fmla="*/ 75131 w 114262"/>
                  <a:gd name="connsiteY0" fmla="*/ 115306 h 117380"/>
                  <a:gd name="connsiteX1" fmla="*/ 29030 w 114262"/>
                  <a:gd name="connsiteY1" fmla="*/ 108924 h 117380"/>
                  <a:gd name="connsiteX2" fmla="*/ 2646 w 114262"/>
                  <a:gd name="connsiteY2" fmla="*/ 74920 h 117380"/>
                  <a:gd name="connsiteX3" fmla="*/ 646 w 114262"/>
                  <a:gd name="connsiteY3" fmla="*/ 49202 h 117380"/>
                  <a:gd name="connsiteX4" fmla="*/ 10362 w 114262"/>
                  <a:gd name="connsiteY4" fmla="*/ 25390 h 117380"/>
                  <a:gd name="connsiteX5" fmla="*/ 28269 w 114262"/>
                  <a:gd name="connsiteY5" fmla="*/ 8721 h 117380"/>
                  <a:gd name="connsiteX6" fmla="*/ 109612 w 114262"/>
                  <a:gd name="connsiteY6" fmla="*/ 31677 h 117380"/>
                  <a:gd name="connsiteX7" fmla="*/ 109898 w 114262"/>
                  <a:gd name="connsiteY7" fmla="*/ 32248 h 117380"/>
                  <a:gd name="connsiteX8" fmla="*/ 75131 w 114262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62" h="117380">
                    <a:moveTo>
                      <a:pt x="75131" y="115306"/>
                    </a:moveTo>
                    <a:cubicBezTo>
                      <a:pt x="59701" y="119688"/>
                      <a:pt x="42747" y="116925"/>
                      <a:pt x="29030" y="108924"/>
                    </a:cubicBezTo>
                    <a:cubicBezTo>
                      <a:pt x="16362" y="101495"/>
                      <a:pt x="6932" y="89017"/>
                      <a:pt x="2646" y="74920"/>
                    </a:cubicBezTo>
                    <a:cubicBezTo>
                      <a:pt x="74" y="66633"/>
                      <a:pt x="-687" y="57775"/>
                      <a:pt x="646" y="49202"/>
                    </a:cubicBezTo>
                    <a:cubicBezTo>
                      <a:pt x="1980" y="40630"/>
                      <a:pt x="5408" y="32439"/>
                      <a:pt x="10362" y="25390"/>
                    </a:cubicBezTo>
                    <a:cubicBezTo>
                      <a:pt x="15029" y="18627"/>
                      <a:pt x="21220" y="12912"/>
                      <a:pt x="28269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3" y="32058"/>
                      <a:pt x="109898" y="32248"/>
                    </a:cubicBezTo>
                    <a:cubicBezTo>
                      <a:pt x="122090" y="62061"/>
                      <a:pt x="108183" y="105876"/>
                      <a:pt x="75131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D711E5CC-1D78-402E-95CC-924BA4B9EBB5}"/>
                  </a:ext>
                </a:extLst>
              </p:cNvPr>
              <p:cNvSpPr/>
              <p:nvPr/>
            </p:nvSpPr>
            <p:spPr>
              <a:xfrm>
                <a:off x="7999475" y="2842450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6B5F49B0-023B-49B9-AD21-4F53DAF4A9EF}"/>
                  </a:ext>
                </a:extLst>
              </p:cNvPr>
              <p:cNvSpPr/>
              <p:nvPr/>
            </p:nvSpPr>
            <p:spPr>
              <a:xfrm>
                <a:off x="8050529" y="2901981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715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BD842B16-7288-4D79-A62C-898474313C15}"/>
                  </a:ext>
                </a:extLst>
              </p:cNvPr>
              <p:cNvSpPr/>
              <p:nvPr/>
            </p:nvSpPr>
            <p:spPr>
              <a:xfrm>
                <a:off x="8037289" y="2964941"/>
                <a:ext cx="41148" cy="33337"/>
              </a:xfrm>
              <a:custGeom>
                <a:avLst/>
                <a:gdLst>
                  <a:gd name="connsiteX0" fmla="*/ 7906 w 41148"/>
                  <a:gd name="connsiteY0" fmla="*/ 0 h 33337"/>
                  <a:gd name="connsiteX1" fmla="*/ 41148 w 41148"/>
                  <a:gd name="connsiteY1" fmla="*/ 33338 h 33337"/>
                  <a:gd name="connsiteX2" fmla="*/ 0 w 41148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8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4A866512-A8A6-4A8D-8F49-5AA9E2B14302}"/>
                  </a:ext>
                </a:extLst>
              </p:cNvPr>
              <p:cNvSpPr/>
              <p:nvPr/>
            </p:nvSpPr>
            <p:spPr>
              <a:xfrm>
                <a:off x="7991664" y="2994755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953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953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DF0EE762-CF3B-4D52-9CDE-46773ACFEE69}"/>
                  </a:ext>
                </a:extLst>
              </p:cNvPr>
              <p:cNvSpPr/>
              <p:nvPr/>
            </p:nvSpPr>
            <p:spPr>
              <a:xfrm>
                <a:off x="7911845" y="2957703"/>
                <a:ext cx="45719" cy="23907"/>
              </a:xfrm>
              <a:custGeom>
                <a:avLst/>
                <a:gdLst>
                  <a:gd name="connsiteX0" fmla="*/ 45720 w 45719"/>
                  <a:gd name="connsiteY0" fmla="*/ 12478 h 23907"/>
                  <a:gd name="connsiteX1" fmla="*/ 0 w 45719"/>
                  <a:gd name="connsiteY1" fmla="*/ 23908 h 23907"/>
                  <a:gd name="connsiteX2" fmla="*/ 40291 w 45719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19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41DF9F61-AAE0-4C76-82F7-DEFB36BCFC2E}"/>
                  </a:ext>
                </a:extLst>
              </p:cNvPr>
              <p:cNvSpPr/>
              <p:nvPr/>
            </p:nvSpPr>
            <p:spPr>
              <a:xfrm>
                <a:off x="7920037" y="2883026"/>
                <a:ext cx="40671" cy="34099"/>
              </a:xfrm>
              <a:custGeom>
                <a:avLst/>
                <a:gdLst>
                  <a:gd name="connsiteX0" fmla="*/ 32480 w 40671"/>
                  <a:gd name="connsiteY0" fmla="*/ 34100 h 34099"/>
                  <a:gd name="connsiteX1" fmla="*/ 0 w 40671"/>
                  <a:gd name="connsiteY1" fmla="*/ 0 h 34099"/>
                  <a:gd name="connsiteX2" fmla="*/ 40672 w 40671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1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672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923D75F0-62EA-44D1-A511-B050D0C267A2}"/>
                  </a:ext>
                </a:extLst>
              </p:cNvPr>
              <p:cNvSpPr/>
              <p:nvPr/>
            </p:nvSpPr>
            <p:spPr>
              <a:xfrm>
                <a:off x="7974520" y="2867310"/>
                <a:ext cx="12858" cy="27432"/>
              </a:xfrm>
              <a:custGeom>
                <a:avLst/>
                <a:gdLst>
                  <a:gd name="connsiteX0" fmla="*/ 3048 w 12858"/>
                  <a:gd name="connsiteY0" fmla="*/ 27432 h 27432"/>
                  <a:gd name="connsiteX1" fmla="*/ 0 w 12858"/>
                  <a:gd name="connsiteY1" fmla="*/ 0 h 27432"/>
                  <a:gd name="connsiteX2" fmla="*/ 12859 w 12858"/>
                  <a:gd name="connsiteY2" fmla="*/ 22955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432">
                    <a:moveTo>
                      <a:pt x="3048" y="27432"/>
                    </a:moveTo>
                    <a:lnTo>
                      <a:pt x="0" y="0"/>
                    </a:lnTo>
                    <a:lnTo>
                      <a:pt x="12859" y="2295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1E71E714-FD0F-4D0A-BB01-2D6CE31EFEFC}"/>
                  </a:ext>
                </a:extLst>
              </p:cNvPr>
              <p:cNvSpPr/>
              <p:nvPr/>
            </p:nvSpPr>
            <p:spPr>
              <a:xfrm>
                <a:off x="8019001" y="2867882"/>
                <a:ext cx="16668" cy="25527"/>
              </a:xfrm>
              <a:custGeom>
                <a:avLst/>
                <a:gdLst>
                  <a:gd name="connsiteX0" fmla="*/ 0 w 16668"/>
                  <a:gd name="connsiteY0" fmla="*/ 22098 h 25527"/>
                  <a:gd name="connsiteX1" fmla="*/ 16669 w 16668"/>
                  <a:gd name="connsiteY1" fmla="*/ 0 h 25527"/>
                  <a:gd name="connsiteX2" fmla="*/ 10192 w 16668"/>
                  <a:gd name="connsiteY2" fmla="*/ 25527 h 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" h="25527">
                    <a:moveTo>
                      <a:pt x="0" y="22098"/>
                    </a:moveTo>
                    <a:lnTo>
                      <a:pt x="16669" y="0"/>
                    </a:lnTo>
                    <a:lnTo>
                      <a:pt x="10192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C71083D9-4176-4D6B-BEB1-AC62F32FE811}"/>
                  </a:ext>
                </a:extLst>
              </p:cNvPr>
              <p:cNvSpPr/>
              <p:nvPr/>
            </p:nvSpPr>
            <p:spPr>
              <a:xfrm>
                <a:off x="8046052" y="2916174"/>
                <a:ext cx="27241" cy="14192"/>
              </a:xfrm>
              <a:custGeom>
                <a:avLst/>
                <a:gdLst>
                  <a:gd name="connsiteX0" fmla="*/ 0 w 27241"/>
                  <a:gd name="connsiteY0" fmla="*/ 4667 h 14192"/>
                  <a:gd name="connsiteX1" fmla="*/ 27241 w 27241"/>
                  <a:gd name="connsiteY1" fmla="*/ 0 h 14192"/>
                  <a:gd name="connsiteX2" fmla="*/ 5048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667"/>
                    </a:moveTo>
                    <a:lnTo>
                      <a:pt x="27241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605D7101-3B91-4663-BDCE-C1A6039F481A}"/>
                  </a:ext>
                </a:extLst>
              </p:cNvPr>
              <p:cNvSpPr/>
              <p:nvPr/>
            </p:nvSpPr>
            <p:spPr>
              <a:xfrm>
                <a:off x="8051101" y="2945034"/>
                <a:ext cx="25908" cy="15335"/>
              </a:xfrm>
              <a:custGeom>
                <a:avLst/>
                <a:gdLst>
                  <a:gd name="connsiteX0" fmla="*/ 2857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7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DD2813D7-C9FB-45F1-B9CA-5E5421A6F905}"/>
                  </a:ext>
                </a:extLst>
              </p:cNvPr>
              <p:cNvSpPr/>
              <p:nvPr/>
            </p:nvSpPr>
            <p:spPr>
              <a:xfrm>
                <a:off x="8020906" y="2988278"/>
                <a:ext cx="15430" cy="26955"/>
              </a:xfrm>
              <a:custGeom>
                <a:avLst/>
                <a:gdLst>
                  <a:gd name="connsiteX0" fmla="*/ 9144 w 15430"/>
                  <a:gd name="connsiteY0" fmla="*/ 0 h 26955"/>
                  <a:gd name="connsiteX1" fmla="*/ 15430 w 15430"/>
                  <a:gd name="connsiteY1" fmla="*/ 26956 h 26955"/>
                  <a:gd name="connsiteX2" fmla="*/ 0 w 15430"/>
                  <a:gd name="connsiteY2" fmla="*/ 5525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144" y="0"/>
                    </a:moveTo>
                    <a:lnTo>
                      <a:pt x="15430" y="26956"/>
                    </a:lnTo>
                    <a:lnTo>
                      <a:pt x="0" y="552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9AB250B0-4DB9-49BD-943A-1E853C72BF4D}"/>
                  </a:ext>
                </a:extLst>
              </p:cNvPr>
              <p:cNvSpPr/>
              <p:nvPr/>
            </p:nvSpPr>
            <p:spPr>
              <a:xfrm>
                <a:off x="7968328" y="2988659"/>
                <a:ext cx="14001" cy="26193"/>
              </a:xfrm>
              <a:custGeom>
                <a:avLst/>
                <a:gdLst>
                  <a:gd name="connsiteX0" fmla="*/ 14002 w 14001"/>
                  <a:gd name="connsiteY0" fmla="*/ 2286 h 26193"/>
                  <a:gd name="connsiteX1" fmla="*/ 0 w 14001"/>
                  <a:gd name="connsiteY1" fmla="*/ 26194 h 26193"/>
                  <a:gd name="connsiteX2" fmla="*/ 3524 w 14001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01" h="26193">
                    <a:moveTo>
                      <a:pt x="14002" y="2286"/>
                    </a:moveTo>
                    <a:lnTo>
                      <a:pt x="0" y="26194"/>
                    </a:lnTo>
                    <a:lnTo>
                      <a:pt x="35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2DBB2233-CBD1-4F40-8809-7CB68F9D1BFA}"/>
                  </a:ext>
                </a:extLst>
              </p:cNvPr>
              <p:cNvSpPr/>
              <p:nvPr/>
            </p:nvSpPr>
            <p:spPr>
              <a:xfrm>
                <a:off x="7921370" y="2947416"/>
                <a:ext cx="27622" cy="10287"/>
              </a:xfrm>
              <a:custGeom>
                <a:avLst/>
                <a:gdLst>
                  <a:gd name="connsiteX0" fmla="*/ 27622 w 27622"/>
                  <a:gd name="connsiteY0" fmla="*/ 10287 h 10287"/>
                  <a:gd name="connsiteX1" fmla="*/ 0 w 27622"/>
                  <a:gd name="connsiteY1" fmla="*/ 9049 h 10287"/>
                  <a:gd name="connsiteX2" fmla="*/ 24765 w 27622"/>
                  <a:gd name="connsiteY2" fmla="*/ 0 h 1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7">
                    <a:moveTo>
                      <a:pt x="27622" y="10287"/>
                    </a:moveTo>
                    <a:lnTo>
                      <a:pt x="0" y="9049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AEDC4D2E-13CB-474E-A200-B5F428625B66}"/>
                  </a:ext>
                </a:extLst>
              </p:cNvPr>
              <p:cNvSpPr/>
              <p:nvPr/>
            </p:nvSpPr>
            <p:spPr>
              <a:xfrm>
                <a:off x="7923942" y="2921222"/>
                <a:ext cx="26289" cy="12572"/>
              </a:xfrm>
              <a:custGeom>
                <a:avLst/>
                <a:gdLst>
                  <a:gd name="connsiteX0" fmla="*/ 24574 w 26289"/>
                  <a:gd name="connsiteY0" fmla="*/ 12573 h 12572"/>
                  <a:gd name="connsiteX1" fmla="*/ 0 w 26289"/>
                  <a:gd name="connsiteY1" fmla="*/ 0 h 12572"/>
                  <a:gd name="connsiteX2" fmla="*/ 26289 w 26289"/>
                  <a:gd name="connsiteY2" fmla="*/ 1905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572">
                    <a:moveTo>
                      <a:pt x="24574" y="12573"/>
                    </a:moveTo>
                    <a:lnTo>
                      <a:pt x="0" y="0"/>
                    </a:lnTo>
                    <a:lnTo>
                      <a:pt x="26289" y="190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3" name="Graphic 25">
              <a:extLst>
                <a:ext uri="{FF2B5EF4-FFF2-40B4-BE49-F238E27FC236}">
                  <a16:creationId xmlns:a16="http://schemas.microsoft.com/office/drawing/2014/main" id="{5BAEBF75-0D72-4532-A14F-AF2C6E5E8C22}"/>
                </a:ext>
              </a:extLst>
            </p:cNvPr>
            <p:cNvGrpSpPr/>
            <p:nvPr/>
          </p:nvGrpSpPr>
          <p:grpSpPr>
            <a:xfrm>
              <a:off x="7956898" y="2911983"/>
              <a:ext cx="73056" cy="70199"/>
              <a:chOff x="7956898" y="2911983"/>
              <a:chExt cx="73056" cy="70199"/>
            </a:xfrm>
            <a:solidFill>
              <a:srgbClr val="E54545"/>
            </a:solidFill>
          </p:grpSpPr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081A6D21-26EB-4D85-A502-CDFE67D2EE62}"/>
                  </a:ext>
                </a:extLst>
              </p:cNvPr>
              <p:cNvSpPr/>
              <p:nvPr/>
            </p:nvSpPr>
            <p:spPr>
              <a:xfrm>
                <a:off x="7956898" y="2930652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2"/>
                      <a:pt x="19665" y="33528"/>
                      <a:pt x="12668" y="33528"/>
                    </a:cubicBezTo>
                    <a:cubicBezTo>
                      <a:pt x="5672" y="33528"/>
                      <a:pt x="0" y="26022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E4F9048E-894B-4506-A873-17D7270031E2}"/>
                  </a:ext>
                </a:extLst>
              </p:cNvPr>
              <p:cNvSpPr/>
              <p:nvPr/>
            </p:nvSpPr>
            <p:spPr>
              <a:xfrm>
                <a:off x="7982235" y="2954274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C4832A2D-882D-4B55-8841-FA5E86EBF850}"/>
                  </a:ext>
                </a:extLst>
              </p:cNvPr>
              <p:cNvSpPr/>
              <p:nvPr/>
            </p:nvSpPr>
            <p:spPr>
              <a:xfrm>
                <a:off x="8003856" y="2941320"/>
                <a:ext cx="26098" cy="34480"/>
              </a:xfrm>
              <a:custGeom>
                <a:avLst/>
                <a:gdLst>
                  <a:gd name="connsiteX0" fmla="*/ 26099 w 26098"/>
                  <a:gd name="connsiteY0" fmla="*/ 17240 h 34480"/>
                  <a:gd name="connsiteX1" fmla="*/ 13049 w 26098"/>
                  <a:gd name="connsiteY1" fmla="*/ 34480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9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9" y="17240"/>
                    </a:moveTo>
                    <a:cubicBezTo>
                      <a:pt x="26099" y="26765"/>
                      <a:pt x="20288" y="34480"/>
                      <a:pt x="13049" y="34480"/>
                    </a:cubicBezTo>
                    <a:cubicBezTo>
                      <a:pt x="5906" y="34480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9" y="7715"/>
                      <a:pt x="26099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970BADC6-A51A-4FF8-BAF4-832B95C93EA2}"/>
                  </a:ext>
                </a:extLst>
              </p:cNvPr>
              <p:cNvSpPr/>
              <p:nvPr/>
            </p:nvSpPr>
            <p:spPr>
              <a:xfrm>
                <a:off x="7986235" y="2926746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1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44FA4DB1-B307-4D9D-BFB8-055013493D3E}"/>
                  </a:ext>
                </a:extLst>
              </p:cNvPr>
              <p:cNvSpPr/>
              <p:nvPr/>
            </p:nvSpPr>
            <p:spPr>
              <a:xfrm>
                <a:off x="7968995" y="2911983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AF3E94BC-E102-4154-8333-FEE82CB16B03}"/>
                  </a:ext>
                </a:extLst>
              </p:cNvPr>
              <p:cNvSpPr/>
              <p:nvPr/>
            </p:nvSpPr>
            <p:spPr>
              <a:xfrm>
                <a:off x="8010905" y="2914076"/>
                <a:ext cx="10858" cy="14289"/>
              </a:xfrm>
              <a:custGeom>
                <a:avLst/>
                <a:gdLst>
                  <a:gd name="connsiteX0" fmla="*/ 10858 w 10858"/>
                  <a:gd name="connsiteY0" fmla="*/ 7146 h 14289"/>
                  <a:gd name="connsiteX1" fmla="*/ 5429 w 10858"/>
                  <a:gd name="connsiteY1" fmla="*/ 14290 h 14289"/>
                  <a:gd name="connsiteX2" fmla="*/ 0 w 10858"/>
                  <a:gd name="connsiteY2" fmla="*/ 7146 h 14289"/>
                  <a:gd name="connsiteX3" fmla="*/ 5429 w 10858"/>
                  <a:gd name="connsiteY3" fmla="*/ 2 h 14289"/>
                  <a:gd name="connsiteX4" fmla="*/ 10858 w 10858"/>
                  <a:gd name="connsiteY4" fmla="*/ 7146 h 1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9">
                    <a:moveTo>
                      <a:pt x="10858" y="7146"/>
                    </a:moveTo>
                    <a:cubicBezTo>
                      <a:pt x="10858" y="11146"/>
                      <a:pt x="8477" y="14290"/>
                      <a:pt x="5429" y="14290"/>
                    </a:cubicBezTo>
                    <a:cubicBezTo>
                      <a:pt x="2476" y="14290"/>
                      <a:pt x="0" y="11051"/>
                      <a:pt x="0" y="7146"/>
                    </a:cubicBezTo>
                    <a:cubicBezTo>
                      <a:pt x="0" y="3241"/>
                      <a:pt x="2381" y="2"/>
                      <a:pt x="5429" y="2"/>
                    </a:cubicBezTo>
                    <a:cubicBezTo>
                      <a:pt x="8382" y="-93"/>
                      <a:pt x="10858" y="3145"/>
                      <a:pt x="10858" y="714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2C33F7B4-57D6-4669-B085-A2DA00254ED4}"/>
                  </a:ext>
                </a:extLst>
              </p:cNvPr>
              <p:cNvSpPr/>
              <p:nvPr/>
            </p:nvSpPr>
            <p:spPr>
              <a:xfrm>
                <a:off x="7966233" y="296789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477" y="0"/>
                      <a:pt x="10858" y="3238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660AFB68-01D2-4A28-8089-307699666947}"/>
                </a:ext>
              </a:extLst>
            </p:cNvPr>
            <p:cNvSpPr/>
            <p:nvPr/>
          </p:nvSpPr>
          <p:spPr>
            <a:xfrm>
              <a:off x="7957537" y="2891102"/>
              <a:ext cx="61050" cy="59719"/>
            </a:xfrm>
            <a:custGeom>
              <a:avLst/>
              <a:gdLst>
                <a:gd name="connsiteX0" fmla="*/ 13840 w 61050"/>
                <a:gd name="connsiteY0" fmla="*/ 13069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60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69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69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7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60" y="6402"/>
                  </a:cubicBezTo>
                  <a:cubicBezTo>
                    <a:pt x="54797" y="3068"/>
                    <a:pt x="50797" y="877"/>
                    <a:pt x="46415" y="211"/>
                  </a:cubicBezTo>
                  <a:cubicBezTo>
                    <a:pt x="38890" y="-932"/>
                    <a:pt x="29842" y="2783"/>
                    <a:pt x="23269" y="6307"/>
                  </a:cubicBezTo>
                  <a:cubicBezTo>
                    <a:pt x="19840" y="8117"/>
                    <a:pt x="16697" y="10402"/>
                    <a:pt x="13840" y="13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38426854-6C45-4B10-AE22-A0D4E3FCAEE9}"/>
                </a:ext>
              </a:extLst>
            </p:cNvPr>
            <p:cNvSpPr/>
            <p:nvPr/>
          </p:nvSpPr>
          <p:spPr>
            <a:xfrm>
              <a:off x="7946326" y="2914745"/>
              <a:ext cx="111615" cy="85894"/>
            </a:xfrm>
            <a:custGeom>
              <a:avLst/>
              <a:gdLst>
                <a:gd name="connsiteX0" fmla="*/ 72485 w 111615"/>
                <a:gd name="connsiteY0" fmla="*/ 83820 h 85894"/>
                <a:gd name="connsiteX1" fmla="*/ 26384 w 111615"/>
                <a:gd name="connsiteY1" fmla="*/ 77438 h 85894"/>
                <a:gd name="connsiteX2" fmla="*/ 0 w 111615"/>
                <a:gd name="connsiteY2" fmla="*/ 43434 h 85894"/>
                <a:gd name="connsiteX3" fmla="*/ 33718 w 111615"/>
                <a:gd name="connsiteY3" fmla="*/ 71247 h 85894"/>
                <a:gd name="connsiteX4" fmla="*/ 79057 w 111615"/>
                <a:gd name="connsiteY4" fmla="*/ 67628 h 85894"/>
                <a:gd name="connsiteX5" fmla="*/ 103632 w 111615"/>
                <a:gd name="connsiteY5" fmla="*/ 34957 h 85894"/>
                <a:gd name="connsiteX6" fmla="*/ 107251 w 111615"/>
                <a:gd name="connsiteY6" fmla="*/ 15240 h 85894"/>
                <a:gd name="connsiteX7" fmla="*/ 106966 w 111615"/>
                <a:gd name="connsiteY7" fmla="*/ 0 h 85894"/>
                <a:gd name="connsiteX8" fmla="*/ 107251 w 111615"/>
                <a:gd name="connsiteY8" fmla="*/ 572 h 85894"/>
                <a:gd name="connsiteX9" fmla="*/ 72485 w 111615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15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1" y="66389"/>
                    <a:pt x="33718" y="71247"/>
                  </a:cubicBezTo>
                  <a:cubicBezTo>
                    <a:pt x="48482" y="76391"/>
                    <a:pt x="65627" y="75629"/>
                    <a:pt x="79057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8"/>
                    <a:pt x="107251" y="15240"/>
                  </a:cubicBezTo>
                  <a:cubicBezTo>
                    <a:pt x="107632" y="10287"/>
                    <a:pt x="106775" y="5048"/>
                    <a:pt x="106966" y="0"/>
                  </a:cubicBezTo>
                  <a:cubicBezTo>
                    <a:pt x="107061" y="191"/>
                    <a:pt x="107156" y="381"/>
                    <a:pt x="107251" y="572"/>
                  </a:cubicBezTo>
                  <a:cubicBezTo>
                    <a:pt x="119443" y="30575"/>
                    <a:pt x="105537" y="74390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08" name="Graphic 25">
            <a:extLst>
              <a:ext uri="{FF2B5EF4-FFF2-40B4-BE49-F238E27FC236}">
                <a16:creationId xmlns:a16="http://schemas.microsoft.com/office/drawing/2014/main" id="{2DEF1D15-5F85-4EE2-B51B-A928FCE9A8DE}"/>
              </a:ext>
            </a:extLst>
          </p:cNvPr>
          <p:cNvGrpSpPr/>
          <p:nvPr/>
        </p:nvGrpSpPr>
        <p:grpSpPr>
          <a:xfrm>
            <a:off x="5259975" y="304802"/>
            <a:ext cx="184022" cy="199167"/>
            <a:chOff x="4801170" y="2336482"/>
            <a:chExt cx="184022" cy="199167"/>
          </a:xfrm>
        </p:grpSpPr>
        <p:grpSp>
          <p:nvGrpSpPr>
            <p:cNvPr id="209" name="Graphic 25">
              <a:extLst>
                <a:ext uri="{FF2B5EF4-FFF2-40B4-BE49-F238E27FC236}">
                  <a16:creationId xmlns:a16="http://schemas.microsoft.com/office/drawing/2014/main" id="{6B4AAB8F-0CA6-4A6F-B9F0-892E7A582724}"/>
                </a:ext>
              </a:extLst>
            </p:cNvPr>
            <p:cNvGrpSpPr/>
            <p:nvPr/>
          </p:nvGrpSpPr>
          <p:grpSpPr>
            <a:xfrm>
              <a:off x="4801170" y="2336482"/>
              <a:ext cx="184022" cy="199167"/>
              <a:chOff x="4801170" y="2336482"/>
              <a:chExt cx="184022" cy="199167"/>
            </a:xfrm>
            <a:solidFill>
              <a:srgbClr val="E54545"/>
            </a:solidFill>
          </p:grpSpPr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7D257271-F377-4892-8CA2-536CF5CCF86E}"/>
                  </a:ext>
                </a:extLst>
              </p:cNvPr>
              <p:cNvSpPr/>
              <p:nvPr/>
            </p:nvSpPr>
            <p:spPr>
              <a:xfrm>
                <a:off x="4832910" y="2377386"/>
                <a:ext cx="114275" cy="117380"/>
              </a:xfrm>
              <a:custGeom>
                <a:avLst/>
                <a:gdLst>
                  <a:gd name="connsiteX0" fmla="*/ 75131 w 114275"/>
                  <a:gd name="connsiteY0" fmla="*/ 115306 h 117380"/>
                  <a:gd name="connsiteX1" fmla="*/ 29030 w 114275"/>
                  <a:gd name="connsiteY1" fmla="*/ 108924 h 117380"/>
                  <a:gd name="connsiteX2" fmla="*/ 2646 w 114275"/>
                  <a:gd name="connsiteY2" fmla="*/ 74920 h 117380"/>
                  <a:gd name="connsiteX3" fmla="*/ 646 w 114275"/>
                  <a:gd name="connsiteY3" fmla="*/ 49203 h 117380"/>
                  <a:gd name="connsiteX4" fmla="*/ 10361 w 114275"/>
                  <a:gd name="connsiteY4" fmla="*/ 25390 h 117380"/>
                  <a:gd name="connsiteX5" fmla="*/ 28268 w 114275"/>
                  <a:gd name="connsiteY5" fmla="*/ 8721 h 117380"/>
                  <a:gd name="connsiteX6" fmla="*/ 109612 w 114275"/>
                  <a:gd name="connsiteY6" fmla="*/ 31677 h 117380"/>
                  <a:gd name="connsiteX7" fmla="*/ 109898 w 114275"/>
                  <a:gd name="connsiteY7" fmla="*/ 32248 h 117380"/>
                  <a:gd name="connsiteX8" fmla="*/ 75131 w 114275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380">
                    <a:moveTo>
                      <a:pt x="75131" y="115306"/>
                    </a:moveTo>
                    <a:cubicBezTo>
                      <a:pt x="59701" y="119688"/>
                      <a:pt x="42746" y="116925"/>
                      <a:pt x="29030" y="108924"/>
                    </a:cubicBezTo>
                    <a:cubicBezTo>
                      <a:pt x="16362" y="101495"/>
                      <a:pt x="6932" y="89017"/>
                      <a:pt x="2646" y="74920"/>
                    </a:cubicBezTo>
                    <a:cubicBezTo>
                      <a:pt x="74" y="66633"/>
                      <a:pt x="-688" y="57775"/>
                      <a:pt x="646" y="49203"/>
                    </a:cubicBezTo>
                    <a:cubicBezTo>
                      <a:pt x="1979" y="40630"/>
                      <a:pt x="5408" y="32439"/>
                      <a:pt x="10361" y="25390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1966"/>
                      <a:pt x="108278" y="105781"/>
                      <a:pt x="75131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C51BD7D8-5FE0-4FC6-89A0-16A3329C56AB}"/>
                  </a:ext>
                </a:extLst>
              </p:cNvPr>
              <p:cNvSpPr/>
              <p:nvPr/>
            </p:nvSpPr>
            <p:spPr>
              <a:xfrm>
                <a:off x="4888705" y="2336482"/>
                <a:ext cx="13525" cy="46767"/>
              </a:xfrm>
              <a:custGeom>
                <a:avLst/>
                <a:gdLst>
                  <a:gd name="connsiteX0" fmla="*/ 0 w 13525"/>
                  <a:gd name="connsiteY0" fmla="*/ 45720 h 46767"/>
                  <a:gd name="connsiteX1" fmla="*/ 11525 w 13525"/>
                  <a:gd name="connsiteY1" fmla="*/ 0 h 46767"/>
                  <a:gd name="connsiteX2" fmla="*/ 13525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720"/>
                    </a:moveTo>
                    <a:lnTo>
                      <a:pt x="11525" y="0"/>
                    </a:lnTo>
                    <a:lnTo>
                      <a:pt x="13525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34E27633-92C3-4CDA-801B-A1F4043E7EB4}"/>
                  </a:ext>
                </a:extLst>
              </p:cNvPr>
              <p:cNvSpPr/>
              <p:nvPr/>
            </p:nvSpPr>
            <p:spPr>
              <a:xfrm>
                <a:off x="4939759" y="2396108"/>
                <a:ext cx="45434" cy="24765"/>
              </a:xfrm>
              <a:custGeom>
                <a:avLst/>
                <a:gdLst>
                  <a:gd name="connsiteX0" fmla="*/ 0 w 45434"/>
                  <a:gd name="connsiteY0" fmla="*/ 12478 h 24765"/>
                  <a:gd name="connsiteX1" fmla="*/ 45434 w 45434"/>
                  <a:gd name="connsiteY1" fmla="*/ 0 h 24765"/>
                  <a:gd name="connsiteX2" fmla="*/ 5715 w 45434"/>
                  <a:gd name="connsiteY2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5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382A8A6D-F232-47B7-B942-96777430EC74}"/>
                  </a:ext>
                </a:extLst>
              </p:cNvPr>
              <p:cNvSpPr/>
              <p:nvPr/>
            </p:nvSpPr>
            <p:spPr>
              <a:xfrm>
                <a:off x="4926615" y="2458974"/>
                <a:ext cx="41147" cy="33337"/>
              </a:xfrm>
              <a:custGeom>
                <a:avLst/>
                <a:gdLst>
                  <a:gd name="connsiteX0" fmla="*/ 7810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810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AB90922A-8E50-4868-9B12-F7EDE43405F1}"/>
                  </a:ext>
                </a:extLst>
              </p:cNvPr>
              <p:cNvSpPr/>
              <p:nvPr/>
            </p:nvSpPr>
            <p:spPr>
              <a:xfrm>
                <a:off x="4880990" y="2488882"/>
                <a:ext cx="13430" cy="46767"/>
              </a:xfrm>
              <a:custGeom>
                <a:avLst/>
                <a:gdLst>
                  <a:gd name="connsiteX0" fmla="*/ 13430 w 13430"/>
                  <a:gd name="connsiteY0" fmla="*/ 1333 h 46767"/>
                  <a:gd name="connsiteX1" fmla="*/ 857 w 13430"/>
                  <a:gd name="connsiteY1" fmla="*/ 46768 h 46767"/>
                  <a:gd name="connsiteX2" fmla="*/ 0 w 13430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30" h="46767">
                    <a:moveTo>
                      <a:pt x="13430" y="1333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831CE659-2EEF-4EF4-944B-49572370A15C}"/>
                  </a:ext>
                </a:extLst>
              </p:cNvPr>
              <p:cNvSpPr/>
              <p:nvPr/>
            </p:nvSpPr>
            <p:spPr>
              <a:xfrm>
                <a:off x="4801170" y="2451830"/>
                <a:ext cx="45720" cy="23812"/>
              </a:xfrm>
              <a:custGeom>
                <a:avLst/>
                <a:gdLst>
                  <a:gd name="connsiteX0" fmla="*/ 45720 w 45720"/>
                  <a:gd name="connsiteY0" fmla="*/ 12382 h 23812"/>
                  <a:gd name="connsiteX1" fmla="*/ 0 w 45720"/>
                  <a:gd name="connsiteY1" fmla="*/ 23813 h 23812"/>
                  <a:gd name="connsiteX2" fmla="*/ 40196 w 45720"/>
                  <a:gd name="connsiteY2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812">
                    <a:moveTo>
                      <a:pt x="45720" y="12382"/>
                    </a:moveTo>
                    <a:lnTo>
                      <a:pt x="0" y="23813"/>
                    </a:lnTo>
                    <a:lnTo>
                      <a:pt x="40196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2AEF5BF-451A-4722-A7A1-7D11749DDE9F}"/>
                  </a:ext>
                </a:extLst>
              </p:cNvPr>
              <p:cNvSpPr/>
              <p:nvPr/>
            </p:nvSpPr>
            <p:spPr>
              <a:xfrm>
                <a:off x="4809362" y="2377154"/>
                <a:ext cx="40576" cy="34099"/>
              </a:xfrm>
              <a:custGeom>
                <a:avLst/>
                <a:gdLst>
                  <a:gd name="connsiteX0" fmla="*/ 32480 w 40576"/>
                  <a:gd name="connsiteY0" fmla="*/ 34100 h 34099"/>
                  <a:gd name="connsiteX1" fmla="*/ 0 w 40576"/>
                  <a:gd name="connsiteY1" fmla="*/ 0 h 34099"/>
                  <a:gd name="connsiteX2" fmla="*/ 40577 w 40576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99F24A57-5307-48AB-AF81-EDDE28F0876F}"/>
                  </a:ext>
                </a:extLst>
              </p:cNvPr>
              <p:cNvSpPr/>
              <p:nvPr/>
            </p:nvSpPr>
            <p:spPr>
              <a:xfrm>
                <a:off x="4863750" y="2361342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0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5B99AA42-1548-4FBB-B2EB-85218D007672}"/>
                  </a:ext>
                </a:extLst>
              </p:cNvPr>
              <p:cNvSpPr/>
              <p:nvPr/>
            </p:nvSpPr>
            <p:spPr>
              <a:xfrm>
                <a:off x="4908327" y="2361914"/>
                <a:ext cx="16573" cy="25622"/>
              </a:xfrm>
              <a:custGeom>
                <a:avLst/>
                <a:gdLst>
                  <a:gd name="connsiteX0" fmla="*/ 0 w 16573"/>
                  <a:gd name="connsiteY0" fmla="*/ 22193 h 25622"/>
                  <a:gd name="connsiteX1" fmla="*/ 16574 w 16573"/>
                  <a:gd name="connsiteY1" fmla="*/ 0 h 25622"/>
                  <a:gd name="connsiteX2" fmla="*/ 10097 w 16573"/>
                  <a:gd name="connsiteY2" fmla="*/ 25622 h 25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622">
                    <a:moveTo>
                      <a:pt x="0" y="22193"/>
                    </a:moveTo>
                    <a:lnTo>
                      <a:pt x="16574" y="0"/>
                    </a:lnTo>
                    <a:lnTo>
                      <a:pt x="10097" y="2562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5BE5D0DA-3627-4E3F-B0E2-A676CEB61DDB}"/>
                  </a:ext>
                </a:extLst>
              </p:cNvPr>
              <p:cNvSpPr/>
              <p:nvPr/>
            </p:nvSpPr>
            <p:spPr>
              <a:xfrm>
                <a:off x="4935282" y="2410206"/>
                <a:ext cx="27241" cy="14192"/>
              </a:xfrm>
              <a:custGeom>
                <a:avLst/>
                <a:gdLst>
                  <a:gd name="connsiteX0" fmla="*/ 0 w 27241"/>
                  <a:gd name="connsiteY0" fmla="*/ 4763 h 14192"/>
                  <a:gd name="connsiteX1" fmla="*/ 27242 w 27241"/>
                  <a:gd name="connsiteY1" fmla="*/ 0 h 14192"/>
                  <a:gd name="connsiteX2" fmla="*/ 5048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763"/>
                    </a:moveTo>
                    <a:lnTo>
                      <a:pt x="27242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1029DD7C-53AF-4426-9B17-8F0BE6410E5B}"/>
                  </a:ext>
                </a:extLst>
              </p:cNvPr>
              <p:cNvSpPr/>
              <p:nvPr/>
            </p:nvSpPr>
            <p:spPr>
              <a:xfrm>
                <a:off x="4940331" y="2439162"/>
                <a:ext cx="25908" cy="15239"/>
              </a:xfrm>
              <a:custGeom>
                <a:avLst/>
                <a:gdLst>
                  <a:gd name="connsiteX0" fmla="*/ 2858 w 25908"/>
                  <a:gd name="connsiteY0" fmla="*/ 0 h 15239"/>
                  <a:gd name="connsiteX1" fmla="*/ 25908 w 25908"/>
                  <a:gd name="connsiteY1" fmla="*/ 15240 h 15239"/>
                  <a:gd name="connsiteX2" fmla="*/ 0 w 25908"/>
                  <a:gd name="connsiteY2" fmla="*/ 10287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239">
                    <a:moveTo>
                      <a:pt x="2858" y="0"/>
                    </a:moveTo>
                    <a:lnTo>
                      <a:pt x="25908" y="15240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D0D0070E-A8DA-4F45-AA37-70884D992612}"/>
                  </a:ext>
                </a:extLst>
              </p:cNvPr>
              <p:cNvSpPr/>
              <p:nvPr/>
            </p:nvSpPr>
            <p:spPr>
              <a:xfrm>
                <a:off x="4910137" y="2482405"/>
                <a:ext cx="15430" cy="26860"/>
              </a:xfrm>
              <a:custGeom>
                <a:avLst/>
                <a:gdLst>
                  <a:gd name="connsiteX0" fmla="*/ 9144 w 15430"/>
                  <a:gd name="connsiteY0" fmla="*/ 0 h 26860"/>
                  <a:gd name="connsiteX1" fmla="*/ 15431 w 15430"/>
                  <a:gd name="connsiteY1" fmla="*/ 26860 h 26860"/>
                  <a:gd name="connsiteX2" fmla="*/ 0 w 15430"/>
                  <a:gd name="connsiteY2" fmla="*/ 5524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860">
                    <a:moveTo>
                      <a:pt x="9144" y="0"/>
                    </a:moveTo>
                    <a:lnTo>
                      <a:pt x="15431" y="26860"/>
                    </a:lnTo>
                    <a:lnTo>
                      <a:pt x="0" y="552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BD80958C-029F-4032-A2D3-F66E118E03A9}"/>
                  </a:ext>
                </a:extLst>
              </p:cNvPr>
              <p:cNvSpPr/>
              <p:nvPr/>
            </p:nvSpPr>
            <p:spPr>
              <a:xfrm>
                <a:off x="4857559" y="2482786"/>
                <a:ext cx="14001" cy="26098"/>
              </a:xfrm>
              <a:custGeom>
                <a:avLst/>
                <a:gdLst>
                  <a:gd name="connsiteX0" fmla="*/ 14002 w 14001"/>
                  <a:gd name="connsiteY0" fmla="*/ 2286 h 26098"/>
                  <a:gd name="connsiteX1" fmla="*/ 0 w 14001"/>
                  <a:gd name="connsiteY1" fmla="*/ 26098 h 26098"/>
                  <a:gd name="connsiteX2" fmla="*/ 3524 w 14001"/>
                  <a:gd name="connsiteY2" fmla="*/ 0 h 2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01" h="26098">
                    <a:moveTo>
                      <a:pt x="14002" y="2286"/>
                    </a:moveTo>
                    <a:lnTo>
                      <a:pt x="0" y="26098"/>
                    </a:lnTo>
                    <a:lnTo>
                      <a:pt x="35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690B3EDC-12DA-4D99-B271-6134F9CCA5E2}"/>
                  </a:ext>
                </a:extLst>
              </p:cNvPr>
              <p:cNvSpPr/>
              <p:nvPr/>
            </p:nvSpPr>
            <p:spPr>
              <a:xfrm>
                <a:off x="4810600" y="2441447"/>
                <a:ext cx="27622" cy="10382"/>
              </a:xfrm>
              <a:custGeom>
                <a:avLst/>
                <a:gdLst>
                  <a:gd name="connsiteX0" fmla="*/ 27622 w 27622"/>
                  <a:gd name="connsiteY0" fmla="*/ 10382 h 10382"/>
                  <a:gd name="connsiteX1" fmla="*/ 0 w 27622"/>
                  <a:gd name="connsiteY1" fmla="*/ 9144 h 10382"/>
                  <a:gd name="connsiteX2" fmla="*/ 24765 w 27622"/>
                  <a:gd name="connsiteY2" fmla="*/ 0 h 1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382">
                    <a:moveTo>
                      <a:pt x="27622" y="10382"/>
                    </a:moveTo>
                    <a:lnTo>
                      <a:pt x="0" y="9144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13426153-32BF-450C-A6FB-42227B5754CC}"/>
                  </a:ext>
                </a:extLst>
              </p:cNvPr>
              <p:cNvSpPr/>
              <p:nvPr/>
            </p:nvSpPr>
            <p:spPr>
              <a:xfrm>
                <a:off x="4813172" y="2415254"/>
                <a:ext cx="26289" cy="12572"/>
              </a:xfrm>
              <a:custGeom>
                <a:avLst/>
                <a:gdLst>
                  <a:gd name="connsiteX0" fmla="*/ 24670 w 26289"/>
                  <a:gd name="connsiteY0" fmla="*/ 12573 h 12572"/>
                  <a:gd name="connsiteX1" fmla="*/ 0 w 26289"/>
                  <a:gd name="connsiteY1" fmla="*/ 0 h 12572"/>
                  <a:gd name="connsiteX2" fmla="*/ 26289 w 26289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10" name="Graphic 25">
              <a:extLst>
                <a:ext uri="{FF2B5EF4-FFF2-40B4-BE49-F238E27FC236}">
                  <a16:creationId xmlns:a16="http://schemas.microsoft.com/office/drawing/2014/main" id="{F244F658-0970-4EB7-8C89-BC5B2DD833F9}"/>
                </a:ext>
              </a:extLst>
            </p:cNvPr>
            <p:cNvGrpSpPr/>
            <p:nvPr/>
          </p:nvGrpSpPr>
          <p:grpSpPr>
            <a:xfrm>
              <a:off x="4846224" y="2406014"/>
              <a:ext cx="73056" cy="70294"/>
              <a:chOff x="4846224" y="2406014"/>
              <a:chExt cx="73056" cy="70294"/>
            </a:xfrm>
            <a:solidFill>
              <a:srgbClr val="E54545"/>
            </a:solidFill>
          </p:grpSpPr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6E5586F6-9CC4-42EF-B7EF-F90AC7C171F7}"/>
                  </a:ext>
                </a:extLst>
              </p:cNvPr>
              <p:cNvSpPr/>
              <p:nvPr/>
            </p:nvSpPr>
            <p:spPr>
              <a:xfrm>
                <a:off x="4846224" y="2424683"/>
                <a:ext cx="25336" cy="33528"/>
              </a:xfrm>
              <a:custGeom>
                <a:avLst/>
                <a:gdLst>
                  <a:gd name="connsiteX0" fmla="*/ 25336 w 25336"/>
                  <a:gd name="connsiteY0" fmla="*/ 16764 h 33528"/>
                  <a:gd name="connsiteX1" fmla="*/ 12668 w 25336"/>
                  <a:gd name="connsiteY1" fmla="*/ 33528 h 33528"/>
                  <a:gd name="connsiteX2" fmla="*/ 0 w 25336"/>
                  <a:gd name="connsiteY2" fmla="*/ 16764 h 33528"/>
                  <a:gd name="connsiteX3" fmla="*/ 12668 w 25336"/>
                  <a:gd name="connsiteY3" fmla="*/ 0 h 33528"/>
                  <a:gd name="connsiteX4" fmla="*/ 25336 w 25336"/>
                  <a:gd name="connsiteY4" fmla="*/ 16764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6" y="16764"/>
                    </a:moveTo>
                    <a:cubicBezTo>
                      <a:pt x="25336" y="26003"/>
                      <a:pt x="19621" y="33528"/>
                      <a:pt x="12668" y="33528"/>
                    </a:cubicBezTo>
                    <a:cubicBezTo>
                      <a:pt x="5715" y="33528"/>
                      <a:pt x="0" y="26003"/>
                      <a:pt x="0" y="16764"/>
                    </a:cubicBezTo>
                    <a:cubicBezTo>
                      <a:pt x="0" y="7525"/>
                      <a:pt x="5715" y="0"/>
                      <a:pt x="12668" y="0"/>
                    </a:cubicBezTo>
                    <a:cubicBezTo>
                      <a:pt x="19621" y="0"/>
                      <a:pt x="25336" y="7525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41C3190-F8A8-4E41-B69F-DA3F5C3E48D2}"/>
                  </a:ext>
                </a:extLst>
              </p:cNvPr>
              <p:cNvSpPr/>
              <p:nvPr/>
            </p:nvSpPr>
            <p:spPr>
              <a:xfrm>
                <a:off x="4871560" y="2448306"/>
                <a:ext cx="17716" cy="23431"/>
              </a:xfrm>
              <a:custGeom>
                <a:avLst/>
                <a:gdLst>
                  <a:gd name="connsiteX0" fmla="*/ 17716 w 17716"/>
                  <a:gd name="connsiteY0" fmla="*/ 11716 h 23431"/>
                  <a:gd name="connsiteX1" fmla="*/ 8858 w 17716"/>
                  <a:gd name="connsiteY1" fmla="*/ 23432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6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6" y="11716"/>
                    </a:moveTo>
                    <a:cubicBezTo>
                      <a:pt x="17716" y="18186"/>
                      <a:pt x="13751" y="23432"/>
                      <a:pt x="8858" y="23432"/>
                    </a:cubicBezTo>
                    <a:cubicBezTo>
                      <a:pt x="3966" y="23432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6" y="5245"/>
                      <a:pt x="17716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DE8D64DF-4C5C-4B0C-B6F3-742F679757A6}"/>
                  </a:ext>
                </a:extLst>
              </p:cNvPr>
              <p:cNvSpPr/>
              <p:nvPr/>
            </p:nvSpPr>
            <p:spPr>
              <a:xfrm>
                <a:off x="4893182" y="2435352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23F1B555-13D0-453A-852E-3B6CFE7E76E5}"/>
                  </a:ext>
                </a:extLst>
              </p:cNvPr>
              <p:cNvSpPr/>
              <p:nvPr/>
            </p:nvSpPr>
            <p:spPr>
              <a:xfrm>
                <a:off x="4875466" y="2420874"/>
                <a:ext cx="14478" cy="19240"/>
              </a:xfrm>
              <a:custGeom>
                <a:avLst/>
                <a:gdLst>
                  <a:gd name="connsiteX0" fmla="*/ 14478 w 14478"/>
                  <a:gd name="connsiteY0" fmla="*/ 9620 h 19240"/>
                  <a:gd name="connsiteX1" fmla="*/ 7239 w 14478"/>
                  <a:gd name="connsiteY1" fmla="*/ 19241 h 19240"/>
                  <a:gd name="connsiteX2" fmla="*/ 0 w 14478"/>
                  <a:gd name="connsiteY2" fmla="*/ 9620 h 19240"/>
                  <a:gd name="connsiteX3" fmla="*/ 7239 w 14478"/>
                  <a:gd name="connsiteY3" fmla="*/ 0 h 19240"/>
                  <a:gd name="connsiteX4" fmla="*/ 14478 w 14478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8" h="19240">
                    <a:moveTo>
                      <a:pt x="14478" y="9620"/>
                    </a:moveTo>
                    <a:cubicBezTo>
                      <a:pt x="14478" y="14933"/>
                      <a:pt x="11237" y="19241"/>
                      <a:pt x="7239" y="19241"/>
                    </a:cubicBezTo>
                    <a:cubicBezTo>
                      <a:pt x="3241" y="19241"/>
                      <a:pt x="0" y="14933"/>
                      <a:pt x="0" y="9620"/>
                    </a:cubicBezTo>
                    <a:cubicBezTo>
                      <a:pt x="0" y="4307"/>
                      <a:pt x="3241" y="0"/>
                      <a:pt x="7239" y="0"/>
                    </a:cubicBezTo>
                    <a:cubicBezTo>
                      <a:pt x="11237" y="0"/>
                      <a:pt x="14478" y="4307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347F2A76-76C1-45BC-AEB2-0458934D7B9E}"/>
                  </a:ext>
                </a:extLst>
              </p:cNvPr>
              <p:cNvSpPr/>
              <p:nvPr/>
            </p:nvSpPr>
            <p:spPr>
              <a:xfrm>
                <a:off x="4858320" y="24060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477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382" y="0"/>
                      <a:pt x="10858" y="3239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78D65180-7E12-4ABF-ACBB-003E93AD5837}"/>
                  </a:ext>
                </a:extLst>
              </p:cNvPr>
              <p:cNvSpPr/>
              <p:nvPr/>
            </p:nvSpPr>
            <p:spPr>
              <a:xfrm>
                <a:off x="4900135" y="2408110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9"/>
                      <a:pt x="2381" y="0"/>
                      <a:pt x="5429" y="0"/>
                    </a:cubicBezTo>
                    <a:cubicBezTo>
                      <a:pt x="8477" y="0"/>
                      <a:pt x="10858" y="3239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6A76C6E0-23BF-4D75-A11C-15EFC79641FF}"/>
                  </a:ext>
                </a:extLst>
              </p:cNvPr>
              <p:cNvSpPr/>
              <p:nvPr/>
            </p:nvSpPr>
            <p:spPr>
              <a:xfrm>
                <a:off x="4855463" y="2462022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476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FDCE844-5A14-4CF9-9874-31CAE7C1BF74}"/>
                </a:ext>
              </a:extLst>
            </p:cNvPr>
            <p:cNvSpPr/>
            <p:nvPr/>
          </p:nvSpPr>
          <p:spPr>
            <a:xfrm>
              <a:off x="4846862" y="2385134"/>
              <a:ext cx="61050" cy="59719"/>
            </a:xfrm>
            <a:custGeom>
              <a:avLst/>
              <a:gdLst>
                <a:gd name="connsiteX0" fmla="*/ 13840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70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269" y="6307"/>
                  </a:cubicBezTo>
                  <a:cubicBezTo>
                    <a:pt x="19840" y="8212"/>
                    <a:pt x="16602" y="10403"/>
                    <a:pt x="13840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AB4539E4-7A08-498E-8BC5-5ED80037FD43}"/>
                </a:ext>
              </a:extLst>
            </p:cNvPr>
            <p:cNvSpPr/>
            <p:nvPr/>
          </p:nvSpPr>
          <p:spPr>
            <a:xfrm>
              <a:off x="4835556" y="2408872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7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0"/>
                    <a:pt x="65627" y="75628"/>
                    <a:pt x="79058" y="67627"/>
                  </a:cubicBezTo>
                  <a:cubicBezTo>
                    <a:pt x="91059" y="60484"/>
                    <a:pt x="99441" y="48196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35" name="Graphic 25">
            <a:extLst>
              <a:ext uri="{FF2B5EF4-FFF2-40B4-BE49-F238E27FC236}">
                <a16:creationId xmlns:a16="http://schemas.microsoft.com/office/drawing/2014/main" id="{1AACA37A-D545-43CB-8638-E79CB5056B8F}"/>
              </a:ext>
            </a:extLst>
          </p:cNvPr>
          <p:cNvGrpSpPr/>
          <p:nvPr/>
        </p:nvGrpSpPr>
        <p:grpSpPr>
          <a:xfrm>
            <a:off x="2026856" y="828100"/>
            <a:ext cx="184118" cy="199072"/>
            <a:chOff x="8113775" y="4118514"/>
            <a:chExt cx="184118" cy="199072"/>
          </a:xfrm>
        </p:grpSpPr>
        <p:grpSp>
          <p:nvGrpSpPr>
            <p:cNvPr id="236" name="Graphic 25">
              <a:extLst>
                <a:ext uri="{FF2B5EF4-FFF2-40B4-BE49-F238E27FC236}">
                  <a16:creationId xmlns:a16="http://schemas.microsoft.com/office/drawing/2014/main" id="{DB0771B9-FAD0-4910-AAAC-A9C10587F7E2}"/>
                </a:ext>
              </a:extLst>
            </p:cNvPr>
            <p:cNvGrpSpPr/>
            <p:nvPr/>
          </p:nvGrpSpPr>
          <p:grpSpPr>
            <a:xfrm>
              <a:off x="8113775" y="4118514"/>
              <a:ext cx="184118" cy="199072"/>
              <a:chOff x="8113775" y="4118514"/>
              <a:chExt cx="184118" cy="199072"/>
            </a:xfrm>
            <a:solidFill>
              <a:srgbClr val="E54545"/>
            </a:solidFill>
          </p:grpSpPr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9C26FE4-DB84-42B6-9A97-F58198CE2CF2}"/>
                  </a:ext>
                </a:extLst>
              </p:cNvPr>
              <p:cNvSpPr/>
              <p:nvPr/>
            </p:nvSpPr>
            <p:spPr>
              <a:xfrm>
                <a:off x="8145609" y="4159323"/>
                <a:ext cx="114222" cy="117380"/>
              </a:xfrm>
              <a:custGeom>
                <a:avLst/>
                <a:gdLst>
                  <a:gd name="connsiteX0" fmla="*/ 75132 w 114222"/>
                  <a:gd name="connsiteY0" fmla="*/ 115306 h 117380"/>
                  <a:gd name="connsiteX1" fmla="*/ 29031 w 114222"/>
                  <a:gd name="connsiteY1" fmla="*/ 108924 h 117380"/>
                  <a:gd name="connsiteX2" fmla="*/ 2646 w 114222"/>
                  <a:gd name="connsiteY2" fmla="*/ 74920 h 117380"/>
                  <a:gd name="connsiteX3" fmla="*/ 646 w 114222"/>
                  <a:gd name="connsiteY3" fmla="*/ 49202 h 117380"/>
                  <a:gd name="connsiteX4" fmla="*/ 10361 w 114222"/>
                  <a:gd name="connsiteY4" fmla="*/ 25390 h 117380"/>
                  <a:gd name="connsiteX5" fmla="*/ 28268 w 114222"/>
                  <a:gd name="connsiteY5" fmla="*/ 8721 h 117380"/>
                  <a:gd name="connsiteX6" fmla="*/ 109612 w 114222"/>
                  <a:gd name="connsiteY6" fmla="*/ 31676 h 117380"/>
                  <a:gd name="connsiteX7" fmla="*/ 109898 w 114222"/>
                  <a:gd name="connsiteY7" fmla="*/ 32248 h 117380"/>
                  <a:gd name="connsiteX8" fmla="*/ 75132 w 114222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22" h="117380">
                    <a:moveTo>
                      <a:pt x="75132" y="115306"/>
                    </a:moveTo>
                    <a:cubicBezTo>
                      <a:pt x="59701" y="119687"/>
                      <a:pt x="42747" y="116925"/>
                      <a:pt x="29031" y="108924"/>
                    </a:cubicBezTo>
                    <a:cubicBezTo>
                      <a:pt x="16362" y="101495"/>
                      <a:pt x="6933" y="89017"/>
                      <a:pt x="2646" y="74920"/>
                    </a:cubicBezTo>
                    <a:cubicBezTo>
                      <a:pt x="75" y="66633"/>
                      <a:pt x="-688" y="57775"/>
                      <a:pt x="646" y="49202"/>
                    </a:cubicBezTo>
                    <a:cubicBezTo>
                      <a:pt x="1980" y="40630"/>
                      <a:pt x="5409" y="32438"/>
                      <a:pt x="10361" y="25390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6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1994" y="62061"/>
                      <a:pt x="108183" y="105876"/>
                      <a:pt x="75132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637B1F65-C9D0-4873-BD04-EE7C26DFFDE1}"/>
                  </a:ext>
                </a:extLst>
              </p:cNvPr>
              <p:cNvSpPr/>
              <p:nvPr/>
            </p:nvSpPr>
            <p:spPr>
              <a:xfrm>
                <a:off x="8201405" y="4118514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5 w 13525"/>
                  <a:gd name="connsiteY2" fmla="*/ 46767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5" y="4676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6019B3DD-2E37-4AB2-B932-91063D532334}"/>
                  </a:ext>
                </a:extLst>
              </p:cNvPr>
              <p:cNvSpPr/>
              <p:nvPr/>
            </p:nvSpPr>
            <p:spPr>
              <a:xfrm>
                <a:off x="8252459" y="4178046"/>
                <a:ext cx="45434" cy="24764"/>
              </a:xfrm>
              <a:custGeom>
                <a:avLst/>
                <a:gdLst>
                  <a:gd name="connsiteX0" fmla="*/ 0 w 45434"/>
                  <a:gd name="connsiteY0" fmla="*/ 12478 h 24764"/>
                  <a:gd name="connsiteX1" fmla="*/ 45434 w 45434"/>
                  <a:gd name="connsiteY1" fmla="*/ 0 h 24764"/>
                  <a:gd name="connsiteX2" fmla="*/ 5715 w 45434"/>
                  <a:gd name="connsiteY2" fmla="*/ 2476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4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DB7B0005-F5D4-4F07-8A28-551030CE1F66}"/>
                  </a:ext>
                </a:extLst>
              </p:cNvPr>
              <p:cNvSpPr/>
              <p:nvPr/>
            </p:nvSpPr>
            <p:spPr>
              <a:xfrm>
                <a:off x="8239219" y="4240910"/>
                <a:ext cx="41147" cy="33432"/>
              </a:xfrm>
              <a:custGeom>
                <a:avLst/>
                <a:gdLst>
                  <a:gd name="connsiteX0" fmla="*/ 7906 w 41147"/>
                  <a:gd name="connsiteY0" fmla="*/ 0 h 33432"/>
                  <a:gd name="connsiteX1" fmla="*/ 41148 w 41147"/>
                  <a:gd name="connsiteY1" fmla="*/ 33433 h 33432"/>
                  <a:gd name="connsiteX2" fmla="*/ 0 w 41147"/>
                  <a:gd name="connsiteY2" fmla="*/ 11144 h 3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432">
                    <a:moveTo>
                      <a:pt x="7906" y="0"/>
                    </a:moveTo>
                    <a:lnTo>
                      <a:pt x="41148" y="33433"/>
                    </a:lnTo>
                    <a:lnTo>
                      <a:pt x="0" y="1114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2ED6B0B6-F484-44B1-837E-0EEDF6099502}"/>
                  </a:ext>
                </a:extLst>
              </p:cNvPr>
              <p:cNvSpPr/>
              <p:nvPr/>
            </p:nvSpPr>
            <p:spPr>
              <a:xfrm>
                <a:off x="8193595" y="4270819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BCBC4DAA-241B-4DFD-B77B-E7805114A7BF}"/>
                  </a:ext>
                </a:extLst>
              </p:cNvPr>
              <p:cNvSpPr/>
              <p:nvPr/>
            </p:nvSpPr>
            <p:spPr>
              <a:xfrm>
                <a:off x="8113775" y="4233767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EC3EA288-EBA8-4F0F-9B82-41A48C96B604}"/>
                  </a:ext>
                </a:extLst>
              </p:cNvPr>
              <p:cNvSpPr/>
              <p:nvPr/>
            </p:nvSpPr>
            <p:spPr>
              <a:xfrm>
                <a:off x="8121967" y="4159091"/>
                <a:ext cx="40671" cy="34099"/>
              </a:xfrm>
              <a:custGeom>
                <a:avLst/>
                <a:gdLst>
                  <a:gd name="connsiteX0" fmla="*/ 32480 w 40671"/>
                  <a:gd name="connsiteY0" fmla="*/ 34100 h 34099"/>
                  <a:gd name="connsiteX1" fmla="*/ 0 w 40671"/>
                  <a:gd name="connsiteY1" fmla="*/ 0 h 34099"/>
                  <a:gd name="connsiteX2" fmla="*/ 40672 w 40671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1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672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4B87B00A-CAB0-4FF7-88E8-1E0CD132C32E}"/>
                  </a:ext>
                </a:extLst>
              </p:cNvPr>
              <p:cNvSpPr/>
              <p:nvPr/>
            </p:nvSpPr>
            <p:spPr>
              <a:xfrm>
                <a:off x="8176450" y="4143375"/>
                <a:ext cx="12858" cy="27432"/>
              </a:xfrm>
              <a:custGeom>
                <a:avLst/>
                <a:gdLst>
                  <a:gd name="connsiteX0" fmla="*/ 3048 w 12858"/>
                  <a:gd name="connsiteY0" fmla="*/ 27432 h 27432"/>
                  <a:gd name="connsiteX1" fmla="*/ 0 w 12858"/>
                  <a:gd name="connsiteY1" fmla="*/ 0 h 27432"/>
                  <a:gd name="connsiteX2" fmla="*/ 12859 w 12858"/>
                  <a:gd name="connsiteY2" fmla="*/ 22955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432">
                    <a:moveTo>
                      <a:pt x="3048" y="27432"/>
                    </a:moveTo>
                    <a:lnTo>
                      <a:pt x="0" y="0"/>
                    </a:lnTo>
                    <a:lnTo>
                      <a:pt x="12859" y="2295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E358944D-3F1B-40DC-8272-0648AE85D195}"/>
                  </a:ext>
                </a:extLst>
              </p:cNvPr>
              <p:cNvSpPr/>
              <p:nvPr/>
            </p:nvSpPr>
            <p:spPr>
              <a:xfrm>
                <a:off x="8220931" y="4143946"/>
                <a:ext cx="16668" cy="25526"/>
              </a:xfrm>
              <a:custGeom>
                <a:avLst/>
                <a:gdLst>
                  <a:gd name="connsiteX0" fmla="*/ 0 w 16668"/>
                  <a:gd name="connsiteY0" fmla="*/ 22098 h 25526"/>
                  <a:gd name="connsiteX1" fmla="*/ 16669 w 16668"/>
                  <a:gd name="connsiteY1" fmla="*/ 0 h 25526"/>
                  <a:gd name="connsiteX2" fmla="*/ 10192 w 16668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" h="25526">
                    <a:moveTo>
                      <a:pt x="0" y="22098"/>
                    </a:moveTo>
                    <a:lnTo>
                      <a:pt x="16669" y="0"/>
                    </a:lnTo>
                    <a:lnTo>
                      <a:pt x="10192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C6E6841B-6A6C-4896-A255-2C9147B79607}"/>
                  </a:ext>
                </a:extLst>
              </p:cNvPr>
              <p:cNvSpPr/>
              <p:nvPr/>
            </p:nvSpPr>
            <p:spPr>
              <a:xfrm>
                <a:off x="8247982" y="4192238"/>
                <a:ext cx="27241" cy="14192"/>
              </a:xfrm>
              <a:custGeom>
                <a:avLst/>
                <a:gdLst>
                  <a:gd name="connsiteX0" fmla="*/ 0 w 27241"/>
                  <a:gd name="connsiteY0" fmla="*/ 4667 h 14192"/>
                  <a:gd name="connsiteX1" fmla="*/ 27242 w 27241"/>
                  <a:gd name="connsiteY1" fmla="*/ 0 h 14192"/>
                  <a:gd name="connsiteX2" fmla="*/ 4953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667"/>
                    </a:moveTo>
                    <a:lnTo>
                      <a:pt x="27242" y="0"/>
                    </a:lnTo>
                    <a:lnTo>
                      <a:pt x="4953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75B59F5-C317-4E6F-B7B1-B6D38DCAC4D0}"/>
                  </a:ext>
                </a:extLst>
              </p:cNvPr>
              <p:cNvSpPr/>
              <p:nvPr/>
            </p:nvSpPr>
            <p:spPr>
              <a:xfrm>
                <a:off x="8253030" y="4221099"/>
                <a:ext cx="25812" cy="15335"/>
              </a:xfrm>
              <a:custGeom>
                <a:avLst/>
                <a:gdLst>
                  <a:gd name="connsiteX0" fmla="*/ 2858 w 25812"/>
                  <a:gd name="connsiteY0" fmla="*/ 0 h 15335"/>
                  <a:gd name="connsiteX1" fmla="*/ 25813 w 25812"/>
                  <a:gd name="connsiteY1" fmla="*/ 15335 h 15335"/>
                  <a:gd name="connsiteX2" fmla="*/ 0 w 25812"/>
                  <a:gd name="connsiteY2" fmla="*/ 10287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812" h="15335">
                    <a:moveTo>
                      <a:pt x="2858" y="0"/>
                    </a:moveTo>
                    <a:lnTo>
                      <a:pt x="25813" y="15335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D56F5116-6246-4598-83F7-FED79E0D0F78}"/>
                  </a:ext>
                </a:extLst>
              </p:cNvPr>
              <p:cNvSpPr/>
              <p:nvPr/>
            </p:nvSpPr>
            <p:spPr>
              <a:xfrm>
                <a:off x="8222836" y="4264342"/>
                <a:ext cx="15335" cy="26955"/>
              </a:xfrm>
              <a:custGeom>
                <a:avLst/>
                <a:gdLst>
                  <a:gd name="connsiteX0" fmla="*/ 9144 w 15335"/>
                  <a:gd name="connsiteY0" fmla="*/ 0 h 26955"/>
                  <a:gd name="connsiteX1" fmla="*/ 15335 w 15335"/>
                  <a:gd name="connsiteY1" fmla="*/ 26956 h 26955"/>
                  <a:gd name="connsiteX2" fmla="*/ 0 w 15335"/>
                  <a:gd name="connsiteY2" fmla="*/ 5524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35" h="26955">
                    <a:moveTo>
                      <a:pt x="9144" y="0"/>
                    </a:moveTo>
                    <a:lnTo>
                      <a:pt x="15335" y="26956"/>
                    </a:lnTo>
                    <a:lnTo>
                      <a:pt x="0" y="552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A3EF6112-45CC-4E66-A158-2A8BDFE971F1}"/>
                  </a:ext>
                </a:extLst>
              </p:cNvPr>
              <p:cNvSpPr/>
              <p:nvPr/>
            </p:nvSpPr>
            <p:spPr>
              <a:xfrm>
                <a:off x="8170258" y="4264723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02153BB5-C760-4B73-BF08-F5091FE1DD1A}"/>
                  </a:ext>
                </a:extLst>
              </p:cNvPr>
              <p:cNvSpPr/>
              <p:nvPr/>
            </p:nvSpPr>
            <p:spPr>
              <a:xfrm>
                <a:off x="8123300" y="4223480"/>
                <a:ext cx="27622" cy="10286"/>
              </a:xfrm>
              <a:custGeom>
                <a:avLst/>
                <a:gdLst>
                  <a:gd name="connsiteX0" fmla="*/ 27622 w 27622"/>
                  <a:gd name="connsiteY0" fmla="*/ 10287 h 10286"/>
                  <a:gd name="connsiteX1" fmla="*/ 0 w 27622"/>
                  <a:gd name="connsiteY1" fmla="*/ 9049 h 10286"/>
                  <a:gd name="connsiteX2" fmla="*/ 24765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2" y="10287"/>
                    </a:moveTo>
                    <a:lnTo>
                      <a:pt x="0" y="9049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F84D27E2-80ED-4F4D-AFD4-A1C01C2AF19A}"/>
                  </a:ext>
                </a:extLst>
              </p:cNvPr>
              <p:cNvSpPr/>
              <p:nvPr/>
            </p:nvSpPr>
            <p:spPr>
              <a:xfrm>
                <a:off x="8125872" y="4197286"/>
                <a:ext cx="26289" cy="12477"/>
              </a:xfrm>
              <a:custGeom>
                <a:avLst/>
                <a:gdLst>
                  <a:gd name="connsiteX0" fmla="*/ 24575 w 26289"/>
                  <a:gd name="connsiteY0" fmla="*/ 12478 h 12477"/>
                  <a:gd name="connsiteX1" fmla="*/ 0 w 26289"/>
                  <a:gd name="connsiteY1" fmla="*/ 0 h 12477"/>
                  <a:gd name="connsiteX2" fmla="*/ 26289 w 26289"/>
                  <a:gd name="connsiteY2" fmla="*/ 1905 h 1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477">
                    <a:moveTo>
                      <a:pt x="24575" y="12478"/>
                    </a:moveTo>
                    <a:lnTo>
                      <a:pt x="0" y="0"/>
                    </a:lnTo>
                    <a:lnTo>
                      <a:pt x="26289" y="190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37" name="Graphic 25">
              <a:extLst>
                <a:ext uri="{FF2B5EF4-FFF2-40B4-BE49-F238E27FC236}">
                  <a16:creationId xmlns:a16="http://schemas.microsoft.com/office/drawing/2014/main" id="{93171A3D-6ACB-4CAF-987F-581F85CCE577}"/>
                </a:ext>
              </a:extLst>
            </p:cNvPr>
            <p:cNvGrpSpPr/>
            <p:nvPr/>
          </p:nvGrpSpPr>
          <p:grpSpPr>
            <a:xfrm>
              <a:off x="8158828" y="4188047"/>
              <a:ext cx="73056" cy="70199"/>
              <a:chOff x="8158828" y="4188047"/>
              <a:chExt cx="73056" cy="70199"/>
            </a:xfrm>
            <a:solidFill>
              <a:srgbClr val="E54545"/>
            </a:solidFill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F42323D4-E8E4-4E54-BFA7-1B6A4C70D7FF}"/>
                  </a:ext>
                </a:extLst>
              </p:cNvPr>
              <p:cNvSpPr/>
              <p:nvPr/>
            </p:nvSpPr>
            <p:spPr>
              <a:xfrm>
                <a:off x="8158828" y="4206716"/>
                <a:ext cx="25336" cy="33528"/>
              </a:xfrm>
              <a:custGeom>
                <a:avLst/>
                <a:gdLst>
                  <a:gd name="connsiteX0" fmla="*/ 25337 w 25336"/>
                  <a:gd name="connsiteY0" fmla="*/ 16764 h 33528"/>
                  <a:gd name="connsiteX1" fmla="*/ 12668 w 25336"/>
                  <a:gd name="connsiteY1" fmla="*/ 33528 h 33528"/>
                  <a:gd name="connsiteX2" fmla="*/ 0 w 25336"/>
                  <a:gd name="connsiteY2" fmla="*/ 16764 h 33528"/>
                  <a:gd name="connsiteX3" fmla="*/ 12668 w 25336"/>
                  <a:gd name="connsiteY3" fmla="*/ 0 h 33528"/>
                  <a:gd name="connsiteX4" fmla="*/ 25337 w 25336"/>
                  <a:gd name="connsiteY4" fmla="*/ 16764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7" y="16764"/>
                    </a:moveTo>
                    <a:cubicBezTo>
                      <a:pt x="25337" y="26003"/>
                      <a:pt x="19621" y="33528"/>
                      <a:pt x="12668" y="33528"/>
                    </a:cubicBezTo>
                    <a:cubicBezTo>
                      <a:pt x="5620" y="33528"/>
                      <a:pt x="0" y="26003"/>
                      <a:pt x="0" y="16764"/>
                    </a:cubicBezTo>
                    <a:cubicBezTo>
                      <a:pt x="0" y="7525"/>
                      <a:pt x="5715" y="0"/>
                      <a:pt x="12668" y="0"/>
                    </a:cubicBezTo>
                    <a:cubicBezTo>
                      <a:pt x="19717" y="0"/>
                      <a:pt x="25337" y="7429"/>
                      <a:pt x="25337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D990C425-1D02-4C35-8FF2-FDDF34700725}"/>
                  </a:ext>
                </a:extLst>
              </p:cNvPr>
              <p:cNvSpPr/>
              <p:nvPr/>
            </p:nvSpPr>
            <p:spPr>
              <a:xfrm>
                <a:off x="8184165" y="4230338"/>
                <a:ext cx="17716" cy="23431"/>
              </a:xfrm>
              <a:custGeom>
                <a:avLst/>
                <a:gdLst>
                  <a:gd name="connsiteX0" fmla="*/ 17716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6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6" y="11716"/>
                    </a:moveTo>
                    <a:cubicBezTo>
                      <a:pt x="17716" y="18186"/>
                      <a:pt x="13750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0" y="0"/>
                      <a:pt x="17716" y="5245"/>
                      <a:pt x="17716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7E551263-1732-4B9C-A1D4-2C07F545E466}"/>
                  </a:ext>
                </a:extLst>
              </p:cNvPr>
              <p:cNvSpPr/>
              <p:nvPr/>
            </p:nvSpPr>
            <p:spPr>
              <a:xfrm>
                <a:off x="8205787" y="4217289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0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0"/>
                      <a:pt x="13049" y="34480"/>
                    </a:cubicBezTo>
                    <a:cubicBezTo>
                      <a:pt x="5810" y="34480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810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8CDFF010-7311-4A9C-8BA2-204F62CE5F26}"/>
                  </a:ext>
                </a:extLst>
              </p:cNvPr>
              <p:cNvSpPr/>
              <p:nvPr/>
            </p:nvSpPr>
            <p:spPr>
              <a:xfrm>
                <a:off x="8188165" y="4202810"/>
                <a:ext cx="14478" cy="19240"/>
              </a:xfrm>
              <a:custGeom>
                <a:avLst/>
                <a:gdLst>
                  <a:gd name="connsiteX0" fmla="*/ 14478 w 14478"/>
                  <a:gd name="connsiteY0" fmla="*/ 9620 h 19240"/>
                  <a:gd name="connsiteX1" fmla="*/ 7239 w 14478"/>
                  <a:gd name="connsiteY1" fmla="*/ 19241 h 19240"/>
                  <a:gd name="connsiteX2" fmla="*/ 0 w 14478"/>
                  <a:gd name="connsiteY2" fmla="*/ 9620 h 19240"/>
                  <a:gd name="connsiteX3" fmla="*/ 7239 w 14478"/>
                  <a:gd name="connsiteY3" fmla="*/ 0 h 19240"/>
                  <a:gd name="connsiteX4" fmla="*/ 14478 w 14478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8" h="19240">
                    <a:moveTo>
                      <a:pt x="14478" y="9620"/>
                    </a:moveTo>
                    <a:cubicBezTo>
                      <a:pt x="14478" y="14954"/>
                      <a:pt x="11239" y="19241"/>
                      <a:pt x="7239" y="19241"/>
                    </a:cubicBezTo>
                    <a:cubicBezTo>
                      <a:pt x="3238" y="19241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0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A10B2EC3-B32F-40B5-A2D4-D38436561784}"/>
                  </a:ext>
                </a:extLst>
              </p:cNvPr>
              <p:cNvSpPr/>
              <p:nvPr/>
            </p:nvSpPr>
            <p:spPr>
              <a:xfrm>
                <a:off x="8170925" y="4188047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477" y="0"/>
                      <a:pt x="10859" y="3143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F86FB03F-6792-44DD-B5B1-F25653DE9871}"/>
                  </a:ext>
                </a:extLst>
              </p:cNvPr>
              <p:cNvSpPr/>
              <p:nvPr/>
            </p:nvSpPr>
            <p:spPr>
              <a:xfrm>
                <a:off x="8212835" y="4190140"/>
                <a:ext cx="10858" cy="14289"/>
              </a:xfrm>
              <a:custGeom>
                <a:avLst/>
                <a:gdLst>
                  <a:gd name="connsiteX0" fmla="*/ 10859 w 10858"/>
                  <a:gd name="connsiteY0" fmla="*/ 7146 h 14289"/>
                  <a:gd name="connsiteX1" fmla="*/ 5429 w 10858"/>
                  <a:gd name="connsiteY1" fmla="*/ 14290 h 14289"/>
                  <a:gd name="connsiteX2" fmla="*/ 0 w 10858"/>
                  <a:gd name="connsiteY2" fmla="*/ 7146 h 14289"/>
                  <a:gd name="connsiteX3" fmla="*/ 5429 w 10858"/>
                  <a:gd name="connsiteY3" fmla="*/ 2 h 14289"/>
                  <a:gd name="connsiteX4" fmla="*/ 10859 w 10858"/>
                  <a:gd name="connsiteY4" fmla="*/ 7146 h 1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9">
                    <a:moveTo>
                      <a:pt x="10859" y="7146"/>
                    </a:moveTo>
                    <a:cubicBezTo>
                      <a:pt x="10859" y="11146"/>
                      <a:pt x="8477" y="14290"/>
                      <a:pt x="5429" y="14290"/>
                    </a:cubicBezTo>
                    <a:cubicBezTo>
                      <a:pt x="2477" y="14290"/>
                      <a:pt x="0" y="11051"/>
                      <a:pt x="0" y="7146"/>
                    </a:cubicBezTo>
                    <a:cubicBezTo>
                      <a:pt x="0" y="3145"/>
                      <a:pt x="2381" y="2"/>
                      <a:pt x="5429" y="2"/>
                    </a:cubicBezTo>
                    <a:cubicBezTo>
                      <a:pt x="8382" y="-93"/>
                      <a:pt x="10859" y="3145"/>
                      <a:pt x="10859" y="714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63F1B4FB-91E5-4B5D-83C8-ED95BB63AC6C}"/>
                  </a:ext>
                </a:extLst>
              </p:cNvPr>
              <p:cNvSpPr/>
              <p:nvPr/>
            </p:nvSpPr>
            <p:spPr>
              <a:xfrm>
                <a:off x="8168163" y="4243958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477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382" y="0"/>
                      <a:pt x="10859" y="3238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4B76266-42E9-452D-8B67-364745D1B228}"/>
                </a:ext>
              </a:extLst>
            </p:cNvPr>
            <p:cNvSpPr/>
            <p:nvPr/>
          </p:nvSpPr>
          <p:spPr>
            <a:xfrm>
              <a:off x="8159467" y="4167072"/>
              <a:ext cx="61050" cy="59719"/>
            </a:xfrm>
            <a:custGeom>
              <a:avLst/>
              <a:gdLst>
                <a:gd name="connsiteX0" fmla="*/ 13840 w 61050"/>
                <a:gd name="connsiteY0" fmla="*/ 13069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9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69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69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9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7"/>
                    <a:pt x="46415" y="211"/>
                  </a:cubicBezTo>
                  <a:cubicBezTo>
                    <a:pt x="38890" y="-932"/>
                    <a:pt x="29842" y="2782"/>
                    <a:pt x="23269" y="6307"/>
                  </a:cubicBezTo>
                  <a:cubicBezTo>
                    <a:pt x="19840" y="8212"/>
                    <a:pt x="16697" y="10498"/>
                    <a:pt x="13840" y="13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4869BEC-856A-4F4D-AA96-82149F8BD1C7}"/>
                </a:ext>
              </a:extLst>
            </p:cNvPr>
            <p:cNvSpPr/>
            <p:nvPr/>
          </p:nvSpPr>
          <p:spPr>
            <a:xfrm>
              <a:off x="8148255" y="4190809"/>
              <a:ext cx="111576" cy="85893"/>
            </a:xfrm>
            <a:custGeom>
              <a:avLst/>
              <a:gdLst>
                <a:gd name="connsiteX0" fmla="*/ 72485 w 111576"/>
                <a:gd name="connsiteY0" fmla="*/ 83820 h 85893"/>
                <a:gd name="connsiteX1" fmla="*/ 26384 w 111576"/>
                <a:gd name="connsiteY1" fmla="*/ 77438 h 85893"/>
                <a:gd name="connsiteX2" fmla="*/ 0 w 111576"/>
                <a:gd name="connsiteY2" fmla="*/ 43434 h 85893"/>
                <a:gd name="connsiteX3" fmla="*/ 33719 w 111576"/>
                <a:gd name="connsiteY3" fmla="*/ 71247 h 85893"/>
                <a:gd name="connsiteX4" fmla="*/ 79058 w 111576"/>
                <a:gd name="connsiteY4" fmla="*/ 67627 h 85893"/>
                <a:gd name="connsiteX5" fmla="*/ 103632 w 111576"/>
                <a:gd name="connsiteY5" fmla="*/ 34957 h 85893"/>
                <a:gd name="connsiteX6" fmla="*/ 107252 w 111576"/>
                <a:gd name="connsiteY6" fmla="*/ 15240 h 85893"/>
                <a:gd name="connsiteX7" fmla="*/ 106966 w 111576"/>
                <a:gd name="connsiteY7" fmla="*/ 0 h 85893"/>
                <a:gd name="connsiteX8" fmla="*/ 107252 w 111576"/>
                <a:gd name="connsiteY8" fmla="*/ 571 h 85893"/>
                <a:gd name="connsiteX9" fmla="*/ 72485 w 111576"/>
                <a:gd name="connsiteY9" fmla="*/ 83820 h 8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576" h="85893">
                  <a:moveTo>
                    <a:pt x="72485" y="83820"/>
                  </a:moveTo>
                  <a:cubicBezTo>
                    <a:pt x="57055" y="88201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7"/>
                    <a:pt x="19621" y="66389"/>
                    <a:pt x="33719" y="71247"/>
                  </a:cubicBezTo>
                  <a:cubicBezTo>
                    <a:pt x="48482" y="76390"/>
                    <a:pt x="65627" y="75629"/>
                    <a:pt x="79058" y="67627"/>
                  </a:cubicBezTo>
                  <a:cubicBezTo>
                    <a:pt x="91059" y="60484"/>
                    <a:pt x="99441" y="48196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348" y="30575"/>
                    <a:pt x="105537" y="74390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62" name="Graphic 25">
            <a:extLst>
              <a:ext uri="{FF2B5EF4-FFF2-40B4-BE49-F238E27FC236}">
                <a16:creationId xmlns:a16="http://schemas.microsoft.com/office/drawing/2014/main" id="{AE63F3EE-6655-4817-A871-923E4E04EA86}"/>
              </a:ext>
            </a:extLst>
          </p:cNvPr>
          <p:cNvGrpSpPr/>
          <p:nvPr/>
        </p:nvGrpSpPr>
        <p:grpSpPr>
          <a:xfrm>
            <a:off x="10614564" y="1631486"/>
            <a:ext cx="184118" cy="199072"/>
            <a:chOff x="7642764" y="2471832"/>
            <a:chExt cx="184118" cy="199072"/>
          </a:xfrm>
        </p:grpSpPr>
        <p:grpSp>
          <p:nvGrpSpPr>
            <p:cNvPr id="263" name="Graphic 25">
              <a:extLst>
                <a:ext uri="{FF2B5EF4-FFF2-40B4-BE49-F238E27FC236}">
                  <a16:creationId xmlns:a16="http://schemas.microsoft.com/office/drawing/2014/main" id="{05E48C33-5647-4FD9-9DD2-DD2DE5075946}"/>
                </a:ext>
              </a:extLst>
            </p:cNvPr>
            <p:cNvGrpSpPr/>
            <p:nvPr/>
          </p:nvGrpSpPr>
          <p:grpSpPr>
            <a:xfrm>
              <a:off x="7642764" y="2471832"/>
              <a:ext cx="184118" cy="199072"/>
              <a:chOff x="7642764" y="2471832"/>
              <a:chExt cx="184118" cy="199072"/>
            </a:xfrm>
            <a:solidFill>
              <a:srgbClr val="E54545"/>
            </a:solidFill>
          </p:grpSpPr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4135ABEA-E30D-4D0C-B748-43C752597F60}"/>
                  </a:ext>
                </a:extLst>
              </p:cNvPr>
              <p:cNvSpPr/>
              <p:nvPr/>
            </p:nvSpPr>
            <p:spPr>
              <a:xfrm>
                <a:off x="7674598" y="2512641"/>
                <a:ext cx="114222" cy="117380"/>
              </a:xfrm>
              <a:custGeom>
                <a:avLst/>
                <a:gdLst>
                  <a:gd name="connsiteX0" fmla="*/ 75131 w 114222"/>
                  <a:gd name="connsiteY0" fmla="*/ 115306 h 117380"/>
                  <a:gd name="connsiteX1" fmla="*/ 29030 w 114222"/>
                  <a:gd name="connsiteY1" fmla="*/ 108924 h 117380"/>
                  <a:gd name="connsiteX2" fmla="*/ 2646 w 114222"/>
                  <a:gd name="connsiteY2" fmla="*/ 74920 h 117380"/>
                  <a:gd name="connsiteX3" fmla="*/ 646 w 114222"/>
                  <a:gd name="connsiteY3" fmla="*/ 49203 h 117380"/>
                  <a:gd name="connsiteX4" fmla="*/ 10362 w 114222"/>
                  <a:gd name="connsiteY4" fmla="*/ 25390 h 117380"/>
                  <a:gd name="connsiteX5" fmla="*/ 28269 w 114222"/>
                  <a:gd name="connsiteY5" fmla="*/ 8721 h 117380"/>
                  <a:gd name="connsiteX6" fmla="*/ 109612 w 114222"/>
                  <a:gd name="connsiteY6" fmla="*/ 31677 h 117380"/>
                  <a:gd name="connsiteX7" fmla="*/ 109898 w 114222"/>
                  <a:gd name="connsiteY7" fmla="*/ 32248 h 117380"/>
                  <a:gd name="connsiteX8" fmla="*/ 75131 w 114222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22" h="117380">
                    <a:moveTo>
                      <a:pt x="75131" y="115306"/>
                    </a:moveTo>
                    <a:cubicBezTo>
                      <a:pt x="59701" y="119688"/>
                      <a:pt x="42747" y="116925"/>
                      <a:pt x="29030" y="108924"/>
                    </a:cubicBezTo>
                    <a:cubicBezTo>
                      <a:pt x="16362" y="101495"/>
                      <a:pt x="6932" y="89017"/>
                      <a:pt x="2646" y="74920"/>
                    </a:cubicBezTo>
                    <a:cubicBezTo>
                      <a:pt x="74" y="66633"/>
                      <a:pt x="-687" y="57775"/>
                      <a:pt x="646" y="49203"/>
                    </a:cubicBezTo>
                    <a:cubicBezTo>
                      <a:pt x="1980" y="40630"/>
                      <a:pt x="5408" y="32438"/>
                      <a:pt x="10362" y="25390"/>
                    </a:cubicBezTo>
                    <a:cubicBezTo>
                      <a:pt x="15029" y="18627"/>
                      <a:pt x="21220" y="12912"/>
                      <a:pt x="28269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3" y="32058"/>
                      <a:pt x="109898" y="32248"/>
                    </a:cubicBezTo>
                    <a:cubicBezTo>
                      <a:pt x="121995" y="62061"/>
                      <a:pt x="108183" y="105876"/>
                      <a:pt x="75131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0F8B1D5B-4421-4571-A9F8-47F058946336}"/>
                  </a:ext>
                </a:extLst>
              </p:cNvPr>
              <p:cNvSpPr/>
              <p:nvPr/>
            </p:nvSpPr>
            <p:spPr>
              <a:xfrm>
                <a:off x="7730394" y="2471832"/>
                <a:ext cx="13525" cy="46672"/>
              </a:xfrm>
              <a:custGeom>
                <a:avLst/>
                <a:gdLst>
                  <a:gd name="connsiteX0" fmla="*/ 0 w 13525"/>
                  <a:gd name="connsiteY0" fmla="*/ 45625 h 46672"/>
                  <a:gd name="connsiteX1" fmla="*/ 11525 w 13525"/>
                  <a:gd name="connsiteY1" fmla="*/ 0 h 46672"/>
                  <a:gd name="connsiteX2" fmla="*/ 13526 w 13525"/>
                  <a:gd name="connsiteY2" fmla="*/ 46673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672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673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FA64938F-6DC5-4007-92C1-5C36B74524F9}"/>
                  </a:ext>
                </a:extLst>
              </p:cNvPr>
              <p:cNvSpPr/>
              <p:nvPr/>
            </p:nvSpPr>
            <p:spPr>
              <a:xfrm>
                <a:off x="7781448" y="2531364"/>
                <a:ext cx="45434" cy="24764"/>
              </a:xfrm>
              <a:custGeom>
                <a:avLst/>
                <a:gdLst>
                  <a:gd name="connsiteX0" fmla="*/ 0 w 45434"/>
                  <a:gd name="connsiteY0" fmla="*/ 12478 h 24764"/>
                  <a:gd name="connsiteX1" fmla="*/ 45434 w 45434"/>
                  <a:gd name="connsiteY1" fmla="*/ 0 h 24764"/>
                  <a:gd name="connsiteX2" fmla="*/ 5715 w 45434"/>
                  <a:gd name="connsiteY2" fmla="*/ 2476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4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07D7E7B2-A955-4940-9364-AFE8ABF1FAEA}"/>
                  </a:ext>
                </a:extLst>
              </p:cNvPr>
              <p:cNvSpPr/>
              <p:nvPr/>
            </p:nvSpPr>
            <p:spPr>
              <a:xfrm>
                <a:off x="7768208" y="2594229"/>
                <a:ext cx="41148" cy="33337"/>
              </a:xfrm>
              <a:custGeom>
                <a:avLst/>
                <a:gdLst>
                  <a:gd name="connsiteX0" fmla="*/ 7906 w 41148"/>
                  <a:gd name="connsiteY0" fmla="*/ 0 h 33337"/>
                  <a:gd name="connsiteX1" fmla="*/ 41148 w 41148"/>
                  <a:gd name="connsiteY1" fmla="*/ 33338 h 33337"/>
                  <a:gd name="connsiteX2" fmla="*/ 0 w 41148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8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C78B53D4-B5D9-4B62-8E3E-DDECB21FAF4E}"/>
                  </a:ext>
                </a:extLst>
              </p:cNvPr>
              <p:cNvSpPr/>
              <p:nvPr/>
            </p:nvSpPr>
            <p:spPr>
              <a:xfrm>
                <a:off x="7722583" y="2624137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3E899E42-FE28-49FA-AE2B-4E12E0EF5110}"/>
                  </a:ext>
                </a:extLst>
              </p:cNvPr>
              <p:cNvSpPr/>
              <p:nvPr/>
            </p:nvSpPr>
            <p:spPr>
              <a:xfrm>
                <a:off x="7642764" y="2587085"/>
                <a:ext cx="45719" cy="23812"/>
              </a:xfrm>
              <a:custGeom>
                <a:avLst/>
                <a:gdLst>
                  <a:gd name="connsiteX0" fmla="*/ 45720 w 45719"/>
                  <a:gd name="connsiteY0" fmla="*/ 12478 h 23812"/>
                  <a:gd name="connsiteX1" fmla="*/ 0 w 45719"/>
                  <a:gd name="connsiteY1" fmla="*/ 23813 h 23812"/>
                  <a:gd name="connsiteX2" fmla="*/ 40291 w 45719"/>
                  <a:gd name="connsiteY2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19" h="23812">
                    <a:moveTo>
                      <a:pt x="45720" y="12478"/>
                    </a:moveTo>
                    <a:lnTo>
                      <a:pt x="0" y="23813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AA11499-2DB5-4E17-A121-9AA0575F5287}"/>
                  </a:ext>
                </a:extLst>
              </p:cNvPr>
              <p:cNvSpPr/>
              <p:nvPr/>
            </p:nvSpPr>
            <p:spPr>
              <a:xfrm>
                <a:off x="7650955" y="2512409"/>
                <a:ext cx="40671" cy="34099"/>
              </a:xfrm>
              <a:custGeom>
                <a:avLst/>
                <a:gdLst>
                  <a:gd name="connsiteX0" fmla="*/ 32480 w 40671"/>
                  <a:gd name="connsiteY0" fmla="*/ 34100 h 34099"/>
                  <a:gd name="connsiteX1" fmla="*/ 0 w 40671"/>
                  <a:gd name="connsiteY1" fmla="*/ 0 h 34099"/>
                  <a:gd name="connsiteX2" fmla="*/ 40672 w 40671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1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672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757891EF-26F7-4A64-95AC-1C1485767571}"/>
                  </a:ext>
                </a:extLst>
              </p:cNvPr>
              <p:cNvSpPr/>
              <p:nvPr/>
            </p:nvSpPr>
            <p:spPr>
              <a:xfrm>
                <a:off x="7705438" y="2496693"/>
                <a:ext cx="12858" cy="27431"/>
              </a:xfrm>
              <a:custGeom>
                <a:avLst/>
                <a:gdLst>
                  <a:gd name="connsiteX0" fmla="*/ 3048 w 12858"/>
                  <a:gd name="connsiteY0" fmla="*/ 27432 h 27431"/>
                  <a:gd name="connsiteX1" fmla="*/ 0 w 12858"/>
                  <a:gd name="connsiteY1" fmla="*/ 0 h 27431"/>
                  <a:gd name="connsiteX2" fmla="*/ 12859 w 12858"/>
                  <a:gd name="connsiteY2" fmla="*/ 22955 h 27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431">
                    <a:moveTo>
                      <a:pt x="3048" y="27432"/>
                    </a:moveTo>
                    <a:lnTo>
                      <a:pt x="0" y="0"/>
                    </a:lnTo>
                    <a:lnTo>
                      <a:pt x="12859" y="2295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7FEFB0E2-71ED-40F7-AAF1-4BB59721F816}"/>
                  </a:ext>
                </a:extLst>
              </p:cNvPr>
              <p:cNvSpPr/>
              <p:nvPr/>
            </p:nvSpPr>
            <p:spPr>
              <a:xfrm>
                <a:off x="7749920" y="2497264"/>
                <a:ext cx="16668" cy="25527"/>
              </a:xfrm>
              <a:custGeom>
                <a:avLst/>
                <a:gdLst>
                  <a:gd name="connsiteX0" fmla="*/ 0 w 16668"/>
                  <a:gd name="connsiteY0" fmla="*/ 22098 h 25527"/>
                  <a:gd name="connsiteX1" fmla="*/ 16669 w 16668"/>
                  <a:gd name="connsiteY1" fmla="*/ 0 h 25527"/>
                  <a:gd name="connsiteX2" fmla="*/ 10192 w 16668"/>
                  <a:gd name="connsiteY2" fmla="*/ 25527 h 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" h="25527">
                    <a:moveTo>
                      <a:pt x="0" y="22098"/>
                    </a:moveTo>
                    <a:lnTo>
                      <a:pt x="16669" y="0"/>
                    </a:lnTo>
                    <a:lnTo>
                      <a:pt x="10192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E9E8E478-D916-43DF-B040-FD49C12C6B53}"/>
                  </a:ext>
                </a:extLst>
              </p:cNvPr>
              <p:cNvSpPr/>
              <p:nvPr/>
            </p:nvSpPr>
            <p:spPr>
              <a:xfrm>
                <a:off x="7776971" y="2545556"/>
                <a:ext cx="27241" cy="14097"/>
              </a:xfrm>
              <a:custGeom>
                <a:avLst/>
                <a:gdLst>
                  <a:gd name="connsiteX0" fmla="*/ 0 w 27241"/>
                  <a:gd name="connsiteY0" fmla="*/ 4667 h 14097"/>
                  <a:gd name="connsiteX1" fmla="*/ 27241 w 27241"/>
                  <a:gd name="connsiteY1" fmla="*/ 0 h 14097"/>
                  <a:gd name="connsiteX2" fmla="*/ 4953 w 27241"/>
                  <a:gd name="connsiteY2" fmla="*/ 14097 h 14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097">
                    <a:moveTo>
                      <a:pt x="0" y="4667"/>
                    </a:moveTo>
                    <a:lnTo>
                      <a:pt x="27241" y="0"/>
                    </a:lnTo>
                    <a:lnTo>
                      <a:pt x="4953" y="1409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0EF40045-B141-4F44-9E90-29A96E1306EB}"/>
                  </a:ext>
                </a:extLst>
              </p:cNvPr>
              <p:cNvSpPr/>
              <p:nvPr/>
            </p:nvSpPr>
            <p:spPr>
              <a:xfrm>
                <a:off x="7782019" y="2574416"/>
                <a:ext cx="25812" cy="15335"/>
              </a:xfrm>
              <a:custGeom>
                <a:avLst/>
                <a:gdLst>
                  <a:gd name="connsiteX0" fmla="*/ 2857 w 25812"/>
                  <a:gd name="connsiteY0" fmla="*/ 0 h 15335"/>
                  <a:gd name="connsiteX1" fmla="*/ 25813 w 25812"/>
                  <a:gd name="connsiteY1" fmla="*/ 15335 h 15335"/>
                  <a:gd name="connsiteX2" fmla="*/ 0 w 25812"/>
                  <a:gd name="connsiteY2" fmla="*/ 10287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812" h="15335">
                    <a:moveTo>
                      <a:pt x="2857" y="0"/>
                    </a:moveTo>
                    <a:lnTo>
                      <a:pt x="25813" y="15335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B255F13F-03C7-4932-ABB9-132526A60024}"/>
                  </a:ext>
                </a:extLst>
              </p:cNvPr>
              <p:cNvSpPr/>
              <p:nvPr/>
            </p:nvSpPr>
            <p:spPr>
              <a:xfrm>
                <a:off x="7751825" y="2617660"/>
                <a:ext cx="15335" cy="26955"/>
              </a:xfrm>
              <a:custGeom>
                <a:avLst/>
                <a:gdLst>
                  <a:gd name="connsiteX0" fmla="*/ 9144 w 15335"/>
                  <a:gd name="connsiteY0" fmla="*/ 0 h 26955"/>
                  <a:gd name="connsiteX1" fmla="*/ 15335 w 15335"/>
                  <a:gd name="connsiteY1" fmla="*/ 26956 h 26955"/>
                  <a:gd name="connsiteX2" fmla="*/ 0 w 15335"/>
                  <a:gd name="connsiteY2" fmla="*/ 5525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35" h="26955">
                    <a:moveTo>
                      <a:pt x="9144" y="0"/>
                    </a:moveTo>
                    <a:lnTo>
                      <a:pt x="15335" y="26956"/>
                    </a:lnTo>
                    <a:lnTo>
                      <a:pt x="0" y="552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0397CBD-5D6B-47B3-BEDA-D78E4CE9B045}"/>
                  </a:ext>
                </a:extLst>
              </p:cNvPr>
              <p:cNvSpPr/>
              <p:nvPr/>
            </p:nvSpPr>
            <p:spPr>
              <a:xfrm>
                <a:off x="7699247" y="2618041"/>
                <a:ext cx="13906" cy="26098"/>
              </a:xfrm>
              <a:custGeom>
                <a:avLst/>
                <a:gdLst>
                  <a:gd name="connsiteX0" fmla="*/ 13906 w 13906"/>
                  <a:gd name="connsiteY0" fmla="*/ 2286 h 26098"/>
                  <a:gd name="connsiteX1" fmla="*/ 0 w 13906"/>
                  <a:gd name="connsiteY1" fmla="*/ 26098 h 26098"/>
                  <a:gd name="connsiteX2" fmla="*/ 3429 w 13906"/>
                  <a:gd name="connsiteY2" fmla="*/ 0 h 2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098">
                    <a:moveTo>
                      <a:pt x="13906" y="2286"/>
                    </a:moveTo>
                    <a:lnTo>
                      <a:pt x="0" y="26098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35E0DF35-BBE4-46A8-BEA7-01BCC5B0F1B2}"/>
                  </a:ext>
                </a:extLst>
              </p:cNvPr>
              <p:cNvSpPr/>
              <p:nvPr/>
            </p:nvSpPr>
            <p:spPr>
              <a:xfrm>
                <a:off x="7652289" y="2576798"/>
                <a:ext cx="27622" cy="10287"/>
              </a:xfrm>
              <a:custGeom>
                <a:avLst/>
                <a:gdLst>
                  <a:gd name="connsiteX0" fmla="*/ 27622 w 27622"/>
                  <a:gd name="connsiteY0" fmla="*/ 10287 h 10287"/>
                  <a:gd name="connsiteX1" fmla="*/ 0 w 27622"/>
                  <a:gd name="connsiteY1" fmla="*/ 9049 h 10287"/>
                  <a:gd name="connsiteX2" fmla="*/ 24765 w 27622"/>
                  <a:gd name="connsiteY2" fmla="*/ 0 h 1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7">
                    <a:moveTo>
                      <a:pt x="27622" y="10287"/>
                    </a:moveTo>
                    <a:lnTo>
                      <a:pt x="0" y="9049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5EFC3642-F038-48AA-B27F-C7FDBF1DA83E}"/>
                  </a:ext>
                </a:extLst>
              </p:cNvPr>
              <p:cNvSpPr/>
              <p:nvPr/>
            </p:nvSpPr>
            <p:spPr>
              <a:xfrm>
                <a:off x="7654861" y="2550509"/>
                <a:ext cx="26289" cy="12572"/>
              </a:xfrm>
              <a:custGeom>
                <a:avLst/>
                <a:gdLst>
                  <a:gd name="connsiteX0" fmla="*/ 24574 w 26289"/>
                  <a:gd name="connsiteY0" fmla="*/ 12573 h 12572"/>
                  <a:gd name="connsiteX1" fmla="*/ 0 w 26289"/>
                  <a:gd name="connsiteY1" fmla="*/ 0 h 12572"/>
                  <a:gd name="connsiteX2" fmla="*/ 26289 w 26289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572">
                    <a:moveTo>
                      <a:pt x="24574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64" name="Graphic 25">
              <a:extLst>
                <a:ext uri="{FF2B5EF4-FFF2-40B4-BE49-F238E27FC236}">
                  <a16:creationId xmlns:a16="http://schemas.microsoft.com/office/drawing/2014/main" id="{5CD3F0FA-5EE7-4BF8-905D-9D8FD6889315}"/>
                </a:ext>
              </a:extLst>
            </p:cNvPr>
            <p:cNvGrpSpPr/>
            <p:nvPr/>
          </p:nvGrpSpPr>
          <p:grpSpPr>
            <a:xfrm>
              <a:off x="7687817" y="2541270"/>
              <a:ext cx="73056" cy="70294"/>
              <a:chOff x="7687817" y="2541270"/>
              <a:chExt cx="73056" cy="70294"/>
            </a:xfrm>
            <a:solidFill>
              <a:srgbClr val="E54545"/>
            </a:solidFill>
          </p:grpSpPr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1D94DFB4-317A-4E93-93AF-8EEB4AA7A0B2}"/>
                  </a:ext>
                </a:extLst>
              </p:cNvPr>
              <p:cNvSpPr/>
              <p:nvPr/>
            </p:nvSpPr>
            <p:spPr>
              <a:xfrm>
                <a:off x="7687817" y="2560033"/>
                <a:ext cx="25336" cy="33528"/>
              </a:xfrm>
              <a:custGeom>
                <a:avLst/>
                <a:gdLst>
                  <a:gd name="connsiteX0" fmla="*/ 25337 w 25336"/>
                  <a:gd name="connsiteY0" fmla="*/ 16765 h 33528"/>
                  <a:gd name="connsiteX1" fmla="*/ 12668 w 25336"/>
                  <a:gd name="connsiteY1" fmla="*/ 33529 h 33528"/>
                  <a:gd name="connsiteX2" fmla="*/ 0 w 25336"/>
                  <a:gd name="connsiteY2" fmla="*/ 16765 h 33528"/>
                  <a:gd name="connsiteX3" fmla="*/ 12668 w 25336"/>
                  <a:gd name="connsiteY3" fmla="*/ 1 h 33528"/>
                  <a:gd name="connsiteX4" fmla="*/ 25337 w 25336"/>
                  <a:gd name="connsiteY4" fmla="*/ 16765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7" y="16765"/>
                    </a:moveTo>
                    <a:cubicBezTo>
                      <a:pt x="25337" y="26004"/>
                      <a:pt x="19621" y="33529"/>
                      <a:pt x="12668" y="33529"/>
                    </a:cubicBezTo>
                    <a:cubicBezTo>
                      <a:pt x="5620" y="33529"/>
                      <a:pt x="0" y="26004"/>
                      <a:pt x="0" y="16765"/>
                    </a:cubicBezTo>
                    <a:cubicBezTo>
                      <a:pt x="0" y="7526"/>
                      <a:pt x="5715" y="1"/>
                      <a:pt x="12668" y="1"/>
                    </a:cubicBezTo>
                    <a:cubicBezTo>
                      <a:pt x="19717" y="-94"/>
                      <a:pt x="25337" y="7430"/>
                      <a:pt x="25337" y="167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C80C127A-674D-4087-B557-DA354E3F7C05}"/>
                  </a:ext>
                </a:extLst>
              </p:cNvPr>
              <p:cNvSpPr/>
              <p:nvPr/>
            </p:nvSpPr>
            <p:spPr>
              <a:xfrm>
                <a:off x="7713153" y="2583656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93"/>
                      <a:pt x="13716" y="23431"/>
                      <a:pt x="8858" y="23431"/>
                    </a:cubicBezTo>
                    <a:cubicBezTo>
                      <a:pt x="4001" y="23431"/>
                      <a:pt x="0" y="18193"/>
                      <a:pt x="0" y="11716"/>
                    </a:cubicBezTo>
                    <a:cubicBezTo>
                      <a:pt x="0" y="5239"/>
                      <a:pt x="4001" y="0"/>
                      <a:pt x="8858" y="0"/>
                    </a:cubicBezTo>
                    <a:cubicBezTo>
                      <a:pt x="13716" y="0"/>
                      <a:pt x="17717" y="5239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155B5EA6-1D94-42A1-8D45-CB2A0313BE3B}"/>
                  </a:ext>
                </a:extLst>
              </p:cNvPr>
              <p:cNvSpPr/>
              <p:nvPr/>
            </p:nvSpPr>
            <p:spPr>
              <a:xfrm>
                <a:off x="7734775" y="2570606"/>
                <a:ext cx="26098" cy="34480"/>
              </a:xfrm>
              <a:custGeom>
                <a:avLst/>
                <a:gdLst>
                  <a:gd name="connsiteX0" fmla="*/ 26099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9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9" y="17240"/>
                    </a:moveTo>
                    <a:cubicBezTo>
                      <a:pt x="26099" y="26765"/>
                      <a:pt x="20288" y="34481"/>
                      <a:pt x="13049" y="34481"/>
                    </a:cubicBezTo>
                    <a:cubicBezTo>
                      <a:pt x="5906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95"/>
                      <a:pt x="26099" y="7715"/>
                      <a:pt x="26099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2D86A91B-0D8A-4E39-B453-07EDC3F9597E}"/>
                  </a:ext>
                </a:extLst>
              </p:cNvPr>
              <p:cNvSpPr/>
              <p:nvPr/>
            </p:nvSpPr>
            <p:spPr>
              <a:xfrm>
                <a:off x="7717154" y="2556129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0"/>
                      <a:pt x="14478" y="4286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9CC6F6E4-56AE-4E06-8A29-1CD0D9EEF3E9}"/>
                  </a:ext>
                </a:extLst>
              </p:cNvPr>
              <p:cNvSpPr/>
              <p:nvPr/>
            </p:nvSpPr>
            <p:spPr>
              <a:xfrm>
                <a:off x="7699914" y="2541270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476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238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4769C7D1-F4C6-49B3-82EC-87D4DBD58A08}"/>
                  </a:ext>
                </a:extLst>
              </p:cNvPr>
              <p:cNvSpPr/>
              <p:nvPr/>
            </p:nvSpPr>
            <p:spPr>
              <a:xfrm>
                <a:off x="7741824" y="2543365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239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2C56DCE2-5302-4C40-99C8-461718AC5A83}"/>
                  </a:ext>
                </a:extLst>
              </p:cNvPr>
              <p:cNvSpPr/>
              <p:nvPr/>
            </p:nvSpPr>
            <p:spPr>
              <a:xfrm>
                <a:off x="7697152" y="2597277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238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F96B0712-4C18-468A-AD31-944669EEE1D1}"/>
                </a:ext>
              </a:extLst>
            </p:cNvPr>
            <p:cNvSpPr/>
            <p:nvPr/>
          </p:nvSpPr>
          <p:spPr>
            <a:xfrm>
              <a:off x="7688455" y="2520485"/>
              <a:ext cx="61050" cy="59719"/>
            </a:xfrm>
            <a:custGeom>
              <a:avLst/>
              <a:gdLst>
                <a:gd name="connsiteX0" fmla="*/ 13840 w 61050"/>
                <a:gd name="connsiteY0" fmla="*/ 12974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60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2974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2974"/>
                  </a:moveTo>
                  <a:cubicBezTo>
                    <a:pt x="6982" y="19356"/>
                    <a:pt x="2314" y="28024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7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60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269" y="6307"/>
                  </a:cubicBezTo>
                  <a:cubicBezTo>
                    <a:pt x="19840" y="8117"/>
                    <a:pt x="16697" y="10403"/>
                    <a:pt x="13840" y="12974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D1A85D1-6535-4D06-AB96-A657050D5A5F}"/>
                </a:ext>
              </a:extLst>
            </p:cNvPr>
            <p:cNvSpPr/>
            <p:nvPr/>
          </p:nvSpPr>
          <p:spPr>
            <a:xfrm>
              <a:off x="7677244" y="2544127"/>
              <a:ext cx="111576" cy="85894"/>
            </a:xfrm>
            <a:custGeom>
              <a:avLst/>
              <a:gdLst>
                <a:gd name="connsiteX0" fmla="*/ 72485 w 111576"/>
                <a:gd name="connsiteY0" fmla="*/ 83820 h 85894"/>
                <a:gd name="connsiteX1" fmla="*/ 26384 w 111576"/>
                <a:gd name="connsiteY1" fmla="*/ 77438 h 85894"/>
                <a:gd name="connsiteX2" fmla="*/ 0 w 111576"/>
                <a:gd name="connsiteY2" fmla="*/ 43434 h 85894"/>
                <a:gd name="connsiteX3" fmla="*/ 33718 w 111576"/>
                <a:gd name="connsiteY3" fmla="*/ 71247 h 85894"/>
                <a:gd name="connsiteX4" fmla="*/ 79057 w 111576"/>
                <a:gd name="connsiteY4" fmla="*/ 67627 h 85894"/>
                <a:gd name="connsiteX5" fmla="*/ 103632 w 111576"/>
                <a:gd name="connsiteY5" fmla="*/ 34957 h 85894"/>
                <a:gd name="connsiteX6" fmla="*/ 107251 w 111576"/>
                <a:gd name="connsiteY6" fmla="*/ 15240 h 85894"/>
                <a:gd name="connsiteX7" fmla="*/ 106966 w 111576"/>
                <a:gd name="connsiteY7" fmla="*/ 0 h 85894"/>
                <a:gd name="connsiteX8" fmla="*/ 107251 w 111576"/>
                <a:gd name="connsiteY8" fmla="*/ 572 h 85894"/>
                <a:gd name="connsiteX9" fmla="*/ 72485 w 111576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576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1" y="66389"/>
                    <a:pt x="33718" y="71247"/>
                  </a:cubicBezTo>
                  <a:cubicBezTo>
                    <a:pt x="48482" y="76391"/>
                    <a:pt x="65627" y="75629"/>
                    <a:pt x="79057" y="67627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8"/>
                    <a:pt x="107251" y="15240"/>
                  </a:cubicBezTo>
                  <a:cubicBezTo>
                    <a:pt x="107632" y="10287"/>
                    <a:pt x="106775" y="5048"/>
                    <a:pt x="106966" y="0"/>
                  </a:cubicBezTo>
                  <a:cubicBezTo>
                    <a:pt x="107061" y="191"/>
                    <a:pt x="107156" y="381"/>
                    <a:pt x="107251" y="572"/>
                  </a:cubicBezTo>
                  <a:cubicBezTo>
                    <a:pt x="119348" y="30575"/>
                    <a:pt x="105537" y="74390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89" name="Graphic 25">
            <a:extLst>
              <a:ext uri="{FF2B5EF4-FFF2-40B4-BE49-F238E27FC236}">
                <a16:creationId xmlns:a16="http://schemas.microsoft.com/office/drawing/2014/main" id="{983B410A-77E3-407B-998C-108E94E3E363}"/>
              </a:ext>
            </a:extLst>
          </p:cNvPr>
          <p:cNvGrpSpPr/>
          <p:nvPr/>
        </p:nvGrpSpPr>
        <p:grpSpPr>
          <a:xfrm>
            <a:off x="11185386" y="497011"/>
            <a:ext cx="355187" cy="384238"/>
            <a:chOff x="3824287" y="3604450"/>
            <a:chExt cx="355187" cy="384238"/>
          </a:xfrm>
        </p:grpSpPr>
        <p:grpSp>
          <p:nvGrpSpPr>
            <p:cNvPr id="290" name="Graphic 25">
              <a:extLst>
                <a:ext uri="{FF2B5EF4-FFF2-40B4-BE49-F238E27FC236}">
                  <a16:creationId xmlns:a16="http://schemas.microsoft.com/office/drawing/2014/main" id="{15DCA9F6-7EFD-4743-8C09-D6B03B280E38}"/>
                </a:ext>
              </a:extLst>
            </p:cNvPr>
            <p:cNvGrpSpPr/>
            <p:nvPr/>
          </p:nvGrpSpPr>
          <p:grpSpPr>
            <a:xfrm>
              <a:off x="3824287" y="3604450"/>
              <a:ext cx="355187" cy="384238"/>
              <a:chOff x="3824287" y="3604450"/>
              <a:chExt cx="355187" cy="384238"/>
            </a:xfrm>
            <a:solidFill>
              <a:srgbClr val="E54545"/>
            </a:solidFill>
          </p:grpSpPr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0F1F87A-F90A-4C86-A138-4395F6C4115B}"/>
                  </a:ext>
                </a:extLst>
              </p:cNvPr>
              <p:cNvSpPr/>
              <p:nvPr/>
            </p:nvSpPr>
            <p:spPr>
              <a:xfrm>
                <a:off x="3885538" y="3683186"/>
                <a:ext cx="220560" cy="226694"/>
              </a:xfrm>
              <a:custGeom>
                <a:avLst/>
                <a:gdLst>
                  <a:gd name="connsiteX0" fmla="*/ 145060 w 220560"/>
                  <a:gd name="connsiteY0" fmla="*/ 222635 h 226694"/>
                  <a:gd name="connsiteX1" fmla="*/ 56097 w 220560"/>
                  <a:gd name="connsiteY1" fmla="*/ 210348 h 226694"/>
                  <a:gd name="connsiteX2" fmla="*/ 5138 w 220560"/>
                  <a:gd name="connsiteY2" fmla="*/ 144816 h 226694"/>
                  <a:gd name="connsiteX3" fmla="*/ 1233 w 220560"/>
                  <a:gd name="connsiteY3" fmla="*/ 95095 h 226694"/>
                  <a:gd name="connsiteX4" fmla="*/ 19997 w 220560"/>
                  <a:gd name="connsiteY4" fmla="*/ 49089 h 226694"/>
                  <a:gd name="connsiteX5" fmla="*/ 54573 w 220560"/>
                  <a:gd name="connsiteY5" fmla="*/ 16800 h 226694"/>
                  <a:gd name="connsiteX6" fmla="*/ 211640 w 220560"/>
                  <a:gd name="connsiteY6" fmla="*/ 61186 h 226694"/>
                  <a:gd name="connsiteX7" fmla="*/ 212116 w 220560"/>
                  <a:gd name="connsiteY7" fmla="*/ 62329 h 226694"/>
                  <a:gd name="connsiteX8" fmla="*/ 145060 w 220560"/>
                  <a:gd name="connsiteY8" fmla="*/ 222635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560" h="226694">
                    <a:moveTo>
                      <a:pt x="145060" y="222635"/>
                    </a:moveTo>
                    <a:cubicBezTo>
                      <a:pt x="115342" y="231208"/>
                      <a:pt x="82576" y="225778"/>
                      <a:pt x="56097" y="210348"/>
                    </a:cubicBezTo>
                    <a:cubicBezTo>
                      <a:pt x="31522" y="196060"/>
                      <a:pt x="13425" y="171867"/>
                      <a:pt x="5138" y="144816"/>
                    </a:cubicBezTo>
                    <a:cubicBezTo>
                      <a:pt x="185" y="128814"/>
                      <a:pt x="-1339" y="111764"/>
                      <a:pt x="1233" y="95095"/>
                    </a:cubicBezTo>
                    <a:cubicBezTo>
                      <a:pt x="3804" y="78522"/>
                      <a:pt x="10472" y="62805"/>
                      <a:pt x="19997" y="49089"/>
                    </a:cubicBezTo>
                    <a:cubicBezTo>
                      <a:pt x="29046" y="36040"/>
                      <a:pt x="40952" y="25087"/>
                      <a:pt x="54573" y="16800"/>
                    </a:cubicBezTo>
                    <a:cubicBezTo>
                      <a:pt x="109151" y="-16252"/>
                      <a:pt x="185637" y="-60"/>
                      <a:pt x="211640" y="61186"/>
                    </a:cubicBezTo>
                    <a:cubicBezTo>
                      <a:pt x="211830" y="61567"/>
                      <a:pt x="211926" y="61948"/>
                      <a:pt x="212116" y="62329"/>
                    </a:cubicBezTo>
                    <a:cubicBezTo>
                      <a:pt x="235643" y="119765"/>
                      <a:pt x="208973" y="204347"/>
                      <a:pt x="145060" y="2226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1261283D-22BE-450A-ADE0-494D666D1E67}"/>
                  </a:ext>
                </a:extLst>
              </p:cNvPr>
              <p:cNvSpPr/>
              <p:nvPr/>
            </p:nvSpPr>
            <p:spPr>
              <a:xfrm>
                <a:off x="3993260" y="3604450"/>
                <a:ext cx="26098" cy="90201"/>
              </a:xfrm>
              <a:custGeom>
                <a:avLst/>
                <a:gdLst>
                  <a:gd name="connsiteX0" fmla="*/ 0 w 26098"/>
                  <a:gd name="connsiteY0" fmla="*/ 88106 h 90201"/>
                  <a:gd name="connsiteX1" fmla="*/ 22289 w 26098"/>
                  <a:gd name="connsiteY1" fmla="*/ 0 h 90201"/>
                  <a:gd name="connsiteX2" fmla="*/ 26098 w 26098"/>
                  <a:gd name="connsiteY2" fmla="*/ 90202 h 9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98" h="90201">
                    <a:moveTo>
                      <a:pt x="0" y="88106"/>
                    </a:moveTo>
                    <a:lnTo>
                      <a:pt x="22289" y="0"/>
                    </a:lnTo>
                    <a:lnTo>
                      <a:pt x="26098" y="9020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91688D9D-2800-4D2B-89E9-81B4789F4CE9}"/>
                  </a:ext>
                </a:extLst>
              </p:cNvPr>
              <p:cNvSpPr/>
              <p:nvPr/>
            </p:nvSpPr>
            <p:spPr>
              <a:xfrm>
                <a:off x="4091844" y="3719417"/>
                <a:ext cx="87630" cy="47815"/>
              </a:xfrm>
              <a:custGeom>
                <a:avLst/>
                <a:gdLst>
                  <a:gd name="connsiteX0" fmla="*/ 0 w 87630"/>
                  <a:gd name="connsiteY0" fmla="*/ 24098 h 47815"/>
                  <a:gd name="connsiteX1" fmla="*/ 87630 w 87630"/>
                  <a:gd name="connsiteY1" fmla="*/ 0 h 47815"/>
                  <a:gd name="connsiteX2" fmla="*/ 11049 w 87630"/>
                  <a:gd name="connsiteY2" fmla="*/ 47815 h 4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30" h="47815">
                    <a:moveTo>
                      <a:pt x="0" y="24098"/>
                    </a:moveTo>
                    <a:lnTo>
                      <a:pt x="87630" y="0"/>
                    </a:lnTo>
                    <a:lnTo>
                      <a:pt x="11049" y="4781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0EF68629-D006-428B-945D-5E28765DA5E1}"/>
                  </a:ext>
                </a:extLst>
              </p:cNvPr>
              <p:cNvSpPr/>
              <p:nvPr/>
            </p:nvSpPr>
            <p:spPr>
              <a:xfrm>
                <a:off x="4066412" y="3840765"/>
                <a:ext cx="79343" cy="64389"/>
              </a:xfrm>
              <a:custGeom>
                <a:avLst/>
                <a:gdLst>
                  <a:gd name="connsiteX0" fmla="*/ 15145 w 79343"/>
                  <a:gd name="connsiteY0" fmla="*/ 0 h 64389"/>
                  <a:gd name="connsiteX1" fmla="*/ 79343 w 79343"/>
                  <a:gd name="connsiteY1" fmla="*/ 64389 h 64389"/>
                  <a:gd name="connsiteX2" fmla="*/ 0 w 79343"/>
                  <a:gd name="connsiteY2" fmla="*/ 21336 h 6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3" h="64389">
                    <a:moveTo>
                      <a:pt x="15145" y="0"/>
                    </a:moveTo>
                    <a:lnTo>
                      <a:pt x="79343" y="64389"/>
                    </a:lnTo>
                    <a:lnTo>
                      <a:pt x="0" y="21336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049712F5-01DE-4A8E-AA56-F9A76320D00F}"/>
                  </a:ext>
                </a:extLst>
              </p:cNvPr>
              <p:cNvSpPr/>
              <p:nvPr/>
            </p:nvSpPr>
            <p:spPr>
              <a:xfrm>
                <a:off x="3978306" y="3898391"/>
                <a:ext cx="26098" cy="90296"/>
              </a:xfrm>
              <a:custGeom>
                <a:avLst/>
                <a:gdLst>
                  <a:gd name="connsiteX0" fmla="*/ 26098 w 26098"/>
                  <a:gd name="connsiteY0" fmla="*/ 2762 h 90296"/>
                  <a:gd name="connsiteX1" fmla="*/ 1715 w 26098"/>
                  <a:gd name="connsiteY1" fmla="*/ 90297 h 90296"/>
                  <a:gd name="connsiteX2" fmla="*/ 0 w 26098"/>
                  <a:gd name="connsiteY2" fmla="*/ 0 h 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98" h="90296">
                    <a:moveTo>
                      <a:pt x="26098" y="2762"/>
                    </a:moveTo>
                    <a:lnTo>
                      <a:pt x="1715" y="902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FF0FF91B-D7BE-438F-B583-6E47B26E8F34}"/>
                  </a:ext>
                </a:extLst>
              </p:cNvPr>
              <p:cNvSpPr/>
              <p:nvPr/>
            </p:nvSpPr>
            <p:spPr>
              <a:xfrm>
                <a:off x="3824287" y="3826954"/>
                <a:ext cx="88201" cy="46005"/>
              </a:xfrm>
              <a:custGeom>
                <a:avLst/>
                <a:gdLst>
                  <a:gd name="connsiteX0" fmla="*/ 88202 w 88201"/>
                  <a:gd name="connsiteY0" fmla="*/ 24003 h 46005"/>
                  <a:gd name="connsiteX1" fmla="*/ 0 w 88201"/>
                  <a:gd name="connsiteY1" fmla="*/ 46006 h 46005"/>
                  <a:gd name="connsiteX2" fmla="*/ 77724 w 88201"/>
                  <a:gd name="connsiteY2" fmla="*/ 0 h 4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201" h="46005">
                    <a:moveTo>
                      <a:pt x="88202" y="24003"/>
                    </a:moveTo>
                    <a:lnTo>
                      <a:pt x="0" y="46006"/>
                    </a:lnTo>
                    <a:lnTo>
                      <a:pt x="777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95CB2444-3D76-49A0-A486-AF69342EB32C}"/>
                  </a:ext>
                </a:extLst>
              </p:cNvPr>
              <p:cNvSpPr/>
              <p:nvPr/>
            </p:nvSpPr>
            <p:spPr>
              <a:xfrm>
                <a:off x="3840098" y="3682745"/>
                <a:ext cx="78390" cy="65912"/>
              </a:xfrm>
              <a:custGeom>
                <a:avLst/>
                <a:gdLst>
                  <a:gd name="connsiteX0" fmla="*/ 62675 w 78390"/>
                  <a:gd name="connsiteY0" fmla="*/ 65913 h 65912"/>
                  <a:gd name="connsiteX1" fmla="*/ 0 w 78390"/>
                  <a:gd name="connsiteY1" fmla="*/ 0 h 65912"/>
                  <a:gd name="connsiteX2" fmla="*/ 78391 w 78390"/>
                  <a:gd name="connsiteY2" fmla="*/ 44863 h 65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90" h="65912">
                    <a:moveTo>
                      <a:pt x="62675" y="65913"/>
                    </a:moveTo>
                    <a:lnTo>
                      <a:pt x="0" y="0"/>
                    </a:lnTo>
                    <a:lnTo>
                      <a:pt x="78391" y="44863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118F5BCD-7986-4E15-A174-13A8B851821E}"/>
                  </a:ext>
                </a:extLst>
              </p:cNvPr>
              <p:cNvSpPr/>
              <p:nvPr/>
            </p:nvSpPr>
            <p:spPr>
              <a:xfrm>
                <a:off x="3945064" y="3652361"/>
                <a:ext cx="24860" cy="53054"/>
              </a:xfrm>
              <a:custGeom>
                <a:avLst/>
                <a:gdLst>
                  <a:gd name="connsiteX0" fmla="*/ 6001 w 24860"/>
                  <a:gd name="connsiteY0" fmla="*/ 53054 h 53054"/>
                  <a:gd name="connsiteX1" fmla="*/ 0 w 24860"/>
                  <a:gd name="connsiteY1" fmla="*/ 0 h 53054"/>
                  <a:gd name="connsiteX2" fmla="*/ 24860 w 24860"/>
                  <a:gd name="connsiteY2" fmla="*/ 44482 h 5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860" h="53054">
                    <a:moveTo>
                      <a:pt x="6001" y="53054"/>
                    </a:moveTo>
                    <a:lnTo>
                      <a:pt x="0" y="0"/>
                    </a:lnTo>
                    <a:lnTo>
                      <a:pt x="24860" y="444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040B2158-9A6F-4FF8-A313-76E48AE65262}"/>
                  </a:ext>
                </a:extLst>
              </p:cNvPr>
              <p:cNvSpPr/>
              <p:nvPr/>
            </p:nvSpPr>
            <p:spPr>
              <a:xfrm>
                <a:off x="4031074" y="3653504"/>
                <a:ext cx="32004" cy="49339"/>
              </a:xfrm>
              <a:custGeom>
                <a:avLst/>
                <a:gdLst>
                  <a:gd name="connsiteX0" fmla="*/ 0 w 32004"/>
                  <a:gd name="connsiteY0" fmla="*/ 42672 h 49339"/>
                  <a:gd name="connsiteX1" fmla="*/ 32004 w 32004"/>
                  <a:gd name="connsiteY1" fmla="*/ 0 h 49339"/>
                  <a:gd name="connsiteX2" fmla="*/ 19622 w 32004"/>
                  <a:gd name="connsiteY2" fmla="*/ 49339 h 4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004" h="49339">
                    <a:moveTo>
                      <a:pt x="0" y="42672"/>
                    </a:moveTo>
                    <a:lnTo>
                      <a:pt x="32004" y="0"/>
                    </a:lnTo>
                    <a:lnTo>
                      <a:pt x="19622" y="4933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1C251DDB-152D-4975-A469-F4FCD14F1AB8}"/>
                  </a:ext>
                </a:extLst>
              </p:cNvPr>
              <p:cNvSpPr/>
              <p:nvPr/>
            </p:nvSpPr>
            <p:spPr>
              <a:xfrm>
                <a:off x="4083176" y="3746754"/>
                <a:ext cx="52673" cy="27336"/>
              </a:xfrm>
              <a:custGeom>
                <a:avLst/>
                <a:gdLst>
                  <a:gd name="connsiteX0" fmla="*/ 0 w 52673"/>
                  <a:gd name="connsiteY0" fmla="*/ 9049 h 27336"/>
                  <a:gd name="connsiteX1" fmla="*/ 52673 w 52673"/>
                  <a:gd name="connsiteY1" fmla="*/ 0 h 27336"/>
                  <a:gd name="connsiteX2" fmla="*/ 9716 w 52673"/>
                  <a:gd name="connsiteY2" fmla="*/ 27337 h 2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673" h="27336">
                    <a:moveTo>
                      <a:pt x="0" y="9049"/>
                    </a:moveTo>
                    <a:lnTo>
                      <a:pt x="52673" y="0"/>
                    </a:lnTo>
                    <a:lnTo>
                      <a:pt x="9716" y="2733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1ED53564-F6E5-4F77-85C1-D1C957B1AA20}"/>
                  </a:ext>
                </a:extLst>
              </p:cNvPr>
              <p:cNvSpPr/>
              <p:nvPr/>
            </p:nvSpPr>
            <p:spPr>
              <a:xfrm>
                <a:off x="4092892" y="3802475"/>
                <a:ext cx="50006" cy="29527"/>
              </a:xfrm>
              <a:custGeom>
                <a:avLst/>
                <a:gdLst>
                  <a:gd name="connsiteX0" fmla="*/ 5524 w 50006"/>
                  <a:gd name="connsiteY0" fmla="*/ 0 h 29527"/>
                  <a:gd name="connsiteX1" fmla="*/ 50006 w 50006"/>
                  <a:gd name="connsiteY1" fmla="*/ 29527 h 29527"/>
                  <a:gd name="connsiteX2" fmla="*/ 0 w 50006"/>
                  <a:gd name="connsiteY2" fmla="*/ 1990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06" h="29527">
                    <a:moveTo>
                      <a:pt x="5524" y="0"/>
                    </a:moveTo>
                    <a:lnTo>
                      <a:pt x="50006" y="29527"/>
                    </a:lnTo>
                    <a:lnTo>
                      <a:pt x="0" y="1990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C0A0A2C4-ECE7-43FB-9FDC-93CE86DEC914}"/>
                  </a:ext>
                </a:extLst>
              </p:cNvPr>
              <p:cNvSpPr/>
              <p:nvPr/>
            </p:nvSpPr>
            <p:spPr>
              <a:xfrm>
                <a:off x="4034694" y="3885914"/>
                <a:ext cx="29717" cy="52006"/>
              </a:xfrm>
              <a:custGeom>
                <a:avLst/>
                <a:gdLst>
                  <a:gd name="connsiteX0" fmla="*/ 17621 w 29717"/>
                  <a:gd name="connsiteY0" fmla="*/ 0 h 52006"/>
                  <a:gd name="connsiteX1" fmla="*/ 29718 w 29717"/>
                  <a:gd name="connsiteY1" fmla="*/ 52006 h 52006"/>
                  <a:gd name="connsiteX2" fmla="*/ 0 w 29717"/>
                  <a:gd name="connsiteY2" fmla="*/ 10668 h 5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717" h="52006">
                    <a:moveTo>
                      <a:pt x="17621" y="0"/>
                    </a:moveTo>
                    <a:lnTo>
                      <a:pt x="29718" y="52006"/>
                    </a:lnTo>
                    <a:lnTo>
                      <a:pt x="0" y="106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99B706F9-89F8-4988-9ABC-E7FDE52268AA}"/>
                  </a:ext>
                </a:extLst>
              </p:cNvPr>
              <p:cNvSpPr/>
              <p:nvPr/>
            </p:nvSpPr>
            <p:spPr>
              <a:xfrm>
                <a:off x="3933252" y="3886676"/>
                <a:ext cx="26955" cy="50482"/>
              </a:xfrm>
              <a:custGeom>
                <a:avLst/>
                <a:gdLst>
                  <a:gd name="connsiteX0" fmla="*/ 26956 w 26955"/>
                  <a:gd name="connsiteY0" fmla="*/ 4381 h 50482"/>
                  <a:gd name="connsiteX1" fmla="*/ 0 w 26955"/>
                  <a:gd name="connsiteY1" fmla="*/ 50483 h 50482"/>
                  <a:gd name="connsiteX2" fmla="*/ 6668 w 26955"/>
                  <a:gd name="connsiteY2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955" h="50482">
                    <a:moveTo>
                      <a:pt x="26956" y="4381"/>
                    </a:moveTo>
                    <a:lnTo>
                      <a:pt x="0" y="50483"/>
                    </a:lnTo>
                    <a:lnTo>
                      <a:pt x="6668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24DE7AB5-33C1-4FF6-9A69-067D5BA845EC}"/>
                  </a:ext>
                </a:extLst>
              </p:cNvPr>
              <p:cNvSpPr/>
              <p:nvPr/>
            </p:nvSpPr>
            <p:spPr>
              <a:xfrm>
                <a:off x="3842574" y="3806951"/>
                <a:ext cx="53340" cy="20002"/>
              </a:xfrm>
              <a:custGeom>
                <a:avLst/>
                <a:gdLst>
                  <a:gd name="connsiteX0" fmla="*/ 53340 w 53340"/>
                  <a:gd name="connsiteY0" fmla="*/ 20003 h 20002"/>
                  <a:gd name="connsiteX1" fmla="*/ 0 w 53340"/>
                  <a:gd name="connsiteY1" fmla="*/ 17621 h 20002"/>
                  <a:gd name="connsiteX2" fmla="*/ 47720 w 53340"/>
                  <a:gd name="connsiteY2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340" h="20002">
                    <a:moveTo>
                      <a:pt x="53340" y="20003"/>
                    </a:moveTo>
                    <a:lnTo>
                      <a:pt x="0" y="17621"/>
                    </a:lnTo>
                    <a:lnTo>
                      <a:pt x="4772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4A554407-B07F-4420-9FA8-0490D787A4D6}"/>
                  </a:ext>
                </a:extLst>
              </p:cNvPr>
              <p:cNvSpPr/>
              <p:nvPr/>
            </p:nvSpPr>
            <p:spPr>
              <a:xfrm>
                <a:off x="3847528" y="3756374"/>
                <a:ext cx="50673" cy="24288"/>
              </a:xfrm>
              <a:custGeom>
                <a:avLst/>
                <a:gdLst>
                  <a:gd name="connsiteX0" fmla="*/ 47530 w 50673"/>
                  <a:gd name="connsiteY0" fmla="*/ 24289 h 24288"/>
                  <a:gd name="connsiteX1" fmla="*/ 0 w 50673"/>
                  <a:gd name="connsiteY1" fmla="*/ 0 h 24288"/>
                  <a:gd name="connsiteX2" fmla="*/ 50673 w 50673"/>
                  <a:gd name="connsiteY2" fmla="*/ 3810 h 2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673" h="24288">
                    <a:moveTo>
                      <a:pt x="47530" y="24289"/>
                    </a:moveTo>
                    <a:lnTo>
                      <a:pt x="0" y="0"/>
                    </a:lnTo>
                    <a:lnTo>
                      <a:pt x="50673" y="381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1" name="Graphic 25">
              <a:extLst>
                <a:ext uri="{FF2B5EF4-FFF2-40B4-BE49-F238E27FC236}">
                  <a16:creationId xmlns:a16="http://schemas.microsoft.com/office/drawing/2014/main" id="{B682A28D-4450-4ADD-8AFF-0AA4292A221D}"/>
                </a:ext>
              </a:extLst>
            </p:cNvPr>
            <p:cNvGrpSpPr/>
            <p:nvPr/>
          </p:nvGrpSpPr>
          <p:grpSpPr>
            <a:xfrm>
              <a:off x="3911250" y="3738562"/>
              <a:ext cx="140970" cy="135636"/>
              <a:chOff x="3911250" y="3738562"/>
              <a:chExt cx="140970" cy="135636"/>
            </a:xfrm>
            <a:solidFill>
              <a:srgbClr val="E54545"/>
            </a:solidFill>
          </p:grpSpPr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812AA0B8-EFEF-447E-8BE8-F82A772C2FD4}"/>
                  </a:ext>
                </a:extLst>
              </p:cNvPr>
              <p:cNvSpPr/>
              <p:nvPr/>
            </p:nvSpPr>
            <p:spPr>
              <a:xfrm>
                <a:off x="3911250" y="3774567"/>
                <a:ext cx="48958" cy="64770"/>
              </a:xfrm>
              <a:custGeom>
                <a:avLst/>
                <a:gdLst>
                  <a:gd name="connsiteX0" fmla="*/ 48959 w 48958"/>
                  <a:gd name="connsiteY0" fmla="*/ 32385 h 64770"/>
                  <a:gd name="connsiteX1" fmla="*/ 24479 w 48958"/>
                  <a:gd name="connsiteY1" fmla="*/ 64770 h 64770"/>
                  <a:gd name="connsiteX2" fmla="*/ 0 w 48958"/>
                  <a:gd name="connsiteY2" fmla="*/ 32385 h 64770"/>
                  <a:gd name="connsiteX3" fmla="*/ 24479 w 48958"/>
                  <a:gd name="connsiteY3" fmla="*/ 0 h 64770"/>
                  <a:gd name="connsiteX4" fmla="*/ 48959 w 48958"/>
                  <a:gd name="connsiteY4" fmla="*/ 3238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958" h="64770">
                    <a:moveTo>
                      <a:pt x="48959" y="32385"/>
                    </a:moveTo>
                    <a:cubicBezTo>
                      <a:pt x="48959" y="50271"/>
                      <a:pt x="37999" y="64770"/>
                      <a:pt x="24479" y="64770"/>
                    </a:cubicBezTo>
                    <a:cubicBezTo>
                      <a:pt x="10960" y="64770"/>
                      <a:pt x="0" y="50271"/>
                      <a:pt x="0" y="32385"/>
                    </a:cubicBezTo>
                    <a:cubicBezTo>
                      <a:pt x="0" y="14499"/>
                      <a:pt x="10960" y="0"/>
                      <a:pt x="24479" y="0"/>
                    </a:cubicBezTo>
                    <a:cubicBezTo>
                      <a:pt x="37999" y="0"/>
                      <a:pt x="48959" y="14499"/>
                      <a:pt x="48959" y="323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6EDD4BC7-B2C3-47FD-BFF3-037FF1EB1607}"/>
                  </a:ext>
                </a:extLst>
              </p:cNvPr>
              <p:cNvSpPr/>
              <p:nvPr/>
            </p:nvSpPr>
            <p:spPr>
              <a:xfrm>
                <a:off x="3960113" y="3820287"/>
                <a:ext cx="34099" cy="45148"/>
              </a:xfrm>
              <a:custGeom>
                <a:avLst/>
                <a:gdLst>
                  <a:gd name="connsiteX0" fmla="*/ 34100 w 34099"/>
                  <a:gd name="connsiteY0" fmla="*/ 22574 h 45148"/>
                  <a:gd name="connsiteX1" fmla="*/ 17050 w 34099"/>
                  <a:gd name="connsiteY1" fmla="*/ 45149 h 45148"/>
                  <a:gd name="connsiteX2" fmla="*/ 0 w 34099"/>
                  <a:gd name="connsiteY2" fmla="*/ 22574 h 45148"/>
                  <a:gd name="connsiteX3" fmla="*/ 17050 w 34099"/>
                  <a:gd name="connsiteY3" fmla="*/ 0 h 45148"/>
                  <a:gd name="connsiteX4" fmla="*/ 34100 w 34099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99" h="45148">
                    <a:moveTo>
                      <a:pt x="34100" y="22574"/>
                    </a:moveTo>
                    <a:cubicBezTo>
                      <a:pt x="34100" y="35052"/>
                      <a:pt x="26480" y="45149"/>
                      <a:pt x="17050" y="45149"/>
                    </a:cubicBezTo>
                    <a:cubicBezTo>
                      <a:pt x="7620" y="45149"/>
                      <a:pt x="0" y="35052"/>
                      <a:pt x="0" y="22574"/>
                    </a:cubicBezTo>
                    <a:cubicBezTo>
                      <a:pt x="0" y="10096"/>
                      <a:pt x="7620" y="0"/>
                      <a:pt x="17050" y="0"/>
                    </a:cubicBezTo>
                    <a:cubicBezTo>
                      <a:pt x="26480" y="0"/>
                      <a:pt x="34100" y="10096"/>
                      <a:pt x="34100" y="2257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652D13E3-9D76-4054-8614-D169BE5476B6}"/>
                  </a:ext>
                </a:extLst>
              </p:cNvPr>
              <p:cNvSpPr/>
              <p:nvPr/>
            </p:nvSpPr>
            <p:spPr>
              <a:xfrm>
                <a:off x="4001928" y="3795236"/>
                <a:ext cx="50292" cy="66484"/>
              </a:xfrm>
              <a:custGeom>
                <a:avLst/>
                <a:gdLst>
                  <a:gd name="connsiteX0" fmla="*/ 50292 w 50292"/>
                  <a:gd name="connsiteY0" fmla="*/ 33242 h 66484"/>
                  <a:gd name="connsiteX1" fmla="*/ 25146 w 50292"/>
                  <a:gd name="connsiteY1" fmla="*/ 66484 h 66484"/>
                  <a:gd name="connsiteX2" fmla="*/ 0 w 50292"/>
                  <a:gd name="connsiteY2" fmla="*/ 33242 h 66484"/>
                  <a:gd name="connsiteX3" fmla="*/ 25146 w 50292"/>
                  <a:gd name="connsiteY3" fmla="*/ 0 h 66484"/>
                  <a:gd name="connsiteX4" fmla="*/ 50292 w 50292"/>
                  <a:gd name="connsiteY4" fmla="*/ 33242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66484">
                    <a:moveTo>
                      <a:pt x="50292" y="33242"/>
                    </a:moveTo>
                    <a:cubicBezTo>
                      <a:pt x="50292" y="51625"/>
                      <a:pt x="39053" y="66484"/>
                      <a:pt x="25146" y="66484"/>
                    </a:cubicBezTo>
                    <a:cubicBezTo>
                      <a:pt x="11240" y="66484"/>
                      <a:pt x="0" y="51625"/>
                      <a:pt x="0" y="33242"/>
                    </a:cubicBezTo>
                    <a:cubicBezTo>
                      <a:pt x="0" y="14859"/>
                      <a:pt x="11240" y="0"/>
                      <a:pt x="25146" y="0"/>
                    </a:cubicBezTo>
                    <a:cubicBezTo>
                      <a:pt x="39053" y="0"/>
                      <a:pt x="50292" y="14859"/>
                      <a:pt x="50292" y="3324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556F43DC-E124-45FB-9FFF-45419CB3A2FD}"/>
                  </a:ext>
                </a:extLst>
              </p:cNvPr>
              <p:cNvSpPr/>
              <p:nvPr/>
            </p:nvSpPr>
            <p:spPr>
              <a:xfrm>
                <a:off x="3967733" y="3767232"/>
                <a:ext cx="28003" cy="37147"/>
              </a:xfrm>
              <a:custGeom>
                <a:avLst/>
                <a:gdLst>
                  <a:gd name="connsiteX0" fmla="*/ 28003 w 28003"/>
                  <a:gd name="connsiteY0" fmla="*/ 18574 h 37147"/>
                  <a:gd name="connsiteX1" fmla="*/ 14002 w 28003"/>
                  <a:gd name="connsiteY1" fmla="*/ 37148 h 37147"/>
                  <a:gd name="connsiteX2" fmla="*/ 0 w 28003"/>
                  <a:gd name="connsiteY2" fmla="*/ 18574 h 37147"/>
                  <a:gd name="connsiteX3" fmla="*/ 14002 w 28003"/>
                  <a:gd name="connsiteY3" fmla="*/ 0 h 37147"/>
                  <a:gd name="connsiteX4" fmla="*/ 28003 w 28003"/>
                  <a:gd name="connsiteY4" fmla="*/ 18574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03" h="37147">
                    <a:moveTo>
                      <a:pt x="28003" y="18574"/>
                    </a:moveTo>
                    <a:cubicBezTo>
                      <a:pt x="28003" y="28766"/>
                      <a:pt x="21717" y="37148"/>
                      <a:pt x="14002" y="37148"/>
                    </a:cubicBezTo>
                    <a:cubicBezTo>
                      <a:pt x="6286" y="37148"/>
                      <a:pt x="0" y="28861"/>
                      <a:pt x="0" y="18574"/>
                    </a:cubicBezTo>
                    <a:cubicBezTo>
                      <a:pt x="0" y="8287"/>
                      <a:pt x="6286" y="0"/>
                      <a:pt x="14002" y="0"/>
                    </a:cubicBezTo>
                    <a:cubicBezTo>
                      <a:pt x="21717" y="0"/>
                      <a:pt x="28003" y="8287"/>
                      <a:pt x="28003" y="1857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48B093B0-98C0-4FBB-BF8E-8484B8CF36A5}"/>
                  </a:ext>
                </a:extLst>
              </p:cNvPr>
              <p:cNvSpPr/>
              <p:nvPr/>
            </p:nvSpPr>
            <p:spPr>
              <a:xfrm>
                <a:off x="3934586" y="3738562"/>
                <a:ext cx="20954" cy="27622"/>
              </a:xfrm>
              <a:custGeom>
                <a:avLst/>
                <a:gdLst>
                  <a:gd name="connsiteX0" fmla="*/ 20955 w 20954"/>
                  <a:gd name="connsiteY0" fmla="*/ 13811 h 27622"/>
                  <a:gd name="connsiteX1" fmla="*/ 10478 w 20954"/>
                  <a:gd name="connsiteY1" fmla="*/ 27622 h 27622"/>
                  <a:gd name="connsiteX2" fmla="*/ 0 w 20954"/>
                  <a:gd name="connsiteY2" fmla="*/ 13811 h 27622"/>
                  <a:gd name="connsiteX3" fmla="*/ 10478 w 20954"/>
                  <a:gd name="connsiteY3" fmla="*/ 0 h 27622"/>
                  <a:gd name="connsiteX4" fmla="*/ 20955 w 20954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4" h="27622">
                    <a:moveTo>
                      <a:pt x="20955" y="13811"/>
                    </a:moveTo>
                    <a:cubicBezTo>
                      <a:pt x="20955" y="21431"/>
                      <a:pt x="16288" y="27622"/>
                      <a:pt x="10478" y="27622"/>
                    </a:cubicBezTo>
                    <a:cubicBezTo>
                      <a:pt x="4667" y="27622"/>
                      <a:pt x="0" y="21431"/>
                      <a:pt x="0" y="13811"/>
                    </a:cubicBezTo>
                    <a:cubicBezTo>
                      <a:pt x="0" y="6191"/>
                      <a:pt x="4667" y="0"/>
                      <a:pt x="10478" y="0"/>
                    </a:cubicBezTo>
                    <a:cubicBezTo>
                      <a:pt x="16288" y="0"/>
                      <a:pt x="20955" y="6191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B83A837B-CF14-46D2-957C-CF225949E37F}"/>
                  </a:ext>
                </a:extLst>
              </p:cNvPr>
              <p:cNvSpPr/>
              <p:nvPr/>
            </p:nvSpPr>
            <p:spPr>
              <a:xfrm>
                <a:off x="4015358" y="3742563"/>
                <a:ext cx="20955" cy="27622"/>
              </a:xfrm>
              <a:custGeom>
                <a:avLst/>
                <a:gdLst>
                  <a:gd name="connsiteX0" fmla="*/ 20955 w 20955"/>
                  <a:gd name="connsiteY0" fmla="*/ 13811 h 27622"/>
                  <a:gd name="connsiteX1" fmla="*/ 10477 w 20955"/>
                  <a:gd name="connsiteY1" fmla="*/ 27622 h 27622"/>
                  <a:gd name="connsiteX2" fmla="*/ 0 w 20955"/>
                  <a:gd name="connsiteY2" fmla="*/ 13811 h 27622"/>
                  <a:gd name="connsiteX3" fmla="*/ 10477 w 20955"/>
                  <a:gd name="connsiteY3" fmla="*/ 0 h 27622"/>
                  <a:gd name="connsiteX4" fmla="*/ 20955 w 20955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5" h="27622">
                    <a:moveTo>
                      <a:pt x="20955" y="13811"/>
                    </a:moveTo>
                    <a:cubicBezTo>
                      <a:pt x="20955" y="21439"/>
                      <a:pt x="16264" y="27622"/>
                      <a:pt x="10477" y="27622"/>
                    </a:cubicBezTo>
                    <a:cubicBezTo>
                      <a:pt x="4691" y="27622"/>
                      <a:pt x="0" y="21439"/>
                      <a:pt x="0" y="13811"/>
                    </a:cubicBezTo>
                    <a:cubicBezTo>
                      <a:pt x="0" y="6183"/>
                      <a:pt x="4691" y="0"/>
                      <a:pt x="10477" y="0"/>
                    </a:cubicBezTo>
                    <a:cubicBezTo>
                      <a:pt x="16264" y="0"/>
                      <a:pt x="20955" y="6183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F2A0831E-1F04-42D8-8821-74DCFAB037D7}"/>
                  </a:ext>
                </a:extLst>
              </p:cNvPr>
              <p:cNvSpPr/>
              <p:nvPr/>
            </p:nvSpPr>
            <p:spPr>
              <a:xfrm>
                <a:off x="3929062" y="3846575"/>
                <a:ext cx="20954" cy="27622"/>
              </a:xfrm>
              <a:custGeom>
                <a:avLst/>
                <a:gdLst>
                  <a:gd name="connsiteX0" fmla="*/ 20955 w 20954"/>
                  <a:gd name="connsiteY0" fmla="*/ 13811 h 27622"/>
                  <a:gd name="connsiteX1" fmla="*/ 10478 w 20954"/>
                  <a:gd name="connsiteY1" fmla="*/ 27623 h 27622"/>
                  <a:gd name="connsiteX2" fmla="*/ 0 w 20954"/>
                  <a:gd name="connsiteY2" fmla="*/ 13811 h 27622"/>
                  <a:gd name="connsiteX3" fmla="*/ 10478 w 20954"/>
                  <a:gd name="connsiteY3" fmla="*/ 0 h 27622"/>
                  <a:gd name="connsiteX4" fmla="*/ 20955 w 20954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4" h="27622">
                    <a:moveTo>
                      <a:pt x="20955" y="13811"/>
                    </a:moveTo>
                    <a:cubicBezTo>
                      <a:pt x="20955" y="21431"/>
                      <a:pt x="16288" y="27623"/>
                      <a:pt x="10478" y="27623"/>
                    </a:cubicBezTo>
                    <a:cubicBezTo>
                      <a:pt x="4667" y="27623"/>
                      <a:pt x="0" y="21431"/>
                      <a:pt x="0" y="13811"/>
                    </a:cubicBezTo>
                    <a:cubicBezTo>
                      <a:pt x="0" y="6191"/>
                      <a:pt x="4667" y="0"/>
                      <a:pt x="10478" y="0"/>
                    </a:cubicBezTo>
                    <a:cubicBezTo>
                      <a:pt x="16288" y="0"/>
                      <a:pt x="20955" y="6191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966B29A-EF6F-43BF-BBCA-F29D5C42F26A}"/>
                </a:ext>
              </a:extLst>
            </p:cNvPr>
            <p:cNvSpPr/>
            <p:nvPr/>
          </p:nvSpPr>
          <p:spPr>
            <a:xfrm>
              <a:off x="3912376" y="3698444"/>
              <a:ext cx="117690" cy="115324"/>
            </a:xfrm>
            <a:custGeom>
              <a:avLst/>
              <a:gdLst>
                <a:gd name="connsiteX0" fmla="*/ 26782 w 117690"/>
                <a:gd name="connsiteY0" fmla="*/ 25069 h 115324"/>
                <a:gd name="connsiteX1" fmla="*/ 1160 w 117690"/>
                <a:gd name="connsiteY1" fmla="*/ 71836 h 115324"/>
                <a:gd name="connsiteX2" fmla="*/ 2684 w 117690"/>
                <a:gd name="connsiteY2" fmla="*/ 98602 h 115324"/>
                <a:gd name="connsiteX3" fmla="*/ 22496 w 117690"/>
                <a:gd name="connsiteY3" fmla="*/ 115175 h 115324"/>
                <a:gd name="connsiteX4" fmla="*/ 43832 w 117690"/>
                <a:gd name="connsiteY4" fmla="*/ 107269 h 115324"/>
                <a:gd name="connsiteX5" fmla="*/ 58310 w 117690"/>
                <a:gd name="connsiteY5" fmla="*/ 88886 h 115324"/>
                <a:gd name="connsiteX6" fmla="*/ 73550 w 117690"/>
                <a:gd name="connsiteY6" fmla="*/ 71170 h 115324"/>
                <a:gd name="connsiteX7" fmla="*/ 111364 w 117690"/>
                <a:gd name="connsiteY7" fmla="*/ 49643 h 115324"/>
                <a:gd name="connsiteX8" fmla="*/ 111079 w 117690"/>
                <a:gd name="connsiteY8" fmla="*/ 12305 h 115324"/>
                <a:gd name="connsiteX9" fmla="*/ 89647 w 117690"/>
                <a:gd name="connsiteY9" fmla="*/ 399 h 115324"/>
                <a:gd name="connsiteX10" fmla="*/ 45070 w 117690"/>
                <a:gd name="connsiteY10" fmla="*/ 12210 h 115324"/>
                <a:gd name="connsiteX11" fmla="*/ 26782 w 117690"/>
                <a:gd name="connsiteY11" fmla="*/ 25069 h 11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690" h="115324">
                  <a:moveTo>
                    <a:pt x="26782" y="25069"/>
                  </a:moveTo>
                  <a:cubicBezTo>
                    <a:pt x="13638" y="37451"/>
                    <a:pt x="4494" y="54120"/>
                    <a:pt x="1160" y="71836"/>
                  </a:cubicBezTo>
                  <a:cubicBezTo>
                    <a:pt x="-459" y="80695"/>
                    <a:pt x="-745" y="90220"/>
                    <a:pt x="2684" y="98602"/>
                  </a:cubicBezTo>
                  <a:cubicBezTo>
                    <a:pt x="6018" y="106984"/>
                    <a:pt x="13543" y="114127"/>
                    <a:pt x="22496" y="115175"/>
                  </a:cubicBezTo>
                  <a:cubicBezTo>
                    <a:pt x="30307" y="116128"/>
                    <a:pt x="38022" y="112413"/>
                    <a:pt x="43832" y="107269"/>
                  </a:cubicBezTo>
                  <a:cubicBezTo>
                    <a:pt x="49642" y="102031"/>
                    <a:pt x="53929" y="95363"/>
                    <a:pt x="58310" y="88886"/>
                  </a:cubicBezTo>
                  <a:cubicBezTo>
                    <a:pt x="62692" y="82409"/>
                    <a:pt x="67264" y="75837"/>
                    <a:pt x="73550" y="71170"/>
                  </a:cubicBezTo>
                  <a:cubicBezTo>
                    <a:pt x="85266" y="62407"/>
                    <a:pt x="101839" y="60787"/>
                    <a:pt x="111364" y="49643"/>
                  </a:cubicBezTo>
                  <a:cubicBezTo>
                    <a:pt x="120127" y="39356"/>
                    <a:pt x="119556" y="22783"/>
                    <a:pt x="111079" y="12305"/>
                  </a:cubicBezTo>
                  <a:cubicBezTo>
                    <a:pt x="105840" y="5828"/>
                    <a:pt x="97934" y="1637"/>
                    <a:pt x="89647" y="399"/>
                  </a:cubicBezTo>
                  <a:cubicBezTo>
                    <a:pt x="75074" y="-1792"/>
                    <a:pt x="57643" y="5447"/>
                    <a:pt x="45070" y="12210"/>
                  </a:cubicBezTo>
                  <a:cubicBezTo>
                    <a:pt x="38308" y="15544"/>
                    <a:pt x="32212" y="19925"/>
                    <a:pt x="26782" y="25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444E7C3E-4D9D-490F-8224-6953F637D8D2}"/>
                </a:ext>
              </a:extLst>
            </p:cNvPr>
            <p:cNvSpPr/>
            <p:nvPr/>
          </p:nvSpPr>
          <p:spPr>
            <a:xfrm>
              <a:off x="3890676" y="3744372"/>
              <a:ext cx="215381" cy="165508"/>
            </a:xfrm>
            <a:custGeom>
              <a:avLst/>
              <a:gdLst>
                <a:gd name="connsiteX0" fmla="*/ 139922 w 215381"/>
                <a:gd name="connsiteY0" fmla="*/ 161449 h 165508"/>
                <a:gd name="connsiteX1" fmla="*/ 50959 w 215381"/>
                <a:gd name="connsiteY1" fmla="*/ 149162 h 165508"/>
                <a:gd name="connsiteX2" fmla="*/ 0 w 215381"/>
                <a:gd name="connsiteY2" fmla="*/ 83629 h 165508"/>
                <a:gd name="connsiteX3" fmla="*/ 65056 w 215381"/>
                <a:gd name="connsiteY3" fmla="*/ 137350 h 165508"/>
                <a:gd name="connsiteX4" fmla="*/ 152495 w 215381"/>
                <a:gd name="connsiteY4" fmla="*/ 130397 h 165508"/>
                <a:gd name="connsiteX5" fmla="*/ 199930 w 215381"/>
                <a:gd name="connsiteY5" fmla="*/ 67342 h 165508"/>
                <a:gd name="connsiteX6" fmla="*/ 206883 w 215381"/>
                <a:gd name="connsiteY6" fmla="*/ 29337 h 165508"/>
                <a:gd name="connsiteX7" fmla="*/ 206407 w 215381"/>
                <a:gd name="connsiteY7" fmla="*/ 0 h 165508"/>
                <a:gd name="connsiteX8" fmla="*/ 206883 w 215381"/>
                <a:gd name="connsiteY8" fmla="*/ 1143 h 165508"/>
                <a:gd name="connsiteX9" fmla="*/ 139922 w 215381"/>
                <a:gd name="connsiteY9" fmla="*/ 161449 h 16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381" h="165508">
                  <a:moveTo>
                    <a:pt x="139922" y="161449"/>
                  </a:moveTo>
                  <a:cubicBezTo>
                    <a:pt x="110204" y="170021"/>
                    <a:pt x="77438" y="164592"/>
                    <a:pt x="50959" y="149162"/>
                  </a:cubicBezTo>
                  <a:cubicBezTo>
                    <a:pt x="26384" y="134874"/>
                    <a:pt x="8287" y="110680"/>
                    <a:pt x="0" y="83629"/>
                  </a:cubicBezTo>
                  <a:cubicBezTo>
                    <a:pt x="14573" y="108299"/>
                    <a:pt x="37910" y="127921"/>
                    <a:pt x="65056" y="137350"/>
                  </a:cubicBezTo>
                  <a:cubicBezTo>
                    <a:pt x="93536" y="147257"/>
                    <a:pt x="126587" y="145828"/>
                    <a:pt x="152495" y="130397"/>
                  </a:cubicBezTo>
                  <a:cubicBezTo>
                    <a:pt x="175641" y="116681"/>
                    <a:pt x="191834" y="92964"/>
                    <a:pt x="199930" y="67342"/>
                  </a:cubicBezTo>
                  <a:cubicBezTo>
                    <a:pt x="203835" y="55054"/>
                    <a:pt x="206026" y="42196"/>
                    <a:pt x="206883" y="29337"/>
                  </a:cubicBezTo>
                  <a:cubicBezTo>
                    <a:pt x="207550" y="19717"/>
                    <a:pt x="206026" y="9620"/>
                    <a:pt x="206407" y="0"/>
                  </a:cubicBezTo>
                  <a:cubicBezTo>
                    <a:pt x="206597" y="381"/>
                    <a:pt x="206693" y="762"/>
                    <a:pt x="206883" y="1143"/>
                  </a:cubicBezTo>
                  <a:cubicBezTo>
                    <a:pt x="230505" y="58579"/>
                    <a:pt x="203835" y="143161"/>
                    <a:pt x="139922" y="161449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16" name="Graphic 25">
            <a:extLst>
              <a:ext uri="{FF2B5EF4-FFF2-40B4-BE49-F238E27FC236}">
                <a16:creationId xmlns:a16="http://schemas.microsoft.com/office/drawing/2014/main" id="{1F8E63FD-F9C9-4EA8-86FD-37781BCB4258}"/>
              </a:ext>
            </a:extLst>
          </p:cNvPr>
          <p:cNvGrpSpPr/>
          <p:nvPr/>
        </p:nvGrpSpPr>
        <p:grpSpPr>
          <a:xfrm>
            <a:off x="2614522" y="138364"/>
            <a:ext cx="366994" cy="362647"/>
            <a:chOff x="6353298" y="1590675"/>
            <a:chExt cx="366994" cy="362647"/>
          </a:xfrm>
        </p:grpSpPr>
        <p:grpSp>
          <p:nvGrpSpPr>
            <p:cNvPr id="317" name="Graphic 25">
              <a:extLst>
                <a:ext uri="{FF2B5EF4-FFF2-40B4-BE49-F238E27FC236}">
                  <a16:creationId xmlns:a16="http://schemas.microsoft.com/office/drawing/2014/main" id="{B4133B99-B03E-4323-91B8-5ED31683060C}"/>
                </a:ext>
              </a:extLst>
            </p:cNvPr>
            <p:cNvGrpSpPr/>
            <p:nvPr/>
          </p:nvGrpSpPr>
          <p:grpSpPr>
            <a:xfrm>
              <a:off x="6353298" y="1590675"/>
              <a:ext cx="366994" cy="362647"/>
              <a:chOff x="6353298" y="1590675"/>
              <a:chExt cx="366994" cy="362647"/>
            </a:xfrm>
            <a:solidFill>
              <a:srgbClr val="E54545"/>
            </a:solidFill>
          </p:grpSpPr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AE09BC4E-64A5-423F-9E73-75CCD1CE6D6E}"/>
                  </a:ext>
                </a:extLst>
              </p:cNvPr>
              <p:cNvSpPr/>
              <p:nvPr/>
            </p:nvSpPr>
            <p:spPr>
              <a:xfrm>
                <a:off x="6415708" y="1659078"/>
                <a:ext cx="238918" cy="245519"/>
              </a:xfrm>
              <a:custGeom>
                <a:avLst/>
                <a:gdLst>
                  <a:gd name="connsiteX0" fmla="*/ 157208 w 238918"/>
                  <a:gd name="connsiteY0" fmla="*/ 241159 h 245519"/>
                  <a:gd name="connsiteX1" fmla="*/ 60815 w 238918"/>
                  <a:gd name="connsiteY1" fmla="*/ 227824 h 245519"/>
                  <a:gd name="connsiteX2" fmla="*/ 16333 w 238918"/>
                  <a:gd name="connsiteY2" fmla="*/ 182009 h 245519"/>
                  <a:gd name="connsiteX3" fmla="*/ 1379 w 238918"/>
                  <a:gd name="connsiteY3" fmla="*/ 103047 h 245519"/>
                  <a:gd name="connsiteX4" fmla="*/ 21667 w 238918"/>
                  <a:gd name="connsiteY4" fmla="*/ 53136 h 245519"/>
                  <a:gd name="connsiteX5" fmla="*/ 59100 w 238918"/>
                  <a:gd name="connsiteY5" fmla="*/ 18179 h 245519"/>
                  <a:gd name="connsiteX6" fmla="*/ 229693 w 238918"/>
                  <a:gd name="connsiteY6" fmla="*/ 67518 h 245519"/>
                  <a:gd name="connsiteX7" fmla="*/ 236075 w 238918"/>
                  <a:gd name="connsiteY7" fmla="*/ 88283 h 245519"/>
                  <a:gd name="connsiteX8" fmla="*/ 157208 w 238918"/>
                  <a:gd name="connsiteY8" fmla="*/ 241159 h 24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918" h="245519">
                    <a:moveTo>
                      <a:pt x="157208" y="241159"/>
                    </a:moveTo>
                    <a:cubicBezTo>
                      <a:pt x="125013" y="250398"/>
                      <a:pt x="89580" y="244493"/>
                      <a:pt x="60815" y="227824"/>
                    </a:cubicBezTo>
                    <a:cubicBezTo>
                      <a:pt x="42146" y="216966"/>
                      <a:pt x="26906" y="200773"/>
                      <a:pt x="16333" y="182009"/>
                    </a:cubicBezTo>
                    <a:cubicBezTo>
                      <a:pt x="2998" y="158196"/>
                      <a:pt x="-2907" y="130098"/>
                      <a:pt x="1379" y="103047"/>
                    </a:cubicBezTo>
                    <a:cubicBezTo>
                      <a:pt x="4141" y="85140"/>
                      <a:pt x="11380" y="67995"/>
                      <a:pt x="21667" y="53136"/>
                    </a:cubicBezTo>
                    <a:cubicBezTo>
                      <a:pt x="31478" y="39039"/>
                      <a:pt x="44432" y="27132"/>
                      <a:pt x="59100" y="18179"/>
                    </a:cubicBezTo>
                    <a:cubicBezTo>
                      <a:pt x="118536" y="-17826"/>
                      <a:pt x="202071" y="177"/>
                      <a:pt x="229693" y="67518"/>
                    </a:cubicBezTo>
                    <a:cubicBezTo>
                      <a:pt x="232455" y="74186"/>
                      <a:pt x="234551" y="81139"/>
                      <a:pt x="236075" y="88283"/>
                    </a:cubicBezTo>
                    <a:cubicBezTo>
                      <a:pt x="248648" y="148481"/>
                      <a:pt x="219025" y="223443"/>
                      <a:pt x="157208" y="24115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CD55ECDF-1D63-419D-B775-80B7B5982107}"/>
                  </a:ext>
                </a:extLst>
              </p:cNvPr>
              <p:cNvSpPr/>
              <p:nvPr/>
            </p:nvSpPr>
            <p:spPr>
              <a:xfrm>
                <a:off x="6530911" y="1590675"/>
                <a:ext cx="62540" cy="80390"/>
              </a:xfrm>
              <a:custGeom>
                <a:avLst/>
                <a:gdLst>
                  <a:gd name="connsiteX0" fmla="*/ 44577 w 62540"/>
                  <a:gd name="connsiteY0" fmla="*/ 5333 h 80390"/>
                  <a:gd name="connsiteX1" fmla="*/ 25717 w 62540"/>
                  <a:gd name="connsiteY1" fmla="*/ 1142 h 80390"/>
                  <a:gd name="connsiteX2" fmla="*/ 11430 w 62540"/>
                  <a:gd name="connsiteY2" fmla="*/ 94 h 80390"/>
                  <a:gd name="connsiteX3" fmla="*/ 6667 w 62540"/>
                  <a:gd name="connsiteY3" fmla="*/ 952 h 80390"/>
                  <a:gd name="connsiteX4" fmla="*/ 3905 w 62540"/>
                  <a:gd name="connsiteY4" fmla="*/ 9905 h 80390"/>
                  <a:gd name="connsiteX5" fmla="*/ 8858 w 62540"/>
                  <a:gd name="connsiteY5" fmla="*/ 13906 h 80390"/>
                  <a:gd name="connsiteX6" fmla="*/ 26861 w 62540"/>
                  <a:gd name="connsiteY6" fmla="*/ 21145 h 80390"/>
                  <a:gd name="connsiteX7" fmla="*/ 0 w 62540"/>
                  <a:gd name="connsiteY7" fmla="*/ 74104 h 80390"/>
                  <a:gd name="connsiteX8" fmla="*/ 31432 w 62540"/>
                  <a:gd name="connsiteY8" fmla="*/ 80390 h 80390"/>
                  <a:gd name="connsiteX9" fmla="*/ 32099 w 62540"/>
                  <a:gd name="connsiteY9" fmla="*/ 22383 h 80390"/>
                  <a:gd name="connsiteX10" fmla="*/ 45911 w 62540"/>
                  <a:gd name="connsiteY10" fmla="*/ 24764 h 80390"/>
                  <a:gd name="connsiteX11" fmla="*/ 53816 w 62540"/>
                  <a:gd name="connsiteY11" fmla="*/ 25050 h 80390"/>
                  <a:gd name="connsiteX12" fmla="*/ 60770 w 62540"/>
                  <a:gd name="connsiteY12" fmla="*/ 21526 h 80390"/>
                  <a:gd name="connsiteX13" fmla="*/ 44577 w 62540"/>
                  <a:gd name="connsiteY13" fmla="*/ 5333 h 80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540" h="80390">
                    <a:moveTo>
                      <a:pt x="44577" y="5333"/>
                    </a:moveTo>
                    <a:cubicBezTo>
                      <a:pt x="38481" y="3428"/>
                      <a:pt x="32099" y="1999"/>
                      <a:pt x="25717" y="1142"/>
                    </a:cubicBezTo>
                    <a:cubicBezTo>
                      <a:pt x="21431" y="571"/>
                      <a:pt x="16192" y="-287"/>
                      <a:pt x="11430" y="94"/>
                    </a:cubicBezTo>
                    <a:cubicBezTo>
                      <a:pt x="9715" y="190"/>
                      <a:pt x="8096" y="475"/>
                      <a:pt x="6667" y="952"/>
                    </a:cubicBezTo>
                    <a:cubicBezTo>
                      <a:pt x="2667" y="2285"/>
                      <a:pt x="1429" y="6476"/>
                      <a:pt x="3905" y="9905"/>
                    </a:cubicBezTo>
                    <a:cubicBezTo>
                      <a:pt x="5144" y="11620"/>
                      <a:pt x="7048" y="12858"/>
                      <a:pt x="8858" y="13906"/>
                    </a:cubicBezTo>
                    <a:cubicBezTo>
                      <a:pt x="14478" y="17144"/>
                      <a:pt x="20574" y="19430"/>
                      <a:pt x="26861" y="21145"/>
                    </a:cubicBezTo>
                    <a:cubicBezTo>
                      <a:pt x="24003" y="34003"/>
                      <a:pt x="16859" y="57149"/>
                      <a:pt x="0" y="74104"/>
                    </a:cubicBezTo>
                    <a:cubicBezTo>
                      <a:pt x="0" y="74104"/>
                      <a:pt x="11906" y="80104"/>
                      <a:pt x="31432" y="80390"/>
                    </a:cubicBezTo>
                    <a:cubicBezTo>
                      <a:pt x="31432" y="80390"/>
                      <a:pt x="24289" y="60959"/>
                      <a:pt x="32099" y="22383"/>
                    </a:cubicBezTo>
                    <a:cubicBezTo>
                      <a:pt x="36671" y="23431"/>
                      <a:pt x="41338" y="24193"/>
                      <a:pt x="45911" y="24764"/>
                    </a:cubicBezTo>
                    <a:cubicBezTo>
                      <a:pt x="48482" y="25145"/>
                      <a:pt x="51149" y="25431"/>
                      <a:pt x="53816" y="25050"/>
                    </a:cubicBezTo>
                    <a:cubicBezTo>
                      <a:pt x="56388" y="24669"/>
                      <a:pt x="59055" y="23621"/>
                      <a:pt x="60770" y="21526"/>
                    </a:cubicBezTo>
                    <a:cubicBezTo>
                      <a:pt x="68199" y="12858"/>
                      <a:pt x="50197" y="7143"/>
                      <a:pt x="44577" y="533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2BFEE3ED-4A8B-4B32-87E1-4CA8C76A843C}"/>
                  </a:ext>
                </a:extLst>
              </p:cNvPr>
              <p:cNvSpPr/>
              <p:nvPr/>
            </p:nvSpPr>
            <p:spPr>
              <a:xfrm>
                <a:off x="6569392" y="1626451"/>
                <a:ext cx="48133" cy="57473"/>
              </a:xfrm>
              <a:custGeom>
                <a:avLst/>
                <a:gdLst>
                  <a:gd name="connsiteX0" fmla="*/ 36766 w 48133"/>
                  <a:gd name="connsiteY0" fmla="*/ 6610 h 57473"/>
                  <a:gd name="connsiteX1" fmla="*/ 24098 w 48133"/>
                  <a:gd name="connsiteY1" fmla="*/ 2038 h 57473"/>
                  <a:gd name="connsiteX2" fmla="*/ 14288 w 48133"/>
                  <a:gd name="connsiteY2" fmla="*/ 37 h 57473"/>
                  <a:gd name="connsiteX3" fmla="*/ 10858 w 48133"/>
                  <a:gd name="connsiteY3" fmla="*/ 228 h 57473"/>
                  <a:gd name="connsiteX4" fmla="*/ 8191 w 48133"/>
                  <a:gd name="connsiteY4" fmla="*/ 6229 h 57473"/>
                  <a:gd name="connsiteX5" fmla="*/ 11335 w 48133"/>
                  <a:gd name="connsiteY5" fmla="*/ 9372 h 57473"/>
                  <a:gd name="connsiteX6" fmla="*/ 23146 w 48133"/>
                  <a:gd name="connsiteY6" fmla="*/ 15944 h 57473"/>
                  <a:gd name="connsiteX7" fmla="*/ 0 w 48133"/>
                  <a:gd name="connsiteY7" fmla="*/ 50329 h 57473"/>
                  <a:gd name="connsiteX8" fmla="*/ 21241 w 48133"/>
                  <a:gd name="connsiteY8" fmla="*/ 57473 h 57473"/>
                  <a:gd name="connsiteX9" fmla="*/ 26670 w 48133"/>
                  <a:gd name="connsiteY9" fmla="*/ 17278 h 57473"/>
                  <a:gd name="connsiteX10" fmla="*/ 36004 w 48133"/>
                  <a:gd name="connsiteY10" fmla="*/ 20135 h 57473"/>
                  <a:gd name="connsiteX11" fmla="*/ 41434 w 48133"/>
                  <a:gd name="connsiteY11" fmla="*/ 20992 h 57473"/>
                  <a:gd name="connsiteX12" fmla="*/ 46482 w 48133"/>
                  <a:gd name="connsiteY12" fmla="*/ 19183 h 57473"/>
                  <a:gd name="connsiteX13" fmla="*/ 36766 w 48133"/>
                  <a:gd name="connsiteY13" fmla="*/ 6610 h 57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133" h="57473">
                    <a:moveTo>
                      <a:pt x="36766" y="6610"/>
                    </a:moveTo>
                    <a:cubicBezTo>
                      <a:pt x="32671" y="4800"/>
                      <a:pt x="28384" y="3181"/>
                      <a:pt x="24098" y="2038"/>
                    </a:cubicBezTo>
                    <a:cubicBezTo>
                      <a:pt x="21241" y="1276"/>
                      <a:pt x="17621" y="228"/>
                      <a:pt x="14288" y="37"/>
                    </a:cubicBezTo>
                    <a:cubicBezTo>
                      <a:pt x="13144" y="-58"/>
                      <a:pt x="12001" y="37"/>
                      <a:pt x="10858" y="228"/>
                    </a:cubicBezTo>
                    <a:cubicBezTo>
                      <a:pt x="7906" y="799"/>
                      <a:pt x="6763" y="3657"/>
                      <a:pt x="8191" y="6229"/>
                    </a:cubicBezTo>
                    <a:cubicBezTo>
                      <a:pt x="8954" y="7562"/>
                      <a:pt x="10096" y="8515"/>
                      <a:pt x="11335" y="9372"/>
                    </a:cubicBezTo>
                    <a:cubicBezTo>
                      <a:pt x="14954" y="12134"/>
                      <a:pt x="18955" y="14230"/>
                      <a:pt x="23146" y="15944"/>
                    </a:cubicBezTo>
                    <a:cubicBezTo>
                      <a:pt x="20098" y="24612"/>
                      <a:pt x="13049" y="40042"/>
                      <a:pt x="0" y="50329"/>
                    </a:cubicBezTo>
                    <a:cubicBezTo>
                      <a:pt x="0" y="50329"/>
                      <a:pt x="7715" y="55568"/>
                      <a:pt x="21241" y="57473"/>
                    </a:cubicBezTo>
                    <a:cubicBezTo>
                      <a:pt x="21241" y="57473"/>
                      <a:pt x="18002" y="43376"/>
                      <a:pt x="26670" y="17278"/>
                    </a:cubicBezTo>
                    <a:cubicBezTo>
                      <a:pt x="29718" y="18421"/>
                      <a:pt x="32861" y="19278"/>
                      <a:pt x="36004" y="20135"/>
                    </a:cubicBezTo>
                    <a:cubicBezTo>
                      <a:pt x="37814" y="20611"/>
                      <a:pt x="39624" y="20992"/>
                      <a:pt x="41434" y="20992"/>
                    </a:cubicBezTo>
                    <a:cubicBezTo>
                      <a:pt x="43243" y="20992"/>
                      <a:pt x="45148" y="20421"/>
                      <a:pt x="46482" y="19183"/>
                    </a:cubicBezTo>
                    <a:cubicBezTo>
                      <a:pt x="52483" y="13849"/>
                      <a:pt x="40481" y="8324"/>
                      <a:pt x="36766" y="66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DD9DBD44-E9C4-4895-9047-13450A29371C}"/>
                  </a:ext>
                </a:extLst>
              </p:cNvPr>
              <p:cNvSpPr/>
              <p:nvPr/>
            </p:nvSpPr>
            <p:spPr>
              <a:xfrm>
                <a:off x="6637210" y="1722322"/>
                <a:ext cx="58303" cy="43802"/>
              </a:xfrm>
              <a:custGeom>
                <a:avLst/>
                <a:gdLst>
                  <a:gd name="connsiteX0" fmla="*/ 57055 w 58303"/>
                  <a:gd name="connsiteY0" fmla="*/ 25610 h 43802"/>
                  <a:gd name="connsiteX1" fmla="*/ 53054 w 58303"/>
                  <a:gd name="connsiteY1" fmla="*/ 12751 h 43802"/>
                  <a:gd name="connsiteX2" fmla="*/ 48768 w 58303"/>
                  <a:gd name="connsiteY2" fmla="*/ 3703 h 43802"/>
                  <a:gd name="connsiteX3" fmla="*/ 46577 w 58303"/>
                  <a:gd name="connsiteY3" fmla="*/ 1131 h 43802"/>
                  <a:gd name="connsiteX4" fmla="*/ 40196 w 58303"/>
                  <a:gd name="connsiteY4" fmla="*/ 2560 h 43802"/>
                  <a:gd name="connsiteX5" fmla="*/ 39529 w 58303"/>
                  <a:gd name="connsiteY5" fmla="*/ 6941 h 43802"/>
                  <a:gd name="connsiteX6" fmla="*/ 41434 w 58303"/>
                  <a:gd name="connsiteY6" fmla="*/ 20371 h 43802"/>
                  <a:gd name="connsiteX7" fmla="*/ 0 w 58303"/>
                  <a:gd name="connsiteY7" fmla="*/ 22562 h 43802"/>
                  <a:gd name="connsiteX8" fmla="*/ 7144 w 58303"/>
                  <a:gd name="connsiteY8" fmla="*/ 43803 h 43802"/>
                  <a:gd name="connsiteX9" fmla="*/ 42481 w 58303"/>
                  <a:gd name="connsiteY9" fmla="*/ 23991 h 43802"/>
                  <a:gd name="connsiteX10" fmla="*/ 45815 w 58303"/>
                  <a:gd name="connsiteY10" fmla="*/ 33230 h 43802"/>
                  <a:gd name="connsiteX11" fmla="*/ 48387 w 58303"/>
                  <a:gd name="connsiteY11" fmla="*/ 38088 h 43802"/>
                  <a:gd name="connsiteX12" fmla="*/ 52864 w 58303"/>
                  <a:gd name="connsiteY12" fmla="*/ 41041 h 43802"/>
                  <a:gd name="connsiteX13" fmla="*/ 57055 w 58303"/>
                  <a:gd name="connsiteY13" fmla="*/ 25610 h 43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303" h="43802">
                    <a:moveTo>
                      <a:pt x="57055" y="25610"/>
                    </a:moveTo>
                    <a:cubicBezTo>
                      <a:pt x="56007" y="21229"/>
                      <a:pt x="54769" y="16847"/>
                      <a:pt x="53054" y="12751"/>
                    </a:cubicBezTo>
                    <a:cubicBezTo>
                      <a:pt x="51911" y="9989"/>
                      <a:pt x="50578" y="6465"/>
                      <a:pt x="48768" y="3703"/>
                    </a:cubicBezTo>
                    <a:cubicBezTo>
                      <a:pt x="48101" y="2750"/>
                      <a:pt x="47339" y="1893"/>
                      <a:pt x="46577" y="1131"/>
                    </a:cubicBezTo>
                    <a:cubicBezTo>
                      <a:pt x="44387" y="-869"/>
                      <a:pt x="41338" y="-107"/>
                      <a:pt x="40196" y="2560"/>
                    </a:cubicBezTo>
                    <a:cubicBezTo>
                      <a:pt x="39624" y="3893"/>
                      <a:pt x="39529" y="5417"/>
                      <a:pt x="39529" y="6941"/>
                    </a:cubicBezTo>
                    <a:cubicBezTo>
                      <a:pt x="39529" y="11513"/>
                      <a:pt x="40291" y="15990"/>
                      <a:pt x="41434" y="20371"/>
                    </a:cubicBezTo>
                    <a:cubicBezTo>
                      <a:pt x="32671" y="23134"/>
                      <a:pt x="16192" y="26848"/>
                      <a:pt x="0" y="22562"/>
                    </a:cubicBezTo>
                    <a:cubicBezTo>
                      <a:pt x="0" y="22562"/>
                      <a:pt x="476" y="31897"/>
                      <a:pt x="7144" y="43803"/>
                    </a:cubicBezTo>
                    <a:cubicBezTo>
                      <a:pt x="7144" y="43803"/>
                      <a:pt x="16383" y="32754"/>
                      <a:pt x="42481" y="23991"/>
                    </a:cubicBezTo>
                    <a:cubicBezTo>
                      <a:pt x="43434" y="27134"/>
                      <a:pt x="44577" y="30182"/>
                      <a:pt x="45815" y="33230"/>
                    </a:cubicBezTo>
                    <a:cubicBezTo>
                      <a:pt x="46482" y="34945"/>
                      <a:pt x="47244" y="36659"/>
                      <a:pt x="48387" y="38088"/>
                    </a:cubicBezTo>
                    <a:cubicBezTo>
                      <a:pt x="49530" y="39517"/>
                      <a:pt x="51054" y="40755"/>
                      <a:pt x="52864" y="41041"/>
                    </a:cubicBezTo>
                    <a:cubicBezTo>
                      <a:pt x="60770" y="42469"/>
                      <a:pt x="58007" y="29611"/>
                      <a:pt x="57055" y="256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3FDFFE59-EB17-45D4-934F-4927CE4EAE63}"/>
                  </a:ext>
                </a:extLst>
              </p:cNvPr>
              <p:cNvSpPr/>
              <p:nvPr/>
            </p:nvSpPr>
            <p:spPr>
              <a:xfrm>
                <a:off x="6610920" y="1840134"/>
                <a:ext cx="58030" cy="55858"/>
              </a:xfrm>
              <a:custGeom>
                <a:avLst/>
                <a:gdLst>
                  <a:gd name="connsiteX0" fmla="*/ 44863 w 58030"/>
                  <a:gd name="connsiteY0" fmla="*/ 47339 h 55858"/>
                  <a:gd name="connsiteX1" fmla="*/ 52673 w 58030"/>
                  <a:gd name="connsiteY1" fmla="*/ 36385 h 55858"/>
                  <a:gd name="connsiteX2" fmla="*/ 57245 w 58030"/>
                  <a:gd name="connsiteY2" fmla="*/ 27527 h 55858"/>
                  <a:gd name="connsiteX3" fmla="*/ 58007 w 58030"/>
                  <a:gd name="connsiteY3" fmla="*/ 24193 h 55858"/>
                  <a:gd name="connsiteX4" fmla="*/ 52959 w 58030"/>
                  <a:gd name="connsiteY4" fmla="*/ 20003 h 55858"/>
                  <a:gd name="connsiteX5" fmla="*/ 49054 w 58030"/>
                  <a:gd name="connsiteY5" fmla="*/ 22098 h 55858"/>
                  <a:gd name="connsiteX6" fmla="*/ 39434 w 58030"/>
                  <a:gd name="connsiteY6" fmla="*/ 31718 h 55858"/>
                  <a:gd name="connsiteX7" fmla="*/ 12668 w 58030"/>
                  <a:gd name="connsiteY7" fmla="*/ 0 h 55858"/>
                  <a:gd name="connsiteX8" fmla="*/ 0 w 58030"/>
                  <a:gd name="connsiteY8" fmla="*/ 18478 h 55858"/>
                  <a:gd name="connsiteX9" fmla="*/ 37147 w 58030"/>
                  <a:gd name="connsiteY9" fmla="*/ 34766 h 55858"/>
                  <a:gd name="connsiteX10" fmla="*/ 31813 w 58030"/>
                  <a:gd name="connsiteY10" fmla="*/ 42958 h 55858"/>
                  <a:gd name="connsiteX11" fmla="*/ 29528 w 58030"/>
                  <a:gd name="connsiteY11" fmla="*/ 47911 h 55858"/>
                  <a:gd name="connsiteX12" fmla="*/ 29909 w 58030"/>
                  <a:gd name="connsiteY12" fmla="*/ 53340 h 55858"/>
                  <a:gd name="connsiteX13" fmla="*/ 44863 w 58030"/>
                  <a:gd name="connsiteY13" fmla="*/ 47339 h 5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030" h="55858">
                    <a:moveTo>
                      <a:pt x="44863" y="47339"/>
                    </a:moveTo>
                    <a:cubicBezTo>
                      <a:pt x="47720" y="43910"/>
                      <a:pt x="50387" y="40195"/>
                      <a:pt x="52673" y="36385"/>
                    </a:cubicBezTo>
                    <a:cubicBezTo>
                      <a:pt x="54197" y="33814"/>
                      <a:pt x="56197" y="30670"/>
                      <a:pt x="57245" y="27527"/>
                    </a:cubicBezTo>
                    <a:cubicBezTo>
                      <a:pt x="57626" y="26384"/>
                      <a:pt x="57912" y="25336"/>
                      <a:pt x="58007" y="24193"/>
                    </a:cubicBezTo>
                    <a:cubicBezTo>
                      <a:pt x="58293" y="21241"/>
                      <a:pt x="55912" y="19240"/>
                      <a:pt x="52959" y="20003"/>
                    </a:cubicBezTo>
                    <a:cubicBezTo>
                      <a:pt x="51530" y="20383"/>
                      <a:pt x="50197" y="21241"/>
                      <a:pt x="49054" y="22098"/>
                    </a:cubicBezTo>
                    <a:cubicBezTo>
                      <a:pt x="45434" y="24860"/>
                      <a:pt x="42291" y="28099"/>
                      <a:pt x="39434" y="31718"/>
                    </a:cubicBezTo>
                    <a:cubicBezTo>
                      <a:pt x="32004" y="26384"/>
                      <a:pt x="19050" y="15430"/>
                      <a:pt x="12668" y="0"/>
                    </a:cubicBezTo>
                    <a:cubicBezTo>
                      <a:pt x="12668" y="0"/>
                      <a:pt x="5525" y="6001"/>
                      <a:pt x="0" y="18478"/>
                    </a:cubicBezTo>
                    <a:cubicBezTo>
                      <a:pt x="0" y="18478"/>
                      <a:pt x="14478" y="19145"/>
                      <a:pt x="37147" y="34766"/>
                    </a:cubicBezTo>
                    <a:cubicBezTo>
                      <a:pt x="35243" y="37433"/>
                      <a:pt x="33528" y="40195"/>
                      <a:pt x="31813" y="42958"/>
                    </a:cubicBezTo>
                    <a:cubicBezTo>
                      <a:pt x="30861" y="44577"/>
                      <a:pt x="30004" y="46196"/>
                      <a:pt x="29528" y="47911"/>
                    </a:cubicBezTo>
                    <a:cubicBezTo>
                      <a:pt x="29051" y="49720"/>
                      <a:pt x="29051" y="51626"/>
                      <a:pt x="29909" y="53340"/>
                    </a:cubicBezTo>
                    <a:cubicBezTo>
                      <a:pt x="33623" y="60484"/>
                      <a:pt x="42196" y="50482"/>
                      <a:pt x="44863" y="473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A58AD931-061F-4179-B111-D202A7D02610}"/>
                  </a:ext>
                </a:extLst>
              </p:cNvPr>
              <p:cNvSpPr/>
              <p:nvPr/>
            </p:nvSpPr>
            <p:spPr>
              <a:xfrm>
                <a:off x="6506856" y="1885837"/>
                <a:ext cx="42706" cy="55090"/>
              </a:xfrm>
              <a:custGeom>
                <a:avLst/>
                <a:gdLst>
                  <a:gd name="connsiteX0" fmla="*/ 14339 w 42706"/>
                  <a:gd name="connsiteY0" fmla="*/ 54977 h 55090"/>
                  <a:gd name="connsiteX1" fmla="*/ 27865 w 42706"/>
                  <a:gd name="connsiteY1" fmla="*/ 54596 h 55090"/>
                  <a:gd name="connsiteX2" fmla="*/ 37675 w 42706"/>
                  <a:gd name="connsiteY2" fmla="*/ 52881 h 55090"/>
                  <a:gd name="connsiteX3" fmla="*/ 40724 w 42706"/>
                  <a:gd name="connsiteY3" fmla="*/ 51452 h 55090"/>
                  <a:gd name="connsiteX4" fmla="*/ 41105 w 42706"/>
                  <a:gd name="connsiteY4" fmla="*/ 44880 h 55090"/>
                  <a:gd name="connsiteX5" fmla="*/ 37104 w 42706"/>
                  <a:gd name="connsiteY5" fmla="*/ 43070 h 55090"/>
                  <a:gd name="connsiteX6" fmla="*/ 23674 w 42706"/>
                  <a:gd name="connsiteY6" fmla="*/ 41166 h 55090"/>
                  <a:gd name="connsiteX7" fmla="*/ 32913 w 42706"/>
                  <a:gd name="connsiteY7" fmla="*/ 684 h 55090"/>
                  <a:gd name="connsiteX8" fmla="*/ 10529 w 42706"/>
                  <a:gd name="connsiteY8" fmla="*/ 1732 h 55090"/>
                  <a:gd name="connsiteX9" fmla="*/ 19959 w 42706"/>
                  <a:gd name="connsiteY9" fmla="*/ 41166 h 55090"/>
                  <a:gd name="connsiteX10" fmla="*/ 10148 w 42706"/>
                  <a:gd name="connsiteY10" fmla="*/ 41927 h 55090"/>
                  <a:gd name="connsiteX11" fmla="*/ 4719 w 42706"/>
                  <a:gd name="connsiteY11" fmla="*/ 43070 h 55090"/>
                  <a:gd name="connsiteX12" fmla="*/ 623 w 42706"/>
                  <a:gd name="connsiteY12" fmla="*/ 46595 h 55090"/>
                  <a:gd name="connsiteX13" fmla="*/ 14339 w 42706"/>
                  <a:gd name="connsiteY13" fmla="*/ 54977 h 5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706" h="55090">
                    <a:moveTo>
                      <a:pt x="14339" y="54977"/>
                    </a:moveTo>
                    <a:cubicBezTo>
                      <a:pt x="18816" y="55167"/>
                      <a:pt x="23388" y="55167"/>
                      <a:pt x="27865" y="54596"/>
                    </a:cubicBezTo>
                    <a:cubicBezTo>
                      <a:pt x="30817" y="54310"/>
                      <a:pt x="34532" y="53929"/>
                      <a:pt x="37675" y="52881"/>
                    </a:cubicBezTo>
                    <a:cubicBezTo>
                      <a:pt x="38818" y="52500"/>
                      <a:pt x="39866" y="52024"/>
                      <a:pt x="40724" y="51452"/>
                    </a:cubicBezTo>
                    <a:cubicBezTo>
                      <a:pt x="43200" y="49833"/>
                      <a:pt x="43390" y="46785"/>
                      <a:pt x="41105" y="44880"/>
                    </a:cubicBezTo>
                    <a:cubicBezTo>
                      <a:pt x="39961" y="43928"/>
                      <a:pt x="38533" y="43451"/>
                      <a:pt x="37104" y="43070"/>
                    </a:cubicBezTo>
                    <a:cubicBezTo>
                      <a:pt x="32723" y="41832"/>
                      <a:pt x="28246" y="41261"/>
                      <a:pt x="23674" y="41166"/>
                    </a:cubicBezTo>
                    <a:cubicBezTo>
                      <a:pt x="23483" y="32021"/>
                      <a:pt x="24340" y="15067"/>
                      <a:pt x="32913" y="684"/>
                    </a:cubicBezTo>
                    <a:cubicBezTo>
                      <a:pt x="32913" y="684"/>
                      <a:pt x="23864" y="-1411"/>
                      <a:pt x="10529" y="1732"/>
                    </a:cubicBezTo>
                    <a:cubicBezTo>
                      <a:pt x="10529" y="1732"/>
                      <a:pt x="18625" y="13638"/>
                      <a:pt x="19959" y="41166"/>
                    </a:cubicBezTo>
                    <a:cubicBezTo>
                      <a:pt x="16721" y="41261"/>
                      <a:pt x="13387" y="41546"/>
                      <a:pt x="10148" y="41927"/>
                    </a:cubicBezTo>
                    <a:cubicBezTo>
                      <a:pt x="8339" y="42118"/>
                      <a:pt x="6433" y="42404"/>
                      <a:pt x="4719" y="43070"/>
                    </a:cubicBezTo>
                    <a:cubicBezTo>
                      <a:pt x="3005" y="43737"/>
                      <a:pt x="1481" y="44975"/>
                      <a:pt x="623" y="46595"/>
                    </a:cubicBezTo>
                    <a:cubicBezTo>
                      <a:pt x="-2996" y="53929"/>
                      <a:pt x="10148" y="54786"/>
                      <a:pt x="14339" y="5497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9C7FE9D7-10B7-4ED0-A3A2-FDF7A82ECF0F}"/>
                  </a:ext>
                </a:extLst>
              </p:cNvPr>
              <p:cNvSpPr/>
              <p:nvPr/>
            </p:nvSpPr>
            <p:spPr>
              <a:xfrm>
                <a:off x="6392216" y="1830514"/>
                <a:ext cx="59541" cy="54410"/>
              </a:xfrm>
              <a:custGeom>
                <a:avLst/>
                <a:gdLst>
                  <a:gd name="connsiteX0" fmla="*/ 5249 w 59541"/>
                  <a:gd name="connsiteY0" fmla="*/ 35052 h 54410"/>
                  <a:gd name="connsiteX1" fmla="*/ 13631 w 59541"/>
                  <a:gd name="connsiteY1" fmla="*/ 45625 h 54410"/>
                  <a:gd name="connsiteX2" fmla="*/ 20870 w 59541"/>
                  <a:gd name="connsiteY2" fmla="*/ 52483 h 54410"/>
                  <a:gd name="connsiteX3" fmla="*/ 23823 w 59541"/>
                  <a:gd name="connsiteY3" fmla="*/ 54102 h 54410"/>
                  <a:gd name="connsiteX4" fmla="*/ 29252 w 59541"/>
                  <a:gd name="connsiteY4" fmla="*/ 50387 h 54410"/>
                  <a:gd name="connsiteX5" fmla="*/ 28300 w 59541"/>
                  <a:gd name="connsiteY5" fmla="*/ 46101 h 54410"/>
                  <a:gd name="connsiteX6" fmla="*/ 21728 w 59541"/>
                  <a:gd name="connsiteY6" fmla="*/ 34290 h 54410"/>
                  <a:gd name="connsiteX7" fmla="*/ 59542 w 59541"/>
                  <a:gd name="connsiteY7" fmla="*/ 17240 h 54410"/>
                  <a:gd name="connsiteX8" fmla="*/ 45254 w 59541"/>
                  <a:gd name="connsiteY8" fmla="*/ 0 h 54410"/>
                  <a:gd name="connsiteX9" fmla="*/ 19442 w 59541"/>
                  <a:gd name="connsiteY9" fmla="*/ 31242 h 54410"/>
                  <a:gd name="connsiteX10" fmla="*/ 12965 w 59541"/>
                  <a:gd name="connsiteY10" fmla="*/ 23908 h 54410"/>
                  <a:gd name="connsiteX11" fmla="*/ 8773 w 59541"/>
                  <a:gd name="connsiteY11" fmla="*/ 20288 h 54410"/>
                  <a:gd name="connsiteX12" fmla="*/ 3535 w 59541"/>
                  <a:gd name="connsiteY12" fmla="*/ 19145 h 54410"/>
                  <a:gd name="connsiteX13" fmla="*/ 5249 w 59541"/>
                  <a:gd name="connsiteY13" fmla="*/ 35052 h 54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541" h="54410">
                    <a:moveTo>
                      <a:pt x="5249" y="35052"/>
                    </a:moveTo>
                    <a:cubicBezTo>
                      <a:pt x="7726" y="38767"/>
                      <a:pt x="10583" y="42386"/>
                      <a:pt x="13631" y="45625"/>
                    </a:cubicBezTo>
                    <a:cubicBezTo>
                      <a:pt x="15727" y="47816"/>
                      <a:pt x="18203" y="50578"/>
                      <a:pt x="20870" y="52483"/>
                    </a:cubicBezTo>
                    <a:cubicBezTo>
                      <a:pt x="21823" y="53150"/>
                      <a:pt x="22871" y="53721"/>
                      <a:pt x="23823" y="54102"/>
                    </a:cubicBezTo>
                    <a:cubicBezTo>
                      <a:pt x="26585" y="55150"/>
                      <a:pt x="29157" y="53435"/>
                      <a:pt x="29252" y="50387"/>
                    </a:cubicBezTo>
                    <a:cubicBezTo>
                      <a:pt x="29348" y="48863"/>
                      <a:pt x="28871" y="47434"/>
                      <a:pt x="28300" y="46101"/>
                    </a:cubicBezTo>
                    <a:cubicBezTo>
                      <a:pt x="26585" y="41910"/>
                      <a:pt x="24395" y="37909"/>
                      <a:pt x="21728" y="34290"/>
                    </a:cubicBezTo>
                    <a:cubicBezTo>
                      <a:pt x="28871" y="28575"/>
                      <a:pt x="42968" y="19145"/>
                      <a:pt x="59542" y="17240"/>
                    </a:cubicBezTo>
                    <a:cubicBezTo>
                      <a:pt x="59542" y="17240"/>
                      <a:pt x="55732" y="8763"/>
                      <a:pt x="45254" y="0"/>
                    </a:cubicBezTo>
                    <a:cubicBezTo>
                      <a:pt x="45254" y="0"/>
                      <a:pt x="40587" y="13716"/>
                      <a:pt x="19442" y="31242"/>
                    </a:cubicBezTo>
                    <a:cubicBezTo>
                      <a:pt x="17441" y="28670"/>
                      <a:pt x="15251" y="26194"/>
                      <a:pt x="12965" y="23908"/>
                    </a:cubicBezTo>
                    <a:cubicBezTo>
                      <a:pt x="11726" y="22574"/>
                      <a:pt x="10393" y="21241"/>
                      <a:pt x="8773" y="20288"/>
                    </a:cubicBezTo>
                    <a:cubicBezTo>
                      <a:pt x="7154" y="19336"/>
                      <a:pt x="5345" y="18764"/>
                      <a:pt x="3535" y="19145"/>
                    </a:cubicBezTo>
                    <a:cubicBezTo>
                      <a:pt x="-4276" y="20574"/>
                      <a:pt x="2963" y="31623"/>
                      <a:pt x="5249" y="3505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2403F4BF-C5B5-44FD-B02E-6B6373119D6B}"/>
                  </a:ext>
                </a:extLst>
              </p:cNvPr>
              <p:cNvSpPr/>
              <p:nvPr/>
            </p:nvSpPr>
            <p:spPr>
              <a:xfrm>
                <a:off x="6378671" y="1709186"/>
                <a:ext cx="56608" cy="44842"/>
              </a:xfrm>
              <a:custGeom>
                <a:avLst/>
                <a:gdLst>
                  <a:gd name="connsiteX0" fmla="*/ 4412 w 56608"/>
                  <a:gd name="connsiteY0" fmla="*/ 12267 h 44842"/>
                  <a:gd name="connsiteX1" fmla="*/ 1078 w 56608"/>
                  <a:gd name="connsiteY1" fmla="*/ 25316 h 44842"/>
                  <a:gd name="connsiteX2" fmla="*/ 30 w 56608"/>
                  <a:gd name="connsiteY2" fmla="*/ 35222 h 44842"/>
                  <a:gd name="connsiteX3" fmla="*/ 506 w 56608"/>
                  <a:gd name="connsiteY3" fmla="*/ 38556 h 44842"/>
                  <a:gd name="connsiteX4" fmla="*/ 6698 w 56608"/>
                  <a:gd name="connsiteY4" fmla="*/ 40652 h 44842"/>
                  <a:gd name="connsiteX5" fmla="*/ 9555 w 56608"/>
                  <a:gd name="connsiteY5" fmla="*/ 37318 h 44842"/>
                  <a:gd name="connsiteX6" fmla="*/ 15080 w 56608"/>
                  <a:gd name="connsiteY6" fmla="*/ 24935 h 44842"/>
                  <a:gd name="connsiteX7" fmla="*/ 51465 w 56608"/>
                  <a:gd name="connsiteY7" fmla="*/ 44843 h 44842"/>
                  <a:gd name="connsiteX8" fmla="*/ 56608 w 56608"/>
                  <a:gd name="connsiteY8" fmla="*/ 23030 h 44842"/>
                  <a:gd name="connsiteX9" fmla="*/ 16127 w 56608"/>
                  <a:gd name="connsiteY9" fmla="*/ 21316 h 44842"/>
                  <a:gd name="connsiteX10" fmla="*/ 18127 w 56608"/>
                  <a:gd name="connsiteY10" fmla="*/ 11696 h 44842"/>
                  <a:gd name="connsiteX11" fmla="*/ 18508 w 56608"/>
                  <a:gd name="connsiteY11" fmla="*/ 6171 h 44842"/>
                  <a:gd name="connsiteX12" fmla="*/ 16223 w 56608"/>
                  <a:gd name="connsiteY12" fmla="*/ 1313 h 44842"/>
                  <a:gd name="connsiteX13" fmla="*/ 4412 w 56608"/>
                  <a:gd name="connsiteY13" fmla="*/ 12267 h 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608" h="44842">
                    <a:moveTo>
                      <a:pt x="4412" y="12267"/>
                    </a:moveTo>
                    <a:cubicBezTo>
                      <a:pt x="2983" y="16458"/>
                      <a:pt x="1744" y="20935"/>
                      <a:pt x="1078" y="25316"/>
                    </a:cubicBezTo>
                    <a:cubicBezTo>
                      <a:pt x="601" y="28269"/>
                      <a:pt x="-160" y="31984"/>
                      <a:pt x="30" y="35222"/>
                    </a:cubicBezTo>
                    <a:cubicBezTo>
                      <a:pt x="125" y="36365"/>
                      <a:pt x="221" y="37508"/>
                      <a:pt x="506" y="38556"/>
                    </a:cubicBezTo>
                    <a:cubicBezTo>
                      <a:pt x="1364" y="41414"/>
                      <a:pt x="4316" y="42366"/>
                      <a:pt x="6698" y="40652"/>
                    </a:cubicBezTo>
                    <a:cubicBezTo>
                      <a:pt x="7936" y="39794"/>
                      <a:pt x="8793" y="38556"/>
                      <a:pt x="9555" y="37318"/>
                    </a:cubicBezTo>
                    <a:cubicBezTo>
                      <a:pt x="11936" y="33413"/>
                      <a:pt x="13651" y="29222"/>
                      <a:pt x="15080" y="24935"/>
                    </a:cubicBezTo>
                    <a:cubicBezTo>
                      <a:pt x="23938" y="27221"/>
                      <a:pt x="39940" y="32746"/>
                      <a:pt x="51465" y="44843"/>
                    </a:cubicBezTo>
                    <a:cubicBezTo>
                      <a:pt x="51465" y="44843"/>
                      <a:pt x="55942" y="36651"/>
                      <a:pt x="56608" y="23030"/>
                    </a:cubicBezTo>
                    <a:cubicBezTo>
                      <a:pt x="56608" y="23030"/>
                      <a:pt x="42892" y="27602"/>
                      <a:pt x="16127" y="21316"/>
                    </a:cubicBezTo>
                    <a:cubicBezTo>
                      <a:pt x="16984" y="18173"/>
                      <a:pt x="17556" y="14934"/>
                      <a:pt x="18127" y="11696"/>
                    </a:cubicBezTo>
                    <a:cubicBezTo>
                      <a:pt x="18413" y="9886"/>
                      <a:pt x="18699" y="7981"/>
                      <a:pt x="18508" y="6171"/>
                    </a:cubicBezTo>
                    <a:cubicBezTo>
                      <a:pt x="18318" y="4361"/>
                      <a:pt x="17651" y="2456"/>
                      <a:pt x="16223" y="1313"/>
                    </a:cubicBezTo>
                    <a:cubicBezTo>
                      <a:pt x="10126" y="-4021"/>
                      <a:pt x="5745" y="8362"/>
                      <a:pt x="4412" y="122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70844E30-B576-4BC6-8096-BD647A5B7865}"/>
                  </a:ext>
                </a:extLst>
              </p:cNvPr>
              <p:cNvSpPr/>
              <p:nvPr/>
            </p:nvSpPr>
            <p:spPr>
              <a:xfrm>
                <a:off x="6464955" y="1621023"/>
                <a:ext cx="47000" cy="59282"/>
              </a:xfrm>
              <a:custGeom>
                <a:avLst/>
                <a:gdLst>
                  <a:gd name="connsiteX0" fmla="*/ 24331 w 47000"/>
                  <a:gd name="connsiteY0" fmla="*/ 2132 h 59282"/>
                  <a:gd name="connsiteX1" fmla="*/ 11854 w 47000"/>
                  <a:gd name="connsiteY1" fmla="*/ 7276 h 59282"/>
                  <a:gd name="connsiteX2" fmla="*/ 3281 w 47000"/>
                  <a:gd name="connsiteY2" fmla="*/ 12419 h 59282"/>
                  <a:gd name="connsiteX3" fmla="*/ 900 w 47000"/>
                  <a:gd name="connsiteY3" fmla="*/ 14800 h 59282"/>
                  <a:gd name="connsiteX4" fmla="*/ 2900 w 47000"/>
                  <a:gd name="connsiteY4" fmla="*/ 21087 h 59282"/>
                  <a:gd name="connsiteX5" fmla="*/ 7282 w 47000"/>
                  <a:gd name="connsiteY5" fmla="*/ 21373 h 59282"/>
                  <a:gd name="connsiteX6" fmla="*/ 20522 w 47000"/>
                  <a:gd name="connsiteY6" fmla="*/ 18229 h 59282"/>
                  <a:gd name="connsiteX7" fmla="*/ 26522 w 47000"/>
                  <a:gd name="connsiteY7" fmla="*/ 59282 h 59282"/>
                  <a:gd name="connsiteX8" fmla="*/ 47001 w 47000"/>
                  <a:gd name="connsiteY8" fmla="*/ 50233 h 59282"/>
                  <a:gd name="connsiteX9" fmla="*/ 24046 w 47000"/>
                  <a:gd name="connsiteY9" fmla="*/ 16896 h 59282"/>
                  <a:gd name="connsiteX10" fmla="*/ 32904 w 47000"/>
                  <a:gd name="connsiteY10" fmla="*/ 12705 h 59282"/>
                  <a:gd name="connsiteX11" fmla="*/ 37476 w 47000"/>
                  <a:gd name="connsiteY11" fmla="*/ 9657 h 59282"/>
                  <a:gd name="connsiteX12" fmla="*/ 40048 w 47000"/>
                  <a:gd name="connsiteY12" fmla="*/ 4894 h 59282"/>
                  <a:gd name="connsiteX13" fmla="*/ 24331 w 47000"/>
                  <a:gd name="connsiteY13" fmla="*/ 2132 h 5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000" h="59282">
                    <a:moveTo>
                      <a:pt x="24331" y="2132"/>
                    </a:moveTo>
                    <a:cubicBezTo>
                      <a:pt x="20045" y="3561"/>
                      <a:pt x="15854" y="5275"/>
                      <a:pt x="11854" y="7276"/>
                    </a:cubicBezTo>
                    <a:cubicBezTo>
                      <a:pt x="9187" y="8704"/>
                      <a:pt x="5853" y="10324"/>
                      <a:pt x="3281" y="12419"/>
                    </a:cubicBezTo>
                    <a:cubicBezTo>
                      <a:pt x="2329" y="13181"/>
                      <a:pt x="1567" y="13943"/>
                      <a:pt x="900" y="14800"/>
                    </a:cubicBezTo>
                    <a:cubicBezTo>
                      <a:pt x="-910" y="17182"/>
                      <a:pt x="138" y="20134"/>
                      <a:pt x="2900" y="21087"/>
                    </a:cubicBezTo>
                    <a:cubicBezTo>
                      <a:pt x="4329" y="21563"/>
                      <a:pt x="5853" y="21468"/>
                      <a:pt x="7282" y="21373"/>
                    </a:cubicBezTo>
                    <a:cubicBezTo>
                      <a:pt x="11758" y="20896"/>
                      <a:pt x="16235" y="19849"/>
                      <a:pt x="20522" y="18229"/>
                    </a:cubicBezTo>
                    <a:cubicBezTo>
                      <a:pt x="24046" y="26707"/>
                      <a:pt x="29284" y="42804"/>
                      <a:pt x="26522" y="59282"/>
                    </a:cubicBezTo>
                    <a:cubicBezTo>
                      <a:pt x="26522" y="59282"/>
                      <a:pt x="35761" y="57949"/>
                      <a:pt x="47001" y="50233"/>
                    </a:cubicBezTo>
                    <a:cubicBezTo>
                      <a:pt x="47001" y="50233"/>
                      <a:pt x="35095" y="42042"/>
                      <a:pt x="24046" y="16896"/>
                    </a:cubicBezTo>
                    <a:cubicBezTo>
                      <a:pt x="27093" y="15658"/>
                      <a:pt x="30047" y="14229"/>
                      <a:pt x="32904" y="12705"/>
                    </a:cubicBezTo>
                    <a:cubicBezTo>
                      <a:pt x="34523" y="11848"/>
                      <a:pt x="36142" y="10895"/>
                      <a:pt x="37476" y="9657"/>
                    </a:cubicBezTo>
                    <a:cubicBezTo>
                      <a:pt x="38809" y="8419"/>
                      <a:pt x="39857" y="6704"/>
                      <a:pt x="40048" y="4894"/>
                    </a:cubicBezTo>
                    <a:cubicBezTo>
                      <a:pt x="40905" y="-3107"/>
                      <a:pt x="28237" y="799"/>
                      <a:pt x="24331" y="213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8A47C364-4F6E-4AA0-BF8E-0B2672E937C8}"/>
                  </a:ext>
                </a:extLst>
              </p:cNvPr>
              <p:cNvSpPr/>
              <p:nvPr/>
            </p:nvSpPr>
            <p:spPr>
              <a:xfrm>
                <a:off x="6614730" y="1643441"/>
                <a:ext cx="85570" cy="76202"/>
              </a:xfrm>
              <a:custGeom>
                <a:avLst/>
                <a:gdLst>
                  <a:gd name="connsiteX0" fmla="*/ 79058 w 85570"/>
                  <a:gd name="connsiteY0" fmla="*/ 29339 h 76202"/>
                  <a:gd name="connsiteX1" fmla="*/ 67913 w 85570"/>
                  <a:gd name="connsiteY1" fmla="*/ 13528 h 76202"/>
                  <a:gd name="connsiteX2" fmla="*/ 58103 w 85570"/>
                  <a:gd name="connsiteY2" fmla="*/ 3145 h 76202"/>
                  <a:gd name="connsiteX3" fmla="*/ 54007 w 85570"/>
                  <a:gd name="connsiteY3" fmla="*/ 574 h 76202"/>
                  <a:gd name="connsiteX4" fmla="*/ 45911 w 85570"/>
                  <a:gd name="connsiteY4" fmla="*/ 5336 h 76202"/>
                  <a:gd name="connsiteX5" fmla="*/ 46958 w 85570"/>
                  <a:gd name="connsiteY5" fmla="*/ 11623 h 76202"/>
                  <a:gd name="connsiteX6" fmla="*/ 55436 w 85570"/>
                  <a:gd name="connsiteY6" fmla="*/ 29149 h 76202"/>
                  <a:gd name="connsiteX7" fmla="*/ 0 w 85570"/>
                  <a:gd name="connsiteY7" fmla="*/ 50389 h 76202"/>
                  <a:gd name="connsiteX8" fmla="*/ 19050 w 85570"/>
                  <a:gd name="connsiteY8" fmla="*/ 76202 h 76202"/>
                  <a:gd name="connsiteX9" fmla="*/ 58484 w 85570"/>
                  <a:gd name="connsiteY9" fmla="*/ 33721 h 76202"/>
                  <a:gd name="connsiteX10" fmla="*/ 67151 w 85570"/>
                  <a:gd name="connsiteY10" fmla="*/ 44770 h 76202"/>
                  <a:gd name="connsiteX11" fmla="*/ 72771 w 85570"/>
                  <a:gd name="connsiteY11" fmla="*/ 50294 h 76202"/>
                  <a:gd name="connsiteX12" fmla="*/ 80201 w 85570"/>
                  <a:gd name="connsiteY12" fmla="*/ 52390 h 76202"/>
                  <a:gd name="connsiteX13" fmla="*/ 79058 w 85570"/>
                  <a:gd name="connsiteY13" fmla="*/ 29339 h 7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570" h="76202">
                    <a:moveTo>
                      <a:pt x="79058" y="29339"/>
                    </a:moveTo>
                    <a:cubicBezTo>
                      <a:pt x="75819" y="23815"/>
                      <a:pt x="72104" y="18481"/>
                      <a:pt x="67913" y="13528"/>
                    </a:cubicBezTo>
                    <a:cubicBezTo>
                      <a:pt x="65151" y="10289"/>
                      <a:pt x="61817" y="6098"/>
                      <a:pt x="58103" y="3145"/>
                    </a:cubicBezTo>
                    <a:cubicBezTo>
                      <a:pt x="56769" y="2098"/>
                      <a:pt x="55436" y="1240"/>
                      <a:pt x="54007" y="574"/>
                    </a:cubicBezTo>
                    <a:cubicBezTo>
                      <a:pt x="50102" y="-1141"/>
                      <a:pt x="46387" y="1145"/>
                      <a:pt x="45911" y="5336"/>
                    </a:cubicBezTo>
                    <a:cubicBezTo>
                      <a:pt x="45720" y="7432"/>
                      <a:pt x="46292" y="9622"/>
                      <a:pt x="46958" y="11623"/>
                    </a:cubicBezTo>
                    <a:cubicBezTo>
                      <a:pt x="48959" y="17814"/>
                      <a:pt x="51911" y="23624"/>
                      <a:pt x="55436" y="29149"/>
                    </a:cubicBezTo>
                    <a:cubicBezTo>
                      <a:pt x="44672" y="36673"/>
                      <a:pt x="23813" y="49056"/>
                      <a:pt x="0" y="50389"/>
                    </a:cubicBezTo>
                    <a:cubicBezTo>
                      <a:pt x="0" y="50389"/>
                      <a:pt x="4763" y="62867"/>
                      <a:pt x="19050" y="76202"/>
                    </a:cubicBezTo>
                    <a:cubicBezTo>
                      <a:pt x="19050" y="76202"/>
                      <a:pt x="26861" y="57057"/>
                      <a:pt x="58484" y="33721"/>
                    </a:cubicBezTo>
                    <a:cubicBezTo>
                      <a:pt x="61151" y="37531"/>
                      <a:pt x="64103" y="41245"/>
                      <a:pt x="67151" y="44770"/>
                    </a:cubicBezTo>
                    <a:cubicBezTo>
                      <a:pt x="68866" y="46770"/>
                      <a:pt x="70676" y="48770"/>
                      <a:pt x="72771" y="50294"/>
                    </a:cubicBezTo>
                    <a:cubicBezTo>
                      <a:pt x="74962" y="51818"/>
                      <a:pt x="77629" y="52675"/>
                      <a:pt x="80201" y="52390"/>
                    </a:cubicBezTo>
                    <a:cubicBezTo>
                      <a:pt x="91440" y="50770"/>
                      <a:pt x="82010" y="34387"/>
                      <a:pt x="79058" y="293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65A0A348-B1F7-433C-B98E-9C2F75F5AB3F}"/>
                  </a:ext>
                </a:extLst>
              </p:cNvPr>
              <p:cNvSpPr/>
              <p:nvPr/>
            </p:nvSpPr>
            <p:spPr>
              <a:xfrm>
                <a:off x="6638257" y="1787461"/>
                <a:ext cx="82035" cy="67884"/>
              </a:xfrm>
              <a:custGeom>
                <a:avLst/>
                <a:gdLst>
                  <a:gd name="connsiteX0" fmla="*/ 73343 w 82035"/>
                  <a:gd name="connsiteY0" fmla="*/ 51149 h 67884"/>
                  <a:gd name="connsiteX1" fmla="*/ 79438 w 82035"/>
                  <a:gd name="connsiteY1" fmla="*/ 32861 h 67884"/>
                  <a:gd name="connsiteX2" fmla="*/ 82010 w 82035"/>
                  <a:gd name="connsiteY2" fmla="*/ 18764 h 67884"/>
                  <a:gd name="connsiteX3" fmla="*/ 81629 w 82035"/>
                  <a:gd name="connsiteY3" fmla="*/ 13907 h 67884"/>
                  <a:gd name="connsiteX4" fmla="*/ 72962 w 82035"/>
                  <a:gd name="connsiteY4" fmla="*/ 10287 h 67884"/>
                  <a:gd name="connsiteX5" fmla="*/ 68485 w 82035"/>
                  <a:gd name="connsiteY5" fmla="*/ 14859 h 67884"/>
                  <a:gd name="connsiteX6" fmla="*/ 59436 w 82035"/>
                  <a:gd name="connsiteY6" fmla="*/ 32004 h 67884"/>
                  <a:gd name="connsiteX7" fmla="*/ 9430 w 82035"/>
                  <a:gd name="connsiteY7" fmla="*/ 0 h 67884"/>
                  <a:gd name="connsiteX8" fmla="*/ 0 w 82035"/>
                  <a:gd name="connsiteY8" fmla="*/ 30670 h 67884"/>
                  <a:gd name="connsiteX9" fmla="*/ 57626 w 82035"/>
                  <a:gd name="connsiteY9" fmla="*/ 37147 h 67884"/>
                  <a:gd name="connsiteX10" fmla="*/ 53816 w 82035"/>
                  <a:gd name="connsiteY10" fmla="*/ 50673 h 67884"/>
                  <a:gd name="connsiteX11" fmla="*/ 52769 w 82035"/>
                  <a:gd name="connsiteY11" fmla="*/ 58483 h 67884"/>
                  <a:gd name="connsiteX12" fmla="*/ 55531 w 82035"/>
                  <a:gd name="connsiteY12" fmla="*/ 65723 h 67884"/>
                  <a:gd name="connsiteX13" fmla="*/ 73343 w 82035"/>
                  <a:gd name="connsiteY13" fmla="*/ 51149 h 67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035" h="67884">
                    <a:moveTo>
                      <a:pt x="73343" y="51149"/>
                    </a:moveTo>
                    <a:cubicBezTo>
                      <a:pt x="75819" y="45244"/>
                      <a:pt x="77914" y="39053"/>
                      <a:pt x="79438" y="32861"/>
                    </a:cubicBezTo>
                    <a:cubicBezTo>
                      <a:pt x="80486" y="28670"/>
                      <a:pt x="81820" y="23527"/>
                      <a:pt x="82010" y="18764"/>
                    </a:cubicBezTo>
                    <a:cubicBezTo>
                      <a:pt x="82105" y="17050"/>
                      <a:pt x="81915" y="15431"/>
                      <a:pt x="81629" y="13907"/>
                    </a:cubicBezTo>
                    <a:cubicBezTo>
                      <a:pt x="80677" y="9716"/>
                      <a:pt x="76676" y="8096"/>
                      <a:pt x="72962" y="10287"/>
                    </a:cubicBezTo>
                    <a:cubicBezTo>
                      <a:pt x="71152" y="11335"/>
                      <a:pt x="69723" y="13049"/>
                      <a:pt x="68485" y="14859"/>
                    </a:cubicBezTo>
                    <a:cubicBezTo>
                      <a:pt x="64675" y="20193"/>
                      <a:pt x="61817" y="26003"/>
                      <a:pt x="59436" y="32004"/>
                    </a:cubicBezTo>
                    <a:cubicBezTo>
                      <a:pt x="46958" y="27908"/>
                      <a:pt x="24670" y="18383"/>
                      <a:pt x="9430" y="0"/>
                    </a:cubicBezTo>
                    <a:cubicBezTo>
                      <a:pt x="9430" y="0"/>
                      <a:pt x="2191" y="11240"/>
                      <a:pt x="0" y="30670"/>
                    </a:cubicBezTo>
                    <a:cubicBezTo>
                      <a:pt x="0" y="30670"/>
                      <a:pt x="20003" y="25527"/>
                      <a:pt x="57626" y="37147"/>
                    </a:cubicBezTo>
                    <a:cubicBezTo>
                      <a:pt x="56102" y="41624"/>
                      <a:pt x="54864" y="46101"/>
                      <a:pt x="53816" y="50673"/>
                    </a:cubicBezTo>
                    <a:cubicBezTo>
                      <a:pt x="53245" y="53245"/>
                      <a:pt x="52673" y="55817"/>
                      <a:pt x="52769" y="58483"/>
                    </a:cubicBezTo>
                    <a:cubicBezTo>
                      <a:pt x="52864" y="61151"/>
                      <a:pt x="53721" y="63818"/>
                      <a:pt x="55531" y="65723"/>
                    </a:cubicBezTo>
                    <a:cubicBezTo>
                      <a:pt x="63532" y="73914"/>
                      <a:pt x="71057" y="56579"/>
                      <a:pt x="73343" y="5114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08A8C897-BCBA-42B7-AD7C-E22E4D690F06}"/>
                  </a:ext>
                </a:extLst>
              </p:cNvPr>
              <p:cNvSpPr/>
              <p:nvPr/>
            </p:nvSpPr>
            <p:spPr>
              <a:xfrm>
                <a:off x="6561676" y="1869567"/>
                <a:ext cx="63463" cy="83756"/>
              </a:xfrm>
              <a:custGeom>
                <a:avLst/>
                <a:gdLst>
                  <a:gd name="connsiteX0" fmla="*/ 27051 w 63463"/>
                  <a:gd name="connsiteY0" fmla="*/ 81820 h 83756"/>
                  <a:gd name="connsiteX1" fmla="*/ 45434 w 63463"/>
                  <a:gd name="connsiteY1" fmla="*/ 75819 h 83756"/>
                  <a:gd name="connsiteX2" fmla="*/ 58293 w 63463"/>
                  <a:gd name="connsiteY2" fmla="*/ 69533 h 83756"/>
                  <a:gd name="connsiteX3" fmla="*/ 61913 w 63463"/>
                  <a:gd name="connsiteY3" fmla="*/ 66389 h 83756"/>
                  <a:gd name="connsiteX4" fmla="*/ 59722 w 63463"/>
                  <a:gd name="connsiteY4" fmla="*/ 57245 h 83756"/>
                  <a:gd name="connsiteX5" fmla="*/ 53435 w 63463"/>
                  <a:gd name="connsiteY5" fmla="*/ 56388 h 83756"/>
                  <a:gd name="connsiteX6" fmla="*/ 34195 w 63463"/>
                  <a:gd name="connsiteY6" fmla="*/ 59245 h 83756"/>
                  <a:gd name="connsiteX7" fmla="*/ 30289 w 63463"/>
                  <a:gd name="connsiteY7" fmla="*/ 0 h 83756"/>
                  <a:gd name="connsiteX8" fmla="*/ 0 w 63463"/>
                  <a:gd name="connsiteY8" fmla="*/ 10573 h 83756"/>
                  <a:gd name="connsiteX9" fmla="*/ 28956 w 63463"/>
                  <a:gd name="connsiteY9" fmla="*/ 60769 h 83756"/>
                  <a:gd name="connsiteX10" fmla="*/ 15811 w 63463"/>
                  <a:gd name="connsiteY10" fmla="*/ 65723 h 83756"/>
                  <a:gd name="connsiteX11" fmla="*/ 8858 w 63463"/>
                  <a:gd name="connsiteY11" fmla="*/ 69533 h 83756"/>
                  <a:gd name="connsiteX12" fmla="*/ 4667 w 63463"/>
                  <a:gd name="connsiteY12" fmla="*/ 76009 h 83756"/>
                  <a:gd name="connsiteX13" fmla="*/ 27051 w 63463"/>
                  <a:gd name="connsiteY13" fmla="*/ 81820 h 83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463" h="83756">
                    <a:moveTo>
                      <a:pt x="27051" y="81820"/>
                    </a:moveTo>
                    <a:cubicBezTo>
                      <a:pt x="33242" y="80296"/>
                      <a:pt x="39529" y="78391"/>
                      <a:pt x="45434" y="75819"/>
                    </a:cubicBezTo>
                    <a:cubicBezTo>
                      <a:pt x="49434" y="74105"/>
                      <a:pt x="54388" y="72200"/>
                      <a:pt x="58293" y="69533"/>
                    </a:cubicBezTo>
                    <a:cubicBezTo>
                      <a:pt x="59722" y="68580"/>
                      <a:pt x="60960" y="67532"/>
                      <a:pt x="61913" y="66389"/>
                    </a:cubicBezTo>
                    <a:cubicBezTo>
                      <a:pt x="64675" y="63151"/>
                      <a:pt x="63627" y="58960"/>
                      <a:pt x="59722" y="57245"/>
                    </a:cubicBezTo>
                    <a:cubicBezTo>
                      <a:pt x="57721" y="56388"/>
                      <a:pt x="55531" y="56293"/>
                      <a:pt x="53435" y="56388"/>
                    </a:cubicBezTo>
                    <a:cubicBezTo>
                      <a:pt x="46958" y="56483"/>
                      <a:pt x="40481" y="57626"/>
                      <a:pt x="34195" y="59245"/>
                    </a:cubicBezTo>
                    <a:cubicBezTo>
                      <a:pt x="30099" y="46768"/>
                      <a:pt x="24574" y="23146"/>
                      <a:pt x="30289" y="0"/>
                    </a:cubicBezTo>
                    <a:cubicBezTo>
                      <a:pt x="30289" y="0"/>
                      <a:pt x="16954" y="857"/>
                      <a:pt x="0" y="10573"/>
                    </a:cubicBezTo>
                    <a:cubicBezTo>
                      <a:pt x="0" y="10573"/>
                      <a:pt x="16002" y="23622"/>
                      <a:pt x="28956" y="60769"/>
                    </a:cubicBezTo>
                    <a:cubicBezTo>
                      <a:pt x="24479" y="62198"/>
                      <a:pt x="20098" y="63913"/>
                      <a:pt x="15811" y="65723"/>
                    </a:cubicBezTo>
                    <a:cubicBezTo>
                      <a:pt x="13430" y="66770"/>
                      <a:pt x="10954" y="67818"/>
                      <a:pt x="8858" y="69533"/>
                    </a:cubicBezTo>
                    <a:cubicBezTo>
                      <a:pt x="6763" y="71152"/>
                      <a:pt x="5143" y="73438"/>
                      <a:pt x="4667" y="76009"/>
                    </a:cubicBezTo>
                    <a:cubicBezTo>
                      <a:pt x="2953" y="87439"/>
                      <a:pt x="21336" y="83249"/>
                      <a:pt x="27051" y="818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F0561B18-B790-4EBA-B570-F5FCF1BAF4E8}"/>
                  </a:ext>
                </a:extLst>
              </p:cNvPr>
              <p:cNvSpPr/>
              <p:nvPr/>
            </p:nvSpPr>
            <p:spPr>
              <a:xfrm>
                <a:off x="6412830" y="1855469"/>
                <a:ext cx="79980" cy="82896"/>
              </a:xfrm>
              <a:custGeom>
                <a:avLst/>
                <a:gdLst>
                  <a:gd name="connsiteX0" fmla="*/ 12163 w 79980"/>
                  <a:gd name="connsiteY0" fmla="*/ 64008 h 82896"/>
                  <a:gd name="connsiteX1" fmla="*/ 27879 w 79980"/>
                  <a:gd name="connsiteY1" fmla="*/ 75248 h 82896"/>
                  <a:gd name="connsiteX2" fmla="*/ 40547 w 79980"/>
                  <a:gd name="connsiteY2" fmla="*/ 81820 h 82896"/>
                  <a:gd name="connsiteX3" fmla="*/ 45309 w 79980"/>
                  <a:gd name="connsiteY3" fmla="*/ 82868 h 82896"/>
                  <a:gd name="connsiteX4" fmla="*/ 51406 w 79980"/>
                  <a:gd name="connsiteY4" fmla="*/ 75724 h 82896"/>
                  <a:gd name="connsiteX5" fmla="*/ 48358 w 79980"/>
                  <a:gd name="connsiteY5" fmla="*/ 70104 h 82896"/>
                  <a:gd name="connsiteX6" fmla="*/ 34642 w 79980"/>
                  <a:gd name="connsiteY6" fmla="*/ 56388 h 82896"/>
                  <a:gd name="connsiteX7" fmla="*/ 79981 w 79980"/>
                  <a:gd name="connsiteY7" fmla="*/ 18098 h 82896"/>
                  <a:gd name="connsiteX8" fmla="*/ 53501 w 79980"/>
                  <a:gd name="connsiteY8" fmla="*/ 0 h 82896"/>
                  <a:gd name="connsiteX9" fmla="*/ 30260 w 79980"/>
                  <a:gd name="connsiteY9" fmla="*/ 53150 h 82896"/>
                  <a:gd name="connsiteX10" fmla="*/ 18449 w 79980"/>
                  <a:gd name="connsiteY10" fmla="*/ 45530 h 82896"/>
                  <a:gd name="connsiteX11" fmla="*/ 11305 w 79980"/>
                  <a:gd name="connsiteY11" fmla="*/ 42196 h 82896"/>
                  <a:gd name="connsiteX12" fmla="*/ 3590 w 79980"/>
                  <a:gd name="connsiteY12" fmla="*/ 42672 h 82896"/>
                  <a:gd name="connsiteX13" fmla="*/ 12163 w 79980"/>
                  <a:gd name="connsiteY13" fmla="*/ 64008 h 8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980" h="82896">
                    <a:moveTo>
                      <a:pt x="12163" y="64008"/>
                    </a:moveTo>
                    <a:cubicBezTo>
                      <a:pt x="17116" y="68104"/>
                      <a:pt x="22354" y="72009"/>
                      <a:pt x="27879" y="75248"/>
                    </a:cubicBezTo>
                    <a:cubicBezTo>
                      <a:pt x="31593" y="77438"/>
                      <a:pt x="36070" y="80296"/>
                      <a:pt x="40547" y="81820"/>
                    </a:cubicBezTo>
                    <a:cubicBezTo>
                      <a:pt x="42166" y="82391"/>
                      <a:pt x="43690" y="82772"/>
                      <a:pt x="45309" y="82868"/>
                    </a:cubicBezTo>
                    <a:cubicBezTo>
                      <a:pt x="49596" y="83249"/>
                      <a:pt x="52358" y="79820"/>
                      <a:pt x="51406" y="75724"/>
                    </a:cubicBezTo>
                    <a:cubicBezTo>
                      <a:pt x="50929" y="73628"/>
                      <a:pt x="49691" y="71819"/>
                      <a:pt x="48358" y="70104"/>
                    </a:cubicBezTo>
                    <a:cubicBezTo>
                      <a:pt x="44452" y="64960"/>
                      <a:pt x="39690" y="60389"/>
                      <a:pt x="34642" y="56388"/>
                    </a:cubicBezTo>
                    <a:cubicBezTo>
                      <a:pt x="42262" y="45720"/>
                      <a:pt x="57978" y="27242"/>
                      <a:pt x="79981" y="18098"/>
                    </a:cubicBezTo>
                    <a:cubicBezTo>
                      <a:pt x="79981" y="18098"/>
                      <a:pt x="71408" y="7906"/>
                      <a:pt x="53501" y="0"/>
                    </a:cubicBezTo>
                    <a:cubicBezTo>
                      <a:pt x="53501" y="0"/>
                      <a:pt x="52453" y="20669"/>
                      <a:pt x="30260" y="53150"/>
                    </a:cubicBezTo>
                    <a:cubicBezTo>
                      <a:pt x="26450" y="50387"/>
                      <a:pt x="22450" y="47911"/>
                      <a:pt x="18449" y="45530"/>
                    </a:cubicBezTo>
                    <a:cubicBezTo>
                      <a:pt x="16163" y="44196"/>
                      <a:pt x="13877" y="42863"/>
                      <a:pt x="11305" y="42196"/>
                    </a:cubicBezTo>
                    <a:cubicBezTo>
                      <a:pt x="8733" y="41529"/>
                      <a:pt x="5971" y="41529"/>
                      <a:pt x="3590" y="42672"/>
                    </a:cubicBezTo>
                    <a:cubicBezTo>
                      <a:pt x="-6602" y="47911"/>
                      <a:pt x="7686" y="60198"/>
                      <a:pt x="12163" y="6400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688F744-997D-405A-BB43-A98AD9A8A93C}"/>
                  </a:ext>
                </a:extLst>
              </p:cNvPr>
              <p:cNvSpPr/>
              <p:nvPr/>
            </p:nvSpPr>
            <p:spPr>
              <a:xfrm>
                <a:off x="6353298" y="1748513"/>
                <a:ext cx="78521" cy="61054"/>
              </a:xfrm>
              <a:custGeom>
                <a:avLst/>
                <a:gdLst>
                  <a:gd name="connsiteX0" fmla="*/ 257 w 78521"/>
                  <a:gd name="connsiteY0" fmla="*/ 20279 h 61054"/>
                  <a:gd name="connsiteX1" fmla="*/ 543 w 78521"/>
                  <a:gd name="connsiteY1" fmla="*/ 39615 h 61054"/>
                  <a:gd name="connsiteX2" fmla="*/ 2829 w 78521"/>
                  <a:gd name="connsiteY2" fmla="*/ 53712 h 61054"/>
                  <a:gd name="connsiteX3" fmla="*/ 4829 w 78521"/>
                  <a:gd name="connsiteY3" fmla="*/ 58189 h 61054"/>
                  <a:gd name="connsiteX4" fmla="*/ 14164 w 78521"/>
                  <a:gd name="connsiteY4" fmla="*/ 58760 h 61054"/>
                  <a:gd name="connsiteX5" fmla="*/ 16831 w 78521"/>
                  <a:gd name="connsiteY5" fmla="*/ 53045 h 61054"/>
                  <a:gd name="connsiteX6" fmla="*/ 19688 w 78521"/>
                  <a:gd name="connsiteY6" fmla="*/ 33900 h 61054"/>
                  <a:gd name="connsiteX7" fmla="*/ 77410 w 78521"/>
                  <a:gd name="connsiteY7" fmla="*/ 47711 h 61054"/>
                  <a:gd name="connsiteX8" fmla="*/ 76267 w 78521"/>
                  <a:gd name="connsiteY8" fmla="*/ 15707 h 61054"/>
                  <a:gd name="connsiteX9" fmla="*/ 19688 w 78521"/>
                  <a:gd name="connsiteY9" fmla="*/ 28566 h 61054"/>
                  <a:gd name="connsiteX10" fmla="*/ 18831 w 78521"/>
                  <a:gd name="connsiteY10" fmla="*/ 14564 h 61054"/>
                  <a:gd name="connsiteX11" fmla="*/ 17212 w 78521"/>
                  <a:gd name="connsiteY11" fmla="*/ 6849 h 61054"/>
                  <a:gd name="connsiteX12" fmla="*/ 12259 w 78521"/>
                  <a:gd name="connsiteY12" fmla="*/ 943 h 61054"/>
                  <a:gd name="connsiteX13" fmla="*/ 257 w 78521"/>
                  <a:gd name="connsiteY13" fmla="*/ 20279 h 6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521" h="61054">
                    <a:moveTo>
                      <a:pt x="257" y="20279"/>
                    </a:moveTo>
                    <a:cubicBezTo>
                      <a:pt x="-124" y="26661"/>
                      <a:pt x="-124" y="33233"/>
                      <a:pt x="543" y="39615"/>
                    </a:cubicBezTo>
                    <a:cubicBezTo>
                      <a:pt x="924" y="43901"/>
                      <a:pt x="1400" y="49235"/>
                      <a:pt x="2829" y="53712"/>
                    </a:cubicBezTo>
                    <a:cubicBezTo>
                      <a:pt x="3305" y="55331"/>
                      <a:pt x="3972" y="56855"/>
                      <a:pt x="4829" y="58189"/>
                    </a:cubicBezTo>
                    <a:cubicBezTo>
                      <a:pt x="7116" y="61808"/>
                      <a:pt x="11497" y="61999"/>
                      <a:pt x="14164" y="58760"/>
                    </a:cubicBezTo>
                    <a:cubicBezTo>
                      <a:pt x="15593" y="57141"/>
                      <a:pt x="16259" y="55045"/>
                      <a:pt x="16831" y="53045"/>
                    </a:cubicBezTo>
                    <a:cubicBezTo>
                      <a:pt x="18641" y="46759"/>
                      <a:pt x="19498" y="40377"/>
                      <a:pt x="19688" y="33900"/>
                    </a:cubicBezTo>
                    <a:cubicBezTo>
                      <a:pt x="32833" y="33709"/>
                      <a:pt x="57026" y="35329"/>
                      <a:pt x="77410" y="47711"/>
                    </a:cubicBezTo>
                    <a:cubicBezTo>
                      <a:pt x="77410" y="47711"/>
                      <a:pt x="80553" y="34757"/>
                      <a:pt x="76267" y="15707"/>
                    </a:cubicBezTo>
                    <a:cubicBezTo>
                      <a:pt x="76267" y="15707"/>
                      <a:pt x="59027" y="27137"/>
                      <a:pt x="19688" y="28566"/>
                    </a:cubicBezTo>
                    <a:cubicBezTo>
                      <a:pt x="19593" y="23899"/>
                      <a:pt x="19307" y="19231"/>
                      <a:pt x="18831" y="14564"/>
                    </a:cubicBezTo>
                    <a:cubicBezTo>
                      <a:pt x="18545" y="11897"/>
                      <a:pt x="18260" y="9325"/>
                      <a:pt x="17212" y="6849"/>
                    </a:cubicBezTo>
                    <a:cubicBezTo>
                      <a:pt x="16259" y="4372"/>
                      <a:pt x="14545" y="2086"/>
                      <a:pt x="12259" y="943"/>
                    </a:cubicBezTo>
                    <a:cubicBezTo>
                      <a:pt x="2067" y="-4391"/>
                      <a:pt x="638" y="14374"/>
                      <a:pt x="257" y="202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97EFED63-B214-447C-B1D5-D2B9DBD0AD0A}"/>
                  </a:ext>
                </a:extLst>
              </p:cNvPr>
              <p:cNvSpPr/>
              <p:nvPr/>
            </p:nvSpPr>
            <p:spPr>
              <a:xfrm>
                <a:off x="6404204" y="1614676"/>
                <a:ext cx="77176" cy="85535"/>
              </a:xfrm>
              <a:custGeom>
                <a:avLst/>
                <a:gdLst>
                  <a:gd name="connsiteX0" fmla="*/ 28218 w 77176"/>
                  <a:gd name="connsiteY0" fmla="*/ 7145 h 85535"/>
                  <a:gd name="connsiteX1" fmla="*/ 12883 w 77176"/>
                  <a:gd name="connsiteY1" fmla="*/ 18861 h 85535"/>
                  <a:gd name="connsiteX2" fmla="*/ 2882 w 77176"/>
                  <a:gd name="connsiteY2" fmla="*/ 29052 h 85535"/>
                  <a:gd name="connsiteX3" fmla="*/ 500 w 77176"/>
                  <a:gd name="connsiteY3" fmla="*/ 33243 h 85535"/>
                  <a:gd name="connsiteX4" fmla="*/ 5549 w 77176"/>
                  <a:gd name="connsiteY4" fmla="*/ 41149 h 85535"/>
                  <a:gd name="connsiteX5" fmla="*/ 11740 w 77176"/>
                  <a:gd name="connsiteY5" fmla="*/ 39911 h 85535"/>
                  <a:gd name="connsiteX6" fmla="*/ 28885 w 77176"/>
                  <a:gd name="connsiteY6" fmla="*/ 30862 h 85535"/>
                  <a:gd name="connsiteX7" fmla="*/ 52031 w 77176"/>
                  <a:gd name="connsiteY7" fmla="*/ 85536 h 85535"/>
                  <a:gd name="connsiteX8" fmla="*/ 77177 w 77176"/>
                  <a:gd name="connsiteY8" fmla="*/ 65628 h 85535"/>
                  <a:gd name="connsiteX9" fmla="*/ 33266 w 77176"/>
                  <a:gd name="connsiteY9" fmla="*/ 27719 h 85535"/>
                  <a:gd name="connsiteX10" fmla="*/ 44030 w 77176"/>
                  <a:gd name="connsiteY10" fmla="*/ 18670 h 85535"/>
                  <a:gd name="connsiteX11" fmla="*/ 49268 w 77176"/>
                  <a:gd name="connsiteY11" fmla="*/ 12860 h 85535"/>
                  <a:gd name="connsiteX12" fmla="*/ 51078 w 77176"/>
                  <a:gd name="connsiteY12" fmla="*/ 5335 h 85535"/>
                  <a:gd name="connsiteX13" fmla="*/ 28218 w 77176"/>
                  <a:gd name="connsiteY13" fmla="*/ 7145 h 85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176" h="85535">
                    <a:moveTo>
                      <a:pt x="28218" y="7145"/>
                    </a:moveTo>
                    <a:cubicBezTo>
                      <a:pt x="22789" y="10574"/>
                      <a:pt x="17645" y="14574"/>
                      <a:pt x="12883" y="18861"/>
                    </a:cubicBezTo>
                    <a:cubicBezTo>
                      <a:pt x="9740" y="21718"/>
                      <a:pt x="5644" y="25242"/>
                      <a:pt x="2882" y="29052"/>
                    </a:cubicBezTo>
                    <a:cubicBezTo>
                      <a:pt x="1929" y="30386"/>
                      <a:pt x="1072" y="31815"/>
                      <a:pt x="500" y="33243"/>
                    </a:cubicBezTo>
                    <a:cubicBezTo>
                      <a:pt x="-1119" y="37149"/>
                      <a:pt x="1358" y="40863"/>
                      <a:pt x="5549" y="41149"/>
                    </a:cubicBezTo>
                    <a:cubicBezTo>
                      <a:pt x="7644" y="41340"/>
                      <a:pt x="9740" y="40673"/>
                      <a:pt x="11740" y="39911"/>
                    </a:cubicBezTo>
                    <a:cubicBezTo>
                      <a:pt x="17836" y="37625"/>
                      <a:pt x="23551" y="34482"/>
                      <a:pt x="28885" y="30862"/>
                    </a:cubicBezTo>
                    <a:cubicBezTo>
                      <a:pt x="36791" y="41340"/>
                      <a:pt x="49840" y="61723"/>
                      <a:pt x="52031" y="85536"/>
                    </a:cubicBezTo>
                    <a:cubicBezTo>
                      <a:pt x="52031" y="85536"/>
                      <a:pt x="64318" y="80392"/>
                      <a:pt x="77177" y="65628"/>
                    </a:cubicBezTo>
                    <a:cubicBezTo>
                      <a:pt x="77177" y="65628"/>
                      <a:pt x="57746" y="58580"/>
                      <a:pt x="33266" y="27719"/>
                    </a:cubicBezTo>
                    <a:cubicBezTo>
                      <a:pt x="36981" y="24861"/>
                      <a:pt x="40601" y="21813"/>
                      <a:pt x="44030" y="18670"/>
                    </a:cubicBezTo>
                    <a:cubicBezTo>
                      <a:pt x="45935" y="16860"/>
                      <a:pt x="47935" y="15051"/>
                      <a:pt x="49268" y="12860"/>
                    </a:cubicBezTo>
                    <a:cubicBezTo>
                      <a:pt x="50602" y="10669"/>
                      <a:pt x="51554" y="7907"/>
                      <a:pt x="51078" y="5335"/>
                    </a:cubicBezTo>
                    <a:cubicBezTo>
                      <a:pt x="49078" y="-6095"/>
                      <a:pt x="33171" y="3906"/>
                      <a:pt x="28218" y="714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18" name="Graphic 25">
              <a:extLst>
                <a:ext uri="{FF2B5EF4-FFF2-40B4-BE49-F238E27FC236}">
                  <a16:creationId xmlns:a16="http://schemas.microsoft.com/office/drawing/2014/main" id="{8C98A805-24D8-4526-AFA4-580DF9B893E8}"/>
                </a:ext>
              </a:extLst>
            </p:cNvPr>
            <p:cNvGrpSpPr/>
            <p:nvPr/>
          </p:nvGrpSpPr>
          <p:grpSpPr>
            <a:xfrm>
              <a:off x="6435565" y="1689925"/>
              <a:ext cx="197834" cy="191833"/>
              <a:chOff x="6435565" y="1689925"/>
              <a:chExt cx="197834" cy="191833"/>
            </a:xfrm>
            <a:solidFill>
              <a:srgbClr val="E54545"/>
            </a:solidFill>
          </p:grpSpPr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6F6CE693-C775-46A9-BC9F-80A1EF76706E}"/>
                  </a:ext>
                </a:extLst>
              </p:cNvPr>
              <p:cNvSpPr/>
              <p:nvPr/>
            </p:nvSpPr>
            <p:spPr>
              <a:xfrm>
                <a:off x="6435565" y="1763458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9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9" y="28575"/>
                      <a:pt x="26099" y="18383"/>
                    </a:cubicBezTo>
                    <a:cubicBezTo>
                      <a:pt x="26099" y="8192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E031663F-0936-44E6-8D4A-1C41CDC94F7A}"/>
                  </a:ext>
                </a:extLst>
              </p:cNvPr>
              <p:cNvSpPr/>
              <p:nvPr/>
            </p:nvSpPr>
            <p:spPr>
              <a:xfrm>
                <a:off x="6607301" y="1768982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9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9" y="28575"/>
                      <a:pt x="26099" y="18383"/>
                    </a:cubicBezTo>
                    <a:cubicBezTo>
                      <a:pt x="26099" y="8192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AFD417A-17EA-4416-BC51-51ADF81C8E10}"/>
                  </a:ext>
                </a:extLst>
              </p:cNvPr>
              <p:cNvSpPr/>
              <p:nvPr/>
            </p:nvSpPr>
            <p:spPr>
              <a:xfrm>
                <a:off x="6567868" y="1694878"/>
                <a:ext cx="26098" cy="36766"/>
              </a:xfrm>
              <a:custGeom>
                <a:avLst/>
                <a:gdLst>
                  <a:gd name="connsiteX0" fmla="*/ 13049 w 26098"/>
                  <a:gd name="connsiteY0" fmla="*/ 36767 h 36766"/>
                  <a:gd name="connsiteX1" fmla="*/ 26098 w 26098"/>
                  <a:gd name="connsiteY1" fmla="*/ 18383 h 36766"/>
                  <a:gd name="connsiteX2" fmla="*/ 13049 w 26098"/>
                  <a:gd name="connsiteY2" fmla="*/ 0 h 36766"/>
                  <a:gd name="connsiteX3" fmla="*/ 0 w 26098"/>
                  <a:gd name="connsiteY3" fmla="*/ 18383 h 36766"/>
                  <a:gd name="connsiteX4" fmla="*/ 13049 w 26098"/>
                  <a:gd name="connsiteY4" fmla="*/ 36767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36767"/>
                    </a:moveTo>
                    <a:cubicBezTo>
                      <a:pt x="20193" y="36767"/>
                      <a:pt x="26098" y="28575"/>
                      <a:pt x="26098" y="18383"/>
                    </a:cubicBezTo>
                    <a:cubicBezTo>
                      <a:pt x="26098" y="8192"/>
                      <a:pt x="20288" y="0"/>
                      <a:pt x="13049" y="0"/>
                    </a:cubicBez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84E1A7B3-63AF-4B75-AECE-21FA6F588EEB}"/>
                  </a:ext>
                </a:extLst>
              </p:cNvPr>
              <p:cNvSpPr/>
              <p:nvPr/>
            </p:nvSpPr>
            <p:spPr>
              <a:xfrm>
                <a:off x="6558914" y="1745742"/>
                <a:ext cx="35242" cy="49720"/>
              </a:xfrm>
              <a:custGeom>
                <a:avLst/>
                <a:gdLst>
                  <a:gd name="connsiteX0" fmla="*/ 17621 w 35242"/>
                  <a:gd name="connsiteY0" fmla="*/ 0 h 49720"/>
                  <a:gd name="connsiteX1" fmla="*/ 0 w 35242"/>
                  <a:gd name="connsiteY1" fmla="*/ 24860 h 49720"/>
                  <a:gd name="connsiteX2" fmla="*/ 17621 w 35242"/>
                  <a:gd name="connsiteY2" fmla="*/ 49720 h 49720"/>
                  <a:gd name="connsiteX3" fmla="*/ 35242 w 35242"/>
                  <a:gd name="connsiteY3" fmla="*/ 24860 h 49720"/>
                  <a:gd name="connsiteX4" fmla="*/ 17621 w 35242"/>
                  <a:gd name="connsiteY4" fmla="*/ 0 h 4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2" h="49720">
                    <a:moveTo>
                      <a:pt x="17621" y="0"/>
                    </a:moveTo>
                    <a:cubicBezTo>
                      <a:pt x="7906" y="0"/>
                      <a:pt x="0" y="11144"/>
                      <a:pt x="0" y="24860"/>
                    </a:cubicBezTo>
                    <a:cubicBezTo>
                      <a:pt x="0" y="38576"/>
                      <a:pt x="7906" y="49720"/>
                      <a:pt x="17621" y="49720"/>
                    </a:cubicBezTo>
                    <a:cubicBezTo>
                      <a:pt x="27337" y="49720"/>
                      <a:pt x="35242" y="38576"/>
                      <a:pt x="35242" y="24860"/>
                    </a:cubicBezTo>
                    <a:cubicBezTo>
                      <a:pt x="35147" y="11144"/>
                      <a:pt x="27241" y="0"/>
                      <a:pt x="17621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B2B69D79-E7C3-48EE-886B-849BB7851EFA}"/>
                  </a:ext>
                </a:extLst>
              </p:cNvPr>
              <p:cNvSpPr/>
              <p:nvPr/>
            </p:nvSpPr>
            <p:spPr>
              <a:xfrm>
                <a:off x="6456806" y="1818608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8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8" y="28575"/>
                      <a:pt x="26098" y="18383"/>
                    </a:cubicBezTo>
                    <a:cubicBezTo>
                      <a:pt x="26003" y="8287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6332A18D-0C19-4719-9180-4B48FEB71870}"/>
                  </a:ext>
                </a:extLst>
              </p:cNvPr>
              <p:cNvSpPr/>
              <p:nvPr/>
            </p:nvSpPr>
            <p:spPr>
              <a:xfrm>
                <a:off x="6478047" y="1720881"/>
                <a:ext cx="47053" cy="66484"/>
              </a:xfrm>
              <a:custGeom>
                <a:avLst/>
                <a:gdLst>
                  <a:gd name="connsiteX0" fmla="*/ 23527 w 47053"/>
                  <a:gd name="connsiteY0" fmla="*/ 0 h 66484"/>
                  <a:gd name="connsiteX1" fmla="*/ 0 w 47053"/>
                  <a:gd name="connsiteY1" fmla="*/ 33242 h 66484"/>
                  <a:gd name="connsiteX2" fmla="*/ 23527 w 47053"/>
                  <a:gd name="connsiteY2" fmla="*/ 66484 h 66484"/>
                  <a:gd name="connsiteX3" fmla="*/ 47054 w 47053"/>
                  <a:gd name="connsiteY3" fmla="*/ 33242 h 66484"/>
                  <a:gd name="connsiteX4" fmla="*/ 23527 w 47053"/>
                  <a:gd name="connsiteY4" fmla="*/ 0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53" h="66484">
                    <a:moveTo>
                      <a:pt x="23527" y="0"/>
                    </a:moveTo>
                    <a:cubicBezTo>
                      <a:pt x="10573" y="0"/>
                      <a:pt x="0" y="14859"/>
                      <a:pt x="0" y="33242"/>
                    </a:cubicBezTo>
                    <a:cubicBezTo>
                      <a:pt x="0" y="51626"/>
                      <a:pt x="10573" y="66484"/>
                      <a:pt x="23527" y="66484"/>
                    </a:cubicBezTo>
                    <a:cubicBezTo>
                      <a:pt x="36481" y="66484"/>
                      <a:pt x="47054" y="51626"/>
                      <a:pt x="47054" y="33242"/>
                    </a:cubicBezTo>
                    <a:cubicBezTo>
                      <a:pt x="47054" y="14859"/>
                      <a:pt x="36576" y="0"/>
                      <a:pt x="2352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7C087665-57B3-4B98-BE27-40067A40B1C8}"/>
                  </a:ext>
                </a:extLst>
              </p:cNvPr>
              <p:cNvSpPr/>
              <p:nvPr/>
            </p:nvSpPr>
            <p:spPr>
              <a:xfrm>
                <a:off x="6520814" y="1809559"/>
                <a:ext cx="47053" cy="66484"/>
              </a:xfrm>
              <a:custGeom>
                <a:avLst/>
                <a:gdLst>
                  <a:gd name="connsiteX0" fmla="*/ 23527 w 47053"/>
                  <a:gd name="connsiteY0" fmla="*/ 0 h 66484"/>
                  <a:gd name="connsiteX1" fmla="*/ 0 w 47053"/>
                  <a:gd name="connsiteY1" fmla="*/ 33242 h 66484"/>
                  <a:gd name="connsiteX2" fmla="*/ 23527 w 47053"/>
                  <a:gd name="connsiteY2" fmla="*/ 66484 h 66484"/>
                  <a:gd name="connsiteX3" fmla="*/ 47054 w 47053"/>
                  <a:gd name="connsiteY3" fmla="*/ 33242 h 66484"/>
                  <a:gd name="connsiteX4" fmla="*/ 23527 w 47053"/>
                  <a:gd name="connsiteY4" fmla="*/ 0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53" h="66484">
                    <a:moveTo>
                      <a:pt x="23527" y="0"/>
                    </a:moveTo>
                    <a:cubicBezTo>
                      <a:pt x="10573" y="0"/>
                      <a:pt x="0" y="14859"/>
                      <a:pt x="0" y="33242"/>
                    </a:cubicBezTo>
                    <a:cubicBezTo>
                      <a:pt x="0" y="51626"/>
                      <a:pt x="10573" y="66484"/>
                      <a:pt x="23527" y="66484"/>
                    </a:cubicBezTo>
                    <a:cubicBezTo>
                      <a:pt x="36481" y="66484"/>
                      <a:pt x="47054" y="51626"/>
                      <a:pt x="47054" y="33242"/>
                    </a:cubicBezTo>
                    <a:cubicBezTo>
                      <a:pt x="47054" y="14859"/>
                      <a:pt x="36481" y="0"/>
                      <a:pt x="2352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712AECE6-B1C6-47F4-A43E-8DEB434F92CF}"/>
                  </a:ext>
                </a:extLst>
              </p:cNvPr>
              <p:cNvSpPr/>
              <p:nvPr/>
            </p:nvSpPr>
            <p:spPr>
              <a:xfrm>
                <a:off x="6492334" y="1807273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1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1"/>
                      <a:pt x="6763" y="19241"/>
                    </a:cubicBezTo>
                    <a:cubicBezTo>
                      <a:pt x="3028" y="19241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E6A52A3E-4A6A-42D2-BB5F-FF1FA6082042}"/>
                  </a:ext>
                </a:extLst>
              </p:cNvPr>
              <p:cNvSpPr/>
              <p:nvPr/>
            </p:nvSpPr>
            <p:spPr>
              <a:xfrm>
                <a:off x="6576535" y="1811178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1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1"/>
                      <a:pt x="6763" y="19241"/>
                    </a:cubicBezTo>
                    <a:cubicBezTo>
                      <a:pt x="3028" y="19241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7235741A-5192-45B5-BB6A-015A5E889B1A}"/>
                  </a:ext>
                </a:extLst>
              </p:cNvPr>
              <p:cNvSpPr/>
              <p:nvPr/>
            </p:nvSpPr>
            <p:spPr>
              <a:xfrm>
                <a:off x="6614635" y="1725072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0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0"/>
                      <a:pt x="6763" y="19240"/>
                    </a:cubicBezTo>
                    <a:cubicBezTo>
                      <a:pt x="3028" y="19240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325165B0-21A5-41C6-9867-3D5CB3D9E422}"/>
                  </a:ext>
                </a:extLst>
              </p:cNvPr>
              <p:cNvSpPr/>
              <p:nvPr/>
            </p:nvSpPr>
            <p:spPr>
              <a:xfrm>
                <a:off x="6499192" y="1862518"/>
                <a:ext cx="13525" cy="19240"/>
              </a:xfrm>
              <a:custGeom>
                <a:avLst/>
                <a:gdLst>
                  <a:gd name="connsiteX0" fmla="*/ 6763 w 13525"/>
                  <a:gd name="connsiteY0" fmla="*/ 0 h 19240"/>
                  <a:gd name="connsiteX1" fmla="*/ 0 w 13525"/>
                  <a:gd name="connsiteY1" fmla="*/ 9620 h 19240"/>
                  <a:gd name="connsiteX2" fmla="*/ 6763 w 13525"/>
                  <a:gd name="connsiteY2" fmla="*/ 19240 h 19240"/>
                  <a:gd name="connsiteX3" fmla="*/ 13526 w 13525"/>
                  <a:gd name="connsiteY3" fmla="*/ 9620 h 19240"/>
                  <a:gd name="connsiteX4" fmla="*/ 6763 w 13525"/>
                  <a:gd name="connsiteY4" fmla="*/ 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0"/>
                    </a:move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954"/>
                      <a:pt x="3048" y="19240"/>
                      <a:pt x="6763" y="19240"/>
                    </a:cubicBezTo>
                    <a:cubicBezTo>
                      <a:pt x="10478" y="19240"/>
                      <a:pt x="13526" y="14954"/>
                      <a:pt x="13526" y="9620"/>
                    </a:cubicBezTo>
                    <a:cubicBezTo>
                      <a:pt x="13526" y="4286"/>
                      <a:pt x="10478" y="0"/>
                      <a:pt x="676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AB5642DE-613E-4E87-8A32-3B75623B29F3}"/>
                  </a:ext>
                </a:extLst>
              </p:cNvPr>
              <p:cNvSpPr/>
              <p:nvPr/>
            </p:nvSpPr>
            <p:spPr>
              <a:xfrm>
                <a:off x="6521386" y="1689925"/>
                <a:ext cx="13525" cy="19240"/>
              </a:xfrm>
              <a:custGeom>
                <a:avLst/>
                <a:gdLst>
                  <a:gd name="connsiteX0" fmla="*/ 6763 w 13525"/>
                  <a:gd name="connsiteY0" fmla="*/ 19240 h 19240"/>
                  <a:gd name="connsiteX1" fmla="*/ 13525 w 13525"/>
                  <a:gd name="connsiteY1" fmla="*/ 9620 h 19240"/>
                  <a:gd name="connsiteX2" fmla="*/ 6763 w 13525"/>
                  <a:gd name="connsiteY2" fmla="*/ 0 h 19240"/>
                  <a:gd name="connsiteX3" fmla="*/ 0 w 13525"/>
                  <a:gd name="connsiteY3" fmla="*/ 9620 h 19240"/>
                  <a:gd name="connsiteX4" fmla="*/ 6763 w 13525"/>
                  <a:gd name="connsiteY4" fmla="*/ 1924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19240"/>
                    </a:moveTo>
                    <a:cubicBezTo>
                      <a:pt x="10478" y="19240"/>
                      <a:pt x="13525" y="14954"/>
                      <a:pt x="13525" y="9620"/>
                    </a:cubicBezTo>
                    <a:cubicBezTo>
                      <a:pt x="13525" y="4286"/>
                      <a:pt x="10478" y="0"/>
                      <a:pt x="6763" y="0"/>
                    </a:cubicBez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954"/>
                      <a:pt x="3048" y="19240"/>
                      <a:pt x="6763" y="19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3BBAC554-1EDB-415E-AEB9-A20F753B90A3}"/>
                  </a:ext>
                </a:extLst>
              </p:cNvPr>
              <p:cNvSpPr/>
              <p:nvPr/>
            </p:nvSpPr>
            <p:spPr>
              <a:xfrm>
                <a:off x="6537576" y="1744503"/>
                <a:ext cx="13527" cy="19240"/>
              </a:xfrm>
              <a:custGeom>
                <a:avLst/>
                <a:gdLst>
                  <a:gd name="connsiteX0" fmla="*/ 6765 w 13527"/>
                  <a:gd name="connsiteY0" fmla="*/ 19241 h 19240"/>
                  <a:gd name="connsiteX1" fmla="*/ 13528 w 13527"/>
                  <a:gd name="connsiteY1" fmla="*/ 9620 h 19240"/>
                  <a:gd name="connsiteX2" fmla="*/ 6765 w 13527"/>
                  <a:gd name="connsiteY2" fmla="*/ 0 h 19240"/>
                  <a:gd name="connsiteX3" fmla="*/ 2 w 13527"/>
                  <a:gd name="connsiteY3" fmla="*/ 9620 h 19240"/>
                  <a:gd name="connsiteX4" fmla="*/ 6765 w 13527"/>
                  <a:gd name="connsiteY4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7" h="19240">
                    <a:moveTo>
                      <a:pt x="6765" y="19241"/>
                    </a:moveTo>
                    <a:cubicBezTo>
                      <a:pt x="10480" y="19241"/>
                      <a:pt x="13528" y="14954"/>
                      <a:pt x="13528" y="9620"/>
                    </a:cubicBezTo>
                    <a:cubicBezTo>
                      <a:pt x="13528" y="4286"/>
                      <a:pt x="10480" y="0"/>
                      <a:pt x="6765" y="0"/>
                    </a:cubicBezTo>
                    <a:cubicBezTo>
                      <a:pt x="3050" y="0"/>
                      <a:pt x="2" y="4286"/>
                      <a:pt x="2" y="9620"/>
                    </a:cubicBezTo>
                    <a:cubicBezTo>
                      <a:pt x="-93" y="14859"/>
                      <a:pt x="2955" y="19241"/>
                      <a:pt x="6765" y="19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05B2CFC2-F96F-41F9-BF6E-4E65A15D68F6}"/>
                  </a:ext>
                </a:extLst>
              </p:cNvPr>
              <p:cNvSpPr/>
              <p:nvPr/>
            </p:nvSpPr>
            <p:spPr>
              <a:xfrm>
                <a:off x="6452901" y="1716785"/>
                <a:ext cx="13525" cy="19240"/>
              </a:xfrm>
              <a:custGeom>
                <a:avLst/>
                <a:gdLst>
                  <a:gd name="connsiteX0" fmla="*/ 6763 w 13525"/>
                  <a:gd name="connsiteY0" fmla="*/ 19241 h 19240"/>
                  <a:gd name="connsiteX1" fmla="*/ 13526 w 13525"/>
                  <a:gd name="connsiteY1" fmla="*/ 9620 h 19240"/>
                  <a:gd name="connsiteX2" fmla="*/ 6763 w 13525"/>
                  <a:gd name="connsiteY2" fmla="*/ 0 h 19240"/>
                  <a:gd name="connsiteX3" fmla="*/ 0 w 13525"/>
                  <a:gd name="connsiteY3" fmla="*/ 9620 h 19240"/>
                  <a:gd name="connsiteX4" fmla="*/ 6763 w 13525"/>
                  <a:gd name="connsiteY4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19241"/>
                    </a:moveTo>
                    <a:cubicBezTo>
                      <a:pt x="10478" y="19241"/>
                      <a:pt x="13526" y="14954"/>
                      <a:pt x="13526" y="9620"/>
                    </a:cubicBezTo>
                    <a:cubicBezTo>
                      <a:pt x="13526" y="4286"/>
                      <a:pt x="10478" y="0"/>
                      <a:pt x="6763" y="0"/>
                    </a:cubicBez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859"/>
                      <a:pt x="3048" y="19241"/>
                      <a:pt x="6763" y="19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EBCCBA8-C525-4184-BC83-BC66F2160AA1}"/>
                </a:ext>
              </a:extLst>
            </p:cNvPr>
            <p:cNvSpPr/>
            <p:nvPr/>
          </p:nvSpPr>
          <p:spPr>
            <a:xfrm>
              <a:off x="6432041" y="1747361"/>
              <a:ext cx="222585" cy="157237"/>
            </a:xfrm>
            <a:custGeom>
              <a:avLst/>
              <a:gdLst>
                <a:gd name="connsiteX0" fmla="*/ 140875 w 222585"/>
                <a:gd name="connsiteY0" fmla="*/ 152876 h 157237"/>
                <a:gd name="connsiteX1" fmla="*/ 44482 w 222585"/>
                <a:gd name="connsiteY1" fmla="*/ 139541 h 157237"/>
                <a:gd name="connsiteX2" fmla="*/ 0 w 222585"/>
                <a:gd name="connsiteY2" fmla="*/ 93726 h 157237"/>
                <a:gd name="connsiteX3" fmla="*/ 0 w 222585"/>
                <a:gd name="connsiteY3" fmla="*/ 93726 h 157237"/>
                <a:gd name="connsiteX4" fmla="*/ 41434 w 222585"/>
                <a:gd name="connsiteY4" fmla="*/ 116872 h 157237"/>
                <a:gd name="connsiteX5" fmla="*/ 68199 w 222585"/>
                <a:gd name="connsiteY5" fmla="*/ 122396 h 157237"/>
                <a:gd name="connsiteX6" fmla="*/ 182118 w 222585"/>
                <a:gd name="connsiteY6" fmla="*/ 76009 h 157237"/>
                <a:gd name="connsiteX7" fmla="*/ 219742 w 222585"/>
                <a:gd name="connsiteY7" fmla="*/ 0 h 157237"/>
                <a:gd name="connsiteX8" fmla="*/ 140875 w 222585"/>
                <a:gd name="connsiteY8" fmla="*/ 152876 h 1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585" h="157237">
                  <a:moveTo>
                    <a:pt x="140875" y="152876"/>
                  </a:moveTo>
                  <a:cubicBezTo>
                    <a:pt x="108680" y="162116"/>
                    <a:pt x="73247" y="156210"/>
                    <a:pt x="44482" y="139541"/>
                  </a:cubicBezTo>
                  <a:cubicBezTo>
                    <a:pt x="25813" y="128683"/>
                    <a:pt x="10573" y="112490"/>
                    <a:pt x="0" y="93726"/>
                  </a:cubicBezTo>
                  <a:cubicBezTo>
                    <a:pt x="0" y="93726"/>
                    <a:pt x="0" y="93726"/>
                    <a:pt x="0" y="93726"/>
                  </a:cubicBezTo>
                  <a:cubicBezTo>
                    <a:pt x="12192" y="104013"/>
                    <a:pt x="26289" y="111919"/>
                    <a:pt x="41434" y="116872"/>
                  </a:cubicBezTo>
                  <a:cubicBezTo>
                    <a:pt x="50102" y="119729"/>
                    <a:pt x="59055" y="121634"/>
                    <a:pt x="68199" y="122396"/>
                  </a:cubicBezTo>
                  <a:cubicBezTo>
                    <a:pt x="110490" y="126206"/>
                    <a:pt x="153638" y="107537"/>
                    <a:pt x="182118" y="76009"/>
                  </a:cubicBezTo>
                  <a:cubicBezTo>
                    <a:pt x="201359" y="54769"/>
                    <a:pt x="214027" y="28099"/>
                    <a:pt x="219742" y="0"/>
                  </a:cubicBezTo>
                  <a:cubicBezTo>
                    <a:pt x="232315" y="60198"/>
                    <a:pt x="202692" y="135160"/>
                    <a:pt x="140875" y="15287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4E7379F-1BCC-4306-A435-7FE67DE5450E}"/>
                </a:ext>
              </a:extLst>
            </p:cNvPr>
            <p:cNvSpPr/>
            <p:nvPr/>
          </p:nvSpPr>
          <p:spPr>
            <a:xfrm>
              <a:off x="6447614" y="1677618"/>
              <a:ext cx="103676" cy="112671"/>
            </a:xfrm>
            <a:custGeom>
              <a:avLst/>
              <a:gdLst>
                <a:gd name="connsiteX0" fmla="*/ 49864 w 103676"/>
                <a:gd name="connsiteY0" fmla="*/ 7163 h 112671"/>
                <a:gd name="connsiteX1" fmla="*/ 28814 w 103676"/>
                <a:gd name="connsiteY1" fmla="*/ 25451 h 112671"/>
                <a:gd name="connsiteX2" fmla="*/ 4620 w 103676"/>
                <a:gd name="connsiteY2" fmla="*/ 65266 h 112671"/>
                <a:gd name="connsiteX3" fmla="*/ 144 w 103676"/>
                <a:gd name="connsiteY3" fmla="*/ 87364 h 112671"/>
                <a:gd name="connsiteX4" fmla="*/ 13384 w 103676"/>
                <a:gd name="connsiteY4" fmla="*/ 108604 h 112671"/>
                <a:gd name="connsiteX5" fmla="*/ 38339 w 103676"/>
                <a:gd name="connsiteY5" fmla="*/ 110795 h 112671"/>
                <a:gd name="connsiteX6" fmla="*/ 71391 w 103676"/>
                <a:gd name="connsiteY6" fmla="*/ 82315 h 112671"/>
                <a:gd name="connsiteX7" fmla="*/ 100061 w 103676"/>
                <a:gd name="connsiteY7" fmla="*/ 62789 h 112671"/>
                <a:gd name="connsiteX8" fmla="*/ 102823 w 103676"/>
                <a:gd name="connsiteY8" fmla="*/ 36214 h 112671"/>
                <a:gd name="connsiteX9" fmla="*/ 97013 w 103676"/>
                <a:gd name="connsiteY9" fmla="*/ 12497 h 112671"/>
                <a:gd name="connsiteX10" fmla="*/ 49864 w 103676"/>
                <a:gd name="connsiteY10" fmla="*/ 7163 h 11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676" h="112671">
                  <a:moveTo>
                    <a:pt x="49864" y="7163"/>
                  </a:moveTo>
                  <a:cubicBezTo>
                    <a:pt x="41768" y="11735"/>
                    <a:pt x="34910" y="18403"/>
                    <a:pt x="28814" y="25451"/>
                  </a:cubicBezTo>
                  <a:cubicBezTo>
                    <a:pt x="18718" y="37357"/>
                    <a:pt x="10526" y="50788"/>
                    <a:pt x="4620" y="65266"/>
                  </a:cubicBezTo>
                  <a:cubicBezTo>
                    <a:pt x="1763" y="72314"/>
                    <a:pt x="-618" y="79839"/>
                    <a:pt x="144" y="87364"/>
                  </a:cubicBezTo>
                  <a:cubicBezTo>
                    <a:pt x="1001" y="95936"/>
                    <a:pt x="6049" y="104032"/>
                    <a:pt x="13384" y="108604"/>
                  </a:cubicBezTo>
                  <a:cubicBezTo>
                    <a:pt x="20718" y="113081"/>
                    <a:pt x="30243" y="113938"/>
                    <a:pt x="38339" y="110795"/>
                  </a:cubicBezTo>
                  <a:cubicBezTo>
                    <a:pt x="51960" y="105461"/>
                    <a:pt x="59389" y="90697"/>
                    <a:pt x="71391" y="82315"/>
                  </a:cubicBezTo>
                  <a:cubicBezTo>
                    <a:pt x="81011" y="75648"/>
                    <a:pt x="93965" y="72790"/>
                    <a:pt x="100061" y="62789"/>
                  </a:cubicBezTo>
                  <a:cubicBezTo>
                    <a:pt x="104824" y="54979"/>
                    <a:pt x="103871" y="45168"/>
                    <a:pt x="102823" y="36214"/>
                  </a:cubicBezTo>
                  <a:cubicBezTo>
                    <a:pt x="101871" y="28118"/>
                    <a:pt x="100823" y="19736"/>
                    <a:pt x="97013" y="12497"/>
                  </a:cubicBezTo>
                  <a:cubicBezTo>
                    <a:pt x="87678" y="-5219"/>
                    <a:pt x="64723" y="-1314"/>
                    <a:pt x="49864" y="7163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50" name="Graphic 25">
            <a:extLst>
              <a:ext uri="{FF2B5EF4-FFF2-40B4-BE49-F238E27FC236}">
                <a16:creationId xmlns:a16="http://schemas.microsoft.com/office/drawing/2014/main" id="{A4F78C24-3435-47E8-AF5F-929F7FD080BC}"/>
              </a:ext>
            </a:extLst>
          </p:cNvPr>
          <p:cNvGrpSpPr/>
          <p:nvPr/>
        </p:nvGrpSpPr>
        <p:grpSpPr>
          <a:xfrm>
            <a:off x="11954641" y="1240132"/>
            <a:ext cx="503589" cy="497825"/>
            <a:chOff x="7861860" y="3423559"/>
            <a:chExt cx="503589" cy="497825"/>
          </a:xfrm>
        </p:grpSpPr>
        <p:grpSp>
          <p:nvGrpSpPr>
            <p:cNvPr id="351" name="Graphic 25">
              <a:extLst>
                <a:ext uri="{FF2B5EF4-FFF2-40B4-BE49-F238E27FC236}">
                  <a16:creationId xmlns:a16="http://schemas.microsoft.com/office/drawing/2014/main" id="{7E53C702-6CB3-49D9-8F4A-3750CCF190AF}"/>
                </a:ext>
              </a:extLst>
            </p:cNvPr>
            <p:cNvGrpSpPr/>
            <p:nvPr/>
          </p:nvGrpSpPr>
          <p:grpSpPr>
            <a:xfrm>
              <a:off x="7861860" y="3423559"/>
              <a:ext cx="503589" cy="497825"/>
              <a:chOff x="7861860" y="3423559"/>
              <a:chExt cx="503589" cy="497825"/>
            </a:xfrm>
            <a:solidFill>
              <a:srgbClr val="E54545"/>
            </a:solidFill>
          </p:grpSpPr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8C1BA9C4-7BB0-42D2-BDA4-F5F7E0D8E5E4}"/>
                  </a:ext>
                </a:extLst>
              </p:cNvPr>
              <p:cNvSpPr/>
              <p:nvPr/>
            </p:nvSpPr>
            <p:spPr>
              <a:xfrm>
                <a:off x="7947422" y="3517509"/>
                <a:ext cx="327955" cy="337062"/>
              </a:xfrm>
              <a:custGeom>
                <a:avLst/>
                <a:gdLst>
                  <a:gd name="connsiteX0" fmla="*/ 215788 w 327955"/>
                  <a:gd name="connsiteY0" fmla="*/ 331067 h 337062"/>
                  <a:gd name="connsiteX1" fmla="*/ 83485 w 327955"/>
                  <a:gd name="connsiteY1" fmla="*/ 312683 h 337062"/>
                  <a:gd name="connsiteX2" fmla="*/ 22430 w 327955"/>
                  <a:gd name="connsiteY2" fmla="*/ 249723 h 337062"/>
                  <a:gd name="connsiteX3" fmla="*/ 1856 w 327955"/>
                  <a:gd name="connsiteY3" fmla="*/ 141329 h 337062"/>
                  <a:gd name="connsiteX4" fmla="*/ 29764 w 327955"/>
                  <a:gd name="connsiteY4" fmla="*/ 72844 h 337062"/>
                  <a:gd name="connsiteX5" fmla="*/ 81199 w 327955"/>
                  <a:gd name="connsiteY5" fmla="*/ 24933 h 337062"/>
                  <a:gd name="connsiteX6" fmla="*/ 315324 w 327955"/>
                  <a:gd name="connsiteY6" fmla="*/ 92560 h 337062"/>
                  <a:gd name="connsiteX7" fmla="*/ 323992 w 327955"/>
                  <a:gd name="connsiteY7" fmla="*/ 121135 h 337062"/>
                  <a:gd name="connsiteX8" fmla="*/ 215788 w 327955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5" h="337062">
                    <a:moveTo>
                      <a:pt x="215788" y="331067"/>
                    </a:moveTo>
                    <a:cubicBezTo>
                      <a:pt x="171592" y="343735"/>
                      <a:pt x="122919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7"/>
                      <a:pt x="277414" y="168"/>
                      <a:pt x="315324" y="92560"/>
                    </a:cubicBezTo>
                    <a:cubicBezTo>
                      <a:pt x="319039" y="101705"/>
                      <a:pt x="321991" y="111230"/>
                      <a:pt x="323992" y="121135"/>
                    </a:cubicBezTo>
                    <a:cubicBezTo>
                      <a:pt x="341422" y="203813"/>
                      <a:pt x="300655" y="306683"/>
                      <a:pt x="215788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C47AAF97-AB86-4B65-AA84-12F3B6D8FFC6}"/>
                  </a:ext>
                </a:extLst>
              </p:cNvPr>
              <p:cNvSpPr/>
              <p:nvPr/>
            </p:nvSpPr>
            <p:spPr>
              <a:xfrm>
                <a:off x="8105488" y="3423559"/>
                <a:ext cx="85855" cy="110405"/>
              </a:xfrm>
              <a:custGeom>
                <a:avLst/>
                <a:gdLst>
                  <a:gd name="connsiteX0" fmla="*/ 61341 w 85855"/>
                  <a:gd name="connsiteY0" fmla="*/ 7440 h 110405"/>
                  <a:gd name="connsiteX1" fmla="*/ 35433 w 85855"/>
                  <a:gd name="connsiteY1" fmla="*/ 1630 h 110405"/>
                  <a:gd name="connsiteX2" fmla="*/ 15812 w 85855"/>
                  <a:gd name="connsiteY2" fmla="*/ 106 h 110405"/>
                  <a:gd name="connsiteX3" fmla="*/ 9239 w 85855"/>
                  <a:gd name="connsiteY3" fmla="*/ 1344 h 110405"/>
                  <a:gd name="connsiteX4" fmla="*/ 5429 w 85855"/>
                  <a:gd name="connsiteY4" fmla="*/ 13632 h 110405"/>
                  <a:gd name="connsiteX5" fmla="*/ 12192 w 85855"/>
                  <a:gd name="connsiteY5" fmla="*/ 19061 h 110405"/>
                  <a:gd name="connsiteX6" fmla="*/ 36862 w 85855"/>
                  <a:gd name="connsiteY6" fmla="*/ 29062 h 110405"/>
                  <a:gd name="connsiteX7" fmla="*/ 0 w 85855"/>
                  <a:gd name="connsiteY7" fmla="*/ 101738 h 110405"/>
                  <a:gd name="connsiteX8" fmla="*/ 43148 w 85855"/>
                  <a:gd name="connsiteY8" fmla="*/ 110406 h 110405"/>
                  <a:gd name="connsiteX9" fmla="*/ 44005 w 85855"/>
                  <a:gd name="connsiteY9" fmla="*/ 30872 h 110405"/>
                  <a:gd name="connsiteX10" fmla="*/ 62960 w 85855"/>
                  <a:gd name="connsiteY10" fmla="*/ 34206 h 110405"/>
                  <a:gd name="connsiteX11" fmla="*/ 73819 w 85855"/>
                  <a:gd name="connsiteY11" fmla="*/ 34587 h 110405"/>
                  <a:gd name="connsiteX12" fmla="*/ 83344 w 85855"/>
                  <a:gd name="connsiteY12" fmla="*/ 29824 h 110405"/>
                  <a:gd name="connsiteX13" fmla="*/ 61341 w 85855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55" h="110405">
                    <a:moveTo>
                      <a:pt x="61341" y="7440"/>
                    </a:moveTo>
                    <a:cubicBezTo>
                      <a:pt x="52959" y="4869"/>
                      <a:pt x="44196" y="2868"/>
                      <a:pt x="35433" y="1630"/>
                    </a:cubicBezTo>
                    <a:cubicBezTo>
                      <a:pt x="29623" y="868"/>
                      <a:pt x="22384" y="-370"/>
                      <a:pt x="15812" y="106"/>
                    </a:cubicBezTo>
                    <a:cubicBezTo>
                      <a:pt x="13526" y="297"/>
                      <a:pt x="11335" y="678"/>
                      <a:pt x="9239" y="1344"/>
                    </a:cubicBezTo>
                    <a:cubicBezTo>
                      <a:pt x="3715" y="3154"/>
                      <a:pt x="2000" y="8964"/>
                      <a:pt x="5429" y="13632"/>
                    </a:cubicBezTo>
                    <a:cubicBezTo>
                      <a:pt x="7144" y="16013"/>
                      <a:pt x="9715" y="17632"/>
                      <a:pt x="12192" y="19061"/>
                    </a:cubicBezTo>
                    <a:cubicBezTo>
                      <a:pt x="20003" y="23442"/>
                      <a:pt x="28289" y="26681"/>
                      <a:pt x="36862" y="29062"/>
                    </a:cubicBezTo>
                    <a:cubicBezTo>
                      <a:pt x="32956" y="46683"/>
                      <a:pt x="23051" y="78402"/>
                      <a:pt x="0" y="101738"/>
                    </a:cubicBezTo>
                    <a:cubicBezTo>
                      <a:pt x="0" y="101738"/>
                      <a:pt x="16288" y="110024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726" y="17727"/>
                      <a:pt x="69056" y="9822"/>
                      <a:pt x="61341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0052198A-CB6C-48A5-A267-7B8A2B3654A6}"/>
                  </a:ext>
                </a:extLst>
              </p:cNvPr>
              <p:cNvSpPr/>
              <p:nvPr/>
            </p:nvSpPr>
            <p:spPr>
              <a:xfrm>
                <a:off x="8158352" y="3472779"/>
                <a:ext cx="66166" cy="78902"/>
              </a:xfrm>
              <a:custGeom>
                <a:avLst/>
                <a:gdLst>
                  <a:gd name="connsiteX0" fmla="*/ 50483 w 66166"/>
                  <a:gd name="connsiteY0" fmla="*/ 9084 h 78902"/>
                  <a:gd name="connsiteX1" fmla="*/ 33052 w 66166"/>
                  <a:gd name="connsiteY1" fmla="*/ 2798 h 78902"/>
                  <a:gd name="connsiteX2" fmla="*/ 19621 w 66166"/>
                  <a:gd name="connsiteY2" fmla="*/ 36 h 78902"/>
                  <a:gd name="connsiteX3" fmla="*/ 14954 w 66166"/>
                  <a:gd name="connsiteY3" fmla="*/ 321 h 78902"/>
                  <a:gd name="connsiteX4" fmla="*/ 11240 w 66166"/>
                  <a:gd name="connsiteY4" fmla="*/ 8513 h 78902"/>
                  <a:gd name="connsiteX5" fmla="*/ 15526 w 66166"/>
                  <a:gd name="connsiteY5" fmla="*/ 12894 h 78902"/>
                  <a:gd name="connsiteX6" fmla="*/ 31813 w 66166"/>
                  <a:gd name="connsiteY6" fmla="*/ 21943 h 78902"/>
                  <a:gd name="connsiteX7" fmla="*/ 0 w 66166"/>
                  <a:gd name="connsiteY7" fmla="*/ 69187 h 78902"/>
                  <a:gd name="connsiteX8" fmla="*/ 29146 w 66166"/>
                  <a:gd name="connsiteY8" fmla="*/ 78903 h 78902"/>
                  <a:gd name="connsiteX9" fmla="*/ 36671 w 66166"/>
                  <a:gd name="connsiteY9" fmla="*/ 23753 h 78902"/>
                  <a:gd name="connsiteX10" fmla="*/ 49530 w 66166"/>
                  <a:gd name="connsiteY10" fmla="*/ 27658 h 78902"/>
                  <a:gd name="connsiteX11" fmla="*/ 56960 w 66166"/>
                  <a:gd name="connsiteY11" fmla="*/ 28801 h 78902"/>
                  <a:gd name="connsiteX12" fmla="*/ 63913 w 66166"/>
                  <a:gd name="connsiteY12" fmla="*/ 26325 h 78902"/>
                  <a:gd name="connsiteX13" fmla="*/ 50483 w 66166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66" h="78902">
                    <a:moveTo>
                      <a:pt x="50483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4" y="321"/>
                      <a:pt x="19621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4"/>
                      <a:pt x="9239" y="4989"/>
                      <a:pt x="11240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3" y="21943"/>
                    </a:cubicBezTo>
                    <a:cubicBezTo>
                      <a:pt x="27623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6" y="78903"/>
                    </a:cubicBezTo>
                    <a:cubicBezTo>
                      <a:pt x="29146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7" y="28325"/>
                      <a:pt x="54483" y="28896"/>
                      <a:pt x="56960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104" y="18990"/>
                      <a:pt x="55721" y="11370"/>
                      <a:pt x="50483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030383C4-6C25-4026-8390-B691CC574EF7}"/>
                  </a:ext>
                </a:extLst>
              </p:cNvPr>
              <p:cNvSpPr/>
              <p:nvPr/>
            </p:nvSpPr>
            <p:spPr>
              <a:xfrm>
                <a:off x="8251411" y="3604317"/>
                <a:ext cx="80149" cy="60235"/>
              </a:xfrm>
              <a:custGeom>
                <a:avLst/>
                <a:gdLst>
                  <a:gd name="connsiteX0" fmla="*/ 78486 w 80149"/>
                  <a:gd name="connsiteY0" fmla="*/ 35185 h 60235"/>
                  <a:gd name="connsiteX1" fmla="*/ 72962 w 80149"/>
                  <a:gd name="connsiteY1" fmla="*/ 17468 h 60235"/>
                  <a:gd name="connsiteX2" fmla="*/ 67056 w 80149"/>
                  <a:gd name="connsiteY2" fmla="*/ 5086 h 60235"/>
                  <a:gd name="connsiteX3" fmla="*/ 64008 w 80149"/>
                  <a:gd name="connsiteY3" fmla="*/ 1561 h 60235"/>
                  <a:gd name="connsiteX4" fmla="*/ 55245 w 80149"/>
                  <a:gd name="connsiteY4" fmla="*/ 3562 h 60235"/>
                  <a:gd name="connsiteX5" fmla="*/ 54292 w 80149"/>
                  <a:gd name="connsiteY5" fmla="*/ 9562 h 60235"/>
                  <a:gd name="connsiteX6" fmla="*/ 56864 w 80149"/>
                  <a:gd name="connsiteY6" fmla="*/ 28041 h 60235"/>
                  <a:gd name="connsiteX7" fmla="*/ 0 w 80149"/>
                  <a:gd name="connsiteY7" fmla="*/ 31089 h 60235"/>
                  <a:gd name="connsiteX8" fmla="*/ 9811 w 80149"/>
                  <a:gd name="connsiteY8" fmla="*/ 60235 h 60235"/>
                  <a:gd name="connsiteX9" fmla="*/ 58293 w 80149"/>
                  <a:gd name="connsiteY9" fmla="*/ 32994 h 60235"/>
                  <a:gd name="connsiteX10" fmla="*/ 62960 w 80149"/>
                  <a:gd name="connsiteY10" fmla="*/ 45662 h 60235"/>
                  <a:gd name="connsiteX11" fmla="*/ 66484 w 80149"/>
                  <a:gd name="connsiteY11" fmla="*/ 52330 h 60235"/>
                  <a:gd name="connsiteX12" fmla="*/ 72676 w 80149"/>
                  <a:gd name="connsiteY12" fmla="*/ 56425 h 60235"/>
                  <a:gd name="connsiteX13" fmla="*/ 78486 w 80149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49" h="60235">
                    <a:moveTo>
                      <a:pt x="78486" y="35185"/>
                    </a:moveTo>
                    <a:cubicBezTo>
                      <a:pt x="77153" y="29184"/>
                      <a:pt x="75247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04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2" y="7562"/>
                      <a:pt x="54292" y="9562"/>
                    </a:cubicBezTo>
                    <a:cubicBezTo>
                      <a:pt x="54292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6" y="37280"/>
                      <a:pt x="61246" y="41471"/>
                      <a:pt x="62960" y="45662"/>
                    </a:cubicBezTo>
                    <a:cubicBezTo>
                      <a:pt x="63913" y="48043"/>
                      <a:pt x="64960" y="50329"/>
                      <a:pt x="66484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534" y="58330"/>
                      <a:pt x="79724" y="40614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61838A00-947C-41F5-91C4-1A558BF96D5E}"/>
                  </a:ext>
                </a:extLst>
              </p:cNvPr>
              <p:cNvSpPr/>
              <p:nvPr/>
            </p:nvSpPr>
            <p:spPr>
              <a:xfrm>
                <a:off x="8215693" y="3765899"/>
                <a:ext cx="79360" cy="76804"/>
              </a:xfrm>
              <a:custGeom>
                <a:avLst/>
                <a:gdLst>
                  <a:gd name="connsiteX0" fmla="*/ 61246 w 79360"/>
                  <a:gd name="connsiteY0" fmla="*/ 65151 h 76804"/>
                  <a:gd name="connsiteX1" fmla="*/ 72009 w 79360"/>
                  <a:gd name="connsiteY1" fmla="*/ 50102 h 76804"/>
                  <a:gd name="connsiteX2" fmla="*/ 78296 w 79360"/>
                  <a:gd name="connsiteY2" fmla="*/ 37910 h 76804"/>
                  <a:gd name="connsiteX3" fmla="*/ 79343 w 79360"/>
                  <a:gd name="connsiteY3" fmla="*/ 33338 h 76804"/>
                  <a:gd name="connsiteX4" fmla="*/ 72485 w 79360"/>
                  <a:gd name="connsiteY4" fmla="*/ 27527 h 76804"/>
                  <a:gd name="connsiteX5" fmla="*/ 67151 w 79360"/>
                  <a:gd name="connsiteY5" fmla="*/ 30385 h 76804"/>
                  <a:gd name="connsiteX6" fmla="*/ 54007 w 79360"/>
                  <a:gd name="connsiteY6" fmla="*/ 43529 h 76804"/>
                  <a:gd name="connsiteX7" fmla="*/ 17335 w 79360"/>
                  <a:gd name="connsiteY7" fmla="*/ 0 h 76804"/>
                  <a:gd name="connsiteX8" fmla="*/ 0 w 79360"/>
                  <a:gd name="connsiteY8" fmla="*/ 25432 h 76804"/>
                  <a:gd name="connsiteX9" fmla="*/ 50959 w 79360"/>
                  <a:gd name="connsiteY9" fmla="*/ 47720 h 76804"/>
                  <a:gd name="connsiteX10" fmla="*/ 43624 w 79360"/>
                  <a:gd name="connsiteY10" fmla="*/ 59055 h 76804"/>
                  <a:gd name="connsiteX11" fmla="*/ 40481 w 79360"/>
                  <a:gd name="connsiteY11" fmla="*/ 65913 h 76804"/>
                  <a:gd name="connsiteX12" fmla="*/ 40957 w 79360"/>
                  <a:gd name="connsiteY12" fmla="*/ 73343 h 76804"/>
                  <a:gd name="connsiteX13" fmla="*/ 61246 w 79360"/>
                  <a:gd name="connsiteY13" fmla="*/ 65151 h 7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04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2"/>
                    </a:cubicBezTo>
                    <a:cubicBezTo>
                      <a:pt x="74104" y="46577"/>
                      <a:pt x="76867" y="42196"/>
                      <a:pt x="78296" y="37910"/>
                    </a:cubicBezTo>
                    <a:cubicBezTo>
                      <a:pt x="78772" y="36386"/>
                      <a:pt x="79153" y="34862"/>
                      <a:pt x="79343" y="33338"/>
                    </a:cubicBezTo>
                    <a:cubicBezTo>
                      <a:pt x="79629" y="29242"/>
                      <a:pt x="76390" y="26575"/>
                      <a:pt x="72485" y="27527"/>
                    </a:cubicBezTo>
                    <a:cubicBezTo>
                      <a:pt x="70485" y="28004"/>
                      <a:pt x="68771" y="29146"/>
                      <a:pt x="67151" y="30385"/>
                    </a:cubicBezTo>
                    <a:cubicBezTo>
                      <a:pt x="62198" y="34195"/>
                      <a:pt x="57817" y="38671"/>
                      <a:pt x="54007" y="43529"/>
                    </a:cubicBezTo>
                    <a:cubicBezTo>
                      <a:pt x="43720" y="36195"/>
                      <a:pt x="26003" y="21146"/>
                      <a:pt x="17335" y="0"/>
                    </a:cubicBezTo>
                    <a:cubicBezTo>
                      <a:pt x="17335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0" y="55150"/>
                      <a:pt x="43624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4" y="68390"/>
                      <a:pt x="39814" y="71057"/>
                      <a:pt x="40957" y="73343"/>
                    </a:cubicBezTo>
                    <a:cubicBezTo>
                      <a:pt x="45815" y="83153"/>
                      <a:pt x="57626" y="69437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4D56C6AB-4213-4344-80A1-15E47F52E25A}"/>
                  </a:ext>
                </a:extLst>
              </p:cNvPr>
              <p:cNvSpPr/>
              <p:nvPr/>
            </p:nvSpPr>
            <p:spPr>
              <a:xfrm>
                <a:off x="8072434" y="3828974"/>
                <a:ext cx="58718" cy="75379"/>
              </a:xfrm>
              <a:custGeom>
                <a:avLst/>
                <a:gdLst>
                  <a:gd name="connsiteX0" fmla="*/ 19814 w 58718"/>
                  <a:gd name="connsiteY0" fmla="*/ 75228 h 75379"/>
                  <a:gd name="connsiteX1" fmla="*/ 38293 w 58718"/>
                  <a:gd name="connsiteY1" fmla="*/ 74752 h 75379"/>
                  <a:gd name="connsiteX2" fmla="*/ 51818 w 58718"/>
                  <a:gd name="connsiteY2" fmla="*/ 72466 h 75379"/>
                  <a:gd name="connsiteX3" fmla="*/ 56009 w 58718"/>
                  <a:gd name="connsiteY3" fmla="*/ 70561 h 75379"/>
                  <a:gd name="connsiteX4" fmla="*/ 56486 w 58718"/>
                  <a:gd name="connsiteY4" fmla="*/ 61607 h 75379"/>
                  <a:gd name="connsiteX5" fmla="*/ 50961 w 58718"/>
                  <a:gd name="connsiteY5" fmla="*/ 59036 h 75379"/>
                  <a:gd name="connsiteX6" fmla="*/ 32483 w 58718"/>
                  <a:gd name="connsiteY6" fmla="*/ 56464 h 75379"/>
                  <a:gd name="connsiteX7" fmla="*/ 45151 w 58718"/>
                  <a:gd name="connsiteY7" fmla="*/ 933 h 75379"/>
                  <a:gd name="connsiteX8" fmla="*/ 14385 w 58718"/>
                  <a:gd name="connsiteY8" fmla="*/ 2362 h 75379"/>
                  <a:gd name="connsiteX9" fmla="*/ 27244 w 58718"/>
                  <a:gd name="connsiteY9" fmla="*/ 56464 h 75379"/>
                  <a:gd name="connsiteX10" fmla="*/ 13814 w 58718"/>
                  <a:gd name="connsiteY10" fmla="*/ 57416 h 75379"/>
                  <a:gd name="connsiteX11" fmla="*/ 6384 w 58718"/>
                  <a:gd name="connsiteY11" fmla="*/ 59036 h 75379"/>
                  <a:gd name="connsiteX12" fmla="*/ 764 w 58718"/>
                  <a:gd name="connsiteY12" fmla="*/ 63893 h 75379"/>
                  <a:gd name="connsiteX13" fmla="*/ 19814 w 58718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8" h="75379">
                    <a:moveTo>
                      <a:pt x="19814" y="75228"/>
                    </a:moveTo>
                    <a:cubicBezTo>
                      <a:pt x="25910" y="75514"/>
                      <a:pt x="32197" y="75419"/>
                      <a:pt x="38293" y="74752"/>
                    </a:cubicBezTo>
                    <a:cubicBezTo>
                      <a:pt x="42389" y="74276"/>
                      <a:pt x="47532" y="73895"/>
                      <a:pt x="51818" y="72466"/>
                    </a:cubicBezTo>
                    <a:cubicBezTo>
                      <a:pt x="53342" y="71990"/>
                      <a:pt x="54771" y="71323"/>
                      <a:pt x="56009" y="70561"/>
                    </a:cubicBezTo>
                    <a:cubicBezTo>
                      <a:pt x="59438" y="68370"/>
                      <a:pt x="59629" y="64179"/>
                      <a:pt x="56486" y="61607"/>
                    </a:cubicBezTo>
                    <a:cubicBezTo>
                      <a:pt x="54866" y="60274"/>
                      <a:pt x="52961" y="59607"/>
                      <a:pt x="50961" y="59036"/>
                    </a:cubicBezTo>
                    <a:cubicBezTo>
                      <a:pt x="44960" y="57321"/>
                      <a:pt x="38769" y="56654"/>
                      <a:pt x="32483" y="56464"/>
                    </a:cubicBezTo>
                    <a:cubicBezTo>
                      <a:pt x="32197" y="43891"/>
                      <a:pt x="33435" y="20650"/>
                      <a:pt x="45151" y="933"/>
                    </a:cubicBezTo>
                    <a:cubicBezTo>
                      <a:pt x="45151" y="933"/>
                      <a:pt x="32673" y="-1924"/>
                      <a:pt x="14385" y="2362"/>
                    </a:cubicBezTo>
                    <a:cubicBezTo>
                      <a:pt x="14385" y="2362"/>
                      <a:pt x="25529" y="18745"/>
                      <a:pt x="27244" y="56464"/>
                    </a:cubicBezTo>
                    <a:cubicBezTo>
                      <a:pt x="22767" y="56559"/>
                      <a:pt x="18290" y="56940"/>
                      <a:pt x="13814" y="57416"/>
                    </a:cubicBezTo>
                    <a:cubicBezTo>
                      <a:pt x="11337" y="57702"/>
                      <a:pt x="8765" y="58083"/>
                      <a:pt x="6384" y="59036"/>
                    </a:cubicBezTo>
                    <a:cubicBezTo>
                      <a:pt x="4003" y="59988"/>
                      <a:pt x="1907" y="61607"/>
                      <a:pt x="764" y="63893"/>
                    </a:cubicBezTo>
                    <a:cubicBezTo>
                      <a:pt x="-3903" y="73799"/>
                      <a:pt x="14099" y="74942"/>
                      <a:pt x="19814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C35D5FF3-01FF-4AD9-92C9-4CCDD4F236F9}"/>
                  </a:ext>
                </a:extLst>
              </p:cNvPr>
              <p:cNvSpPr/>
              <p:nvPr/>
            </p:nvSpPr>
            <p:spPr>
              <a:xfrm>
                <a:off x="7915274" y="3752659"/>
                <a:ext cx="81819" cy="74711"/>
              </a:xfrm>
              <a:custGeom>
                <a:avLst/>
                <a:gdLst>
                  <a:gd name="connsiteX0" fmla="*/ 7239 w 81819"/>
                  <a:gd name="connsiteY0" fmla="*/ 48196 h 74711"/>
                  <a:gd name="connsiteX1" fmla="*/ 18765 w 81819"/>
                  <a:gd name="connsiteY1" fmla="*/ 62675 h 74711"/>
                  <a:gd name="connsiteX2" fmla="*/ 28766 w 81819"/>
                  <a:gd name="connsiteY2" fmla="*/ 72104 h 74711"/>
                  <a:gd name="connsiteX3" fmla="*/ 32862 w 81819"/>
                  <a:gd name="connsiteY3" fmla="*/ 74295 h 74711"/>
                  <a:gd name="connsiteX4" fmla="*/ 40291 w 81819"/>
                  <a:gd name="connsiteY4" fmla="*/ 69247 h 74711"/>
                  <a:gd name="connsiteX5" fmla="*/ 38957 w 81819"/>
                  <a:gd name="connsiteY5" fmla="*/ 63341 h 74711"/>
                  <a:gd name="connsiteX6" fmla="*/ 29909 w 81819"/>
                  <a:gd name="connsiteY6" fmla="*/ 47054 h 74711"/>
                  <a:gd name="connsiteX7" fmla="*/ 81820 w 81819"/>
                  <a:gd name="connsiteY7" fmla="*/ 23622 h 74711"/>
                  <a:gd name="connsiteX8" fmla="*/ 62198 w 81819"/>
                  <a:gd name="connsiteY8" fmla="*/ 0 h 74711"/>
                  <a:gd name="connsiteX9" fmla="*/ 26765 w 81819"/>
                  <a:gd name="connsiteY9" fmla="*/ 42863 h 74711"/>
                  <a:gd name="connsiteX10" fmla="*/ 17907 w 81819"/>
                  <a:gd name="connsiteY10" fmla="*/ 32766 h 74711"/>
                  <a:gd name="connsiteX11" fmla="*/ 12192 w 81819"/>
                  <a:gd name="connsiteY11" fmla="*/ 27813 h 74711"/>
                  <a:gd name="connsiteX12" fmla="*/ 4953 w 81819"/>
                  <a:gd name="connsiteY12" fmla="*/ 26289 h 74711"/>
                  <a:gd name="connsiteX13" fmla="*/ 7239 w 81819"/>
                  <a:gd name="connsiteY13" fmla="*/ 48196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19" h="74711">
                    <a:moveTo>
                      <a:pt x="7239" y="48196"/>
                    </a:moveTo>
                    <a:cubicBezTo>
                      <a:pt x="10668" y="53245"/>
                      <a:pt x="14573" y="58198"/>
                      <a:pt x="18765" y="62675"/>
                    </a:cubicBezTo>
                    <a:cubicBezTo>
                      <a:pt x="21622" y="65627"/>
                      <a:pt x="25051" y="69437"/>
                      <a:pt x="28766" y="72104"/>
                    </a:cubicBezTo>
                    <a:cubicBezTo>
                      <a:pt x="30099" y="73057"/>
                      <a:pt x="31433" y="73819"/>
                      <a:pt x="32862" y="74295"/>
                    </a:cubicBezTo>
                    <a:cubicBezTo>
                      <a:pt x="36672" y="75724"/>
                      <a:pt x="40100" y="73342"/>
                      <a:pt x="40291" y="69247"/>
                    </a:cubicBezTo>
                    <a:cubicBezTo>
                      <a:pt x="40386" y="67246"/>
                      <a:pt x="39720" y="65246"/>
                      <a:pt x="38957" y="63341"/>
                    </a:cubicBezTo>
                    <a:cubicBezTo>
                      <a:pt x="36672" y="57531"/>
                      <a:pt x="33528" y="52102"/>
                      <a:pt x="29909" y="47054"/>
                    </a:cubicBezTo>
                    <a:cubicBezTo>
                      <a:pt x="39720" y="39243"/>
                      <a:pt x="59055" y="26289"/>
                      <a:pt x="81820" y="23622"/>
                    </a:cubicBezTo>
                    <a:cubicBezTo>
                      <a:pt x="81820" y="23622"/>
                      <a:pt x="76581" y="12002"/>
                      <a:pt x="62198" y="0"/>
                    </a:cubicBezTo>
                    <a:cubicBezTo>
                      <a:pt x="62198" y="0"/>
                      <a:pt x="55817" y="18764"/>
                      <a:pt x="26765" y="42863"/>
                    </a:cubicBezTo>
                    <a:cubicBezTo>
                      <a:pt x="24003" y="39338"/>
                      <a:pt x="20955" y="36004"/>
                      <a:pt x="17907" y="32766"/>
                    </a:cubicBezTo>
                    <a:cubicBezTo>
                      <a:pt x="16193" y="30956"/>
                      <a:pt x="14383" y="29146"/>
                      <a:pt x="12192" y="27813"/>
                    </a:cubicBezTo>
                    <a:cubicBezTo>
                      <a:pt x="10001" y="26479"/>
                      <a:pt x="7430" y="25813"/>
                      <a:pt x="4953" y="26289"/>
                    </a:cubicBezTo>
                    <a:cubicBezTo>
                      <a:pt x="-5905" y="28480"/>
                      <a:pt x="4001" y="43529"/>
                      <a:pt x="7239" y="4819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E8378DE8-31B5-451A-95F1-1EA575973F68}"/>
                  </a:ext>
                </a:extLst>
              </p:cNvPr>
              <p:cNvSpPr/>
              <p:nvPr/>
            </p:nvSpPr>
            <p:spPr>
              <a:xfrm>
                <a:off x="7896598" y="3586263"/>
                <a:ext cx="77635" cy="61525"/>
              </a:xfrm>
              <a:custGeom>
                <a:avLst/>
                <a:gdLst>
                  <a:gd name="connsiteX0" fmla="*/ 6102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4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2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2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0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4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3913" y="-5530"/>
                      <a:pt x="7912" y="11520"/>
                      <a:pt x="6102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31909660-75CC-4CFF-8162-ED24F539EA7E}"/>
                  </a:ext>
                </a:extLst>
              </p:cNvPr>
              <p:cNvSpPr/>
              <p:nvPr/>
            </p:nvSpPr>
            <p:spPr>
              <a:xfrm>
                <a:off x="8015240" y="3465293"/>
                <a:ext cx="64530" cy="81531"/>
              </a:xfrm>
              <a:custGeom>
                <a:avLst/>
                <a:gdLst>
                  <a:gd name="connsiteX0" fmla="*/ 33288 w 64530"/>
                  <a:gd name="connsiteY0" fmla="*/ 2950 h 81531"/>
                  <a:gd name="connsiteX1" fmla="*/ 16239 w 64530"/>
                  <a:gd name="connsiteY1" fmla="*/ 10094 h 81531"/>
                  <a:gd name="connsiteX2" fmla="*/ 4428 w 64530"/>
                  <a:gd name="connsiteY2" fmla="*/ 17142 h 81531"/>
                  <a:gd name="connsiteX3" fmla="*/ 1189 w 64530"/>
                  <a:gd name="connsiteY3" fmla="*/ 20476 h 81531"/>
                  <a:gd name="connsiteX4" fmla="*/ 3952 w 64530"/>
                  <a:gd name="connsiteY4" fmla="*/ 29048 h 81531"/>
                  <a:gd name="connsiteX5" fmla="*/ 10047 w 64530"/>
                  <a:gd name="connsiteY5" fmla="*/ 29429 h 81531"/>
                  <a:gd name="connsiteX6" fmla="*/ 28145 w 64530"/>
                  <a:gd name="connsiteY6" fmla="*/ 25143 h 81531"/>
                  <a:gd name="connsiteX7" fmla="*/ 36432 w 64530"/>
                  <a:gd name="connsiteY7" fmla="*/ 81531 h 81531"/>
                  <a:gd name="connsiteX8" fmla="*/ 64530 w 64530"/>
                  <a:gd name="connsiteY8" fmla="*/ 69053 h 81531"/>
                  <a:gd name="connsiteX9" fmla="*/ 33003 w 64530"/>
                  <a:gd name="connsiteY9" fmla="*/ 23238 h 81531"/>
                  <a:gd name="connsiteX10" fmla="*/ 45195 w 64530"/>
                  <a:gd name="connsiteY10" fmla="*/ 17428 h 81531"/>
                  <a:gd name="connsiteX11" fmla="*/ 51481 w 64530"/>
                  <a:gd name="connsiteY11" fmla="*/ 13237 h 81531"/>
                  <a:gd name="connsiteX12" fmla="*/ 55005 w 64530"/>
                  <a:gd name="connsiteY12" fmla="*/ 6665 h 81531"/>
                  <a:gd name="connsiteX13" fmla="*/ 33288 w 64530"/>
                  <a:gd name="connsiteY13" fmla="*/ 2950 h 8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531">
                    <a:moveTo>
                      <a:pt x="33288" y="2950"/>
                    </a:moveTo>
                    <a:cubicBezTo>
                      <a:pt x="27478" y="4855"/>
                      <a:pt x="21668" y="7236"/>
                      <a:pt x="16239" y="10094"/>
                    </a:cubicBezTo>
                    <a:cubicBezTo>
                      <a:pt x="12619" y="11999"/>
                      <a:pt x="7952" y="14285"/>
                      <a:pt x="4428" y="17142"/>
                    </a:cubicBezTo>
                    <a:cubicBezTo>
                      <a:pt x="3189" y="18190"/>
                      <a:pt x="2046" y="19238"/>
                      <a:pt x="1189" y="20476"/>
                    </a:cubicBezTo>
                    <a:cubicBezTo>
                      <a:pt x="-1192" y="23714"/>
                      <a:pt x="142" y="27715"/>
                      <a:pt x="3952" y="29048"/>
                    </a:cubicBezTo>
                    <a:cubicBezTo>
                      <a:pt x="5856" y="29715"/>
                      <a:pt x="7952" y="29620"/>
                      <a:pt x="10047" y="29429"/>
                    </a:cubicBezTo>
                    <a:cubicBezTo>
                      <a:pt x="16239" y="28858"/>
                      <a:pt x="22335" y="27334"/>
                      <a:pt x="28145" y="25143"/>
                    </a:cubicBezTo>
                    <a:cubicBezTo>
                      <a:pt x="33003" y="36764"/>
                      <a:pt x="40146" y="58862"/>
                      <a:pt x="36432" y="81531"/>
                    </a:cubicBezTo>
                    <a:cubicBezTo>
                      <a:pt x="36432" y="81531"/>
                      <a:pt x="49100" y="79721"/>
                      <a:pt x="64530" y="69053"/>
                    </a:cubicBezTo>
                    <a:cubicBezTo>
                      <a:pt x="64530" y="69053"/>
                      <a:pt x="48243" y="57814"/>
                      <a:pt x="33003" y="23238"/>
                    </a:cubicBezTo>
                    <a:cubicBezTo>
                      <a:pt x="37099" y="21524"/>
                      <a:pt x="41194" y="19523"/>
                      <a:pt x="45195" y="17428"/>
                    </a:cubicBezTo>
                    <a:cubicBezTo>
                      <a:pt x="47386" y="16285"/>
                      <a:pt x="49671" y="15047"/>
                      <a:pt x="51481" y="13237"/>
                    </a:cubicBezTo>
                    <a:cubicBezTo>
                      <a:pt x="53291" y="11522"/>
                      <a:pt x="54720" y="9236"/>
                      <a:pt x="55005" y="6665"/>
                    </a:cubicBezTo>
                    <a:cubicBezTo>
                      <a:pt x="55958" y="-4289"/>
                      <a:pt x="38622" y="1140"/>
                      <a:pt x="33288" y="295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8401C748-D994-4D34-B764-300748FDEA50}"/>
                  </a:ext>
                </a:extLst>
              </p:cNvPr>
              <p:cNvSpPr/>
              <p:nvPr/>
            </p:nvSpPr>
            <p:spPr>
              <a:xfrm>
                <a:off x="8220645" y="3496112"/>
                <a:ext cx="117493" cy="104433"/>
              </a:xfrm>
              <a:custGeom>
                <a:avLst/>
                <a:gdLst>
                  <a:gd name="connsiteX0" fmla="*/ 108490 w 117493"/>
                  <a:gd name="connsiteY0" fmla="*/ 40235 h 104433"/>
                  <a:gd name="connsiteX1" fmla="*/ 93250 w 117493"/>
                  <a:gd name="connsiteY1" fmla="*/ 18613 h 104433"/>
                  <a:gd name="connsiteX2" fmla="*/ 79724 w 117493"/>
                  <a:gd name="connsiteY2" fmla="*/ 4325 h 104433"/>
                  <a:gd name="connsiteX3" fmla="*/ 74104 w 117493"/>
                  <a:gd name="connsiteY3" fmla="*/ 801 h 104433"/>
                  <a:gd name="connsiteX4" fmla="*/ 63055 w 117493"/>
                  <a:gd name="connsiteY4" fmla="*/ 7373 h 104433"/>
                  <a:gd name="connsiteX5" fmla="*/ 64484 w 117493"/>
                  <a:gd name="connsiteY5" fmla="*/ 15946 h 104433"/>
                  <a:gd name="connsiteX6" fmla="*/ 76105 w 117493"/>
                  <a:gd name="connsiteY6" fmla="*/ 39949 h 104433"/>
                  <a:gd name="connsiteX7" fmla="*/ 0 w 117493"/>
                  <a:gd name="connsiteY7" fmla="*/ 69000 h 104433"/>
                  <a:gd name="connsiteX8" fmla="*/ 26098 w 117493"/>
                  <a:gd name="connsiteY8" fmla="*/ 104433 h 104433"/>
                  <a:gd name="connsiteX9" fmla="*/ 80201 w 117493"/>
                  <a:gd name="connsiteY9" fmla="*/ 46140 h 104433"/>
                  <a:gd name="connsiteX10" fmla="*/ 92012 w 117493"/>
                  <a:gd name="connsiteY10" fmla="*/ 61285 h 104433"/>
                  <a:gd name="connsiteX11" fmla="*/ 99822 w 117493"/>
                  <a:gd name="connsiteY11" fmla="*/ 68810 h 104433"/>
                  <a:gd name="connsiteX12" fmla="*/ 110014 w 117493"/>
                  <a:gd name="connsiteY12" fmla="*/ 71667 h 104433"/>
                  <a:gd name="connsiteX13" fmla="*/ 108490 w 117493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93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4" y="2897"/>
                      <a:pt x="76010" y="1658"/>
                      <a:pt x="74104" y="801"/>
                    </a:cubicBezTo>
                    <a:cubicBezTo>
                      <a:pt x="68771" y="-1580"/>
                      <a:pt x="63627" y="1563"/>
                      <a:pt x="63055" y="7373"/>
                    </a:cubicBezTo>
                    <a:cubicBezTo>
                      <a:pt x="62770" y="10326"/>
                      <a:pt x="63532" y="13183"/>
                      <a:pt x="64484" y="15946"/>
                    </a:cubicBezTo>
                    <a:cubicBezTo>
                      <a:pt x="67246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8" y="104433"/>
                    </a:cubicBezTo>
                    <a:cubicBezTo>
                      <a:pt x="26098" y="104433"/>
                      <a:pt x="36767" y="78144"/>
                      <a:pt x="80201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89" y="72143"/>
                      <a:pt x="110014" y="71667"/>
                    </a:cubicBezTo>
                    <a:cubicBezTo>
                      <a:pt x="125635" y="69572"/>
                      <a:pt x="112586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F01A7680-F068-4C94-A004-3D829EA89A12}"/>
                  </a:ext>
                </a:extLst>
              </p:cNvPr>
              <p:cNvSpPr/>
              <p:nvPr/>
            </p:nvSpPr>
            <p:spPr>
              <a:xfrm>
                <a:off x="8252840" y="3693413"/>
                <a:ext cx="112609" cy="93307"/>
              </a:xfrm>
              <a:custGeom>
                <a:avLst/>
                <a:gdLst>
                  <a:gd name="connsiteX0" fmla="*/ 100774 w 112609"/>
                  <a:gd name="connsiteY0" fmla="*/ 70485 h 93307"/>
                  <a:gd name="connsiteX1" fmla="*/ 109156 w 112609"/>
                  <a:gd name="connsiteY1" fmla="*/ 45339 h 93307"/>
                  <a:gd name="connsiteX2" fmla="*/ 112586 w 112609"/>
                  <a:gd name="connsiteY2" fmla="*/ 26003 h 93307"/>
                  <a:gd name="connsiteX3" fmla="*/ 112014 w 112609"/>
                  <a:gd name="connsiteY3" fmla="*/ 19336 h 93307"/>
                  <a:gd name="connsiteX4" fmla="*/ 100108 w 112609"/>
                  <a:gd name="connsiteY4" fmla="*/ 14288 h 93307"/>
                  <a:gd name="connsiteX5" fmla="*/ 94012 w 112609"/>
                  <a:gd name="connsiteY5" fmla="*/ 20479 h 93307"/>
                  <a:gd name="connsiteX6" fmla="*/ 81534 w 112609"/>
                  <a:gd name="connsiteY6" fmla="*/ 44006 h 93307"/>
                  <a:gd name="connsiteX7" fmla="*/ 12954 w 112609"/>
                  <a:gd name="connsiteY7" fmla="*/ 0 h 93307"/>
                  <a:gd name="connsiteX8" fmla="*/ 0 w 112609"/>
                  <a:gd name="connsiteY8" fmla="*/ 42005 h 93307"/>
                  <a:gd name="connsiteX9" fmla="*/ 79057 w 112609"/>
                  <a:gd name="connsiteY9" fmla="*/ 50959 h 93307"/>
                  <a:gd name="connsiteX10" fmla="*/ 73819 w 112609"/>
                  <a:gd name="connsiteY10" fmla="*/ 69533 h 93307"/>
                  <a:gd name="connsiteX11" fmla="*/ 72390 w 112609"/>
                  <a:gd name="connsiteY11" fmla="*/ 80296 h 93307"/>
                  <a:gd name="connsiteX12" fmla="*/ 76200 w 112609"/>
                  <a:gd name="connsiteY12" fmla="*/ 90202 h 93307"/>
                  <a:gd name="connsiteX13" fmla="*/ 100774 w 112609"/>
                  <a:gd name="connsiteY13" fmla="*/ 70485 h 93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307">
                    <a:moveTo>
                      <a:pt x="100774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5"/>
                      <a:pt x="112586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2"/>
                      <a:pt x="95726" y="18098"/>
                      <a:pt x="94012" y="20479"/>
                    </a:cubicBezTo>
                    <a:cubicBezTo>
                      <a:pt x="88868" y="27718"/>
                      <a:pt x="84772" y="35719"/>
                      <a:pt x="81534" y="44006"/>
                    </a:cubicBezTo>
                    <a:cubicBezTo>
                      <a:pt x="64389" y="38291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005"/>
                    </a:cubicBezTo>
                    <a:cubicBezTo>
                      <a:pt x="0" y="42005"/>
                      <a:pt x="27527" y="34957"/>
                      <a:pt x="79057" y="50959"/>
                    </a:cubicBezTo>
                    <a:cubicBezTo>
                      <a:pt x="77057" y="57055"/>
                      <a:pt x="75343" y="63246"/>
                      <a:pt x="73819" y="69533"/>
                    </a:cubicBezTo>
                    <a:cubicBezTo>
                      <a:pt x="72962" y="73057"/>
                      <a:pt x="72199" y="76676"/>
                      <a:pt x="72390" y="80296"/>
                    </a:cubicBezTo>
                    <a:cubicBezTo>
                      <a:pt x="72485" y="83915"/>
                      <a:pt x="73628" y="87630"/>
                      <a:pt x="76200" y="90202"/>
                    </a:cubicBezTo>
                    <a:cubicBezTo>
                      <a:pt x="87344" y="101727"/>
                      <a:pt x="97631" y="78010"/>
                      <a:pt x="100774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22E31EDD-4A40-4524-A961-4CDE2723F04A}"/>
                  </a:ext>
                </a:extLst>
              </p:cNvPr>
              <p:cNvSpPr/>
              <p:nvPr/>
            </p:nvSpPr>
            <p:spPr>
              <a:xfrm>
                <a:off x="8147970" y="3806380"/>
                <a:ext cx="87105" cy="115005"/>
              </a:xfrm>
              <a:custGeom>
                <a:avLst/>
                <a:gdLst>
                  <a:gd name="connsiteX0" fmla="*/ 37052 w 87105"/>
                  <a:gd name="connsiteY0" fmla="*/ 112395 h 115005"/>
                  <a:gd name="connsiteX1" fmla="*/ 62294 w 87105"/>
                  <a:gd name="connsiteY1" fmla="*/ 104204 h 115005"/>
                  <a:gd name="connsiteX2" fmla="*/ 79915 w 87105"/>
                  <a:gd name="connsiteY2" fmla="*/ 95536 h 115005"/>
                  <a:gd name="connsiteX3" fmla="*/ 84963 w 87105"/>
                  <a:gd name="connsiteY3" fmla="*/ 91154 h 115005"/>
                  <a:gd name="connsiteX4" fmla="*/ 81915 w 87105"/>
                  <a:gd name="connsiteY4" fmla="*/ 78581 h 115005"/>
                  <a:gd name="connsiteX5" fmla="*/ 73247 w 87105"/>
                  <a:gd name="connsiteY5" fmla="*/ 77343 h 115005"/>
                  <a:gd name="connsiteX6" fmla="*/ 46863 w 87105"/>
                  <a:gd name="connsiteY6" fmla="*/ 81344 h 115005"/>
                  <a:gd name="connsiteX7" fmla="*/ 41529 w 87105"/>
                  <a:gd name="connsiteY7" fmla="*/ 0 h 115005"/>
                  <a:gd name="connsiteX8" fmla="*/ 0 w 87105"/>
                  <a:gd name="connsiteY8" fmla="*/ 14478 h 115005"/>
                  <a:gd name="connsiteX9" fmla="*/ 39719 w 87105"/>
                  <a:gd name="connsiteY9" fmla="*/ 83439 h 115005"/>
                  <a:gd name="connsiteX10" fmla="*/ 21717 w 87105"/>
                  <a:gd name="connsiteY10" fmla="*/ 90297 h 115005"/>
                  <a:gd name="connsiteX11" fmla="*/ 12192 w 87105"/>
                  <a:gd name="connsiteY11" fmla="*/ 95536 h 115005"/>
                  <a:gd name="connsiteX12" fmla="*/ 6477 w 87105"/>
                  <a:gd name="connsiteY12" fmla="*/ 104489 h 115005"/>
                  <a:gd name="connsiteX13" fmla="*/ 37052 w 87105"/>
                  <a:gd name="connsiteY13" fmla="*/ 112395 h 115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5" h="115005">
                    <a:moveTo>
                      <a:pt x="37052" y="112395"/>
                    </a:moveTo>
                    <a:cubicBezTo>
                      <a:pt x="45625" y="110300"/>
                      <a:pt x="54102" y="107633"/>
                      <a:pt x="62294" y="104204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4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9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2" y="87725"/>
                      <a:pt x="21717" y="90297"/>
                    </a:cubicBezTo>
                    <a:cubicBezTo>
                      <a:pt x="18383" y="91726"/>
                      <a:pt x="15050" y="93250"/>
                      <a:pt x="12192" y="95536"/>
                    </a:cubicBezTo>
                    <a:cubicBezTo>
                      <a:pt x="9335" y="97822"/>
                      <a:pt x="7049" y="100870"/>
                      <a:pt x="6477" y="104489"/>
                    </a:cubicBezTo>
                    <a:cubicBezTo>
                      <a:pt x="3905" y="120015"/>
                      <a:pt x="29146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D74B5E98-CE0F-499C-BDCC-C6DC87931926}"/>
                  </a:ext>
                </a:extLst>
              </p:cNvPr>
              <p:cNvSpPr/>
              <p:nvPr/>
            </p:nvSpPr>
            <p:spPr>
              <a:xfrm>
                <a:off x="7943503" y="3787044"/>
                <a:ext cx="109787" cy="113857"/>
              </a:xfrm>
              <a:custGeom>
                <a:avLst/>
                <a:gdLst>
                  <a:gd name="connsiteX0" fmla="*/ 16824 w 109787"/>
                  <a:gd name="connsiteY0" fmla="*/ 87916 h 113857"/>
                  <a:gd name="connsiteX1" fmla="*/ 38350 w 109787"/>
                  <a:gd name="connsiteY1" fmla="*/ 103346 h 113857"/>
                  <a:gd name="connsiteX2" fmla="*/ 55781 w 109787"/>
                  <a:gd name="connsiteY2" fmla="*/ 112395 h 113857"/>
                  <a:gd name="connsiteX3" fmla="*/ 62258 w 109787"/>
                  <a:gd name="connsiteY3" fmla="*/ 113824 h 113857"/>
                  <a:gd name="connsiteX4" fmla="*/ 70545 w 109787"/>
                  <a:gd name="connsiteY4" fmla="*/ 103918 h 113857"/>
                  <a:gd name="connsiteX5" fmla="*/ 66354 w 109787"/>
                  <a:gd name="connsiteY5" fmla="*/ 96298 h 113857"/>
                  <a:gd name="connsiteX6" fmla="*/ 47494 w 109787"/>
                  <a:gd name="connsiteY6" fmla="*/ 77438 h 113857"/>
                  <a:gd name="connsiteX7" fmla="*/ 109788 w 109787"/>
                  <a:gd name="connsiteY7" fmla="*/ 24860 h 113857"/>
                  <a:gd name="connsiteX8" fmla="*/ 73402 w 109787"/>
                  <a:gd name="connsiteY8" fmla="*/ 0 h 113857"/>
                  <a:gd name="connsiteX9" fmla="*/ 41494 w 109787"/>
                  <a:gd name="connsiteY9" fmla="*/ 72866 h 113857"/>
                  <a:gd name="connsiteX10" fmla="*/ 25301 w 109787"/>
                  <a:gd name="connsiteY10" fmla="*/ 62389 h 113857"/>
                  <a:gd name="connsiteX11" fmla="*/ 15490 w 109787"/>
                  <a:gd name="connsiteY11" fmla="*/ 57817 h 113857"/>
                  <a:gd name="connsiteX12" fmla="*/ 4918 w 109787"/>
                  <a:gd name="connsiteY12" fmla="*/ 58483 h 113857"/>
                  <a:gd name="connsiteX13" fmla="*/ 16824 w 10978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87" h="113857">
                    <a:moveTo>
                      <a:pt x="16824" y="87916"/>
                    </a:moveTo>
                    <a:cubicBezTo>
                      <a:pt x="23587" y="93536"/>
                      <a:pt x="30826" y="98870"/>
                      <a:pt x="38350" y="103346"/>
                    </a:cubicBezTo>
                    <a:cubicBezTo>
                      <a:pt x="43398" y="106394"/>
                      <a:pt x="49590" y="110300"/>
                      <a:pt x="55781" y="112395"/>
                    </a:cubicBezTo>
                    <a:cubicBezTo>
                      <a:pt x="57972" y="113157"/>
                      <a:pt x="60163" y="113633"/>
                      <a:pt x="62258" y="113824"/>
                    </a:cubicBezTo>
                    <a:cubicBezTo>
                      <a:pt x="68068" y="114300"/>
                      <a:pt x="71878" y="109633"/>
                      <a:pt x="70545" y="103918"/>
                    </a:cubicBezTo>
                    <a:cubicBezTo>
                      <a:pt x="69878" y="101060"/>
                      <a:pt x="68163" y="98584"/>
                      <a:pt x="66354" y="96298"/>
                    </a:cubicBezTo>
                    <a:cubicBezTo>
                      <a:pt x="60924" y="89249"/>
                      <a:pt x="54543" y="82963"/>
                      <a:pt x="47494" y="77438"/>
                    </a:cubicBezTo>
                    <a:cubicBezTo>
                      <a:pt x="57972" y="62770"/>
                      <a:pt x="79498" y="37338"/>
                      <a:pt x="109788" y="24860"/>
                    </a:cubicBezTo>
                    <a:cubicBezTo>
                      <a:pt x="109788" y="24860"/>
                      <a:pt x="98072" y="10858"/>
                      <a:pt x="73402" y="0"/>
                    </a:cubicBezTo>
                    <a:cubicBezTo>
                      <a:pt x="73402" y="0"/>
                      <a:pt x="71973" y="28385"/>
                      <a:pt x="41494" y="72866"/>
                    </a:cubicBezTo>
                    <a:cubicBezTo>
                      <a:pt x="36255" y="69152"/>
                      <a:pt x="30826" y="65627"/>
                      <a:pt x="25301" y="62389"/>
                    </a:cubicBezTo>
                    <a:cubicBezTo>
                      <a:pt x="22158" y="60579"/>
                      <a:pt x="19014" y="58769"/>
                      <a:pt x="15490" y="57817"/>
                    </a:cubicBezTo>
                    <a:cubicBezTo>
                      <a:pt x="11966" y="56864"/>
                      <a:pt x="8156" y="56864"/>
                      <a:pt x="4918" y="58483"/>
                    </a:cubicBezTo>
                    <a:cubicBezTo>
                      <a:pt x="-9084" y="65818"/>
                      <a:pt x="10632" y="82677"/>
                      <a:pt x="1682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4C103BC9-ED89-40EB-A176-75B5274B7251}"/>
                  </a:ext>
                </a:extLst>
              </p:cNvPr>
              <p:cNvSpPr/>
              <p:nvPr/>
            </p:nvSpPr>
            <p:spPr>
              <a:xfrm>
                <a:off x="7861860" y="3640076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8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3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7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27680A2C-9EA7-4BBF-B92D-58B56E0D3374}"/>
                  </a:ext>
                </a:extLst>
              </p:cNvPr>
              <p:cNvSpPr/>
              <p:nvPr/>
            </p:nvSpPr>
            <p:spPr>
              <a:xfrm>
                <a:off x="7931551" y="3456554"/>
                <a:ext cx="106024" cy="117320"/>
              </a:xfrm>
              <a:custGeom>
                <a:avLst/>
                <a:gdLst>
                  <a:gd name="connsiteX0" fmla="*/ 38873 w 106024"/>
                  <a:gd name="connsiteY0" fmla="*/ 9784 h 117320"/>
                  <a:gd name="connsiteX1" fmla="*/ 17822 w 106024"/>
                  <a:gd name="connsiteY1" fmla="*/ 25786 h 117320"/>
                  <a:gd name="connsiteX2" fmla="*/ 4011 w 106024"/>
                  <a:gd name="connsiteY2" fmla="*/ 39787 h 117320"/>
                  <a:gd name="connsiteX3" fmla="*/ 678 w 106024"/>
                  <a:gd name="connsiteY3" fmla="*/ 45598 h 117320"/>
                  <a:gd name="connsiteX4" fmla="*/ 7631 w 106024"/>
                  <a:gd name="connsiteY4" fmla="*/ 56456 h 117320"/>
                  <a:gd name="connsiteX5" fmla="*/ 16203 w 106024"/>
                  <a:gd name="connsiteY5" fmla="*/ 54742 h 117320"/>
                  <a:gd name="connsiteX6" fmla="*/ 39730 w 106024"/>
                  <a:gd name="connsiteY6" fmla="*/ 42264 h 117320"/>
                  <a:gd name="connsiteX7" fmla="*/ 71544 w 106024"/>
                  <a:gd name="connsiteY7" fmla="*/ 117321 h 117320"/>
                  <a:gd name="connsiteX8" fmla="*/ 106024 w 106024"/>
                  <a:gd name="connsiteY8" fmla="*/ 89889 h 117320"/>
                  <a:gd name="connsiteX9" fmla="*/ 45826 w 106024"/>
                  <a:gd name="connsiteY9" fmla="*/ 37882 h 117320"/>
                  <a:gd name="connsiteX10" fmla="*/ 60590 w 106024"/>
                  <a:gd name="connsiteY10" fmla="*/ 25500 h 117320"/>
                  <a:gd name="connsiteX11" fmla="*/ 67829 w 106024"/>
                  <a:gd name="connsiteY11" fmla="*/ 17499 h 117320"/>
                  <a:gd name="connsiteX12" fmla="*/ 70305 w 106024"/>
                  <a:gd name="connsiteY12" fmla="*/ 7212 h 117320"/>
                  <a:gd name="connsiteX13" fmla="*/ 38873 w 106024"/>
                  <a:gd name="connsiteY13" fmla="*/ 9784 h 117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4" h="117320">
                    <a:moveTo>
                      <a:pt x="38873" y="9784"/>
                    </a:moveTo>
                    <a:cubicBezTo>
                      <a:pt x="31443" y="14546"/>
                      <a:pt x="24300" y="19880"/>
                      <a:pt x="17822" y="25786"/>
                    </a:cubicBezTo>
                    <a:cubicBezTo>
                      <a:pt x="13441" y="29786"/>
                      <a:pt x="7917" y="34549"/>
                      <a:pt x="4011" y="39787"/>
                    </a:cubicBezTo>
                    <a:cubicBezTo>
                      <a:pt x="2678" y="41692"/>
                      <a:pt x="1535" y="43597"/>
                      <a:pt x="678" y="45598"/>
                    </a:cubicBezTo>
                    <a:cubicBezTo>
                      <a:pt x="-1513" y="51027"/>
                      <a:pt x="1821" y="56075"/>
                      <a:pt x="7631" y="56456"/>
                    </a:cubicBezTo>
                    <a:cubicBezTo>
                      <a:pt x="10584" y="56647"/>
                      <a:pt x="13441" y="55789"/>
                      <a:pt x="16203" y="54742"/>
                    </a:cubicBezTo>
                    <a:cubicBezTo>
                      <a:pt x="24585" y="51694"/>
                      <a:pt x="32396" y="47312"/>
                      <a:pt x="39730" y="42264"/>
                    </a:cubicBezTo>
                    <a:cubicBezTo>
                      <a:pt x="50684" y="56647"/>
                      <a:pt x="68591" y="84650"/>
                      <a:pt x="71544" y="117321"/>
                    </a:cubicBezTo>
                    <a:cubicBezTo>
                      <a:pt x="71544" y="117321"/>
                      <a:pt x="88403" y="110177"/>
                      <a:pt x="106024" y="89889"/>
                    </a:cubicBezTo>
                    <a:cubicBezTo>
                      <a:pt x="106024" y="89889"/>
                      <a:pt x="79354" y="80173"/>
                      <a:pt x="45826" y="37882"/>
                    </a:cubicBezTo>
                    <a:cubicBezTo>
                      <a:pt x="50970" y="33977"/>
                      <a:pt x="55827" y="29786"/>
                      <a:pt x="60590" y="25500"/>
                    </a:cubicBezTo>
                    <a:cubicBezTo>
                      <a:pt x="63257" y="23023"/>
                      <a:pt x="65924" y="20547"/>
                      <a:pt x="67829" y="17499"/>
                    </a:cubicBezTo>
                    <a:cubicBezTo>
                      <a:pt x="69734" y="14451"/>
                      <a:pt x="70877" y="10736"/>
                      <a:pt x="70305" y="7212"/>
                    </a:cubicBezTo>
                    <a:cubicBezTo>
                      <a:pt x="67543" y="-8314"/>
                      <a:pt x="45636" y="5402"/>
                      <a:pt x="38873" y="97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52" name="Graphic 25">
              <a:extLst>
                <a:ext uri="{FF2B5EF4-FFF2-40B4-BE49-F238E27FC236}">
                  <a16:creationId xmlns:a16="http://schemas.microsoft.com/office/drawing/2014/main" id="{74266E9C-49FA-4D9A-BCF5-8F2DAE454C15}"/>
                </a:ext>
              </a:extLst>
            </p:cNvPr>
            <p:cNvGrpSpPr/>
            <p:nvPr/>
          </p:nvGrpSpPr>
          <p:grpSpPr>
            <a:xfrm>
              <a:off x="7974710" y="3559873"/>
              <a:ext cx="271557" cy="263366"/>
              <a:chOff x="7974710" y="3559873"/>
              <a:chExt cx="271557" cy="263366"/>
            </a:xfrm>
            <a:solidFill>
              <a:srgbClr val="E54545"/>
            </a:solidFill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B831D04E-C0A4-4AF1-96E3-16B379281B0A}"/>
                  </a:ext>
                </a:extLst>
              </p:cNvPr>
              <p:cNvSpPr/>
              <p:nvPr/>
            </p:nvSpPr>
            <p:spPr>
              <a:xfrm>
                <a:off x="7974710" y="3660743"/>
                <a:ext cx="35814" cy="50482"/>
              </a:xfrm>
              <a:custGeom>
                <a:avLst/>
                <a:gdLst>
                  <a:gd name="connsiteX0" fmla="*/ 17907 w 35814"/>
                  <a:gd name="connsiteY0" fmla="*/ 0 h 50482"/>
                  <a:gd name="connsiteX1" fmla="*/ 0 w 35814"/>
                  <a:gd name="connsiteY1" fmla="*/ 25241 h 50482"/>
                  <a:gd name="connsiteX2" fmla="*/ 17907 w 35814"/>
                  <a:gd name="connsiteY2" fmla="*/ 50483 h 50482"/>
                  <a:gd name="connsiteX3" fmla="*/ 35814 w 35814"/>
                  <a:gd name="connsiteY3" fmla="*/ 25241 h 50482"/>
                  <a:gd name="connsiteX4" fmla="*/ 17907 w 35814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B1BFFEAA-CADB-4B27-BA73-4C47E089D131}"/>
                  </a:ext>
                </a:extLst>
              </p:cNvPr>
              <p:cNvSpPr/>
              <p:nvPr/>
            </p:nvSpPr>
            <p:spPr>
              <a:xfrm>
                <a:off x="8210454" y="3668363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2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9D568C72-3F49-43BF-862B-D9626DA527A4}"/>
                  </a:ext>
                </a:extLst>
              </p:cNvPr>
              <p:cNvSpPr/>
              <p:nvPr/>
            </p:nvSpPr>
            <p:spPr>
              <a:xfrm>
                <a:off x="8156257" y="3566636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3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3"/>
                      <a:pt x="17907" y="50483"/>
                    </a:cubicBezTo>
                    <a:cubicBezTo>
                      <a:pt x="8017" y="50483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70946B20-D8FA-43FE-87B6-D14CAE92274B}"/>
                  </a:ext>
                </a:extLst>
              </p:cNvPr>
              <p:cNvSpPr/>
              <p:nvPr/>
            </p:nvSpPr>
            <p:spPr>
              <a:xfrm>
                <a:off x="8144064" y="3636454"/>
                <a:ext cx="48197" cy="68199"/>
              </a:xfrm>
              <a:custGeom>
                <a:avLst/>
                <a:gdLst>
                  <a:gd name="connsiteX0" fmla="*/ 24098 w 48197"/>
                  <a:gd name="connsiteY0" fmla="*/ 0 h 68199"/>
                  <a:gd name="connsiteX1" fmla="*/ 0 w 48197"/>
                  <a:gd name="connsiteY1" fmla="*/ 34100 h 68199"/>
                  <a:gd name="connsiteX2" fmla="*/ 24098 w 48197"/>
                  <a:gd name="connsiteY2" fmla="*/ 68199 h 68199"/>
                  <a:gd name="connsiteX3" fmla="*/ 48196 w 48197"/>
                  <a:gd name="connsiteY3" fmla="*/ 34100 h 68199"/>
                  <a:gd name="connsiteX4" fmla="*/ 24098 w 48197"/>
                  <a:gd name="connsiteY4" fmla="*/ 0 h 6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7" h="68199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6" y="52959"/>
                      <a:pt x="48196" y="34100"/>
                    </a:cubicBezTo>
                    <a:cubicBezTo>
                      <a:pt x="48292" y="15240"/>
                      <a:pt x="37433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B64DCE5B-8521-4420-9F82-788C937216E0}"/>
                  </a:ext>
                </a:extLst>
              </p:cNvPr>
              <p:cNvSpPr/>
              <p:nvPr/>
            </p:nvSpPr>
            <p:spPr>
              <a:xfrm>
                <a:off x="8003856" y="3736562"/>
                <a:ext cx="35814" cy="50482"/>
              </a:xfrm>
              <a:custGeom>
                <a:avLst/>
                <a:gdLst>
                  <a:gd name="connsiteX0" fmla="*/ 17907 w 35814"/>
                  <a:gd name="connsiteY0" fmla="*/ 0 h 50482"/>
                  <a:gd name="connsiteX1" fmla="*/ 0 w 35814"/>
                  <a:gd name="connsiteY1" fmla="*/ 25241 h 50482"/>
                  <a:gd name="connsiteX2" fmla="*/ 17907 w 35814"/>
                  <a:gd name="connsiteY2" fmla="*/ 50483 h 50482"/>
                  <a:gd name="connsiteX3" fmla="*/ 35814 w 35814"/>
                  <a:gd name="connsiteY3" fmla="*/ 25241 h 50482"/>
                  <a:gd name="connsiteX4" fmla="*/ 17907 w 35814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C35257FB-FBB8-4372-BF1B-F1C16870B84F}"/>
                  </a:ext>
                </a:extLst>
              </p:cNvPr>
              <p:cNvSpPr/>
              <p:nvPr/>
            </p:nvSpPr>
            <p:spPr>
              <a:xfrm>
                <a:off x="8033098" y="3602355"/>
                <a:ext cx="64579" cy="91249"/>
              </a:xfrm>
              <a:custGeom>
                <a:avLst/>
                <a:gdLst>
                  <a:gd name="connsiteX0" fmla="*/ 64579 w 64579"/>
                  <a:gd name="connsiteY0" fmla="*/ 45625 h 91249"/>
                  <a:gd name="connsiteX1" fmla="*/ 32290 w 64579"/>
                  <a:gd name="connsiteY1" fmla="*/ 91249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79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79" y="45625"/>
                    </a:moveTo>
                    <a:cubicBezTo>
                      <a:pt x="64579" y="70823"/>
                      <a:pt x="50123" y="91249"/>
                      <a:pt x="32290" y="91249"/>
                    </a:cubicBezTo>
                    <a:cubicBezTo>
                      <a:pt x="14456" y="91249"/>
                      <a:pt x="0" y="70823"/>
                      <a:pt x="0" y="45625"/>
                    </a:cubicBezTo>
                    <a:cubicBezTo>
                      <a:pt x="0" y="20427"/>
                      <a:pt x="14456" y="0"/>
                      <a:pt x="32290" y="0"/>
                    </a:cubicBezTo>
                    <a:cubicBezTo>
                      <a:pt x="50123" y="0"/>
                      <a:pt x="64579" y="20427"/>
                      <a:pt x="64579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993A1578-8224-4D0A-A37A-BAC89ADF57E6}"/>
                  </a:ext>
                </a:extLst>
              </p:cNvPr>
              <p:cNvSpPr/>
              <p:nvPr/>
            </p:nvSpPr>
            <p:spPr>
              <a:xfrm>
                <a:off x="8091772" y="3723989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50 h 91249"/>
                  <a:gd name="connsiteX3" fmla="*/ 64579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50"/>
                      <a:pt x="32290" y="91250"/>
                    </a:cubicBezTo>
                    <a:cubicBezTo>
                      <a:pt x="50102" y="91250"/>
                      <a:pt x="64579" y="70771"/>
                      <a:pt x="64579" y="45625"/>
                    </a:cubicBezTo>
                    <a:cubicBezTo>
                      <a:pt x="64579" y="20479"/>
                      <a:pt x="50102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D87F5D27-BAFD-4D74-9D97-D7A793380B10}"/>
                  </a:ext>
                </a:extLst>
              </p:cNvPr>
              <p:cNvSpPr/>
              <p:nvPr/>
            </p:nvSpPr>
            <p:spPr>
              <a:xfrm>
                <a:off x="8052625" y="3720941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0 h 26479"/>
                  <a:gd name="connsiteX2" fmla="*/ 0 w 18668"/>
                  <a:gd name="connsiteY2" fmla="*/ 13240 h 26479"/>
                  <a:gd name="connsiteX3" fmla="*/ 9334 w 18668"/>
                  <a:gd name="connsiteY3" fmla="*/ 26479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5906"/>
                      <a:pt x="14478" y="0"/>
                      <a:pt x="9334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479"/>
                      <a:pt x="18669" y="20479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7C11F21B-5FB2-4833-BEC7-67950DC9CC7D}"/>
                  </a:ext>
                </a:extLst>
              </p:cNvPr>
              <p:cNvSpPr/>
              <p:nvPr/>
            </p:nvSpPr>
            <p:spPr>
              <a:xfrm>
                <a:off x="8168163" y="3726275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79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573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3E506802-081E-462E-AAD5-64D6BBFB32A9}"/>
                  </a:ext>
                </a:extLst>
              </p:cNvPr>
              <p:cNvSpPr/>
              <p:nvPr/>
            </p:nvSpPr>
            <p:spPr>
              <a:xfrm>
                <a:off x="8220455" y="3607974"/>
                <a:ext cx="18668" cy="26479"/>
              </a:xfrm>
              <a:custGeom>
                <a:avLst/>
                <a:gdLst>
                  <a:gd name="connsiteX0" fmla="*/ 9334 w 18668"/>
                  <a:gd name="connsiteY0" fmla="*/ 26480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4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B72DF33A-ABCF-48C6-8AA1-D3461628E300}"/>
                  </a:ext>
                </a:extLst>
              </p:cNvPr>
              <p:cNvSpPr/>
              <p:nvPr/>
            </p:nvSpPr>
            <p:spPr>
              <a:xfrm>
                <a:off x="8061959" y="3796760"/>
                <a:ext cx="18668" cy="26479"/>
              </a:xfrm>
              <a:custGeom>
                <a:avLst/>
                <a:gdLst>
                  <a:gd name="connsiteX0" fmla="*/ 9335 w 18668"/>
                  <a:gd name="connsiteY0" fmla="*/ 0 h 26479"/>
                  <a:gd name="connsiteX1" fmla="*/ 0 w 18668"/>
                  <a:gd name="connsiteY1" fmla="*/ 13240 h 26479"/>
                  <a:gd name="connsiteX2" fmla="*/ 9335 w 18668"/>
                  <a:gd name="connsiteY2" fmla="*/ 26479 h 26479"/>
                  <a:gd name="connsiteX3" fmla="*/ 18669 w 18668"/>
                  <a:gd name="connsiteY3" fmla="*/ 13240 h 26479"/>
                  <a:gd name="connsiteX4" fmla="*/ 9335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5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797D711D-4163-460C-B4BA-205059545122}"/>
                  </a:ext>
                </a:extLst>
              </p:cNvPr>
              <p:cNvSpPr/>
              <p:nvPr/>
            </p:nvSpPr>
            <p:spPr>
              <a:xfrm>
                <a:off x="8092534" y="3559873"/>
                <a:ext cx="18669" cy="26479"/>
              </a:xfrm>
              <a:custGeom>
                <a:avLst/>
                <a:gdLst>
                  <a:gd name="connsiteX0" fmla="*/ 9335 w 18669"/>
                  <a:gd name="connsiteY0" fmla="*/ 26479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CB923E73-B347-49DA-ADF5-4B0CC96AFE27}"/>
                  </a:ext>
                </a:extLst>
              </p:cNvPr>
              <p:cNvSpPr/>
              <p:nvPr/>
            </p:nvSpPr>
            <p:spPr>
              <a:xfrm>
                <a:off x="8114728" y="3634644"/>
                <a:ext cx="18668" cy="26479"/>
              </a:xfrm>
              <a:custGeom>
                <a:avLst/>
                <a:gdLst>
                  <a:gd name="connsiteX0" fmla="*/ 9335 w 18668"/>
                  <a:gd name="connsiteY0" fmla="*/ 26479 h 26479"/>
                  <a:gd name="connsiteX1" fmla="*/ 18669 w 18668"/>
                  <a:gd name="connsiteY1" fmla="*/ 13240 h 26479"/>
                  <a:gd name="connsiteX2" fmla="*/ 9335 w 18668"/>
                  <a:gd name="connsiteY2" fmla="*/ 0 h 26479"/>
                  <a:gd name="connsiteX3" fmla="*/ 0 w 18668"/>
                  <a:gd name="connsiteY3" fmla="*/ 13240 h 26479"/>
                  <a:gd name="connsiteX4" fmla="*/ 9335 w 18668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5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62148F15-9C36-42B0-A261-7CF89A0FFBBA}"/>
                  </a:ext>
                </a:extLst>
              </p:cNvPr>
              <p:cNvSpPr/>
              <p:nvPr/>
            </p:nvSpPr>
            <p:spPr>
              <a:xfrm>
                <a:off x="7998523" y="3596640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5 w 18669"/>
                  <a:gd name="connsiteY1" fmla="*/ 26480 h 26479"/>
                  <a:gd name="connsiteX2" fmla="*/ 0 w 18669"/>
                  <a:gd name="connsiteY2" fmla="*/ 13240 h 26479"/>
                  <a:gd name="connsiteX3" fmla="*/ 9335 w 18669"/>
                  <a:gd name="connsiteY3" fmla="*/ 0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20552"/>
                      <a:pt x="14490" y="26480"/>
                      <a:pt x="9335" y="26480"/>
                    </a:cubicBezTo>
                    <a:cubicBezTo>
                      <a:pt x="4179" y="26480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CF800ABF-F7EA-4D85-8A54-95F6C282333B}"/>
                </a:ext>
              </a:extLst>
            </p:cNvPr>
            <p:cNvSpPr/>
            <p:nvPr/>
          </p:nvSpPr>
          <p:spPr>
            <a:xfrm>
              <a:off x="7969852" y="3638550"/>
              <a:ext cx="305583" cy="216022"/>
            </a:xfrm>
            <a:custGeom>
              <a:avLst/>
              <a:gdLst>
                <a:gd name="connsiteX0" fmla="*/ 193357 w 305583"/>
                <a:gd name="connsiteY0" fmla="*/ 210026 h 216022"/>
                <a:gd name="connsiteX1" fmla="*/ 61055 w 305583"/>
                <a:gd name="connsiteY1" fmla="*/ 191643 h 216022"/>
                <a:gd name="connsiteX2" fmla="*/ 0 w 305583"/>
                <a:gd name="connsiteY2" fmla="*/ 128683 h 216022"/>
                <a:gd name="connsiteX3" fmla="*/ 95 w 305583"/>
                <a:gd name="connsiteY3" fmla="*/ 128683 h 216022"/>
                <a:gd name="connsiteX4" fmla="*/ 56959 w 305583"/>
                <a:gd name="connsiteY4" fmla="*/ 160496 h 216022"/>
                <a:gd name="connsiteX5" fmla="*/ 93631 w 305583"/>
                <a:gd name="connsiteY5" fmla="*/ 168116 h 216022"/>
                <a:gd name="connsiteX6" fmla="*/ 250031 w 305583"/>
                <a:gd name="connsiteY6" fmla="*/ 104394 h 216022"/>
                <a:gd name="connsiteX7" fmla="*/ 301657 w 305583"/>
                <a:gd name="connsiteY7" fmla="*/ 0 h 216022"/>
                <a:gd name="connsiteX8" fmla="*/ 193357 w 305583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3" h="216022">
                  <a:moveTo>
                    <a:pt x="193357" y="210026"/>
                  </a:moveTo>
                  <a:cubicBezTo>
                    <a:pt x="149162" y="222695"/>
                    <a:pt x="100489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59" y="160496"/>
                  </a:cubicBezTo>
                  <a:cubicBezTo>
                    <a:pt x="68866" y="164401"/>
                    <a:pt x="81153" y="166973"/>
                    <a:pt x="93631" y="168116"/>
                  </a:cubicBezTo>
                  <a:cubicBezTo>
                    <a:pt x="151733" y="173355"/>
                    <a:pt x="210883" y="147733"/>
                    <a:pt x="250031" y="104394"/>
                  </a:cubicBezTo>
                  <a:cubicBezTo>
                    <a:pt x="276415" y="75247"/>
                    <a:pt x="293751" y="38576"/>
                    <a:pt x="301657" y="0"/>
                  </a:cubicBezTo>
                  <a:cubicBezTo>
                    <a:pt x="318992" y="82772"/>
                    <a:pt x="278225" y="185642"/>
                    <a:pt x="193357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494E8E4-324F-4BD1-BE08-CF92056B09C2}"/>
                </a:ext>
              </a:extLst>
            </p:cNvPr>
            <p:cNvSpPr/>
            <p:nvPr/>
          </p:nvSpPr>
          <p:spPr>
            <a:xfrm>
              <a:off x="7991370" y="3543004"/>
              <a:ext cx="142311" cy="154685"/>
            </a:xfrm>
            <a:custGeom>
              <a:avLst/>
              <a:gdLst>
                <a:gd name="connsiteX0" fmla="*/ 68303 w 142311"/>
                <a:gd name="connsiteY0" fmla="*/ 9820 h 154685"/>
                <a:gd name="connsiteX1" fmla="*/ 39442 w 142311"/>
                <a:gd name="connsiteY1" fmla="*/ 34966 h 154685"/>
                <a:gd name="connsiteX2" fmla="*/ 6295 w 142311"/>
                <a:gd name="connsiteY2" fmla="*/ 89545 h 154685"/>
                <a:gd name="connsiteX3" fmla="*/ 199 w 142311"/>
                <a:gd name="connsiteY3" fmla="*/ 119929 h 154685"/>
                <a:gd name="connsiteX4" fmla="*/ 18392 w 142311"/>
                <a:gd name="connsiteY4" fmla="*/ 149076 h 154685"/>
                <a:gd name="connsiteX5" fmla="*/ 52587 w 142311"/>
                <a:gd name="connsiteY5" fmla="*/ 152124 h 154685"/>
                <a:gd name="connsiteX6" fmla="*/ 98021 w 142311"/>
                <a:gd name="connsiteY6" fmla="*/ 113071 h 154685"/>
                <a:gd name="connsiteX7" fmla="*/ 137359 w 142311"/>
                <a:gd name="connsiteY7" fmla="*/ 86211 h 154685"/>
                <a:gd name="connsiteX8" fmla="*/ 141169 w 142311"/>
                <a:gd name="connsiteY8" fmla="*/ 49635 h 154685"/>
                <a:gd name="connsiteX9" fmla="*/ 133168 w 142311"/>
                <a:gd name="connsiteY9" fmla="*/ 17059 h 154685"/>
                <a:gd name="connsiteX10" fmla="*/ 68303 w 142311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1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9" y="109547"/>
                    <a:pt x="199" y="119929"/>
                  </a:cubicBezTo>
                  <a:cubicBezTo>
                    <a:pt x="1342" y="131740"/>
                    <a:pt x="8295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84" name="Graphic 25">
            <a:extLst>
              <a:ext uri="{FF2B5EF4-FFF2-40B4-BE49-F238E27FC236}">
                <a16:creationId xmlns:a16="http://schemas.microsoft.com/office/drawing/2014/main" id="{773637EF-6DEC-4203-82AE-26CEFB0DCFBD}"/>
              </a:ext>
            </a:extLst>
          </p:cNvPr>
          <p:cNvGrpSpPr/>
          <p:nvPr/>
        </p:nvGrpSpPr>
        <p:grpSpPr>
          <a:xfrm>
            <a:off x="275691" y="-87996"/>
            <a:ext cx="503589" cy="497763"/>
            <a:chOff x="4950639" y="1632859"/>
            <a:chExt cx="503589" cy="497763"/>
          </a:xfrm>
        </p:grpSpPr>
        <p:grpSp>
          <p:nvGrpSpPr>
            <p:cNvPr id="385" name="Graphic 25">
              <a:extLst>
                <a:ext uri="{FF2B5EF4-FFF2-40B4-BE49-F238E27FC236}">
                  <a16:creationId xmlns:a16="http://schemas.microsoft.com/office/drawing/2014/main" id="{23258321-E27C-47B7-9C9E-4AA00D044C47}"/>
                </a:ext>
              </a:extLst>
            </p:cNvPr>
            <p:cNvGrpSpPr/>
            <p:nvPr/>
          </p:nvGrpSpPr>
          <p:grpSpPr>
            <a:xfrm>
              <a:off x="4950639" y="1632859"/>
              <a:ext cx="503589" cy="497763"/>
              <a:chOff x="4950639" y="1632859"/>
              <a:chExt cx="503589" cy="497763"/>
            </a:xfrm>
            <a:solidFill>
              <a:srgbClr val="E54545"/>
            </a:solidFill>
          </p:grpSpPr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6DE2B685-E501-4030-A903-4F8656D45B07}"/>
                  </a:ext>
                </a:extLst>
              </p:cNvPr>
              <p:cNvSpPr/>
              <p:nvPr/>
            </p:nvSpPr>
            <p:spPr>
              <a:xfrm>
                <a:off x="5036201" y="1726714"/>
                <a:ext cx="327955" cy="337062"/>
              </a:xfrm>
              <a:custGeom>
                <a:avLst/>
                <a:gdLst>
                  <a:gd name="connsiteX0" fmla="*/ 215788 w 327955"/>
                  <a:gd name="connsiteY0" fmla="*/ 331067 h 337062"/>
                  <a:gd name="connsiteX1" fmla="*/ 83485 w 327955"/>
                  <a:gd name="connsiteY1" fmla="*/ 312683 h 337062"/>
                  <a:gd name="connsiteX2" fmla="*/ 22430 w 327955"/>
                  <a:gd name="connsiteY2" fmla="*/ 249723 h 337062"/>
                  <a:gd name="connsiteX3" fmla="*/ 1856 w 327955"/>
                  <a:gd name="connsiteY3" fmla="*/ 141329 h 337062"/>
                  <a:gd name="connsiteX4" fmla="*/ 29764 w 327955"/>
                  <a:gd name="connsiteY4" fmla="*/ 72844 h 337062"/>
                  <a:gd name="connsiteX5" fmla="*/ 81199 w 327955"/>
                  <a:gd name="connsiteY5" fmla="*/ 24933 h 337062"/>
                  <a:gd name="connsiteX6" fmla="*/ 315324 w 327955"/>
                  <a:gd name="connsiteY6" fmla="*/ 92561 h 337062"/>
                  <a:gd name="connsiteX7" fmla="*/ 323992 w 327955"/>
                  <a:gd name="connsiteY7" fmla="*/ 121136 h 337062"/>
                  <a:gd name="connsiteX8" fmla="*/ 215788 w 327955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5" h="337062">
                    <a:moveTo>
                      <a:pt x="215788" y="331067"/>
                    </a:moveTo>
                    <a:cubicBezTo>
                      <a:pt x="171592" y="343735"/>
                      <a:pt x="122919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6"/>
                      <a:pt x="277414" y="168"/>
                      <a:pt x="315324" y="92561"/>
                    </a:cubicBezTo>
                    <a:cubicBezTo>
                      <a:pt x="319039" y="101704"/>
                      <a:pt x="321991" y="111229"/>
                      <a:pt x="323992" y="121136"/>
                    </a:cubicBezTo>
                    <a:cubicBezTo>
                      <a:pt x="341422" y="203908"/>
                      <a:pt x="300655" y="306778"/>
                      <a:pt x="215788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BDEB5CB5-B7DF-40E3-AD9F-3FD0E455933F}"/>
                  </a:ext>
                </a:extLst>
              </p:cNvPr>
              <p:cNvSpPr/>
              <p:nvPr/>
            </p:nvSpPr>
            <p:spPr>
              <a:xfrm>
                <a:off x="5194267" y="1632859"/>
                <a:ext cx="85855" cy="110405"/>
              </a:xfrm>
              <a:custGeom>
                <a:avLst/>
                <a:gdLst>
                  <a:gd name="connsiteX0" fmla="*/ 61341 w 85855"/>
                  <a:gd name="connsiteY0" fmla="*/ 7440 h 110405"/>
                  <a:gd name="connsiteX1" fmla="*/ 35433 w 85855"/>
                  <a:gd name="connsiteY1" fmla="*/ 1630 h 110405"/>
                  <a:gd name="connsiteX2" fmla="*/ 15812 w 85855"/>
                  <a:gd name="connsiteY2" fmla="*/ 106 h 110405"/>
                  <a:gd name="connsiteX3" fmla="*/ 9239 w 85855"/>
                  <a:gd name="connsiteY3" fmla="*/ 1344 h 110405"/>
                  <a:gd name="connsiteX4" fmla="*/ 5429 w 85855"/>
                  <a:gd name="connsiteY4" fmla="*/ 13632 h 110405"/>
                  <a:gd name="connsiteX5" fmla="*/ 12192 w 85855"/>
                  <a:gd name="connsiteY5" fmla="*/ 19061 h 110405"/>
                  <a:gd name="connsiteX6" fmla="*/ 36862 w 85855"/>
                  <a:gd name="connsiteY6" fmla="*/ 29062 h 110405"/>
                  <a:gd name="connsiteX7" fmla="*/ 0 w 85855"/>
                  <a:gd name="connsiteY7" fmla="*/ 101738 h 110405"/>
                  <a:gd name="connsiteX8" fmla="*/ 43148 w 85855"/>
                  <a:gd name="connsiteY8" fmla="*/ 110406 h 110405"/>
                  <a:gd name="connsiteX9" fmla="*/ 44005 w 85855"/>
                  <a:gd name="connsiteY9" fmla="*/ 30872 h 110405"/>
                  <a:gd name="connsiteX10" fmla="*/ 62960 w 85855"/>
                  <a:gd name="connsiteY10" fmla="*/ 34206 h 110405"/>
                  <a:gd name="connsiteX11" fmla="*/ 73819 w 85855"/>
                  <a:gd name="connsiteY11" fmla="*/ 34587 h 110405"/>
                  <a:gd name="connsiteX12" fmla="*/ 83344 w 85855"/>
                  <a:gd name="connsiteY12" fmla="*/ 29824 h 110405"/>
                  <a:gd name="connsiteX13" fmla="*/ 61341 w 85855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55" h="110405">
                    <a:moveTo>
                      <a:pt x="61341" y="7440"/>
                    </a:moveTo>
                    <a:cubicBezTo>
                      <a:pt x="52959" y="4869"/>
                      <a:pt x="44196" y="2868"/>
                      <a:pt x="35433" y="1630"/>
                    </a:cubicBezTo>
                    <a:cubicBezTo>
                      <a:pt x="29623" y="868"/>
                      <a:pt x="22384" y="-370"/>
                      <a:pt x="15812" y="106"/>
                    </a:cubicBezTo>
                    <a:cubicBezTo>
                      <a:pt x="13525" y="297"/>
                      <a:pt x="11335" y="678"/>
                      <a:pt x="9239" y="1344"/>
                    </a:cubicBezTo>
                    <a:cubicBezTo>
                      <a:pt x="3715" y="3154"/>
                      <a:pt x="2000" y="8964"/>
                      <a:pt x="5429" y="13632"/>
                    </a:cubicBezTo>
                    <a:cubicBezTo>
                      <a:pt x="7144" y="16013"/>
                      <a:pt x="9716" y="17632"/>
                      <a:pt x="12192" y="19061"/>
                    </a:cubicBezTo>
                    <a:cubicBezTo>
                      <a:pt x="20002" y="23442"/>
                      <a:pt x="28289" y="26681"/>
                      <a:pt x="36862" y="29062"/>
                    </a:cubicBezTo>
                    <a:cubicBezTo>
                      <a:pt x="32956" y="46683"/>
                      <a:pt x="23050" y="78402"/>
                      <a:pt x="0" y="101738"/>
                    </a:cubicBezTo>
                    <a:cubicBezTo>
                      <a:pt x="0" y="101738"/>
                      <a:pt x="16288" y="110025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726" y="17632"/>
                      <a:pt x="69056" y="9822"/>
                      <a:pt x="61341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06966F23-849D-42CD-AABC-4DB26F9E060E}"/>
                  </a:ext>
                </a:extLst>
              </p:cNvPr>
              <p:cNvSpPr/>
              <p:nvPr/>
            </p:nvSpPr>
            <p:spPr>
              <a:xfrm>
                <a:off x="5247131" y="1681984"/>
                <a:ext cx="66166" cy="78902"/>
              </a:xfrm>
              <a:custGeom>
                <a:avLst/>
                <a:gdLst>
                  <a:gd name="connsiteX0" fmla="*/ 50482 w 66166"/>
                  <a:gd name="connsiteY0" fmla="*/ 9084 h 78902"/>
                  <a:gd name="connsiteX1" fmla="*/ 33052 w 66166"/>
                  <a:gd name="connsiteY1" fmla="*/ 2798 h 78902"/>
                  <a:gd name="connsiteX2" fmla="*/ 19621 w 66166"/>
                  <a:gd name="connsiteY2" fmla="*/ 36 h 78902"/>
                  <a:gd name="connsiteX3" fmla="*/ 14954 w 66166"/>
                  <a:gd name="connsiteY3" fmla="*/ 321 h 78902"/>
                  <a:gd name="connsiteX4" fmla="*/ 11239 w 66166"/>
                  <a:gd name="connsiteY4" fmla="*/ 8513 h 78902"/>
                  <a:gd name="connsiteX5" fmla="*/ 15526 w 66166"/>
                  <a:gd name="connsiteY5" fmla="*/ 12894 h 78902"/>
                  <a:gd name="connsiteX6" fmla="*/ 31813 w 66166"/>
                  <a:gd name="connsiteY6" fmla="*/ 21943 h 78902"/>
                  <a:gd name="connsiteX7" fmla="*/ 0 w 66166"/>
                  <a:gd name="connsiteY7" fmla="*/ 69187 h 78902"/>
                  <a:gd name="connsiteX8" fmla="*/ 29146 w 66166"/>
                  <a:gd name="connsiteY8" fmla="*/ 78903 h 78902"/>
                  <a:gd name="connsiteX9" fmla="*/ 36671 w 66166"/>
                  <a:gd name="connsiteY9" fmla="*/ 23753 h 78902"/>
                  <a:gd name="connsiteX10" fmla="*/ 49530 w 66166"/>
                  <a:gd name="connsiteY10" fmla="*/ 27658 h 78902"/>
                  <a:gd name="connsiteX11" fmla="*/ 56959 w 66166"/>
                  <a:gd name="connsiteY11" fmla="*/ 28801 h 78902"/>
                  <a:gd name="connsiteX12" fmla="*/ 63913 w 66166"/>
                  <a:gd name="connsiteY12" fmla="*/ 26325 h 78902"/>
                  <a:gd name="connsiteX13" fmla="*/ 50482 w 66166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66" h="78902">
                    <a:moveTo>
                      <a:pt x="50482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3" y="321"/>
                      <a:pt x="19621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3"/>
                      <a:pt x="9239" y="4989"/>
                      <a:pt x="11239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3" y="21943"/>
                    </a:cubicBezTo>
                    <a:cubicBezTo>
                      <a:pt x="27527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6" y="78903"/>
                    </a:cubicBezTo>
                    <a:cubicBezTo>
                      <a:pt x="29146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6" y="28325"/>
                      <a:pt x="54483" y="28896"/>
                      <a:pt x="56959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104" y="18990"/>
                      <a:pt x="55721" y="11466"/>
                      <a:pt x="50482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9512CCB9-7C01-406C-9BC4-F1B0C75F9C3A}"/>
                  </a:ext>
                </a:extLst>
              </p:cNvPr>
              <p:cNvSpPr/>
              <p:nvPr/>
            </p:nvSpPr>
            <p:spPr>
              <a:xfrm>
                <a:off x="5340190" y="1813522"/>
                <a:ext cx="80149" cy="60235"/>
              </a:xfrm>
              <a:custGeom>
                <a:avLst/>
                <a:gdLst>
                  <a:gd name="connsiteX0" fmla="*/ 78486 w 80149"/>
                  <a:gd name="connsiteY0" fmla="*/ 35185 h 60235"/>
                  <a:gd name="connsiteX1" fmla="*/ 72962 w 80149"/>
                  <a:gd name="connsiteY1" fmla="*/ 17468 h 60235"/>
                  <a:gd name="connsiteX2" fmla="*/ 67056 w 80149"/>
                  <a:gd name="connsiteY2" fmla="*/ 5086 h 60235"/>
                  <a:gd name="connsiteX3" fmla="*/ 64008 w 80149"/>
                  <a:gd name="connsiteY3" fmla="*/ 1561 h 60235"/>
                  <a:gd name="connsiteX4" fmla="*/ 55245 w 80149"/>
                  <a:gd name="connsiteY4" fmla="*/ 3562 h 60235"/>
                  <a:gd name="connsiteX5" fmla="*/ 54293 w 80149"/>
                  <a:gd name="connsiteY5" fmla="*/ 9562 h 60235"/>
                  <a:gd name="connsiteX6" fmla="*/ 56864 w 80149"/>
                  <a:gd name="connsiteY6" fmla="*/ 28041 h 60235"/>
                  <a:gd name="connsiteX7" fmla="*/ 0 w 80149"/>
                  <a:gd name="connsiteY7" fmla="*/ 31089 h 60235"/>
                  <a:gd name="connsiteX8" fmla="*/ 9811 w 80149"/>
                  <a:gd name="connsiteY8" fmla="*/ 60235 h 60235"/>
                  <a:gd name="connsiteX9" fmla="*/ 58293 w 80149"/>
                  <a:gd name="connsiteY9" fmla="*/ 32994 h 60235"/>
                  <a:gd name="connsiteX10" fmla="*/ 62960 w 80149"/>
                  <a:gd name="connsiteY10" fmla="*/ 45662 h 60235"/>
                  <a:gd name="connsiteX11" fmla="*/ 66485 w 80149"/>
                  <a:gd name="connsiteY11" fmla="*/ 52330 h 60235"/>
                  <a:gd name="connsiteX12" fmla="*/ 72676 w 80149"/>
                  <a:gd name="connsiteY12" fmla="*/ 56425 h 60235"/>
                  <a:gd name="connsiteX13" fmla="*/ 78486 w 80149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49" h="60235">
                    <a:moveTo>
                      <a:pt x="78486" y="35185"/>
                    </a:moveTo>
                    <a:cubicBezTo>
                      <a:pt x="77153" y="29184"/>
                      <a:pt x="75248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04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3" y="7562"/>
                      <a:pt x="54293" y="9562"/>
                    </a:cubicBezTo>
                    <a:cubicBezTo>
                      <a:pt x="54293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7" y="37280"/>
                      <a:pt x="61246" y="41471"/>
                      <a:pt x="62960" y="45662"/>
                    </a:cubicBezTo>
                    <a:cubicBezTo>
                      <a:pt x="63913" y="48043"/>
                      <a:pt x="64961" y="50329"/>
                      <a:pt x="66485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534" y="58426"/>
                      <a:pt x="79724" y="40709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73A55DA5-1720-4F58-9CCF-3925BEF0DDC8}"/>
                  </a:ext>
                </a:extLst>
              </p:cNvPr>
              <p:cNvSpPr/>
              <p:nvPr/>
            </p:nvSpPr>
            <p:spPr>
              <a:xfrm>
                <a:off x="5304471" y="1975199"/>
                <a:ext cx="79360" cy="76804"/>
              </a:xfrm>
              <a:custGeom>
                <a:avLst/>
                <a:gdLst>
                  <a:gd name="connsiteX0" fmla="*/ 61246 w 79360"/>
                  <a:gd name="connsiteY0" fmla="*/ 65151 h 76804"/>
                  <a:gd name="connsiteX1" fmla="*/ 72009 w 79360"/>
                  <a:gd name="connsiteY1" fmla="*/ 50102 h 76804"/>
                  <a:gd name="connsiteX2" fmla="*/ 78296 w 79360"/>
                  <a:gd name="connsiteY2" fmla="*/ 37909 h 76804"/>
                  <a:gd name="connsiteX3" fmla="*/ 79343 w 79360"/>
                  <a:gd name="connsiteY3" fmla="*/ 33338 h 76804"/>
                  <a:gd name="connsiteX4" fmla="*/ 72485 w 79360"/>
                  <a:gd name="connsiteY4" fmla="*/ 27527 h 76804"/>
                  <a:gd name="connsiteX5" fmla="*/ 67151 w 79360"/>
                  <a:gd name="connsiteY5" fmla="*/ 30385 h 76804"/>
                  <a:gd name="connsiteX6" fmla="*/ 54007 w 79360"/>
                  <a:gd name="connsiteY6" fmla="*/ 43529 h 76804"/>
                  <a:gd name="connsiteX7" fmla="*/ 17336 w 79360"/>
                  <a:gd name="connsiteY7" fmla="*/ 0 h 76804"/>
                  <a:gd name="connsiteX8" fmla="*/ 0 w 79360"/>
                  <a:gd name="connsiteY8" fmla="*/ 25432 h 76804"/>
                  <a:gd name="connsiteX9" fmla="*/ 50959 w 79360"/>
                  <a:gd name="connsiteY9" fmla="*/ 47720 h 76804"/>
                  <a:gd name="connsiteX10" fmla="*/ 43625 w 79360"/>
                  <a:gd name="connsiteY10" fmla="*/ 59055 h 76804"/>
                  <a:gd name="connsiteX11" fmla="*/ 40481 w 79360"/>
                  <a:gd name="connsiteY11" fmla="*/ 65913 h 76804"/>
                  <a:gd name="connsiteX12" fmla="*/ 40958 w 79360"/>
                  <a:gd name="connsiteY12" fmla="*/ 73343 h 76804"/>
                  <a:gd name="connsiteX13" fmla="*/ 61246 w 79360"/>
                  <a:gd name="connsiteY13" fmla="*/ 65151 h 7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04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2"/>
                    </a:cubicBezTo>
                    <a:cubicBezTo>
                      <a:pt x="74104" y="46577"/>
                      <a:pt x="76867" y="42196"/>
                      <a:pt x="78296" y="37909"/>
                    </a:cubicBezTo>
                    <a:cubicBezTo>
                      <a:pt x="78772" y="36385"/>
                      <a:pt x="79153" y="34862"/>
                      <a:pt x="79343" y="33338"/>
                    </a:cubicBezTo>
                    <a:cubicBezTo>
                      <a:pt x="79629" y="29242"/>
                      <a:pt x="76391" y="26575"/>
                      <a:pt x="72485" y="27527"/>
                    </a:cubicBezTo>
                    <a:cubicBezTo>
                      <a:pt x="70485" y="28004"/>
                      <a:pt x="68771" y="29147"/>
                      <a:pt x="67151" y="30385"/>
                    </a:cubicBezTo>
                    <a:cubicBezTo>
                      <a:pt x="62198" y="34195"/>
                      <a:pt x="57817" y="38672"/>
                      <a:pt x="54007" y="43529"/>
                    </a:cubicBezTo>
                    <a:cubicBezTo>
                      <a:pt x="43720" y="36195"/>
                      <a:pt x="26003" y="21146"/>
                      <a:pt x="17336" y="0"/>
                    </a:cubicBezTo>
                    <a:cubicBezTo>
                      <a:pt x="17336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1" y="55150"/>
                      <a:pt x="43625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5" y="68390"/>
                      <a:pt x="39815" y="71057"/>
                      <a:pt x="40958" y="73343"/>
                    </a:cubicBezTo>
                    <a:cubicBezTo>
                      <a:pt x="45815" y="83153"/>
                      <a:pt x="57626" y="69437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75C4E0F-8A7B-4FAF-9E88-50ACEEDF1991}"/>
                  </a:ext>
                </a:extLst>
              </p:cNvPr>
              <p:cNvSpPr/>
              <p:nvPr/>
            </p:nvSpPr>
            <p:spPr>
              <a:xfrm>
                <a:off x="5161216" y="2038274"/>
                <a:ext cx="58715" cy="75379"/>
              </a:xfrm>
              <a:custGeom>
                <a:avLst/>
                <a:gdLst>
                  <a:gd name="connsiteX0" fmla="*/ 19811 w 58715"/>
                  <a:gd name="connsiteY0" fmla="*/ 75228 h 75379"/>
                  <a:gd name="connsiteX1" fmla="*/ 38290 w 58715"/>
                  <a:gd name="connsiteY1" fmla="*/ 74752 h 75379"/>
                  <a:gd name="connsiteX2" fmla="*/ 51815 w 58715"/>
                  <a:gd name="connsiteY2" fmla="*/ 72466 h 75379"/>
                  <a:gd name="connsiteX3" fmla="*/ 56006 w 58715"/>
                  <a:gd name="connsiteY3" fmla="*/ 70561 h 75379"/>
                  <a:gd name="connsiteX4" fmla="*/ 56482 w 58715"/>
                  <a:gd name="connsiteY4" fmla="*/ 61607 h 75379"/>
                  <a:gd name="connsiteX5" fmla="*/ 50958 w 58715"/>
                  <a:gd name="connsiteY5" fmla="*/ 59036 h 75379"/>
                  <a:gd name="connsiteX6" fmla="*/ 32479 w 58715"/>
                  <a:gd name="connsiteY6" fmla="*/ 56464 h 75379"/>
                  <a:gd name="connsiteX7" fmla="*/ 45148 w 58715"/>
                  <a:gd name="connsiteY7" fmla="*/ 933 h 75379"/>
                  <a:gd name="connsiteX8" fmla="*/ 14382 w 58715"/>
                  <a:gd name="connsiteY8" fmla="*/ 2362 h 75379"/>
                  <a:gd name="connsiteX9" fmla="*/ 27241 w 58715"/>
                  <a:gd name="connsiteY9" fmla="*/ 56464 h 75379"/>
                  <a:gd name="connsiteX10" fmla="*/ 13810 w 58715"/>
                  <a:gd name="connsiteY10" fmla="*/ 57416 h 75379"/>
                  <a:gd name="connsiteX11" fmla="*/ 6381 w 58715"/>
                  <a:gd name="connsiteY11" fmla="*/ 59036 h 75379"/>
                  <a:gd name="connsiteX12" fmla="*/ 761 w 58715"/>
                  <a:gd name="connsiteY12" fmla="*/ 63893 h 75379"/>
                  <a:gd name="connsiteX13" fmla="*/ 19811 w 58715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5" h="75379">
                    <a:moveTo>
                      <a:pt x="19811" y="75228"/>
                    </a:moveTo>
                    <a:cubicBezTo>
                      <a:pt x="25907" y="75514"/>
                      <a:pt x="32194" y="75419"/>
                      <a:pt x="38290" y="74752"/>
                    </a:cubicBezTo>
                    <a:cubicBezTo>
                      <a:pt x="42385" y="74276"/>
                      <a:pt x="47529" y="73895"/>
                      <a:pt x="51815" y="72466"/>
                    </a:cubicBezTo>
                    <a:cubicBezTo>
                      <a:pt x="53339" y="71990"/>
                      <a:pt x="54768" y="71323"/>
                      <a:pt x="56006" y="70561"/>
                    </a:cubicBezTo>
                    <a:cubicBezTo>
                      <a:pt x="59435" y="68370"/>
                      <a:pt x="59625" y="64179"/>
                      <a:pt x="56482" y="61607"/>
                    </a:cubicBezTo>
                    <a:cubicBezTo>
                      <a:pt x="54863" y="60274"/>
                      <a:pt x="52958" y="59607"/>
                      <a:pt x="50958" y="59036"/>
                    </a:cubicBezTo>
                    <a:cubicBezTo>
                      <a:pt x="44957" y="57321"/>
                      <a:pt x="38766" y="56654"/>
                      <a:pt x="32479" y="56464"/>
                    </a:cubicBezTo>
                    <a:cubicBezTo>
                      <a:pt x="32194" y="43891"/>
                      <a:pt x="33432" y="20650"/>
                      <a:pt x="45148" y="933"/>
                    </a:cubicBezTo>
                    <a:cubicBezTo>
                      <a:pt x="45148" y="933"/>
                      <a:pt x="32670" y="-1924"/>
                      <a:pt x="14382" y="2362"/>
                    </a:cubicBezTo>
                    <a:cubicBezTo>
                      <a:pt x="14382" y="2362"/>
                      <a:pt x="25526" y="18745"/>
                      <a:pt x="27241" y="56464"/>
                    </a:cubicBezTo>
                    <a:cubicBezTo>
                      <a:pt x="22764" y="56559"/>
                      <a:pt x="18287" y="56940"/>
                      <a:pt x="13810" y="57416"/>
                    </a:cubicBezTo>
                    <a:cubicBezTo>
                      <a:pt x="11334" y="57702"/>
                      <a:pt x="8762" y="58083"/>
                      <a:pt x="6381" y="59036"/>
                    </a:cubicBezTo>
                    <a:cubicBezTo>
                      <a:pt x="4000" y="59988"/>
                      <a:pt x="1904" y="61607"/>
                      <a:pt x="761" y="63893"/>
                    </a:cubicBezTo>
                    <a:cubicBezTo>
                      <a:pt x="-3906" y="73799"/>
                      <a:pt x="14191" y="74942"/>
                      <a:pt x="19811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692FA055-C6C5-4C72-8C61-7FFF847B9CDF}"/>
                  </a:ext>
                </a:extLst>
              </p:cNvPr>
              <p:cNvSpPr/>
              <p:nvPr/>
            </p:nvSpPr>
            <p:spPr>
              <a:xfrm>
                <a:off x="5004053" y="1961959"/>
                <a:ext cx="81820" cy="74711"/>
              </a:xfrm>
              <a:custGeom>
                <a:avLst/>
                <a:gdLst>
                  <a:gd name="connsiteX0" fmla="*/ 7239 w 81820"/>
                  <a:gd name="connsiteY0" fmla="*/ 48197 h 74711"/>
                  <a:gd name="connsiteX1" fmla="*/ 18765 w 81820"/>
                  <a:gd name="connsiteY1" fmla="*/ 62675 h 74711"/>
                  <a:gd name="connsiteX2" fmla="*/ 28766 w 81820"/>
                  <a:gd name="connsiteY2" fmla="*/ 72104 h 74711"/>
                  <a:gd name="connsiteX3" fmla="*/ 32862 w 81820"/>
                  <a:gd name="connsiteY3" fmla="*/ 74295 h 74711"/>
                  <a:gd name="connsiteX4" fmla="*/ 40291 w 81820"/>
                  <a:gd name="connsiteY4" fmla="*/ 69247 h 74711"/>
                  <a:gd name="connsiteX5" fmla="*/ 38958 w 81820"/>
                  <a:gd name="connsiteY5" fmla="*/ 63341 h 74711"/>
                  <a:gd name="connsiteX6" fmla="*/ 29909 w 81820"/>
                  <a:gd name="connsiteY6" fmla="*/ 47053 h 74711"/>
                  <a:gd name="connsiteX7" fmla="*/ 81820 w 81820"/>
                  <a:gd name="connsiteY7" fmla="*/ 23622 h 74711"/>
                  <a:gd name="connsiteX8" fmla="*/ 62199 w 81820"/>
                  <a:gd name="connsiteY8" fmla="*/ 0 h 74711"/>
                  <a:gd name="connsiteX9" fmla="*/ 26766 w 81820"/>
                  <a:gd name="connsiteY9" fmla="*/ 42863 h 74711"/>
                  <a:gd name="connsiteX10" fmla="*/ 17907 w 81820"/>
                  <a:gd name="connsiteY10" fmla="*/ 32766 h 74711"/>
                  <a:gd name="connsiteX11" fmla="*/ 12192 w 81820"/>
                  <a:gd name="connsiteY11" fmla="*/ 27813 h 74711"/>
                  <a:gd name="connsiteX12" fmla="*/ 4953 w 81820"/>
                  <a:gd name="connsiteY12" fmla="*/ 26289 h 74711"/>
                  <a:gd name="connsiteX13" fmla="*/ 7239 w 81820"/>
                  <a:gd name="connsiteY13" fmla="*/ 48197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20" h="74711">
                    <a:moveTo>
                      <a:pt x="7239" y="48197"/>
                    </a:moveTo>
                    <a:cubicBezTo>
                      <a:pt x="10668" y="53245"/>
                      <a:pt x="14574" y="58198"/>
                      <a:pt x="18765" y="62675"/>
                    </a:cubicBezTo>
                    <a:cubicBezTo>
                      <a:pt x="21622" y="65627"/>
                      <a:pt x="25051" y="69437"/>
                      <a:pt x="28766" y="72104"/>
                    </a:cubicBezTo>
                    <a:cubicBezTo>
                      <a:pt x="30099" y="73057"/>
                      <a:pt x="31433" y="73819"/>
                      <a:pt x="32862" y="74295"/>
                    </a:cubicBezTo>
                    <a:cubicBezTo>
                      <a:pt x="36672" y="75724"/>
                      <a:pt x="40101" y="73343"/>
                      <a:pt x="40291" y="69247"/>
                    </a:cubicBezTo>
                    <a:cubicBezTo>
                      <a:pt x="40386" y="67247"/>
                      <a:pt x="39720" y="65246"/>
                      <a:pt x="38958" y="63341"/>
                    </a:cubicBezTo>
                    <a:cubicBezTo>
                      <a:pt x="36672" y="57531"/>
                      <a:pt x="33528" y="52102"/>
                      <a:pt x="29909" y="47053"/>
                    </a:cubicBezTo>
                    <a:cubicBezTo>
                      <a:pt x="39720" y="39243"/>
                      <a:pt x="59055" y="26289"/>
                      <a:pt x="81820" y="23622"/>
                    </a:cubicBezTo>
                    <a:cubicBezTo>
                      <a:pt x="81820" y="23622"/>
                      <a:pt x="76581" y="12002"/>
                      <a:pt x="62199" y="0"/>
                    </a:cubicBezTo>
                    <a:cubicBezTo>
                      <a:pt x="62199" y="0"/>
                      <a:pt x="55817" y="18764"/>
                      <a:pt x="26766" y="42863"/>
                    </a:cubicBezTo>
                    <a:cubicBezTo>
                      <a:pt x="24003" y="39338"/>
                      <a:pt x="20955" y="36004"/>
                      <a:pt x="17907" y="32766"/>
                    </a:cubicBezTo>
                    <a:cubicBezTo>
                      <a:pt x="16193" y="30956"/>
                      <a:pt x="14383" y="29147"/>
                      <a:pt x="12192" y="27813"/>
                    </a:cubicBezTo>
                    <a:cubicBezTo>
                      <a:pt x="10002" y="26479"/>
                      <a:pt x="7430" y="25813"/>
                      <a:pt x="4953" y="26289"/>
                    </a:cubicBezTo>
                    <a:cubicBezTo>
                      <a:pt x="-5905" y="28384"/>
                      <a:pt x="4001" y="43529"/>
                      <a:pt x="7239" y="4819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74ECF5F9-27D4-4463-B2A6-5A067DD1E2CE}"/>
                  </a:ext>
                </a:extLst>
              </p:cNvPr>
              <p:cNvSpPr/>
              <p:nvPr/>
            </p:nvSpPr>
            <p:spPr>
              <a:xfrm>
                <a:off x="4985377" y="1795563"/>
                <a:ext cx="77635" cy="61525"/>
              </a:xfrm>
              <a:custGeom>
                <a:avLst/>
                <a:gdLst>
                  <a:gd name="connsiteX0" fmla="*/ 6103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5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3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3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1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5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3913" y="-5530"/>
                      <a:pt x="7912" y="11520"/>
                      <a:pt x="6103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038C932E-561D-4161-A616-7ED15083DFF7}"/>
                  </a:ext>
                </a:extLst>
              </p:cNvPr>
              <p:cNvSpPr/>
              <p:nvPr/>
            </p:nvSpPr>
            <p:spPr>
              <a:xfrm>
                <a:off x="5104019" y="1674569"/>
                <a:ext cx="64530" cy="81459"/>
              </a:xfrm>
              <a:custGeom>
                <a:avLst/>
                <a:gdLst>
                  <a:gd name="connsiteX0" fmla="*/ 33289 w 64530"/>
                  <a:gd name="connsiteY0" fmla="*/ 2879 h 81459"/>
                  <a:gd name="connsiteX1" fmla="*/ 16239 w 64530"/>
                  <a:gd name="connsiteY1" fmla="*/ 10022 h 81459"/>
                  <a:gd name="connsiteX2" fmla="*/ 4428 w 64530"/>
                  <a:gd name="connsiteY2" fmla="*/ 17071 h 81459"/>
                  <a:gd name="connsiteX3" fmla="*/ 1189 w 64530"/>
                  <a:gd name="connsiteY3" fmla="*/ 20405 h 81459"/>
                  <a:gd name="connsiteX4" fmla="*/ 3952 w 64530"/>
                  <a:gd name="connsiteY4" fmla="*/ 28977 h 81459"/>
                  <a:gd name="connsiteX5" fmla="*/ 10048 w 64530"/>
                  <a:gd name="connsiteY5" fmla="*/ 29358 h 81459"/>
                  <a:gd name="connsiteX6" fmla="*/ 28145 w 64530"/>
                  <a:gd name="connsiteY6" fmla="*/ 25072 h 81459"/>
                  <a:gd name="connsiteX7" fmla="*/ 36432 w 64530"/>
                  <a:gd name="connsiteY7" fmla="*/ 81460 h 81459"/>
                  <a:gd name="connsiteX8" fmla="*/ 64531 w 64530"/>
                  <a:gd name="connsiteY8" fmla="*/ 68982 h 81459"/>
                  <a:gd name="connsiteX9" fmla="*/ 33003 w 64530"/>
                  <a:gd name="connsiteY9" fmla="*/ 23167 h 81459"/>
                  <a:gd name="connsiteX10" fmla="*/ 45195 w 64530"/>
                  <a:gd name="connsiteY10" fmla="*/ 17357 h 81459"/>
                  <a:gd name="connsiteX11" fmla="*/ 51481 w 64530"/>
                  <a:gd name="connsiteY11" fmla="*/ 13166 h 81459"/>
                  <a:gd name="connsiteX12" fmla="*/ 55006 w 64530"/>
                  <a:gd name="connsiteY12" fmla="*/ 6593 h 81459"/>
                  <a:gd name="connsiteX13" fmla="*/ 33289 w 64530"/>
                  <a:gd name="connsiteY13" fmla="*/ 2879 h 8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459">
                    <a:moveTo>
                      <a:pt x="33289" y="2879"/>
                    </a:moveTo>
                    <a:cubicBezTo>
                      <a:pt x="27478" y="4784"/>
                      <a:pt x="21668" y="7165"/>
                      <a:pt x="16239" y="10022"/>
                    </a:cubicBezTo>
                    <a:cubicBezTo>
                      <a:pt x="12619" y="11927"/>
                      <a:pt x="7952" y="14213"/>
                      <a:pt x="4428" y="17071"/>
                    </a:cubicBezTo>
                    <a:cubicBezTo>
                      <a:pt x="3190" y="18119"/>
                      <a:pt x="2047" y="19166"/>
                      <a:pt x="1189" y="20405"/>
                    </a:cubicBezTo>
                    <a:cubicBezTo>
                      <a:pt x="-1192" y="23643"/>
                      <a:pt x="142" y="27644"/>
                      <a:pt x="3952" y="28977"/>
                    </a:cubicBezTo>
                    <a:cubicBezTo>
                      <a:pt x="5857" y="29644"/>
                      <a:pt x="7952" y="29549"/>
                      <a:pt x="10048" y="29358"/>
                    </a:cubicBezTo>
                    <a:cubicBezTo>
                      <a:pt x="16239" y="28787"/>
                      <a:pt x="22335" y="27263"/>
                      <a:pt x="28145" y="25072"/>
                    </a:cubicBezTo>
                    <a:cubicBezTo>
                      <a:pt x="33003" y="36692"/>
                      <a:pt x="40147" y="58790"/>
                      <a:pt x="36432" y="81460"/>
                    </a:cubicBezTo>
                    <a:cubicBezTo>
                      <a:pt x="36432" y="81460"/>
                      <a:pt x="49100" y="79650"/>
                      <a:pt x="64531" y="68982"/>
                    </a:cubicBezTo>
                    <a:cubicBezTo>
                      <a:pt x="64531" y="68982"/>
                      <a:pt x="48243" y="57743"/>
                      <a:pt x="33003" y="23167"/>
                    </a:cubicBezTo>
                    <a:cubicBezTo>
                      <a:pt x="37099" y="21452"/>
                      <a:pt x="41194" y="19452"/>
                      <a:pt x="45195" y="17357"/>
                    </a:cubicBezTo>
                    <a:cubicBezTo>
                      <a:pt x="47386" y="16214"/>
                      <a:pt x="49672" y="14975"/>
                      <a:pt x="51481" y="13166"/>
                    </a:cubicBezTo>
                    <a:cubicBezTo>
                      <a:pt x="53291" y="11451"/>
                      <a:pt x="54720" y="9165"/>
                      <a:pt x="55006" y="6593"/>
                    </a:cubicBezTo>
                    <a:cubicBezTo>
                      <a:pt x="55958" y="-4265"/>
                      <a:pt x="38623" y="1164"/>
                      <a:pt x="33289" y="28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23763AA5-1A17-4007-83C1-D77B3193AE75}"/>
                  </a:ext>
                </a:extLst>
              </p:cNvPr>
              <p:cNvSpPr/>
              <p:nvPr/>
            </p:nvSpPr>
            <p:spPr>
              <a:xfrm>
                <a:off x="5309424" y="1705316"/>
                <a:ext cx="117493" cy="104433"/>
              </a:xfrm>
              <a:custGeom>
                <a:avLst/>
                <a:gdLst>
                  <a:gd name="connsiteX0" fmla="*/ 108490 w 117493"/>
                  <a:gd name="connsiteY0" fmla="*/ 40235 h 104433"/>
                  <a:gd name="connsiteX1" fmla="*/ 93250 w 117493"/>
                  <a:gd name="connsiteY1" fmla="*/ 18613 h 104433"/>
                  <a:gd name="connsiteX2" fmla="*/ 79724 w 117493"/>
                  <a:gd name="connsiteY2" fmla="*/ 4325 h 104433"/>
                  <a:gd name="connsiteX3" fmla="*/ 74104 w 117493"/>
                  <a:gd name="connsiteY3" fmla="*/ 801 h 104433"/>
                  <a:gd name="connsiteX4" fmla="*/ 63055 w 117493"/>
                  <a:gd name="connsiteY4" fmla="*/ 7373 h 104433"/>
                  <a:gd name="connsiteX5" fmla="*/ 64484 w 117493"/>
                  <a:gd name="connsiteY5" fmla="*/ 15946 h 104433"/>
                  <a:gd name="connsiteX6" fmla="*/ 76105 w 117493"/>
                  <a:gd name="connsiteY6" fmla="*/ 39949 h 104433"/>
                  <a:gd name="connsiteX7" fmla="*/ 0 w 117493"/>
                  <a:gd name="connsiteY7" fmla="*/ 69000 h 104433"/>
                  <a:gd name="connsiteX8" fmla="*/ 26099 w 117493"/>
                  <a:gd name="connsiteY8" fmla="*/ 104433 h 104433"/>
                  <a:gd name="connsiteX9" fmla="*/ 80200 w 117493"/>
                  <a:gd name="connsiteY9" fmla="*/ 46140 h 104433"/>
                  <a:gd name="connsiteX10" fmla="*/ 92012 w 117493"/>
                  <a:gd name="connsiteY10" fmla="*/ 61285 h 104433"/>
                  <a:gd name="connsiteX11" fmla="*/ 99822 w 117493"/>
                  <a:gd name="connsiteY11" fmla="*/ 68810 h 104433"/>
                  <a:gd name="connsiteX12" fmla="*/ 110014 w 117493"/>
                  <a:gd name="connsiteY12" fmla="*/ 71667 h 104433"/>
                  <a:gd name="connsiteX13" fmla="*/ 108490 w 117493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93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5" y="2897"/>
                      <a:pt x="76009" y="1658"/>
                      <a:pt x="74104" y="801"/>
                    </a:cubicBezTo>
                    <a:cubicBezTo>
                      <a:pt x="68771" y="-1580"/>
                      <a:pt x="63627" y="1563"/>
                      <a:pt x="63055" y="7373"/>
                    </a:cubicBezTo>
                    <a:cubicBezTo>
                      <a:pt x="62770" y="10326"/>
                      <a:pt x="63532" y="13184"/>
                      <a:pt x="64484" y="15946"/>
                    </a:cubicBezTo>
                    <a:cubicBezTo>
                      <a:pt x="67246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9" y="104433"/>
                    </a:cubicBezTo>
                    <a:cubicBezTo>
                      <a:pt x="26099" y="104433"/>
                      <a:pt x="36767" y="78144"/>
                      <a:pt x="80200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90" y="72143"/>
                      <a:pt x="110014" y="71667"/>
                    </a:cubicBezTo>
                    <a:cubicBezTo>
                      <a:pt x="125635" y="69667"/>
                      <a:pt x="112586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78634D17-57E3-425E-8103-E5AFFD6A1EFF}"/>
                  </a:ext>
                </a:extLst>
              </p:cNvPr>
              <p:cNvSpPr/>
              <p:nvPr/>
            </p:nvSpPr>
            <p:spPr>
              <a:xfrm>
                <a:off x="5341619" y="1902713"/>
                <a:ext cx="112609" cy="93349"/>
              </a:xfrm>
              <a:custGeom>
                <a:avLst/>
                <a:gdLst>
                  <a:gd name="connsiteX0" fmla="*/ 100775 w 112609"/>
                  <a:gd name="connsiteY0" fmla="*/ 70485 h 93349"/>
                  <a:gd name="connsiteX1" fmla="*/ 109156 w 112609"/>
                  <a:gd name="connsiteY1" fmla="*/ 45339 h 93349"/>
                  <a:gd name="connsiteX2" fmla="*/ 112585 w 112609"/>
                  <a:gd name="connsiteY2" fmla="*/ 26003 h 93349"/>
                  <a:gd name="connsiteX3" fmla="*/ 112014 w 112609"/>
                  <a:gd name="connsiteY3" fmla="*/ 19336 h 93349"/>
                  <a:gd name="connsiteX4" fmla="*/ 100108 w 112609"/>
                  <a:gd name="connsiteY4" fmla="*/ 14288 h 93349"/>
                  <a:gd name="connsiteX5" fmla="*/ 94012 w 112609"/>
                  <a:gd name="connsiteY5" fmla="*/ 20479 h 93349"/>
                  <a:gd name="connsiteX6" fmla="*/ 81534 w 112609"/>
                  <a:gd name="connsiteY6" fmla="*/ 44006 h 93349"/>
                  <a:gd name="connsiteX7" fmla="*/ 12954 w 112609"/>
                  <a:gd name="connsiteY7" fmla="*/ 0 h 93349"/>
                  <a:gd name="connsiteX8" fmla="*/ 0 w 112609"/>
                  <a:gd name="connsiteY8" fmla="*/ 42101 h 93349"/>
                  <a:gd name="connsiteX9" fmla="*/ 79058 w 112609"/>
                  <a:gd name="connsiteY9" fmla="*/ 51054 h 93349"/>
                  <a:gd name="connsiteX10" fmla="*/ 73819 w 112609"/>
                  <a:gd name="connsiteY10" fmla="*/ 69628 h 93349"/>
                  <a:gd name="connsiteX11" fmla="*/ 72390 w 112609"/>
                  <a:gd name="connsiteY11" fmla="*/ 80391 h 93349"/>
                  <a:gd name="connsiteX12" fmla="*/ 76200 w 112609"/>
                  <a:gd name="connsiteY12" fmla="*/ 90297 h 93349"/>
                  <a:gd name="connsiteX13" fmla="*/ 100775 w 112609"/>
                  <a:gd name="connsiteY13" fmla="*/ 70485 h 9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349">
                    <a:moveTo>
                      <a:pt x="100775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6"/>
                      <a:pt x="112585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1"/>
                      <a:pt x="95726" y="18098"/>
                      <a:pt x="94012" y="20479"/>
                    </a:cubicBezTo>
                    <a:cubicBezTo>
                      <a:pt x="88868" y="27718"/>
                      <a:pt x="84772" y="35719"/>
                      <a:pt x="81534" y="44006"/>
                    </a:cubicBezTo>
                    <a:cubicBezTo>
                      <a:pt x="64389" y="38291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101"/>
                    </a:cubicBezTo>
                    <a:cubicBezTo>
                      <a:pt x="0" y="42101"/>
                      <a:pt x="27527" y="35052"/>
                      <a:pt x="79058" y="51054"/>
                    </a:cubicBezTo>
                    <a:cubicBezTo>
                      <a:pt x="77057" y="57150"/>
                      <a:pt x="75343" y="63341"/>
                      <a:pt x="73819" y="69628"/>
                    </a:cubicBezTo>
                    <a:cubicBezTo>
                      <a:pt x="72962" y="73152"/>
                      <a:pt x="72200" y="76772"/>
                      <a:pt x="72390" y="80391"/>
                    </a:cubicBezTo>
                    <a:cubicBezTo>
                      <a:pt x="72485" y="84011"/>
                      <a:pt x="73628" y="87725"/>
                      <a:pt x="76200" y="90297"/>
                    </a:cubicBezTo>
                    <a:cubicBezTo>
                      <a:pt x="87344" y="101727"/>
                      <a:pt x="97631" y="77915"/>
                      <a:pt x="100775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0625B4F6-5245-4EC9-A556-657AC746F006}"/>
                  </a:ext>
                </a:extLst>
              </p:cNvPr>
              <p:cNvSpPr/>
              <p:nvPr/>
            </p:nvSpPr>
            <p:spPr>
              <a:xfrm>
                <a:off x="5236749" y="2015585"/>
                <a:ext cx="87105" cy="115038"/>
              </a:xfrm>
              <a:custGeom>
                <a:avLst/>
                <a:gdLst>
                  <a:gd name="connsiteX0" fmla="*/ 37052 w 87105"/>
                  <a:gd name="connsiteY0" fmla="*/ 112395 h 115038"/>
                  <a:gd name="connsiteX1" fmla="*/ 62294 w 87105"/>
                  <a:gd name="connsiteY1" fmla="*/ 104203 h 115038"/>
                  <a:gd name="connsiteX2" fmla="*/ 79915 w 87105"/>
                  <a:gd name="connsiteY2" fmla="*/ 95536 h 115038"/>
                  <a:gd name="connsiteX3" fmla="*/ 84963 w 87105"/>
                  <a:gd name="connsiteY3" fmla="*/ 91154 h 115038"/>
                  <a:gd name="connsiteX4" fmla="*/ 81915 w 87105"/>
                  <a:gd name="connsiteY4" fmla="*/ 78581 h 115038"/>
                  <a:gd name="connsiteX5" fmla="*/ 73247 w 87105"/>
                  <a:gd name="connsiteY5" fmla="*/ 77343 h 115038"/>
                  <a:gd name="connsiteX6" fmla="*/ 46863 w 87105"/>
                  <a:gd name="connsiteY6" fmla="*/ 81344 h 115038"/>
                  <a:gd name="connsiteX7" fmla="*/ 41529 w 87105"/>
                  <a:gd name="connsiteY7" fmla="*/ 0 h 115038"/>
                  <a:gd name="connsiteX8" fmla="*/ 0 w 87105"/>
                  <a:gd name="connsiteY8" fmla="*/ 14478 h 115038"/>
                  <a:gd name="connsiteX9" fmla="*/ 39719 w 87105"/>
                  <a:gd name="connsiteY9" fmla="*/ 83439 h 115038"/>
                  <a:gd name="connsiteX10" fmla="*/ 21717 w 87105"/>
                  <a:gd name="connsiteY10" fmla="*/ 90297 h 115038"/>
                  <a:gd name="connsiteX11" fmla="*/ 12192 w 87105"/>
                  <a:gd name="connsiteY11" fmla="*/ 95536 h 115038"/>
                  <a:gd name="connsiteX12" fmla="*/ 6477 w 87105"/>
                  <a:gd name="connsiteY12" fmla="*/ 104489 h 115038"/>
                  <a:gd name="connsiteX13" fmla="*/ 37052 w 87105"/>
                  <a:gd name="connsiteY13" fmla="*/ 112395 h 11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5" h="115038">
                    <a:moveTo>
                      <a:pt x="37052" y="112395"/>
                    </a:moveTo>
                    <a:cubicBezTo>
                      <a:pt x="45625" y="110299"/>
                      <a:pt x="54102" y="107632"/>
                      <a:pt x="62294" y="104203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3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8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3" y="87725"/>
                      <a:pt x="21717" y="90297"/>
                    </a:cubicBezTo>
                    <a:cubicBezTo>
                      <a:pt x="18383" y="91726"/>
                      <a:pt x="15050" y="93250"/>
                      <a:pt x="12192" y="95536"/>
                    </a:cubicBezTo>
                    <a:cubicBezTo>
                      <a:pt x="9335" y="97822"/>
                      <a:pt x="7049" y="100870"/>
                      <a:pt x="6477" y="104489"/>
                    </a:cubicBezTo>
                    <a:cubicBezTo>
                      <a:pt x="3905" y="120110"/>
                      <a:pt x="29147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65D3DA25-AEB2-4D40-B385-19CAA11B8EAA}"/>
                  </a:ext>
                </a:extLst>
              </p:cNvPr>
              <p:cNvSpPr/>
              <p:nvPr/>
            </p:nvSpPr>
            <p:spPr>
              <a:xfrm>
                <a:off x="5032282" y="1996249"/>
                <a:ext cx="109787" cy="113857"/>
              </a:xfrm>
              <a:custGeom>
                <a:avLst/>
                <a:gdLst>
                  <a:gd name="connsiteX0" fmla="*/ 16824 w 109787"/>
                  <a:gd name="connsiteY0" fmla="*/ 87916 h 113857"/>
                  <a:gd name="connsiteX1" fmla="*/ 38350 w 109787"/>
                  <a:gd name="connsiteY1" fmla="*/ 103346 h 113857"/>
                  <a:gd name="connsiteX2" fmla="*/ 55781 w 109787"/>
                  <a:gd name="connsiteY2" fmla="*/ 112395 h 113857"/>
                  <a:gd name="connsiteX3" fmla="*/ 62258 w 109787"/>
                  <a:gd name="connsiteY3" fmla="*/ 113824 h 113857"/>
                  <a:gd name="connsiteX4" fmla="*/ 70545 w 109787"/>
                  <a:gd name="connsiteY4" fmla="*/ 103918 h 113857"/>
                  <a:gd name="connsiteX5" fmla="*/ 66354 w 109787"/>
                  <a:gd name="connsiteY5" fmla="*/ 96298 h 113857"/>
                  <a:gd name="connsiteX6" fmla="*/ 47494 w 109787"/>
                  <a:gd name="connsiteY6" fmla="*/ 77438 h 113857"/>
                  <a:gd name="connsiteX7" fmla="*/ 109788 w 109787"/>
                  <a:gd name="connsiteY7" fmla="*/ 24860 h 113857"/>
                  <a:gd name="connsiteX8" fmla="*/ 73402 w 109787"/>
                  <a:gd name="connsiteY8" fmla="*/ 0 h 113857"/>
                  <a:gd name="connsiteX9" fmla="*/ 41494 w 109787"/>
                  <a:gd name="connsiteY9" fmla="*/ 72866 h 113857"/>
                  <a:gd name="connsiteX10" fmla="*/ 25301 w 109787"/>
                  <a:gd name="connsiteY10" fmla="*/ 62389 h 113857"/>
                  <a:gd name="connsiteX11" fmla="*/ 15490 w 109787"/>
                  <a:gd name="connsiteY11" fmla="*/ 57817 h 113857"/>
                  <a:gd name="connsiteX12" fmla="*/ 4918 w 109787"/>
                  <a:gd name="connsiteY12" fmla="*/ 58483 h 113857"/>
                  <a:gd name="connsiteX13" fmla="*/ 16824 w 10978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87" h="113857">
                    <a:moveTo>
                      <a:pt x="16824" y="87916"/>
                    </a:moveTo>
                    <a:cubicBezTo>
                      <a:pt x="23587" y="93536"/>
                      <a:pt x="30826" y="98869"/>
                      <a:pt x="38350" y="103346"/>
                    </a:cubicBezTo>
                    <a:cubicBezTo>
                      <a:pt x="43399" y="106394"/>
                      <a:pt x="49590" y="110299"/>
                      <a:pt x="55781" y="112395"/>
                    </a:cubicBezTo>
                    <a:cubicBezTo>
                      <a:pt x="57972" y="113157"/>
                      <a:pt x="60163" y="113633"/>
                      <a:pt x="62258" y="113824"/>
                    </a:cubicBezTo>
                    <a:cubicBezTo>
                      <a:pt x="68068" y="114300"/>
                      <a:pt x="71878" y="109633"/>
                      <a:pt x="70545" y="103918"/>
                    </a:cubicBezTo>
                    <a:cubicBezTo>
                      <a:pt x="69878" y="101060"/>
                      <a:pt x="68164" y="98584"/>
                      <a:pt x="66354" y="96298"/>
                    </a:cubicBezTo>
                    <a:cubicBezTo>
                      <a:pt x="60925" y="89249"/>
                      <a:pt x="54543" y="82963"/>
                      <a:pt x="47494" y="77438"/>
                    </a:cubicBezTo>
                    <a:cubicBezTo>
                      <a:pt x="57972" y="62770"/>
                      <a:pt x="79498" y="37338"/>
                      <a:pt x="109788" y="24860"/>
                    </a:cubicBezTo>
                    <a:cubicBezTo>
                      <a:pt x="109788" y="24860"/>
                      <a:pt x="98072" y="10858"/>
                      <a:pt x="73402" y="0"/>
                    </a:cubicBezTo>
                    <a:cubicBezTo>
                      <a:pt x="73402" y="0"/>
                      <a:pt x="71974" y="28384"/>
                      <a:pt x="41494" y="72866"/>
                    </a:cubicBezTo>
                    <a:cubicBezTo>
                      <a:pt x="36255" y="69151"/>
                      <a:pt x="30826" y="65627"/>
                      <a:pt x="25301" y="62389"/>
                    </a:cubicBezTo>
                    <a:cubicBezTo>
                      <a:pt x="22158" y="60579"/>
                      <a:pt x="19015" y="58769"/>
                      <a:pt x="15490" y="57817"/>
                    </a:cubicBezTo>
                    <a:cubicBezTo>
                      <a:pt x="11966" y="56864"/>
                      <a:pt x="8156" y="56864"/>
                      <a:pt x="4918" y="58483"/>
                    </a:cubicBezTo>
                    <a:cubicBezTo>
                      <a:pt x="-9084" y="65913"/>
                      <a:pt x="10633" y="82772"/>
                      <a:pt x="1682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26D59CAE-EAB7-4CB0-BD17-439B57C63324}"/>
                  </a:ext>
                </a:extLst>
              </p:cNvPr>
              <p:cNvSpPr/>
              <p:nvPr/>
            </p:nvSpPr>
            <p:spPr>
              <a:xfrm>
                <a:off x="4950639" y="1849376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7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2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6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6D26C6D8-287F-416D-95A6-4E43E63BA196}"/>
                  </a:ext>
                </a:extLst>
              </p:cNvPr>
              <p:cNvSpPr/>
              <p:nvPr/>
            </p:nvSpPr>
            <p:spPr>
              <a:xfrm>
                <a:off x="5020330" y="1665838"/>
                <a:ext cx="106023" cy="117336"/>
              </a:xfrm>
              <a:custGeom>
                <a:avLst/>
                <a:gdLst>
                  <a:gd name="connsiteX0" fmla="*/ 38873 w 106023"/>
                  <a:gd name="connsiteY0" fmla="*/ 9799 h 117336"/>
                  <a:gd name="connsiteX1" fmla="*/ 17823 w 106023"/>
                  <a:gd name="connsiteY1" fmla="*/ 25801 h 117336"/>
                  <a:gd name="connsiteX2" fmla="*/ 4011 w 106023"/>
                  <a:gd name="connsiteY2" fmla="*/ 39803 h 117336"/>
                  <a:gd name="connsiteX3" fmla="*/ 677 w 106023"/>
                  <a:gd name="connsiteY3" fmla="*/ 45613 h 117336"/>
                  <a:gd name="connsiteX4" fmla="*/ 7631 w 106023"/>
                  <a:gd name="connsiteY4" fmla="*/ 56472 h 117336"/>
                  <a:gd name="connsiteX5" fmla="*/ 16203 w 106023"/>
                  <a:gd name="connsiteY5" fmla="*/ 54757 h 117336"/>
                  <a:gd name="connsiteX6" fmla="*/ 39730 w 106023"/>
                  <a:gd name="connsiteY6" fmla="*/ 42279 h 117336"/>
                  <a:gd name="connsiteX7" fmla="*/ 71544 w 106023"/>
                  <a:gd name="connsiteY7" fmla="*/ 117336 h 117336"/>
                  <a:gd name="connsiteX8" fmla="*/ 106024 w 106023"/>
                  <a:gd name="connsiteY8" fmla="*/ 90000 h 117336"/>
                  <a:gd name="connsiteX9" fmla="*/ 45826 w 106023"/>
                  <a:gd name="connsiteY9" fmla="*/ 37993 h 117336"/>
                  <a:gd name="connsiteX10" fmla="*/ 60590 w 106023"/>
                  <a:gd name="connsiteY10" fmla="*/ 25611 h 117336"/>
                  <a:gd name="connsiteX11" fmla="*/ 67829 w 106023"/>
                  <a:gd name="connsiteY11" fmla="*/ 17610 h 117336"/>
                  <a:gd name="connsiteX12" fmla="*/ 70305 w 106023"/>
                  <a:gd name="connsiteY12" fmla="*/ 7323 h 117336"/>
                  <a:gd name="connsiteX13" fmla="*/ 38873 w 106023"/>
                  <a:gd name="connsiteY13" fmla="*/ 9799 h 11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3" h="117336">
                    <a:moveTo>
                      <a:pt x="38873" y="9799"/>
                    </a:moveTo>
                    <a:cubicBezTo>
                      <a:pt x="31443" y="14562"/>
                      <a:pt x="24299" y="19896"/>
                      <a:pt x="17823" y="25801"/>
                    </a:cubicBezTo>
                    <a:cubicBezTo>
                      <a:pt x="13441" y="29802"/>
                      <a:pt x="7917" y="34564"/>
                      <a:pt x="4011" y="39803"/>
                    </a:cubicBezTo>
                    <a:cubicBezTo>
                      <a:pt x="2678" y="41708"/>
                      <a:pt x="1535" y="43613"/>
                      <a:pt x="677" y="45613"/>
                    </a:cubicBezTo>
                    <a:cubicBezTo>
                      <a:pt x="-1513" y="51042"/>
                      <a:pt x="1821" y="56091"/>
                      <a:pt x="7631" y="56472"/>
                    </a:cubicBezTo>
                    <a:cubicBezTo>
                      <a:pt x="10584" y="56662"/>
                      <a:pt x="13441" y="55805"/>
                      <a:pt x="16203" y="54757"/>
                    </a:cubicBezTo>
                    <a:cubicBezTo>
                      <a:pt x="24585" y="51709"/>
                      <a:pt x="32396" y="47328"/>
                      <a:pt x="39730" y="42279"/>
                    </a:cubicBezTo>
                    <a:cubicBezTo>
                      <a:pt x="50684" y="56662"/>
                      <a:pt x="68591" y="84666"/>
                      <a:pt x="71544" y="117336"/>
                    </a:cubicBezTo>
                    <a:cubicBezTo>
                      <a:pt x="71544" y="117336"/>
                      <a:pt x="88403" y="110193"/>
                      <a:pt x="106024" y="90000"/>
                    </a:cubicBezTo>
                    <a:cubicBezTo>
                      <a:pt x="106024" y="90000"/>
                      <a:pt x="79354" y="80284"/>
                      <a:pt x="45826" y="37993"/>
                    </a:cubicBezTo>
                    <a:cubicBezTo>
                      <a:pt x="50969" y="34088"/>
                      <a:pt x="55827" y="29897"/>
                      <a:pt x="60590" y="25611"/>
                    </a:cubicBezTo>
                    <a:cubicBezTo>
                      <a:pt x="63257" y="23134"/>
                      <a:pt x="65924" y="20658"/>
                      <a:pt x="67829" y="17610"/>
                    </a:cubicBezTo>
                    <a:cubicBezTo>
                      <a:pt x="69734" y="14562"/>
                      <a:pt x="70877" y="10847"/>
                      <a:pt x="70305" y="7323"/>
                    </a:cubicBezTo>
                    <a:cubicBezTo>
                      <a:pt x="67543" y="-8394"/>
                      <a:pt x="45636" y="5418"/>
                      <a:pt x="38873" y="979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86" name="Graphic 25">
              <a:extLst>
                <a:ext uri="{FF2B5EF4-FFF2-40B4-BE49-F238E27FC236}">
                  <a16:creationId xmlns:a16="http://schemas.microsoft.com/office/drawing/2014/main" id="{23088D7B-467D-4F48-ACF4-D407FF180035}"/>
                </a:ext>
              </a:extLst>
            </p:cNvPr>
            <p:cNvGrpSpPr/>
            <p:nvPr/>
          </p:nvGrpSpPr>
          <p:grpSpPr>
            <a:xfrm>
              <a:off x="5063489" y="1769173"/>
              <a:ext cx="271557" cy="263366"/>
              <a:chOff x="5063489" y="1769173"/>
              <a:chExt cx="271557" cy="263366"/>
            </a:xfrm>
            <a:solidFill>
              <a:srgbClr val="E54545"/>
            </a:solidFill>
          </p:grpSpPr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5C7AB217-4EFE-4DA8-AEB9-D5FD2F72C0A7}"/>
                  </a:ext>
                </a:extLst>
              </p:cNvPr>
              <p:cNvSpPr/>
              <p:nvPr/>
            </p:nvSpPr>
            <p:spPr>
              <a:xfrm>
                <a:off x="5063489" y="1870043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3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84A720B4-EC44-4468-A5A2-C7BBF3854152}"/>
                  </a:ext>
                </a:extLst>
              </p:cNvPr>
              <p:cNvSpPr/>
              <p:nvPr/>
            </p:nvSpPr>
            <p:spPr>
              <a:xfrm>
                <a:off x="5299233" y="1877663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3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3"/>
                      <a:pt x="17907" y="50483"/>
                    </a:cubicBezTo>
                    <a:cubicBezTo>
                      <a:pt x="8017" y="50483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E1CCEB0B-A9B3-4BBD-86BA-B0D3E7003457}"/>
                  </a:ext>
                </a:extLst>
              </p:cNvPr>
              <p:cNvSpPr/>
              <p:nvPr/>
            </p:nvSpPr>
            <p:spPr>
              <a:xfrm>
                <a:off x="5245036" y="1775936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3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3"/>
                      <a:pt x="17907" y="50483"/>
                    </a:cubicBezTo>
                    <a:cubicBezTo>
                      <a:pt x="8017" y="50483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80C4E94E-AE7B-4CF2-BABC-4A76E376EF91}"/>
                  </a:ext>
                </a:extLst>
              </p:cNvPr>
              <p:cNvSpPr/>
              <p:nvPr/>
            </p:nvSpPr>
            <p:spPr>
              <a:xfrm>
                <a:off x="5232844" y="1845754"/>
                <a:ext cx="48197" cy="68198"/>
              </a:xfrm>
              <a:custGeom>
                <a:avLst/>
                <a:gdLst>
                  <a:gd name="connsiteX0" fmla="*/ 24098 w 48197"/>
                  <a:gd name="connsiteY0" fmla="*/ 0 h 68198"/>
                  <a:gd name="connsiteX1" fmla="*/ 0 w 48197"/>
                  <a:gd name="connsiteY1" fmla="*/ 34100 h 68198"/>
                  <a:gd name="connsiteX2" fmla="*/ 24098 w 48197"/>
                  <a:gd name="connsiteY2" fmla="*/ 68199 h 68198"/>
                  <a:gd name="connsiteX3" fmla="*/ 48196 w 48197"/>
                  <a:gd name="connsiteY3" fmla="*/ 34100 h 68198"/>
                  <a:gd name="connsiteX4" fmla="*/ 24098 w 48197"/>
                  <a:gd name="connsiteY4" fmla="*/ 0 h 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7" h="68198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6" y="52959"/>
                      <a:pt x="48196" y="34100"/>
                    </a:cubicBezTo>
                    <a:cubicBezTo>
                      <a:pt x="48292" y="15240"/>
                      <a:pt x="37433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A1454611-A0E9-4123-B30D-E4DC3AE1AA4D}"/>
                  </a:ext>
                </a:extLst>
              </p:cNvPr>
              <p:cNvSpPr/>
              <p:nvPr/>
            </p:nvSpPr>
            <p:spPr>
              <a:xfrm>
                <a:off x="5092636" y="1945862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2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2"/>
                      <a:pt x="17907" y="50482"/>
                    </a:cubicBezTo>
                    <a:cubicBezTo>
                      <a:pt x="27813" y="50482"/>
                      <a:pt x="35814" y="39148"/>
                      <a:pt x="35814" y="25241"/>
                    </a:cubicBezTo>
                    <a:cubicBezTo>
                      <a:pt x="35814" y="11240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08262447-0D95-42CC-9CB9-D71AD9E56C28}"/>
                  </a:ext>
                </a:extLst>
              </p:cNvPr>
              <p:cNvSpPr/>
              <p:nvPr/>
            </p:nvSpPr>
            <p:spPr>
              <a:xfrm>
                <a:off x="5121877" y="1811559"/>
                <a:ext cx="64579" cy="91249"/>
              </a:xfrm>
              <a:custGeom>
                <a:avLst/>
                <a:gdLst>
                  <a:gd name="connsiteX0" fmla="*/ 64579 w 64579"/>
                  <a:gd name="connsiteY0" fmla="*/ 45625 h 91249"/>
                  <a:gd name="connsiteX1" fmla="*/ 32290 w 64579"/>
                  <a:gd name="connsiteY1" fmla="*/ 91250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79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79" y="45625"/>
                    </a:moveTo>
                    <a:cubicBezTo>
                      <a:pt x="64579" y="70823"/>
                      <a:pt x="50123" y="91250"/>
                      <a:pt x="32290" y="91250"/>
                    </a:cubicBezTo>
                    <a:cubicBezTo>
                      <a:pt x="14457" y="91250"/>
                      <a:pt x="0" y="70823"/>
                      <a:pt x="0" y="45625"/>
                    </a:cubicBezTo>
                    <a:cubicBezTo>
                      <a:pt x="0" y="20427"/>
                      <a:pt x="14457" y="0"/>
                      <a:pt x="32290" y="0"/>
                    </a:cubicBezTo>
                    <a:cubicBezTo>
                      <a:pt x="50123" y="0"/>
                      <a:pt x="64579" y="20427"/>
                      <a:pt x="64579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D4FFEAA7-A5A9-46A2-953B-8464C19816A8}"/>
                  </a:ext>
                </a:extLst>
              </p:cNvPr>
              <p:cNvSpPr/>
              <p:nvPr/>
            </p:nvSpPr>
            <p:spPr>
              <a:xfrm>
                <a:off x="5180551" y="1933289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49 h 91249"/>
                  <a:gd name="connsiteX3" fmla="*/ 64579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49"/>
                      <a:pt x="32290" y="91249"/>
                    </a:cubicBezTo>
                    <a:cubicBezTo>
                      <a:pt x="50101" y="91249"/>
                      <a:pt x="64579" y="70771"/>
                      <a:pt x="64579" y="45625"/>
                    </a:cubicBezTo>
                    <a:cubicBezTo>
                      <a:pt x="64579" y="20479"/>
                      <a:pt x="50101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FC30AF33-F527-44ED-9D00-B099D7793552}"/>
                  </a:ext>
                </a:extLst>
              </p:cNvPr>
              <p:cNvSpPr/>
              <p:nvPr/>
            </p:nvSpPr>
            <p:spPr>
              <a:xfrm>
                <a:off x="5141403" y="1930241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4 w 18669"/>
                  <a:gd name="connsiteY1" fmla="*/ 0 h 26479"/>
                  <a:gd name="connsiteX2" fmla="*/ 0 w 18669"/>
                  <a:gd name="connsiteY2" fmla="*/ 13240 h 26479"/>
                  <a:gd name="connsiteX3" fmla="*/ 9334 w 18669"/>
                  <a:gd name="connsiteY3" fmla="*/ 26479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384"/>
                      <a:pt x="18669" y="20479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16C1557F-EA07-46ED-AB84-E800AFB9D765}"/>
                  </a:ext>
                </a:extLst>
              </p:cNvPr>
              <p:cNvSpPr/>
              <p:nvPr/>
            </p:nvSpPr>
            <p:spPr>
              <a:xfrm>
                <a:off x="5256942" y="1935575"/>
                <a:ext cx="18668" cy="26479"/>
              </a:xfrm>
              <a:custGeom>
                <a:avLst/>
                <a:gdLst>
                  <a:gd name="connsiteX0" fmla="*/ 9334 w 18668"/>
                  <a:gd name="connsiteY0" fmla="*/ 0 h 26479"/>
                  <a:gd name="connsiteX1" fmla="*/ 0 w 18668"/>
                  <a:gd name="connsiteY1" fmla="*/ 13240 h 26479"/>
                  <a:gd name="connsiteX2" fmla="*/ 9334 w 18668"/>
                  <a:gd name="connsiteY2" fmla="*/ 26480 h 26479"/>
                  <a:gd name="connsiteX3" fmla="*/ 18669 w 18668"/>
                  <a:gd name="connsiteY3" fmla="*/ 13240 h 26479"/>
                  <a:gd name="connsiteX4" fmla="*/ 9334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0"/>
                    </a:move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573" y="0"/>
                      <a:pt x="9334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0D6F5BFE-23CC-4D00-A21A-275186806AE1}"/>
                  </a:ext>
                </a:extLst>
              </p:cNvPr>
              <p:cNvSpPr/>
              <p:nvPr/>
            </p:nvSpPr>
            <p:spPr>
              <a:xfrm>
                <a:off x="5309234" y="1817274"/>
                <a:ext cx="18669" cy="26479"/>
              </a:xfrm>
              <a:custGeom>
                <a:avLst/>
                <a:gdLst>
                  <a:gd name="connsiteX0" fmla="*/ 9335 w 18669"/>
                  <a:gd name="connsiteY0" fmla="*/ 26479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70CBA60C-F5CE-4372-881C-0B37868CE376}"/>
                  </a:ext>
                </a:extLst>
              </p:cNvPr>
              <p:cNvSpPr/>
              <p:nvPr/>
            </p:nvSpPr>
            <p:spPr>
              <a:xfrm>
                <a:off x="5150738" y="2006060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79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FE3342EA-EE7A-40AB-B1E7-5FEA408D43F2}"/>
                  </a:ext>
                </a:extLst>
              </p:cNvPr>
              <p:cNvSpPr/>
              <p:nvPr/>
            </p:nvSpPr>
            <p:spPr>
              <a:xfrm>
                <a:off x="5181313" y="1769173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26479 h 26479"/>
                  <a:gd name="connsiteX2" fmla="*/ 0 w 18668"/>
                  <a:gd name="connsiteY2" fmla="*/ 13240 h 26479"/>
                  <a:gd name="connsiteX3" fmla="*/ 9334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4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4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DECDB32A-690F-48A4-AECF-429A2B0901D3}"/>
                  </a:ext>
                </a:extLst>
              </p:cNvPr>
              <p:cNvSpPr/>
              <p:nvPr/>
            </p:nvSpPr>
            <p:spPr>
              <a:xfrm>
                <a:off x="5203507" y="1843944"/>
                <a:ext cx="18668" cy="26479"/>
              </a:xfrm>
              <a:custGeom>
                <a:avLst/>
                <a:gdLst>
                  <a:gd name="connsiteX0" fmla="*/ 9334 w 18668"/>
                  <a:gd name="connsiteY0" fmla="*/ 26480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BA32C99C-0E8A-48CE-B9E8-99F89BEDA55B}"/>
                  </a:ext>
                </a:extLst>
              </p:cNvPr>
              <p:cNvSpPr/>
              <p:nvPr/>
            </p:nvSpPr>
            <p:spPr>
              <a:xfrm>
                <a:off x="5087302" y="1805940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5 w 18668"/>
                  <a:gd name="connsiteY1" fmla="*/ 26479 h 26479"/>
                  <a:gd name="connsiteX2" fmla="*/ 0 w 18668"/>
                  <a:gd name="connsiteY2" fmla="*/ 13240 h 26479"/>
                  <a:gd name="connsiteX3" fmla="*/ 9335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5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D9F71A28-87D7-4C69-9C1A-F43D1CEACA3A}"/>
                </a:ext>
              </a:extLst>
            </p:cNvPr>
            <p:cNvSpPr/>
            <p:nvPr/>
          </p:nvSpPr>
          <p:spPr>
            <a:xfrm>
              <a:off x="5058631" y="1847754"/>
              <a:ext cx="305583" cy="216022"/>
            </a:xfrm>
            <a:custGeom>
              <a:avLst/>
              <a:gdLst>
                <a:gd name="connsiteX0" fmla="*/ 193358 w 305583"/>
                <a:gd name="connsiteY0" fmla="*/ 210026 h 216022"/>
                <a:gd name="connsiteX1" fmla="*/ 61055 w 305583"/>
                <a:gd name="connsiteY1" fmla="*/ 191643 h 216022"/>
                <a:gd name="connsiteX2" fmla="*/ 0 w 305583"/>
                <a:gd name="connsiteY2" fmla="*/ 128683 h 216022"/>
                <a:gd name="connsiteX3" fmla="*/ 95 w 305583"/>
                <a:gd name="connsiteY3" fmla="*/ 128683 h 216022"/>
                <a:gd name="connsiteX4" fmla="*/ 56960 w 305583"/>
                <a:gd name="connsiteY4" fmla="*/ 160496 h 216022"/>
                <a:gd name="connsiteX5" fmla="*/ 93631 w 305583"/>
                <a:gd name="connsiteY5" fmla="*/ 168116 h 216022"/>
                <a:gd name="connsiteX6" fmla="*/ 250031 w 305583"/>
                <a:gd name="connsiteY6" fmla="*/ 104394 h 216022"/>
                <a:gd name="connsiteX7" fmla="*/ 301657 w 305583"/>
                <a:gd name="connsiteY7" fmla="*/ 0 h 216022"/>
                <a:gd name="connsiteX8" fmla="*/ 193358 w 305583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3" h="216022">
                  <a:moveTo>
                    <a:pt x="193358" y="210026"/>
                  </a:moveTo>
                  <a:cubicBezTo>
                    <a:pt x="149162" y="222694"/>
                    <a:pt x="100489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60" y="160496"/>
                  </a:cubicBezTo>
                  <a:cubicBezTo>
                    <a:pt x="68866" y="164402"/>
                    <a:pt x="81153" y="166973"/>
                    <a:pt x="93631" y="168116"/>
                  </a:cubicBezTo>
                  <a:cubicBezTo>
                    <a:pt x="151733" y="173355"/>
                    <a:pt x="210884" y="147733"/>
                    <a:pt x="250031" y="104394"/>
                  </a:cubicBezTo>
                  <a:cubicBezTo>
                    <a:pt x="276416" y="75248"/>
                    <a:pt x="293751" y="38576"/>
                    <a:pt x="301657" y="0"/>
                  </a:cubicBezTo>
                  <a:cubicBezTo>
                    <a:pt x="318992" y="82867"/>
                    <a:pt x="278225" y="185738"/>
                    <a:pt x="193358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4126227B-9597-49AA-BD58-9E31661C42DB}"/>
                </a:ext>
              </a:extLst>
            </p:cNvPr>
            <p:cNvSpPr/>
            <p:nvPr/>
          </p:nvSpPr>
          <p:spPr>
            <a:xfrm>
              <a:off x="5080149" y="1752304"/>
              <a:ext cx="142312" cy="154685"/>
            </a:xfrm>
            <a:custGeom>
              <a:avLst/>
              <a:gdLst>
                <a:gd name="connsiteX0" fmla="*/ 68303 w 142312"/>
                <a:gd name="connsiteY0" fmla="*/ 9820 h 154685"/>
                <a:gd name="connsiteX1" fmla="*/ 39442 w 142312"/>
                <a:gd name="connsiteY1" fmla="*/ 34966 h 154685"/>
                <a:gd name="connsiteX2" fmla="*/ 6295 w 142312"/>
                <a:gd name="connsiteY2" fmla="*/ 89545 h 154685"/>
                <a:gd name="connsiteX3" fmla="*/ 199 w 142312"/>
                <a:gd name="connsiteY3" fmla="*/ 119929 h 154685"/>
                <a:gd name="connsiteX4" fmla="*/ 18392 w 142312"/>
                <a:gd name="connsiteY4" fmla="*/ 149076 h 154685"/>
                <a:gd name="connsiteX5" fmla="*/ 52587 w 142312"/>
                <a:gd name="connsiteY5" fmla="*/ 152124 h 154685"/>
                <a:gd name="connsiteX6" fmla="*/ 98021 w 142312"/>
                <a:gd name="connsiteY6" fmla="*/ 113071 h 154685"/>
                <a:gd name="connsiteX7" fmla="*/ 137359 w 142312"/>
                <a:gd name="connsiteY7" fmla="*/ 86211 h 154685"/>
                <a:gd name="connsiteX8" fmla="*/ 141169 w 142312"/>
                <a:gd name="connsiteY8" fmla="*/ 49635 h 154685"/>
                <a:gd name="connsiteX9" fmla="*/ 133168 w 142312"/>
                <a:gd name="connsiteY9" fmla="*/ 17059 h 154685"/>
                <a:gd name="connsiteX10" fmla="*/ 68303 w 142312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2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8" y="109547"/>
                    <a:pt x="199" y="119929"/>
                  </a:cubicBezTo>
                  <a:cubicBezTo>
                    <a:pt x="1342" y="131740"/>
                    <a:pt x="8296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18" name="Graphic 25">
            <a:extLst>
              <a:ext uri="{FF2B5EF4-FFF2-40B4-BE49-F238E27FC236}">
                <a16:creationId xmlns:a16="http://schemas.microsoft.com/office/drawing/2014/main" id="{CBBDD35D-E797-4A3E-BEF5-D668E82257E0}"/>
              </a:ext>
            </a:extLst>
          </p:cNvPr>
          <p:cNvGrpSpPr/>
          <p:nvPr/>
        </p:nvGrpSpPr>
        <p:grpSpPr>
          <a:xfrm>
            <a:off x="5572648" y="893607"/>
            <a:ext cx="348300" cy="344238"/>
            <a:chOff x="3838507" y="4724337"/>
            <a:chExt cx="348300" cy="344238"/>
          </a:xfrm>
        </p:grpSpPr>
        <p:grpSp>
          <p:nvGrpSpPr>
            <p:cNvPr id="419" name="Graphic 25">
              <a:extLst>
                <a:ext uri="{FF2B5EF4-FFF2-40B4-BE49-F238E27FC236}">
                  <a16:creationId xmlns:a16="http://schemas.microsoft.com/office/drawing/2014/main" id="{2FB7C275-6FC0-4694-B86B-5DFA5E1B6162}"/>
                </a:ext>
              </a:extLst>
            </p:cNvPr>
            <p:cNvGrpSpPr/>
            <p:nvPr/>
          </p:nvGrpSpPr>
          <p:grpSpPr>
            <a:xfrm>
              <a:off x="3838507" y="4724337"/>
              <a:ext cx="348300" cy="344238"/>
              <a:chOff x="3838507" y="4724337"/>
              <a:chExt cx="348300" cy="344238"/>
            </a:xfrm>
            <a:solidFill>
              <a:srgbClr val="E54545"/>
            </a:solidFill>
          </p:grpSpPr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75736C08-2887-4F1B-83D7-23819F40B498}"/>
                  </a:ext>
                </a:extLst>
              </p:cNvPr>
              <p:cNvSpPr/>
              <p:nvPr/>
            </p:nvSpPr>
            <p:spPr>
              <a:xfrm>
                <a:off x="3897679" y="4789363"/>
                <a:ext cx="226735" cy="233034"/>
              </a:xfrm>
              <a:custGeom>
                <a:avLst/>
                <a:gdLst>
                  <a:gd name="connsiteX0" fmla="*/ 149206 w 226735"/>
                  <a:gd name="connsiteY0" fmla="*/ 228883 h 233034"/>
                  <a:gd name="connsiteX1" fmla="*/ 57671 w 226735"/>
                  <a:gd name="connsiteY1" fmla="*/ 216214 h 233034"/>
                  <a:gd name="connsiteX2" fmla="*/ 15475 w 226735"/>
                  <a:gd name="connsiteY2" fmla="*/ 172685 h 233034"/>
                  <a:gd name="connsiteX3" fmla="*/ 1283 w 226735"/>
                  <a:gd name="connsiteY3" fmla="*/ 97723 h 233034"/>
                  <a:gd name="connsiteX4" fmla="*/ 20524 w 226735"/>
                  <a:gd name="connsiteY4" fmla="*/ 50384 h 233034"/>
                  <a:gd name="connsiteX5" fmla="*/ 56052 w 226735"/>
                  <a:gd name="connsiteY5" fmla="*/ 17237 h 233034"/>
                  <a:gd name="connsiteX6" fmla="*/ 217977 w 226735"/>
                  <a:gd name="connsiteY6" fmla="*/ 64005 h 233034"/>
                  <a:gd name="connsiteX7" fmla="*/ 223978 w 226735"/>
                  <a:gd name="connsiteY7" fmla="*/ 83722 h 233034"/>
                  <a:gd name="connsiteX8" fmla="*/ 149206 w 226735"/>
                  <a:gd name="connsiteY8" fmla="*/ 228883 h 233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735" h="233034">
                    <a:moveTo>
                      <a:pt x="149206" y="228883"/>
                    </a:moveTo>
                    <a:cubicBezTo>
                      <a:pt x="118631" y="237646"/>
                      <a:pt x="85008" y="232121"/>
                      <a:pt x="57671" y="216214"/>
                    </a:cubicBezTo>
                    <a:cubicBezTo>
                      <a:pt x="39955" y="205928"/>
                      <a:pt x="25477" y="190592"/>
                      <a:pt x="15475" y="172685"/>
                    </a:cubicBezTo>
                    <a:cubicBezTo>
                      <a:pt x="2807" y="150111"/>
                      <a:pt x="-2717" y="123346"/>
                      <a:pt x="1283" y="97723"/>
                    </a:cubicBezTo>
                    <a:cubicBezTo>
                      <a:pt x="3950" y="80674"/>
                      <a:pt x="10713" y="64481"/>
                      <a:pt x="20524" y="50384"/>
                    </a:cubicBezTo>
                    <a:cubicBezTo>
                      <a:pt x="29858" y="36954"/>
                      <a:pt x="42145" y="25714"/>
                      <a:pt x="56052" y="17237"/>
                    </a:cubicBezTo>
                    <a:cubicBezTo>
                      <a:pt x="112440" y="-16862"/>
                      <a:pt x="191688" y="92"/>
                      <a:pt x="217977" y="64005"/>
                    </a:cubicBezTo>
                    <a:cubicBezTo>
                      <a:pt x="220549" y="70292"/>
                      <a:pt x="222549" y="76959"/>
                      <a:pt x="223978" y="83722"/>
                    </a:cubicBezTo>
                    <a:cubicBezTo>
                      <a:pt x="236074" y="140872"/>
                      <a:pt x="207880" y="212023"/>
                      <a:pt x="149206" y="2288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F2AC3866-A846-4910-9B42-343E375EC8F4}"/>
                  </a:ext>
                </a:extLst>
              </p:cNvPr>
              <p:cNvSpPr/>
              <p:nvPr/>
            </p:nvSpPr>
            <p:spPr>
              <a:xfrm>
                <a:off x="4007071" y="4724337"/>
                <a:ext cx="59308" cy="76357"/>
              </a:xfrm>
              <a:custGeom>
                <a:avLst/>
                <a:gdLst>
                  <a:gd name="connsiteX0" fmla="*/ 42291 w 59308"/>
                  <a:gd name="connsiteY0" fmla="*/ 5110 h 76357"/>
                  <a:gd name="connsiteX1" fmla="*/ 24384 w 59308"/>
                  <a:gd name="connsiteY1" fmla="*/ 1110 h 76357"/>
                  <a:gd name="connsiteX2" fmla="*/ 10858 w 59308"/>
                  <a:gd name="connsiteY2" fmla="*/ 62 h 76357"/>
                  <a:gd name="connsiteX3" fmla="*/ 6382 w 59308"/>
                  <a:gd name="connsiteY3" fmla="*/ 919 h 76357"/>
                  <a:gd name="connsiteX4" fmla="*/ 3715 w 59308"/>
                  <a:gd name="connsiteY4" fmla="*/ 9397 h 76357"/>
                  <a:gd name="connsiteX5" fmla="*/ 8382 w 59308"/>
                  <a:gd name="connsiteY5" fmla="*/ 13111 h 76357"/>
                  <a:gd name="connsiteX6" fmla="*/ 25432 w 59308"/>
                  <a:gd name="connsiteY6" fmla="*/ 20065 h 76357"/>
                  <a:gd name="connsiteX7" fmla="*/ 0 w 59308"/>
                  <a:gd name="connsiteY7" fmla="*/ 70357 h 76357"/>
                  <a:gd name="connsiteX8" fmla="*/ 29813 w 59308"/>
                  <a:gd name="connsiteY8" fmla="*/ 76357 h 76357"/>
                  <a:gd name="connsiteX9" fmla="*/ 30385 w 59308"/>
                  <a:gd name="connsiteY9" fmla="*/ 21303 h 76357"/>
                  <a:gd name="connsiteX10" fmla="*/ 43529 w 59308"/>
                  <a:gd name="connsiteY10" fmla="*/ 23589 h 76357"/>
                  <a:gd name="connsiteX11" fmla="*/ 51054 w 59308"/>
                  <a:gd name="connsiteY11" fmla="*/ 23875 h 76357"/>
                  <a:gd name="connsiteX12" fmla="*/ 57626 w 59308"/>
                  <a:gd name="connsiteY12" fmla="*/ 20541 h 76357"/>
                  <a:gd name="connsiteX13" fmla="*/ 42291 w 59308"/>
                  <a:gd name="connsiteY13" fmla="*/ 5110 h 7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08" h="76357">
                    <a:moveTo>
                      <a:pt x="42291" y="5110"/>
                    </a:moveTo>
                    <a:cubicBezTo>
                      <a:pt x="36481" y="3301"/>
                      <a:pt x="30480" y="1967"/>
                      <a:pt x="24384" y="1110"/>
                    </a:cubicBezTo>
                    <a:cubicBezTo>
                      <a:pt x="20383" y="538"/>
                      <a:pt x="15335" y="-224"/>
                      <a:pt x="10858" y="62"/>
                    </a:cubicBezTo>
                    <a:cubicBezTo>
                      <a:pt x="9239" y="157"/>
                      <a:pt x="7715" y="443"/>
                      <a:pt x="6382" y="919"/>
                    </a:cubicBezTo>
                    <a:cubicBezTo>
                      <a:pt x="2572" y="2158"/>
                      <a:pt x="1333" y="6158"/>
                      <a:pt x="3715" y="9397"/>
                    </a:cubicBezTo>
                    <a:cubicBezTo>
                      <a:pt x="4953" y="11016"/>
                      <a:pt x="6667" y="12159"/>
                      <a:pt x="8382" y="13111"/>
                    </a:cubicBezTo>
                    <a:cubicBezTo>
                      <a:pt x="13716" y="16159"/>
                      <a:pt x="19526" y="18350"/>
                      <a:pt x="25432" y="20065"/>
                    </a:cubicBezTo>
                    <a:cubicBezTo>
                      <a:pt x="22765" y="32257"/>
                      <a:pt x="15907" y="54164"/>
                      <a:pt x="0" y="70357"/>
                    </a:cubicBezTo>
                    <a:cubicBezTo>
                      <a:pt x="0" y="70357"/>
                      <a:pt x="11240" y="76072"/>
                      <a:pt x="29813" y="76357"/>
                    </a:cubicBezTo>
                    <a:cubicBezTo>
                      <a:pt x="29813" y="76357"/>
                      <a:pt x="23051" y="57974"/>
                      <a:pt x="30385" y="21303"/>
                    </a:cubicBezTo>
                    <a:cubicBezTo>
                      <a:pt x="34671" y="22255"/>
                      <a:pt x="39148" y="23017"/>
                      <a:pt x="43529" y="23589"/>
                    </a:cubicBezTo>
                    <a:cubicBezTo>
                      <a:pt x="46006" y="23875"/>
                      <a:pt x="48578" y="24160"/>
                      <a:pt x="51054" y="23875"/>
                    </a:cubicBezTo>
                    <a:cubicBezTo>
                      <a:pt x="53530" y="23493"/>
                      <a:pt x="56007" y="22446"/>
                      <a:pt x="57626" y="20541"/>
                    </a:cubicBezTo>
                    <a:cubicBezTo>
                      <a:pt x="64675" y="12254"/>
                      <a:pt x="47625" y="6730"/>
                      <a:pt x="42291" y="51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B2204127-4486-4082-BC98-B2CFE1787C7F}"/>
                  </a:ext>
                </a:extLst>
              </p:cNvPr>
              <p:cNvSpPr/>
              <p:nvPr/>
            </p:nvSpPr>
            <p:spPr>
              <a:xfrm>
                <a:off x="4043457" y="4758366"/>
                <a:ext cx="45778" cy="54710"/>
              </a:xfrm>
              <a:custGeom>
                <a:avLst/>
                <a:gdLst>
                  <a:gd name="connsiteX0" fmla="*/ 35052 w 45778"/>
                  <a:gd name="connsiteY0" fmla="*/ 6229 h 54710"/>
                  <a:gd name="connsiteX1" fmla="*/ 22955 w 45778"/>
                  <a:gd name="connsiteY1" fmla="*/ 1942 h 54710"/>
                  <a:gd name="connsiteX2" fmla="*/ 13621 w 45778"/>
                  <a:gd name="connsiteY2" fmla="*/ 37 h 54710"/>
                  <a:gd name="connsiteX3" fmla="*/ 10382 w 45778"/>
                  <a:gd name="connsiteY3" fmla="*/ 228 h 54710"/>
                  <a:gd name="connsiteX4" fmla="*/ 7810 w 45778"/>
                  <a:gd name="connsiteY4" fmla="*/ 5943 h 54710"/>
                  <a:gd name="connsiteX5" fmla="*/ 10763 w 45778"/>
                  <a:gd name="connsiteY5" fmla="*/ 8991 h 54710"/>
                  <a:gd name="connsiteX6" fmla="*/ 22003 w 45778"/>
                  <a:gd name="connsiteY6" fmla="*/ 15277 h 54710"/>
                  <a:gd name="connsiteX7" fmla="*/ 0 w 45778"/>
                  <a:gd name="connsiteY7" fmla="*/ 47948 h 54710"/>
                  <a:gd name="connsiteX8" fmla="*/ 20193 w 45778"/>
                  <a:gd name="connsiteY8" fmla="*/ 54711 h 54710"/>
                  <a:gd name="connsiteX9" fmla="*/ 25336 w 45778"/>
                  <a:gd name="connsiteY9" fmla="*/ 16611 h 54710"/>
                  <a:gd name="connsiteX10" fmla="*/ 34195 w 45778"/>
                  <a:gd name="connsiteY10" fmla="*/ 19278 h 54710"/>
                  <a:gd name="connsiteX11" fmla="*/ 39338 w 45778"/>
                  <a:gd name="connsiteY11" fmla="*/ 20135 h 54710"/>
                  <a:gd name="connsiteX12" fmla="*/ 44196 w 45778"/>
                  <a:gd name="connsiteY12" fmla="*/ 18421 h 54710"/>
                  <a:gd name="connsiteX13" fmla="*/ 35052 w 45778"/>
                  <a:gd name="connsiteY13" fmla="*/ 6229 h 5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778" h="54710">
                    <a:moveTo>
                      <a:pt x="35052" y="6229"/>
                    </a:moveTo>
                    <a:cubicBezTo>
                      <a:pt x="31147" y="4514"/>
                      <a:pt x="27146" y="2990"/>
                      <a:pt x="22955" y="1942"/>
                    </a:cubicBezTo>
                    <a:cubicBezTo>
                      <a:pt x="20193" y="1180"/>
                      <a:pt x="16764" y="228"/>
                      <a:pt x="13621" y="37"/>
                    </a:cubicBezTo>
                    <a:cubicBezTo>
                      <a:pt x="12478" y="-58"/>
                      <a:pt x="11430" y="37"/>
                      <a:pt x="10382" y="228"/>
                    </a:cubicBezTo>
                    <a:cubicBezTo>
                      <a:pt x="7620" y="799"/>
                      <a:pt x="6477" y="3466"/>
                      <a:pt x="7810" y="5943"/>
                    </a:cubicBezTo>
                    <a:cubicBezTo>
                      <a:pt x="8477" y="7181"/>
                      <a:pt x="9620" y="8134"/>
                      <a:pt x="10763" y="8991"/>
                    </a:cubicBezTo>
                    <a:cubicBezTo>
                      <a:pt x="14192" y="11563"/>
                      <a:pt x="18002" y="13563"/>
                      <a:pt x="22003" y="15277"/>
                    </a:cubicBezTo>
                    <a:cubicBezTo>
                      <a:pt x="19050" y="23469"/>
                      <a:pt x="12478" y="38137"/>
                      <a:pt x="0" y="47948"/>
                    </a:cubicBezTo>
                    <a:cubicBezTo>
                      <a:pt x="0" y="47948"/>
                      <a:pt x="7334" y="52901"/>
                      <a:pt x="20193" y="54711"/>
                    </a:cubicBezTo>
                    <a:cubicBezTo>
                      <a:pt x="20193" y="54711"/>
                      <a:pt x="17050" y="41376"/>
                      <a:pt x="25336" y="16611"/>
                    </a:cubicBezTo>
                    <a:cubicBezTo>
                      <a:pt x="28289" y="17659"/>
                      <a:pt x="31242" y="18516"/>
                      <a:pt x="34195" y="19278"/>
                    </a:cubicBezTo>
                    <a:cubicBezTo>
                      <a:pt x="35909" y="19754"/>
                      <a:pt x="37624" y="20135"/>
                      <a:pt x="39338" y="20135"/>
                    </a:cubicBezTo>
                    <a:cubicBezTo>
                      <a:pt x="41053" y="20135"/>
                      <a:pt x="42863" y="19564"/>
                      <a:pt x="44196" y="18421"/>
                    </a:cubicBezTo>
                    <a:cubicBezTo>
                      <a:pt x="49911" y="13087"/>
                      <a:pt x="38576" y="7848"/>
                      <a:pt x="35052" y="622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1F1962E1-1B0B-4D5D-AB33-3C67A4816695}"/>
                  </a:ext>
                </a:extLst>
              </p:cNvPr>
              <p:cNvSpPr/>
              <p:nvPr/>
            </p:nvSpPr>
            <p:spPr>
              <a:xfrm>
                <a:off x="4107846" y="4849352"/>
                <a:ext cx="55456" cy="41735"/>
              </a:xfrm>
              <a:custGeom>
                <a:avLst/>
                <a:gdLst>
                  <a:gd name="connsiteX0" fmla="*/ 54293 w 55456"/>
                  <a:gd name="connsiteY0" fmla="*/ 24305 h 41735"/>
                  <a:gd name="connsiteX1" fmla="*/ 50482 w 55456"/>
                  <a:gd name="connsiteY1" fmla="*/ 12113 h 41735"/>
                  <a:gd name="connsiteX2" fmla="*/ 46387 w 55456"/>
                  <a:gd name="connsiteY2" fmla="*/ 3540 h 41735"/>
                  <a:gd name="connsiteX3" fmla="*/ 44291 w 55456"/>
                  <a:gd name="connsiteY3" fmla="*/ 1064 h 41735"/>
                  <a:gd name="connsiteX4" fmla="*/ 38195 w 55456"/>
                  <a:gd name="connsiteY4" fmla="*/ 2492 h 41735"/>
                  <a:gd name="connsiteX5" fmla="*/ 37528 w 55456"/>
                  <a:gd name="connsiteY5" fmla="*/ 6683 h 41735"/>
                  <a:gd name="connsiteX6" fmla="*/ 39338 w 55456"/>
                  <a:gd name="connsiteY6" fmla="*/ 19447 h 41735"/>
                  <a:gd name="connsiteX7" fmla="*/ 0 w 55456"/>
                  <a:gd name="connsiteY7" fmla="*/ 21542 h 41735"/>
                  <a:gd name="connsiteX8" fmla="*/ 6763 w 55456"/>
                  <a:gd name="connsiteY8" fmla="*/ 41735 h 41735"/>
                  <a:gd name="connsiteX9" fmla="*/ 40291 w 55456"/>
                  <a:gd name="connsiteY9" fmla="*/ 22876 h 41735"/>
                  <a:gd name="connsiteX10" fmla="*/ 43529 w 55456"/>
                  <a:gd name="connsiteY10" fmla="*/ 31639 h 41735"/>
                  <a:gd name="connsiteX11" fmla="*/ 46006 w 55456"/>
                  <a:gd name="connsiteY11" fmla="*/ 36211 h 41735"/>
                  <a:gd name="connsiteX12" fmla="*/ 50292 w 55456"/>
                  <a:gd name="connsiteY12" fmla="*/ 39068 h 41735"/>
                  <a:gd name="connsiteX13" fmla="*/ 54293 w 55456"/>
                  <a:gd name="connsiteY13" fmla="*/ 24305 h 4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456" h="41735">
                    <a:moveTo>
                      <a:pt x="54293" y="24305"/>
                    </a:moveTo>
                    <a:cubicBezTo>
                      <a:pt x="53340" y="20209"/>
                      <a:pt x="52102" y="16018"/>
                      <a:pt x="50482" y="12113"/>
                    </a:cubicBezTo>
                    <a:cubicBezTo>
                      <a:pt x="49435" y="9445"/>
                      <a:pt x="48197" y="6207"/>
                      <a:pt x="46387" y="3540"/>
                    </a:cubicBezTo>
                    <a:cubicBezTo>
                      <a:pt x="45720" y="2588"/>
                      <a:pt x="45053" y="1825"/>
                      <a:pt x="44291" y="1064"/>
                    </a:cubicBezTo>
                    <a:cubicBezTo>
                      <a:pt x="42196" y="-842"/>
                      <a:pt x="39338" y="-80"/>
                      <a:pt x="38195" y="2492"/>
                    </a:cubicBezTo>
                    <a:cubicBezTo>
                      <a:pt x="37624" y="3826"/>
                      <a:pt x="37528" y="5255"/>
                      <a:pt x="37528" y="6683"/>
                    </a:cubicBezTo>
                    <a:cubicBezTo>
                      <a:pt x="37528" y="10969"/>
                      <a:pt x="38195" y="15256"/>
                      <a:pt x="39338" y="19447"/>
                    </a:cubicBezTo>
                    <a:cubicBezTo>
                      <a:pt x="31051" y="22018"/>
                      <a:pt x="15335" y="25543"/>
                      <a:pt x="0" y="21542"/>
                    </a:cubicBezTo>
                    <a:cubicBezTo>
                      <a:pt x="0" y="21542"/>
                      <a:pt x="476" y="30400"/>
                      <a:pt x="6763" y="41735"/>
                    </a:cubicBezTo>
                    <a:cubicBezTo>
                      <a:pt x="6763" y="41735"/>
                      <a:pt x="15526" y="31163"/>
                      <a:pt x="40291" y="22876"/>
                    </a:cubicBezTo>
                    <a:cubicBezTo>
                      <a:pt x="41243" y="25828"/>
                      <a:pt x="42291" y="28781"/>
                      <a:pt x="43529" y="31639"/>
                    </a:cubicBezTo>
                    <a:cubicBezTo>
                      <a:pt x="44196" y="33258"/>
                      <a:pt x="44958" y="34877"/>
                      <a:pt x="46006" y="36211"/>
                    </a:cubicBezTo>
                    <a:cubicBezTo>
                      <a:pt x="47053" y="37544"/>
                      <a:pt x="48577" y="38687"/>
                      <a:pt x="50292" y="39068"/>
                    </a:cubicBezTo>
                    <a:cubicBezTo>
                      <a:pt x="57817" y="40306"/>
                      <a:pt x="55150" y="28114"/>
                      <a:pt x="54293" y="2430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DDECE705-2EFD-4C0D-81EF-2AF22D9920D2}"/>
                  </a:ext>
                </a:extLst>
              </p:cNvPr>
              <p:cNvSpPr/>
              <p:nvPr/>
            </p:nvSpPr>
            <p:spPr>
              <a:xfrm>
                <a:off x="4082985" y="4961286"/>
                <a:ext cx="55066" cy="52993"/>
              </a:xfrm>
              <a:custGeom>
                <a:avLst/>
                <a:gdLst>
                  <a:gd name="connsiteX0" fmla="*/ 42577 w 55066"/>
                  <a:gd name="connsiteY0" fmla="*/ 44863 h 52993"/>
                  <a:gd name="connsiteX1" fmla="*/ 50006 w 55066"/>
                  <a:gd name="connsiteY1" fmla="*/ 34480 h 52993"/>
                  <a:gd name="connsiteX2" fmla="*/ 54388 w 55066"/>
                  <a:gd name="connsiteY2" fmla="*/ 26098 h 52993"/>
                  <a:gd name="connsiteX3" fmla="*/ 55054 w 55066"/>
                  <a:gd name="connsiteY3" fmla="*/ 22955 h 52993"/>
                  <a:gd name="connsiteX4" fmla="*/ 50292 w 55066"/>
                  <a:gd name="connsiteY4" fmla="*/ 18955 h 52993"/>
                  <a:gd name="connsiteX5" fmla="*/ 46577 w 55066"/>
                  <a:gd name="connsiteY5" fmla="*/ 20955 h 52993"/>
                  <a:gd name="connsiteX6" fmla="*/ 37433 w 55066"/>
                  <a:gd name="connsiteY6" fmla="*/ 30099 h 52993"/>
                  <a:gd name="connsiteX7" fmla="*/ 12002 w 55066"/>
                  <a:gd name="connsiteY7" fmla="*/ 0 h 52993"/>
                  <a:gd name="connsiteX8" fmla="*/ 0 w 55066"/>
                  <a:gd name="connsiteY8" fmla="*/ 17526 h 52993"/>
                  <a:gd name="connsiteX9" fmla="*/ 35243 w 55066"/>
                  <a:gd name="connsiteY9" fmla="*/ 32956 h 52993"/>
                  <a:gd name="connsiteX10" fmla="*/ 30194 w 55066"/>
                  <a:gd name="connsiteY10" fmla="*/ 40767 h 52993"/>
                  <a:gd name="connsiteX11" fmla="*/ 28004 w 55066"/>
                  <a:gd name="connsiteY11" fmla="*/ 45529 h 52993"/>
                  <a:gd name="connsiteX12" fmla="*/ 28384 w 55066"/>
                  <a:gd name="connsiteY12" fmla="*/ 50673 h 52993"/>
                  <a:gd name="connsiteX13" fmla="*/ 42577 w 55066"/>
                  <a:gd name="connsiteY13" fmla="*/ 44863 h 5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066" h="52993">
                    <a:moveTo>
                      <a:pt x="42577" y="44863"/>
                    </a:moveTo>
                    <a:cubicBezTo>
                      <a:pt x="45339" y="41624"/>
                      <a:pt x="47816" y="38100"/>
                      <a:pt x="50006" y="34480"/>
                    </a:cubicBezTo>
                    <a:cubicBezTo>
                      <a:pt x="51435" y="32004"/>
                      <a:pt x="53340" y="29051"/>
                      <a:pt x="54388" y="26098"/>
                    </a:cubicBezTo>
                    <a:cubicBezTo>
                      <a:pt x="54769" y="25051"/>
                      <a:pt x="54959" y="24003"/>
                      <a:pt x="55054" y="22955"/>
                    </a:cubicBezTo>
                    <a:cubicBezTo>
                      <a:pt x="55245" y="20098"/>
                      <a:pt x="53054" y="18288"/>
                      <a:pt x="50292" y="18955"/>
                    </a:cubicBezTo>
                    <a:cubicBezTo>
                      <a:pt x="48958" y="19241"/>
                      <a:pt x="47720" y="20098"/>
                      <a:pt x="46577" y="20955"/>
                    </a:cubicBezTo>
                    <a:cubicBezTo>
                      <a:pt x="43148" y="23622"/>
                      <a:pt x="40195" y="26670"/>
                      <a:pt x="37433" y="30099"/>
                    </a:cubicBezTo>
                    <a:cubicBezTo>
                      <a:pt x="30385" y="25051"/>
                      <a:pt x="18097" y="14669"/>
                      <a:pt x="12002" y="0"/>
                    </a:cubicBezTo>
                    <a:cubicBezTo>
                      <a:pt x="12002" y="0"/>
                      <a:pt x="5239" y="5715"/>
                      <a:pt x="0" y="17526"/>
                    </a:cubicBezTo>
                    <a:cubicBezTo>
                      <a:pt x="0" y="17526"/>
                      <a:pt x="13716" y="18193"/>
                      <a:pt x="35243" y="32956"/>
                    </a:cubicBezTo>
                    <a:cubicBezTo>
                      <a:pt x="33433" y="35433"/>
                      <a:pt x="31718" y="38100"/>
                      <a:pt x="30194" y="40767"/>
                    </a:cubicBezTo>
                    <a:cubicBezTo>
                      <a:pt x="29337" y="42291"/>
                      <a:pt x="28480" y="43815"/>
                      <a:pt x="28004" y="45529"/>
                    </a:cubicBezTo>
                    <a:cubicBezTo>
                      <a:pt x="27527" y="47244"/>
                      <a:pt x="27527" y="49054"/>
                      <a:pt x="28384" y="50673"/>
                    </a:cubicBezTo>
                    <a:cubicBezTo>
                      <a:pt x="31909" y="57341"/>
                      <a:pt x="40100" y="47816"/>
                      <a:pt x="42577" y="4486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28517C42-DFC4-471A-AF16-7CB6FDB6F325}"/>
                  </a:ext>
                </a:extLst>
              </p:cNvPr>
              <p:cNvSpPr/>
              <p:nvPr/>
            </p:nvSpPr>
            <p:spPr>
              <a:xfrm>
                <a:off x="3984223" y="5004725"/>
                <a:ext cx="40520" cy="52120"/>
              </a:xfrm>
              <a:custGeom>
                <a:avLst/>
                <a:gdLst>
                  <a:gd name="connsiteX0" fmla="*/ 13609 w 40520"/>
                  <a:gd name="connsiteY0" fmla="*/ 52002 h 52120"/>
                  <a:gd name="connsiteX1" fmla="*/ 26373 w 40520"/>
                  <a:gd name="connsiteY1" fmla="*/ 51716 h 52120"/>
                  <a:gd name="connsiteX2" fmla="*/ 35707 w 40520"/>
                  <a:gd name="connsiteY2" fmla="*/ 50097 h 52120"/>
                  <a:gd name="connsiteX3" fmla="*/ 38660 w 40520"/>
                  <a:gd name="connsiteY3" fmla="*/ 48763 h 52120"/>
                  <a:gd name="connsiteX4" fmla="*/ 38946 w 40520"/>
                  <a:gd name="connsiteY4" fmla="*/ 42572 h 52120"/>
                  <a:gd name="connsiteX5" fmla="*/ 35136 w 40520"/>
                  <a:gd name="connsiteY5" fmla="*/ 40858 h 52120"/>
                  <a:gd name="connsiteX6" fmla="*/ 22372 w 40520"/>
                  <a:gd name="connsiteY6" fmla="*/ 39048 h 52120"/>
                  <a:gd name="connsiteX7" fmla="*/ 31135 w 40520"/>
                  <a:gd name="connsiteY7" fmla="*/ 662 h 52120"/>
                  <a:gd name="connsiteX8" fmla="*/ 9894 w 40520"/>
                  <a:gd name="connsiteY8" fmla="*/ 1615 h 52120"/>
                  <a:gd name="connsiteX9" fmla="*/ 18848 w 40520"/>
                  <a:gd name="connsiteY9" fmla="*/ 39048 h 52120"/>
                  <a:gd name="connsiteX10" fmla="*/ 9609 w 40520"/>
                  <a:gd name="connsiteY10" fmla="*/ 39715 h 52120"/>
                  <a:gd name="connsiteX11" fmla="*/ 4465 w 40520"/>
                  <a:gd name="connsiteY11" fmla="*/ 40858 h 52120"/>
                  <a:gd name="connsiteX12" fmla="*/ 560 w 40520"/>
                  <a:gd name="connsiteY12" fmla="*/ 44191 h 52120"/>
                  <a:gd name="connsiteX13" fmla="*/ 13609 w 40520"/>
                  <a:gd name="connsiteY13" fmla="*/ 52002 h 52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520" h="52120">
                    <a:moveTo>
                      <a:pt x="13609" y="52002"/>
                    </a:moveTo>
                    <a:cubicBezTo>
                      <a:pt x="17895" y="52192"/>
                      <a:pt x="22182" y="52192"/>
                      <a:pt x="26373" y="51716"/>
                    </a:cubicBezTo>
                    <a:cubicBezTo>
                      <a:pt x="29230" y="51430"/>
                      <a:pt x="32754" y="51144"/>
                      <a:pt x="35707" y="50097"/>
                    </a:cubicBezTo>
                    <a:cubicBezTo>
                      <a:pt x="36755" y="49716"/>
                      <a:pt x="37803" y="49335"/>
                      <a:pt x="38660" y="48763"/>
                    </a:cubicBezTo>
                    <a:cubicBezTo>
                      <a:pt x="41041" y="47239"/>
                      <a:pt x="41136" y="44382"/>
                      <a:pt x="38946" y="42572"/>
                    </a:cubicBezTo>
                    <a:cubicBezTo>
                      <a:pt x="37898" y="41715"/>
                      <a:pt x="36469" y="41239"/>
                      <a:pt x="35136" y="40858"/>
                    </a:cubicBezTo>
                    <a:cubicBezTo>
                      <a:pt x="30945" y="39715"/>
                      <a:pt x="26658" y="39143"/>
                      <a:pt x="22372" y="39048"/>
                    </a:cubicBezTo>
                    <a:cubicBezTo>
                      <a:pt x="22182" y="30380"/>
                      <a:pt x="23039" y="14283"/>
                      <a:pt x="31135" y="662"/>
                    </a:cubicBezTo>
                    <a:cubicBezTo>
                      <a:pt x="31135" y="662"/>
                      <a:pt x="22563" y="-1338"/>
                      <a:pt x="9894" y="1615"/>
                    </a:cubicBezTo>
                    <a:cubicBezTo>
                      <a:pt x="9894" y="1615"/>
                      <a:pt x="17610" y="12949"/>
                      <a:pt x="18848" y="39048"/>
                    </a:cubicBezTo>
                    <a:cubicBezTo>
                      <a:pt x="15705" y="39143"/>
                      <a:pt x="12657" y="39334"/>
                      <a:pt x="9609" y="39715"/>
                    </a:cubicBezTo>
                    <a:cubicBezTo>
                      <a:pt x="7894" y="39905"/>
                      <a:pt x="6084" y="40191"/>
                      <a:pt x="4465" y="40858"/>
                    </a:cubicBezTo>
                    <a:cubicBezTo>
                      <a:pt x="2846" y="41524"/>
                      <a:pt x="1322" y="42667"/>
                      <a:pt x="560" y="44191"/>
                    </a:cubicBezTo>
                    <a:cubicBezTo>
                      <a:pt x="-2774" y="51049"/>
                      <a:pt x="9704" y="51811"/>
                      <a:pt x="13609" y="5200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2E3B27FE-275D-42C2-B755-14F525A2648A}"/>
                  </a:ext>
                </a:extLst>
              </p:cNvPr>
              <p:cNvSpPr/>
              <p:nvPr/>
            </p:nvSpPr>
            <p:spPr>
              <a:xfrm>
                <a:off x="3875400" y="4951857"/>
                <a:ext cx="56613" cy="51708"/>
              </a:xfrm>
              <a:custGeom>
                <a:avLst/>
                <a:gdLst>
                  <a:gd name="connsiteX0" fmla="*/ 4988 w 56613"/>
                  <a:gd name="connsiteY0" fmla="*/ 33433 h 51708"/>
                  <a:gd name="connsiteX1" fmla="*/ 12989 w 56613"/>
                  <a:gd name="connsiteY1" fmla="*/ 43434 h 51708"/>
                  <a:gd name="connsiteX2" fmla="*/ 19943 w 56613"/>
                  <a:gd name="connsiteY2" fmla="*/ 49911 h 51708"/>
                  <a:gd name="connsiteX3" fmla="*/ 22800 w 56613"/>
                  <a:gd name="connsiteY3" fmla="*/ 51435 h 51708"/>
                  <a:gd name="connsiteX4" fmla="*/ 27944 w 56613"/>
                  <a:gd name="connsiteY4" fmla="*/ 47911 h 51708"/>
                  <a:gd name="connsiteX5" fmla="*/ 26991 w 56613"/>
                  <a:gd name="connsiteY5" fmla="*/ 43815 h 51708"/>
                  <a:gd name="connsiteX6" fmla="*/ 20705 w 56613"/>
                  <a:gd name="connsiteY6" fmla="*/ 32575 h 51708"/>
                  <a:gd name="connsiteX7" fmla="*/ 56614 w 56613"/>
                  <a:gd name="connsiteY7" fmla="*/ 16383 h 51708"/>
                  <a:gd name="connsiteX8" fmla="*/ 42993 w 56613"/>
                  <a:gd name="connsiteY8" fmla="*/ 0 h 51708"/>
                  <a:gd name="connsiteX9" fmla="*/ 18514 w 56613"/>
                  <a:gd name="connsiteY9" fmla="*/ 29623 h 51708"/>
                  <a:gd name="connsiteX10" fmla="*/ 12418 w 56613"/>
                  <a:gd name="connsiteY10" fmla="*/ 22670 h 51708"/>
                  <a:gd name="connsiteX11" fmla="*/ 8417 w 56613"/>
                  <a:gd name="connsiteY11" fmla="*/ 19240 h 51708"/>
                  <a:gd name="connsiteX12" fmla="*/ 3369 w 56613"/>
                  <a:gd name="connsiteY12" fmla="*/ 18193 h 51708"/>
                  <a:gd name="connsiteX13" fmla="*/ 4988 w 56613"/>
                  <a:gd name="connsiteY13" fmla="*/ 33433 h 5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613" h="51708">
                    <a:moveTo>
                      <a:pt x="4988" y="33433"/>
                    </a:moveTo>
                    <a:cubicBezTo>
                      <a:pt x="7370" y="36957"/>
                      <a:pt x="10037" y="40386"/>
                      <a:pt x="12989" y="43434"/>
                    </a:cubicBezTo>
                    <a:cubicBezTo>
                      <a:pt x="14990" y="45529"/>
                      <a:pt x="17276" y="48101"/>
                      <a:pt x="19943" y="49911"/>
                    </a:cubicBezTo>
                    <a:cubicBezTo>
                      <a:pt x="20895" y="50578"/>
                      <a:pt x="21848" y="51054"/>
                      <a:pt x="22800" y="51435"/>
                    </a:cubicBezTo>
                    <a:cubicBezTo>
                      <a:pt x="25467" y="52388"/>
                      <a:pt x="27848" y="50768"/>
                      <a:pt x="27944" y="47911"/>
                    </a:cubicBezTo>
                    <a:cubicBezTo>
                      <a:pt x="28039" y="46482"/>
                      <a:pt x="27563" y="45148"/>
                      <a:pt x="26991" y="43815"/>
                    </a:cubicBezTo>
                    <a:cubicBezTo>
                      <a:pt x="25372" y="39814"/>
                      <a:pt x="23276" y="36100"/>
                      <a:pt x="20705" y="32575"/>
                    </a:cubicBezTo>
                    <a:cubicBezTo>
                      <a:pt x="27563" y="27146"/>
                      <a:pt x="40898" y="18193"/>
                      <a:pt x="56614" y="16383"/>
                    </a:cubicBezTo>
                    <a:cubicBezTo>
                      <a:pt x="56614" y="16383"/>
                      <a:pt x="52994" y="8287"/>
                      <a:pt x="42993" y="0"/>
                    </a:cubicBezTo>
                    <a:cubicBezTo>
                      <a:pt x="42993" y="0"/>
                      <a:pt x="38612" y="12954"/>
                      <a:pt x="18514" y="29623"/>
                    </a:cubicBezTo>
                    <a:cubicBezTo>
                      <a:pt x="16609" y="27146"/>
                      <a:pt x="14513" y="24860"/>
                      <a:pt x="12418" y="22670"/>
                    </a:cubicBezTo>
                    <a:cubicBezTo>
                      <a:pt x="11180" y="21431"/>
                      <a:pt x="9941" y="20193"/>
                      <a:pt x="8417" y="19240"/>
                    </a:cubicBezTo>
                    <a:cubicBezTo>
                      <a:pt x="6893" y="18288"/>
                      <a:pt x="5084" y="17812"/>
                      <a:pt x="3369" y="18193"/>
                    </a:cubicBezTo>
                    <a:cubicBezTo>
                      <a:pt x="-4060" y="19717"/>
                      <a:pt x="2798" y="30194"/>
                      <a:pt x="4988" y="3343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8B62EF39-D60B-49B4-8251-284AA7C4947F}"/>
                  </a:ext>
                </a:extLst>
              </p:cNvPr>
              <p:cNvSpPr/>
              <p:nvPr/>
            </p:nvSpPr>
            <p:spPr>
              <a:xfrm>
                <a:off x="3862473" y="4836797"/>
                <a:ext cx="53825" cy="42574"/>
              </a:xfrm>
              <a:custGeom>
                <a:avLst/>
                <a:gdLst>
                  <a:gd name="connsiteX0" fmla="*/ 4200 w 53825"/>
                  <a:gd name="connsiteY0" fmla="*/ 11713 h 42574"/>
                  <a:gd name="connsiteX1" fmla="*/ 1057 w 53825"/>
                  <a:gd name="connsiteY1" fmla="*/ 24096 h 42574"/>
                  <a:gd name="connsiteX2" fmla="*/ 9 w 53825"/>
                  <a:gd name="connsiteY2" fmla="*/ 33525 h 42574"/>
                  <a:gd name="connsiteX3" fmla="*/ 485 w 53825"/>
                  <a:gd name="connsiteY3" fmla="*/ 36669 h 42574"/>
                  <a:gd name="connsiteX4" fmla="*/ 6391 w 53825"/>
                  <a:gd name="connsiteY4" fmla="*/ 38669 h 42574"/>
                  <a:gd name="connsiteX5" fmla="*/ 9153 w 53825"/>
                  <a:gd name="connsiteY5" fmla="*/ 35430 h 42574"/>
                  <a:gd name="connsiteX6" fmla="*/ 14392 w 53825"/>
                  <a:gd name="connsiteY6" fmla="*/ 23619 h 42574"/>
                  <a:gd name="connsiteX7" fmla="*/ 48968 w 53825"/>
                  <a:gd name="connsiteY7" fmla="*/ 42574 h 42574"/>
                  <a:gd name="connsiteX8" fmla="*/ 53825 w 53825"/>
                  <a:gd name="connsiteY8" fmla="*/ 21905 h 42574"/>
                  <a:gd name="connsiteX9" fmla="*/ 15440 w 53825"/>
                  <a:gd name="connsiteY9" fmla="*/ 20286 h 42574"/>
                  <a:gd name="connsiteX10" fmla="*/ 17345 w 53825"/>
                  <a:gd name="connsiteY10" fmla="*/ 11142 h 42574"/>
                  <a:gd name="connsiteX11" fmla="*/ 17726 w 53825"/>
                  <a:gd name="connsiteY11" fmla="*/ 5903 h 42574"/>
                  <a:gd name="connsiteX12" fmla="*/ 15535 w 53825"/>
                  <a:gd name="connsiteY12" fmla="*/ 1236 h 42574"/>
                  <a:gd name="connsiteX13" fmla="*/ 4200 w 53825"/>
                  <a:gd name="connsiteY13" fmla="*/ 11713 h 4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825" h="42574">
                    <a:moveTo>
                      <a:pt x="4200" y="11713"/>
                    </a:moveTo>
                    <a:cubicBezTo>
                      <a:pt x="2867" y="15714"/>
                      <a:pt x="1724" y="19905"/>
                      <a:pt x="1057" y="24096"/>
                    </a:cubicBezTo>
                    <a:cubicBezTo>
                      <a:pt x="581" y="26858"/>
                      <a:pt x="-86" y="30382"/>
                      <a:pt x="9" y="33525"/>
                    </a:cubicBezTo>
                    <a:cubicBezTo>
                      <a:pt x="9" y="34668"/>
                      <a:pt x="200" y="35716"/>
                      <a:pt x="485" y="36669"/>
                    </a:cubicBezTo>
                    <a:cubicBezTo>
                      <a:pt x="1247" y="39336"/>
                      <a:pt x="4105" y="40288"/>
                      <a:pt x="6391" y="38669"/>
                    </a:cubicBezTo>
                    <a:cubicBezTo>
                      <a:pt x="7534" y="37907"/>
                      <a:pt x="8391" y="36669"/>
                      <a:pt x="9153" y="35430"/>
                    </a:cubicBezTo>
                    <a:cubicBezTo>
                      <a:pt x="11439" y="31716"/>
                      <a:pt x="13058" y="27810"/>
                      <a:pt x="14392" y="23619"/>
                    </a:cubicBezTo>
                    <a:cubicBezTo>
                      <a:pt x="22869" y="25810"/>
                      <a:pt x="38014" y="31049"/>
                      <a:pt x="48968" y="42574"/>
                    </a:cubicBezTo>
                    <a:cubicBezTo>
                      <a:pt x="48968" y="42574"/>
                      <a:pt x="53254" y="34859"/>
                      <a:pt x="53825" y="21905"/>
                    </a:cubicBezTo>
                    <a:cubicBezTo>
                      <a:pt x="53825" y="21905"/>
                      <a:pt x="40776" y="26191"/>
                      <a:pt x="15440" y="20286"/>
                    </a:cubicBezTo>
                    <a:cubicBezTo>
                      <a:pt x="16202" y="17238"/>
                      <a:pt x="16868" y="14190"/>
                      <a:pt x="17345" y="11142"/>
                    </a:cubicBezTo>
                    <a:cubicBezTo>
                      <a:pt x="17630" y="9427"/>
                      <a:pt x="17916" y="7617"/>
                      <a:pt x="17726" y="5903"/>
                    </a:cubicBezTo>
                    <a:cubicBezTo>
                      <a:pt x="17535" y="4188"/>
                      <a:pt x="16868" y="2379"/>
                      <a:pt x="15535" y="1236"/>
                    </a:cubicBezTo>
                    <a:cubicBezTo>
                      <a:pt x="9725" y="-3813"/>
                      <a:pt x="5534" y="7999"/>
                      <a:pt x="4200" y="1171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000336DE-4B26-4AAD-A7CD-6DE41DDAB5A1}"/>
                  </a:ext>
                </a:extLst>
              </p:cNvPr>
              <p:cNvSpPr/>
              <p:nvPr/>
            </p:nvSpPr>
            <p:spPr>
              <a:xfrm>
                <a:off x="3944488" y="4753166"/>
                <a:ext cx="44676" cy="56292"/>
              </a:xfrm>
              <a:custGeom>
                <a:avLst/>
                <a:gdLst>
                  <a:gd name="connsiteX0" fmla="*/ 23150 w 44676"/>
                  <a:gd name="connsiteY0" fmla="*/ 2000 h 56292"/>
                  <a:gd name="connsiteX1" fmla="*/ 11339 w 44676"/>
                  <a:gd name="connsiteY1" fmla="*/ 6953 h 56292"/>
                  <a:gd name="connsiteX2" fmla="*/ 3147 w 44676"/>
                  <a:gd name="connsiteY2" fmla="*/ 11810 h 56292"/>
                  <a:gd name="connsiteX3" fmla="*/ 861 w 44676"/>
                  <a:gd name="connsiteY3" fmla="*/ 14096 h 56292"/>
                  <a:gd name="connsiteX4" fmla="*/ 2766 w 44676"/>
                  <a:gd name="connsiteY4" fmla="*/ 20002 h 56292"/>
                  <a:gd name="connsiteX5" fmla="*/ 6957 w 44676"/>
                  <a:gd name="connsiteY5" fmla="*/ 20288 h 56292"/>
                  <a:gd name="connsiteX6" fmla="*/ 19530 w 44676"/>
                  <a:gd name="connsiteY6" fmla="*/ 17335 h 56292"/>
                  <a:gd name="connsiteX7" fmla="*/ 25245 w 44676"/>
                  <a:gd name="connsiteY7" fmla="*/ 56292 h 56292"/>
                  <a:gd name="connsiteX8" fmla="*/ 44676 w 44676"/>
                  <a:gd name="connsiteY8" fmla="*/ 47720 h 56292"/>
                  <a:gd name="connsiteX9" fmla="*/ 22864 w 44676"/>
                  <a:gd name="connsiteY9" fmla="*/ 16097 h 56292"/>
                  <a:gd name="connsiteX10" fmla="*/ 31246 w 44676"/>
                  <a:gd name="connsiteY10" fmla="*/ 12096 h 56292"/>
                  <a:gd name="connsiteX11" fmla="*/ 35628 w 44676"/>
                  <a:gd name="connsiteY11" fmla="*/ 9239 h 56292"/>
                  <a:gd name="connsiteX12" fmla="*/ 38009 w 44676"/>
                  <a:gd name="connsiteY12" fmla="*/ 4667 h 56292"/>
                  <a:gd name="connsiteX13" fmla="*/ 23150 w 44676"/>
                  <a:gd name="connsiteY13" fmla="*/ 2000 h 5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676" h="56292">
                    <a:moveTo>
                      <a:pt x="23150" y="2000"/>
                    </a:moveTo>
                    <a:cubicBezTo>
                      <a:pt x="19149" y="3333"/>
                      <a:pt x="15054" y="4952"/>
                      <a:pt x="11339" y="6953"/>
                    </a:cubicBezTo>
                    <a:cubicBezTo>
                      <a:pt x="8767" y="8286"/>
                      <a:pt x="5624" y="9810"/>
                      <a:pt x="3147" y="11810"/>
                    </a:cubicBezTo>
                    <a:cubicBezTo>
                      <a:pt x="2290" y="12477"/>
                      <a:pt x="1528" y="13239"/>
                      <a:pt x="861" y="14096"/>
                    </a:cubicBezTo>
                    <a:cubicBezTo>
                      <a:pt x="-853" y="16382"/>
                      <a:pt x="99" y="19145"/>
                      <a:pt x="2766" y="20002"/>
                    </a:cubicBezTo>
                    <a:cubicBezTo>
                      <a:pt x="4100" y="20478"/>
                      <a:pt x="5529" y="20383"/>
                      <a:pt x="6957" y="20288"/>
                    </a:cubicBezTo>
                    <a:cubicBezTo>
                      <a:pt x="11244" y="19906"/>
                      <a:pt x="15435" y="18764"/>
                      <a:pt x="19530" y="17335"/>
                    </a:cubicBezTo>
                    <a:cubicBezTo>
                      <a:pt x="22864" y="25336"/>
                      <a:pt x="27817" y="40671"/>
                      <a:pt x="25245" y="56292"/>
                    </a:cubicBezTo>
                    <a:cubicBezTo>
                      <a:pt x="25245" y="56292"/>
                      <a:pt x="34008" y="55054"/>
                      <a:pt x="44676" y="47720"/>
                    </a:cubicBezTo>
                    <a:cubicBezTo>
                      <a:pt x="44676" y="47720"/>
                      <a:pt x="33342" y="39909"/>
                      <a:pt x="22864" y="16097"/>
                    </a:cubicBezTo>
                    <a:cubicBezTo>
                      <a:pt x="25722" y="14954"/>
                      <a:pt x="28579" y="13525"/>
                      <a:pt x="31246" y="12096"/>
                    </a:cubicBezTo>
                    <a:cubicBezTo>
                      <a:pt x="32770" y="11239"/>
                      <a:pt x="34389" y="10381"/>
                      <a:pt x="35628" y="9239"/>
                    </a:cubicBezTo>
                    <a:cubicBezTo>
                      <a:pt x="36866" y="8000"/>
                      <a:pt x="37914" y="6476"/>
                      <a:pt x="38009" y="4667"/>
                    </a:cubicBezTo>
                    <a:cubicBezTo>
                      <a:pt x="38771" y="-2953"/>
                      <a:pt x="26865" y="761"/>
                      <a:pt x="23150" y="200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2ED39C6B-86A1-4DE7-AB4C-64D0DD2433B5}"/>
                  </a:ext>
                </a:extLst>
              </p:cNvPr>
              <p:cNvSpPr/>
              <p:nvPr/>
            </p:nvSpPr>
            <p:spPr>
              <a:xfrm>
                <a:off x="4086415" y="4774535"/>
                <a:ext cx="81408" cy="72165"/>
              </a:xfrm>
              <a:custGeom>
                <a:avLst/>
                <a:gdLst>
                  <a:gd name="connsiteX0" fmla="*/ 75247 w 81408"/>
                  <a:gd name="connsiteY0" fmla="*/ 27779 h 72165"/>
                  <a:gd name="connsiteX1" fmla="*/ 64675 w 81408"/>
                  <a:gd name="connsiteY1" fmla="*/ 12824 h 72165"/>
                  <a:gd name="connsiteX2" fmla="*/ 55340 w 81408"/>
                  <a:gd name="connsiteY2" fmla="*/ 2918 h 72165"/>
                  <a:gd name="connsiteX3" fmla="*/ 51435 w 81408"/>
                  <a:gd name="connsiteY3" fmla="*/ 537 h 72165"/>
                  <a:gd name="connsiteX4" fmla="*/ 43720 w 81408"/>
                  <a:gd name="connsiteY4" fmla="*/ 5109 h 72165"/>
                  <a:gd name="connsiteX5" fmla="*/ 44672 w 81408"/>
                  <a:gd name="connsiteY5" fmla="*/ 11015 h 72165"/>
                  <a:gd name="connsiteX6" fmla="*/ 52673 w 81408"/>
                  <a:gd name="connsiteY6" fmla="*/ 27588 h 72165"/>
                  <a:gd name="connsiteX7" fmla="*/ 0 w 81408"/>
                  <a:gd name="connsiteY7" fmla="*/ 47686 h 72165"/>
                  <a:gd name="connsiteX8" fmla="*/ 18097 w 81408"/>
                  <a:gd name="connsiteY8" fmla="*/ 72165 h 72165"/>
                  <a:gd name="connsiteX9" fmla="*/ 55531 w 81408"/>
                  <a:gd name="connsiteY9" fmla="*/ 31874 h 72165"/>
                  <a:gd name="connsiteX10" fmla="*/ 63722 w 81408"/>
                  <a:gd name="connsiteY10" fmla="*/ 42352 h 72165"/>
                  <a:gd name="connsiteX11" fmla="*/ 69056 w 81408"/>
                  <a:gd name="connsiteY11" fmla="*/ 47591 h 72165"/>
                  <a:gd name="connsiteX12" fmla="*/ 76105 w 81408"/>
                  <a:gd name="connsiteY12" fmla="*/ 49591 h 72165"/>
                  <a:gd name="connsiteX13" fmla="*/ 75247 w 81408"/>
                  <a:gd name="connsiteY13" fmla="*/ 27779 h 72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408" h="72165">
                    <a:moveTo>
                      <a:pt x="75247" y="27779"/>
                    </a:moveTo>
                    <a:cubicBezTo>
                      <a:pt x="72104" y="22540"/>
                      <a:pt x="68580" y="17492"/>
                      <a:pt x="64675" y="12824"/>
                    </a:cubicBezTo>
                    <a:cubicBezTo>
                      <a:pt x="62008" y="9681"/>
                      <a:pt x="58865" y="5776"/>
                      <a:pt x="55340" y="2918"/>
                    </a:cubicBezTo>
                    <a:cubicBezTo>
                      <a:pt x="54102" y="1966"/>
                      <a:pt x="52769" y="1109"/>
                      <a:pt x="51435" y="537"/>
                    </a:cubicBezTo>
                    <a:cubicBezTo>
                      <a:pt x="47720" y="-1082"/>
                      <a:pt x="44196" y="1109"/>
                      <a:pt x="43720" y="5109"/>
                    </a:cubicBezTo>
                    <a:cubicBezTo>
                      <a:pt x="43529" y="7109"/>
                      <a:pt x="44005" y="9110"/>
                      <a:pt x="44672" y="11015"/>
                    </a:cubicBezTo>
                    <a:cubicBezTo>
                      <a:pt x="46577" y="16920"/>
                      <a:pt x="49340" y="22349"/>
                      <a:pt x="52673" y="27588"/>
                    </a:cubicBezTo>
                    <a:cubicBezTo>
                      <a:pt x="42481" y="34732"/>
                      <a:pt x="22669" y="46448"/>
                      <a:pt x="0" y="47686"/>
                    </a:cubicBezTo>
                    <a:cubicBezTo>
                      <a:pt x="0" y="47686"/>
                      <a:pt x="4477" y="59497"/>
                      <a:pt x="18097" y="72165"/>
                    </a:cubicBezTo>
                    <a:cubicBezTo>
                      <a:pt x="18097" y="72165"/>
                      <a:pt x="25432" y="53972"/>
                      <a:pt x="55531" y="31874"/>
                    </a:cubicBezTo>
                    <a:cubicBezTo>
                      <a:pt x="58102" y="35494"/>
                      <a:pt x="60865" y="39018"/>
                      <a:pt x="63722" y="42352"/>
                    </a:cubicBezTo>
                    <a:cubicBezTo>
                      <a:pt x="65342" y="44257"/>
                      <a:pt x="67056" y="46162"/>
                      <a:pt x="69056" y="47591"/>
                    </a:cubicBezTo>
                    <a:cubicBezTo>
                      <a:pt x="71152" y="49019"/>
                      <a:pt x="73628" y="49877"/>
                      <a:pt x="76105" y="49591"/>
                    </a:cubicBezTo>
                    <a:cubicBezTo>
                      <a:pt x="87058" y="48067"/>
                      <a:pt x="78105" y="32541"/>
                      <a:pt x="75247" y="277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367C8AD3-3947-4353-B8AD-B51FE8073B39}"/>
                  </a:ext>
                </a:extLst>
              </p:cNvPr>
              <p:cNvSpPr/>
              <p:nvPr/>
            </p:nvSpPr>
            <p:spPr>
              <a:xfrm>
                <a:off x="4109084" y="4911090"/>
                <a:ext cx="77724" cy="64455"/>
              </a:xfrm>
              <a:custGeom>
                <a:avLst/>
                <a:gdLst>
                  <a:gd name="connsiteX0" fmla="*/ 69533 w 77724"/>
                  <a:gd name="connsiteY0" fmla="*/ 48578 h 64455"/>
                  <a:gd name="connsiteX1" fmla="*/ 75343 w 77724"/>
                  <a:gd name="connsiteY1" fmla="*/ 31147 h 64455"/>
                  <a:gd name="connsiteX2" fmla="*/ 77724 w 77724"/>
                  <a:gd name="connsiteY2" fmla="*/ 17812 h 64455"/>
                  <a:gd name="connsiteX3" fmla="*/ 77343 w 77724"/>
                  <a:gd name="connsiteY3" fmla="*/ 13240 h 64455"/>
                  <a:gd name="connsiteX4" fmla="*/ 69152 w 77724"/>
                  <a:gd name="connsiteY4" fmla="*/ 9811 h 64455"/>
                  <a:gd name="connsiteX5" fmla="*/ 64961 w 77724"/>
                  <a:gd name="connsiteY5" fmla="*/ 14097 h 64455"/>
                  <a:gd name="connsiteX6" fmla="*/ 56388 w 77724"/>
                  <a:gd name="connsiteY6" fmla="*/ 30385 h 64455"/>
                  <a:gd name="connsiteX7" fmla="*/ 8954 w 77724"/>
                  <a:gd name="connsiteY7" fmla="*/ 0 h 64455"/>
                  <a:gd name="connsiteX8" fmla="*/ 0 w 77724"/>
                  <a:gd name="connsiteY8" fmla="*/ 29051 h 64455"/>
                  <a:gd name="connsiteX9" fmla="*/ 54673 w 77724"/>
                  <a:gd name="connsiteY9" fmla="*/ 35242 h 64455"/>
                  <a:gd name="connsiteX10" fmla="*/ 51054 w 77724"/>
                  <a:gd name="connsiteY10" fmla="*/ 48101 h 64455"/>
                  <a:gd name="connsiteX11" fmla="*/ 50006 w 77724"/>
                  <a:gd name="connsiteY11" fmla="*/ 55531 h 64455"/>
                  <a:gd name="connsiteX12" fmla="*/ 52673 w 77724"/>
                  <a:gd name="connsiteY12" fmla="*/ 62389 h 64455"/>
                  <a:gd name="connsiteX13" fmla="*/ 69533 w 77724"/>
                  <a:gd name="connsiteY13" fmla="*/ 48578 h 6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724" h="64455">
                    <a:moveTo>
                      <a:pt x="69533" y="48578"/>
                    </a:moveTo>
                    <a:cubicBezTo>
                      <a:pt x="71914" y="42958"/>
                      <a:pt x="73914" y="37147"/>
                      <a:pt x="75343" y="31147"/>
                    </a:cubicBezTo>
                    <a:cubicBezTo>
                      <a:pt x="76295" y="27146"/>
                      <a:pt x="77629" y="22288"/>
                      <a:pt x="77724" y="17812"/>
                    </a:cubicBezTo>
                    <a:cubicBezTo>
                      <a:pt x="77724" y="16192"/>
                      <a:pt x="77629" y="14669"/>
                      <a:pt x="77343" y="13240"/>
                    </a:cubicBezTo>
                    <a:cubicBezTo>
                      <a:pt x="76486" y="9334"/>
                      <a:pt x="72581" y="7715"/>
                      <a:pt x="69152" y="9811"/>
                    </a:cubicBezTo>
                    <a:cubicBezTo>
                      <a:pt x="67437" y="10858"/>
                      <a:pt x="66104" y="12478"/>
                      <a:pt x="64961" y="14097"/>
                    </a:cubicBezTo>
                    <a:cubicBezTo>
                      <a:pt x="61341" y="19145"/>
                      <a:pt x="58579" y="24670"/>
                      <a:pt x="56388" y="30385"/>
                    </a:cubicBezTo>
                    <a:cubicBezTo>
                      <a:pt x="44577" y="26479"/>
                      <a:pt x="23432" y="17431"/>
                      <a:pt x="8954" y="0"/>
                    </a:cubicBezTo>
                    <a:cubicBezTo>
                      <a:pt x="8954" y="0"/>
                      <a:pt x="2096" y="10668"/>
                      <a:pt x="0" y="29051"/>
                    </a:cubicBezTo>
                    <a:cubicBezTo>
                      <a:pt x="0" y="29051"/>
                      <a:pt x="19050" y="24194"/>
                      <a:pt x="54673" y="35242"/>
                    </a:cubicBezTo>
                    <a:cubicBezTo>
                      <a:pt x="53245" y="39433"/>
                      <a:pt x="52102" y="43720"/>
                      <a:pt x="51054" y="48101"/>
                    </a:cubicBezTo>
                    <a:cubicBezTo>
                      <a:pt x="50483" y="50578"/>
                      <a:pt x="49911" y="53054"/>
                      <a:pt x="50006" y="55531"/>
                    </a:cubicBezTo>
                    <a:cubicBezTo>
                      <a:pt x="50102" y="58007"/>
                      <a:pt x="50864" y="60579"/>
                      <a:pt x="52673" y="62389"/>
                    </a:cubicBezTo>
                    <a:cubicBezTo>
                      <a:pt x="60198" y="70199"/>
                      <a:pt x="67342" y="53721"/>
                      <a:pt x="69533" y="4857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A86CB48E-AAD2-4AC8-B1FD-253A35F8F30E}"/>
                  </a:ext>
                </a:extLst>
              </p:cNvPr>
              <p:cNvSpPr/>
              <p:nvPr/>
            </p:nvSpPr>
            <p:spPr>
              <a:xfrm>
                <a:off x="4036218" y="4989099"/>
                <a:ext cx="60257" cy="79476"/>
              </a:xfrm>
              <a:custGeom>
                <a:avLst/>
                <a:gdLst>
                  <a:gd name="connsiteX0" fmla="*/ 25718 w 60257"/>
                  <a:gd name="connsiteY0" fmla="*/ 77629 h 79476"/>
                  <a:gd name="connsiteX1" fmla="*/ 43148 w 60257"/>
                  <a:gd name="connsiteY1" fmla="*/ 72009 h 79476"/>
                  <a:gd name="connsiteX2" fmla="*/ 55340 w 60257"/>
                  <a:gd name="connsiteY2" fmla="*/ 66008 h 79476"/>
                  <a:gd name="connsiteX3" fmla="*/ 58769 w 60257"/>
                  <a:gd name="connsiteY3" fmla="*/ 62960 h 79476"/>
                  <a:gd name="connsiteX4" fmla="*/ 56674 w 60257"/>
                  <a:gd name="connsiteY4" fmla="*/ 54292 h 79476"/>
                  <a:gd name="connsiteX5" fmla="*/ 50673 w 60257"/>
                  <a:gd name="connsiteY5" fmla="*/ 53435 h 79476"/>
                  <a:gd name="connsiteX6" fmla="*/ 32480 w 60257"/>
                  <a:gd name="connsiteY6" fmla="*/ 56197 h 79476"/>
                  <a:gd name="connsiteX7" fmla="*/ 28766 w 60257"/>
                  <a:gd name="connsiteY7" fmla="*/ 0 h 79476"/>
                  <a:gd name="connsiteX8" fmla="*/ 0 w 60257"/>
                  <a:gd name="connsiteY8" fmla="*/ 10001 h 79476"/>
                  <a:gd name="connsiteX9" fmla="*/ 27432 w 60257"/>
                  <a:gd name="connsiteY9" fmla="*/ 57721 h 79476"/>
                  <a:gd name="connsiteX10" fmla="*/ 14954 w 60257"/>
                  <a:gd name="connsiteY10" fmla="*/ 62484 h 79476"/>
                  <a:gd name="connsiteX11" fmla="*/ 8382 w 60257"/>
                  <a:gd name="connsiteY11" fmla="*/ 66104 h 79476"/>
                  <a:gd name="connsiteX12" fmla="*/ 4381 w 60257"/>
                  <a:gd name="connsiteY12" fmla="*/ 72295 h 79476"/>
                  <a:gd name="connsiteX13" fmla="*/ 25718 w 60257"/>
                  <a:gd name="connsiteY13" fmla="*/ 77629 h 7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257" h="79476">
                    <a:moveTo>
                      <a:pt x="25718" y="77629"/>
                    </a:moveTo>
                    <a:cubicBezTo>
                      <a:pt x="31623" y="76200"/>
                      <a:pt x="37529" y="74295"/>
                      <a:pt x="43148" y="72009"/>
                    </a:cubicBezTo>
                    <a:cubicBezTo>
                      <a:pt x="46863" y="70390"/>
                      <a:pt x="51626" y="68580"/>
                      <a:pt x="55340" y="66008"/>
                    </a:cubicBezTo>
                    <a:cubicBezTo>
                      <a:pt x="56674" y="65056"/>
                      <a:pt x="57817" y="64103"/>
                      <a:pt x="58769" y="62960"/>
                    </a:cubicBezTo>
                    <a:cubicBezTo>
                      <a:pt x="61436" y="59912"/>
                      <a:pt x="60389" y="55912"/>
                      <a:pt x="56674" y="54292"/>
                    </a:cubicBezTo>
                    <a:cubicBezTo>
                      <a:pt x="54769" y="53530"/>
                      <a:pt x="52769" y="53435"/>
                      <a:pt x="50673" y="53435"/>
                    </a:cubicBezTo>
                    <a:cubicBezTo>
                      <a:pt x="44482" y="53530"/>
                      <a:pt x="38386" y="54578"/>
                      <a:pt x="32480" y="56197"/>
                    </a:cubicBezTo>
                    <a:cubicBezTo>
                      <a:pt x="28670" y="44387"/>
                      <a:pt x="23336" y="22003"/>
                      <a:pt x="28766" y="0"/>
                    </a:cubicBezTo>
                    <a:cubicBezTo>
                      <a:pt x="28766" y="0"/>
                      <a:pt x="16193" y="762"/>
                      <a:pt x="0" y="10001"/>
                    </a:cubicBezTo>
                    <a:cubicBezTo>
                      <a:pt x="0" y="10001"/>
                      <a:pt x="15240" y="22384"/>
                      <a:pt x="27432" y="57721"/>
                    </a:cubicBezTo>
                    <a:cubicBezTo>
                      <a:pt x="23241" y="59055"/>
                      <a:pt x="19050" y="60674"/>
                      <a:pt x="14954" y="62484"/>
                    </a:cubicBezTo>
                    <a:cubicBezTo>
                      <a:pt x="12668" y="63437"/>
                      <a:pt x="10382" y="64484"/>
                      <a:pt x="8382" y="66104"/>
                    </a:cubicBezTo>
                    <a:cubicBezTo>
                      <a:pt x="6382" y="67628"/>
                      <a:pt x="4858" y="69818"/>
                      <a:pt x="4381" y="72295"/>
                    </a:cubicBezTo>
                    <a:cubicBezTo>
                      <a:pt x="2857" y="82963"/>
                      <a:pt x="20288" y="78962"/>
                      <a:pt x="25718" y="7762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AE0E80A-F800-497E-A9BC-21E6D5182437}"/>
                  </a:ext>
                </a:extLst>
              </p:cNvPr>
              <p:cNvSpPr/>
              <p:nvPr/>
            </p:nvSpPr>
            <p:spPr>
              <a:xfrm>
                <a:off x="3894969" y="4975574"/>
                <a:ext cx="75907" cy="78694"/>
              </a:xfrm>
              <a:custGeom>
                <a:avLst/>
                <a:gdLst>
                  <a:gd name="connsiteX0" fmla="*/ 11613 w 75907"/>
                  <a:gd name="connsiteY0" fmla="*/ 60865 h 78694"/>
                  <a:gd name="connsiteX1" fmla="*/ 26472 w 75907"/>
                  <a:gd name="connsiteY1" fmla="*/ 71533 h 78694"/>
                  <a:gd name="connsiteX2" fmla="*/ 38569 w 75907"/>
                  <a:gd name="connsiteY2" fmla="*/ 77724 h 78694"/>
                  <a:gd name="connsiteX3" fmla="*/ 43046 w 75907"/>
                  <a:gd name="connsiteY3" fmla="*/ 78677 h 78694"/>
                  <a:gd name="connsiteX4" fmla="*/ 48761 w 75907"/>
                  <a:gd name="connsiteY4" fmla="*/ 71819 h 78694"/>
                  <a:gd name="connsiteX5" fmla="*/ 45903 w 75907"/>
                  <a:gd name="connsiteY5" fmla="*/ 66485 h 78694"/>
                  <a:gd name="connsiteX6" fmla="*/ 32854 w 75907"/>
                  <a:gd name="connsiteY6" fmla="*/ 53435 h 78694"/>
                  <a:gd name="connsiteX7" fmla="*/ 75907 w 75907"/>
                  <a:gd name="connsiteY7" fmla="*/ 17145 h 78694"/>
                  <a:gd name="connsiteX8" fmla="*/ 50761 w 75907"/>
                  <a:gd name="connsiteY8" fmla="*/ 0 h 78694"/>
                  <a:gd name="connsiteX9" fmla="*/ 28663 w 75907"/>
                  <a:gd name="connsiteY9" fmla="*/ 50387 h 78694"/>
                  <a:gd name="connsiteX10" fmla="*/ 17519 w 75907"/>
                  <a:gd name="connsiteY10" fmla="*/ 43148 h 78694"/>
                  <a:gd name="connsiteX11" fmla="*/ 10756 w 75907"/>
                  <a:gd name="connsiteY11" fmla="*/ 40005 h 78694"/>
                  <a:gd name="connsiteX12" fmla="*/ 3422 w 75907"/>
                  <a:gd name="connsiteY12" fmla="*/ 40481 h 78694"/>
                  <a:gd name="connsiteX13" fmla="*/ 11613 w 75907"/>
                  <a:gd name="connsiteY13" fmla="*/ 60865 h 78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907" h="78694">
                    <a:moveTo>
                      <a:pt x="11613" y="60865"/>
                    </a:moveTo>
                    <a:cubicBezTo>
                      <a:pt x="16281" y="64770"/>
                      <a:pt x="21329" y="68389"/>
                      <a:pt x="26472" y="71533"/>
                    </a:cubicBezTo>
                    <a:cubicBezTo>
                      <a:pt x="29997" y="73628"/>
                      <a:pt x="34283" y="76295"/>
                      <a:pt x="38569" y="77724"/>
                    </a:cubicBezTo>
                    <a:cubicBezTo>
                      <a:pt x="40093" y="78200"/>
                      <a:pt x="41617" y="78581"/>
                      <a:pt x="43046" y="78677"/>
                    </a:cubicBezTo>
                    <a:cubicBezTo>
                      <a:pt x="47046" y="78962"/>
                      <a:pt x="49713" y="75819"/>
                      <a:pt x="48761" y="71819"/>
                    </a:cubicBezTo>
                    <a:cubicBezTo>
                      <a:pt x="48285" y="69818"/>
                      <a:pt x="47142" y="68104"/>
                      <a:pt x="45903" y="66485"/>
                    </a:cubicBezTo>
                    <a:cubicBezTo>
                      <a:pt x="42189" y="61627"/>
                      <a:pt x="37712" y="57341"/>
                      <a:pt x="32854" y="53435"/>
                    </a:cubicBezTo>
                    <a:cubicBezTo>
                      <a:pt x="40093" y="43339"/>
                      <a:pt x="54952" y="25718"/>
                      <a:pt x="75907" y="17145"/>
                    </a:cubicBezTo>
                    <a:cubicBezTo>
                      <a:pt x="75907" y="17145"/>
                      <a:pt x="67811" y="7429"/>
                      <a:pt x="50761" y="0"/>
                    </a:cubicBezTo>
                    <a:cubicBezTo>
                      <a:pt x="50761" y="0"/>
                      <a:pt x="49809" y="19621"/>
                      <a:pt x="28663" y="50387"/>
                    </a:cubicBezTo>
                    <a:cubicBezTo>
                      <a:pt x="25044" y="47816"/>
                      <a:pt x="21329" y="45434"/>
                      <a:pt x="17519" y="43148"/>
                    </a:cubicBezTo>
                    <a:cubicBezTo>
                      <a:pt x="15328" y="41910"/>
                      <a:pt x="13137" y="40672"/>
                      <a:pt x="10756" y="40005"/>
                    </a:cubicBezTo>
                    <a:cubicBezTo>
                      <a:pt x="8375" y="39338"/>
                      <a:pt x="5708" y="39338"/>
                      <a:pt x="3422" y="40481"/>
                    </a:cubicBezTo>
                    <a:cubicBezTo>
                      <a:pt x="-6294" y="45625"/>
                      <a:pt x="7327" y="57245"/>
                      <a:pt x="11613" y="608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4E814ACA-B377-4CF2-85D4-0D32847D8BF2}"/>
                  </a:ext>
                </a:extLst>
              </p:cNvPr>
              <p:cNvSpPr/>
              <p:nvPr/>
            </p:nvSpPr>
            <p:spPr>
              <a:xfrm>
                <a:off x="3838507" y="4874038"/>
                <a:ext cx="74554" cy="58062"/>
              </a:xfrm>
              <a:custGeom>
                <a:avLst/>
                <a:gdLst>
                  <a:gd name="connsiteX0" fmla="*/ 257 w 74554"/>
                  <a:gd name="connsiteY0" fmla="*/ 19430 h 58062"/>
                  <a:gd name="connsiteX1" fmla="*/ 543 w 74554"/>
                  <a:gd name="connsiteY1" fmla="*/ 37718 h 58062"/>
                  <a:gd name="connsiteX2" fmla="*/ 2639 w 74554"/>
                  <a:gd name="connsiteY2" fmla="*/ 51148 h 58062"/>
                  <a:gd name="connsiteX3" fmla="*/ 4544 w 74554"/>
                  <a:gd name="connsiteY3" fmla="*/ 55339 h 58062"/>
                  <a:gd name="connsiteX4" fmla="*/ 13402 w 74554"/>
                  <a:gd name="connsiteY4" fmla="*/ 55911 h 58062"/>
                  <a:gd name="connsiteX5" fmla="*/ 15974 w 74554"/>
                  <a:gd name="connsiteY5" fmla="*/ 50482 h 58062"/>
                  <a:gd name="connsiteX6" fmla="*/ 18736 w 74554"/>
                  <a:gd name="connsiteY6" fmla="*/ 32289 h 58062"/>
                  <a:gd name="connsiteX7" fmla="*/ 73505 w 74554"/>
                  <a:gd name="connsiteY7" fmla="*/ 45338 h 58062"/>
                  <a:gd name="connsiteX8" fmla="*/ 72457 w 74554"/>
                  <a:gd name="connsiteY8" fmla="*/ 14953 h 58062"/>
                  <a:gd name="connsiteX9" fmla="*/ 18831 w 74554"/>
                  <a:gd name="connsiteY9" fmla="*/ 27145 h 58062"/>
                  <a:gd name="connsiteX10" fmla="*/ 17974 w 74554"/>
                  <a:gd name="connsiteY10" fmla="*/ 13810 h 58062"/>
                  <a:gd name="connsiteX11" fmla="*/ 16450 w 74554"/>
                  <a:gd name="connsiteY11" fmla="*/ 6476 h 58062"/>
                  <a:gd name="connsiteX12" fmla="*/ 11687 w 74554"/>
                  <a:gd name="connsiteY12" fmla="*/ 856 h 58062"/>
                  <a:gd name="connsiteX13" fmla="*/ 257 w 74554"/>
                  <a:gd name="connsiteY13" fmla="*/ 19430 h 58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554" h="58062">
                    <a:moveTo>
                      <a:pt x="257" y="19430"/>
                    </a:moveTo>
                    <a:cubicBezTo>
                      <a:pt x="-124" y="25526"/>
                      <a:pt x="-124" y="31717"/>
                      <a:pt x="543" y="37718"/>
                    </a:cubicBezTo>
                    <a:cubicBezTo>
                      <a:pt x="924" y="41814"/>
                      <a:pt x="1305" y="46862"/>
                      <a:pt x="2639" y="51148"/>
                    </a:cubicBezTo>
                    <a:cubicBezTo>
                      <a:pt x="3115" y="52672"/>
                      <a:pt x="3686" y="54101"/>
                      <a:pt x="4544" y="55339"/>
                    </a:cubicBezTo>
                    <a:cubicBezTo>
                      <a:pt x="6639" y="58768"/>
                      <a:pt x="10830" y="58959"/>
                      <a:pt x="13402" y="55911"/>
                    </a:cubicBezTo>
                    <a:cubicBezTo>
                      <a:pt x="14735" y="54387"/>
                      <a:pt x="15402" y="52387"/>
                      <a:pt x="15974" y="50482"/>
                    </a:cubicBezTo>
                    <a:cubicBezTo>
                      <a:pt x="17688" y="44576"/>
                      <a:pt x="18545" y="38480"/>
                      <a:pt x="18736" y="32289"/>
                    </a:cubicBezTo>
                    <a:cubicBezTo>
                      <a:pt x="31214" y="32098"/>
                      <a:pt x="54169" y="33622"/>
                      <a:pt x="73505" y="45338"/>
                    </a:cubicBezTo>
                    <a:cubicBezTo>
                      <a:pt x="73505" y="45338"/>
                      <a:pt x="76457" y="33051"/>
                      <a:pt x="72457" y="14953"/>
                    </a:cubicBezTo>
                    <a:cubicBezTo>
                      <a:pt x="72457" y="14953"/>
                      <a:pt x="56074" y="25812"/>
                      <a:pt x="18831" y="27145"/>
                    </a:cubicBezTo>
                    <a:cubicBezTo>
                      <a:pt x="18736" y="22669"/>
                      <a:pt x="18450" y="18287"/>
                      <a:pt x="17974" y="13810"/>
                    </a:cubicBezTo>
                    <a:cubicBezTo>
                      <a:pt x="17688" y="11334"/>
                      <a:pt x="17402" y="8762"/>
                      <a:pt x="16450" y="6476"/>
                    </a:cubicBezTo>
                    <a:cubicBezTo>
                      <a:pt x="15497" y="4190"/>
                      <a:pt x="13973" y="2000"/>
                      <a:pt x="11687" y="856"/>
                    </a:cubicBezTo>
                    <a:cubicBezTo>
                      <a:pt x="1877" y="-4097"/>
                      <a:pt x="543" y="13810"/>
                      <a:pt x="257" y="1943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3B88E99D-734B-43A7-8E94-0CA04A010835}"/>
                  </a:ext>
                </a:extLst>
              </p:cNvPr>
              <p:cNvSpPr/>
              <p:nvPr/>
            </p:nvSpPr>
            <p:spPr>
              <a:xfrm>
                <a:off x="3886677" y="4747149"/>
                <a:ext cx="73340" cy="81263"/>
              </a:xfrm>
              <a:custGeom>
                <a:avLst/>
                <a:gdLst>
                  <a:gd name="connsiteX0" fmla="*/ 26859 w 73340"/>
                  <a:gd name="connsiteY0" fmla="*/ 6778 h 81263"/>
                  <a:gd name="connsiteX1" fmla="*/ 12286 w 73340"/>
                  <a:gd name="connsiteY1" fmla="*/ 17827 h 81263"/>
                  <a:gd name="connsiteX2" fmla="*/ 2761 w 73340"/>
                  <a:gd name="connsiteY2" fmla="*/ 27542 h 81263"/>
                  <a:gd name="connsiteX3" fmla="*/ 475 w 73340"/>
                  <a:gd name="connsiteY3" fmla="*/ 31543 h 81263"/>
                  <a:gd name="connsiteX4" fmla="*/ 5332 w 73340"/>
                  <a:gd name="connsiteY4" fmla="*/ 39067 h 81263"/>
                  <a:gd name="connsiteX5" fmla="*/ 11238 w 73340"/>
                  <a:gd name="connsiteY5" fmla="*/ 37924 h 81263"/>
                  <a:gd name="connsiteX6" fmla="*/ 27526 w 73340"/>
                  <a:gd name="connsiteY6" fmla="*/ 29352 h 81263"/>
                  <a:gd name="connsiteX7" fmla="*/ 49528 w 73340"/>
                  <a:gd name="connsiteY7" fmla="*/ 81263 h 81263"/>
                  <a:gd name="connsiteX8" fmla="*/ 73341 w 73340"/>
                  <a:gd name="connsiteY8" fmla="*/ 62308 h 81263"/>
                  <a:gd name="connsiteX9" fmla="*/ 31717 w 73340"/>
                  <a:gd name="connsiteY9" fmla="*/ 26304 h 81263"/>
                  <a:gd name="connsiteX10" fmla="*/ 41908 w 73340"/>
                  <a:gd name="connsiteY10" fmla="*/ 17731 h 81263"/>
                  <a:gd name="connsiteX11" fmla="*/ 46957 w 73340"/>
                  <a:gd name="connsiteY11" fmla="*/ 12207 h 81263"/>
                  <a:gd name="connsiteX12" fmla="*/ 48671 w 73340"/>
                  <a:gd name="connsiteY12" fmla="*/ 5063 h 81263"/>
                  <a:gd name="connsiteX13" fmla="*/ 26859 w 73340"/>
                  <a:gd name="connsiteY13" fmla="*/ 6778 h 8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340" h="81263">
                    <a:moveTo>
                      <a:pt x="26859" y="6778"/>
                    </a:moveTo>
                    <a:cubicBezTo>
                      <a:pt x="21715" y="10111"/>
                      <a:pt x="16762" y="13826"/>
                      <a:pt x="12286" y="17827"/>
                    </a:cubicBezTo>
                    <a:cubicBezTo>
                      <a:pt x="9238" y="20589"/>
                      <a:pt x="5428" y="23827"/>
                      <a:pt x="2761" y="27542"/>
                    </a:cubicBezTo>
                    <a:cubicBezTo>
                      <a:pt x="1808" y="28876"/>
                      <a:pt x="1046" y="30209"/>
                      <a:pt x="475" y="31543"/>
                    </a:cubicBezTo>
                    <a:cubicBezTo>
                      <a:pt x="-1049" y="35257"/>
                      <a:pt x="1237" y="38781"/>
                      <a:pt x="5332" y="39067"/>
                    </a:cubicBezTo>
                    <a:cubicBezTo>
                      <a:pt x="7333" y="39163"/>
                      <a:pt x="9333" y="38591"/>
                      <a:pt x="11238" y="37924"/>
                    </a:cubicBezTo>
                    <a:cubicBezTo>
                      <a:pt x="17048" y="35829"/>
                      <a:pt x="22477" y="32781"/>
                      <a:pt x="27526" y="29352"/>
                    </a:cubicBezTo>
                    <a:cubicBezTo>
                      <a:pt x="35050" y="39258"/>
                      <a:pt x="47433" y="58689"/>
                      <a:pt x="49528" y="81263"/>
                    </a:cubicBezTo>
                    <a:cubicBezTo>
                      <a:pt x="49528" y="81263"/>
                      <a:pt x="61149" y="76310"/>
                      <a:pt x="73341" y="62308"/>
                    </a:cubicBezTo>
                    <a:cubicBezTo>
                      <a:pt x="73341" y="62308"/>
                      <a:pt x="54862" y="55641"/>
                      <a:pt x="31717" y="26304"/>
                    </a:cubicBezTo>
                    <a:cubicBezTo>
                      <a:pt x="35241" y="23637"/>
                      <a:pt x="38670" y="20779"/>
                      <a:pt x="41908" y="17731"/>
                    </a:cubicBezTo>
                    <a:cubicBezTo>
                      <a:pt x="43718" y="16017"/>
                      <a:pt x="45623" y="14302"/>
                      <a:pt x="46957" y="12207"/>
                    </a:cubicBezTo>
                    <a:cubicBezTo>
                      <a:pt x="48290" y="10111"/>
                      <a:pt x="49052" y="7540"/>
                      <a:pt x="48671" y="5063"/>
                    </a:cubicBezTo>
                    <a:cubicBezTo>
                      <a:pt x="46766" y="-5795"/>
                      <a:pt x="31621" y="3730"/>
                      <a:pt x="26859" y="677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20" name="Graphic 25">
              <a:extLst>
                <a:ext uri="{FF2B5EF4-FFF2-40B4-BE49-F238E27FC236}">
                  <a16:creationId xmlns:a16="http://schemas.microsoft.com/office/drawing/2014/main" id="{DF11000F-3B7A-4100-832B-7C3CDD8D4368}"/>
                </a:ext>
              </a:extLst>
            </p:cNvPr>
            <p:cNvGrpSpPr/>
            <p:nvPr/>
          </p:nvGrpSpPr>
          <p:grpSpPr>
            <a:xfrm>
              <a:off x="3916584" y="4818602"/>
              <a:ext cx="187737" cy="182118"/>
              <a:chOff x="3916584" y="4818602"/>
              <a:chExt cx="187737" cy="182118"/>
            </a:xfrm>
            <a:solidFill>
              <a:srgbClr val="E54545"/>
            </a:solidFill>
          </p:grpSpPr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9B33BD06-E3E0-432D-976E-AA251369E71A}"/>
                  </a:ext>
                </a:extLst>
              </p:cNvPr>
              <p:cNvSpPr/>
              <p:nvPr/>
            </p:nvSpPr>
            <p:spPr>
              <a:xfrm>
                <a:off x="3916584" y="4888325"/>
                <a:ext cx="24765" cy="34861"/>
              </a:xfrm>
              <a:custGeom>
                <a:avLst/>
                <a:gdLst>
                  <a:gd name="connsiteX0" fmla="*/ 12383 w 24765"/>
                  <a:gd name="connsiteY0" fmla="*/ 0 h 34861"/>
                  <a:gd name="connsiteX1" fmla="*/ 0 w 24765"/>
                  <a:gd name="connsiteY1" fmla="*/ 17431 h 34861"/>
                  <a:gd name="connsiteX2" fmla="*/ 12383 w 24765"/>
                  <a:gd name="connsiteY2" fmla="*/ 34862 h 34861"/>
                  <a:gd name="connsiteX3" fmla="*/ 24765 w 24765"/>
                  <a:gd name="connsiteY3" fmla="*/ 17431 h 34861"/>
                  <a:gd name="connsiteX4" fmla="*/ 12383 w 24765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34861">
                    <a:moveTo>
                      <a:pt x="12383" y="0"/>
                    </a:moveTo>
                    <a:cubicBezTo>
                      <a:pt x="5525" y="0"/>
                      <a:pt x="0" y="7811"/>
                      <a:pt x="0" y="17431"/>
                    </a:cubicBezTo>
                    <a:cubicBezTo>
                      <a:pt x="0" y="27051"/>
                      <a:pt x="5525" y="34862"/>
                      <a:pt x="12383" y="34862"/>
                    </a:cubicBezTo>
                    <a:cubicBezTo>
                      <a:pt x="19241" y="34862"/>
                      <a:pt x="24765" y="27051"/>
                      <a:pt x="24765" y="17431"/>
                    </a:cubicBezTo>
                    <a:cubicBezTo>
                      <a:pt x="24670" y="7811"/>
                      <a:pt x="19145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79F8A78-69D5-449E-9FBD-98CE54C74F0D}"/>
                  </a:ext>
                </a:extLst>
              </p:cNvPr>
              <p:cNvSpPr/>
              <p:nvPr/>
            </p:nvSpPr>
            <p:spPr>
              <a:xfrm>
                <a:off x="4079556" y="4893564"/>
                <a:ext cx="24765" cy="34861"/>
              </a:xfrm>
              <a:custGeom>
                <a:avLst/>
                <a:gdLst>
                  <a:gd name="connsiteX0" fmla="*/ 12383 w 24765"/>
                  <a:gd name="connsiteY0" fmla="*/ 0 h 34861"/>
                  <a:gd name="connsiteX1" fmla="*/ 0 w 24765"/>
                  <a:gd name="connsiteY1" fmla="*/ 17431 h 34861"/>
                  <a:gd name="connsiteX2" fmla="*/ 12383 w 24765"/>
                  <a:gd name="connsiteY2" fmla="*/ 34862 h 34861"/>
                  <a:gd name="connsiteX3" fmla="*/ 24765 w 24765"/>
                  <a:gd name="connsiteY3" fmla="*/ 17431 h 34861"/>
                  <a:gd name="connsiteX4" fmla="*/ 12383 w 24765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34861">
                    <a:moveTo>
                      <a:pt x="12383" y="0"/>
                    </a:moveTo>
                    <a:cubicBezTo>
                      <a:pt x="5524" y="0"/>
                      <a:pt x="0" y="7810"/>
                      <a:pt x="0" y="17431"/>
                    </a:cubicBezTo>
                    <a:cubicBezTo>
                      <a:pt x="0" y="27051"/>
                      <a:pt x="5524" y="34862"/>
                      <a:pt x="12383" y="34862"/>
                    </a:cubicBezTo>
                    <a:cubicBezTo>
                      <a:pt x="19241" y="34862"/>
                      <a:pt x="24765" y="27051"/>
                      <a:pt x="24765" y="17431"/>
                    </a:cubicBezTo>
                    <a:cubicBezTo>
                      <a:pt x="24765" y="7906"/>
                      <a:pt x="19241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188944D3-DD0C-4542-B692-C0939307DFB2}"/>
                  </a:ext>
                </a:extLst>
              </p:cNvPr>
              <p:cNvSpPr/>
              <p:nvPr/>
            </p:nvSpPr>
            <p:spPr>
              <a:xfrm>
                <a:off x="4042123" y="4823364"/>
                <a:ext cx="24764" cy="34861"/>
              </a:xfrm>
              <a:custGeom>
                <a:avLst/>
                <a:gdLst>
                  <a:gd name="connsiteX0" fmla="*/ 12382 w 24764"/>
                  <a:gd name="connsiteY0" fmla="*/ 34861 h 34861"/>
                  <a:gd name="connsiteX1" fmla="*/ 24765 w 24764"/>
                  <a:gd name="connsiteY1" fmla="*/ 17431 h 34861"/>
                  <a:gd name="connsiteX2" fmla="*/ 12382 w 24764"/>
                  <a:gd name="connsiteY2" fmla="*/ 0 h 34861"/>
                  <a:gd name="connsiteX3" fmla="*/ 0 w 24764"/>
                  <a:gd name="connsiteY3" fmla="*/ 17431 h 34861"/>
                  <a:gd name="connsiteX4" fmla="*/ 12382 w 24764"/>
                  <a:gd name="connsiteY4" fmla="*/ 34861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34861">
                    <a:moveTo>
                      <a:pt x="12382" y="34861"/>
                    </a:moveTo>
                    <a:cubicBezTo>
                      <a:pt x="19240" y="34861"/>
                      <a:pt x="24765" y="27051"/>
                      <a:pt x="24765" y="17431"/>
                    </a:cubicBezTo>
                    <a:cubicBezTo>
                      <a:pt x="24765" y="7810"/>
                      <a:pt x="19240" y="0"/>
                      <a:pt x="12382" y="0"/>
                    </a:cubicBezTo>
                    <a:cubicBezTo>
                      <a:pt x="5524" y="0"/>
                      <a:pt x="0" y="7810"/>
                      <a:pt x="0" y="17431"/>
                    </a:cubicBezTo>
                    <a:cubicBezTo>
                      <a:pt x="0" y="26956"/>
                      <a:pt x="5524" y="34861"/>
                      <a:pt x="12382" y="3486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B34ECCED-1178-4DEB-AB66-546C652C4BBF}"/>
                  </a:ext>
                </a:extLst>
              </p:cNvPr>
              <p:cNvSpPr/>
              <p:nvPr/>
            </p:nvSpPr>
            <p:spPr>
              <a:xfrm>
                <a:off x="4033646" y="4871561"/>
                <a:ext cx="33337" cy="47243"/>
              </a:xfrm>
              <a:custGeom>
                <a:avLst/>
                <a:gdLst>
                  <a:gd name="connsiteX0" fmla="*/ 16669 w 33337"/>
                  <a:gd name="connsiteY0" fmla="*/ 0 h 47243"/>
                  <a:gd name="connsiteX1" fmla="*/ 0 w 33337"/>
                  <a:gd name="connsiteY1" fmla="*/ 23622 h 47243"/>
                  <a:gd name="connsiteX2" fmla="*/ 16669 w 33337"/>
                  <a:gd name="connsiteY2" fmla="*/ 47244 h 47243"/>
                  <a:gd name="connsiteX3" fmla="*/ 33338 w 33337"/>
                  <a:gd name="connsiteY3" fmla="*/ 23622 h 47243"/>
                  <a:gd name="connsiteX4" fmla="*/ 16669 w 33337"/>
                  <a:gd name="connsiteY4" fmla="*/ 0 h 47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47243">
                    <a:moveTo>
                      <a:pt x="16669" y="0"/>
                    </a:moveTo>
                    <a:cubicBezTo>
                      <a:pt x="7430" y="0"/>
                      <a:pt x="0" y="10573"/>
                      <a:pt x="0" y="23622"/>
                    </a:cubicBezTo>
                    <a:cubicBezTo>
                      <a:pt x="0" y="36671"/>
                      <a:pt x="7430" y="47244"/>
                      <a:pt x="16669" y="47244"/>
                    </a:cubicBezTo>
                    <a:cubicBezTo>
                      <a:pt x="25908" y="47244"/>
                      <a:pt x="33338" y="36671"/>
                      <a:pt x="33338" y="23622"/>
                    </a:cubicBezTo>
                    <a:cubicBezTo>
                      <a:pt x="33338" y="10573"/>
                      <a:pt x="25908" y="0"/>
                      <a:pt x="1666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71340773-E3EF-40A7-AF6D-F81E98CF4852}"/>
                  </a:ext>
                </a:extLst>
              </p:cNvPr>
              <p:cNvSpPr/>
              <p:nvPr/>
            </p:nvSpPr>
            <p:spPr>
              <a:xfrm>
                <a:off x="3936682" y="4940808"/>
                <a:ext cx="24764" cy="34861"/>
              </a:xfrm>
              <a:custGeom>
                <a:avLst/>
                <a:gdLst>
                  <a:gd name="connsiteX0" fmla="*/ 12383 w 24764"/>
                  <a:gd name="connsiteY0" fmla="*/ 0 h 34861"/>
                  <a:gd name="connsiteX1" fmla="*/ 0 w 24764"/>
                  <a:gd name="connsiteY1" fmla="*/ 17431 h 34861"/>
                  <a:gd name="connsiteX2" fmla="*/ 12383 w 24764"/>
                  <a:gd name="connsiteY2" fmla="*/ 34862 h 34861"/>
                  <a:gd name="connsiteX3" fmla="*/ 24765 w 24764"/>
                  <a:gd name="connsiteY3" fmla="*/ 17431 h 34861"/>
                  <a:gd name="connsiteX4" fmla="*/ 12383 w 24764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34861">
                    <a:moveTo>
                      <a:pt x="12383" y="0"/>
                    </a:moveTo>
                    <a:cubicBezTo>
                      <a:pt x="5524" y="0"/>
                      <a:pt x="0" y="7811"/>
                      <a:pt x="0" y="17431"/>
                    </a:cubicBezTo>
                    <a:cubicBezTo>
                      <a:pt x="0" y="27051"/>
                      <a:pt x="5524" y="34862"/>
                      <a:pt x="12383" y="34862"/>
                    </a:cubicBezTo>
                    <a:cubicBezTo>
                      <a:pt x="19240" y="34862"/>
                      <a:pt x="24765" y="27051"/>
                      <a:pt x="24765" y="17431"/>
                    </a:cubicBezTo>
                    <a:cubicBezTo>
                      <a:pt x="24765" y="7811"/>
                      <a:pt x="19240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4425C84D-5F06-4C34-8EB3-28E7BB9D8853}"/>
                  </a:ext>
                </a:extLst>
              </p:cNvPr>
              <p:cNvSpPr/>
              <p:nvPr/>
            </p:nvSpPr>
            <p:spPr>
              <a:xfrm>
                <a:off x="3956875" y="4847939"/>
                <a:ext cx="44767" cy="63055"/>
              </a:xfrm>
              <a:custGeom>
                <a:avLst/>
                <a:gdLst>
                  <a:gd name="connsiteX0" fmla="*/ 44768 w 44767"/>
                  <a:gd name="connsiteY0" fmla="*/ 31528 h 63055"/>
                  <a:gd name="connsiteX1" fmla="*/ 22384 w 44767"/>
                  <a:gd name="connsiteY1" fmla="*/ 63055 h 63055"/>
                  <a:gd name="connsiteX2" fmla="*/ 0 w 44767"/>
                  <a:gd name="connsiteY2" fmla="*/ 31528 h 63055"/>
                  <a:gd name="connsiteX3" fmla="*/ 22384 w 44767"/>
                  <a:gd name="connsiteY3" fmla="*/ 0 h 63055"/>
                  <a:gd name="connsiteX4" fmla="*/ 44768 w 44767"/>
                  <a:gd name="connsiteY4" fmla="*/ 31528 h 6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7" h="63055">
                    <a:moveTo>
                      <a:pt x="44768" y="31528"/>
                    </a:moveTo>
                    <a:cubicBezTo>
                      <a:pt x="44768" y="48940"/>
                      <a:pt x="34746" y="63055"/>
                      <a:pt x="22384" y="63055"/>
                    </a:cubicBezTo>
                    <a:cubicBezTo>
                      <a:pt x="10022" y="63055"/>
                      <a:pt x="0" y="48940"/>
                      <a:pt x="0" y="31528"/>
                    </a:cubicBezTo>
                    <a:cubicBezTo>
                      <a:pt x="0" y="14115"/>
                      <a:pt x="10022" y="0"/>
                      <a:pt x="22384" y="0"/>
                    </a:cubicBezTo>
                    <a:cubicBezTo>
                      <a:pt x="34746" y="0"/>
                      <a:pt x="44768" y="14115"/>
                      <a:pt x="44768" y="315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FE39A667-F63A-4341-9CFE-0B0642B52D74}"/>
                  </a:ext>
                </a:extLst>
              </p:cNvPr>
              <p:cNvSpPr/>
              <p:nvPr/>
            </p:nvSpPr>
            <p:spPr>
              <a:xfrm>
                <a:off x="3997451" y="4932140"/>
                <a:ext cx="44767" cy="63055"/>
              </a:xfrm>
              <a:custGeom>
                <a:avLst/>
                <a:gdLst>
                  <a:gd name="connsiteX0" fmla="*/ 44767 w 44767"/>
                  <a:gd name="connsiteY0" fmla="*/ 31528 h 63055"/>
                  <a:gd name="connsiteX1" fmla="*/ 22384 w 44767"/>
                  <a:gd name="connsiteY1" fmla="*/ 63055 h 63055"/>
                  <a:gd name="connsiteX2" fmla="*/ 0 w 44767"/>
                  <a:gd name="connsiteY2" fmla="*/ 31528 h 63055"/>
                  <a:gd name="connsiteX3" fmla="*/ 22384 w 44767"/>
                  <a:gd name="connsiteY3" fmla="*/ 0 h 63055"/>
                  <a:gd name="connsiteX4" fmla="*/ 44767 w 44767"/>
                  <a:gd name="connsiteY4" fmla="*/ 31528 h 6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7" h="63055">
                    <a:moveTo>
                      <a:pt x="44767" y="31528"/>
                    </a:moveTo>
                    <a:cubicBezTo>
                      <a:pt x="44767" y="48940"/>
                      <a:pt x="34746" y="63055"/>
                      <a:pt x="22384" y="63055"/>
                    </a:cubicBezTo>
                    <a:cubicBezTo>
                      <a:pt x="10022" y="63055"/>
                      <a:pt x="0" y="48940"/>
                      <a:pt x="0" y="31528"/>
                    </a:cubicBezTo>
                    <a:cubicBezTo>
                      <a:pt x="0" y="14115"/>
                      <a:pt x="10022" y="0"/>
                      <a:pt x="22384" y="0"/>
                    </a:cubicBezTo>
                    <a:cubicBezTo>
                      <a:pt x="34746" y="0"/>
                      <a:pt x="44767" y="14115"/>
                      <a:pt x="44767" y="315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50BC1A9-643A-4AA6-9A5A-EA2A53D6D9C7}"/>
                  </a:ext>
                </a:extLst>
              </p:cNvPr>
              <p:cNvSpPr/>
              <p:nvPr/>
            </p:nvSpPr>
            <p:spPr>
              <a:xfrm>
                <a:off x="3970400" y="4929949"/>
                <a:ext cx="12954" cy="18288"/>
              </a:xfrm>
              <a:custGeom>
                <a:avLst/>
                <a:gdLst>
                  <a:gd name="connsiteX0" fmla="*/ 12954 w 12954"/>
                  <a:gd name="connsiteY0" fmla="*/ 9144 h 18288"/>
                  <a:gd name="connsiteX1" fmla="*/ 6477 w 12954"/>
                  <a:gd name="connsiteY1" fmla="*/ 0 h 18288"/>
                  <a:gd name="connsiteX2" fmla="*/ 0 w 12954"/>
                  <a:gd name="connsiteY2" fmla="*/ 9144 h 18288"/>
                  <a:gd name="connsiteX3" fmla="*/ 6477 w 12954"/>
                  <a:gd name="connsiteY3" fmla="*/ 18288 h 18288"/>
                  <a:gd name="connsiteX4" fmla="*/ 12954 w 12954"/>
                  <a:gd name="connsiteY4" fmla="*/ 9144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12954" y="9144"/>
                    </a:moveTo>
                    <a:cubicBezTo>
                      <a:pt x="12954" y="4096"/>
                      <a:pt x="10096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8" y="18288"/>
                      <a:pt x="6477" y="18288"/>
                    </a:cubicBezTo>
                    <a:cubicBezTo>
                      <a:pt x="10096" y="18288"/>
                      <a:pt x="12954" y="14192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734851B5-DCAE-4FBA-950F-200A3AB4FDBB}"/>
                  </a:ext>
                </a:extLst>
              </p:cNvPr>
              <p:cNvSpPr/>
              <p:nvPr/>
            </p:nvSpPr>
            <p:spPr>
              <a:xfrm>
                <a:off x="4050315" y="4933664"/>
                <a:ext cx="12954" cy="18288"/>
              </a:xfrm>
              <a:custGeom>
                <a:avLst/>
                <a:gdLst>
                  <a:gd name="connsiteX0" fmla="*/ 6477 w 12954"/>
                  <a:gd name="connsiteY0" fmla="*/ 0 h 18288"/>
                  <a:gd name="connsiteX1" fmla="*/ 0 w 12954"/>
                  <a:gd name="connsiteY1" fmla="*/ 9144 h 18288"/>
                  <a:gd name="connsiteX2" fmla="*/ 6477 w 12954"/>
                  <a:gd name="connsiteY2" fmla="*/ 18288 h 18288"/>
                  <a:gd name="connsiteX3" fmla="*/ 12954 w 12954"/>
                  <a:gd name="connsiteY3" fmla="*/ 9144 h 18288"/>
                  <a:gd name="connsiteX4" fmla="*/ 6477 w 12954"/>
                  <a:gd name="connsiteY4" fmla="*/ 0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6477" y="0"/>
                    </a:move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8" y="18288"/>
                      <a:pt x="6477" y="18288"/>
                    </a:cubicBez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7" y="0"/>
                      <a:pt x="647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252333B6-1679-4634-BF21-E1F4629DF303}"/>
                  </a:ext>
                </a:extLst>
              </p:cNvPr>
              <p:cNvSpPr/>
              <p:nvPr/>
            </p:nvSpPr>
            <p:spPr>
              <a:xfrm>
                <a:off x="4086510" y="4851844"/>
                <a:ext cx="12953" cy="18287"/>
              </a:xfrm>
              <a:custGeom>
                <a:avLst/>
                <a:gdLst>
                  <a:gd name="connsiteX0" fmla="*/ 6477 w 12953"/>
                  <a:gd name="connsiteY0" fmla="*/ 18288 h 18287"/>
                  <a:gd name="connsiteX1" fmla="*/ 12954 w 12953"/>
                  <a:gd name="connsiteY1" fmla="*/ 9144 h 18287"/>
                  <a:gd name="connsiteX2" fmla="*/ 6477 w 12953"/>
                  <a:gd name="connsiteY2" fmla="*/ 0 h 18287"/>
                  <a:gd name="connsiteX3" fmla="*/ 0 w 12953"/>
                  <a:gd name="connsiteY3" fmla="*/ 9144 h 18287"/>
                  <a:gd name="connsiteX4" fmla="*/ 6477 w 12953"/>
                  <a:gd name="connsiteY4" fmla="*/ 18288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6477" y="18288"/>
                    </a:move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6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7" y="18288"/>
                      <a:pt x="6477" y="1828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BC6A5424-F797-4A65-9C28-793B3D62B6C1}"/>
                  </a:ext>
                </a:extLst>
              </p:cNvPr>
              <p:cNvSpPr/>
              <p:nvPr/>
            </p:nvSpPr>
            <p:spPr>
              <a:xfrm>
                <a:off x="3976877" y="4982432"/>
                <a:ext cx="12953" cy="18288"/>
              </a:xfrm>
              <a:custGeom>
                <a:avLst/>
                <a:gdLst>
                  <a:gd name="connsiteX0" fmla="*/ 6477 w 12953"/>
                  <a:gd name="connsiteY0" fmla="*/ 0 h 18288"/>
                  <a:gd name="connsiteX1" fmla="*/ 0 w 12953"/>
                  <a:gd name="connsiteY1" fmla="*/ 9144 h 18288"/>
                  <a:gd name="connsiteX2" fmla="*/ 6477 w 12953"/>
                  <a:gd name="connsiteY2" fmla="*/ 18288 h 18288"/>
                  <a:gd name="connsiteX3" fmla="*/ 12954 w 12953"/>
                  <a:gd name="connsiteY3" fmla="*/ 9144 h 18288"/>
                  <a:gd name="connsiteX4" fmla="*/ 6477 w 12953"/>
                  <a:gd name="connsiteY4" fmla="*/ 0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8">
                    <a:moveTo>
                      <a:pt x="6477" y="0"/>
                    </a:move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7" y="18288"/>
                      <a:pt x="6477" y="18288"/>
                    </a:cubicBez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01" y="0"/>
                      <a:pt x="647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DDF8596B-EF18-4CB1-9A1D-B8CCA7561EC0}"/>
                  </a:ext>
                </a:extLst>
              </p:cNvPr>
              <p:cNvSpPr/>
              <p:nvPr/>
            </p:nvSpPr>
            <p:spPr>
              <a:xfrm>
                <a:off x="3998023" y="4818602"/>
                <a:ext cx="12953" cy="18287"/>
              </a:xfrm>
              <a:custGeom>
                <a:avLst/>
                <a:gdLst>
                  <a:gd name="connsiteX0" fmla="*/ 12954 w 12953"/>
                  <a:gd name="connsiteY0" fmla="*/ 9144 h 18287"/>
                  <a:gd name="connsiteX1" fmla="*/ 6477 w 12953"/>
                  <a:gd name="connsiteY1" fmla="*/ 18288 h 18287"/>
                  <a:gd name="connsiteX2" fmla="*/ 0 w 12953"/>
                  <a:gd name="connsiteY2" fmla="*/ 9144 h 18287"/>
                  <a:gd name="connsiteX3" fmla="*/ 6477 w 12953"/>
                  <a:gd name="connsiteY3" fmla="*/ 0 h 18287"/>
                  <a:gd name="connsiteX4" fmla="*/ 12954 w 12953"/>
                  <a:gd name="connsiteY4" fmla="*/ 9144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12954" y="9144"/>
                    </a:moveTo>
                    <a:cubicBezTo>
                      <a:pt x="12954" y="14194"/>
                      <a:pt x="10054" y="18288"/>
                      <a:pt x="6477" y="18288"/>
                    </a:cubicBezTo>
                    <a:cubicBezTo>
                      <a:pt x="2900" y="18288"/>
                      <a:pt x="0" y="14194"/>
                      <a:pt x="0" y="9144"/>
                    </a:cubicBezTo>
                    <a:cubicBezTo>
                      <a:pt x="0" y="4094"/>
                      <a:pt x="2900" y="0"/>
                      <a:pt x="6477" y="0"/>
                    </a:cubicBezTo>
                    <a:cubicBezTo>
                      <a:pt x="10054" y="0"/>
                      <a:pt x="12954" y="4094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3776660C-134F-432B-B597-1EA157DE8E07}"/>
                  </a:ext>
                </a:extLst>
              </p:cNvPr>
              <p:cNvSpPr/>
              <p:nvPr/>
            </p:nvSpPr>
            <p:spPr>
              <a:xfrm>
                <a:off x="4013358" y="4870323"/>
                <a:ext cx="12953" cy="18287"/>
              </a:xfrm>
              <a:custGeom>
                <a:avLst/>
                <a:gdLst>
                  <a:gd name="connsiteX0" fmla="*/ 12954 w 12953"/>
                  <a:gd name="connsiteY0" fmla="*/ 9144 h 18287"/>
                  <a:gd name="connsiteX1" fmla="*/ 6477 w 12953"/>
                  <a:gd name="connsiteY1" fmla="*/ 18288 h 18287"/>
                  <a:gd name="connsiteX2" fmla="*/ 0 w 12953"/>
                  <a:gd name="connsiteY2" fmla="*/ 9144 h 18287"/>
                  <a:gd name="connsiteX3" fmla="*/ 6477 w 12953"/>
                  <a:gd name="connsiteY3" fmla="*/ 0 h 18287"/>
                  <a:gd name="connsiteX4" fmla="*/ 12954 w 12953"/>
                  <a:gd name="connsiteY4" fmla="*/ 9144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12954" y="9144"/>
                    </a:moveTo>
                    <a:cubicBezTo>
                      <a:pt x="12954" y="14194"/>
                      <a:pt x="10054" y="18288"/>
                      <a:pt x="6477" y="18288"/>
                    </a:cubicBezTo>
                    <a:cubicBezTo>
                      <a:pt x="2900" y="18288"/>
                      <a:pt x="0" y="14194"/>
                      <a:pt x="0" y="9144"/>
                    </a:cubicBezTo>
                    <a:cubicBezTo>
                      <a:pt x="0" y="4094"/>
                      <a:pt x="2900" y="0"/>
                      <a:pt x="6477" y="0"/>
                    </a:cubicBezTo>
                    <a:cubicBezTo>
                      <a:pt x="10054" y="0"/>
                      <a:pt x="12954" y="4094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91EF52DF-2733-4E9C-B44E-2A3EEFB28A62}"/>
                  </a:ext>
                </a:extLst>
              </p:cNvPr>
              <p:cNvSpPr/>
              <p:nvPr/>
            </p:nvSpPr>
            <p:spPr>
              <a:xfrm>
                <a:off x="3932967" y="4844033"/>
                <a:ext cx="12954" cy="18288"/>
              </a:xfrm>
              <a:custGeom>
                <a:avLst/>
                <a:gdLst>
                  <a:gd name="connsiteX0" fmla="*/ 6477 w 12954"/>
                  <a:gd name="connsiteY0" fmla="*/ 18288 h 18288"/>
                  <a:gd name="connsiteX1" fmla="*/ 12954 w 12954"/>
                  <a:gd name="connsiteY1" fmla="*/ 9144 h 18288"/>
                  <a:gd name="connsiteX2" fmla="*/ 6477 w 12954"/>
                  <a:gd name="connsiteY2" fmla="*/ 0 h 18288"/>
                  <a:gd name="connsiteX3" fmla="*/ 0 w 12954"/>
                  <a:gd name="connsiteY3" fmla="*/ 9144 h 18288"/>
                  <a:gd name="connsiteX4" fmla="*/ 6477 w 12954"/>
                  <a:gd name="connsiteY4" fmla="*/ 18288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6477" y="18288"/>
                    </a:move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7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953" y="18288"/>
                      <a:pt x="6477" y="1828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C7674FDB-F6F9-4955-B2C5-FB35FE5B4887}"/>
                </a:ext>
              </a:extLst>
            </p:cNvPr>
            <p:cNvSpPr/>
            <p:nvPr/>
          </p:nvSpPr>
          <p:spPr>
            <a:xfrm>
              <a:off x="3913155" y="4873085"/>
              <a:ext cx="211260" cy="149312"/>
            </a:xfrm>
            <a:custGeom>
              <a:avLst/>
              <a:gdLst>
                <a:gd name="connsiteX0" fmla="*/ 133731 w 211260"/>
                <a:gd name="connsiteY0" fmla="*/ 145161 h 149312"/>
                <a:gd name="connsiteX1" fmla="*/ 42196 w 211260"/>
                <a:gd name="connsiteY1" fmla="*/ 132493 h 149312"/>
                <a:gd name="connsiteX2" fmla="*/ 0 w 211260"/>
                <a:gd name="connsiteY2" fmla="*/ 88964 h 149312"/>
                <a:gd name="connsiteX3" fmla="*/ 0 w 211260"/>
                <a:gd name="connsiteY3" fmla="*/ 88964 h 149312"/>
                <a:gd name="connsiteX4" fmla="*/ 39338 w 211260"/>
                <a:gd name="connsiteY4" fmla="*/ 110966 h 149312"/>
                <a:gd name="connsiteX5" fmla="*/ 64675 w 211260"/>
                <a:gd name="connsiteY5" fmla="*/ 116205 h 149312"/>
                <a:gd name="connsiteX6" fmla="*/ 172784 w 211260"/>
                <a:gd name="connsiteY6" fmla="*/ 72200 h 149312"/>
                <a:gd name="connsiteX7" fmla="*/ 208502 w 211260"/>
                <a:gd name="connsiteY7" fmla="*/ 0 h 149312"/>
                <a:gd name="connsiteX8" fmla="*/ 133731 w 211260"/>
                <a:gd name="connsiteY8" fmla="*/ 145161 h 1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260" h="149312">
                  <a:moveTo>
                    <a:pt x="133731" y="145161"/>
                  </a:moveTo>
                  <a:cubicBezTo>
                    <a:pt x="103156" y="153924"/>
                    <a:pt x="69532" y="148400"/>
                    <a:pt x="42196" y="132493"/>
                  </a:cubicBezTo>
                  <a:cubicBezTo>
                    <a:pt x="24479" y="122206"/>
                    <a:pt x="10001" y="106871"/>
                    <a:pt x="0" y="88964"/>
                  </a:cubicBezTo>
                  <a:cubicBezTo>
                    <a:pt x="0" y="88964"/>
                    <a:pt x="0" y="88964"/>
                    <a:pt x="0" y="88964"/>
                  </a:cubicBezTo>
                  <a:cubicBezTo>
                    <a:pt x="11525" y="98679"/>
                    <a:pt x="24955" y="106204"/>
                    <a:pt x="39338" y="110966"/>
                  </a:cubicBezTo>
                  <a:cubicBezTo>
                    <a:pt x="47530" y="113729"/>
                    <a:pt x="56102" y="115443"/>
                    <a:pt x="64675" y="116205"/>
                  </a:cubicBezTo>
                  <a:cubicBezTo>
                    <a:pt x="104870" y="119825"/>
                    <a:pt x="145733" y="102108"/>
                    <a:pt x="172784" y="72200"/>
                  </a:cubicBezTo>
                  <a:cubicBezTo>
                    <a:pt x="190976" y="52007"/>
                    <a:pt x="203073" y="26670"/>
                    <a:pt x="208502" y="0"/>
                  </a:cubicBezTo>
                  <a:cubicBezTo>
                    <a:pt x="220599" y="57150"/>
                    <a:pt x="192405" y="128302"/>
                    <a:pt x="133731" y="145161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D5B4A222-859F-4E71-AC97-ED3ECAC07986}"/>
                </a:ext>
              </a:extLst>
            </p:cNvPr>
            <p:cNvSpPr/>
            <p:nvPr/>
          </p:nvSpPr>
          <p:spPr>
            <a:xfrm>
              <a:off x="3928051" y="4806903"/>
              <a:ext cx="98451" cy="107047"/>
            </a:xfrm>
            <a:custGeom>
              <a:avLst/>
              <a:gdLst>
                <a:gd name="connsiteX0" fmla="*/ 47207 w 98451"/>
                <a:gd name="connsiteY0" fmla="*/ 6841 h 107047"/>
                <a:gd name="connsiteX1" fmla="*/ 27299 w 98451"/>
                <a:gd name="connsiteY1" fmla="*/ 24176 h 107047"/>
                <a:gd name="connsiteX2" fmla="*/ 4344 w 98451"/>
                <a:gd name="connsiteY2" fmla="*/ 61991 h 107047"/>
                <a:gd name="connsiteX3" fmla="*/ 153 w 98451"/>
                <a:gd name="connsiteY3" fmla="*/ 83041 h 107047"/>
                <a:gd name="connsiteX4" fmla="*/ 12726 w 98451"/>
                <a:gd name="connsiteY4" fmla="*/ 103139 h 107047"/>
                <a:gd name="connsiteX5" fmla="*/ 36348 w 98451"/>
                <a:gd name="connsiteY5" fmla="*/ 105234 h 107047"/>
                <a:gd name="connsiteX6" fmla="*/ 67781 w 98451"/>
                <a:gd name="connsiteY6" fmla="*/ 78183 h 107047"/>
                <a:gd name="connsiteX7" fmla="*/ 95022 w 98451"/>
                <a:gd name="connsiteY7" fmla="*/ 59609 h 107047"/>
                <a:gd name="connsiteX8" fmla="*/ 97689 w 98451"/>
                <a:gd name="connsiteY8" fmla="*/ 34368 h 107047"/>
                <a:gd name="connsiteX9" fmla="*/ 92165 w 98451"/>
                <a:gd name="connsiteY9" fmla="*/ 11889 h 107047"/>
                <a:gd name="connsiteX10" fmla="*/ 47207 w 98451"/>
                <a:gd name="connsiteY10" fmla="*/ 6841 h 10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451" h="107047">
                  <a:moveTo>
                    <a:pt x="47207" y="6841"/>
                  </a:moveTo>
                  <a:cubicBezTo>
                    <a:pt x="39491" y="11222"/>
                    <a:pt x="33014" y="17509"/>
                    <a:pt x="27299" y="24176"/>
                  </a:cubicBezTo>
                  <a:cubicBezTo>
                    <a:pt x="17679" y="35416"/>
                    <a:pt x="9964" y="48275"/>
                    <a:pt x="4344" y="61991"/>
                  </a:cubicBezTo>
                  <a:cubicBezTo>
                    <a:pt x="1582" y="68658"/>
                    <a:pt x="-609" y="75802"/>
                    <a:pt x="153" y="83041"/>
                  </a:cubicBezTo>
                  <a:cubicBezTo>
                    <a:pt x="915" y="91232"/>
                    <a:pt x="5773" y="98852"/>
                    <a:pt x="12726" y="103139"/>
                  </a:cubicBezTo>
                  <a:cubicBezTo>
                    <a:pt x="19679" y="107425"/>
                    <a:pt x="28728" y="108282"/>
                    <a:pt x="36348" y="105234"/>
                  </a:cubicBezTo>
                  <a:cubicBezTo>
                    <a:pt x="49302" y="100186"/>
                    <a:pt x="56351" y="86184"/>
                    <a:pt x="67781" y="78183"/>
                  </a:cubicBezTo>
                  <a:cubicBezTo>
                    <a:pt x="76925" y="71897"/>
                    <a:pt x="89212" y="69134"/>
                    <a:pt x="95022" y="59609"/>
                  </a:cubicBezTo>
                  <a:cubicBezTo>
                    <a:pt x="99499" y="52275"/>
                    <a:pt x="98642" y="42941"/>
                    <a:pt x="97689" y="34368"/>
                  </a:cubicBezTo>
                  <a:cubicBezTo>
                    <a:pt x="96832" y="26653"/>
                    <a:pt x="95784" y="18747"/>
                    <a:pt x="92165" y="11889"/>
                  </a:cubicBezTo>
                  <a:cubicBezTo>
                    <a:pt x="83116" y="-4970"/>
                    <a:pt x="61399" y="-1255"/>
                    <a:pt x="47207" y="6841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cxnSp>
        <p:nvCxnSpPr>
          <p:cNvPr id="801" name="Straight Connector 800">
            <a:extLst>
              <a:ext uri="{FF2B5EF4-FFF2-40B4-BE49-F238E27FC236}">
                <a16:creationId xmlns:a16="http://schemas.microsoft.com/office/drawing/2014/main" id="{4A9524B5-7555-4D6C-8C42-4D66C0E212F1}"/>
              </a:ext>
            </a:extLst>
          </p:cNvPr>
          <p:cNvCxnSpPr>
            <a:cxnSpLocks/>
          </p:cNvCxnSpPr>
          <p:nvPr/>
        </p:nvCxnSpPr>
        <p:spPr>
          <a:xfrm flipH="1">
            <a:off x="395444" y="785726"/>
            <a:ext cx="7735" cy="2374426"/>
          </a:xfrm>
          <a:prstGeom prst="line">
            <a:avLst/>
          </a:prstGeom>
          <a:ln w="28575">
            <a:solidFill>
              <a:srgbClr val="E5454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8536663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29A331DD-0935-4D59-89D2-BAB20C2A0AD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algn="ctr"/>
            <a:r>
              <a:rPr lang="ar-SA" sz="4400" b="0" i="0" dirty="0">
                <a:solidFill>
                  <a:srgbClr val="000000"/>
                </a:solidFill>
                <a:effectLst/>
                <a:latin typeface="Dubai-Regular"/>
              </a:rPr>
              <a:t>حديث النبي صلى الله عليه وسلم:</a:t>
            </a:r>
          </a:p>
          <a:p>
            <a:pPr marL="0" indent="0" algn="ctr">
              <a:buNone/>
            </a:pPr>
            <a:r>
              <a:rPr lang="ar-SA" sz="4400" b="0" i="0" dirty="0">
                <a:solidFill>
                  <a:srgbClr val="000000"/>
                </a:solidFill>
                <a:effectLst/>
                <a:latin typeface="Dubai-Regular"/>
              </a:rPr>
              <a:t> </a:t>
            </a:r>
          </a:p>
          <a:p>
            <a:pPr algn="ctr"/>
            <a:r>
              <a:rPr lang="ar-SA" sz="4400" b="0" i="0" dirty="0">
                <a:solidFill>
                  <a:srgbClr val="000000"/>
                </a:solidFill>
                <a:effectLst/>
                <a:latin typeface="Dubai-Regular"/>
              </a:rPr>
              <a:t>«إذا سمعتم بالطاعون بأرض فلا تقدموا عليه، وإذا وقع بأرض وأنتم بها فلا تخرجوا فراراً منه»</a:t>
            </a:r>
            <a:endParaRPr lang="ar-SA" sz="4400" dirty="0"/>
          </a:p>
        </p:txBody>
      </p:sp>
    </p:spTree>
    <p:extLst>
      <p:ext uri="{BB962C8B-B14F-4D97-AF65-F5344CB8AC3E}">
        <p14:creationId xmlns:p14="http://schemas.microsoft.com/office/powerpoint/2010/main" val="346222882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">
            <a:extLst>
              <a:ext uri="{FF2B5EF4-FFF2-40B4-BE49-F238E27FC236}">
                <a16:creationId xmlns:a16="http://schemas.microsoft.com/office/drawing/2014/main" id="{DC63E7BF-38A2-4BC5-9767-6A6A8ED53625}"/>
              </a:ext>
            </a:extLst>
          </p:cNvPr>
          <p:cNvGrpSpPr/>
          <p:nvPr/>
        </p:nvGrpSpPr>
        <p:grpSpPr>
          <a:xfrm>
            <a:off x="862612" y="3789671"/>
            <a:ext cx="4797960" cy="3068329"/>
            <a:chOff x="2427187" y="1643640"/>
            <a:chExt cx="8024651" cy="521514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ABBAF89-DB81-4503-88F9-201EC394384F}"/>
                </a:ext>
              </a:extLst>
            </p:cNvPr>
            <p:cNvSpPr/>
            <p:nvPr/>
          </p:nvSpPr>
          <p:spPr>
            <a:xfrm>
              <a:off x="7538004" y="2125950"/>
              <a:ext cx="2622964" cy="4274539"/>
            </a:xfrm>
            <a:custGeom>
              <a:avLst/>
              <a:gdLst>
                <a:gd name="connsiteX0" fmla="*/ 192248 w 2622964"/>
                <a:gd name="connsiteY0" fmla="*/ 1513713 h 4274539"/>
                <a:gd name="connsiteX1" fmla="*/ 248668 w 2622964"/>
                <a:gd name="connsiteY1" fmla="*/ 2179328 h 4274539"/>
                <a:gd name="connsiteX2" fmla="*/ 18312 w 2622964"/>
                <a:gd name="connsiteY2" fmla="*/ 2845730 h 4274539"/>
                <a:gd name="connsiteX3" fmla="*/ 1280420 w 2622964"/>
                <a:gd name="connsiteY3" fmla="*/ 3753123 h 4274539"/>
                <a:gd name="connsiteX4" fmla="*/ 1708540 w 2622964"/>
                <a:gd name="connsiteY4" fmla="*/ 4274538 h 4274539"/>
                <a:gd name="connsiteX5" fmla="*/ 2233943 w 2622964"/>
                <a:gd name="connsiteY5" fmla="*/ 3838196 h 4274539"/>
                <a:gd name="connsiteX6" fmla="*/ 2049619 w 2622964"/>
                <a:gd name="connsiteY6" fmla="*/ 3044184 h 4274539"/>
                <a:gd name="connsiteX7" fmla="*/ 2333244 w 2622964"/>
                <a:gd name="connsiteY7" fmla="*/ 2519914 h 4274539"/>
                <a:gd name="connsiteX8" fmla="*/ 2616672 w 2622964"/>
                <a:gd name="connsiteY8" fmla="*/ 1839086 h 4274539"/>
                <a:gd name="connsiteX9" fmla="*/ 2173683 w 2622964"/>
                <a:gd name="connsiteY9" fmla="*/ 1346276 h 4274539"/>
                <a:gd name="connsiteX10" fmla="*/ 2096980 w 2622964"/>
                <a:gd name="connsiteY10" fmla="*/ 908850 h 4274539"/>
                <a:gd name="connsiteX11" fmla="*/ 939637 w 2622964"/>
                <a:gd name="connsiteY11" fmla="*/ 15587 h 4274539"/>
                <a:gd name="connsiteX12" fmla="*/ 475184 w 2622964"/>
                <a:gd name="connsiteY12" fmla="*/ 231272 h 4274539"/>
                <a:gd name="connsiteX13" fmla="*/ 192248 w 2622964"/>
                <a:gd name="connsiteY13" fmla="*/ 1513713 h 427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22964" h="4274539">
                  <a:moveTo>
                    <a:pt x="192248" y="1513713"/>
                  </a:moveTo>
                  <a:cubicBezTo>
                    <a:pt x="295881" y="1761645"/>
                    <a:pt x="401730" y="1921156"/>
                    <a:pt x="248668" y="2179328"/>
                  </a:cubicBezTo>
                  <a:cubicBezTo>
                    <a:pt x="129576" y="2380096"/>
                    <a:pt x="-59721" y="2586820"/>
                    <a:pt x="18312" y="2845730"/>
                  </a:cubicBezTo>
                  <a:cubicBezTo>
                    <a:pt x="195399" y="3433608"/>
                    <a:pt x="1027172" y="3245838"/>
                    <a:pt x="1280420" y="3753123"/>
                  </a:cubicBezTo>
                  <a:cubicBezTo>
                    <a:pt x="1393703" y="3980033"/>
                    <a:pt x="1362293" y="4275375"/>
                    <a:pt x="1708540" y="4274538"/>
                  </a:cubicBezTo>
                  <a:cubicBezTo>
                    <a:pt x="1950761" y="4273947"/>
                    <a:pt x="2209721" y="4086374"/>
                    <a:pt x="2233943" y="3838196"/>
                  </a:cubicBezTo>
                  <a:cubicBezTo>
                    <a:pt x="2259691" y="3574018"/>
                    <a:pt x="2063207" y="3307821"/>
                    <a:pt x="2049619" y="3044184"/>
                  </a:cubicBezTo>
                  <a:cubicBezTo>
                    <a:pt x="2036179" y="2783502"/>
                    <a:pt x="2185597" y="2700989"/>
                    <a:pt x="2333244" y="2519914"/>
                  </a:cubicBezTo>
                  <a:cubicBezTo>
                    <a:pt x="2469419" y="2352969"/>
                    <a:pt x="2660094" y="2064765"/>
                    <a:pt x="2616672" y="1839086"/>
                  </a:cubicBezTo>
                  <a:cubicBezTo>
                    <a:pt x="2571427" y="1604054"/>
                    <a:pt x="2279827" y="1537787"/>
                    <a:pt x="2173683" y="1346276"/>
                  </a:cubicBezTo>
                  <a:cubicBezTo>
                    <a:pt x="2101017" y="1215269"/>
                    <a:pt x="2117018" y="1052509"/>
                    <a:pt x="2096980" y="908850"/>
                  </a:cubicBezTo>
                  <a:cubicBezTo>
                    <a:pt x="2020966" y="363213"/>
                    <a:pt x="1478874" y="-90852"/>
                    <a:pt x="939637" y="15587"/>
                  </a:cubicBezTo>
                  <a:cubicBezTo>
                    <a:pt x="799031" y="43354"/>
                    <a:pt x="591075" y="145559"/>
                    <a:pt x="475184" y="231272"/>
                  </a:cubicBezTo>
                  <a:cubicBezTo>
                    <a:pt x="99889" y="508890"/>
                    <a:pt x="18804" y="1098541"/>
                    <a:pt x="192248" y="1513713"/>
                  </a:cubicBezTo>
                  <a:close/>
                </a:path>
              </a:pathLst>
            </a:custGeom>
            <a:solidFill>
              <a:srgbClr val="93655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2683B27-65A3-4E3A-86D9-C96BB9A98183}"/>
                </a:ext>
              </a:extLst>
            </p:cNvPr>
            <p:cNvSpPr/>
            <p:nvPr/>
          </p:nvSpPr>
          <p:spPr>
            <a:xfrm>
              <a:off x="7002184" y="4529612"/>
              <a:ext cx="1064066" cy="2328978"/>
            </a:xfrm>
            <a:custGeom>
              <a:avLst/>
              <a:gdLst>
                <a:gd name="connsiteX0" fmla="*/ 518192 w 1064066"/>
                <a:gd name="connsiteY0" fmla="*/ 2328978 h 2328978"/>
                <a:gd name="connsiteX1" fmla="*/ 591055 w 1064066"/>
                <a:gd name="connsiteY1" fmla="*/ 2059040 h 2328978"/>
                <a:gd name="connsiteX2" fmla="*/ 1035520 w 1064066"/>
                <a:gd name="connsiteY2" fmla="*/ 730222 h 2328978"/>
                <a:gd name="connsiteX3" fmla="*/ 573430 w 1064066"/>
                <a:gd name="connsiteY3" fmla="*/ 45161 h 2328978"/>
                <a:gd name="connsiteX4" fmla="*/ 187304 w 1064066"/>
                <a:gd name="connsiteY4" fmla="*/ 601924 h 2328978"/>
                <a:gd name="connsiteX5" fmla="*/ 4703 w 1064066"/>
                <a:gd name="connsiteY5" fmla="*/ 2328929 h 2328978"/>
                <a:gd name="connsiteX6" fmla="*/ 518192 w 1064066"/>
                <a:gd name="connsiteY6" fmla="*/ 2328929 h 23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4066" h="2328978">
                  <a:moveTo>
                    <a:pt x="518192" y="2328978"/>
                  </a:moveTo>
                  <a:cubicBezTo>
                    <a:pt x="542857" y="2256312"/>
                    <a:pt x="567375" y="2167941"/>
                    <a:pt x="591055" y="2059040"/>
                  </a:cubicBezTo>
                  <a:lnTo>
                    <a:pt x="1035520" y="730222"/>
                  </a:lnTo>
                  <a:cubicBezTo>
                    <a:pt x="1035520" y="730222"/>
                    <a:pt x="1236190" y="-214488"/>
                    <a:pt x="573430" y="45161"/>
                  </a:cubicBezTo>
                  <a:cubicBezTo>
                    <a:pt x="573430" y="45161"/>
                    <a:pt x="242838" y="213435"/>
                    <a:pt x="187304" y="601924"/>
                  </a:cubicBezTo>
                  <a:cubicBezTo>
                    <a:pt x="187304" y="601924"/>
                    <a:pt x="-34781" y="1869399"/>
                    <a:pt x="4703" y="2328929"/>
                  </a:cubicBezTo>
                  <a:lnTo>
                    <a:pt x="518192" y="2328929"/>
                  </a:ln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2AC2FEB-5E51-4B14-AADD-ECDA626708C3}"/>
                </a:ext>
              </a:extLst>
            </p:cNvPr>
            <p:cNvSpPr/>
            <p:nvPr/>
          </p:nvSpPr>
          <p:spPr>
            <a:xfrm>
              <a:off x="6850822" y="4354116"/>
              <a:ext cx="1269020" cy="2047049"/>
            </a:xfrm>
            <a:custGeom>
              <a:avLst/>
              <a:gdLst>
                <a:gd name="connsiteX0" fmla="*/ 1085711 w 1269020"/>
                <a:gd name="connsiteY0" fmla="*/ 0 h 2047049"/>
                <a:gd name="connsiteX1" fmla="*/ 374409 w 1269020"/>
                <a:gd name="connsiteY1" fmla="*/ 524024 h 2047049"/>
                <a:gd name="connsiteX2" fmla="*/ 0 w 1269020"/>
                <a:gd name="connsiteY2" fmla="*/ 1689097 h 2047049"/>
                <a:gd name="connsiteX3" fmla="*/ 946138 w 1269020"/>
                <a:gd name="connsiteY3" fmla="*/ 1964696 h 2047049"/>
                <a:gd name="connsiteX4" fmla="*/ 1229320 w 1269020"/>
                <a:gd name="connsiteY4" fmla="*/ 767033 h 2047049"/>
                <a:gd name="connsiteX5" fmla="*/ 1085711 w 1269020"/>
                <a:gd name="connsiteY5" fmla="*/ 0 h 204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9020" h="2047049">
                  <a:moveTo>
                    <a:pt x="1085711" y="0"/>
                  </a:moveTo>
                  <a:cubicBezTo>
                    <a:pt x="1085711" y="0"/>
                    <a:pt x="541108" y="94525"/>
                    <a:pt x="374409" y="524024"/>
                  </a:cubicBezTo>
                  <a:lnTo>
                    <a:pt x="0" y="1689097"/>
                  </a:lnTo>
                  <a:cubicBezTo>
                    <a:pt x="0" y="1689097"/>
                    <a:pt x="681960" y="2253737"/>
                    <a:pt x="946138" y="1964696"/>
                  </a:cubicBezTo>
                  <a:lnTo>
                    <a:pt x="1229320" y="767033"/>
                  </a:lnTo>
                  <a:cubicBezTo>
                    <a:pt x="1229320" y="766983"/>
                    <a:pt x="1382973" y="161628"/>
                    <a:pt x="1085711" y="0"/>
                  </a:cubicBezTo>
                  <a:close/>
                </a:path>
              </a:pathLst>
            </a:custGeom>
            <a:solidFill>
              <a:srgbClr val="F2EFF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CC28C25-29DB-46B3-A2D1-E03CF07A7FFB}"/>
                </a:ext>
              </a:extLst>
            </p:cNvPr>
            <p:cNvSpPr/>
            <p:nvPr/>
          </p:nvSpPr>
          <p:spPr>
            <a:xfrm>
              <a:off x="7185501" y="4328466"/>
              <a:ext cx="1157762" cy="1973705"/>
            </a:xfrm>
            <a:custGeom>
              <a:avLst/>
              <a:gdLst>
                <a:gd name="connsiteX0" fmla="*/ 836646 w 1157762"/>
                <a:gd name="connsiteY0" fmla="*/ 0 h 1973705"/>
                <a:gd name="connsiteX1" fmla="*/ 312425 w 1157762"/>
                <a:gd name="connsiteY1" fmla="*/ 555040 h 1973705"/>
                <a:gd name="connsiteX2" fmla="*/ 0 w 1157762"/>
                <a:gd name="connsiteY2" fmla="*/ 1590288 h 1973705"/>
                <a:gd name="connsiteX3" fmla="*/ 683830 w 1157762"/>
                <a:gd name="connsiteY3" fmla="*/ 1973706 h 1973705"/>
                <a:gd name="connsiteX4" fmla="*/ 1094424 w 1157762"/>
                <a:gd name="connsiteY4" fmla="*/ 963861 h 1973705"/>
                <a:gd name="connsiteX5" fmla="*/ 836646 w 1157762"/>
                <a:gd name="connsiteY5" fmla="*/ 0 h 197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7762" h="1973705">
                  <a:moveTo>
                    <a:pt x="836646" y="0"/>
                  </a:moveTo>
                  <a:cubicBezTo>
                    <a:pt x="836646" y="0"/>
                    <a:pt x="465241" y="48789"/>
                    <a:pt x="312425" y="555040"/>
                  </a:cubicBezTo>
                  <a:lnTo>
                    <a:pt x="0" y="1590288"/>
                  </a:lnTo>
                  <a:cubicBezTo>
                    <a:pt x="211352" y="1759351"/>
                    <a:pt x="428071" y="1927231"/>
                    <a:pt x="683830" y="1973706"/>
                  </a:cubicBezTo>
                  <a:cubicBezTo>
                    <a:pt x="842259" y="1679152"/>
                    <a:pt x="996256" y="1332658"/>
                    <a:pt x="1094424" y="963861"/>
                  </a:cubicBezTo>
                  <a:cubicBezTo>
                    <a:pt x="1094375" y="963911"/>
                    <a:pt x="1349298" y="293373"/>
                    <a:pt x="836646" y="0"/>
                  </a:cubicBezTo>
                  <a:close/>
                </a:path>
              </a:pathLst>
            </a:custGeom>
            <a:solidFill>
              <a:srgbClr val="F2EFF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867ED2C-0DB4-4BC5-BF4F-EA4D83CFE6FD}"/>
                </a:ext>
              </a:extLst>
            </p:cNvPr>
            <p:cNvSpPr/>
            <p:nvPr/>
          </p:nvSpPr>
          <p:spPr>
            <a:xfrm>
              <a:off x="7855544" y="4195934"/>
              <a:ext cx="2136961" cy="2619726"/>
            </a:xfrm>
            <a:custGeom>
              <a:avLst/>
              <a:gdLst>
                <a:gd name="connsiteX0" fmla="*/ 243897 w 2136961"/>
                <a:gd name="connsiteY0" fmla="*/ 2571184 h 2619726"/>
                <a:gd name="connsiteX1" fmla="*/ 80989 w 2136961"/>
                <a:gd name="connsiteY1" fmla="*/ 158182 h 2619726"/>
                <a:gd name="connsiteX2" fmla="*/ 593247 w 2136961"/>
                <a:gd name="connsiteY2" fmla="*/ 0 h 2619726"/>
                <a:gd name="connsiteX3" fmla="*/ 1144447 w 2136961"/>
                <a:gd name="connsiteY3" fmla="*/ 21957 h 2619726"/>
                <a:gd name="connsiteX4" fmla="*/ 2136961 w 2136961"/>
                <a:gd name="connsiteY4" fmla="*/ 432847 h 2619726"/>
                <a:gd name="connsiteX5" fmla="*/ 1460614 w 2136961"/>
                <a:gd name="connsiteY5" fmla="*/ 2619727 h 2619726"/>
                <a:gd name="connsiteX6" fmla="*/ 243897 w 2136961"/>
                <a:gd name="connsiteY6" fmla="*/ 2571184 h 261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6961" h="2619726">
                  <a:moveTo>
                    <a:pt x="243897" y="2571184"/>
                  </a:moveTo>
                  <a:cubicBezTo>
                    <a:pt x="-183682" y="1383711"/>
                    <a:pt x="80989" y="158182"/>
                    <a:pt x="80989" y="158182"/>
                  </a:cubicBezTo>
                  <a:cubicBezTo>
                    <a:pt x="437379" y="54746"/>
                    <a:pt x="593247" y="0"/>
                    <a:pt x="593247" y="0"/>
                  </a:cubicBezTo>
                  <a:lnTo>
                    <a:pt x="1144447" y="21957"/>
                  </a:lnTo>
                  <a:cubicBezTo>
                    <a:pt x="1144447" y="21957"/>
                    <a:pt x="1731438" y="216768"/>
                    <a:pt x="2136961" y="432847"/>
                  </a:cubicBezTo>
                  <a:lnTo>
                    <a:pt x="1460614" y="2619727"/>
                  </a:lnTo>
                  <a:lnTo>
                    <a:pt x="243897" y="2571184"/>
                  </a:ln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F7CD69B-1372-4820-99A3-D636E27373B5}"/>
                </a:ext>
              </a:extLst>
            </p:cNvPr>
            <p:cNvSpPr/>
            <p:nvPr/>
          </p:nvSpPr>
          <p:spPr>
            <a:xfrm>
              <a:off x="7855588" y="4617703"/>
              <a:ext cx="2110233" cy="2198006"/>
            </a:xfrm>
            <a:custGeom>
              <a:avLst/>
              <a:gdLst>
                <a:gd name="connsiteX0" fmla="*/ 2110234 w 2110233"/>
                <a:gd name="connsiteY0" fmla="*/ 97479 h 2198006"/>
                <a:gd name="connsiteX1" fmla="*/ 1460570 w 2110233"/>
                <a:gd name="connsiteY1" fmla="*/ 2198006 h 2198006"/>
                <a:gd name="connsiteX2" fmla="*/ 243853 w 2110233"/>
                <a:gd name="connsiteY2" fmla="*/ 2149464 h 2198006"/>
                <a:gd name="connsiteX3" fmla="*/ 39394 w 2110233"/>
                <a:gd name="connsiteY3" fmla="*/ 0 h 2198006"/>
                <a:gd name="connsiteX4" fmla="*/ 2110234 w 2110233"/>
                <a:gd name="connsiteY4" fmla="*/ 97479 h 21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0233" h="2198006">
                  <a:moveTo>
                    <a:pt x="2110234" y="97479"/>
                  </a:moveTo>
                  <a:lnTo>
                    <a:pt x="1460570" y="2198006"/>
                  </a:lnTo>
                  <a:lnTo>
                    <a:pt x="243853" y="2149464"/>
                  </a:lnTo>
                  <a:cubicBezTo>
                    <a:pt x="-63255" y="1296472"/>
                    <a:pt x="-13186" y="423887"/>
                    <a:pt x="39394" y="0"/>
                  </a:cubicBezTo>
                  <a:lnTo>
                    <a:pt x="2110234" y="97479"/>
                  </a:lnTo>
                  <a:close/>
                </a:path>
              </a:pathLst>
            </a:custGeom>
            <a:solidFill>
              <a:srgbClr val="00B3D3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E35C2E1-66AE-4A18-95CB-1E8484F63300}"/>
                </a:ext>
              </a:extLst>
            </p:cNvPr>
            <p:cNvSpPr/>
            <p:nvPr/>
          </p:nvSpPr>
          <p:spPr>
            <a:xfrm>
              <a:off x="7945880" y="2186760"/>
              <a:ext cx="1514020" cy="1705381"/>
            </a:xfrm>
            <a:custGeom>
              <a:avLst/>
              <a:gdLst>
                <a:gd name="connsiteX0" fmla="*/ 1508077 w 1514020"/>
                <a:gd name="connsiteY0" fmla="*/ 631469 h 1705381"/>
                <a:gd name="connsiteX1" fmla="*/ 1376530 w 1514020"/>
                <a:gd name="connsiteY1" fmla="*/ 1268776 h 1705381"/>
                <a:gd name="connsiteX2" fmla="*/ 1164094 w 1514020"/>
                <a:gd name="connsiteY2" fmla="*/ 1566678 h 1705381"/>
                <a:gd name="connsiteX3" fmla="*/ 1017137 w 1514020"/>
                <a:gd name="connsiteY3" fmla="*/ 1695960 h 1705381"/>
                <a:gd name="connsiteX4" fmla="*/ 749463 w 1514020"/>
                <a:gd name="connsiteY4" fmla="*/ 1567416 h 1705381"/>
                <a:gd name="connsiteX5" fmla="*/ 407794 w 1514020"/>
                <a:gd name="connsiteY5" fmla="*/ 1466097 h 1705381"/>
                <a:gd name="connsiteX6" fmla="*/ 56 w 1514020"/>
                <a:gd name="connsiteY6" fmla="*/ 544132 h 1705381"/>
                <a:gd name="connsiteX7" fmla="*/ 363830 w 1514020"/>
                <a:gd name="connsiteY7" fmla="*/ 23997 h 1705381"/>
                <a:gd name="connsiteX8" fmla="*/ 1084092 w 1514020"/>
                <a:gd name="connsiteY8" fmla="*/ 59394 h 1705381"/>
                <a:gd name="connsiteX9" fmla="*/ 1508077 w 1514020"/>
                <a:gd name="connsiteY9" fmla="*/ 631469 h 170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4020" h="1705381">
                  <a:moveTo>
                    <a:pt x="1508077" y="631469"/>
                  </a:moveTo>
                  <a:cubicBezTo>
                    <a:pt x="1534072" y="846169"/>
                    <a:pt x="1471991" y="1073866"/>
                    <a:pt x="1376530" y="1268776"/>
                  </a:cubicBezTo>
                  <a:cubicBezTo>
                    <a:pt x="1335224" y="1352962"/>
                    <a:pt x="1217561" y="1489482"/>
                    <a:pt x="1164094" y="1566678"/>
                  </a:cubicBezTo>
                  <a:cubicBezTo>
                    <a:pt x="1130961" y="1614679"/>
                    <a:pt x="1068289" y="1667012"/>
                    <a:pt x="1017137" y="1695960"/>
                  </a:cubicBezTo>
                  <a:cubicBezTo>
                    <a:pt x="930489" y="1745094"/>
                    <a:pt x="836111" y="1587010"/>
                    <a:pt x="749463" y="1567416"/>
                  </a:cubicBezTo>
                  <a:cubicBezTo>
                    <a:pt x="635639" y="1541815"/>
                    <a:pt x="486467" y="1549200"/>
                    <a:pt x="407794" y="1466097"/>
                  </a:cubicBezTo>
                  <a:cubicBezTo>
                    <a:pt x="165672" y="1210830"/>
                    <a:pt x="4733" y="962258"/>
                    <a:pt x="56" y="544132"/>
                  </a:cubicBezTo>
                  <a:cubicBezTo>
                    <a:pt x="-3193" y="249922"/>
                    <a:pt x="135148" y="84207"/>
                    <a:pt x="363830" y="23997"/>
                  </a:cubicBezTo>
                  <a:cubicBezTo>
                    <a:pt x="583207" y="-33703"/>
                    <a:pt x="856789" y="26606"/>
                    <a:pt x="1084092" y="59394"/>
                  </a:cubicBezTo>
                  <a:cubicBezTo>
                    <a:pt x="1317550" y="93168"/>
                    <a:pt x="1482182" y="418196"/>
                    <a:pt x="1508077" y="631469"/>
                  </a:cubicBezTo>
                  <a:close/>
                </a:path>
              </a:pathLst>
            </a:custGeom>
            <a:solidFill>
              <a:srgbClr val="93655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DD61B69-6B81-4D6E-AC41-744BB50EDC87}"/>
                </a:ext>
              </a:extLst>
            </p:cNvPr>
            <p:cNvSpPr/>
            <p:nvPr/>
          </p:nvSpPr>
          <p:spPr>
            <a:xfrm>
              <a:off x="8422599" y="3384789"/>
              <a:ext cx="624457" cy="923195"/>
            </a:xfrm>
            <a:custGeom>
              <a:avLst/>
              <a:gdLst>
                <a:gd name="connsiteX0" fmla="*/ 0 w 624457"/>
                <a:gd name="connsiteY0" fmla="*/ 921178 h 923195"/>
                <a:gd name="connsiteX1" fmla="*/ 621307 w 624457"/>
                <a:gd name="connsiteY1" fmla="*/ 923196 h 923195"/>
                <a:gd name="connsiteX2" fmla="*/ 624458 w 624457"/>
                <a:gd name="connsiteY2" fmla="*/ 2117 h 923195"/>
                <a:gd name="connsiteX3" fmla="*/ 3102 w 624457"/>
                <a:gd name="connsiteY3" fmla="*/ 0 h 9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457" h="923195">
                  <a:moveTo>
                    <a:pt x="0" y="921178"/>
                  </a:moveTo>
                  <a:lnTo>
                    <a:pt x="621307" y="923196"/>
                  </a:lnTo>
                  <a:lnTo>
                    <a:pt x="624458" y="2117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E24603E-3435-45C6-A26F-581FF213FDA4}"/>
                </a:ext>
              </a:extLst>
            </p:cNvPr>
            <p:cNvSpPr/>
            <p:nvPr/>
          </p:nvSpPr>
          <p:spPr>
            <a:xfrm>
              <a:off x="8423043" y="3384789"/>
              <a:ext cx="572960" cy="800608"/>
            </a:xfrm>
            <a:custGeom>
              <a:avLst/>
              <a:gdLst>
                <a:gd name="connsiteX0" fmla="*/ 452785 w 572960"/>
                <a:gd name="connsiteY0" fmla="*/ 503593 h 800608"/>
                <a:gd name="connsiteX1" fmla="*/ 572961 w 572960"/>
                <a:gd name="connsiteY1" fmla="*/ 1920 h 800608"/>
                <a:gd name="connsiteX2" fmla="*/ 2658 w 572960"/>
                <a:gd name="connsiteY2" fmla="*/ 0 h 800608"/>
                <a:gd name="connsiteX3" fmla="*/ 0 w 572960"/>
                <a:gd name="connsiteY3" fmla="*/ 800609 h 800608"/>
                <a:gd name="connsiteX4" fmla="*/ 452785 w 572960"/>
                <a:gd name="connsiteY4" fmla="*/ 503593 h 80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2960" h="800608">
                  <a:moveTo>
                    <a:pt x="452785" y="503593"/>
                  </a:moveTo>
                  <a:cubicBezTo>
                    <a:pt x="536578" y="351417"/>
                    <a:pt x="562178" y="184964"/>
                    <a:pt x="572961" y="1920"/>
                  </a:cubicBezTo>
                  <a:lnTo>
                    <a:pt x="2658" y="0"/>
                  </a:lnTo>
                  <a:lnTo>
                    <a:pt x="0" y="800609"/>
                  </a:lnTo>
                  <a:cubicBezTo>
                    <a:pt x="163548" y="771316"/>
                    <a:pt x="368008" y="657492"/>
                    <a:pt x="452785" y="503593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ED1BC78-EEAF-4236-B754-6D69E2C49ED1}"/>
                </a:ext>
              </a:extLst>
            </p:cNvPr>
            <p:cNvSpPr/>
            <p:nvPr/>
          </p:nvSpPr>
          <p:spPr>
            <a:xfrm>
              <a:off x="8965323" y="2958860"/>
              <a:ext cx="358180" cy="520395"/>
            </a:xfrm>
            <a:custGeom>
              <a:avLst/>
              <a:gdLst>
                <a:gd name="connsiteX0" fmla="*/ 358171 w 358180"/>
                <a:gd name="connsiteY0" fmla="*/ 213838 h 520395"/>
                <a:gd name="connsiteX1" fmla="*/ 191619 w 358180"/>
                <a:gd name="connsiteY1" fmla="*/ 503666 h 520395"/>
                <a:gd name="connsiteX2" fmla="*/ 9 w 358180"/>
                <a:gd name="connsiteY2" fmla="*/ 313828 h 520395"/>
                <a:gd name="connsiteX3" fmla="*/ 160702 w 358180"/>
                <a:gd name="connsiteY3" fmla="*/ 4701 h 520395"/>
                <a:gd name="connsiteX4" fmla="*/ 358171 w 358180"/>
                <a:gd name="connsiteY4" fmla="*/ 213838 h 52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180" h="520395">
                  <a:moveTo>
                    <a:pt x="358171" y="213838"/>
                  </a:moveTo>
                  <a:cubicBezTo>
                    <a:pt x="359106" y="328106"/>
                    <a:pt x="294760" y="456995"/>
                    <a:pt x="191619" y="503666"/>
                  </a:cubicBezTo>
                  <a:cubicBezTo>
                    <a:pt x="51899" y="567028"/>
                    <a:pt x="-779" y="438779"/>
                    <a:pt x="9" y="313828"/>
                  </a:cubicBezTo>
                  <a:cubicBezTo>
                    <a:pt x="698" y="212952"/>
                    <a:pt x="46237" y="39705"/>
                    <a:pt x="160702" y="4701"/>
                  </a:cubicBezTo>
                  <a:cubicBezTo>
                    <a:pt x="268618" y="-28333"/>
                    <a:pt x="357433" y="120298"/>
                    <a:pt x="358171" y="213838"/>
                  </a:cubicBez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07AEA97-DEF3-4419-8A8F-FE28A0AEEA29}"/>
                </a:ext>
              </a:extLst>
            </p:cNvPr>
            <p:cNvSpPr/>
            <p:nvPr/>
          </p:nvSpPr>
          <p:spPr>
            <a:xfrm>
              <a:off x="7996636" y="2294263"/>
              <a:ext cx="1145944" cy="1669703"/>
            </a:xfrm>
            <a:custGeom>
              <a:avLst/>
              <a:gdLst>
                <a:gd name="connsiteX0" fmla="*/ 1038850 w 1145944"/>
                <a:gd name="connsiteY0" fmla="*/ 1186627 h 1669703"/>
                <a:gd name="connsiteX1" fmla="*/ 726524 w 1145944"/>
                <a:gd name="connsiteY1" fmla="*/ 1579350 h 1669703"/>
                <a:gd name="connsiteX2" fmla="*/ 271917 w 1145944"/>
                <a:gd name="connsiteY2" fmla="*/ 1596187 h 1669703"/>
                <a:gd name="connsiteX3" fmla="*/ 40330 w 1145944"/>
                <a:gd name="connsiteY3" fmla="*/ 1217102 h 1669703"/>
                <a:gd name="connsiteX4" fmla="*/ 230857 w 1145944"/>
                <a:gd name="connsiteY4" fmla="*/ 181115 h 1669703"/>
                <a:gd name="connsiteX5" fmla="*/ 1065190 w 1145944"/>
                <a:gd name="connsiteY5" fmla="*/ 284108 h 1669703"/>
                <a:gd name="connsiteX6" fmla="*/ 1038850 w 1145944"/>
                <a:gd name="connsiteY6" fmla="*/ 1186627 h 166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5944" h="1669703">
                  <a:moveTo>
                    <a:pt x="1038850" y="1186627"/>
                  </a:moveTo>
                  <a:cubicBezTo>
                    <a:pt x="972339" y="1350717"/>
                    <a:pt x="882146" y="1485317"/>
                    <a:pt x="726524" y="1579350"/>
                  </a:cubicBezTo>
                  <a:cubicBezTo>
                    <a:pt x="574299" y="1671413"/>
                    <a:pt x="417397" y="1718036"/>
                    <a:pt x="271917" y="1596187"/>
                  </a:cubicBezTo>
                  <a:cubicBezTo>
                    <a:pt x="156123" y="1499348"/>
                    <a:pt x="81685" y="1358594"/>
                    <a:pt x="40330" y="1217102"/>
                  </a:cubicBezTo>
                  <a:cubicBezTo>
                    <a:pt x="-54884" y="891334"/>
                    <a:pt x="22409" y="441798"/>
                    <a:pt x="230857" y="181115"/>
                  </a:cubicBezTo>
                  <a:cubicBezTo>
                    <a:pt x="459785" y="-105168"/>
                    <a:pt x="897900" y="-38114"/>
                    <a:pt x="1065190" y="284108"/>
                  </a:cubicBezTo>
                  <a:cubicBezTo>
                    <a:pt x="1201562" y="546465"/>
                    <a:pt x="1146324" y="921907"/>
                    <a:pt x="1038850" y="1186627"/>
                  </a:cubicBez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3788D4B-7D8B-4F2E-BE8D-FF77701711B9}"/>
                </a:ext>
              </a:extLst>
            </p:cNvPr>
            <p:cNvSpPr/>
            <p:nvPr/>
          </p:nvSpPr>
          <p:spPr>
            <a:xfrm>
              <a:off x="9119495" y="3062053"/>
              <a:ext cx="112577" cy="301270"/>
            </a:xfrm>
            <a:custGeom>
              <a:avLst/>
              <a:gdLst>
                <a:gd name="connsiteX0" fmla="*/ 35133 w 112577"/>
                <a:gd name="connsiteY0" fmla="*/ 301271 h 301270"/>
                <a:gd name="connsiteX1" fmla="*/ 14603 w 112577"/>
                <a:gd name="connsiteY1" fmla="*/ 285566 h 301270"/>
                <a:gd name="connsiteX2" fmla="*/ 81362 w 112577"/>
                <a:gd name="connsiteY2" fmla="*/ 2384 h 301270"/>
                <a:gd name="connsiteX3" fmla="*/ 110163 w 112577"/>
                <a:gd name="connsiteY3" fmla="*/ 11492 h 301270"/>
                <a:gd name="connsiteX4" fmla="*/ 101055 w 112577"/>
                <a:gd name="connsiteY4" fmla="*/ 40293 h 301270"/>
                <a:gd name="connsiteX5" fmla="*/ 55712 w 112577"/>
                <a:gd name="connsiteY5" fmla="*/ 274390 h 301270"/>
                <a:gd name="connsiteX6" fmla="*/ 40746 w 112577"/>
                <a:gd name="connsiteY6" fmla="*/ 300582 h 301270"/>
                <a:gd name="connsiteX7" fmla="*/ 35133 w 112577"/>
                <a:gd name="connsiteY7" fmla="*/ 301271 h 30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77" h="301270">
                  <a:moveTo>
                    <a:pt x="35133" y="301271"/>
                  </a:moveTo>
                  <a:cubicBezTo>
                    <a:pt x="25829" y="301271"/>
                    <a:pt x="17164" y="295068"/>
                    <a:pt x="14603" y="285566"/>
                  </a:cubicBezTo>
                  <a:cubicBezTo>
                    <a:pt x="-19810" y="159336"/>
                    <a:pt x="8253" y="40293"/>
                    <a:pt x="81362" y="2384"/>
                  </a:cubicBezTo>
                  <a:cubicBezTo>
                    <a:pt x="91799" y="-3031"/>
                    <a:pt x="104698" y="1104"/>
                    <a:pt x="110163" y="11492"/>
                  </a:cubicBezTo>
                  <a:cubicBezTo>
                    <a:pt x="115627" y="21979"/>
                    <a:pt x="111492" y="34828"/>
                    <a:pt x="101055" y="40293"/>
                  </a:cubicBezTo>
                  <a:cubicBezTo>
                    <a:pt x="47392" y="68109"/>
                    <a:pt x="27551" y="170856"/>
                    <a:pt x="55712" y="274390"/>
                  </a:cubicBezTo>
                  <a:cubicBezTo>
                    <a:pt x="58814" y="285763"/>
                    <a:pt x="52118" y="297480"/>
                    <a:pt x="40746" y="300582"/>
                  </a:cubicBezTo>
                  <a:lnTo>
                    <a:pt x="35133" y="301271"/>
                  </a:ln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177124-2D60-4966-8C6C-0198A9A8FF21}"/>
                </a:ext>
              </a:extLst>
            </p:cNvPr>
            <p:cNvSpPr/>
            <p:nvPr/>
          </p:nvSpPr>
          <p:spPr>
            <a:xfrm>
              <a:off x="9130867" y="3146112"/>
              <a:ext cx="150310" cy="58538"/>
            </a:xfrm>
            <a:custGeom>
              <a:avLst/>
              <a:gdLst>
                <a:gd name="connsiteX0" fmla="*/ 128969 w 150310"/>
                <a:gd name="connsiteY0" fmla="*/ 58538 h 58538"/>
                <a:gd name="connsiteX1" fmla="*/ 120403 w 150310"/>
                <a:gd name="connsiteY1" fmla="*/ 56716 h 58538"/>
                <a:gd name="connsiteX2" fmla="*/ 32475 w 150310"/>
                <a:gd name="connsiteY2" fmla="*/ 48741 h 58538"/>
                <a:gd name="connsiteX3" fmla="*/ 3181 w 150310"/>
                <a:gd name="connsiteY3" fmla="*/ 41652 h 58538"/>
                <a:gd name="connsiteX4" fmla="*/ 10173 w 150310"/>
                <a:gd name="connsiteY4" fmla="*/ 12359 h 58538"/>
                <a:gd name="connsiteX5" fmla="*/ 137535 w 150310"/>
                <a:gd name="connsiteY5" fmla="*/ 17676 h 58538"/>
                <a:gd name="connsiteX6" fmla="*/ 148514 w 150310"/>
                <a:gd name="connsiteY6" fmla="*/ 45738 h 58538"/>
                <a:gd name="connsiteX7" fmla="*/ 128969 w 150310"/>
                <a:gd name="connsiteY7" fmla="*/ 58538 h 5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310" h="58538">
                  <a:moveTo>
                    <a:pt x="128969" y="58538"/>
                  </a:moveTo>
                  <a:cubicBezTo>
                    <a:pt x="126163" y="58538"/>
                    <a:pt x="123258" y="57947"/>
                    <a:pt x="120403" y="56716"/>
                  </a:cubicBezTo>
                  <a:cubicBezTo>
                    <a:pt x="92045" y="44261"/>
                    <a:pt x="52413" y="36482"/>
                    <a:pt x="32475" y="48741"/>
                  </a:cubicBezTo>
                  <a:cubicBezTo>
                    <a:pt x="22431" y="54895"/>
                    <a:pt x="9286" y="51695"/>
                    <a:pt x="3181" y="41652"/>
                  </a:cubicBezTo>
                  <a:cubicBezTo>
                    <a:pt x="-3022" y="31657"/>
                    <a:pt x="129" y="18513"/>
                    <a:pt x="10173" y="12359"/>
                  </a:cubicBezTo>
                  <a:cubicBezTo>
                    <a:pt x="45521" y="-9353"/>
                    <a:pt x="99184" y="838"/>
                    <a:pt x="137535" y="17676"/>
                  </a:cubicBezTo>
                  <a:cubicBezTo>
                    <a:pt x="148317" y="22402"/>
                    <a:pt x="153240" y="34956"/>
                    <a:pt x="148514" y="45738"/>
                  </a:cubicBezTo>
                  <a:cubicBezTo>
                    <a:pt x="145019" y="53763"/>
                    <a:pt x="137191" y="58538"/>
                    <a:pt x="128969" y="58538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9FFDC60-4A5E-43DF-A132-F443512F76D6}"/>
                </a:ext>
              </a:extLst>
            </p:cNvPr>
            <p:cNvSpPr/>
            <p:nvPr/>
          </p:nvSpPr>
          <p:spPr>
            <a:xfrm>
              <a:off x="8176491" y="3024451"/>
              <a:ext cx="79003" cy="130870"/>
            </a:xfrm>
            <a:custGeom>
              <a:avLst/>
              <a:gdLst>
                <a:gd name="connsiteX0" fmla="*/ 78769 w 79003"/>
                <a:gd name="connsiteY0" fmla="*/ 67900 h 130870"/>
                <a:gd name="connsiteX1" fmla="*/ 35198 w 79003"/>
                <a:gd name="connsiteY1" fmla="*/ 130819 h 130870"/>
                <a:gd name="connsiteX2" fmla="*/ 244 w 79003"/>
                <a:gd name="connsiteY2" fmla="*/ 62879 h 130870"/>
                <a:gd name="connsiteX3" fmla="*/ 43765 w 79003"/>
                <a:gd name="connsiteY3" fmla="*/ 59 h 130870"/>
                <a:gd name="connsiteX4" fmla="*/ 78769 w 79003"/>
                <a:gd name="connsiteY4" fmla="*/ 67900 h 13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03" h="130870">
                  <a:moveTo>
                    <a:pt x="78769" y="67900"/>
                  </a:moveTo>
                  <a:cubicBezTo>
                    <a:pt x="76504" y="104037"/>
                    <a:pt x="57106" y="132247"/>
                    <a:pt x="35198" y="130819"/>
                  </a:cubicBezTo>
                  <a:cubicBezTo>
                    <a:pt x="13586" y="129391"/>
                    <a:pt x="-2168" y="99015"/>
                    <a:pt x="244" y="62879"/>
                  </a:cubicBezTo>
                  <a:cubicBezTo>
                    <a:pt x="2607" y="26743"/>
                    <a:pt x="22053" y="-1467"/>
                    <a:pt x="43765" y="59"/>
                  </a:cubicBezTo>
                  <a:cubicBezTo>
                    <a:pt x="65427" y="1388"/>
                    <a:pt x="81132" y="31715"/>
                    <a:pt x="78769" y="67900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AE18BA0-4C4D-4BE7-874A-D9BE4527E835}"/>
                </a:ext>
              </a:extLst>
            </p:cNvPr>
            <p:cNvSpPr/>
            <p:nvPr/>
          </p:nvSpPr>
          <p:spPr>
            <a:xfrm>
              <a:off x="8646656" y="3026132"/>
              <a:ext cx="78915" cy="131060"/>
            </a:xfrm>
            <a:custGeom>
              <a:avLst/>
              <a:gdLst>
                <a:gd name="connsiteX0" fmla="*/ 78670 w 78915"/>
                <a:gd name="connsiteY0" fmla="*/ 68090 h 131060"/>
                <a:gd name="connsiteX1" fmla="*/ 35297 w 78915"/>
                <a:gd name="connsiteY1" fmla="*/ 131009 h 131060"/>
                <a:gd name="connsiteX2" fmla="*/ 244 w 78915"/>
                <a:gd name="connsiteY2" fmla="*/ 63069 h 131060"/>
                <a:gd name="connsiteX3" fmla="*/ 43666 w 78915"/>
                <a:gd name="connsiteY3" fmla="*/ 52 h 131060"/>
                <a:gd name="connsiteX4" fmla="*/ 78670 w 78915"/>
                <a:gd name="connsiteY4" fmla="*/ 68090 h 13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915" h="131060">
                  <a:moveTo>
                    <a:pt x="78670" y="68090"/>
                  </a:moveTo>
                  <a:cubicBezTo>
                    <a:pt x="76406" y="104276"/>
                    <a:pt x="57008" y="132436"/>
                    <a:pt x="35297" y="131009"/>
                  </a:cubicBezTo>
                  <a:cubicBezTo>
                    <a:pt x="13586" y="129630"/>
                    <a:pt x="-2168" y="99057"/>
                    <a:pt x="244" y="63069"/>
                  </a:cubicBezTo>
                  <a:cubicBezTo>
                    <a:pt x="2508" y="26883"/>
                    <a:pt x="21906" y="-1376"/>
                    <a:pt x="43666" y="52"/>
                  </a:cubicBezTo>
                  <a:cubicBezTo>
                    <a:pt x="65476" y="1578"/>
                    <a:pt x="81083" y="31856"/>
                    <a:pt x="78670" y="68090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5D4A156-B8DF-4016-AA82-D0D5D95A2CC8}"/>
                </a:ext>
              </a:extLst>
            </p:cNvPr>
            <p:cNvSpPr/>
            <p:nvPr/>
          </p:nvSpPr>
          <p:spPr>
            <a:xfrm>
              <a:off x="8580934" y="3196508"/>
              <a:ext cx="210607" cy="94066"/>
            </a:xfrm>
            <a:custGeom>
              <a:avLst/>
              <a:gdLst>
                <a:gd name="connsiteX0" fmla="*/ 210560 w 210607"/>
                <a:gd name="connsiteY0" fmla="*/ 53780 h 94066"/>
                <a:gd name="connsiteX1" fmla="*/ 102299 w 210607"/>
                <a:gd name="connsiteY1" fmla="*/ 93559 h 94066"/>
                <a:gd name="connsiteX2" fmla="*/ 44 w 210607"/>
                <a:gd name="connsiteY2" fmla="*/ 40191 h 94066"/>
                <a:gd name="connsiteX3" fmla="*/ 108305 w 210607"/>
                <a:gd name="connsiteY3" fmla="*/ 511 h 94066"/>
                <a:gd name="connsiteX4" fmla="*/ 210560 w 210607"/>
                <a:gd name="connsiteY4" fmla="*/ 53780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607" h="94066">
                  <a:moveTo>
                    <a:pt x="210560" y="53780"/>
                  </a:moveTo>
                  <a:cubicBezTo>
                    <a:pt x="208984" y="79478"/>
                    <a:pt x="160442" y="97350"/>
                    <a:pt x="102299" y="93559"/>
                  </a:cubicBezTo>
                  <a:cubicBezTo>
                    <a:pt x="44156" y="89768"/>
                    <a:pt x="-1629" y="65841"/>
                    <a:pt x="44" y="40191"/>
                  </a:cubicBezTo>
                  <a:cubicBezTo>
                    <a:pt x="1620" y="14443"/>
                    <a:pt x="50261" y="-3280"/>
                    <a:pt x="108305" y="511"/>
                  </a:cubicBezTo>
                  <a:cubicBezTo>
                    <a:pt x="166448" y="4302"/>
                    <a:pt x="212283" y="28080"/>
                    <a:pt x="210560" y="53780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4CC41C6-13DF-4DC6-AEFA-9D6123B68AA0}"/>
                </a:ext>
              </a:extLst>
            </p:cNvPr>
            <p:cNvSpPr/>
            <p:nvPr/>
          </p:nvSpPr>
          <p:spPr>
            <a:xfrm>
              <a:off x="8061784" y="3194490"/>
              <a:ext cx="210658" cy="93996"/>
            </a:xfrm>
            <a:custGeom>
              <a:avLst/>
              <a:gdLst>
                <a:gd name="connsiteX0" fmla="*/ 210609 w 210658"/>
                <a:gd name="connsiteY0" fmla="*/ 53780 h 93996"/>
                <a:gd name="connsiteX1" fmla="*/ 102348 w 210658"/>
                <a:gd name="connsiteY1" fmla="*/ 93510 h 93996"/>
                <a:gd name="connsiteX2" fmla="*/ 44 w 210658"/>
                <a:gd name="connsiteY2" fmla="*/ 40142 h 93996"/>
                <a:gd name="connsiteX3" fmla="*/ 108305 w 210658"/>
                <a:gd name="connsiteY3" fmla="*/ 511 h 93996"/>
                <a:gd name="connsiteX4" fmla="*/ 210609 w 210658"/>
                <a:gd name="connsiteY4" fmla="*/ 53780 h 93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658" h="93996">
                  <a:moveTo>
                    <a:pt x="210609" y="53780"/>
                  </a:moveTo>
                  <a:cubicBezTo>
                    <a:pt x="208984" y="79479"/>
                    <a:pt x="160491" y="97202"/>
                    <a:pt x="102348" y="93510"/>
                  </a:cubicBezTo>
                  <a:cubicBezTo>
                    <a:pt x="44255" y="89719"/>
                    <a:pt x="-1630" y="65841"/>
                    <a:pt x="44" y="40142"/>
                  </a:cubicBezTo>
                  <a:cubicBezTo>
                    <a:pt x="1620" y="14443"/>
                    <a:pt x="50211" y="-3280"/>
                    <a:pt x="108305" y="511"/>
                  </a:cubicBezTo>
                  <a:cubicBezTo>
                    <a:pt x="166448" y="4105"/>
                    <a:pt x="212382" y="28081"/>
                    <a:pt x="210609" y="53780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7474012-A33A-4A42-AAF7-E36428E29015}"/>
                </a:ext>
              </a:extLst>
            </p:cNvPr>
            <p:cNvSpPr/>
            <p:nvPr/>
          </p:nvSpPr>
          <p:spPr>
            <a:xfrm>
              <a:off x="8579591" y="2912900"/>
              <a:ext cx="230852" cy="83203"/>
            </a:xfrm>
            <a:custGeom>
              <a:avLst/>
              <a:gdLst>
                <a:gd name="connsiteX0" fmla="*/ 209638 w 230852"/>
                <a:gd name="connsiteY0" fmla="*/ 83203 h 83203"/>
                <a:gd name="connsiteX1" fmla="*/ 192702 w 230852"/>
                <a:gd name="connsiteY1" fmla="*/ 74785 h 83203"/>
                <a:gd name="connsiteX2" fmla="*/ 34028 w 230852"/>
                <a:gd name="connsiteY2" fmla="*/ 63117 h 83203"/>
                <a:gd name="connsiteX3" fmla="*/ 4243 w 230852"/>
                <a:gd name="connsiteY3" fmla="*/ 58883 h 83203"/>
                <a:gd name="connsiteX4" fmla="*/ 8526 w 230852"/>
                <a:gd name="connsiteY4" fmla="*/ 29147 h 83203"/>
                <a:gd name="connsiteX5" fmla="*/ 226574 w 230852"/>
                <a:gd name="connsiteY5" fmla="*/ 49135 h 83203"/>
                <a:gd name="connsiteX6" fmla="*/ 222389 w 230852"/>
                <a:gd name="connsiteY6" fmla="*/ 78920 h 83203"/>
                <a:gd name="connsiteX7" fmla="*/ 209638 w 230852"/>
                <a:gd name="connsiteY7" fmla="*/ 83203 h 8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852" h="83203">
                  <a:moveTo>
                    <a:pt x="209638" y="83203"/>
                  </a:moveTo>
                  <a:cubicBezTo>
                    <a:pt x="203189" y="83203"/>
                    <a:pt x="196838" y="80298"/>
                    <a:pt x="192702" y="74785"/>
                  </a:cubicBezTo>
                  <a:cubicBezTo>
                    <a:pt x="166610" y="40421"/>
                    <a:pt x="80109" y="28507"/>
                    <a:pt x="34028" y="63117"/>
                  </a:cubicBezTo>
                  <a:cubicBezTo>
                    <a:pt x="24625" y="70206"/>
                    <a:pt x="11234" y="68286"/>
                    <a:pt x="4243" y="58883"/>
                  </a:cubicBezTo>
                  <a:cubicBezTo>
                    <a:pt x="-2797" y="49479"/>
                    <a:pt x="-877" y="36138"/>
                    <a:pt x="8526" y="29147"/>
                  </a:cubicBezTo>
                  <a:cubicBezTo>
                    <a:pt x="70164" y="-17181"/>
                    <a:pt x="184284" y="-6645"/>
                    <a:pt x="226574" y="49135"/>
                  </a:cubicBezTo>
                  <a:cubicBezTo>
                    <a:pt x="233614" y="58440"/>
                    <a:pt x="231793" y="71831"/>
                    <a:pt x="222389" y="78920"/>
                  </a:cubicBezTo>
                  <a:cubicBezTo>
                    <a:pt x="218598" y="81776"/>
                    <a:pt x="214118" y="83203"/>
                    <a:pt x="209638" y="83203"/>
                  </a:cubicBezTo>
                  <a:close/>
                </a:path>
              </a:pathLst>
            </a:custGeom>
            <a:solidFill>
              <a:srgbClr val="EC734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77F6F1C-7BB7-47FE-A2CC-02991124B51A}"/>
                </a:ext>
              </a:extLst>
            </p:cNvPr>
            <p:cNvSpPr/>
            <p:nvPr/>
          </p:nvSpPr>
          <p:spPr>
            <a:xfrm>
              <a:off x="8101029" y="2910906"/>
              <a:ext cx="230923" cy="83277"/>
            </a:xfrm>
            <a:custGeom>
              <a:avLst/>
              <a:gdLst>
                <a:gd name="connsiteX0" fmla="*/ 209666 w 230923"/>
                <a:gd name="connsiteY0" fmla="*/ 83277 h 83277"/>
                <a:gd name="connsiteX1" fmla="*/ 192682 w 230923"/>
                <a:gd name="connsiteY1" fmla="*/ 74858 h 83277"/>
                <a:gd name="connsiteX2" fmla="*/ 34007 w 230923"/>
                <a:gd name="connsiteY2" fmla="*/ 63240 h 83277"/>
                <a:gd name="connsiteX3" fmla="*/ 4222 w 230923"/>
                <a:gd name="connsiteY3" fmla="*/ 58907 h 83277"/>
                <a:gd name="connsiteX4" fmla="*/ 8505 w 230923"/>
                <a:gd name="connsiteY4" fmla="*/ 29122 h 83277"/>
                <a:gd name="connsiteX5" fmla="*/ 226602 w 230923"/>
                <a:gd name="connsiteY5" fmla="*/ 49160 h 83277"/>
                <a:gd name="connsiteX6" fmla="*/ 222516 w 230923"/>
                <a:gd name="connsiteY6" fmla="*/ 78945 h 83277"/>
                <a:gd name="connsiteX7" fmla="*/ 209666 w 230923"/>
                <a:gd name="connsiteY7" fmla="*/ 83277 h 8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23" h="83277">
                  <a:moveTo>
                    <a:pt x="209666" y="83277"/>
                  </a:moveTo>
                  <a:cubicBezTo>
                    <a:pt x="203217" y="83277"/>
                    <a:pt x="196866" y="80422"/>
                    <a:pt x="192682" y="74858"/>
                  </a:cubicBezTo>
                  <a:cubicBezTo>
                    <a:pt x="166638" y="40445"/>
                    <a:pt x="80138" y="28581"/>
                    <a:pt x="34007" y="63240"/>
                  </a:cubicBezTo>
                  <a:cubicBezTo>
                    <a:pt x="24604" y="70231"/>
                    <a:pt x="11312" y="68360"/>
                    <a:pt x="4222" y="58907"/>
                  </a:cubicBezTo>
                  <a:cubicBezTo>
                    <a:pt x="-2769" y="49504"/>
                    <a:pt x="-898" y="36211"/>
                    <a:pt x="8505" y="29122"/>
                  </a:cubicBezTo>
                  <a:cubicBezTo>
                    <a:pt x="70143" y="-17156"/>
                    <a:pt x="184361" y="-6670"/>
                    <a:pt x="226602" y="49160"/>
                  </a:cubicBezTo>
                  <a:cubicBezTo>
                    <a:pt x="233692" y="58514"/>
                    <a:pt x="231870" y="71806"/>
                    <a:pt x="222516" y="78945"/>
                  </a:cubicBezTo>
                  <a:cubicBezTo>
                    <a:pt x="218627" y="81899"/>
                    <a:pt x="214147" y="83277"/>
                    <a:pt x="209666" y="83277"/>
                  </a:cubicBezTo>
                  <a:close/>
                </a:path>
              </a:pathLst>
            </a:custGeom>
            <a:solidFill>
              <a:srgbClr val="EC734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A68BAE4-005D-4E1A-B95C-B7BC34BDA362}"/>
                </a:ext>
              </a:extLst>
            </p:cNvPr>
            <p:cNvSpPr/>
            <p:nvPr/>
          </p:nvSpPr>
          <p:spPr>
            <a:xfrm>
              <a:off x="8272596" y="2141578"/>
              <a:ext cx="1048765" cy="1052536"/>
            </a:xfrm>
            <a:custGeom>
              <a:avLst/>
              <a:gdLst>
                <a:gd name="connsiteX0" fmla="*/ 700760 w 1048765"/>
                <a:gd name="connsiteY0" fmla="*/ 1052536 h 1052536"/>
                <a:gd name="connsiteX1" fmla="*/ 793956 w 1048765"/>
                <a:gd name="connsiteY1" fmla="*/ 1003255 h 1052536"/>
                <a:gd name="connsiteX2" fmla="*/ 811532 w 1048765"/>
                <a:gd name="connsiteY2" fmla="*/ 941371 h 1052536"/>
                <a:gd name="connsiteX3" fmla="*/ 934267 w 1048765"/>
                <a:gd name="connsiteY3" fmla="*/ 852950 h 1052536"/>
                <a:gd name="connsiteX4" fmla="*/ 1044891 w 1048765"/>
                <a:gd name="connsiteY4" fmla="*/ 976719 h 1052536"/>
                <a:gd name="connsiteX5" fmla="*/ 1048632 w 1048765"/>
                <a:gd name="connsiteY5" fmla="*/ 792395 h 1052536"/>
                <a:gd name="connsiteX6" fmla="*/ 1040263 w 1048765"/>
                <a:gd name="connsiteY6" fmla="*/ 627321 h 1052536"/>
                <a:gd name="connsiteX7" fmla="*/ 955732 w 1048765"/>
                <a:gd name="connsiteY7" fmla="*/ 310317 h 1052536"/>
                <a:gd name="connsiteX8" fmla="*/ 645227 w 1048765"/>
                <a:gd name="connsiteY8" fmla="*/ 44415 h 1052536"/>
                <a:gd name="connsiteX9" fmla="*/ 37115 w 1048765"/>
                <a:gd name="connsiteY9" fmla="*/ 69130 h 1052536"/>
                <a:gd name="connsiteX10" fmla="*/ 34210 w 1048765"/>
                <a:gd name="connsiteY10" fmla="*/ 377567 h 1052536"/>
                <a:gd name="connsiteX11" fmla="*/ 700760 w 1048765"/>
                <a:gd name="connsiteY11" fmla="*/ 1052536 h 105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8765" h="1052536">
                  <a:moveTo>
                    <a:pt x="700760" y="1052536"/>
                  </a:moveTo>
                  <a:cubicBezTo>
                    <a:pt x="763334" y="1040918"/>
                    <a:pt x="778497" y="1041262"/>
                    <a:pt x="793956" y="1003255"/>
                  </a:cubicBezTo>
                  <a:cubicBezTo>
                    <a:pt x="796073" y="998480"/>
                    <a:pt x="811532" y="941371"/>
                    <a:pt x="811532" y="941371"/>
                  </a:cubicBezTo>
                  <a:cubicBezTo>
                    <a:pt x="840185" y="870329"/>
                    <a:pt x="864899" y="855215"/>
                    <a:pt x="934267" y="852950"/>
                  </a:cubicBezTo>
                  <a:cubicBezTo>
                    <a:pt x="983745" y="851424"/>
                    <a:pt x="1030958" y="926700"/>
                    <a:pt x="1044891" y="976719"/>
                  </a:cubicBezTo>
                  <a:cubicBezTo>
                    <a:pt x="1048435" y="924189"/>
                    <a:pt x="1047648" y="848519"/>
                    <a:pt x="1048632" y="792395"/>
                  </a:cubicBezTo>
                  <a:cubicBezTo>
                    <a:pt x="1049420" y="739176"/>
                    <a:pt x="1046712" y="681919"/>
                    <a:pt x="1040263" y="627321"/>
                  </a:cubicBezTo>
                  <a:cubicBezTo>
                    <a:pt x="1025690" y="499860"/>
                    <a:pt x="1015844" y="429999"/>
                    <a:pt x="955732" y="310317"/>
                  </a:cubicBezTo>
                  <a:cubicBezTo>
                    <a:pt x="891090" y="181625"/>
                    <a:pt x="789624" y="81487"/>
                    <a:pt x="645227" y="44415"/>
                  </a:cubicBezTo>
                  <a:cubicBezTo>
                    <a:pt x="470847" y="-238"/>
                    <a:pt x="185992" y="-37359"/>
                    <a:pt x="37115" y="69130"/>
                  </a:cubicBezTo>
                  <a:cubicBezTo>
                    <a:pt x="-39096" y="123777"/>
                    <a:pt x="24019" y="138054"/>
                    <a:pt x="34210" y="377567"/>
                  </a:cubicBezTo>
                  <a:cubicBezTo>
                    <a:pt x="34210" y="377567"/>
                    <a:pt x="719172" y="215841"/>
                    <a:pt x="700760" y="1052536"/>
                  </a:cubicBezTo>
                  <a:close/>
                </a:path>
              </a:pathLst>
            </a:custGeom>
            <a:solidFill>
              <a:srgbClr val="93655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1B2D1D2-C883-43D5-A7DA-BE352562B051}"/>
                </a:ext>
              </a:extLst>
            </p:cNvPr>
            <p:cNvSpPr/>
            <p:nvPr/>
          </p:nvSpPr>
          <p:spPr>
            <a:xfrm>
              <a:off x="7961060" y="2162254"/>
              <a:ext cx="794239" cy="789294"/>
            </a:xfrm>
            <a:custGeom>
              <a:avLst/>
              <a:gdLst>
                <a:gd name="connsiteX0" fmla="*/ 60545 w 794239"/>
                <a:gd name="connsiteY0" fmla="*/ 789294 h 789294"/>
                <a:gd name="connsiteX1" fmla="*/ 332551 w 794239"/>
                <a:gd name="connsiteY1" fmla="*/ 36342 h 789294"/>
                <a:gd name="connsiteX2" fmla="*/ 747822 w 794239"/>
                <a:gd name="connsiteY2" fmla="*/ 55641 h 789294"/>
                <a:gd name="connsiteX3" fmla="*/ 431064 w 794239"/>
                <a:gd name="connsiteY3" fmla="*/ 342515 h 789294"/>
                <a:gd name="connsiteX4" fmla="*/ 60545 w 794239"/>
                <a:gd name="connsiteY4" fmla="*/ 789294 h 78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239" h="789294">
                  <a:moveTo>
                    <a:pt x="60545" y="789294"/>
                  </a:moveTo>
                  <a:cubicBezTo>
                    <a:pt x="-36441" y="576613"/>
                    <a:pt x="-61353" y="189059"/>
                    <a:pt x="332551" y="36342"/>
                  </a:cubicBezTo>
                  <a:cubicBezTo>
                    <a:pt x="429194" y="-1222"/>
                    <a:pt x="666836" y="-29284"/>
                    <a:pt x="747822" y="55641"/>
                  </a:cubicBezTo>
                  <a:cubicBezTo>
                    <a:pt x="927223" y="243805"/>
                    <a:pt x="536027" y="329419"/>
                    <a:pt x="431064" y="342515"/>
                  </a:cubicBezTo>
                  <a:cubicBezTo>
                    <a:pt x="263725" y="363537"/>
                    <a:pt x="162455" y="479478"/>
                    <a:pt x="60545" y="789294"/>
                  </a:cubicBezTo>
                  <a:close/>
                </a:path>
              </a:pathLst>
            </a:custGeom>
            <a:solidFill>
              <a:srgbClr val="93655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20A2BD8-1070-45AF-8F46-DC65AE07E6C1}"/>
                </a:ext>
              </a:extLst>
            </p:cNvPr>
            <p:cNvSpPr/>
            <p:nvPr/>
          </p:nvSpPr>
          <p:spPr>
            <a:xfrm>
              <a:off x="7501857" y="4262348"/>
              <a:ext cx="2334767" cy="2596242"/>
            </a:xfrm>
            <a:custGeom>
              <a:avLst/>
              <a:gdLst>
                <a:gd name="connsiteX0" fmla="*/ 245528 w 2334767"/>
                <a:gd name="connsiteY0" fmla="*/ 2596243 h 2596242"/>
                <a:gd name="connsiteX1" fmla="*/ 2025407 w 2334767"/>
                <a:gd name="connsiteY1" fmla="*/ 2596243 h 2596242"/>
                <a:gd name="connsiteX2" fmla="*/ 2326707 w 2334767"/>
                <a:gd name="connsiteY2" fmla="*/ 1610276 h 2596242"/>
                <a:gd name="connsiteX3" fmla="*/ 2032841 w 2334767"/>
                <a:gd name="connsiteY3" fmla="*/ 1055876 h 2596242"/>
                <a:gd name="connsiteX4" fmla="*/ 2257782 w 2334767"/>
                <a:gd name="connsiteY4" fmla="*/ 214602 h 2596242"/>
                <a:gd name="connsiteX5" fmla="*/ 1626088 w 2334767"/>
                <a:gd name="connsiteY5" fmla="*/ 0 h 2596242"/>
                <a:gd name="connsiteX6" fmla="*/ 1030874 w 2334767"/>
                <a:gd name="connsiteY6" fmla="*/ 440871 h 2596242"/>
                <a:gd name="connsiteX7" fmla="*/ 738388 w 2334767"/>
                <a:gd name="connsiteY7" fmla="*/ 935 h 2596242"/>
                <a:gd name="connsiteX8" fmla="*/ 434676 w 2334767"/>
                <a:gd name="connsiteY8" fmla="*/ 91817 h 2596242"/>
                <a:gd name="connsiteX9" fmla="*/ 17535 w 2334767"/>
                <a:gd name="connsiteY9" fmla="*/ 1071876 h 2596242"/>
                <a:gd name="connsiteX10" fmla="*/ 147802 w 2334767"/>
                <a:gd name="connsiteY10" fmla="*/ 1838023 h 2596242"/>
                <a:gd name="connsiteX11" fmla="*/ 245528 w 2334767"/>
                <a:gd name="connsiteY11" fmla="*/ 2596243 h 2596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4767" h="2596242">
                  <a:moveTo>
                    <a:pt x="245528" y="2596243"/>
                  </a:moveTo>
                  <a:lnTo>
                    <a:pt x="2025407" y="2596243"/>
                  </a:lnTo>
                  <a:cubicBezTo>
                    <a:pt x="2145533" y="2248124"/>
                    <a:pt x="2307359" y="1669994"/>
                    <a:pt x="2326707" y="1610276"/>
                  </a:cubicBezTo>
                  <a:cubicBezTo>
                    <a:pt x="2384357" y="1432352"/>
                    <a:pt x="2116733" y="1409656"/>
                    <a:pt x="2032841" y="1055876"/>
                  </a:cubicBezTo>
                  <a:cubicBezTo>
                    <a:pt x="1981542" y="838961"/>
                    <a:pt x="1960028" y="485426"/>
                    <a:pt x="2257782" y="214602"/>
                  </a:cubicBezTo>
                  <a:lnTo>
                    <a:pt x="1626088" y="0"/>
                  </a:lnTo>
                  <a:cubicBezTo>
                    <a:pt x="1491537" y="369337"/>
                    <a:pt x="1030874" y="440871"/>
                    <a:pt x="1030874" y="440871"/>
                  </a:cubicBezTo>
                  <a:cubicBezTo>
                    <a:pt x="732185" y="235180"/>
                    <a:pt x="738388" y="935"/>
                    <a:pt x="738388" y="935"/>
                  </a:cubicBezTo>
                  <a:lnTo>
                    <a:pt x="434676" y="91817"/>
                  </a:lnTo>
                  <a:cubicBezTo>
                    <a:pt x="434676" y="91817"/>
                    <a:pt x="214659" y="488429"/>
                    <a:pt x="17535" y="1071876"/>
                  </a:cubicBezTo>
                  <a:cubicBezTo>
                    <a:pt x="-37752" y="1285543"/>
                    <a:pt x="46483" y="1348116"/>
                    <a:pt x="147802" y="1838023"/>
                  </a:cubicBezTo>
                  <a:cubicBezTo>
                    <a:pt x="201465" y="2097130"/>
                    <a:pt x="217022" y="2353432"/>
                    <a:pt x="245528" y="2596243"/>
                  </a:cubicBezTo>
                  <a:close/>
                </a:path>
              </a:pathLst>
            </a:custGeom>
            <a:solidFill>
              <a:schemeClr val="bg1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C75A13F-BB5E-4ED9-A36A-EF4D66CF46EC}"/>
                </a:ext>
              </a:extLst>
            </p:cNvPr>
            <p:cNvSpPr/>
            <p:nvPr/>
          </p:nvSpPr>
          <p:spPr>
            <a:xfrm>
              <a:off x="8685399" y="5389315"/>
              <a:ext cx="637060" cy="166157"/>
            </a:xfrm>
            <a:custGeom>
              <a:avLst/>
              <a:gdLst>
                <a:gd name="connsiteX0" fmla="*/ 0 w 637060"/>
                <a:gd name="connsiteY0" fmla="*/ 136520 h 166157"/>
                <a:gd name="connsiteX1" fmla="*/ 630661 w 637060"/>
                <a:gd name="connsiteY1" fmla="*/ 166158 h 166157"/>
                <a:gd name="connsiteX2" fmla="*/ 637061 w 637060"/>
                <a:gd name="connsiteY2" fmla="*/ 29686 h 166157"/>
                <a:gd name="connsiteX3" fmla="*/ 6351 w 637060"/>
                <a:gd name="connsiteY3" fmla="*/ 0 h 166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7060" h="166157">
                  <a:moveTo>
                    <a:pt x="0" y="136520"/>
                  </a:moveTo>
                  <a:lnTo>
                    <a:pt x="630661" y="166158"/>
                  </a:lnTo>
                  <a:lnTo>
                    <a:pt x="637061" y="29686"/>
                  </a:lnTo>
                  <a:lnTo>
                    <a:pt x="6351" y="0"/>
                  </a:lnTo>
                  <a:close/>
                </a:path>
              </a:pathLst>
            </a:custGeom>
            <a:solidFill>
              <a:srgbClr val="B0D6EB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5DA2EF3-6A90-4F10-9E0D-BCDF0CFE88DF}"/>
                </a:ext>
              </a:extLst>
            </p:cNvPr>
            <p:cNvSpPr/>
            <p:nvPr/>
          </p:nvSpPr>
          <p:spPr>
            <a:xfrm>
              <a:off x="7488436" y="4603462"/>
              <a:ext cx="309389" cy="1634413"/>
            </a:xfrm>
            <a:custGeom>
              <a:avLst/>
              <a:gdLst>
                <a:gd name="connsiteX0" fmla="*/ 182934 w 309389"/>
                <a:gd name="connsiteY0" fmla="*/ 1634414 h 1634413"/>
                <a:gd name="connsiteX1" fmla="*/ 161716 w 309389"/>
                <a:gd name="connsiteY1" fmla="*/ 1614081 h 1634413"/>
                <a:gd name="connsiteX2" fmla="*/ 77972 w 309389"/>
                <a:gd name="connsiteY2" fmla="*/ 1171043 h 1634413"/>
                <a:gd name="connsiteX3" fmla="*/ 104656 w 309389"/>
                <a:gd name="connsiteY3" fmla="*/ 451913 h 1634413"/>
                <a:gd name="connsiteX4" fmla="*/ 267662 w 309389"/>
                <a:gd name="connsiteY4" fmla="*/ 15522 h 1634413"/>
                <a:gd name="connsiteX5" fmla="*/ 293805 w 309389"/>
                <a:gd name="connsiteY5" fmla="*/ 752 h 1634413"/>
                <a:gd name="connsiteX6" fmla="*/ 308624 w 309389"/>
                <a:gd name="connsiteY6" fmla="*/ 26894 h 1634413"/>
                <a:gd name="connsiteX7" fmla="*/ 143450 w 309389"/>
                <a:gd name="connsiteY7" fmla="*/ 469390 h 1634413"/>
                <a:gd name="connsiteX8" fmla="*/ 117801 w 309389"/>
                <a:gd name="connsiteY8" fmla="*/ 1156126 h 1634413"/>
                <a:gd name="connsiteX9" fmla="*/ 204203 w 309389"/>
                <a:gd name="connsiteY9" fmla="*/ 1612210 h 1634413"/>
                <a:gd name="connsiteX10" fmla="*/ 183919 w 309389"/>
                <a:gd name="connsiteY10" fmla="*/ 1634364 h 1634413"/>
                <a:gd name="connsiteX11" fmla="*/ 182934 w 309389"/>
                <a:gd name="connsiteY11" fmla="*/ 1634364 h 16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9389" h="1634413">
                  <a:moveTo>
                    <a:pt x="182934" y="1634414"/>
                  </a:moveTo>
                  <a:cubicBezTo>
                    <a:pt x="171611" y="1634414"/>
                    <a:pt x="162208" y="1625552"/>
                    <a:pt x="161716" y="1614081"/>
                  </a:cubicBezTo>
                  <a:cubicBezTo>
                    <a:pt x="153297" y="1424735"/>
                    <a:pt x="140644" y="1338924"/>
                    <a:pt x="77972" y="1171043"/>
                  </a:cubicBezTo>
                  <a:cubicBezTo>
                    <a:pt x="-56972" y="810124"/>
                    <a:pt x="3927" y="675327"/>
                    <a:pt x="104656" y="451913"/>
                  </a:cubicBezTo>
                  <a:cubicBezTo>
                    <a:pt x="153395" y="343997"/>
                    <a:pt x="214000" y="209643"/>
                    <a:pt x="267662" y="15522"/>
                  </a:cubicBezTo>
                  <a:cubicBezTo>
                    <a:pt x="270764" y="4198"/>
                    <a:pt x="282580" y="-2300"/>
                    <a:pt x="293805" y="752"/>
                  </a:cubicBezTo>
                  <a:cubicBezTo>
                    <a:pt x="305128" y="3854"/>
                    <a:pt x="311725" y="15571"/>
                    <a:pt x="308624" y="26894"/>
                  </a:cubicBezTo>
                  <a:cubicBezTo>
                    <a:pt x="254124" y="224215"/>
                    <a:pt x="192732" y="360145"/>
                    <a:pt x="143450" y="469390"/>
                  </a:cubicBezTo>
                  <a:cubicBezTo>
                    <a:pt x="43805" y="690097"/>
                    <a:pt x="-10990" y="811601"/>
                    <a:pt x="117801" y="1156126"/>
                  </a:cubicBezTo>
                  <a:cubicBezTo>
                    <a:pt x="182541" y="1329422"/>
                    <a:pt x="195636" y="1417695"/>
                    <a:pt x="204203" y="1612210"/>
                  </a:cubicBezTo>
                  <a:cubicBezTo>
                    <a:pt x="204744" y="1623927"/>
                    <a:pt x="195636" y="1633823"/>
                    <a:pt x="183919" y="1634364"/>
                  </a:cubicBezTo>
                  <a:lnTo>
                    <a:pt x="182934" y="1634364"/>
                  </a:ln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C1F464-AF0F-44D2-A378-3C80B01F94C0}"/>
                </a:ext>
              </a:extLst>
            </p:cNvPr>
            <p:cNvSpPr/>
            <p:nvPr/>
          </p:nvSpPr>
          <p:spPr>
            <a:xfrm>
              <a:off x="8300063" y="3106962"/>
              <a:ext cx="150008" cy="255475"/>
            </a:xfrm>
            <a:custGeom>
              <a:avLst/>
              <a:gdLst>
                <a:gd name="connsiteX0" fmla="*/ 128641 w 150008"/>
                <a:gd name="connsiteY0" fmla="*/ 255476 h 255475"/>
                <a:gd name="connsiteX1" fmla="*/ 128346 w 150008"/>
                <a:gd name="connsiteY1" fmla="*/ 255476 h 255475"/>
                <a:gd name="connsiteX2" fmla="*/ 5758 w 150008"/>
                <a:gd name="connsiteY2" fmla="*/ 217469 h 255475"/>
                <a:gd name="connsiteX3" fmla="*/ 34756 w 150008"/>
                <a:gd name="connsiteY3" fmla="*/ 115559 h 255475"/>
                <a:gd name="connsiteX4" fmla="*/ 80049 w 150008"/>
                <a:gd name="connsiteY4" fmla="*/ 18129 h 255475"/>
                <a:gd name="connsiteX5" fmla="*/ 104321 w 150008"/>
                <a:gd name="connsiteY5" fmla="*/ 258 h 255475"/>
                <a:gd name="connsiteX6" fmla="*/ 122192 w 150008"/>
                <a:gd name="connsiteY6" fmla="*/ 24529 h 255475"/>
                <a:gd name="connsiteX7" fmla="*/ 70941 w 150008"/>
                <a:gd name="connsiteY7" fmla="*/ 138255 h 255475"/>
                <a:gd name="connsiteX8" fmla="*/ 43273 w 150008"/>
                <a:gd name="connsiteY8" fmla="*/ 197136 h 255475"/>
                <a:gd name="connsiteX9" fmla="*/ 128937 w 150008"/>
                <a:gd name="connsiteY9" fmla="*/ 212841 h 255475"/>
                <a:gd name="connsiteX10" fmla="*/ 150008 w 150008"/>
                <a:gd name="connsiteY10" fmla="*/ 234454 h 255475"/>
                <a:gd name="connsiteX11" fmla="*/ 128641 w 150008"/>
                <a:gd name="connsiteY11" fmla="*/ 255476 h 25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008" h="255475">
                  <a:moveTo>
                    <a:pt x="128641" y="255476"/>
                  </a:moveTo>
                  <a:lnTo>
                    <a:pt x="128346" y="255476"/>
                  </a:lnTo>
                  <a:cubicBezTo>
                    <a:pt x="56369" y="254540"/>
                    <a:pt x="19691" y="243168"/>
                    <a:pt x="5758" y="217469"/>
                  </a:cubicBezTo>
                  <a:cubicBezTo>
                    <a:pt x="-10537" y="187536"/>
                    <a:pt x="10484" y="154206"/>
                    <a:pt x="34756" y="115559"/>
                  </a:cubicBezTo>
                  <a:cubicBezTo>
                    <a:pt x="53612" y="85724"/>
                    <a:pt x="74929" y="51902"/>
                    <a:pt x="80049" y="18129"/>
                  </a:cubicBezTo>
                  <a:cubicBezTo>
                    <a:pt x="81773" y="6461"/>
                    <a:pt x="92751" y="-1564"/>
                    <a:pt x="104321" y="258"/>
                  </a:cubicBezTo>
                  <a:cubicBezTo>
                    <a:pt x="115939" y="2030"/>
                    <a:pt x="123964" y="12911"/>
                    <a:pt x="122192" y="24529"/>
                  </a:cubicBezTo>
                  <a:cubicBezTo>
                    <a:pt x="115742" y="67066"/>
                    <a:pt x="91914" y="104925"/>
                    <a:pt x="70941" y="138255"/>
                  </a:cubicBezTo>
                  <a:cubicBezTo>
                    <a:pt x="58141" y="158489"/>
                    <a:pt x="38842" y="189111"/>
                    <a:pt x="43273" y="197136"/>
                  </a:cubicBezTo>
                  <a:cubicBezTo>
                    <a:pt x="44061" y="198613"/>
                    <a:pt x="53415" y="211807"/>
                    <a:pt x="128937" y="212841"/>
                  </a:cubicBezTo>
                  <a:cubicBezTo>
                    <a:pt x="140752" y="212989"/>
                    <a:pt x="150107" y="222638"/>
                    <a:pt x="150008" y="234454"/>
                  </a:cubicBezTo>
                  <a:cubicBezTo>
                    <a:pt x="149811" y="246122"/>
                    <a:pt x="140211" y="255476"/>
                    <a:pt x="128641" y="255476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85312F-9A59-422A-B440-13599DD6E575}"/>
                </a:ext>
              </a:extLst>
            </p:cNvPr>
            <p:cNvSpPr/>
            <p:nvPr/>
          </p:nvSpPr>
          <p:spPr>
            <a:xfrm>
              <a:off x="8286236" y="3468954"/>
              <a:ext cx="212774" cy="82436"/>
            </a:xfrm>
            <a:custGeom>
              <a:avLst/>
              <a:gdLst>
                <a:gd name="connsiteX0" fmla="*/ 98257 w 212774"/>
                <a:gd name="connsiteY0" fmla="*/ 82436 h 82436"/>
                <a:gd name="connsiteX1" fmla="*/ 5997 w 212774"/>
                <a:gd name="connsiteY1" fmla="*/ 42558 h 82436"/>
                <a:gd name="connsiteX2" fmla="*/ 6489 w 212774"/>
                <a:gd name="connsiteY2" fmla="*/ 12428 h 82436"/>
                <a:gd name="connsiteX3" fmla="*/ 36619 w 212774"/>
                <a:gd name="connsiteY3" fmla="*/ 12921 h 82436"/>
                <a:gd name="connsiteX4" fmla="*/ 177127 w 212774"/>
                <a:gd name="connsiteY4" fmla="*/ 5536 h 82436"/>
                <a:gd name="connsiteX5" fmla="*/ 207207 w 212774"/>
                <a:gd name="connsiteY5" fmla="*/ 6914 h 82436"/>
                <a:gd name="connsiteX6" fmla="*/ 205780 w 212774"/>
                <a:gd name="connsiteY6" fmla="*/ 37094 h 82436"/>
                <a:gd name="connsiteX7" fmla="*/ 98257 w 212774"/>
                <a:gd name="connsiteY7" fmla="*/ 82436 h 8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774" h="82436">
                  <a:moveTo>
                    <a:pt x="98257" y="82436"/>
                  </a:moveTo>
                  <a:cubicBezTo>
                    <a:pt x="64287" y="82436"/>
                    <a:pt x="31794" y="69193"/>
                    <a:pt x="5997" y="42558"/>
                  </a:cubicBezTo>
                  <a:cubicBezTo>
                    <a:pt x="-2176" y="34090"/>
                    <a:pt x="-1979" y="20650"/>
                    <a:pt x="6489" y="12428"/>
                  </a:cubicBezTo>
                  <a:cubicBezTo>
                    <a:pt x="14957" y="4206"/>
                    <a:pt x="28496" y="4453"/>
                    <a:pt x="36619" y="12921"/>
                  </a:cubicBezTo>
                  <a:cubicBezTo>
                    <a:pt x="79500" y="57131"/>
                    <a:pt x="138086" y="41081"/>
                    <a:pt x="177127" y="5536"/>
                  </a:cubicBezTo>
                  <a:cubicBezTo>
                    <a:pt x="185890" y="-2341"/>
                    <a:pt x="199330" y="-1750"/>
                    <a:pt x="207207" y="6914"/>
                  </a:cubicBezTo>
                  <a:cubicBezTo>
                    <a:pt x="215134" y="15678"/>
                    <a:pt x="214543" y="29167"/>
                    <a:pt x="205780" y="37094"/>
                  </a:cubicBezTo>
                  <a:cubicBezTo>
                    <a:pt x="172597" y="67273"/>
                    <a:pt x="134590" y="82436"/>
                    <a:pt x="98257" y="82436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5DE96BF-3D27-4E87-B24B-C9A00A2772BE}"/>
                </a:ext>
              </a:extLst>
            </p:cNvPr>
            <p:cNvSpPr/>
            <p:nvPr/>
          </p:nvSpPr>
          <p:spPr>
            <a:xfrm>
              <a:off x="8016308" y="1899640"/>
              <a:ext cx="1098097" cy="645612"/>
            </a:xfrm>
            <a:custGeom>
              <a:avLst/>
              <a:gdLst>
                <a:gd name="connsiteX0" fmla="*/ 48376 w 1098097"/>
                <a:gd name="connsiteY0" fmla="*/ 583221 h 645612"/>
                <a:gd name="connsiteX1" fmla="*/ 1034786 w 1098097"/>
                <a:gd name="connsiteY1" fmla="*/ 587111 h 645612"/>
                <a:gd name="connsiteX2" fmla="*/ 1098098 w 1098097"/>
                <a:gd name="connsiteY2" fmla="*/ 127433 h 645612"/>
                <a:gd name="connsiteX3" fmla="*/ 966 w 1098097"/>
                <a:gd name="connsiteY3" fmla="*/ 85930 h 645612"/>
                <a:gd name="connsiteX4" fmla="*/ 48376 w 1098097"/>
                <a:gd name="connsiteY4" fmla="*/ 583221 h 64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8097" h="645612">
                  <a:moveTo>
                    <a:pt x="48376" y="583221"/>
                  </a:moveTo>
                  <a:cubicBezTo>
                    <a:pt x="48376" y="583221"/>
                    <a:pt x="604056" y="720972"/>
                    <a:pt x="1034786" y="587111"/>
                  </a:cubicBezTo>
                  <a:lnTo>
                    <a:pt x="1098098" y="127433"/>
                  </a:lnTo>
                  <a:cubicBezTo>
                    <a:pt x="1098098" y="127433"/>
                    <a:pt x="714483" y="-129213"/>
                    <a:pt x="966" y="85930"/>
                  </a:cubicBezTo>
                  <a:cubicBezTo>
                    <a:pt x="916" y="85881"/>
                    <a:pt x="-10752" y="359364"/>
                    <a:pt x="48376" y="583221"/>
                  </a:cubicBezTo>
                  <a:close/>
                </a:path>
              </a:pathLst>
            </a:custGeom>
            <a:solidFill>
              <a:schemeClr val="bg1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A7C109C-A076-4487-9AA0-586847D1EDC3}"/>
                </a:ext>
              </a:extLst>
            </p:cNvPr>
            <p:cNvSpPr/>
            <p:nvPr/>
          </p:nvSpPr>
          <p:spPr>
            <a:xfrm rot="-5386582">
              <a:off x="8406645" y="2170067"/>
              <a:ext cx="315923" cy="104421"/>
            </a:xfrm>
            <a:custGeom>
              <a:avLst/>
              <a:gdLst>
                <a:gd name="connsiteX0" fmla="*/ 0 w 315923"/>
                <a:gd name="connsiteY0" fmla="*/ 0 h 104421"/>
                <a:gd name="connsiteX1" fmla="*/ 315923 w 315923"/>
                <a:gd name="connsiteY1" fmla="*/ 0 h 104421"/>
                <a:gd name="connsiteX2" fmla="*/ 315923 w 315923"/>
                <a:gd name="connsiteY2" fmla="*/ 104422 h 104421"/>
                <a:gd name="connsiteX3" fmla="*/ 0 w 315923"/>
                <a:gd name="connsiteY3" fmla="*/ 104422 h 10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923" h="104421">
                  <a:moveTo>
                    <a:pt x="0" y="0"/>
                  </a:moveTo>
                  <a:lnTo>
                    <a:pt x="315923" y="0"/>
                  </a:lnTo>
                  <a:lnTo>
                    <a:pt x="315923" y="104422"/>
                  </a:lnTo>
                  <a:lnTo>
                    <a:pt x="0" y="104422"/>
                  </a:lnTo>
                  <a:close/>
                </a:path>
              </a:pathLst>
            </a:custGeom>
            <a:solidFill>
              <a:srgbClr val="6EBFE5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4BEC541-004C-485C-8A64-A80D2F53DBA6}"/>
                </a:ext>
              </a:extLst>
            </p:cNvPr>
            <p:cNvSpPr/>
            <p:nvPr/>
          </p:nvSpPr>
          <p:spPr>
            <a:xfrm rot="-5385862">
              <a:off x="8512359" y="2064202"/>
              <a:ext cx="104520" cy="315972"/>
            </a:xfrm>
            <a:custGeom>
              <a:avLst/>
              <a:gdLst>
                <a:gd name="connsiteX0" fmla="*/ 0 w 104520"/>
                <a:gd name="connsiteY0" fmla="*/ 0 h 315972"/>
                <a:gd name="connsiteX1" fmla="*/ 104520 w 104520"/>
                <a:gd name="connsiteY1" fmla="*/ 0 h 315972"/>
                <a:gd name="connsiteX2" fmla="*/ 104520 w 104520"/>
                <a:gd name="connsiteY2" fmla="*/ 315973 h 315972"/>
                <a:gd name="connsiteX3" fmla="*/ 0 w 104520"/>
                <a:gd name="connsiteY3" fmla="*/ 315973 h 31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20" h="315972">
                  <a:moveTo>
                    <a:pt x="0" y="0"/>
                  </a:moveTo>
                  <a:lnTo>
                    <a:pt x="104520" y="0"/>
                  </a:lnTo>
                  <a:lnTo>
                    <a:pt x="104520" y="315973"/>
                  </a:lnTo>
                  <a:lnTo>
                    <a:pt x="0" y="315973"/>
                  </a:lnTo>
                  <a:close/>
                </a:path>
              </a:pathLst>
            </a:custGeom>
            <a:solidFill>
              <a:srgbClr val="6EBFE5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56250CC-404B-42EE-9DD5-41E610C66AD4}"/>
                </a:ext>
              </a:extLst>
            </p:cNvPr>
            <p:cNvSpPr/>
            <p:nvPr/>
          </p:nvSpPr>
          <p:spPr>
            <a:xfrm>
              <a:off x="9378042" y="4582194"/>
              <a:ext cx="972459" cy="2276396"/>
            </a:xfrm>
            <a:custGeom>
              <a:avLst/>
              <a:gdLst>
                <a:gd name="connsiteX0" fmla="*/ 970016 w 972459"/>
                <a:gd name="connsiteY0" fmla="*/ 2276396 h 2276396"/>
                <a:gd name="connsiteX1" fmla="*/ 940132 w 972459"/>
                <a:gd name="connsiteY1" fmla="*/ 1774428 h 2276396"/>
                <a:gd name="connsiteX2" fmla="*/ 784313 w 972459"/>
                <a:gd name="connsiteY2" fmla="*/ 526597 h 2276396"/>
                <a:gd name="connsiteX3" fmla="*/ 215340 w 972459"/>
                <a:gd name="connsiteY3" fmla="*/ 122502 h 2276396"/>
                <a:gd name="connsiteX4" fmla="*/ 0 w 972459"/>
                <a:gd name="connsiteY4" fmla="*/ 609947 h 2276396"/>
                <a:gd name="connsiteX5" fmla="*/ 386569 w 972459"/>
                <a:gd name="connsiteY5" fmla="*/ 2276396 h 2276396"/>
                <a:gd name="connsiteX6" fmla="*/ 970016 w 972459"/>
                <a:gd name="connsiteY6" fmla="*/ 2276396 h 227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459" h="2276396">
                  <a:moveTo>
                    <a:pt x="970016" y="2276396"/>
                  </a:moveTo>
                  <a:cubicBezTo>
                    <a:pt x="976465" y="2157353"/>
                    <a:pt x="971345" y="1994494"/>
                    <a:pt x="940132" y="1774428"/>
                  </a:cubicBezTo>
                  <a:lnTo>
                    <a:pt x="784313" y="526597"/>
                  </a:lnTo>
                  <a:cubicBezTo>
                    <a:pt x="784313" y="526597"/>
                    <a:pt x="759697" y="-305816"/>
                    <a:pt x="215340" y="122502"/>
                  </a:cubicBezTo>
                  <a:cubicBezTo>
                    <a:pt x="215340" y="122502"/>
                    <a:pt x="43521" y="239231"/>
                    <a:pt x="0" y="609947"/>
                  </a:cubicBezTo>
                  <a:lnTo>
                    <a:pt x="386569" y="2276396"/>
                  </a:lnTo>
                  <a:lnTo>
                    <a:pt x="970016" y="2276396"/>
                  </a:ln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61C636A-487B-4932-8E78-CEC9AB22C6EB}"/>
                </a:ext>
              </a:extLst>
            </p:cNvPr>
            <p:cNvSpPr/>
            <p:nvPr/>
          </p:nvSpPr>
          <p:spPr>
            <a:xfrm>
              <a:off x="9376861" y="4476851"/>
              <a:ext cx="1074977" cy="1774604"/>
            </a:xfrm>
            <a:custGeom>
              <a:avLst/>
              <a:gdLst>
                <a:gd name="connsiteX0" fmla="*/ 0 w 1074977"/>
                <a:gd name="connsiteY0" fmla="*/ 799476 h 1774604"/>
                <a:gd name="connsiteX1" fmla="*/ 189543 w 1074977"/>
                <a:gd name="connsiteY1" fmla="*/ 1773824 h 1774604"/>
                <a:gd name="connsiteX2" fmla="*/ 1074978 w 1074977"/>
                <a:gd name="connsiteY2" fmla="*/ 1359144 h 1774604"/>
                <a:gd name="connsiteX3" fmla="*/ 791747 w 1074977"/>
                <a:gd name="connsiteY3" fmla="*/ 279735 h 1774604"/>
                <a:gd name="connsiteX4" fmla="*/ 382827 w 1074977"/>
                <a:gd name="connsiteY4" fmla="*/ 0 h 1774604"/>
                <a:gd name="connsiteX5" fmla="*/ 0 w 1074977"/>
                <a:gd name="connsiteY5" fmla="*/ 799476 h 177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4977" h="1774604">
                  <a:moveTo>
                    <a:pt x="0" y="799476"/>
                  </a:moveTo>
                  <a:cubicBezTo>
                    <a:pt x="0" y="799476"/>
                    <a:pt x="83448" y="1389717"/>
                    <a:pt x="189543" y="1773824"/>
                  </a:cubicBezTo>
                  <a:cubicBezTo>
                    <a:pt x="556665" y="1788840"/>
                    <a:pt x="878888" y="1584922"/>
                    <a:pt x="1074978" y="1359144"/>
                  </a:cubicBezTo>
                  <a:cubicBezTo>
                    <a:pt x="1069907" y="1248520"/>
                    <a:pt x="791747" y="279735"/>
                    <a:pt x="791747" y="279735"/>
                  </a:cubicBezTo>
                  <a:cubicBezTo>
                    <a:pt x="791747" y="279735"/>
                    <a:pt x="650057" y="49626"/>
                    <a:pt x="382827" y="0"/>
                  </a:cubicBezTo>
                  <a:cubicBezTo>
                    <a:pt x="382827" y="49"/>
                    <a:pt x="15410" y="111165"/>
                    <a:pt x="0" y="799476"/>
                  </a:cubicBezTo>
                  <a:close/>
                </a:path>
              </a:pathLst>
            </a:custGeom>
            <a:solidFill>
              <a:schemeClr val="bg1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31669AD-2111-4361-B7ED-0C17A1BA7D63}"/>
                </a:ext>
              </a:extLst>
            </p:cNvPr>
            <p:cNvSpPr/>
            <p:nvPr/>
          </p:nvSpPr>
          <p:spPr>
            <a:xfrm>
              <a:off x="9371783" y="4522355"/>
              <a:ext cx="331504" cy="1750014"/>
            </a:xfrm>
            <a:custGeom>
              <a:avLst/>
              <a:gdLst>
                <a:gd name="connsiteX0" fmla="*/ 220861 w 331504"/>
                <a:gd name="connsiteY0" fmla="*/ 1748407 h 1750014"/>
                <a:gd name="connsiteX1" fmla="*/ 208652 w 331504"/>
                <a:gd name="connsiteY1" fmla="*/ 1735360 h 1750014"/>
                <a:gd name="connsiteX2" fmla="*/ 298648 w 331504"/>
                <a:gd name="connsiteY2" fmla="*/ 3383 h 1750014"/>
                <a:gd name="connsiteX3" fmla="*/ 328088 w 331504"/>
                <a:gd name="connsiteY3" fmla="*/ 9734 h 1750014"/>
                <a:gd name="connsiteX4" fmla="*/ 321737 w 331504"/>
                <a:gd name="connsiteY4" fmla="*/ 39174 h 1750014"/>
                <a:gd name="connsiteX5" fmla="*/ 249120 w 331504"/>
                <a:gd name="connsiteY5" fmla="*/ 1722117 h 1750014"/>
                <a:gd name="connsiteX6" fmla="*/ 235532 w 331504"/>
                <a:gd name="connsiteY6" fmla="*/ 1748899 h 1750014"/>
                <a:gd name="connsiteX7" fmla="*/ 220861 w 331504"/>
                <a:gd name="connsiteY7" fmla="*/ 1748407 h 1750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504" h="1750014">
                  <a:moveTo>
                    <a:pt x="220861" y="1748407"/>
                  </a:moveTo>
                  <a:cubicBezTo>
                    <a:pt x="215298" y="1746142"/>
                    <a:pt x="210621" y="1741563"/>
                    <a:pt x="208652" y="1735360"/>
                  </a:cubicBezTo>
                  <a:cubicBezTo>
                    <a:pt x="-96635" y="805813"/>
                    <a:pt x="-67145" y="239351"/>
                    <a:pt x="298648" y="3383"/>
                  </a:cubicBezTo>
                  <a:cubicBezTo>
                    <a:pt x="308543" y="-2968"/>
                    <a:pt x="321737" y="-113"/>
                    <a:pt x="328088" y="9734"/>
                  </a:cubicBezTo>
                  <a:cubicBezTo>
                    <a:pt x="334488" y="19629"/>
                    <a:pt x="331633" y="32774"/>
                    <a:pt x="321737" y="39174"/>
                  </a:cubicBezTo>
                  <a:cubicBezTo>
                    <a:pt x="-25545" y="263081"/>
                    <a:pt x="-49324" y="813493"/>
                    <a:pt x="249120" y="1722117"/>
                  </a:cubicBezTo>
                  <a:cubicBezTo>
                    <a:pt x="252812" y="1733194"/>
                    <a:pt x="246658" y="1745206"/>
                    <a:pt x="235532" y="1748899"/>
                  </a:cubicBezTo>
                  <a:cubicBezTo>
                    <a:pt x="230510" y="1750573"/>
                    <a:pt x="225341" y="1750327"/>
                    <a:pt x="220861" y="1748407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314F965-A8FB-4971-A328-FDD90F2745DA}"/>
                </a:ext>
              </a:extLst>
            </p:cNvPr>
            <p:cNvSpPr/>
            <p:nvPr/>
          </p:nvSpPr>
          <p:spPr>
            <a:xfrm>
              <a:off x="4338699" y="4092805"/>
              <a:ext cx="1516998" cy="2725218"/>
            </a:xfrm>
            <a:custGeom>
              <a:avLst/>
              <a:gdLst>
                <a:gd name="connsiteX0" fmla="*/ 18 w 1516998"/>
                <a:gd name="connsiteY0" fmla="*/ 2665402 h 2725218"/>
                <a:gd name="connsiteX1" fmla="*/ 119750 w 1516998"/>
                <a:gd name="connsiteY1" fmla="*/ 1972710 h 2725218"/>
                <a:gd name="connsiteX2" fmla="*/ 811212 w 1516998"/>
                <a:gd name="connsiteY2" fmla="*/ 147290 h 2725218"/>
                <a:gd name="connsiteX3" fmla="*/ 1515424 w 1516998"/>
                <a:gd name="connsiteY3" fmla="*/ 424268 h 2725218"/>
                <a:gd name="connsiteX4" fmla="*/ 579182 w 1516998"/>
                <a:gd name="connsiteY4" fmla="*/ 2657180 h 2725218"/>
                <a:gd name="connsiteX5" fmla="*/ 18 w 1516998"/>
                <a:gd name="connsiteY5" fmla="*/ 2665402 h 2725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6998" h="2725218">
                  <a:moveTo>
                    <a:pt x="18" y="2665402"/>
                  </a:moveTo>
                  <a:cubicBezTo>
                    <a:pt x="-1410" y="2437507"/>
                    <a:pt x="83121" y="2102534"/>
                    <a:pt x="119750" y="1972710"/>
                  </a:cubicBezTo>
                  <a:cubicBezTo>
                    <a:pt x="409726" y="945634"/>
                    <a:pt x="611675" y="323786"/>
                    <a:pt x="811212" y="147290"/>
                  </a:cubicBezTo>
                  <a:cubicBezTo>
                    <a:pt x="836861" y="97664"/>
                    <a:pt x="1554958" y="-284671"/>
                    <a:pt x="1515424" y="424268"/>
                  </a:cubicBezTo>
                  <a:cubicBezTo>
                    <a:pt x="1514292" y="664175"/>
                    <a:pt x="896481" y="2337813"/>
                    <a:pt x="579182" y="2657180"/>
                  </a:cubicBezTo>
                  <a:cubicBezTo>
                    <a:pt x="579231" y="2657180"/>
                    <a:pt x="325982" y="2804630"/>
                    <a:pt x="18" y="2665402"/>
                  </a:cubicBez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DBDD69A-A1A4-44DD-A96A-9581F1897963}"/>
                </a:ext>
              </a:extLst>
            </p:cNvPr>
            <p:cNvSpPr/>
            <p:nvPr/>
          </p:nvSpPr>
          <p:spPr>
            <a:xfrm>
              <a:off x="4278556" y="6418935"/>
              <a:ext cx="756004" cy="439655"/>
            </a:xfrm>
            <a:custGeom>
              <a:avLst/>
              <a:gdLst>
                <a:gd name="connsiteX0" fmla="*/ 659165 w 756004"/>
                <a:gd name="connsiteY0" fmla="*/ 439655 h 439655"/>
                <a:gd name="connsiteX1" fmla="*/ 756005 w 756004"/>
                <a:gd name="connsiteY1" fmla="*/ 176561 h 439655"/>
                <a:gd name="connsiteX2" fmla="*/ 74192 w 756004"/>
                <a:gd name="connsiteY2" fmla="*/ 145396 h 439655"/>
                <a:gd name="connsiteX3" fmla="*/ 0 w 756004"/>
                <a:gd name="connsiteY3" fmla="*/ 439655 h 439655"/>
                <a:gd name="connsiteX4" fmla="*/ 659165 w 756004"/>
                <a:gd name="connsiteY4" fmla="*/ 439655 h 43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004" h="439655">
                  <a:moveTo>
                    <a:pt x="659165" y="439655"/>
                  </a:moveTo>
                  <a:cubicBezTo>
                    <a:pt x="691905" y="312982"/>
                    <a:pt x="724890" y="218900"/>
                    <a:pt x="756005" y="176561"/>
                  </a:cubicBezTo>
                  <a:cubicBezTo>
                    <a:pt x="756005" y="176561"/>
                    <a:pt x="486706" y="-199030"/>
                    <a:pt x="74192" y="145396"/>
                  </a:cubicBezTo>
                  <a:cubicBezTo>
                    <a:pt x="43521" y="240906"/>
                    <a:pt x="19250" y="339222"/>
                    <a:pt x="0" y="439655"/>
                  </a:cubicBezTo>
                  <a:lnTo>
                    <a:pt x="659165" y="439655"/>
                  </a:ln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D514788-59A5-424D-9F2F-6771EFA40724}"/>
                </a:ext>
              </a:extLst>
            </p:cNvPr>
            <p:cNvSpPr/>
            <p:nvPr/>
          </p:nvSpPr>
          <p:spPr>
            <a:xfrm>
              <a:off x="4217311" y="5764461"/>
              <a:ext cx="1015308" cy="1094129"/>
            </a:xfrm>
            <a:custGeom>
              <a:avLst/>
              <a:gdLst>
                <a:gd name="connsiteX0" fmla="*/ 787168 w 1015308"/>
                <a:gd name="connsiteY0" fmla="*/ 1094129 h 1094129"/>
                <a:gd name="connsiteX1" fmla="*/ 1015309 w 1015308"/>
                <a:gd name="connsiteY1" fmla="*/ 464798 h 1094129"/>
                <a:gd name="connsiteX2" fmla="*/ 327097 w 1015308"/>
                <a:gd name="connsiteY2" fmla="*/ 0 h 1094129"/>
                <a:gd name="connsiteX3" fmla="*/ 0 w 1015308"/>
                <a:gd name="connsiteY3" fmla="*/ 1094080 h 1094129"/>
                <a:gd name="connsiteX4" fmla="*/ 787168 w 1015308"/>
                <a:gd name="connsiteY4" fmla="*/ 1094080 h 109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308" h="1094129">
                  <a:moveTo>
                    <a:pt x="787168" y="1094129"/>
                  </a:moveTo>
                  <a:cubicBezTo>
                    <a:pt x="900795" y="670981"/>
                    <a:pt x="1015309" y="464798"/>
                    <a:pt x="1015309" y="464798"/>
                  </a:cubicBezTo>
                  <a:lnTo>
                    <a:pt x="327097" y="0"/>
                  </a:lnTo>
                  <a:cubicBezTo>
                    <a:pt x="140458" y="351121"/>
                    <a:pt x="42536" y="727893"/>
                    <a:pt x="0" y="1094080"/>
                  </a:cubicBezTo>
                  <a:lnTo>
                    <a:pt x="787168" y="1094080"/>
                  </a:lnTo>
                  <a:close/>
                </a:path>
              </a:pathLst>
            </a:custGeom>
            <a:solidFill>
              <a:srgbClr val="373C47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FE8F204-6358-4CFE-AD2C-7B76D6D24CB3}"/>
                </a:ext>
              </a:extLst>
            </p:cNvPr>
            <p:cNvSpPr/>
            <p:nvPr/>
          </p:nvSpPr>
          <p:spPr>
            <a:xfrm>
              <a:off x="7447759" y="5027448"/>
              <a:ext cx="1224642" cy="1831142"/>
            </a:xfrm>
            <a:custGeom>
              <a:avLst/>
              <a:gdLst>
                <a:gd name="connsiteX0" fmla="*/ 613873 w 1224642"/>
                <a:gd name="connsiteY0" fmla="*/ 1831143 h 1831142"/>
                <a:gd name="connsiteX1" fmla="*/ 1224643 w 1224642"/>
                <a:gd name="connsiteY1" fmla="*/ 1831143 h 1831142"/>
                <a:gd name="connsiteX2" fmla="*/ 773236 w 1224642"/>
                <a:gd name="connsiteY2" fmla="*/ 132544 h 1831142"/>
                <a:gd name="connsiteX3" fmla="*/ 0 w 1224642"/>
                <a:gd name="connsiteY3" fmla="*/ 299490 h 1831142"/>
                <a:gd name="connsiteX4" fmla="*/ 517624 w 1224642"/>
                <a:gd name="connsiteY4" fmla="*/ 1770784 h 1831142"/>
                <a:gd name="connsiteX5" fmla="*/ 613873 w 1224642"/>
                <a:gd name="connsiteY5" fmla="*/ 1831143 h 183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4642" h="1831142">
                  <a:moveTo>
                    <a:pt x="613873" y="1831143"/>
                  </a:moveTo>
                  <a:lnTo>
                    <a:pt x="1224643" y="1831143"/>
                  </a:lnTo>
                  <a:cubicBezTo>
                    <a:pt x="1205344" y="1624320"/>
                    <a:pt x="1108456" y="772904"/>
                    <a:pt x="773236" y="132544"/>
                  </a:cubicBezTo>
                  <a:cubicBezTo>
                    <a:pt x="773236" y="132544"/>
                    <a:pt x="286678" y="-256978"/>
                    <a:pt x="0" y="299490"/>
                  </a:cubicBezTo>
                  <a:cubicBezTo>
                    <a:pt x="0" y="299490"/>
                    <a:pt x="248769" y="1307710"/>
                    <a:pt x="517624" y="1770784"/>
                  </a:cubicBezTo>
                  <a:cubicBezTo>
                    <a:pt x="517624" y="1770735"/>
                    <a:pt x="554253" y="1798256"/>
                    <a:pt x="613873" y="1831143"/>
                  </a:cubicBez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84927CB-72AE-4CB4-AE36-594A290F6D9F}"/>
                </a:ext>
              </a:extLst>
            </p:cNvPr>
            <p:cNvSpPr/>
            <p:nvPr/>
          </p:nvSpPr>
          <p:spPr>
            <a:xfrm>
              <a:off x="4173495" y="4056244"/>
              <a:ext cx="1878992" cy="2275664"/>
            </a:xfrm>
            <a:custGeom>
              <a:avLst/>
              <a:gdLst>
                <a:gd name="connsiteX0" fmla="*/ 1873322 w 1878992"/>
                <a:gd name="connsiteY0" fmla="*/ 503710 h 2275664"/>
                <a:gd name="connsiteX1" fmla="*/ 1194218 w 1878992"/>
                <a:gd name="connsiteY1" fmla="*/ 2275664 h 2275664"/>
                <a:gd name="connsiteX2" fmla="*/ 0 w 1878992"/>
                <a:gd name="connsiteY2" fmla="*/ 1656573 h 2275664"/>
                <a:gd name="connsiteX3" fmla="*/ 826406 w 1878992"/>
                <a:gd name="connsiteY3" fmla="*/ 280444 h 2275664"/>
                <a:gd name="connsiteX4" fmla="*/ 1539973 w 1878992"/>
                <a:gd name="connsiteY4" fmla="*/ 40635 h 2275664"/>
                <a:gd name="connsiteX5" fmla="*/ 1873322 w 1878992"/>
                <a:gd name="connsiteY5" fmla="*/ 503710 h 227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8992" h="2275664">
                  <a:moveTo>
                    <a:pt x="1873322" y="503710"/>
                  </a:moveTo>
                  <a:lnTo>
                    <a:pt x="1194218" y="2275664"/>
                  </a:lnTo>
                  <a:cubicBezTo>
                    <a:pt x="770676" y="2275664"/>
                    <a:pt x="218590" y="1880135"/>
                    <a:pt x="0" y="1656573"/>
                  </a:cubicBezTo>
                  <a:cubicBezTo>
                    <a:pt x="434521" y="813231"/>
                    <a:pt x="826406" y="280444"/>
                    <a:pt x="826406" y="280444"/>
                  </a:cubicBezTo>
                  <a:cubicBezTo>
                    <a:pt x="826406" y="280444"/>
                    <a:pt x="1056172" y="-127491"/>
                    <a:pt x="1539973" y="40635"/>
                  </a:cubicBezTo>
                  <a:cubicBezTo>
                    <a:pt x="1540022" y="40586"/>
                    <a:pt x="1930234" y="141315"/>
                    <a:pt x="1873322" y="503710"/>
                  </a:cubicBezTo>
                  <a:close/>
                </a:path>
              </a:pathLst>
            </a:custGeom>
            <a:solidFill>
              <a:srgbClr val="62BDE5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B8282CC-2311-40ED-AC88-3B5C1BBDE442}"/>
                </a:ext>
              </a:extLst>
            </p:cNvPr>
            <p:cNvSpPr/>
            <p:nvPr/>
          </p:nvSpPr>
          <p:spPr>
            <a:xfrm>
              <a:off x="5728726" y="3794398"/>
              <a:ext cx="1456824" cy="826620"/>
            </a:xfrm>
            <a:custGeom>
              <a:avLst/>
              <a:gdLst>
                <a:gd name="connsiteX0" fmla="*/ 1456824 w 1456824"/>
                <a:gd name="connsiteY0" fmla="*/ 207562 h 826620"/>
                <a:gd name="connsiteX1" fmla="*/ 1040519 w 1456824"/>
                <a:gd name="connsiteY1" fmla="*/ 0 h 826620"/>
                <a:gd name="connsiteX2" fmla="*/ 322915 w 1456824"/>
                <a:gd name="connsiteY2" fmla="*/ 0 h 826620"/>
                <a:gd name="connsiteX3" fmla="*/ 1825 w 1456824"/>
                <a:gd name="connsiteY3" fmla="*/ 218245 h 826620"/>
                <a:gd name="connsiteX4" fmla="*/ 401440 w 1456824"/>
                <a:gd name="connsiteY4" fmla="*/ 811391 h 826620"/>
                <a:gd name="connsiteX5" fmla="*/ 1456824 w 1456824"/>
                <a:gd name="connsiteY5" fmla="*/ 207562 h 82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824" h="826620">
                  <a:moveTo>
                    <a:pt x="1456824" y="207562"/>
                  </a:moveTo>
                  <a:lnTo>
                    <a:pt x="1040519" y="0"/>
                  </a:lnTo>
                  <a:lnTo>
                    <a:pt x="322915" y="0"/>
                  </a:lnTo>
                  <a:lnTo>
                    <a:pt x="1825" y="218245"/>
                  </a:lnTo>
                  <a:cubicBezTo>
                    <a:pt x="1825" y="218245"/>
                    <a:pt x="-50213" y="672311"/>
                    <a:pt x="401440" y="811391"/>
                  </a:cubicBezTo>
                  <a:cubicBezTo>
                    <a:pt x="401440" y="811342"/>
                    <a:pt x="1368403" y="978336"/>
                    <a:pt x="1456824" y="207562"/>
                  </a:cubicBez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3601C30-7215-4F60-822E-014D784C0798}"/>
                </a:ext>
              </a:extLst>
            </p:cNvPr>
            <p:cNvSpPr/>
            <p:nvPr/>
          </p:nvSpPr>
          <p:spPr>
            <a:xfrm>
              <a:off x="4988332" y="3865243"/>
              <a:ext cx="2894804" cy="2993347"/>
            </a:xfrm>
            <a:custGeom>
              <a:avLst/>
              <a:gdLst>
                <a:gd name="connsiteX0" fmla="*/ 0 w 2894804"/>
                <a:gd name="connsiteY0" fmla="*/ 2993347 h 2993347"/>
                <a:gd name="connsiteX1" fmla="*/ 2721193 w 2894804"/>
                <a:gd name="connsiteY1" fmla="*/ 2993347 h 2993347"/>
                <a:gd name="connsiteX2" fmla="*/ 2662460 w 2894804"/>
                <a:gd name="connsiteY2" fmla="*/ 2398675 h 2993347"/>
                <a:gd name="connsiteX3" fmla="*/ 2884348 w 2894804"/>
                <a:gd name="connsiteY3" fmla="*/ 817102 h 2993347"/>
                <a:gd name="connsiteX4" fmla="*/ 2673635 w 2894804"/>
                <a:gd name="connsiteY4" fmla="*/ 313262 h 2993347"/>
                <a:gd name="connsiteX5" fmla="*/ 1912510 w 2894804"/>
                <a:gd name="connsiteY5" fmla="*/ 49 h 2993347"/>
                <a:gd name="connsiteX6" fmla="*/ 1267672 w 2894804"/>
                <a:gd name="connsiteY6" fmla="*/ 502018 h 2993347"/>
                <a:gd name="connsiteX7" fmla="*/ 975579 w 2894804"/>
                <a:gd name="connsiteY7" fmla="*/ 0 h 2993347"/>
                <a:gd name="connsiteX8" fmla="*/ 367959 w 2894804"/>
                <a:gd name="connsiteY8" fmla="*/ 221642 h 2993347"/>
                <a:gd name="connsiteX9" fmla="*/ 46770 w 2894804"/>
                <a:gd name="connsiteY9" fmla="*/ 799378 h 2993347"/>
                <a:gd name="connsiteX10" fmla="*/ 48247 w 2894804"/>
                <a:gd name="connsiteY10" fmla="*/ 2463465 h 2993347"/>
                <a:gd name="connsiteX11" fmla="*/ 0 w 2894804"/>
                <a:gd name="connsiteY11" fmla="*/ 2993347 h 299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94804" h="2993347">
                  <a:moveTo>
                    <a:pt x="0" y="2993347"/>
                  </a:moveTo>
                  <a:lnTo>
                    <a:pt x="2721193" y="2993347"/>
                  </a:lnTo>
                  <a:cubicBezTo>
                    <a:pt x="2716221" y="2789084"/>
                    <a:pt x="2703569" y="2585954"/>
                    <a:pt x="2662460" y="2398675"/>
                  </a:cubicBezTo>
                  <a:lnTo>
                    <a:pt x="2884348" y="817102"/>
                  </a:lnTo>
                  <a:cubicBezTo>
                    <a:pt x="2951451" y="501771"/>
                    <a:pt x="2673635" y="313262"/>
                    <a:pt x="2673635" y="313262"/>
                  </a:cubicBezTo>
                  <a:lnTo>
                    <a:pt x="1912510" y="49"/>
                  </a:lnTo>
                  <a:lnTo>
                    <a:pt x="1267672" y="502018"/>
                  </a:lnTo>
                  <a:lnTo>
                    <a:pt x="975579" y="0"/>
                  </a:lnTo>
                  <a:lnTo>
                    <a:pt x="367959" y="221642"/>
                  </a:lnTo>
                  <a:cubicBezTo>
                    <a:pt x="367959" y="221642"/>
                    <a:pt x="54943" y="402126"/>
                    <a:pt x="46770" y="799378"/>
                  </a:cubicBezTo>
                  <a:lnTo>
                    <a:pt x="48247" y="2463465"/>
                  </a:lnTo>
                  <a:cubicBezTo>
                    <a:pt x="36284" y="2653795"/>
                    <a:pt x="18462" y="2824580"/>
                    <a:pt x="0" y="2993347"/>
                  </a:cubicBezTo>
                  <a:close/>
                </a:path>
              </a:pathLst>
            </a:custGeom>
            <a:solidFill>
              <a:srgbClr val="62BDE5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113D550-C230-46DC-AEF4-793DF50603DA}"/>
                </a:ext>
              </a:extLst>
            </p:cNvPr>
            <p:cNvSpPr/>
            <p:nvPr/>
          </p:nvSpPr>
          <p:spPr>
            <a:xfrm>
              <a:off x="6029192" y="2997088"/>
              <a:ext cx="737345" cy="916057"/>
            </a:xfrm>
            <a:custGeom>
              <a:avLst/>
              <a:gdLst>
                <a:gd name="connsiteX0" fmla="*/ 735573 w 737345"/>
                <a:gd name="connsiteY0" fmla="*/ 0 h 916057"/>
                <a:gd name="connsiteX1" fmla="*/ 0 w 737345"/>
                <a:gd name="connsiteY1" fmla="*/ 1280 h 916057"/>
                <a:gd name="connsiteX2" fmla="*/ 1723 w 737345"/>
                <a:gd name="connsiteY2" fmla="*/ 916058 h 916057"/>
                <a:gd name="connsiteX3" fmla="*/ 737346 w 737345"/>
                <a:gd name="connsiteY3" fmla="*/ 914630 h 91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345" h="916057">
                  <a:moveTo>
                    <a:pt x="735573" y="0"/>
                  </a:moveTo>
                  <a:lnTo>
                    <a:pt x="0" y="1280"/>
                  </a:lnTo>
                  <a:lnTo>
                    <a:pt x="1723" y="916058"/>
                  </a:lnTo>
                  <a:lnTo>
                    <a:pt x="737346" y="914630"/>
                  </a:ln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069DD5-64E7-4D16-8940-1D36F65CBFC1}"/>
                </a:ext>
              </a:extLst>
            </p:cNvPr>
            <p:cNvSpPr/>
            <p:nvPr/>
          </p:nvSpPr>
          <p:spPr>
            <a:xfrm>
              <a:off x="6029192" y="2997285"/>
              <a:ext cx="618784" cy="796128"/>
            </a:xfrm>
            <a:custGeom>
              <a:avLst/>
              <a:gdLst>
                <a:gd name="connsiteX0" fmla="*/ 511962 w 618784"/>
                <a:gd name="connsiteY0" fmla="*/ 506498 h 796128"/>
                <a:gd name="connsiteX1" fmla="*/ 616629 w 618784"/>
                <a:gd name="connsiteY1" fmla="*/ 0 h 796128"/>
                <a:gd name="connsiteX2" fmla="*/ 0 w 618784"/>
                <a:gd name="connsiteY2" fmla="*/ 1083 h 796128"/>
                <a:gd name="connsiteX3" fmla="*/ 1477 w 618784"/>
                <a:gd name="connsiteY3" fmla="*/ 796129 h 796128"/>
                <a:gd name="connsiteX4" fmla="*/ 511962 w 618784"/>
                <a:gd name="connsiteY4" fmla="*/ 506498 h 79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784" h="796128">
                  <a:moveTo>
                    <a:pt x="511962" y="506498"/>
                  </a:moveTo>
                  <a:cubicBezTo>
                    <a:pt x="585564" y="351516"/>
                    <a:pt x="629233" y="194909"/>
                    <a:pt x="616629" y="0"/>
                  </a:cubicBezTo>
                  <a:lnTo>
                    <a:pt x="0" y="1083"/>
                  </a:lnTo>
                  <a:lnTo>
                    <a:pt x="1477" y="796129"/>
                  </a:lnTo>
                  <a:cubicBezTo>
                    <a:pt x="195106" y="766196"/>
                    <a:pt x="433536" y="671670"/>
                    <a:pt x="511962" y="506498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5D53DE8-1412-4D92-B6EB-58A248BB8290}"/>
                </a:ext>
              </a:extLst>
            </p:cNvPr>
            <p:cNvSpPr/>
            <p:nvPr/>
          </p:nvSpPr>
          <p:spPr>
            <a:xfrm>
              <a:off x="6426481" y="1807276"/>
              <a:ext cx="701435" cy="1414756"/>
            </a:xfrm>
            <a:custGeom>
              <a:avLst/>
              <a:gdLst>
                <a:gd name="connsiteX0" fmla="*/ 600444 w 701435"/>
                <a:gd name="connsiteY0" fmla="*/ 981463 h 1414756"/>
                <a:gd name="connsiteX1" fmla="*/ 624666 w 701435"/>
                <a:gd name="connsiteY1" fmla="*/ 911110 h 1414756"/>
                <a:gd name="connsiteX2" fmla="*/ 413166 w 701435"/>
                <a:gd name="connsiteY2" fmla="*/ 17453 h 1414756"/>
                <a:gd name="connsiteX3" fmla="*/ 17489 w 701435"/>
                <a:gd name="connsiteY3" fmla="*/ 765729 h 1414756"/>
                <a:gd name="connsiteX4" fmla="*/ 71940 w 701435"/>
                <a:gd name="connsiteY4" fmla="*/ 1279266 h 1414756"/>
                <a:gd name="connsiteX5" fmla="*/ 242331 w 701435"/>
                <a:gd name="connsiteY5" fmla="*/ 1413374 h 1414756"/>
                <a:gd name="connsiteX6" fmla="*/ 600444 w 701435"/>
                <a:gd name="connsiteY6" fmla="*/ 981463 h 141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435" h="1414756">
                  <a:moveTo>
                    <a:pt x="600444" y="981463"/>
                  </a:moveTo>
                  <a:cubicBezTo>
                    <a:pt x="609897" y="953647"/>
                    <a:pt x="617971" y="929277"/>
                    <a:pt x="624666" y="911110"/>
                  </a:cubicBezTo>
                  <a:cubicBezTo>
                    <a:pt x="736226" y="606710"/>
                    <a:pt x="770885" y="130391"/>
                    <a:pt x="413166" y="17453"/>
                  </a:cubicBezTo>
                  <a:cubicBezTo>
                    <a:pt x="-15644" y="-117934"/>
                    <a:pt x="32013" y="572740"/>
                    <a:pt x="17489" y="765729"/>
                  </a:cubicBezTo>
                  <a:cubicBezTo>
                    <a:pt x="751" y="988848"/>
                    <a:pt x="-29232" y="1075249"/>
                    <a:pt x="71940" y="1279266"/>
                  </a:cubicBezTo>
                  <a:cubicBezTo>
                    <a:pt x="110045" y="1356117"/>
                    <a:pt x="151597" y="1425485"/>
                    <a:pt x="242331" y="1413374"/>
                  </a:cubicBezTo>
                  <a:cubicBezTo>
                    <a:pt x="342764" y="1399983"/>
                    <a:pt x="555249" y="1114290"/>
                    <a:pt x="600444" y="981463"/>
                  </a:cubicBezTo>
                  <a:close/>
                </a:path>
              </a:pathLst>
            </a:custGeom>
            <a:solidFill>
              <a:srgbClr val="93655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376501F-5C8A-421A-98EE-B2BEA9161FCF}"/>
                </a:ext>
              </a:extLst>
            </p:cNvPr>
            <p:cNvSpPr/>
            <p:nvPr/>
          </p:nvSpPr>
          <p:spPr>
            <a:xfrm>
              <a:off x="5595887" y="1879968"/>
              <a:ext cx="613079" cy="931565"/>
            </a:xfrm>
            <a:custGeom>
              <a:avLst/>
              <a:gdLst>
                <a:gd name="connsiteX0" fmla="*/ 507547 w 613079"/>
                <a:gd name="connsiteY0" fmla="*/ 59718 h 931565"/>
                <a:gd name="connsiteX1" fmla="*/ 568545 w 613079"/>
                <a:gd name="connsiteY1" fmla="*/ 294013 h 931565"/>
                <a:gd name="connsiteX2" fmla="*/ 351482 w 613079"/>
                <a:gd name="connsiteY2" fmla="*/ 390113 h 931565"/>
                <a:gd name="connsiteX3" fmla="*/ 247012 w 613079"/>
                <a:gd name="connsiteY3" fmla="*/ 740054 h 931565"/>
                <a:gd name="connsiteX4" fmla="*/ 199158 w 613079"/>
                <a:gd name="connsiteY4" fmla="*/ 931566 h 931565"/>
                <a:gd name="connsiteX5" fmla="*/ 14096 w 613079"/>
                <a:gd name="connsiteY5" fmla="*/ 482472 h 931565"/>
                <a:gd name="connsiteX6" fmla="*/ 223380 w 613079"/>
                <a:gd name="connsiteY6" fmla="*/ 0 h 931565"/>
                <a:gd name="connsiteX7" fmla="*/ 507547 w 613079"/>
                <a:gd name="connsiteY7" fmla="*/ 59718 h 931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079" h="931565">
                  <a:moveTo>
                    <a:pt x="507547" y="59718"/>
                  </a:moveTo>
                  <a:cubicBezTo>
                    <a:pt x="662873" y="22056"/>
                    <a:pt x="613149" y="146022"/>
                    <a:pt x="568545" y="294013"/>
                  </a:cubicBezTo>
                  <a:lnTo>
                    <a:pt x="351482" y="390113"/>
                  </a:lnTo>
                  <a:cubicBezTo>
                    <a:pt x="168536" y="469229"/>
                    <a:pt x="270840" y="581872"/>
                    <a:pt x="247012" y="740054"/>
                  </a:cubicBezTo>
                  <a:cubicBezTo>
                    <a:pt x="237165" y="805138"/>
                    <a:pt x="212352" y="868401"/>
                    <a:pt x="199158" y="931566"/>
                  </a:cubicBezTo>
                  <a:cubicBezTo>
                    <a:pt x="157853" y="865053"/>
                    <a:pt x="15966" y="558240"/>
                    <a:pt x="14096" y="482472"/>
                  </a:cubicBezTo>
                  <a:cubicBezTo>
                    <a:pt x="14096" y="482472"/>
                    <a:pt x="-81119" y="84285"/>
                    <a:pt x="223380" y="0"/>
                  </a:cubicBezTo>
                  <a:cubicBezTo>
                    <a:pt x="223331" y="49"/>
                    <a:pt x="411446" y="46869"/>
                    <a:pt x="507547" y="59718"/>
                  </a:cubicBezTo>
                  <a:close/>
                </a:path>
              </a:pathLst>
            </a:custGeom>
            <a:solidFill>
              <a:srgbClr val="93655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8E3DB8E-4293-4B19-9FE9-D8F4F167FF26}"/>
                </a:ext>
              </a:extLst>
            </p:cNvPr>
            <p:cNvSpPr/>
            <p:nvPr/>
          </p:nvSpPr>
          <p:spPr>
            <a:xfrm>
              <a:off x="5724663" y="1964266"/>
              <a:ext cx="1121508" cy="1621435"/>
            </a:xfrm>
            <a:custGeom>
              <a:avLst/>
              <a:gdLst>
                <a:gd name="connsiteX0" fmla="*/ 1078504 w 1121508"/>
                <a:gd name="connsiteY0" fmla="*/ 1050989 h 1621435"/>
                <a:gd name="connsiteX1" fmla="*/ 762632 w 1121508"/>
                <a:gd name="connsiteY1" fmla="*/ 1510223 h 1621435"/>
                <a:gd name="connsiteX2" fmla="*/ 326880 w 1121508"/>
                <a:gd name="connsiteY2" fmla="*/ 1566495 h 1621435"/>
                <a:gd name="connsiteX3" fmla="*/ 70776 w 1121508"/>
                <a:gd name="connsiteY3" fmla="*/ 1222217 h 1621435"/>
                <a:gd name="connsiteX4" fmla="*/ 162692 w 1121508"/>
                <a:gd name="connsiteY4" fmla="*/ 209123 h 1621435"/>
                <a:gd name="connsiteX5" fmla="*/ 974329 w 1121508"/>
                <a:gd name="connsiteY5" fmla="*/ 234576 h 1621435"/>
                <a:gd name="connsiteX6" fmla="*/ 1078504 w 1121508"/>
                <a:gd name="connsiteY6" fmla="*/ 1050989 h 1621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1508" h="1621435">
                  <a:moveTo>
                    <a:pt x="1078504" y="1050989"/>
                  </a:moveTo>
                  <a:cubicBezTo>
                    <a:pt x="1028927" y="1214685"/>
                    <a:pt x="903878" y="1406000"/>
                    <a:pt x="762632" y="1510223"/>
                  </a:cubicBezTo>
                  <a:cubicBezTo>
                    <a:pt x="624389" y="1612133"/>
                    <a:pt x="477579" y="1670867"/>
                    <a:pt x="326880" y="1566495"/>
                  </a:cubicBezTo>
                  <a:cubicBezTo>
                    <a:pt x="207001" y="1483491"/>
                    <a:pt x="123061" y="1354749"/>
                    <a:pt x="70776" y="1222217"/>
                  </a:cubicBezTo>
                  <a:cubicBezTo>
                    <a:pt x="-49596" y="917373"/>
                    <a:pt x="-14789" y="478126"/>
                    <a:pt x="162692" y="209123"/>
                  </a:cubicBezTo>
                  <a:cubicBezTo>
                    <a:pt x="357700" y="-86317"/>
                    <a:pt x="784983" y="-60470"/>
                    <a:pt x="974329" y="234576"/>
                  </a:cubicBezTo>
                  <a:cubicBezTo>
                    <a:pt x="1128523" y="474976"/>
                    <a:pt x="1158555" y="786810"/>
                    <a:pt x="1078504" y="1050989"/>
                  </a:cubicBez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F2AA00E-8AA8-4FF8-B418-788A8BB5090B}"/>
                </a:ext>
              </a:extLst>
            </p:cNvPr>
            <p:cNvSpPr/>
            <p:nvPr/>
          </p:nvSpPr>
          <p:spPr>
            <a:xfrm>
              <a:off x="6294691" y="2828328"/>
              <a:ext cx="203737" cy="90217"/>
            </a:xfrm>
            <a:custGeom>
              <a:avLst/>
              <a:gdLst>
                <a:gd name="connsiteX0" fmla="*/ 203729 w 203737"/>
                <a:gd name="connsiteY0" fmla="*/ 42333 h 90217"/>
                <a:gd name="connsiteX1" fmla="*/ 103099 w 203737"/>
                <a:gd name="connsiteY1" fmla="*/ 90137 h 90217"/>
                <a:gd name="connsiteX2" fmla="*/ 8 w 203737"/>
                <a:gd name="connsiteY2" fmla="*/ 47846 h 90217"/>
                <a:gd name="connsiteX3" fmla="*/ 100687 w 203737"/>
                <a:gd name="connsiteY3" fmla="*/ 92 h 90217"/>
                <a:gd name="connsiteX4" fmla="*/ 203729 w 203737"/>
                <a:gd name="connsiteY4" fmla="*/ 42333 h 9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737" h="90217">
                  <a:moveTo>
                    <a:pt x="203729" y="42333"/>
                  </a:moveTo>
                  <a:cubicBezTo>
                    <a:pt x="204419" y="67195"/>
                    <a:pt x="159322" y="88610"/>
                    <a:pt x="103099" y="90137"/>
                  </a:cubicBezTo>
                  <a:cubicBezTo>
                    <a:pt x="46827" y="91613"/>
                    <a:pt x="648" y="72659"/>
                    <a:pt x="8" y="47846"/>
                  </a:cubicBezTo>
                  <a:cubicBezTo>
                    <a:pt x="-682" y="22984"/>
                    <a:pt x="44415" y="1568"/>
                    <a:pt x="100687" y="92"/>
                  </a:cubicBezTo>
                  <a:cubicBezTo>
                    <a:pt x="156910" y="-1484"/>
                    <a:pt x="203089" y="17470"/>
                    <a:pt x="203729" y="42333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72D54A-F8A6-48EB-8C1A-DF2DB3A240FB}"/>
                </a:ext>
              </a:extLst>
            </p:cNvPr>
            <p:cNvSpPr/>
            <p:nvPr/>
          </p:nvSpPr>
          <p:spPr>
            <a:xfrm>
              <a:off x="5795036" y="2828328"/>
              <a:ext cx="203594" cy="90207"/>
            </a:xfrm>
            <a:custGeom>
              <a:avLst/>
              <a:gdLst>
                <a:gd name="connsiteX0" fmla="*/ 203583 w 203594"/>
                <a:gd name="connsiteY0" fmla="*/ 42333 h 90207"/>
                <a:gd name="connsiteX1" fmla="*/ 103002 w 203594"/>
                <a:gd name="connsiteY1" fmla="*/ 90137 h 90207"/>
                <a:gd name="connsiteX2" fmla="*/ 9 w 203594"/>
                <a:gd name="connsiteY2" fmla="*/ 47846 h 90207"/>
                <a:gd name="connsiteX3" fmla="*/ 100590 w 203594"/>
                <a:gd name="connsiteY3" fmla="*/ 92 h 90207"/>
                <a:gd name="connsiteX4" fmla="*/ 203583 w 203594"/>
                <a:gd name="connsiteY4" fmla="*/ 42333 h 9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3594" h="90207">
                  <a:moveTo>
                    <a:pt x="203583" y="42333"/>
                  </a:moveTo>
                  <a:cubicBezTo>
                    <a:pt x="204420" y="67195"/>
                    <a:pt x="159274" y="88610"/>
                    <a:pt x="103002" y="90137"/>
                  </a:cubicBezTo>
                  <a:cubicBezTo>
                    <a:pt x="46829" y="91515"/>
                    <a:pt x="649" y="72659"/>
                    <a:pt x="9" y="47846"/>
                  </a:cubicBezTo>
                  <a:cubicBezTo>
                    <a:pt x="-730" y="22984"/>
                    <a:pt x="44318" y="1568"/>
                    <a:pt x="100590" y="92"/>
                  </a:cubicBezTo>
                  <a:cubicBezTo>
                    <a:pt x="156812" y="-1484"/>
                    <a:pt x="202943" y="17470"/>
                    <a:pt x="203583" y="42333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9ECBC78-DD5D-4357-BEB6-9C93849E6706}"/>
                </a:ext>
              </a:extLst>
            </p:cNvPr>
            <p:cNvSpPr/>
            <p:nvPr/>
          </p:nvSpPr>
          <p:spPr>
            <a:xfrm>
              <a:off x="6014738" y="2583425"/>
              <a:ext cx="181213" cy="416813"/>
            </a:xfrm>
            <a:custGeom>
              <a:avLst/>
              <a:gdLst>
                <a:gd name="connsiteX0" fmla="*/ 102727 w 181213"/>
                <a:gd name="connsiteY0" fmla="*/ 416814 h 416813"/>
                <a:gd name="connsiteX1" fmla="*/ 11599 w 181213"/>
                <a:gd name="connsiteY1" fmla="*/ 386191 h 416813"/>
                <a:gd name="connsiteX2" fmla="*/ 10910 w 181213"/>
                <a:gd name="connsiteY2" fmla="*/ 319679 h 416813"/>
                <a:gd name="connsiteX3" fmla="*/ 67231 w 181213"/>
                <a:gd name="connsiteY3" fmla="*/ 50282 h 416813"/>
                <a:gd name="connsiteX4" fmla="*/ 47587 w 181213"/>
                <a:gd name="connsiteY4" fmla="*/ 33150 h 416813"/>
                <a:gd name="connsiteX5" fmla="*/ 49310 w 181213"/>
                <a:gd name="connsiteY5" fmla="*/ 5038 h 416813"/>
                <a:gd name="connsiteX6" fmla="*/ 77373 w 181213"/>
                <a:gd name="connsiteY6" fmla="*/ 6663 h 416813"/>
                <a:gd name="connsiteX7" fmla="*/ 91453 w 181213"/>
                <a:gd name="connsiteY7" fmla="*/ 18626 h 416813"/>
                <a:gd name="connsiteX8" fmla="*/ 45076 w 181213"/>
                <a:gd name="connsiteY8" fmla="*/ 340209 h 416813"/>
                <a:gd name="connsiteX9" fmla="*/ 42270 w 181213"/>
                <a:gd name="connsiteY9" fmla="*/ 360739 h 416813"/>
                <a:gd name="connsiteX10" fmla="*/ 154322 w 181213"/>
                <a:gd name="connsiteY10" fmla="*/ 369059 h 416813"/>
                <a:gd name="connsiteX11" fmla="*/ 179972 w 181213"/>
                <a:gd name="connsiteY11" fmla="*/ 380727 h 416813"/>
                <a:gd name="connsiteX12" fmla="*/ 168254 w 181213"/>
                <a:gd name="connsiteY12" fmla="*/ 406376 h 416813"/>
                <a:gd name="connsiteX13" fmla="*/ 102727 w 181213"/>
                <a:gd name="connsiteY13" fmla="*/ 416814 h 41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1213" h="416813">
                  <a:moveTo>
                    <a:pt x="102727" y="416814"/>
                  </a:moveTo>
                  <a:cubicBezTo>
                    <a:pt x="66640" y="416814"/>
                    <a:pt x="29765" y="408100"/>
                    <a:pt x="11599" y="386191"/>
                  </a:cubicBezTo>
                  <a:cubicBezTo>
                    <a:pt x="2786" y="375558"/>
                    <a:pt x="-9030" y="352812"/>
                    <a:pt x="10910" y="319679"/>
                  </a:cubicBezTo>
                  <a:cubicBezTo>
                    <a:pt x="139799" y="105619"/>
                    <a:pt x="97902" y="73618"/>
                    <a:pt x="67231" y="50282"/>
                  </a:cubicBezTo>
                  <a:cubicBezTo>
                    <a:pt x="59895" y="44621"/>
                    <a:pt x="53003" y="39205"/>
                    <a:pt x="47587" y="33150"/>
                  </a:cubicBezTo>
                  <a:cubicBezTo>
                    <a:pt x="40301" y="24928"/>
                    <a:pt x="41089" y="12374"/>
                    <a:pt x="49310" y="5038"/>
                  </a:cubicBezTo>
                  <a:cubicBezTo>
                    <a:pt x="57532" y="-2297"/>
                    <a:pt x="70086" y="-1510"/>
                    <a:pt x="77373" y="6663"/>
                  </a:cubicBezTo>
                  <a:cubicBezTo>
                    <a:pt x="81213" y="10946"/>
                    <a:pt x="86185" y="14589"/>
                    <a:pt x="91453" y="18626"/>
                  </a:cubicBezTo>
                  <a:cubicBezTo>
                    <a:pt x="144672" y="59193"/>
                    <a:pt x="181104" y="114333"/>
                    <a:pt x="45076" y="340209"/>
                  </a:cubicBezTo>
                  <a:cubicBezTo>
                    <a:pt x="36707" y="354092"/>
                    <a:pt x="40596" y="358720"/>
                    <a:pt x="42270" y="360739"/>
                  </a:cubicBezTo>
                  <a:cubicBezTo>
                    <a:pt x="56843" y="378265"/>
                    <a:pt x="117595" y="382745"/>
                    <a:pt x="154322" y="369059"/>
                  </a:cubicBezTo>
                  <a:cubicBezTo>
                    <a:pt x="164611" y="365219"/>
                    <a:pt x="176082" y="370486"/>
                    <a:pt x="179972" y="380727"/>
                  </a:cubicBezTo>
                  <a:cubicBezTo>
                    <a:pt x="183763" y="391065"/>
                    <a:pt x="178593" y="402487"/>
                    <a:pt x="168254" y="406376"/>
                  </a:cubicBezTo>
                  <a:cubicBezTo>
                    <a:pt x="150728" y="412924"/>
                    <a:pt x="126900" y="416814"/>
                    <a:pt x="102727" y="416814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9BA2929-794D-46B4-B088-F4E42B38224A}"/>
                </a:ext>
              </a:extLst>
            </p:cNvPr>
            <p:cNvSpPr/>
            <p:nvPr/>
          </p:nvSpPr>
          <p:spPr>
            <a:xfrm>
              <a:off x="5821144" y="2531835"/>
              <a:ext cx="253437" cy="79767"/>
            </a:xfrm>
            <a:custGeom>
              <a:avLst/>
              <a:gdLst>
                <a:gd name="connsiteX0" fmla="*/ 25890 w 253437"/>
                <a:gd name="connsiteY0" fmla="*/ 79768 h 79767"/>
                <a:gd name="connsiteX1" fmla="*/ 4573 w 253437"/>
                <a:gd name="connsiteY1" fmla="*/ 68642 h 79767"/>
                <a:gd name="connsiteX2" fmla="*/ 11170 w 253437"/>
                <a:gd name="connsiteY2" fmla="*/ 32702 h 79767"/>
                <a:gd name="connsiteX3" fmla="*/ 239114 w 253437"/>
                <a:gd name="connsiteY3" fmla="*/ 27927 h 79767"/>
                <a:gd name="connsiteX4" fmla="*/ 250732 w 253437"/>
                <a:gd name="connsiteY4" fmla="*/ 62537 h 79767"/>
                <a:gd name="connsiteX5" fmla="*/ 216073 w 253437"/>
                <a:gd name="connsiteY5" fmla="*/ 74205 h 79767"/>
                <a:gd name="connsiteX6" fmla="*/ 40561 w 253437"/>
                <a:gd name="connsiteY6" fmla="*/ 75239 h 79767"/>
                <a:gd name="connsiteX7" fmla="*/ 25890 w 253437"/>
                <a:gd name="connsiteY7" fmla="*/ 79768 h 7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437" h="79767">
                  <a:moveTo>
                    <a:pt x="25890" y="79768"/>
                  </a:moveTo>
                  <a:cubicBezTo>
                    <a:pt x="17669" y="79768"/>
                    <a:pt x="9644" y="75879"/>
                    <a:pt x="4573" y="68642"/>
                  </a:cubicBezTo>
                  <a:cubicBezTo>
                    <a:pt x="-3550" y="56875"/>
                    <a:pt x="-547" y="40776"/>
                    <a:pt x="11170" y="32702"/>
                  </a:cubicBezTo>
                  <a:cubicBezTo>
                    <a:pt x="57054" y="997"/>
                    <a:pt x="144293" y="-19286"/>
                    <a:pt x="239114" y="27927"/>
                  </a:cubicBezTo>
                  <a:cubicBezTo>
                    <a:pt x="251865" y="34278"/>
                    <a:pt x="257083" y="49737"/>
                    <a:pt x="250732" y="62537"/>
                  </a:cubicBezTo>
                  <a:cubicBezTo>
                    <a:pt x="244332" y="75337"/>
                    <a:pt x="228923" y="80506"/>
                    <a:pt x="216073" y="74205"/>
                  </a:cubicBezTo>
                  <a:cubicBezTo>
                    <a:pt x="117806" y="25317"/>
                    <a:pt x="48193" y="69971"/>
                    <a:pt x="40561" y="75239"/>
                  </a:cubicBezTo>
                  <a:cubicBezTo>
                    <a:pt x="36131" y="78291"/>
                    <a:pt x="31010" y="79768"/>
                    <a:pt x="25890" y="79768"/>
                  </a:cubicBezTo>
                  <a:close/>
                </a:path>
              </a:pathLst>
            </a:custGeom>
            <a:solidFill>
              <a:srgbClr val="93655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52450DC-E0A4-408F-89E1-C260D81EB894}"/>
                </a:ext>
              </a:extLst>
            </p:cNvPr>
            <p:cNvSpPr/>
            <p:nvPr/>
          </p:nvSpPr>
          <p:spPr>
            <a:xfrm>
              <a:off x="6243943" y="2525823"/>
              <a:ext cx="253475" cy="85779"/>
            </a:xfrm>
            <a:custGeom>
              <a:avLst/>
              <a:gdLst>
                <a:gd name="connsiteX0" fmla="*/ 227597 w 253475"/>
                <a:gd name="connsiteY0" fmla="*/ 85780 h 85779"/>
                <a:gd name="connsiteX1" fmla="*/ 211597 w 253475"/>
                <a:gd name="connsiteY1" fmla="*/ 80217 h 85779"/>
                <a:gd name="connsiteX2" fmla="*/ 42929 w 253475"/>
                <a:gd name="connsiteY2" fmla="*/ 78543 h 85779"/>
                <a:gd name="connsiteX3" fmla="*/ 6398 w 253475"/>
                <a:gd name="connsiteY3" fmla="*/ 76180 h 85779"/>
                <a:gd name="connsiteX4" fmla="*/ 8811 w 253475"/>
                <a:gd name="connsiteY4" fmla="*/ 39699 h 85779"/>
                <a:gd name="connsiteX5" fmla="*/ 243598 w 253475"/>
                <a:gd name="connsiteY5" fmla="*/ 39650 h 85779"/>
                <a:gd name="connsiteX6" fmla="*/ 247930 w 253475"/>
                <a:gd name="connsiteY6" fmla="*/ 75933 h 85779"/>
                <a:gd name="connsiteX7" fmla="*/ 227597 w 253475"/>
                <a:gd name="connsiteY7" fmla="*/ 85780 h 8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475" h="85779">
                  <a:moveTo>
                    <a:pt x="227597" y="85780"/>
                  </a:moveTo>
                  <a:cubicBezTo>
                    <a:pt x="221985" y="85780"/>
                    <a:pt x="216323" y="84008"/>
                    <a:pt x="211597" y="80217"/>
                  </a:cubicBezTo>
                  <a:cubicBezTo>
                    <a:pt x="169208" y="46788"/>
                    <a:pt x="88025" y="38911"/>
                    <a:pt x="42929" y="78543"/>
                  </a:cubicBezTo>
                  <a:cubicBezTo>
                    <a:pt x="32147" y="87946"/>
                    <a:pt x="15900" y="86863"/>
                    <a:pt x="6398" y="76180"/>
                  </a:cubicBezTo>
                  <a:cubicBezTo>
                    <a:pt x="-2956" y="65496"/>
                    <a:pt x="-1971" y="49102"/>
                    <a:pt x="8811" y="39699"/>
                  </a:cubicBezTo>
                  <a:cubicBezTo>
                    <a:pt x="75225" y="-18690"/>
                    <a:pt x="183879" y="-7465"/>
                    <a:pt x="243598" y="39650"/>
                  </a:cubicBezTo>
                  <a:cubicBezTo>
                    <a:pt x="254872" y="48512"/>
                    <a:pt x="256743" y="64758"/>
                    <a:pt x="247930" y="75933"/>
                  </a:cubicBezTo>
                  <a:cubicBezTo>
                    <a:pt x="242810" y="82383"/>
                    <a:pt x="235228" y="85780"/>
                    <a:pt x="227597" y="85780"/>
                  </a:cubicBezTo>
                  <a:close/>
                </a:path>
              </a:pathLst>
            </a:custGeom>
            <a:solidFill>
              <a:srgbClr val="93655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877ED8F-A7FB-4E5B-9A8C-90FF3381D800}"/>
                </a:ext>
              </a:extLst>
            </p:cNvPr>
            <p:cNvSpPr/>
            <p:nvPr/>
          </p:nvSpPr>
          <p:spPr>
            <a:xfrm>
              <a:off x="5757709" y="1643640"/>
              <a:ext cx="1256612" cy="1211850"/>
            </a:xfrm>
            <a:custGeom>
              <a:avLst/>
              <a:gdLst>
                <a:gd name="connsiteX0" fmla="*/ 1081938 w 1256612"/>
                <a:gd name="connsiteY0" fmla="*/ 181089 h 1211850"/>
                <a:gd name="connsiteX1" fmla="*/ 1256613 w 1256612"/>
                <a:gd name="connsiteY1" fmla="*/ 362213 h 1211850"/>
                <a:gd name="connsiteX2" fmla="*/ 1163811 w 1256612"/>
                <a:gd name="connsiteY2" fmla="*/ 531128 h 1211850"/>
                <a:gd name="connsiteX3" fmla="*/ 1202851 w 1256612"/>
                <a:gd name="connsiteY3" fmla="*/ 878065 h 1211850"/>
                <a:gd name="connsiteX4" fmla="*/ 1217818 w 1256612"/>
                <a:gd name="connsiteY4" fmla="*/ 1022905 h 1211850"/>
                <a:gd name="connsiteX5" fmla="*/ 1060817 w 1256612"/>
                <a:gd name="connsiteY5" fmla="*/ 965698 h 1211850"/>
                <a:gd name="connsiteX6" fmla="*/ 1009321 w 1256612"/>
                <a:gd name="connsiteY6" fmla="*/ 1173899 h 1211850"/>
                <a:gd name="connsiteX7" fmla="*/ 936261 w 1256612"/>
                <a:gd name="connsiteY7" fmla="*/ 1210232 h 1211850"/>
                <a:gd name="connsiteX8" fmla="*/ 774879 w 1256612"/>
                <a:gd name="connsiteY8" fmla="*/ 648349 h 1211850"/>
                <a:gd name="connsiteX9" fmla="*/ 631712 w 1256612"/>
                <a:gd name="connsiteY9" fmla="*/ 686257 h 1211850"/>
                <a:gd name="connsiteX10" fmla="*/ 312788 w 1256612"/>
                <a:gd name="connsiteY10" fmla="*/ 723181 h 1211850"/>
                <a:gd name="connsiteX11" fmla="*/ 33151 w 1256612"/>
                <a:gd name="connsiteY11" fmla="*/ 289202 h 1211850"/>
                <a:gd name="connsiteX12" fmla="*/ 588487 w 1256612"/>
                <a:gd name="connsiteY12" fmla="*/ 14 h 1211850"/>
                <a:gd name="connsiteX13" fmla="*/ 1081938 w 1256612"/>
                <a:gd name="connsiteY13" fmla="*/ 181089 h 121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6612" h="1211850">
                  <a:moveTo>
                    <a:pt x="1081938" y="181089"/>
                  </a:moveTo>
                  <a:cubicBezTo>
                    <a:pt x="1081938" y="181089"/>
                    <a:pt x="1191823" y="259516"/>
                    <a:pt x="1256613" y="362213"/>
                  </a:cubicBezTo>
                  <a:cubicBezTo>
                    <a:pt x="1243418" y="445612"/>
                    <a:pt x="1194137" y="459397"/>
                    <a:pt x="1163811" y="531128"/>
                  </a:cubicBezTo>
                  <a:cubicBezTo>
                    <a:pt x="1127477" y="616742"/>
                    <a:pt x="1190199" y="777976"/>
                    <a:pt x="1202851" y="878065"/>
                  </a:cubicBezTo>
                  <a:cubicBezTo>
                    <a:pt x="1208267" y="920995"/>
                    <a:pt x="1202753" y="982141"/>
                    <a:pt x="1217818" y="1022905"/>
                  </a:cubicBezTo>
                  <a:cubicBezTo>
                    <a:pt x="1200291" y="975544"/>
                    <a:pt x="1129151" y="893376"/>
                    <a:pt x="1060817" y="965698"/>
                  </a:cubicBezTo>
                  <a:cubicBezTo>
                    <a:pt x="1032213" y="995926"/>
                    <a:pt x="1021776" y="1135843"/>
                    <a:pt x="1009321" y="1173899"/>
                  </a:cubicBezTo>
                  <a:cubicBezTo>
                    <a:pt x="992779" y="1224510"/>
                    <a:pt x="956200" y="1209691"/>
                    <a:pt x="936261" y="1210232"/>
                  </a:cubicBezTo>
                  <a:cubicBezTo>
                    <a:pt x="920408" y="1065441"/>
                    <a:pt x="929860" y="650761"/>
                    <a:pt x="774879" y="648349"/>
                  </a:cubicBezTo>
                  <a:cubicBezTo>
                    <a:pt x="731850" y="647660"/>
                    <a:pt x="673953" y="676854"/>
                    <a:pt x="631712" y="686257"/>
                  </a:cubicBezTo>
                  <a:cubicBezTo>
                    <a:pt x="527292" y="709249"/>
                    <a:pt x="418391" y="741053"/>
                    <a:pt x="312788" y="723181"/>
                  </a:cubicBezTo>
                  <a:cubicBezTo>
                    <a:pt x="-79491" y="656817"/>
                    <a:pt x="-7908" y="444086"/>
                    <a:pt x="33151" y="289202"/>
                  </a:cubicBezTo>
                  <a:cubicBezTo>
                    <a:pt x="33151" y="289202"/>
                    <a:pt x="139098" y="-2349"/>
                    <a:pt x="588487" y="14"/>
                  </a:cubicBezTo>
                  <a:cubicBezTo>
                    <a:pt x="588487" y="64"/>
                    <a:pt x="983524" y="64"/>
                    <a:pt x="1081938" y="181089"/>
                  </a:cubicBezTo>
                  <a:close/>
                </a:path>
              </a:pathLst>
            </a:custGeom>
            <a:solidFill>
              <a:srgbClr val="93655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DCFA004-5551-47B2-BA38-3E317A8B06B8}"/>
                </a:ext>
              </a:extLst>
            </p:cNvPr>
            <p:cNvSpPr/>
            <p:nvPr/>
          </p:nvSpPr>
          <p:spPr>
            <a:xfrm>
              <a:off x="5898375" y="2651589"/>
              <a:ext cx="73783" cy="109865"/>
            </a:xfrm>
            <a:custGeom>
              <a:avLst/>
              <a:gdLst>
                <a:gd name="connsiteX0" fmla="*/ 32894 w 73783"/>
                <a:gd name="connsiteY0" fmla="*/ 39 h 109865"/>
                <a:gd name="connsiteX1" fmla="*/ 204 w 73783"/>
                <a:gd name="connsiteY1" fmla="*/ 57099 h 109865"/>
                <a:gd name="connsiteX2" fmla="*/ 40968 w 73783"/>
                <a:gd name="connsiteY2" fmla="*/ 109827 h 109865"/>
                <a:gd name="connsiteX3" fmla="*/ 73560 w 73783"/>
                <a:gd name="connsiteY3" fmla="*/ 52767 h 109865"/>
                <a:gd name="connsiteX4" fmla="*/ 32894 w 73783"/>
                <a:gd name="connsiteY4" fmla="*/ 39 h 10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83" h="109865">
                  <a:moveTo>
                    <a:pt x="32894" y="39"/>
                  </a:moveTo>
                  <a:cubicBezTo>
                    <a:pt x="12660" y="1270"/>
                    <a:pt x="-1913" y="26821"/>
                    <a:pt x="204" y="57099"/>
                  </a:cubicBezTo>
                  <a:cubicBezTo>
                    <a:pt x="2371" y="87377"/>
                    <a:pt x="20685" y="110959"/>
                    <a:pt x="40968" y="109827"/>
                  </a:cubicBezTo>
                  <a:cubicBezTo>
                    <a:pt x="61301" y="108694"/>
                    <a:pt x="75775" y="83044"/>
                    <a:pt x="73560" y="52767"/>
                  </a:cubicBezTo>
                  <a:cubicBezTo>
                    <a:pt x="71443" y="22440"/>
                    <a:pt x="53227" y="-1093"/>
                    <a:pt x="32894" y="39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FAB8B50-9159-4891-A5FE-0398779C4EC6}"/>
                </a:ext>
              </a:extLst>
            </p:cNvPr>
            <p:cNvSpPr/>
            <p:nvPr/>
          </p:nvSpPr>
          <p:spPr>
            <a:xfrm>
              <a:off x="6337701" y="2651635"/>
              <a:ext cx="73712" cy="109875"/>
            </a:xfrm>
            <a:custGeom>
              <a:avLst/>
              <a:gdLst>
                <a:gd name="connsiteX0" fmla="*/ 73481 w 73712"/>
                <a:gd name="connsiteY0" fmla="*/ 52819 h 109875"/>
                <a:gd name="connsiteX1" fmla="*/ 32815 w 73712"/>
                <a:gd name="connsiteY1" fmla="*/ 43 h 109875"/>
                <a:gd name="connsiteX2" fmla="*/ 224 w 73712"/>
                <a:gd name="connsiteY2" fmla="*/ 57102 h 109875"/>
                <a:gd name="connsiteX3" fmla="*/ 40889 w 73712"/>
                <a:gd name="connsiteY3" fmla="*/ 109830 h 109875"/>
                <a:gd name="connsiteX4" fmla="*/ 73481 w 73712"/>
                <a:gd name="connsiteY4" fmla="*/ 52819 h 10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12" h="109875">
                  <a:moveTo>
                    <a:pt x="73481" y="52819"/>
                  </a:moveTo>
                  <a:cubicBezTo>
                    <a:pt x="71315" y="22394"/>
                    <a:pt x="53148" y="-1139"/>
                    <a:pt x="32815" y="43"/>
                  </a:cubicBezTo>
                  <a:cubicBezTo>
                    <a:pt x="12483" y="1175"/>
                    <a:pt x="-1992" y="26825"/>
                    <a:pt x="224" y="57102"/>
                  </a:cubicBezTo>
                  <a:cubicBezTo>
                    <a:pt x="2292" y="87380"/>
                    <a:pt x="20606" y="111060"/>
                    <a:pt x="40889" y="109830"/>
                  </a:cubicBezTo>
                  <a:cubicBezTo>
                    <a:pt x="61173" y="108648"/>
                    <a:pt x="75745" y="82999"/>
                    <a:pt x="73481" y="52819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CE839F1-6AB5-4E43-93C8-77F6D297FDC9}"/>
                </a:ext>
              </a:extLst>
            </p:cNvPr>
            <p:cNvSpPr/>
            <p:nvPr/>
          </p:nvSpPr>
          <p:spPr>
            <a:xfrm>
              <a:off x="6069175" y="3119632"/>
              <a:ext cx="175336" cy="65276"/>
            </a:xfrm>
            <a:custGeom>
              <a:avLst/>
              <a:gdLst>
                <a:gd name="connsiteX0" fmla="*/ 91613 w 175336"/>
                <a:gd name="connsiteY0" fmla="*/ 65276 h 65276"/>
                <a:gd name="connsiteX1" fmla="*/ 85361 w 175336"/>
                <a:gd name="connsiteY1" fmla="*/ 65129 h 65276"/>
                <a:gd name="connsiteX2" fmla="*/ 3094 w 175336"/>
                <a:gd name="connsiteY2" fmla="*/ 30568 h 65276"/>
                <a:gd name="connsiteX3" fmla="*/ 9347 w 175336"/>
                <a:gd name="connsiteY3" fmla="*/ 3096 h 65276"/>
                <a:gd name="connsiteX4" fmla="*/ 36769 w 175336"/>
                <a:gd name="connsiteY4" fmla="*/ 9300 h 65276"/>
                <a:gd name="connsiteX5" fmla="*/ 86936 w 175336"/>
                <a:gd name="connsiteY5" fmla="*/ 25300 h 65276"/>
                <a:gd name="connsiteX6" fmla="*/ 139467 w 175336"/>
                <a:gd name="connsiteY6" fmla="*/ 8019 h 65276"/>
                <a:gd name="connsiteX7" fmla="*/ 167332 w 175336"/>
                <a:gd name="connsiteY7" fmla="*/ 4032 h 65276"/>
                <a:gd name="connsiteX8" fmla="*/ 171369 w 175336"/>
                <a:gd name="connsiteY8" fmla="*/ 31897 h 65276"/>
                <a:gd name="connsiteX9" fmla="*/ 91613 w 175336"/>
                <a:gd name="connsiteY9" fmla="*/ 65276 h 65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336" h="65276">
                  <a:moveTo>
                    <a:pt x="91613" y="65276"/>
                  </a:moveTo>
                  <a:lnTo>
                    <a:pt x="85361" y="65129"/>
                  </a:lnTo>
                  <a:cubicBezTo>
                    <a:pt x="54443" y="63898"/>
                    <a:pt x="17027" y="52722"/>
                    <a:pt x="3094" y="30568"/>
                  </a:cubicBezTo>
                  <a:cubicBezTo>
                    <a:pt x="-2814" y="21263"/>
                    <a:pt x="-7" y="9004"/>
                    <a:pt x="9347" y="3096"/>
                  </a:cubicBezTo>
                  <a:cubicBezTo>
                    <a:pt x="18652" y="-2811"/>
                    <a:pt x="30910" y="-5"/>
                    <a:pt x="36769" y="9300"/>
                  </a:cubicBezTo>
                  <a:cubicBezTo>
                    <a:pt x="39920" y="14321"/>
                    <a:pt x="59957" y="24217"/>
                    <a:pt x="86936" y="25300"/>
                  </a:cubicBezTo>
                  <a:cubicBezTo>
                    <a:pt x="110912" y="26285"/>
                    <a:pt x="130654" y="19786"/>
                    <a:pt x="139467" y="8019"/>
                  </a:cubicBezTo>
                  <a:cubicBezTo>
                    <a:pt x="146063" y="-793"/>
                    <a:pt x="158569" y="-2565"/>
                    <a:pt x="167332" y="4032"/>
                  </a:cubicBezTo>
                  <a:cubicBezTo>
                    <a:pt x="176144" y="10629"/>
                    <a:pt x="177966" y="23084"/>
                    <a:pt x="171369" y="31897"/>
                  </a:cubicBezTo>
                  <a:cubicBezTo>
                    <a:pt x="155418" y="53214"/>
                    <a:pt x="126519" y="65276"/>
                    <a:pt x="91613" y="65276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B3198C-3FB3-4909-B486-52FA2925EE17}"/>
                </a:ext>
              </a:extLst>
            </p:cNvPr>
            <p:cNvSpPr/>
            <p:nvPr/>
          </p:nvSpPr>
          <p:spPr>
            <a:xfrm>
              <a:off x="7172769" y="4601124"/>
              <a:ext cx="497890" cy="1682634"/>
            </a:xfrm>
            <a:custGeom>
              <a:avLst/>
              <a:gdLst>
                <a:gd name="connsiteX0" fmla="*/ 478071 w 497890"/>
                <a:gd name="connsiteY0" fmla="*/ 1682634 h 1682634"/>
                <a:gd name="connsiteX1" fmla="*/ 460249 w 497890"/>
                <a:gd name="connsiteY1" fmla="*/ 1671607 h 1682634"/>
                <a:gd name="connsiteX2" fmla="*/ 241906 w 497890"/>
                <a:gd name="connsiteY2" fmla="*/ 1156740 h 1682634"/>
                <a:gd name="connsiteX3" fmla="*/ 168895 w 497890"/>
                <a:gd name="connsiteY3" fmla="*/ 972267 h 1682634"/>
                <a:gd name="connsiteX4" fmla="*/ 38923 w 497890"/>
                <a:gd name="connsiteY4" fmla="*/ 12936 h 1682634"/>
                <a:gd name="connsiteX5" fmla="*/ 64425 w 497890"/>
                <a:gd name="connsiteY5" fmla="*/ 1268 h 1682634"/>
                <a:gd name="connsiteX6" fmla="*/ 76093 w 497890"/>
                <a:gd name="connsiteY6" fmla="*/ 26819 h 1682634"/>
                <a:gd name="connsiteX7" fmla="*/ 205278 w 497890"/>
                <a:gd name="connsiteY7" fmla="*/ 956218 h 1682634"/>
                <a:gd name="connsiteX8" fmla="*/ 279076 w 497890"/>
                <a:gd name="connsiteY8" fmla="*/ 1142708 h 1682634"/>
                <a:gd name="connsiteX9" fmla="*/ 495844 w 497890"/>
                <a:gd name="connsiteY9" fmla="*/ 1653982 h 1682634"/>
                <a:gd name="connsiteX10" fmla="*/ 486835 w 497890"/>
                <a:gd name="connsiteY10" fmla="*/ 1680616 h 1682634"/>
                <a:gd name="connsiteX11" fmla="*/ 478071 w 497890"/>
                <a:gd name="connsiteY11" fmla="*/ 1682634 h 168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7890" h="1682634">
                  <a:moveTo>
                    <a:pt x="478071" y="1682634"/>
                  </a:moveTo>
                  <a:cubicBezTo>
                    <a:pt x="470736" y="1682634"/>
                    <a:pt x="463745" y="1678598"/>
                    <a:pt x="460249" y="1671607"/>
                  </a:cubicBezTo>
                  <a:cubicBezTo>
                    <a:pt x="360161" y="1469214"/>
                    <a:pt x="294584" y="1295918"/>
                    <a:pt x="241906" y="1156740"/>
                  </a:cubicBezTo>
                  <a:cubicBezTo>
                    <a:pt x="214828" y="1085354"/>
                    <a:pt x="191542" y="1023666"/>
                    <a:pt x="168895" y="972267"/>
                  </a:cubicBezTo>
                  <a:cubicBezTo>
                    <a:pt x="46997" y="695732"/>
                    <a:pt x="-60131" y="278541"/>
                    <a:pt x="38923" y="12936"/>
                  </a:cubicBezTo>
                  <a:cubicBezTo>
                    <a:pt x="42714" y="2597"/>
                    <a:pt x="54185" y="-2573"/>
                    <a:pt x="64425" y="1268"/>
                  </a:cubicBezTo>
                  <a:cubicBezTo>
                    <a:pt x="74665" y="5108"/>
                    <a:pt x="79982" y="16529"/>
                    <a:pt x="76093" y="26819"/>
                  </a:cubicBezTo>
                  <a:cubicBezTo>
                    <a:pt x="-18777" y="281298"/>
                    <a:pt x="86333" y="686526"/>
                    <a:pt x="205278" y="956218"/>
                  </a:cubicBezTo>
                  <a:cubicBezTo>
                    <a:pt x="228318" y="1008601"/>
                    <a:pt x="251851" y="1070731"/>
                    <a:pt x="279076" y="1142708"/>
                  </a:cubicBezTo>
                  <a:cubicBezTo>
                    <a:pt x="331410" y="1281050"/>
                    <a:pt x="396642" y="1453263"/>
                    <a:pt x="495844" y="1653982"/>
                  </a:cubicBezTo>
                  <a:cubicBezTo>
                    <a:pt x="500669" y="1663779"/>
                    <a:pt x="496681" y="1675693"/>
                    <a:pt x="486835" y="1680616"/>
                  </a:cubicBezTo>
                  <a:cubicBezTo>
                    <a:pt x="484029" y="1681994"/>
                    <a:pt x="481075" y="1682634"/>
                    <a:pt x="478071" y="1682634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81C3C50-11CA-4516-B542-C1A2348414E0}"/>
                </a:ext>
              </a:extLst>
            </p:cNvPr>
            <p:cNvSpPr/>
            <p:nvPr/>
          </p:nvSpPr>
          <p:spPr>
            <a:xfrm>
              <a:off x="5998127" y="6117257"/>
              <a:ext cx="361558" cy="741333"/>
            </a:xfrm>
            <a:custGeom>
              <a:avLst/>
              <a:gdLst>
                <a:gd name="connsiteX0" fmla="*/ 361559 w 361558"/>
                <a:gd name="connsiteY0" fmla="*/ 741334 h 741333"/>
                <a:gd name="connsiteX1" fmla="*/ 39632 w 361558"/>
                <a:gd name="connsiteY1" fmla="*/ 17822 h 741333"/>
                <a:gd name="connsiteX2" fmla="*/ 17920 w 361558"/>
                <a:gd name="connsiteY2" fmla="*/ 50 h 741333"/>
                <a:gd name="connsiteX3" fmla="*/ 98 w 361558"/>
                <a:gd name="connsiteY3" fmla="*/ 21760 h 741333"/>
                <a:gd name="connsiteX4" fmla="*/ 315281 w 361558"/>
                <a:gd name="connsiteY4" fmla="*/ 741284 h 741333"/>
                <a:gd name="connsiteX5" fmla="*/ 361559 w 361558"/>
                <a:gd name="connsiteY5" fmla="*/ 741284 h 74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558" h="741333">
                  <a:moveTo>
                    <a:pt x="361559" y="741334"/>
                  </a:moveTo>
                  <a:cubicBezTo>
                    <a:pt x="218392" y="500196"/>
                    <a:pt x="58684" y="207561"/>
                    <a:pt x="39632" y="17822"/>
                  </a:cubicBezTo>
                  <a:cubicBezTo>
                    <a:pt x="38549" y="6892"/>
                    <a:pt x="28751" y="-689"/>
                    <a:pt x="17920" y="50"/>
                  </a:cubicBezTo>
                  <a:cubicBezTo>
                    <a:pt x="6991" y="1133"/>
                    <a:pt x="-985" y="10930"/>
                    <a:pt x="98" y="21760"/>
                  </a:cubicBezTo>
                  <a:cubicBezTo>
                    <a:pt x="19545" y="215390"/>
                    <a:pt x="170047" y="495568"/>
                    <a:pt x="315281" y="741284"/>
                  </a:cubicBezTo>
                  <a:lnTo>
                    <a:pt x="361559" y="741284"/>
                  </a:ln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08999C4-2619-447D-8661-742E9F9E1F6E}"/>
                </a:ext>
              </a:extLst>
            </p:cNvPr>
            <p:cNvSpPr/>
            <p:nvPr/>
          </p:nvSpPr>
          <p:spPr>
            <a:xfrm>
              <a:off x="6741210" y="2558645"/>
              <a:ext cx="287189" cy="432763"/>
            </a:xfrm>
            <a:custGeom>
              <a:avLst/>
              <a:gdLst>
                <a:gd name="connsiteX0" fmla="*/ 285321 w 287189"/>
                <a:gd name="connsiteY0" fmla="*/ 159693 h 432763"/>
                <a:gd name="connsiteX1" fmla="*/ 176223 w 287189"/>
                <a:gd name="connsiteY1" fmla="*/ 412154 h 432763"/>
                <a:gd name="connsiteX2" fmla="*/ 1844 w 287189"/>
                <a:gd name="connsiteY2" fmla="*/ 274846 h 432763"/>
                <a:gd name="connsiteX3" fmla="*/ 104147 w 287189"/>
                <a:gd name="connsiteY3" fmla="*/ 7271 h 432763"/>
                <a:gd name="connsiteX4" fmla="*/ 285321 w 287189"/>
                <a:gd name="connsiteY4" fmla="*/ 159693 h 43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189" h="432763">
                  <a:moveTo>
                    <a:pt x="285321" y="159693"/>
                  </a:moveTo>
                  <a:cubicBezTo>
                    <a:pt x="296644" y="252987"/>
                    <a:pt x="256028" y="364399"/>
                    <a:pt x="176223" y="412154"/>
                  </a:cubicBezTo>
                  <a:cubicBezTo>
                    <a:pt x="67913" y="476992"/>
                    <a:pt x="12822" y="377150"/>
                    <a:pt x="1844" y="274846"/>
                  </a:cubicBezTo>
                  <a:cubicBezTo>
                    <a:pt x="-6969" y="192481"/>
                    <a:pt x="14004" y="46509"/>
                    <a:pt x="104147" y="7271"/>
                  </a:cubicBezTo>
                  <a:cubicBezTo>
                    <a:pt x="189319" y="-29801"/>
                    <a:pt x="275917" y="83137"/>
                    <a:pt x="285321" y="159693"/>
                  </a:cubicBez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BAEEF2F-3147-493E-B1C4-60A33F61A897}"/>
                </a:ext>
              </a:extLst>
            </p:cNvPr>
            <p:cNvSpPr/>
            <p:nvPr/>
          </p:nvSpPr>
          <p:spPr>
            <a:xfrm>
              <a:off x="6824029" y="2620978"/>
              <a:ext cx="94242" cy="293548"/>
            </a:xfrm>
            <a:custGeom>
              <a:avLst/>
              <a:gdLst>
                <a:gd name="connsiteX0" fmla="*/ 43188 w 94242"/>
                <a:gd name="connsiteY0" fmla="*/ 293548 h 293548"/>
                <a:gd name="connsiteX1" fmla="*/ 24578 w 94242"/>
                <a:gd name="connsiteY1" fmla="*/ 280600 h 293548"/>
                <a:gd name="connsiteX2" fmla="*/ 63620 w 94242"/>
                <a:gd name="connsiteY2" fmla="*/ 3130 h 293548"/>
                <a:gd name="connsiteX3" fmla="*/ 91091 w 94242"/>
                <a:gd name="connsiteY3" fmla="*/ 9136 h 293548"/>
                <a:gd name="connsiteX4" fmla="*/ 85085 w 94242"/>
                <a:gd name="connsiteY4" fmla="*/ 36706 h 293548"/>
                <a:gd name="connsiteX5" fmla="*/ 61847 w 94242"/>
                <a:gd name="connsiteY5" fmla="*/ 266668 h 293548"/>
                <a:gd name="connsiteX6" fmla="*/ 50130 w 94242"/>
                <a:gd name="connsiteY6" fmla="*/ 292268 h 293548"/>
                <a:gd name="connsiteX7" fmla="*/ 43188 w 94242"/>
                <a:gd name="connsiteY7" fmla="*/ 293548 h 29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242" h="293548">
                  <a:moveTo>
                    <a:pt x="43188" y="293548"/>
                  </a:moveTo>
                  <a:cubicBezTo>
                    <a:pt x="35114" y="293548"/>
                    <a:pt x="27483" y="288625"/>
                    <a:pt x="24578" y="280600"/>
                  </a:cubicBezTo>
                  <a:cubicBezTo>
                    <a:pt x="-19435" y="162542"/>
                    <a:pt x="-3090" y="45863"/>
                    <a:pt x="63620" y="3130"/>
                  </a:cubicBezTo>
                  <a:cubicBezTo>
                    <a:pt x="72826" y="-2778"/>
                    <a:pt x="85134" y="-71"/>
                    <a:pt x="91091" y="9136"/>
                  </a:cubicBezTo>
                  <a:cubicBezTo>
                    <a:pt x="97048" y="18441"/>
                    <a:pt x="94291" y="30699"/>
                    <a:pt x="85085" y="36706"/>
                  </a:cubicBezTo>
                  <a:cubicBezTo>
                    <a:pt x="35705" y="68313"/>
                    <a:pt x="25563" y="169287"/>
                    <a:pt x="61847" y="266668"/>
                  </a:cubicBezTo>
                  <a:cubicBezTo>
                    <a:pt x="65638" y="277007"/>
                    <a:pt x="60469" y="288477"/>
                    <a:pt x="50130" y="292268"/>
                  </a:cubicBezTo>
                  <a:cubicBezTo>
                    <a:pt x="47914" y="293105"/>
                    <a:pt x="45502" y="293548"/>
                    <a:pt x="43188" y="293548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4951BBB-44E9-410D-A1FB-B261CA1ED98C}"/>
                </a:ext>
              </a:extLst>
            </p:cNvPr>
            <p:cNvSpPr/>
            <p:nvPr/>
          </p:nvSpPr>
          <p:spPr>
            <a:xfrm>
              <a:off x="6830408" y="2703061"/>
              <a:ext cx="144060" cy="52742"/>
            </a:xfrm>
            <a:custGeom>
              <a:avLst/>
              <a:gdLst>
                <a:gd name="connsiteX0" fmla="*/ 19922 w 144060"/>
                <a:gd name="connsiteY0" fmla="*/ 52742 h 52742"/>
                <a:gd name="connsiteX1" fmla="*/ 3971 w 144060"/>
                <a:gd name="connsiteY1" fmla="*/ 44767 h 52742"/>
                <a:gd name="connsiteX2" fmla="*/ 7959 w 144060"/>
                <a:gd name="connsiteY2" fmla="*/ 16803 h 52742"/>
                <a:gd name="connsiteX3" fmla="*/ 130448 w 144060"/>
                <a:gd name="connsiteY3" fmla="*/ 10747 h 52742"/>
                <a:gd name="connsiteX4" fmla="*/ 143051 w 144060"/>
                <a:gd name="connsiteY4" fmla="*/ 36003 h 52742"/>
                <a:gd name="connsiteX5" fmla="*/ 117795 w 144060"/>
                <a:gd name="connsiteY5" fmla="*/ 48557 h 52742"/>
                <a:gd name="connsiteX6" fmla="*/ 31836 w 144060"/>
                <a:gd name="connsiteY6" fmla="*/ 48705 h 52742"/>
                <a:gd name="connsiteX7" fmla="*/ 19922 w 144060"/>
                <a:gd name="connsiteY7" fmla="*/ 52742 h 5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060" h="52742">
                  <a:moveTo>
                    <a:pt x="19922" y="52742"/>
                  </a:moveTo>
                  <a:cubicBezTo>
                    <a:pt x="13867" y="52742"/>
                    <a:pt x="7811" y="49985"/>
                    <a:pt x="3971" y="44767"/>
                  </a:cubicBezTo>
                  <a:cubicBezTo>
                    <a:pt x="-2626" y="35905"/>
                    <a:pt x="-804" y="23449"/>
                    <a:pt x="7959" y="16803"/>
                  </a:cubicBezTo>
                  <a:cubicBezTo>
                    <a:pt x="39861" y="-7124"/>
                    <a:pt x="92096" y="-2053"/>
                    <a:pt x="130448" y="10747"/>
                  </a:cubicBezTo>
                  <a:cubicBezTo>
                    <a:pt x="140836" y="14243"/>
                    <a:pt x="146497" y="25566"/>
                    <a:pt x="143051" y="36003"/>
                  </a:cubicBezTo>
                  <a:cubicBezTo>
                    <a:pt x="139556" y="46440"/>
                    <a:pt x="128232" y="52004"/>
                    <a:pt x="117795" y="48557"/>
                  </a:cubicBezTo>
                  <a:cubicBezTo>
                    <a:pt x="89192" y="39105"/>
                    <a:pt x="50101" y="35068"/>
                    <a:pt x="31836" y="48705"/>
                  </a:cubicBezTo>
                  <a:cubicBezTo>
                    <a:pt x="28292" y="51462"/>
                    <a:pt x="24107" y="52742"/>
                    <a:pt x="19922" y="52742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619C900-FA0B-4109-A33D-84C2D962F926}"/>
                </a:ext>
              </a:extLst>
            </p:cNvPr>
            <p:cNvSpPr/>
            <p:nvPr/>
          </p:nvSpPr>
          <p:spPr>
            <a:xfrm>
              <a:off x="5274630" y="5712768"/>
              <a:ext cx="157094" cy="103363"/>
            </a:xfrm>
            <a:custGeom>
              <a:avLst/>
              <a:gdLst>
                <a:gd name="connsiteX0" fmla="*/ 156837 w 157094"/>
                <a:gd name="connsiteY0" fmla="*/ 51546 h 103363"/>
                <a:gd name="connsiteX1" fmla="*/ 119569 w 157094"/>
                <a:gd name="connsiteY1" fmla="*/ 103288 h 103363"/>
                <a:gd name="connsiteX2" fmla="*/ 27160 w 157094"/>
                <a:gd name="connsiteY2" fmla="*/ 67054 h 103363"/>
                <a:gd name="connsiteX3" fmla="*/ 231 w 157094"/>
                <a:gd name="connsiteY3" fmla="*/ 33330 h 103363"/>
                <a:gd name="connsiteX4" fmla="*/ 34447 w 157094"/>
                <a:gd name="connsiteY4" fmla="*/ 6646 h 103363"/>
                <a:gd name="connsiteX5" fmla="*/ 131877 w 157094"/>
                <a:gd name="connsiteY5" fmla="*/ 0 h 103363"/>
                <a:gd name="connsiteX6" fmla="*/ 156837 w 157094"/>
                <a:gd name="connsiteY6" fmla="*/ 51546 h 10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94" h="103363">
                  <a:moveTo>
                    <a:pt x="156837" y="51546"/>
                  </a:moveTo>
                  <a:cubicBezTo>
                    <a:pt x="154868" y="68235"/>
                    <a:pt x="136505" y="105258"/>
                    <a:pt x="119569" y="103288"/>
                  </a:cubicBezTo>
                  <a:lnTo>
                    <a:pt x="27160" y="67054"/>
                  </a:lnTo>
                  <a:cubicBezTo>
                    <a:pt x="10225" y="65035"/>
                    <a:pt x="-1837" y="49970"/>
                    <a:pt x="231" y="33330"/>
                  </a:cubicBezTo>
                  <a:cubicBezTo>
                    <a:pt x="2151" y="16640"/>
                    <a:pt x="17511" y="4677"/>
                    <a:pt x="34447" y="6646"/>
                  </a:cubicBezTo>
                  <a:lnTo>
                    <a:pt x="131877" y="0"/>
                  </a:lnTo>
                  <a:cubicBezTo>
                    <a:pt x="148862" y="1969"/>
                    <a:pt x="158856" y="34856"/>
                    <a:pt x="156837" y="51546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CA35C74-F295-4BBA-BB4B-183F9E96C755}"/>
                </a:ext>
              </a:extLst>
            </p:cNvPr>
            <p:cNvSpPr/>
            <p:nvPr/>
          </p:nvSpPr>
          <p:spPr>
            <a:xfrm>
              <a:off x="5554172" y="5734050"/>
              <a:ext cx="157280" cy="103372"/>
            </a:xfrm>
            <a:custGeom>
              <a:avLst/>
              <a:gdLst>
                <a:gd name="connsiteX0" fmla="*/ 277 w 157280"/>
                <a:gd name="connsiteY0" fmla="*/ 44541 h 103372"/>
                <a:gd name="connsiteX1" fmla="*/ 24352 w 157280"/>
                <a:gd name="connsiteY1" fmla="*/ 103373 h 103372"/>
                <a:gd name="connsiteX2" fmla="*/ 122717 w 157280"/>
                <a:gd name="connsiteY2" fmla="*/ 89293 h 103372"/>
                <a:gd name="connsiteX3" fmla="*/ 157080 w 157280"/>
                <a:gd name="connsiteY3" fmla="*/ 62659 h 103372"/>
                <a:gd name="connsiteX4" fmla="*/ 129954 w 157280"/>
                <a:gd name="connsiteY4" fmla="*/ 28984 h 103372"/>
                <a:gd name="connsiteX5" fmla="*/ 36709 w 157280"/>
                <a:gd name="connsiteY5" fmla="*/ 85 h 103372"/>
                <a:gd name="connsiteX6" fmla="*/ 277 w 157280"/>
                <a:gd name="connsiteY6" fmla="*/ 44541 h 10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280" h="103372">
                  <a:moveTo>
                    <a:pt x="277" y="44541"/>
                  </a:moveTo>
                  <a:cubicBezTo>
                    <a:pt x="-1741" y="61231"/>
                    <a:pt x="7366" y="101453"/>
                    <a:pt x="24352" y="103373"/>
                  </a:cubicBezTo>
                  <a:lnTo>
                    <a:pt x="122717" y="89293"/>
                  </a:lnTo>
                  <a:cubicBezTo>
                    <a:pt x="139653" y="91311"/>
                    <a:pt x="155062" y="79348"/>
                    <a:pt x="157080" y="62659"/>
                  </a:cubicBezTo>
                  <a:cubicBezTo>
                    <a:pt x="159001" y="46018"/>
                    <a:pt x="146890" y="30953"/>
                    <a:pt x="129954" y="28984"/>
                  </a:cubicBezTo>
                  <a:lnTo>
                    <a:pt x="36709" y="85"/>
                  </a:lnTo>
                  <a:cubicBezTo>
                    <a:pt x="19822" y="-1786"/>
                    <a:pt x="2345" y="27851"/>
                    <a:pt x="277" y="44541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9371F0D-1A12-4649-8DE2-E0B9AD38405A}"/>
                </a:ext>
              </a:extLst>
            </p:cNvPr>
            <p:cNvSpPr/>
            <p:nvPr/>
          </p:nvSpPr>
          <p:spPr>
            <a:xfrm>
              <a:off x="5151826" y="4715628"/>
              <a:ext cx="747677" cy="1093584"/>
            </a:xfrm>
            <a:custGeom>
              <a:avLst/>
              <a:gdLst>
                <a:gd name="connsiteX0" fmla="*/ 557801 w 747677"/>
                <a:gd name="connsiteY0" fmla="*/ 1093584 h 1093584"/>
                <a:gd name="connsiteX1" fmla="*/ 538502 w 747677"/>
                <a:gd name="connsiteY1" fmla="*/ 1092452 h 1093584"/>
                <a:gd name="connsiteX2" fmla="*/ 540816 w 747677"/>
                <a:gd name="connsiteY2" fmla="*/ 1072710 h 1093584"/>
                <a:gd name="connsiteX3" fmla="*/ 711503 w 747677"/>
                <a:gd name="connsiteY3" fmla="*/ 939735 h 1093584"/>
                <a:gd name="connsiteX4" fmla="*/ 554552 w 747677"/>
                <a:gd name="connsiteY4" fmla="*/ 83937 h 1093584"/>
                <a:gd name="connsiteX5" fmla="*/ 473418 w 747677"/>
                <a:gd name="connsiteY5" fmla="*/ 23382 h 1093584"/>
                <a:gd name="connsiteX6" fmla="*/ 470956 w 747677"/>
                <a:gd name="connsiteY6" fmla="*/ 23628 h 1093584"/>
                <a:gd name="connsiteX7" fmla="*/ 468544 w 747677"/>
                <a:gd name="connsiteY7" fmla="*/ 22742 h 1093584"/>
                <a:gd name="connsiteX8" fmla="*/ 375250 w 747677"/>
                <a:gd name="connsiteY8" fmla="*/ 63112 h 1093584"/>
                <a:gd name="connsiteX9" fmla="*/ 19943 w 747677"/>
                <a:gd name="connsiteY9" fmla="*/ 860127 h 1093584"/>
                <a:gd name="connsiteX10" fmla="*/ 154297 w 747677"/>
                <a:gd name="connsiteY10" fmla="*/ 1027761 h 1093584"/>
                <a:gd name="connsiteX11" fmla="*/ 151983 w 747677"/>
                <a:gd name="connsiteY11" fmla="*/ 1047503 h 1093584"/>
                <a:gd name="connsiteX12" fmla="*/ 4 w 747677"/>
                <a:gd name="connsiteY12" fmla="*/ 860816 h 1093584"/>
                <a:gd name="connsiteX13" fmla="*/ 359348 w 747677"/>
                <a:gd name="connsiteY13" fmla="*/ 51001 h 1093584"/>
                <a:gd name="connsiteX14" fmla="*/ 473221 w 747677"/>
                <a:gd name="connsiteY14" fmla="*/ 3345 h 1093584"/>
                <a:gd name="connsiteX15" fmla="*/ 572571 w 747677"/>
                <a:gd name="connsiteY15" fmla="*/ 75863 h 1093584"/>
                <a:gd name="connsiteX16" fmla="*/ 730507 w 747677"/>
                <a:gd name="connsiteY16" fmla="*/ 945052 h 1093584"/>
                <a:gd name="connsiteX17" fmla="*/ 557801 w 747677"/>
                <a:gd name="connsiteY17" fmla="*/ 1093584 h 109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47677" h="1093584">
                  <a:moveTo>
                    <a:pt x="557801" y="1093584"/>
                  </a:moveTo>
                  <a:cubicBezTo>
                    <a:pt x="551549" y="1093584"/>
                    <a:pt x="545149" y="1093240"/>
                    <a:pt x="538502" y="1092452"/>
                  </a:cubicBezTo>
                  <a:lnTo>
                    <a:pt x="540816" y="1072710"/>
                  </a:lnTo>
                  <a:cubicBezTo>
                    <a:pt x="663404" y="1087135"/>
                    <a:pt x="711011" y="941261"/>
                    <a:pt x="711503" y="939735"/>
                  </a:cubicBezTo>
                  <a:cubicBezTo>
                    <a:pt x="790274" y="621943"/>
                    <a:pt x="556817" y="89303"/>
                    <a:pt x="554552" y="83937"/>
                  </a:cubicBezTo>
                  <a:cubicBezTo>
                    <a:pt x="525554" y="17622"/>
                    <a:pt x="475486" y="23185"/>
                    <a:pt x="473418" y="23382"/>
                  </a:cubicBezTo>
                  <a:lnTo>
                    <a:pt x="470956" y="23628"/>
                  </a:lnTo>
                  <a:lnTo>
                    <a:pt x="468544" y="22742"/>
                  </a:lnTo>
                  <a:cubicBezTo>
                    <a:pt x="466673" y="22004"/>
                    <a:pt x="419017" y="5363"/>
                    <a:pt x="375250" y="63112"/>
                  </a:cubicBezTo>
                  <a:cubicBezTo>
                    <a:pt x="371656" y="67740"/>
                    <a:pt x="18515" y="532390"/>
                    <a:pt x="19943" y="860127"/>
                  </a:cubicBezTo>
                  <a:cubicBezTo>
                    <a:pt x="20337" y="865788"/>
                    <a:pt x="31857" y="1013533"/>
                    <a:pt x="154297" y="1027761"/>
                  </a:cubicBezTo>
                  <a:lnTo>
                    <a:pt x="151983" y="1047503"/>
                  </a:lnTo>
                  <a:cubicBezTo>
                    <a:pt x="12952" y="1031355"/>
                    <a:pt x="152" y="862540"/>
                    <a:pt x="4" y="860816"/>
                  </a:cubicBezTo>
                  <a:cubicBezTo>
                    <a:pt x="-1374" y="525596"/>
                    <a:pt x="344627" y="70201"/>
                    <a:pt x="359348" y="51001"/>
                  </a:cubicBezTo>
                  <a:cubicBezTo>
                    <a:pt x="407250" y="-12163"/>
                    <a:pt x="461159" y="-397"/>
                    <a:pt x="473221" y="3345"/>
                  </a:cubicBezTo>
                  <a:cubicBezTo>
                    <a:pt x="486120" y="2459"/>
                    <a:pt x="540964" y="3394"/>
                    <a:pt x="572571" y="75863"/>
                  </a:cubicBezTo>
                  <a:cubicBezTo>
                    <a:pt x="582368" y="97919"/>
                    <a:pt x="811099" y="620023"/>
                    <a:pt x="730507" y="945052"/>
                  </a:cubicBezTo>
                  <a:cubicBezTo>
                    <a:pt x="729965" y="947317"/>
                    <a:pt x="682309" y="1093584"/>
                    <a:pt x="557801" y="1093584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F12230E-2CB4-4ABE-A249-898125A5D0D4}"/>
                </a:ext>
              </a:extLst>
            </p:cNvPr>
            <p:cNvSpPr/>
            <p:nvPr/>
          </p:nvSpPr>
          <p:spPr>
            <a:xfrm>
              <a:off x="5590718" y="3800218"/>
              <a:ext cx="438402" cy="935592"/>
            </a:xfrm>
            <a:custGeom>
              <a:avLst/>
              <a:gdLst>
                <a:gd name="connsiteX0" fmla="*/ 9959 w 438402"/>
                <a:gd name="connsiteY0" fmla="*/ 935592 h 935592"/>
                <a:gd name="connsiteX1" fmla="*/ 9418 w 438402"/>
                <a:gd name="connsiteY1" fmla="*/ 935592 h 935592"/>
                <a:gd name="connsiteX2" fmla="*/ 15 w 438402"/>
                <a:gd name="connsiteY2" fmla="*/ 925205 h 935592"/>
                <a:gd name="connsiteX3" fmla="*/ 423557 w 438402"/>
                <a:gd name="connsiteY3" fmla="*/ 1319 h 935592"/>
                <a:gd name="connsiteX4" fmla="*/ 437095 w 438402"/>
                <a:gd name="connsiteY4" fmla="*/ 5011 h 935592"/>
                <a:gd name="connsiteX5" fmla="*/ 433354 w 438402"/>
                <a:gd name="connsiteY5" fmla="*/ 18600 h 935592"/>
                <a:gd name="connsiteX6" fmla="*/ 19904 w 438402"/>
                <a:gd name="connsiteY6" fmla="*/ 926189 h 935592"/>
                <a:gd name="connsiteX7" fmla="*/ 9959 w 438402"/>
                <a:gd name="connsiteY7" fmla="*/ 935592 h 93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402" h="935592">
                  <a:moveTo>
                    <a:pt x="9959" y="935592"/>
                  </a:moveTo>
                  <a:lnTo>
                    <a:pt x="9418" y="935592"/>
                  </a:lnTo>
                  <a:cubicBezTo>
                    <a:pt x="3953" y="935297"/>
                    <a:pt x="-281" y="930620"/>
                    <a:pt x="15" y="925205"/>
                  </a:cubicBezTo>
                  <a:cubicBezTo>
                    <a:pt x="3756" y="852981"/>
                    <a:pt x="47228" y="213558"/>
                    <a:pt x="423557" y="1319"/>
                  </a:cubicBezTo>
                  <a:cubicBezTo>
                    <a:pt x="428283" y="-1438"/>
                    <a:pt x="434338" y="285"/>
                    <a:pt x="437095" y="5011"/>
                  </a:cubicBezTo>
                  <a:cubicBezTo>
                    <a:pt x="439852" y="9836"/>
                    <a:pt x="438080" y="15892"/>
                    <a:pt x="433354" y="18600"/>
                  </a:cubicBezTo>
                  <a:cubicBezTo>
                    <a:pt x="66281" y="225669"/>
                    <a:pt x="23548" y="855098"/>
                    <a:pt x="19904" y="926189"/>
                  </a:cubicBezTo>
                  <a:cubicBezTo>
                    <a:pt x="19609" y="931457"/>
                    <a:pt x="15227" y="935592"/>
                    <a:pt x="9959" y="935592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3D8CD05-5878-4E6B-B36E-7C7112429C48}"/>
                </a:ext>
              </a:extLst>
            </p:cNvPr>
            <p:cNvSpPr/>
            <p:nvPr/>
          </p:nvSpPr>
          <p:spPr>
            <a:xfrm>
              <a:off x="6758751" y="3784374"/>
              <a:ext cx="233940" cy="1240427"/>
            </a:xfrm>
            <a:custGeom>
              <a:avLst/>
              <a:gdLst>
                <a:gd name="connsiteX0" fmla="*/ 9904 w 233940"/>
                <a:gd name="connsiteY0" fmla="*/ 1240428 h 1240427"/>
                <a:gd name="connsiteX1" fmla="*/ 6507 w 233940"/>
                <a:gd name="connsiteY1" fmla="*/ 1239788 h 1240427"/>
                <a:gd name="connsiteX2" fmla="*/ 599 w 233940"/>
                <a:gd name="connsiteY2" fmla="*/ 1227037 h 1240427"/>
                <a:gd name="connsiteX3" fmla="*/ 199151 w 233940"/>
                <a:gd name="connsiteY3" fmla="*/ 565557 h 1240427"/>
                <a:gd name="connsiteX4" fmla="*/ 6901 w 233940"/>
                <a:gd name="connsiteY4" fmla="*/ 19182 h 1240427"/>
                <a:gd name="connsiteX5" fmla="*/ 1239 w 233940"/>
                <a:gd name="connsiteY5" fmla="*/ 6332 h 1240427"/>
                <a:gd name="connsiteX6" fmla="*/ 14089 w 233940"/>
                <a:gd name="connsiteY6" fmla="*/ 671 h 1240427"/>
                <a:gd name="connsiteX7" fmla="*/ 218795 w 233940"/>
                <a:gd name="connsiteY7" fmla="*/ 568905 h 1240427"/>
                <a:gd name="connsiteX8" fmla="*/ 19209 w 233940"/>
                <a:gd name="connsiteY8" fmla="*/ 1233929 h 1240427"/>
                <a:gd name="connsiteX9" fmla="*/ 9904 w 233940"/>
                <a:gd name="connsiteY9" fmla="*/ 1240428 h 124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940" h="1240427">
                  <a:moveTo>
                    <a:pt x="9904" y="1240428"/>
                  </a:moveTo>
                  <a:lnTo>
                    <a:pt x="6507" y="1239788"/>
                  </a:lnTo>
                  <a:cubicBezTo>
                    <a:pt x="1387" y="1237917"/>
                    <a:pt x="-1272" y="1232206"/>
                    <a:pt x="599" y="1227037"/>
                  </a:cubicBezTo>
                  <a:cubicBezTo>
                    <a:pt x="118608" y="906340"/>
                    <a:pt x="180542" y="675098"/>
                    <a:pt x="199151" y="565557"/>
                  </a:cubicBezTo>
                  <a:cubicBezTo>
                    <a:pt x="227263" y="400236"/>
                    <a:pt x="239669" y="109424"/>
                    <a:pt x="6901" y="19182"/>
                  </a:cubicBezTo>
                  <a:cubicBezTo>
                    <a:pt x="1830" y="17212"/>
                    <a:pt x="-730" y="11452"/>
                    <a:pt x="1239" y="6332"/>
                  </a:cubicBezTo>
                  <a:cubicBezTo>
                    <a:pt x="3258" y="1212"/>
                    <a:pt x="8968" y="-1299"/>
                    <a:pt x="14089" y="671"/>
                  </a:cubicBezTo>
                  <a:cubicBezTo>
                    <a:pt x="260051" y="95983"/>
                    <a:pt x="247842" y="397578"/>
                    <a:pt x="218795" y="568905"/>
                  </a:cubicBezTo>
                  <a:cubicBezTo>
                    <a:pt x="200038" y="679283"/>
                    <a:pt x="137759" y="911953"/>
                    <a:pt x="19209" y="1233929"/>
                  </a:cubicBezTo>
                  <a:cubicBezTo>
                    <a:pt x="17732" y="1237966"/>
                    <a:pt x="13941" y="1240428"/>
                    <a:pt x="9904" y="1240428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E38E032-F2FB-4069-A0F2-629CCB658409}"/>
                </a:ext>
              </a:extLst>
            </p:cNvPr>
            <p:cNvSpPr/>
            <p:nvPr/>
          </p:nvSpPr>
          <p:spPr>
            <a:xfrm>
              <a:off x="6527605" y="4895692"/>
              <a:ext cx="276152" cy="308264"/>
            </a:xfrm>
            <a:custGeom>
              <a:avLst/>
              <a:gdLst>
                <a:gd name="connsiteX0" fmla="*/ 80849 w 276152"/>
                <a:gd name="connsiteY0" fmla="*/ 275328 h 308264"/>
                <a:gd name="connsiteX1" fmla="*/ 15026 w 276152"/>
                <a:gd name="connsiteY1" fmla="*/ 80862 h 308264"/>
                <a:gd name="connsiteX2" fmla="*/ 209492 w 276152"/>
                <a:gd name="connsiteY2" fmla="*/ 15039 h 308264"/>
                <a:gd name="connsiteX3" fmla="*/ 276152 w 276152"/>
                <a:gd name="connsiteY3" fmla="*/ 48024 h 308264"/>
                <a:gd name="connsiteX4" fmla="*/ 147608 w 276152"/>
                <a:gd name="connsiteY4" fmla="*/ 308264 h 308264"/>
                <a:gd name="connsiteX5" fmla="*/ 80849 w 276152"/>
                <a:gd name="connsiteY5" fmla="*/ 275328 h 30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152" h="308264">
                  <a:moveTo>
                    <a:pt x="80849" y="275328"/>
                  </a:moveTo>
                  <a:cubicBezTo>
                    <a:pt x="8971" y="239733"/>
                    <a:pt x="-20421" y="152740"/>
                    <a:pt x="15026" y="80862"/>
                  </a:cubicBezTo>
                  <a:cubicBezTo>
                    <a:pt x="50572" y="9033"/>
                    <a:pt x="137614" y="-20457"/>
                    <a:pt x="209492" y="15039"/>
                  </a:cubicBezTo>
                  <a:lnTo>
                    <a:pt x="276152" y="48024"/>
                  </a:lnTo>
                  <a:lnTo>
                    <a:pt x="147608" y="308264"/>
                  </a:lnTo>
                  <a:lnTo>
                    <a:pt x="80849" y="275328"/>
                  </a:lnTo>
                  <a:close/>
                </a:path>
              </a:pathLst>
            </a:custGeom>
            <a:solidFill>
              <a:srgbClr val="93B2C4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6002837-B99F-4703-9FD8-499103143274}"/>
                </a:ext>
              </a:extLst>
            </p:cNvPr>
            <p:cNvSpPr/>
            <p:nvPr/>
          </p:nvSpPr>
          <p:spPr>
            <a:xfrm>
              <a:off x="6588966" y="4925970"/>
              <a:ext cx="290334" cy="290334"/>
            </a:xfrm>
            <a:custGeom>
              <a:avLst/>
              <a:gdLst>
                <a:gd name="connsiteX0" fmla="*/ 275297 w 290334"/>
                <a:gd name="connsiteY0" fmla="*/ 209406 h 290334"/>
                <a:gd name="connsiteX1" fmla="*/ 80880 w 290334"/>
                <a:gd name="connsiteY1" fmla="*/ 275328 h 290334"/>
                <a:gd name="connsiteX2" fmla="*/ 15008 w 290334"/>
                <a:gd name="connsiteY2" fmla="*/ 80862 h 290334"/>
                <a:gd name="connsiteX3" fmla="*/ 209425 w 290334"/>
                <a:gd name="connsiteY3" fmla="*/ 15039 h 290334"/>
                <a:gd name="connsiteX4" fmla="*/ 275297 w 290334"/>
                <a:gd name="connsiteY4" fmla="*/ 209406 h 29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334" h="290334">
                  <a:moveTo>
                    <a:pt x="275297" y="209406"/>
                  </a:moveTo>
                  <a:cubicBezTo>
                    <a:pt x="239751" y="281285"/>
                    <a:pt x="152709" y="310775"/>
                    <a:pt x="80880" y="275328"/>
                  </a:cubicBezTo>
                  <a:cubicBezTo>
                    <a:pt x="9051" y="239832"/>
                    <a:pt x="-20439" y="152741"/>
                    <a:pt x="15008" y="80862"/>
                  </a:cubicBezTo>
                  <a:cubicBezTo>
                    <a:pt x="50602" y="9033"/>
                    <a:pt x="137546" y="-20457"/>
                    <a:pt x="209425" y="15039"/>
                  </a:cubicBezTo>
                  <a:cubicBezTo>
                    <a:pt x="281303" y="50535"/>
                    <a:pt x="310793" y="137577"/>
                    <a:pt x="275297" y="209406"/>
                  </a:cubicBezTo>
                  <a:close/>
                </a:path>
              </a:pathLst>
            </a:custGeom>
            <a:solidFill>
              <a:srgbClr val="A6CAD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D8A587D-3184-4D6B-B929-6990440FC854}"/>
                </a:ext>
              </a:extLst>
            </p:cNvPr>
            <p:cNvSpPr/>
            <p:nvPr/>
          </p:nvSpPr>
          <p:spPr>
            <a:xfrm>
              <a:off x="6661582" y="4998546"/>
              <a:ext cx="145106" cy="145136"/>
            </a:xfrm>
            <a:custGeom>
              <a:avLst/>
              <a:gdLst>
                <a:gd name="connsiteX0" fmla="*/ 137596 w 145106"/>
                <a:gd name="connsiteY0" fmla="*/ 104731 h 145136"/>
                <a:gd name="connsiteX1" fmla="*/ 40462 w 145106"/>
                <a:gd name="connsiteY1" fmla="*/ 137668 h 145136"/>
                <a:gd name="connsiteX2" fmla="*/ 7526 w 145106"/>
                <a:gd name="connsiteY2" fmla="*/ 40484 h 145136"/>
                <a:gd name="connsiteX3" fmla="*/ 104759 w 145106"/>
                <a:gd name="connsiteY3" fmla="*/ 7498 h 145136"/>
                <a:gd name="connsiteX4" fmla="*/ 137596 w 145106"/>
                <a:gd name="connsiteY4" fmla="*/ 104731 h 145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106" h="145136">
                  <a:moveTo>
                    <a:pt x="137596" y="104731"/>
                  </a:moveTo>
                  <a:cubicBezTo>
                    <a:pt x="119873" y="140572"/>
                    <a:pt x="76352" y="155342"/>
                    <a:pt x="40462" y="137668"/>
                  </a:cubicBezTo>
                  <a:cubicBezTo>
                    <a:pt x="4424" y="119846"/>
                    <a:pt x="-10198" y="76423"/>
                    <a:pt x="7526" y="40484"/>
                  </a:cubicBezTo>
                  <a:cubicBezTo>
                    <a:pt x="25298" y="4544"/>
                    <a:pt x="68819" y="-10225"/>
                    <a:pt x="104759" y="7498"/>
                  </a:cubicBezTo>
                  <a:cubicBezTo>
                    <a:pt x="140599" y="25271"/>
                    <a:pt x="155320" y="68792"/>
                    <a:pt x="137596" y="104731"/>
                  </a:cubicBezTo>
                  <a:close/>
                </a:path>
              </a:pathLst>
            </a:custGeom>
            <a:solidFill>
              <a:srgbClr val="6E9FB7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968BB7E-1462-4EED-8425-5D7CC8D9D3CF}"/>
                </a:ext>
              </a:extLst>
            </p:cNvPr>
            <p:cNvSpPr/>
            <p:nvPr/>
          </p:nvSpPr>
          <p:spPr>
            <a:xfrm>
              <a:off x="6573072" y="4916971"/>
              <a:ext cx="235266" cy="308794"/>
            </a:xfrm>
            <a:custGeom>
              <a:avLst/>
              <a:gdLst>
                <a:gd name="connsiteX0" fmla="*/ 170474 w 235266"/>
                <a:gd name="connsiteY0" fmla="*/ 308795 h 308794"/>
                <a:gd name="connsiteX1" fmla="*/ 169342 w 235266"/>
                <a:gd name="connsiteY1" fmla="*/ 308746 h 308794"/>
                <a:gd name="connsiteX2" fmla="*/ 19431 w 235266"/>
                <a:gd name="connsiteY2" fmla="*/ 227562 h 308794"/>
                <a:gd name="connsiteX3" fmla="*/ 12243 w 235266"/>
                <a:gd name="connsiteY3" fmla="*/ 91338 h 308794"/>
                <a:gd name="connsiteX4" fmla="*/ 98842 w 235266"/>
                <a:gd name="connsiteY4" fmla="*/ 12074 h 308794"/>
                <a:gd name="connsiteX5" fmla="*/ 229749 w 235266"/>
                <a:gd name="connsiteY5" fmla="*/ 15078 h 308794"/>
                <a:gd name="connsiteX6" fmla="*/ 234279 w 235266"/>
                <a:gd name="connsiteY6" fmla="*/ 28370 h 308794"/>
                <a:gd name="connsiteX7" fmla="*/ 220937 w 235266"/>
                <a:gd name="connsiteY7" fmla="*/ 32899 h 308794"/>
                <a:gd name="connsiteX8" fmla="*/ 105931 w 235266"/>
                <a:gd name="connsiteY8" fmla="*/ 30635 h 308794"/>
                <a:gd name="connsiteX9" fmla="*/ 30705 w 235266"/>
                <a:gd name="connsiteY9" fmla="*/ 98772 h 308794"/>
                <a:gd name="connsiteX10" fmla="*/ 36514 w 235266"/>
                <a:gd name="connsiteY10" fmla="*/ 217421 h 308794"/>
                <a:gd name="connsiteX11" fmla="*/ 171656 w 235266"/>
                <a:gd name="connsiteY11" fmla="*/ 289003 h 308794"/>
                <a:gd name="connsiteX12" fmla="*/ 180370 w 235266"/>
                <a:gd name="connsiteY12" fmla="*/ 300032 h 308794"/>
                <a:gd name="connsiteX13" fmla="*/ 170474 w 235266"/>
                <a:gd name="connsiteY13" fmla="*/ 308795 h 30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66" h="308794">
                  <a:moveTo>
                    <a:pt x="170474" y="308795"/>
                  </a:moveTo>
                  <a:lnTo>
                    <a:pt x="169342" y="308746"/>
                  </a:lnTo>
                  <a:cubicBezTo>
                    <a:pt x="79051" y="298161"/>
                    <a:pt x="37991" y="258776"/>
                    <a:pt x="19431" y="227562"/>
                  </a:cubicBezTo>
                  <a:cubicBezTo>
                    <a:pt x="-3659" y="188669"/>
                    <a:pt x="-6317" y="137714"/>
                    <a:pt x="12243" y="91338"/>
                  </a:cubicBezTo>
                  <a:cubicBezTo>
                    <a:pt x="26225" y="56679"/>
                    <a:pt x="57783" y="27779"/>
                    <a:pt x="98842" y="12074"/>
                  </a:cubicBezTo>
                  <a:cubicBezTo>
                    <a:pt x="143594" y="-5009"/>
                    <a:pt x="191250" y="-3926"/>
                    <a:pt x="229749" y="15078"/>
                  </a:cubicBezTo>
                  <a:cubicBezTo>
                    <a:pt x="234624" y="17539"/>
                    <a:pt x="236642" y="23496"/>
                    <a:pt x="234279" y="28370"/>
                  </a:cubicBezTo>
                  <a:cubicBezTo>
                    <a:pt x="231817" y="33244"/>
                    <a:pt x="225860" y="35312"/>
                    <a:pt x="220937" y="32899"/>
                  </a:cubicBezTo>
                  <a:cubicBezTo>
                    <a:pt x="187951" y="16604"/>
                    <a:pt x="144923" y="15767"/>
                    <a:pt x="105931" y="30635"/>
                  </a:cubicBezTo>
                  <a:cubicBezTo>
                    <a:pt x="69992" y="44371"/>
                    <a:pt x="42570" y="69183"/>
                    <a:pt x="30705" y="98772"/>
                  </a:cubicBezTo>
                  <a:cubicBezTo>
                    <a:pt x="14409" y="139486"/>
                    <a:pt x="16576" y="183795"/>
                    <a:pt x="36514" y="217421"/>
                  </a:cubicBezTo>
                  <a:cubicBezTo>
                    <a:pt x="59850" y="256658"/>
                    <a:pt x="106571" y="281373"/>
                    <a:pt x="171656" y="289003"/>
                  </a:cubicBezTo>
                  <a:cubicBezTo>
                    <a:pt x="177121" y="289644"/>
                    <a:pt x="181010" y="294616"/>
                    <a:pt x="180370" y="300032"/>
                  </a:cubicBezTo>
                  <a:cubicBezTo>
                    <a:pt x="179730" y="305102"/>
                    <a:pt x="175496" y="308795"/>
                    <a:pt x="170474" y="308795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4C7E3E1-6C4A-4E8E-A499-5B3B01202393}"/>
                </a:ext>
              </a:extLst>
            </p:cNvPr>
            <p:cNvSpPr/>
            <p:nvPr/>
          </p:nvSpPr>
          <p:spPr>
            <a:xfrm>
              <a:off x="6520183" y="4888972"/>
              <a:ext cx="250376" cy="314393"/>
            </a:xfrm>
            <a:custGeom>
              <a:avLst/>
              <a:gdLst>
                <a:gd name="connsiteX0" fmla="*/ 141786 w 250376"/>
                <a:gd name="connsiteY0" fmla="*/ 314394 h 314393"/>
                <a:gd name="connsiteX1" fmla="*/ 138931 w 250376"/>
                <a:gd name="connsiteY1" fmla="*/ 313999 h 314393"/>
                <a:gd name="connsiteX2" fmla="*/ 8417 w 250376"/>
                <a:gd name="connsiteY2" fmla="*/ 211105 h 314393"/>
                <a:gd name="connsiteX3" fmla="*/ 50264 w 250376"/>
                <a:gd name="connsiteY3" fmla="*/ 39384 h 314393"/>
                <a:gd name="connsiteX4" fmla="*/ 244828 w 250376"/>
                <a:gd name="connsiteY4" fmla="*/ 30522 h 314393"/>
                <a:gd name="connsiteX5" fmla="*/ 249358 w 250376"/>
                <a:gd name="connsiteY5" fmla="*/ 43815 h 314393"/>
                <a:gd name="connsiteX6" fmla="*/ 236016 w 250376"/>
                <a:gd name="connsiteY6" fmla="*/ 48344 h 314393"/>
                <a:gd name="connsiteX7" fmla="*/ 64443 w 250376"/>
                <a:gd name="connsiteY7" fmla="*/ 53317 h 314393"/>
                <a:gd name="connsiteX8" fmla="*/ 27223 w 250376"/>
                <a:gd name="connsiteY8" fmla="*/ 204508 h 314393"/>
                <a:gd name="connsiteX9" fmla="*/ 144740 w 250376"/>
                <a:gd name="connsiteY9" fmla="*/ 294996 h 314393"/>
                <a:gd name="connsiteX10" fmla="*/ 151386 w 250376"/>
                <a:gd name="connsiteY10" fmla="*/ 307353 h 314393"/>
                <a:gd name="connsiteX11" fmla="*/ 141786 w 250376"/>
                <a:gd name="connsiteY11" fmla="*/ 314394 h 31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376" h="314393">
                  <a:moveTo>
                    <a:pt x="141786" y="314394"/>
                  </a:moveTo>
                  <a:lnTo>
                    <a:pt x="138931" y="313999"/>
                  </a:lnTo>
                  <a:cubicBezTo>
                    <a:pt x="68775" y="292633"/>
                    <a:pt x="24909" y="258023"/>
                    <a:pt x="8417" y="211105"/>
                  </a:cubicBezTo>
                  <a:cubicBezTo>
                    <a:pt x="-11719" y="154291"/>
                    <a:pt x="5069" y="85219"/>
                    <a:pt x="50264" y="39384"/>
                  </a:cubicBezTo>
                  <a:cubicBezTo>
                    <a:pt x="98905" y="-10143"/>
                    <a:pt x="157146" y="-12802"/>
                    <a:pt x="244828" y="30522"/>
                  </a:cubicBezTo>
                  <a:cubicBezTo>
                    <a:pt x="249752" y="32984"/>
                    <a:pt x="251770" y="38892"/>
                    <a:pt x="249358" y="43815"/>
                  </a:cubicBezTo>
                  <a:cubicBezTo>
                    <a:pt x="246896" y="48689"/>
                    <a:pt x="240890" y="50707"/>
                    <a:pt x="236016" y="48344"/>
                  </a:cubicBezTo>
                  <a:cubicBezTo>
                    <a:pt x="156309" y="9008"/>
                    <a:pt x="106536" y="10386"/>
                    <a:pt x="64443" y="53317"/>
                  </a:cubicBezTo>
                  <a:cubicBezTo>
                    <a:pt x="24516" y="93933"/>
                    <a:pt x="9500" y="154636"/>
                    <a:pt x="27223" y="204508"/>
                  </a:cubicBezTo>
                  <a:cubicBezTo>
                    <a:pt x="32541" y="219671"/>
                    <a:pt x="48738" y="265703"/>
                    <a:pt x="144740" y="294996"/>
                  </a:cubicBezTo>
                  <a:cubicBezTo>
                    <a:pt x="150008" y="296572"/>
                    <a:pt x="153011" y="302135"/>
                    <a:pt x="151386" y="307353"/>
                  </a:cubicBezTo>
                  <a:cubicBezTo>
                    <a:pt x="149958" y="311686"/>
                    <a:pt x="146020" y="314394"/>
                    <a:pt x="141786" y="314394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71BD0A8-EE98-4B3A-841B-19500FF07C79}"/>
                </a:ext>
              </a:extLst>
            </p:cNvPr>
            <p:cNvSpPr/>
            <p:nvPr/>
          </p:nvSpPr>
          <p:spPr>
            <a:xfrm>
              <a:off x="6834837" y="4969109"/>
              <a:ext cx="51158" cy="185713"/>
            </a:xfrm>
            <a:custGeom>
              <a:avLst/>
              <a:gdLst>
                <a:gd name="connsiteX0" fmla="*/ 9930 w 51158"/>
                <a:gd name="connsiteY0" fmla="*/ 185714 h 185713"/>
                <a:gd name="connsiteX1" fmla="*/ 2151 w 51158"/>
                <a:gd name="connsiteY1" fmla="*/ 181972 h 185713"/>
                <a:gd name="connsiteX2" fmla="*/ 3776 w 51158"/>
                <a:gd name="connsiteY2" fmla="*/ 167990 h 185713"/>
                <a:gd name="connsiteX3" fmla="*/ 31198 w 51158"/>
                <a:gd name="connsiteY3" fmla="*/ 87496 h 185713"/>
                <a:gd name="connsiteX4" fmla="*/ 4711 w 51158"/>
                <a:gd name="connsiteY4" fmla="*/ 17882 h 185713"/>
                <a:gd name="connsiteX5" fmla="*/ 2643 w 51158"/>
                <a:gd name="connsiteY5" fmla="*/ 3999 h 185713"/>
                <a:gd name="connsiteX6" fmla="*/ 16576 w 51158"/>
                <a:gd name="connsiteY6" fmla="*/ 1931 h 185713"/>
                <a:gd name="connsiteX7" fmla="*/ 51137 w 51158"/>
                <a:gd name="connsiteY7" fmla="*/ 87201 h 185713"/>
                <a:gd name="connsiteX8" fmla="*/ 16182 w 51158"/>
                <a:gd name="connsiteY8" fmla="*/ 183597 h 185713"/>
                <a:gd name="connsiteX9" fmla="*/ 9930 w 51158"/>
                <a:gd name="connsiteY9" fmla="*/ 185714 h 18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58" h="185713">
                  <a:moveTo>
                    <a:pt x="9930" y="185714"/>
                  </a:moveTo>
                  <a:cubicBezTo>
                    <a:pt x="7074" y="185714"/>
                    <a:pt x="4121" y="184483"/>
                    <a:pt x="2151" y="181972"/>
                  </a:cubicBezTo>
                  <a:cubicBezTo>
                    <a:pt x="-1246" y="177640"/>
                    <a:pt x="-557" y="171437"/>
                    <a:pt x="3776" y="167990"/>
                  </a:cubicBezTo>
                  <a:cubicBezTo>
                    <a:pt x="20761" y="154500"/>
                    <a:pt x="31838" y="122155"/>
                    <a:pt x="31198" y="87496"/>
                  </a:cubicBezTo>
                  <a:cubicBezTo>
                    <a:pt x="30706" y="55840"/>
                    <a:pt x="20810" y="29846"/>
                    <a:pt x="4711" y="17882"/>
                  </a:cubicBezTo>
                  <a:cubicBezTo>
                    <a:pt x="280" y="14633"/>
                    <a:pt x="-655" y="8430"/>
                    <a:pt x="2643" y="3999"/>
                  </a:cubicBezTo>
                  <a:cubicBezTo>
                    <a:pt x="5942" y="-432"/>
                    <a:pt x="12244" y="-1269"/>
                    <a:pt x="16576" y="1931"/>
                  </a:cubicBezTo>
                  <a:cubicBezTo>
                    <a:pt x="37943" y="17833"/>
                    <a:pt x="50546" y="48849"/>
                    <a:pt x="51137" y="87201"/>
                  </a:cubicBezTo>
                  <a:cubicBezTo>
                    <a:pt x="51777" y="128359"/>
                    <a:pt x="38041" y="166168"/>
                    <a:pt x="16182" y="183597"/>
                  </a:cubicBezTo>
                  <a:lnTo>
                    <a:pt x="9930" y="185714"/>
                  </a:ln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CE085AE-5304-4A17-B92F-11FCE635A2AA}"/>
                </a:ext>
              </a:extLst>
            </p:cNvPr>
            <p:cNvSpPr/>
            <p:nvPr/>
          </p:nvSpPr>
          <p:spPr>
            <a:xfrm>
              <a:off x="7953025" y="6564519"/>
              <a:ext cx="714600" cy="294071"/>
            </a:xfrm>
            <a:custGeom>
              <a:avLst/>
              <a:gdLst>
                <a:gd name="connsiteX0" fmla="*/ 714601 w 714600"/>
                <a:gd name="connsiteY0" fmla="*/ 294071 h 294071"/>
                <a:gd name="connsiteX1" fmla="*/ 21761 w 714600"/>
                <a:gd name="connsiteY1" fmla="*/ 123040 h 294071"/>
                <a:gd name="connsiteX2" fmla="*/ 0 w 714600"/>
                <a:gd name="connsiteY2" fmla="*/ 294071 h 294071"/>
                <a:gd name="connsiteX3" fmla="*/ 714601 w 714600"/>
                <a:gd name="connsiteY3" fmla="*/ 294071 h 29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600" h="294071">
                  <a:moveTo>
                    <a:pt x="714601" y="294071"/>
                  </a:moveTo>
                  <a:cubicBezTo>
                    <a:pt x="598315" y="-245953"/>
                    <a:pt x="21761" y="123040"/>
                    <a:pt x="21761" y="123040"/>
                  </a:cubicBezTo>
                  <a:cubicBezTo>
                    <a:pt x="19546" y="179508"/>
                    <a:pt x="11964" y="236716"/>
                    <a:pt x="0" y="294071"/>
                  </a:cubicBezTo>
                  <a:lnTo>
                    <a:pt x="714601" y="294071"/>
                  </a:ln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96CF430-5F4F-4D66-BBEF-8EB25DBB0A14}"/>
                </a:ext>
              </a:extLst>
            </p:cNvPr>
            <p:cNvSpPr/>
            <p:nvPr/>
          </p:nvSpPr>
          <p:spPr>
            <a:xfrm>
              <a:off x="7653264" y="5512443"/>
              <a:ext cx="1095693" cy="1346147"/>
            </a:xfrm>
            <a:custGeom>
              <a:avLst/>
              <a:gdLst>
                <a:gd name="connsiteX0" fmla="*/ 229951 w 1095693"/>
                <a:gd name="connsiteY0" fmla="*/ 1305580 h 1346147"/>
                <a:gd name="connsiteX1" fmla="*/ 209225 w 1095693"/>
                <a:gd name="connsiteY1" fmla="*/ 1346147 h 1346147"/>
                <a:gd name="connsiteX2" fmla="*/ 1095694 w 1095693"/>
                <a:gd name="connsiteY2" fmla="*/ 1346147 h 1346147"/>
                <a:gd name="connsiteX3" fmla="*/ 1077625 w 1095693"/>
                <a:gd name="connsiteY3" fmla="*/ 1218883 h 1346147"/>
                <a:gd name="connsiteX4" fmla="*/ 799367 w 1095693"/>
                <a:gd name="connsiteY4" fmla="*/ 0 h 1346147"/>
                <a:gd name="connsiteX5" fmla="*/ 12543 w 1095693"/>
                <a:gd name="connsiteY5" fmla="*/ 563607 h 1346147"/>
                <a:gd name="connsiteX6" fmla="*/ 229951 w 1095693"/>
                <a:gd name="connsiteY6" fmla="*/ 1305580 h 1346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5693" h="1346147">
                  <a:moveTo>
                    <a:pt x="229951" y="1305580"/>
                  </a:moveTo>
                  <a:cubicBezTo>
                    <a:pt x="229951" y="1305580"/>
                    <a:pt x="222468" y="1320350"/>
                    <a:pt x="209225" y="1346147"/>
                  </a:cubicBezTo>
                  <a:lnTo>
                    <a:pt x="1095694" y="1346147"/>
                  </a:lnTo>
                  <a:cubicBezTo>
                    <a:pt x="1095152" y="1303414"/>
                    <a:pt x="1089441" y="1260829"/>
                    <a:pt x="1077625" y="1218883"/>
                  </a:cubicBezTo>
                  <a:cubicBezTo>
                    <a:pt x="1077625" y="1218883"/>
                    <a:pt x="905363" y="317989"/>
                    <a:pt x="799367" y="0"/>
                  </a:cubicBezTo>
                  <a:cubicBezTo>
                    <a:pt x="799367" y="0"/>
                    <a:pt x="-116986" y="7582"/>
                    <a:pt x="12543" y="563607"/>
                  </a:cubicBezTo>
                  <a:cubicBezTo>
                    <a:pt x="12543" y="563607"/>
                    <a:pt x="97862" y="1127312"/>
                    <a:pt x="229951" y="1305580"/>
                  </a:cubicBezTo>
                  <a:close/>
                </a:path>
              </a:pathLst>
            </a:custGeom>
            <a:solidFill>
              <a:srgbClr val="373C47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51E4CFC-A429-45E0-8340-AF88345F0519}"/>
                </a:ext>
              </a:extLst>
            </p:cNvPr>
            <p:cNvSpPr/>
            <p:nvPr/>
          </p:nvSpPr>
          <p:spPr>
            <a:xfrm>
              <a:off x="7230358" y="4162801"/>
              <a:ext cx="1407039" cy="2101068"/>
            </a:xfrm>
            <a:custGeom>
              <a:avLst/>
              <a:gdLst>
                <a:gd name="connsiteX0" fmla="*/ 420433 w 1407039"/>
                <a:gd name="connsiteY0" fmla="*/ 2101069 h 2101068"/>
                <a:gd name="connsiteX1" fmla="*/ 1407040 w 1407039"/>
                <a:gd name="connsiteY1" fmla="*/ 1674622 h 2101068"/>
                <a:gd name="connsiteX2" fmla="*/ 393700 w 1407039"/>
                <a:gd name="connsiteY2" fmla="*/ 0 h 2101068"/>
                <a:gd name="connsiteX3" fmla="*/ 73102 w 1407039"/>
                <a:gd name="connsiteY3" fmla="*/ 1099693 h 2101068"/>
                <a:gd name="connsiteX4" fmla="*/ 420433 w 1407039"/>
                <a:gd name="connsiteY4" fmla="*/ 2101069 h 210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7039" h="2101068">
                  <a:moveTo>
                    <a:pt x="420433" y="2101069"/>
                  </a:moveTo>
                  <a:cubicBezTo>
                    <a:pt x="759050" y="2068625"/>
                    <a:pt x="1129717" y="1898233"/>
                    <a:pt x="1407040" y="1674622"/>
                  </a:cubicBezTo>
                  <a:cubicBezTo>
                    <a:pt x="1153446" y="936883"/>
                    <a:pt x="950907" y="105159"/>
                    <a:pt x="393700" y="0"/>
                  </a:cubicBezTo>
                  <a:cubicBezTo>
                    <a:pt x="393700" y="0"/>
                    <a:pt x="-203433" y="297902"/>
                    <a:pt x="73102" y="1099693"/>
                  </a:cubicBezTo>
                  <a:cubicBezTo>
                    <a:pt x="73102" y="1099742"/>
                    <a:pt x="265697" y="1600430"/>
                    <a:pt x="420433" y="2101069"/>
                  </a:cubicBezTo>
                  <a:close/>
                </a:path>
              </a:pathLst>
            </a:custGeom>
            <a:solidFill>
              <a:srgbClr val="62BDE5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6DAC388-561E-4E00-9476-8AE1FDD4456D}"/>
                </a:ext>
              </a:extLst>
            </p:cNvPr>
            <p:cNvSpPr/>
            <p:nvPr/>
          </p:nvSpPr>
          <p:spPr>
            <a:xfrm>
              <a:off x="3393081" y="1854188"/>
              <a:ext cx="815224" cy="629017"/>
            </a:xfrm>
            <a:custGeom>
              <a:avLst/>
              <a:gdLst>
                <a:gd name="connsiteX0" fmla="*/ 784303 w 815224"/>
                <a:gd name="connsiteY0" fmla="*/ 122078 h 629017"/>
                <a:gd name="connsiteX1" fmla="*/ 326003 w 815224"/>
                <a:gd name="connsiteY1" fmla="*/ 8697 h 629017"/>
                <a:gd name="connsiteX2" fmla="*/ 4519 w 815224"/>
                <a:gd name="connsiteY2" fmla="*/ 259484 h 629017"/>
                <a:gd name="connsiteX3" fmla="*/ 284550 w 815224"/>
                <a:gd name="connsiteY3" fmla="*/ 588205 h 629017"/>
                <a:gd name="connsiteX4" fmla="*/ 693322 w 815224"/>
                <a:gd name="connsiteY4" fmla="*/ 540253 h 629017"/>
                <a:gd name="connsiteX5" fmla="*/ 784303 w 815224"/>
                <a:gd name="connsiteY5" fmla="*/ 122078 h 62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5224" h="629017">
                  <a:moveTo>
                    <a:pt x="784303" y="122078"/>
                  </a:moveTo>
                  <a:cubicBezTo>
                    <a:pt x="668362" y="-63822"/>
                    <a:pt x="490389" y="21448"/>
                    <a:pt x="326003" y="8697"/>
                  </a:cubicBezTo>
                  <a:cubicBezTo>
                    <a:pt x="154430" y="-4547"/>
                    <a:pt x="37800" y="66249"/>
                    <a:pt x="4519" y="259484"/>
                  </a:cubicBezTo>
                  <a:cubicBezTo>
                    <a:pt x="-28909" y="453654"/>
                    <a:pt x="128977" y="539269"/>
                    <a:pt x="284550" y="588205"/>
                  </a:cubicBezTo>
                  <a:cubicBezTo>
                    <a:pt x="429341" y="633745"/>
                    <a:pt x="586883" y="667173"/>
                    <a:pt x="693322" y="540253"/>
                  </a:cubicBezTo>
                  <a:cubicBezTo>
                    <a:pt x="779429" y="437555"/>
                    <a:pt x="861794" y="246240"/>
                    <a:pt x="784303" y="122078"/>
                  </a:cubicBezTo>
                  <a:close/>
                </a:path>
              </a:pathLst>
            </a:custGeom>
            <a:solidFill>
              <a:srgbClr val="38244A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EB6A54B-BE4D-4019-9B99-A2E23CC50276}"/>
                </a:ext>
              </a:extLst>
            </p:cNvPr>
            <p:cNvSpPr/>
            <p:nvPr/>
          </p:nvSpPr>
          <p:spPr>
            <a:xfrm>
              <a:off x="3175304" y="2314131"/>
              <a:ext cx="1542762" cy="1764806"/>
            </a:xfrm>
            <a:custGeom>
              <a:avLst/>
              <a:gdLst>
                <a:gd name="connsiteX0" fmla="*/ 1526154 w 1542762"/>
                <a:gd name="connsiteY0" fmla="*/ 971456 h 1764806"/>
                <a:gd name="connsiteX1" fmla="*/ 989773 w 1542762"/>
                <a:gd name="connsiteY1" fmla="*/ 1762563 h 1764806"/>
                <a:gd name="connsiteX2" fmla="*/ 61506 w 1542762"/>
                <a:gd name="connsiteY2" fmla="*/ 344538 h 1764806"/>
                <a:gd name="connsiteX3" fmla="*/ 1071202 w 1542762"/>
                <a:gd name="connsiteY3" fmla="*/ 32407 h 1764806"/>
                <a:gd name="connsiteX4" fmla="*/ 1526154 w 1542762"/>
                <a:gd name="connsiteY4" fmla="*/ 971456 h 176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2762" h="1764806">
                  <a:moveTo>
                    <a:pt x="1526154" y="971456"/>
                  </a:moveTo>
                  <a:cubicBezTo>
                    <a:pt x="1481944" y="1222883"/>
                    <a:pt x="1213876" y="1745283"/>
                    <a:pt x="989773" y="1762563"/>
                  </a:cubicBezTo>
                  <a:cubicBezTo>
                    <a:pt x="354632" y="1811598"/>
                    <a:pt x="-186574" y="1048012"/>
                    <a:pt x="61506" y="344538"/>
                  </a:cubicBezTo>
                  <a:cubicBezTo>
                    <a:pt x="193841" y="-30806"/>
                    <a:pt x="701815" y="-33022"/>
                    <a:pt x="1071202" y="32407"/>
                  </a:cubicBezTo>
                  <a:cubicBezTo>
                    <a:pt x="1519114" y="111720"/>
                    <a:pt x="1580555" y="662772"/>
                    <a:pt x="1526154" y="971456"/>
                  </a:cubicBezTo>
                  <a:close/>
                </a:path>
              </a:pathLst>
            </a:custGeom>
            <a:solidFill>
              <a:srgbClr val="38244A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308AC16-02AA-4CC8-BEE0-852350D86146}"/>
                </a:ext>
              </a:extLst>
            </p:cNvPr>
            <p:cNvSpPr/>
            <p:nvPr/>
          </p:nvSpPr>
          <p:spPr>
            <a:xfrm>
              <a:off x="2694668" y="4326349"/>
              <a:ext cx="2078144" cy="2532438"/>
            </a:xfrm>
            <a:custGeom>
              <a:avLst/>
              <a:gdLst>
                <a:gd name="connsiteX0" fmla="*/ 1187867 w 2078144"/>
                <a:gd name="connsiteY0" fmla="*/ 2532439 h 2532438"/>
                <a:gd name="connsiteX1" fmla="*/ 660840 w 2078144"/>
                <a:gd name="connsiteY1" fmla="*/ 2532439 h 2532438"/>
                <a:gd name="connsiteX2" fmla="*/ 0 w 2078144"/>
                <a:gd name="connsiteY2" fmla="*/ 458103 h 2532438"/>
                <a:gd name="connsiteX3" fmla="*/ 955246 w 2078144"/>
                <a:gd name="connsiteY3" fmla="*/ 25945 h 2532438"/>
                <a:gd name="connsiteX4" fmla="*/ 1491677 w 2078144"/>
                <a:gd name="connsiteY4" fmla="*/ 0 h 2532438"/>
                <a:gd name="connsiteX5" fmla="*/ 1991577 w 2078144"/>
                <a:gd name="connsiteY5" fmla="*/ 149763 h 2532438"/>
                <a:gd name="connsiteX6" fmla="*/ 1852891 w 2078144"/>
                <a:gd name="connsiteY6" fmla="*/ 2500241 h 2532438"/>
                <a:gd name="connsiteX7" fmla="*/ 1187867 w 2078144"/>
                <a:gd name="connsiteY7" fmla="*/ 2532439 h 253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8144" h="2532438">
                  <a:moveTo>
                    <a:pt x="1187867" y="2532439"/>
                  </a:moveTo>
                  <a:lnTo>
                    <a:pt x="660840" y="2532439"/>
                  </a:lnTo>
                  <a:lnTo>
                    <a:pt x="0" y="458103"/>
                  </a:lnTo>
                  <a:cubicBezTo>
                    <a:pt x="422016" y="205691"/>
                    <a:pt x="955246" y="25945"/>
                    <a:pt x="955246" y="25945"/>
                  </a:cubicBezTo>
                  <a:lnTo>
                    <a:pt x="1491677" y="0"/>
                  </a:lnTo>
                  <a:cubicBezTo>
                    <a:pt x="1491677" y="0"/>
                    <a:pt x="1662265" y="26339"/>
                    <a:pt x="1991577" y="149763"/>
                  </a:cubicBezTo>
                  <a:cubicBezTo>
                    <a:pt x="1991577" y="149763"/>
                    <a:pt x="2259398" y="1340682"/>
                    <a:pt x="1852891" y="2500241"/>
                  </a:cubicBezTo>
                  <a:lnTo>
                    <a:pt x="1187867" y="2532439"/>
                  </a:ln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E60131D-2BDF-43F2-8565-9270A0916307}"/>
                </a:ext>
              </a:extLst>
            </p:cNvPr>
            <p:cNvSpPr/>
            <p:nvPr/>
          </p:nvSpPr>
          <p:spPr>
            <a:xfrm>
              <a:off x="3585863" y="3509346"/>
              <a:ext cx="606241" cy="897693"/>
            </a:xfrm>
            <a:custGeom>
              <a:avLst/>
              <a:gdLst>
                <a:gd name="connsiteX0" fmla="*/ 606241 w 606241"/>
                <a:gd name="connsiteY0" fmla="*/ 896758 h 897693"/>
                <a:gd name="connsiteX1" fmla="*/ 1477 w 606241"/>
                <a:gd name="connsiteY1" fmla="*/ 897694 h 897693"/>
                <a:gd name="connsiteX2" fmla="*/ 0 w 606241"/>
                <a:gd name="connsiteY2" fmla="*/ 1034 h 897693"/>
                <a:gd name="connsiteX3" fmla="*/ 604813 w 606241"/>
                <a:gd name="connsiteY3" fmla="*/ 0 h 89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6241" h="897693">
                  <a:moveTo>
                    <a:pt x="606241" y="896758"/>
                  </a:moveTo>
                  <a:lnTo>
                    <a:pt x="1477" y="897694"/>
                  </a:lnTo>
                  <a:lnTo>
                    <a:pt x="0" y="1034"/>
                  </a:lnTo>
                  <a:lnTo>
                    <a:pt x="604813" y="0"/>
                  </a:ln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022A803-836B-4BB8-B851-F29FDBBAC458}"/>
                </a:ext>
              </a:extLst>
            </p:cNvPr>
            <p:cNvSpPr/>
            <p:nvPr/>
          </p:nvSpPr>
          <p:spPr>
            <a:xfrm>
              <a:off x="3635538" y="3509346"/>
              <a:ext cx="556369" cy="779389"/>
            </a:xfrm>
            <a:custGeom>
              <a:avLst/>
              <a:gdLst>
                <a:gd name="connsiteX0" fmla="*/ 116089 w 556369"/>
                <a:gd name="connsiteY0" fmla="*/ 489463 h 779389"/>
                <a:gd name="connsiteX1" fmla="*/ 0 w 556369"/>
                <a:gd name="connsiteY1" fmla="*/ 886 h 779389"/>
                <a:gd name="connsiteX2" fmla="*/ 555139 w 556369"/>
                <a:gd name="connsiteY2" fmla="*/ 0 h 779389"/>
                <a:gd name="connsiteX3" fmla="*/ 556369 w 556369"/>
                <a:gd name="connsiteY3" fmla="*/ 779390 h 779389"/>
                <a:gd name="connsiteX4" fmla="*/ 116089 w 556369"/>
                <a:gd name="connsiteY4" fmla="*/ 489463 h 779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369" h="779389">
                  <a:moveTo>
                    <a:pt x="116089" y="489463"/>
                  </a:moveTo>
                  <a:cubicBezTo>
                    <a:pt x="34807" y="341226"/>
                    <a:pt x="10092" y="179155"/>
                    <a:pt x="0" y="886"/>
                  </a:cubicBezTo>
                  <a:lnTo>
                    <a:pt x="555139" y="0"/>
                  </a:lnTo>
                  <a:lnTo>
                    <a:pt x="556369" y="779390"/>
                  </a:lnTo>
                  <a:cubicBezTo>
                    <a:pt x="397104" y="750589"/>
                    <a:pt x="198306" y="639424"/>
                    <a:pt x="116089" y="489463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E0094454-1E77-49AC-8AD9-AC54BED912DD}"/>
                </a:ext>
              </a:extLst>
            </p:cNvPr>
            <p:cNvSpPr/>
            <p:nvPr/>
          </p:nvSpPr>
          <p:spPr>
            <a:xfrm>
              <a:off x="3316994" y="3093419"/>
              <a:ext cx="348578" cy="506706"/>
            </a:xfrm>
            <a:custGeom>
              <a:avLst/>
              <a:gdLst>
                <a:gd name="connsiteX0" fmla="*/ 14 w 348578"/>
                <a:gd name="connsiteY0" fmla="*/ 207972 h 506706"/>
                <a:gd name="connsiteX1" fmla="*/ 161642 w 348578"/>
                <a:gd name="connsiteY1" fmla="*/ 490316 h 506706"/>
                <a:gd name="connsiteX2" fmla="*/ 348575 w 348578"/>
                <a:gd name="connsiteY2" fmla="*/ 305746 h 506706"/>
                <a:gd name="connsiteX3" fmla="*/ 192658 w 348578"/>
                <a:gd name="connsiteY3" fmla="*/ 4644 h 506706"/>
                <a:gd name="connsiteX4" fmla="*/ 14 w 348578"/>
                <a:gd name="connsiteY4" fmla="*/ 207972 h 50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78" h="506706">
                  <a:moveTo>
                    <a:pt x="14" y="207972"/>
                  </a:moveTo>
                  <a:cubicBezTo>
                    <a:pt x="-1069" y="319137"/>
                    <a:pt x="61357" y="444777"/>
                    <a:pt x="161642" y="490316"/>
                  </a:cubicBezTo>
                  <a:cubicBezTo>
                    <a:pt x="297571" y="552201"/>
                    <a:pt x="349068" y="427496"/>
                    <a:pt x="348575" y="305746"/>
                  </a:cubicBezTo>
                  <a:cubicBezTo>
                    <a:pt x="347936" y="207578"/>
                    <a:pt x="304021" y="38712"/>
                    <a:pt x="192658" y="4644"/>
                  </a:cubicBezTo>
                  <a:cubicBezTo>
                    <a:pt x="87597" y="-27751"/>
                    <a:pt x="851" y="116745"/>
                    <a:pt x="14" y="207972"/>
                  </a:cubicBez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D404D84-70C6-4FE3-B11A-BD6165E3CC28}"/>
                </a:ext>
              </a:extLst>
            </p:cNvPr>
            <p:cNvSpPr/>
            <p:nvPr/>
          </p:nvSpPr>
          <p:spPr>
            <a:xfrm>
              <a:off x="3493509" y="2447457"/>
              <a:ext cx="1115234" cy="1625694"/>
            </a:xfrm>
            <a:custGeom>
              <a:avLst/>
              <a:gdLst>
                <a:gd name="connsiteX0" fmla="*/ 103431 w 1115234"/>
                <a:gd name="connsiteY0" fmla="*/ 1154544 h 1625694"/>
                <a:gd name="connsiteX1" fmla="*/ 406749 w 1115234"/>
                <a:gd name="connsiteY1" fmla="*/ 1537272 h 1625694"/>
                <a:gd name="connsiteX2" fmla="*/ 849393 w 1115234"/>
                <a:gd name="connsiteY2" fmla="*/ 1554503 h 1625694"/>
                <a:gd name="connsiteX3" fmla="*/ 1075416 w 1115234"/>
                <a:gd name="connsiteY3" fmla="*/ 1185806 h 1625694"/>
                <a:gd name="connsiteX4" fmla="*/ 891683 w 1115234"/>
                <a:gd name="connsiteY4" fmla="*/ 176897 h 1625694"/>
                <a:gd name="connsiteX5" fmla="*/ 79209 w 1115234"/>
                <a:gd name="connsiteY5" fmla="*/ 275705 h 1625694"/>
                <a:gd name="connsiteX6" fmla="*/ 103431 w 1115234"/>
                <a:gd name="connsiteY6" fmla="*/ 1154544 h 1625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234" h="1625694">
                  <a:moveTo>
                    <a:pt x="103431" y="1154544"/>
                  </a:moveTo>
                  <a:cubicBezTo>
                    <a:pt x="167876" y="1314399"/>
                    <a:pt x="255558" y="1445405"/>
                    <a:pt x="406749" y="1537272"/>
                  </a:cubicBezTo>
                  <a:cubicBezTo>
                    <a:pt x="554789" y="1627170"/>
                    <a:pt x="707457" y="1672807"/>
                    <a:pt x="849393" y="1554503"/>
                  </a:cubicBezTo>
                  <a:cubicBezTo>
                    <a:pt x="962232" y="1460323"/>
                    <a:pt x="1034947" y="1323557"/>
                    <a:pt x="1075416" y="1185806"/>
                  </a:cubicBezTo>
                  <a:cubicBezTo>
                    <a:pt x="1168760" y="868802"/>
                    <a:pt x="1094174" y="431032"/>
                    <a:pt x="891683" y="176897"/>
                  </a:cubicBezTo>
                  <a:cubicBezTo>
                    <a:pt x="669253" y="-102051"/>
                    <a:pt x="242659" y="-37655"/>
                    <a:pt x="79209" y="275705"/>
                  </a:cubicBezTo>
                  <a:cubicBezTo>
                    <a:pt x="-53963" y="530923"/>
                    <a:pt x="-793" y="896569"/>
                    <a:pt x="103431" y="1154544"/>
                  </a:cubicBez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13957AC-05B0-46AB-989B-68659B30CDC7}"/>
                </a:ext>
              </a:extLst>
            </p:cNvPr>
            <p:cNvSpPr/>
            <p:nvPr/>
          </p:nvSpPr>
          <p:spPr>
            <a:xfrm>
              <a:off x="3406163" y="3193846"/>
              <a:ext cx="109291" cy="293395"/>
            </a:xfrm>
            <a:custGeom>
              <a:avLst/>
              <a:gdLst>
                <a:gd name="connsiteX0" fmla="*/ 74935 w 109291"/>
                <a:gd name="connsiteY0" fmla="*/ 293395 h 293395"/>
                <a:gd name="connsiteX1" fmla="*/ 94923 w 109291"/>
                <a:gd name="connsiteY1" fmla="*/ 278183 h 293395"/>
                <a:gd name="connsiteX2" fmla="*/ 30380 w 109291"/>
                <a:gd name="connsiteY2" fmla="*/ 2336 h 293395"/>
                <a:gd name="connsiteX3" fmla="*/ 2367 w 109291"/>
                <a:gd name="connsiteY3" fmla="*/ 11149 h 293395"/>
                <a:gd name="connsiteX4" fmla="*/ 11180 w 109291"/>
                <a:gd name="connsiteY4" fmla="*/ 39162 h 293395"/>
                <a:gd name="connsiteX5" fmla="*/ 54849 w 109291"/>
                <a:gd name="connsiteY5" fmla="*/ 267155 h 293395"/>
                <a:gd name="connsiteX6" fmla="*/ 69372 w 109291"/>
                <a:gd name="connsiteY6" fmla="*/ 292657 h 293395"/>
                <a:gd name="connsiteX7" fmla="*/ 74935 w 109291"/>
                <a:gd name="connsiteY7" fmla="*/ 293395 h 29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291" h="293395">
                  <a:moveTo>
                    <a:pt x="74935" y="293395"/>
                  </a:moveTo>
                  <a:cubicBezTo>
                    <a:pt x="84043" y="293395"/>
                    <a:pt x="92413" y="287389"/>
                    <a:pt x="94923" y="278183"/>
                  </a:cubicBezTo>
                  <a:cubicBezTo>
                    <a:pt x="128598" y="155349"/>
                    <a:pt x="101471" y="39359"/>
                    <a:pt x="30380" y="2336"/>
                  </a:cubicBezTo>
                  <a:cubicBezTo>
                    <a:pt x="20239" y="-2931"/>
                    <a:pt x="7685" y="1007"/>
                    <a:pt x="2367" y="11149"/>
                  </a:cubicBezTo>
                  <a:cubicBezTo>
                    <a:pt x="-2949" y="21340"/>
                    <a:pt x="989" y="33845"/>
                    <a:pt x="11180" y="39162"/>
                  </a:cubicBezTo>
                  <a:cubicBezTo>
                    <a:pt x="63267" y="66289"/>
                    <a:pt x="82468" y="166426"/>
                    <a:pt x="54849" y="267155"/>
                  </a:cubicBezTo>
                  <a:cubicBezTo>
                    <a:pt x="51846" y="278183"/>
                    <a:pt x="58344" y="289654"/>
                    <a:pt x="69372" y="292657"/>
                  </a:cubicBezTo>
                  <a:lnTo>
                    <a:pt x="74935" y="293395"/>
                  </a:ln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168FBAC-0FCC-4E00-A6C6-9CA9B878630D}"/>
                </a:ext>
              </a:extLst>
            </p:cNvPr>
            <p:cNvSpPr/>
            <p:nvPr/>
          </p:nvSpPr>
          <p:spPr>
            <a:xfrm>
              <a:off x="3358151" y="3275781"/>
              <a:ext cx="146456" cy="56822"/>
            </a:xfrm>
            <a:custGeom>
              <a:avLst/>
              <a:gdLst>
                <a:gd name="connsiteX0" fmla="*/ 20790 w 146456"/>
                <a:gd name="connsiteY0" fmla="*/ 56822 h 56822"/>
                <a:gd name="connsiteX1" fmla="*/ 29110 w 146456"/>
                <a:gd name="connsiteY1" fmla="*/ 55099 h 56822"/>
                <a:gd name="connsiteX2" fmla="*/ 114823 w 146456"/>
                <a:gd name="connsiteY2" fmla="*/ 47518 h 56822"/>
                <a:gd name="connsiteX3" fmla="*/ 143378 w 146456"/>
                <a:gd name="connsiteY3" fmla="*/ 40724 h 56822"/>
                <a:gd name="connsiteX4" fmla="*/ 136584 w 146456"/>
                <a:gd name="connsiteY4" fmla="*/ 12169 h 56822"/>
                <a:gd name="connsiteX5" fmla="*/ 12470 w 146456"/>
                <a:gd name="connsiteY5" fmla="*/ 17043 h 56822"/>
                <a:gd name="connsiteX6" fmla="*/ 1738 w 146456"/>
                <a:gd name="connsiteY6" fmla="*/ 44317 h 56822"/>
                <a:gd name="connsiteX7" fmla="*/ 20790 w 146456"/>
                <a:gd name="connsiteY7" fmla="*/ 56822 h 5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456" h="56822">
                  <a:moveTo>
                    <a:pt x="20790" y="56822"/>
                  </a:moveTo>
                  <a:cubicBezTo>
                    <a:pt x="23597" y="56822"/>
                    <a:pt x="26403" y="56281"/>
                    <a:pt x="29110" y="55099"/>
                  </a:cubicBezTo>
                  <a:cubicBezTo>
                    <a:pt x="56680" y="43037"/>
                    <a:pt x="95278" y="35554"/>
                    <a:pt x="114823" y="47518"/>
                  </a:cubicBezTo>
                  <a:cubicBezTo>
                    <a:pt x="124522" y="53573"/>
                    <a:pt x="137371" y="50471"/>
                    <a:pt x="143378" y="40724"/>
                  </a:cubicBezTo>
                  <a:cubicBezTo>
                    <a:pt x="149384" y="30926"/>
                    <a:pt x="146332" y="18126"/>
                    <a:pt x="136584" y="12169"/>
                  </a:cubicBezTo>
                  <a:cubicBezTo>
                    <a:pt x="101974" y="-9099"/>
                    <a:pt x="49886" y="747"/>
                    <a:pt x="12470" y="17043"/>
                  </a:cubicBezTo>
                  <a:cubicBezTo>
                    <a:pt x="1935" y="21622"/>
                    <a:pt x="-2841" y="33831"/>
                    <a:pt x="1738" y="44317"/>
                  </a:cubicBezTo>
                  <a:cubicBezTo>
                    <a:pt x="5135" y="52145"/>
                    <a:pt x="12766" y="56822"/>
                    <a:pt x="20790" y="56822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CBE6E6EB-0A7E-475E-90B7-AB2B87D52C81}"/>
                </a:ext>
              </a:extLst>
            </p:cNvPr>
            <p:cNvSpPr/>
            <p:nvPr/>
          </p:nvSpPr>
          <p:spPr>
            <a:xfrm>
              <a:off x="4356957" y="3158716"/>
              <a:ext cx="76891" cy="127514"/>
            </a:xfrm>
            <a:custGeom>
              <a:avLst/>
              <a:gdLst>
                <a:gd name="connsiteX0" fmla="*/ 222 w 76891"/>
                <a:gd name="connsiteY0" fmla="*/ 66168 h 127514"/>
                <a:gd name="connsiteX1" fmla="*/ 42414 w 76891"/>
                <a:gd name="connsiteY1" fmla="*/ 127462 h 127514"/>
                <a:gd name="connsiteX2" fmla="*/ 76679 w 76891"/>
                <a:gd name="connsiteY2" fmla="*/ 61393 h 127514"/>
                <a:gd name="connsiteX3" fmla="*/ 34438 w 76891"/>
                <a:gd name="connsiteY3" fmla="*/ 50 h 127514"/>
                <a:gd name="connsiteX4" fmla="*/ 222 w 76891"/>
                <a:gd name="connsiteY4" fmla="*/ 66168 h 12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91" h="127514">
                  <a:moveTo>
                    <a:pt x="222" y="66168"/>
                  </a:moveTo>
                  <a:cubicBezTo>
                    <a:pt x="2339" y="101369"/>
                    <a:pt x="21195" y="128890"/>
                    <a:pt x="42414" y="127462"/>
                  </a:cubicBezTo>
                  <a:cubicBezTo>
                    <a:pt x="63534" y="126182"/>
                    <a:pt x="78895" y="96544"/>
                    <a:pt x="76679" y="61393"/>
                  </a:cubicBezTo>
                  <a:cubicBezTo>
                    <a:pt x="74415" y="26192"/>
                    <a:pt x="55559" y="-1329"/>
                    <a:pt x="34438" y="50"/>
                  </a:cubicBezTo>
                  <a:cubicBezTo>
                    <a:pt x="13269" y="1478"/>
                    <a:pt x="-2043" y="31017"/>
                    <a:pt x="222" y="66168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0D51B5A-6B8F-4078-B81C-7305DE51B6F5}"/>
                </a:ext>
              </a:extLst>
            </p:cNvPr>
            <p:cNvSpPr/>
            <p:nvPr/>
          </p:nvSpPr>
          <p:spPr>
            <a:xfrm>
              <a:off x="3899296" y="3187468"/>
              <a:ext cx="76803" cy="127557"/>
            </a:xfrm>
            <a:custGeom>
              <a:avLst/>
              <a:gdLst>
                <a:gd name="connsiteX0" fmla="*/ 223 w 76803"/>
                <a:gd name="connsiteY0" fmla="*/ 66217 h 127557"/>
                <a:gd name="connsiteX1" fmla="*/ 42366 w 76803"/>
                <a:gd name="connsiteY1" fmla="*/ 127511 h 127557"/>
                <a:gd name="connsiteX2" fmla="*/ 76582 w 76803"/>
                <a:gd name="connsiteY2" fmla="*/ 61392 h 127557"/>
                <a:gd name="connsiteX3" fmla="*/ 34439 w 76803"/>
                <a:gd name="connsiteY3" fmla="*/ 50 h 127557"/>
                <a:gd name="connsiteX4" fmla="*/ 223 w 76803"/>
                <a:gd name="connsiteY4" fmla="*/ 66217 h 127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03" h="127557">
                  <a:moveTo>
                    <a:pt x="223" y="66217"/>
                  </a:moveTo>
                  <a:cubicBezTo>
                    <a:pt x="2340" y="101418"/>
                    <a:pt x="21245" y="128840"/>
                    <a:pt x="42366" y="127511"/>
                  </a:cubicBezTo>
                  <a:cubicBezTo>
                    <a:pt x="63486" y="126231"/>
                    <a:pt x="78847" y="96593"/>
                    <a:pt x="76582" y="61392"/>
                  </a:cubicBezTo>
                  <a:cubicBezTo>
                    <a:pt x="74416" y="26241"/>
                    <a:pt x="55560" y="-1329"/>
                    <a:pt x="34439" y="50"/>
                  </a:cubicBezTo>
                  <a:cubicBezTo>
                    <a:pt x="13171" y="1379"/>
                    <a:pt x="-2041" y="30967"/>
                    <a:pt x="223" y="66217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A968785-0B68-47C9-B50D-921759A58369}"/>
                </a:ext>
              </a:extLst>
            </p:cNvPr>
            <p:cNvSpPr/>
            <p:nvPr/>
          </p:nvSpPr>
          <p:spPr>
            <a:xfrm>
              <a:off x="4161480" y="3178384"/>
              <a:ext cx="191180" cy="351688"/>
            </a:xfrm>
            <a:custGeom>
              <a:avLst/>
              <a:gdLst>
                <a:gd name="connsiteX0" fmla="*/ 59425 w 191180"/>
                <a:gd name="connsiteY0" fmla="*/ 351689 h 351688"/>
                <a:gd name="connsiteX1" fmla="*/ 62280 w 191180"/>
                <a:gd name="connsiteY1" fmla="*/ 351492 h 351688"/>
                <a:gd name="connsiteX2" fmla="*/ 179600 w 191180"/>
                <a:gd name="connsiteY2" fmla="*/ 288327 h 351688"/>
                <a:gd name="connsiteX3" fmla="*/ 188708 w 191180"/>
                <a:gd name="connsiteY3" fmla="*/ 235059 h 351688"/>
                <a:gd name="connsiteX4" fmla="*/ 119340 w 191180"/>
                <a:gd name="connsiteY4" fmla="*/ 190061 h 351688"/>
                <a:gd name="connsiteX5" fmla="*/ 86994 w 191180"/>
                <a:gd name="connsiteY5" fmla="*/ 175389 h 351688"/>
                <a:gd name="connsiteX6" fmla="*/ 41209 w 191180"/>
                <a:gd name="connsiteY6" fmla="*/ 17306 h 351688"/>
                <a:gd name="connsiteX7" fmla="*/ 17282 w 191180"/>
                <a:gd name="connsiteY7" fmla="*/ 321 h 351688"/>
                <a:gd name="connsiteX8" fmla="*/ 297 w 191180"/>
                <a:gd name="connsiteY8" fmla="*/ 24248 h 351688"/>
                <a:gd name="connsiteX9" fmla="*/ 57948 w 191180"/>
                <a:gd name="connsiteY9" fmla="*/ 205076 h 351688"/>
                <a:gd name="connsiteX10" fmla="*/ 103586 w 191180"/>
                <a:gd name="connsiteY10" fmla="*/ 228511 h 351688"/>
                <a:gd name="connsiteX11" fmla="*/ 149568 w 191180"/>
                <a:gd name="connsiteY11" fmla="*/ 250123 h 351688"/>
                <a:gd name="connsiteX12" fmla="*/ 144497 w 191180"/>
                <a:gd name="connsiteY12" fmla="*/ 266173 h 351688"/>
                <a:gd name="connsiteX13" fmla="*/ 56569 w 191180"/>
                <a:gd name="connsiteY13" fmla="*/ 310383 h 351688"/>
                <a:gd name="connsiteX14" fmla="*/ 38846 w 191180"/>
                <a:gd name="connsiteY14" fmla="*/ 333818 h 351688"/>
                <a:gd name="connsiteX15" fmla="*/ 59425 w 191180"/>
                <a:gd name="connsiteY15" fmla="*/ 351689 h 351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1180" h="351688">
                  <a:moveTo>
                    <a:pt x="59425" y="351689"/>
                  </a:moveTo>
                  <a:lnTo>
                    <a:pt x="62280" y="351492"/>
                  </a:lnTo>
                  <a:cubicBezTo>
                    <a:pt x="116287" y="343959"/>
                    <a:pt x="159070" y="320919"/>
                    <a:pt x="179600" y="288327"/>
                  </a:cubicBezTo>
                  <a:cubicBezTo>
                    <a:pt x="190775" y="270653"/>
                    <a:pt x="193976" y="251699"/>
                    <a:pt x="188708" y="235059"/>
                  </a:cubicBezTo>
                  <a:cubicBezTo>
                    <a:pt x="182997" y="217040"/>
                    <a:pt x="159858" y="206701"/>
                    <a:pt x="119340" y="190061"/>
                  </a:cubicBezTo>
                  <a:cubicBezTo>
                    <a:pt x="108017" y="185433"/>
                    <a:pt x="90835" y="178294"/>
                    <a:pt x="86994" y="175389"/>
                  </a:cubicBezTo>
                  <a:cubicBezTo>
                    <a:pt x="69665" y="157469"/>
                    <a:pt x="60852" y="133198"/>
                    <a:pt x="41209" y="17306"/>
                  </a:cubicBezTo>
                  <a:cubicBezTo>
                    <a:pt x="39289" y="6032"/>
                    <a:pt x="28507" y="-1698"/>
                    <a:pt x="17282" y="321"/>
                  </a:cubicBezTo>
                  <a:cubicBezTo>
                    <a:pt x="5959" y="2192"/>
                    <a:pt x="-1623" y="12973"/>
                    <a:pt x="297" y="24248"/>
                  </a:cubicBezTo>
                  <a:cubicBezTo>
                    <a:pt x="20827" y="145309"/>
                    <a:pt x="31067" y="177359"/>
                    <a:pt x="57948" y="205076"/>
                  </a:cubicBezTo>
                  <a:cubicBezTo>
                    <a:pt x="65382" y="212560"/>
                    <a:pt x="78674" y="218221"/>
                    <a:pt x="103586" y="228511"/>
                  </a:cubicBezTo>
                  <a:cubicBezTo>
                    <a:pt x="117272" y="234123"/>
                    <a:pt x="141790" y="244265"/>
                    <a:pt x="149568" y="250123"/>
                  </a:cubicBezTo>
                  <a:cubicBezTo>
                    <a:pt x="150012" y="254653"/>
                    <a:pt x="148239" y="260314"/>
                    <a:pt x="144497" y="266173"/>
                  </a:cubicBezTo>
                  <a:cubicBezTo>
                    <a:pt x="139328" y="274395"/>
                    <a:pt x="117617" y="301866"/>
                    <a:pt x="56569" y="310383"/>
                  </a:cubicBezTo>
                  <a:cubicBezTo>
                    <a:pt x="45197" y="311909"/>
                    <a:pt x="37270" y="322494"/>
                    <a:pt x="38846" y="333818"/>
                  </a:cubicBezTo>
                  <a:cubicBezTo>
                    <a:pt x="40323" y="344206"/>
                    <a:pt x="49234" y="351689"/>
                    <a:pt x="59425" y="351689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32B2EA7-FEFA-414C-905E-1C181405CBFA}"/>
                </a:ext>
              </a:extLst>
            </p:cNvPr>
            <p:cNvSpPr/>
            <p:nvPr/>
          </p:nvSpPr>
          <p:spPr>
            <a:xfrm>
              <a:off x="3834835" y="3356206"/>
              <a:ext cx="205038" cy="91488"/>
            </a:xfrm>
            <a:custGeom>
              <a:avLst/>
              <a:gdLst>
                <a:gd name="connsiteX0" fmla="*/ 43 w 205038"/>
                <a:gd name="connsiteY0" fmla="*/ 52214 h 91488"/>
                <a:gd name="connsiteX1" fmla="*/ 105399 w 205038"/>
                <a:gd name="connsiteY1" fmla="*/ 91009 h 91488"/>
                <a:gd name="connsiteX2" fmla="*/ 204995 w 205038"/>
                <a:gd name="connsiteY2" fmla="*/ 39266 h 91488"/>
                <a:gd name="connsiteX3" fmla="*/ 99688 w 205038"/>
                <a:gd name="connsiteY3" fmla="*/ 472 h 91488"/>
                <a:gd name="connsiteX4" fmla="*/ 43 w 205038"/>
                <a:gd name="connsiteY4" fmla="*/ 52214 h 9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038" h="91488">
                  <a:moveTo>
                    <a:pt x="43" y="52214"/>
                  </a:moveTo>
                  <a:cubicBezTo>
                    <a:pt x="1569" y="77126"/>
                    <a:pt x="48782" y="94652"/>
                    <a:pt x="105399" y="91009"/>
                  </a:cubicBezTo>
                  <a:cubicBezTo>
                    <a:pt x="161967" y="87415"/>
                    <a:pt x="206620" y="64227"/>
                    <a:pt x="204995" y="39266"/>
                  </a:cubicBezTo>
                  <a:cubicBezTo>
                    <a:pt x="203469" y="14207"/>
                    <a:pt x="156206" y="-3122"/>
                    <a:pt x="99688" y="472"/>
                  </a:cubicBezTo>
                  <a:cubicBezTo>
                    <a:pt x="43072" y="4017"/>
                    <a:pt x="-1582" y="27155"/>
                    <a:pt x="43" y="52214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EA143DA-022B-4F58-A162-119427C53376}"/>
                </a:ext>
              </a:extLst>
            </p:cNvPr>
            <p:cNvSpPr/>
            <p:nvPr/>
          </p:nvSpPr>
          <p:spPr>
            <a:xfrm>
              <a:off x="4340151" y="3324462"/>
              <a:ext cx="205176" cy="91469"/>
            </a:xfrm>
            <a:custGeom>
              <a:avLst/>
              <a:gdLst>
                <a:gd name="connsiteX0" fmla="*/ 43 w 205176"/>
                <a:gd name="connsiteY0" fmla="*/ 52154 h 91469"/>
                <a:gd name="connsiteX1" fmla="*/ 105350 w 205176"/>
                <a:gd name="connsiteY1" fmla="*/ 90998 h 91469"/>
                <a:gd name="connsiteX2" fmla="*/ 205143 w 205176"/>
                <a:gd name="connsiteY2" fmla="*/ 39305 h 91469"/>
                <a:gd name="connsiteX3" fmla="*/ 99688 w 205176"/>
                <a:gd name="connsiteY3" fmla="*/ 461 h 91469"/>
                <a:gd name="connsiteX4" fmla="*/ 43 w 205176"/>
                <a:gd name="connsiteY4" fmla="*/ 52154 h 9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176" h="91469">
                  <a:moveTo>
                    <a:pt x="43" y="52154"/>
                  </a:moveTo>
                  <a:cubicBezTo>
                    <a:pt x="1569" y="77263"/>
                    <a:pt x="48783" y="94592"/>
                    <a:pt x="105350" y="90998"/>
                  </a:cubicBezTo>
                  <a:cubicBezTo>
                    <a:pt x="161917" y="87454"/>
                    <a:pt x="206571" y="64265"/>
                    <a:pt x="205143" y="39305"/>
                  </a:cubicBezTo>
                  <a:cubicBezTo>
                    <a:pt x="203568" y="14197"/>
                    <a:pt x="156305" y="-3084"/>
                    <a:pt x="99688" y="461"/>
                  </a:cubicBezTo>
                  <a:cubicBezTo>
                    <a:pt x="43072" y="3956"/>
                    <a:pt x="-1581" y="27194"/>
                    <a:pt x="43" y="52154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1A0CF5F-90D8-41A9-ADF7-B205E538EB5F}"/>
                </a:ext>
              </a:extLst>
            </p:cNvPr>
            <p:cNvSpPr/>
            <p:nvPr/>
          </p:nvSpPr>
          <p:spPr>
            <a:xfrm>
              <a:off x="3807291" y="3066213"/>
              <a:ext cx="244836" cy="105992"/>
            </a:xfrm>
            <a:custGeom>
              <a:avLst/>
              <a:gdLst>
                <a:gd name="connsiteX0" fmla="*/ 31083 w 244836"/>
                <a:gd name="connsiteY0" fmla="*/ 105993 h 105992"/>
                <a:gd name="connsiteX1" fmla="*/ 56535 w 244836"/>
                <a:gd name="connsiteY1" fmla="*/ 92700 h 105992"/>
                <a:gd name="connsiteX2" fmla="*/ 196157 w 244836"/>
                <a:gd name="connsiteY2" fmla="*/ 78029 h 105992"/>
                <a:gd name="connsiteX3" fmla="*/ 239333 w 244836"/>
                <a:gd name="connsiteY3" fmla="*/ 70102 h 105992"/>
                <a:gd name="connsiteX4" fmla="*/ 231407 w 244836"/>
                <a:gd name="connsiteY4" fmla="*/ 26926 h 105992"/>
                <a:gd name="connsiteX5" fmla="*/ 5630 w 244836"/>
                <a:gd name="connsiteY5" fmla="*/ 57105 h 105992"/>
                <a:gd name="connsiteX6" fmla="*/ 13261 w 244836"/>
                <a:gd name="connsiteY6" fmla="*/ 100380 h 105992"/>
                <a:gd name="connsiteX7" fmla="*/ 31083 w 244836"/>
                <a:gd name="connsiteY7" fmla="*/ 105993 h 10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836" h="105992">
                  <a:moveTo>
                    <a:pt x="31083" y="105993"/>
                  </a:moveTo>
                  <a:cubicBezTo>
                    <a:pt x="40880" y="105993"/>
                    <a:pt x="50529" y="101365"/>
                    <a:pt x="56535" y="92700"/>
                  </a:cubicBezTo>
                  <a:cubicBezTo>
                    <a:pt x="77656" y="62521"/>
                    <a:pt x="154802" y="49573"/>
                    <a:pt x="196157" y="78029"/>
                  </a:cubicBezTo>
                  <a:cubicBezTo>
                    <a:pt x="210237" y="87826"/>
                    <a:pt x="229536" y="84281"/>
                    <a:pt x="239333" y="70102"/>
                  </a:cubicBezTo>
                  <a:cubicBezTo>
                    <a:pt x="249081" y="56022"/>
                    <a:pt x="245537" y="36625"/>
                    <a:pt x="231407" y="26926"/>
                  </a:cubicBezTo>
                  <a:cubicBezTo>
                    <a:pt x="164353" y="-19352"/>
                    <a:pt x="48265" y="-3844"/>
                    <a:pt x="5630" y="57105"/>
                  </a:cubicBezTo>
                  <a:cubicBezTo>
                    <a:pt x="-4217" y="71186"/>
                    <a:pt x="-820" y="90534"/>
                    <a:pt x="13261" y="100380"/>
                  </a:cubicBezTo>
                  <a:cubicBezTo>
                    <a:pt x="18676" y="104171"/>
                    <a:pt x="24929" y="105993"/>
                    <a:pt x="31083" y="105993"/>
                  </a:cubicBezTo>
                  <a:close/>
                </a:path>
              </a:pathLst>
            </a:custGeom>
            <a:solidFill>
              <a:srgbClr val="38244A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5C289D3-C5A8-4361-A766-7ED9B90D9217}"/>
                </a:ext>
              </a:extLst>
            </p:cNvPr>
            <p:cNvSpPr/>
            <p:nvPr/>
          </p:nvSpPr>
          <p:spPr>
            <a:xfrm>
              <a:off x="4269726" y="3037170"/>
              <a:ext cx="244836" cy="106038"/>
            </a:xfrm>
            <a:custGeom>
              <a:avLst/>
              <a:gdLst>
                <a:gd name="connsiteX0" fmla="*/ 31083 w 244836"/>
                <a:gd name="connsiteY0" fmla="*/ 106039 h 106038"/>
                <a:gd name="connsiteX1" fmla="*/ 56536 w 244836"/>
                <a:gd name="connsiteY1" fmla="*/ 92796 h 106038"/>
                <a:gd name="connsiteX2" fmla="*/ 196157 w 244836"/>
                <a:gd name="connsiteY2" fmla="*/ 78026 h 106038"/>
                <a:gd name="connsiteX3" fmla="*/ 239333 w 244836"/>
                <a:gd name="connsiteY3" fmla="*/ 70050 h 106038"/>
                <a:gd name="connsiteX4" fmla="*/ 231407 w 244836"/>
                <a:gd name="connsiteY4" fmla="*/ 26874 h 106038"/>
                <a:gd name="connsiteX5" fmla="*/ 5630 w 244836"/>
                <a:gd name="connsiteY5" fmla="*/ 57102 h 106038"/>
                <a:gd name="connsiteX6" fmla="*/ 13261 w 244836"/>
                <a:gd name="connsiteY6" fmla="*/ 100377 h 106038"/>
                <a:gd name="connsiteX7" fmla="*/ 31083 w 244836"/>
                <a:gd name="connsiteY7" fmla="*/ 106039 h 106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836" h="106038">
                  <a:moveTo>
                    <a:pt x="31083" y="106039"/>
                  </a:moveTo>
                  <a:cubicBezTo>
                    <a:pt x="40880" y="106039"/>
                    <a:pt x="50529" y="101362"/>
                    <a:pt x="56536" y="92796"/>
                  </a:cubicBezTo>
                  <a:cubicBezTo>
                    <a:pt x="77656" y="62518"/>
                    <a:pt x="154901" y="49619"/>
                    <a:pt x="196157" y="78026"/>
                  </a:cubicBezTo>
                  <a:cubicBezTo>
                    <a:pt x="210287" y="87774"/>
                    <a:pt x="229585" y="84229"/>
                    <a:pt x="239333" y="70050"/>
                  </a:cubicBezTo>
                  <a:cubicBezTo>
                    <a:pt x="249081" y="55921"/>
                    <a:pt x="245537" y="36622"/>
                    <a:pt x="231407" y="26874"/>
                  </a:cubicBezTo>
                  <a:cubicBezTo>
                    <a:pt x="164304" y="-19355"/>
                    <a:pt x="48264" y="-3797"/>
                    <a:pt x="5630" y="57102"/>
                  </a:cubicBezTo>
                  <a:cubicBezTo>
                    <a:pt x="-4217" y="71183"/>
                    <a:pt x="-820" y="90580"/>
                    <a:pt x="13261" y="100377"/>
                  </a:cubicBezTo>
                  <a:cubicBezTo>
                    <a:pt x="18725" y="104217"/>
                    <a:pt x="24929" y="106039"/>
                    <a:pt x="31083" y="106039"/>
                  </a:cubicBezTo>
                  <a:close/>
                </a:path>
              </a:pathLst>
            </a:custGeom>
            <a:solidFill>
              <a:srgbClr val="38244A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C32B6C1-AB19-4E41-B322-A8634113517B}"/>
                </a:ext>
              </a:extLst>
            </p:cNvPr>
            <p:cNvSpPr/>
            <p:nvPr/>
          </p:nvSpPr>
          <p:spPr>
            <a:xfrm>
              <a:off x="3319500" y="2298836"/>
              <a:ext cx="1022047" cy="1023920"/>
            </a:xfrm>
            <a:custGeom>
              <a:avLst/>
              <a:gdLst>
                <a:gd name="connsiteX0" fmla="*/ 338340 w 1022047"/>
                <a:gd name="connsiteY0" fmla="*/ 1023921 h 1023920"/>
                <a:gd name="connsiteX1" fmla="*/ 222989 w 1022047"/>
                <a:gd name="connsiteY1" fmla="*/ 937027 h 1023920"/>
                <a:gd name="connsiteX2" fmla="*/ 222989 w 1022047"/>
                <a:gd name="connsiteY2" fmla="*/ 937027 h 1023920"/>
                <a:gd name="connsiteX3" fmla="*/ 111381 w 1022047"/>
                <a:gd name="connsiteY3" fmla="*/ 829258 h 1023920"/>
                <a:gd name="connsiteX4" fmla="*/ 3465 w 1022047"/>
                <a:gd name="connsiteY4" fmla="*/ 949581 h 1023920"/>
                <a:gd name="connsiteX5" fmla="*/ 117 w 1022047"/>
                <a:gd name="connsiteY5" fmla="*/ 770130 h 1023920"/>
                <a:gd name="connsiteX6" fmla="*/ 8535 w 1022047"/>
                <a:gd name="connsiteY6" fmla="*/ 609290 h 1023920"/>
                <a:gd name="connsiteX7" fmla="*/ 91245 w 1022047"/>
                <a:gd name="connsiteY7" fmla="*/ 301049 h 1023920"/>
                <a:gd name="connsiteX8" fmla="*/ 394070 w 1022047"/>
                <a:gd name="connsiteY8" fmla="*/ 42680 h 1023920"/>
                <a:gd name="connsiteX9" fmla="*/ 985985 w 1022047"/>
                <a:gd name="connsiteY9" fmla="*/ 67788 h 1023920"/>
                <a:gd name="connsiteX10" fmla="*/ 988348 w 1022047"/>
                <a:gd name="connsiteY10" fmla="*/ 368054 h 1023920"/>
                <a:gd name="connsiteX11" fmla="*/ 338340 w 1022047"/>
                <a:gd name="connsiteY11" fmla="*/ 1023921 h 1023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22047" h="1023920">
                  <a:moveTo>
                    <a:pt x="338340" y="1023921"/>
                  </a:moveTo>
                  <a:cubicBezTo>
                    <a:pt x="252873" y="975427"/>
                    <a:pt x="237611" y="928214"/>
                    <a:pt x="222989" y="937027"/>
                  </a:cubicBezTo>
                  <a:cubicBezTo>
                    <a:pt x="218657" y="939734"/>
                    <a:pt x="222989" y="937027"/>
                    <a:pt x="222989" y="937027"/>
                  </a:cubicBezTo>
                  <a:cubicBezTo>
                    <a:pt x="216983" y="880163"/>
                    <a:pt x="178828" y="831473"/>
                    <a:pt x="111381" y="829258"/>
                  </a:cubicBezTo>
                  <a:cubicBezTo>
                    <a:pt x="63183" y="827584"/>
                    <a:pt x="17102" y="900841"/>
                    <a:pt x="3465" y="949581"/>
                  </a:cubicBezTo>
                  <a:cubicBezTo>
                    <a:pt x="68" y="898330"/>
                    <a:pt x="954" y="824827"/>
                    <a:pt x="117" y="770130"/>
                  </a:cubicBezTo>
                  <a:cubicBezTo>
                    <a:pt x="-622" y="718240"/>
                    <a:pt x="2135" y="662559"/>
                    <a:pt x="8535" y="609290"/>
                  </a:cubicBezTo>
                  <a:cubicBezTo>
                    <a:pt x="22911" y="485422"/>
                    <a:pt x="32610" y="417384"/>
                    <a:pt x="91245" y="301049"/>
                  </a:cubicBezTo>
                  <a:cubicBezTo>
                    <a:pt x="154410" y="175754"/>
                    <a:pt x="253464" y="78472"/>
                    <a:pt x="394070" y="42680"/>
                  </a:cubicBezTo>
                  <a:cubicBezTo>
                    <a:pt x="563871" y="-496"/>
                    <a:pt x="841342" y="-36140"/>
                    <a:pt x="985985" y="67788"/>
                  </a:cubicBezTo>
                  <a:cubicBezTo>
                    <a:pt x="1060128" y="121107"/>
                    <a:pt x="998638" y="134891"/>
                    <a:pt x="988348" y="368054"/>
                  </a:cubicBezTo>
                  <a:cubicBezTo>
                    <a:pt x="988348" y="367955"/>
                    <a:pt x="321946" y="209379"/>
                    <a:pt x="338340" y="1023921"/>
                  </a:cubicBezTo>
                  <a:close/>
                </a:path>
              </a:pathLst>
            </a:custGeom>
            <a:solidFill>
              <a:srgbClr val="38244A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E72C193-4151-4CAB-86C0-9F18BE3FAA56}"/>
                </a:ext>
              </a:extLst>
            </p:cNvPr>
            <p:cNvSpPr/>
            <p:nvPr/>
          </p:nvSpPr>
          <p:spPr>
            <a:xfrm>
              <a:off x="3865644" y="2322858"/>
              <a:ext cx="769851" cy="733013"/>
            </a:xfrm>
            <a:custGeom>
              <a:avLst/>
              <a:gdLst>
                <a:gd name="connsiteX0" fmla="*/ 712537 w 769851"/>
                <a:gd name="connsiteY0" fmla="*/ 733013 h 733013"/>
                <a:gd name="connsiteX1" fmla="*/ 446734 w 769851"/>
                <a:gd name="connsiteY1" fmla="*/ 30179 h 733013"/>
                <a:gd name="connsiteX2" fmla="*/ 42935 w 769851"/>
                <a:gd name="connsiteY2" fmla="*/ 59078 h 733013"/>
                <a:gd name="connsiteX3" fmla="*/ 358265 w 769851"/>
                <a:gd name="connsiteY3" fmla="*/ 330543 h 733013"/>
                <a:gd name="connsiteX4" fmla="*/ 712537 w 769851"/>
                <a:gd name="connsiteY4" fmla="*/ 733013 h 73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851" h="733013">
                  <a:moveTo>
                    <a:pt x="712537" y="733013"/>
                  </a:moveTo>
                  <a:cubicBezTo>
                    <a:pt x="801942" y="523679"/>
                    <a:pt x="833746" y="169308"/>
                    <a:pt x="446734" y="30179"/>
                  </a:cubicBezTo>
                  <a:cubicBezTo>
                    <a:pt x="351717" y="-4037"/>
                    <a:pt x="119736" y="-25601"/>
                    <a:pt x="42935" y="59078"/>
                  </a:cubicBezTo>
                  <a:cubicBezTo>
                    <a:pt x="-127063" y="246454"/>
                    <a:pt x="255715" y="320352"/>
                    <a:pt x="358265" y="330543"/>
                  </a:cubicBezTo>
                  <a:cubicBezTo>
                    <a:pt x="521567" y="346888"/>
                    <a:pt x="632683" y="391492"/>
                    <a:pt x="712537" y="733013"/>
                  </a:cubicBezTo>
                  <a:close/>
                </a:path>
              </a:pathLst>
            </a:custGeom>
            <a:solidFill>
              <a:srgbClr val="38244A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85445A5-B6B2-428C-A4E9-F7D0A8A6AEC9}"/>
                </a:ext>
              </a:extLst>
            </p:cNvPr>
            <p:cNvSpPr/>
            <p:nvPr/>
          </p:nvSpPr>
          <p:spPr>
            <a:xfrm>
              <a:off x="3954010" y="3523003"/>
              <a:ext cx="231849" cy="142605"/>
            </a:xfrm>
            <a:custGeom>
              <a:avLst/>
              <a:gdLst>
                <a:gd name="connsiteX0" fmla="*/ 162523 w 231849"/>
                <a:gd name="connsiteY0" fmla="*/ 142605 h 142605"/>
                <a:gd name="connsiteX1" fmla="*/ 217220 w 231849"/>
                <a:gd name="connsiteY1" fmla="*/ 134039 h 142605"/>
                <a:gd name="connsiteX2" fmla="*/ 230907 w 231849"/>
                <a:gd name="connsiteY2" fmla="*/ 108044 h 142605"/>
                <a:gd name="connsiteX3" fmla="*/ 204961 w 231849"/>
                <a:gd name="connsiteY3" fmla="*/ 94358 h 142605"/>
                <a:gd name="connsiteX4" fmla="*/ 40133 w 231849"/>
                <a:gd name="connsiteY4" fmla="*/ 13175 h 142605"/>
                <a:gd name="connsiteX5" fmla="*/ 13203 w 231849"/>
                <a:gd name="connsiteY5" fmla="*/ 1458 h 142605"/>
                <a:gd name="connsiteX6" fmla="*/ 1437 w 231849"/>
                <a:gd name="connsiteY6" fmla="*/ 28338 h 142605"/>
                <a:gd name="connsiteX7" fmla="*/ 162523 w 231849"/>
                <a:gd name="connsiteY7" fmla="*/ 142605 h 14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1849" h="142605">
                  <a:moveTo>
                    <a:pt x="162523" y="142605"/>
                  </a:moveTo>
                  <a:cubicBezTo>
                    <a:pt x="180001" y="142605"/>
                    <a:pt x="198315" y="139947"/>
                    <a:pt x="217220" y="134039"/>
                  </a:cubicBezTo>
                  <a:cubicBezTo>
                    <a:pt x="228248" y="130642"/>
                    <a:pt x="234304" y="118974"/>
                    <a:pt x="230907" y="108044"/>
                  </a:cubicBezTo>
                  <a:cubicBezTo>
                    <a:pt x="227510" y="97115"/>
                    <a:pt x="215989" y="91010"/>
                    <a:pt x="204961" y="94358"/>
                  </a:cubicBezTo>
                  <a:cubicBezTo>
                    <a:pt x="127126" y="118580"/>
                    <a:pt x="63124" y="71859"/>
                    <a:pt x="40133" y="13175"/>
                  </a:cubicBezTo>
                  <a:cubicBezTo>
                    <a:pt x="35948" y="2541"/>
                    <a:pt x="23886" y="-2776"/>
                    <a:pt x="13203" y="1458"/>
                  </a:cubicBezTo>
                  <a:cubicBezTo>
                    <a:pt x="2520" y="5642"/>
                    <a:pt x="-2748" y="17655"/>
                    <a:pt x="1437" y="28338"/>
                  </a:cubicBezTo>
                  <a:cubicBezTo>
                    <a:pt x="25905" y="90666"/>
                    <a:pt x="85968" y="142605"/>
                    <a:pt x="162523" y="142605"/>
                  </a:cubicBezTo>
                  <a:close/>
                </a:path>
              </a:pathLst>
            </a:custGeom>
            <a:solidFill>
              <a:srgbClr val="F2937C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1D02886D-46E6-4499-8700-908730FA191B}"/>
                </a:ext>
              </a:extLst>
            </p:cNvPr>
            <p:cNvSpPr/>
            <p:nvPr/>
          </p:nvSpPr>
          <p:spPr>
            <a:xfrm>
              <a:off x="3627464" y="2491221"/>
              <a:ext cx="944826" cy="562976"/>
            </a:xfrm>
            <a:custGeom>
              <a:avLst/>
              <a:gdLst>
                <a:gd name="connsiteX0" fmla="*/ 0 w 944826"/>
                <a:gd name="connsiteY0" fmla="*/ 562977 h 562976"/>
                <a:gd name="connsiteX1" fmla="*/ 391590 w 944826"/>
                <a:gd name="connsiteY1" fmla="*/ 481301 h 562976"/>
                <a:gd name="connsiteX2" fmla="*/ 442496 w 944826"/>
                <a:gd name="connsiteY2" fmla="*/ 360929 h 562976"/>
                <a:gd name="connsiteX3" fmla="*/ 473660 w 944826"/>
                <a:gd name="connsiteY3" fmla="*/ 482335 h 562976"/>
                <a:gd name="connsiteX4" fmla="*/ 643854 w 944826"/>
                <a:gd name="connsiteY4" fmla="*/ 484600 h 562976"/>
                <a:gd name="connsiteX5" fmla="*/ 677135 w 944826"/>
                <a:gd name="connsiteY5" fmla="*/ 398148 h 562976"/>
                <a:gd name="connsiteX6" fmla="*/ 703376 w 944826"/>
                <a:gd name="connsiteY6" fmla="*/ 485338 h 562976"/>
                <a:gd name="connsiteX7" fmla="*/ 944760 w 944826"/>
                <a:gd name="connsiteY7" fmla="*/ 499418 h 562976"/>
                <a:gd name="connsiteX8" fmla="*/ 397843 w 944826"/>
                <a:gd name="connsiteY8" fmla="*/ 3703 h 562976"/>
                <a:gd name="connsiteX9" fmla="*/ 0 w 944826"/>
                <a:gd name="connsiteY9" fmla="*/ 562977 h 56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826" h="562976">
                  <a:moveTo>
                    <a:pt x="0" y="562977"/>
                  </a:moveTo>
                  <a:cubicBezTo>
                    <a:pt x="0" y="562977"/>
                    <a:pt x="121997" y="488538"/>
                    <a:pt x="391590" y="481301"/>
                  </a:cubicBezTo>
                  <a:lnTo>
                    <a:pt x="442496" y="360929"/>
                  </a:lnTo>
                  <a:lnTo>
                    <a:pt x="473660" y="482335"/>
                  </a:lnTo>
                  <a:cubicBezTo>
                    <a:pt x="473660" y="482335"/>
                    <a:pt x="626673" y="484452"/>
                    <a:pt x="643854" y="484600"/>
                  </a:cubicBezTo>
                  <a:cubicBezTo>
                    <a:pt x="661036" y="484846"/>
                    <a:pt x="677135" y="398148"/>
                    <a:pt x="677135" y="398148"/>
                  </a:cubicBezTo>
                  <a:lnTo>
                    <a:pt x="703376" y="485338"/>
                  </a:lnTo>
                  <a:cubicBezTo>
                    <a:pt x="703376" y="485338"/>
                    <a:pt x="865595" y="498286"/>
                    <a:pt x="944760" y="499418"/>
                  </a:cubicBezTo>
                  <a:cubicBezTo>
                    <a:pt x="944760" y="499418"/>
                    <a:pt x="962975" y="-50059"/>
                    <a:pt x="397843" y="3703"/>
                  </a:cubicBezTo>
                  <a:cubicBezTo>
                    <a:pt x="397892" y="3752"/>
                    <a:pt x="6548" y="20343"/>
                    <a:pt x="0" y="562977"/>
                  </a:cubicBezTo>
                  <a:close/>
                </a:path>
              </a:pathLst>
            </a:custGeom>
            <a:solidFill>
              <a:srgbClr val="38244A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0B79C8F-4796-4ABE-BE7C-16ABA5CC6913}"/>
                </a:ext>
              </a:extLst>
            </p:cNvPr>
            <p:cNvSpPr/>
            <p:nvPr/>
          </p:nvSpPr>
          <p:spPr>
            <a:xfrm>
              <a:off x="2673811" y="4431902"/>
              <a:ext cx="2550593" cy="2426885"/>
            </a:xfrm>
            <a:custGeom>
              <a:avLst/>
              <a:gdLst>
                <a:gd name="connsiteX0" fmla="*/ 395216 w 2550593"/>
                <a:gd name="connsiteY0" fmla="*/ 2426885 h 2426885"/>
                <a:gd name="connsiteX1" fmla="*/ 5201 w 2550593"/>
                <a:gd name="connsiteY1" fmla="*/ 1670880 h 2426885"/>
                <a:gd name="connsiteX2" fmla="*/ 464534 w 2550593"/>
                <a:gd name="connsiteY2" fmla="*/ 995911 h 2426885"/>
                <a:gd name="connsiteX3" fmla="*/ 339929 w 2550593"/>
                <a:gd name="connsiteY3" fmla="*/ 151782 h 2426885"/>
                <a:gd name="connsiteX4" fmla="*/ 486197 w 2550593"/>
                <a:gd name="connsiteY4" fmla="*/ 92950 h 2426885"/>
                <a:gd name="connsiteX5" fmla="*/ 930859 w 2550593"/>
                <a:gd name="connsiteY5" fmla="*/ 398434 h 2426885"/>
                <a:gd name="connsiteX6" fmla="*/ 1904124 w 2550593"/>
                <a:gd name="connsiteY6" fmla="*/ 0 h 2426885"/>
                <a:gd name="connsiteX7" fmla="*/ 2012483 w 2550593"/>
                <a:gd name="connsiteY7" fmla="*/ 44210 h 2426885"/>
                <a:gd name="connsiteX8" fmla="*/ 2521442 w 2550593"/>
                <a:gd name="connsiteY8" fmla="*/ 1165072 h 2426885"/>
                <a:gd name="connsiteX9" fmla="*/ 2280994 w 2550593"/>
                <a:gd name="connsiteY9" fmla="*/ 2426836 h 2426885"/>
                <a:gd name="connsiteX10" fmla="*/ 395216 w 2550593"/>
                <a:gd name="connsiteY10" fmla="*/ 2426836 h 24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0593" h="2426885">
                  <a:moveTo>
                    <a:pt x="395216" y="2426885"/>
                  </a:moveTo>
                  <a:cubicBezTo>
                    <a:pt x="228911" y="2128195"/>
                    <a:pt x="22629" y="1723115"/>
                    <a:pt x="5201" y="1670880"/>
                  </a:cubicBezTo>
                  <a:cubicBezTo>
                    <a:pt x="-52400" y="1498175"/>
                    <a:pt x="385763" y="1341027"/>
                    <a:pt x="464534" y="995911"/>
                  </a:cubicBezTo>
                  <a:cubicBezTo>
                    <a:pt x="512782" y="784362"/>
                    <a:pt x="631972" y="412957"/>
                    <a:pt x="339929" y="151782"/>
                  </a:cubicBezTo>
                  <a:lnTo>
                    <a:pt x="486197" y="92950"/>
                  </a:lnTo>
                  <a:cubicBezTo>
                    <a:pt x="514308" y="81233"/>
                    <a:pt x="885565" y="373916"/>
                    <a:pt x="930859" y="398434"/>
                  </a:cubicBezTo>
                  <a:cubicBezTo>
                    <a:pt x="1372813" y="636667"/>
                    <a:pt x="2042810" y="667732"/>
                    <a:pt x="1904124" y="0"/>
                  </a:cubicBezTo>
                  <a:lnTo>
                    <a:pt x="2012483" y="44210"/>
                  </a:lnTo>
                  <a:cubicBezTo>
                    <a:pt x="2012483" y="44210"/>
                    <a:pt x="2324761" y="598807"/>
                    <a:pt x="2521442" y="1165072"/>
                  </a:cubicBezTo>
                  <a:cubicBezTo>
                    <a:pt x="2615278" y="1515603"/>
                    <a:pt x="2468567" y="1979565"/>
                    <a:pt x="2280994" y="2426836"/>
                  </a:cubicBezTo>
                  <a:lnTo>
                    <a:pt x="395216" y="2426836"/>
                  </a:lnTo>
                  <a:close/>
                </a:path>
              </a:pathLst>
            </a:custGeom>
            <a:solidFill>
              <a:srgbClr val="416E93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942E72F-E229-454A-B350-C3C99DD25597}"/>
                </a:ext>
              </a:extLst>
            </p:cNvPr>
            <p:cNvSpPr/>
            <p:nvPr/>
          </p:nvSpPr>
          <p:spPr>
            <a:xfrm>
              <a:off x="2466258" y="4415557"/>
              <a:ext cx="1477619" cy="2443230"/>
            </a:xfrm>
            <a:custGeom>
              <a:avLst/>
              <a:gdLst>
                <a:gd name="connsiteX0" fmla="*/ 205764 w 1477619"/>
                <a:gd name="connsiteY0" fmla="*/ 2443230 h 2443230"/>
                <a:gd name="connsiteX1" fmla="*/ 8738 w 1477619"/>
                <a:gd name="connsiteY1" fmla="*/ 916205 h 2443230"/>
                <a:gd name="connsiteX2" fmla="*/ 988354 w 1477619"/>
                <a:gd name="connsiteY2" fmla="*/ 0 h 2443230"/>
                <a:gd name="connsiteX3" fmla="*/ 1477620 w 1477619"/>
                <a:gd name="connsiteY3" fmla="*/ 1081821 h 2443230"/>
                <a:gd name="connsiteX4" fmla="*/ 1243916 w 1477619"/>
                <a:gd name="connsiteY4" fmla="*/ 2443230 h 2443230"/>
                <a:gd name="connsiteX5" fmla="*/ 205764 w 1477619"/>
                <a:gd name="connsiteY5" fmla="*/ 2443230 h 244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7619" h="2443230">
                  <a:moveTo>
                    <a:pt x="205764" y="2443230"/>
                  </a:moveTo>
                  <a:lnTo>
                    <a:pt x="8738" y="916205"/>
                  </a:lnTo>
                  <a:cubicBezTo>
                    <a:pt x="8738" y="916205"/>
                    <a:pt x="-160275" y="296573"/>
                    <a:pt x="988354" y="0"/>
                  </a:cubicBezTo>
                  <a:cubicBezTo>
                    <a:pt x="988354" y="0"/>
                    <a:pt x="1210488" y="258713"/>
                    <a:pt x="1477620" y="1081821"/>
                  </a:cubicBezTo>
                  <a:lnTo>
                    <a:pt x="1243916" y="2443230"/>
                  </a:lnTo>
                  <a:lnTo>
                    <a:pt x="205764" y="2443230"/>
                  </a:lnTo>
                  <a:close/>
                </a:path>
              </a:pathLst>
            </a:custGeom>
            <a:solidFill>
              <a:srgbClr val="FFFFF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FCB9F1D-BA3E-4B1D-AC66-336F2CEAB855}"/>
                </a:ext>
              </a:extLst>
            </p:cNvPr>
            <p:cNvSpPr/>
            <p:nvPr/>
          </p:nvSpPr>
          <p:spPr>
            <a:xfrm>
              <a:off x="4301006" y="4348995"/>
              <a:ext cx="950523" cy="2509791"/>
            </a:xfrm>
            <a:custGeom>
              <a:avLst/>
              <a:gdLst>
                <a:gd name="connsiteX0" fmla="*/ 859638 w 950523"/>
                <a:gd name="connsiteY0" fmla="*/ 2509792 h 2509791"/>
                <a:gd name="connsiteX1" fmla="*/ 140852 w 950523"/>
                <a:gd name="connsiteY1" fmla="*/ 2509792 h 2509791"/>
                <a:gd name="connsiteX2" fmla="*/ 235870 w 950523"/>
                <a:gd name="connsiteY2" fmla="*/ 1088172 h 2509791"/>
                <a:gd name="connsiteX3" fmla="*/ 0 w 950523"/>
                <a:gd name="connsiteY3" fmla="*/ 0 h 2509791"/>
                <a:gd name="connsiteX4" fmla="*/ 385239 w 950523"/>
                <a:gd name="connsiteY4" fmla="*/ 127117 h 2509791"/>
                <a:gd name="connsiteX5" fmla="*/ 950027 w 950523"/>
                <a:gd name="connsiteY5" fmla="*/ 1487640 h 2509791"/>
                <a:gd name="connsiteX6" fmla="*/ 859638 w 950523"/>
                <a:gd name="connsiteY6" fmla="*/ 2509792 h 250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523" h="2509791">
                  <a:moveTo>
                    <a:pt x="859638" y="2509792"/>
                  </a:moveTo>
                  <a:lnTo>
                    <a:pt x="140852" y="2509792"/>
                  </a:lnTo>
                  <a:lnTo>
                    <a:pt x="235870" y="1088172"/>
                  </a:lnTo>
                  <a:lnTo>
                    <a:pt x="0" y="0"/>
                  </a:lnTo>
                  <a:cubicBezTo>
                    <a:pt x="0" y="0"/>
                    <a:pt x="211205" y="39730"/>
                    <a:pt x="385239" y="127117"/>
                  </a:cubicBezTo>
                  <a:cubicBezTo>
                    <a:pt x="385239" y="127117"/>
                    <a:pt x="969917" y="935799"/>
                    <a:pt x="950027" y="1487640"/>
                  </a:cubicBezTo>
                  <a:lnTo>
                    <a:pt x="859638" y="2509792"/>
                  </a:lnTo>
                  <a:close/>
                </a:path>
              </a:pathLst>
            </a:custGeom>
            <a:solidFill>
              <a:srgbClr val="FFFFF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1234096-4038-4CB8-87D2-C7F6BCB0AED9}"/>
                </a:ext>
              </a:extLst>
            </p:cNvPr>
            <p:cNvSpPr/>
            <p:nvPr/>
          </p:nvSpPr>
          <p:spPr>
            <a:xfrm>
              <a:off x="3346739" y="4587106"/>
              <a:ext cx="337665" cy="2271632"/>
            </a:xfrm>
            <a:custGeom>
              <a:avLst/>
              <a:gdLst>
                <a:gd name="connsiteX0" fmla="*/ 244589 w 337665"/>
                <a:gd name="connsiteY0" fmla="*/ 1065894 h 2271632"/>
                <a:gd name="connsiteX1" fmla="*/ 163258 w 337665"/>
                <a:gd name="connsiteY1" fmla="*/ 1235744 h 2271632"/>
                <a:gd name="connsiteX2" fmla="*/ 183393 w 337665"/>
                <a:gd name="connsiteY2" fmla="*/ 1582287 h 2271632"/>
                <a:gd name="connsiteX3" fmla="*/ 220022 w 337665"/>
                <a:gd name="connsiteY3" fmla="*/ 2271632 h 2271632"/>
                <a:gd name="connsiteX4" fmla="*/ 178519 w 337665"/>
                <a:gd name="connsiteY4" fmla="*/ 2271632 h 2271632"/>
                <a:gd name="connsiteX5" fmla="*/ 141989 w 337665"/>
                <a:gd name="connsiteY5" fmla="*/ 1583862 h 2271632"/>
                <a:gd name="connsiteX6" fmla="*/ 122444 w 337665"/>
                <a:gd name="connsiteY6" fmla="*/ 1243277 h 2271632"/>
                <a:gd name="connsiteX7" fmla="*/ 214409 w 337665"/>
                <a:gd name="connsiteY7" fmla="*/ 1037487 h 2271632"/>
                <a:gd name="connsiteX8" fmla="*/ 278953 w 337665"/>
                <a:gd name="connsiteY8" fmla="*/ 961424 h 2271632"/>
                <a:gd name="connsiteX9" fmla="*/ 53963 w 337665"/>
                <a:gd name="connsiteY9" fmla="*/ 901312 h 2271632"/>
                <a:gd name="connsiteX10" fmla="*/ 8079 w 337665"/>
                <a:gd name="connsiteY10" fmla="*/ 214577 h 2271632"/>
                <a:gd name="connsiteX11" fmla="*/ 103 w 337665"/>
                <a:gd name="connsiteY11" fmla="*/ 22720 h 2271632"/>
                <a:gd name="connsiteX12" fmla="*/ 18713 w 337665"/>
                <a:gd name="connsiteY12" fmla="*/ 73 h 2271632"/>
                <a:gd name="connsiteX13" fmla="*/ 41359 w 337665"/>
                <a:gd name="connsiteY13" fmla="*/ 18634 h 2271632"/>
                <a:gd name="connsiteX14" fmla="*/ 49433 w 337665"/>
                <a:gd name="connsiteY14" fmla="*/ 213100 h 2271632"/>
                <a:gd name="connsiteX15" fmla="*/ 89754 w 337665"/>
                <a:gd name="connsiteY15" fmla="*/ 880339 h 2271632"/>
                <a:gd name="connsiteX16" fmla="*/ 307310 w 337665"/>
                <a:gd name="connsiteY16" fmla="*/ 917411 h 2271632"/>
                <a:gd name="connsiteX17" fmla="*/ 315187 w 337665"/>
                <a:gd name="connsiteY17" fmla="*/ 916721 h 2271632"/>
                <a:gd name="connsiteX18" fmla="*/ 334043 w 337665"/>
                <a:gd name="connsiteY18" fmla="*/ 925633 h 2271632"/>
                <a:gd name="connsiteX19" fmla="*/ 335569 w 337665"/>
                <a:gd name="connsiteY19" fmla="*/ 946458 h 2271632"/>
                <a:gd name="connsiteX20" fmla="*/ 244589 w 337665"/>
                <a:gd name="connsiteY20" fmla="*/ 1065894 h 22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7665" h="2271632">
                  <a:moveTo>
                    <a:pt x="244589" y="1065894"/>
                  </a:moveTo>
                  <a:cubicBezTo>
                    <a:pt x="193978" y="1119606"/>
                    <a:pt x="150310" y="1165982"/>
                    <a:pt x="163258" y="1235744"/>
                  </a:cubicBezTo>
                  <a:cubicBezTo>
                    <a:pt x="171381" y="1279511"/>
                    <a:pt x="176452" y="1406530"/>
                    <a:pt x="183393" y="1582287"/>
                  </a:cubicBezTo>
                  <a:cubicBezTo>
                    <a:pt x="191074" y="1775129"/>
                    <a:pt x="201215" y="2026851"/>
                    <a:pt x="220022" y="2271632"/>
                  </a:cubicBezTo>
                  <a:lnTo>
                    <a:pt x="178519" y="2271632"/>
                  </a:lnTo>
                  <a:cubicBezTo>
                    <a:pt x="159811" y="2027097"/>
                    <a:pt x="149620" y="1776261"/>
                    <a:pt x="141989" y="1583862"/>
                  </a:cubicBezTo>
                  <a:cubicBezTo>
                    <a:pt x="135294" y="1416425"/>
                    <a:pt x="130026" y="1284139"/>
                    <a:pt x="122444" y="1243277"/>
                  </a:cubicBezTo>
                  <a:cubicBezTo>
                    <a:pt x="105706" y="1152788"/>
                    <a:pt x="160944" y="1094202"/>
                    <a:pt x="214409" y="1037487"/>
                  </a:cubicBezTo>
                  <a:cubicBezTo>
                    <a:pt x="236958" y="1013561"/>
                    <a:pt x="260146" y="988994"/>
                    <a:pt x="278953" y="961424"/>
                  </a:cubicBezTo>
                  <a:cubicBezTo>
                    <a:pt x="194077" y="967972"/>
                    <a:pt x="93201" y="968513"/>
                    <a:pt x="53963" y="901312"/>
                  </a:cubicBezTo>
                  <a:cubicBezTo>
                    <a:pt x="34565" y="868031"/>
                    <a:pt x="22848" y="634229"/>
                    <a:pt x="8079" y="214577"/>
                  </a:cubicBezTo>
                  <a:cubicBezTo>
                    <a:pt x="4633" y="117787"/>
                    <a:pt x="1974" y="41231"/>
                    <a:pt x="103" y="22720"/>
                  </a:cubicBezTo>
                  <a:cubicBezTo>
                    <a:pt x="-1029" y="11298"/>
                    <a:pt x="7291" y="1206"/>
                    <a:pt x="18713" y="73"/>
                  </a:cubicBezTo>
                  <a:cubicBezTo>
                    <a:pt x="29889" y="-862"/>
                    <a:pt x="40227" y="7261"/>
                    <a:pt x="41359" y="18634"/>
                  </a:cubicBezTo>
                  <a:cubicBezTo>
                    <a:pt x="43279" y="38474"/>
                    <a:pt x="45889" y="111682"/>
                    <a:pt x="49433" y="213100"/>
                  </a:cubicBezTo>
                  <a:cubicBezTo>
                    <a:pt x="56621" y="417461"/>
                    <a:pt x="71637" y="842677"/>
                    <a:pt x="89754" y="880339"/>
                  </a:cubicBezTo>
                  <a:cubicBezTo>
                    <a:pt x="120869" y="933608"/>
                    <a:pt x="228588" y="924303"/>
                    <a:pt x="307310" y="917411"/>
                  </a:cubicBezTo>
                  <a:lnTo>
                    <a:pt x="315187" y="916721"/>
                  </a:lnTo>
                  <a:cubicBezTo>
                    <a:pt x="322818" y="915983"/>
                    <a:pt x="329809" y="919528"/>
                    <a:pt x="334043" y="925633"/>
                  </a:cubicBezTo>
                  <a:cubicBezTo>
                    <a:pt x="338277" y="931787"/>
                    <a:pt x="338819" y="939713"/>
                    <a:pt x="335569" y="946458"/>
                  </a:cubicBezTo>
                  <a:cubicBezTo>
                    <a:pt x="312381" y="993917"/>
                    <a:pt x="277968" y="1030546"/>
                    <a:pt x="244589" y="1065894"/>
                  </a:cubicBezTo>
                  <a:close/>
                </a:path>
              </a:pathLst>
            </a:custGeom>
            <a:solidFill>
              <a:srgbClr val="CDE0EB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0763D4F-0FB1-4BE3-A165-BB6001FBDC05}"/>
                </a:ext>
              </a:extLst>
            </p:cNvPr>
            <p:cNvSpPr/>
            <p:nvPr/>
          </p:nvSpPr>
          <p:spPr>
            <a:xfrm>
              <a:off x="4412420" y="4591051"/>
              <a:ext cx="371493" cy="2267735"/>
            </a:xfrm>
            <a:custGeom>
              <a:avLst/>
              <a:gdLst>
                <a:gd name="connsiteX0" fmla="*/ 161280 w 371493"/>
                <a:gd name="connsiteY0" fmla="*/ 1007794 h 2267735"/>
                <a:gd name="connsiteX1" fmla="*/ 239510 w 371493"/>
                <a:gd name="connsiteY1" fmla="*/ 1069727 h 2267735"/>
                <a:gd name="connsiteX2" fmla="*/ 370073 w 371493"/>
                <a:gd name="connsiteY2" fmla="*/ 1253412 h 2267735"/>
                <a:gd name="connsiteX3" fmla="*/ 208740 w 371493"/>
                <a:gd name="connsiteY3" fmla="*/ 2267736 h 2267735"/>
                <a:gd name="connsiteX4" fmla="*/ 164333 w 371493"/>
                <a:gd name="connsiteY4" fmla="*/ 2267736 h 2267735"/>
                <a:gd name="connsiteX5" fmla="*/ 328620 w 371493"/>
                <a:gd name="connsiteY5" fmla="*/ 1254052 h 2267735"/>
                <a:gd name="connsiteX6" fmla="*/ 215534 w 371493"/>
                <a:gd name="connsiteY6" fmla="*/ 1103501 h 2267735"/>
                <a:gd name="connsiteX7" fmla="*/ 102842 w 371493"/>
                <a:gd name="connsiteY7" fmla="*/ 1004298 h 2267735"/>
                <a:gd name="connsiteX8" fmla="*/ 100233 w 371493"/>
                <a:gd name="connsiteY8" fmla="*/ 983571 h 2267735"/>
                <a:gd name="connsiteX9" fmla="*/ 116923 w 371493"/>
                <a:gd name="connsiteY9" fmla="*/ 971165 h 2267735"/>
                <a:gd name="connsiteX10" fmla="*/ 124947 w 371493"/>
                <a:gd name="connsiteY10" fmla="*/ 970230 h 2267735"/>
                <a:gd name="connsiteX11" fmla="*/ 330441 w 371493"/>
                <a:gd name="connsiteY11" fmla="*/ 892788 h 2267735"/>
                <a:gd name="connsiteX12" fmla="*/ 135040 w 371493"/>
                <a:gd name="connsiteY12" fmla="*/ 373195 h 2267735"/>
                <a:gd name="connsiteX13" fmla="*/ 95 w 371493"/>
                <a:gd name="connsiteY13" fmla="*/ 22713 h 2267735"/>
                <a:gd name="connsiteX14" fmla="*/ 18656 w 371493"/>
                <a:gd name="connsiteY14" fmla="*/ 66 h 2267735"/>
                <a:gd name="connsiteX15" fmla="*/ 41302 w 371493"/>
                <a:gd name="connsiteY15" fmla="*/ 18627 h 2267735"/>
                <a:gd name="connsiteX16" fmla="*/ 173342 w 371493"/>
                <a:gd name="connsiteY16" fmla="*/ 357342 h 2267735"/>
                <a:gd name="connsiteX17" fmla="*/ 370024 w 371493"/>
                <a:gd name="connsiteY17" fmla="*/ 904505 h 2267735"/>
                <a:gd name="connsiteX18" fmla="*/ 161280 w 371493"/>
                <a:gd name="connsiteY18" fmla="*/ 1007794 h 226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1493" h="2267735">
                  <a:moveTo>
                    <a:pt x="161280" y="1007794"/>
                  </a:moveTo>
                  <a:cubicBezTo>
                    <a:pt x="185109" y="1031130"/>
                    <a:pt x="212678" y="1050625"/>
                    <a:pt x="239510" y="1069727"/>
                  </a:cubicBezTo>
                  <a:cubicBezTo>
                    <a:pt x="303068" y="1114774"/>
                    <a:pt x="368744" y="1161446"/>
                    <a:pt x="370073" y="1253412"/>
                  </a:cubicBezTo>
                  <a:cubicBezTo>
                    <a:pt x="373470" y="1493958"/>
                    <a:pt x="291597" y="1921586"/>
                    <a:pt x="208740" y="2267736"/>
                  </a:cubicBezTo>
                  <a:lnTo>
                    <a:pt x="164333" y="2267736"/>
                  </a:lnTo>
                  <a:cubicBezTo>
                    <a:pt x="246501" y="1933107"/>
                    <a:pt x="332312" y="1511978"/>
                    <a:pt x="328620" y="1254052"/>
                  </a:cubicBezTo>
                  <a:cubicBezTo>
                    <a:pt x="327635" y="1183059"/>
                    <a:pt x="275646" y="1146184"/>
                    <a:pt x="215534" y="1103501"/>
                  </a:cubicBezTo>
                  <a:cubicBezTo>
                    <a:pt x="175902" y="1075340"/>
                    <a:pt x="134892" y="1046293"/>
                    <a:pt x="102842" y="1004298"/>
                  </a:cubicBezTo>
                  <a:cubicBezTo>
                    <a:pt x="98313" y="998341"/>
                    <a:pt x="97279" y="990464"/>
                    <a:pt x="100233" y="983571"/>
                  </a:cubicBezTo>
                  <a:cubicBezTo>
                    <a:pt x="103187" y="976729"/>
                    <a:pt x="109587" y="971953"/>
                    <a:pt x="116923" y="971165"/>
                  </a:cubicBezTo>
                  <a:lnTo>
                    <a:pt x="124947" y="970230"/>
                  </a:lnTo>
                  <a:cubicBezTo>
                    <a:pt x="203423" y="961516"/>
                    <a:pt x="310798" y="949454"/>
                    <a:pt x="330441" y="892788"/>
                  </a:cubicBezTo>
                  <a:cubicBezTo>
                    <a:pt x="334183" y="855323"/>
                    <a:pt x="214303" y="565199"/>
                    <a:pt x="135040" y="373195"/>
                  </a:cubicBezTo>
                  <a:cubicBezTo>
                    <a:pt x="50853" y="169276"/>
                    <a:pt x="3049" y="52400"/>
                    <a:pt x="95" y="22713"/>
                  </a:cubicBezTo>
                  <a:cubicBezTo>
                    <a:pt x="-988" y="11341"/>
                    <a:pt x="7283" y="1199"/>
                    <a:pt x="18656" y="66"/>
                  </a:cubicBezTo>
                  <a:cubicBezTo>
                    <a:pt x="29684" y="-820"/>
                    <a:pt x="40219" y="7254"/>
                    <a:pt x="41302" y="18627"/>
                  </a:cubicBezTo>
                  <a:cubicBezTo>
                    <a:pt x="43813" y="43735"/>
                    <a:pt x="109685" y="203197"/>
                    <a:pt x="173342" y="357342"/>
                  </a:cubicBezTo>
                  <a:cubicBezTo>
                    <a:pt x="328324" y="732686"/>
                    <a:pt x="381347" y="871766"/>
                    <a:pt x="370024" y="904505"/>
                  </a:cubicBezTo>
                  <a:cubicBezTo>
                    <a:pt x="344718" y="978255"/>
                    <a:pt x="245664" y="997406"/>
                    <a:pt x="161280" y="1007794"/>
                  </a:cubicBezTo>
                  <a:close/>
                </a:path>
              </a:pathLst>
            </a:custGeom>
            <a:solidFill>
              <a:srgbClr val="CDE0EB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E18B7E5-92E2-470C-BA85-FCC3C17E1D8E}"/>
                </a:ext>
              </a:extLst>
            </p:cNvPr>
            <p:cNvSpPr/>
            <p:nvPr/>
          </p:nvSpPr>
          <p:spPr>
            <a:xfrm>
              <a:off x="3504536" y="5833564"/>
              <a:ext cx="164441" cy="109805"/>
            </a:xfrm>
            <a:custGeom>
              <a:avLst/>
              <a:gdLst>
                <a:gd name="connsiteX0" fmla="*/ 163889 w 164441"/>
                <a:gd name="connsiteY0" fmla="*/ 46100 h 109805"/>
                <a:gd name="connsiteX1" fmla="*/ 141095 w 164441"/>
                <a:gd name="connsiteY1" fmla="*/ 109806 h 109805"/>
                <a:gd name="connsiteX2" fmla="*/ 37363 w 164441"/>
                <a:gd name="connsiteY2" fmla="*/ 98581 h 109805"/>
                <a:gd name="connsiteX3" fmla="*/ 390 w 164441"/>
                <a:gd name="connsiteY3" fmla="*/ 71552 h 109805"/>
                <a:gd name="connsiteX4" fmla="*/ 27517 w 164441"/>
                <a:gd name="connsiteY4" fmla="*/ 34629 h 109805"/>
                <a:gd name="connsiteX5" fmla="*/ 124011 w 164441"/>
                <a:gd name="connsiteY5" fmla="*/ 166 h 109805"/>
                <a:gd name="connsiteX6" fmla="*/ 163889 w 164441"/>
                <a:gd name="connsiteY6" fmla="*/ 46100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441" h="109805">
                  <a:moveTo>
                    <a:pt x="163889" y="46100"/>
                  </a:moveTo>
                  <a:cubicBezTo>
                    <a:pt x="166695" y="63774"/>
                    <a:pt x="158769" y="107049"/>
                    <a:pt x="141095" y="109806"/>
                  </a:cubicBezTo>
                  <a:lnTo>
                    <a:pt x="37363" y="98581"/>
                  </a:lnTo>
                  <a:cubicBezTo>
                    <a:pt x="19689" y="101338"/>
                    <a:pt x="3098" y="89276"/>
                    <a:pt x="390" y="71552"/>
                  </a:cubicBezTo>
                  <a:cubicBezTo>
                    <a:pt x="-2367" y="53829"/>
                    <a:pt x="9793" y="37337"/>
                    <a:pt x="27517" y="34629"/>
                  </a:cubicBezTo>
                  <a:lnTo>
                    <a:pt x="124011" y="166"/>
                  </a:lnTo>
                  <a:cubicBezTo>
                    <a:pt x="141636" y="-2541"/>
                    <a:pt x="161132" y="28475"/>
                    <a:pt x="163889" y="46100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C2F6CE5-3254-4BCE-8CB9-6BD74757A835}"/>
                </a:ext>
              </a:extLst>
            </p:cNvPr>
            <p:cNvSpPr/>
            <p:nvPr/>
          </p:nvSpPr>
          <p:spPr>
            <a:xfrm>
              <a:off x="3796358" y="5803797"/>
              <a:ext cx="164451" cy="109685"/>
            </a:xfrm>
            <a:custGeom>
              <a:avLst/>
              <a:gdLst>
                <a:gd name="connsiteX0" fmla="*/ 513 w 164451"/>
                <a:gd name="connsiteY0" fmla="*/ 55878 h 109685"/>
                <a:gd name="connsiteX1" fmla="*/ 41671 w 164451"/>
                <a:gd name="connsiteY1" fmla="*/ 109541 h 109685"/>
                <a:gd name="connsiteX2" fmla="*/ 137033 w 164451"/>
                <a:gd name="connsiteY2" fmla="*/ 67447 h 109685"/>
                <a:gd name="connsiteX3" fmla="*/ 164061 w 164451"/>
                <a:gd name="connsiteY3" fmla="*/ 30426 h 109685"/>
                <a:gd name="connsiteX4" fmla="*/ 127039 w 164451"/>
                <a:gd name="connsiteY4" fmla="*/ 3348 h 109685"/>
                <a:gd name="connsiteX5" fmla="*/ 24637 w 164451"/>
                <a:gd name="connsiteY5" fmla="*/ 0 h 109685"/>
                <a:gd name="connsiteX6" fmla="*/ 513 w 164451"/>
                <a:gd name="connsiteY6" fmla="*/ 55878 h 10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451" h="109685">
                  <a:moveTo>
                    <a:pt x="513" y="55878"/>
                  </a:moveTo>
                  <a:cubicBezTo>
                    <a:pt x="3270" y="73503"/>
                    <a:pt x="23947" y="112347"/>
                    <a:pt x="41671" y="109541"/>
                  </a:cubicBezTo>
                  <a:lnTo>
                    <a:pt x="137033" y="67447"/>
                  </a:lnTo>
                  <a:cubicBezTo>
                    <a:pt x="154658" y="64641"/>
                    <a:pt x="166818" y="48050"/>
                    <a:pt x="164061" y="30426"/>
                  </a:cubicBezTo>
                  <a:cubicBezTo>
                    <a:pt x="161304" y="12751"/>
                    <a:pt x="144713" y="640"/>
                    <a:pt x="127039" y="3348"/>
                  </a:cubicBezTo>
                  <a:lnTo>
                    <a:pt x="24637" y="0"/>
                  </a:lnTo>
                  <a:cubicBezTo>
                    <a:pt x="6864" y="2708"/>
                    <a:pt x="-2342" y="38105"/>
                    <a:pt x="513" y="55878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2C820B4-B2E0-4529-8680-6B334B142ECC}"/>
                </a:ext>
              </a:extLst>
            </p:cNvPr>
            <p:cNvSpPr/>
            <p:nvPr/>
          </p:nvSpPr>
          <p:spPr>
            <a:xfrm>
              <a:off x="3307196" y="4747132"/>
              <a:ext cx="787134" cy="1169209"/>
            </a:xfrm>
            <a:custGeom>
              <a:avLst/>
              <a:gdLst>
                <a:gd name="connsiteX0" fmla="*/ 205755 w 787134"/>
                <a:gd name="connsiteY0" fmla="*/ 1169209 h 1169209"/>
                <a:gd name="connsiteX1" fmla="*/ 231898 w 787134"/>
                <a:gd name="connsiteY1" fmla="*/ 1167142 h 1169209"/>
                <a:gd name="connsiteX2" fmla="*/ 228747 w 787134"/>
                <a:gd name="connsiteY2" fmla="*/ 1146661 h 1169209"/>
                <a:gd name="connsiteX3" fmla="*/ 44521 w 787134"/>
                <a:gd name="connsiteY3" fmla="*/ 1011519 h 1169209"/>
                <a:gd name="connsiteX4" fmla="*/ 175281 w 787134"/>
                <a:gd name="connsiteY4" fmla="*/ 93099 h 1169209"/>
                <a:gd name="connsiteX5" fmla="*/ 258040 w 787134"/>
                <a:gd name="connsiteY5" fmla="*/ 25208 h 1169209"/>
                <a:gd name="connsiteX6" fmla="*/ 260649 w 787134"/>
                <a:gd name="connsiteY6" fmla="*/ 25454 h 1169209"/>
                <a:gd name="connsiteX7" fmla="*/ 263160 w 787134"/>
                <a:gd name="connsiteY7" fmla="*/ 24421 h 1169209"/>
                <a:gd name="connsiteX8" fmla="*/ 362460 w 787134"/>
                <a:gd name="connsiteY8" fmla="*/ 63904 h 1169209"/>
                <a:gd name="connsiteX9" fmla="*/ 766457 w 787134"/>
                <a:gd name="connsiteY9" fmla="*/ 899665 h 1169209"/>
                <a:gd name="connsiteX10" fmla="*/ 632103 w 787134"/>
                <a:gd name="connsiteY10" fmla="*/ 1083841 h 1169209"/>
                <a:gd name="connsiteX11" fmla="*/ 635254 w 787134"/>
                <a:gd name="connsiteY11" fmla="*/ 1104322 h 1169209"/>
                <a:gd name="connsiteX12" fmla="*/ 787135 w 787134"/>
                <a:gd name="connsiteY12" fmla="*/ 899665 h 1169209"/>
                <a:gd name="connsiteX13" fmla="*/ 378559 w 787134"/>
                <a:gd name="connsiteY13" fmla="*/ 50858 h 1169209"/>
                <a:gd name="connsiteX14" fmla="*/ 257400 w 787134"/>
                <a:gd name="connsiteY14" fmla="*/ 4482 h 1169209"/>
                <a:gd name="connsiteX15" fmla="*/ 156080 w 787134"/>
                <a:gd name="connsiteY15" fmla="*/ 85616 h 1169209"/>
                <a:gd name="connsiteX16" fmla="*/ 24828 w 787134"/>
                <a:gd name="connsiteY16" fmla="*/ 1017870 h 1169209"/>
                <a:gd name="connsiteX17" fmla="*/ 205755 w 787134"/>
                <a:gd name="connsiteY17" fmla="*/ 1169209 h 1169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7134" h="1169209">
                  <a:moveTo>
                    <a:pt x="205755" y="1169209"/>
                  </a:moveTo>
                  <a:cubicBezTo>
                    <a:pt x="214174" y="1169209"/>
                    <a:pt x="222839" y="1168520"/>
                    <a:pt x="231898" y="1167142"/>
                  </a:cubicBezTo>
                  <a:lnTo>
                    <a:pt x="228747" y="1146661"/>
                  </a:lnTo>
                  <a:cubicBezTo>
                    <a:pt x="100941" y="1166550"/>
                    <a:pt x="46786" y="1017920"/>
                    <a:pt x="44521" y="1011519"/>
                  </a:cubicBezTo>
                  <a:cubicBezTo>
                    <a:pt x="-50595" y="675610"/>
                    <a:pt x="173016" y="98908"/>
                    <a:pt x="175281" y="93099"/>
                  </a:cubicBezTo>
                  <a:cubicBezTo>
                    <a:pt x="203097" y="21220"/>
                    <a:pt x="255775" y="25061"/>
                    <a:pt x="258040" y="25208"/>
                  </a:cubicBezTo>
                  <a:lnTo>
                    <a:pt x="260649" y="25454"/>
                  </a:lnTo>
                  <a:lnTo>
                    <a:pt x="263160" y="24421"/>
                  </a:lnTo>
                  <a:cubicBezTo>
                    <a:pt x="265178" y="23584"/>
                    <a:pt x="314213" y="3989"/>
                    <a:pt x="362460" y="63904"/>
                  </a:cubicBezTo>
                  <a:cubicBezTo>
                    <a:pt x="366448" y="68827"/>
                    <a:pt x="754986" y="550315"/>
                    <a:pt x="766457" y="899665"/>
                  </a:cubicBezTo>
                  <a:cubicBezTo>
                    <a:pt x="766309" y="905819"/>
                    <a:pt x="760057" y="1063902"/>
                    <a:pt x="632103" y="1083841"/>
                  </a:cubicBezTo>
                  <a:lnTo>
                    <a:pt x="635254" y="1104322"/>
                  </a:lnTo>
                  <a:cubicBezTo>
                    <a:pt x="780341" y="1081724"/>
                    <a:pt x="787085" y="901437"/>
                    <a:pt x="787135" y="899665"/>
                  </a:cubicBezTo>
                  <a:cubicBezTo>
                    <a:pt x="775417" y="542586"/>
                    <a:pt x="394707" y="70797"/>
                    <a:pt x="378559" y="50858"/>
                  </a:cubicBezTo>
                  <a:cubicBezTo>
                    <a:pt x="325832" y="-14522"/>
                    <a:pt x="269904" y="149"/>
                    <a:pt x="257400" y="4482"/>
                  </a:cubicBezTo>
                  <a:cubicBezTo>
                    <a:pt x="244156" y="3891"/>
                    <a:pt x="186358" y="7239"/>
                    <a:pt x="156080" y="85616"/>
                  </a:cubicBezTo>
                  <a:cubicBezTo>
                    <a:pt x="146677" y="109444"/>
                    <a:pt x="-72405" y="674626"/>
                    <a:pt x="24828" y="1017870"/>
                  </a:cubicBezTo>
                  <a:cubicBezTo>
                    <a:pt x="25567" y="1019938"/>
                    <a:pt x="79574" y="1169209"/>
                    <a:pt x="205755" y="1169209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A4B77E3-658E-46EB-B22B-C96E496C82E3}"/>
                </a:ext>
              </a:extLst>
            </p:cNvPr>
            <p:cNvSpPr/>
            <p:nvPr/>
          </p:nvSpPr>
          <p:spPr>
            <a:xfrm>
              <a:off x="3508388" y="4354999"/>
              <a:ext cx="75604" cy="412516"/>
            </a:xfrm>
            <a:custGeom>
              <a:avLst/>
              <a:gdLst>
                <a:gd name="connsiteX0" fmla="*/ 23370 w 75604"/>
                <a:gd name="connsiteY0" fmla="*/ 412517 h 412516"/>
                <a:gd name="connsiteX1" fmla="*/ 43505 w 75604"/>
                <a:gd name="connsiteY1" fmla="*/ 407889 h 412516"/>
                <a:gd name="connsiteX2" fmla="*/ 50152 w 75604"/>
                <a:gd name="connsiteY2" fmla="*/ 31757 h 412516"/>
                <a:gd name="connsiteX3" fmla="*/ 74226 w 75604"/>
                <a:gd name="connsiteY3" fmla="*/ 20779 h 412516"/>
                <a:gd name="connsiteX4" fmla="*/ 75605 w 75604"/>
                <a:gd name="connsiteY4" fmla="*/ 101 h 412516"/>
                <a:gd name="connsiteX5" fmla="*/ 34447 w 75604"/>
                <a:gd name="connsiteY5" fmla="*/ 18317 h 412516"/>
                <a:gd name="connsiteX6" fmla="*/ 23370 w 75604"/>
                <a:gd name="connsiteY6" fmla="*/ 412517 h 41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04" h="412516">
                  <a:moveTo>
                    <a:pt x="23370" y="412517"/>
                  </a:moveTo>
                  <a:lnTo>
                    <a:pt x="43505" y="407889"/>
                  </a:lnTo>
                  <a:cubicBezTo>
                    <a:pt x="21203" y="308982"/>
                    <a:pt x="3381" y="86503"/>
                    <a:pt x="50152" y="31757"/>
                  </a:cubicBezTo>
                  <a:cubicBezTo>
                    <a:pt x="57143" y="23634"/>
                    <a:pt x="64774" y="20089"/>
                    <a:pt x="74226" y="20779"/>
                  </a:cubicBezTo>
                  <a:lnTo>
                    <a:pt x="75605" y="101"/>
                  </a:lnTo>
                  <a:cubicBezTo>
                    <a:pt x="59998" y="-883"/>
                    <a:pt x="45573" y="5320"/>
                    <a:pt x="34447" y="18317"/>
                  </a:cubicBezTo>
                  <a:cubicBezTo>
                    <a:pt x="-21924" y="84189"/>
                    <a:pt x="3283" y="323752"/>
                    <a:pt x="23370" y="412517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BFAB472-CDCC-4B6F-805E-F53B8E267358}"/>
                </a:ext>
              </a:extLst>
            </p:cNvPr>
            <p:cNvSpPr/>
            <p:nvPr/>
          </p:nvSpPr>
          <p:spPr>
            <a:xfrm>
              <a:off x="4447843" y="4368359"/>
              <a:ext cx="376891" cy="1199617"/>
            </a:xfrm>
            <a:custGeom>
              <a:avLst/>
              <a:gdLst>
                <a:gd name="connsiteX0" fmla="*/ 366552 w 376891"/>
                <a:gd name="connsiteY0" fmla="*/ 1199618 h 1199617"/>
                <a:gd name="connsiteX1" fmla="*/ 366552 w 376891"/>
                <a:gd name="connsiteY1" fmla="*/ 1199618 h 1199617"/>
                <a:gd name="connsiteX2" fmla="*/ 376891 w 376891"/>
                <a:gd name="connsiteY2" fmla="*/ 1189180 h 1199617"/>
                <a:gd name="connsiteX3" fmla="*/ 293098 w 376891"/>
                <a:gd name="connsiteY3" fmla="*/ 608737 h 1199617"/>
                <a:gd name="connsiteX4" fmla="*/ 19025 w 376891"/>
                <a:gd name="connsiteY4" fmla="*/ 4711 h 1199617"/>
                <a:gd name="connsiteX5" fmla="*/ 4698 w 376891"/>
                <a:gd name="connsiteY5" fmla="*/ 1659 h 1199617"/>
                <a:gd name="connsiteX6" fmla="*/ 1695 w 376891"/>
                <a:gd name="connsiteY6" fmla="*/ 15985 h 1199617"/>
                <a:gd name="connsiteX7" fmla="*/ 273307 w 376891"/>
                <a:gd name="connsiteY7" fmla="*/ 614743 h 1199617"/>
                <a:gd name="connsiteX8" fmla="*/ 356214 w 376891"/>
                <a:gd name="connsiteY8" fmla="*/ 1189230 h 1199617"/>
                <a:gd name="connsiteX9" fmla="*/ 366552 w 376891"/>
                <a:gd name="connsiteY9" fmla="*/ 1199618 h 119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6891" h="1199617">
                  <a:moveTo>
                    <a:pt x="366552" y="1199618"/>
                  </a:moveTo>
                  <a:lnTo>
                    <a:pt x="366552" y="1199618"/>
                  </a:lnTo>
                  <a:cubicBezTo>
                    <a:pt x="372312" y="1199568"/>
                    <a:pt x="376940" y="1194891"/>
                    <a:pt x="376891" y="1189180"/>
                  </a:cubicBezTo>
                  <a:cubicBezTo>
                    <a:pt x="375759" y="881678"/>
                    <a:pt x="317862" y="690413"/>
                    <a:pt x="293098" y="608737"/>
                  </a:cubicBezTo>
                  <a:cubicBezTo>
                    <a:pt x="225552" y="385421"/>
                    <a:pt x="130781" y="176579"/>
                    <a:pt x="19025" y="4711"/>
                  </a:cubicBezTo>
                  <a:cubicBezTo>
                    <a:pt x="15874" y="-65"/>
                    <a:pt x="9424" y="-1443"/>
                    <a:pt x="4698" y="1659"/>
                  </a:cubicBezTo>
                  <a:cubicBezTo>
                    <a:pt x="-77" y="4809"/>
                    <a:pt x="-1456" y="11210"/>
                    <a:pt x="1695" y="15985"/>
                  </a:cubicBezTo>
                  <a:cubicBezTo>
                    <a:pt x="112368" y="186179"/>
                    <a:pt x="206303" y="393249"/>
                    <a:pt x="273307" y="614743"/>
                  </a:cubicBezTo>
                  <a:cubicBezTo>
                    <a:pt x="297776" y="695582"/>
                    <a:pt x="355081" y="884780"/>
                    <a:pt x="356214" y="1189230"/>
                  </a:cubicBezTo>
                  <a:cubicBezTo>
                    <a:pt x="356263" y="1195039"/>
                    <a:pt x="360891" y="1199618"/>
                    <a:pt x="366552" y="1199618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A56E830-CBB9-4431-90F2-EEC197EA732B}"/>
                </a:ext>
              </a:extLst>
            </p:cNvPr>
            <p:cNvSpPr/>
            <p:nvPr/>
          </p:nvSpPr>
          <p:spPr>
            <a:xfrm>
              <a:off x="4585909" y="5474781"/>
              <a:ext cx="229323" cy="302776"/>
            </a:xfrm>
            <a:custGeom>
              <a:avLst/>
              <a:gdLst>
                <a:gd name="connsiteX0" fmla="*/ 151783 w 229323"/>
                <a:gd name="connsiteY0" fmla="*/ 302776 h 302776"/>
                <a:gd name="connsiteX1" fmla="*/ 1 w 229323"/>
                <a:gd name="connsiteY1" fmla="*/ 152126 h 302776"/>
                <a:gd name="connsiteX2" fmla="*/ 150700 w 229323"/>
                <a:gd name="connsiteY2" fmla="*/ 295 h 302776"/>
                <a:gd name="connsiteX3" fmla="*/ 228289 w 229323"/>
                <a:gd name="connsiteY3" fmla="*/ 0 h 302776"/>
                <a:gd name="connsiteX4" fmla="*/ 229323 w 229323"/>
                <a:gd name="connsiteY4" fmla="*/ 302480 h 302776"/>
                <a:gd name="connsiteX5" fmla="*/ 151783 w 229323"/>
                <a:gd name="connsiteY5" fmla="*/ 302776 h 30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323" h="302776">
                  <a:moveTo>
                    <a:pt x="151783" y="302776"/>
                  </a:moveTo>
                  <a:cubicBezTo>
                    <a:pt x="68286" y="303071"/>
                    <a:pt x="297" y="235673"/>
                    <a:pt x="1" y="152126"/>
                  </a:cubicBezTo>
                  <a:cubicBezTo>
                    <a:pt x="-343" y="68678"/>
                    <a:pt x="67153" y="640"/>
                    <a:pt x="150700" y="295"/>
                  </a:cubicBezTo>
                  <a:lnTo>
                    <a:pt x="228289" y="0"/>
                  </a:lnTo>
                  <a:lnTo>
                    <a:pt x="229323" y="302480"/>
                  </a:lnTo>
                  <a:lnTo>
                    <a:pt x="151783" y="302776"/>
                  </a:lnTo>
                  <a:close/>
                </a:path>
              </a:pathLst>
            </a:custGeom>
            <a:solidFill>
              <a:srgbClr val="93B2C4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6BC3BE2-F580-4ECF-ABFD-71E9DC51507F}"/>
                </a:ext>
              </a:extLst>
            </p:cNvPr>
            <p:cNvSpPr/>
            <p:nvPr/>
          </p:nvSpPr>
          <p:spPr>
            <a:xfrm>
              <a:off x="4657148" y="5474829"/>
              <a:ext cx="302482" cy="302433"/>
            </a:xfrm>
            <a:custGeom>
              <a:avLst/>
              <a:gdLst>
                <a:gd name="connsiteX0" fmla="*/ 302482 w 302482"/>
                <a:gd name="connsiteY0" fmla="*/ 150700 h 302433"/>
                <a:gd name="connsiteX1" fmla="*/ 151734 w 302482"/>
                <a:gd name="connsiteY1" fmla="*/ 302432 h 302433"/>
                <a:gd name="connsiteX2" fmla="*/ 1 w 302482"/>
                <a:gd name="connsiteY2" fmla="*/ 151783 h 302433"/>
                <a:gd name="connsiteX3" fmla="*/ 150651 w 302482"/>
                <a:gd name="connsiteY3" fmla="*/ 1 h 302433"/>
                <a:gd name="connsiteX4" fmla="*/ 302482 w 302482"/>
                <a:gd name="connsiteY4" fmla="*/ 150700 h 30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2482" h="302433">
                  <a:moveTo>
                    <a:pt x="302482" y="150700"/>
                  </a:moveTo>
                  <a:cubicBezTo>
                    <a:pt x="302777" y="234197"/>
                    <a:pt x="235329" y="302137"/>
                    <a:pt x="151734" y="302432"/>
                  </a:cubicBezTo>
                  <a:cubicBezTo>
                    <a:pt x="68236" y="302777"/>
                    <a:pt x="247" y="235280"/>
                    <a:pt x="1" y="151783"/>
                  </a:cubicBezTo>
                  <a:cubicBezTo>
                    <a:pt x="-294" y="68286"/>
                    <a:pt x="67153" y="345"/>
                    <a:pt x="150651" y="1"/>
                  </a:cubicBezTo>
                  <a:cubicBezTo>
                    <a:pt x="234197" y="-295"/>
                    <a:pt x="302186" y="67202"/>
                    <a:pt x="302482" y="150700"/>
                  </a:cubicBezTo>
                  <a:close/>
                </a:path>
              </a:pathLst>
            </a:custGeom>
            <a:solidFill>
              <a:srgbClr val="A6CAD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95F3FE4-64FF-4FE6-9C1B-7A16F426BF90}"/>
                </a:ext>
              </a:extLst>
            </p:cNvPr>
            <p:cNvSpPr/>
            <p:nvPr/>
          </p:nvSpPr>
          <p:spPr>
            <a:xfrm>
              <a:off x="4732768" y="5550450"/>
              <a:ext cx="151192" cy="151241"/>
            </a:xfrm>
            <a:custGeom>
              <a:avLst/>
              <a:gdLst>
                <a:gd name="connsiteX0" fmla="*/ 151192 w 151192"/>
                <a:gd name="connsiteY0" fmla="*/ 75374 h 151241"/>
                <a:gd name="connsiteX1" fmla="*/ 75867 w 151192"/>
                <a:gd name="connsiteY1" fmla="*/ 151241 h 151241"/>
                <a:gd name="connsiteX2" fmla="*/ 1 w 151192"/>
                <a:gd name="connsiteY2" fmla="*/ 75916 h 151241"/>
                <a:gd name="connsiteX3" fmla="*/ 75277 w 151192"/>
                <a:gd name="connsiteY3" fmla="*/ 0 h 151241"/>
                <a:gd name="connsiteX4" fmla="*/ 151192 w 151192"/>
                <a:gd name="connsiteY4" fmla="*/ 75374 h 15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92" h="151241">
                  <a:moveTo>
                    <a:pt x="151192" y="75374"/>
                  </a:moveTo>
                  <a:cubicBezTo>
                    <a:pt x="151340" y="117123"/>
                    <a:pt x="117616" y="151093"/>
                    <a:pt x="75867" y="151241"/>
                  </a:cubicBezTo>
                  <a:cubicBezTo>
                    <a:pt x="34119" y="151389"/>
                    <a:pt x="149" y="117616"/>
                    <a:pt x="1" y="75916"/>
                  </a:cubicBezTo>
                  <a:cubicBezTo>
                    <a:pt x="-196" y="34118"/>
                    <a:pt x="33577" y="148"/>
                    <a:pt x="75277" y="0"/>
                  </a:cubicBezTo>
                  <a:cubicBezTo>
                    <a:pt x="117025" y="-147"/>
                    <a:pt x="151045" y="33576"/>
                    <a:pt x="151192" y="75374"/>
                  </a:cubicBezTo>
                  <a:close/>
                </a:path>
              </a:pathLst>
            </a:custGeom>
            <a:solidFill>
              <a:srgbClr val="6E9FB7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00864B6-70B7-4E6E-B046-F822D8029A65}"/>
                </a:ext>
              </a:extLst>
            </p:cNvPr>
            <p:cNvSpPr/>
            <p:nvPr/>
          </p:nvSpPr>
          <p:spPr>
            <a:xfrm>
              <a:off x="4640117" y="5464393"/>
              <a:ext cx="254687" cy="319662"/>
            </a:xfrm>
            <a:custGeom>
              <a:avLst/>
              <a:gdLst>
                <a:gd name="connsiteX0" fmla="*/ 156555 w 254687"/>
                <a:gd name="connsiteY0" fmla="*/ 319662 h 319662"/>
                <a:gd name="connsiteX1" fmla="*/ 247831 w 254687"/>
                <a:gd name="connsiteY1" fmla="*/ 301988 h 319662"/>
                <a:gd name="connsiteX2" fmla="*/ 254083 w 254687"/>
                <a:gd name="connsiteY2" fmla="*/ 288695 h 319662"/>
                <a:gd name="connsiteX3" fmla="*/ 240840 w 254687"/>
                <a:gd name="connsiteY3" fmla="*/ 282443 h 319662"/>
                <a:gd name="connsiteX4" fmla="*/ 81574 w 254687"/>
                <a:gd name="connsiteY4" fmla="*/ 278554 h 319662"/>
                <a:gd name="connsiteX5" fmla="*/ 21019 w 254687"/>
                <a:gd name="connsiteY5" fmla="*/ 170588 h 319662"/>
                <a:gd name="connsiteX6" fmla="*/ 59519 w 254687"/>
                <a:gd name="connsiteY6" fmla="*/ 72075 h 319662"/>
                <a:gd name="connsiteX7" fmla="*/ 167780 w 254687"/>
                <a:gd name="connsiteY7" fmla="*/ 20726 h 319662"/>
                <a:gd name="connsiteX8" fmla="*/ 178118 w 254687"/>
                <a:gd name="connsiteY8" fmla="*/ 10289 h 319662"/>
                <a:gd name="connsiteX9" fmla="*/ 167780 w 254687"/>
                <a:gd name="connsiteY9" fmla="*/ 0 h 319662"/>
                <a:gd name="connsiteX10" fmla="*/ 167730 w 254687"/>
                <a:gd name="connsiteY10" fmla="*/ 0 h 319662"/>
                <a:gd name="connsiteX11" fmla="*/ 44257 w 254687"/>
                <a:gd name="connsiteY11" fmla="*/ 58093 h 319662"/>
                <a:gd name="connsiteX12" fmla="*/ 391 w 254687"/>
                <a:gd name="connsiteY12" fmla="*/ 172213 h 319662"/>
                <a:gd name="connsiteX13" fmla="*/ 70350 w 254687"/>
                <a:gd name="connsiteY13" fmla="*/ 295933 h 319662"/>
                <a:gd name="connsiteX14" fmla="*/ 156555 w 254687"/>
                <a:gd name="connsiteY14" fmla="*/ 319662 h 31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687" h="319662">
                  <a:moveTo>
                    <a:pt x="156555" y="319662"/>
                  </a:moveTo>
                  <a:cubicBezTo>
                    <a:pt x="182204" y="319662"/>
                    <a:pt x="212433" y="314788"/>
                    <a:pt x="247831" y="301988"/>
                  </a:cubicBezTo>
                  <a:cubicBezTo>
                    <a:pt x="253197" y="300019"/>
                    <a:pt x="256003" y="294111"/>
                    <a:pt x="254083" y="288695"/>
                  </a:cubicBezTo>
                  <a:cubicBezTo>
                    <a:pt x="252114" y="283378"/>
                    <a:pt x="246206" y="280622"/>
                    <a:pt x="240840" y="282443"/>
                  </a:cubicBezTo>
                  <a:cubicBezTo>
                    <a:pt x="176641" y="305631"/>
                    <a:pt x="121502" y="304253"/>
                    <a:pt x="81574" y="278554"/>
                  </a:cubicBezTo>
                  <a:cubicBezTo>
                    <a:pt x="47309" y="256498"/>
                    <a:pt x="24662" y="216127"/>
                    <a:pt x="21019" y="170588"/>
                  </a:cubicBezTo>
                  <a:cubicBezTo>
                    <a:pt x="18312" y="137504"/>
                    <a:pt x="32343" y="101614"/>
                    <a:pt x="59519" y="72075"/>
                  </a:cubicBezTo>
                  <a:cubicBezTo>
                    <a:pt x="88910" y="40074"/>
                    <a:pt x="129379" y="20874"/>
                    <a:pt x="167780" y="20726"/>
                  </a:cubicBezTo>
                  <a:cubicBezTo>
                    <a:pt x="173491" y="20726"/>
                    <a:pt x="178118" y="16049"/>
                    <a:pt x="178118" y="10289"/>
                  </a:cubicBezTo>
                  <a:cubicBezTo>
                    <a:pt x="178118" y="4578"/>
                    <a:pt x="173441" y="0"/>
                    <a:pt x="167780" y="0"/>
                  </a:cubicBezTo>
                  <a:lnTo>
                    <a:pt x="167730" y="0"/>
                  </a:lnTo>
                  <a:cubicBezTo>
                    <a:pt x="123028" y="197"/>
                    <a:pt x="78030" y="21366"/>
                    <a:pt x="44257" y="58093"/>
                  </a:cubicBezTo>
                  <a:cubicBezTo>
                    <a:pt x="13241" y="91817"/>
                    <a:pt x="-2760" y="133468"/>
                    <a:pt x="391" y="172213"/>
                  </a:cubicBezTo>
                  <a:cubicBezTo>
                    <a:pt x="4527" y="224152"/>
                    <a:pt x="30718" y="270381"/>
                    <a:pt x="70350" y="295933"/>
                  </a:cubicBezTo>
                  <a:cubicBezTo>
                    <a:pt x="89501" y="308339"/>
                    <a:pt x="117662" y="319662"/>
                    <a:pt x="156555" y="319662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89E57CA-42E4-42D0-8DA6-F72BB986F9D3}"/>
                </a:ext>
              </a:extLst>
            </p:cNvPr>
            <p:cNvSpPr/>
            <p:nvPr/>
          </p:nvSpPr>
          <p:spPr>
            <a:xfrm>
              <a:off x="4580396" y="5470449"/>
              <a:ext cx="227902" cy="318480"/>
            </a:xfrm>
            <a:custGeom>
              <a:avLst/>
              <a:gdLst>
                <a:gd name="connsiteX0" fmla="*/ 163499 w 227902"/>
                <a:gd name="connsiteY0" fmla="*/ 318481 h 318480"/>
                <a:gd name="connsiteX1" fmla="*/ 219279 w 227902"/>
                <a:gd name="connsiteY1" fmla="*/ 313410 h 318480"/>
                <a:gd name="connsiteX2" fmla="*/ 227747 w 227902"/>
                <a:gd name="connsiteY2" fmla="*/ 301496 h 318480"/>
                <a:gd name="connsiteX3" fmla="*/ 215784 w 227902"/>
                <a:gd name="connsiteY3" fmla="*/ 293028 h 318480"/>
                <a:gd name="connsiteX4" fmla="*/ 64100 w 227902"/>
                <a:gd name="connsiteY4" fmla="*/ 263292 h 318480"/>
                <a:gd name="connsiteX5" fmla="*/ 28555 w 227902"/>
                <a:gd name="connsiteY5" fmla="*/ 104962 h 318480"/>
                <a:gd name="connsiteX6" fmla="*/ 186195 w 227902"/>
                <a:gd name="connsiteY6" fmla="*/ 20677 h 318480"/>
                <a:gd name="connsiteX7" fmla="*/ 196534 w 227902"/>
                <a:gd name="connsiteY7" fmla="*/ 10289 h 318480"/>
                <a:gd name="connsiteX8" fmla="*/ 186195 w 227902"/>
                <a:gd name="connsiteY8" fmla="*/ 0 h 318480"/>
                <a:gd name="connsiteX9" fmla="*/ 186146 w 227902"/>
                <a:gd name="connsiteY9" fmla="*/ 0 h 318480"/>
                <a:gd name="connsiteX10" fmla="*/ 8862 w 227902"/>
                <a:gd name="connsiteY10" fmla="*/ 98562 h 318480"/>
                <a:gd name="connsiteX11" fmla="*/ 49675 w 227902"/>
                <a:gd name="connsiteY11" fmla="*/ 278160 h 318480"/>
                <a:gd name="connsiteX12" fmla="*/ 163499 w 227902"/>
                <a:gd name="connsiteY12" fmla="*/ 318481 h 31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902" h="318480">
                  <a:moveTo>
                    <a:pt x="163499" y="318481"/>
                  </a:moveTo>
                  <a:cubicBezTo>
                    <a:pt x="180681" y="318481"/>
                    <a:pt x="199291" y="316807"/>
                    <a:pt x="219279" y="313410"/>
                  </a:cubicBezTo>
                  <a:cubicBezTo>
                    <a:pt x="224941" y="312475"/>
                    <a:pt x="228732" y="307108"/>
                    <a:pt x="227747" y="301496"/>
                  </a:cubicBezTo>
                  <a:cubicBezTo>
                    <a:pt x="226763" y="295834"/>
                    <a:pt x="221249" y="292043"/>
                    <a:pt x="215784" y="293028"/>
                  </a:cubicBezTo>
                  <a:cubicBezTo>
                    <a:pt x="112889" y="310357"/>
                    <a:pt x="76162" y="274911"/>
                    <a:pt x="64100" y="263292"/>
                  </a:cubicBezTo>
                  <a:cubicBezTo>
                    <a:pt x="24469" y="224989"/>
                    <a:pt x="10191" y="161382"/>
                    <a:pt x="28555" y="104962"/>
                  </a:cubicBezTo>
                  <a:cubicBezTo>
                    <a:pt x="47952" y="45441"/>
                    <a:pt x="93639" y="20973"/>
                    <a:pt x="186195" y="20677"/>
                  </a:cubicBezTo>
                  <a:cubicBezTo>
                    <a:pt x="191956" y="20628"/>
                    <a:pt x="196534" y="16050"/>
                    <a:pt x="196534" y="10289"/>
                  </a:cubicBezTo>
                  <a:cubicBezTo>
                    <a:pt x="196485" y="4578"/>
                    <a:pt x="191857" y="0"/>
                    <a:pt x="186195" y="0"/>
                  </a:cubicBezTo>
                  <a:lnTo>
                    <a:pt x="186146" y="0"/>
                  </a:lnTo>
                  <a:cubicBezTo>
                    <a:pt x="84335" y="394"/>
                    <a:pt x="31263" y="29834"/>
                    <a:pt x="8862" y="98562"/>
                  </a:cubicBezTo>
                  <a:cubicBezTo>
                    <a:pt x="-11865" y="162367"/>
                    <a:pt x="4579" y="234541"/>
                    <a:pt x="49675" y="278160"/>
                  </a:cubicBezTo>
                  <a:cubicBezTo>
                    <a:pt x="77639" y="305188"/>
                    <a:pt x="115203" y="318481"/>
                    <a:pt x="163499" y="318481"/>
                  </a:cubicBez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A874A18-5950-416B-81EE-ED242130DF91}"/>
                </a:ext>
              </a:extLst>
            </p:cNvPr>
            <p:cNvSpPr/>
            <p:nvPr/>
          </p:nvSpPr>
          <p:spPr>
            <a:xfrm>
              <a:off x="4859039" y="5478154"/>
              <a:ext cx="102949" cy="175682"/>
            </a:xfrm>
            <a:custGeom>
              <a:avLst/>
              <a:gdLst>
                <a:gd name="connsiteX0" fmla="*/ 86805 w 102949"/>
                <a:gd name="connsiteY0" fmla="*/ 175683 h 175682"/>
                <a:gd name="connsiteX1" fmla="*/ 96159 w 102949"/>
                <a:gd name="connsiteY1" fmla="*/ 169676 h 175682"/>
                <a:gd name="connsiteX2" fmla="*/ 83999 w 102949"/>
                <a:gd name="connsiteY2" fmla="*/ 63434 h 175682"/>
                <a:gd name="connsiteX3" fmla="*/ 12219 w 102949"/>
                <a:gd name="connsiteY3" fmla="*/ 122 h 175682"/>
                <a:gd name="connsiteX4" fmla="*/ 157 w 102949"/>
                <a:gd name="connsiteY4" fmla="*/ 8540 h 175682"/>
                <a:gd name="connsiteX5" fmla="*/ 8576 w 102949"/>
                <a:gd name="connsiteY5" fmla="*/ 20504 h 175682"/>
                <a:gd name="connsiteX6" fmla="*/ 65636 w 102949"/>
                <a:gd name="connsiteY6" fmla="*/ 72985 h 175682"/>
                <a:gd name="connsiteX7" fmla="*/ 77451 w 102949"/>
                <a:gd name="connsiteY7" fmla="*/ 160963 h 175682"/>
                <a:gd name="connsiteX8" fmla="*/ 82473 w 102949"/>
                <a:gd name="connsiteY8" fmla="*/ 174747 h 175682"/>
                <a:gd name="connsiteX9" fmla="*/ 86805 w 102949"/>
                <a:gd name="connsiteY9" fmla="*/ 175683 h 17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49" h="175682">
                  <a:moveTo>
                    <a:pt x="86805" y="175683"/>
                  </a:moveTo>
                  <a:cubicBezTo>
                    <a:pt x="90694" y="175683"/>
                    <a:pt x="94436" y="173467"/>
                    <a:pt x="96159" y="169676"/>
                  </a:cubicBezTo>
                  <a:cubicBezTo>
                    <a:pt x="108516" y="143239"/>
                    <a:pt x="103741" y="101490"/>
                    <a:pt x="83999" y="63434"/>
                  </a:cubicBezTo>
                  <a:cubicBezTo>
                    <a:pt x="65636" y="27987"/>
                    <a:pt x="39444" y="4947"/>
                    <a:pt x="12219" y="122"/>
                  </a:cubicBezTo>
                  <a:cubicBezTo>
                    <a:pt x="6557" y="-715"/>
                    <a:pt x="1240" y="2830"/>
                    <a:pt x="157" y="8540"/>
                  </a:cubicBezTo>
                  <a:cubicBezTo>
                    <a:pt x="-828" y="14153"/>
                    <a:pt x="2914" y="19519"/>
                    <a:pt x="8576" y="20504"/>
                  </a:cubicBezTo>
                  <a:cubicBezTo>
                    <a:pt x="29155" y="24147"/>
                    <a:pt x="50472" y="43791"/>
                    <a:pt x="65636" y="72985"/>
                  </a:cubicBezTo>
                  <a:cubicBezTo>
                    <a:pt x="82276" y="105035"/>
                    <a:pt x="87051" y="140433"/>
                    <a:pt x="77451" y="160963"/>
                  </a:cubicBezTo>
                  <a:cubicBezTo>
                    <a:pt x="74989" y="166132"/>
                    <a:pt x="77303" y="172286"/>
                    <a:pt x="82473" y="174747"/>
                  </a:cubicBezTo>
                  <a:lnTo>
                    <a:pt x="86805" y="175683"/>
                  </a:lnTo>
                  <a:close/>
                </a:path>
              </a:pathLst>
            </a:custGeom>
            <a:solidFill>
              <a:srgbClr val="21263D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2B89878-D710-4FE3-9201-D71ABB424EE5}"/>
                </a:ext>
              </a:extLst>
            </p:cNvPr>
            <p:cNvSpPr/>
            <p:nvPr/>
          </p:nvSpPr>
          <p:spPr>
            <a:xfrm>
              <a:off x="4271023" y="4476162"/>
              <a:ext cx="1409158" cy="2382625"/>
            </a:xfrm>
            <a:custGeom>
              <a:avLst/>
              <a:gdLst>
                <a:gd name="connsiteX0" fmla="*/ 1166549 w 1409158"/>
                <a:gd name="connsiteY0" fmla="*/ 2382626 h 2382625"/>
                <a:gd name="connsiteX1" fmla="*/ 0 w 1409158"/>
                <a:gd name="connsiteY1" fmla="*/ 2382626 h 2382625"/>
                <a:gd name="connsiteX2" fmla="*/ 0 w 1409158"/>
                <a:gd name="connsiteY2" fmla="*/ 2042532 h 2382625"/>
                <a:gd name="connsiteX3" fmla="*/ 648531 w 1409158"/>
                <a:gd name="connsiteY3" fmla="*/ 1774662 h 2382625"/>
                <a:gd name="connsiteX4" fmla="*/ 415271 w 1409158"/>
                <a:gd name="connsiteY4" fmla="*/ 0 h 2382625"/>
                <a:gd name="connsiteX5" fmla="*/ 1030128 w 1409158"/>
                <a:gd name="connsiteY5" fmla="*/ 688508 h 2382625"/>
                <a:gd name="connsiteX6" fmla="*/ 1379280 w 1409158"/>
                <a:gd name="connsiteY6" fmla="*/ 2270673 h 2382625"/>
                <a:gd name="connsiteX7" fmla="*/ 1166549 w 1409158"/>
                <a:gd name="connsiteY7" fmla="*/ 2382626 h 238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9158" h="2382625">
                  <a:moveTo>
                    <a:pt x="1166549" y="2382626"/>
                  </a:moveTo>
                  <a:lnTo>
                    <a:pt x="0" y="2382626"/>
                  </a:lnTo>
                  <a:lnTo>
                    <a:pt x="0" y="2042532"/>
                  </a:lnTo>
                  <a:lnTo>
                    <a:pt x="648531" y="1774662"/>
                  </a:lnTo>
                  <a:cubicBezTo>
                    <a:pt x="648531" y="1774662"/>
                    <a:pt x="704360" y="670981"/>
                    <a:pt x="415271" y="0"/>
                  </a:cubicBezTo>
                  <a:cubicBezTo>
                    <a:pt x="415271" y="0"/>
                    <a:pt x="751180" y="69811"/>
                    <a:pt x="1030128" y="688508"/>
                  </a:cubicBezTo>
                  <a:cubicBezTo>
                    <a:pt x="1030128" y="688508"/>
                    <a:pt x="1535198" y="1566755"/>
                    <a:pt x="1379280" y="2270673"/>
                  </a:cubicBezTo>
                  <a:cubicBezTo>
                    <a:pt x="1379231" y="2270673"/>
                    <a:pt x="1304448" y="2318181"/>
                    <a:pt x="1166549" y="2382626"/>
                  </a:cubicBezTo>
                  <a:close/>
                </a:path>
              </a:pathLst>
            </a:custGeom>
            <a:solidFill>
              <a:srgbClr val="FFFFFF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ED9571D-A201-4199-8FCC-A7E3789A7399}"/>
                </a:ext>
              </a:extLst>
            </p:cNvPr>
            <p:cNvSpPr/>
            <p:nvPr/>
          </p:nvSpPr>
          <p:spPr>
            <a:xfrm>
              <a:off x="4733699" y="5962817"/>
              <a:ext cx="254507" cy="704753"/>
            </a:xfrm>
            <a:custGeom>
              <a:avLst/>
              <a:gdLst>
                <a:gd name="connsiteX0" fmla="*/ 13052 w 254507"/>
                <a:gd name="connsiteY0" fmla="*/ 454902 h 704753"/>
                <a:gd name="connsiteX1" fmla="*/ 191764 w 254507"/>
                <a:gd name="connsiteY1" fmla="*/ 0 h 704753"/>
                <a:gd name="connsiteX2" fmla="*/ 194914 w 254507"/>
                <a:gd name="connsiteY2" fmla="*/ 115891 h 704753"/>
                <a:gd name="connsiteX3" fmla="*/ 124907 w 254507"/>
                <a:gd name="connsiteY3" fmla="*/ 704754 h 704753"/>
                <a:gd name="connsiteX4" fmla="*/ 13052 w 254507"/>
                <a:gd name="connsiteY4" fmla="*/ 454902 h 70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07" h="704753">
                  <a:moveTo>
                    <a:pt x="13052" y="454902"/>
                  </a:moveTo>
                  <a:cubicBezTo>
                    <a:pt x="13052" y="454902"/>
                    <a:pt x="-71922" y="214159"/>
                    <a:pt x="191764" y="0"/>
                  </a:cubicBezTo>
                  <a:lnTo>
                    <a:pt x="194914" y="115891"/>
                  </a:lnTo>
                  <a:cubicBezTo>
                    <a:pt x="194914" y="115891"/>
                    <a:pt x="367669" y="568579"/>
                    <a:pt x="124907" y="704754"/>
                  </a:cubicBezTo>
                  <a:lnTo>
                    <a:pt x="13052" y="454902"/>
                  </a:ln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00CE4B4-0296-461C-AD3C-A83FB82DBCD1}"/>
                </a:ext>
              </a:extLst>
            </p:cNvPr>
            <p:cNvSpPr/>
            <p:nvPr/>
          </p:nvSpPr>
          <p:spPr>
            <a:xfrm>
              <a:off x="2427187" y="4611746"/>
              <a:ext cx="2547950" cy="2247041"/>
            </a:xfrm>
            <a:custGeom>
              <a:avLst/>
              <a:gdLst>
                <a:gd name="connsiteX0" fmla="*/ 738729 w 2547950"/>
                <a:gd name="connsiteY0" fmla="*/ 2247042 h 2247041"/>
                <a:gd name="connsiteX1" fmla="*/ 54 w 2547950"/>
                <a:gd name="connsiteY1" fmla="*/ 672606 h 2247041"/>
                <a:gd name="connsiteX2" fmla="*/ 507782 w 2547950"/>
                <a:gd name="connsiteY2" fmla="*/ 0 h 2247041"/>
                <a:gd name="connsiteX3" fmla="*/ 1324145 w 2547950"/>
                <a:gd name="connsiteY3" fmla="*/ 1800705 h 2247041"/>
                <a:gd name="connsiteX4" fmla="*/ 2319564 w 2547950"/>
                <a:gd name="connsiteY4" fmla="*/ 1805973 h 2247041"/>
                <a:gd name="connsiteX5" fmla="*/ 2547951 w 2547950"/>
                <a:gd name="connsiteY5" fmla="*/ 2247042 h 2247041"/>
                <a:gd name="connsiteX6" fmla="*/ 738729 w 2547950"/>
                <a:gd name="connsiteY6" fmla="*/ 2247042 h 22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950" h="2247041">
                  <a:moveTo>
                    <a:pt x="738729" y="2247042"/>
                  </a:moveTo>
                  <a:cubicBezTo>
                    <a:pt x="496114" y="1898037"/>
                    <a:pt x="102456" y="1261075"/>
                    <a:pt x="54" y="672606"/>
                  </a:cubicBezTo>
                  <a:cubicBezTo>
                    <a:pt x="54" y="672606"/>
                    <a:pt x="-15996" y="217802"/>
                    <a:pt x="507782" y="0"/>
                  </a:cubicBezTo>
                  <a:cubicBezTo>
                    <a:pt x="507782" y="0"/>
                    <a:pt x="1122983" y="511027"/>
                    <a:pt x="1324145" y="1800705"/>
                  </a:cubicBezTo>
                  <a:lnTo>
                    <a:pt x="2319564" y="1805973"/>
                  </a:lnTo>
                  <a:cubicBezTo>
                    <a:pt x="2319564" y="1805973"/>
                    <a:pt x="2520676" y="2018064"/>
                    <a:pt x="2547951" y="2247042"/>
                  </a:cubicBezTo>
                  <a:lnTo>
                    <a:pt x="738729" y="2247042"/>
                  </a:lnTo>
                  <a:close/>
                </a:path>
              </a:pathLst>
            </a:custGeom>
            <a:solidFill>
              <a:schemeClr val="bg1"/>
            </a:solidFill>
            <a:ln w="492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DA8D38E-32C5-4617-AE09-F4931C5A9A90}"/>
                </a:ext>
              </a:extLst>
            </p:cNvPr>
            <p:cNvSpPr/>
            <p:nvPr/>
          </p:nvSpPr>
          <p:spPr>
            <a:xfrm>
              <a:off x="3323999" y="6250888"/>
              <a:ext cx="828818" cy="360457"/>
            </a:xfrm>
            <a:custGeom>
              <a:avLst/>
              <a:gdLst>
                <a:gd name="connsiteX0" fmla="*/ 0 w 828818"/>
                <a:gd name="connsiteY0" fmla="*/ 328803 h 360457"/>
                <a:gd name="connsiteX1" fmla="*/ 50758 w 828818"/>
                <a:gd name="connsiteY1" fmla="*/ 267116 h 360457"/>
                <a:gd name="connsiteX2" fmla="*/ 252609 w 828818"/>
                <a:gd name="connsiteY2" fmla="*/ 22384 h 360457"/>
                <a:gd name="connsiteX3" fmla="*/ 488232 w 828818"/>
                <a:gd name="connsiteY3" fmla="*/ 22384 h 360457"/>
                <a:gd name="connsiteX4" fmla="*/ 828818 w 828818"/>
                <a:gd name="connsiteY4" fmla="*/ 163778 h 360457"/>
                <a:gd name="connsiteX5" fmla="*/ 445598 w 828818"/>
                <a:gd name="connsiteY5" fmla="*/ 190905 h 360457"/>
                <a:gd name="connsiteX6" fmla="*/ 0 w 828818"/>
                <a:gd name="connsiteY6" fmla="*/ 328803 h 36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8818" h="360457">
                  <a:moveTo>
                    <a:pt x="0" y="328803"/>
                  </a:moveTo>
                  <a:lnTo>
                    <a:pt x="50758" y="267116"/>
                  </a:lnTo>
                  <a:lnTo>
                    <a:pt x="252609" y="22384"/>
                  </a:lnTo>
                  <a:cubicBezTo>
                    <a:pt x="319810" y="-27980"/>
                    <a:pt x="488232" y="22384"/>
                    <a:pt x="488232" y="22384"/>
                  </a:cubicBezTo>
                  <a:lnTo>
                    <a:pt x="828818" y="163778"/>
                  </a:lnTo>
                  <a:lnTo>
                    <a:pt x="445598" y="190905"/>
                  </a:lnTo>
                  <a:cubicBezTo>
                    <a:pt x="445598" y="190806"/>
                    <a:pt x="362297" y="448338"/>
                    <a:pt x="0" y="328803"/>
                  </a:cubicBezTo>
                  <a:close/>
                </a:path>
              </a:pathLst>
            </a:custGeom>
            <a:solidFill>
              <a:srgbClr val="F7B6A0"/>
            </a:solidFill>
            <a:ln w="49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17" name="Graphic 797">
            <a:extLst>
              <a:ext uri="{FF2B5EF4-FFF2-40B4-BE49-F238E27FC236}">
                <a16:creationId xmlns:a16="http://schemas.microsoft.com/office/drawing/2014/main" id="{5886C7CD-6FBB-4C4E-B1FF-A0A9BF32D186}"/>
              </a:ext>
            </a:extLst>
          </p:cNvPr>
          <p:cNvSpPr/>
          <p:nvPr/>
        </p:nvSpPr>
        <p:spPr>
          <a:xfrm flipH="1">
            <a:off x="5887522" y="818464"/>
            <a:ext cx="6304478" cy="2258898"/>
          </a:xfrm>
          <a:custGeom>
            <a:avLst/>
            <a:gdLst>
              <a:gd name="connsiteX0" fmla="*/ 5325809 w 5715000"/>
              <a:gd name="connsiteY0" fmla="*/ 1470279 h 2090356"/>
              <a:gd name="connsiteX1" fmla="*/ 4785837 w 5715000"/>
              <a:gd name="connsiteY1" fmla="*/ 1663922 h 2090356"/>
              <a:gd name="connsiteX2" fmla="*/ 4422934 w 5715000"/>
              <a:gd name="connsiteY2" fmla="*/ 1797844 h 2090356"/>
              <a:gd name="connsiteX3" fmla="*/ 3535680 w 5715000"/>
              <a:gd name="connsiteY3" fmla="*/ 1996154 h 2090356"/>
              <a:gd name="connsiteX4" fmla="*/ 2737676 w 5715000"/>
              <a:gd name="connsiteY4" fmla="*/ 1841278 h 2090356"/>
              <a:gd name="connsiteX5" fmla="*/ 2665095 w 5715000"/>
              <a:gd name="connsiteY5" fmla="*/ 1668494 h 2090356"/>
              <a:gd name="connsiteX6" fmla="*/ 2665095 w 5715000"/>
              <a:gd name="connsiteY6" fmla="*/ 1048988 h 2090356"/>
              <a:gd name="connsiteX7" fmla="*/ 2774347 w 5715000"/>
              <a:gd name="connsiteY7" fmla="*/ 1128617 h 2090356"/>
              <a:gd name="connsiteX8" fmla="*/ 2840831 w 5715000"/>
              <a:gd name="connsiteY8" fmla="*/ 1140333 h 2090356"/>
              <a:gd name="connsiteX9" fmla="*/ 2887409 w 5715000"/>
              <a:gd name="connsiteY9" fmla="*/ 1091470 h 2090356"/>
              <a:gd name="connsiteX10" fmla="*/ 2961513 w 5715000"/>
              <a:gd name="connsiteY10" fmla="*/ 856393 h 2090356"/>
              <a:gd name="connsiteX11" fmla="*/ 2925413 w 5715000"/>
              <a:gd name="connsiteY11" fmla="*/ 746665 h 2090356"/>
              <a:gd name="connsiteX12" fmla="*/ 2595944 w 5715000"/>
              <a:gd name="connsiteY12" fmla="*/ 506540 h 2090356"/>
              <a:gd name="connsiteX13" fmla="*/ 2583942 w 5715000"/>
              <a:gd name="connsiteY13" fmla="*/ 482918 h 2090356"/>
              <a:gd name="connsiteX14" fmla="*/ 2583942 w 5715000"/>
              <a:gd name="connsiteY14" fmla="*/ 100489 h 2090356"/>
              <a:gd name="connsiteX15" fmla="*/ 2499932 w 5715000"/>
              <a:gd name="connsiteY15" fmla="*/ 16478 h 2090356"/>
              <a:gd name="connsiteX16" fmla="*/ 2274094 w 5715000"/>
              <a:gd name="connsiteY16" fmla="*/ 16478 h 2090356"/>
              <a:gd name="connsiteX17" fmla="*/ 2190083 w 5715000"/>
              <a:gd name="connsiteY17" fmla="*/ 100489 h 2090356"/>
              <a:gd name="connsiteX18" fmla="*/ 2190083 w 5715000"/>
              <a:gd name="connsiteY18" fmla="*/ 210503 h 2090356"/>
              <a:gd name="connsiteX19" fmla="*/ 1926146 w 5715000"/>
              <a:gd name="connsiteY19" fmla="*/ 18002 h 2090356"/>
              <a:gd name="connsiteX20" fmla="*/ 1810417 w 5715000"/>
              <a:gd name="connsiteY20" fmla="*/ 18002 h 2090356"/>
              <a:gd name="connsiteX21" fmla="*/ 811149 w 5715000"/>
              <a:gd name="connsiteY21" fmla="*/ 746570 h 2090356"/>
              <a:gd name="connsiteX22" fmla="*/ 775049 w 5715000"/>
              <a:gd name="connsiteY22" fmla="*/ 856298 h 2090356"/>
              <a:gd name="connsiteX23" fmla="*/ 849154 w 5715000"/>
              <a:gd name="connsiteY23" fmla="*/ 1091375 h 2090356"/>
              <a:gd name="connsiteX24" fmla="*/ 895731 w 5715000"/>
              <a:gd name="connsiteY24" fmla="*/ 1140238 h 2090356"/>
              <a:gd name="connsiteX25" fmla="*/ 962215 w 5715000"/>
              <a:gd name="connsiteY25" fmla="*/ 1128522 h 2090356"/>
              <a:gd name="connsiteX26" fmla="*/ 1071467 w 5715000"/>
              <a:gd name="connsiteY26" fmla="*/ 1048893 h 2090356"/>
              <a:gd name="connsiteX27" fmla="*/ 1071467 w 5715000"/>
              <a:gd name="connsiteY27" fmla="*/ 1686211 h 2090356"/>
              <a:gd name="connsiteX28" fmla="*/ 1024414 w 5715000"/>
              <a:gd name="connsiteY28" fmla="*/ 1805559 h 2090356"/>
              <a:gd name="connsiteX29" fmla="*/ 555974 w 5715000"/>
              <a:gd name="connsiteY29" fmla="*/ 1757934 h 2090356"/>
              <a:gd name="connsiteX30" fmla="*/ 506921 w 5715000"/>
              <a:gd name="connsiteY30" fmla="*/ 1742313 h 2090356"/>
              <a:gd name="connsiteX31" fmla="*/ 0 w 5715000"/>
              <a:gd name="connsiteY31" fmla="*/ 1646682 h 2090356"/>
              <a:gd name="connsiteX32" fmla="*/ 0 w 5715000"/>
              <a:gd name="connsiteY32" fmla="*/ 1738503 h 2090356"/>
              <a:gd name="connsiteX33" fmla="*/ 479965 w 5715000"/>
              <a:gd name="connsiteY33" fmla="*/ 1829848 h 2090356"/>
              <a:gd name="connsiteX34" fmla="*/ 527685 w 5715000"/>
              <a:gd name="connsiteY34" fmla="*/ 1845088 h 2090356"/>
              <a:gd name="connsiteX35" fmla="*/ 1078325 w 5715000"/>
              <a:gd name="connsiteY35" fmla="*/ 1879664 h 2090356"/>
              <a:gd name="connsiteX36" fmla="*/ 1163098 w 5715000"/>
              <a:gd name="connsiteY36" fmla="*/ 1686211 h 2090356"/>
              <a:gd name="connsiteX37" fmla="*/ 1163098 w 5715000"/>
              <a:gd name="connsiteY37" fmla="*/ 996982 h 2090356"/>
              <a:gd name="connsiteX38" fmla="*/ 1128998 w 5715000"/>
              <a:gd name="connsiteY38" fmla="*/ 935736 h 2090356"/>
              <a:gd name="connsiteX39" fmla="*/ 1059466 w 5715000"/>
              <a:gd name="connsiteY39" fmla="*/ 944213 h 2090356"/>
              <a:gd name="connsiteX40" fmla="*/ 928973 w 5715000"/>
              <a:gd name="connsiteY40" fmla="*/ 1039368 h 2090356"/>
              <a:gd name="connsiteX41" fmla="*/ 862679 w 5715000"/>
              <a:gd name="connsiteY41" fmla="*/ 829056 h 2090356"/>
              <a:gd name="connsiteX42" fmla="*/ 865251 w 5715000"/>
              <a:gd name="connsiteY42" fmla="*/ 820579 h 2090356"/>
              <a:gd name="connsiteX43" fmla="*/ 1864138 w 5715000"/>
              <a:gd name="connsiteY43" fmla="*/ 92297 h 2090356"/>
              <a:gd name="connsiteX44" fmla="*/ 1872234 w 5715000"/>
              <a:gd name="connsiteY44" fmla="*/ 92107 h 2090356"/>
              <a:gd name="connsiteX45" fmla="*/ 2178177 w 5715000"/>
              <a:gd name="connsiteY45" fmla="*/ 315182 h 2090356"/>
              <a:gd name="connsiteX46" fmla="*/ 2247710 w 5715000"/>
              <a:gd name="connsiteY46" fmla="*/ 323660 h 2090356"/>
              <a:gd name="connsiteX47" fmla="*/ 2281809 w 5715000"/>
              <a:gd name="connsiteY47" fmla="*/ 262414 h 2090356"/>
              <a:gd name="connsiteX48" fmla="*/ 2281809 w 5715000"/>
              <a:gd name="connsiteY48" fmla="*/ 108109 h 2090356"/>
              <a:gd name="connsiteX49" fmla="*/ 2492312 w 5715000"/>
              <a:gd name="connsiteY49" fmla="*/ 108109 h 2090356"/>
              <a:gd name="connsiteX50" fmla="*/ 2492312 w 5715000"/>
              <a:gd name="connsiteY50" fmla="*/ 482632 h 2090356"/>
              <a:gd name="connsiteX51" fmla="*/ 2542032 w 5715000"/>
              <a:gd name="connsiteY51" fmla="*/ 580358 h 2090356"/>
              <a:gd name="connsiteX52" fmla="*/ 2871121 w 5715000"/>
              <a:gd name="connsiteY52" fmla="*/ 820293 h 2090356"/>
              <a:gd name="connsiteX53" fmla="*/ 2874074 w 5715000"/>
              <a:gd name="connsiteY53" fmla="*/ 828675 h 2090356"/>
              <a:gd name="connsiteX54" fmla="*/ 2807684 w 5715000"/>
              <a:gd name="connsiteY54" fmla="*/ 1039368 h 2090356"/>
              <a:gd name="connsiteX55" fmla="*/ 2677192 w 5715000"/>
              <a:gd name="connsiteY55" fmla="*/ 944213 h 2090356"/>
              <a:gd name="connsiteX56" fmla="*/ 2607659 w 5715000"/>
              <a:gd name="connsiteY56" fmla="*/ 935736 h 2090356"/>
              <a:gd name="connsiteX57" fmla="*/ 2573560 w 5715000"/>
              <a:gd name="connsiteY57" fmla="*/ 996982 h 2090356"/>
              <a:gd name="connsiteX58" fmla="*/ 2573560 w 5715000"/>
              <a:gd name="connsiteY58" fmla="*/ 1668494 h 2090356"/>
              <a:gd name="connsiteX59" fmla="*/ 2674144 w 5715000"/>
              <a:gd name="connsiteY59" fmla="*/ 1907286 h 2090356"/>
              <a:gd name="connsiteX60" fmla="*/ 3402330 w 5715000"/>
              <a:gd name="connsiteY60" fmla="*/ 2090357 h 2090356"/>
              <a:gd name="connsiteX61" fmla="*/ 3539204 w 5715000"/>
              <a:gd name="connsiteY61" fmla="*/ 2087689 h 2090356"/>
              <a:gd name="connsiteX62" fmla="*/ 4453414 w 5715000"/>
              <a:gd name="connsiteY62" fmla="*/ 1884331 h 2090356"/>
              <a:gd name="connsiteX63" fmla="*/ 4818603 w 5715000"/>
              <a:gd name="connsiteY63" fmla="*/ 1749552 h 2090356"/>
              <a:gd name="connsiteX64" fmla="*/ 5353431 w 5715000"/>
              <a:gd name="connsiteY64" fmla="*/ 1557718 h 2090356"/>
              <a:gd name="connsiteX65" fmla="*/ 5715000 w 5715000"/>
              <a:gd name="connsiteY65" fmla="*/ 1460945 h 2090356"/>
              <a:gd name="connsiteX66" fmla="*/ 5715000 w 5715000"/>
              <a:gd name="connsiteY66" fmla="*/ 1367314 h 2090356"/>
              <a:gd name="connsiteX67" fmla="*/ 5325809 w 5715000"/>
              <a:gd name="connsiteY67" fmla="*/ 1470279 h 2090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5715000" h="2090356">
                <a:moveTo>
                  <a:pt x="5325809" y="1470279"/>
                </a:moveTo>
                <a:cubicBezTo>
                  <a:pt x="5139595" y="1529048"/>
                  <a:pt x="4951667" y="1600676"/>
                  <a:pt x="4785837" y="1663922"/>
                </a:cubicBezTo>
                <a:cubicBezTo>
                  <a:pt x="4679252" y="1704594"/>
                  <a:pt x="4552760" y="1752219"/>
                  <a:pt x="4422934" y="1797844"/>
                </a:cubicBezTo>
                <a:cubicBezTo>
                  <a:pt x="4162806" y="1889284"/>
                  <a:pt x="3853910" y="1984343"/>
                  <a:pt x="3535680" y="1996154"/>
                </a:cubicBezTo>
                <a:cubicBezTo>
                  <a:pt x="3128486" y="2011299"/>
                  <a:pt x="2859977" y="1959197"/>
                  <a:pt x="2737676" y="1841278"/>
                </a:cubicBezTo>
                <a:cubicBezTo>
                  <a:pt x="2688908" y="1794224"/>
                  <a:pt x="2665095" y="1737741"/>
                  <a:pt x="2665095" y="1668494"/>
                </a:cubicBezTo>
                <a:lnTo>
                  <a:pt x="2665095" y="1048988"/>
                </a:lnTo>
                <a:lnTo>
                  <a:pt x="2774347" y="1128617"/>
                </a:lnTo>
                <a:cubicBezTo>
                  <a:pt x="2794540" y="1143286"/>
                  <a:pt x="2818733" y="1147572"/>
                  <a:pt x="2840831" y="1140333"/>
                </a:cubicBezTo>
                <a:cubicBezTo>
                  <a:pt x="2862929" y="1133094"/>
                  <a:pt x="2879884" y="1115282"/>
                  <a:pt x="2887409" y="1091470"/>
                </a:cubicBezTo>
                <a:lnTo>
                  <a:pt x="2961513" y="856393"/>
                </a:lnTo>
                <a:cubicBezTo>
                  <a:pt x="2973705" y="817721"/>
                  <a:pt x="2958179" y="770573"/>
                  <a:pt x="2925413" y="746665"/>
                </a:cubicBezTo>
                <a:lnTo>
                  <a:pt x="2595944" y="506540"/>
                </a:lnTo>
                <a:cubicBezTo>
                  <a:pt x="2590800" y="502730"/>
                  <a:pt x="2583942" y="489299"/>
                  <a:pt x="2583942" y="482918"/>
                </a:cubicBezTo>
                <a:lnTo>
                  <a:pt x="2583942" y="100489"/>
                </a:lnTo>
                <a:cubicBezTo>
                  <a:pt x="2583942" y="54197"/>
                  <a:pt x="2546223" y="16478"/>
                  <a:pt x="2499932" y="16478"/>
                </a:cubicBezTo>
                <a:lnTo>
                  <a:pt x="2274094" y="16478"/>
                </a:lnTo>
                <a:cubicBezTo>
                  <a:pt x="2227802" y="16478"/>
                  <a:pt x="2190083" y="54197"/>
                  <a:pt x="2190083" y="100489"/>
                </a:cubicBezTo>
                <a:lnTo>
                  <a:pt x="2190083" y="210503"/>
                </a:lnTo>
                <a:lnTo>
                  <a:pt x="1926146" y="18002"/>
                </a:lnTo>
                <a:cubicBezTo>
                  <a:pt x="1893189" y="-6001"/>
                  <a:pt x="1843373" y="-6001"/>
                  <a:pt x="1810417" y="18002"/>
                </a:cubicBezTo>
                <a:lnTo>
                  <a:pt x="811149" y="746570"/>
                </a:lnTo>
                <a:cubicBezTo>
                  <a:pt x="778383" y="770477"/>
                  <a:pt x="762857" y="817626"/>
                  <a:pt x="775049" y="856298"/>
                </a:cubicBezTo>
                <a:lnTo>
                  <a:pt x="849154" y="1091375"/>
                </a:lnTo>
                <a:cubicBezTo>
                  <a:pt x="856679" y="1115187"/>
                  <a:pt x="873633" y="1132999"/>
                  <a:pt x="895731" y="1140238"/>
                </a:cubicBezTo>
                <a:cubicBezTo>
                  <a:pt x="917829" y="1147477"/>
                  <a:pt x="942023" y="1143286"/>
                  <a:pt x="962215" y="1128522"/>
                </a:cubicBezTo>
                <a:lnTo>
                  <a:pt x="1071467" y="1048893"/>
                </a:lnTo>
                <a:lnTo>
                  <a:pt x="1071467" y="1686211"/>
                </a:lnTo>
                <a:cubicBezTo>
                  <a:pt x="1071467" y="1743551"/>
                  <a:pt x="1056132" y="1782509"/>
                  <a:pt x="1024414" y="1805559"/>
                </a:cubicBezTo>
                <a:cubicBezTo>
                  <a:pt x="925354" y="1877663"/>
                  <a:pt x="685038" y="1799749"/>
                  <a:pt x="555974" y="1757934"/>
                </a:cubicBezTo>
                <a:cubicBezTo>
                  <a:pt x="537782" y="1752029"/>
                  <a:pt x="521303" y="1746695"/>
                  <a:pt x="506921" y="1742313"/>
                </a:cubicBezTo>
                <a:cubicBezTo>
                  <a:pt x="334518" y="1689449"/>
                  <a:pt x="164116" y="1657350"/>
                  <a:pt x="0" y="1646682"/>
                </a:cubicBezTo>
                <a:lnTo>
                  <a:pt x="0" y="1738503"/>
                </a:lnTo>
                <a:cubicBezTo>
                  <a:pt x="155162" y="1749076"/>
                  <a:pt x="316516" y="1779746"/>
                  <a:pt x="479965" y="1829848"/>
                </a:cubicBezTo>
                <a:cubicBezTo>
                  <a:pt x="493967" y="1834134"/>
                  <a:pt x="509969" y="1839373"/>
                  <a:pt x="527685" y="1845088"/>
                </a:cubicBezTo>
                <a:cubicBezTo>
                  <a:pt x="682466" y="1895189"/>
                  <a:pt x="941451" y="1979200"/>
                  <a:pt x="1078325" y="1879664"/>
                </a:cubicBezTo>
                <a:cubicBezTo>
                  <a:pt x="1134618" y="1838801"/>
                  <a:pt x="1163098" y="1773650"/>
                  <a:pt x="1163098" y="1686211"/>
                </a:cubicBezTo>
                <a:lnTo>
                  <a:pt x="1163098" y="996982"/>
                </a:lnTo>
                <a:cubicBezTo>
                  <a:pt x="1163098" y="969550"/>
                  <a:pt x="1150334" y="946595"/>
                  <a:pt x="1128998" y="935736"/>
                </a:cubicBezTo>
                <a:cubicBezTo>
                  <a:pt x="1107662" y="924878"/>
                  <a:pt x="1081659" y="928021"/>
                  <a:pt x="1059466" y="944213"/>
                </a:cubicBezTo>
                <a:lnTo>
                  <a:pt x="928973" y="1039368"/>
                </a:lnTo>
                <a:lnTo>
                  <a:pt x="862679" y="829056"/>
                </a:lnTo>
                <a:cubicBezTo>
                  <a:pt x="862298" y="826865"/>
                  <a:pt x="863918" y="821912"/>
                  <a:pt x="865251" y="820579"/>
                </a:cubicBezTo>
                <a:lnTo>
                  <a:pt x="1864138" y="92297"/>
                </a:lnTo>
                <a:cubicBezTo>
                  <a:pt x="1865948" y="91345"/>
                  <a:pt x="1870710" y="91345"/>
                  <a:pt x="1872234" y="92107"/>
                </a:cubicBezTo>
                <a:lnTo>
                  <a:pt x="2178177" y="315182"/>
                </a:lnTo>
                <a:cubicBezTo>
                  <a:pt x="2200370" y="331375"/>
                  <a:pt x="2226374" y="334518"/>
                  <a:pt x="2247710" y="323660"/>
                </a:cubicBezTo>
                <a:cubicBezTo>
                  <a:pt x="2269046" y="312801"/>
                  <a:pt x="2281809" y="289941"/>
                  <a:pt x="2281809" y="262414"/>
                </a:cubicBezTo>
                <a:lnTo>
                  <a:pt x="2281809" y="108109"/>
                </a:lnTo>
                <a:lnTo>
                  <a:pt x="2492312" y="108109"/>
                </a:lnTo>
                <a:lnTo>
                  <a:pt x="2492312" y="482632"/>
                </a:lnTo>
                <a:cubicBezTo>
                  <a:pt x="2492312" y="518255"/>
                  <a:pt x="2513171" y="559403"/>
                  <a:pt x="2542032" y="580358"/>
                </a:cubicBezTo>
                <a:lnTo>
                  <a:pt x="2871121" y="820293"/>
                </a:lnTo>
                <a:cubicBezTo>
                  <a:pt x="2872740" y="821817"/>
                  <a:pt x="2874359" y="826865"/>
                  <a:pt x="2874074" y="828675"/>
                </a:cubicBezTo>
                <a:lnTo>
                  <a:pt x="2807684" y="1039368"/>
                </a:lnTo>
                <a:lnTo>
                  <a:pt x="2677192" y="944213"/>
                </a:lnTo>
                <a:cubicBezTo>
                  <a:pt x="2654999" y="928021"/>
                  <a:pt x="2628995" y="924878"/>
                  <a:pt x="2607659" y="935736"/>
                </a:cubicBezTo>
                <a:cubicBezTo>
                  <a:pt x="2586323" y="946595"/>
                  <a:pt x="2573560" y="969455"/>
                  <a:pt x="2573560" y="996982"/>
                </a:cubicBezTo>
                <a:lnTo>
                  <a:pt x="2573560" y="1668494"/>
                </a:lnTo>
                <a:cubicBezTo>
                  <a:pt x="2573560" y="1762601"/>
                  <a:pt x="2607374" y="1842992"/>
                  <a:pt x="2674144" y="1907286"/>
                </a:cubicBezTo>
                <a:cubicBezTo>
                  <a:pt x="2801684" y="2030159"/>
                  <a:pt x="3040475" y="2090357"/>
                  <a:pt x="3402330" y="2090357"/>
                </a:cubicBezTo>
                <a:cubicBezTo>
                  <a:pt x="3446145" y="2090357"/>
                  <a:pt x="3491770" y="2089499"/>
                  <a:pt x="3539204" y="2087689"/>
                </a:cubicBezTo>
                <a:cubicBezTo>
                  <a:pt x="3869627" y="2075402"/>
                  <a:pt x="4186809" y="1977962"/>
                  <a:pt x="4453414" y="1884331"/>
                </a:cubicBezTo>
                <a:cubicBezTo>
                  <a:pt x="4584288" y="1838325"/>
                  <a:pt x="4711446" y="1790414"/>
                  <a:pt x="4818603" y="1749552"/>
                </a:cubicBezTo>
                <a:cubicBezTo>
                  <a:pt x="4983194" y="1686782"/>
                  <a:pt x="5169789" y="1615631"/>
                  <a:pt x="5353431" y="1557718"/>
                </a:cubicBezTo>
                <a:cubicBezTo>
                  <a:pt x="5485924" y="1515904"/>
                  <a:pt x="5604605" y="1483995"/>
                  <a:pt x="5715000" y="1460945"/>
                </a:cubicBezTo>
                <a:lnTo>
                  <a:pt x="5715000" y="1367314"/>
                </a:lnTo>
                <a:cubicBezTo>
                  <a:pt x="5596224" y="1391317"/>
                  <a:pt x="5468684" y="1425226"/>
                  <a:pt x="5325809" y="1470279"/>
                </a:cubicBezTo>
                <a:close/>
              </a:path>
            </a:pathLst>
          </a:custGeom>
          <a:solidFill>
            <a:srgbClr val="3B829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E073F853-03C9-4054-B2F8-8085CC4D6412}"/>
              </a:ext>
            </a:extLst>
          </p:cNvPr>
          <p:cNvSpPr txBox="1"/>
          <p:nvPr/>
        </p:nvSpPr>
        <p:spPr>
          <a:xfrm>
            <a:off x="956018" y="1348334"/>
            <a:ext cx="4704554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72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FreesiaUPC" panose="020B0604020202020204" pitchFamily="34" charset="-34"/>
              </a:rPr>
              <a:t>Thank you </a:t>
            </a:r>
          </a:p>
          <a:p>
            <a:r>
              <a:rPr lang="en-US" b="0" i="0" dirty="0">
                <a:solidFill>
                  <a:srgbClr val="BB3D50"/>
                </a:solidFill>
                <a:effectLst/>
                <a:latin typeface="FreesiaUPC" panose="020B0604020202020204" pitchFamily="34" charset="-34"/>
              </a:rPr>
              <a:t>   Doctors for </a:t>
            </a:r>
            <a:r>
              <a:rPr lang="en-US" dirty="0">
                <a:solidFill>
                  <a:srgbClr val="BB3D50"/>
                </a:solidFill>
                <a:latin typeface="FreesiaUPC" panose="020B0604020202020204" pitchFamily="34" charset="-34"/>
              </a:rPr>
              <a:t>S</a:t>
            </a:r>
            <a:r>
              <a:rPr lang="en-US" b="0" i="0" dirty="0">
                <a:solidFill>
                  <a:srgbClr val="BB3D50"/>
                </a:solidFill>
                <a:effectLst/>
                <a:latin typeface="FreesiaUPC" panose="020B0604020202020204" pitchFamily="34" charset="-34"/>
              </a:rPr>
              <a:t>aving lives</a:t>
            </a:r>
          </a:p>
        </p:txBody>
      </p:sp>
      <p:grpSp>
        <p:nvGrpSpPr>
          <p:cNvPr id="120" name="Graphic 25">
            <a:extLst>
              <a:ext uri="{FF2B5EF4-FFF2-40B4-BE49-F238E27FC236}">
                <a16:creationId xmlns:a16="http://schemas.microsoft.com/office/drawing/2014/main" id="{4C265288-3BFF-4A31-B7E7-393B98A14A1F}"/>
              </a:ext>
            </a:extLst>
          </p:cNvPr>
          <p:cNvGrpSpPr/>
          <p:nvPr/>
        </p:nvGrpSpPr>
        <p:grpSpPr>
          <a:xfrm>
            <a:off x="4413592" y="467061"/>
            <a:ext cx="4034698" cy="418242"/>
            <a:chOff x="3824287" y="1590675"/>
            <a:chExt cx="4034698" cy="418242"/>
          </a:xfrm>
        </p:grpSpPr>
        <p:grpSp>
          <p:nvGrpSpPr>
            <p:cNvPr id="121" name="Graphic 25">
              <a:extLst>
                <a:ext uri="{FF2B5EF4-FFF2-40B4-BE49-F238E27FC236}">
                  <a16:creationId xmlns:a16="http://schemas.microsoft.com/office/drawing/2014/main" id="{D5C2F565-29A4-4D54-9D4A-B81D819E6725}"/>
                </a:ext>
              </a:extLst>
            </p:cNvPr>
            <p:cNvGrpSpPr/>
            <p:nvPr/>
          </p:nvGrpSpPr>
          <p:grpSpPr>
            <a:xfrm>
              <a:off x="7554492" y="1613442"/>
              <a:ext cx="304492" cy="395474"/>
              <a:chOff x="7554492" y="1613442"/>
              <a:chExt cx="304492" cy="395474"/>
            </a:xfrm>
            <a:solidFill>
              <a:srgbClr val="E54545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22313300-8FF9-4C2A-AF07-0B4B72CFAC9E}"/>
                  </a:ext>
                </a:extLst>
              </p:cNvPr>
              <p:cNvSpPr/>
              <p:nvPr/>
            </p:nvSpPr>
            <p:spPr>
              <a:xfrm>
                <a:off x="7730710" y="1968111"/>
                <a:ext cx="27522" cy="40806"/>
              </a:xfrm>
              <a:custGeom>
                <a:avLst/>
                <a:gdLst>
                  <a:gd name="connsiteX0" fmla="*/ 18257 w 27522"/>
                  <a:gd name="connsiteY0" fmla="*/ 36234 h 40806"/>
                  <a:gd name="connsiteX1" fmla="*/ 8256 w 27522"/>
                  <a:gd name="connsiteY1" fmla="*/ 40806 h 40806"/>
                  <a:gd name="connsiteX2" fmla="*/ 65 w 27522"/>
                  <a:gd name="connsiteY2" fmla="*/ 34520 h 40806"/>
                  <a:gd name="connsiteX3" fmla="*/ 5875 w 27522"/>
                  <a:gd name="connsiteY3" fmla="*/ 21661 h 40806"/>
                  <a:gd name="connsiteX4" fmla="*/ 9018 w 27522"/>
                  <a:gd name="connsiteY4" fmla="*/ 5183 h 40806"/>
                  <a:gd name="connsiteX5" fmla="*/ 16352 w 27522"/>
                  <a:gd name="connsiteY5" fmla="*/ 134 h 40806"/>
                  <a:gd name="connsiteX6" fmla="*/ 27497 w 27522"/>
                  <a:gd name="connsiteY6" fmla="*/ 15089 h 40806"/>
                  <a:gd name="connsiteX7" fmla="*/ 18257 w 27522"/>
                  <a:gd name="connsiteY7" fmla="*/ 36234 h 4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22" h="40806">
                    <a:moveTo>
                      <a:pt x="18257" y="36234"/>
                    </a:moveTo>
                    <a:cubicBezTo>
                      <a:pt x="15495" y="38806"/>
                      <a:pt x="12066" y="40806"/>
                      <a:pt x="8256" y="40806"/>
                    </a:cubicBezTo>
                    <a:cubicBezTo>
                      <a:pt x="4541" y="40806"/>
                      <a:pt x="636" y="38234"/>
                      <a:pt x="65" y="34520"/>
                    </a:cubicBezTo>
                    <a:cubicBezTo>
                      <a:pt x="-602" y="29757"/>
                      <a:pt x="4065" y="26138"/>
                      <a:pt x="5875" y="21661"/>
                    </a:cubicBezTo>
                    <a:cubicBezTo>
                      <a:pt x="8066" y="16422"/>
                      <a:pt x="6351" y="10136"/>
                      <a:pt x="9018" y="5183"/>
                    </a:cubicBezTo>
                    <a:cubicBezTo>
                      <a:pt x="10542" y="2516"/>
                      <a:pt x="13304" y="611"/>
                      <a:pt x="16352" y="134"/>
                    </a:cubicBezTo>
                    <a:cubicBezTo>
                      <a:pt x="25782" y="-1199"/>
                      <a:pt x="27782" y="7659"/>
                      <a:pt x="27497" y="15089"/>
                    </a:cubicBezTo>
                    <a:cubicBezTo>
                      <a:pt x="27401" y="23090"/>
                      <a:pt x="24163" y="30900"/>
                      <a:pt x="18257" y="3623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363F76BF-6700-427B-8407-713B3AD2A5D5}"/>
                  </a:ext>
                </a:extLst>
              </p:cNvPr>
              <p:cNvSpPr/>
              <p:nvPr/>
            </p:nvSpPr>
            <p:spPr>
              <a:xfrm>
                <a:off x="7601867" y="1643758"/>
                <a:ext cx="217173" cy="339134"/>
              </a:xfrm>
              <a:custGeom>
                <a:avLst/>
                <a:gdLst>
                  <a:gd name="connsiteX0" fmla="*/ 215776 w 217173"/>
                  <a:gd name="connsiteY0" fmla="*/ 95412 h 339134"/>
                  <a:gd name="connsiteX1" fmla="*/ 204917 w 217173"/>
                  <a:gd name="connsiteY1" fmla="*/ 166659 h 339134"/>
                  <a:gd name="connsiteX2" fmla="*/ 216252 w 217173"/>
                  <a:gd name="connsiteY2" fmla="*/ 252288 h 339134"/>
                  <a:gd name="connsiteX3" fmla="*/ 212156 w 217173"/>
                  <a:gd name="connsiteY3" fmla="*/ 300104 h 339134"/>
                  <a:gd name="connsiteX4" fmla="*/ 184724 w 217173"/>
                  <a:gd name="connsiteY4" fmla="*/ 335346 h 339134"/>
                  <a:gd name="connsiteX5" fmla="*/ 92808 w 217173"/>
                  <a:gd name="connsiteY5" fmla="*/ 325536 h 339134"/>
                  <a:gd name="connsiteX6" fmla="*/ 48707 w 217173"/>
                  <a:gd name="connsiteY6" fmla="*/ 295532 h 339134"/>
                  <a:gd name="connsiteX7" fmla="*/ 20228 w 217173"/>
                  <a:gd name="connsiteY7" fmla="*/ 256956 h 339134"/>
                  <a:gd name="connsiteX8" fmla="*/ 1559 w 217173"/>
                  <a:gd name="connsiteY8" fmla="*/ 151133 h 339134"/>
                  <a:gd name="connsiteX9" fmla="*/ 79378 w 217173"/>
                  <a:gd name="connsiteY9" fmla="*/ 23688 h 339134"/>
                  <a:gd name="connsiteX10" fmla="*/ 142719 w 217173"/>
                  <a:gd name="connsiteY10" fmla="*/ 66 h 339134"/>
                  <a:gd name="connsiteX11" fmla="*/ 194535 w 217173"/>
                  <a:gd name="connsiteY11" fmla="*/ 17021 h 339134"/>
                  <a:gd name="connsiteX12" fmla="*/ 203108 w 217173"/>
                  <a:gd name="connsiteY12" fmla="*/ 26165 h 339134"/>
                  <a:gd name="connsiteX13" fmla="*/ 215776 w 217173"/>
                  <a:gd name="connsiteY13" fmla="*/ 95412 h 33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7173" h="339134">
                    <a:moveTo>
                      <a:pt x="215776" y="95412"/>
                    </a:moveTo>
                    <a:cubicBezTo>
                      <a:pt x="212633" y="119224"/>
                      <a:pt x="205394" y="142560"/>
                      <a:pt x="204917" y="166659"/>
                    </a:cubicBezTo>
                    <a:cubicBezTo>
                      <a:pt x="204346" y="195519"/>
                      <a:pt x="213395" y="223618"/>
                      <a:pt x="216252" y="252288"/>
                    </a:cubicBezTo>
                    <a:cubicBezTo>
                      <a:pt x="217871" y="268195"/>
                      <a:pt x="217109" y="284769"/>
                      <a:pt x="212156" y="300104"/>
                    </a:cubicBezTo>
                    <a:cubicBezTo>
                      <a:pt x="207965" y="313058"/>
                      <a:pt x="198726" y="331632"/>
                      <a:pt x="184724" y="335346"/>
                    </a:cubicBezTo>
                    <a:cubicBezTo>
                      <a:pt x="154721" y="343347"/>
                      <a:pt x="120716" y="338013"/>
                      <a:pt x="92808" y="325536"/>
                    </a:cubicBezTo>
                    <a:cubicBezTo>
                      <a:pt x="76520" y="318297"/>
                      <a:pt x="61471" y="308105"/>
                      <a:pt x="48707" y="295532"/>
                    </a:cubicBezTo>
                    <a:cubicBezTo>
                      <a:pt x="37277" y="284197"/>
                      <a:pt x="27752" y="271148"/>
                      <a:pt x="20228" y="256956"/>
                    </a:cubicBezTo>
                    <a:cubicBezTo>
                      <a:pt x="3273" y="224952"/>
                      <a:pt x="-3299" y="187233"/>
                      <a:pt x="1559" y="151133"/>
                    </a:cubicBezTo>
                    <a:cubicBezTo>
                      <a:pt x="8417" y="100365"/>
                      <a:pt x="37372" y="53025"/>
                      <a:pt x="79378" y="23688"/>
                    </a:cubicBezTo>
                    <a:cubicBezTo>
                      <a:pt x="98142" y="10639"/>
                      <a:pt x="119859" y="924"/>
                      <a:pt x="142719" y="66"/>
                    </a:cubicBezTo>
                    <a:cubicBezTo>
                      <a:pt x="161293" y="-696"/>
                      <a:pt x="180629" y="5115"/>
                      <a:pt x="194535" y="17021"/>
                    </a:cubicBezTo>
                    <a:cubicBezTo>
                      <a:pt x="197678" y="19783"/>
                      <a:pt x="200631" y="22831"/>
                      <a:pt x="203108" y="26165"/>
                    </a:cubicBezTo>
                    <a:cubicBezTo>
                      <a:pt x="217586" y="45405"/>
                      <a:pt x="218919" y="71504"/>
                      <a:pt x="215776" y="9541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45F626C-2CB9-4A52-A3A9-F385AF8A9AE0}"/>
                  </a:ext>
                </a:extLst>
              </p:cNvPr>
              <p:cNvSpPr/>
              <p:nvPr/>
            </p:nvSpPr>
            <p:spPr>
              <a:xfrm>
                <a:off x="7554492" y="1842198"/>
                <a:ext cx="60082" cy="37087"/>
              </a:xfrm>
              <a:custGeom>
                <a:avLst/>
                <a:gdLst>
                  <a:gd name="connsiteX0" fmla="*/ 14262 w 60082"/>
                  <a:gd name="connsiteY0" fmla="*/ 36894 h 37087"/>
                  <a:gd name="connsiteX1" fmla="*/ 4452 w 60082"/>
                  <a:gd name="connsiteY1" fmla="*/ 33751 h 37087"/>
                  <a:gd name="connsiteX2" fmla="*/ 70 w 60082"/>
                  <a:gd name="connsiteY2" fmla="*/ 24892 h 37087"/>
                  <a:gd name="connsiteX3" fmla="*/ 10834 w 60082"/>
                  <a:gd name="connsiteY3" fmla="*/ 14891 h 37087"/>
                  <a:gd name="connsiteX4" fmla="*/ 28741 w 60082"/>
                  <a:gd name="connsiteY4" fmla="*/ 7843 h 37087"/>
                  <a:gd name="connsiteX5" fmla="*/ 45314 w 60082"/>
                  <a:gd name="connsiteY5" fmla="*/ 1461 h 37087"/>
                  <a:gd name="connsiteX6" fmla="*/ 52458 w 60082"/>
                  <a:gd name="connsiteY6" fmla="*/ 127 h 37087"/>
                  <a:gd name="connsiteX7" fmla="*/ 59983 w 60082"/>
                  <a:gd name="connsiteY7" fmla="*/ 11367 h 37087"/>
                  <a:gd name="connsiteX8" fmla="*/ 49886 w 60082"/>
                  <a:gd name="connsiteY8" fmla="*/ 24797 h 37087"/>
                  <a:gd name="connsiteX9" fmla="*/ 14262 w 60082"/>
                  <a:gd name="connsiteY9" fmla="*/ 36894 h 37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082" h="37087">
                    <a:moveTo>
                      <a:pt x="14262" y="36894"/>
                    </a:moveTo>
                    <a:cubicBezTo>
                      <a:pt x="10834" y="36513"/>
                      <a:pt x="7309" y="35751"/>
                      <a:pt x="4452" y="33751"/>
                    </a:cubicBezTo>
                    <a:cubicBezTo>
                      <a:pt x="1594" y="31750"/>
                      <a:pt x="-406" y="28321"/>
                      <a:pt x="70" y="24892"/>
                    </a:cubicBezTo>
                    <a:cubicBezTo>
                      <a:pt x="737" y="19844"/>
                      <a:pt x="6071" y="16891"/>
                      <a:pt x="10834" y="14891"/>
                    </a:cubicBezTo>
                    <a:cubicBezTo>
                      <a:pt x="16739" y="12415"/>
                      <a:pt x="22740" y="10129"/>
                      <a:pt x="28741" y="7843"/>
                    </a:cubicBezTo>
                    <a:cubicBezTo>
                      <a:pt x="34265" y="5747"/>
                      <a:pt x="39789" y="3556"/>
                      <a:pt x="45314" y="1461"/>
                    </a:cubicBezTo>
                    <a:cubicBezTo>
                      <a:pt x="47600" y="604"/>
                      <a:pt x="49981" y="-349"/>
                      <a:pt x="52458" y="127"/>
                    </a:cubicBezTo>
                    <a:cubicBezTo>
                      <a:pt x="57030" y="985"/>
                      <a:pt x="60744" y="6890"/>
                      <a:pt x="59983" y="11367"/>
                    </a:cubicBezTo>
                    <a:cubicBezTo>
                      <a:pt x="59220" y="16320"/>
                      <a:pt x="53410" y="21654"/>
                      <a:pt x="49886" y="24797"/>
                    </a:cubicBezTo>
                    <a:cubicBezTo>
                      <a:pt x="40266" y="33370"/>
                      <a:pt x="27121" y="38132"/>
                      <a:pt x="14262" y="3689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CA02D45-37CA-4252-9523-6CABE96E915C}"/>
                  </a:ext>
                </a:extLst>
              </p:cNvPr>
              <p:cNvSpPr/>
              <p:nvPr/>
            </p:nvSpPr>
            <p:spPr>
              <a:xfrm>
                <a:off x="7801618" y="1755452"/>
                <a:ext cx="43844" cy="26190"/>
              </a:xfrm>
              <a:custGeom>
                <a:avLst/>
                <a:gdLst>
                  <a:gd name="connsiteX0" fmla="*/ 19453 w 43844"/>
                  <a:gd name="connsiteY0" fmla="*/ 5625 h 26190"/>
                  <a:gd name="connsiteX1" fmla="*/ 30217 w 43844"/>
                  <a:gd name="connsiteY1" fmla="*/ 767 h 26190"/>
                  <a:gd name="connsiteX2" fmla="*/ 41361 w 43844"/>
                  <a:gd name="connsiteY2" fmla="*/ 2291 h 26190"/>
                  <a:gd name="connsiteX3" fmla="*/ 42885 w 43844"/>
                  <a:gd name="connsiteY3" fmla="*/ 13054 h 26190"/>
                  <a:gd name="connsiteX4" fmla="*/ 34884 w 43844"/>
                  <a:gd name="connsiteY4" fmla="*/ 21150 h 26190"/>
                  <a:gd name="connsiteX5" fmla="*/ 18787 w 43844"/>
                  <a:gd name="connsiteY5" fmla="*/ 26103 h 26190"/>
                  <a:gd name="connsiteX6" fmla="*/ 7833 w 43844"/>
                  <a:gd name="connsiteY6" fmla="*/ 24484 h 26190"/>
                  <a:gd name="connsiteX7" fmla="*/ 403 w 43844"/>
                  <a:gd name="connsiteY7" fmla="*/ 16578 h 26190"/>
                  <a:gd name="connsiteX8" fmla="*/ 4594 w 43844"/>
                  <a:gd name="connsiteY8" fmla="*/ 6863 h 26190"/>
                  <a:gd name="connsiteX9" fmla="*/ 19453 w 43844"/>
                  <a:gd name="connsiteY9" fmla="*/ 5625 h 2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844" h="26190">
                    <a:moveTo>
                      <a:pt x="19453" y="5625"/>
                    </a:moveTo>
                    <a:cubicBezTo>
                      <a:pt x="23073" y="4196"/>
                      <a:pt x="26407" y="2005"/>
                      <a:pt x="30217" y="767"/>
                    </a:cubicBezTo>
                    <a:cubicBezTo>
                      <a:pt x="33931" y="-471"/>
                      <a:pt x="38503" y="-376"/>
                      <a:pt x="41361" y="2291"/>
                    </a:cubicBezTo>
                    <a:cubicBezTo>
                      <a:pt x="44123" y="4958"/>
                      <a:pt x="44504" y="9530"/>
                      <a:pt x="42885" y="13054"/>
                    </a:cubicBezTo>
                    <a:cubicBezTo>
                      <a:pt x="41266" y="16578"/>
                      <a:pt x="38218" y="19150"/>
                      <a:pt x="34884" y="21150"/>
                    </a:cubicBezTo>
                    <a:cubicBezTo>
                      <a:pt x="30026" y="24008"/>
                      <a:pt x="24406" y="25722"/>
                      <a:pt x="18787" y="26103"/>
                    </a:cubicBezTo>
                    <a:cubicBezTo>
                      <a:pt x="15072" y="26389"/>
                      <a:pt x="11262" y="26008"/>
                      <a:pt x="7833" y="24484"/>
                    </a:cubicBezTo>
                    <a:cubicBezTo>
                      <a:pt x="4404" y="22960"/>
                      <a:pt x="1451" y="20198"/>
                      <a:pt x="403" y="16578"/>
                    </a:cubicBezTo>
                    <a:cubicBezTo>
                      <a:pt x="-644" y="13054"/>
                      <a:pt x="213" y="6768"/>
                      <a:pt x="4594" y="6863"/>
                    </a:cubicBezTo>
                    <a:cubicBezTo>
                      <a:pt x="9833" y="7053"/>
                      <a:pt x="14310" y="7625"/>
                      <a:pt x="19453" y="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26FD63F6-C3FE-4290-B17E-F791AFFF6FA5}"/>
                  </a:ext>
                </a:extLst>
              </p:cNvPr>
              <p:cNvSpPr/>
              <p:nvPr/>
            </p:nvSpPr>
            <p:spPr>
              <a:xfrm>
                <a:off x="7806337" y="1862053"/>
                <a:ext cx="52647" cy="23784"/>
              </a:xfrm>
              <a:custGeom>
                <a:avLst/>
                <a:gdLst>
                  <a:gd name="connsiteX0" fmla="*/ 35214 w 52647"/>
                  <a:gd name="connsiteY0" fmla="*/ 465 h 23784"/>
                  <a:gd name="connsiteX1" fmla="*/ 48167 w 52647"/>
                  <a:gd name="connsiteY1" fmla="*/ 1989 h 23784"/>
                  <a:gd name="connsiteX2" fmla="*/ 52644 w 52647"/>
                  <a:gd name="connsiteY2" fmla="*/ 10847 h 23784"/>
                  <a:gd name="connsiteX3" fmla="*/ 47406 w 52647"/>
                  <a:gd name="connsiteY3" fmla="*/ 19229 h 23784"/>
                  <a:gd name="connsiteX4" fmla="*/ 37214 w 52647"/>
                  <a:gd name="connsiteY4" fmla="*/ 20372 h 23784"/>
                  <a:gd name="connsiteX5" fmla="*/ 26832 w 52647"/>
                  <a:gd name="connsiteY5" fmla="*/ 19420 h 23784"/>
                  <a:gd name="connsiteX6" fmla="*/ 16354 w 52647"/>
                  <a:gd name="connsiteY6" fmla="*/ 22373 h 23784"/>
                  <a:gd name="connsiteX7" fmla="*/ 5305 w 52647"/>
                  <a:gd name="connsiteY7" fmla="*/ 23135 h 23784"/>
                  <a:gd name="connsiteX8" fmla="*/ 66 w 52647"/>
                  <a:gd name="connsiteY8" fmla="*/ 16277 h 23784"/>
                  <a:gd name="connsiteX9" fmla="*/ 7782 w 52647"/>
                  <a:gd name="connsiteY9" fmla="*/ 9800 h 23784"/>
                  <a:gd name="connsiteX10" fmla="*/ 20259 w 52647"/>
                  <a:gd name="connsiteY10" fmla="*/ 4275 h 23784"/>
                  <a:gd name="connsiteX11" fmla="*/ 35214 w 52647"/>
                  <a:gd name="connsiteY11" fmla="*/ 465 h 23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647" h="23784">
                    <a:moveTo>
                      <a:pt x="35214" y="465"/>
                    </a:moveTo>
                    <a:cubicBezTo>
                      <a:pt x="39595" y="-202"/>
                      <a:pt x="44453" y="-487"/>
                      <a:pt x="48167" y="1989"/>
                    </a:cubicBezTo>
                    <a:cubicBezTo>
                      <a:pt x="51025" y="3894"/>
                      <a:pt x="52740" y="7323"/>
                      <a:pt x="52644" y="10847"/>
                    </a:cubicBezTo>
                    <a:cubicBezTo>
                      <a:pt x="52454" y="14276"/>
                      <a:pt x="50358" y="17610"/>
                      <a:pt x="47406" y="19229"/>
                    </a:cubicBezTo>
                    <a:cubicBezTo>
                      <a:pt x="44358" y="20849"/>
                      <a:pt x="40643" y="20849"/>
                      <a:pt x="37214" y="20372"/>
                    </a:cubicBezTo>
                    <a:cubicBezTo>
                      <a:pt x="33785" y="19896"/>
                      <a:pt x="30356" y="19134"/>
                      <a:pt x="26832" y="19420"/>
                    </a:cubicBezTo>
                    <a:cubicBezTo>
                      <a:pt x="23212" y="19706"/>
                      <a:pt x="19783" y="21230"/>
                      <a:pt x="16354" y="22373"/>
                    </a:cubicBezTo>
                    <a:cubicBezTo>
                      <a:pt x="12925" y="23516"/>
                      <a:pt x="8829" y="24468"/>
                      <a:pt x="5305" y="23135"/>
                    </a:cubicBezTo>
                    <a:cubicBezTo>
                      <a:pt x="2733" y="22182"/>
                      <a:pt x="-505" y="19325"/>
                      <a:pt x="66" y="16277"/>
                    </a:cubicBezTo>
                    <a:cubicBezTo>
                      <a:pt x="638" y="12943"/>
                      <a:pt x="5210" y="11228"/>
                      <a:pt x="7782" y="9800"/>
                    </a:cubicBezTo>
                    <a:cubicBezTo>
                      <a:pt x="11782" y="7609"/>
                      <a:pt x="15973" y="5799"/>
                      <a:pt x="20259" y="4275"/>
                    </a:cubicBezTo>
                    <a:cubicBezTo>
                      <a:pt x="25117" y="2561"/>
                      <a:pt x="30165" y="1322"/>
                      <a:pt x="35214" y="4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9208DF1-0AAD-4E19-A342-037832F424D3}"/>
                  </a:ext>
                </a:extLst>
              </p:cNvPr>
              <p:cNvSpPr/>
              <p:nvPr/>
            </p:nvSpPr>
            <p:spPr>
              <a:xfrm>
                <a:off x="7576473" y="1715238"/>
                <a:ext cx="51478" cy="37537"/>
              </a:xfrm>
              <a:custGeom>
                <a:avLst/>
                <a:gdLst>
                  <a:gd name="connsiteX0" fmla="*/ 27905 w 51478"/>
                  <a:gd name="connsiteY0" fmla="*/ 4881 h 37537"/>
                  <a:gd name="connsiteX1" fmla="*/ 12094 w 51478"/>
                  <a:gd name="connsiteY1" fmla="*/ 23 h 37537"/>
                  <a:gd name="connsiteX2" fmla="*/ 92 w 51478"/>
                  <a:gd name="connsiteY2" fmla="*/ 9739 h 37537"/>
                  <a:gd name="connsiteX3" fmla="*/ 6378 w 51478"/>
                  <a:gd name="connsiteY3" fmla="*/ 21550 h 37537"/>
                  <a:gd name="connsiteX4" fmla="*/ 19618 w 51478"/>
                  <a:gd name="connsiteY4" fmla="*/ 26027 h 37537"/>
                  <a:gd name="connsiteX5" fmla="*/ 38382 w 51478"/>
                  <a:gd name="connsiteY5" fmla="*/ 34504 h 37537"/>
                  <a:gd name="connsiteX6" fmla="*/ 50479 w 51478"/>
                  <a:gd name="connsiteY6" fmla="*/ 33551 h 37537"/>
                  <a:gd name="connsiteX7" fmla="*/ 27905 w 51478"/>
                  <a:gd name="connsiteY7" fmla="*/ 4881 h 37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78" h="37537">
                    <a:moveTo>
                      <a:pt x="27905" y="4881"/>
                    </a:moveTo>
                    <a:cubicBezTo>
                      <a:pt x="23047" y="2119"/>
                      <a:pt x="17713" y="-262"/>
                      <a:pt x="12094" y="23"/>
                    </a:cubicBezTo>
                    <a:cubicBezTo>
                      <a:pt x="6569" y="404"/>
                      <a:pt x="854" y="4214"/>
                      <a:pt x="92" y="9739"/>
                    </a:cubicBezTo>
                    <a:cubicBezTo>
                      <a:pt x="-575" y="14406"/>
                      <a:pt x="2473" y="18978"/>
                      <a:pt x="6378" y="21550"/>
                    </a:cubicBezTo>
                    <a:cubicBezTo>
                      <a:pt x="10284" y="24122"/>
                      <a:pt x="15046" y="25169"/>
                      <a:pt x="19618" y="26027"/>
                    </a:cubicBezTo>
                    <a:cubicBezTo>
                      <a:pt x="27143" y="27551"/>
                      <a:pt x="32191" y="30027"/>
                      <a:pt x="38382" y="34504"/>
                    </a:cubicBezTo>
                    <a:cubicBezTo>
                      <a:pt x="42859" y="37742"/>
                      <a:pt x="47717" y="39647"/>
                      <a:pt x="50479" y="33551"/>
                    </a:cubicBezTo>
                    <a:cubicBezTo>
                      <a:pt x="56099" y="20978"/>
                      <a:pt x="36573" y="9834"/>
                      <a:pt x="27905" y="48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52521AB9-1764-402B-B454-A89FD846A8EE}"/>
                  </a:ext>
                </a:extLst>
              </p:cNvPr>
              <p:cNvSpPr/>
              <p:nvPr/>
            </p:nvSpPr>
            <p:spPr>
              <a:xfrm>
                <a:off x="7675523" y="1613442"/>
                <a:ext cx="37606" cy="51345"/>
              </a:xfrm>
              <a:custGeom>
                <a:avLst/>
                <a:gdLst>
                  <a:gd name="connsiteX0" fmla="*/ 2293 w 37606"/>
                  <a:gd name="connsiteY0" fmla="*/ 23905 h 51345"/>
                  <a:gd name="connsiteX1" fmla="*/ 7 w 37606"/>
                  <a:gd name="connsiteY1" fmla="*/ 12856 h 51345"/>
                  <a:gd name="connsiteX2" fmla="*/ 4483 w 37606"/>
                  <a:gd name="connsiteY2" fmla="*/ 2759 h 51345"/>
                  <a:gd name="connsiteX3" fmla="*/ 18009 w 37606"/>
                  <a:gd name="connsiteY3" fmla="*/ 1426 h 51345"/>
                  <a:gd name="connsiteX4" fmla="*/ 25153 w 37606"/>
                  <a:gd name="connsiteY4" fmla="*/ 13332 h 51345"/>
                  <a:gd name="connsiteX5" fmla="*/ 25057 w 37606"/>
                  <a:gd name="connsiteY5" fmla="*/ 21619 h 51345"/>
                  <a:gd name="connsiteX6" fmla="*/ 32201 w 37606"/>
                  <a:gd name="connsiteY6" fmla="*/ 32572 h 51345"/>
                  <a:gd name="connsiteX7" fmla="*/ 37535 w 37606"/>
                  <a:gd name="connsiteY7" fmla="*/ 44193 h 51345"/>
                  <a:gd name="connsiteX8" fmla="*/ 25534 w 37606"/>
                  <a:gd name="connsiteY8" fmla="*/ 50384 h 51345"/>
                  <a:gd name="connsiteX9" fmla="*/ 8865 w 37606"/>
                  <a:gd name="connsiteY9" fmla="*/ 35716 h 51345"/>
                  <a:gd name="connsiteX10" fmla="*/ 2293 w 37606"/>
                  <a:gd name="connsiteY10" fmla="*/ 23905 h 5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06" h="51345">
                    <a:moveTo>
                      <a:pt x="2293" y="23905"/>
                    </a:moveTo>
                    <a:cubicBezTo>
                      <a:pt x="864" y="20380"/>
                      <a:pt x="-89" y="16666"/>
                      <a:pt x="7" y="12856"/>
                    </a:cubicBezTo>
                    <a:cubicBezTo>
                      <a:pt x="197" y="9046"/>
                      <a:pt x="1626" y="5236"/>
                      <a:pt x="4483" y="2759"/>
                    </a:cubicBezTo>
                    <a:cubicBezTo>
                      <a:pt x="8103" y="-384"/>
                      <a:pt x="13818" y="-860"/>
                      <a:pt x="18009" y="1426"/>
                    </a:cubicBezTo>
                    <a:cubicBezTo>
                      <a:pt x="22295" y="3712"/>
                      <a:pt x="24962" y="8474"/>
                      <a:pt x="25153" y="13332"/>
                    </a:cubicBezTo>
                    <a:cubicBezTo>
                      <a:pt x="25248" y="16094"/>
                      <a:pt x="24581" y="18856"/>
                      <a:pt x="25057" y="21619"/>
                    </a:cubicBezTo>
                    <a:cubicBezTo>
                      <a:pt x="25819" y="26000"/>
                      <a:pt x="29153" y="29334"/>
                      <a:pt x="32201" y="32572"/>
                    </a:cubicBezTo>
                    <a:cubicBezTo>
                      <a:pt x="35154" y="35811"/>
                      <a:pt x="38107" y="39811"/>
                      <a:pt x="37535" y="44193"/>
                    </a:cubicBezTo>
                    <a:cubicBezTo>
                      <a:pt x="36773" y="49908"/>
                      <a:pt x="30391" y="53051"/>
                      <a:pt x="25534" y="50384"/>
                    </a:cubicBezTo>
                    <a:cubicBezTo>
                      <a:pt x="19057" y="46765"/>
                      <a:pt x="13342" y="41716"/>
                      <a:pt x="8865" y="35716"/>
                    </a:cubicBezTo>
                    <a:cubicBezTo>
                      <a:pt x="6198" y="32001"/>
                      <a:pt x="4007" y="28096"/>
                      <a:pt x="2293" y="2390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902F2E5D-94EA-4E74-B6EB-97FEB9C90580}"/>
                  </a:ext>
                </a:extLst>
              </p:cNvPr>
              <p:cNvSpPr/>
              <p:nvPr/>
            </p:nvSpPr>
            <p:spPr>
              <a:xfrm>
                <a:off x="7786584" y="1638915"/>
                <a:ext cx="39716" cy="42764"/>
              </a:xfrm>
              <a:custGeom>
                <a:avLst/>
                <a:gdLst>
                  <a:gd name="connsiteX0" fmla="*/ 12009 w 39716"/>
                  <a:gd name="connsiteY0" fmla="*/ 16435 h 42764"/>
                  <a:gd name="connsiteX1" fmla="*/ 17153 w 39716"/>
                  <a:gd name="connsiteY1" fmla="*/ 7005 h 42764"/>
                  <a:gd name="connsiteX2" fmla="*/ 25249 w 39716"/>
                  <a:gd name="connsiteY2" fmla="*/ 337 h 42764"/>
                  <a:gd name="connsiteX3" fmla="*/ 37346 w 39716"/>
                  <a:gd name="connsiteY3" fmla="*/ 5290 h 42764"/>
                  <a:gd name="connsiteX4" fmla="*/ 38965 w 39716"/>
                  <a:gd name="connsiteY4" fmla="*/ 18721 h 42764"/>
                  <a:gd name="connsiteX5" fmla="*/ 31345 w 39716"/>
                  <a:gd name="connsiteY5" fmla="*/ 30246 h 42764"/>
                  <a:gd name="connsiteX6" fmla="*/ 20010 w 39716"/>
                  <a:gd name="connsiteY6" fmla="*/ 38437 h 42764"/>
                  <a:gd name="connsiteX7" fmla="*/ 7628 w 39716"/>
                  <a:gd name="connsiteY7" fmla="*/ 42628 h 42764"/>
                  <a:gd name="connsiteX8" fmla="*/ 484 w 39716"/>
                  <a:gd name="connsiteY8" fmla="*/ 36532 h 42764"/>
                  <a:gd name="connsiteX9" fmla="*/ 12009 w 39716"/>
                  <a:gd name="connsiteY9" fmla="*/ 16435 h 4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716" h="42764">
                    <a:moveTo>
                      <a:pt x="12009" y="16435"/>
                    </a:moveTo>
                    <a:cubicBezTo>
                      <a:pt x="13819" y="13387"/>
                      <a:pt x="15247" y="10053"/>
                      <a:pt x="17153" y="7005"/>
                    </a:cubicBezTo>
                    <a:cubicBezTo>
                      <a:pt x="19057" y="3957"/>
                      <a:pt x="21724" y="1195"/>
                      <a:pt x="25249" y="337"/>
                    </a:cubicBezTo>
                    <a:cubicBezTo>
                      <a:pt x="29725" y="-901"/>
                      <a:pt x="34774" y="1385"/>
                      <a:pt x="37346" y="5290"/>
                    </a:cubicBezTo>
                    <a:cubicBezTo>
                      <a:pt x="39917" y="9196"/>
                      <a:pt x="40298" y="14244"/>
                      <a:pt x="38965" y="18721"/>
                    </a:cubicBezTo>
                    <a:cubicBezTo>
                      <a:pt x="37631" y="23197"/>
                      <a:pt x="34774" y="27007"/>
                      <a:pt x="31345" y="30246"/>
                    </a:cubicBezTo>
                    <a:cubicBezTo>
                      <a:pt x="27916" y="33389"/>
                      <a:pt x="24011" y="35961"/>
                      <a:pt x="20010" y="38437"/>
                    </a:cubicBezTo>
                    <a:cubicBezTo>
                      <a:pt x="16200" y="40819"/>
                      <a:pt x="12009" y="43390"/>
                      <a:pt x="7628" y="42628"/>
                    </a:cubicBezTo>
                    <a:cubicBezTo>
                      <a:pt x="4389" y="42057"/>
                      <a:pt x="1531" y="39580"/>
                      <a:pt x="484" y="36532"/>
                    </a:cubicBezTo>
                    <a:cubicBezTo>
                      <a:pt x="-2374" y="27674"/>
                      <a:pt x="8199" y="22721"/>
                      <a:pt x="12009" y="164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A4C5383-9BB9-42B2-BA95-BA7A1160C56C}"/>
                  </a:ext>
                </a:extLst>
              </p:cNvPr>
              <p:cNvSpPr/>
              <p:nvPr/>
            </p:nvSpPr>
            <p:spPr>
              <a:xfrm>
                <a:off x="7631007" y="1931299"/>
                <a:ext cx="39286" cy="43046"/>
              </a:xfrm>
              <a:custGeom>
                <a:avLst/>
                <a:gdLst>
                  <a:gd name="connsiteX0" fmla="*/ 2518 w 39286"/>
                  <a:gd name="connsiteY0" fmla="*/ 24183 h 43046"/>
                  <a:gd name="connsiteX1" fmla="*/ 41 w 39286"/>
                  <a:gd name="connsiteY1" fmla="*/ 34184 h 43046"/>
                  <a:gd name="connsiteX2" fmla="*/ 5375 w 39286"/>
                  <a:gd name="connsiteY2" fmla="*/ 42471 h 43046"/>
                  <a:gd name="connsiteX3" fmla="*/ 14138 w 39286"/>
                  <a:gd name="connsiteY3" fmla="*/ 41423 h 43046"/>
                  <a:gd name="connsiteX4" fmla="*/ 20901 w 39286"/>
                  <a:gd name="connsiteY4" fmla="*/ 35232 h 43046"/>
                  <a:gd name="connsiteX5" fmla="*/ 34141 w 39286"/>
                  <a:gd name="connsiteY5" fmla="*/ 20182 h 43046"/>
                  <a:gd name="connsiteX6" fmla="*/ 39284 w 39286"/>
                  <a:gd name="connsiteY6" fmla="*/ 10086 h 43046"/>
                  <a:gd name="connsiteX7" fmla="*/ 33760 w 39286"/>
                  <a:gd name="connsiteY7" fmla="*/ 942 h 43046"/>
                  <a:gd name="connsiteX8" fmla="*/ 27092 w 39286"/>
                  <a:gd name="connsiteY8" fmla="*/ 1228 h 43046"/>
                  <a:gd name="connsiteX9" fmla="*/ 9376 w 39286"/>
                  <a:gd name="connsiteY9" fmla="*/ 13896 h 43046"/>
                  <a:gd name="connsiteX10" fmla="*/ 2518 w 39286"/>
                  <a:gd name="connsiteY10" fmla="*/ 24183 h 4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86" h="43046">
                    <a:moveTo>
                      <a:pt x="2518" y="24183"/>
                    </a:moveTo>
                    <a:cubicBezTo>
                      <a:pt x="994" y="27326"/>
                      <a:pt x="-244" y="30660"/>
                      <a:pt x="41" y="34184"/>
                    </a:cubicBezTo>
                    <a:cubicBezTo>
                      <a:pt x="232" y="37613"/>
                      <a:pt x="2137" y="41137"/>
                      <a:pt x="5375" y="42471"/>
                    </a:cubicBezTo>
                    <a:cubicBezTo>
                      <a:pt x="8233" y="43614"/>
                      <a:pt x="11566" y="42947"/>
                      <a:pt x="14138" y="41423"/>
                    </a:cubicBezTo>
                    <a:cubicBezTo>
                      <a:pt x="16805" y="39899"/>
                      <a:pt x="18806" y="37518"/>
                      <a:pt x="20901" y="35232"/>
                    </a:cubicBezTo>
                    <a:cubicBezTo>
                      <a:pt x="25282" y="30184"/>
                      <a:pt x="29759" y="25231"/>
                      <a:pt x="34141" y="20182"/>
                    </a:cubicBezTo>
                    <a:cubicBezTo>
                      <a:pt x="36713" y="17325"/>
                      <a:pt x="39380" y="13991"/>
                      <a:pt x="39284" y="10086"/>
                    </a:cubicBezTo>
                    <a:cubicBezTo>
                      <a:pt x="39189" y="6466"/>
                      <a:pt x="36522" y="3037"/>
                      <a:pt x="33760" y="942"/>
                    </a:cubicBezTo>
                    <a:cubicBezTo>
                      <a:pt x="31379" y="-773"/>
                      <a:pt x="29664" y="180"/>
                      <a:pt x="27092" y="1228"/>
                    </a:cubicBezTo>
                    <a:cubicBezTo>
                      <a:pt x="20330" y="4085"/>
                      <a:pt x="14233" y="8371"/>
                      <a:pt x="9376" y="13896"/>
                    </a:cubicBezTo>
                    <a:cubicBezTo>
                      <a:pt x="6709" y="16944"/>
                      <a:pt x="4327" y="20468"/>
                      <a:pt x="2518" y="241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B0A30F0-8D4F-4689-8BBE-43FBC82CCC77}"/>
                </a:ext>
              </a:extLst>
            </p:cNvPr>
            <p:cNvSpPr/>
            <p:nvPr/>
          </p:nvSpPr>
          <p:spPr>
            <a:xfrm>
              <a:off x="3824287" y="159067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noFill/>
            <a:ln w="9525" cap="flat">
              <a:solidFill>
                <a:srgbClr val="82393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23" name="Graphic 25">
              <a:extLst>
                <a:ext uri="{FF2B5EF4-FFF2-40B4-BE49-F238E27FC236}">
                  <a16:creationId xmlns:a16="http://schemas.microsoft.com/office/drawing/2014/main" id="{EA54A114-1B24-4A64-BE1F-9764269B1770}"/>
                </a:ext>
              </a:extLst>
            </p:cNvPr>
            <p:cNvGrpSpPr/>
            <p:nvPr/>
          </p:nvGrpSpPr>
          <p:grpSpPr>
            <a:xfrm>
              <a:off x="7633804" y="1784291"/>
              <a:ext cx="164408" cy="162008"/>
              <a:chOff x="7633804" y="1784291"/>
              <a:chExt cx="164408" cy="162008"/>
            </a:xfrm>
            <a:solidFill>
              <a:srgbClr val="E54545"/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D26D25C-76DC-4E00-9139-1C98E22F981A}"/>
                  </a:ext>
                </a:extLst>
              </p:cNvPr>
              <p:cNvSpPr/>
              <p:nvPr/>
            </p:nvSpPr>
            <p:spPr>
              <a:xfrm>
                <a:off x="7682541" y="1829177"/>
                <a:ext cx="43151" cy="62274"/>
              </a:xfrm>
              <a:custGeom>
                <a:avLst/>
                <a:gdLst>
                  <a:gd name="connsiteX0" fmla="*/ 8228 w 43151"/>
                  <a:gd name="connsiteY0" fmla="*/ 45628 h 62274"/>
                  <a:gd name="connsiteX1" fmla="*/ 17658 w 43151"/>
                  <a:gd name="connsiteY1" fmla="*/ 57725 h 62274"/>
                  <a:gd name="connsiteX2" fmla="*/ 32041 w 43151"/>
                  <a:gd name="connsiteY2" fmla="*/ 62107 h 62274"/>
                  <a:gd name="connsiteX3" fmla="*/ 42899 w 43151"/>
                  <a:gd name="connsiteY3" fmla="*/ 52582 h 62274"/>
                  <a:gd name="connsiteX4" fmla="*/ 40137 w 43151"/>
                  <a:gd name="connsiteY4" fmla="*/ 35056 h 62274"/>
                  <a:gd name="connsiteX5" fmla="*/ 42804 w 43151"/>
                  <a:gd name="connsiteY5" fmla="*/ 16768 h 62274"/>
                  <a:gd name="connsiteX6" fmla="*/ 30517 w 43151"/>
                  <a:gd name="connsiteY6" fmla="*/ 1051 h 62274"/>
                  <a:gd name="connsiteX7" fmla="*/ 10895 w 43151"/>
                  <a:gd name="connsiteY7" fmla="*/ 4195 h 62274"/>
                  <a:gd name="connsiteX8" fmla="*/ 37 w 43151"/>
                  <a:gd name="connsiteY8" fmla="*/ 21244 h 62274"/>
                  <a:gd name="connsiteX9" fmla="*/ 3275 w 43151"/>
                  <a:gd name="connsiteY9" fmla="*/ 33341 h 62274"/>
                  <a:gd name="connsiteX10" fmla="*/ 8228 w 43151"/>
                  <a:gd name="connsiteY10" fmla="*/ 45628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51" h="62274">
                    <a:moveTo>
                      <a:pt x="8228" y="45628"/>
                    </a:moveTo>
                    <a:cubicBezTo>
                      <a:pt x="10609" y="50200"/>
                      <a:pt x="13562" y="54487"/>
                      <a:pt x="17658" y="57725"/>
                    </a:cubicBezTo>
                    <a:cubicBezTo>
                      <a:pt x="21658" y="60964"/>
                      <a:pt x="26897" y="62869"/>
                      <a:pt x="32041" y="62107"/>
                    </a:cubicBezTo>
                    <a:cubicBezTo>
                      <a:pt x="37089" y="61345"/>
                      <a:pt x="41851" y="57630"/>
                      <a:pt x="42899" y="52582"/>
                    </a:cubicBezTo>
                    <a:cubicBezTo>
                      <a:pt x="44138" y="46771"/>
                      <a:pt x="40423" y="41056"/>
                      <a:pt x="40137" y="35056"/>
                    </a:cubicBezTo>
                    <a:cubicBezTo>
                      <a:pt x="39756" y="28864"/>
                      <a:pt x="43090" y="22959"/>
                      <a:pt x="42804" y="16768"/>
                    </a:cubicBezTo>
                    <a:cubicBezTo>
                      <a:pt x="42518" y="9719"/>
                      <a:pt x="37184" y="3337"/>
                      <a:pt x="30517" y="1051"/>
                    </a:cubicBezTo>
                    <a:cubicBezTo>
                      <a:pt x="23849" y="-1235"/>
                      <a:pt x="16610" y="385"/>
                      <a:pt x="10895" y="4195"/>
                    </a:cubicBezTo>
                    <a:cubicBezTo>
                      <a:pt x="5657" y="7719"/>
                      <a:pt x="-535" y="14482"/>
                      <a:pt x="37" y="21244"/>
                    </a:cubicBezTo>
                    <a:cubicBezTo>
                      <a:pt x="323" y="25245"/>
                      <a:pt x="2037" y="29531"/>
                      <a:pt x="3275" y="33341"/>
                    </a:cubicBezTo>
                    <a:cubicBezTo>
                      <a:pt x="4418" y="37627"/>
                      <a:pt x="6133" y="41723"/>
                      <a:pt x="8228" y="456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AA8CDC4-A8ED-4BE5-AF25-330054848FE4}"/>
                  </a:ext>
                </a:extLst>
              </p:cNvPr>
              <p:cNvSpPr/>
              <p:nvPr/>
            </p:nvSpPr>
            <p:spPr>
              <a:xfrm>
                <a:off x="7737559" y="1856613"/>
                <a:ext cx="43359" cy="48274"/>
              </a:xfrm>
              <a:custGeom>
                <a:avLst/>
                <a:gdLst>
                  <a:gd name="connsiteX0" fmla="*/ 359 w 43359"/>
                  <a:gd name="connsiteY0" fmla="*/ 25241 h 48274"/>
                  <a:gd name="connsiteX1" fmla="*/ 3217 w 43359"/>
                  <a:gd name="connsiteY1" fmla="*/ 41053 h 48274"/>
                  <a:gd name="connsiteX2" fmla="*/ 23505 w 43359"/>
                  <a:gd name="connsiteY2" fmla="*/ 47530 h 48274"/>
                  <a:gd name="connsiteX3" fmla="*/ 40078 w 43359"/>
                  <a:gd name="connsiteY3" fmla="*/ 32956 h 48274"/>
                  <a:gd name="connsiteX4" fmla="*/ 43222 w 43359"/>
                  <a:gd name="connsiteY4" fmla="*/ 17240 h 48274"/>
                  <a:gd name="connsiteX5" fmla="*/ 35411 w 43359"/>
                  <a:gd name="connsiteY5" fmla="*/ 3524 h 48274"/>
                  <a:gd name="connsiteX6" fmla="*/ 23124 w 43359"/>
                  <a:gd name="connsiteY6" fmla="*/ 0 h 48274"/>
                  <a:gd name="connsiteX7" fmla="*/ 13409 w 43359"/>
                  <a:gd name="connsiteY7" fmla="*/ 2095 h 48274"/>
                  <a:gd name="connsiteX8" fmla="*/ 359 w 43359"/>
                  <a:gd name="connsiteY8" fmla="*/ 25241 h 4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59" h="48274">
                    <a:moveTo>
                      <a:pt x="359" y="25241"/>
                    </a:moveTo>
                    <a:cubicBezTo>
                      <a:pt x="-498" y="30670"/>
                      <a:pt x="74" y="36576"/>
                      <a:pt x="3217" y="41053"/>
                    </a:cubicBezTo>
                    <a:cubicBezTo>
                      <a:pt x="7598" y="47244"/>
                      <a:pt x="16266" y="49625"/>
                      <a:pt x="23505" y="47530"/>
                    </a:cubicBezTo>
                    <a:cubicBezTo>
                      <a:pt x="30744" y="45434"/>
                      <a:pt x="36650" y="39719"/>
                      <a:pt x="40078" y="32956"/>
                    </a:cubicBezTo>
                    <a:cubicBezTo>
                      <a:pt x="42555" y="28099"/>
                      <a:pt x="43793" y="22574"/>
                      <a:pt x="43222" y="17240"/>
                    </a:cubicBezTo>
                    <a:cubicBezTo>
                      <a:pt x="42555" y="11811"/>
                      <a:pt x="39888" y="6668"/>
                      <a:pt x="35411" y="3524"/>
                    </a:cubicBezTo>
                    <a:cubicBezTo>
                      <a:pt x="31887" y="1048"/>
                      <a:pt x="27410" y="0"/>
                      <a:pt x="23124" y="0"/>
                    </a:cubicBezTo>
                    <a:cubicBezTo>
                      <a:pt x="19790" y="0"/>
                      <a:pt x="16361" y="571"/>
                      <a:pt x="13409" y="2095"/>
                    </a:cubicBezTo>
                    <a:cubicBezTo>
                      <a:pt x="5598" y="6096"/>
                      <a:pt x="1693" y="17240"/>
                      <a:pt x="359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10B16A9D-4000-4564-8ED5-4774BA38473D}"/>
                  </a:ext>
                </a:extLst>
              </p:cNvPr>
              <p:cNvSpPr/>
              <p:nvPr/>
            </p:nvSpPr>
            <p:spPr>
              <a:xfrm>
                <a:off x="7724055" y="1797262"/>
                <a:ext cx="32676" cy="30964"/>
              </a:xfrm>
              <a:custGeom>
                <a:avLst/>
                <a:gdLst>
                  <a:gd name="connsiteX0" fmla="*/ 148 w 32676"/>
                  <a:gd name="connsiteY0" fmla="*/ 16773 h 30964"/>
                  <a:gd name="connsiteX1" fmla="*/ 5958 w 32676"/>
                  <a:gd name="connsiteY1" fmla="*/ 26584 h 30964"/>
                  <a:gd name="connsiteX2" fmla="*/ 22055 w 32676"/>
                  <a:gd name="connsiteY2" fmla="*/ 30394 h 30964"/>
                  <a:gd name="connsiteX3" fmla="*/ 32628 w 32676"/>
                  <a:gd name="connsiteY3" fmla="*/ 18107 h 30964"/>
                  <a:gd name="connsiteX4" fmla="*/ 28437 w 32676"/>
                  <a:gd name="connsiteY4" fmla="*/ 6391 h 30964"/>
                  <a:gd name="connsiteX5" fmla="*/ 15578 w 32676"/>
                  <a:gd name="connsiteY5" fmla="*/ 9 h 30964"/>
                  <a:gd name="connsiteX6" fmla="*/ 4434 w 32676"/>
                  <a:gd name="connsiteY6" fmla="*/ 6296 h 30964"/>
                  <a:gd name="connsiteX7" fmla="*/ 148 w 32676"/>
                  <a:gd name="connsiteY7" fmla="*/ 16773 h 3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76" h="30964">
                    <a:moveTo>
                      <a:pt x="148" y="16773"/>
                    </a:moveTo>
                    <a:cubicBezTo>
                      <a:pt x="719" y="20583"/>
                      <a:pt x="3005" y="24108"/>
                      <a:pt x="5958" y="26584"/>
                    </a:cubicBezTo>
                    <a:cubicBezTo>
                      <a:pt x="10340" y="30299"/>
                      <a:pt x="16531" y="31918"/>
                      <a:pt x="22055" y="30394"/>
                    </a:cubicBezTo>
                    <a:cubicBezTo>
                      <a:pt x="27580" y="28870"/>
                      <a:pt x="32152" y="23822"/>
                      <a:pt x="32628" y="18107"/>
                    </a:cubicBezTo>
                    <a:cubicBezTo>
                      <a:pt x="33009" y="13916"/>
                      <a:pt x="31104" y="9630"/>
                      <a:pt x="28437" y="6391"/>
                    </a:cubicBezTo>
                    <a:cubicBezTo>
                      <a:pt x="25294" y="2581"/>
                      <a:pt x="20531" y="-181"/>
                      <a:pt x="15578" y="9"/>
                    </a:cubicBezTo>
                    <a:cubicBezTo>
                      <a:pt x="10435" y="200"/>
                      <a:pt x="8053" y="3438"/>
                      <a:pt x="4434" y="6296"/>
                    </a:cubicBezTo>
                    <a:cubicBezTo>
                      <a:pt x="1100" y="8868"/>
                      <a:pt x="-519" y="12487"/>
                      <a:pt x="148" y="1677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93A70541-E0AC-497D-A1FC-C4A17FF9626C}"/>
                  </a:ext>
                </a:extLst>
              </p:cNvPr>
              <p:cNvSpPr/>
              <p:nvPr/>
            </p:nvSpPr>
            <p:spPr>
              <a:xfrm>
                <a:off x="7633804" y="1836416"/>
                <a:ext cx="24140" cy="22906"/>
              </a:xfrm>
              <a:custGeom>
                <a:avLst/>
                <a:gdLst>
                  <a:gd name="connsiteX0" fmla="*/ 101 w 24140"/>
                  <a:gd name="connsiteY0" fmla="*/ 12386 h 22906"/>
                  <a:gd name="connsiteX1" fmla="*/ 4387 w 24140"/>
                  <a:gd name="connsiteY1" fmla="*/ 19625 h 22906"/>
                  <a:gd name="connsiteX2" fmla="*/ 16294 w 24140"/>
                  <a:gd name="connsiteY2" fmla="*/ 22482 h 22906"/>
                  <a:gd name="connsiteX3" fmla="*/ 24104 w 24140"/>
                  <a:gd name="connsiteY3" fmla="*/ 13433 h 22906"/>
                  <a:gd name="connsiteX4" fmla="*/ 20961 w 24140"/>
                  <a:gd name="connsiteY4" fmla="*/ 4766 h 22906"/>
                  <a:gd name="connsiteX5" fmla="*/ 11436 w 24140"/>
                  <a:gd name="connsiteY5" fmla="*/ 3 h 22906"/>
                  <a:gd name="connsiteX6" fmla="*/ 3149 w 24140"/>
                  <a:gd name="connsiteY6" fmla="*/ 4670 h 22906"/>
                  <a:gd name="connsiteX7" fmla="*/ 101 w 24140"/>
                  <a:gd name="connsiteY7" fmla="*/ 12386 h 2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40" h="22906">
                    <a:moveTo>
                      <a:pt x="101" y="12386"/>
                    </a:moveTo>
                    <a:cubicBezTo>
                      <a:pt x="482" y="15243"/>
                      <a:pt x="2197" y="17815"/>
                      <a:pt x="4387" y="19625"/>
                    </a:cubicBezTo>
                    <a:cubicBezTo>
                      <a:pt x="7626" y="22387"/>
                      <a:pt x="12198" y="23625"/>
                      <a:pt x="16294" y="22482"/>
                    </a:cubicBezTo>
                    <a:cubicBezTo>
                      <a:pt x="20389" y="21339"/>
                      <a:pt x="23818" y="17624"/>
                      <a:pt x="24104" y="13433"/>
                    </a:cubicBezTo>
                    <a:cubicBezTo>
                      <a:pt x="24390" y="10290"/>
                      <a:pt x="22961" y="7242"/>
                      <a:pt x="20961" y="4766"/>
                    </a:cubicBezTo>
                    <a:cubicBezTo>
                      <a:pt x="18580" y="2003"/>
                      <a:pt x="15151" y="-92"/>
                      <a:pt x="11436" y="3"/>
                    </a:cubicBezTo>
                    <a:cubicBezTo>
                      <a:pt x="7626" y="98"/>
                      <a:pt x="5911" y="2575"/>
                      <a:pt x="3149" y="4670"/>
                    </a:cubicBezTo>
                    <a:cubicBezTo>
                      <a:pt x="863" y="6575"/>
                      <a:pt x="-375" y="9242"/>
                      <a:pt x="101" y="1238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FC8BDDDC-F743-4EB6-AA6B-3B63FE18E3F6}"/>
                  </a:ext>
                </a:extLst>
              </p:cNvPr>
              <p:cNvSpPr/>
              <p:nvPr/>
            </p:nvSpPr>
            <p:spPr>
              <a:xfrm>
                <a:off x="7639929" y="1873744"/>
                <a:ext cx="48609" cy="46105"/>
              </a:xfrm>
              <a:custGeom>
                <a:avLst/>
                <a:gdLst>
                  <a:gd name="connsiteX0" fmla="*/ 168 w 48609"/>
                  <a:gd name="connsiteY0" fmla="*/ 24969 h 46105"/>
                  <a:gd name="connsiteX1" fmla="*/ 8836 w 48609"/>
                  <a:gd name="connsiteY1" fmla="*/ 39543 h 46105"/>
                  <a:gd name="connsiteX2" fmla="*/ 32839 w 48609"/>
                  <a:gd name="connsiteY2" fmla="*/ 45258 h 46105"/>
                  <a:gd name="connsiteX3" fmla="*/ 48555 w 48609"/>
                  <a:gd name="connsiteY3" fmla="*/ 26970 h 46105"/>
                  <a:gd name="connsiteX4" fmla="*/ 42268 w 48609"/>
                  <a:gd name="connsiteY4" fmla="*/ 9539 h 46105"/>
                  <a:gd name="connsiteX5" fmla="*/ 23123 w 48609"/>
                  <a:gd name="connsiteY5" fmla="*/ 14 h 46105"/>
                  <a:gd name="connsiteX6" fmla="*/ 6454 w 48609"/>
                  <a:gd name="connsiteY6" fmla="*/ 9444 h 46105"/>
                  <a:gd name="connsiteX7" fmla="*/ 168 w 48609"/>
                  <a:gd name="connsiteY7" fmla="*/ 24969 h 4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609" h="46105">
                    <a:moveTo>
                      <a:pt x="168" y="24969"/>
                    </a:moveTo>
                    <a:cubicBezTo>
                      <a:pt x="1025" y="30684"/>
                      <a:pt x="4454" y="35828"/>
                      <a:pt x="8836" y="39543"/>
                    </a:cubicBezTo>
                    <a:cubicBezTo>
                      <a:pt x="15408" y="45067"/>
                      <a:pt x="24647" y="47544"/>
                      <a:pt x="32839" y="45258"/>
                    </a:cubicBezTo>
                    <a:cubicBezTo>
                      <a:pt x="41126" y="42972"/>
                      <a:pt x="47888" y="35542"/>
                      <a:pt x="48555" y="26970"/>
                    </a:cubicBezTo>
                    <a:cubicBezTo>
                      <a:pt x="49031" y="20683"/>
                      <a:pt x="46364" y="14397"/>
                      <a:pt x="42268" y="9539"/>
                    </a:cubicBezTo>
                    <a:cubicBezTo>
                      <a:pt x="37506" y="3919"/>
                      <a:pt x="30553" y="-272"/>
                      <a:pt x="23123" y="14"/>
                    </a:cubicBezTo>
                    <a:cubicBezTo>
                      <a:pt x="15503" y="300"/>
                      <a:pt x="11979" y="5062"/>
                      <a:pt x="6454" y="9444"/>
                    </a:cubicBezTo>
                    <a:cubicBezTo>
                      <a:pt x="1787" y="13254"/>
                      <a:pt x="-689" y="18588"/>
                      <a:pt x="168" y="2496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87A4A9A-9A28-497B-9491-55F9048CD342}"/>
                  </a:ext>
                </a:extLst>
              </p:cNvPr>
              <p:cNvSpPr/>
              <p:nvPr/>
            </p:nvSpPr>
            <p:spPr>
              <a:xfrm>
                <a:off x="7725902" y="1917217"/>
                <a:ext cx="35843" cy="29081"/>
              </a:xfrm>
              <a:custGeom>
                <a:avLst/>
                <a:gdLst>
                  <a:gd name="connsiteX0" fmla="*/ 6397 w 35843"/>
                  <a:gd name="connsiteY0" fmla="*/ 24549 h 29081"/>
                  <a:gd name="connsiteX1" fmla="*/ 21637 w 35843"/>
                  <a:gd name="connsiteY1" fmla="*/ 29026 h 29081"/>
                  <a:gd name="connsiteX2" fmla="*/ 32114 w 35843"/>
                  <a:gd name="connsiteY2" fmla="*/ 26835 h 29081"/>
                  <a:gd name="connsiteX3" fmla="*/ 35352 w 35843"/>
                  <a:gd name="connsiteY3" fmla="*/ 14167 h 29081"/>
                  <a:gd name="connsiteX4" fmla="*/ 18493 w 35843"/>
                  <a:gd name="connsiteY4" fmla="*/ 70 h 29081"/>
                  <a:gd name="connsiteX5" fmla="*/ 4015 w 35843"/>
                  <a:gd name="connsiteY5" fmla="*/ 5118 h 29081"/>
                  <a:gd name="connsiteX6" fmla="*/ 777 w 35843"/>
                  <a:gd name="connsiteY6" fmla="*/ 17024 h 29081"/>
                  <a:gd name="connsiteX7" fmla="*/ 6397 w 35843"/>
                  <a:gd name="connsiteY7" fmla="*/ 24549 h 2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43" h="29081">
                    <a:moveTo>
                      <a:pt x="6397" y="24549"/>
                    </a:moveTo>
                    <a:cubicBezTo>
                      <a:pt x="10778" y="27692"/>
                      <a:pt x="16302" y="28740"/>
                      <a:pt x="21637" y="29026"/>
                    </a:cubicBezTo>
                    <a:cubicBezTo>
                      <a:pt x="25256" y="29216"/>
                      <a:pt x="29256" y="29026"/>
                      <a:pt x="32114" y="26835"/>
                    </a:cubicBezTo>
                    <a:cubicBezTo>
                      <a:pt x="35733" y="23977"/>
                      <a:pt x="36496" y="18643"/>
                      <a:pt x="35352" y="14167"/>
                    </a:cubicBezTo>
                    <a:cubicBezTo>
                      <a:pt x="33352" y="6642"/>
                      <a:pt x="26304" y="736"/>
                      <a:pt x="18493" y="70"/>
                    </a:cubicBezTo>
                    <a:cubicBezTo>
                      <a:pt x="13255" y="-407"/>
                      <a:pt x="7921" y="1594"/>
                      <a:pt x="4015" y="5118"/>
                    </a:cubicBezTo>
                    <a:cubicBezTo>
                      <a:pt x="205" y="8547"/>
                      <a:pt x="-938" y="12071"/>
                      <a:pt x="777" y="17024"/>
                    </a:cubicBezTo>
                    <a:cubicBezTo>
                      <a:pt x="1824" y="20072"/>
                      <a:pt x="3825" y="22739"/>
                      <a:pt x="6397" y="2454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748F787-ECBA-41C7-849F-B59E1D81D4DA}"/>
                  </a:ext>
                </a:extLst>
              </p:cNvPr>
              <p:cNvSpPr/>
              <p:nvPr/>
            </p:nvSpPr>
            <p:spPr>
              <a:xfrm>
                <a:off x="7660243" y="1784291"/>
                <a:ext cx="39765" cy="42663"/>
              </a:xfrm>
              <a:custGeom>
                <a:avLst/>
                <a:gdLst>
                  <a:gd name="connsiteX0" fmla="*/ 46 w 39765"/>
                  <a:gd name="connsiteY0" fmla="*/ 19839 h 42663"/>
                  <a:gd name="connsiteX1" fmla="*/ 5190 w 39765"/>
                  <a:gd name="connsiteY1" fmla="*/ 32888 h 42663"/>
                  <a:gd name="connsiteX2" fmla="*/ 17191 w 39765"/>
                  <a:gd name="connsiteY2" fmla="*/ 42222 h 42663"/>
                  <a:gd name="connsiteX3" fmla="*/ 33765 w 39765"/>
                  <a:gd name="connsiteY3" fmla="*/ 36698 h 42663"/>
                  <a:gd name="connsiteX4" fmla="*/ 39766 w 39765"/>
                  <a:gd name="connsiteY4" fmla="*/ 19743 h 42663"/>
                  <a:gd name="connsiteX5" fmla="*/ 35480 w 39765"/>
                  <a:gd name="connsiteY5" fmla="*/ 6218 h 42663"/>
                  <a:gd name="connsiteX6" fmla="*/ 19954 w 39765"/>
                  <a:gd name="connsiteY6" fmla="*/ 27 h 42663"/>
                  <a:gd name="connsiteX7" fmla="*/ 4618 w 39765"/>
                  <a:gd name="connsiteY7" fmla="*/ 6218 h 42663"/>
                  <a:gd name="connsiteX8" fmla="*/ 46 w 39765"/>
                  <a:gd name="connsiteY8" fmla="*/ 19839 h 4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65" h="42663">
                    <a:moveTo>
                      <a:pt x="46" y="19839"/>
                    </a:moveTo>
                    <a:cubicBezTo>
                      <a:pt x="427" y="24601"/>
                      <a:pt x="2523" y="28983"/>
                      <a:pt x="5190" y="32888"/>
                    </a:cubicBezTo>
                    <a:cubicBezTo>
                      <a:pt x="8143" y="37174"/>
                      <a:pt x="12238" y="40984"/>
                      <a:pt x="17191" y="42222"/>
                    </a:cubicBezTo>
                    <a:cubicBezTo>
                      <a:pt x="23097" y="43746"/>
                      <a:pt x="29669" y="41175"/>
                      <a:pt x="33765" y="36698"/>
                    </a:cubicBezTo>
                    <a:cubicBezTo>
                      <a:pt x="37861" y="32126"/>
                      <a:pt x="39766" y="25840"/>
                      <a:pt x="39766" y="19743"/>
                    </a:cubicBezTo>
                    <a:cubicBezTo>
                      <a:pt x="39766" y="14886"/>
                      <a:pt x="38527" y="9933"/>
                      <a:pt x="35480" y="6218"/>
                    </a:cubicBezTo>
                    <a:cubicBezTo>
                      <a:pt x="31765" y="1741"/>
                      <a:pt x="25764" y="-259"/>
                      <a:pt x="19954" y="27"/>
                    </a:cubicBezTo>
                    <a:cubicBezTo>
                      <a:pt x="15096" y="313"/>
                      <a:pt x="7762" y="2217"/>
                      <a:pt x="4618" y="6218"/>
                    </a:cubicBezTo>
                    <a:cubicBezTo>
                      <a:pt x="1666" y="9933"/>
                      <a:pt x="-335" y="14981"/>
                      <a:pt x="46" y="198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16A55536-2DBD-4557-85CB-12BEA3066FF7}"/>
                  </a:ext>
                </a:extLst>
              </p:cNvPr>
              <p:cNvSpPr/>
              <p:nvPr/>
            </p:nvSpPr>
            <p:spPr>
              <a:xfrm>
                <a:off x="7690689" y="1902806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1 h 20896"/>
                  <a:gd name="connsiteX4" fmla="*/ 21893 w 22751"/>
                  <a:gd name="connsiteY4" fmla="*/ 12767 h 20896"/>
                  <a:gd name="connsiteX5" fmla="*/ 21226 w 22751"/>
                  <a:gd name="connsiteY5" fmla="*/ 3146 h 20896"/>
                  <a:gd name="connsiteX6" fmla="*/ 12653 w 22751"/>
                  <a:gd name="connsiteY6" fmla="*/ 98 h 20896"/>
                  <a:gd name="connsiteX7" fmla="*/ 4652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0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6" y="20958"/>
                      <a:pt x="10272" y="21434"/>
                      <a:pt x="13892" y="20291"/>
                    </a:cubicBezTo>
                    <a:cubicBezTo>
                      <a:pt x="17511" y="19053"/>
                      <a:pt x="20464" y="16291"/>
                      <a:pt x="21893" y="12767"/>
                    </a:cubicBezTo>
                    <a:cubicBezTo>
                      <a:pt x="23131" y="9623"/>
                      <a:pt x="23131" y="5909"/>
                      <a:pt x="21226" y="3146"/>
                    </a:cubicBezTo>
                    <a:cubicBezTo>
                      <a:pt x="19226" y="384"/>
                      <a:pt x="15797" y="-283"/>
                      <a:pt x="12653" y="98"/>
                    </a:cubicBezTo>
                    <a:cubicBezTo>
                      <a:pt x="9605" y="479"/>
                      <a:pt x="6653" y="3051"/>
                      <a:pt x="4652" y="5242"/>
                    </a:cubicBezTo>
                    <a:cubicBezTo>
                      <a:pt x="3033" y="6766"/>
                      <a:pt x="1795" y="8576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457FC83-E774-4BB2-BF5B-1C411A310BA1}"/>
                  </a:ext>
                </a:extLst>
              </p:cNvPr>
              <p:cNvSpPr/>
              <p:nvPr/>
            </p:nvSpPr>
            <p:spPr>
              <a:xfrm>
                <a:off x="7775462" y="1910330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1 h 20896"/>
                  <a:gd name="connsiteX4" fmla="*/ 21893 w 22751"/>
                  <a:gd name="connsiteY4" fmla="*/ 12767 h 20896"/>
                  <a:gd name="connsiteX5" fmla="*/ 21226 w 22751"/>
                  <a:gd name="connsiteY5" fmla="*/ 3146 h 20896"/>
                  <a:gd name="connsiteX6" fmla="*/ 12653 w 22751"/>
                  <a:gd name="connsiteY6" fmla="*/ 98 h 20896"/>
                  <a:gd name="connsiteX7" fmla="*/ 4652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0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6" y="20958"/>
                      <a:pt x="10272" y="21434"/>
                      <a:pt x="13892" y="20291"/>
                    </a:cubicBezTo>
                    <a:cubicBezTo>
                      <a:pt x="17511" y="19053"/>
                      <a:pt x="20464" y="16291"/>
                      <a:pt x="21893" y="12767"/>
                    </a:cubicBezTo>
                    <a:cubicBezTo>
                      <a:pt x="23131" y="9623"/>
                      <a:pt x="23131" y="5909"/>
                      <a:pt x="21226" y="3146"/>
                    </a:cubicBezTo>
                    <a:cubicBezTo>
                      <a:pt x="19226" y="384"/>
                      <a:pt x="15797" y="-283"/>
                      <a:pt x="12653" y="98"/>
                    </a:cubicBezTo>
                    <a:cubicBezTo>
                      <a:pt x="9605" y="479"/>
                      <a:pt x="6653" y="3051"/>
                      <a:pt x="4652" y="5242"/>
                    </a:cubicBezTo>
                    <a:cubicBezTo>
                      <a:pt x="3033" y="6766"/>
                      <a:pt x="1890" y="8576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672A883-3049-4932-88F0-A18C681689CB}"/>
                </a:ext>
              </a:extLst>
            </p:cNvPr>
            <p:cNvSpPr/>
            <p:nvPr/>
          </p:nvSpPr>
          <p:spPr>
            <a:xfrm>
              <a:off x="7628436" y="1664952"/>
              <a:ext cx="121674" cy="178230"/>
            </a:xfrm>
            <a:custGeom>
              <a:avLst/>
              <a:gdLst>
                <a:gd name="connsiteX0" fmla="*/ 231 w 121674"/>
                <a:gd name="connsiteY0" fmla="*/ 114889 h 178230"/>
                <a:gd name="connsiteX1" fmla="*/ 7565 w 121674"/>
                <a:gd name="connsiteY1" fmla="*/ 156133 h 178230"/>
                <a:gd name="connsiteX2" fmla="*/ 41379 w 121674"/>
                <a:gd name="connsiteY2" fmla="*/ 178231 h 178230"/>
                <a:gd name="connsiteX3" fmla="*/ 78145 w 121674"/>
                <a:gd name="connsiteY3" fmla="*/ 152227 h 178230"/>
                <a:gd name="connsiteX4" fmla="*/ 89766 w 121674"/>
                <a:gd name="connsiteY4" fmla="*/ 106507 h 178230"/>
                <a:gd name="connsiteX5" fmla="*/ 104434 w 121674"/>
                <a:gd name="connsiteY5" fmla="*/ 61930 h 178230"/>
                <a:gd name="connsiteX6" fmla="*/ 121675 w 121674"/>
                <a:gd name="connsiteY6" fmla="*/ 31450 h 178230"/>
                <a:gd name="connsiteX7" fmla="*/ 116436 w 121674"/>
                <a:gd name="connsiteY7" fmla="*/ 16687 h 178230"/>
                <a:gd name="connsiteX8" fmla="*/ 86337 w 121674"/>
                <a:gd name="connsiteY8" fmla="*/ 113 h 178230"/>
                <a:gd name="connsiteX9" fmla="*/ 55095 w 121674"/>
                <a:gd name="connsiteY9" fmla="*/ 13162 h 178230"/>
                <a:gd name="connsiteX10" fmla="*/ 9946 w 121674"/>
                <a:gd name="connsiteY10" fmla="*/ 72789 h 178230"/>
                <a:gd name="connsiteX11" fmla="*/ 231 w 121674"/>
                <a:gd name="connsiteY11" fmla="*/ 114889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674" h="178230">
                  <a:moveTo>
                    <a:pt x="231" y="114889"/>
                  </a:moveTo>
                  <a:cubicBezTo>
                    <a:pt x="-626" y="128986"/>
                    <a:pt x="707" y="143655"/>
                    <a:pt x="7565" y="156133"/>
                  </a:cubicBezTo>
                  <a:cubicBezTo>
                    <a:pt x="14423" y="168610"/>
                    <a:pt x="27282" y="178231"/>
                    <a:pt x="41379" y="178231"/>
                  </a:cubicBezTo>
                  <a:cubicBezTo>
                    <a:pt x="57191" y="178231"/>
                    <a:pt x="70906" y="166324"/>
                    <a:pt x="78145" y="152227"/>
                  </a:cubicBezTo>
                  <a:cubicBezTo>
                    <a:pt x="85384" y="138226"/>
                    <a:pt x="87385" y="122128"/>
                    <a:pt x="89766" y="106507"/>
                  </a:cubicBezTo>
                  <a:cubicBezTo>
                    <a:pt x="92147" y="90886"/>
                    <a:pt x="95386" y="74884"/>
                    <a:pt x="104434" y="61930"/>
                  </a:cubicBezTo>
                  <a:cubicBezTo>
                    <a:pt x="111292" y="52215"/>
                    <a:pt x="121675" y="43357"/>
                    <a:pt x="121675" y="31450"/>
                  </a:cubicBezTo>
                  <a:cubicBezTo>
                    <a:pt x="121675" y="26116"/>
                    <a:pt x="119484" y="21068"/>
                    <a:pt x="116436" y="16687"/>
                  </a:cubicBezTo>
                  <a:cubicBezTo>
                    <a:pt x="109578" y="6971"/>
                    <a:pt x="98053" y="1066"/>
                    <a:pt x="86337" y="113"/>
                  </a:cubicBezTo>
                  <a:cubicBezTo>
                    <a:pt x="73097" y="-935"/>
                    <a:pt x="65096" y="5447"/>
                    <a:pt x="55095" y="13162"/>
                  </a:cubicBezTo>
                  <a:cubicBezTo>
                    <a:pt x="34997" y="28498"/>
                    <a:pt x="19376" y="49453"/>
                    <a:pt x="9946" y="72789"/>
                  </a:cubicBezTo>
                  <a:cubicBezTo>
                    <a:pt x="4517" y="86219"/>
                    <a:pt x="1184" y="100507"/>
                    <a:pt x="231" y="11488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496653D-40CC-42AE-AF93-F940766A4618}"/>
                </a:ext>
              </a:extLst>
            </p:cNvPr>
            <p:cNvSpPr/>
            <p:nvPr/>
          </p:nvSpPr>
          <p:spPr>
            <a:xfrm>
              <a:off x="7622095" y="1660874"/>
              <a:ext cx="196947" cy="322018"/>
            </a:xfrm>
            <a:custGeom>
              <a:avLst/>
              <a:gdLst>
                <a:gd name="connsiteX0" fmla="*/ 195548 w 196947"/>
                <a:gd name="connsiteY0" fmla="*/ 78296 h 322018"/>
                <a:gd name="connsiteX1" fmla="*/ 184690 w 196947"/>
                <a:gd name="connsiteY1" fmla="*/ 149543 h 322018"/>
                <a:gd name="connsiteX2" fmla="*/ 196024 w 196947"/>
                <a:gd name="connsiteY2" fmla="*/ 235172 h 322018"/>
                <a:gd name="connsiteX3" fmla="*/ 191929 w 196947"/>
                <a:gd name="connsiteY3" fmla="*/ 282988 h 322018"/>
                <a:gd name="connsiteX4" fmla="*/ 164497 w 196947"/>
                <a:gd name="connsiteY4" fmla="*/ 318230 h 322018"/>
                <a:gd name="connsiteX5" fmla="*/ 72580 w 196947"/>
                <a:gd name="connsiteY5" fmla="*/ 308420 h 322018"/>
                <a:gd name="connsiteX6" fmla="*/ 28480 w 196947"/>
                <a:gd name="connsiteY6" fmla="*/ 278416 h 322018"/>
                <a:gd name="connsiteX7" fmla="*/ 0 w 196947"/>
                <a:gd name="connsiteY7" fmla="*/ 239840 h 322018"/>
                <a:gd name="connsiteX8" fmla="*/ 23146 w 196947"/>
                <a:gd name="connsiteY8" fmla="*/ 255937 h 322018"/>
                <a:gd name="connsiteX9" fmla="*/ 60960 w 196947"/>
                <a:gd name="connsiteY9" fmla="*/ 269653 h 322018"/>
                <a:gd name="connsiteX10" fmla="*/ 142685 w 196947"/>
                <a:gd name="connsiteY10" fmla="*/ 240887 h 322018"/>
                <a:gd name="connsiteX11" fmla="*/ 158591 w 196947"/>
                <a:gd name="connsiteY11" fmla="*/ 181928 h 322018"/>
                <a:gd name="connsiteX12" fmla="*/ 157734 w 196947"/>
                <a:gd name="connsiteY12" fmla="*/ 119920 h 322018"/>
                <a:gd name="connsiteX13" fmla="*/ 173069 w 196947"/>
                <a:gd name="connsiteY13" fmla="*/ 38672 h 322018"/>
                <a:gd name="connsiteX14" fmla="*/ 174403 w 196947"/>
                <a:gd name="connsiteY14" fmla="*/ 0 h 322018"/>
                <a:gd name="connsiteX15" fmla="*/ 182975 w 196947"/>
                <a:gd name="connsiteY15" fmla="*/ 9144 h 322018"/>
                <a:gd name="connsiteX16" fmla="*/ 195548 w 196947"/>
                <a:gd name="connsiteY16" fmla="*/ 78296 h 32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947" h="322018">
                  <a:moveTo>
                    <a:pt x="195548" y="78296"/>
                  </a:moveTo>
                  <a:cubicBezTo>
                    <a:pt x="192405" y="102108"/>
                    <a:pt x="185166" y="125444"/>
                    <a:pt x="184690" y="149543"/>
                  </a:cubicBezTo>
                  <a:cubicBezTo>
                    <a:pt x="184118" y="178403"/>
                    <a:pt x="193167" y="206502"/>
                    <a:pt x="196024" y="235172"/>
                  </a:cubicBezTo>
                  <a:cubicBezTo>
                    <a:pt x="197644" y="251079"/>
                    <a:pt x="196882" y="267653"/>
                    <a:pt x="191929" y="282988"/>
                  </a:cubicBezTo>
                  <a:cubicBezTo>
                    <a:pt x="187738" y="295942"/>
                    <a:pt x="178498" y="314516"/>
                    <a:pt x="164497" y="318230"/>
                  </a:cubicBezTo>
                  <a:cubicBezTo>
                    <a:pt x="134493" y="326231"/>
                    <a:pt x="100489" y="320897"/>
                    <a:pt x="72580" y="308420"/>
                  </a:cubicBezTo>
                  <a:cubicBezTo>
                    <a:pt x="56293" y="301181"/>
                    <a:pt x="41243" y="290989"/>
                    <a:pt x="28480" y="278416"/>
                  </a:cubicBezTo>
                  <a:cubicBezTo>
                    <a:pt x="17050" y="267081"/>
                    <a:pt x="7525" y="254032"/>
                    <a:pt x="0" y="239840"/>
                  </a:cubicBezTo>
                  <a:cubicBezTo>
                    <a:pt x="7715" y="245174"/>
                    <a:pt x="14859" y="251460"/>
                    <a:pt x="23146" y="255937"/>
                  </a:cubicBezTo>
                  <a:cubicBezTo>
                    <a:pt x="34957" y="262414"/>
                    <a:pt x="47625" y="267272"/>
                    <a:pt x="60960" y="269653"/>
                  </a:cubicBezTo>
                  <a:cubicBezTo>
                    <a:pt x="90964" y="274987"/>
                    <a:pt x="124873" y="265557"/>
                    <a:pt x="142685" y="240887"/>
                  </a:cubicBezTo>
                  <a:cubicBezTo>
                    <a:pt x="154781" y="224123"/>
                    <a:pt x="158305" y="202597"/>
                    <a:pt x="158591" y="181928"/>
                  </a:cubicBezTo>
                  <a:cubicBezTo>
                    <a:pt x="158877" y="161258"/>
                    <a:pt x="156305" y="140494"/>
                    <a:pt x="157734" y="119920"/>
                  </a:cubicBezTo>
                  <a:cubicBezTo>
                    <a:pt x="159639" y="92393"/>
                    <a:pt x="168783" y="65913"/>
                    <a:pt x="173069" y="38672"/>
                  </a:cubicBezTo>
                  <a:cubicBezTo>
                    <a:pt x="175070" y="26003"/>
                    <a:pt x="175831" y="12764"/>
                    <a:pt x="174403" y="0"/>
                  </a:cubicBezTo>
                  <a:cubicBezTo>
                    <a:pt x="177546" y="2762"/>
                    <a:pt x="180499" y="5810"/>
                    <a:pt x="182975" y="9144"/>
                  </a:cubicBezTo>
                  <a:cubicBezTo>
                    <a:pt x="197358" y="28289"/>
                    <a:pt x="198691" y="54388"/>
                    <a:pt x="195548" y="7829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44" name="Graphic 25">
            <a:extLst>
              <a:ext uri="{FF2B5EF4-FFF2-40B4-BE49-F238E27FC236}">
                <a16:creationId xmlns:a16="http://schemas.microsoft.com/office/drawing/2014/main" id="{5370925B-8059-4F11-8F30-520BB87E2B02}"/>
              </a:ext>
            </a:extLst>
          </p:cNvPr>
          <p:cNvGrpSpPr/>
          <p:nvPr/>
        </p:nvGrpSpPr>
        <p:grpSpPr>
          <a:xfrm>
            <a:off x="9799068" y="420017"/>
            <a:ext cx="184118" cy="199072"/>
            <a:chOff x="7911845" y="2842450"/>
            <a:chExt cx="184118" cy="199072"/>
          </a:xfrm>
        </p:grpSpPr>
        <p:grpSp>
          <p:nvGrpSpPr>
            <p:cNvPr id="145" name="Graphic 25">
              <a:extLst>
                <a:ext uri="{FF2B5EF4-FFF2-40B4-BE49-F238E27FC236}">
                  <a16:creationId xmlns:a16="http://schemas.microsoft.com/office/drawing/2014/main" id="{65B23574-867B-4C88-B146-1CF9F87E962B}"/>
                </a:ext>
              </a:extLst>
            </p:cNvPr>
            <p:cNvGrpSpPr/>
            <p:nvPr/>
          </p:nvGrpSpPr>
          <p:grpSpPr>
            <a:xfrm>
              <a:off x="7911845" y="2842450"/>
              <a:ext cx="184118" cy="199072"/>
              <a:chOff x="7911845" y="2842450"/>
              <a:chExt cx="184118" cy="199072"/>
            </a:xfrm>
            <a:solidFill>
              <a:srgbClr val="E54545"/>
            </a:solidFill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2406421-A131-459D-B3D6-0B19641C6489}"/>
                  </a:ext>
                </a:extLst>
              </p:cNvPr>
              <p:cNvSpPr/>
              <p:nvPr/>
            </p:nvSpPr>
            <p:spPr>
              <a:xfrm>
                <a:off x="7943679" y="2883259"/>
                <a:ext cx="114262" cy="117380"/>
              </a:xfrm>
              <a:custGeom>
                <a:avLst/>
                <a:gdLst>
                  <a:gd name="connsiteX0" fmla="*/ 75131 w 114262"/>
                  <a:gd name="connsiteY0" fmla="*/ 115306 h 117380"/>
                  <a:gd name="connsiteX1" fmla="*/ 29030 w 114262"/>
                  <a:gd name="connsiteY1" fmla="*/ 108924 h 117380"/>
                  <a:gd name="connsiteX2" fmla="*/ 2646 w 114262"/>
                  <a:gd name="connsiteY2" fmla="*/ 74920 h 117380"/>
                  <a:gd name="connsiteX3" fmla="*/ 646 w 114262"/>
                  <a:gd name="connsiteY3" fmla="*/ 49202 h 117380"/>
                  <a:gd name="connsiteX4" fmla="*/ 10362 w 114262"/>
                  <a:gd name="connsiteY4" fmla="*/ 25390 h 117380"/>
                  <a:gd name="connsiteX5" fmla="*/ 28269 w 114262"/>
                  <a:gd name="connsiteY5" fmla="*/ 8721 h 117380"/>
                  <a:gd name="connsiteX6" fmla="*/ 109612 w 114262"/>
                  <a:gd name="connsiteY6" fmla="*/ 31677 h 117380"/>
                  <a:gd name="connsiteX7" fmla="*/ 109898 w 114262"/>
                  <a:gd name="connsiteY7" fmla="*/ 32248 h 117380"/>
                  <a:gd name="connsiteX8" fmla="*/ 75131 w 114262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62" h="117380">
                    <a:moveTo>
                      <a:pt x="75131" y="115306"/>
                    </a:moveTo>
                    <a:cubicBezTo>
                      <a:pt x="59701" y="119688"/>
                      <a:pt x="42747" y="116925"/>
                      <a:pt x="29030" y="108924"/>
                    </a:cubicBezTo>
                    <a:cubicBezTo>
                      <a:pt x="16362" y="101495"/>
                      <a:pt x="6932" y="89017"/>
                      <a:pt x="2646" y="74920"/>
                    </a:cubicBezTo>
                    <a:cubicBezTo>
                      <a:pt x="74" y="66633"/>
                      <a:pt x="-687" y="57775"/>
                      <a:pt x="646" y="49202"/>
                    </a:cubicBezTo>
                    <a:cubicBezTo>
                      <a:pt x="1980" y="40630"/>
                      <a:pt x="5408" y="32439"/>
                      <a:pt x="10362" y="25390"/>
                    </a:cubicBezTo>
                    <a:cubicBezTo>
                      <a:pt x="15029" y="18627"/>
                      <a:pt x="21220" y="12912"/>
                      <a:pt x="28269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3" y="32058"/>
                      <a:pt x="109898" y="32248"/>
                    </a:cubicBezTo>
                    <a:cubicBezTo>
                      <a:pt x="122090" y="62061"/>
                      <a:pt x="108183" y="105876"/>
                      <a:pt x="75131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FD0320B-0B2C-45CE-A623-B00DCD4C7E26}"/>
                  </a:ext>
                </a:extLst>
              </p:cNvPr>
              <p:cNvSpPr/>
              <p:nvPr/>
            </p:nvSpPr>
            <p:spPr>
              <a:xfrm>
                <a:off x="7999475" y="2842450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FA449727-8E72-49A6-AFB2-118058BA379C}"/>
                  </a:ext>
                </a:extLst>
              </p:cNvPr>
              <p:cNvSpPr/>
              <p:nvPr/>
            </p:nvSpPr>
            <p:spPr>
              <a:xfrm>
                <a:off x="8050529" y="2901981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715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93AFD712-93C7-461E-8337-635CB87D677F}"/>
                  </a:ext>
                </a:extLst>
              </p:cNvPr>
              <p:cNvSpPr/>
              <p:nvPr/>
            </p:nvSpPr>
            <p:spPr>
              <a:xfrm>
                <a:off x="8037289" y="2964941"/>
                <a:ext cx="41148" cy="33337"/>
              </a:xfrm>
              <a:custGeom>
                <a:avLst/>
                <a:gdLst>
                  <a:gd name="connsiteX0" fmla="*/ 7906 w 41148"/>
                  <a:gd name="connsiteY0" fmla="*/ 0 h 33337"/>
                  <a:gd name="connsiteX1" fmla="*/ 41148 w 41148"/>
                  <a:gd name="connsiteY1" fmla="*/ 33338 h 33337"/>
                  <a:gd name="connsiteX2" fmla="*/ 0 w 41148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8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9CED70C-87D6-45EA-AE5E-5B2459A398CF}"/>
                  </a:ext>
                </a:extLst>
              </p:cNvPr>
              <p:cNvSpPr/>
              <p:nvPr/>
            </p:nvSpPr>
            <p:spPr>
              <a:xfrm>
                <a:off x="7991664" y="2994755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953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953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6EF7DE47-E9AE-4209-8F18-8523B643AD53}"/>
                  </a:ext>
                </a:extLst>
              </p:cNvPr>
              <p:cNvSpPr/>
              <p:nvPr/>
            </p:nvSpPr>
            <p:spPr>
              <a:xfrm>
                <a:off x="7911845" y="2957703"/>
                <a:ext cx="45719" cy="23907"/>
              </a:xfrm>
              <a:custGeom>
                <a:avLst/>
                <a:gdLst>
                  <a:gd name="connsiteX0" fmla="*/ 45720 w 45719"/>
                  <a:gd name="connsiteY0" fmla="*/ 12478 h 23907"/>
                  <a:gd name="connsiteX1" fmla="*/ 0 w 45719"/>
                  <a:gd name="connsiteY1" fmla="*/ 23908 h 23907"/>
                  <a:gd name="connsiteX2" fmla="*/ 40291 w 45719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19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16F3FA86-4F70-4D98-926B-8C245F40D101}"/>
                  </a:ext>
                </a:extLst>
              </p:cNvPr>
              <p:cNvSpPr/>
              <p:nvPr/>
            </p:nvSpPr>
            <p:spPr>
              <a:xfrm>
                <a:off x="7920037" y="2883026"/>
                <a:ext cx="40671" cy="34099"/>
              </a:xfrm>
              <a:custGeom>
                <a:avLst/>
                <a:gdLst>
                  <a:gd name="connsiteX0" fmla="*/ 32480 w 40671"/>
                  <a:gd name="connsiteY0" fmla="*/ 34100 h 34099"/>
                  <a:gd name="connsiteX1" fmla="*/ 0 w 40671"/>
                  <a:gd name="connsiteY1" fmla="*/ 0 h 34099"/>
                  <a:gd name="connsiteX2" fmla="*/ 40672 w 40671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1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672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BFEB7EAA-25AD-4CFB-AFBC-3059DD6DF2B5}"/>
                  </a:ext>
                </a:extLst>
              </p:cNvPr>
              <p:cNvSpPr/>
              <p:nvPr/>
            </p:nvSpPr>
            <p:spPr>
              <a:xfrm>
                <a:off x="7974520" y="2867310"/>
                <a:ext cx="12858" cy="27432"/>
              </a:xfrm>
              <a:custGeom>
                <a:avLst/>
                <a:gdLst>
                  <a:gd name="connsiteX0" fmla="*/ 3048 w 12858"/>
                  <a:gd name="connsiteY0" fmla="*/ 27432 h 27432"/>
                  <a:gd name="connsiteX1" fmla="*/ 0 w 12858"/>
                  <a:gd name="connsiteY1" fmla="*/ 0 h 27432"/>
                  <a:gd name="connsiteX2" fmla="*/ 12859 w 12858"/>
                  <a:gd name="connsiteY2" fmla="*/ 22955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432">
                    <a:moveTo>
                      <a:pt x="3048" y="27432"/>
                    </a:moveTo>
                    <a:lnTo>
                      <a:pt x="0" y="0"/>
                    </a:lnTo>
                    <a:lnTo>
                      <a:pt x="12859" y="2295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320386B8-9FAE-4EF2-AF9A-D8DB0D419326}"/>
                  </a:ext>
                </a:extLst>
              </p:cNvPr>
              <p:cNvSpPr/>
              <p:nvPr/>
            </p:nvSpPr>
            <p:spPr>
              <a:xfrm>
                <a:off x="8019001" y="2867882"/>
                <a:ext cx="16668" cy="25527"/>
              </a:xfrm>
              <a:custGeom>
                <a:avLst/>
                <a:gdLst>
                  <a:gd name="connsiteX0" fmla="*/ 0 w 16668"/>
                  <a:gd name="connsiteY0" fmla="*/ 22098 h 25527"/>
                  <a:gd name="connsiteX1" fmla="*/ 16669 w 16668"/>
                  <a:gd name="connsiteY1" fmla="*/ 0 h 25527"/>
                  <a:gd name="connsiteX2" fmla="*/ 10192 w 16668"/>
                  <a:gd name="connsiteY2" fmla="*/ 25527 h 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" h="25527">
                    <a:moveTo>
                      <a:pt x="0" y="22098"/>
                    </a:moveTo>
                    <a:lnTo>
                      <a:pt x="16669" y="0"/>
                    </a:lnTo>
                    <a:lnTo>
                      <a:pt x="10192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C061688B-7153-41F8-B67A-8A39D4405850}"/>
                  </a:ext>
                </a:extLst>
              </p:cNvPr>
              <p:cNvSpPr/>
              <p:nvPr/>
            </p:nvSpPr>
            <p:spPr>
              <a:xfrm>
                <a:off x="8046052" y="2916174"/>
                <a:ext cx="27241" cy="14192"/>
              </a:xfrm>
              <a:custGeom>
                <a:avLst/>
                <a:gdLst>
                  <a:gd name="connsiteX0" fmla="*/ 0 w 27241"/>
                  <a:gd name="connsiteY0" fmla="*/ 4667 h 14192"/>
                  <a:gd name="connsiteX1" fmla="*/ 27241 w 27241"/>
                  <a:gd name="connsiteY1" fmla="*/ 0 h 14192"/>
                  <a:gd name="connsiteX2" fmla="*/ 5048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667"/>
                    </a:moveTo>
                    <a:lnTo>
                      <a:pt x="27241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4664E687-CF7F-4940-9B15-4AB4A42E8DC5}"/>
                  </a:ext>
                </a:extLst>
              </p:cNvPr>
              <p:cNvSpPr/>
              <p:nvPr/>
            </p:nvSpPr>
            <p:spPr>
              <a:xfrm>
                <a:off x="8051101" y="2945034"/>
                <a:ext cx="25908" cy="15335"/>
              </a:xfrm>
              <a:custGeom>
                <a:avLst/>
                <a:gdLst>
                  <a:gd name="connsiteX0" fmla="*/ 2857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7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0687E544-B685-4A71-BECD-0FB17A21F5DE}"/>
                  </a:ext>
                </a:extLst>
              </p:cNvPr>
              <p:cNvSpPr/>
              <p:nvPr/>
            </p:nvSpPr>
            <p:spPr>
              <a:xfrm>
                <a:off x="8020906" y="2988278"/>
                <a:ext cx="15430" cy="26955"/>
              </a:xfrm>
              <a:custGeom>
                <a:avLst/>
                <a:gdLst>
                  <a:gd name="connsiteX0" fmla="*/ 9144 w 15430"/>
                  <a:gd name="connsiteY0" fmla="*/ 0 h 26955"/>
                  <a:gd name="connsiteX1" fmla="*/ 15430 w 15430"/>
                  <a:gd name="connsiteY1" fmla="*/ 26956 h 26955"/>
                  <a:gd name="connsiteX2" fmla="*/ 0 w 15430"/>
                  <a:gd name="connsiteY2" fmla="*/ 5525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144" y="0"/>
                    </a:moveTo>
                    <a:lnTo>
                      <a:pt x="15430" y="26956"/>
                    </a:lnTo>
                    <a:lnTo>
                      <a:pt x="0" y="552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267A1929-6180-402A-A7BB-1CB52F1EBD23}"/>
                  </a:ext>
                </a:extLst>
              </p:cNvPr>
              <p:cNvSpPr/>
              <p:nvPr/>
            </p:nvSpPr>
            <p:spPr>
              <a:xfrm>
                <a:off x="7968328" y="2988659"/>
                <a:ext cx="14001" cy="26193"/>
              </a:xfrm>
              <a:custGeom>
                <a:avLst/>
                <a:gdLst>
                  <a:gd name="connsiteX0" fmla="*/ 14002 w 14001"/>
                  <a:gd name="connsiteY0" fmla="*/ 2286 h 26193"/>
                  <a:gd name="connsiteX1" fmla="*/ 0 w 14001"/>
                  <a:gd name="connsiteY1" fmla="*/ 26194 h 26193"/>
                  <a:gd name="connsiteX2" fmla="*/ 3524 w 14001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01" h="26193">
                    <a:moveTo>
                      <a:pt x="14002" y="2286"/>
                    </a:moveTo>
                    <a:lnTo>
                      <a:pt x="0" y="26194"/>
                    </a:lnTo>
                    <a:lnTo>
                      <a:pt x="35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8CDE80AF-30D9-4629-B12E-246B28979BAB}"/>
                  </a:ext>
                </a:extLst>
              </p:cNvPr>
              <p:cNvSpPr/>
              <p:nvPr/>
            </p:nvSpPr>
            <p:spPr>
              <a:xfrm>
                <a:off x="7921370" y="2947416"/>
                <a:ext cx="27622" cy="10287"/>
              </a:xfrm>
              <a:custGeom>
                <a:avLst/>
                <a:gdLst>
                  <a:gd name="connsiteX0" fmla="*/ 27622 w 27622"/>
                  <a:gd name="connsiteY0" fmla="*/ 10287 h 10287"/>
                  <a:gd name="connsiteX1" fmla="*/ 0 w 27622"/>
                  <a:gd name="connsiteY1" fmla="*/ 9049 h 10287"/>
                  <a:gd name="connsiteX2" fmla="*/ 24765 w 27622"/>
                  <a:gd name="connsiteY2" fmla="*/ 0 h 1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7">
                    <a:moveTo>
                      <a:pt x="27622" y="10287"/>
                    </a:moveTo>
                    <a:lnTo>
                      <a:pt x="0" y="9049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169B25F-6C31-44F5-BBF1-5FA363DBD73D}"/>
                  </a:ext>
                </a:extLst>
              </p:cNvPr>
              <p:cNvSpPr/>
              <p:nvPr/>
            </p:nvSpPr>
            <p:spPr>
              <a:xfrm>
                <a:off x="7923942" y="2921222"/>
                <a:ext cx="26289" cy="12572"/>
              </a:xfrm>
              <a:custGeom>
                <a:avLst/>
                <a:gdLst>
                  <a:gd name="connsiteX0" fmla="*/ 24574 w 26289"/>
                  <a:gd name="connsiteY0" fmla="*/ 12573 h 12572"/>
                  <a:gd name="connsiteX1" fmla="*/ 0 w 26289"/>
                  <a:gd name="connsiteY1" fmla="*/ 0 h 12572"/>
                  <a:gd name="connsiteX2" fmla="*/ 26289 w 26289"/>
                  <a:gd name="connsiteY2" fmla="*/ 1905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572">
                    <a:moveTo>
                      <a:pt x="24574" y="12573"/>
                    </a:moveTo>
                    <a:lnTo>
                      <a:pt x="0" y="0"/>
                    </a:lnTo>
                    <a:lnTo>
                      <a:pt x="26289" y="190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46" name="Graphic 25">
              <a:extLst>
                <a:ext uri="{FF2B5EF4-FFF2-40B4-BE49-F238E27FC236}">
                  <a16:creationId xmlns:a16="http://schemas.microsoft.com/office/drawing/2014/main" id="{8B700EDF-5616-4CAB-B687-FEDE2CB6745F}"/>
                </a:ext>
              </a:extLst>
            </p:cNvPr>
            <p:cNvGrpSpPr/>
            <p:nvPr/>
          </p:nvGrpSpPr>
          <p:grpSpPr>
            <a:xfrm>
              <a:off x="7956898" y="2911983"/>
              <a:ext cx="73056" cy="70199"/>
              <a:chOff x="7956898" y="2911983"/>
              <a:chExt cx="73056" cy="70199"/>
            </a:xfrm>
            <a:solidFill>
              <a:srgbClr val="E54545"/>
            </a:solidFill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311EA55F-23C1-4073-8D76-1AEEC25EF65D}"/>
                  </a:ext>
                </a:extLst>
              </p:cNvPr>
              <p:cNvSpPr/>
              <p:nvPr/>
            </p:nvSpPr>
            <p:spPr>
              <a:xfrm>
                <a:off x="7956898" y="2930652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2"/>
                      <a:pt x="19665" y="33528"/>
                      <a:pt x="12668" y="33528"/>
                    </a:cubicBezTo>
                    <a:cubicBezTo>
                      <a:pt x="5672" y="33528"/>
                      <a:pt x="0" y="26022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8E169243-0B2C-4254-BCF4-04371722F9CA}"/>
                  </a:ext>
                </a:extLst>
              </p:cNvPr>
              <p:cNvSpPr/>
              <p:nvPr/>
            </p:nvSpPr>
            <p:spPr>
              <a:xfrm>
                <a:off x="7982235" y="2954274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33CAA8E-060B-498D-961E-FF05F8EE5ED2}"/>
                  </a:ext>
                </a:extLst>
              </p:cNvPr>
              <p:cNvSpPr/>
              <p:nvPr/>
            </p:nvSpPr>
            <p:spPr>
              <a:xfrm>
                <a:off x="8003856" y="2941320"/>
                <a:ext cx="26098" cy="34480"/>
              </a:xfrm>
              <a:custGeom>
                <a:avLst/>
                <a:gdLst>
                  <a:gd name="connsiteX0" fmla="*/ 26099 w 26098"/>
                  <a:gd name="connsiteY0" fmla="*/ 17240 h 34480"/>
                  <a:gd name="connsiteX1" fmla="*/ 13049 w 26098"/>
                  <a:gd name="connsiteY1" fmla="*/ 34480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9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9" y="17240"/>
                    </a:moveTo>
                    <a:cubicBezTo>
                      <a:pt x="26099" y="26765"/>
                      <a:pt x="20288" y="34480"/>
                      <a:pt x="13049" y="34480"/>
                    </a:cubicBezTo>
                    <a:cubicBezTo>
                      <a:pt x="5906" y="34480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9" y="7715"/>
                      <a:pt x="26099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5959E9DB-7303-4B3E-A08B-2A3A20453E1C}"/>
                  </a:ext>
                </a:extLst>
              </p:cNvPr>
              <p:cNvSpPr/>
              <p:nvPr/>
            </p:nvSpPr>
            <p:spPr>
              <a:xfrm>
                <a:off x="7986235" y="2926746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1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3F3C16C-8780-41F1-A2E9-E7B5044DC039}"/>
                  </a:ext>
                </a:extLst>
              </p:cNvPr>
              <p:cNvSpPr/>
              <p:nvPr/>
            </p:nvSpPr>
            <p:spPr>
              <a:xfrm>
                <a:off x="7968995" y="2911983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41A76D4-8E00-4E49-8990-C7CFFBBC04DD}"/>
                  </a:ext>
                </a:extLst>
              </p:cNvPr>
              <p:cNvSpPr/>
              <p:nvPr/>
            </p:nvSpPr>
            <p:spPr>
              <a:xfrm>
                <a:off x="8010905" y="2914076"/>
                <a:ext cx="10858" cy="14289"/>
              </a:xfrm>
              <a:custGeom>
                <a:avLst/>
                <a:gdLst>
                  <a:gd name="connsiteX0" fmla="*/ 10858 w 10858"/>
                  <a:gd name="connsiteY0" fmla="*/ 7146 h 14289"/>
                  <a:gd name="connsiteX1" fmla="*/ 5429 w 10858"/>
                  <a:gd name="connsiteY1" fmla="*/ 14290 h 14289"/>
                  <a:gd name="connsiteX2" fmla="*/ 0 w 10858"/>
                  <a:gd name="connsiteY2" fmla="*/ 7146 h 14289"/>
                  <a:gd name="connsiteX3" fmla="*/ 5429 w 10858"/>
                  <a:gd name="connsiteY3" fmla="*/ 2 h 14289"/>
                  <a:gd name="connsiteX4" fmla="*/ 10858 w 10858"/>
                  <a:gd name="connsiteY4" fmla="*/ 7146 h 1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9">
                    <a:moveTo>
                      <a:pt x="10858" y="7146"/>
                    </a:moveTo>
                    <a:cubicBezTo>
                      <a:pt x="10858" y="11146"/>
                      <a:pt x="8477" y="14290"/>
                      <a:pt x="5429" y="14290"/>
                    </a:cubicBezTo>
                    <a:cubicBezTo>
                      <a:pt x="2476" y="14290"/>
                      <a:pt x="0" y="11051"/>
                      <a:pt x="0" y="7146"/>
                    </a:cubicBezTo>
                    <a:cubicBezTo>
                      <a:pt x="0" y="3241"/>
                      <a:pt x="2381" y="2"/>
                      <a:pt x="5429" y="2"/>
                    </a:cubicBezTo>
                    <a:cubicBezTo>
                      <a:pt x="8382" y="-93"/>
                      <a:pt x="10858" y="3145"/>
                      <a:pt x="10858" y="714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73077CB-EE29-4C95-A2EE-C6B19E1626DE}"/>
                  </a:ext>
                </a:extLst>
              </p:cNvPr>
              <p:cNvSpPr/>
              <p:nvPr/>
            </p:nvSpPr>
            <p:spPr>
              <a:xfrm>
                <a:off x="7966233" y="296789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477" y="0"/>
                      <a:pt x="10858" y="3238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B0C07D6-6E83-4F8B-A7FE-7CDF6DFA0F5C}"/>
                </a:ext>
              </a:extLst>
            </p:cNvPr>
            <p:cNvSpPr/>
            <p:nvPr/>
          </p:nvSpPr>
          <p:spPr>
            <a:xfrm>
              <a:off x="7957537" y="2891102"/>
              <a:ext cx="61050" cy="59719"/>
            </a:xfrm>
            <a:custGeom>
              <a:avLst/>
              <a:gdLst>
                <a:gd name="connsiteX0" fmla="*/ 13840 w 61050"/>
                <a:gd name="connsiteY0" fmla="*/ 13069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60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69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69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7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60" y="6402"/>
                  </a:cubicBezTo>
                  <a:cubicBezTo>
                    <a:pt x="54797" y="3068"/>
                    <a:pt x="50797" y="877"/>
                    <a:pt x="46415" y="211"/>
                  </a:cubicBezTo>
                  <a:cubicBezTo>
                    <a:pt x="38890" y="-932"/>
                    <a:pt x="29842" y="2783"/>
                    <a:pt x="23269" y="6307"/>
                  </a:cubicBezTo>
                  <a:cubicBezTo>
                    <a:pt x="19840" y="8117"/>
                    <a:pt x="16697" y="10402"/>
                    <a:pt x="13840" y="13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E8BC8E7F-CAF7-40B5-8427-C79AB8F09511}"/>
                </a:ext>
              </a:extLst>
            </p:cNvPr>
            <p:cNvSpPr/>
            <p:nvPr/>
          </p:nvSpPr>
          <p:spPr>
            <a:xfrm>
              <a:off x="7946326" y="2914745"/>
              <a:ext cx="111615" cy="85894"/>
            </a:xfrm>
            <a:custGeom>
              <a:avLst/>
              <a:gdLst>
                <a:gd name="connsiteX0" fmla="*/ 72485 w 111615"/>
                <a:gd name="connsiteY0" fmla="*/ 83820 h 85894"/>
                <a:gd name="connsiteX1" fmla="*/ 26384 w 111615"/>
                <a:gd name="connsiteY1" fmla="*/ 77438 h 85894"/>
                <a:gd name="connsiteX2" fmla="*/ 0 w 111615"/>
                <a:gd name="connsiteY2" fmla="*/ 43434 h 85894"/>
                <a:gd name="connsiteX3" fmla="*/ 33718 w 111615"/>
                <a:gd name="connsiteY3" fmla="*/ 71247 h 85894"/>
                <a:gd name="connsiteX4" fmla="*/ 79057 w 111615"/>
                <a:gd name="connsiteY4" fmla="*/ 67628 h 85894"/>
                <a:gd name="connsiteX5" fmla="*/ 103632 w 111615"/>
                <a:gd name="connsiteY5" fmla="*/ 34957 h 85894"/>
                <a:gd name="connsiteX6" fmla="*/ 107251 w 111615"/>
                <a:gd name="connsiteY6" fmla="*/ 15240 h 85894"/>
                <a:gd name="connsiteX7" fmla="*/ 106966 w 111615"/>
                <a:gd name="connsiteY7" fmla="*/ 0 h 85894"/>
                <a:gd name="connsiteX8" fmla="*/ 107251 w 111615"/>
                <a:gd name="connsiteY8" fmla="*/ 572 h 85894"/>
                <a:gd name="connsiteX9" fmla="*/ 72485 w 111615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15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1" y="66389"/>
                    <a:pt x="33718" y="71247"/>
                  </a:cubicBezTo>
                  <a:cubicBezTo>
                    <a:pt x="48482" y="76391"/>
                    <a:pt x="65627" y="75629"/>
                    <a:pt x="79057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8"/>
                    <a:pt x="107251" y="15240"/>
                  </a:cubicBezTo>
                  <a:cubicBezTo>
                    <a:pt x="107632" y="10287"/>
                    <a:pt x="106775" y="5048"/>
                    <a:pt x="106966" y="0"/>
                  </a:cubicBezTo>
                  <a:cubicBezTo>
                    <a:pt x="107061" y="191"/>
                    <a:pt x="107156" y="381"/>
                    <a:pt x="107251" y="572"/>
                  </a:cubicBezTo>
                  <a:cubicBezTo>
                    <a:pt x="119443" y="30575"/>
                    <a:pt x="105537" y="74390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71" name="Graphic 25">
            <a:extLst>
              <a:ext uri="{FF2B5EF4-FFF2-40B4-BE49-F238E27FC236}">
                <a16:creationId xmlns:a16="http://schemas.microsoft.com/office/drawing/2014/main" id="{84ED4A27-4E34-4448-84A1-847DEAF87355}"/>
              </a:ext>
            </a:extLst>
          </p:cNvPr>
          <p:cNvGrpSpPr/>
          <p:nvPr/>
        </p:nvGrpSpPr>
        <p:grpSpPr>
          <a:xfrm>
            <a:off x="5259975" y="304802"/>
            <a:ext cx="184022" cy="199167"/>
            <a:chOff x="4801170" y="2336482"/>
            <a:chExt cx="184022" cy="199167"/>
          </a:xfrm>
        </p:grpSpPr>
        <p:grpSp>
          <p:nvGrpSpPr>
            <p:cNvPr id="172" name="Graphic 25">
              <a:extLst>
                <a:ext uri="{FF2B5EF4-FFF2-40B4-BE49-F238E27FC236}">
                  <a16:creationId xmlns:a16="http://schemas.microsoft.com/office/drawing/2014/main" id="{85C1CABD-4769-4E21-AD9F-842A867253DC}"/>
                </a:ext>
              </a:extLst>
            </p:cNvPr>
            <p:cNvGrpSpPr/>
            <p:nvPr/>
          </p:nvGrpSpPr>
          <p:grpSpPr>
            <a:xfrm>
              <a:off x="4801170" y="2336482"/>
              <a:ext cx="184022" cy="199167"/>
              <a:chOff x="4801170" y="2336482"/>
              <a:chExt cx="184022" cy="199167"/>
            </a:xfrm>
            <a:solidFill>
              <a:srgbClr val="E54545"/>
            </a:solidFill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AE6D163E-A5B9-400D-BF60-70FE4B79FDC3}"/>
                  </a:ext>
                </a:extLst>
              </p:cNvPr>
              <p:cNvSpPr/>
              <p:nvPr/>
            </p:nvSpPr>
            <p:spPr>
              <a:xfrm>
                <a:off x="4832910" y="2377386"/>
                <a:ext cx="114275" cy="117380"/>
              </a:xfrm>
              <a:custGeom>
                <a:avLst/>
                <a:gdLst>
                  <a:gd name="connsiteX0" fmla="*/ 75131 w 114275"/>
                  <a:gd name="connsiteY0" fmla="*/ 115306 h 117380"/>
                  <a:gd name="connsiteX1" fmla="*/ 29030 w 114275"/>
                  <a:gd name="connsiteY1" fmla="*/ 108924 h 117380"/>
                  <a:gd name="connsiteX2" fmla="*/ 2646 w 114275"/>
                  <a:gd name="connsiteY2" fmla="*/ 74920 h 117380"/>
                  <a:gd name="connsiteX3" fmla="*/ 646 w 114275"/>
                  <a:gd name="connsiteY3" fmla="*/ 49203 h 117380"/>
                  <a:gd name="connsiteX4" fmla="*/ 10361 w 114275"/>
                  <a:gd name="connsiteY4" fmla="*/ 25390 h 117380"/>
                  <a:gd name="connsiteX5" fmla="*/ 28268 w 114275"/>
                  <a:gd name="connsiteY5" fmla="*/ 8721 h 117380"/>
                  <a:gd name="connsiteX6" fmla="*/ 109612 w 114275"/>
                  <a:gd name="connsiteY6" fmla="*/ 31677 h 117380"/>
                  <a:gd name="connsiteX7" fmla="*/ 109898 w 114275"/>
                  <a:gd name="connsiteY7" fmla="*/ 32248 h 117380"/>
                  <a:gd name="connsiteX8" fmla="*/ 75131 w 114275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380">
                    <a:moveTo>
                      <a:pt x="75131" y="115306"/>
                    </a:moveTo>
                    <a:cubicBezTo>
                      <a:pt x="59701" y="119688"/>
                      <a:pt x="42746" y="116925"/>
                      <a:pt x="29030" y="108924"/>
                    </a:cubicBezTo>
                    <a:cubicBezTo>
                      <a:pt x="16362" y="101495"/>
                      <a:pt x="6932" y="89017"/>
                      <a:pt x="2646" y="74920"/>
                    </a:cubicBezTo>
                    <a:cubicBezTo>
                      <a:pt x="74" y="66633"/>
                      <a:pt x="-688" y="57775"/>
                      <a:pt x="646" y="49203"/>
                    </a:cubicBezTo>
                    <a:cubicBezTo>
                      <a:pt x="1979" y="40630"/>
                      <a:pt x="5408" y="32439"/>
                      <a:pt x="10361" y="25390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1966"/>
                      <a:pt x="108278" y="105781"/>
                      <a:pt x="75131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B1ABE0B8-F878-41C2-A665-D66260A1806A}"/>
                  </a:ext>
                </a:extLst>
              </p:cNvPr>
              <p:cNvSpPr/>
              <p:nvPr/>
            </p:nvSpPr>
            <p:spPr>
              <a:xfrm>
                <a:off x="4888705" y="2336482"/>
                <a:ext cx="13525" cy="46767"/>
              </a:xfrm>
              <a:custGeom>
                <a:avLst/>
                <a:gdLst>
                  <a:gd name="connsiteX0" fmla="*/ 0 w 13525"/>
                  <a:gd name="connsiteY0" fmla="*/ 45720 h 46767"/>
                  <a:gd name="connsiteX1" fmla="*/ 11525 w 13525"/>
                  <a:gd name="connsiteY1" fmla="*/ 0 h 46767"/>
                  <a:gd name="connsiteX2" fmla="*/ 13525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720"/>
                    </a:moveTo>
                    <a:lnTo>
                      <a:pt x="11525" y="0"/>
                    </a:lnTo>
                    <a:lnTo>
                      <a:pt x="13525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4C2AC56E-85BC-4D5F-9A47-E4A7D7B27957}"/>
                  </a:ext>
                </a:extLst>
              </p:cNvPr>
              <p:cNvSpPr/>
              <p:nvPr/>
            </p:nvSpPr>
            <p:spPr>
              <a:xfrm>
                <a:off x="4939759" y="2396108"/>
                <a:ext cx="45434" cy="24765"/>
              </a:xfrm>
              <a:custGeom>
                <a:avLst/>
                <a:gdLst>
                  <a:gd name="connsiteX0" fmla="*/ 0 w 45434"/>
                  <a:gd name="connsiteY0" fmla="*/ 12478 h 24765"/>
                  <a:gd name="connsiteX1" fmla="*/ 45434 w 45434"/>
                  <a:gd name="connsiteY1" fmla="*/ 0 h 24765"/>
                  <a:gd name="connsiteX2" fmla="*/ 5715 w 45434"/>
                  <a:gd name="connsiteY2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5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2AB580D-6B73-48E7-A893-4570CFD75AC4}"/>
                  </a:ext>
                </a:extLst>
              </p:cNvPr>
              <p:cNvSpPr/>
              <p:nvPr/>
            </p:nvSpPr>
            <p:spPr>
              <a:xfrm>
                <a:off x="4926615" y="2458974"/>
                <a:ext cx="41147" cy="33337"/>
              </a:xfrm>
              <a:custGeom>
                <a:avLst/>
                <a:gdLst>
                  <a:gd name="connsiteX0" fmla="*/ 7810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810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28797E52-938E-4A2F-8EF2-FD20F9515F86}"/>
                  </a:ext>
                </a:extLst>
              </p:cNvPr>
              <p:cNvSpPr/>
              <p:nvPr/>
            </p:nvSpPr>
            <p:spPr>
              <a:xfrm>
                <a:off x="4880990" y="2488882"/>
                <a:ext cx="13430" cy="46767"/>
              </a:xfrm>
              <a:custGeom>
                <a:avLst/>
                <a:gdLst>
                  <a:gd name="connsiteX0" fmla="*/ 13430 w 13430"/>
                  <a:gd name="connsiteY0" fmla="*/ 1333 h 46767"/>
                  <a:gd name="connsiteX1" fmla="*/ 857 w 13430"/>
                  <a:gd name="connsiteY1" fmla="*/ 46768 h 46767"/>
                  <a:gd name="connsiteX2" fmla="*/ 0 w 13430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30" h="46767">
                    <a:moveTo>
                      <a:pt x="13430" y="1333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DB27CAEE-ACE7-4CD9-8E2D-D46CF4CCD45F}"/>
                  </a:ext>
                </a:extLst>
              </p:cNvPr>
              <p:cNvSpPr/>
              <p:nvPr/>
            </p:nvSpPr>
            <p:spPr>
              <a:xfrm>
                <a:off x="4801170" y="2451830"/>
                <a:ext cx="45720" cy="23812"/>
              </a:xfrm>
              <a:custGeom>
                <a:avLst/>
                <a:gdLst>
                  <a:gd name="connsiteX0" fmla="*/ 45720 w 45720"/>
                  <a:gd name="connsiteY0" fmla="*/ 12382 h 23812"/>
                  <a:gd name="connsiteX1" fmla="*/ 0 w 45720"/>
                  <a:gd name="connsiteY1" fmla="*/ 23813 h 23812"/>
                  <a:gd name="connsiteX2" fmla="*/ 40196 w 45720"/>
                  <a:gd name="connsiteY2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812">
                    <a:moveTo>
                      <a:pt x="45720" y="12382"/>
                    </a:moveTo>
                    <a:lnTo>
                      <a:pt x="0" y="23813"/>
                    </a:lnTo>
                    <a:lnTo>
                      <a:pt x="40196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B932500D-E500-48D4-96E4-9506F2F0F211}"/>
                  </a:ext>
                </a:extLst>
              </p:cNvPr>
              <p:cNvSpPr/>
              <p:nvPr/>
            </p:nvSpPr>
            <p:spPr>
              <a:xfrm>
                <a:off x="4809362" y="2377154"/>
                <a:ext cx="40576" cy="34099"/>
              </a:xfrm>
              <a:custGeom>
                <a:avLst/>
                <a:gdLst>
                  <a:gd name="connsiteX0" fmla="*/ 32480 w 40576"/>
                  <a:gd name="connsiteY0" fmla="*/ 34100 h 34099"/>
                  <a:gd name="connsiteX1" fmla="*/ 0 w 40576"/>
                  <a:gd name="connsiteY1" fmla="*/ 0 h 34099"/>
                  <a:gd name="connsiteX2" fmla="*/ 40577 w 40576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80154D71-E7AE-4C40-9ABE-A12C967E7931}"/>
                  </a:ext>
                </a:extLst>
              </p:cNvPr>
              <p:cNvSpPr/>
              <p:nvPr/>
            </p:nvSpPr>
            <p:spPr>
              <a:xfrm>
                <a:off x="4863750" y="2361342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0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CD223B27-CEE3-4B95-A794-3155A2E016E6}"/>
                  </a:ext>
                </a:extLst>
              </p:cNvPr>
              <p:cNvSpPr/>
              <p:nvPr/>
            </p:nvSpPr>
            <p:spPr>
              <a:xfrm>
                <a:off x="4908327" y="2361914"/>
                <a:ext cx="16573" cy="25622"/>
              </a:xfrm>
              <a:custGeom>
                <a:avLst/>
                <a:gdLst>
                  <a:gd name="connsiteX0" fmla="*/ 0 w 16573"/>
                  <a:gd name="connsiteY0" fmla="*/ 22193 h 25622"/>
                  <a:gd name="connsiteX1" fmla="*/ 16574 w 16573"/>
                  <a:gd name="connsiteY1" fmla="*/ 0 h 25622"/>
                  <a:gd name="connsiteX2" fmla="*/ 10097 w 16573"/>
                  <a:gd name="connsiteY2" fmla="*/ 25622 h 25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622">
                    <a:moveTo>
                      <a:pt x="0" y="22193"/>
                    </a:moveTo>
                    <a:lnTo>
                      <a:pt x="16574" y="0"/>
                    </a:lnTo>
                    <a:lnTo>
                      <a:pt x="10097" y="2562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CAD0E829-811E-4B6D-850E-D820F6320F12}"/>
                  </a:ext>
                </a:extLst>
              </p:cNvPr>
              <p:cNvSpPr/>
              <p:nvPr/>
            </p:nvSpPr>
            <p:spPr>
              <a:xfrm>
                <a:off x="4935282" y="2410206"/>
                <a:ext cx="27241" cy="14192"/>
              </a:xfrm>
              <a:custGeom>
                <a:avLst/>
                <a:gdLst>
                  <a:gd name="connsiteX0" fmla="*/ 0 w 27241"/>
                  <a:gd name="connsiteY0" fmla="*/ 4763 h 14192"/>
                  <a:gd name="connsiteX1" fmla="*/ 27242 w 27241"/>
                  <a:gd name="connsiteY1" fmla="*/ 0 h 14192"/>
                  <a:gd name="connsiteX2" fmla="*/ 5048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763"/>
                    </a:moveTo>
                    <a:lnTo>
                      <a:pt x="27242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1DFDE589-78AA-4DAB-A45B-1439AC6CFFB0}"/>
                  </a:ext>
                </a:extLst>
              </p:cNvPr>
              <p:cNvSpPr/>
              <p:nvPr/>
            </p:nvSpPr>
            <p:spPr>
              <a:xfrm>
                <a:off x="4940331" y="2439162"/>
                <a:ext cx="25908" cy="15239"/>
              </a:xfrm>
              <a:custGeom>
                <a:avLst/>
                <a:gdLst>
                  <a:gd name="connsiteX0" fmla="*/ 2858 w 25908"/>
                  <a:gd name="connsiteY0" fmla="*/ 0 h 15239"/>
                  <a:gd name="connsiteX1" fmla="*/ 25908 w 25908"/>
                  <a:gd name="connsiteY1" fmla="*/ 15240 h 15239"/>
                  <a:gd name="connsiteX2" fmla="*/ 0 w 25908"/>
                  <a:gd name="connsiteY2" fmla="*/ 10287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239">
                    <a:moveTo>
                      <a:pt x="2858" y="0"/>
                    </a:moveTo>
                    <a:lnTo>
                      <a:pt x="25908" y="15240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38A5FEE4-C83F-4479-A103-08178992DABA}"/>
                  </a:ext>
                </a:extLst>
              </p:cNvPr>
              <p:cNvSpPr/>
              <p:nvPr/>
            </p:nvSpPr>
            <p:spPr>
              <a:xfrm>
                <a:off x="4910137" y="2482405"/>
                <a:ext cx="15430" cy="26860"/>
              </a:xfrm>
              <a:custGeom>
                <a:avLst/>
                <a:gdLst>
                  <a:gd name="connsiteX0" fmla="*/ 9144 w 15430"/>
                  <a:gd name="connsiteY0" fmla="*/ 0 h 26860"/>
                  <a:gd name="connsiteX1" fmla="*/ 15431 w 15430"/>
                  <a:gd name="connsiteY1" fmla="*/ 26860 h 26860"/>
                  <a:gd name="connsiteX2" fmla="*/ 0 w 15430"/>
                  <a:gd name="connsiteY2" fmla="*/ 5524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860">
                    <a:moveTo>
                      <a:pt x="9144" y="0"/>
                    </a:moveTo>
                    <a:lnTo>
                      <a:pt x="15431" y="26860"/>
                    </a:lnTo>
                    <a:lnTo>
                      <a:pt x="0" y="552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36A94644-54EB-43D7-9546-C29C84B3F9A5}"/>
                  </a:ext>
                </a:extLst>
              </p:cNvPr>
              <p:cNvSpPr/>
              <p:nvPr/>
            </p:nvSpPr>
            <p:spPr>
              <a:xfrm>
                <a:off x="4857559" y="2482786"/>
                <a:ext cx="14001" cy="26098"/>
              </a:xfrm>
              <a:custGeom>
                <a:avLst/>
                <a:gdLst>
                  <a:gd name="connsiteX0" fmla="*/ 14002 w 14001"/>
                  <a:gd name="connsiteY0" fmla="*/ 2286 h 26098"/>
                  <a:gd name="connsiteX1" fmla="*/ 0 w 14001"/>
                  <a:gd name="connsiteY1" fmla="*/ 26098 h 26098"/>
                  <a:gd name="connsiteX2" fmla="*/ 3524 w 14001"/>
                  <a:gd name="connsiteY2" fmla="*/ 0 h 2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01" h="26098">
                    <a:moveTo>
                      <a:pt x="14002" y="2286"/>
                    </a:moveTo>
                    <a:lnTo>
                      <a:pt x="0" y="26098"/>
                    </a:lnTo>
                    <a:lnTo>
                      <a:pt x="35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56E3AAB-1D69-4601-83CA-73BF1080D638}"/>
                  </a:ext>
                </a:extLst>
              </p:cNvPr>
              <p:cNvSpPr/>
              <p:nvPr/>
            </p:nvSpPr>
            <p:spPr>
              <a:xfrm>
                <a:off x="4810600" y="2441447"/>
                <a:ext cx="27622" cy="10382"/>
              </a:xfrm>
              <a:custGeom>
                <a:avLst/>
                <a:gdLst>
                  <a:gd name="connsiteX0" fmla="*/ 27622 w 27622"/>
                  <a:gd name="connsiteY0" fmla="*/ 10382 h 10382"/>
                  <a:gd name="connsiteX1" fmla="*/ 0 w 27622"/>
                  <a:gd name="connsiteY1" fmla="*/ 9144 h 10382"/>
                  <a:gd name="connsiteX2" fmla="*/ 24765 w 27622"/>
                  <a:gd name="connsiteY2" fmla="*/ 0 h 1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382">
                    <a:moveTo>
                      <a:pt x="27622" y="10382"/>
                    </a:moveTo>
                    <a:lnTo>
                      <a:pt x="0" y="9144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A845A373-1EF0-474F-8B9D-1EB13DBA0E26}"/>
                  </a:ext>
                </a:extLst>
              </p:cNvPr>
              <p:cNvSpPr/>
              <p:nvPr/>
            </p:nvSpPr>
            <p:spPr>
              <a:xfrm>
                <a:off x="4813172" y="2415254"/>
                <a:ext cx="26289" cy="12572"/>
              </a:xfrm>
              <a:custGeom>
                <a:avLst/>
                <a:gdLst>
                  <a:gd name="connsiteX0" fmla="*/ 24670 w 26289"/>
                  <a:gd name="connsiteY0" fmla="*/ 12573 h 12572"/>
                  <a:gd name="connsiteX1" fmla="*/ 0 w 26289"/>
                  <a:gd name="connsiteY1" fmla="*/ 0 h 12572"/>
                  <a:gd name="connsiteX2" fmla="*/ 26289 w 26289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73" name="Graphic 25">
              <a:extLst>
                <a:ext uri="{FF2B5EF4-FFF2-40B4-BE49-F238E27FC236}">
                  <a16:creationId xmlns:a16="http://schemas.microsoft.com/office/drawing/2014/main" id="{DB4B6271-52B4-4B7C-A652-C10DD1E7848E}"/>
                </a:ext>
              </a:extLst>
            </p:cNvPr>
            <p:cNvGrpSpPr/>
            <p:nvPr/>
          </p:nvGrpSpPr>
          <p:grpSpPr>
            <a:xfrm>
              <a:off x="4846224" y="2406014"/>
              <a:ext cx="73056" cy="70294"/>
              <a:chOff x="4846224" y="2406014"/>
              <a:chExt cx="73056" cy="70294"/>
            </a:xfrm>
            <a:solidFill>
              <a:srgbClr val="E54545"/>
            </a:solidFill>
          </p:grpSpPr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5918BAA8-373C-4BCF-AC1E-015B1602CA75}"/>
                  </a:ext>
                </a:extLst>
              </p:cNvPr>
              <p:cNvSpPr/>
              <p:nvPr/>
            </p:nvSpPr>
            <p:spPr>
              <a:xfrm>
                <a:off x="4846224" y="2424683"/>
                <a:ext cx="25336" cy="33528"/>
              </a:xfrm>
              <a:custGeom>
                <a:avLst/>
                <a:gdLst>
                  <a:gd name="connsiteX0" fmla="*/ 25336 w 25336"/>
                  <a:gd name="connsiteY0" fmla="*/ 16764 h 33528"/>
                  <a:gd name="connsiteX1" fmla="*/ 12668 w 25336"/>
                  <a:gd name="connsiteY1" fmla="*/ 33528 h 33528"/>
                  <a:gd name="connsiteX2" fmla="*/ 0 w 25336"/>
                  <a:gd name="connsiteY2" fmla="*/ 16764 h 33528"/>
                  <a:gd name="connsiteX3" fmla="*/ 12668 w 25336"/>
                  <a:gd name="connsiteY3" fmla="*/ 0 h 33528"/>
                  <a:gd name="connsiteX4" fmla="*/ 25336 w 25336"/>
                  <a:gd name="connsiteY4" fmla="*/ 16764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6" y="16764"/>
                    </a:moveTo>
                    <a:cubicBezTo>
                      <a:pt x="25336" y="26003"/>
                      <a:pt x="19621" y="33528"/>
                      <a:pt x="12668" y="33528"/>
                    </a:cubicBezTo>
                    <a:cubicBezTo>
                      <a:pt x="5715" y="33528"/>
                      <a:pt x="0" y="26003"/>
                      <a:pt x="0" y="16764"/>
                    </a:cubicBezTo>
                    <a:cubicBezTo>
                      <a:pt x="0" y="7525"/>
                      <a:pt x="5715" y="0"/>
                      <a:pt x="12668" y="0"/>
                    </a:cubicBezTo>
                    <a:cubicBezTo>
                      <a:pt x="19621" y="0"/>
                      <a:pt x="25336" y="7525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F59F79A7-343A-44E8-97BE-F2FDBEE4DC19}"/>
                  </a:ext>
                </a:extLst>
              </p:cNvPr>
              <p:cNvSpPr/>
              <p:nvPr/>
            </p:nvSpPr>
            <p:spPr>
              <a:xfrm>
                <a:off x="4871560" y="2448306"/>
                <a:ext cx="17716" cy="23431"/>
              </a:xfrm>
              <a:custGeom>
                <a:avLst/>
                <a:gdLst>
                  <a:gd name="connsiteX0" fmla="*/ 17716 w 17716"/>
                  <a:gd name="connsiteY0" fmla="*/ 11716 h 23431"/>
                  <a:gd name="connsiteX1" fmla="*/ 8858 w 17716"/>
                  <a:gd name="connsiteY1" fmla="*/ 23432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6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6" y="11716"/>
                    </a:moveTo>
                    <a:cubicBezTo>
                      <a:pt x="17716" y="18186"/>
                      <a:pt x="13751" y="23432"/>
                      <a:pt x="8858" y="23432"/>
                    </a:cubicBezTo>
                    <a:cubicBezTo>
                      <a:pt x="3966" y="23432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6" y="5245"/>
                      <a:pt x="17716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4158A6C8-EF5A-4ACA-9616-70F8A530A899}"/>
                  </a:ext>
                </a:extLst>
              </p:cNvPr>
              <p:cNvSpPr/>
              <p:nvPr/>
            </p:nvSpPr>
            <p:spPr>
              <a:xfrm>
                <a:off x="4893182" y="2435352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500FB30A-3EE1-4CC0-B7A1-CDFD9FF9331A}"/>
                  </a:ext>
                </a:extLst>
              </p:cNvPr>
              <p:cNvSpPr/>
              <p:nvPr/>
            </p:nvSpPr>
            <p:spPr>
              <a:xfrm>
                <a:off x="4875466" y="2420874"/>
                <a:ext cx="14478" cy="19240"/>
              </a:xfrm>
              <a:custGeom>
                <a:avLst/>
                <a:gdLst>
                  <a:gd name="connsiteX0" fmla="*/ 14478 w 14478"/>
                  <a:gd name="connsiteY0" fmla="*/ 9620 h 19240"/>
                  <a:gd name="connsiteX1" fmla="*/ 7239 w 14478"/>
                  <a:gd name="connsiteY1" fmla="*/ 19241 h 19240"/>
                  <a:gd name="connsiteX2" fmla="*/ 0 w 14478"/>
                  <a:gd name="connsiteY2" fmla="*/ 9620 h 19240"/>
                  <a:gd name="connsiteX3" fmla="*/ 7239 w 14478"/>
                  <a:gd name="connsiteY3" fmla="*/ 0 h 19240"/>
                  <a:gd name="connsiteX4" fmla="*/ 14478 w 14478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8" h="19240">
                    <a:moveTo>
                      <a:pt x="14478" y="9620"/>
                    </a:moveTo>
                    <a:cubicBezTo>
                      <a:pt x="14478" y="14933"/>
                      <a:pt x="11237" y="19241"/>
                      <a:pt x="7239" y="19241"/>
                    </a:cubicBezTo>
                    <a:cubicBezTo>
                      <a:pt x="3241" y="19241"/>
                      <a:pt x="0" y="14933"/>
                      <a:pt x="0" y="9620"/>
                    </a:cubicBezTo>
                    <a:cubicBezTo>
                      <a:pt x="0" y="4307"/>
                      <a:pt x="3241" y="0"/>
                      <a:pt x="7239" y="0"/>
                    </a:cubicBezTo>
                    <a:cubicBezTo>
                      <a:pt x="11237" y="0"/>
                      <a:pt x="14478" y="4307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523C4E7C-9034-478B-8B6D-8D7C3A38859A}"/>
                  </a:ext>
                </a:extLst>
              </p:cNvPr>
              <p:cNvSpPr/>
              <p:nvPr/>
            </p:nvSpPr>
            <p:spPr>
              <a:xfrm>
                <a:off x="4858320" y="24060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477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382" y="0"/>
                      <a:pt x="10858" y="3239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5F734199-7676-494F-873A-F3AEFAF57A61}"/>
                  </a:ext>
                </a:extLst>
              </p:cNvPr>
              <p:cNvSpPr/>
              <p:nvPr/>
            </p:nvSpPr>
            <p:spPr>
              <a:xfrm>
                <a:off x="4900135" y="2408110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9"/>
                      <a:pt x="2381" y="0"/>
                      <a:pt x="5429" y="0"/>
                    </a:cubicBezTo>
                    <a:cubicBezTo>
                      <a:pt x="8477" y="0"/>
                      <a:pt x="10858" y="3239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50EBEADF-7128-4E06-B627-3BDAD86E9DE2}"/>
                  </a:ext>
                </a:extLst>
              </p:cNvPr>
              <p:cNvSpPr/>
              <p:nvPr/>
            </p:nvSpPr>
            <p:spPr>
              <a:xfrm>
                <a:off x="4855463" y="2462022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476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9AB7EFC2-C0C2-4EED-8A19-DDC2DFC96BC7}"/>
                </a:ext>
              </a:extLst>
            </p:cNvPr>
            <p:cNvSpPr/>
            <p:nvPr/>
          </p:nvSpPr>
          <p:spPr>
            <a:xfrm>
              <a:off x="4846862" y="2385134"/>
              <a:ext cx="61050" cy="59719"/>
            </a:xfrm>
            <a:custGeom>
              <a:avLst/>
              <a:gdLst>
                <a:gd name="connsiteX0" fmla="*/ 13840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70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269" y="6307"/>
                  </a:cubicBezTo>
                  <a:cubicBezTo>
                    <a:pt x="19840" y="8212"/>
                    <a:pt x="16602" y="10403"/>
                    <a:pt x="13840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903EA1F-53CF-4D64-A643-CA66B0711E7B}"/>
                </a:ext>
              </a:extLst>
            </p:cNvPr>
            <p:cNvSpPr/>
            <p:nvPr/>
          </p:nvSpPr>
          <p:spPr>
            <a:xfrm>
              <a:off x="4835556" y="2408872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7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0"/>
                    <a:pt x="65627" y="75628"/>
                    <a:pt x="79058" y="67627"/>
                  </a:cubicBezTo>
                  <a:cubicBezTo>
                    <a:pt x="91059" y="60484"/>
                    <a:pt x="99441" y="48196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98" name="Graphic 25">
            <a:extLst>
              <a:ext uri="{FF2B5EF4-FFF2-40B4-BE49-F238E27FC236}">
                <a16:creationId xmlns:a16="http://schemas.microsoft.com/office/drawing/2014/main" id="{F418257A-23E3-4A03-A086-A7ED2C47BEFB}"/>
              </a:ext>
            </a:extLst>
          </p:cNvPr>
          <p:cNvGrpSpPr/>
          <p:nvPr/>
        </p:nvGrpSpPr>
        <p:grpSpPr>
          <a:xfrm>
            <a:off x="2026856" y="828100"/>
            <a:ext cx="184118" cy="199072"/>
            <a:chOff x="8113775" y="4118514"/>
            <a:chExt cx="184118" cy="199072"/>
          </a:xfrm>
        </p:grpSpPr>
        <p:grpSp>
          <p:nvGrpSpPr>
            <p:cNvPr id="199" name="Graphic 25">
              <a:extLst>
                <a:ext uri="{FF2B5EF4-FFF2-40B4-BE49-F238E27FC236}">
                  <a16:creationId xmlns:a16="http://schemas.microsoft.com/office/drawing/2014/main" id="{E7B63CF8-F0A2-4E74-93D6-7652C3B5B629}"/>
                </a:ext>
              </a:extLst>
            </p:cNvPr>
            <p:cNvGrpSpPr/>
            <p:nvPr/>
          </p:nvGrpSpPr>
          <p:grpSpPr>
            <a:xfrm>
              <a:off x="8113775" y="4118514"/>
              <a:ext cx="184118" cy="199072"/>
              <a:chOff x="8113775" y="4118514"/>
              <a:chExt cx="184118" cy="199072"/>
            </a:xfrm>
            <a:solidFill>
              <a:srgbClr val="E54545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A95F90DC-356B-45EB-A475-B310E5CF22AE}"/>
                  </a:ext>
                </a:extLst>
              </p:cNvPr>
              <p:cNvSpPr/>
              <p:nvPr/>
            </p:nvSpPr>
            <p:spPr>
              <a:xfrm>
                <a:off x="8145609" y="4159323"/>
                <a:ext cx="114222" cy="117380"/>
              </a:xfrm>
              <a:custGeom>
                <a:avLst/>
                <a:gdLst>
                  <a:gd name="connsiteX0" fmla="*/ 75132 w 114222"/>
                  <a:gd name="connsiteY0" fmla="*/ 115306 h 117380"/>
                  <a:gd name="connsiteX1" fmla="*/ 29031 w 114222"/>
                  <a:gd name="connsiteY1" fmla="*/ 108924 h 117380"/>
                  <a:gd name="connsiteX2" fmla="*/ 2646 w 114222"/>
                  <a:gd name="connsiteY2" fmla="*/ 74920 h 117380"/>
                  <a:gd name="connsiteX3" fmla="*/ 646 w 114222"/>
                  <a:gd name="connsiteY3" fmla="*/ 49202 h 117380"/>
                  <a:gd name="connsiteX4" fmla="*/ 10361 w 114222"/>
                  <a:gd name="connsiteY4" fmla="*/ 25390 h 117380"/>
                  <a:gd name="connsiteX5" fmla="*/ 28268 w 114222"/>
                  <a:gd name="connsiteY5" fmla="*/ 8721 h 117380"/>
                  <a:gd name="connsiteX6" fmla="*/ 109612 w 114222"/>
                  <a:gd name="connsiteY6" fmla="*/ 31676 h 117380"/>
                  <a:gd name="connsiteX7" fmla="*/ 109898 w 114222"/>
                  <a:gd name="connsiteY7" fmla="*/ 32248 h 117380"/>
                  <a:gd name="connsiteX8" fmla="*/ 75132 w 114222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22" h="117380">
                    <a:moveTo>
                      <a:pt x="75132" y="115306"/>
                    </a:moveTo>
                    <a:cubicBezTo>
                      <a:pt x="59701" y="119687"/>
                      <a:pt x="42747" y="116925"/>
                      <a:pt x="29031" y="108924"/>
                    </a:cubicBezTo>
                    <a:cubicBezTo>
                      <a:pt x="16362" y="101495"/>
                      <a:pt x="6933" y="89017"/>
                      <a:pt x="2646" y="74920"/>
                    </a:cubicBezTo>
                    <a:cubicBezTo>
                      <a:pt x="75" y="66633"/>
                      <a:pt x="-688" y="57775"/>
                      <a:pt x="646" y="49202"/>
                    </a:cubicBezTo>
                    <a:cubicBezTo>
                      <a:pt x="1980" y="40630"/>
                      <a:pt x="5409" y="32438"/>
                      <a:pt x="10361" y="25390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6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1994" y="62061"/>
                      <a:pt x="108183" y="105876"/>
                      <a:pt x="75132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0351C843-B661-4F6C-807D-676E38B80234}"/>
                  </a:ext>
                </a:extLst>
              </p:cNvPr>
              <p:cNvSpPr/>
              <p:nvPr/>
            </p:nvSpPr>
            <p:spPr>
              <a:xfrm>
                <a:off x="8201405" y="4118514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5 w 13525"/>
                  <a:gd name="connsiteY2" fmla="*/ 46767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5" y="4676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29B42C3F-15B4-46F8-80C3-DCF31D10BABC}"/>
                  </a:ext>
                </a:extLst>
              </p:cNvPr>
              <p:cNvSpPr/>
              <p:nvPr/>
            </p:nvSpPr>
            <p:spPr>
              <a:xfrm>
                <a:off x="8252459" y="4178046"/>
                <a:ext cx="45434" cy="24764"/>
              </a:xfrm>
              <a:custGeom>
                <a:avLst/>
                <a:gdLst>
                  <a:gd name="connsiteX0" fmla="*/ 0 w 45434"/>
                  <a:gd name="connsiteY0" fmla="*/ 12478 h 24764"/>
                  <a:gd name="connsiteX1" fmla="*/ 45434 w 45434"/>
                  <a:gd name="connsiteY1" fmla="*/ 0 h 24764"/>
                  <a:gd name="connsiteX2" fmla="*/ 5715 w 45434"/>
                  <a:gd name="connsiteY2" fmla="*/ 2476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4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4704CA77-A195-48F8-9111-FB387871F11F}"/>
                  </a:ext>
                </a:extLst>
              </p:cNvPr>
              <p:cNvSpPr/>
              <p:nvPr/>
            </p:nvSpPr>
            <p:spPr>
              <a:xfrm>
                <a:off x="8239219" y="4240910"/>
                <a:ext cx="41147" cy="33432"/>
              </a:xfrm>
              <a:custGeom>
                <a:avLst/>
                <a:gdLst>
                  <a:gd name="connsiteX0" fmla="*/ 7906 w 41147"/>
                  <a:gd name="connsiteY0" fmla="*/ 0 h 33432"/>
                  <a:gd name="connsiteX1" fmla="*/ 41148 w 41147"/>
                  <a:gd name="connsiteY1" fmla="*/ 33433 h 33432"/>
                  <a:gd name="connsiteX2" fmla="*/ 0 w 41147"/>
                  <a:gd name="connsiteY2" fmla="*/ 11144 h 3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432">
                    <a:moveTo>
                      <a:pt x="7906" y="0"/>
                    </a:moveTo>
                    <a:lnTo>
                      <a:pt x="41148" y="33433"/>
                    </a:lnTo>
                    <a:lnTo>
                      <a:pt x="0" y="1114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B78724AA-BDB3-4FD9-A0F8-2927E4249734}"/>
                  </a:ext>
                </a:extLst>
              </p:cNvPr>
              <p:cNvSpPr/>
              <p:nvPr/>
            </p:nvSpPr>
            <p:spPr>
              <a:xfrm>
                <a:off x="8193595" y="4270819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136FC655-16AD-451A-A702-72FC806B38CF}"/>
                  </a:ext>
                </a:extLst>
              </p:cNvPr>
              <p:cNvSpPr/>
              <p:nvPr/>
            </p:nvSpPr>
            <p:spPr>
              <a:xfrm>
                <a:off x="8113775" y="4233767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3DEC58E0-FF09-4883-AE9F-4ED8438EB27E}"/>
                  </a:ext>
                </a:extLst>
              </p:cNvPr>
              <p:cNvSpPr/>
              <p:nvPr/>
            </p:nvSpPr>
            <p:spPr>
              <a:xfrm>
                <a:off x="8121967" y="4159091"/>
                <a:ext cx="40671" cy="34099"/>
              </a:xfrm>
              <a:custGeom>
                <a:avLst/>
                <a:gdLst>
                  <a:gd name="connsiteX0" fmla="*/ 32480 w 40671"/>
                  <a:gd name="connsiteY0" fmla="*/ 34100 h 34099"/>
                  <a:gd name="connsiteX1" fmla="*/ 0 w 40671"/>
                  <a:gd name="connsiteY1" fmla="*/ 0 h 34099"/>
                  <a:gd name="connsiteX2" fmla="*/ 40672 w 40671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1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672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48B98D86-5708-4F0D-827A-388595478BBA}"/>
                  </a:ext>
                </a:extLst>
              </p:cNvPr>
              <p:cNvSpPr/>
              <p:nvPr/>
            </p:nvSpPr>
            <p:spPr>
              <a:xfrm>
                <a:off x="8176450" y="4143375"/>
                <a:ext cx="12858" cy="27432"/>
              </a:xfrm>
              <a:custGeom>
                <a:avLst/>
                <a:gdLst>
                  <a:gd name="connsiteX0" fmla="*/ 3048 w 12858"/>
                  <a:gd name="connsiteY0" fmla="*/ 27432 h 27432"/>
                  <a:gd name="connsiteX1" fmla="*/ 0 w 12858"/>
                  <a:gd name="connsiteY1" fmla="*/ 0 h 27432"/>
                  <a:gd name="connsiteX2" fmla="*/ 12859 w 12858"/>
                  <a:gd name="connsiteY2" fmla="*/ 22955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432">
                    <a:moveTo>
                      <a:pt x="3048" y="27432"/>
                    </a:moveTo>
                    <a:lnTo>
                      <a:pt x="0" y="0"/>
                    </a:lnTo>
                    <a:lnTo>
                      <a:pt x="12859" y="2295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DA1B0B2-1947-4EBC-A48E-5200CAC8BED9}"/>
                  </a:ext>
                </a:extLst>
              </p:cNvPr>
              <p:cNvSpPr/>
              <p:nvPr/>
            </p:nvSpPr>
            <p:spPr>
              <a:xfrm>
                <a:off x="8220931" y="4143946"/>
                <a:ext cx="16668" cy="25526"/>
              </a:xfrm>
              <a:custGeom>
                <a:avLst/>
                <a:gdLst>
                  <a:gd name="connsiteX0" fmla="*/ 0 w 16668"/>
                  <a:gd name="connsiteY0" fmla="*/ 22098 h 25526"/>
                  <a:gd name="connsiteX1" fmla="*/ 16669 w 16668"/>
                  <a:gd name="connsiteY1" fmla="*/ 0 h 25526"/>
                  <a:gd name="connsiteX2" fmla="*/ 10192 w 16668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" h="25526">
                    <a:moveTo>
                      <a:pt x="0" y="22098"/>
                    </a:moveTo>
                    <a:lnTo>
                      <a:pt x="16669" y="0"/>
                    </a:lnTo>
                    <a:lnTo>
                      <a:pt x="10192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484B1592-EC99-4E8A-93DB-43A123D2D685}"/>
                  </a:ext>
                </a:extLst>
              </p:cNvPr>
              <p:cNvSpPr/>
              <p:nvPr/>
            </p:nvSpPr>
            <p:spPr>
              <a:xfrm>
                <a:off x="8247982" y="4192238"/>
                <a:ext cx="27241" cy="14192"/>
              </a:xfrm>
              <a:custGeom>
                <a:avLst/>
                <a:gdLst>
                  <a:gd name="connsiteX0" fmla="*/ 0 w 27241"/>
                  <a:gd name="connsiteY0" fmla="*/ 4667 h 14192"/>
                  <a:gd name="connsiteX1" fmla="*/ 27242 w 27241"/>
                  <a:gd name="connsiteY1" fmla="*/ 0 h 14192"/>
                  <a:gd name="connsiteX2" fmla="*/ 4953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667"/>
                    </a:moveTo>
                    <a:lnTo>
                      <a:pt x="27242" y="0"/>
                    </a:lnTo>
                    <a:lnTo>
                      <a:pt x="4953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B552EE50-33ED-4EDC-B214-F5772A969B90}"/>
                  </a:ext>
                </a:extLst>
              </p:cNvPr>
              <p:cNvSpPr/>
              <p:nvPr/>
            </p:nvSpPr>
            <p:spPr>
              <a:xfrm>
                <a:off x="8253030" y="4221099"/>
                <a:ext cx="25812" cy="15335"/>
              </a:xfrm>
              <a:custGeom>
                <a:avLst/>
                <a:gdLst>
                  <a:gd name="connsiteX0" fmla="*/ 2858 w 25812"/>
                  <a:gd name="connsiteY0" fmla="*/ 0 h 15335"/>
                  <a:gd name="connsiteX1" fmla="*/ 25813 w 25812"/>
                  <a:gd name="connsiteY1" fmla="*/ 15335 h 15335"/>
                  <a:gd name="connsiteX2" fmla="*/ 0 w 25812"/>
                  <a:gd name="connsiteY2" fmla="*/ 10287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812" h="15335">
                    <a:moveTo>
                      <a:pt x="2858" y="0"/>
                    </a:moveTo>
                    <a:lnTo>
                      <a:pt x="25813" y="15335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9EC7C608-7D4D-412E-A4A8-94408840C4D6}"/>
                  </a:ext>
                </a:extLst>
              </p:cNvPr>
              <p:cNvSpPr/>
              <p:nvPr/>
            </p:nvSpPr>
            <p:spPr>
              <a:xfrm>
                <a:off x="8222836" y="4264342"/>
                <a:ext cx="15335" cy="26955"/>
              </a:xfrm>
              <a:custGeom>
                <a:avLst/>
                <a:gdLst>
                  <a:gd name="connsiteX0" fmla="*/ 9144 w 15335"/>
                  <a:gd name="connsiteY0" fmla="*/ 0 h 26955"/>
                  <a:gd name="connsiteX1" fmla="*/ 15335 w 15335"/>
                  <a:gd name="connsiteY1" fmla="*/ 26956 h 26955"/>
                  <a:gd name="connsiteX2" fmla="*/ 0 w 15335"/>
                  <a:gd name="connsiteY2" fmla="*/ 5524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35" h="26955">
                    <a:moveTo>
                      <a:pt x="9144" y="0"/>
                    </a:moveTo>
                    <a:lnTo>
                      <a:pt x="15335" y="26956"/>
                    </a:lnTo>
                    <a:lnTo>
                      <a:pt x="0" y="552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8C82ACEA-A62F-492C-B20B-C914A9659BB9}"/>
                  </a:ext>
                </a:extLst>
              </p:cNvPr>
              <p:cNvSpPr/>
              <p:nvPr/>
            </p:nvSpPr>
            <p:spPr>
              <a:xfrm>
                <a:off x="8170258" y="4264723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CC0F93E-580C-4F6A-ACD5-994C64A612B4}"/>
                  </a:ext>
                </a:extLst>
              </p:cNvPr>
              <p:cNvSpPr/>
              <p:nvPr/>
            </p:nvSpPr>
            <p:spPr>
              <a:xfrm>
                <a:off x="8123300" y="4223480"/>
                <a:ext cx="27622" cy="10286"/>
              </a:xfrm>
              <a:custGeom>
                <a:avLst/>
                <a:gdLst>
                  <a:gd name="connsiteX0" fmla="*/ 27622 w 27622"/>
                  <a:gd name="connsiteY0" fmla="*/ 10287 h 10286"/>
                  <a:gd name="connsiteX1" fmla="*/ 0 w 27622"/>
                  <a:gd name="connsiteY1" fmla="*/ 9049 h 10286"/>
                  <a:gd name="connsiteX2" fmla="*/ 24765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2" y="10287"/>
                    </a:moveTo>
                    <a:lnTo>
                      <a:pt x="0" y="9049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C70CFB7D-72DD-4CA2-A14A-40948DACEA10}"/>
                  </a:ext>
                </a:extLst>
              </p:cNvPr>
              <p:cNvSpPr/>
              <p:nvPr/>
            </p:nvSpPr>
            <p:spPr>
              <a:xfrm>
                <a:off x="8125872" y="4197286"/>
                <a:ext cx="26289" cy="12477"/>
              </a:xfrm>
              <a:custGeom>
                <a:avLst/>
                <a:gdLst>
                  <a:gd name="connsiteX0" fmla="*/ 24575 w 26289"/>
                  <a:gd name="connsiteY0" fmla="*/ 12478 h 12477"/>
                  <a:gd name="connsiteX1" fmla="*/ 0 w 26289"/>
                  <a:gd name="connsiteY1" fmla="*/ 0 h 12477"/>
                  <a:gd name="connsiteX2" fmla="*/ 26289 w 26289"/>
                  <a:gd name="connsiteY2" fmla="*/ 1905 h 1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477">
                    <a:moveTo>
                      <a:pt x="24575" y="12478"/>
                    </a:moveTo>
                    <a:lnTo>
                      <a:pt x="0" y="0"/>
                    </a:lnTo>
                    <a:lnTo>
                      <a:pt x="26289" y="190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00" name="Graphic 25">
              <a:extLst>
                <a:ext uri="{FF2B5EF4-FFF2-40B4-BE49-F238E27FC236}">
                  <a16:creationId xmlns:a16="http://schemas.microsoft.com/office/drawing/2014/main" id="{29072836-1F76-475E-B194-812FE562E57C}"/>
                </a:ext>
              </a:extLst>
            </p:cNvPr>
            <p:cNvGrpSpPr/>
            <p:nvPr/>
          </p:nvGrpSpPr>
          <p:grpSpPr>
            <a:xfrm>
              <a:off x="8158828" y="4188047"/>
              <a:ext cx="73056" cy="70199"/>
              <a:chOff x="8158828" y="4188047"/>
              <a:chExt cx="73056" cy="70199"/>
            </a:xfrm>
            <a:solidFill>
              <a:srgbClr val="E54545"/>
            </a:solidFill>
          </p:grpSpPr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D7F52230-8C8E-493D-BBF1-FFCA9554164C}"/>
                  </a:ext>
                </a:extLst>
              </p:cNvPr>
              <p:cNvSpPr/>
              <p:nvPr/>
            </p:nvSpPr>
            <p:spPr>
              <a:xfrm>
                <a:off x="8158828" y="4206716"/>
                <a:ext cx="25336" cy="33528"/>
              </a:xfrm>
              <a:custGeom>
                <a:avLst/>
                <a:gdLst>
                  <a:gd name="connsiteX0" fmla="*/ 25337 w 25336"/>
                  <a:gd name="connsiteY0" fmla="*/ 16764 h 33528"/>
                  <a:gd name="connsiteX1" fmla="*/ 12668 w 25336"/>
                  <a:gd name="connsiteY1" fmla="*/ 33528 h 33528"/>
                  <a:gd name="connsiteX2" fmla="*/ 0 w 25336"/>
                  <a:gd name="connsiteY2" fmla="*/ 16764 h 33528"/>
                  <a:gd name="connsiteX3" fmla="*/ 12668 w 25336"/>
                  <a:gd name="connsiteY3" fmla="*/ 0 h 33528"/>
                  <a:gd name="connsiteX4" fmla="*/ 25337 w 25336"/>
                  <a:gd name="connsiteY4" fmla="*/ 16764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7" y="16764"/>
                    </a:moveTo>
                    <a:cubicBezTo>
                      <a:pt x="25337" y="26003"/>
                      <a:pt x="19621" y="33528"/>
                      <a:pt x="12668" y="33528"/>
                    </a:cubicBezTo>
                    <a:cubicBezTo>
                      <a:pt x="5620" y="33528"/>
                      <a:pt x="0" y="26003"/>
                      <a:pt x="0" y="16764"/>
                    </a:cubicBezTo>
                    <a:cubicBezTo>
                      <a:pt x="0" y="7525"/>
                      <a:pt x="5715" y="0"/>
                      <a:pt x="12668" y="0"/>
                    </a:cubicBezTo>
                    <a:cubicBezTo>
                      <a:pt x="19717" y="0"/>
                      <a:pt x="25337" y="7429"/>
                      <a:pt x="25337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D1477BE6-32F7-46CC-80BE-3CF1B9499DB8}"/>
                  </a:ext>
                </a:extLst>
              </p:cNvPr>
              <p:cNvSpPr/>
              <p:nvPr/>
            </p:nvSpPr>
            <p:spPr>
              <a:xfrm>
                <a:off x="8184165" y="4230338"/>
                <a:ext cx="17716" cy="23431"/>
              </a:xfrm>
              <a:custGeom>
                <a:avLst/>
                <a:gdLst>
                  <a:gd name="connsiteX0" fmla="*/ 17716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6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6" y="11716"/>
                    </a:moveTo>
                    <a:cubicBezTo>
                      <a:pt x="17716" y="18186"/>
                      <a:pt x="13750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0" y="0"/>
                      <a:pt x="17716" y="5245"/>
                      <a:pt x="17716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130620B5-D8DE-40F5-B323-16840039EE88}"/>
                  </a:ext>
                </a:extLst>
              </p:cNvPr>
              <p:cNvSpPr/>
              <p:nvPr/>
            </p:nvSpPr>
            <p:spPr>
              <a:xfrm>
                <a:off x="8205787" y="4217289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0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0"/>
                      <a:pt x="13049" y="34480"/>
                    </a:cubicBezTo>
                    <a:cubicBezTo>
                      <a:pt x="5810" y="34480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810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7D42BD84-B9C0-4EAA-A2E3-929E9A9562B3}"/>
                  </a:ext>
                </a:extLst>
              </p:cNvPr>
              <p:cNvSpPr/>
              <p:nvPr/>
            </p:nvSpPr>
            <p:spPr>
              <a:xfrm>
                <a:off x="8188165" y="4202810"/>
                <a:ext cx="14478" cy="19240"/>
              </a:xfrm>
              <a:custGeom>
                <a:avLst/>
                <a:gdLst>
                  <a:gd name="connsiteX0" fmla="*/ 14478 w 14478"/>
                  <a:gd name="connsiteY0" fmla="*/ 9620 h 19240"/>
                  <a:gd name="connsiteX1" fmla="*/ 7239 w 14478"/>
                  <a:gd name="connsiteY1" fmla="*/ 19241 h 19240"/>
                  <a:gd name="connsiteX2" fmla="*/ 0 w 14478"/>
                  <a:gd name="connsiteY2" fmla="*/ 9620 h 19240"/>
                  <a:gd name="connsiteX3" fmla="*/ 7239 w 14478"/>
                  <a:gd name="connsiteY3" fmla="*/ 0 h 19240"/>
                  <a:gd name="connsiteX4" fmla="*/ 14478 w 14478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8" h="19240">
                    <a:moveTo>
                      <a:pt x="14478" y="9620"/>
                    </a:moveTo>
                    <a:cubicBezTo>
                      <a:pt x="14478" y="14954"/>
                      <a:pt x="11239" y="19241"/>
                      <a:pt x="7239" y="19241"/>
                    </a:cubicBezTo>
                    <a:cubicBezTo>
                      <a:pt x="3238" y="19241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0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01B225FF-0223-4ED8-98DC-69E210D61BE1}"/>
                  </a:ext>
                </a:extLst>
              </p:cNvPr>
              <p:cNvSpPr/>
              <p:nvPr/>
            </p:nvSpPr>
            <p:spPr>
              <a:xfrm>
                <a:off x="8170925" y="4188047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477" y="0"/>
                      <a:pt x="10859" y="3143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9A0F23D4-C890-4252-9866-3B52B930D7BE}"/>
                  </a:ext>
                </a:extLst>
              </p:cNvPr>
              <p:cNvSpPr/>
              <p:nvPr/>
            </p:nvSpPr>
            <p:spPr>
              <a:xfrm>
                <a:off x="8212835" y="4190140"/>
                <a:ext cx="10858" cy="14289"/>
              </a:xfrm>
              <a:custGeom>
                <a:avLst/>
                <a:gdLst>
                  <a:gd name="connsiteX0" fmla="*/ 10859 w 10858"/>
                  <a:gd name="connsiteY0" fmla="*/ 7146 h 14289"/>
                  <a:gd name="connsiteX1" fmla="*/ 5429 w 10858"/>
                  <a:gd name="connsiteY1" fmla="*/ 14290 h 14289"/>
                  <a:gd name="connsiteX2" fmla="*/ 0 w 10858"/>
                  <a:gd name="connsiteY2" fmla="*/ 7146 h 14289"/>
                  <a:gd name="connsiteX3" fmla="*/ 5429 w 10858"/>
                  <a:gd name="connsiteY3" fmla="*/ 2 h 14289"/>
                  <a:gd name="connsiteX4" fmla="*/ 10859 w 10858"/>
                  <a:gd name="connsiteY4" fmla="*/ 7146 h 1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9">
                    <a:moveTo>
                      <a:pt x="10859" y="7146"/>
                    </a:moveTo>
                    <a:cubicBezTo>
                      <a:pt x="10859" y="11146"/>
                      <a:pt x="8477" y="14290"/>
                      <a:pt x="5429" y="14290"/>
                    </a:cubicBezTo>
                    <a:cubicBezTo>
                      <a:pt x="2477" y="14290"/>
                      <a:pt x="0" y="11051"/>
                      <a:pt x="0" y="7146"/>
                    </a:cubicBezTo>
                    <a:cubicBezTo>
                      <a:pt x="0" y="3145"/>
                      <a:pt x="2381" y="2"/>
                      <a:pt x="5429" y="2"/>
                    </a:cubicBezTo>
                    <a:cubicBezTo>
                      <a:pt x="8382" y="-93"/>
                      <a:pt x="10859" y="3145"/>
                      <a:pt x="10859" y="714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C0126788-DD6B-4D4D-89EC-E98320B5856C}"/>
                  </a:ext>
                </a:extLst>
              </p:cNvPr>
              <p:cNvSpPr/>
              <p:nvPr/>
            </p:nvSpPr>
            <p:spPr>
              <a:xfrm>
                <a:off x="8168163" y="4243958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477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382" y="0"/>
                      <a:pt x="10859" y="3238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1877DF68-25E0-4275-B119-4EA0B1015463}"/>
                </a:ext>
              </a:extLst>
            </p:cNvPr>
            <p:cNvSpPr/>
            <p:nvPr/>
          </p:nvSpPr>
          <p:spPr>
            <a:xfrm>
              <a:off x="8159467" y="4167072"/>
              <a:ext cx="61050" cy="59719"/>
            </a:xfrm>
            <a:custGeom>
              <a:avLst/>
              <a:gdLst>
                <a:gd name="connsiteX0" fmla="*/ 13840 w 61050"/>
                <a:gd name="connsiteY0" fmla="*/ 13069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9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69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69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9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7"/>
                    <a:pt x="46415" y="211"/>
                  </a:cubicBezTo>
                  <a:cubicBezTo>
                    <a:pt x="38890" y="-932"/>
                    <a:pt x="29842" y="2782"/>
                    <a:pt x="23269" y="6307"/>
                  </a:cubicBezTo>
                  <a:cubicBezTo>
                    <a:pt x="19840" y="8212"/>
                    <a:pt x="16697" y="10498"/>
                    <a:pt x="13840" y="13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6107A90-C92A-4A15-9CF1-125365F752E3}"/>
                </a:ext>
              </a:extLst>
            </p:cNvPr>
            <p:cNvSpPr/>
            <p:nvPr/>
          </p:nvSpPr>
          <p:spPr>
            <a:xfrm>
              <a:off x="8148255" y="4190809"/>
              <a:ext cx="111576" cy="85893"/>
            </a:xfrm>
            <a:custGeom>
              <a:avLst/>
              <a:gdLst>
                <a:gd name="connsiteX0" fmla="*/ 72485 w 111576"/>
                <a:gd name="connsiteY0" fmla="*/ 83820 h 85893"/>
                <a:gd name="connsiteX1" fmla="*/ 26384 w 111576"/>
                <a:gd name="connsiteY1" fmla="*/ 77438 h 85893"/>
                <a:gd name="connsiteX2" fmla="*/ 0 w 111576"/>
                <a:gd name="connsiteY2" fmla="*/ 43434 h 85893"/>
                <a:gd name="connsiteX3" fmla="*/ 33719 w 111576"/>
                <a:gd name="connsiteY3" fmla="*/ 71247 h 85893"/>
                <a:gd name="connsiteX4" fmla="*/ 79058 w 111576"/>
                <a:gd name="connsiteY4" fmla="*/ 67627 h 85893"/>
                <a:gd name="connsiteX5" fmla="*/ 103632 w 111576"/>
                <a:gd name="connsiteY5" fmla="*/ 34957 h 85893"/>
                <a:gd name="connsiteX6" fmla="*/ 107252 w 111576"/>
                <a:gd name="connsiteY6" fmla="*/ 15240 h 85893"/>
                <a:gd name="connsiteX7" fmla="*/ 106966 w 111576"/>
                <a:gd name="connsiteY7" fmla="*/ 0 h 85893"/>
                <a:gd name="connsiteX8" fmla="*/ 107252 w 111576"/>
                <a:gd name="connsiteY8" fmla="*/ 571 h 85893"/>
                <a:gd name="connsiteX9" fmla="*/ 72485 w 111576"/>
                <a:gd name="connsiteY9" fmla="*/ 83820 h 8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576" h="85893">
                  <a:moveTo>
                    <a:pt x="72485" y="83820"/>
                  </a:moveTo>
                  <a:cubicBezTo>
                    <a:pt x="57055" y="88201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7"/>
                    <a:pt x="19621" y="66389"/>
                    <a:pt x="33719" y="71247"/>
                  </a:cubicBezTo>
                  <a:cubicBezTo>
                    <a:pt x="48482" y="76390"/>
                    <a:pt x="65627" y="75629"/>
                    <a:pt x="79058" y="67627"/>
                  </a:cubicBezTo>
                  <a:cubicBezTo>
                    <a:pt x="91059" y="60484"/>
                    <a:pt x="99441" y="48196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348" y="30575"/>
                    <a:pt x="105537" y="74390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25" name="Graphic 25">
            <a:extLst>
              <a:ext uri="{FF2B5EF4-FFF2-40B4-BE49-F238E27FC236}">
                <a16:creationId xmlns:a16="http://schemas.microsoft.com/office/drawing/2014/main" id="{63E713DB-8FDF-4BA3-A10C-1DA6DB8D9224}"/>
              </a:ext>
            </a:extLst>
          </p:cNvPr>
          <p:cNvGrpSpPr/>
          <p:nvPr/>
        </p:nvGrpSpPr>
        <p:grpSpPr>
          <a:xfrm>
            <a:off x="7435935" y="1719437"/>
            <a:ext cx="184118" cy="199072"/>
            <a:chOff x="7642764" y="2471832"/>
            <a:chExt cx="184118" cy="199072"/>
          </a:xfrm>
        </p:grpSpPr>
        <p:grpSp>
          <p:nvGrpSpPr>
            <p:cNvPr id="226" name="Graphic 25">
              <a:extLst>
                <a:ext uri="{FF2B5EF4-FFF2-40B4-BE49-F238E27FC236}">
                  <a16:creationId xmlns:a16="http://schemas.microsoft.com/office/drawing/2014/main" id="{92A71111-E7B9-4107-983A-B468F195C239}"/>
                </a:ext>
              </a:extLst>
            </p:cNvPr>
            <p:cNvGrpSpPr/>
            <p:nvPr/>
          </p:nvGrpSpPr>
          <p:grpSpPr>
            <a:xfrm>
              <a:off x="7642764" y="2471832"/>
              <a:ext cx="184118" cy="199072"/>
              <a:chOff x="7642764" y="2471832"/>
              <a:chExt cx="184118" cy="199072"/>
            </a:xfrm>
            <a:solidFill>
              <a:srgbClr val="E54545"/>
            </a:solidFill>
          </p:grpSpPr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43E5AFD5-AA81-40AE-83E6-9E269DE3D8BD}"/>
                  </a:ext>
                </a:extLst>
              </p:cNvPr>
              <p:cNvSpPr/>
              <p:nvPr/>
            </p:nvSpPr>
            <p:spPr>
              <a:xfrm>
                <a:off x="7674598" y="2512641"/>
                <a:ext cx="114222" cy="117380"/>
              </a:xfrm>
              <a:custGeom>
                <a:avLst/>
                <a:gdLst>
                  <a:gd name="connsiteX0" fmla="*/ 75131 w 114222"/>
                  <a:gd name="connsiteY0" fmla="*/ 115306 h 117380"/>
                  <a:gd name="connsiteX1" fmla="*/ 29030 w 114222"/>
                  <a:gd name="connsiteY1" fmla="*/ 108924 h 117380"/>
                  <a:gd name="connsiteX2" fmla="*/ 2646 w 114222"/>
                  <a:gd name="connsiteY2" fmla="*/ 74920 h 117380"/>
                  <a:gd name="connsiteX3" fmla="*/ 646 w 114222"/>
                  <a:gd name="connsiteY3" fmla="*/ 49203 h 117380"/>
                  <a:gd name="connsiteX4" fmla="*/ 10362 w 114222"/>
                  <a:gd name="connsiteY4" fmla="*/ 25390 h 117380"/>
                  <a:gd name="connsiteX5" fmla="*/ 28269 w 114222"/>
                  <a:gd name="connsiteY5" fmla="*/ 8721 h 117380"/>
                  <a:gd name="connsiteX6" fmla="*/ 109612 w 114222"/>
                  <a:gd name="connsiteY6" fmla="*/ 31677 h 117380"/>
                  <a:gd name="connsiteX7" fmla="*/ 109898 w 114222"/>
                  <a:gd name="connsiteY7" fmla="*/ 32248 h 117380"/>
                  <a:gd name="connsiteX8" fmla="*/ 75131 w 114222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22" h="117380">
                    <a:moveTo>
                      <a:pt x="75131" y="115306"/>
                    </a:moveTo>
                    <a:cubicBezTo>
                      <a:pt x="59701" y="119688"/>
                      <a:pt x="42747" y="116925"/>
                      <a:pt x="29030" y="108924"/>
                    </a:cubicBezTo>
                    <a:cubicBezTo>
                      <a:pt x="16362" y="101495"/>
                      <a:pt x="6932" y="89017"/>
                      <a:pt x="2646" y="74920"/>
                    </a:cubicBezTo>
                    <a:cubicBezTo>
                      <a:pt x="74" y="66633"/>
                      <a:pt x="-687" y="57775"/>
                      <a:pt x="646" y="49203"/>
                    </a:cubicBezTo>
                    <a:cubicBezTo>
                      <a:pt x="1980" y="40630"/>
                      <a:pt x="5408" y="32438"/>
                      <a:pt x="10362" y="25390"/>
                    </a:cubicBezTo>
                    <a:cubicBezTo>
                      <a:pt x="15029" y="18627"/>
                      <a:pt x="21220" y="12912"/>
                      <a:pt x="28269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3" y="32058"/>
                      <a:pt x="109898" y="32248"/>
                    </a:cubicBezTo>
                    <a:cubicBezTo>
                      <a:pt x="121995" y="62061"/>
                      <a:pt x="108183" y="105876"/>
                      <a:pt x="75131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272E9014-EE1B-451D-BD28-5311C90FDAB4}"/>
                  </a:ext>
                </a:extLst>
              </p:cNvPr>
              <p:cNvSpPr/>
              <p:nvPr/>
            </p:nvSpPr>
            <p:spPr>
              <a:xfrm>
                <a:off x="7730394" y="2471832"/>
                <a:ext cx="13525" cy="46672"/>
              </a:xfrm>
              <a:custGeom>
                <a:avLst/>
                <a:gdLst>
                  <a:gd name="connsiteX0" fmla="*/ 0 w 13525"/>
                  <a:gd name="connsiteY0" fmla="*/ 45625 h 46672"/>
                  <a:gd name="connsiteX1" fmla="*/ 11525 w 13525"/>
                  <a:gd name="connsiteY1" fmla="*/ 0 h 46672"/>
                  <a:gd name="connsiteX2" fmla="*/ 13526 w 13525"/>
                  <a:gd name="connsiteY2" fmla="*/ 46673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672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673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B0EAC6EC-05CF-463C-958F-4C3A415C8EF8}"/>
                  </a:ext>
                </a:extLst>
              </p:cNvPr>
              <p:cNvSpPr/>
              <p:nvPr/>
            </p:nvSpPr>
            <p:spPr>
              <a:xfrm>
                <a:off x="7781448" y="2531364"/>
                <a:ext cx="45434" cy="24764"/>
              </a:xfrm>
              <a:custGeom>
                <a:avLst/>
                <a:gdLst>
                  <a:gd name="connsiteX0" fmla="*/ 0 w 45434"/>
                  <a:gd name="connsiteY0" fmla="*/ 12478 h 24764"/>
                  <a:gd name="connsiteX1" fmla="*/ 45434 w 45434"/>
                  <a:gd name="connsiteY1" fmla="*/ 0 h 24764"/>
                  <a:gd name="connsiteX2" fmla="*/ 5715 w 45434"/>
                  <a:gd name="connsiteY2" fmla="*/ 2476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4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B4EEDC2A-DCE9-42AB-9968-F135AACB04CA}"/>
                  </a:ext>
                </a:extLst>
              </p:cNvPr>
              <p:cNvSpPr/>
              <p:nvPr/>
            </p:nvSpPr>
            <p:spPr>
              <a:xfrm>
                <a:off x="7768208" y="2594229"/>
                <a:ext cx="41148" cy="33337"/>
              </a:xfrm>
              <a:custGeom>
                <a:avLst/>
                <a:gdLst>
                  <a:gd name="connsiteX0" fmla="*/ 7906 w 41148"/>
                  <a:gd name="connsiteY0" fmla="*/ 0 h 33337"/>
                  <a:gd name="connsiteX1" fmla="*/ 41148 w 41148"/>
                  <a:gd name="connsiteY1" fmla="*/ 33338 h 33337"/>
                  <a:gd name="connsiteX2" fmla="*/ 0 w 41148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8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1CE0680-6C22-4764-A0B2-99FC50B43D0D}"/>
                  </a:ext>
                </a:extLst>
              </p:cNvPr>
              <p:cNvSpPr/>
              <p:nvPr/>
            </p:nvSpPr>
            <p:spPr>
              <a:xfrm>
                <a:off x="7722583" y="2624137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379809C2-0D72-46A9-82A3-1B0133FE6722}"/>
                  </a:ext>
                </a:extLst>
              </p:cNvPr>
              <p:cNvSpPr/>
              <p:nvPr/>
            </p:nvSpPr>
            <p:spPr>
              <a:xfrm>
                <a:off x="7642764" y="2587085"/>
                <a:ext cx="45719" cy="23812"/>
              </a:xfrm>
              <a:custGeom>
                <a:avLst/>
                <a:gdLst>
                  <a:gd name="connsiteX0" fmla="*/ 45720 w 45719"/>
                  <a:gd name="connsiteY0" fmla="*/ 12478 h 23812"/>
                  <a:gd name="connsiteX1" fmla="*/ 0 w 45719"/>
                  <a:gd name="connsiteY1" fmla="*/ 23813 h 23812"/>
                  <a:gd name="connsiteX2" fmla="*/ 40291 w 45719"/>
                  <a:gd name="connsiteY2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19" h="23812">
                    <a:moveTo>
                      <a:pt x="45720" y="12478"/>
                    </a:moveTo>
                    <a:lnTo>
                      <a:pt x="0" y="23813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DD4C7C68-178F-481B-BFA5-570479CB6FD6}"/>
                  </a:ext>
                </a:extLst>
              </p:cNvPr>
              <p:cNvSpPr/>
              <p:nvPr/>
            </p:nvSpPr>
            <p:spPr>
              <a:xfrm>
                <a:off x="7650955" y="2512409"/>
                <a:ext cx="40671" cy="34099"/>
              </a:xfrm>
              <a:custGeom>
                <a:avLst/>
                <a:gdLst>
                  <a:gd name="connsiteX0" fmla="*/ 32480 w 40671"/>
                  <a:gd name="connsiteY0" fmla="*/ 34100 h 34099"/>
                  <a:gd name="connsiteX1" fmla="*/ 0 w 40671"/>
                  <a:gd name="connsiteY1" fmla="*/ 0 h 34099"/>
                  <a:gd name="connsiteX2" fmla="*/ 40672 w 40671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1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672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7D4FB8BD-6D5C-4204-ABA5-C9EADF9F9BDE}"/>
                  </a:ext>
                </a:extLst>
              </p:cNvPr>
              <p:cNvSpPr/>
              <p:nvPr/>
            </p:nvSpPr>
            <p:spPr>
              <a:xfrm>
                <a:off x="7705438" y="2496693"/>
                <a:ext cx="12858" cy="27431"/>
              </a:xfrm>
              <a:custGeom>
                <a:avLst/>
                <a:gdLst>
                  <a:gd name="connsiteX0" fmla="*/ 3048 w 12858"/>
                  <a:gd name="connsiteY0" fmla="*/ 27432 h 27431"/>
                  <a:gd name="connsiteX1" fmla="*/ 0 w 12858"/>
                  <a:gd name="connsiteY1" fmla="*/ 0 h 27431"/>
                  <a:gd name="connsiteX2" fmla="*/ 12859 w 12858"/>
                  <a:gd name="connsiteY2" fmla="*/ 22955 h 27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431">
                    <a:moveTo>
                      <a:pt x="3048" y="27432"/>
                    </a:moveTo>
                    <a:lnTo>
                      <a:pt x="0" y="0"/>
                    </a:lnTo>
                    <a:lnTo>
                      <a:pt x="12859" y="2295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6F122B54-D275-41EC-AF25-D384F28ECB3A}"/>
                  </a:ext>
                </a:extLst>
              </p:cNvPr>
              <p:cNvSpPr/>
              <p:nvPr/>
            </p:nvSpPr>
            <p:spPr>
              <a:xfrm>
                <a:off x="7749920" y="2497264"/>
                <a:ext cx="16668" cy="25527"/>
              </a:xfrm>
              <a:custGeom>
                <a:avLst/>
                <a:gdLst>
                  <a:gd name="connsiteX0" fmla="*/ 0 w 16668"/>
                  <a:gd name="connsiteY0" fmla="*/ 22098 h 25527"/>
                  <a:gd name="connsiteX1" fmla="*/ 16669 w 16668"/>
                  <a:gd name="connsiteY1" fmla="*/ 0 h 25527"/>
                  <a:gd name="connsiteX2" fmla="*/ 10192 w 16668"/>
                  <a:gd name="connsiteY2" fmla="*/ 25527 h 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" h="25527">
                    <a:moveTo>
                      <a:pt x="0" y="22098"/>
                    </a:moveTo>
                    <a:lnTo>
                      <a:pt x="16669" y="0"/>
                    </a:lnTo>
                    <a:lnTo>
                      <a:pt x="10192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602754F5-C981-45E9-8F18-66CE3CD099D1}"/>
                  </a:ext>
                </a:extLst>
              </p:cNvPr>
              <p:cNvSpPr/>
              <p:nvPr/>
            </p:nvSpPr>
            <p:spPr>
              <a:xfrm>
                <a:off x="7776971" y="2545556"/>
                <a:ext cx="27241" cy="14097"/>
              </a:xfrm>
              <a:custGeom>
                <a:avLst/>
                <a:gdLst>
                  <a:gd name="connsiteX0" fmla="*/ 0 w 27241"/>
                  <a:gd name="connsiteY0" fmla="*/ 4667 h 14097"/>
                  <a:gd name="connsiteX1" fmla="*/ 27241 w 27241"/>
                  <a:gd name="connsiteY1" fmla="*/ 0 h 14097"/>
                  <a:gd name="connsiteX2" fmla="*/ 4953 w 27241"/>
                  <a:gd name="connsiteY2" fmla="*/ 14097 h 14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097">
                    <a:moveTo>
                      <a:pt x="0" y="4667"/>
                    </a:moveTo>
                    <a:lnTo>
                      <a:pt x="27241" y="0"/>
                    </a:lnTo>
                    <a:lnTo>
                      <a:pt x="4953" y="1409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2E838C06-63E2-47B8-B0B0-14629DB9D45F}"/>
                  </a:ext>
                </a:extLst>
              </p:cNvPr>
              <p:cNvSpPr/>
              <p:nvPr/>
            </p:nvSpPr>
            <p:spPr>
              <a:xfrm>
                <a:off x="7782019" y="2574416"/>
                <a:ext cx="25812" cy="15335"/>
              </a:xfrm>
              <a:custGeom>
                <a:avLst/>
                <a:gdLst>
                  <a:gd name="connsiteX0" fmla="*/ 2857 w 25812"/>
                  <a:gd name="connsiteY0" fmla="*/ 0 h 15335"/>
                  <a:gd name="connsiteX1" fmla="*/ 25813 w 25812"/>
                  <a:gd name="connsiteY1" fmla="*/ 15335 h 15335"/>
                  <a:gd name="connsiteX2" fmla="*/ 0 w 25812"/>
                  <a:gd name="connsiteY2" fmla="*/ 10287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812" h="15335">
                    <a:moveTo>
                      <a:pt x="2857" y="0"/>
                    </a:moveTo>
                    <a:lnTo>
                      <a:pt x="25813" y="15335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C73D120E-3879-4CBC-A639-CF67D8EA18BD}"/>
                  </a:ext>
                </a:extLst>
              </p:cNvPr>
              <p:cNvSpPr/>
              <p:nvPr/>
            </p:nvSpPr>
            <p:spPr>
              <a:xfrm>
                <a:off x="7751825" y="2617660"/>
                <a:ext cx="15335" cy="26955"/>
              </a:xfrm>
              <a:custGeom>
                <a:avLst/>
                <a:gdLst>
                  <a:gd name="connsiteX0" fmla="*/ 9144 w 15335"/>
                  <a:gd name="connsiteY0" fmla="*/ 0 h 26955"/>
                  <a:gd name="connsiteX1" fmla="*/ 15335 w 15335"/>
                  <a:gd name="connsiteY1" fmla="*/ 26956 h 26955"/>
                  <a:gd name="connsiteX2" fmla="*/ 0 w 15335"/>
                  <a:gd name="connsiteY2" fmla="*/ 5525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35" h="26955">
                    <a:moveTo>
                      <a:pt x="9144" y="0"/>
                    </a:moveTo>
                    <a:lnTo>
                      <a:pt x="15335" y="26956"/>
                    </a:lnTo>
                    <a:lnTo>
                      <a:pt x="0" y="552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607AC671-095B-458F-AE1F-4A317413514C}"/>
                  </a:ext>
                </a:extLst>
              </p:cNvPr>
              <p:cNvSpPr/>
              <p:nvPr/>
            </p:nvSpPr>
            <p:spPr>
              <a:xfrm>
                <a:off x="7699247" y="2618041"/>
                <a:ext cx="13906" cy="26098"/>
              </a:xfrm>
              <a:custGeom>
                <a:avLst/>
                <a:gdLst>
                  <a:gd name="connsiteX0" fmla="*/ 13906 w 13906"/>
                  <a:gd name="connsiteY0" fmla="*/ 2286 h 26098"/>
                  <a:gd name="connsiteX1" fmla="*/ 0 w 13906"/>
                  <a:gd name="connsiteY1" fmla="*/ 26098 h 26098"/>
                  <a:gd name="connsiteX2" fmla="*/ 3429 w 13906"/>
                  <a:gd name="connsiteY2" fmla="*/ 0 h 2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098">
                    <a:moveTo>
                      <a:pt x="13906" y="2286"/>
                    </a:moveTo>
                    <a:lnTo>
                      <a:pt x="0" y="26098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0E7AF0E2-E350-4ED2-B922-6700C0ACAE13}"/>
                  </a:ext>
                </a:extLst>
              </p:cNvPr>
              <p:cNvSpPr/>
              <p:nvPr/>
            </p:nvSpPr>
            <p:spPr>
              <a:xfrm>
                <a:off x="7652289" y="2576798"/>
                <a:ext cx="27622" cy="10287"/>
              </a:xfrm>
              <a:custGeom>
                <a:avLst/>
                <a:gdLst>
                  <a:gd name="connsiteX0" fmla="*/ 27622 w 27622"/>
                  <a:gd name="connsiteY0" fmla="*/ 10287 h 10287"/>
                  <a:gd name="connsiteX1" fmla="*/ 0 w 27622"/>
                  <a:gd name="connsiteY1" fmla="*/ 9049 h 10287"/>
                  <a:gd name="connsiteX2" fmla="*/ 24765 w 27622"/>
                  <a:gd name="connsiteY2" fmla="*/ 0 h 1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7">
                    <a:moveTo>
                      <a:pt x="27622" y="10287"/>
                    </a:moveTo>
                    <a:lnTo>
                      <a:pt x="0" y="9049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B03083ED-3778-4F71-906A-0B285CAE2D97}"/>
                  </a:ext>
                </a:extLst>
              </p:cNvPr>
              <p:cNvSpPr/>
              <p:nvPr/>
            </p:nvSpPr>
            <p:spPr>
              <a:xfrm>
                <a:off x="7654861" y="2550509"/>
                <a:ext cx="26289" cy="12572"/>
              </a:xfrm>
              <a:custGeom>
                <a:avLst/>
                <a:gdLst>
                  <a:gd name="connsiteX0" fmla="*/ 24574 w 26289"/>
                  <a:gd name="connsiteY0" fmla="*/ 12573 h 12572"/>
                  <a:gd name="connsiteX1" fmla="*/ 0 w 26289"/>
                  <a:gd name="connsiteY1" fmla="*/ 0 h 12572"/>
                  <a:gd name="connsiteX2" fmla="*/ 26289 w 26289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572">
                    <a:moveTo>
                      <a:pt x="24574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27" name="Graphic 25">
              <a:extLst>
                <a:ext uri="{FF2B5EF4-FFF2-40B4-BE49-F238E27FC236}">
                  <a16:creationId xmlns:a16="http://schemas.microsoft.com/office/drawing/2014/main" id="{730BACA0-C389-4439-BA94-637B5F4B3D47}"/>
                </a:ext>
              </a:extLst>
            </p:cNvPr>
            <p:cNvGrpSpPr/>
            <p:nvPr/>
          </p:nvGrpSpPr>
          <p:grpSpPr>
            <a:xfrm>
              <a:off x="7687817" y="2541270"/>
              <a:ext cx="73056" cy="70294"/>
              <a:chOff x="7687817" y="2541270"/>
              <a:chExt cx="73056" cy="70294"/>
            </a:xfrm>
            <a:solidFill>
              <a:srgbClr val="E54545"/>
            </a:solidFill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C96314F3-FD20-47E5-AA6A-2B7F8A62F5A8}"/>
                  </a:ext>
                </a:extLst>
              </p:cNvPr>
              <p:cNvSpPr/>
              <p:nvPr/>
            </p:nvSpPr>
            <p:spPr>
              <a:xfrm>
                <a:off x="7687817" y="2560033"/>
                <a:ext cx="25336" cy="33528"/>
              </a:xfrm>
              <a:custGeom>
                <a:avLst/>
                <a:gdLst>
                  <a:gd name="connsiteX0" fmla="*/ 25337 w 25336"/>
                  <a:gd name="connsiteY0" fmla="*/ 16765 h 33528"/>
                  <a:gd name="connsiteX1" fmla="*/ 12668 w 25336"/>
                  <a:gd name="connsiteY1" fmla="*/ 33529 h 33528"/>
                  <a:gd name="connsiteX2" fmla="*/ 0 w 25336"/>
                  <a:gd name="connsiteY2" fmla="*/ 16765 h 33528"/>
                  <a:gd name="connsiteX3" fmla="*/ 12668 w 25336"/>
                  <a:gd name="connsiteY3" fmla="*/ 1 h 33528"/>
                  <a:gd name="connsiteX4" fmla="*/ 25337 w 25336"/>
                  <a:gd name="connsiteY4" fmla="*/ 16765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7" y="16765"/>
                    </a:moveTo>
                    <a:cubicBezTo>
                      <a:pt x="25337" y="26004"/>
                      <a:pt x="19621" y="33529"/>
                      <a:pt x="12668" y="33529"/>
                    </a:cubicBezTo>
                    <a:cubicBezTo>
                      <a:pt x="5620" y="33529"/>
                      <a:pt x="0" y="26004"/>
                      <a:pt x="0" y="16765"/>
                    </a:cubicBezTo>
                    <a:cubicBezTo>
                      <a:pt x="0" y="7526"/>
                      <a:pt x="5715" y="1"/>
                      <a:pt x="12668" y="1"/>
                    </a:cubicBezTo>
                    <a:cubicBezTo>
                      <a:pt x="19717" y="-94"/>
                      <a:pt x="25337" y="7430"/>
                      <a:pt x="25337" y="167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7FD85B1-137A-45FE-96E4-E0BE0321E6AB}"/>
                  </a:ext>
                </a:extLst>
              </p:cNvPr>
              <p:cNvSpPr/>
              <p:nvPr/>
            </p:nvSpPr>
            <p:spPr>
              <a:xfrm>
                <a:off x="7713153" y="2583656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93"/>
                      <a:pt x="13716" y="23431"/>
                      <a:pt x="8858" y="23431"/>
                    </a:cubicBezTo>
                    <a:cubicBezTo>
                      <a:pt x="4001" y="23431"/>
                      <a:pt x="0" y="18193"/>
                      <a:pt x="0" y="11716"/>
                    </a:cubicBezTo>
                    <a:cubicBezTo>
                      <a:pt x="0" y="5239"/>
                      <a:pt x="4001" y="0"/>
                      <a:pt x="8858" y="0"/>
                    </a:cubicBezTo>
                    <a:cubicBezTo>
                      <a:pt x="13716" y="0"/>
                      <a:pt x="17717" y="5239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0518B3E6-E64C-4236-9F15-0426642FEA55}"/>
                  </a:ext>
                </a:extLst>
              </p:cNvPr>
              <p:cNvSpPr/>
              <p:nvPr/>
            </p:nvSpPr>
            <p:spPr>
              <a:xfrm>
                <a:off x="7734775" y="2570606"/>
                <a:ext cx="26098" cy="34480"/>
              </a:xfrm>
              <a:custGeom>
                <a:avLst/>
                <a:gdLst>
                  <a:gd name="connsiteX0" fmla="*/ 26099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9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9" y="17240"/>
                    </a:moveTo>
                    <a:cubicBezTo>
                      <a:pt x="26099" y="26765"/>
                      <a:pt x="20288" y="34481"/>
                      <a:pt x="13049" y="34481"/>
                    </a:cubicBezTo>
                    <a:cubicBezTo>
                      <a:pt x="5906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95"/>
                      <a:pt x="26099" y="7715"/>
                      <a:pt x="26099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A3D1EA67-F98F-4ACF-8AD7-92079777B086}"/>
                  </a:ext>
                </a:extLst>
              </p:cNvPr>
              <p:cNvSpPr/>
              <p:nvPr/>
            </p:nvSpPr>
            <p:spPr>
              <a:xfrm>
                <a:off x="7717154" y="2556129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0"/>
                      <a:pt x="14478" y="4286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F65D4B6-3921-4D83-A4FE-FA6A05F875AD}"/>
                  </a:ext>
                </a:extLst>
              </p:cNvPr>
              <p:cNvSpPr/>
              <p:nvPr/>
            </p:nvSpPr>
            <p:spPr>
              <a:xfrm>
                <a:off x="7699914" y="2541270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476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238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49E8E28E-F88D-47F6-BB53-6DF197A211AF}"/>
                  </a:ext>
                </a:extLst>
              </p:cNvPr>
              <p:cNvSpPr/>
              <p:nvPr/>
            </p:nvSpPr>
            <p:spPr>
              <a:xfrm>
                <a:off x="7741824" y="2543365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239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3DFC79A5-178B-4624-8B37-7E5155776EF6}"/>
                  </a:ext>
                </a:extLst>
              </p:cNvPr>
              <p:cNvSpPr/>
              <p:nvPr/>
            </p:nvSpPr>
            <p:spPr>
              <a:xfrm>
                <a:off x="7697152" y="2597277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238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EC6D78F-065E-4D7F-A206-FB665CFB3E27}"/>
                </a:ext>
              </a:extLst>
            </p:cNvPr>
            <p:cNvSpPr/>
            <p:nvPr/>
          </p:nvSpPr>
          <p:spPr>
            <a:xfrm>
              <a:off x="7688455" y="2520485"/>
              <a:ext cx="61050" cy="59719"/>
            </a:xfrm>
            <a:custGeom>
              <a:avLst/>
              <a:gdLst>
                <a:gd name="connsiteX0" fmla="*/ 13840 w 61050"/>
                <a:gd name="connsiteY0" fmla="*/ 12974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60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2974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2974"/>
                  </a:moveTo>
                  <a:cubicBezTo>
                    <a:pt x="6982" y="19356"/>
                    <a:pt x="2314" y="28024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7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60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269" y="6307"/>
                  </a:cubicBezTo>
                  <a:cubicBezTo>
                    <a:pt x="19840" y="8117"/>
                    <a:pt x="16697" y="10403"/>
                    <a:pt x="13840" y="12974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6747B55-D948-4C1C-875C-095303B8F7F7}"/>
                </a:ext>
              </a:extLst>
            </p:cNvPr>
            <p:cNvSpPr/>
            <p:nvPr/>
          </p:nvSpPr>
          <p:spPr>
            <a:xfrm>
              <a:off x="7677244" y="2544127"/>
              <a:ext cx="111576" cy="85894"/>
            </a:xfrm>
            <a:custGeom>
              <a:avLst/>
              <a:gdLst>
                <a:gd name="connsiteX0" fmla="*/ 72485 w 111576"/>
                <a:gd name="connsiteY0" fmla="*/ 83820 h 85894"/>
                <a:gd name="connsiteX1" fmla="*/ 26384 w 111576"/>
                <a:gd name="connsiteY1" fmla="*/ 77438 h 85894"/>
                <a:gd name="connsiteX2" fmla="*/ 0 w 111576"/>
                <a:gd name="connsiteY2" fmla="*/ 43434 h 85894"/>
                <a:gd name="connsiteX3" fmla="*/ 33718 w 111576"/>
                <a:gd name="connsiteY3" fmla="*/ 71247 h 85894"/>
                <a:gd name="connsiteX4" fmla="*/ 79057 w 111576"/>
                <a:gd name="connsiteY4" fmla="*/ 67627 h 85894"/>
                <a:gd name="connsiteX5" fmla="*/ 103632 w 111576"/>
                <a:gd name="connsiteY5" fmla="*/ 34957 h 85894"/>
                <a:gd name="connsiteX6" fmla="*/ 107251 w 111576"/>
                <a:gd name="connsiteY6" fmla="*/ 15240 h 85894"/>
                <a:gd name="connsiteX7" fmla="*/ 106966 w 111576"/>
                <a:gd name="connsiteY7" fmla="*/ 0 h 85894"/>
                <a:gd name="connsiteX8" fmla="*/ 107251 w 111576"/>
                <a:gd name="connsiteY8" fmla="*/ 572 h 85894"/>
                <a:gd name="connsiteX9" fmla="*/ 72485 w 111576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576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1" y="66389"/>
                    <a:pt x="33718" y="71247"/>
                  </a:cubicBezTo>
                  <a:cubicBezTo>
                    <a:pt x="48482" y="76391"/>
                    <a:pt x="65627" y="75629"/>
                    <a:pt x="79057" y="67627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8"/>
                    <a:pt x="107251" y="15240"/>
                  </a:cubicBezTo>
                  <a:cubicBezTo>
                    <a:pt x="107632" y="10287"/>
                    <a:pt x="106775" y="5048"/>
                    <a:pt x="106966" y="0"/>
                  </a:cubicBezTo>
                  <a:cubicBezTo>
                    <a:pt x="107061" y="191"/>
                    <a:pt x="107156" y="381"/>
                    <a:pt x="107251" y="572"/>
                  </a:cubicBezTo>
                  <a:cubicBezTo>
                    <a:pt x="119348" y="30575"/>
                    <a:pt x="105537" y="74390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52" name="Graphic 25">
            <a:extLst>
              <a:ext uri="{FF2B5EF4-FFF2-40B4-BE49-F238E27FC236}">
                <a16:creationId xmlns:a16="http://schemas.microsoft.com/office/drawing/2014/main" id="{CA76A790-4771-4BF8-BCBE-01DF3E3B25AC}"/>
              </a:ext>
            </a:extLst>
          </p:cNvPr>
          <p:cNvGrpSpPr/>
          <p:nvPr/>
        </p:nvGrpSpPr>
        <p:grpSpPr>
          <a:xfrm>
            <a:off x="11185386" y="497011"/>
            <a:ext cx="355187" cy="384238"/>
            <a:chOff x="3824287" y="3604450"/>
            <a:chExt cx="355187" cy="384238"/>
          </a:xfrm>
        </p:grpSpPr>
        <p:grpSp>
          <p:nvGrpSpPr>
            <p:cNvPr id="253" name="Graphic 25">
              <a:extLst>
                <a:ext uri="{FF2B5EF4-FFF2-40B4-BE49-F238E27FC236}">
                  <a16:creationId xmlns:a16="http://schemas.microsoft.com/office/drawing/2014/main" id="{3C8A8E74-2931-485D-8A05-DAED4457F354}"/>
                </a:ext>
              </a:extLst>
            </p:cNvPr>
            <p:cNvGrpSpPr/>
            <p:nvPr/>
          </p:nvGrpSpPr>
          <p:grpSpPr>
            <a:xfrm>
              <a:off x="3824287" y="3604450"/>
              <a:ext cx="355187" cy="384238"/>
              <a:chOff x="3824287" y="3604450"/>
              <a:chExt cx="355187" cy="384238"/>
            </a:xfrm>
            <a:solidFill>
              <a:srgbClr val="E54545"/>
            </a:solidFill>
          </p:grpSpPr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DC997061-331E-4AAA-8B4C-9D8CDCFFA75C}"/>
                  </a:ext>
                </a:extLst>
              </p:cNvPr>
              <p:cNvSpPr/>
              <p:nvPr/>
            </p:nvSpPr>
            <p:spPr>
              <a:xfrm>
                <a:off x="3885538" y="3683186"/>
                <a:ext cx="220560" cy="226694"/>
              </a:xfrm>
              <a:custGeom>
                <a:avLst/>
                <a:gdLst>
                  <a:gd name="connsiteX0" fmla="*/ 145060 w 220560"/>
                  <a:gd name="connsiteY0" fmla="*/ 222635 h 226694"/>
                  <a:gd name="connsiteX1" fmla="*/ 56097 w 220560"/>
                  <a:gd name="connsiteY1" fmla="*/ 210348 h 226694"/>
                  <a:gd name="connsiteX2" fmla="*/ 5138 w 220560"/>
                  <a:gd name="connsiteY2" fmla="*/ 144816 h 226694"/>
                  <a:gd name="connsiteX3" fmla="*/ 1233 w 220560"/>
                  <a:gd name="connsiteY3" fmla="*/ 95095 h 226694"/>
                  <a:gd name="connsiteX4" fmla="*/ 19997 w 220560"/>
                  <a:gd name="connsiteY4" fmla="*/ 49089 h 226694"/>
                  <a:gd name="connsiteX5" fmla="*/ 54573 w 220560"/>
                  <a:gd name="connsiteY5" fmla="*/ 16800 h 226694"/>
                  <a:gd name="connsiteX6" fmla="*/ 211640 w 220560"/>
                  <a:gd name="connsiteY6" fmla="*/ 61186 h 226694"/>
                  <a:gd name="connsiteX7" fmla="*/ 212116 w 220560"/>
                  <a:gd name="connsiteY7" fmla="*/ 62329 h 226694"/>
                  <a:gd name="connsiteX8" fmla="*/ 145060 w 220560"/>
                  <a:gd name="connsiteY8" fmla="*/ 222635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560" h="226694">
                    <a:moveTo>
                      <a:pt x="145060" y="222635"/>
                    </a:moveTo>
                    <a:cubicBezTo>
                      <a:pt x="115342" y="231208"/>
                      <a:pt x="82576" y="225778"/>
                      <a:pt x="56097" y="210348"/>
                    </a:cubicBezTo>
                    <a:cubicBezTo>
                      <a:pt x="31522" y="196060"/>
                      <a:pt x="13425" y="171867"/>
                      <a:pt x="5138" y="144816"/>
                    </a:cubicBezTo>
                    <a:cubicBezTo>
                      <a:pt x="185" y="128814"/>
                      <a:pt x="-1339" y="111764"/>
                      <a:pt x="1233" y="95095"/>
                    </a:cubicBezTo>
                    <a:cubicBezTo>
                      <a:pt x="3804" y="78522"/>
                      <a:pt x="10472" y="62805"/>
                      <a:pt x="19997" y="49089"/>
                    </a:cubicBezTo>
                    <a:cubicBezTo>
                      <a:pt x="29046" y="36040"/>
                      <a:pt x="40952" y="25087"/>
                      <a:pt x="54573" y="16800"/>
                    </a:cubicBezTo>
                    <a:cubicBezTo>
                      <a:pt x="109151" y="-16252"/>
                      <a:pt x="185637" y="-60"/>
                      <a:pt x="211640" y="61186"/>
                    </a:cubicBezTo>
                    <a:cubicBezTo>
                      <a:pt x="211830" y="61567"/>
                      <a:pt x="211926" y="61948"/>
                      <a:pt x="212116" y="62329"/>
                    </a:cubicBezTo>
                    <a:cubicBezTo>
                      <a:pt x="235643" y="119765"/>
                      <a:pt x="208973" y="204347"/>
                      <a:pt x="145060" y="2226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3028B41A-4630-4F3E-B193-CA7D56512A21}"/>
                  </a:ext>
                </a:extLst>
              </p:cNvPr>
              <p:cNvSpPr/>
              <p:nvPr/>
            </p:nvSpPr>
            <p:spPr>
              <a:xfrm>
                <a:off x="3993260" y="3604450"/>
                <a:ext cx="26098" cy="90201"/>
              </a:xfrm>
              <a:custGeom>
                <a:avLst/>
                <a:gdLst>
                  <a:gd name="connsiteX0" fmla="*/ 0 w 26098"/>
                  <a:gd name="connsiteY0" fmla="*/ 88106 h 90201"/>
                  <a:gd name="connsiteX1" fmla="*/ 22289 w 26098"/>
                  <a:gd name="connsiteY1" fmla="*/ 0 h 90201"/>
                  <a:gd name="connsiteX2" fmla="*/ 26098 w 26098"/>
                  <a:gd name="connsiteY2" fmla="*/ 90202 h 9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98" h="90201">
                    <a:moveTo>
                      <a:pt x="0" y="88106"/>
                    </a:moveTo>
                    <a:lnTo>
                      <a:pt x="22289" y="0"/>
                    </a:lnTo>
                    <a:lnTo>
                      <a:pt x="26098" y="9020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6DF0A14D-3417-4A3A-B09C-CFD19A07F500}"/>
                  </a:ext>
                </a:extLst>
              </p:cNvPr>
              <p:cNvSpPr/>
              <p:nvPr/>
            </p:nvSpPr>
            <p:spPr>
              <a:xfrm>
                <a:off x="4091844" y="3719417"/>
                <a:ext cx="87630" cy="47815"/>
              </a:xfrm>
              <a:custGeom>
                <a:avLst/>
                <a:gdLst>
                  <a:gd name="connsiteX0" fmla="*/ 0 w 87630"/>
                  <a:gd name="connsiteY0" fmla="*/ 24098 h 47815"/>
                  <a:gd name="connsiteX1" fmla="*/ 87630 w 87630"/>
                  <a:gd name="connsiteY1" fmla="*/ 0 h 47815"/>
                  <a:gd name="connsiteX2" fmla="*/ 11049 w 87630"/>
                  <a:gd name="connsiteY2" fmla="*/ 47815 h 4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30" h="47815">
                    <a:moveTo>
                      <a:pt x="0" y="24098"/>
                    </a:moveTo>
                    <a:lnTo>
                      <a:pt x="87630" y="0"/>
                    </a:lnTo>
                    <a:lnTo>
                      <a:pt x="11049" y="4781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FE4976C5-409F-4302-AAD2-E640E201B410}"/>
                  </a:ext>
                </a:extLst>
              </p:cNvPr>
              <p:cNvSpPr/>
              <p:nvPr/>
            </p:nvSpPr>
            <p:spPr>
              <a:xfrm>
                <a:off x="4066412" y="3840765"/>
                <a:ext cx="79343" cy="64389"/>
              </a:xfrm>
              <a:custGeom>
                <a:avLst/>
                <a:gdLst>
                  <a:gd name="connsiteX0" fmla="*/ 15145 w 79343"/>
                  <a:gd name="connsiteY0" fmla="*/ 0 h 64389"/>
                  <a:gd name="connsiteX1" fmla="*/ 79343 w 79343"/>
                  <a:gd name="connsiteY1" fmla="*/ 64389 h 64389"/>
                  <a:gd name="connsiteX2" fmla="*/ 0 w 79343"/>
                  <a:gd name="connsiteY2" fmla="*/ 21336 h 6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3" h="64389">
                    <a:moveTo>
                      <a:pt x="15145" y="0"/>
                    </a:moveTo>
                    <a:lnTo>
                      <a:pt x="79343" y="64389"/>
                    </a:lnTo>
                    <a:lnTo>
                      <a:pt x="0" y="21336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D2C1B115-9756-4583-B5AC-BB0F61F13377}"/>
                  </a:ext>
                </a:extLst>
              </p:cNvPr>
              <p:cNvSpPr/>
              <p:nvPr/>
            </p:nvSpPr>
            <p:spPr>
              <a:xfrm>
                <a:off x="3978306" y="3898391"/>
                <a:ext cx="26098" cy="90296"/>
              </a:xfrm>
              <a:custGeom>
                <a:avLst/>
                <a:gdLst>
                  <a:gd name="connsiteX0" fmla="*/ 26098 w 26098"/>
                  <a:gd name="connsiteY0" fmla="*/ 2762 h 90296"/>
                  <a:gd name="connsiteX1" fmla="*/ 1715 w 26098"/>
                  <a:gd name="connsiteY1" fmla="*/ 90297 h 90296"/>
                  <a:gd name="connsiteX2" fmla="*/ 0 w 26098"/>
                  <a:gd name="connsiteY2" fmla="*/ 0 h 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98" h="90296">
                    <a:moveTo>
                      <a:pt x="26098" y="2762"/>
                    </a:moveTo>
                    <a:lnTo>
                      <a:pt x="1715" y="902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5DDC74FE-20CB-462D-8E95-365E23795295}"/>
                  </a:ext>
                </a:extLst>
              </p:cNvPr>
              <p:cNvSpPr/>
              <p:nvPr/>
            </p:nvSpPr>
            <p:spPr>
              <a:xfrm>
                <a:off x="3824287" y="3826954"/>
                <a:ext cx="88201" cy="46005"/>
              </a:xfrm>
              <a:custGeom>
                <a:avLst/>
                <a:gdLst>
                  <a:gd name="connsiteX0" fmla="*/ 88202 w 88201"/>
                  <a:gd name="connsiteY0" fmla="*/ 24003 h 46005"/>
                  <a:gd name="connsiteX1" fmla="*/ 0 w 88201"/>
                  <a:gd name="connsiteY1" fmla="*/ 46006 h 46005"/>
                  <a:gd name="connsiteX2" fmla="*/ 77724 w 88201"/>
                  <a:gd name="connsiteY2" fmla="*/ 0 h 4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201" h="46005">
                    <a:moveTo>
                      <a:pt x="88202" y="24003"/>
                    </a:moveTo>
                    <a:lnTo>
                      <a:pt x="0" y="46006"/>
                    </a:lnTo>
                    <a:lnTo>
                      <a:pt x="777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5969C29E-4584-441B-B4E0-A97BB42ADF43}"/>
                  </a:ext>
                </a:extLst>
              </p:cNvPr>
              <p:cNvSpPr/>
              <p:nvPr/>
            </p:nvSpPr>
            <p:spPr>
              <a:xfrm>
                <a:off x="3840098" y="3682745"/>
                <a:ext cx="78390" cy="65912"/>
              </a:xfrm>
              <a:custGeom>
                <a:avLst/>
                <a:gdLst>
                  <a:gd name="connsiteX0" fmla="*/ 62675 w 78390"/>
                  <a:gd name="connsiteY0" fmla="*/ 65913 h 65912"/>
                  <a:gd name="connsiteX1" fmla="*/ 0 w 78390"/>
                  <a:gd name="connsiteY1" fmla="*/ 0 h 65912"/>
                  <a:gd name="connsiteX2" fmla="*/ 78391 w 78390"/>
                  <a:gd name="connsiteY2" fmla="*/ 44863 h 65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90" h="65912">
                    <a:moveTo>
                      <a:pt x="62675" y="65913"/>
                    </a:moveTo>
                    <a:lnTo>
                      <a:pt x="0" y="0"/>
                    </a:lnTo>
                    <a:lnTo>
                      <a:pt x="78391" y="44863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0A9390C6-2E46-4768-8A94-8B803B8F05C8}"/>
                  </a:ext>
                </a:extLst>
              </p:cNvPr>
              <p:cNvSpPr/>
              <p:nvPr/>
            </p:nvSpPr>
            <p:spPr>
              <a:xfrm>
                <a:off x="3945064" y="3652361"/>
                <a:ext cx="24860" cy="53054"/>
              </a:xfrm>
              <a:custGeom>
                <a:avLst/>
                <a:gdLst>
                  <a:gd name="connsiteX0" fmla="*/ 6001 w 24860"/>
                  <a:gd name="connsiteY0" fmla="*/ 53054 h 53054"/>
                  <a:gd name="connsiteX1" fmla="*/ 0 w 24860"/>
                  <a:gd name="connsiteY1" fmla="*/ 0 h 53054"/>
                  <a:gd name="connsiteX2" fmla="*/ 24860 w 24860"/>
                  <a:gd name="connsiteY2" fmla="*/ 44482 h 5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860" h="53054">
                    <a:moveTo>
                      <a:pt x="6001" y="53054"/>
                    </a:moveTo>
                    <a:lnTo>
                      <a:pt x="0" y="0"/>
                    </a:lnTo>
                    <a:lnTo>
                      <a:pt x="24860" y="444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693024FC-5B88-45B2-8323-DCA1804748F1}"/>
                  </a:ext>
                </a:extLst>
              </p:cNvPr>
              <p:cNvSpPr/>
              <p:nvPr/>
            </p:nvSpPr>
            <p:spPr>
              <a:xfrm>
                <a:off x="4031074" y="3653504"/>
                <a:ext cx="32004" cy="49339"/>
              </a:xfrm>
              <a:custGeom>
                <a:avLst/>
                <a:gdLst>
                  <a:gd name="connsiteX0" fmla="*/ 0 w 32004"/>
                  <a:gd name="connsiteY0" fmla="*/ 42672 h 49339"/>
                  <a:gd name="connsiteX1" fmla="*/ 32004 w 32004"/>
                  <a:gd name="connsiteY1" fmla="*/ 0 h 49339"/>
                  <a:gd name="connsiteX2" fmla="*/ 19622 w 32004"/>
                  <a:gd name="connsiteY2" fmla="*/ 49339 h 4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004" h="49339">
                    <a:moveTo>
                      <a:pt x="0" y="42672"/>
                    </a:moveTo>
                    <a:lnTo>
                      <a:pt x="32004" y="0"/>
                    </a:lnTo>
                    <a:lnTo>
                      <a:pt x="19622" y="4933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5CFA4314-7E55-4ED6-8B2D-F25513289308}"/>
                  </a:ext>
                </a:extLst>
              </p:cNvPr>
              <p:cNvSpPr/>
              <p:nvPr/>
            </p:nvSpPr>
            <p:spPr>
              <a:xfrm>
                <a:off x="4083176" y="3746754"/>
                <a:ext cx="52673" cy="27336"/>
              </a:xfrm>
              <a:custGeom>
                <a:avLst/>
                <a:gdLst>
                  <a:gd name="connsiteX0" fmla="*/ 0 w 52673"/>
                  <a:gd name="connsiteY0" fmla="*/ 9049 h 27336"/>
                  <a:gd name="connsiteX1" fmla="*/ 52673 w 52673"/>
                  <a:gd name="connsiteY1" fmla="*/ 0 h 27336"/>
                  <a:gd name="connsiteX2" fmla="*/ 9716 w 52673"/>
                  <a:gd name="connsiteY2" fmla="*/ 27337 h 2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673" h="27336">
                    <a:moveTo>
                      <a:pt x="0" y="9049"/>
                    </a:moveTo>
                    <a:lnTo>
                      <a:pt x="52673" y="0"/>
                    </a:lnTo>
                    <a:lnTo>
                      <a:pt x="9716" y="2733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E79C694C-9F02-4776-B532-AA627F7D0A2B}"/>
                  </a:ext>
                </a:extLst>
              </p:cNvPr>
              <p:cNvSpPr/>
              <p:nvPr/>
            </p:nvSpPr>
            <p:spPr>
              <a:xfrm>
                <a:off x="4092892" y="3802475"/>
                <a:ext cx="50006" cy="29527"/>
              </a:xfrm>
              <a:custGeom>
                <a:avLst/>
                <a:gdLst>
                  <a:gd name="connsiteX0" fmla="*/ 5524 w 50006"/>
                  <a:gd name="connsiteY0" fmla="*/ 0 h 29527"/>
                  <a:gd name="connsiteX1" fmla="*/ 50006 w 50006"/>
                  <a:gd name="connsiteY1" fmla="*/ 29527 h 29527"/>
                  <a:gd name="connsiteX2" fmla="*/ 0 w 50006"/>
                  <a:gd name="connsiteY2" fmla="*/ 1990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06" h="29527">
                    <a:moveTo>
                      <a:pt x="5524" y="0"/>
                    </a:moveTo>
                    <a:lnTo>
                      <a:pt x="50006" y="29527"/>
                    </a:lnTo>
                    <a:lnTo>
                      <a:pt x="0" y="1990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D6A9767A-FEC5-445A-B51F-712F2C9686CE}"/>
                  </a:ext>
                </a:extLst>
              </p:cNvPr>
              <p:cNvSpPr/>
              <p:nvPr/>
            </p:nvSpPr>
            <p:spPr>
              <a:xfrm>
                <a:off x="4034694" y="3885914"/>
                <a:ext cx="29717" cy="52006"/>
              </a:xfrm>
              <a:custGeom>
                <a:avLst/>
                <a:gdLst>
                  <a:gd name="connsiteX0" fmla="*/ 17621 w 29717"/>
                  <a:gd name="connsiteY0" fmla="*/ 0 h 52006"/>
                  <a:gd name="connsiteX1" fmla="*/ 29718 w 29717"/>
                  <a:gd name="connsiteY1" fmla="*/ 52006 h 52006"/>
                  <a:gd name="connsiteX2" fmla="*/ 0 w 29717"/>
                  <a:gd name="connsiteY2" fmla="*/ 10668 h 5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717" h="52006">
                    <a:moveTo>
                      <a:pt x="17621" y="0"/>
                    </a:moveTo>
                    <a:lnTo>
                      <a:pt x="29718" y="52006"/>
                    </a:lnTo>
                    <a:lnTo>
                      <a:pt x="0" y="106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D81B8261-8D70-4935-92D9-E4AB891298A5}"/>
                  </a:ext>
                </a:extLst>
              </p:cNvPr>
              <p:cNvSpPr/>
              <p:nvPr/>
            </p:nvSpPr>
            <p:spPr>
              <a:xfrm>
                <a:off x="3933252" y="3886676"/>
                <a:ext cx="26955" cy="50482"/>
              </a:xfrm>
              <a:custGeom>
                <a:avLst/>
                <a:gdLst>
                  <a:gd name="connsiteX0" fmla="*/ 26956 w 26955"/>
                  <a:gd name="connsiteY0" fmla="*/ 4381 h 50482"/>
                  <a:gd name="connsiteX1" fmla="*/ 0 w 26955"/>
                  <a:gd name="connsiteY1" fmla="*/ 50483 h 50482"/>
                  <a:gd name="connsiteX2" fmla="*/ 6668 w 26955"/>
                  <a:gd name="connsiteY2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955" h="50482">
                    <a:moveTo>
                      <a:pt x="26956" y="4381"/>
                    </a:moveTo>
                    <a:lnTo>
                      <a:pt x="0" y="50483"/>
                    </a:lnTo>
                    <a:lnTo>
                      <a:pt x="6668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7890872D-64AE-42AA-88EC-A8961F350F96}"/>
                  </a:ext>
                </a:extLst>
              </p:cNvPr>
              <p:cNvSpPr/>
              <p:nvPr/>
            </p:nvSpPr>
            <p:spPr>
              <a:xfrm>
                <a:off x="3842574" y="3806951"/>
                <a:ext cx="53340" cy="20002"/>
              </a:xfrm>
              <a:custGeom>
                <a:avLst/>
                <a:gdLst>
                  <a:gd name="connsiteX0" fmla="*/ 53340 w 53340"/>
                  <a:gd name="connsiteY0" fmla="*/ 20003 h 20002"/>
                  <a:gd name="connsiteX1" fmla="*/ 0 w 53340"/>
                  <a:gd name="connsiteY1" fmla="*/ 17621 h 20002"/>
                  <a:gd name="connsiteX2" fmla="*/ 47720 w 53340"/>
                  <a:gd name="connsiteY2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340" h="20002">
                    <a:moveTo>
                      <a:pt x="53340" y="20003"/>
                    </a:moveTo>
                    <a:lnTo>
                      <a:pt x="0" y="17621"/>
                    </a:lnTo>
                    <a:lnTo>
                      <a:pt x="4772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50849725-C40A-488C-A7C5-103CAEC6A618}"/>
                  </a:ext>
                </a:extLst>
              </p:cNvPr>
              <p:cNvSpPr/>
              <p:nvPr/>
            </p:nvSpPr>
            <p:spPr>
              <a:xfrm>
                <a:off x="3847528" y="3756374"/>
                <a:ext cx="50673" cy="24288"/>
              </a:xfrm>
              <a:custGeom>
                <a:avLst/>
                <a:gdLst>
                  <a:gd name="connsiteX0" fmla="*/ 47530 w 50673"/>
                  <a:gd name="connsiteY0" fmla="*/ 24289 h 24288"/>
                  <a:gd name="connsiteX1" fmla="*/ 0 w 50673"/>
                  <a:gd name="connsiteY1" fmla="*/ 0 h 24288"/>
                  <a:gd name="connsiteX2" fmla="*/ 50673 w 50673"/>
                  <a:gd name="connsiteY2" fmla="*/ 3810 h 2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673" h="24288">
                    <a:moveTo>
                      <a:pt x="47530" y="24289"/>
                    </a:moveTo>
                    <a:lnTo>
                      <a:pt x="0" y="0"/>
                    </a:lnTo>
                    <a:lnTo>
                      <a:pt x="50673" y="381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54" name="Graphic 25">
              <a:extLst>
                <a:ext uri="{FF2B5EF4-FFF2-40B4-BE49-F238E27FC236}">
                  <a16:creationId xmlns:a16="http://schemas.microsoft.com/office/drawing/2014/main" id="{C98B71FE-E128-4555-9269-C13D0B996E2F}"/>
                </a:ext>
              </a:extLst>
            </p:cNvPr>
            <p:cNvGrpSpPr/>
            <p:nvPr/>
          </p:nvGrpSpPr>
          <p:grpSpPr>
            <a:xfrm>
              <a:off x="3911250" y="3738562"/>
              <a:ext cx="140970" cy="135636"/>
              <a:chOff x="3911250" y="3738562"/>
              <a:chExt cx="140970" cy="135636"/>
            </a:xfrm>
            <a:solidFill>
              <a:srgbClr val="E54545"/>
            </a:solidFill>
          </p:grpSpPr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953CED2E-833B-4C25-92BA-C9DCC2FF9A2B}"/>
                  </a:ext>
                </a:extLst>
              </p:cNvPr>
              <p:cNvSpPr/>
              <p:nvPr/>
            </p:nvSpPr>
            <p:spPr>
              <a:xfrm>
                <a:off x="3911250" y="3774567"/>
                <a:ext cx="48958" cy="64770"/>
              </a:xfrm>
              <a:custGeom>
                <a:avLst/>
                <a:gdLst>
                  <a:gd name="connsiteX0" fmla="*/ 48959 w 48958"/>
                  <a:gd name="connsiteY0" fmla="*/ 32385 h 64770"/>
                  <a:gd name="connsiteX1" fmla="*/ 24479 w 48958"/>
                  <a:gd name="connsiteY1" fmla="*/ 64770 h 64770"/>
                  <a:gd name="connsiteX2" fmla="*/ 0 w 48958"/>
                  <a:gd name="connsiteY2" fmla="*/ 32385 h 64770"/>
                  <a:gd name="connsiteX3" fmla="*/ 24479 w 48958"/>
                  <a:gd name="connsiteY3" fmla="*/ 0 h 64770"/>
                  <a:gd name="connsiteX4" fmla="*/ 48959 w 48958"/>
                  <a:gd name="connsiteY4" fmla="*/ 3238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958" h="64770">
                    <a:moveTo>
                      <a:pt x="48959" y="32385"/>
                    </a:moveTo>
                    <a:cubicBezTo>
                      <a:pt x="48959" y="50271"/>
                      <a:pt x="37999" y="64770"/>
                      <a:pt x="24479" y="64770"/>
                    </a:cubicBezTo>
                    <a:cubicBezTo>
                      <a:pt x="10960" y="64770"/>
                      <a:pt x="0" y="50271"/>
                      <a:pt x="0" y="32385"/>
                    </a:cubicBezTo>
                    <a:cubicBezTo>
                      <a:pt x="0" y="14499"/>
                      <a:pt x="10960" y="0"/>
                      <a:pt x="24479" y="0"/>
                    </a:cubicBezTo>
                    <a:cubicBezTo>
                      <a:pt x="37999" y="0"/>
                      <a:pt x="48959" y="14499"/>
                      <a:pt x="48959" y="323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13B21730-6F99-45DF-87EB-1D4CB4732DE2}"/>
                  </a:ext>
                </a:extLst>
              </p:cNvPr>
              <p:cNvSpPr/>
              <p:nvPr/>
            </p:nvSpPr>
            <p:spPr>
              <a:xfrm>
                <a:off x="3960113" y="3820287"/>
                <a:ext cx="34099" cy="45148"/>
              </a:xfrm>
              <a:custGeom>
                <a:avLst/>
                <a:gdLst>
                  <a:gd name="connsiteX0" fmla="*/ 34100 w 34099"/>
                  <a:gd name="connsiteY0" fmla="*/ 22574 h 45148"/>
                  <a:gd name="connsiteX1" fmla="*/ 17050 w 34099"/>
                  <a:gd name="connsiteY1" fmla="*/ 45149 h 45148"/>
                  <a:gd name="connsiteX2" fmla="*/ 0 w 34099"/>
                  <a:gd name="connsiteY2" fmla="*/ 22574 h 45148"/>
                  <a:gd name="connsiteX3" fmla="*/ 17050 w 34099"/>
                  <a:gd name="connsiteY3" fmla="*/ 0 h 45148"/>
                  <a:gd name="connsiteX4" fmla="*/ 34100 w 34099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99" h="45148">
                    <a:moveTo>
                      <a:pt x="34100" y="22574"/>
                    </a:moveTo>
                    <a:cubicBezTo>
                      <a:pt x="34100" y="35052"/>
                      <a:pt x="26480" y="45149"/>
                      <a:pt x="17050" y="45149"/>
                    </a:cubicBezTo>
                    <a:cubicBezTo>
                      <a:pt x="7620" y="45149"/>
                      <a:pt x="0" y="35052"/>
                      <a:pt x="0" y="22574"/>
                    </a:cubicBezTo>
                    <a:cubicBezTo>
                      <a:pt x="0" y="10096"/>
                      <a:pt x="7620" y="0"/>
                      <a:pt x="17050" y="0"/>
                    </a:cubicBezTo>
                    <a:cubicBezTo>
                      <a:pt x="26480" y="0"/>
                      <a:pt x="34100" y="10096"/>
                      <a:pt x="34100" y="2257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7D10BE2C-15CD-4F45-8C9D-C4B702B1F423}"/>
                  </a:ext>
                </a:extLst>
              </p:cNvPr>
              <p:cNvSpPr/>
              <p:nvPr/>
            </p:nvSpPr>
            <p:spPr>
              <a:xfrm>
                <a:off x="4001928" y="3795236"/>
                <a:ext cx="50292" cy="66484"/>
              </a:xfrm>
              <a:custGeom>
                <a:avLst/>
                <a:gdLst>
                  <a:gd name="connsiteX0" fmla="*/ 50292 w 50292"/>
                  <a:gd name="connsiteY0" fmla="*/ 33242 h 66484"/>
                  <a:gd name="connsiteX1" fmla="*/ 25146 w 50292"/>
                  <a:gd name="connsiteY1" fmla="*/ 66484 h 66484"/>
                  <a:gd name="connsiteX2" fmla="*/ 0 w 50292"/>
                  <a:gd name="connsiteY2" fmla="*/ 33242 h 66484"/>
                  <a:gd name="connsiteX3" fmla="*/ 25146 w 50292"/>
                  <a:gd name="connsiteY3" fmla="*/ 0 h 66484"/>
                  <a:gd name="connsiteX4" fmla="*/ 50292 w 50292"/>
                  <a:gd name="connsiteY4" fmla="*/ 33242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66484">
                    <a:moveTo>
                      <a:pt x="50292" y="33242"/>
                    </a:moveTo>
                    <a:cubicBezTo>
                      <a:pt x="50292" y="51625"/>
                      <a:pt x="39053" y="66484"/>
                      <a:pt x="25146" y="66484"/>
                    </a:cubicBezTo>
                    <a:cubicBezTo>
                      <a:pt x="11240" y="66484"/>
                      <a:pt x="0" y="51625"/>
                      <a:pt x="0" y="33242"/>
                    </a:cubicBezTo>
                    <a:cubicBezTo>
                      <a:pt x="0" y="14859"/>
                      <a:pt x="11240" y="0"/>
                      <a:pt x="25146" y="0"/>
                    </a:cubicBezTo>
                    <a:cubicBezTo>
                      <a:pt x="39053" y="0"/>
                      <a:pt x="50292" y="14859"/>
                      <a:pt x="50292" y="3324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B0C82C4-3177-4DFD-AD6A-09DDC2F06842}"/>
                  </a:ext>
                </a:extLst>
              </p:cNvPr>
              <p:cNvSpPr/>
              <p:nvPr/>
            </p:nvSpPr>
            <p:spPr>
              <a:xfrm>
                <a:off x="3967733" y="3767232"/>
                <a:ext cx="28003" cy="37147"/>
              </a:xfrm>
              <a:custGeom>
                <a:avLst/>
                <a:gdLst>
                  <a:gd name="connsiteX0" fmla="*/ 28003 w 28003"/>
                  <a:gd name="connsiteY0" fmla="*/ 18574 h 37147"/>
                  <a:gd name="connsiteX1" fmla="*/ 14002 w 28003"/>
                  <a:gd name="connsiteY1" fmla="*/ 37148 h 37147"/>
                  <a:gd name="connsiteX2" fmla="*/ 0 w 28003"/>
                  <a:gd name="connsiteY2" fmla="*/ 18574 h 37147"/>
                  <a:gd name="connsiteX3" fmla="*/ 14002 w 28003"/>
                  <a:gd name="connsiteY3" fmla="*/ 0 h 37147"/>
                  <a:gd name="connsiteX4" fmla="*/ 28003 w 28003"/>
                  <a:gd name="connsiteY4" fmla="*/ 18574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03" h="37147">
                    <a:moveTo>
                      <a:pt x="28003" y="18574"/>
                    </a:moveTo>
                    <a:cubicBezTo>
                      <a:pt x="28003" y="28766"/>
                      <a:pt x="21717" y="37148"/>
                      <a:pt x="14002" y="37148"/>
                    </a:cubicBezTo>
                    <a:cubicBezTo>
                      <a:pt x="6286" y="37148"/>
                      <a:pt x="0" y="28861"/>
                      <a:pt x="0" y="18574"/>
                    </a:cubicBezTo>
                    <a:cubicBezTo>
                      <a:pt x="0" y="8287"/>
                      <a:pt x="6286" y="0"/>
                      <a:pt x="14002" y="0"/>
                    </a:cubicBezTo>
                    <a:cubicBezTo>
                      <a:pt x="21717" y="0"/>
                      <a:pt x="28003" y="8287"/>
                      <a:pt x="28003" y="1857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2994208-0A50-4DAD-AA94-28B08EEF6339}"/>
                  </a:ext>
                </a:extLst>
              </p:cNvPr>
              <p:cNvSpPr/>
              <p:nvPr/>
            </p:nvSpPr>
            <p:spPr>
              <a:xfrm>
                <a:off x="3934586" y="3738562"/>
                <a:ext cx="20954" cy="27622"/>
              </a:xfrm>
              <a:custGeom>
                <a:avLst/>
                <a:gdLst>
                  <a:gd name="connsiteX0" fmla="*/ 20955 w 20954"/>
                  <a:gd name="connsiteY0" fmla="*/ 13811 h 27622"/>
                  <a:gd name="connsiteX1" fmla="*/ 10478 w 20954"/>
                  <a:gd name="connsiteY1" fmla="*/ 27622 h 27622"/>
                  <a:gd name="connsiteX2" fmla="*/ 0 w 20954"/>
                  <a:gd name="connsiteY2" fmla="*/ 13811 h 27622"/>
                  <a:gd name="connsiteX3" fmla="*/ 10478 w 20954"/>
                  <a:gd name="connsiteY3" fmla="*/ 0 h 27622"/>
                  <a:gd name="connsiteX4" fmla="*/ 20955 w 20954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4" h="27622">
                    <a:moveTo>
                      <a:pt x="20955" y="13811"/>
                    </a:moveTo>
                    <a:cubicBezTo>
                      <a:pt x="20955" y="21431"/>
                      <a:pt x="16288" y="27622"/>
                      <a:pt x="10478" y="27622"/>
                    </a:cubicBezTo>
                    <a:cubicBezTo>
                      <a:pt x="4667" y="27622"/>
                      <a:pt x="0" y="21431"/>
                      <a:pt x="0" y="13811"/>
                    </a:cubicBezTo>
                    <a:cubicBezTo>
                      <a:pt x="0" y="6191"/>
                      <a:pt x="4667" y="0"/>
                      <a:pt x="10478" y="0"/>
                    </a:cubicBezTo>
                    <a:cubicBezTo>
                      <a:pt x="16288" y="0"/>
                      <a:pt x="20955" y="6191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AF45316-82D4-4740-BB09-8103FD1BD393}"/>
                  </a:ext>
                </a:extLst>
              </p:cNvPr>
              <p:cNvSpPr/>
              <p:nvPr/>
            </p:nvSpPr>
            <p:spPr>
              <a:xfrm>
                <a:off x="4015358" y="3742563"/>
                <a:ext cx="20955" cy="27622"/>
              </a:xfrm>
              <a:custGeom>
                <a:avLst/>
                <a:gdLst>
                  <a:gd name="connsiteX0" fmla="*/ 20955 w 20955"/>
                  <a:gd name="connsiteY0" fmla="*/ 13811 h 27622"/>
                  <a:gd name="connsiteX1" fmla="*/ 10477 w 20955"/>
                  <a:gd name="connsiteY1" fmla="*/ 27622 h 27622"/>
                  <a:gd name="connsiteX2" fmla="*/ 0 w 20955"/>
                  <a:gd name="connsiteY2" fmla="*/ 13811 h 27622"/>
                  <a:gd name="connsiteX3" fmla="*/ 10477 w 20955"/>
                  <a:gd name="connsiteY3" fmla="*/ 0 h 27622"/>
                  <a:gd name="connsiteX4" fmla="*/ 20955 w 20955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5" h="27622">
                    <a:moveTo>
                      <a:pt x="20955" y="13811"/>
                    </a:moveTo>
                    <a:cubicBezTo>
                      <a:pt x="20955" y="21439"/>
                      <a:pt x="16264" y="27622"/>
                      <a:pt x="10477" y="27622"/>
                    </a:cubicBezTo>
                    <a:cubicBezTo>
                      <a:pt x="4691" y="27622"/>
                      <a:pt x="0" y="21439"/>
                      <a:pt x="0" y="13811"/>
                    </a:cubicBezTo>
                    <a:cubicBezTo>
                      <a:pt x="0" y="6183"/>
                      <a:pt x="4691" y="0"/>
                      <a:pt x="10477" y="0"/>
                    </a:cubicBezTo>
                    <a:cubicBezTo>
                      <a:pt x="16264" y="0"/>
                      <a:pt x="20955" y="6183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A9AE7667-1359-4ED9-8508-DB9DD9212CA3}"/>
                  </a:ext>
                </a:extLst>
              </p:cNvPr>
              <p:cNvSpPr/>
              <p:nvPr/>
            </p:nvSpPr>
            <p:spPr>
              <a:xfrm>
                <a:off x="3929062" y="3846575"/>
                <a:ext cx="20954" cy="27622"/>
              </a:xfrm>
              <a:custGeom>
                <a:avLst/>
                <a:gdLst>
                  <a:gd name="connsiteX0" fmla="*/ 20955 w 20954"/>
                  <a:gd name="connsiteY0" fmla="*/ 13811 h 27622"/>
                  <a:gd name="connsiteX1" fmla="*/ 10478 w 20954"/>
                  <a:gd name="connsiteY1" fmla="*/ 27623 h 27622"/>
                  <a:gd name="connsiteX2" fmla="*/ 0 w 20954"/>
                  <a:gd name="connsiteY2" fmla="*/ 13811 h 27622"/>
                  <a:gd name="connsiteX3" fmla="*/ 10478 w 20954"/>
                  <a:gd name="connsiteY3" fmla="*/ 0 h 27622"/>
                  <a:gd name="connsiteX4" fmla="*/ 20955 w 20954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4" h="27622">
                    <a:moveTo>
                      <a:pt x="20955" y="13811"/>
                    </a:moveTo>
                    <a:cubicBezTo>
                      <a:pt x="20955" y="21431"/>
                      <a:pt x="16288" y="27623"/>
                      <a:pt x="10478" y="27623"/>
                    </a:cubicBezTo>
                    <a:cubicBezTo>
                      <a:pt x="4667" y="27623"/>
                      <a:pt x="0" y="21431"/>
                      <a:pt x="0" y="13811"/>
                    </a:cubicBezTo>
                    <a:cubicBezTo>
                      <a:pt x="0" y="6191"/>
                      <a:pt x="4667" y="0"/>
                      <a:pt x="10478" y="0"/>
                    </a:cubicBezTo>
                    <a:cubicBezTo>
                      <a:pt x="16288" y="0"/>
                      <a:pt x="20955" y="6191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5203C3A-A541-45DA-B154-FF09DD3FF63C}"/>
                </a:ext>
              </a:extLst>
            </p:cNvPr>
            <p:cNvSpPr/>
            <p:nvPr/>
          </p:nvSpPr>
          <p:spPr>
            <a:xfrm>
              <a:off x="3912376" y="3698444"/>
              <a:ext cx="117690" cy="115324"/>
            </a:xfrm>
            <a:custGeom>
              <a:avLst/>
              <a:gdLst>
                <a:gd name="connsiteX0" fmla="*/ 26782 w 117690"/>
                <a:gd name="connsiteY0" fmla="*/ 25069 h 115324"/>
                <a:gd name="connsiteX1" fmla="*/ 1160 w 117690"/>
                <a:gd name="connsiteY1" fmla="*/ 71836 h 115324"/>
                <a:gd name="connsiteX2" fmla="*/ 2684 w 117690"/>
                <a:gd name="connsiteY2" fmla="*/ 98602 h 115324"/>
                <a:gd name="connsiteX3" fmla="*/ 22496 w 117690"/>
                <a:gd name="connsiteY3" fmla="*/ 115175 h 115324"/>
                <a:gd name="connsiteX4" fmla="*/ 43832 w 117690"/>
                <a:gd name="connsiteY4" fmla="*/ 107269 h 115324"/>
                <a:gd name="connsiteX5" fmla="*/ 58310 w 117690"/>
                <a:gd name="connsiteY5" fmla="*/ 88886 h 115324"/>
                <a:gd name="connsiteX6" fmla="*/ 73550 w 117690"/>
                <a:gd name="connsiteY6" fmla="*/ 71170 h 115324"/>
                <a:gd name="connsiteX7" fmla="*/ 111364 w 117690"/>
                <a:gd name="connsiteY7" fmla="*/ 49643 h 115324"/>
                <a:gd name="connsiteX8" fmla="*/ 111079 w 117690"/>
                <a:gd name="connsiteY8" fmla="*/ 12305 h 115324"/>
                <a:gd name="connsiteX9" fmla="*/ 89647 w 117690"/>
                <a:gd name="connsiteY9" fmla="*/ 399 h 115324"/>
                <a:gd name="connsiteX10" fmla="*/ 45070 w 117690"/>
                <a:gd name="connsiteY10" fmla="*/ 12210 h 115324"/>
                <a:gd name="connsiteX11" fmla="*/ 26782 w 117690"/>
                <a:gd name="connsiteY11" fmla="*/ 25069 h 11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690" h="115324">
                  <a:moveTo>
                    <a:pt x="26782" y="25069"/>
                  </a:moveTo>
                  <a:cubicBezTo>
                    <a:pt x="13638" y="37451"/>
                    <a:pt x="4494" y="54120"/>
                    <a:pt x="1160" y="71836"/>
                  </a:cubicBezTo>
                  <a:cubicBezTo>
                    <a:pt x="-459" y="80695"/>
                    <a:pt x="-745" y="90220"/>
                    <a:pt x="2684" y="98602"/>
                  </a:cubicBezTo>
                  <a:cubicBezTo>
                    <a:pt x="6018" y="106984"/>
                    <a:pt x="13543" y="114127"/>
                    <a:pt x="22496" y="115175"/>
                  </a:cubicBezTo>
                  <a:cubicBezTo>
                    <a:pt x="30307" y="116128"/>
                    <a:pt x="38022" y="112413"/>
                    <a:pt x="43832" y="107269"/>
                  </a:cubicBezTo>
                  <a:cubicBezTo>
                    <a:pt x="49642" y="102031"/>
                    <a:pt x="53929" y="95363"/>
                    <a:pt x="58310" y="88886"/>
                  </a:cubicBezTo>
                  <a:cubicBezTo>
                    <a:pt x="62692" y="82409"/>
                    <a:pt x="67264" y="75837"/>
                    <a:pt x="73550" y="71170"/>
                  </a:cubicBezTo>
                  <a:cubicBezTo>
                    <a:pt x="85266" y="62407"/>
                    <a:pt x="101839" y="60787"/>
                    <a:pt x="111364" y="49643"/>
                  </a:cubicBezTo>
                  <a:cubicBezTo>
                    <a:pt x="120127" y="39356"/>
                    <a:pt x="119556" y="22783"/>
                    <a:pt x="111079" y="12305"/>
                  </a:cubicBezTo>
                  <a:cubicBezTo>
                    <a:pt x="105840" y="5828"/>
                    <a:pt x="97934" y="1637"/>
                    <a:pt x="89647" y="399"/>
                  </a:cubicBezTo>
                  <a:cubicBezTo>
                    <a:pt x="75074" y="-1792"/>
                    <a:pt x="57643" y="5447"/>
                    <a:pt x="45070" y="12210"/>
                  </a:cubicBezTo>
                  <a:cubicBezTo>
                    <a:pt x="38308" y="15544"/>
                    <a:pt x="32212" y="19925"/>
                    <a:pt x="26782" y="25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14203B1-D699-4BFA-B93E-4A4471D0C554}"/>
                </a:ext>
              </a:extLst>
            </p:cNvPr>
            <p:cNvSpPr/>
            <p:nvPr/>
          </p:nvSpPr>
          <p:spPr>
            <a:xfrm>
              <a:off x="3890676" y="3744372"/>
              <a:ext cx="215381" cy="165508"/>
            </a:xfrm>
            <a:custGeom>
              <a:avLst/>
              <a:gdLst>
                <a:gd name="connsiteX0" fmla="*/ 139922 w 215381"/>
                <a:gd name="connsiteY0" fmla="*/ 161449 h 165508"/>
                <a:gd name="connsiteX1" fmla="*/ 50959 w 215381"/>
                <a:gd name="connsiteY1" fmla="*/ 149162 h 165508"/>
                <a:gd name="connsiteX2" fmla="*/ 0 w 215381"/>
                <a:gd name="connsiteY2" fmla="*/ 83629 h 165508"/>
                <a:gd name="connsiteX3" fmla="*/ 65056 w 215381"/>
                <a:gd name="connsiteY3" fmla="*/ 137350 h 165508"/>
                <a:gd name="connsiteX4" fmla="*/ 152495 w 215381"/>
                <a:gd name="connsiteY4" fmla="*/ 130397 h 165508"/>
                <a:gd name="connsiteX5" fmla="*/ 199930 w 215381"/>
                <a:gd name="connsiteY5" fmla="*/ 67342 h 165508"/>
                <a:gd name="connsiteX6" fmla="*/ 206883 w 215381"/>
                <a:gd name="connsiteY6" fmla="*/ 29337 h 165508"/>
                <a:gd name="connsiteX7" fmla="*/ 206407 w 215381"/>
                <a:gd name="connsiteY7" fmla="*/ 0 h 165508"/>
                <a:gd name="connsiteX8" fmla="*/ 206883 w 215381"/>
                <a:gd name="connsiteY8" fmla="*/ 1143 h 165508"/>
                <a:gd name="connsiteX9" fmla="*/ 139922 w 215381"/>
                <a:gd name="connsiteY9" fmla="*/ 161449 h 16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381" h="165508">
                  <a:moveTo>
                    <a:pt x="139922" y="161449"/>
                  </a:moveTo>
                  <a:cubicBezTo>
                    <a:pt x="110204" y="170021"/>
                    <a:pt x="77438" y="164592"/>
                    <a:pt x="50959" y="149162"/>
                  </a:cubicBezTo>
                  <a:cubicBezTo>
                    <a:pt x="26384" y="134874"/>
                    <a:pt x="8287" y="110680"/>
                    <a:pt x="0" y="83629"/>
                  </a:cubicBezTo>
                  <a:cubicBezTo>
                    <a:pt x="14573" y="108299"/>
                    <a:pt x="37910" y="127921"/>
                    <a:pt x="65056" y="137350"/>
                  </a:cubicBezTo>
                  <a:cubicBezTo>
                    <a:pt x="93536" y="147257"/>
                    <a:pt x="126587" y="145828"/>
                    <a:pt x="152495" y="130397"/>
                  </a:cubicBezTo>
                  <a:cubicBezTo>
                    <a:pt x="175641" y="116681"/>
                    <a:pt x="191834" y="92964"/>
                    <a:pt x="199930" y="67342"/>
                  </a:cubicBezTo>
                  <a:cubicBezTo>
                    <a:pt x="203835" y="55054"/>
                    <a:pt x="206026" y="42196"/>
                    <a:pt x="206883" y="29337"/>
                  </a:cubicBezTo>
                  <a:cubicBezTo>
                    <a:pt x="207550" y="19717"/>
                    <a:pt x="206026" y="9620"/>
                    <a:pt x="206407" y="0"/>
                  </a:cubicBezTo>
                  <a:cubicBezTo>
                    <a:pt x="206597" y="381"/>
                    <a:pt x="206693" y="762"/>
                    <a:pt x="206883" y="1143"/>
                  </a:cubicBezTo>
                  <a:cubicBezTo>
                    <a:pt x="230505" y="58579"/>
                    <a:pt x="203835" y="143161"/>
                    <a:pt x="139922" y="161449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79" name="Graphic 25">
            <a:extLst>
              <a:ext uri="{FF2B5EF4-FFF2-40B4-BE49-F238E27FC236}">
                <a16:creationId xmlns:a16="http://schemas.microsoft.com/office/drawing/2014/main" id="{5D6E0010-6526-49D1-80C7-4F16FCF94A77}"/>
              </a:ext>
            </a:extLst>
          </p:cNvPr>
          <p:cNvGrpSpPr/>
          <p:nvPr/>
        </p:nvGrpSpPr>
        <p:grpSpPr>
          <a:xfrm>
            <a:off x="2614522" y="138364"/>
            <a:ext cx="366994" cy="362647"/>
            <a:chOff x="6353298" y="1590675"/>
            <a:chExt cx="366994" cy="362647"/>
          </a:xfrm>
        </p:grpSpPr>
        <p:grpSp>
          <p:nvGrpSpPr>
            <p:cNvPr id="280" name="Graphic 25">
              <a:extLst>
                <a:ext uri="{FF2B5EF4-FFF2-40B4-BE49-F238E27FC236}">
                  <a16:creationId xmlns:a16="http://schemas.microsoft.com/office/drawing/2014/main" id="{5A7E86A1-5B4F-41A5-B798-E0B2FD149F89}"/>
                </a:ext>
              </a:extLst>
            </p:cNvPr>
            <p:cNvGrpSpPr/>
            <p:nvPr/>
          </p:nvGrpSpPr>
          <p:grpSpPr>
            <a:xfrm>
              <a:off x="6353298" y="1590675"/>
              <a:ext cx="366994" cy="362647"/>
              <a:chOff x="6353298" y="1590675"/>
              <a:chExt cx="366994" cy="362647"/>
            </a:xfrm>
            <a:solidFill>
              <a:srgbClr val="E54545"/>
            </a:solidFill>
          </p:grpSpPr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1B4B6800-03CB-4107-A973-C2C98B25112B}"/>
                  </a:ext>
                </a:extLst>
              </p:cNvPr>
              <p:cNvSpPr/>
              <p:nvPr/>
            </p:nvSpPr>
            <p:spPr>
              <a:xfrm>
                <a:off x="6415708" y="1659078"/>
                <a:ext cx="238918" cy="245519"/>
              </a:xfrm>
              <a:custGeom>
                <a:avLst/>
                <a:gdLst>
                  <a:gd name="connsiteX0" fmla="*/ 157208 w 238918"/>
                  <a:gd name="connsiteY0" fmla="*/ 241159 h 245519"/>
                  <a:gd name="connsiteX1" fmla="*/ 60815 w 238918"/>
                  <a:gd name="connsiteY1" fmla="*/ 227824 h 245519"/>
                  <a:gd name="connsiteX2" fmla="*/ 16333 w 238918"/>
                  <a:gd name="connsiteY2" fmla="*/ 182009 h 245519"/>
                  <a:gd name="connsiteX3" fmla="*/ 1379 w 238918"/>
                  <a:gd name="connsiteY3" fmla="*/ 103047 h 245519"/>
                  <a:gd name="connsiteX4" fmla="*/ 21667 w 238918"/>
                  <a:gd name="connsiteY4" fmla="*/ 53136 h 245519"/>
                  <a:gd name="connsiteX5" fmla="*/ 59100 w 238918"/>
                  <a:gd name="connsiteY5" fmla="*/ 18179 h 245519"/>
                  <a:gd name="connsiteX6" fmla="*/ 229693 w 238918"/>
                  <a:gd name="connsiteY6" fmla="*/ 67518 h 245519"/>
                  <a:gd name="connsiteX7" fmla="*/ 236075 w 238918"/>
                  <a:gd name="connsiteY7" fmla="*/ 88283 h 245519"/>
                  <a:gd name="connsiteX8" fmla="*/ 157208 w 238918"/>
                  <a:gd name="connsiteY8" fmla="*/ 241159 h 24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918" h="245519">
                    <a:moveTo>
                      <a:pt x="157208" y="241159"/>
                    </a:moveTo>
                    <a:cubicBezTo>
                      <a:pt x="125013" y="250398"/>
                      <a:pt x="89580" y="244493"/>
                      <a:pt x="60815" y="227824"/>
                    </a:cubicBezTo>
                    <a:cubicBezTo>
                      <a:pt x="42146" y="216966"/>
                      <a:pt x="26906" y="200773"/>
                      <a:pt x="16333" y="182009"/>
                    </a:cubicBezTo>
                    <a:cubicBezTo>
                      <a:pt x="2998" y="158196"/>
                      <a:pt x="-2907" y="130098"/>
                      <a:pt x="1379" y="103047"/>
                    </a:cubicBezTo>
                    <a:cubicBezTo>
                      <a:pt x="4141" y="85140"/>
                      <a:pt x="11380" y="67995"/>
                      <a:pt x="21667" y="53136"/>
                    </a:cubicBezTo>
                    <a:cubicBezTo>
                      <a:pt x="31478" y="39039"/>
                      <a:pt x="44432" y="27132"/>
                      <a:pt x="59100" y="18179"/>
                    </a:cubicBezTo>
                    <a:cubicBezTo>
                      <a:pt x="118536" y="-17826"/>
                      <a:pt x="202071" y="177"/>
                      <a:pt x="229693" y="67518"/>
                    </a:cubicBezTo>
                    <a:cubicBezTo>
                      <a:pt x="232455" y="74186"/>
                      <a:pt x="234551" y="81139"/>
                      <a:pt x="236075" y="88283"/>
                    </a:cubicBezTo>
                    <a:cubicBezTo>
                      <a:pt x="248648" y="148481"/>
                      <a:pt x="219025" y="223443"/>
                      <a:pt x="157208" y="24115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C430942A-29E8-4F63-89FA-DC167185CCFA}"/>
                  </a:ext>
                </a:extLst>
              </p:cNvPr>
              <p:cNvSpPr/>
              <p:nvPr/>
            </p:nvSpPr>
            <p:spPr>
              <a:xfrm>
                <a:off x="6530911" y="1590675"/>
                <a:ext cx="62540" cy="80390"/>
              </a:xfrm>
              <a:custGeom>
                <a:avLst/>
                <a:gdLst>
                  <a:gd name="connsiteX0" fmla="*/ 44577 w 62540"/>
                  <a:gd name="connsiteY0" fmla="*/ 5333 h 80390"/>
                  <a:gd name="connsiteX1" fmla="*/ 25717 w 62540"/>
                  <a:gd name="connsiteY1" fmla="*/ 1142 h 80390"/>
                  <a:gd name="connsiteX2" fmla="*/ 11430 w 62540"/>
                  <a:gd name="connsiteY2" fmla="*/ 94 h 80390"/>
                  <a:gd name="connsiteX3" fmla="*/ 6667 w 62540"/>
                  <a:gd name="connsiteY3" fmla="*/ 952 h 80390"/>
                  <a:gd name="connsiteX4" fmla="*/ 3905 w 62540"/>
                  <a:gd name="connsiteY4" fmla="*/ 9905 h 80390"/>
                  <a:gd name="connsiteX5" fmla="*/ 8858 w 62540"/>
                  <a:gd name="connsiteY5" fmla="*/ 13906 h 80390"/>
                  <a:gd name="connsiteX6" fmla="*/ 26861 w 62540"/>
                  <a:gd name="connsiteY6" fmla="*/ 21145 h 80390"/>
                  <a:gd name="connsiteX7" fmla="*/ 0 w 62540"/>
                  <a:gd name="connsiteY7" fmla="*/ 74104 h 80390"/>
                  <a:gd name="connsiteX8" fmla="*/ 31432 w 62540"/>
                  <a:gd name="connsiteY8" fmla="*/ 80390 h 80390"/>
                  <a:gd name="connsiteX9" fmla="*/ 32099 w 62540"/>
                  <a:gd name="connsiteY9" fmla="*/ 22383 h 80390"/>
                  <a:gd name="connsiteX10" fmla="*/ 45911 w 62540"/>
                  <a:gd name="connsiteY10" fmla="*/ 24764 h 80390"/>
                  <a:gd name="connsiteX11" fmla="*/ 53816 w 62540"/>
                  <a:gd name="connsiteY11" fmla="*/ 25050 h 80390"/>
                  <a:gd name="connsiteX12" fmla="*/ 60770 w 62540"/>
                  <a:gd name="connsiteY12" fmla="*/ 21526 h 80390"/>
                  <a:gd name="connsiteX13" fmla="*/ 44577 w 62540"/>
                  <a:gd name="connsiteY13" fmla="*/ 5333 h 80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540" h="80390">
                    <a:moveTo>
                      <a:pt x="44577" y="5333"/>
                    </a:moveTo>
                    <a:cubicBezTo>
                      <a:pt x="38481" y="3428"/>
                      <a:pt x="32099" y="1999"/>
                      <a:pt x="25717" y="1142"/>
                    </a:cubicBezTo>
                    <a:cubicBezTo>
                      <a:pt x="21431" y="571"/>
                      <a:pt x="16192" y="-287"/>
                      <a:pt x="11430" y="94"/>
                    </a:cubicBezTo>
                    <a:cubicBezTo>
                      <a:pt x="9715" y="190"/>
                      <a:pt x="8096" y="475"/>
                      <a:pt x="6667" y="952"/>
                    </a:cubicBezTo>
                    <a:cubicBezTo>
                      <a:pt x="2667" y="2285"/>
                      <a:pt x="1429" y="6476"/>
                      <a:pt x="3905" y="9905"/>
                    </a:cubicBezTo>
                    <a:cubicBezTo>
                      <a:pt x="5144" y="11620"/>
                      <a:pt x="7048" y="12858"/>
                      <a:pt x="8858" y="13906"/>
                    </a:cubicBezTo>
                    <a:cubicBezTo>
                      <a:pt x="14478" y="17144"/>
                      <a:pt x="20574" y="19430"/>
                      <a:pt x="26861" y="21145"/>
                    </a:cubicBezTo>
                    <a:cubicBezTo>
                      <a:pt x="24003" y="34003"/>
                      <a:pt x="16859" y="57149"/>
                      <a:pt x="0" y="74104"/>
                    </a:cubicBezTo>
                    <a:cubicBezTo>
                      <a:pt x="0" y="74104"/>
                      <a:pt x="11906" y="80104"/>
                      <a:pt x="31432" y="80390"/>
                    </a:cubicBezTo>
                    <a:cubicBezTo>
                      <a:pt x="31432" y="80390"/>
                      <a:pt x="24289" y="60959"/>
                      <a:pt x="32099" y="22383"/>
                    </a:cubicBezTo>
                    <a:cubicBezTo>
                      <a:pt x="36671" y="23431"/>
                      <a:pt x="41338" y="24193"/>
                      <a:pt x="45911" y="24764"/>
                    </a:cubicBezTo>
                    <a:cubicBezTo>
                      <a:pt x="48482" y="25145"/>
                      <a:pt x="51149" y="25431"/>
                      <a:pt x="53816" y="25050"/>
                    </a:cubicBezTo>
                    <a:cubicBezTo>
                      <a:pt x="56388" y="24669"/>
                      <a:pt x="59055" y="23621"/>
                      <a:pt x="60770" y="21526"/>
                    </a:cubicBezTo>
                    <a:cubicBezTo>
                      <a:pt x="68199" y="12858"/>
                      <a:pt x="50197" y="7143"/>
                      <a:pt x="44577" y="533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70B6D980-55FA-45BF-98FD-7C2327EB0C6A}"/>
                  </a:ext>
                </a:extLst>
              </p:cNvPr>
              <p:cNvSpPr/>
              <p:nvPr/>
            </p:nvSpPr>
            <p:spPr>
              <a:xfrm>
                <a:off x="6569392" y="1626451"/>
                <a:ext cx="48133" cy="57473"/>
              </a:xfrm>
              <a:custGeom>
                <a:avLst/>
                <a:gdLst>
                  <a:gd name="connsiteX0" fmla="*/ 36766 w 48133"/>
                  <a:gd name="connsiteY0" fmla="*/ 6610 h 57473"/>
                  <a:gd name="connsiteX1" fmla="*/ 24098 w 48133"/>
                  <a:gd name="connsiteY1" fmla="*/ 2038 h 57473"/>
                  <a:gd name="connsiteX2" fmla="*/ 14288 w 48133"/>
                  <a:gd name="connsiteY2" fmla="*/ 37 h 57473"/>
                  <a:gd name="connsiteX3" fmla="*/ 10858 w 48133"/>
                  <a:gd name="connsiteY3" fmla="*/ 228 h 57473"/>
                  <a:gd name="connsiteX4" fmla="*/ 8191 w 48133"/>
                  <a:gd name="connsiteY4" fmla="*/ 6229 h 57473"/>
                  <a:gd name="connsiteX5" fmla="*/ 11335 w 48133"/>
                  <a:gd name="connsiteY5" fmla="*/ 9372 h 57473"/>
                  <a:gd name="connsiteX6" fmla="*/ 23146 w 48133"/>
                  <a:gd name="connsiteY6" fmla="*/ 15944 h 57473"/>
                  <a:gd name="connsiteX7" fmla="*/ 0 w 48133"/>
                  <a:gd name="connsiteY7" fmla="*/ 50329 h 57473"/>
                  <a:gd name="connsiteX8" fmla="*/ 21241 w 48133"/>
                  <a:gd name="connsiteY8" fmla="*/ 57473 h 57473"/>
                  <a:gd name="connsiteX9" fmla="*/ 26670 w 48133"/>
                  <a:gd name="connsiteY9" fmla="*/ 17278 h 57473"/>
                  <a:gd name="connsiteX10" fmla="*/ 36004 w 48133"/>
                  <a:gd name="connsiteY10" fmla="*/ 20135 h 57473"/>
                  <a:gd name="connsiteX11" fmla="*/ 41434 w 48133"/>
                  <a:gd name="connsiteY11" fmla="*/ 20992 h 57473"/>
                  <a:gd name="connsiteX12" fmla="*/ 46482 w 48133"/>
                  <a:gd name="connsiteY12" fmla="*/ 19183 h 57473"/>
                  <a:gd name="connsiteX13" fmla="*/ 36766 w 48133"/>
                  <a:gd name="connsiteY13" fmla="*/ 6610 h 57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133" h="57473">
                    <a:moveTo>
                      <a:pt x="36766" y="6610"/>
                    </a:moveTo>
                    <a:cubicBezTo>
                      <a:pt x="32671" y="4800"/>
                      <a:pt x="28384" y="3181"/>
                      <a:pt x="24098" y="2038"/>
                    </a:cubicBezTo>
                    <a:cubicBezTo>
                      <a:pt x="21241" y="1276"/>
                      <a:pt x="17621" y="228"/>
                      <a:pt x="14288" y="37"/>
                    </a:cubicBezTo>
                    <a:cubicBezTo>
                      <a:pt x="13144" y="-58"/>
                      <a:pt x="12001" y="37"/>
                      <a:pt x="10858" y="228"/>
                    </a:cubicBezTo>
                    <a:cubicBezTo>
                      <a:pt x="7906" y="799"/>
                      <a:pt x="6763" y="3657"/>
                      <a:pt x="8191" y="6229"/>
                    </a:cubicBezTo>
                    <a:cubicBezTo>
                      <a:pt x="8954" y="7562"/>
                      <a:pt x="10096" y="8515"/>
                      <a:pt x="11335" y="9372"/>
                    </a:cubicBezTo>
                    <a:cubicBezTo>
                      <a:pt x="14954" y="12134"/>
                      <a:pt x="18955" y="14230"/>
                      <a:pt x="23146" y="15944"/>
                    </a:cubicBezTo>
                    <a:cubicBezTo>
                      <a:pt x="20098" y="24612"/>
                      <a:pt x="13049" y="40042"/>
                      <a:pt x="0" y="50329"/>
                    </a:cubicBezTo>
                    <a:cubicBezTo>
                      <a:pt x="0" y="50329"/>
                      <a:pt x="7715" y="55568"/>
                      <a:pt x="21241" y="57473"/>
                    </a:cubicBezTo>
                    <a:cubicBezTo>
                      <a:pt x="21241" y="57473"/>
                      <a:pt x="18002" y="43376"/>
                      <a:pt x="26670" y="17278"/>
                    </a:cubicBezTo>
                    <a:cubicBezTo>
                      <a:pt x="29718" y="18421"/>
                      <a:pt x="32861" y="19278"/>
                      <a:pt x="36004" y="20135"/>
                    </a:cubicBezTo>
                    <a:cubicBezTo>
                      <a:pt x="37814" y="20611"/>
                      <a:pt x="39624" y="20992"/>
                      <a:pt x="41434" y="20992"/>
                    </a:cubicBezTo>
                    <a:cubicBezTo>
                      <a:pt x="43243" y="20992"/>
                      <a:pt x="45148" y="20421"/>
                      <a:pt x="46482" y="19183"/>
                    </a:cubicBezTo>
                    <a:cubicBezTo>
                      <a:pt x="52483" y="13849"/>
                      <a:pt x="40481" y="8324"/>
                      <a:pt x="36766" y="66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33F75722-9DB1-4FDF-9900-8E6506506D56}"/>
                  </a:ext>
                </a:extLst>
              </p:cNvPr>
              <p:cNvSpPr/>
              <p:nvPr/>
            </p:nvSpPr>
            <p:spPr>
              <a:xfrm>
                <a:off x="6637210" y="1722322"/>
                <a:ext cx="58303" cy="43802"/>
              </a:xfrm>
              <a:custGeom>
                <a:avLst/>
                <a:gdLst>
                  <a:gd name="connsiteX0" fmla="*/ 57055 w 58303"/>
                  <a:gd name="connsiteY0" fmla="*/ 25610 h 43802"/>
                  <a:gd name="connsiteX1" fmla="*/ 53054 w 58303"/>
                  <a:gd name="connsiteY1" fmla="*/ 12751 h 43802"/>
                  <a:gd name="connsiteX2" fmla="*/ 48768 w 58303"/>
                  <a:gd name="connsiteY2" fmla="*/ 3703 h 43802"/>
                  <a:gd name="connsiteX3" fmla="*/ 46577 w 58303"/>
                  <a:gd name="connsiteY3" fmla="*/ 1131 h 43802"/>
                  <a:gd name="connsiteX4" fmla="*/ 40196 w 58303"/>
                  <a:gd name="connsiteY4" fmla="*/ 2560 h 43802"/>
                  <a:gd name="connsiteX5" fmla="*/ 39529 w 58303"/>
                  <a:gd name="connsiteY5" fmla="*/ 6941 h 43802"/>
                  <a:gd name="connsiteX6" fmla="*/ 41434 w 58303"/>
                  <a:gd name="connsiteY6" fmla="*/ 20371 h 43802"/>
                  <a:gd name="connsiteX7" fmla="*/ 0 w 58303"/>
                  <a:gd name="connsiteY7" fmla="*/ 22562 h 43802"/>
                  <a:gd name="connsiteX8" fmla="*/ 7144 w 58303"/>
                  <a:gd name="connsiteY8" fmla="*/ 43803 h 43802"/>
                  <a:gd name="connsiteX9" fmla="*/ 42481 w 58303"/>
                  <a:gd name="connsiteY9" fmla="*/ 23991 h 43802"/>
                  <a:gd name="connsiteX10" fmla="*/ 45815 w 58303"/>
                  <a:gd name="connsiteY10" fmla="*/ 33230 h 43802"/>
                  <a:gd name="connsiteX11" fmla="*/ 48387 w 58303"/>
                  <a:gd name="connsiteY11" fmla="*/ 38088 h 43802"/>
                  <a:gd name="connsiteX12" fmla="*/ 52864 w 58303"/>
                  <a:gd name="connsiteY12" fmla="*/ 41041 h 43802"/>
                  <a:gd name="connsiteX13" fmla="*/ 57055 w 58303"/>
                  <a:gd name="connsiteY13" fmla="*/ 25610 h 43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303" h="43802">
                    <a:moveTo>
                      <a:pt x="57055" y="25610"/>
                    </a:moveTo>
                    <a:cubicBezTo>
                      <a:pt x="56007" y="21229"/>
                      <a:pt x="54769" y="16847"/>
                      <a:pt x="53054" y="12751"/>
                    </a:cubicBezTo>
                    <a:cubicBezTo>
                      <a:pt x="51911" y="9989"/>
                      <a:pt x="50578" y="6465"/>
                      <a:pt x="48768" y="3703"/>
                    </a:cubicBezTo>
                    <a:cubicBezTo>
                      <a:pt x="48101" y="2750"/>
                      <a:pt x="47339" y="1893"/>
                      <a:pt x="46577" y="1131"/>
                    </a:cubicBezTo>
                    <a:cubicBezTo>
                      <a:pt x="44387" y="-869"/>
                      <a:pt x="41338" y="-107"/>
                      <a:pt x="40196" y="2560"/>
                    </a:cubicBezTo>
                    <a:cubicBezTo>
                      <a:pt x="39624" y="3893"/>
                      <a:pt x="39529" y="5417"/>
                      <a:pt x="39529" y="6941"/>
                    </a:cubicBezTo>
                    <a:cubicBezTo>
                      <a:pt x="39529" y="11513"/>
                      <a:pt x="40291" y="15990"/>
                      <a:pt x="41434" y="20371"/>
                    </a:cubicBezTo>
                    <a:cubicBezTo>
                      <a:pt x="32671" y="23134"/>
                      <a:pt x="16192" y="26848"/>
                      <a:pt x="0" y="22562"/>
                    </a:cubicBezTo>
                    <a:cubicBezTo>
                      <a:pt x="0" y="22562"/>
                      <a:pt x="476" y="31897"/>
                      <a:pt x="7144" y="43803"/>
                    </a:cubicBezTo>
                    <a:cubicBezTo>
                      <a:pt x="7144" y="43803"/>
                      <a:pt x="16383" y="32754"/>
                      <a:pt x="42481" y="23991"/>
                    </a:cubicBezTo>
                    <a:cubicBezTo>
                      <a:pt x="43434" y="27134"/>
                      <a:pt x="44577" y="30182"/>
                      <a:pt x="45815" y="33230"/>
                    </a:cubicBezTo>
                    <a:cubicBezTo>
                      <a:pt x="46482" y="34945"/>
                      <a:pt x="47244" y="36659"/>
                      <a:pt x="48387" y="38088"/>
                    </a:cubicBezTo>
                    <a:cubicBezTo>
                      <a:pt x="49530" y="39517"/>
                      <a:pt x="51054" y="40755"/>
                      <a:pt x="52864" y="41041"/>
                    </a:cubicBezTo>
                    <a:cubicBezTo>
                      <a:pt x="60770" y="42469"/>
                      <a:pt x="58007" y="29611"/>
                      <a:pt x="57055" y="256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1CBD7061-EBCF-4EEE-9778-7BC4B3468B60}"/>
                  </a:ext>
                </a:extLst>
              </p:cNvPr>
              <p:cNvSpPr/>
              <p:nvPr/>
            </p:nvSpPr>
            <p:spPr>
              <a:xfrm>
                <a:off x="6610920" y="1840134"/>
                <a:ext cx="58030" cy="55858"/>
              </a:xfrm>
              <a:custGeom>
                <a:avLst/>
                <a:gdLst>
                  <a:gd name="connsiteX0" fmla="*/ 44863 w 58030"/>
                  <a:gd name="connsiteY0" fmla="*/ 47339 h 55858"/>
                  <a:gd name="connsiteX1" fmla="*/ 52673 w 58030"/>
                  <a:gd name="connsiteY1" fmla="*/ 36385 h 55858"/>
                  <a:gd name="connsiteX2" fmla="*/ 57245 w 58030"/>
                  <a:gd name="connsiteY2" fmla="*/ 27527 h 55858"/>
                  <a:gd name="connsiteX3" fmla="*/ 58007 w 58030"/>
                  <a:gd name="connsiteY3" fmla="*/ 24193 h 55858"/>
                  <a:gd name="connsiteX4" fmla="*/ 52959 w 58030"/>
                  <a:gd name="connsiteY4" fmla="*/ 20003 h 55858"/>
                  <a:gd name="connsiteX5" fmla="*/ 49054 w 58030"/>
                  <a:gd name="connsiteY5" fmla="*/ 22098 h 55858"/>
                  <a:gd name="connsiteX6" fmla="*/ 39434 w 58030"/>
                  <a:gd name="connsiteY6" fmla="*/ 31718 h 55858"/>
                  <a:gd name="connsiteX7" fmla="*/ 12668 w 58030"/>
                  <a:gd name="connsiteY7" fmla="*/ 0 h 55858"/>
                  <a:gd name="connsiteX8" fmla="*/ 0 w 58030"/>
                  <a:gd name="connsiteY8" fmla="*/ 18478 h 55858"/>
                  <a:gd name="connsiteX9" fmla="*/ 37147 w 58030"/>
                  <a:gd name="connsiteY9" fmla="*/ 34766 h 55858"/>
                  <a:gd name="connsiteX10" fmla="*/ 31813 w 58030"/>
                  <a:gd name="connsiteY10" fmla="*/ 42958 h 55858"/>
                  <a:gd name="connsiteX11" fmla="*/ 29528 w 58030"/>
                  <a:gd name="connsiteY11" fmla="*/ 47911 h 55858"/>
                  <a:gd name="connsiteX12" fmla="*/ 29909 w 58030"/>
                  <a:gd name="connsiteY12" fmla="*/ 53340 h 55858"/>
                  <a:gd name="connsiteX13" fmla="*/ 44863 w 58030"/>
                  <a:gd name="connsiteY13" fmla="*/ 47339 h 5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030" h="55858">
                    <a:moveTo>
                      <a:pt x="44863" y="47339"/>
                    </a:moveTo>
                    <a:cubicBezTo>
                      <a:pt x="47720" y="43910"/>
                      <a:pt x="50387" y="40195"/>
                      <a:pt x="52673" y="36385"/>
                    </a:cubicBezTo>
                    <a:cubicBezTo>
                      <a:pt x="54197" y="33814"/>
                      <a:pt x="56197" y="30670"/>
                      <a:pt x="57245" y="27527"/>
                    </a:cubicBezTo>
                    <a:cubicBezTo>
                      <a:pt x="57626" y="26384"/>
                      <a:pt x="57912" y="25336"/>
                      <a:pt x="58007" y="24193"/>
                    </a:cubicBezTo>
                    <a:cubicBezTo>
                      <a:pt x="58293" y="21241"/>
                      <a:pt x="55912" y="19240"/>
                      <a:pt x="52959" y="20003"/>
                    </a:cubicBezTo>
                    <a:cubicBezTo>
                      <a:pt x="51530" y="20383"/>
                      <a:pt x="50197" y="21241"/>
                      <a:pt x="49054" y="22098"/>
                    </a:cubicBezTo>
                    <a:cubicBezTo>
                      <a:pt x="45434" y="24860"/>
                      <a:pt x="42291" y="28099"/>
                      <a:pt x="39434" y="31718"/>
                    </a:cubicBezTo>
                    <a:cubicBezTo>
                      <a:pt x="32004" y="26384"/>
                      <a:pt x="19050" y="15430"/>
                      <a:pt x="12668" y="0"/>
                    </a:cubicBezTo>
                    <a:cubicBezTo>
                      <a:pt x="12668" y="0"/>
                      <a:pt x="5525" y="6001"/>
                      <a:pt x="0" y="18478"/>
                    </a:cubicBezTo>
                    <a:cubicBezTo>
                      <a:pt x="0" y="18478"/>
                      <a:pt x="14478" y="19145"/>
                      <a:pt x="37147" y="34766"/>
                    </a:cubicBezTo>
                    <a:cubicBezTo>
                      <a:pt x="35243" y="37433"/>
                      <a:pt x="33528" y="40195"/>
                      <a:pt x="31813" y="42958"/>
                    </a:cubicBezTo>
                    <a:cubicBezTo>
                      <a:pt x="30861" y="44577"/>
                      <a:pt x="30004" y="46196"/>
                      <a:pt x="29528" y="47911"/>
                    </a:cubicBezTo>
                    <a:cubicBezTo>
                      <a:pt x="29051" y="49720"/>
                      <a:pt x="29051" y="51626"/>
                      <a:pt x="29909" y="53340"/>
                    </a:cubicBezTo>
                    <a:cubicBezTo>
                      <a:pt x="33623" y="60484"/>
                      <a:pt x="42196" y="50482"/>
                      <a:pt x="44863" y="473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FB0EF3BD-4A19-49F2-9D29-AA00A605EE17}"/>
                  </a:ext>
                </a:extLst>
              </p:cNvPr>
              <p:cNvSpPr/>
              <p:nvPr/>
            </p:nvSpPr>
            <p:spPr>
              <a:xfrm>
                <a:off x="6506856" y="1885837"/>
                <a:ext cx="42706" cy="55090"/>
              </a:xfrm>
              <a:custGeom>
                <a:avLst/>
                <a:gdLst>
                  <a:gd name="connsiteX0" fmla="*/ 14339 w 42706"/>
                  <a:gd name="connsiteY0" fmla="*/ 54977 h 55090"/>
                  <a:gd name="connsiteX1" fmla="*/ 27865 w 42706"/>
                  <a:gd name="connsiteY1" fmla="*/ 54596 h 55090"/>
                  <a:gd name="connsiteX2" fmla="*/ 37675 w 42706"/>
                  <a:gd name="connsiteY2" fmla="*/ 52881 h 55090"/>
                  <a:gd name="connsiteX3" fmla="*/ 40724 w 42706"/>
                  <a:gd name="connsiteY3" fmla="*/ 51452 h 55090"/>
                  <a:gd name="connsiteX4" fmla="*/ 41105 w 42706"/>
                  <a:gd name="connsiteY4" fmla="*/ 44880 h 55090"/>
                  <a:gd name="connsiteX5" fmla="*/ 37104 w 42706"/>
                  <a:gd name="connsiteY5" fmla="*/ 43070 h 55090"/>
                  <a:gd name="connsiteX6" fmla="*/ 23674 w 42706"/>
                  <a:gd name="connsiteY6" fmla="*/ 41166 h 55090"/>
                  <a:gd name="connsiteX7" fmla="*/ 32913 w 42706"/>
                  <a:gd name="connsiteY7" fmla="*/ 684 h 55090"/>
                  <a:gd name="connsiteX8" fmla="*/ 10529 w 42706"/>
                  <a:gd name="connsiteY8" fmla="*/ 1732 h 55090"/>
                  <a:gd name="connsiteX9" fmla="*/ 19959 w 42706"/>
                  <a:gd name="connsiteY9" fmla="*/ 41166 h 55090"/>
                  <a:gd name="connsiteX10" fmla="*/ 10148 w 42706"/>
                  <a:gd name="connsiteY10" fmla="*/ 41927 h 55090"/>
                  <a:gd name="connsiteX11" fmla="*/ 4719 w 42706"/>
                  <a:gd name="connsiteY11" fmla="*/ 43070 h 55090"/>
                  <a:gd name="connsiteX12" fmla="*/ 623 w 42706"/>
                  <a:gd name="connsiteY12" fmla="*/ 46595 h 55090"/>
                  <a:gd name="connsiteX13" fmla="*/ 14339 w 42706"/>
                  <a:gd name="connsiteY13" fmla="*/ 54977 h 5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706" h="55090">
                    <a:moveTo>
                      <a:pt x="14339" y="54977"/>
                    </a:moveTo>
                    <a:cubicBezTo>
                      <a:pt x="18816" y="55167"/>
                      <a:pt x="23388" y="55167"/>
                      <a:pt x="27865" y="54596"/>
                    </a:cubicBezTo>
                    <a:cubicBezTo>
                      <a:pt x="30817" y="54310"/>
                      <a:pt x="34532" y="53929"/>
                      <a:pt x="37675" y="52881"/>
                    </a:cubicBezTo>
                    <a:cubicBezTo>
                      <a:pt x="38818" y="52500"/>
                      <a:pt x="39866" y="52024"/>
                      <a:pt x="40724" y="51452"/>
                    </a:cubicBezTo>
                    <a:cubicBezTo>
                      <a:pt x="43200" y="49833"/>
                      <a:pt x="43390" y="46785"/>
                      <a:pt x="41105" y="44880"/>
                    </a:cubicBezTo>
                    <a:cubicBezTo>
                      <a:pt x="39961" y="43928"/>
                      <a:pt x="38533" y="43451"/>
                      <a:pt x="37104" y="43070"/>
                    </a:cubicBezTo>
                    <a:cubicBezTo>
                      <a:pt x="32723" y="41832"/>
                      <a:pt x="28246" y="41261"/>
                      <a:pt x="23674" y="41166"/>
                    </a:cubicBezTo>
                    <a:cubicBezTo>
                      <a:pt x="23483" y="32021"/>
                      <a:pt x="24340" y="15067"/>
                      <a:pt x="32913" y="684"/>
                    </a:cubicBezTo>
                    <a:cubicBezTo>
                      <a:pt x="32913" y="684"/>
                      <a:pt x="23864" y="-1411"/>
                      <a:pt x="10529" y="1732"/>
                    </a:cubicBezTo>
                    <a:cubicBezTo>
                      <a:pt x="10529" y="1732"/>
                      <a:pt x="18625" y="13638"/>
                      <a:pt x="19959" y="41166"/>
                    </a:cubicBezTo>
                    <a:cubicBezTo>
                      <a:pt x="16721" y="41261"/>
                      <a:pt x="13387" y="41546"/>
                      <a:pt x="10148" y="41927"/>
                    </a:cubicBezTo>
                    <a:cubicBezTo>
                      <a:pt x="8339" y="42118"/>
                      <a:pt x="6433" y="42404"/>
                      <a:pt x="4719" y="43070"/>
                    </a:cubicBezTo>
                    <a:cubicBezTo>
                      <a:pt x="3005" y="43737"/>
                      <a:pt x="1481" y="44975"/>
                      <a:pt x="623" y="46595"/>
                    </a:cubicBezTo>
                    <a:cubicBezTo>
                      <a:pt x="-2996" y="53929"/>
                      <a:pt x="10148" y="54786"/>
                      <a:pt x="14339" y="5497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A1DAD237-8A8F-4139-B875-1012BA95CCB0}"/>
                  </a:ext>
                </a:extLst>
              </p:cNvPr>
              <p:cNvSpPr/>
              <p:nvPr/>
            </p:nvSpPr>
            <p:spPr>
              <a:xfrm>
                <a:off x="6392216" y="1830514"/>
                <a:ext cx="59541" cy="54410"/>
              </a:xfrm>
              <a:custGeom>
                <a:avLst/>
                <a:gdLst>
                  <a:gd name="connsiteX0" fmla="*/ 5249 w 59541"/>
                  <a:gd name="connsiteY0" fmla="*/ 35052 h 54410"/>
                  <a:gd name="connsiteX1" fmla="*/ 13631 w 59541"/>
                  <a:gd name="connsiteY1" fmla="*/ 45625 h 54410"/>
                  <a:gd name="connsiteX2" fmla="*/ 20870 w 59541"/>
                  <a:gd name="connsiteY2" fmla="*/ 52483 h 54410"/>
                  <a:gd name="connsiteX3" fmla="*/ 23823 w 59541"/>
                  <a:gd name="connsiteY3" fmla="*/ 54102 h 54410"/>
                  <a:gd name="connsiteX4" fmla="*/ 29252 w 59541"/>
                  <a:gd name="connsiteY4" fmla="*/ 50387 h 54410"/>
                  <a:gd name="connsiteX5" fmla="*/ 28300 w 59541"/>
                  <a:gd name="connsiteY5" fmla="*/ 46101 h 54410"/>
                  <a:gd name="connsiteX6" fmla="*/ 21728 w 59541"/>
                  <a:gd name="connsiteY6" fmla="*/ 34290 h 54410"/>
                  <a:gd name="connsiteX7" fmla="*/ 59542 w 59541"/>
                  <a:gd name="connsiteY7" fmla="*/ 17240 h 54410"/>
                  <a:gd name="connsiteX8" fmla="*/ 45254 w 59541"/>
                  <a:gd name="connsiteY8" fmla="*/ 0 h 54410"/>
                  <a:gd name="connsiteX9" fmla="*/ 19442 w 59541"/>
                  <a:gd name="connsiteY9" fmla="*/ 31242 h 54410"/>
                  <a:gd name="connsiteX10" fmla="*/ 12965 w 59541"/>
                  <a:gd name="connsiteY10" fmla="*/ 23908 h 54410"/>
                  <a:gd name="connsiteX11" fmla="*/ 8773 w 59541"/>
                  <a:gd name="connsiteY11" fmla="*/ 20288 h 54410"/>
                  <a:gd name="connsiteX12" fmla="*/ 3535 w 59541"/>
                  <a:gd name="connsiteY12" fmla="*/ 19145 h 54410"/>
                  <a:gd name="connsiteX13" fmla="*/ 5249 w 59541"/>
                  <a:gd name="connsiteY13" fmla="*/ 35052 h 54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541" h="54410">
                    <a:moveTo>
                      <a:pt x="5249" y="35052"/>
                    </a:moveTo>
                    <a:cubicBezTo>
                      <a:pt x="7726" y="38767"/>
                      <a:pt x="10583" y="42386"/>
                      <a:pt x="13631" y="45625"/>
                    </a:cubicBezTo>
                    <a:cubicBezTo>
                      <a:pt x="15727" y="47816"/>
                      <a:pt x="18203" y="50578"/>
                      <a:pt x="20870" y="52483"/>
                    </a:cubicBezTo>
                    <a:cubicBezTo>
                      <a:pt x="21823" y="53150"/>
                      <a:pt x="22871" y="53721"/>
                      <a:pt x="23823" y="54102"/>
                    </a:cubicBezTo>
                    <a:cubicBezTo>
                      <a:pt x="26585" y="55150"/>
                      <a:pt x="29157" y="53435"/>
                      <a:pt x="29252" y="50387"/>
                    </a:cubicBezTo>
                    <a:cubicBezTo>
                      <a:pt x="29348" y="48863"/>
                      <a:pt x="28871" y="47434"/>
                      <a:pt x="28300" y="46101"/>
                    </a:cubicBezTo>
                    <a:cubicBezTo>
                      <a:pt x="26585" y="41910"/>
                      <a:pt x="24395" y="37909"/>
                      <a:pt x="21728" y="34290"/>
                    </a:cubicBezTo>
                    <a:cubicBezTo>
                      <a:pt x="28871" y="28575"/>
                      <a:pt x="42968" y="19145"/>
                      <a:pt x="59542" y="17240"/>
                    </a:cubicBezTo>
                    <a:cubicBezTo>
                      <a:pt x="59542" y="17240"/>
                      <a:pt x="55732" y="8763"/>
                      <a:pt x="45254" y="0"/>
                    </a:cubicBezTo>
                    <a:cubicBezTo>
                      <a:pt x="45254" y="0"/>
                      <a:pt x="40587" y="13716"/>
                      <a:pt x="19442" y="31242"/>
                    </a:cubicBezTo>
                    <a:cubicBezTo>
                      <a:pt x="17441" y="28670"/>
                      <a:pt x="15251" y="26194"/>
                      <a:pt x="12965" y="23908"/>
                    </a:cubicBezTo>
                    <a:cubicBezTo>
                      <a:pt x="11726" y="22574"/>
                      <a:pt x="10393" y="21241"/>
                      <a:pt x="8773" y="20288"/>
                    </a:cubicBezTo>
                    <a:cubicBezTo>
                      <a:pt x="7154" y="19336"/>
                      <a:pt x="5345" y="18764"/>
                      <a:pt x="3535" y="19145"/>
                    </a:cubicBezTo>
                    <a:cubicBezTo>
                      <a:pt x="-4276" y="20574"/>
                      <a:pt x="2963" y="31623"/>
                      <a:pt x="5249" y="3505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E10A6477-2EB0-463E-9951-39EAA1DAF523}"/>
                  </a:ext>
                </a:extLst>
              </p:cNvPr>
              <p:cNvSpPr/>
              <p:nvPr/>
            </p:nvSpPr>
            <p:spPr>
              <a:xfrm>
                <a:off x="6378671" y="1709186"/>
                <a:ext cx="56608" cy="44842"/>
              </a:xfrm>
              <a:custGeom>
                <a:avLst/>
                <a:gdLst>
                  <a:gd name="connsiteX0" fmla="*/ 4412 w 56608"/>
                  <a:gd name="connsiteY0" fmla="*/ 12267 h 44842"/>
                  <a:gd name="connsiteX1" fmla="*/ 1078 w 56608"/>
                  <a:gd name="connsiteY1" fmla="*/ 25316 h 44842"/>
                  <a:gd name="connsiteX2" fmla="*/ 30 w 56608"/>
                  <a:gd name="connsiteY2" fmla="*/ 35222 h 44842"/>
                  <a:gd name="connsiteX3" fmla="*/ 506 w 56608"/>
                  <a:gd name="connsiteY3" fmla="*/ 38556 h 44842"/>
                  <a:gd name="connsiteX4" fmla="*/ 6698 w 56608"/>
                  <a:gd name="connsiteY4" fmla="*/ 40652 h 44842"/>
                  <a:gd name="connsiteX5" fmla="*/ 9555 w 56608"/>
                  <a:gd name="connsiteY5" fmla="*/ 37318 h 44842"/>
                  <a:gd name="connsiteX6" fmla="*/ 15080 w 56608"/>
                  <a:gd name="connsiteY6" fmla="*/ 24935 h 44842"/>
                  <a:gd name="connsiteX7" fmla="*/ 51465 w 56608"/>
                  <a:gd name="connsiteY7" fmla="*/ 44843 h 44842"/>
                  <a:gd name="connsiteX8" fmla="*/ 56608 w 56608"/>
                  <a:gd name="connsiteY8" fmla="*/ 23030 h 44842"/>
                  <a:gd name="connsiteX9" fmla="*/ 16127 w 56608"/>
                  <a:gd name="connsiteY9" fmla="*/ 21316 h 44842"/>
                  <a:gd name="connsiteX10" fmla="*/ 18127 w 56608"/>
                  <a:gd name="connsiteY10" fmla="*/ 11696 h 44842"/>
                  <a:gd name="connsiteX11" fmla="*/ 18508 w 56608"/>
                  <a:gd name="connsiteY11" fmla="*/ 6171 h 44842"/>
                  <a:gd name="connsiteX12" fmla="*/ 16223 w 56608"/>
                  <a:gd name="connsiteY12" fmla="*/ 1313 h 44842"/>
                  <a:gd name="connsiteX13" fmla="*/ 4412 w 56608"/>
                  <a:gd name="connsiteY13" fmla="*/ 12267 h 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608" h="44842">
                    <a:moveTo>
                      <a:pt x="4412" y="12267"/>
                    </a:moveTo>
                    <a:cubicBezTo>
                      <a:pt x="2983" y="16458"/>
                      <a:pt x="1744" y="20935"/>
                      <a:pt x="1078" y="25316"/>
                    </a:cubicBezTo>
                    <a:cubicBezTo>
                      <a:pt x="601" y="28269"/>
                      <a:pt x="-160" y="31984"/>
                      <a:pt x="30" y="35222"/>
                    </a:cubicBezTo>
                    <a:cubicBezTo>
                      <a:pt x="125" y="36365"/>
                      <a:pt x="221" y="37508"/>
                      <a:pt x="506" y="38556"/>
                    </a:cubicBezTo>
                    <a:cubicBezTo>
                      <a:pt x="1364" y="41414"/>
                      <a:pt x="4316" y="42366"/>
                      <a:pt x="6698" y="40652"/>
                    </a:cubicBezTo>
                    <a:cubicBezTo>
                      <a:pt x="7936" y="39794"/>
                      <a:pt x="8793" y="38556"/>
                      <a:pt x="9555" y="37318"/>
                    </a:cubicBezTo>
                    <a:cubicBezTo>
                      <a:pt x="11936" y="33413"/>
                      <a:pt x="13651" y="29222"/>
                      <a:pt x="15080" y="24935"/>
                    </a:cubicBezTo>
                    <a:cubicBezTo>
                      <a:pt x="23938" y="27221"/>
                      <a:pt x="39940" y="32746"/>
                      <a:pt x="51465" y="44843"/>
                    </a:cubicBezTo>
                    <a:cubicBezTo>
                      <a:pt x="51465" y="44843"/>
                      <a:pt x="55942" y="36651"/>
                      <a:pt x="56608" y="23030"/>
                    </a:cubicBezTo>
                    <a:cubicBezTo>
                      <a:pt x="56608" y="23030"/>
                      <a:pt x="42892" y="27602"/>
                      <a:pt x="16127" y="21316"/>
                    </a:cubicBezTo>
                    <a:cubicBezTo>
                      <a:pt x="16984" y="18173"/>
                      <a:pt x="17556" y="14934"/>
                      <a:pt x="18127" y="11696"/>
                    </a:cubicBezTo>
                    <a:cubicBezTo>
                      <a:pt x="18413" y="9886"/>
                      <a:pt x="18699" y="7981"/>
                      <a:pt x="18508" y="6171"/>
                    </a:cubicBezTo>
                    <a:cubicBezTo>
                      <a:pt x="18318" y="4361"/>
                      <a:pt x="17651" y="2456"/>
                      <a:pt x="16223" y="1313"/>
                    </a:cubicBezTo>
                    <a:cubicBezTo>
                      <a:pt x="10126" y="-4021"/>
                      <a:pt x="5745" y="8362"/>
                      <a:pt x="4412" y="122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7A9ACECC-ACC8-45B0-85E6-561F8982B009}"/>
                  </a:ext>
                </a:extLst>
              </p:cNvPr>
              <p:cNvSpPr/>
              <p:nvPr/>
            </p:nvSpPr>
            <p:spPr>
              <a:xfrm>
                <a:off x="6464955" y="1621023"/>
                <a:ext cx="47000" cy="59282"/>
              </a:xfrm>
              <a:custGeom>
                <a:avLst/>
                <a:gdLst>
                  <a:gd name="connsiteX0" fmla="*/ 24331 w 47000"/>
                  <a:gd name="connsiteY0" fmla="*/ 2132 h 59282"/>
                  <a:gd name="connsiteX1" fmla="*/ 11854 w 47000"/>
                  <a:gd name="connsiteY1" fmla="*/ 7276 h 59282"/>
                  <a:gd name="connsiteX2" fmla="*/ 3281 w 47000"/>
                  <a:gd name="connsiteY2" fmla="*/ 12419 h 59282"/>
                  <a:gd name="connsiteX3" fmla="*/ 900 w 47000"/>
                  <a:gd name="connsiteY3" fmla="*/ 14800 h 59282"/>
                  <a:gd name="connsiteX4" fmla="*/ 2900 w 47000"/>
                  <a:gd name="connsiteY4" fmla="*/ 21087 h 59282"/>
                  <a:gd name="connsiteX5" fmla="*/ 7282 w 47000"/>
                  <a:gd name="connsiteY5" fmla="*/ 21373 h 59282"/>
                  <a:gd name="connsiteX6" fmla="*/ 20522 w 47000"/>
                  <a:gd name="connsiteY6" fmla="*/ 18229 h 59282"/>
                  <a:gd name="connsiteX7" fmla="*/ 26522 w 47000"/>
                  <a:gd name="connsiteY7" fmla="*/ 59282 h 59282"/>
                  <a:gd name="connsiteX8" fmla="*/ 47001 w 47000"/>
                  <a:gd name="connsiteY8" fmla="*/ 50233 h 59282"/>
                  <a:gd name="connsiteX9" fmla="*/ 24046 w 47000"/>
                  <a:gd name="connsiteY9" fmla="*/ 16896 h 59282"/>
                  <a:gd name="connsiteX10" fmla="*/ 32904 w 47000"/>
                  <a:gd name="connsiteY10" fmla="*/ 12705 h 59282"/>
                  <a:gd name="connsiteX11" fmla="*/ 37476 w 47000"/>
                  <a:gd name="connsiteY11" fmla="*/ 9657 h 59282"/>
                  <a:gd name="connsiteX12" fmla="*/ 40048 w 47000"/>
                  <a:gd name="connsiteY12" fmla="*/ 4894 h 59282"/>
                  <a:gd name="connsiteX13" fmla="*/ 24331 w 47000"/>
                  <a:gd name="connsiteY13" fmla="*/ 2132 h 5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000" h="59282">
                    <a:moveTo>
                      <a:pt x="24331" y="2132"/>
                    </a:moveTo>
                    <a:cubicBezTo>
                      <a:pt x="20045" y="3561"/>
                      <a:pt x="15854" y="5275"/>
                      <a:pt x="11854" y="7276"/>
                    </a:cubicBezTo>
                    <a:cubicBezTo>
                      <a:pt x="9187" y="8704"/>
                      <a:pt x="5853" y="10324"/>
                      <a:pt x="3281" y="12419"/>
                    </a:cubicBezTo>
                    <a:cubicBezTo>
                      <a:pt x="2329" y="13181"/>
                      <a:pt x="1567" y="13943"/>
                      <a:pt x="900" y="14800"/>
                    </a:cubicBezTo>
                    <a:cubicBezTo>
                      <a:pt x="-910" y="17182"/>
                      <a:pt x="138" y="20134"/>
                      <a:pt x="2900" y="21087"/>
                    </a:cubicBezTo>
                    <a:cubicBezTo>
                      <a:pt x="4329" y="21563"/>
                      <a:pt x="5853" y="21468"/>
                      <a:pt x="7282" y="21373"/>
                    </a:cubicBezTo>
                    <a:cubicBezTo>
                      <a:pt x="11758" y="20896"/>
                      <a:pt x="16235" y="19849"/>
                      <a:pt x="20522" y="18229"/>
                    </a:cubicBezTo>
                    <a:cubicBezTo>
                      <a:pt x="24046" y="26707"/>
                      <a:pt x="29284" y="42804"/>
                      <a:pt x="26522" y="59282"/>
                    </a:cubicBezTo>
                    <a:cubicBezTo>
                      <a:pt x="26522" y="59282"/>
                      <a:pt x="35761" y="57949"/>
                      <a:pt x="47001" y="50233"/>
                    </a:cubicBezTo>
                    <a:cubicBezTo>
                      <a:pt x="47001" y="50233"/>
                      <a:pt x="35095" y="42042"/>
                      <a:pt x="24046" y="16896"/>
                    </a:cubicBezTo>
                    <a:cubicBezTo>
                      <a:pt x="27093" y="15658"/>
                      <a:pt x="30047" y="14229"/>
                      <a:pt x="32904" y="12705"/>
                    </a:cubicBezTo>
                    <a:cubicBezTo>
                      <a:pt x="34523" y="11848"/>
                      <a:pt x="36142" y="10895"/>
                      <a:pt x="37476" y="9657"/>
                    </a:cubicBezTo>
                    <a:cubicBezTo>
                      <a:pt x="38809" y="8419"/>
                      <a:pt x="39857" y="6704"/>
                      <a:pt x="40048" y="4894"/>
                    </a:cubicBezTo>
                    <a:cubicBezTo>
                      <a:pt x="40905" y="-3107"/>
                      <a:pt x="28237" y="799"/>
                      <a:pt x="24331" y="213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D8B78221-0B39-4B89-AC04-C2923B007FC1}"/>
                  </a:ext>
                </a:extLst>
              </p:cNvPr>
              <p:cNvSpPr/>
              <p:nvPr/>
            </p:nvSpPr>
            <p:spPr>
              <a:xfrm>
                <a:off x="6614730" y="1643441"/>
                <a:ext cx="85570" cy="76202"/>
              </a:xfrm>
              <a:custGeom>
                <a:avLst/>
                <a:gdLst>
                  <a:gd name="connsiteX0" fmla="*/ 79058 w 85570"/>
                  <a:gd name="connsiteY0" fmla="*/ 29339 h 76202"/>
                  <a:gd name="connsiteX1" fmla="*/ 67913 w 85570"/>
                  <a:gd name="connsiteY1" fmla="*/ 13528 h 76202"/>
                  <a:gd name="connsiteX2" fmla="*/ 58103 w 85570"/>
                  <a:gd name="connsiteY2" fmla="*/ 3145 h 76202"/>
                  <a:gd name="connsiteX3" fmla="*/ 54007 w 85570"/>
                  <a:gd name="connsiteY3" fmla="*/ 574 h 76202"/>
                  <a:gd name="connsiteX4" fmla="*/ 45911 w 85570"/>
                  <a:gd name="connsiteY4" fmla="*/ 5336 h 76202"/>
                  <a:gd name="connsiteX5" fmla="*/ 46958 w 85570"/>
                  <a:gd name="connsiteY5" fmla="*/ 11623 h 76202"/>
                  <a:gd name="connsiteX6" fmla="*/ 55436 w 85570"/>
                  <a:gd name="connsiteY6" fmla="*/ 29149 h 76202"/>
                  <a:gd name="connsiteX7" fmla="*/ 0 w 85570"/>
                  <a:gd name="connsiteY7" fmla="*/ 50389 h 76202"/>
                  <a:gd name="connsiteX8" fmla="*/ 19050 w 85570"/>
                  <a:gd name="connsiteY8" fmla="*/ 76202 h 76202"/>
                  <a:gd name="connsiteX9" fmla="*/ 58484 w 85570"/>
                  <a:gd name="connsiteY9" fmla="*/ 33721 h 76202"/>
                  <a:gd name="connsiteX10" fmla="*/ 67151 w 85570"/>
                  <a:gd name="connsiteY10" fmla="*/ 44770 h 76202"/>
                  <a:gd name="connsiteX11" fmla="*/ 72771 w 85570"/>
                  <a:gd name="connsiteY11" fmla="*/ 50294 h 76202"/>
                  <a:gd name="connsiteX12" fmla="*/ 80201 w 85570"/>
                  <a:gd name="connsiteY12" fmla="*/ 52390 h 76202"/>
                  <a:gd name="connsiteX13" fmla="*/ 79058 w 85570"/>
                  <a:gd name="connsiteY13" fmla="*/ 29339 h 7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570" h="76202">
                    <a:moveTo>
                      <a:pt x="79058" y="29339"/>
                    </a:moveTo>
                    <a:cubicBezTo>
                      <a:pt x="75819" y="23815"/>
                      <a:pt x="72104" y="18481"/>
                      <a:pt x="67913" y="13528"/>
                    </a:cubicBezTo>
                    <a:cubicBezTo>
                      <a:pt x="65151" y="10289"/>
                      <a:pt x="61817" y="6098"/>
                      <a:pt x="58103" y="3145"/>
                    </a:cubicBezTo>
                    <a:cubicBezTo>
                      <a:pt x="56769" y="2098"/>
                      <a:pt x="55436" y="1240"/>
                      <a:pt x="54007" y="574"/>
                    </a:cubicBezTo>
                    <a:cubicBezTo>
                      <a:pt x="50102" y="-1141"/>
                      <a:pt x="46387" y="1145"/>
                      <a:pt x="45911" y="5336"/>
                    </a:cubicBezTo>
                    <a:cubicBezTo>
                      <a:pt x="45720" y="7432"/>
                      <a:pt x="46292" y="9622"/>
                      <a:pt x="46958" y="11623"/>
                    </a:cubicBezTo>
                    <a:cubicBezTo>
                      <a:pt x="48959" y="17814"/>
                      <a:pt x="51911" y="23624"/>
                      <a:pt x="55436" y="29149"/>
                    </a:cubicBezTo>
                    <a:cubicBezTo>
                      <a:pt x="44672" y="36673"/>
                      <a:pt x="23813" y="49056"/>
                      <a:pt x="0" y="50389"/>
                    </a:cubicBezTo>
                    <a:cubicBezTo>
                      <a:pt x="0" y="50389"/>
                      <a:pt x="4763" y="62867"/>
                      <a:pt x="19050" y="76202"/>
                    </a:cubicBezTo>
                    <a:cubicBezTo>
                      <a:pt x="19050" y="76202"/>
                      <a:pt x="26861" y="57057"/>
                      <a:pt x="58484" y="33721"/>
                    </a:cubicBezTo>
                    <a:cubicBezTo>
                      <a:pt x="61151" y="37531"/>
                      <a:pt x="64103" y="41245"/>
                      <a:pt x="67151" y="44770"/>
                    </a:cubicBezTo>
                    <a:cubicBezTo>
                      <a:pt x="68866" y="46770"/>
                      <a:pt x="70676" y="48770"/>
                      <a:pt x="72771" y="50294"/>
                    </a:cubicBezTo>
                    <a:cubicBezTo>
                      <a:pt x="74962" y="51818"/>
                      <a:pt x="77629" y="52675"/>
                      <a:pt x="80201" y="52390"/>
                    </a:cubicBezTo>
                    <a:cubicBezTo>
                      <a:pt x="91440" y="50770"/>
                      <a:pt x="82010" y="34387"/>
                      <a:pt x="79058" y="293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5C8003E5-036F-4B5A-A7B4-D39B0951C176}"/>
                  </a:ext>
                </a:extLst>
              </p:cNvPr>
              <p:cNvSpPr/>
              <p:nvPr/>
            </p:nvSpPr>
            <p:spPr>
              <a:xfrm>
                <a:off x="6638257" y="1787461"/>
                <a:ext cx="82035" cy="67884"/>
              </a:xfrm>
              <a:custGeom>
                <a:avLst/>
                <a:gdLst>
                  <a:gd name="connsiteX0" fmla="*/ 73343 w 82035"/>
                  <a:gd name="connsiteY0" fmla="*/ 51149 h 67884"/>
                  <a:gd name="connsiteX1" fmla="*/ 79438 w 82035"/>
                  <a:gd name="connsiteY1" fmla="*/ 32861 h 67884"/>
                  <a:gd name="connsiteX2" fmla="*/ 82010 w 82035"/>
                  <a:gd name="connsiteY2" fmla="*/ 18764 h 67884"/>
                  <a:gd name="connsiteX3" fmla="*/ 81629 w 82035"/>
                  <a:gd name="connsiteY3" fmla="*/ 13907 h 67884"/>
                  <a:gd name="connsiteX4" fmla="*/ 72962 w 82035"/>
                  <a:gd name="connsiteY4" fmla="*/ 10287 h 67884"/>
                  <a:gd name="connsiteX5" fmla="*/ 68485 w 82035"/>
                  <a:gd name="connsiteY5" fmla="*/ 14859 h 67884"/>
                  <a:gd name="connsiteX6" fmla="*/ 59436 w 82035"/>
                  <a:gd name="connsiteY6" fmla="*/ 32004 h 67884"/>
                  <a:gd name="connsiteX7" fmla="*/ 9430 w 82035"/>
                  <a:gd name="connsiteY7" fmla="*/ 0 h 67884"/>
                  <a:gd name="connsiteX8" fmla="*/ 0 w 82035"/>
                  <a:gd name="connsiteY8" fmla="*/ 30670 h 67884"/>
                  <a:gd name="connsiteX9" fmla="*/ 57626 w 82035"/>
                  <a:gd name="connsiteY9" fmla="*/ 37147 h 67884"/>
                  <a:gd name="connsiteX10" fmla="*/ 53816 w 82035"/>
                  <a:gd name="connsiteY10" fmla="*/ 50673 h 67884"/>
                  <a:gd name="connsiteX11" fmla="*/ 52769 w 82035"/>
                  <a:gd name="connsiteY11" fmla="*/ 58483 h 67884"/>
                  <a:gd name="connsiteX12" fmla="*/ 55531 w 82035"/>
                  <a:gd name="connsiteY12" fmla="*/ 65723 h 67884"/>
                  <a:gd name="connsiteX13" fmla="*/ 73343 w 82035"/>
                  <a:gd name="connsiteY13" fmla="*/ 51149 h 67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035" h="67884">
                    <a:moveTo>
                      <a:pt x="73343" y="51149"/>
                    </a:moveTo>
                    <a:cubicBezTo>
                      <a:pt x="75819" y="45244"/>
                      <a:pt x="77914" y="39053"/>
                      <a:pt x="79438" y="32861"/>
                    </a:cubicBezTo>
                    <a:cubicBezTo>
                      <a:pt x="80486" y="28670"/>
                      <a:pt x="81820" y="23527"/>
                      <a:pt x="82010" y="18764"/>
                    </a:cubicBezTo>
                    <a:cubicBezTo>
                      <a:pt x="82105" y="17050"/>
                      <a:pt x="81915" y="15431"/>
                      <a:pt x="81629" y="13907"/>
                    </a:cubicBezTo>
                    <a:cubicBezTo>
                      <a:pt x="80677" y="9716"/>
                      <a:pt x="76676" y="8096"/>
                      <a:pt x="72962" y="10287"/>
                    </a:cubicBezTo>
                    <a:cubicBezTo>
                      <a:pt x="71152" y="11335"/>
                      <a:pt x="69723" y="13049"/>
                      <a:pt x="68485" y="14859"/>
                    </a:cubicBezTo>
                    <a:cubicBezTo>
                      <a:pt x="64675" y="20193"/>
                      <a:pt x="61817" y="26003"/>
                      <a:pt x="59436" y="32004"/>
                    </a:cubicBezTo>
                    <a:cubicBezTo>
                      <a:pt x="46958" y="27908"/>
                      <a:pt x="24670" y="18383"/>
                      <a:pt x="9430" y="0"/>
                    </a:cubicBezTo>
                    <a:cubicBezTo>
                      <a:pt x="9430" y="0"/>
                      <a:pt x="2191" y="11240"/>
                      <a:pt x="0" y="30670"/>
                    </a:cubicBezTo>
                    <a:cubicBezTo>
                      <a:pt x="0" y="30670"/>
                      <a:pt x="20003" y="25527"/>
                      <a:pt x="57626" y="37147"/>
                    </a:cubicBezTo>
                    <a:cubicBezTo>
                      <a:pt x="56102" y="41624"/>
                      <a:pt x="54864" y="46101"/>
                      <a:pt x="53816" y="50673"/>
                    </a:cubicBezTo>
                    <a:cubicBezTo>
                      <a:pt x="53245" y="53245"/>
                      <a:pt x="52673" y="55817"/>
                      <a:pt x="52769" y="58483"/>
                    </a:cubicBezTo>
                    <a:cubicBezTo>
                      <a:pt x="52864" y="61151"/>
                      <a:pt x="53721" y="63818"/>
                      <a:pt x="55531" y="65723"/>
                    </a:cubicBezTo>
                    <a:cubicBezTo>
                      <a:pt x="63532" y="73914"/>
                      <a:pt x="71057" y="56579"/>
                      <a:pt x="73343" y="5114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9C8A11F2-02CA-4763-B289-7C9C911C4CF2}"/>
                  </a:ext>
                </a:extLst>
              </p:cNvPr>
              <p:cNvSpPr/>
              <p:nvPr/>
            </p:nvSpPr>
            <p:spPr>
              <a:xfrm>
                <a:off x="6561676" y="1869567"/>
                <a:ext cx="63463" cy="83756"/>
              </a:xfrm>
              <a:custGeom>
                <a:avLst/>
                <a:gdLst>
                  <a:gd name="connsiteX0" fmla="*/ 27051 w 63463"/>
                  <a:gd name="connsiteY0" fmla="*/ 81820 h 83756"/>
                  <a:gd name="connsiteX1" fmla="*/ 45434 w 63463"/>
                  <a:gd name="connsiteY1" fmla="*/ 75819 h 83756"/>
                  <a:gd name="connsiteX2" fmla="*/ 58293 w 63463"/>
                  <a:gd name="connsiteY2" fmla="*/ 69533 h 83756"/>
                  <a:gd name="connsiteX3" fmla="*/ 61913 w 63463"/>
                  <a:gd name="connsiteY3" fmla="*/ 66389 h 83756"/>
                  <a:gd name="connsiteX4" fmla="*/ 59722 w 63463"/>
                  <a:gd name="connsiteY4" fmla="*/ 57245 h 83756"/>
                  <a:gd name="connsiteX5" fmla="*/ 53435 w 63463"/>
                  <a:gd name="connsiteY5" fmla="*/ 56388 h 83756"/>
                  <a:gd name="connsiteX6" fmla="*/ 34195 w 63463"/>
                  <a:gd name="connsiteY6" fmla="*/ 59245 h 83756"/>
                  <a:gd name="connsiteX7" fmla="*/ 30289 w 63463"/>
                  <a:gd name="connsiteY7" fmla="*/ 0 h 83756"/>
                  <a:gd name="connsiteX8" fmla="*/ 0 w 63463"/>
                  <a:gd name="connsiteY8" fmla="*/ 10573 h 83756"/>
                  <a:gd name="connsiteX9" fmla="*/ 28956 w 63463"/>
                  <a:gd name="connsiteY9" fmla="*/ 60769 h 83756"/>
                  <a:gd name="connsiteX10" fmla="*/ 15811 w 63463"/>
                  <a:gd name="connsiteY10" fmla="*/ 65723 h 83756"/>
                  <a:gd name="connsiteX11" fmla="*/ 8858 w 63463"/>
                  <a:gd name="connsiteY11" fmla="*/ 69533 h 83756"/>
                  <a:gd name="connsiteX12" fmla="*/ 4667 w 63463"/>
                  <a:gd name="connsiteY12" fmla="*/ 76009 h 83756"/>
                  <a:gd name="connsiteX13" fmla="*/ 27051 w 63463"/>
                  <a:gd name="connsiteY13" fmla="*/ 81820 h 83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463" h="83756">
                    <a:moveTo>
                      <a:pt x="27051" y="81820"/>
                    </a:moveTo>
                    <a:cubicBezTo>
                      <a:pt x="33242" y="80296"/>
                      <a:pt x="39529" y="78391"/>
                      <a:pt x="45434" y="75819"/>
                    </a:cubicBezTo>
                    <a:cubicBezTo>
                      <a:pt x="49434" y="74105"/>
                      <a:pt x="54388" y="72200"/>
                      <a:pt x="58293" y="69533"/>
                    </a:cubicBezTo>
                    <a:cubicBezTo>
                      <a:pt x="59722" y="68580"/>
                      <a:pt x="60960" y="67532"/>
                      <a:pt x="61913" y="66389"/>
                    </a:cubicBezTo>
                    <a:cubicBezTo>
                      <a:pt x="64675" y="63151"/>
                      <a:pt x="63627" y="58960"/>
                      <a:pt x="59722" y="57245"/>
                    </a:cubicBezTo>
                    <a:cubicBezTo>
                      <a:pt x="57721" y="56388"/>
                      <a:pt x="55531" y="56293"/>
                      <a:pt x="53435" y="56388"/>
                    </a:cubicBezTo>
                    <a:cubicBezTo>
                      <a:pt x="46958" y="56483"/>
                      <a:pt x="40481" y="57626"/>
                      <a:pt x="34195" y="59245"/>
                    </a:cubicBezTo>
                    <a:cubicBezTo>
                      <a:pt x="30099" y="46768"/>
                      <a:pt x="24574" y="23146"/>
                      <a:pt x="30289" y="0"/>
                    </a:cubicBezTo>
                    <a:cubicBezTo>
                      <a:pt x="30289" y="0"/>
                      <a:pt x="16954" y="857"/>
                      <a:pt x="0" y="10573"/>
                    </a:cubicBezTo>
                    <a:cubicBezTo>
                      <a:pt x="0" y="10573"/>
                      <a:pt x="16002" y="23622"/>
                      <a:pt x="28956" y="60769"/>
                    </a:cubicBezTo>
                    <a:cubicBezTo>
                      <a:pt x="24479" y="62198"/>
                      <a:pt x="20098" y="63913"/>
                      <a:pt x="15811" y="65723"/>
                    </a:cubicBezTo>
                    <a:cubicBezTo>
                      <a:pt x="13430" y="66770"/>
                      <a:pt x="10954" y="67818"/>
                      <a:pt x="8858" y="69533"/>
                    </a:cubicBezTo>
                    <a:cubicBezTo>
                      <a:pt x="6763" y="71152"/>
                      <a:pt x="5143" y="73438"/>
                      <a:pt x="4667" y="76009"/>
                    </a:cubicBezTo>
                    <a:cubicBezTo>
                      <a:pt x="2953" y="87439"/>
                      <a:pt x="21336" y="83249"/>
                      <a:pt x="27051" y="818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C0E66915-3C3C-41B3-85D2-3E2A28EA55DD}"/>
                  </a:ext>
                </a:extLst>
              </p:cNvPr>
              <p:cNvSpPr/>
              <p:nvPr/>
            </p:nvSpPr>
            <p:spPr>
              <a:xfrm>
                <a:off x="6412830" y="1855469"/>
                <a:ext cx="79980" cy="82896"/>
              </a:xfrm>
              <a:custGeom>
                <a:avLst/>
                <a:gdLst>
                  <a:gd name="connsiteX0" fmla="*/ 12163 w 79980"/>
                  <a:gd name="connsiteY0" fmla="*/ 64008 h 82896"/>
                  <a:gd name="connsiteX1" fmla="*/ 27879 w 79980"/>
                  <a:gd name="connsiteY1" fmla="*/ 75248 h 82896"/>
                  <a:gd name="connsiteX2" fmla="*/ 40547 w 79980"/>
                  <a:gd name="connsiteY2" fmla="*/ 81820 h 82896"/>
                  <a:gd name="connsiteX3" fmla="*/ 45309 w 79980"/>
                  <a:gd name="connsiteY3" fmla="*/ 82868 h 82896"/>
                  <a:gd name="connsiteX4" fmla="*/ 51406 w 79980"/>
                  <a:gd name="connsiteY4" fmla="*/ 75724 h 82896"/>
                  <a:gd name="connsiteX5" fmla="*/ 48358 w 79980"/>
                  <a:gd name="connsiteY5" fmla="*/ 70104 h 82896"/>
                  <a:gd name="connsiteX6" fmla="*/ 34642 w 79980"/>
                  <a:gd name="connsiteY6" fmla="*/ 56388 h 82896"/>
                  <a:gd name="connsiteX7" fmla="*/ 79981 w 79980"/>
                  <a:gd name="connsiteY7" fmla="*/ 18098 h 82896"/>
                  <a:gd name="connsiteX8" fmla="*/ 53501 w 79980"/>
                  <a:gd name="connsiteY8" fmla="*/ 0 h 82896"/>
                  <a:gd name="connsiteX9" fmla="*/ 30260 w 79980"/>
                  <a:gd name="connsiteY9" fmla="*/ 53150 h 82896"/>
                  <a:gd name="connsiteX10" fmla="*/ 18449 w 79980"/>
                  <a:gd name="connsiteY10" fmla="*/ 45530 h 82896"/>
                  <a:gd name="connsiteX11" fmla="*/ 11305 w 79980"/>
                  <a:gd name="connsiteY11" fmla="*/ 42196 h 82896"/>
                  <a:gd name="connsiteX12" fmla="*/ 3590 w 79980"/>
                  <a:gd name="connsiteY12" fmla="*/ 42672 h 82896"/>
                  <a:gd name="connsiteX13" fmla="*/ 12163 w 79980"/>
                  <a:gd name="connsiteY13" fmla="*/ 64008 h 8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980" h="82896">
                    <a:moveTo>
                      <a:pt x="12163" y="64008"/>
                    </a:moveTo>
                    <a:cubicBezTo>
                      <a:pt x="17116" y="68104"/>
                      <a:pt x="22354" y="72009"/>
                      <a:pt x="27879" y="75248"/>
                    </a:cubicBezTo>
                    <a:cubicBezTo>
                      <a:pt x="31593" y="77438"/>
                      <a:pt x="36070" y="80296"/>
                      <a:pt x="40547" y="81820"/>
                    </a:cubicBezTo>
                    <a:cubicBezTo>
                      <a:pt x="42166" y="82391"/>
                      <a:pt x="43690" y="82772"/>
                      <a:pt x="45309" y="82868"/>
                    </a:cubicBezTo>
                    <a:cubicBezTo>
                      <a:pt x="49596" y="83249"/>
                      <a:pt x="52358" y="79820"/>
                      <a:pt x="51406" y="75724"/>
                    </a:cubicBezTo>
                    <a:cubicBezTo>
                      <a:pt x="50929" y="73628"/>
                      <a:pt x="49691" y="71819"/>
                      <a:pt x="48358" y="70104"/>
                    </a:cubicBezTo>
                    <a:cubicBezTo>
                      <a:pt x="44452" y="64960"/>
                      <a:pt x="39690" y="60389"/>
                      <a:pt x="34642" y="56388"/>
                    </a:cubicBezTo>
                    <a:cubicBezTo>
                      <a:pt x="42262" y="45720"/>
                      <a:pt x="57978" y="27242"/>
                      <a:pt x="79981" y="18098"/>
                    </a:cubicBezTo>
                    <a:cubicBezTo>
                      <a:pt x="79981" y="18098"/>
                      <a:pt x="71408" y="7906"/>
                      <a:pt x="53501" y="0"/>
                    </a:cubicBezTo>
                    <a:cubicBezTo>
                      <a:pt x="53501" y="0"/>
                      <a:pt x="52453" y="20669"/>
                      <a:pt x="30260" y="53150"/>
                    </a:cubicBezTo>
                    <a:cubicBezTo>
                      <a:pt x="26450" y="50387"/>
                      <a:pt x="22450" y="47911"/>
                      <a:pt x="18449" y="45530"/>
                    </a:cubicBezTo>
                    <a:cubicBezTo>
                      <a:pt x="16163" y="44196"/>
                      <a:pt x="13877" y="42863"/>
                      <a:pt x="11305" y="42196"/>
                    </a:cubicBezTo>
                    <a:cubicBezTo>
                      <a:pt x="8733" y="41529"/>
                      <a:pt x="5971" y="41529"/>
                      <a:pt x="3590" y="42672"/>
                    </a:cubicBezTo>
                    <a:cubicBezTo>
                      <a:pt x="-6602" y="47911"/>
                      <a:pt x="7686" y="60198"/>
                      <a:pt x="12163" y="6400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BE1B8A60-7F60-4BBD-9E4D-38D5F4B7D648}"/>
                  </a:ext>
                </a:extLst>
              </p:cNvPr>
              <p:cNvSpPr/>
              <p:nvPr/>
            </p:nvSpPr>
            <p:spPr>
              <a:xfrm>
                <a:off x="6353298" y="1748513"/>
                <a:ext cx="78521" cy="61054"/>
              </a:xfrm>
              <a:custGeom>
                <a:avLst/>
                <a:gdLst>
                  <a:gd name="connsiteX0" fmla="*/ 257 w 78521"/>
                  <a:gd name="connsiteY0" fmla="*/ 20279 h 61054"/>
                  <a:gd name="connsiteX1" fmla="*/ 543 w 78521"/>
                  <a:gd name="connsiteY1" fmla="*/ 39615 h 61054"/>
                  <a:gd name="connsiteX2" fmla="*/ 2829 w 78521"/>
                  <a:gd name="connsiteY2" fmla="*/ 53712 h 61054"/>
                  <a:gd name="connsiteX3" fmla="*/ 4829 w 78521"/>
                  <a:gd name="connsiteY3" fmla="*/ 58189 h 61054"/>
                  <a:gd name="connsiteX4" fmla="*/ 14164 w 78521"/>
                  <a:gd name="connsiteY4" fmla="*/ 58760 h 61054"/>
                  <a:gd name="connsiteX5" fmla="*/ 16831 w 78521"/>
                  <a:gd name="connsiteY5" fmla="*/ 53045 h 61054"/>
                  <a:gd name="connsiteX6" fmla="*/ 19688 w 78521"/>
                  <a:gd name="connsiteY6" fmla="*/ 33900 h 61054"/>
                  <a:gd name="connsiteX7" fmla="*/ 77410 w 78521"/>
                  <a:gd name="connsiteY7" fmla="*/ 47711 h 61054"/>
                  <a:gd name="connsiteX8" fmla="*/ 76267 w 78521"/>
                  <a:gd name="connsiteY8" fmla="*/ 15707 h 61054"/>
                  <a:gd name="connsiteX9" fmla="*/ 19688 w 78521"/>
                  <a:gd name="connsiteY9" fmla="*/ 28566 h 61054"/>
                  <a:gd name="connsiteX10" fmla="*/ 18831 w 78521"/>
                  <a:gd name="connsiteY10" fmla="*/ 14564 h 61054"/>
                  <a:gd name="connsiteX11" fmla="*/ 17212 w 78521"/>
                  <a:gd name="connsiteY11" fmla="*/ 6849 h 61054"/>
                  <a:gd name="connsiteX12" fmla="*/ 12259 w 78521"/>
                  <a:gd name="connsiteY12" fmla="*/ 943 h 61054"/>
                  <a:gd name="connsiteX13" fmla="*/ 257 w 78521"/>
                  <a:gd name="connsiteY13" fmla="*/ 20279 h 6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521" h="61054">
                    <a:moveTo>
                      <a:pt x="257" y="20279"/>
                    </a:moveTo>
                    <a:cubicBezTo>
                      <a:pt x="-124" y="26661"/>
                      <a:pt x="-124" y="33233"/>
                      <a:pt x="543" y="39615"/>
                    </a:cubicBezTo>
                    <a:cubicBezTo>
                      <a:pt x="924" y="43901"/>
                      <a:pt x="1400" y="49235"/>
                      <a:pt x="2829" y="53712"/>
                    </a:cubicBezTo>
                    <a:cubicBezTo>
                      <a:pt x="3305" y="55331"/>
                      <a:pt x="3972" y="56855"/>
                      <a:pt x="4829" y="58189"/>
                    </a:cubicBezTo>
                    <a:cubicBezTo>
                      <a:pt x="7116" y="61808"/>
                      <a:pt x="11497" y="61999"/>
                      <a:pt x="14164" y="58760"/>
                    </a:cubicBezTo>
                    <a:cubicBezTo>
                      <a:pt x="15593" y="57141"/>
                      <a:pt x="16259" y="55045"/>
                      <a:pt x="16831" y="53045"/>
                    </a:cubicBezTo>
                    <a:cubicBezTo>
                      <a:pt x="18641" y="46759"/>
                      <a:pt x="19498" y="40377"/>
                      <a:pt x="19688" y="33900"/>
                    </a:cubicBezTo>
                    <a:cubicBezTo>
                      <a:pt x="32833" y="33709"/>
                      <a:pt x="57026" y="35329"/>
                      <a:pt x="77410" y="47711"/>
                    </a:cubicBezTo>
                    <a:cubicBezTo>
                      <a:pt x="77410" y="47711"/>
                      <a:pt x="80553" y="34757"/>
                      <a:pt x="76267" y="15707"/>
                    </a:cubicBezTo>
                    <a:cubicBezTo>
                      <a:pt x="76267" y="15707"/>
                      <a:pt x="59027" y="27137"/>
                      <a:pt x="19688" y="28566"/>
                    </a:cubicBezTo>
                    <a:cubicBezTo>
                      <a:pt x="19593" y="23899"/>
                      <a:pt x="19307" y="19231"/>
                      <a:pt x="18831" y="14564"/>
                    </a:cubicBezTo>
                    <a:cubicBezTo>
                      <a:pt x="18545" y="11897"/>
                      <a:pt x="18260" y="9325"/>
                      <a:pt x="17212" y="6849"/>
                    </a:cubicBezTo>
                    <a:cubicBezTo>
                      <a:pt x="16259" y="4372"/>
                      <a:pt x="14545" y="2086"/>
                      <a:pt x="12259" y="943"/>
                    </a:cubicBezTo>
                    <a:cubicBezTo>
                      <a:pt x="2067" y="-4391"/>
                      <a:pt x="638" y="14374"/>
                      <a:pt x="257" y="202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4020B761-1C9D-4667-A238-F1B6EF3A6A8D}"/>
                  </a:ext>
                </a:extLst>
              </p:cNvPr>
              <p:cNvSpPr/>
              <p:nvPr/>
            </p:nvSpPr>
            <p:spPr>
              <a:xfrm>
                <a:off x="6404204" y="1614676"/>
                <a:ext cx="77176" cy="85535"/>
              </a:xfrm>
              <a:custGeom>
                <a:avLst/>
                <a:gdLst>
                  <a:gd name="connsiteX0" fmla="*/ 28218 w 77176"/>
                  <a:gd name="connsiteY0" fmla="*/ 7145 h 85535"/>
                  <a:gd name="connsiteX1" fmla="*/ 12883 w 77176"/>
                  <a:gd name="connsiteY1" fmla="*/ 18861 h 85535"/>
                  <a:gd name="connsiteX2" fmla="*/ 2882 w 77176"/>
                  <a:gd name="connsiteY2" fmla="*/ 29052 h 85535"/>
                  <a:gd name="connsiteX3" fmla="*/ 500 w 77176"/>
                  <a:gd name="connsiteY3" fmla="*/ 33243 h 85535"/>
                  <a:gd name="connsiteX4" fmla="*/ 5549 w 77176"/>
                  <a:gd name="connsiteY4" fmla="*/ 41149 h 85535"/>
                  <a:gd name="connsiteX5" fmla="*/ 11740 w 77176"/>
                  <a:gd name="connsiteY5" fmla="*/ 39911 h 85535"/>
                  <a:gd name="connsiteX6" fmla="*/ 28885 w 77176"/>
                  <a:gd name="connsiteY6" fmla="*/ 30862 h 85535"/>
                  <a:gd name="connsiteX7" fmla="*/ 52031 w 77176"/>
                  <a:gd name="connsiteY7" fmla="*/ 85536 h 85535"/>
                  <a:gd name="connsiteX8" fmla="*/ 77177 w 77176"/>
                  <a:gd name="connsiteY8" fmla="*/ 65628 h 85535"/>
                  <a:gd name="connsiteX9" fmla="*/ 33266 w 77176"/>
                  <a:gd name="connsiteY9" fmla="*/ 27719 h 85535"/>
                  <a:gd name="connsiteX10" fmla="*/ 44030 w 77176"/>
                  <a:gd name="connsiteY10" fmla="*/ 18670 h 85535"/>
                  <a:gd name="connsiteX11" fmla="*/ 49268 w 77176"/>
                  <a:gd name="connsiteY11" fmla="*/ 12860 h 85535"/>
                  <a:gd name="connsiteX12" fmla="*/ 51078 w 77176"/>
                  <a:gd name="connsiteY12" fmla="*/ 5335 h 85535"/>
                  <a:gd name="connsiteX13" fmla="*/ 28218 w 77176"/>
                  <a:gd name="connsiteY13" fmla="*/ 7145 h 85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176" h="85535">
                    <a:moveTo>
                      <a:pt x="28218" y="7145"/>
                    </a:moveTo>
                    <a:cubicBezTo>
                      <a:pt x="22789" y="10574"/>
                      <a:pt x="17645" y="14574"/>
                      <a:pt x="12883" y="18861"/>
                    </a:cubicBezTo>
                    <a:cubicBezTo>
                      <a:pt x="9740" y="21718"/>
                      <a:pt x="5644" y="25242"/>
                      <a:pt x="2882" y="29052"/>
                    </a:cubicBezTo>
                    <a:cubicBezTo>
                      <a:pt x="1929" y="30386"/>
                      <a:pt x="1072" y="31815"/>
                      <a:pt x="500" y="33243"/>
                    </a:cubicBezTo>
                    <a:cubicBezTo>
                      <a:pt x="-1119" y="37149"/>
                      <a:pt x="1358" y="40863"/>
                      <a:pt x="5549" y="41149"/>
                    </a:cubicBezTo>
                    <a:cubicBezTo>
                      <a:pt x="7644" y="41340"/>
                      <a:pt x="9740" y="40673"/>
                      <a:pt x="11740" y="39911"/>
                    </a:cubicBezTo>
                    <a:cubicBezTo>
                      <a:pt x="17836" y="37625"/>
                      <a:pt x="23551" y="34482"/>
                      <a:pt x="28885" y="30862"/>
                    </a:cubicBezTo>
                    <a:cubicBezTo>
                      <a:pt x="36791" y="41340"/>
                      <a:pt x="49840" y="61723"/>
                      <a:pt x="52031" y="85536"/>
                    </a:cubicBezTo>
                    <a:cubicBezTo>
                      <a:pt x="52031" y="85536"/>
                      <a:pt x="64318" y="80392"/>
                      <a:pt x="77177" y="65628"/>
                    </a:cubicBezTo>
                    <a:cubicBezTo>
                      <a:pt x="77177" y="65628"/>
                      <a:pt x="57746" y="58580"/>
                      <a:pt x="33266" y="27719"/>
                    </a:cubicBezTo>
                    <a:cubicBezTo>
                      <a:pt x="36981" y="24861"/>
                      <a:pt x="40601" y="21813"/>
                      <a:pt x="44030" y="18670"/>
                    </a:cubicBezTo>
                    <a:cubicBezTo>
                      <a:pt x="45935" y="16860"/>
                      <a:pt x="47935" y="15051"/>
                      <a:pt x="49268" y="12860"/>
                    </a:cubicBezTo>
                    <a:cubicBezTo>
                      <a:pt x="50602" y="10669"/>
                      <a:pt x="51554" y="7907"/>
                      <a:pt x="51078" y="5335"/>
                    </a:cubicBezTo>
                    <a:cubicBezTo>
                      <a:pt x="49078" y="-6095"/>
                      <a:pt x="33171" y="3906"/>
                      <a:pt x="28218" y="714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81" name="Graphic 25">
              <a:extLst>
                <a:ext uri="{FF2B5EF4-FFF2-40B4-BE49-F238E27FC236}">
                  <a16:creationId xmlns:a16="http://schemas.microsoft.com/office/drawing/2014/main" id="{CDBD18CB-1476-4424-9BB5-532615EAE2E7}"/>
                </a:ext>
              </a:extLst>
            </p:cNvPr>
            <p:cNvGrpSpPr/>
            <p:nvPr/>
          </p:nvGrpSpPr>
          <p:grpSpPr>
            <a:xfrm>
              <a:off x="6435565" y="1689925"/>
              <a:ext cx="197834" cy="191833"/>
              <a:chOff x="6435565" y="1689925"/>
              <a:chExt cx="197834" cy="191833"/>
            </a:xfrm>
            <a:solidFill>
              <a:srgbClr val="E54545"/>
            </a:solidFill>
          </p:grpSpPr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EB8FA8E5-F724-42EF-8C0F-075589B646D9}"/>
                  </a:ext>
                </a:extLst>
              </p:cNvPr>
              <p:cNvSpPr/>
              <p:nvPr/>
            </p:nvSpPr>
            <p:spPr>
              <a:xfrm>
                <a:off x="6435565" y="1763458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9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9" y="28575"/>
                      <a:pt x="26099" y="18383"/>
                    </a:cubicBezTo>
                    <a:cubicBezTo>
                      <a:pt x="26099" y="8192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62392485-2E34-4899-9058-C14E25172FF0}"/>
                  </a:ext>
                </a:extLst>
              </p:cNvPr>
              <p:cNvSpPr/>
              <p:nvPr/>
            </p:nvSpPr>
            <p:spPr>
              <a:xfrm>
                <a:off x="6607301" y="1768982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9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9" y="28575"/>
                      <a:pt x="26099" y="18383"/>
                    </a:cubicBezTo>
                    <a:cubicBezTo>
                      <a:pt x="26099" y="8192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FF81DDF9-BDD1-4908-A9D5-39AE9ED1F22A}"/>
                  </a:ext>
                </a:extLst>
              </p:cNvPr>
              <p:cNvSpPr/>
              <p:nvPr/>
            </p:nvSpPr>
            <p:spPr>
              <a:xfrm>
                <a:off x="6567868" y="1694878"/>
                <a:ext cx="26098" cy="36766"/>
              </a:xfrm>
              <a:custGeom>
                <a:avLst/>
                <a:gdLst>
                  <a:gd name="connsiteX0" fmla="*/ 13049 w 26098"/>
                  <a:gd name="connsiteY0" fmla="*/ 36767 h 36766"/>
                  <a:gd name="connsiteX1" fmla="*/ 26098 w 26098"/>
                  <a:gd name="connsiteY1" fmla="*/ 18383 h 36766"/>
                  <a:gd name="connsiteX2" fmla="*/ 13049 w 26098"/>
                  <a:gd name="connsiteY2" fmla="*/ 0 h 36766"/>
                  <a:gd name="connsiteX3" fmla="*/ 0 w 26098"/>
                  <a:gd name="connsiteY3" fmla="*/ 18383 h 36766"/>
                  <a:gd name="connsiteX4" fmla="*/ 13049 w 26098"/>
                  <a:gd name="connsiteY4" fmla="*/ 36767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36767"/>
                    </a:moveTo>
                    <a:cubicBezTo>
                      <a:pt x="20193" y="36767"/>
                      <a:pt x="26098" y="28575"/>
                      <a:pt x="26098" y="18383"/>
                    </a:cubicBezTo>
                    <a:cubicBezTo>
                      <a:pt x="26098" y="8192"/>
                      <a:pt x="20288" y="0"/>
                      <a:pt x="13049" y="0"/>
                    </a:cubicBez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31D86041-D908-4CCB-9279-F8D94ED656CD}"/>
                  </a:ext>
                </a:extLst>
              </p:cNvPr>
              <p:cNvSpPr/>
              <p:nvPr/>
            </p:nvSpPr>
            <p:spPr>
              <a:xfrm>
                <a:off x="6558914" y="1745742"/>
                <a:ext cx="35242" cy="49720"/>
              </a:xfrm>
              <a:custGeom>
                <a:avLst/>
                <a:gdLst>
                  <a:gd name="connsiteX0" fmla="*/ 17621 w 35242"/>
                  <a:gd name="connsiteY0" fmla="*/ 0 h 49720"/>
                  <a:gd name="connsiteX1" fmla="*/ 0 w 35242"/>
                  <a:gd name="connsiteY1" fmla="*/ 24860 h 49720"/>
                  <a:gd name="connsiteX2" fmla="*/ 17621 w 35242"/>
                  <a:gd name="connsiteY2" fmla="*/ 49720 h 49720"/>
                  <a:gd name="connsiteX3" fmla="*/ 35242 w 35242"/>
                  <a:gd name="connsiteY3" fmla="*/ 24860 h 49720"/>
                  <a:gd name="connsiteX4" fmla="*/ 17621 w 35242"/>
                  <a:gd name="connsiteY4" fmla="*/ 0 h 4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2" h="49720">
                    <a:moveTo>
                      <a:pt x="17621" y="0"/>
                    </a:moveTo>
                    <a:cubicBezTo>
                      <a:pt x="7906" y="0"/>
                      <a:pt x="0" y="11144"/>
                      <a:pt x="0" y="24860"/>
                    </a:cubicBezTo>
                    <a:cubicBezTo>
                      <a:pt x="0" y="38576"/>
                      <a:pt x="7906" y="49720"/>
                      <a:pt x="17621" y="49720"/>
                    </a:cubicBezTo>
                    <a:cubicBezTo>
                      <a:pt x="27337" y="49720"/>
                      <a:pt x="35242" y="38576"/>
                      <a:pt x="35242" y="24860"/>
                    </a:cubicBezTo>
                    <a:cubicBezTo>
                      <a:pt x="35147" y="11144"/>
                      <a:pt x="27241" y="0"/>
                      <a:pt x="17621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F7F446DB-D4A2-4C94-BFF5-55A2265B3074}"/>
                  </a:ext>
                </a:extLst>
              </p:cNvPr>
              <p:cNvSpPr/>
              <p:nvPr/>
            </p:nvSpPr>
            <p:spPr>
              <a:xfrm>
                <a:off x="6456806" y="1818608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8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8" y="28575"/>
                      <a:pt x="26098" y="18383"/>
                    </a:cubicBezTo>
                    <a:cubicBezTo>
                      <a:pt x="26003" y="8287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4093EA4D-8566-4D7C-999E-5682653BF1E5}"/>
                  </a:ext>
                </a:extLst>
              </p:cNvPr>
              <p:cNvSpPr/>
              <p:nvPr/>
            </p:nvSpPr>
            <p:spPr>
              <a:xfrm>
                <a:off x="6478047" y="1720881"/>
                <a:ext cx="47053" cy="66484"/>
              </a:xfrm>
              <a:custGeom>
                <a:avLst/>
                <a:gdLst>
                  <a:gd name="connsiteX0" fmla="*/ 23527 w 47053"/>
                  <a:gd name="connsiteY0" fmla="*/ 0 h 66484"/>
                  <a:gd name="connsiteX1" fmla="*/ 0 w 47053"/>
                  <a:gd name="connsiteY1" fmla="*/ 33242 h 66484"/>
                  <a:gd name="connsiteX2" fmla="*/ 23527 w 47053"/>
                  <a:gd name="connsiteY2" fmla="*/ 66484 h 66484"/>
                  <a:gd name="connsiteX3" fmla="*/ 47054 w 47053"/>
                  <a:gd name="connsiteY3" fmla="*/ 33242 h 66484"/>
                  <a:gd name="connsiteX4" fmla="*/ 23527 w 47053"/>
                  <a:gd name="connsiteY4" fmla="*/ 0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53" h="66484">
                    <a:moveTo>
                      <a:pt x="23527" y="0"/>
                    </a:moveTo>
                    <a:cubicBezTo>
                      <a:pt x="10573" y="0"/>
                      <a:pt x="0" y="14859"/>
                      <a:pt x="0" y="33242"/>
                    </a:cubicBezTo>
                    <a:cubicBezTo>
                      <a:pt x="0" y="51626"/>
                      <a:pt x="10573" y="66484"/>
                      <a:pt x="23527" y="66484"/>
                    </a:cubicBezTo>
                    <a:cubicBezTo>
                      <a:pt x="36481" y="66484"/>
                      <a:pt x="47054" y="51626"/>
                      <a:pt x="47054" y="33242"/>
                    </a:cubicBezTo>
                    <a:cubicBezTo>
                      <a:pt x="47054" y="14859"/>
                      <a:pt x="36576" y="0"/>
                      <a:pt x="2352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7E9776D5-83BB-4823-BA9A-A86CA31993D0}"/>
                  </a:ext>
                </a:extLst>
              </p:cNvPr>
              <p:cNvSpPr/>
              <p:nvPr/>
            </p:nvSpPr>
            <p:spPr>
              <a:xfrm>
                <a:off x="6520814" y="1809559"/>
                <a:ext cx="47053" cy="66484"/>
              </a:xfrm>
              <a:custGeom>
                <a:avLst/>
                <a:gdLst>
                  <a:gd name="connsiteX0" fmla="*/ 23527 w 47053"/>
                  <a:gd name="connsiteY0" fmla="*/ 0 h 66484"/>
                  <a:gd name="connsiteX1" fmla="*/ 0 w 47053"/>
                  <a:gd name="connsiteY1" fmla="*/ 33242 h 66484"/>
                  <a:gd name="connsiteX2" fmla="*/ 23527 w 47053"/>
                  <a:gd name="connsiteY2" fmla="*/ 66484 h 66484"/>
                  <a:gd name="connsiteX3" fmla="*/ 47054 w 47053"/>
                  <a:gd name="connsiteY3" fmla="*/ 33242 h 66484"/>
                  <a:gd name="connsiteX4" fmla="*/ 23527 w 47053"/>
                  <a:gd name="connsiteY4" fmla="*/ 0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53" h="66484">
                    <a:moveTo>
                      <a:pt x="23527" y="0"/>
                    </a:moveTo>
                    <a:cubicBezTo>
                      <a:pt x="10573" y="0"/>
                      <a:pt x="0" y="14859"/>
                      <a:pt x="0" y="33242"/>
                    </a:cubicBezTo>
                    <a:cubicBezTo>
                      <a:pt x="0" y="51626"/>
                      <a:pt x="10573" y="66484"/>
                      <a:pt x="23527" y="66484"/>
                    </a:cubicBezTo>
                    <a:cubicBezTo>
                      <a:pt x="36481" y="66484"/>
                      <a:pt x="47054" y="51626"/>
                      <a:pt x="47054" y="33242"/>
                    </a:cubicBezTo>
                    <a:cubicBezTo>
                      <a:pt x="47054" y="14859"/>
                      <a:pt x="36481" y="0"/>
                      <a:pt x="2352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F256B37E-E2C0-46A9-8718-06B0D0268759}"/>
                  </a:ext>
                </a:extLst>
              </p:cNvPr>
              <p:cNvSpPr/>
              <p:nvPr/>
            </p:nvSpPr>
            <p:spPr>
              <a:xfrm>
                <a:off x="6492334" y="1807273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1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1"/>
                      <a:pt x="6763" y="19241"/>
                    </a:cubicBezTo>
                    <a:cubicBezTo>
                      <a:pt x="3028" y="19241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0506DB20-95BF-4D53-8F3F-2D16FB8F8D8A}"/>
                  </a:ext>
                </a:extLst>
              </p:cNvPr>
              <p:cNvSpPr/>
              <p:nvPr/>
            </p:nvSpPr>
            <p:spPr>
              <a:xfrm>
                <a:off x="6576535" y="1811178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1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1"/>
                      <a:pt x="6763" y="19241"/>
                    </a:cubicBezTo>
                    <a:cubicBezTo>
                      <a:pt x="3028" y="19241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BB06DC1E-22A1-4F69-9D65-90F790F1F461}"/>
                  </a:ext>
                </a:extLst>
              </p:cNvPr>
              <p:cNvSpPr/>
              <p:nvPr/>
            </p:nvSpPr>
            <p:spPr>
              <a:xfrm>
                <a:off x="6614635" y="1725072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0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0"/>
                      <a:pt x="6763" y="19240"/>
                    </a:cubicBezTo>
                    <a:cubicBezTo>
                      <a:pt x="3028" y="19240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04ABC93E-A2E9-4FC4-9C4C-992CAA9B3E67}"/>
                  </a:ext>
                </a:extLst>
              </p:cNvPr>
              <p:cNvSpPr/>
              <p:nvPr/>
            </p:nvSpPr>
            <p:spPr>
              <a:xfrm>
                <a:off x="6499192" y="1862518"/>
                <a:ext cx="13525" cy="19240"/>
              </a:xfrm>
              <a:custGeom>
                <a:avLst/>
                <a:gdLst>
                  <a:gd name="connsiteX0" fmla="*/ 6763 w 13525"/>
                  <a:gd name="connsiteY0" fmla="*/ 0 h 19240"/>
                  <a:gd name="connsiteX1" fmla="*/ 0 w 13525"/>
                  <a:gd name="connsiteY1" fmla="*/ 9620 h 19240"/>
                  <a:gd name="connsiteX2" fmla="*/ 6763 w 13525"/>
                  <a:gd name="connsiteY2" fmla="*/ 19240 h 19240"/>
                  <a:gd name="connsiteX3" fmla="*/ 13526 w 13525"/>
                  <a:gd name="connsiteY3" fmla="*/ 9620 h 19240"/>
                  <a:gd name="connsiteX4" fmla="*/ 6763 w 13525"/>
                  <a:gd name="connsiteY4" fmla="*/ 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0"/>
                    </a:move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954"/>
                      <a:pt x="3048" y="19240"/>
                      <a:pt x="6763" y="19240"/>
                    </a:cubicBezTo>
                    <a:cubicBezTo>
                      <a:pt x="10478" y="19240"/>
                      <a:pt x="13526" y="14954"/>
                      <a:pt x="13526" y="9620"/>
                    </a:cubicBezTo>
                    <a:cubicBezTo>
                      <a:pt x="13526" y="4286"/>
                      <a:pt x="10478" y="0"/>
                      <a:pt x="676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DEDFC003-D029-4462-A300-1923D88F39E1}"/>
                  </a:ext>
                </a:extLst>
              </p:cNvPr>
              <p:cNvSpPr/>
              <p:nvPr/>
            </p:nvSpPr>
            <p:spPr>
              <a:xfrm>
                <a:off x="6521386" y="1689925"/>
                <a:ext cx="13525" cy="19240"/>
              </a:xfrm>
              <a:custGeom>
                <a:avLst/>
                <a:gdLst>
                  <a:gd name="connsiteX0" fmla="*/ 6763 w 13525"/>
                  <a:gd name="connsiteY0" fmla="*/ 19240 h 19240"/>
                  <a:gd name="connsiteX1" fmla="*/ 13525 w 13525"/>
                  <a:gd name="connsiteY1" fmla="*/ 9620 h 19240"/>
                  <a:gd name="connsiteX2" fmla="*/ 6763 w 13525"/>
                  <a:gd name="connsiteY2" fmla="*/ 0 h 19240"/>
                  <a:gd name="connsiteX3" fmla="*/ 0 w 13525"/>
                  <a:gd name="connsiteY3" fmla="*/ 9620 h 19240"/>
                  <a:gd name="connsiteX4" fmla="*/ 6763 w 13525"/>
                  <a:gd name="connsiteY4" fmla="*/ 1924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19240"/>
                    </a:moveTo>
                    <a:cubicBezTo>
                      <a:pt x="10478" y="19240"/>
                      <a:pt x="13525" y="14954"/>
                      <a:pt x="13525" y="9620"/>
                    </a:cubicBezTo>
                    <a:cubicBezTo>
                      <a:pt x="13525" y="4286"/>
                      <a:pt x="10478" y="0"/>
                      <a:pt x="6763" y="0"/>
                    </a:cubicBez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954"/>
                      <a:pt x="3048" y="19240"/>
                      <a:pt x="6763" y="19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25B56063-29AF-4F71-A8AD-25A88C966435}"/>
                  </a:ext>
                </a:extLst>
              </p:cNvPr>
              <p:cNvSpPr/>
              <p:nvPr/>
            </p:nvSpPr>
            <p:spPr>
              <a:xfrm>
                <a:off x="6537576" y="1744503"/>
                <a:ext cx="13527" cy="19240"/>
              </a:xfrm>
              <a:custGeom>
                <a:avLst/>
                <a:gdLst>
                  <a:gd name="connsiteX0" fmla="*/ 6765 w 13527"/>
                  <a:gd name="connsiteY0" fmla="*/ 19241 h 19240"/>
                  <a:gd name="connsiteX1" fmla="*/ 13528 w 13527"/>
                  <a:gd name="connsiteY1" fmla="*/ 9620 h 19240"/>
                  <a:gd name="connsiteX2" fmla="*/ 6765 w 13527"/>
                  <a:gd name="connsiteY2" fmla="*/ 0 h 19240"/>
                  <a:gd name="connsiteX3" fmla="*/ 2 w 13527"/>
                  <a:gd name="connsiteY3" fmla="*/ 9620 h 19240"/>
                  <a:gd name="connsiteX4" fmla="*/ 6765 w 13527"/>
                  <a:gd name="connsiteY4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7" h="19240">
                    <a:moveTo>
                      <a:pt x="6765" y="19241"/>
                    </a:moveTo>
                    <a:cubicBezTo>
                      <a:pt x="10480" y="19241"/>
                      <a:pt x="13528" y="14954"/>
                      <a:pt x="13528" y="9620"/>
                    </a:cubicBezTo>
                    <a:cubicBezTo>
                      <a:pt x="13528" y="4286"/>
                      <a:pt x="10480" y="0"/>
                      <a:pt x="6765" y="0"/>
                    </a:cubicBezTo>
                    <a:cubicBezTo>
                      <a:pt x="3050" y="0"/>
                      <a:pt x="2" y="4286"/>
                      <a:pt x="2" y="9620"/>
                    </a:cubicBezTo>
                    <a:cubicBezTo>
                      <a:pt x="-93" y="14859"/>
                      <a:pt x="2955" y="19241"/>
                      <a:pt x="6765" y="19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3078EF99-B519-4791-86BD-7BF26C223C78}"/>
                  </a:ext>
                </a:extLst>
              </p:cNvPr>
              <p:cNvSpPr/>
              <p:nvPr/>
            </p:nvSpPr>
            <p:spPr>
              <a:xfrm>
                <a:off x="6452901" y="1716785"/>
                <a:ext cx="13525" cy="19240"/>
              </a:xfrm>
              <a:custGeom>
                <a:avLst/>
                <a:gdLst>
                  <a:gd name="connsiteX0" fmla="*/ 6763 w 13525"/>
                  <a:gd name="connsiteY0" fmla="*/ 19241 h 19240"/>
                  <a:gd name="connsiteX1" fmla="*/ 13526 w 13525"/>
                  <a:gd name="connsiteY1" fmla="*/ 9620 h 19240"/>
                  <a:gd name="connsiteX2" fmla="*/ 6763 w 13525"/>
                  <a:gd name="connsiteY2" fmla="*/ 0 h 19240"/>
                  <a:gd name="connsiteX3" fmla="*/ 0 w 13525"/>
                  <a:gd name="connsiteY3" fmla="*/ 9620 h 19240"/>
                  <a:gd name="connsiteX4" fmla="*/ 6763 w 13525"/>
                  <a:gd name="connsiteY4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19241"/>
                    </a:moveTo>
                    <a:cubicBezTo>
                      <a:pt x="10478" y="19241"/>
                      <a:pt x="13526" y="14954"/>
                      <a:pt x="13526" y="9620"/>
                    </a:cubicBezTo>
                    <a:cubicBezTo>
                      <a:pt x="13526" y="4286"/>
                      <a:pt x="10478" y="0"/>
                      <a:pt x="6763" y="0"/>
                    </a:cubicBez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859"/>
                      <a:pt x="3048" y="19241"/>
                      <a:pt x="6763" y="19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9DEB735-2C37-4956-9F21-96F33889C8A2}"/>
                </a:ext>
              </a:extLst>
            </p:cNvPr>
            <p:cNvSpPr/>
            <p:nvPr/>
          </p:nvSpPr>
          <p:spPr>
            <a:xfrm>
              <a:off x="6432041" y="1747361"/>
              <a:ext cx="222585" cy="157237"/>
            </a:xfrm>
            <a:custGeom>
              <a:avLst/>
              <a:gdLst>
                <a:gd name="connsiteX0" fmla="*/ 140875 w 222585"/>
                <a:gd name="connsiteY0" fmla="*/ 152876 h 157237"/>
                <a:gd name="connsiteX1" fmla="*/ 44482 w 222585"/>
                <a:gd name="connsiteY1" fmla="*/ 139541 h 157237"/>
                <a:gd name="connsiteX2" fmla="*/ 0 w 222585"/>
                <a:gd name="connsiteY2" fmla="*/ 93726 h 157237"/>
                <a:gd name="connsiteX3" fmla="*/ 0 w 222585"/>
                <a:gd name="connsiteY3" fmla="*/ 93726 h 157237"/>
                <a:gd name="connsiteX4" fmla="*/ 41434 w 222585"/>
                <a:gd name="connsiteY4" fmla="*/ 116872 h 157237"/>
                <a:gd name="connsiteX5" fmla="*/ 68199 w 222585"/>
                <a:gd name="connsiteY5" fmla="*/ 122396 h 157237"/>
                <a:gd name="connsiteX6" fmla="*/ 182118 w 222585"/>
                <a:gd name="connsiteY6" fmla="*/ 76009 h 157237"/>
                <a:gd name="connsiteX7" fmla="*/ 219742 w 222585"/>
                <a:gd name="connsiteY7" fmla="*/ 0 h 157237"/>
                <a:gd name="connsiteX8" fmla="*/ 140875 w 222585"/>
                <a:gd name="connsiteY8" fmla="*/ 152876 h 1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585" h="157237">
                  <a:moveTo>
                    <a:pt x="140875" y="152876"/>
                  </a:moveTo>
                  <a:cubicBezTo>
                    <a:pt x="108680" y="162116"/>
                    <a:pt x="73247" y="156210"/>
                    <a:pt x="44482" y="139541"/>
                  </a:cubicBezTo>
                  <a:cubicBezTo>
                    <a:pt x="25813" y="128683"/>
                    <a:pt x="10573" y="112490"/>
                    <a:pt x="0" y="93726"/>
                  </a:cubicBezTo>
                  <a:cubicBezTo>
                    <a:pt x="0" y="93726"/>
                    <a:pt x="0" y="93726"/>
                    <a:pt x="0" y="93726"/>
                  </a:cubicBezTo>
                  <a:cubicBezTo>
                    <a:pt x="12192" y="104013"/>
                    <a:pt x="26289" y="111919"/>
                    <a:pt x="41434" y="116872"/>
                  </a:cubicBezTo>
                  <a:cubicBezTo>
                    <a:pt x="50102" y="119729"/>
                    <a:pt x="59055" y="121634"/>
                    <a:pt x="68199" y="122396"/>
                  </a:cubicBezTo>
                  <a:cubicBezTo>
                    <a:pt x="110490" y="126206"/>
                    <a:pt x="153638" y="107537"/>
                    <a:pt x="182118" y="76009"/>
                  </a:cubicBezTo>
                  <a:cubicBezTo>
                    <a:pt x="201359" y="54769"/>
                    <a:pt x="214027" y="28099"/>
                    <a:pt x="219742" y="0"/>
                  </a:cubicBezTo>
                  <a:cubicBezTo>
                    <a:pt x="232315" y="60198"/>
                    <a:pt x="202692" y="135160"/>
                    <a:pt x="140875" y="15287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205CFA18-CB50-4590-A41F-CFF65BC84FA2}"/>
                </a:ext>
              </a:extLst>
            </p:cNvPr>
            <p:cNvSpPr/>
            <p:nvPr/>
          </p:nvSpPr>
          <p:spPr>
            <a:xfrm>
              <a:off x="6447614" y="1677618"/>
              <a:ext cx="103676" cy="112671"/>
            </a:xfrm>
            <a:custGeom>
              <a:avLst/>
              <a:gdLst>
                <a:gd name="connsiteX0" fmla="*/ 49864 w 103676"/>
                <a:gd name="connsiteY0" fmla="*/ 7163 h 112671"/>
                <a:gd name="connsiteX1" fmla="*/ 28814 w 103676"/>
                <a:gd name="connsiteY1" fmla="*/ 25451 h 112671"/>
                <a:gd name="connsiteX2" fmla="*/ 4620 w 103676"/>
                <a:gd name="connsiteY2" fmla="*/ 65266 h 112671"/>
                <a:gd name="connsiteX3" fmla="*/ 144 w 103676"/>
                <a:gd name="connsiteY3" fmla="*/ 87364 h 112671"/>
                <a:gd name="connsiteX4" fmla="*/ 13384 w 103676"/>
                <a:gd name="connsiteY4" fmla="*/ 108604 h 112671"/>
                <a:gd name="connsiteX5" fmla="*/ 38339 w 103676"/>
                <a:gd name="connsiteY5" fmla="*/ 110795 h 112671"/>
                <a:gd name="connsiteX6" fmla="*/ 71391 w 103676"/>
                <a:gd name="connsiteY6" fmla="*/ 82315 h 112671"/>
                <a:gd name="connsiteX7" fmla="*/ 100061 w 103676"/>
                <a:gd name="connsiteY7" fmla="*/ 62789 h 112671"/>
                <a:gd name="connsiteX8" fmla="*/ 102823 w 103676"/>
                <a:gd name="connsiteY8" fmla="*/ 36214 h 112671"/>
                <a:gd name="connsiteX9" fmla="*/ 97013 w 103676"/>
                <a:gd name="connsiteY9" fmla="*/ 12497 h 112671"/>
                <a:gd name="connsiteX10" fmla="*/ 49864 w 103676"/>
                <a:gd name="connsiteY10" fmla="*/ 7163 h 11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676" h="112671">
                  <a:moveTo>
                    <a:pt x="49864" y="7163"/>
                  </a:moveTo>
                  <a:cubicBezTo>
                    <a:pt x="41768" y="11735"/>
                    <a:pt x="34910" y="18403"/>
                    <a:pt x="28814" y="25451"/>
                  </a:cubicBezTo>
                  <a:cubicBezTo>
                    <a:pt x="18718" y="37357"/>
                    <a:pt x="10526" y="50788"/>
                    <a:pt x="4620" y="65266"/>
                  </a:cubicBezTo>
                  <a:cubicBezTo>
                    <a:pt x="1763" y="72314"/>
                    <a:pt x="-618" y="79839"/>
                    <a:pt x="144" y="87364"/>
                  </a:cubicBezTo>
                  <a:cubicBezTo>
                    <a:pt x="1001" y="95936"/>
                    <a:pt x="6049" y="104032"/>
                    <a:pt x="13384" y="108604"/>
                  </a:cubicBezTo>
                  <a:cubicBezTo>
                    <a:pt x="20718" y="113081"/>
                    <a:pt x="30243" y="113938"/>
                    <a:pt x="38339" y="110795"/>
                  </a:cubicBezTo>
                  <a:cubicBezTo>
                    <a:pt x="51960" y="105461"/>
                    <a:pt x="59389" y="90697"/>
                    <a:pt x="71391" y="82315"/>
                  </a:cubicBezTo>
                  <a:cubicBezTo>
                    <a:pt x="81011" y="75648"/>
                    <a:pt x="93965" y="72790"/>
                    <a:pt x="100061" y="62789"/>
                  </a:cubicBezTo>
                  <a:cubicBezTo>
                    <a:pt x="104824" y="54979"/>
                    <a:pt x="103871" y="45168"/>
                    <a:pt x="102823" y="36214"/>
                  </a:cubicBezTo>
                  <a:cubicBezTo>
                    <a:pt x="101871" y="28118"/>
                    <a:pt x="100823" y="19736"/>
                    <a:pt x="97013" y="12497"/>
                  </a:cubicBezTo>
                  <a:cubicBezTo>
                    <a:pt x="87678" y="-5219"/>
                    <a:pt x="64723" y="-1314"/>
                    <a:pt x="49864" y="7163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13" name="Graphic 25">
            <a:extLst>
              <a:ext uri="{FF2B5EF4-FFF2-40B4-BE49-F238E27FC236}">
                <a16:creationId xmlns:a16="http://schemas.microsoft.com/office/drawing/2014/main" id="{36E70E16-8F19-4F27-96D8-A3A985F8D26A}"/>
              </a:ext>
            </a:extLst>
          </p:cNvPr>
          <p:cNvGrpSpPr/>
          <p:nvPr/>
        </p:nvGrpSpPr>
        <p:grpSpPr>
          <a:xfrm>
            <a:off x="11954641" y="1240132"/>
            <a:ext cx="503589" cy="497825"/>
            <a:chOff x="7861860" y="3423559"/>
            <a:chExt cx="503589" cy="497825"/>
          </a:xfrm>
        </p:grpSpPr>
        <p:grpSp>
          <p:nvGrpSpPr>
            <p:cNvPr id="314" name="Graphic 25">
              <a:extLst>
                <a:ext uri="{FF2B5EF4-FFF2-40B4-BE49-F238E27FC236}">
                  <a16:creationId xmlns:a16="http://schemas.microsoft.com/office/drawing/2014/main" id="{E0BF2B9F-E5DB-4252-8E06-5C036969CA2F}"/>
                </a:ext>
              </a:extLst>
            </p:cNvPr>
            <p:cNvGrpSpPr/>
            <p:nvPr/>
          </p:nvGrpSpPr>
          <p:grpSpPr>
            <a:xfrm>
              <a:off x="7861860" y="3423559"/>
              <a:ext cx="503589" cy="497825"/>
              <a:chOff x="7861860" y="3423559"/>
              <a:chExt cx="503589" cy="497825"/>
            </a:xfrm>
            <a:solidFill>
              <a:srgbClr val="E54545"/>
            </a:solidFill>
          </p:grpSpPr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004A1E36-A2C4-4BA9-9799-1727E89F10C1}"/>
                  </a:ext>
                </a:extLst>
              </p:cNvPr>
              <p:cNvSpPr/>
              <p:nvPr/>
            </p:nvSpPr>
            <p:spPr>
              <a:xfrm>
                <a:off x="7947422" y="3517509"/>
                <a:ext cx="327955" cy="337062"/>
              </a:xfrm>
              <a:custGeom>
                <a:avLst/>
                <a:gdLst>
                  <a:gd name="connsiteX0" fmla="*/ 215788 w 327955"/>
                  <a:gd name="connsiteY0" fmla="*/ 331067 h 337062"/>
                  <a:gd name="connsiteX1" fmla="*/ 83485 w 327955"/>
                  <a:gd name="connsiteY1" fmla="*/ 312683 h 337062"/>
                  <a:gd name="connsiteX2" fmla="*/ 22430 w 327955"/>
                  <a:gd name="connsiteY2" fmla="*/ 249723 h 337062"/>
                  <a:gd name="connsiteX3" fmla="*/ 1856 w 327955"/>
                  <a:gd name="connsiteY3" fmla="*/ 141329 h 337062"/>
                  <a:gd name="connsiteX4" fmla="*/ 29764 w 327955"/>
                  <a:gd name="connsiteY4" fmla="*/ 72844 h 337062"/>
                  <a:gd name="connsiteX5" fmla="*/ 81199 w 327955"/>
                  <a:gd name="connsiteY5" fmla="*/ 24933 h 337062"/>
                  <a:gd name="connsiteX6" fmla="*/ 315324 w 327955"/>
                  <a:gd name="connsiteY6" fmla="*/ 92560 h 337062"/>
                  <a:gd name="connsiteX7" fmla="*/ 323992 w 327955"/>
                  <a:gd name="connsiteY7" fmla="*/ 121135 h 337062"/>
                  <a:gd name="connsiteX8" fmla="*/ 215788 w 327955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5" h="337062">
                    <a:moveTo>
                      <a:pt x="215788" y="331067"/>
                    </a:moveTo>
                    <a:cubicBezTo>
                      <a:pt x="171592" y="343735"/>
                      <a:pt x="122919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7"/>
                      <a:pt x="277414" y="168"/>
                      <a:pt x="315324" y="92560"/>
                    </a:cubicBezTo>
                    <a:cubicBezTo>
                      <a:pt x="319039" y="101705"/>
                      <a:pt x="321991" y="111230"/>
                      <a:pt x="323992" y="121135"/>
                    </a:cubicBezTo>
                    <a:cubicBezTo>
                      <a:pt x="341422" y="203813"/>
                      <a:pt x="300655" y="306683"/>
                      <a:pt x="215788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F1E47F7C-DC97-4691-B4C8-2FDC680B9C56}"/>
                  </a:ext>
                </a:extLst>
              </p:cNvPr>
              <p:cNvSpPr/>
              <p:nvPr/>
            </p:nvSpPr>
            <p:spPr>
              <a:xfrm>
                <a:off x="8105488" y="3423559"/>
                <a:ext cx="85855" cy="110405"/>
              </a:xfrm>
              <a:custGeom>
                <a:avLst/>
                <a:gdLst>
                  <a:gd name="connsiteX0" fmla="*/ 61341 w 85855"/>
                  <a:gd name="connsiteY0" fmla="*/ 7440 h 110405"/>
                  <a:gd name="connsiteX1" fmla="*/ 35433 w 85855"/>
                  <a:gd name="connsiteY1" fmla="*/ 1630 h 110405"/>
                  <a:gd name="connsiteX2" fmla="*/ 15812 w 85855"/>
                  <a:gd name="connsiteY2" fmla="*/ 106 h 110405"/>
                  <a:gd name="connsiteX3" fmla="*/ 9239 w 85855"/>
                  <a:gd name="connsiteY3" fmla="*/ 1344 h 110405"/>
                  <a:gd name="connsiteX4" fmla="*/ 5429 w 85855"/>
                  <a:gd name="connsiteY4" fmla="*/ 13632 h 110405"/>
                  <a:gd name="connsiteX5" fmla="*/ 12192 w 85855"/>
                  <a:gd name="connsiteY5" fmla="*/ 19061 h 110405"/>
                  <a:gd name="connsiteX6" fmla="*/ 36862 w 85855"/>
                  <a:gd name="connsiteY6" fmla="*/ 29062 h 110405"/>
                  <a:gd name="connsiteX7" fmla="*/ 0 w 85855"/>
                  <a:gd name="connsiteY7" fmla="*/ 101738 h 110405"/>
                  <a:gd name="connsiteX8" fmla="*/ 43148 w 85855"/>
                  <a:gd name="connsiteY8" fmla="*/ 110406 h 110405"/>
                  <a:gd name="connsiteX9" fmla="*/ 44005 w 85855"/>
                  <a:gd name="connsiteY9" fmla="*/ 30872 h 110405"/>
                  <a:gd name="connsiteX10" fmla="*/ 62960 w 85855"/>
                  <a:gd name="connsiteY10" fmla="*/ 34206 h 110405"/>
                  <a:gd name="connsiteX11" fmla="*/ 73819 w 85855"/>
                  <a:gd name="connsiteY11" fmla="*/ 34587 h 110405"/>
                  <a:gd name="connsiteX12" fmla="*/ 83344 w 85855"/>
                  <a:gd name="connsiteY12" fmla="*/ 29824 h 110405"/>
                  <a:gd name="connsiteX13" fmla="*/ 61341 w 85855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55" h="110405">
                    <a:moveTo>
                      <a:pt x="61341" y="7440"/>
                    </a:moveTo>
                    <a:cubicBezTo>
                      <a:pt x="52959" y="4869"/>
                      <a:pt x="44196" y="2868"/>
                      <a:pt x="35433" y="1630"/>
                    </a:cubicBezTo>
                    <a:cubicBezTo>
                      <a:pt x="29623" y="868"/>
                      <a:pt x="22384" y="-370"/>
                      <a:pt x="15812" y="106"/>
                    </a:cubicBezTo>
                    <a:cubicBezTo>
                      <a:pt x="13526" y="297"/>
                      <a:pt x="11335" y="678"/>
                      <a:pt x="9239" y="1344"/>
                    </a:cubicBezTo>
                    <a:cubicBezTo>
                      <a:pt x="3715" y="3154"/>
                      <a:pt x="2000" y="8964"/>
                      <a:pt x="5429" y="13632"/>
                    </a:cubicBezTo>
                    <a:cubicBezTo>
                      <a:pt x="7144" y="16013"/>
                      <a:pt x="9715" y="17632"/>
                      <a:pt x="12192" y="19061"/>
                    </a:cubicBezTo>
                    <a:cubicBezTo>
                      <a:pt x="20003" y="23442"/>
                      <a:pt x="28289" y="26681"/>
                      <a:pt x="36862" y="29062"/>
                    </a:cubicBezTo>
                    <a:cubicBezTo>
                      <a:pt x="32956" y="46683"/>
                      <a:pt x="23051" y="78402"/>
                      <a:pt x="0" y="101738"/>
                    </a:cubicBezTo>
                    <a:cubicBezTo>
                      <a:pt x="0" y="101738"/>
                      <a:pt x="16288" y="110024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726" y="17727"/>
                      <a:pt x="69056" y="9822"/>
                      <a:pt x="61341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04888B7A-E775-4B5C-88F2-CA852B4B0247}"/>
                  </a:ext>
                </a:extLst>
              </p:cNvPr>
              <p:cNvSpPr/>
              <p:nvPr/>
            </p:nvSpPr>
            <p:spPr>
              <a:xfrm>
                <a:off x="8158352" y="3472779"/>
                <a:ext cx="66166" cy="78902"/>
              </a:xfrm>
              <a:custGeom>
                <a:avLst/>
                <a:gdLst>
                  <a:gd name="connsiteX0" fmla="*/ 50483 w 66166"/>
                  <a:gd name="connsiteY0" fmla="*/ 9084 h 78902"/>
                  <a:gd name="connsiteX1" fmla="*/ 33052 w 66166"/>
                  <a:gd name="connsiteY1" fmla="*/ 2798 h 78902"/>
                  <a:gd name="connsiteX2" fmla="*/ 19621 w 66166"/>
                  <a:gd name="connsiteY2" fmla="*/ 36 h 78902"/>
                  <a:gd name="connsiteX3" fmla="*/ 14954 w 66166"/>
                  <a:gd name="connsiteY3" fmla="*/ 321 h 78902"/>
                  <a:gd name="connsiteX4" fmla="*/ 11240 w 66166"/>
                  <a:gd name="connsiteY4" fmla="*/ 8513 h 78902"/>
                  <a:gd name="connsiteX5" fmla="*/ 15526 w 66166"/>
                  <a:gd name="connsiteY5" fmla="*/ 12894 h 78902"/>
                  <a:gd name="connsiteX6" fmla="*/ 31813 w 66166"/>
                  <a:gd name="connsiteY6" fmla="*/ 21943 h 78902"/>
                  <a:gd name="connsiteX7" fmla="*/ 0 w 66166"/>
                  <a:gd name="connsiteY7" fmla="*/ 69187 h 78902"/>
                  <a:gd name="connsiteX8" fmla="*/ 29146 w 66166"/>
                  <a:gd name="connsiteY8" fmla="*/ 78903 h 78902"/>
                  <a:gd name="connsiteX9" fmla="*/ 36671 w 66166"/>
                  <a:gd name="connsiteY9" fmla="*/ 23753 h 78902"/>
                  <a:gd name="connsiteX10" fmla="*/ 49530 w 66166"/>
                  <a:gd name="connsiteY10" fmla="*/ 27658 h 78902"/>
                  <a:gd name="connsiteX11" fmla="*/ 56960 w 66166"/>
                  <a:gd name="connsiteY11" fmla="*/ 28801 h 78902"/>
                  <a:gd name="connsiteX12" fmla="*/ 63913 w 66166"/>
                  <a:gd name="connsiteY12" fmla="*/ 26325 h 78902"/>
                  <a:gd name="connsiteX13" fmla="*/ 50483 w 66166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66" h="78902">
                    <a:moveTo>
                      <a:pt x="50483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4" y="321"/>
                      <a:pt x="19621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4"/>
                      <a:pt x="9239" y="4989"/>
                      <a:pt x="11240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3" y="21943"/>
                    </a:cubicBezTo>
                    <a:cubicBezTo>
                      <a:pt x="27623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6" y="78903"/>
                    </a:cubicBezTo>
                    <a:cubicBezTo>
                      <a:pt x="29146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7" y="28325"/>
                      <a:pt x="54483" y="28896"/>
                      <a:pt x="56960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104" y="18990"/>
                      <a:pt x="55721" y="11370"/>
                      <a:pt x="50483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97FF9A9F-E3A9-4EC0-93BF-44824B2B779E}"/>
                  </a:ext>
                </a:extLst>
              </p:cNvPr>
              <p:cNvSpPr/>
              <p:nvPr/>
            </p:nvSpPr>
            <p:spPr>
              <a:xfrm>
                <a:off x="8251411" y="3604317"/>
                <a:ext cx="80149" cy="60235"/>
              </a:xfrm>
              <a:custGeom>
                <a:avLst/>
                <a:gdLst>
                  <a:gd name="connsiteX0" fmla="*/ 78486 w 80149"/>
                  <a:gd name="connsiteY0" fmla="*/ 35185 h 60235"/>
                  <a:gd name="connsiteX1" fmla="*/ 72962 w 80149"/>
                  <a:gd name="connsiteY1" fmla="*/ 17468 h 60235"/>
                  <a:gd name="connsiteX2" fmla="*/ 67056 w 80149"/>
                  <a:gd name="connsiteY2" fmla="*/ 5086 h 60235"/>
                  <a:gd name="connsiteX3" fmla="*/ 64008 w 80149"/>
                  <a:gd name="connsiteY3" fmla="*/ 1561 h 60235"/>
                  <a:gd name="connsiteX4" fmla="*/ 55245 w 80149"/>
                  <a:gd name="connsiteY4" fmla="*/ 3562 h 60235"/>
                  <a:gd name="connsiteX5" fmla="*/ 54292 w 80149"/>
                  <a:gd name="connsiteY5" fmla="*/ 9562 h 60235"/>
                  <a:gd name="connsiteX6" fmla="*/ 56864 w 80149"/>
                  <a:gd name="connsiteY6" fmla="*/ 28041 h 60235"/>
                  <a:gd name="connsiteX7" fmla="*/ 0 w 80149"/>
                  <a:gd name="connsiteY7" fmla="*/ 31089 h 60235"/>
                  <a:gd name="connsiteX8" fmla="*/ 9811 w 80149"/>
                  <a:gd name="connsiteY8" fmla="*/ 60235 h 60235"/>
                  <a:gd name="connsiteX9" fmla="*/ 58293 w 80149"/>
                  <a:gd name="connsiteY9" fmla="*/ 32994 h 60235"/>
                  <a:gd name="connsiteX10" fmla="*/ 62960 w 80149"/>
                  <a:gd name="connsiteY10" fmla="*/ 45662 h 60235"/>
                  <a:gd name="connsiteX11" fmla="*/ 66484 w 80149"/>
                  <a:gd name="connsiteY11" fmla="*/ 52330 h 60235"/>
                  <a:gd name="connsiteX12" fmla="*/ 72676 w 80149"/>
                  <a:gd name="connsiteY12" fmla="*/ 56425 h 60235"/>
                  <a:gd name="connsiteX13" fmla="*/ 78486 w 80149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49" h="60235">
                    <a:moveTo>
                      <a:pt x="78486" y="35185"/>
                    </a:moveTo>
                    <a:cubicBezTo>
                      <a:pt x="77153" y="29184"/>
                      <a:pt x="75247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04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2" y="7562"/>
                      <a:pt x="54292" y="9562"/>
                    </a:cubicBezTo>
                    <a:cubicBezTo>
                      <a:pt x="54292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6" y="37280"/>
                      <a:pt x="61246" y="41471"/>
                      <a:pt x="62960" y="45662"/>
                    </a:cubicBezTo>
                    <a:cubicBezTo>
                      <a:pt x="63913" y="48043"/>
                      <a:pt x="64960" y="50329"/>
                      <a:pt x="66484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534" y="58330"/>
                      <a:pt x="79724" y="40614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225FA1A1-9D3E-44BF-A860-84655720B043}"/>
                  </a:ext>
                </a:extLst>
              </p:cNvPr>
              <p:cNvSpPr/>
              <p:nvPr/>
            </p:nvSpPr>
            <p:spPr>
              <a:xfrm>
                <a:off x="8215693" y="3765899"/>
                <a:ext cx="79360" cy="76804"/>
              </a:xfrm>
              <a:custGeom>
                <a:avLst/>
                <a:gdLst>
                  <a:gd name="connsiteX0" fmla="*/ 61246 w 79360"/>
                  <a:gd name="connsiteY0" fmla="*/ 65151 h 76804"/>
                  <a:gd name="connsiteX1" fmla="*/ 72009 w 79360"/>
                  <a:gd name="connsiteY1" fmla="*/ 50102 h 76804"/>
                  <a:gd name="connsiteX2" fmla="*/ 78296 w 79360"/>
                  <a:gd name="connsiteY2" fmla="*/ 37910 h 76804"/>
                  <a:gd name="connsiteX3" fmla="*/ 79343 w 79360"/>
                  <a:gd name="connsiteY3" fmla="*/ 33338 h 76804"/>
                  <a:gd name="connsiteX4" fmla="*/ 72485 w 79360"/>
                  <a:gd name="connsiteY4" fmla="*/ 27527 h 76804"/>
                  <a:gd name="connsiteX5" fmla="*/ 67151 w 79360"/>
                  <a:gd name="connsiteY5" fmla="*/ 30385 h 76804"/>
                  <a:gd name="connsiteX6" fmla="*/ 54007 w 79360"/>
                  <a:gd name="connsiteY6" fmla="*/ 43529 h 76804"/>
                  <a:gd name="connsiteX7" fmla="*/ 17335 w 79360"/>
                  <a:gd name="connsiteY7" fmla="*/ 0 h 76804"/>
                  <a:gd name="connsiteX8" fmla="*/ 0 w 79360"/>
                  <a:gd name="connsiteY8" fmla="*/ 25432 h 76804"/>
                  <a:gd name="connsiteX9" fmla="*/ 50959 w 79360"/>
                  <a:gd name="connsiteY9" fmla="*/ 47720 h 76804"/>
                  <a:gd name="connsiteX10" fmla="*/ 43624 w 79360"/>
                  <a:gd name="connsiteY10" fmla="*/ 59055 h 76804"/>
                  <a:gd name="connsiteX11" fmla="*/ 40481 w 79360"/>
                  <a:gd name="connsiteY11" fmla="*/ 65913 h 76804"/>
                  <a:gd name="connsiteX12" fmla="*/ 40957 w 79360"/>
                  <a:gd name="connsiteY12" fmla="*/ 73343 h 76804"/>
                  <a:gd name="connsiteX13" fmla="*/ 61246 w 79360"/>
                  <a:gd name="connsiteY13" fmla="*/ 65151 h 7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04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2"/>
                    </a:cubicBezTo>
                    <a:cubicBezTo>
                      <a:pt x="74104" y="46577"/>
                      <a:pt x="76867" y="42196"/>
                      <a:pt x="78296" y="37910"/>
                    </a:cubicBezTo>
                    <a:cubicBezTo>
                      <a:pt x="78772" y="36386"/>
                      <a:pt x="79153" y="34862"/>
                      <a:pt x="79343" y="33338"/>
                    </a:cubicBezTo>
                    <a:cubicBezTo>
                      <a:pt x="79629" y="29242"/>
                      <a:pt x="76390" y="26575"/>
                      <a:pt x="72485" y="27527"/>
                    </a:cubicBezTo>
                    <a:cubicBezTo>
                      <a:pt x="70485" y="28004"/>
                      <a:pt x="68771" y="29146"/>
                      <a:pt x="67151" y="30385"/>
                    </a:cubicBezTo>
                    <a:cubicBezTo>
                      <a:pt x="62198" y="34195"/>
                      <a:pt x="57817" y="38671"/>
                      <a:pt x="54007" y="43529"/>
                    </a:cubicBezTo>
                    <a:cubicBezTo>
                      <a:pt x="43720" y="36195"/>
                      <a:pt x="26003" y="21146"/>
                      <a:pt x="17335" y="0"/>
                    </a:cubicBezTo>
                    <a:cubicBezTo>
                      <a:pt x="17335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0" y="55150"/>
                      <a:pt x="43624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4" y="68390"/>
                      <a:pt x="39814" y="71057"/>
                      <a:pt x="40957" y="73343"/>
                    </a:cubicBezTo>
                    <a:cubicBezTo>
                      <a:pt x="45815" y="83153"/>
                      <a:pt x="57626" y="69437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F8AA3296-2038-4C1E-BC39-E579D8EBBE82}"/>
                  </a:ext>
                </a:extLst>
              </p:cNvPr>
              <p:cNvSpPr/>
              <p:nvPr/>
            </p:nvSpPr>
            <p:spPr>
              <a:xfrm>
                <a:off x="8072434" y="3828974"/>
                <a:ext cx="58718" cy="75379"/>
              </a:xfrm>
              <a:custGeom>
                <a:avLst/>
                <a:gdLst>
                  <a:gd name="connsiteX0" fmla="*/ 19814 w 58718"/>
                  <a:gd name="connsiteY0" fmla="*/ 75228 h 75379"/>
                  <a:gd name="connsiteX1" fmla="*/ 38293 w 58718"/>
                  <a:gd name="connsiteY1" fmla="*/ 74752 h 75379"/>
                  <a:gd name="connsiteX2" fmla="*/ 51818 w 58718"/>
                  <a:gd name="connsiteY2" fmla="*/ 72466 h 75379"/>
                  <a:gd name="connsiteX3" fmla="*/ 56009 w 58718"/>
                  <a:gd name="connsiteY3" fmla="*/ 70561 h 75379"/>
                  <a:gd name="connsiteX4" fmla="*/ 56486 w 58718"/>
                  <a:gd name="connsiteY4" fmla="*/ 61607 h 75379"/>
                  <a:gd name="connsiteX5" fmla="*/ 50961 w 58718"/>
                  <a:gd name="connsiteY5" fmla="*/ 59036 h 75379"/>
                  <a:gd name="connsiteX6" fmla="*/ 32483 w 58718"/>
                  <a:gd name="connsiteY6" fmla="*/ 56464 h 75379"/>
                  <a:gd name="connsiteX7" fmla="*/ 45151 w 58718"/>
                  <a:gd name="connsiteY7" fmla="*/ 933 h 75379"/>
                  <a:gd name="connsiteX8" fmla="*/ 14385 w 58718"/>
                  <a:gd name="connsiteY8" fmla="*/ 2362 h 75379"/>
                  <a:gd name="connsiteX9" fmla="*/ 27244 w 58718"/>
                  <a:gd name="connsiteY9" fmla="*/ 56464 h 75379"/>
                  <a:gd name="connsiteX10" fmla="*/ 13814 w 58718"/>
                  <a:gd name="connsiteY10" fmla="*/ 57416 h 75379"/>
                  <a:gd name="connsiteX11" fmla="*/ 6384 w 58718"/>
                  <a:gd name="connsiteY11" fmla="*/ 59036 h 75379"/>
                  <a:gd name="connsiteX12" fmla="*/ 764 w 58718"/>
                  <a:gd name="connsiteY12" fmla="*/ 63893 h 75379"/>
                  <a:gd name="connsiteX13" fmla="*/ 19814 w 58718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8" h="75379">
                    <a:moveTo>
                      <a:pt x="19814" y="75228"/>
                    </a:moveTo>
                    <a:cubicBezTo>
                      <a:pt x="25910" y="75514"/>
                      <a:pt x="32197" y="75419"/>
                      <a:pt x="38293" y="74752"/>
                    </a:cubicBezTo>
                    <a:cubicBezTo>
                      <a:pt x="42389" y="74276"/>
                      <a:pt x="47532" y="73895"/>
                      <a:pt x="51818" y="72466"/>
                    </a:cubicBezTo>
                    <a:cubicBezTo>
                      <a:pt x="53342" y="71990"/>
                      <a:pt x="54771" y="71323"/>
                      <a:pt x="56009" y="70561"/>
                    </a:cubicBezTo>
                    <a:cubicBezTo>
                      <a:pt x="59438" y="68370"/>
                      <a:pt x="59629" y="64179"/>
                      <a:pt x="56486" y="61607"/>
                    </a:cubicBezTo>
                    <a:cubicBezTo>
                      <a:pt x="54866" y="60274"/>
                      <a:pt x="52961" y="59607"/>
                      <a:pt x="50961" y="59036"/>
                    </a:cubicBezTo>
                    <a:cubicBezTo>
                      <a:pt x="44960" y="57321"/>
                      <a:pt x="38769" y="56654"/>
                      <a:pt x="32483" y="56464"/>
                    </a:cubicBezTo>
                    <a:cubicBezTo>
                      <a:pt x="32197" y="43891"/>
                      <a:pt x="33435" y="20650"/>
                      <a:pt x="45151" y="933"/>
                    </a:cubicBezTo>
                    <a:cubicBezTo>
                      <a:pt x="45151" y="933"/>
                      <a:pt x="32673" y="-1924"/>
                      <a:pt x="14385" y="2362"/>
                    </a:cubicBezTo>
                    <a:cubicBezTo>
                      <a:pt x="14385" y="2362"/>
                      <a:pt x="25529" y="18745"/>
                      <a:pt x="27244" y="56464"/>
                    </a:cubicBezTo>
                    <a:cubicBezTo>
                      <a:pt x="22767" y="56559"/>
                      <a:pt x="18290" y="56940"/>
                      <a:pt x="13814" y="57416"/>
                    </a:cubicBezTo>
                    <a:cubicBezTo>
                      <a:pt x="11337" y="57702"/>
                      <a:pt x="8765" y="58083"/>
                      <a:pt x="6384" y="59036"/>
                    </a:cubicBezTo>
                    <a:cubicBezTo>
                      <a:pt x="4003" y="59988"/>
                      <a:pt x="1907" y="61607"/>
                      <a:pt x="764" y="63893"/>
                    </a:cubicBezTo>
                    <a:cubicBezTo>
                      <a:pt x="-3903" y="73799"/>
                      <a:pt x="14099" y="74942"/>
                      <a:pt x="19814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9B513224-36E1-4D73-8353-40BC4D9C7EC1}"/>
                  </a:ext>
                </a:extLst>
              </p:cNvPr>
              <p:cNvSpPr/>
              <p:nvPr/>
            </p:nvSpPr>
            <p:spPr>
              <a:xfrm>
                <a:off x="7915274" y="3752659"/>
                <a:ext cx="81819" cy="74711"/>
              </a:xfrm>
              <a:custGeom>
                <a:avLst/>
                <a:gdLst>
                  <a:gd name="connsiteX0" fmla="*/ 7239 w 81819"/>
                  <a:gd name="connsiteY0" fmla="*/ 48196 h 74711"/>
                  <a:gd name="connsiteX1" fmla="*/ 18765 w 81819"/>
                  <a:gd name="connsiteY1" fmla="*/ 62675 h 74711"/>
                  <a:gd name="connsiteX2" fmla="*/ 28766 w 81819"/>
                  <a:gd name="connsiteY2" fmla="*/ 72104 h 74711"/>
                  <a:gd name="connsiteX3" fmla="*/ 32862 w 81819"/>
                  <a:gd name="connsiteY3" fmla="*/ 74295 h 74711"/>
                  <a:gd name="connsiteX4" fmla="*/ 40291 w 81819"/>
                  <a:gd name="connsiteY4" fmla="*/ 69247 h 74711"/>
                  <a:gd name="connsiteX5" fmla="*/ 38957 w 81819"/>
                  <a:gd name="connsiteY5" fmla="*/ 63341 h 74711"/>
                  <a:gd name="connsiteX6" fmla="*/ 29909 w 81819"/>
                  <a:gd name="connsiteY6" fmla="*/ 47054 h 74711"/>
                  <a:gd name="connsiteX7" fmla="*/ 81820 w 81819"/>
                  <a:gd name="connsiteY7" fmla="*/ 23622 h 74711"/>
                  <a:gd name="connsiteX8" fmla="*/ 62198 w 81819"/>
                  <a:gd name="connsiteY8" fmla="*/ 0 h 74711"/>
                  <a:gd name="connsiteX9" fmla="*/ 26765 w 81819"/>
                  <a:gd name="connsiteY9" fmla="*/ 42863 h 74711"/>
                  <a:gd name="connsiteX10" fmla="*/ 17907 w 81819"/>
                  <a:gd name="connsiteY10" fmla="*/ 32766 h 74711"/>
                  <a:gd name="connsiteX11" fmla="*/ 12192 w 81819"/>
                  <a:gd name="connsiteY11" fmla="*/ 27813 h 74711"/>
                  <a:gd name="connsiteX12" fmla="*/ 4953 w 81819"/>
                  <a:gd name="connsiteY12" fmla="*/ 26289 h 74711"/>
                  <a:gd name="connsiteX13" fmla="*/ 7239 w 81819"/>
                  <a:gd name="connsiteY13" fmla="*/ 48196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19" h="74711">
                    <a:moveTo>
                      <a:pt x="7239" y="48196"/>
                    </a:moveTo>
                    <a:cubicBezTo>
                      <a:pt x="10668" y="53245"/>
                      <a:pt x="14573" y="58198"/>
                      <a:pt x="18765" y="62675"/>
                    </a:cubicBezTo>
                    <a:cubicBezTo>
                      <a:pt x="21622" y="65627"/>
                      <a:pt x="25051" y="69437"/>
                      <a:pt x="28766" y="72104"/>
                    </a:cubicBezTo>
                    <a:cubicBezTo>
                      <a:pt x="30099" y="73057"/>
                      <a:pt x="31433" y="73819"/>
                      <a:pt x="32862" y="74295"/>
                    </a:cubicBezTo>
                    <a:cubicBezTo>
                      <a:pt x="36672" y="75724"/>
                      <a:pt x="40100" y="73342"/>
                      <a:pt x="40291" y="69247"/>
                    </a:cubicBezTo>
                    <a:cubicBezTo>
                      <a:pt x="40386" y="67246"/>
                      <a:pt x="39720" y="65246"/>
                      <a:pt x="38957" y="63341"/>
                    </a:cubicBezTo>
                    <a:cubicBezTo>
                      <a:pt x="36672" y="57531"/>
                      <a:pt x="33528" y="52102"/>
                      <a:pt x="29909" y="47054"/>
                    </a:cubicBezTo>
                    <a:cubicBezTo>
                      <a:pt x="39720" y="39243"/>
                      <a:pt x="59055" y="26289"/>
                      <a:pt x="81820" y="23622"/>
                    </a:cubicBezTo>
                    <a:cubicBezTo>
                      <a:pt x="81820" y="23622"/>
                      <a:pt x="76581" y="12002"/>
                      <a:pt x="62198" y="0"/>
                    </a:cubicBezTo>
                    <a:cubicBezTo>
                      <a:pt x="62198" y="0"/>
                      <a:pt x="55817" y="18764"/>
                      <a:pt x="26765" y="42863"/>
                    </a:cubicBezTo>
                    <a:cubicBezTo>
                      <a:pt x="24003" y="39338"/>
                      <a:pt x="20955" y="36004"/>
                      <a:pt x="17907" y="32766"/>
                    </a:cubicBezTo>
                    <a:cubicBezTo>
                      <a:pt x="16193" y="30956"/>
                      <a:pt x="14383" y="29146"/>
                      <a:pt x="12192" y="27813"/>
                    </a:cubicBezTo>
                    <a:cubicBezTo>
                      <a:pt x="10001" y="26479"/>
                      <a:pt x="7430" y="25813"/>
                      <a:pt x="4953" y="26289"/>
                    </a:cubicBezTo>
                    <a:cubicBezTo>
                      <a:pt x="-5905" y="28480"/>
                      <a:pt x="4001" y="43529"/>
                      <a:pt x="7239" y="4819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B13A4149-CDAA-4F65-8435-21C73D27EBE5}"/>
                  </a:ext>
                </a:extLst>
              </p:cNvPr>
              <p:cNvSpPr/>
              <p:nvPr/>
            </p:nvSpPr>
            <p:spPr>
              <a:xfrm>
                <a:off x="7896598" y="3586263"/>
                <a:ext cx="77635" cy="61525"/>
              </a:xfrm>
              <a:custGeom>
                <a:avLst/>
                <a:gdLst>
                  <a:gd name="connsiteX0" fmla="*/ 6102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4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2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2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0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4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3913" y="-5530"/>
                      <a:pt x="7912" y="11520"/>
                      <a:pt x="6102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C552B138-2221-4177-A7D2-13F2DD95D1BA}"/>
                  </a:ext>
                </a:extLst>
              </p:cNvPr>
              <p:cNvSpPr/>
              <p:nvPr/>
            </p:nvSpPr>
            <p:spPr>
              <a:xfrm>
                <a:off x="8015240" y="3465293"/>
                <a:ext cx="64530" cy="81531"/>
              </a:xfrm>
              <a:custGeom>
                <a:avLst/>
                <a:gdLst>
                  <a:gd name="connsiteX0" fmla="*/ 33288 w 64530"/>
                  <a:gd name="connsiteY0" fmla="*/ 2950 h 81531"/>
                  <a:gd name="connsiteX1" fmla="*/ 16239 w 64530"/>
                  <a:gd name="connsiteY1" fmla="*/ 10094 h 81531"/>
                  <a:gd name="connsiteX2" fmla="*/ 4428 w 64530"/>
                  <a:gd name="connsiteY2" fmla="*/ 17142 h 81531"/>
                  <a:gd name="connsiteX3" fmla="*/ 1189 w 64530"/>
                  <a:gd name="connsiteY3" fmla="*/ 20476 h 81531"/>
                  <a:gd name="connsiteX4" fmla="*/ 3952 w 64530"/>
                  <a:gd name="connsiteY4" fmla="*/ 29048 h 81531"/>
                  <a:gd name="connsiteX5" fmla="*/ 10047 w 64530"/>
                  <a:gd name="connsiteY5" fmla="*/ 29429 h 81531"/>
                  <a:gd name="connsiteX6" fmla="*/ 28145 w 64530"/>
                  <a:gd name="connsiteY6" fmla="*/ 25143 h 81531"/>
                  <a:gd name="connsiteX7" fmla="*/ 36432 w 64530"/>
                  <a:gd name="connsiteY7" fmla="*/ 81531 h 81531"/>
                  <a:gd name="connsiteX8" fmla="*/ 64530 w 64530"/>
                  <a:gd name="connsiteY8" fmla="*/ 69053 h 81531"/>
                  <a:gd name="connsiteX9" fmla="*/ 33003 w 64530"/>
                  <a:gd name="connsiteY9" fmla="*/ 23238 h 81531"/>
                  <a:gd name="connsiteX10" fmla="*/ 45195 w 64530"/>
                  <a:gd name="connsiteY10" fmla="*/ 17428 h 81531"/>
                  <a:gd name="connsiteX11" fmla="*/ 51481 w 64530"/>
                  <a:gd name="connsiteY11" fmla="*/ 13237 h 81531"/>
                  <a:gd name="connsiteX12" fmla="*/ 55005 w 64530"/>
                  <a:gd name="connsiteY12" fmla="*/ 6665 h 81531"/>
                  <a:gd name="connsiteX13" fmla="*/ 33288 w 64530"/>
                  <a:gd name="connsiteY13" fmla="*/ 2950 h 8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531">
                    <a:moveTo>
                      <a:pt x="33288" y="2950"/>
                    </a:moveTo>
                    <a:cubicBezTo>
                      <a:pt x="27478" y="4855"/>
                      <a:pt x="21668" y="7236"/>
                      <a:pt x="16239" y="10094"/>
                    </a:cubicBezTo>
                    <a:cubicBezTo>
                      <a:pt x="12619" y="11999"/>
                      <a:pt x="7952" y="14285"/>
                      <a:pt x="4428" y="17142"/>
                    </a:cubicBezTo>
                    <a:cubicBezTo>
                      <a:pt x="3189" y="18190"/>
                      <a:pt x="2046" y="19238"/>
                      <a:pt x="1189" y="20476"/>
                    </a:cubicBezTo>
                    <a:cubicBezTo>
                      <a:pt x="-1192" y="23714"/>
                      <a:pt x="142" y="27715"/>
                      <a:pt x="3952" y="29048"/>
                    </a:cubicBezTo>
                    <a:cubicBezTo>
                      <a:pt x="5856" y="29715"/>
                      <a:pt x="7952" y="29620"/>
                      <a:pt x="10047" y="29429"/>
                    </a:cubicBezTo>
                    <a:cubicBezTo>
                      <a:pt x="16239" y="28858"/>
                      <a:pt x="22335" y="27334"/>
                      <a:pt x="28145" y="25143"/>
                    </a:cubicBezTo>
                    <a:cubicBezTo>
                      <a:pt x="33003" y="36764"/>
                      <a:pt x="40146" y="58862"/>
                      <a:pt x="36432" y="81531"/>
                    </a:cubicBezTo>
                    <a:cubicBezTo>
                      <a:pt x="36432" y="81531"/>
                      <a:pt x="49100" y="79721"/>
                      <a:pt x="64530" y="69053"/>
                    </a:cubicBezTo>
                    <a:cubicBezTo>
                      <a:pt x="64530" y="69053"/>
                      <a:pt x="48243" y="57814"/>
                      <a:pt x="33003" y="23238"/>
                    </a:cubicBezTo>
                    <a:cubicBezTo>
                      <a:pt x="37099" y="21524"/>
                      <a:pt x="41194" y="19523"/>
                      <a:pt x="45195" y="17428"/>
                    </a:cubicBezTo>
                    <a:cubicBezTo>
                      <a:pt x="47386" y="16285"/>
                      <a:pt x="49671" y="15047"/>
                      <a:pt x="51481" y="13237"/>
                    </a:cubicBezTo>
                    <a:cubicBezTo>
                      <a:pt x="53291" y="11522"/>
                      <a:pt x="54720" y="9236"/>
                      <a:pt x="55005" y="6665"/>
                    </a:cubicBezTo>
                    <a:cubicBezTo>
                      <a:pt x="55958" y="-4289"/>
                      <a:pt x="38622" y="1140"/>
                      <a:pt x="33288" y="295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EE6B16C9-5EB1-4F43-AEF1-6F9E9504E94B}"/>
                  </a:ext>
                </a:extLst>
              </p:cNvPr>
              <p:cNvSpPr/>
              <p:nvPr/>
            </p:nvSpPr>
            <p:spPr>
              <a:xfrm>
                <a:off x="8220645" y="3496112"/>
                <a:ext cx="117493" cy="104433"/>
              </a:xfrm>
              <a:custGeom>
                <a:avLst/>
                <a:gdLst>
                  <a:gd name="connsiteX0" fmla="*/ 108490 w 117493"/>
                  <a:gd name="connsiteY0" fmla="*/ 40235 h 104433"/>
                  <a:gd name="connsiteX1" fmla="*/ 93250 w 117493"/>
                  <a:gd name="connsiteY1" fmla="*/ 18613 h 104433"/>
                  <a:gd name="connsiteX2" fmla="*/ 79724 w 117493"/>
                  <a:gd name="connsiteY2" fmla="*/ 4325 h 104433"/>
                  <a:gd name="connsiteX3" fmla="*/ 74104 w 117493"/>
                  <a:gd name="connsiteY3" fmla="*/ 801 h 104433"/>
                  <a:gd name="connsiteX4" fmla="*/ 63055 w 117493"/>
                  <a:gd name="connsiteY4" fmla="*/ 7373 h 104433"/>
                  <a:gd name="connsiteX5" fmla="*/ 64484 w 117493"/>
                  <a:gd name="connsiteY5" fmla="*/ 15946 h 104433"/>
                  <a:gd name="connsiteX6" fmla="*/ 76105 w 117493"/>
                  <a:gd name="connsiteY6" fmla="*/ 39949 h 104433"/>
                  <a:gd name="connsiteX7" fmla="*/ 0 w 117493"/>
                  <a:gd name="connsiteY7" fmla="*/ 69000 h 104433"/>
                  <a:gd name="connsiteX8" fmla="*/ 26098 w 117493"/>
                  <a:gd name="connsiteY8" fmla="*/ 104433 h 104433"/>
                  <a:gd name="connsiteX9" fmla="*/ 80201 w 117493"/>
                  <a:gd name="connsiteY9" fmla="*/ 46140 h 104433"/>
                  <a:gd name="connsiteX10" fmla="*/ 92012 w 117493"/>
                  <a:gd name="connsiteY10" fmla="*/ 61285 h 104433"/>
                  <a:gd name="connsiteX11" fmla="*/ 99822 w 117493"/>
                  <a:gd name="connsiteY11" fmla="*/ 68810 h 104433"/>
                  <a:gd name="connsiteX12" fmla="*/ 110014 w 117493"/>
                  <a:gd name="connsiteY12" fmla="*/ 71667 h 104433"/>
                  <a:gd name="connsiteX13" fmla="*/ 108490 w 117493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93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4" y="2897"/>
                      <a:pt x="76010" y="1658"/>
                      <a:pt x="74104" y="801"/>
                    </a:cubicBezTo>
                    <a:cubicBezTo>
                      <a:pt x="68771" y="-1580"/>
                      <a:pt x="63627" y="1563"/>
                      <a:pt x="63055" y="7373"/>
                    </a:cubicBezTo>
                    <a:cubicBezTo>
                      <a:pt x="62770" y="10326"/>
                      <a:pt x="63532" y="13183"/>
                      <a:pt x="64484" y="15946"/>
                    </a:cubicBezTo>
                    <a:cubicBezTo>
                      <a:pt x="67246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8" y="104433"/>
                    </a:cubicBezTo>
                    <a:cubicBezTo>
                      <a:pt x="26098" y="104433"/>
                      <a:pt x="36767" y="78144"/>
                      <a:pt x="80201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89" y="72143"/>
                      <a:pt x="110014" y="71667"/>
                    </a:cubicBezTo>
                    <a:cubicBezTo>
                      <a:pt x="125635" y="69572"/>
                      <a:pt x="112586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0839C043-9F10-4E56-9502-ADDD76102674}"/>
                  </a:ext>
                </a:extLst>
              </p:cNvPr>
              <p:cNvSpPr/>
              <p:nvPr/>
            </p:nvSpPr>
            <p:spPr>
              <a:xfrm>
                <a:off x="8252840" y="3693413"/>
                <a:ext cx="112609" cy="93307"/>
              </a:xfrm>
              <a:custGeom>
                <a:avLst/>
                <a:gdLst>
                  <a:gd name="connsiteX0" fmla="*/ 100774 w 112609"/>
                  <a:gd name="connsiteY0" fmla="*/ 70485 h 93307"/>
                  <a:gd name="connsiteX1" fmla="*/ 109156 w 112609"/>
                  <a:gd name="connsiteY1" fmla="*/ 45339 h 93307"/>
                  <a:gd name="connsiteX2" fmla="*/ 112586 w 112609"/>
                  <a:gd name="connsiteY2" fmla="*/ 26003 h 93307"/>
                  <a:gd name="connsiteX3" fmla="*/ 112014 w 112609"/>
                  <a:gd name="connsiteY3" fmla="*/ 19336 h 93307"/>
                  <a:gd name="connsiteX4" fmla="*/ 100108 w 112609"/>
                  <a:gd name="connsiteY4" fmla="*/ 14288 h 93307"/>
                  <a:gd name="connsiteX5" fmla="*/ 94012 w 112609"/>
                  <a:gd name="connsiteY5" fmla="*/ 20479 h 93307"/>
                  <a:gd name="connsiteX6" fmla="*/ 81534 w 112609"/>
                  <a:gd name="connsiteY6" fmla="*/ 44006 h 93307"/>
                  <a:gd name="connsiteX7" fmla="*/ 12954 w 112609"/>
                  <a:gd name="connsiteY7" fmla="*/ 0 h 93307"/>
                  <a:gd name="connsiteX8" fmla="*/ 0 w 112609"/>
                  <a:gd name="connsiteY8" fmla="*/ 42005 h 93307"/>
                  <a:gd name="connsiteX9" fmla="*/ 79057 w 112609"/>
                  <a:gd name="connsiteY9" fmla="*/ 50959 h 93307"/>
                  <a:gd name="connsiteX10" fmla="*/ 73819 w 112609"/>
                  <a:gd name="connsiteY10" fmla="*/ 69533 h 93307"/>
                  <a:gd name="connsiteX11" fmla="*/ 72390 w 112609"/>
                  <a:gd name="connsiteY11" fmla="*/ 80296 h 93307"/>
                  <a:gd name="connsiteX12" fmla="*/ 76200 w 112609"/>
                  <a:gd name="connsiteY12" fmla="*/ 90202 h 93307"/>
                  <a:gd name="connsiteX13" fmla="*/ 100774 w 112609"/>
                  <a:gd name="connsiteY13" fmla="*/ 70485 h 93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307">
                    <a:moveTo>
                      <a:pt x="100774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5"/>
                      <a:pt x="112586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2"/>
                      <a:pt x="95726" y="18098"/>
                      <a:pt x="94012" y="20479"/>
                    </a:cubicBezTo>
                    <a:cubicBezTo>
                      <a:pt x="88868" y="27718"/>
                      <a:pt x="84772" y="35719"/>
                      <a:pt x="81534" y="44006"/>
                    </a:cubicBezTo>
                    <a:cubicBezTo>
                      <a:pt x="64389" y="38291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005"/>
                    </a:cubicBezTo>
                    <a:cubicBezTo>
                      <a:pt x="0" y="42005"/>
                      <a:pt x="27527" y="34957"/>
                      <a:pt x="79057" y="50959"/>
                    </a:cubicBezTo>
                    <a:cubicBezTo>
                      <a:pt x="77057" y="57055"/>
                      <a:pt x="75343" y="63246"/>
                      <a:pt x="73819" y="69533"/>
                    </a:cubicBezTo>
                    <a:cubicBezTo>
                      <a:pt x="72962" y="73057"/>
                      <a:pt x="72199" y="76676"/>
                      <a:pt x="72390" y="80296"/>
                    </a:cubicBezTo>
                    <a:cubicBezTo>
                      <a:pt x="72485" y="83915"/>
                      <a:pt x="73628" y="87630"/>
                      <a:pt x="76200" y="90202"/>
                    </a:cubicBezTo>
                    <a:cubicBezTo>
                      <a:pt x="87344" y="101727"/>
                      <a:pt x="97631" y="78010"/>
                      <a:pt x="100774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7E650445-454B-41AE-954C-905618E39880}"/>
                  </a:ext>
                </a:extLst>
              </p:cNvPr>
              <p:cNvSpPr/>
              <p:nvPr/>
            </p:nvSpPr>
            <p:spPr>
              <a:xfrm>
                <a:off x="8147970" y="3806380"/>
                <a:ext cx="87105" cy="115005"/>
              </a:xfrm>
              <a:custGeom>
                <a:avLst/>
                <a:gdLst>
                  <a:gd name="connsiteX0" fmla="*/ 37052 w 87105"/>
                  <a:gd name="connsiteY0" fmla="*/ 112395 h 115005"/>
                  <a:gd name="connsiteX1" fmla="*/ 62294 w 87105"/>
                  <a:gd name="connsiteY1" fmla="*/ 104204 h 115005"/>
                  <a:gd name="connsiteX2" fmla="*/ 79915 w 87105"/>
                  <a:gd name="connsiteY2" fmla="*/ 95536 h 115005"/>
                  <a:gd name="connsiteX3" fmla="*/ 84963 w 87105"/>
                  <a:gd name="connsiteY3" fmla="*/ 91154 h 115005"/>
                  <a:gd name="connsiteX4" fmla="*/ 81915 w 87105"/>
                  <a:gd name="connsiteY4" fmla="*/ 78581 h 115005"/>
                  <a:gd name="connsiteX5" fmla="*/ 73247 w 87105"/>
                  <a:gd name="connsiteY5" fmla="*/ 77343 h 115005"/>
                  <a:gd name="connsiteX6" fmla="*/ 46863 w 87105"/>
                  <a:gd name="connsiteY6" fmla="*/ 81344 h 115005"/>
                  <a:gd name="connsiteX7" fmla="*/ 41529 w 87105"/>
                  <a:gd name="connsiteY7" fmla="*/ 0 h 115005"/>
                  <a:gd name="connsiteX8" fmla="*/ 0 w 87105"/>
                  <a:gd name="connsiteY8" fmla="*/ 14478 h 115005"/>
                  <a:gd name="connsiteX9" fmla="*/ 39719 w 87105"/>
                  <a:gd name="connsiteY9" fmla="*/ 83439 h 115005"/>
                  <a:gd name="connsiteX10" fmla="*/ 21717 w 87105"/>
                  <a:gd name="connsiteY10" fmla="*/ 90297 h 115005"/>
                  <a:gd name="connsiteX11" fmla="*/ 12192 w 87105"/>
                  <a:gd name="connsiteY11" fmla="*/ 95536 h 115005"/>
                  <a:gd name="connsiteX12" fmla="*/ 6477 w 87105"/>
                  <a:gd name="connsiteY12" fmla="*/ 104489 h 115005"/>
                  <a:gd name="connsiteX13" fmla="*/ 37052 w 87105"/>
                  <a:gd name="connsiteY13" fmla="*/ 112395 h 115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5" h="115005">
                    <a:moveTo>
                      <a:pt x="37052" y="112395"/>
                    </a:moveTo>
                    <a:cubicBezTo>
                      <a:pt x="45625" y="110300"/>
                      <a:pt x="54102" y="107633"/>
                      <a:pt x="62294" y="104204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4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9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2" y="87725"/>
                      <a:pt x="21717" y="90297"/>
                    </a:cubicBezTo>
                    <a:cubicBezTo>
                      <a:pt x="18383" y="91726"/>
                      <a:pt x="15050" y="93250"/>
                      <a:pt x="12192" y="95536"/>
                    </a:cubicBezTo>
                    <a:cubicBezTo>
                      <a:pt x="9335" y="97822"/>
                      <a:pt x="7049" y="100870"/>
                      <a:pt x="6477" y="104489"/>
                    </a:cubicBezTo>
                    <a:cubicBezTo>
                      <a:pt x="3905" y="120015"/>
                      <a:pt x="29146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44E5B8B0-C9E0-4599-90B7-A52D63048795}"/>
                  </a:ext>
                </a:extLst>
              </p:cNvPr>
              <p:cNvSpPr/>
              <p:nvPr/>
            </p:nvSpPr>
            <p:spPr>
              <a:xfrm>
                <a:off x="7943503" y="3787044"/>
                <a:ext cx="109787" cy="113857"/>
              </a:xfrm>
              <a:custGeom>
                <a:avLst/>
                <a:gdLst>
                  <a:gd name="connsiteX0" fmla="*/ 16824 w 109787"/>
                  <a:gd name="connsiteY0" fmla="*/ 87916 h 113857"/>
                  <a:gd name="connsiteX1" fmla="*/ 38350 w 109787"/>
                  <a:gd name="connsiteY1" fmla="*/ 103346 h 113857"/>
                  <a:gd name="connsiteX2" fmla="*/ 55781 w 109787"/>
                  <a:gd name="connsiteY2" fmla="*/ 112395 h 113857"/>
                  <a:gd name="connsiteX3" fmla="*/ 62258 w 109787"/>
                  <a:gd name="connsiteY3" fmla="*/ 113824 h 113857"/>
                  <a:gd name="connsiteX4" fmla="*/ 70545 w 109787"/>
                  <a:gd name="connsiteY4" fmla="*/ 103918 h 113857"/>
                  <a:gd name="connsiteX5" fmla="*/ 66354 w 109787"/>
                  <a:gd name="connsiteY5" fmla="*/ 96298 h 113857"/>
                  <a:gd name="connsiteX6" fmla="*/ 47494 w 109787"/>
                  <a:gd name="connsiteY6" fmla="*/ 77438 h 113857"/>
                  <a:gd name="connsiteX7" fmla="*/ 109788 w 109787"/>
                  <a:gd name="connsiteY7" fmla="*/ 24860 h 113857"/>
                  <a:gd name="connsiteX8" fmla="*/ 73402 w 109787"/>
                  <a:gd name="connsiteY8" fmla="*/ 0 h 113857"/>
                  <a:gd name="connsiteX9" fmla="*/ 41494 w 109787"/>
                  <a:gd name="connsiteY9" fmla="*/ 72866 h 113857"/>
                  <a:gd name="connsiteX10" fmla="*/ 25301 w 109787"/>
                  <a:gd name="connsiteY10" fmla="*/ 62389 h 113857"/>
                  <a:gd name="connsiteX11" fmla="*/ 15490 w 109787"/>
                  <a:gd name="connsiteY11" fmla="*/ 57817 h 113857"/>
                  <a:gd name="connsiteX12" fmla="*/ 4918 w 109787"/>
                  <a:gd name="connsiteY12" fmla="*/ 58483 h 113857"/>
                  <a:gd name="connsiteX13" fmla="*/ 16824 w 10978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87" h="113857">
                    <a:moveTo>
                      <a:pt x="16824" y="87916"/>
                    </a:moveTo>
                    <a:cubicBezTo>
                      <a:pt x="23587" y="93536"/>
                      <a:pt x="30826" y="98870"/>
                      <a:pt x="38350" y="103346"/>
                    </a:cubicBezTo>
                    <a:cubicBezTo>
                      <a:pt x="43398" y="106394"/>
                      <a:pt x="49590" y="110300"/>
                      <a:pt x="55781" y="112395"/>
                    </a:cubicBezTo>
                    <a:cubicBezTo>
                      <a:pt x="57972" y="113157"/>
                      <a:pt x="60163" y="113633"/>
                      <a:pt x="62258" y="113824"/>
                    </a:cubicBezTo>
                    <a:cubicBezTo>
                      <a:pt x="68068" y="114300"/>
                      <a:pt x="71878" y="109633"/>
                      <a:pt x="70545" y="103918"/>
                    </a:cubicBezTo>
                    <a:cubicBezTo>
                      <a:pt x="69878" y="101060"/>
                      <a:pt x="68163" y="98584"/>
                      <a:pt x="66354" y="96298"/>
                    </a:cubicBezTo>
                    <a:cubicBezTo>
                      <a:pt x="60924" y="89249"/>
                      <a:pt x="54543" y="82963"/>
                      <a:pt x="47494" y="77438"/>
                    </a:cubicBezTo>
                    <a:cubicBezTo>
                      <a:pt x="57972" y="62770"/>
                      <a:pt x="79498" y="37338"/>
                      <a:pt x="109788" y="24860"/>
                    </a:cubicBezTo>
                    <a:cubicBezTo>
                      <a:pt x="109788" y="24860"/>
                      <a:pt x="98072" y="10858"/>
                      <a:pt x="73402" y="0"/>
                    </a:cubicBezTo>
                    <a:cubicBezTo>
                      <a:pt x="73402" y="0"/>
                      <a:pt x="71973" y="28385"/>
                      <a:pt x="41494" y="72866"/>
                    </a:cubicBezTo>
                    <a:cubicBezTo>
                      <a:pt x="36255" y="69152"/>
                      <a:pt x="30826" y="65627"/>
                      <a:pt x="25301" y="62389"/>
                    </a:cubicBezTo>
                    <a:cubicBezTo>
                      <a:pt x="22158" y="60579"/>
                      <a:pt x="19014" y="58769"/>
                      <a:pt x="15490" y="57817"/>
                    </a:cubicBezTo>
                    <a:cubicBezTo>
                      <a:pt x="11966" y="56864"/>
                      <a:pt x="8156" y="56864"/>
                      <a:pt x="4918" y="58483"/>
                    </a:cubicBezTo>
                    <a:cubicBezTo>
                      <a:pt x="-9084" y="65818"/>
                      <a:pt x="10632" y="82677"/>
                      <a:pt x="1682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09FF20E0-7FE3-4E7B-B6A5-C34E6F9FF6E5}"/>
                  </a:ext>
                </a:extLst>
              </p:cNvPr>
              <p:cNvSpPr/>
              <p:nvPr/>
            </p:nvSpPr>
            <p:spPr>
              <a:xfrm>
                <a:off x="7861860" y="3640076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8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3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7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22980E4C-B81A-4E61-A66C-25962399D0DD}"/>
                  </a:ext>
                </a:extLst>
              </p:cNvPr>
              <p:cNvSpPr/>
              <p:nvPr/>
            </p:nvSpPr>
            <p:spPr>
              <a:xfrm>
                <a:off x="7931551" y="3456554"/>
                <a:ext cx="106024" cy="117320"/>
              </a:xfrm>
              <a:custGeom>
                <a:avLst/>
                <a:gdLst>
                  <a:gd name="connsiteX0" fmla="*/ 38873 w 106024"/>
                  <a:gd name="connsiteY0" fmla="*/ 9784 h 117320"/>
                  <a:gd name="connsiteX1" fmla="*/ 17822 w 106024"/>
                  <a:gd name="connsiteY1" fmla="*/ 25786 h 117320"/>
                  <a:gd name="connsiteX2" fmla="*/ 4011 w 106024"/>
                  <a:gd name="connsiteY2" fmla="*/ 39787 h 117320"/>
                  <a:gd name="connsiteX3" fmla="*/ 678 w 106024"/>
                  <a:gd name="connsiteY3" fmla="*/ 45598 h 117320"/>
                  <a:gd name="connsiteX4" fmla="*/ 7631 w 106024"/>
                  <a:gd name="connsiteY4" fmla="*/ 56456 h 117320"/>
                  <a:gd name="connsiteX5" fmla="*/ 16203 w 106024"/>
                  <a:gd name="connsiteY5" fmla="*/ 54742 h 117320"/>
                  <a:gd name="connsiteX6" fmla="*/ 39730 w 106024"/>
                  <a:gd name="connsiteY6" fmla="*/ 42264 h 117320"/>
                  <a:gd name="connsiteX7" fmla="*/ 71544 w 106024"/>
                  <a:gd name="connsiteY7" fmla="*/ 117321 h 117320"/>
                  <a:gd name="connsiteX8" fmla="*/ 106024 w 106024"/>
                  <a:gd name="connsiteY8" fmla="*/ 89889 h 117320"/>
                  <a:gd name="connsiteX9" fmla="*/ 45826 w 106024"/>
                  <a:gd name="connsiteY9" fmla="*/ 37882 h 117320"/>
                  <a:gd name="connsiteX10" fmla="*/ 60590 w 106024"/>
                  <a:gd name="connsiteY10" fmla="*/ 25500 h 117320"/>
                  <a:gd name="connsiteX11" fmla="*/ 67829 w 106024"/>
                  <a:gd name="connsiteY11" fmla="*/ 17499 h 117320"/>
                  <a:gd name="connsiteX12" fmla="*/ 70305 w 106024"/>
                  <a:gd name="connsiteY12" fmla="*/ 7212 h 117320"/>
                  <a:gd name="connsiteX13" fmla="*/ 38873 w 106024"/>
                  <a:gd name="connsiteY13" fmla="*/ 9784 h 117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4" h="117320">
                    <a:moveTo>
                      <a:pt x="38873" y="9784"/>
                    </a:moveTo>
                    <a:cubicBezTo>
                      <a:pt x="31443" y="14546"/>
                      <a:pt x="24300" y="19880"/>
                      <a:pt x="17822" y="25786"/>
                    </a:cubicBezTo>
                    <a:cubicBezTo>
                      <a:pt x="13441" y="29786"/>
                      <a:pt x="7917" y="34549"/>
                      <a:pt x="4011" y="39787"/>
                    </a:cubicBezTo>
                    <a:cubicBezTo>
                      <a:pt x="2678" y="41692"/>
                      <a:pt x="1535" y="43597"/>
                      <a:pt x="678" y="45598"/>
                    </a:cubicBezTo>
                    <a:cubicBezTo>
                      <a:pt x="-1513" y="51027"/>
                      <a:pt x="1821" y="56075"/>
                      <a:pt x="7631" y="56456"/>
                    </a:cubicBezTo>
                    <a:cubicBezTo>
                      <a:pt x="10584" y="56647"/>
                      <a:pt x="13441" y="55789"/>
                      <a:pt x="16203" y="54742"/>
                    </a:cubicBezTo>
                    <a:cubicBezTo>
                      <a:pt x="24585" y="51694"/>
                      <a:pt x="32396" y="47312"/>
                      <a:pt x="39730" y="42264"/>
                    </a:cubicBezTo>
                    <a:cubicBezTo>
                      <a:pt x="50684" y="56647"/>
                      <a:pt x="68591" y="84650"/>
                      <a:pt x="71544" y="117321"/>
                    </a:cubicBezTo>
                    <a:cubicBezTo>
                      <a:pt x="71544" y="117321"/>
                      <a:pt x="88403" y="110177"/>
                      <a:pt x="106024" y="89889"/>
                    </a:cubicBezTo>
                    <a:cubicBezTo>
                      <a:pt x="106024" y="89889"/>
                      <a:pt x="79354" y="80173"/>
                      <a:pt x="45826" y="37882"/>
                    </a:cubicBezTo>
                    <a:cubicBezTo>
                      <a:pt x="50970" y="33977"/>
                      <a:pt x="55827" y="29786"/>
                      <a:pt x="60590" y="25500"/>
                    </a:cubicBezTo>
                    <a:cubicBezTo>
                      <a:pt x="63257" y="23023"/>
                      <a:pt x="65924" y="20547"/>
                      <a:pt x="67829" y="17499"/>
                    </a:cubicBezTo>
                    <a:cubicBezTo>
                      <a:pt x="69734" y="14451"/>
                      <a:pt x="70877" y="10736"/>
                      <a:pt x="70305" y="7212"/>
                    </a:cubicBezTo>
                    <a:cubicBezTo>
                      <a:pt x="67543" y="-8314"/>
                      <a:pt x="45636" y="5402"/>
                      <a:pt x="38873" y="97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15" name="Graphic 25">
              <a:extLst>
                <a:ext uri="{FF2B5EF4-FFF2-40B4-BE49-F238E27FC236}">
                  <a16:creationId xmlns:a16="http://schemas.microsoft.com/office/drawing/2014/main" id="{F479DDDF-B9C2-4BE3-931C-BC4AB5B35B10}"/>
                </a:ext>
              </a:extLst>
            </p:cNvPr>
            <p:cNvGrpSpPr/>
            <p:nvPr/>
          </p:nvGrpSpPr>
          <p:grpSpPr>
            <a:xfrm>
              <a:off x="7974710" y="3559873"/>
              <a:ext cx="271557" cy="263366"/>
              <a:chOff x="7974710" y="3559873"/>
              <a:chExt cx="271557" cy="263366"/>
            </a:xfrm>
            <a:solidFill>
              <a:srgbClr val="E54545"/>
            </a:solidFill>
          </p:grpSpPr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02499878-32B5-45FC-82C6-6CBA6CAA5EB7}"/>
                  </a:ext>
                </a:extLst>
              </p:cNvPr>
              <p:cNvSpPr/>
              <p:nvPr/>
            </p:nvSpPr>
            <p:spPr>
              <a:xfrm>
                <a:off x="7974710" y="3660743"/>
                <a:ext cx="35814" cy="50482"/>
              </a:xfrm>
              <a:custGeom>
                <a:avLst/>
                <a:gdLst>
                  <a:gd name="connsiteX0" fmla="*/ 17907 w 35814"/>
                  <a:gd name="connsiteY0" fmla="*/ 0 h 50482"/>
                  <a:gd name="connsiteX1" fmla="*/ 0 w 35814"/>
                  <a:gd name="connsiteY1" fmla="*/ 25241 h 50482"/>
                  <a:gd name="connsiteX2" fmla="*/ 17907 w 35814"/>
                  <a:gd name="connsiteY2" fmla="*/ 50483 h 50482"/>
                  <a:gd name="connsiteX3" fmla="*/ 35814 w 35814"/>
                  <a:gd name="connsiteY3" fmla="*/ 25241 h 50482"/>
                  <a:gd name="connsiteX4" fmla="*/ 17907 w 35814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D6187F54-6B22-467D-9A66-54E97F57BCAF}"/>
                  </a:ext>
                </a:extLst>
              </p:cNvPr>
              <p:cNvSpPr/>
              <p:nvPr/>
            </p:nvSpPr>
            <p:spPr>
              <a:xfrm>
                <a:off x="8210454" y="3668363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2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558AA716-9DBD-4F4D-A95E-73B0D882D63C}"/>
                  </a:ext>
                </a:extLst>
              </p:cNvPr>
              <p:cNvSpPr/>
              <p:nvPr/>
            </p:nvSpPr>
            <p:spPr>
              <a:xfrm>
                <a:off x="8156257" y="3566636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3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3"/>
                      <a:pt x="17907" y="50483"/>
                    </a:cubicBezTo>
                    <a:cubicBezTo>
                      <a:pt x="8017" y="50483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43DED7B1-6B25-49FD-BF19-672295E5DA74}"/>
                  </a:ext>
                </a:extLst>
              </p:cNvPr>
              <p:cNvSpPr/>
              <p:nvPr/>
            </p:nvSpPr>
            <p:spPr>
              <a:xfrm>
                <a:off x="8144064" y="3636454"/>
                <a:ext cx="48197" cy="68199"/>
              </a:xfrm>
              <a:custGeom>
                <a:avLst/>
                <a:gdLst>
                  <a:gd name="connsiteX0" fmla="*/ 24098 w 48197"/>
                  <a:gd name="connsiteY0" fmla="*/ 0 h 68199"/>
                  <a:gd name="connsiteX1" fmla="*/ 0 w 48197"/>
                  <a:gd name="connsiteY1" fmla="*/ 34100 h 68199"/>
                  <a:gd name="connsiteX2" fmla="*/ 24098 w 48197"/>
                  <a:gd name="connsiteY2" fmla="*/ 68199 h 68199"/>
                  <a:gd name="connsiteX3" fmla="*/ 48196 w 48197"/>
                  <a:gd name="connsiteY3" fmla="*/ 34100 h 68199"/>
                  <a:gd name="connsiteX4" fmla="*/ 24098 w 48197"/>
                  <a:gd name="connsiteY4" fmla="*/ 0 h 6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7" h="68199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6" y="52959"/>
                      <a:pt x="48196" y="34100"/>
                    </a:cubicBezTo>
                    <a:cubicBezTo>
                      <a:pt x="48292" y="15240"/>
                      <a:pt x="37433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C7D36264-AAF5-4C67-ABFC-1E4607456F3B}"/>
                  </a:ext>
                </a:extLst>
              </p:cNvPr>
              <p:cNvSpPr/>
              <p:nvPr/>
            </p:nvSpPr>
            <p:spPr>
              <a:xfrm>
                <a:off x="8003856" y="3736562"/>
                <a:ext cx="35814" cy="50482"/>
              </a:xfrm>
              <a:custGeom>
                <a:avLst/>
                <a:gdLst>
                  <a:gd name="connsiteX0" fmla="*/ 17907 w 35814"/>
                  <a:gd name="connsiteY0" fmla="*/ 0 h 50482"/>
                  <a:gd name="connsiteX1" fmla="*/ 0 w 35814"/>
                  <a:gd name="connsiteY1" fmla="*/ 25241 h 50482"/>
                  <a:gd name="connsiteX2" fmla="*/ 17907 w 35814"/>
                  <a:gd name="connsiteY2" fmla="*/ 50483 h 50482"/>
                  <a:gd name="connsiteX3" fmla="*/ 35814 w 35814"/>
                  <a:gd name="connsiteY3" fmla="*/ 25241 h 50482"/>
                  <a:gd name="connsiteX4" fmla="*/ 17907 w 35814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2A29622F-437F-4D25-9F99-7CC1CBCC046E}"/>
                  </a:ext>
                </a:extLst>
              </p:cNvPr>
              <p:cNvSpPr/>
              <p:nvPr/>
            </p:nvSpPr>
            <p:spPr>
              <a:xfrm>
                <a:off x="8033098" y="3602355"/>
                <a:ext cx="64579" cy="91249"/>
              </a:xfrm>
              <a:custGeom>
                <a:avLst/>
                <a:gdLst>
                  <a:gd name="connsiteX0" fmla="*/ 64579 w 64579"/>
                  <a:gd name="connsiteY0" fmla="*/ 45625 h 91249"/>
                  <a:gd name="connsiteX1" fmla="*/ 32290 w 64579"/>
                  <a:gd name="connsiteY1" fmla="*/ 91249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79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79" y="45625"/>
                    </a:moveTo>
                    <a:cubicBezTo>
                      <a:pt x="64579" y="70823"/>
                      <a:pt x="50123" y="91249"/>
                      <a:pt x="32290" y="91249"/>
                    </a:cubicBezTo>
                    <a:cubicBezTo>
                      <a:pt x="14456" y="91249"/>
                      <a:pt x="0" y="70823"/>
                      <a:pt x="0" y="45625"/>
                    </a:cubicBezTo>
                    <a:cubicBezTo>
                      <a:pt x="0" y="20427"/>
                      <a:pt x="14456" y="0"/>
                      <a:pt x="32290" y="0"/>
                    </a:cubicBezTo>
                    <a:cubicBezTo>
                      <a:pt x="50123" y="0"/>
                      <a:pt x="64579" y="20427"/>
                      <a:pt x="64579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507762F6-F9E2-402E-9D09-F39C1F803DD0}"/>
                  </a:ext>
                </a:extLst>
              </p:cNvPr>
              <p:cNvSpPr/>
              <p:nvPr/>
            </p:nvSpPr>
            <p:spPr>
              <a:xfrm>
                <a:off x="8091772" y="3723989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50 h 91249"/>
                  <a:gd name="connsiteX3" fmla="*/ 64579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50"/>
                      <a:pt x="32290" y="91250"/>
                    </a:cubicBezTo>
                    <a:cubicBezTo>
                      <a:pt x="50102" y="91250"/>
                      <a:pt x="64579" y="70771"/>
                      <a:pt x="64579" y="45625"/>
                    </a:cubicBezTo>
                    <a:cubicBezTo>
                      <a:pt x="64579" y="20479"/>
                      <a:pt x="50102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C8F1D976-CE0D-4A71-AABA-F7E342136AC2}"/>
                  </a:ext>
                </a:extLst>
              </p:cNvPr>
              <p:cNvSpPr/>
              <p:nvPr/>
            </p:nvSpPr>
            <p:spPr>
              <a:xfrm>
                <a:off x="8052625" y="3720941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0 h 26479"/>
                  <a:gd name="connsiteX2" fmla="*/ 0 w 18668"/>
                  <a:gd name="connsiteY2" fmla="*/ 13240 h 26479"/>
                  <a:gd name="connsiteX3" fmla="*/ 9334 w 18668"/>
                  <a:gd name="connsiteY3" fmla="*/ 26479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5906"/>
                      <a:pt x="14478" y="0"/>
                      <a:pt x="9334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479"/>
                      <a:pt x="18669" y="20479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143CC710-A01F-4E5B-ADF8-31592658F4D1}"/>
                  </a:ext>
                </a:extLst>
              </p:cNvPr>
              <p:cNvSpPr/>
              <p:nvPr/>
            </p:nvSpPr>
            <p:spPr>
              <a:xfrm>
                <a:off x="8168163" y="3726275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79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573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7ABA58B-AE9E-44F6-9BE8-F67C0E7DBBA0}"/>
                  </a:ext>
                </a:extLst>
              </p:cNvPr>
              <p:cNvSpPr/>
              <p:nvPr/>
            </p:nvSpPr>
            <p:spPr>
              <a:xfrm>
                <a:off x="8220455" y="3607974"/>
                <a:ext cx="18668" cy="26479"/>
              </a:xfrm>
              <a:custGeom>
                <a:avLst/>
                <a:gdLst>
                  <a:gd name="connsiteX0" fmla="*/ 9334 w 18668"/>
                  <a:gd name="connsiteY0" fmla="*/ 26480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4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7096A173-D206-48F0-9C45-F1DEE9B43CDE}"/>
                  </a:ext>
                </a:extLst>
              </p:cNvPr>
              <p:cNvSpPr/>
              <p:nvPr/>
            </p:nvSpPr>
            <p:spPr>
              <a:xfrm>
                <a:off x="8061959" y="3796760"/>
                <a:ext cx="18668" cy="26479"/>
              </a:xfrm>
              <a:custGeom>
                <a:avLst/>
                <a:gdLst>
                  <a:gd name="connsiteX0" fmla="*/ 9335 w 18668"/>
                  <a:gd name="connsiteY0" fmla="*/ 0 h 26479"/>
                  <a:gd name="connsiteX1" fmla="*/ 0 w 18668"/>
                  <a:gd name="connsiteY1" fmla="*/ 13240 h 26479"/>
                  <a:gd name="connsiteX2" fmla="*/ 9335 w 18668"/>
                  <a:gd name="connsiteY2" fmla="*/ 26479 h 26479"/>
                  <a:gd name="connsiteX3" fmla="*/ 18669 w 18668"/>
                  <a:gd name="connsiteY3" fmla="*/ 13240 h 26479"/>
                  <a:gd name="connsiteX4" fmla="*/ 9335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5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C05C9AA4-D00A-4FAB-A2A3-5BFBF6FC8C70}"/>
                  </a:ext>
                </a:extLst>
              </p:cNvPr>
              <p:cNvSpPr/>
              <p:nvPr/>
            </p:nvSpPr>
            <p:spPr>
              <a:xfrm>
                <a:off x="8092534" y="3559873"/>
                <a:ext cx="18669" cy="26479"/>
              </a:xfrm>
              <a:custGeom>
                <a:avLst/>
                <a:gdLst>
                  <a:gd name="connsiteX0" fmla="*/ 9335 w 18669"/>
                  <a:gd name="connsiteY0" fmla="*/ 26479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666F5427-B7FA-4971-8D62-1B545A0894E0}"/>
                  </a:ext>
                </a:extLst>
              </p:cNvPr>
              <p:cNvSpPr/>
              <p:nvPr/>
            </p:nvSpPr>
            <p:spPr>
              <a:xfrm>
                <a:off x="8114728" y="3634644"/>
                <a:ext cx="18668" cy="26479"/>
              </a:xfrm>
              <a:custGeom>
                <a:avLst/>
                <a:gdLst>
                  <a:gd name="connsiteX0" fmla="*/ 9335 w 18668"/>
                  <a:gd name="connsiteY0" fmla="*/ 26479 h 26479"/>
                  <a:gd name="connsiteX1" fmla="*/ 18669 w 18668"/>
                  <a:gd name="connsiteY1" fmla="*/ 13240 h 26479"/>
                  <a:gd name="connsiteX2" fmla="*/ 9335 w 18668"/>
                  <a:gd name="connsiteY2" fmla="*/ 0 h 26479"/>
                  <a:gd name="connsiteX3" fmla="*/ 0 w 18668"/>
                  <a:gd name="connsiteY3" fmla="*/ 13240 h 26479"/>
                  <a:gd name="connsiteX4" fmla="*/ 9335 w 18668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5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4559DFC9-7916-4896-BF5A-8AC6972F2A0A}"/>
                  </a:ext>
                </a:extLst>
              </p:cNvPr>
              <p:cNvSpPr/>
              <p:nvPr/>
            </p:nvSpPr>
            <p:spPr>
              <a:xfrm>
                <a:off x="7998523" y="3596640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5 w 18669"/>
                  <a:gd name="connsiteY1" fmla="*/ 26480 h 26479"/>
                  <a:gd name="connsiteX2" fmla="*/ 0 w 18669"/>
                  <a:gd name="connsiteY2" fmla="*/ 13240 h 26479"/>
                  <a:gd name="connsiteX3" fmla="*/ 9335 w 18669"/>
                  <a:gd name="connsiteY3" fmla="*/ 0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20552"/>
                      <a:pt x="14490" y="26480"/>
                      <a:pt x="9335" y="26480"/>
                    </a:cubicBezTo>
                    <a:cubicBezTo>
                      <a:pt x="4179" y="26480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AE4306C7-5B00-4BF1-9AE9-2D78DFC45D31}"/>
                </a:ext>
              </a:extLst>
            </p:cNvPr>
            <p:cNvSpPr/>
            <p:nvPr/>
          </p:nvSpPr>
          <p:spPr>
            <a:xfrm>
              <a:off x="7969852" y="3638550"/>
              <a:ext cx="305583" cy="216022"/>
            </a:xfrm>
            <a:custGeom>
              <a:avLst/>
              <a:gdLst>
                <a:gd name="connsiteX0" fmla="*/ 193357 w 305583"/>
                <a:gd name="connsiteY0" fmla="*/ 210026 h 216022"/>
                <a:gd name="connsiteX1" fmla="*/ 61055 w 305583"/>
                <a:gd name="connsiteY1" fmla="*/ 191643 h 216022"/>
                <a:gd name="connsiteX2" fmla="*/ 0 w 305583"/>
                <a:gd name="connsiteY2" fmla="*/ 128683 h 216022"/>
                <a:gd name="connsiteX3" fmla="*/ 95 w 305583"/>
                <a:gd name="connsiteY3" fmla="*/ 128683 h 216022"/>
                <a:gd name="connsiteX4" fmla="*/ 56959 w 305583"/>
                <a:gd name="connsiteY4" fmla="*/ 160496 h 216022"/>
                <a:gd name="connsiteX5" fmla="*/ 93631 w 305583"/>
                <a:gd name="connsiteY5" fmla="*/ 168116 h 216022"/>
                <a:gd name="connsiteX6" fmla="*/ 250031 w 305583"/>
                <a:gd name="connsiteY6" fmla="*/ 104394 h 216022"/>
                <a:gd name="connsiteX7" fmla="*/ 301657 w 305583"/>
                <a:gd name="connsiteY7" fmla="*/ 0 h 216022"/>
                <a:gd name="connsiteX8" fmla="*/ 193357 w 305583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3" h="216022">
                  <a:moveTo>
                    <a:pt x="193357" y="210026"/>
                  </a:moveTo>
                  <a:cubicBezTo>
                    <a:pt x="149162" y="222695"/>
                    <a:pt x="100489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59" y="160496"/>
                  </a:cubicBezTo>
                  <a:cubicBezTo>
                    <a:pt x="68866" y="164401"/>
                    <a:pt x="81153" y="166973"/>
                    <a:pt x="93631" y="168116"/>
                  </a:cubicBezTo>
                  <a:cubicBezTo>
                    <a:pt x="151733" y="173355"/>
                    <a:pt x="210883" y="147733"/>
                    <a:pt x="250031" y="104394"/>
                  </a:cubicBezTo>
                  <a:cubicBezTo>
                    <a:pt x="276415" y="75247"/>
                    <a:pt x="293751" y="38576"/>
                    <a:pt x="301657" y="0"/>
                  </a:cubicBezTo>
                  <a:cubicBezTo>
                    <a:pt x="318992" y="82772"/>
                    <a:pt x="278225" y="185642"/>
                    <a:pt x="193357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6A43FA7B-EC90-4315-80D9-4EDE80AB6C61}"/>
                </a:ext>
              </a:extLst>
            </p:cNvPr>
            <p:cNvSpPr/>
            <p:nvPr/>
          </p:nvSpPr>
          <p:spPr>
            <a:xfrm>
              <a:off x="7991370" y="3543004"/>
              <a:ext cx="142311" cy="154685"/>
            </a:xfrm>
            <a:custGeom>
              <a:avLst/>
              <a:gdLst>
                <a:gd name="connsiteX0" fmla="*/ 68303 w 142311"/>
                <a:gd name="connsiteY0" fmla="*/ 9820 h 154685"/>
                <a:gd name="connsiteX1" fmla="*/ 39442 w 142311"/>
                <a:gd name="connsiteY1" fmla="*/ 34966 h 154685"/>
                <a:gd name="connsiteX2" fmla="*/ 6295 w 142311"/>
                <a:gd name="connsiteY2" fmla="*/ 89545 h 154685"/>
                <a:gd name="connsiteX3" fmla="*/ 199 w 142311"/>
                <a:gd name="connsiteY3" fmla="*/ 119929 h 154685"/>
                <a:gd name="connsiteX4" fmla="*/ 18392 w 142311"/>
                <a:gd name="connsiteY4" fmla="*/ 149076 h 154685"/>
                <a:gd name="connsiteX5" fmla="*/ 52587 w 142311"/>
                <a:gd name="connsiteY5" fmla="*/ 152124 h 154685"/>
                <a:gd name="connsiteX6" fmla="*/ 98021 w 142311"/>
                <a:gd name="connsiteY6" fmla="*/ 113071 h 154685"/>
                <a:gd name="connsiteX7" fmla="*/ 137359 w 142311"/>
                <a:gd name="connsiteY7" fmla="*/ 86211 h 154685"/>
                <a:gd name="connsiteX8" fmla="*/ 141169 w 142311"/>
                <a:gd name="connsiteY8" fmla="*/ 49635 h 154685"/>
                <a:gd name="connsiteX9" fmla="*/ 133168 w 142311"/>
                <a:gd name="connsiteY9" fmla="*/ 17059 h 154685"/>
                <a:gd name="connsiteX10" fmla="*/ 68303 w 142311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1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9" y="109547"/>
                    <a:pt x="199" y="119929"/>
                  </a:cubicBezTo>
                  <a:cubicBezTo>
                    <a:pt x="1342" y="131740"/>
                    <a:pt x="8295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47" name="Graphic 25">
            <a:extLst>
              <a:ext uri="{FF2B5EF4-FFF2-40B4-BE49-F238E27FC236}">
                <a16:creationId xmlns:a16="http://schemas.microsoft.com/office/drawing/2014/main" id="{C18E4859-DC3C-4A75-B4C5-779A11E50D50}"/>
              </a:ext>
            </a:extLst>
          </p:cNvPr>
          <p:cNvGrpSpPr/>
          <p:nvPr/>
        </p:nvGrpSpPr>
        <p:grpSpPr>
          <a:xfrm>
            <a:off x="275691" y="-87996"/>
            <a:ext cx="503589" cy="497763"/>
            <a:chOff x="4950639" y="1632859"/>
            <a:chExt cx="503589" cy="497763"/>
          </a:xfrm>
        </p:grpSpPr>
        <p:grpSp>
          <p:nvGrpSpPr>
            <p:cNvPr id="348" name="Graphic 25">
              <a:extLst>
                <a:ext uri="{FF2B5EF4-FFF2-40B4-BE49-F238E27FC236}">
                  <a16:creationId xmlns:a16="http://schemas.microsoft.com/office/drawing/2014/main" id="{B6B4905D-A81E-436D-9248-668BC7C1FDDE}"/>
                </a:ext>
              </a:extLst>
            </p:cNvPr>
            <p:cNvGrpSpPr/>
            <p:nvPr/>
          </p:nvGrpSpPr>
          <p:grpSpPr>
            <a:xfrm>
              <a:off x="4950639" y="1632859"/>
              <a:ext cx="503589" cy="497763"/>
              <a:chOff x="4950639" y="1632859"/>
              <a:chExt cx="503589" cy="497763"/>
            </a:xfrm>
            <a:solidFill>
              <a:srgbClr val="E54545"/>
            </a:solidFill>
          </p:grpSpPr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BCB61927-10B9-445A-A45E-618CCC12A723}"/>
                  </a:ext>
                </a:extLst>
              </p:cNvPr>
              <p:cNvSpPr/>
              <p:nvPr/>
            </p:nvSpPr>
            <p:spPr>
              <a:xfrm>
                <a:off x="5036201" y="1726714"/>
                <a:ext cx="327955" cy="337062"/>
              </a:xfrm>
              <a:custGeom>
                <a:avLst/>
                <a:gdLst>
                  <a:gd name="connsiteX0" fmla="*/ 215788 w 327955"/>
                  <a:gd name="connsiteY0" fmla="*/ 331067 h 337062"/>
                  <a:gd name="connsiteX1" fmla="*/ 83485 w 327955"/>
                  <a:gd name="connsiteY1" fmla="*/ 312683 h 337062"/>
                  <a:gd name="connsiteX2" fmla="*/ 22430 w 327955"/>
                  <a:gd name="connsiteY2" fmla="*/ 249723 h 337062"/>
                  <a:gd name="connsiteX3" fmla="*/ 1856 w 327955"/>
                  <a:gd name="connsiteY3" fmla="*/ 141329 h 337062"/>
                  <a:gd name="connsiteX4" fmla="*/ 29764 w 327955"/>
                  <a:gd name="connsiteY4" fmla="*/ 72844 h 337062"/>
                  <a:gd name="connsiteX5" fmla="*/ 81199 w 327955"/>
                  <a:gd name="connsiteY5" fmla="*/ 24933 h 337062"/>
                  <a:gd name="connsiteX6" fmla="*/ 315324 w 327955"/>
                  <a:gd name="connsiteY6" fmla="*/ 92561 h 337062"/>
                  <a:gd name="connsiteX7" fmla="*/ 323992 w 327955"/>
                  <a:gd name="connsiteY7" fmla="*/ 121136 h 337062"/>
                  <a:gd name="connsiteX8" fmla="*/ 215788 w 327955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5" h="337062">
                    <a:moveTo>
                      <a:pt x="215788" y="331067"/>
                    </a:moveTo>
                    <a:cubicBezTo>
                      <a:pt x="171592" y="343735"/>
                      <a:pt x="122919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6"/>
                      <a:pt x="277414" y="168"/>
                      <a:pt x="315324" y="92561"/>
                    </a:cubicBezTo>
                    <a:cubicBezTo>
                      <a:pt x="319039" y="101704"/>
                      <a:pt x="321991" y="111229"/>
                      <a:pt x="323992" y="121136"/>
                    </a:cubicBezTo>
                    <a:cubicBezTo>
                      <a:pt x="341422" y="203908"/>
                      <a:pt x="300655" y="306778"/>
                      <a:pt x="215788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A09EA061-B8E5-431D-BAC4-055395761C90}"/>
                  </a:ext>
                </a:extLst>
              </p:cNvPr>
              <p:cNvSpPr/>
              <p:nvPr/>
            </p:nvSpPr>
            <p:spPr>
              <a:xfrm>
                <a:off x="5194267" y="1632859"/>
                <a:ext cx="85855" cy="110405"/>
              </a:xfrm>
              <a:custGeom>
                <a:avLst/>
                <a:gdLst>
                  <a:gd name="connsiteX0" fmla="*/ 61341 w 85855"/>
                  <a:gd name="connsiteY0" fmla="*/ 7440 h 110405"/>
                  <a:gd name="connsiteX1" fmla="*/ 35433 w 85855"/>
                  <a:gd name="connsiteY1" fmla="*/ 1630 h 110405"/>
                  <a:gd name="connsiteX2" fmla="*/ 15812 w 85855"/>
                  <a:gd name="connsiteY2" fmla="*/ 106 h 110405"/>
                  <a:gd name="connsiteX3" fmla="*/ 9239 w 85855"/>
                  <a:gd name="connsiteY3" fmla="*/ 1344 h 110405"/>
                  <a:gd name="connsiteX4" fmla="*/ 5429 w 85855"/>
                  <a:gd name="connsiteY4" fmla="*/ 13632 h 110405"/>
                  <a:gd name="connsiteX5" fmla="*/ 12192 w 85855"/>
                  <a:gd name="connsiteY5" fmla="*/ 19061 h 110405"/>
                  <a:gd name="connsiteX6" fmla="*/ 36862 w 85855"/>
                  <a:gd name="connsiteY6" fmla="*/ 29062 h 110405"/>
                  <a:gd name="connsiteX7" fmla="*/ 0 w 85855"/>
                  <a:gd name="connsiteY7" fmla="*/ 101738 h 110405"/>
                  <a:gd name="connsiteX8" fmla="*/ 43148 w 85855"/>
                  <a:gd name="connsiteY8" fmla="*/ 110406 h 110405"/>
                  <a:gd name="connsiteX9" fmla="*/ 44005 w 85855"/>
                  <a:gd name="connsiteY9" fmla="*/ 30872 h 110405"/>
                  <a:gd name="connsiteX10" fmla="*/ 62960 w 85855"/>
                  <a:gd name="connsiteY10" fmla="*/ 34206 h 110405"/>
                  <a:gd name="connsiteX11" fmla="*/ 73819 w 85855"/>
                  <a:gd name="connsiteY11" fmla="*/ 34587 h 110405"/>
                  <a:gd name="connsiteX12" fmla="*/ 83344 w 85855"/>
                  <a:gd name="connsiteY12" fmla="*/ 29824 h 110405"/>
                  <a:gd name="connsiteX13" fmla="*/ 61341 w 85855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55" h="110405">
                    <a:moveTo>
                      <a:pt x="61341" y="7440"/>
                    </a:moveTo>
                    <a:cubicBezTo>
                      <a:pt x="52959" y="4869"/>
                      <a:pt x="44196" y="2868"/>
                      <a:pt x="35433" y="1630"/>
                    </a:cubicBezTo>
                    <a:cubicBezTo>
                      <a:pt x="29623" y="868"/>
                      <a:pt x="22384" y="-370"/>
                      <a:pt x="15812" y="106"/>
                    </a:cubicBezTo>
                    <a:cubicBezTo>
                      <a:pt x="13525" y="297"/>
                      <a:pt x="11335" y="678"/>
                      <a:pt x="9239" y="1344"/>
                    </a:cubicBezTo>
                    <a:cubicBezTo>
                      <a:pt x="3715" y="3154"/>
                      <a:pt x="2000" y="8964"/>
                      <a:pt x="5429" y="13632"/>
                    </a:cubicBezTo>
                    <a:cubicBezTo>
                      <a:pt x="7144" y="16013"/>
                      <a:pt x="9716" y="17632"/>
                      <a:pt x="12192" y="19061"/>
                    </a:cubicBezTo>
                    <a:cubicBezTo>
                      <a:pt x="20002" y="23442"/>
                      <a:pt x="28289" y="26681"/>
                      <a:pt x="36862" y="29062"/>
                    </a:cubicBezTo>
                    <a:cubicBezTo>
                      <a:pt x="32956" y="46683"/>
                      <a:pt x="23050" y="78402"/>
                      <a:pt x="0" y="101738"/>
                    </a:cubicBezTo>
                    <a:cubicBezTo>
                      <a:pt x="0" y="101738"/>
                      <a:pt x="16288" y="110025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726" y="17632"/>
                      <a:pt x="69056" y="9822"/>
                      <a:pt x="61341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77235F2F-7961-4749-8FFD-576DC967FFDF}"/>
                  </a:ext>
                </a:extLst>
              </p:cNvPr>
              <p:cNvSpPr/>
              <p:nvPr/>
            </p:nvSpPr>
            <p:spPr>
              <a:xfrm>
                <a:off x="5247131" y="1681984"/>
                <a:ext cx="66166" cy="78902"/>
              </a:xfrm>
              <a:custGeom>
                <a:avLst/>
                <a:gdLst>
                  <a:gd name="connsiteX0" fmla="*/ 50482 w 66166"/>
                  <a:gd name="connsiteY0" fmla="*/ 9084 h 78902"/>
                  <a:gd name="connsiteX1" fmla="*/ 33052 w 66166"/>
                  <a:gd name="connsiteY1" fmla="*/ 2798 h 78902"/>
                  <a:gd name="connsiteX2" fmla="*/ 19621 w 66166"/>
                  <a:gd name="connsiteY2" fmla="*/ 36 h 78902"/>
                  <a:gd name="connsiteX3" fmla="*/ 14954 w 66166"/>
                  <a:gd name="connsiteY3" fmla="*/ 321 h 78902"/>
                  <a:gd name="connsiteX4" fmla="*/ 11239 w 66166"/>
                  <a:gd name="connsiteY4" fmla="*/ 8513 h 78902"/>
                  <a:gd name="connsiteX5" fmla="*/ 15526 w 66166"/>
                  <a:gd name="connsiteY5" fmla="*/ 12894 h 78902"/>
                  <a:gd name="connsiteX6" fmla="*/ 31813 w 66166"/>
                  <a:gd name="connsiteY6" fmla="*/ 21943 h 78902"/>
                  <a:gd name="connsiteX7" fmla="*/ 0 w 66166"/>
                  <a:gd name="connsiteY7" fmla="*/ 69187 h 78902"/>
                  <a:gd name="connsiteX8" fmla="*/ 29146 w 66166"/>
                  <a:gd name="connsiteY8" fmla="*/ 78903 h 78902"/>
                  <a:gd name="connsiteX9" fmla="*/ 36671 w 66166"/>
                  <a:gd name="connsiteY9" fmla="*/ 23753 h 78902"/>
                  <a:gd name="connsiteX10" fmla="*/ 49530 w 66166"/>
                  <a:gd name="connsiteY10" fmla="*/ 27658 h 78902"/>
                  <a:gd name="connsiteX11" fmla="*/ 56959 w 66166"/>
                  <a:gd name="connsiteY11" fmla="*/ 28801 h 78902"/>
                  <a:gd name="connsiteX12" fmla="*/ 63913 w 66166"/>
                  <a:gd name="connsiteY12" fmla="*/ 26325 h 78902"/>
                  <a:gd name="connsiteX13" fmla="*/ 50482 w 66166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66" h="78902">
                    <a:moveTo>
                      <a:pt x="50482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3" y="321"/>
                      <a:pt x="19621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3"/>
                      <a:pt x="9239" y="4989"/>
                      <a:pt x="11239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3" y="21943"/>
                    </a:cubicBezTo>
                    <a:cubicBezTo>
                      <a:pt x="27527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6" y="78903"/>
                    </a:cubicBezTo>
                    <a:cubicBezTo>
                      <a:pt x="29146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6" y="28325"/>
                      <a:pt x="54483" y="28896"/>
                      <a:pt x="56959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104" y="18990"/>
                      <a:pt x="55721" y="11466"/>
                      <a:pt x="50482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AC223F51-CA5F-472F-8D89-87F213EA2F5B}"/>
                  </a:ext>
                </a:extLst>
              </p:cNvPr>
              <p:cNvSpPr/>
              <p:nvPr/>
            </p:nvSpPr>
            <p:spPr>
              <a:xfrm>
                <a:off x="5340190" y="1813522"/>
                <a:ext cx="80149" cy="60235"/>
              </a:xfrm>
              <a:custGeom>
                <a:avLst/>
                <a:gdLst>
                  <a:gd name="connsiteX0" fmla="*/ 78486 w 80149"/>
                  <a:gd name="connsiteY0" fmla="*/ 35185 h 60235"/>
                  <a:gd name="connsiteX1" fmla="*/ 72962 w 80149"/>
                  <a:gd name="connsiteY1" fmla="*/ 17468 h 60235"/>
                  <a:gd name="connsiteX2" fmla="*/ 67056 w 80149"/>
                  <a:gd name="connsiteY2" fmla="*/ 5086 h 60235"/>
                  <a:gd name="connsiteX3" fmla="*/ 64008 w 80149"/>
                  <a:gd name="connsiteY3" fmla="*/ 1561 h 60235"/>
                  <a:gd name="connsiteX4" fmla="*/ 55245 w 80149"/>
                  <a:gd name="connsiteY4" fmla="*/ 3562 h 60235"/>
                  <a:gd name="connsiteX5" fmla="*/ 54293 w 80149"/>
                  <a:gd name="connsiteY5" fmla="*/ 9562 h 60235"/>
                  <a:gd name="connsiteX6" fmla="*/ 56864 w 80149"/>
                  <a:gd name="connsiteY6" fmla="*/ 28041 h 60235"/>
                  <a:gd name="connsiteX7" fmla="*/ 0 w 80149"/>
                  <a:gd name="connsiteY7" fmla="*/ 31089 h 60235"/>
                  <a:gd name="connsiteX8" fmla="*/ 9811 w 80149"/>
                  <a:gd name="connsiteY8" fmla="*/ 60235 h 60235"/>
                  <a:gd name="connsiteX9" fmla="*/ 58293 w 80149"/>
                  <a:gd name="connsiteY9" fmla="*/ 32994 h 60235"/>
                  <a:gd name="connsiteX10" fmla="*/ 62960 w 80149"/>
                  <a:gd name="connsiteY10" fmla="*/ 45662 h 60235"/>
                  <a:gd name="connsiteX11" fmla="*/ 66485 w 80149"/>
                  <a:gd name="connsiteY11" fmla="*/ 52330 h 60235"/>
                  <a:gd name="connsiteX12" fmla="*/ 72676 w 80149"/>
                  <a:gd name="connsiteY12" fmla="*/ 56425 h 60235"/>
                  <a:gd name="connsiteX13" fmla="*/ 78486 w 80149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49" h="60235">
                    <a:moveTo>
                      <a:pt x="78486" y="35185"/>
                    </a:moveTo>
                    <a:cubicBezTo>
                      <a:pt x="77153" y="29184"/>
                      <a:pt x="75248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04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3" y="7562"/>
                      <a:pt x="54293" y="9562"/>
                    </a:cubicBezTo>
                    <a:cubicBezTo>
                      <a:pt x="54293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7" y="37280"/>
                      <a:pt x="61246" y="41471"/>
                      <a:pt x="62960" y="45662"/>
                    </a:cubicBezTo>
                    <a:cubicBezTo>
                      <a:pt x="63913" y="48043"/>
                      <a:pt x="64961" y="50329"/>
                      <a:pt x="66485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534" y="58426"/>
                      <a:pt x="79724" y="40709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DEFC13B2-D1D5-408E-8E51-65CFB708892D}"/>
                  </a:ext>
                </a:extLst>
              </p:cNvPr>
              <p:cNvSpPr/>
              <p:nvPr/>
            </p:nvSpPr>
            <p:spPr>
              <a:xfrm>
                <a:off x="5304471" y="1975199"/>
                <a:ext cx="79360" cy="76804"/>
              </a:xfrm>
              <a:custGeom>
                <a:avLst/>
                <a:gdLst>
                  <a:gd name="connsiteX0" fmla="*/ 61246 w 79360"/>
                  <a:gd name="connsiteY0" fmla="*/ 65151 h 76804"/>
                  <a:gd name="connsiteX1" fmla="*/ 72009 w 79360"/>
                  <a:gd name="connsiteY1" fmla="*/ 50102 h 76804"/>
                  <a:gd name="connsiteX2" fmla="*/ 78296 w 79360"/>
                  <a:gd name="connsiteY2" fmla="*/ 37909 h 76804"/>
                  <a:gd name="connsiteX3" fmla="*/ 79343 w 79360"/>
                  <a:gd name="connsiteY3" fmla="*/ 33338 h 76804"/>
                  <a:gd name="connsiteX4" fmla="*/ 72485 w 79360"/>
                  <a:gd name="connsiteY4" fmla="*/ 27527 h 76804"/>
                  <a:gd name="connsiteX5" fmla="*/ 67151 w 79360"/>
                  <a:gd name="connsiteY5" fmla="*/ 30385 h 76804"/>
                  <a:gd name="connsiteX6" fmla="*/ 54007 w 79360"/>
                  <a:gd name="connsiteY6" fmla="*/ 43529 h 76804"/>
                  <a:gd name="connsiteX7" fmla="*/ 17336 w 79360"/>
                  <a:gd name="connsiteY7" fmla="*/ 0 h 76804"/>
                  <a:gd name="connsiteX8" fmla="*/ 0 w 79360"/>
                  <a:gd name="connsiteY8" fmla="*/ 25432 h 76804"/>
                  <a:gd name="connsiteX9" fmla="*/ 50959 w 79360"/>
                  <a:gd name="connsiteY9" fmla="*/ 47720 h 76804"/>
                  <a:gd name="connsiteX10" fmla="*/ 43625 w 79360"/>
                  <a:gd name="connsiteY10" fmla="*/ 59055 h 76804"/>
                  <a:gd name="connsiteX11" fmla="*/ 40481 w 79360"/>
                  <a:gd name="connsiteY11" fmla="*/ 65913 h 76804"/>
                  <a:gd name="connsiteX12" fmla="*/ 40958 w 79360"/>
                  <a:gd name="connsiteY12" fmla="*/ 73343 h 76804"/>
                  <a:gd name="connsiteX13" fmla="*/ 61246 w 79360"/>
                  <a:gd name="connsiteY13" fmla="*/ 65151 h 7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04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2"/>
                    </a:cubicBezTo>
                    <a:cubicBezTo>
                      <a:pt x="74104" y="46577"/>
                      <a:pt x="76867" y="42196"/>
                      <a:pt x="78296" y="37909"/>
                    </a:cubicBezTo>
                    <a:cubicBezTo>
                      <a:pt x="78772" y="36385"/>
                      <a:pt x="79153" y="34862"/>
                      <a:pt x="79343" y="33338"/>
                    </a:cubicBezTo>
                    <a:cubicBezTo>
                      <a:pt x="79629" y="29242"/>
                      <a:pt x="76391" y="26575"/>
                      <a:pt x="72485" y="27527"/>
                    </a:cubicBezTo>
                    <a:cubicBezTo>
                      <a:pt x="70485" y="28004"/>
                      <a:pt x="68771" y="29147"/>
                      <a:pt x="67151" y="30385"/>
                    </a:cubicBezTo>
                    <a:cubicBezTo>
                      <a:pt x="62198" y="34195"/>
                      <a:pt x="57817" y="38672"/>
                      <a:pt x="54007" y="43529"/>
                    </a:cubicBezTo>
                    <a:cubicBezTo>
                      <a:pt x="43720" y="36195"/>
                      <a:pt x="26003" y="21146"/>
                      <a:pt x="17336" y="0"/>
                    </a:cubicBezTo>
                    <a:cubicBezTo>
                      <a:pt x="17336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1" y="55150"/>
                      <a:pt x="43625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5" y="68390"/>
                      <a:pt x="39815" y="71057"/>
                      <a:pt x="40958" y="73343"/>
                    </a:cubicBezTo>
                    <a:cubicBezTo>
                      <a:pt x="45815" y="83153"/>
                      <a:pt x="57626" y="69437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972BFF89-B45C-4919-ADE1-AB5DAF86038E}"/>
                  </a:ext>
                </a:extLst>
              </p:cNvPr>
              <p:cNvSpPr/>
              <p:nvPr/>
            </p:nvSpPr>
            <p:spPr>
              <a:xfrm>
                <a:off x="5161216" y="2038274"/>
                <a:ext cx="58715" cy="75379"/>
              </a:xfrm>
              <a:custGeom>
                <a:avLst/>
                <a:gdLst>
                  <a:gd name="connsiteX0" fmla="*/ 19811 w 58715"/>
                  <a:gd name="connsiteY0" fmla="*/ 75228 h 75379"/>
                  <a:gd name="connsiteX1" fmla="*/ 38290 w 58715"/>
                  <a:gd name="connsiteY1" fmla="*/ 74752 h 75379"/>
                  <a:gd name="connsiteX2" fmla="*/ 51815 w 58715"/>
                  <a:gd name="connsiteY2" fmla="*/ 72466 h 75379"/>
                  <a:gd name="connsiteX3" fmla="*/ 56006 w 58715"/>
                  <a:gd name="connsiteY3" fmla="*/ 70561 h 75379"/>
                  <a:gd name="connsiteX4" fmla="*/ 56482 w 58715"/>
                  <a:gd name="connsiteY4" fmla="*/ 61607 h 75379"/>
                  <a:gd name="connsiteX5" fmla="*/ 50958 w 58715"/>
                  <a:gd name="connsiteY5" fmla="*/ 59036 h 75379"/>
                  <a:gd name="connsiteX6" fmla="*/ 32479 w 58715"/>
                  <a:gd name="connsiteY6" fmla="*/ 56464 h 75379"/>
                  <a:gd name="connsiteX7" fmla="*/ 45148 w 58715"/>
                  <a:gd name="connsiteY7" fmla="*/ 933 h 75379"/>
                  <a:gd name="connsiteX8" fmla="*/ 14382 w 58715"/>
                  <a:gd name="connsiteY8" fmla="*/ 2362 h 75379"/>
                  <a:gd name="connsiteX9" fmla="*/ 27241 w 58715"/>
                  <a:gd name="connsiteY9" fmla="*/ 56464 h 75379"/>
                  <a:gd name="connsiteX10" fmla="*/ 13810 w 58715"/>
                  <a:gd name="connsiteY10" fmla="*/ 57416 h 75379"/>
                  <a:gd name="connsiteX11" fmla="*/ 6381 w 58715"/>
                  <a:gd name="connsiteY11" fmla="*/ 59036 h 75379"/>
                  <a:gd name="connsiteX12" fmla="*/ 761 w 58715"/>
                  <a:gd name="connsiteY12" fmla="*/ 63893 h 75379"/>
                  <a:gd name="connsiteX13" fmla="*/ 19811 w 58715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5" h="75379">
                    <a:moveTo>
                      <a:pt x="19811" y="75228"/>
                    </a:moveTo>
                    <a:cubicBezTo>
                      <a:pt x="25907" y="75514"/>
                      <a:pt x="32194" y="75419"/>
                      <a:pt x="38290" y="74752"/>
                    </a:cubicBezTo>
                    <a:cubicBezTo>
                      <a:pt x="42385" y="74276"/>
                      <a:pt x="47529" y="73895"/>
                      <a:pt x="51815" y="72466"/>
                    </a:cubicBezTo>
                    <a:cubicBezTo>
                      <a:pt x="53339" y="71990"/>
                      <a:pt x="54768" y="71323"/>
                      <a:pt x="56006" y="70561"/>
                    </a:cubicBezTo>
                    <a:cubicBezTo>
                      <a:pt x="59435" y="68370"/>
                      <a:pt x="59625" y="64179"/>
                      <a:pt x="56482" y="61607"/>
                    </a:cubicBezTo>
                    <a:cubicBezTo>
                      <a:pt x="54863" y="60274"/>
                      <a:pt x="52958" y="59607"/>
                      <a:pt x="50958" y="59036"/>
                    </a:cubicBezTo>
                    <a:cubicBezTo>
                      <a:pt x="44957" y="57321"/>
                      <a:pt x="38766" y="56654"/>
                      <a:pt x="32479" y="56464"/>
                    </a:cubicBezTo>
                    <a:cubicBezTo>
                      <a:pt x="32194" y="43891"/>
                      <a:pt x="33432" y="20650"/>
                      <a:pt x="45148" y="933"/>
                    </a:cubicBezTo>
                    <a:cubicBezTo>
                      <a:pt x="45148" y="933"/>
                      <a:pt x="32670" y="-1924"/>
                      <a:pt x="14382" y="2362"/>
                    </a:cubicBezTo>
                    <a:cubicBezTo>
                      <a:pt x="14382" y="2362"/>
                      <a:pt x="25526" y="18745"/>
                      <a:pt x="27241" y="56464"/>
                    </a:cubicBezTo>
                    <a:cubicBezTo>
                      <a:pt x="22764" y="56559"/>
                      <a:pt x="18287" y="56940"/>
                      <a:pt x="13810" y="57416"/>
                    </a:cubicBezTo>
                    <a:cubicBezTo>
                      <a:pt x="11334" y="57702"/>
                      <a:pt x="8762" y="58083"/>
                      <a:pt x="6381" y="59036"/>
                    </a:cubicBezTo>
                    <a:cubicBezTo>
                      <a:pt x="4000" y="59988"/>
                      <a:pt x="1904" y="61607"/>
                      <a:pt x="761" y="63893"/>
                    </a:cubicBezTo>
                    <a:cubicBezTo>
                      <a:pt x="-3906" y="73799"/>
                      <a:pt x="14191" y="74942"/>
                      <a:pt x="19811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94C887CE-F839-47E0-8AA5-5971994F97C9}"/>
                  </a:ext>
                </a:extLst>
              </p:cNvPr>
              <p:cNvSpPr/>
              <p:nvPr/>
            </p:nvSpPr>
            <p:spPr>
              <a:xfrm>
                <a:off x="5004053" y="1961959"/>
                <a:ext cx="81820" cy="74711"/>
              </a:xfrm>
              <a:custGeom>
                <a:avLst/>
                <a:gdLst>
                  <a:gd name="connsiteX0" fmla="*/ 7239 w 81820"/>
                  <a:gd name="connsiteY0" fmla="*/ 48197 h 74711"/>
                  <a:gd name="connsiteX1" fmla="*/ 18765 w 81820"/>
                  <a:gd name="connsiteY1" fmla="*/ 62675 h 74711"/>
                  <a:gd name="connsiteX2" fmla="*/ 28766 w 81820"/>
                  <a:gd name="connsiteY2" fmla="*/ 72104 h 74711"/>
                  <a:gd name="connsiteX3" fmla="*/ 32862 w 81820"/>
                  <a:gd name="connsiteY3" fmla="*/ 74295 h 74711"/>
                  <a:gd name="connsiteX4" fmla="*/ 40291 w 81820"/>
                  <a:gd name="connsiteY4" fmla="*/ 69247 h 74711"/>
                  <a:gd name="connsiteX5" fmla="*/ 38958 w 81820"/>
                  <a:gd name="connsiteY5" fmla="*/ 63341 h 74711"/>
                  <a:gd name="connsiteX6" fmla="*/ 29909 w 81820"/>
                  <a:gd name="connsiteY6" fmla="*/ 47053 h 74711"/>
                  <a:gd name="connsiteX7" fmla="*/ 81820 w 81820"/>
                  <a:gd name="connsiteY7" fmla="*/ 23622 h 74711"/>
                  <a:gd name="connsiteX8" fmla="*/ 62199 w 81820"/>
                  <a:gd name="connsiteY8" fmla="*/ 0 h 74711"/>
                  <a:gd name="connsiteX9" fmla="*/ 26766 w 81820"/>
                  <a:gd name="connsiteY9" fmla="*/ 42863 h 74711"/>
                  <a:gd name="connsiteX10" fmla="*/ 17907 w 81820"/>
                  <a:gd name="connsiteY10" fmla="*/ 32766 h 74711"/>
                  <a:gd name="connsiteX11" fmla="*/ 12192 w 81820"/>
                  <a:gd name="connsiteY11" fmla="*/ 27813 h 74711"/>
                  <a:gd name="connsiteX12" fmla="*/ 4953 w 81820"/>
                  <a:gd name="connsiteY12" fmla="*/ 26289 h 74711"/>
                  <a:gd name="connsiteX13" fmla="*/ 7239 w 81820"/>
                  <a:gd name="connsiteY13" fmla="*/ 48197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20" h="74711">
                    <a:moveTo>
                      <a:pt x="7239" y="48197"/>
                    </a:moveTo>
                    <a:cubicBezTo>
                      <a:pt x="10668" y="53245"/>
                      <a:pt x="14574" y="58198"/>
                      <a:pt x="18765" y="62675"/>
                    </a:cubicBezTo>
                    <a:cubicBezTo>
                      <a:pt x="21622" y="65627"/>
                      <a:pt x="25051" y="69437"/>
                      <a:pt x="28766" y="72104"/>
                    </a:cubicBezTo>
                    <a:cubicBezTo>
                      <a:pt x="30099" y="73057"/>
                      <a:pt x="31433" y="73819"/>
                      <a:pt x="32862" y="74295"/>
                    </a:cubicBezTo>
                    <a:cubicBezTo>
                      <a:pt x="36672" y="75724"/>
                      <a:pt x="40101" y="73343"/>
                      <a:pt x="40291" y="69247"/>
                    </a:cubicBezTo>
                    <a:cubicBezTo>
                      <a:pt x="40386" y="67247"/>
                      <a:pt x="39720" y="65246"/>
                      <a:pt x="38958" y="63341"/>
                    </a:cubicBezTo>
                    <a:cubicBezTo>
                      <a:pt x="36672" y="57531"/>
                      <a:pt x="33528" y="52102"/>
                      <a:pt x="29909" y="47053"/>
                    </a:cubicBezTo>
                    <a:cubicBezTo>
                      <a:pt x="39720" y="39243"/>
                      <a:pt x="59055" y="26289"/>
                      <a:pt x="81820" y="23622"/>
                    </a:cubicBezTo>
                    <a:cubicBezTo>
                      <a:pt x="81820" y="23622"/>
                      <a:pt x="76581" y="12002"/>
                      <a:pt x="62199" y="0"/>
                    </a:cubicBezTo>
                    <a:cubicBezTo>
                      <a:pt x="62199" y="0"/>
                      <a:pt x="55817" y="18764"/>
                      <a:pt x="26766" y="42863"/>
                    </a:cubicBezTo>
                    <a:cubicBezTo>
                      <a:pt x="24003" y="39338"/>
                      <a:pt x="20955" y="36004"/>
                      <a:pt x="17907" y="32766"/>
                    </a:cubicBezTo>
                    <a:cubicBezTo>
                      <a:pt x="16193" y="30956"/>
                      <a:pt x="14383" y="29147"/>
                      <a:pt x="12192" y="27813"/>
                    </a:cubicBezTo>
                    <a:cubicBezTo>
                      <a:pt x="10002" y="26479"/>
                      <a:pt x="7430" y="25813"/>
                      <a:pt x="4953" y="26289"/>
                    </a:cubicBezTo>
                    <a:cubicBezTo>
                      <a:pt x="-5905" y="28384"/>
                      <a:pt x="4001" y="43529"/>
                      <a:pt x="7239" y="4819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FE54DB21-56F2-4F34-80DB-BA128F9551B8}"/>
                  </a:ext>
                </a:extLst>
              </p:cNvPr>
              <p:cNvSpPr/>
              <p:nvPr/>
            </p:nvSpPr>
            <p:spPr>
              <a:xfrm>
                <a:off x="4985377" y="1795563"/>
                <a:ext cx="77635" cy="61525"/>
              </a:xfrm>
              <a:custGeom>
                <a:avLst/>
                <a:gdLst>
                  <a:gd name="connsiteX0" fmla="*/ 6103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5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3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3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1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5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3913" y="-5530"/>
                      <a:pt x="7912" y="11520"/>
                      <a:pt x="6103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A608E6F6-779A-4019-8839-341B6CE6D45F}"/>
                  </a:ext>
                </a:extLst>
              </p:cNvPr>
              <p:cNvSpPr/>
              <p:nvPr/>
            </p:nvSpPr>
            <p:spPr>
              <a:xfrm>
                <a:off x="5104019" y="1674569"/>
                <a:ext cx="64530" cy="81459"/>
              </a:xfrm>
              <a:custGeom>
                <a:avLst/>
                <a:gdLst>
                  <a:gd name="connsiteX0" fmla="*/ 33289 w 64530"/>
                  <a:gd name="connsiteY0" fmla="*/ 2879 h 81459"/>
                  <a:gd name="connsiteX1" fmla="*/ 16239 w 64530"/>
                  <a:gd name="connsiteY1" fmla="*/ 10022 h 81459"/>
                  <a:gd name="connsiteX2" fmla="*/ 4428 w 64530"/>
                  <a:gd name="connsiteY2" fmla="*/ 17071 h 81459"/>
                  <a:gd name="connsiteX3" fmla="*/ 1189 w 64530"/>
                  <a:gd name="connsiteY3" fmla="*/ 20405 h 81459"/>
                  <a:gd name="connsiteX4" fmla="*/ 3952 w 64530"/>
                  <a:gd name="connsiteY4" fmla="*/ 28977 h 81459"/>
                  <a:gd name="connsiteX5" fmla="*/ 10048 w 64530"/>
                  <a:gd name="connsiteY5" fmla="*/ 29358 h 81459"/>
                  <a:gd name="connsiteX6" fmla="*/ 28145 w 64530"/>
                  <a:gd name="connsiteY6" fmla="*/ 25072 h 81459"/>
                  <a:gd name="connsiteX7" fmla="*/ 36432 w 64530"/>
                  <a:gd name="connsiteY7" fmla="*/ 81460 h 81459"/>
                  <a:gd name="connsiteX8" fmla="*/ 64531 w 64530"/>
                  <a:gd name="connsiteY8" fmla="*/ 68982 h 81459"/>
                  <a:gd name="connsiteX9" fmla="*/ 33003 w 64530"/>
                  <a:gd name="connsiteY9" fmla="*/ 23167 h 81459"/>
                  <a:gd name="connsiteX10" fmla="*/ 45195 w 64530"/>
                  <a:gd name="connsiteY10" fmla="*/ 17357 h 81459"/>
                  <a:gd name="connsiteX11" fmla="*/ 51481 w 64530"/>
                  <a:gd name="connsiteY11" fmla="*/ 13166 h 81459"/>
                  <a:gd name="connsiteX12" fmla="*/ 55006 w 64530"/>
                  <a:gd name="connsiteY12" fmla="*/ 6593 h 81459"/>
                  <a:gd name="connsiteX13" fmla="*/ 33289 w 64530"/>
                  <a:gd name="connsiteY13" fmla="*/ 2879 h 8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459">
                    <a:moveTo>
                      <a:pt x="33289" y="2879"/>
                    </a:moveTo>
                    <a:cubicBezTo>
                      <a:pt x="27478" y="4784"/>
                      <a:pt x="21668" y="7165"/>
                      <a:pt x="16239" y="10022"/>
                    </a:cubicBezTo>
                    <a:cubicBezTo>
                      <a:pt x="12619" y="11927"/>
                      <a:pt x="7952" y="14213"/>
                      <a:pt x="4428" y="17071"/>
                    </a:cubicBezTo>
                    <a:cubicBezTo>
                      <a:pt x="3190" y="18119"/>
                      <a:pt x="2047" y="19166"/>
                      <a:pt x="1189" y="20405"/>
                    </a:cubicBezTo>
                    <a:cubicBezTo>
                      <a:pt x="-1192" y="23643"/>
                      <a:pt x="142" y="27644"/>
                      <a:pt x="3952" y="28977"/>
                    </a:cubicBezTo>
                    <a:cubicBezTo>
                      <a:pt x="5857" y="29644"/>
                      <a:pt x="7952" y="29549"/>
                      <a:pt x="10048" y="29358"/>
                    </a:cubicBezTo>
                    <a:cubicBezTo>
                      <a:pt x="16239" y="28787"/>
                      <a:pt x="22335" y="27263"/>
                      <a:pt x="28145" y="25072"/>
                    </a:cubicBezTo>
                    <a:cubicBezTo>
                      <a:pt x="33003" y="36692"/>
                      <a:pt x="40147" y="58790"/>
                      <a:pt x="36432" y="81460"/>
                    </a:cubicBezTo>
                    <a:cubicBezTo>
                      <a:pt x="36432" y="81460"/>
                      <a:pt x="49100" y="79650"/>
                      <a:pt x="64531" y="68982"/>
                    </a:cubicBezTo>
                    <a:cubicBezTo>
                      <a:pt x="64531" y="68982"/>
                      <a:pt x="48243" y="57743"/>
                      <a:pt x="33003" y="23167"/>
                    </a:cubicBezTo>
                    <a:cubicBezTo>
                      <a:pt x="37099" y="21452"/>
                      <a:pt x="41194" y="19452"/>
                      <a:pt x="45195" y="17357"/>
                    </a:cubicBezTo>
                    <a:cubicBezTo>
                      <a:pt x="47386" y="16214"/>
                      <a:pt x="49672" y="14975"/>
                      <a:pt x="51481" y="13166"/>
                    </a:cubicBezTo>
                    <a:cubicBezTo>
                      <a:pt x="53291" y="11451"/>
                      <a:pt x="54720" y="9165"/>
                      <a:pt x="55006" y="6593"/>
                    </a:cubicBezTo>
                    <a:cubicBezTo>
                      <a:pt x="55958" y="-4265"/>
                      <a:pt x="38623" y="1164"/>
                      <a:pt x="33289" y="28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5EF9380A-1373-4272-9267-12726F12BBB4}"/>
                  </a:ext>
                </a:extLst>
              </p:cNvPr>
              <p:cNvSpPr/>
              <p:nvPr/>
            </p:nvSpPr>
            <p:spPr>
              <a:xfrm>
                <a:off x="5309424" y="1705316"/>
                <a:ext cx="117493" cy="104433"/>
              </a:xfrm>
              <a:custGeom>
                <a:avLst/>
                <a:gdLst>
                  <a:gd name="connsiteX0" fmla="*/ 108490 w 117493"/>
                  <a:gd name="connsiteY0" fmla="*/ 40235 h 104433"/>
                  <a:gd name="connsiteX1" fmla="*/ 93250 w 117493"/>
                  <a:gd name="connsiteY1" fmla="*/ 18613 h 104433"/>
                  <a:gd name="connsiteX2" fmla="*/ 79724 w 117493"/>
                  <a:gd name="connsiteY2" fmla="*/ 4325 h 104433"/>
                  <a:gd name="connsiteX3" fmla="*/ 74104 w 117493"/>
                  <a:gd name="connsiteY3" fmla="*/ 801 h 104433"/>
                  <a:gd name="connsiteX4" fmla="*/ 63055 w 117493"/>
                  <a:gd name="connsiteY4" fmla="*/ 7373 h 104433"/>
                  <a:gd name="connsiteX5" fmla="*/ 64484 w 117493"/>
                  <a:gd name="connsiteY5" fmla="*/ 15946 h 104433"/>
                  <a:gd name="connsiteX6" fmla="*/ 76105 w 117493"/>
                  <a:gd name="connsiteY6" fmla="*/ 39949 h 104433"/>
                  <a:gd name="connsiteX7" fmla="*/ 0 w 117493"/>
                  <a:gd name="connsiteY7" fmla="*/ 69000 h 104433"/>
                  <a:gd name="connsiteX8" fmla="*/ 26099 w 117493"/>
                  <a:gd name="connsiteY8" fmla="*/ 104433 h 104433"/>
                  <a:gd name="connsiteX9" fmla="*/ 80200 w 117493"/>
                  <a:gd name="connsiteY9" fmla="*/ 46140 h 104433"/>
                  <a:gd name="connsiteX10" fmla="*/ 92012 w 117493"/>
                  <a:gd name="connsiteY10" fmla="*/ 61285 h 104433"/>
                  <a:gd name="connsiteX11" fmla="*/ 99822 w 117493"/>
                  <a:gd name="connsiteY11" fmla="*/ 68810 h 104433"/>
                  <a:gd name="connsiteX12" fmla="*/ 110014 w 117493"/>
                  <a:gd name="connsiteY12" fmla="*/ 71667 h 104433"/>
                  <a:gd name="connsiteX13" fmla="*/ 108490 w 117493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93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5" y="2897"/>
                      <a:pt x="76009" y="1658"/>
                      <a:pt x="74104" y="801"/>
                    </a:cubicBezTo>
                    <a:cubicBezTo>
                      <a:pt x="68771" y="-1580"/>
                      <a:pt x="63627" y="1563"/>
                      <a:pt x="63055" y="7373"/>
                    </a:cubicBezTo>
                    <a:cubicBezTo>
                      <a:pt x="62770" y="10326"/>
                      <a:pt x="63532" y="13184"/>
                      <a:pt x="64484" y="15946"/>
                    </a:cubicBezTo>
                    <a:cubicBezTo>
                      <a:pt x="67246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9" y="104433"/>
                    </a:cubicBezTo>
                    <a:cubicBezTo>
                      <a:pt x="26099" y="104433"/>
                      <a:pt x="36767" y="78144"/>
                      <a:pt x="80200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90" y="72143"/>
                      <a:pt x="110014" y="71667"/>
                    </a:cubicBezTo>
                    <a:cubicBezTo>
                      <a:pt x="125635" y="69667"/>
                      <a:pt x="112586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3E9DDE0A-A8FA-4E5A-A060-54CBA1EA4012}"/>
                  </a:ext>
                </a:extLst>
              </p:cNvPr>
              <p:cNvSpPr/>
              <p:nvPr/>
            </p:nvSpPr>
            <p:spPr>
              <a:xfrm>
                <a:off x="5341619" y="1902713"/>
                <a:ext cx="112609" cy="93349"/>
              </a:xfrm>
              <a:custGeom>
                <a:avLst/>
                <a:gdLst>
                  <a:gd name="connsiteX0" fmla="*/ 100775 w 112609"/>
                  <a:gd name="connsiteY0" fmla="*/ 70485 h 93349"/>
                  <a:gd name="connsiteX1" fmla="*/ 109156 w 112609"/>
                  <a:gd name="connsiteY1" fmla="*/ 45339 h 93349"/>
                  <a:gd name="connsiteX2" fmla="*/ 112585 w 112609"/>
                  <a:gd name="connsiteY2" fmla="*/ 26003 h 93349"/>
                  <a:gd name="connsiteX3" fmla="*/ 112014 w 112609"/>
                  <a:gd name="connsiteY3" fmla="*/ 19336 h 93349"/>
                  <a:gd name="connsiteX4" fmla="*/ 100108 w 112609"/>
                  <a:gd name="connsiteY4" fmla="*/ 14288 h 93349"/>
                  <a:gd name="connsiteX5" fmla="*/ 94012 w 112609"/>
                  <a:gd name="connsiteY5" fmla="*/ 20479 h 93349"/>
                  <a:gd name="connsiteX6" fmla="*/ 81534 w 112609"/>
                  <a:gd name="connsiteY6" fmla="*/ 44006 h 93349"/>
                  <a:gd name="connsiteX7" fmla="*/ 12954 w 112609"/>
                  <a:gd name="connsiteY7" fmla="*/ 0 h 93349"/>
                  <a:gd name="connsiteX8" fmla="*/ 0 w 112609"/>
                  <a:gd name="connsiteY8" fmla="*/ 42101 h 93349"/>
                  <a:gd name="connsiteX9" fmla="*/ 79058 w 112609"/>
                  <a:gd name="connsiteY9" fmla="*/ 51054 h 93349"/>
                  <a:gd name="connsiteX10" fmla="*/ 73819 w 112609"/>
                  <a:gd name="connsiteY10" fmla="*/ 69628 h 93349"/>
                  <a:gd name="connsiteX11" fmla="*/ 72390 w 112609"/>
                  <a:gd name="connsiteY11" fmla="*/ 80391 h 93349"/>
                  <a:gd name="connsiteX12" fmla="*/ 76200 w 112609"/>
                  <a:gd name="connsiteY12" fmla="*/ 90297 h 93349"/>
                  <a:gd name="connsiteX13" fmla="*/ 100775 w 112609"/>
                  <a:gd name="connsiteY13" fmla="*/ 70485 h 9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349">
                    <a:moveTo>
                      <a:pt x="100775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6"/>
                      <a:pt x="112585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1"/>
                      <a:pt x="95726" y="18098"/>
                      <a:pt x="94012" y="20479"/>
                    </a:cubicBezTo>
                    <a:cubicBezTo>
                      <a:pt x="88868" y="27718"/>
                      <a:pt x="84772" y="35719"/>
                      <a:pt x="81534" y="44006"/>
                    </a:cubicBezTo>
                    <a:cubicBezTo>
                      <a:pt x="64389" y="38291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101"/>
                    </a:cubicBezTo>
                    <a:cubicBezTo>
                      <a:pt x="0" y="42101"/>
                      <a:pt x="27527" y="35052"/>
                      <a:pt x="79058" y="51054"/>
                    </a:cubicBezTo>
                    <a:cubicBezTo>
                      <a:pt x="77057" y="57150"/>
                      <a:pt x="75343" y="63341"/>
                      <a:pt x="73819" y="69628"/>
                    </a:cubicBezTo>
                    <a:cubicBezTo>
                      <a:pt x="72962" y="73152"/>
                      <a:pt x="72200" y="76772"/>
                      <a:pt x="72390" y="80391"/>
                    </a:cubicBezTo>
                    <a:cubicBezTo>
                      <a:pt x="72485" y="84011"/>
                      <a:pt x="73628" y="87725"/>
                      <a:pt x="76200" y="90297"/>
                    </a:cubicBezTo>
                    <a:cubicBezTo>
                      <a:pt x="87344" y="101727"/>
                      <a:pt x="97631" y="77915"/>
                      <a:pt x="100775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9C6B6B35-C350-4BA5-B7CD-67758F64DEF9}"/>
                  </a:ext>
                </a:extLst>
              </p:cNvPr>
              <p:cNvSpPr/>
              <p:nvPr/>
            </p:nvSpPr>
            <p:spPr>
              <a:xfrm>
                <a:off x="5236749" y="2015585"/>
                <a:ext cx="87105" cy="115038"/>
              </a:xfrm>
              <a:custGeom>
                <a:avLst/>
                <a:gdLst>
                  <a:gd name="connsiteX0" fmla="*/ 37052 w 87105"/>
                  <a:gd name="connsiteY0" fmla="*/ 112395 h 115038"/>
                  <a:gd name="connsiteX1" fmla="*/ 62294 w 87105"/>
                  <a:gd name="connsiteY1" fmla="*/ 104203 h 115038"/>
                  <a:gd name="connsiteX2" fmla="*/ 79915 w 87105"/>
                  <a:gd name="connsiteY2" fmla="*/ 95536 h 115038"/>
                  <a:gd name="connsiteX3" fmla="*/ 84963 w 87105"/>
                  <a:gd name="connsiteY3" fmla="*/ 91154 h 115038"/>
                  <a:gd name="connsiteX4" fmla="*/ 81915 w 87105"/>
                  <a:gd name="connsiteY4" fmla="*/ 78581 h 115038"/>
                  <a:gd name="connsiteX5" fmla="*/ 73247 w 87105"/>
                  <a:gd name="connsiteY5" fmla="*/ 77343 h 115038"/>
                  <a:gd name="connsiteX6" fmla="*/ 46863 w 87105"/>
                  <a:gd name="connsiteY6" fmla="*/ 81344 h 115038"/>
                  <a:gd name="connsiteX7" fmla="*/ 41529 w 87105"/>
                  <a:gd name="connsiteY7" fmla="*/ 0 h 115038"/>
                  <a:gd name="connsiteX8" fmla="*/ 0 w 87105"/>
                  <a:gd name="connsiteY8" fmla="*/ 14478 h 115038"/>
                  <a:gd name="connsiteX9" fmla="*/ 39719 w 87105"/>
                  <a:gd name="connsiteY9" fmla="*/ 83439 h 115038"/>
                  <a:gd name="connsiteX10" fmla="*/ 21717 w 87105"/>
                  <a:gd name="connsiteY10" fmla="*/ 90297 h 115038"/>
                  <a:gd name="connsiteX11" fmla="*/ 12192 w 87105"/>
                  <a:gd name="connsiteY11" fmla="*/ 95536 h 115038"/>
                  <a:gd name="connsiteX12" fmla="*/ 6477 w 87105"/>
                  <a:gd name="connsiteY12" fmla="*/ 104489 h 115038"/>
                  <a:gd name="connsiteX13" fmla="*/ 37052 w 87105"/>
                  <a:gd name="connsiteY13" fmla="*/ 112395 h 11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5" h="115038">
                    <a:moveTo>
                      <a:pt x="37052" y="112395"/>
                    </a:moveTo>
                    <a:cubicBezTo>
                      <a:pt x="45625" y="110299"/>
                      <a:pt x="54102" y="107632"/>
                      <a:pt x="62294" y="104203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3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8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3" y="87725"/>
                      <a:pt x="21717" y="90297"/>
                    </a:cubicBezTo>
                    <a:cubicBezTo>
                      <a:pt x="18383" y="91726"/>
                      <a:pt x="15050" y="93250"/>
                      <a:pt x="12192" y="95536"/>
                    </a:cubicBezTo>
                    <a:cubicBezTo>
                      <a:pt x="9335" y="97822"/>
                      <a:pt x="7049" y="100870"/>
                      <a:pt x="6477" y="104489"/>
                    </a:cubicBezTo>
                    <a:cubicBezTo>
                      <a:pt x="3905" y="120110"/>
                      <a:pt x="29147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CC7BA879-4BDB-48A8-96E2-3C89C6F66196}"/>
                  </a:ext>
                </a:extLst>
              </p:cNvPr>
              <p:cNvSpPr/>
              <p:nvPr/>
            </p:nvSpPr>
            <p:spPr>
              <a:xfrm>
                <a:off x="5032282" y="1996249"/>
                <a:ext cx="109787" cy="113857"/>
              </a:xfrm>
              <a:custGeom>
                <a:avLst/>
                <a:gdLst>
                  <a:gd name="connsiteX0" fmla="*/ 16824 w 109787"/>
                  <a:gd name="connsiteY0" fmla="*/ 87916 h 113857"/>
                  <a:gd name="connsiteX1" fmla="*/ 38350 w 109787"/>
                  <a:gd name="connsiteY1" fmla="*/ 103346 h 113857"/>
                  <a:gd name="connsiteX2" fmla="*/ 55781 w 109787"/>
                  <a:gd name="connsiteY2" fmla="*/ 112395 h 113857"/>
                  <a:gd name="connsiteX3" fmla="*/ 62258 w 109787"/>
                  <a:gd name="connsiteY3" fmla="*/ 113824 h 113857"/>
                  <a:gd name="connsiteX4" fmla="*/ 70545 w 109787"/>
                  <a:gd name="connsiteY4" fmla="*/ 103918 h 113857"/>
                  <a:gd name="connsiteX5" fmla="*/ 66354 w 109787"/>
                  <a:gd name="connsiteY5" fmla="*/ 96298 h 113857"/>
                  <a:gd name="connsiteX6" fmla="*/ 47494 w 109787"/>
                  <a:gd name="connsiteY6" fmla="*/ 77438 h 113857"/>
                  <a:gd name="connsiteX7" fmla="*/ 109788 w 109787"/>
                  <a:gd name="connsiteY7" fmla="*/ 24860 h 113857"/>
                  <a:gd name="connsiteX8" fmla="*/ 73402 w 109787"/>
                  <a:gd name="connsiteY8" fmla="*/ 0 h 113857"/>
                  <a:gd name="connsiteX9" fmla="*/ 41494 w 109787"/>
                  <a:gd name="connsiteY9" fmla="*/ 72866 h 113857"/>
                  <a:gd name="connsiteX10" fmla="*/ 25301 w 109787"/>
                  <a:gd name="connsiteY10" fmla="*/ 62389 h 113857"/>
                  <a:gd name="connsiteX11" fmla="*/ 15490 w 109787"/>
                  <a:gd name="connsiteY11" fmla="*/ 57817 h 113857"/>
                  <a:gd name="connsiteX12" fmla="*/ 4918 w 109787"/>
                  <a:gd name="connsiteY12" fmla="*/ 58483 h 113857"/>
                  <a:gd name="connsiteX13" fmla="*/ 16824 w 10978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87" h="113857">
                    <a:moveTo>
                      <a:pt x="16824" y="87916"/>
                    </a:moveTo>
                    <a:cubicBezTo>
                      <a:pt x="23587" y="93536"/>
                      <a:pt x="30826" y="98869"/>
                      <a:pt x="38350" y="103346"/>
                    </a:cubicBezTo>
                    <a:cubicBezTo>
                      <a:pt x="43399" y="106394"/>
                      <a:pt x="49590" y="110299"/>
                      <a:pt x="55781" y="112395"/>
                    </a:cubicBezTo>
                    <a:cubicBezTo>
                      <a:pt x="57972" y="113157"/>
                      <a:pt x="60163" y="113633"/>
                      <a:pt x="62258" y="113824"/>
                    </a:cubicBezTo>
                    <a:cubicBezTo>
                      <a:pt x="68068" y="114300"/>
                      <a:pt x="71878" y="109633"/>
                      <a:pt x="70545" y="103918"/>
                    </a:cubicBezTo>
                    <a:cubicBezTo>
                      <a:pt x="69878" y="101060"/>
                      <a:pt x="68164" y="98584"/>
                      <a:pt x="66354" y="96298"/>
                    </a:cubicBezTo>
                    <a:cubicBezTo>
                      <a:pt x="60925" y="89249"/>
                      <a:pt x="54543" y="82963"/>
                      <a:pt x="47494" y="77438"/>
                    </a:cubicBezTo>
                    <a:cubicBezTo>
                      <a:pt x="57972" y="62770"/>
                      <a:pt x="79498" y="37338"/>
                      <a:pt x="109788" y="24860"/>
                    </a:cubicBezTo>
                    <a:cubicBezTo>
                      <a:pt x="109788" y="24860"/>
                      <a:pt x="98072" y="10858"/>
                      <a:pt x="73402" y="0"/>
                    </a:cubicBezTo>
                    <a:cubicBezTo>
                      <a:pt x="73402" y="0"/>
                      <a:pt x="71974" y="28384"/>
                      <a:pt x="41494" y="72866"/>
                    </a:cubicBezTo>
                    <a:cubicBezTo>
                      <a:pt x="36255" y="69151"/>
                      <a:pt x="30826" y="65627"/>
                      <a:pt x="25301" y="62389"/>
                    </a:cubicBezTo>
                    <a:cubicBezTo>
                      <a:pt x="22158" y="60579"/>
                      <a:pt x="19015" y="58769"/>
                      <a:pt x="15490" y="57817"/>
                    </a:cubicBezTo>
                    <a:cubicBezTo>
                      <a:pt x="11966" y="56864"/>
                      <a:pt x="8156" y="56864"/>
                      <a:pt x="4918" y="58483"/>
                    </a:cubicBezTo>
                    <a:cubicBezTo>
                      <a:pt x="-9084" y="65913"/>
                      <a:pt x="10633" y="82772"/>
                      <a:pt x="1682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8A51A125-C989-41B1-A790-4FA54CAF8246}"/>
                  </a:ext>
                </a:extLst>
              </p:cNvPr>
              <p:cNvSpPr/>
              <p:nvPr/>
            </p:nvSpPr>
            <p:spPr>
              <a:xfrm>
                <a:off x="4950639" y="1849376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7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2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6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453E91FC-154C-435B-90D5-473C59FD8AD1}"/>
                  </a:ext>
                </a:extLst>
              </p:cNvPr>
              <p:cNvSpPr/>
              <p:nvPr/>
            </p:nvSpPr>
            <p:spPr>
              <a:xfrm>
                <a:off x="5020330" y="1665838"/>
                <a:ext cx="106023" cy="117336"/>
              </a:xfrm>
              <a:custGeom>
                <a:avLst/>
                <a:gdLst>
                  <a:gd name="connsiteX0" fmla="*/ 38873 w 106023"/>
                  <a:gd name="connsiteY0" fmla="*/ 9799 h 117336"/>
                  <a:gd name="connsiteX1" fmla="*/ 17823 w 106023"/>
                  <a:gd name="connsiteY1" fmla="*/ 25801 h 117336"/>
                  <a:gd name="connsiteX2" fmla="*/ 4011 w 106023"/>
                  <a:gd name="connsiteY2" fmla="*/ 39803 h 117336"/>
                  <a:gd name="connsiteX3" fmla="*/ 677 w 106023"/>
                  <a:gd name="connsiteY3" fmla="*/ 45613 h 117336"/>
                  <a:gd name="connsiteX4" fmla="*/ 7631 w 106023"/>
                  <a:gd name="connsiteY4" fmla="*/ 56472 h 117336"/>
                  <a:gd name="connsiteX5" fmla="*/ 16203 w 106023"/>
                  <a:gd name="connsiteY5" fmla="*/ 54757 h 117336"/>
                  <a:gd name="connsiteX6" fmla="*/ 39730 w 106023"/>
                  <a:gd name="connsiteY6" fmla="*/ 42279 h 117336"/>
                  <a:gd name="connsiteX7" fmla="*/ 71544 w 106023"/>
                  <a:gd name="connsiteY7" fmla="*/ 117336 h 117336"/>
                  <a:gd name="connsiteX8" fmla="*/ 106024 w 106023"/>
                  <a:gd name="connsiteY8" fmla="*/ 90000 h 117336"/>
                  <a:gd name="connsiteX9" fmla="*/ 45826 w 106023"/>
                  <a:gd name="connsiteY9" fmla="*/ 37993 h 117336"/>
                  <a:gd name="connsiteX10" fmla="*/ 60590 w 106023"/>
                  <a:gd name="connsiteY10" fmla="*/ 25611 h 117336"/>
                  <a:gd name="connsiteX11" fmla="*/ 67829 w 106023"/>
                  <a:gd name="connsiteY11" fmla="*/ 17610 h 117336"/>
                  <a:gd name="connsiteX12" fmla="*/ 70305 w 106023"/>
                  <a:gd name="connsiteY12" fmla="*/ 7323 h 117336"/>
                  <a:gd name="connsiteX13" fmla="*/ 38873 w 106023"/>
                  <a:gd name="connsiteY13" fmla="*/ 9799 h 11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3" h="117336">
                    <a:moveTo>
                      <a:pt x="38873" y="9799"/>
                    </a:moveTo>
                    <a:cubicBezTo>
                      <a:pt x="31443" y="14562"/>
                      <a:pt x="24299" y="19896"/>
                      <a:pt x="17823" y="25801"/>
                    </a:cubicBezTo>
                    <a:cubicBezTo>
                      <a:pt x="13441" y="29802"/>
                      <a:pt x="7917" y="34564"/>
                      <a:pt x="4011" y="39803"/>
                    </a:cubicBezTo>
                    <a:cubicBezTo>
                      <a:pt x="2678" y="41708"/>
                      <a:pt x="1535" y="43613"/>
                      <a:pt x="677" y="45613"/>
                    </a:cubicBezTo>
                    <a:cubicBezTo>
                      <a:pt x="-1513" y="51042"/>
                      <a:pt x="1821" y="56091"/>
                      <a:pt x="7631" y="56472"/>
                    </a:cubicBezTo>
                    <a:cubicBezTo>
                      <a:pt x="10584" y="56662"/>
                      <a:pt x="13441" y="55805"/>
                      <a:pt x="16203" y="54757"/>
                    </a:cubicBezTo>
                    <a:cubicBezTo>
                      <a:pt x="24585" y="51709"/>
                      <a:pt x="32396" y="47328"/>
                      <a:pt x="39730" y="42279"/>
                    </a:cubicBezTo>
                    <a:cubicBezTo>
                      <a:pt x="50684" y="56662"/>
                      <a:pt x="68591" y="84666"/>
                      <a:pt x="71544" y="117336"/>
                    </a:cubicBezTo>
                    <a:cubicBezTo>
                      <a:pt x="71544" y="117336"/>
                      <a:pt x="88403" y="110193"/>
                      <a:pt x="106024" y="90000"/>
                    </a:cubicBezTo>
                    <a:cubicBezTo>
                      <a:pt x="106024" y="90000"/>
                      <a:pt x="79354" y="80284"/>
                      <a:pt x="45826" y="37993"/>
                    </a:cubicBezTo>
                    <a:cubicBezTo>
                      <a:pt x="50969" y="34088"/>
                      <a:pt x="55827" y="29897"/>
                      <a:pt x="60590" y="25611"/>
                    </a:cubicBezTo>
                    <a:cubicBezTo>
                      <a:pt x="63257" y="23134"/>
                      <a:pt x="65924" y="20658"/>
                      <a:pt x="67829" y="17610"/>
                    </a:cubicBezTo>
                    <a:cubicBezTo>
                      <a:pt x="69734" y="14562"/>
                      <a:pt x="70877" y="10847"/>
                      <a:pt x="70305" y="7323"/>
                    </a:cubicBezTo>
                    <a:cubicBezTo>
                      <a:pt x="67543" y="-8394"/>
                      <a:pt x="45636" y="5418"/>
                      <a:pt x="38873" y="979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49" name="Graphic 25">
              <a:extLst>
                <a:ext uri="{FF2B5EF4-FFF2-40B4-BE49-F238E27FC236}">
                  <a16:creationId xmlns:a16="http://schemas.microsoft.com/office/drawing/2014/main" id="{823300B1-AF32-4B6E-8CAF-F8D75F34DC74}"/>
                </a:ext>
              </a:extLst>
            </p:cNvPr>
            <p:cNvGrpSpPr/>
            <p:nvPr/>
          </p:nvGrpSpPr>
          <p:grpSpPr>
            <a:xfrm>
              <a:off x="5063489" y="1769173"/>
              <a:ext cx="271557" cy="263366"/>
              <a:chOff x="5063489" y="1769173"/>
              <a:chExt cx="271557" cy="263366"/>
            </a:xfrm>
            <a:solidFill>
              <a:srgbClr val="E54545"/>
            </a:solidFill>
          </p:grpSpPr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5D3F58F8-A4EC-4A8E-86F1-BBF56BE504C7}"/>
                  </a:ext>
                </a:extLst>
              </p:cNvPr>
              <p:cNvSpPr/>
              <p:nvPr/>
            </p:nvSpPr>
            <p:spPr>
              <a:xfrm>
                <a:off x="5063489" y="1870043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3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957086BD-A952-4E80-B7B5-3794D435F098}"/>
                  </a:ext>
                </a:extLst>
              </p:cNvPr>
              <p:cNvSpPr/>
              <p:nvPr/>
            </p:nvSpPr>
            <p:spPr>
              <a:xfrm>
                <a:off x="5299233" y="1877663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3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3"/>
                      <a:pt x="17907" y="50483"/>
                    </a:cubicBezTo>
                    <a:cubicBezTo>
                      <a:pt x="8017" y="50483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EAFF2632-5E29-4BAA-AE7A-8F3E7D9A4CD8}"/>
                  </a:ext>
                </a:extLst>
              </p:cNvPr>
              <p:cNvSpPr/>
              <p:nvPr/>
            </p:nvSpPr>
            <p:spPr>
              <a:xfrm>
                <a:off x="5245036" y="1775936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3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3"/>
                      <a:pt x="17907" y="50483"/>
                    </a:cubicBezTo>
                    <a:cubicBezTo>
                      <a:pt x="8017" y="50483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088332DF-D98E-461A-A578-5FD9DDE19CDB}"/>
                  </a:ext>
                </a:extLst>
              </p:cNvPr>
              <p:cNvSpPr/>
              <p:nvPr/>
            </p:nvSpPr>
            <p:spPr>
              <a:xfrm>
                <a:off x="5232844" y="1845754"/>
                <a:ext cx="48197" cy="68198"/>
              </a:xfrm>
              <a:custGeom>
                <a:avLst/>
                <a:gdLst>
                  <a:gd name="connsiteX0" fmla="*/ 24098 w 48197"/>
                  <a:gd name="connsiteY0" fmla="*/ 0 h 68198"/>
                  <a:gd name="connsiteX1" fmla="*/ 0 w 48197"/>
                  <a:gd name="connsiteY1" fmla="*/ 34100 h 68198"/>
                  <a:gd name="connsiteX2" fmla="*/ 24098 w 48197"/>
                  <a:gd name="connsiteY2" fmla="*/ 68199 h 68198"/>
                  <a:gd name="connsiteX3" fmla="*/ 48196 w 48197"/>
                  <a:gd name="connsiteY3" fmla="*/ 34100 h 68198"/>
                  <a:gd name="connsiteX4" fmla="*/ 24098 w 48197"/>
                  <a:gd name="connsiteY4" fmla="*/ 0 h 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7" h="68198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6" y="52959"/>
                      <a:pt x="48196" y="34100"/>
                    </a:cubicBezTo>
                    <a:cubicBezTo>
                      <a:pt x="48292" y="15240"/>
                      <a:pt x="37433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23CCD4E5-06BF-4184-9AA6-51DF362CE0C6}"/>
                  </a:ext>
                </a:extLst>
              </p:cNvPr>
              <p:cNvSpPr/>
              <p:nvPr/>
            </p:nvSpPr>
            <p:spPr>
              <a:xfrm>
                <a:off x="5092636" y="1945862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2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2"/>
                      <a:pt x="17907" y="50482"/>
                    </a:cubicBezTo>
                    <a:cubicBezTo>
                      <a:pt x="27813" y="50482"/>
                      <a:pt x="35814" y="39148"/>
                      <a:pt x="35814" y="25241"/>
                    </a:cubicBezTo>
                    <a:cubicBezTo>
                      <a:pt x="35814" y="11240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8E66630D-6053-406F-BD46-EADE735EFB2D}"/>
                  </a:ext>
                </a:extLst>
              </p:cNvPr>
              <p:cNvSpPr/>
              <p:nvPr/>
            </p:nvSpPr>
            <p:spPr>
              <a:xfrm>
                <a:off x="5121877" y="1811559"/>
                <a:ext cx="64579" cy="91249"/>
              </a:xfrm>
              <a:custGeom>
                <a:avLst/>
                <a:gdLst>
                  <a:gd name="connsiteX0" fmla="*/ 64579 w 64579"/>
                  <a:gd name="connsiteY0" fmla="*/ 45625 h 91249"/>
                  <a:gd name="connsiteX1" fmla="*/ 32290 w 64579"/>
                  <a:gd name="connsiteY1" fmla="*/ 91250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79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79" y="45625"/>
                    </a:moveTo>
                    <a:cubicBezTo>
                      <a:pt x="64579" y="70823"/>
                      <a:pt x="50123" y="91250"/>
                      <a:pt x="32290" y="91250"/>
                    </a:cubicBezTo>
                    <a:cubicBezTo>
                      <a:pt x="14457" y="91250"/>
                      <a:pt x="0" y="70823"/>
                      <a:pt x="0" y="45625"/>
                    </a:cubicBezTo>
                    <a:cubicBezTo>
                      <a:pt x="0" y="20427"/>
                      <a:pt x="14457" y="0"/>
                      <a:pt x="32290" y="0"/>
                    </a:cubicBezTo>
                    <a:cubicBezTo>
                      <a:pt x="50123" y="0"/>
                      <a:pt x="64579" y="20427"/>
                      <a:pt x="64579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CEF7A7E2-D9A8-4705-ABA4-ADB1FBED8B17}"/>
                  </a:ext>
                </a:extLst>
              </p:cNvPr>
              <p:cNvSpPr/>
              <p:nvPr/>
            </p:nvSpPr>
            <p:spPr>
              <a:xfrm>
                <a:off x="5180551" y="1933289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49 h 91249"/>
                  <a:gd name="connsiteX3" fmla="*/ 64579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49"/>
                      <a:pt x="32290" y="91249"/>
                    </a:cubicBezTo>
                    <a:cubicBezTo>
                      <a:pt x="50101" y="91249"/>
                      <a:pt x="64579" y="70771"/>
                      <a:pt x="64579" y="45625"/>
                    </a:cubicBezTo>
                    <a:cubicBezTo>
                      <a:pt x="64579" y="20479"/>
                      <a:pt x="50101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5522CADF-D929-4539-B64B-426092ABD9BF}"/>
                  </a:ext>
                </a:extLst>
              </p:cNvPr>
              <p:cNvSpPr/>
              <p:nvPr/>
            </p:nvSpPr>
            <p:spPr>
              <a:xfrm>
                <a:off x="5141403" y="1930241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4 w 18669"/>
                  <a:gd name="connsiteY1" fmla="*/ 0 h 26479"/>
                  <a:gd name="connsiteX2" fmla="*/ 0 w 18669"/>
                  <a:gd name="connsiteY2" fmla="*/ 13240 h 26479"/>
                  <a:gd name="connsiteX3" fmla="*/ 9334 w 18669"/>
                  <a:gd name="connsiteY3" fmla="*/ 26479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384"/>
                      <a:pt x="18669" y="20479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CB7B16E3-7699-4C3F-93CF-BB7A5CC0DB11}"/>
                  </a:ext>
                </a:extLst>
              </p:cNvPr>
              <p:cNvSpPr/>
              <p:nvPr/>
            </p:nvSpPr>
            <p:spPr>
              <a:xfrm>
                <a:off x="5256942" y="1935575"/>
                <a:ext cx="18668" cy="26479"/>
              </a:xfrm>
              <a:custGeom>
                <a:avLst/>
                <a:gdLst>
                  <a:gd name="connsiteX0" fmla="*/ 9334 w 18668"/>
                  <a:gd name="connsiteY0" fmla="*/ 0 h 26479"/>
                  <a:gd name="connsiteX1" fmla="*/ 0 w 18668"/>
                  <a:gd name="connsiteY1" fmla="*/ 13240 h 26479"/>
                  <a:gd name="connsiteX2" fmla="*/ 9334 w 18668"/>
                  <a:gd name="connsiteY2" fmla="*/ 26480 h 26479"/>
                  <a:gd name="connsiteX3" fmla="*/ 18669 w 18668"/>
                  <a:gd name="connsiteY3" fmla="*/ 13240 h 26479"/>
                  <a:gd name="connsiteX4" fmla="*/ 9334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0"/>
                    </a:move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573" y="0"/>
                      <a:pt x="9334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49EB982D-DCAC-4C13-8083-9028A4AAC38F}"/>
                  </a:ext>
                </a:extLst>
              </p:cNvPr>
              <p:cNvSpPr/>
              <p:nvPr/>
            </p:nvSpPr>
            <p:spPr>
              <a:xfrm>
                <a:off x="5309234" y="1817274"/>
                <a:ext cx="18669" cy="26479"/>
              </a:xfrm>
              <a:custGeom>
                <a:avLst/>
                <a:gdLst>
                  <a:gd name="connsiteX0" fmla="*/ 9335 w 18669"/>
                  <a:gd name="connsiteY0" fmla="*/ 26479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1EC0B4A8-876F-4CE2-A8E5-138BB2D47A26}"/>
                  </a:ext>
                </a:extLst>
              </p:cNvPr>
              <p:cNvSpPr/>
              <p:nvPr/>
            </p:nvSpPr>
            <p:spPr>
              <a:xfrm>
                <a:off x="5150738" y="2006060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79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E2C39783-C4DA-4285-B924-BC4857D1E7C8}"/>
                  </a:ext>
                </a:extLst>
              </p:cNvPr>
              <p:cNvSpPr/>
              <p:nvPr/>
            </p:nvSpPr>
            <p:spPr>
              <a:xfrm>
                <a:off x="5181313" y="1769173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26479 h 26479"/>
                  <a:gd name="connsiteX2" fmla="*/ 0 w 18668"/>
                  <a:gd name="connsiteY2" fmla="*/ 13240 h 26479"/>
                  <a:gd name="connsiteX3" fmla="*/ 9334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4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4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6A3814DF-58BC-46EB-9A0F-68C2D97EDE4C}"/>
                  </a:ext>
                </a:extLst>
              </p:cNvPr>
              <p:cNvSpPr/>
              <p:nvPr/>
            </p:nvSpPr>
            <p:spPr>
              <a:xfrm>
                <a:off x="5203507" y="1843944"/>
                <a:ext cx="18668" cy="26479"/>
              </a:xfrm>
              <a:custGeom>
                <a:avLst/>
                <a:gdLst>
                  <a:gd name="connsiteX0" fmla="*/ 9334 w 18668"/>
                  <a:gd name="connsiteY0" fmla="*/ 26480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34A1B564-F49D-481C-B394-558720CBF407}"/>
                  </a:ext>
                </a:extLst>
              </p:cNvPr>
              <p:cNvSpPr/>
              <p:nvPr/>
            </p:nvSpPr>
            <p:spPr>
              <a:xfrm>
                <a:off x="5087302" y="1805940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5 w 18668"/>
                  <a:gd name="connsiteY1" fmla="*/ 26479 h 26479"/>
                  <a:gd name="connsiteX2" fmla="*/ 0 w 18668"/>
                  <a:gd name="connsiteY2" fmla="*/ 13240 h 26479"/>
                  <a:gd name="connsiteX3" fmla="*/ 9335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5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CC44D01-3D08-4929-86F7-F1441769570A}"/>
                </a:ext>
              </a:extLst>
            </p:cNvPr>
            <p:cNvSpPr/>
            <p:nvPr/>
          </p:nvSpPr>
          <p:spPr>
            <a:xfrm>
              <a:off x="5058631" y="1847754"/>
              <a:ext cx="305583" cy="216022"/>
            </a:xfrm>
            <a:custGeom>
              <a:avLst/>
              <a:gdLst>
                <a:gd name="connsiteX0" fmla="*/ 193358 w 305583"/>
                <a:gd name="connsiteY0" fmla="*/ 210026 h 216022"/>
                <a:gd name="connsiteX1" fmla="*/ 61055 w 305583"/>
                <a:gd name="connsiteY1" fmla="*/ 191643 h 216022"/>
                <a:gd name="connsiteX2" fmla="*/ 0 w 305583"/>
                <a:gd name="connsiteY2" fmla="*/ 128683 h 216022"/>
                <a:gd name="connsiteX3" fmla="*/ 95 w 305583"/>
                <a:gd name="connsiteY3" fmla="*/ 128683 h 216022"/>
                <a:gd name="connsiteX4" fmla="*/ 56960 w 305583"/>
                <a:gd name="connsiteY4" fmla="*/ 160496 h 216022"/>
                <a:gd name="connsiteX5" fmla="*/ 93631 w 305583"/>
                <a:gd name="connsiteY5" fmla="*/ 168116 h 216022"/>
                <a:gd name="connsiteX6" fmla="*/ 250031 w 305583"/>
                <a:gd name="connsiteY6" fmla="*/ 104394 h 216022"/>
                <a:gd name="connsiteX7" fmla="*/ 301657 w 305583"/>
                <a:gd name="connsiteY7" fmla="*/ 0 h 216022"/>
                <a:gd name="connsiteX8" fmla="*/ 193358 w 305583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3" h="216022">
                  <a:moveTo>
                    <a:pt x="193358" y="210026"/>
                  </a:moveTo>
                  <a:cubicBezTo>
                    <a:pt x="149162" y="222694"/>
                    <a:pt x="100489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60" y="160496"/>
                  </a:cubicBezTo>
                  <a:cubicBezTo>
                    <a:pt x="68866" y="164402"/>
                    <a:pt x="81153" y="166973"/>
                    <a:pt x="93631" y="168116"/>
                  </a:cubicBezTo>
                  <a:cubicBezTo>
                    <a:pt x="151733" y="173355"/>
                    <a:pt x="210884" y="147733"/>
                    <a:pt x="250031" y="104394"/>
                  </a:cubicBezTo>
                  <a:cubicBezTo>
                    <a:pt x="276416" y="75248"/>
                    <a:pt x="293751" y="38576"/>
                    <a:pt x="301657" y="0"/>
                  </a:cubicBezTo>
                  <a:cubicBezTo>
                    <a:pt x="318992" y="82867"/>
                    <a:pt x="278225" y="185738"/>
                    <a:pt x="193358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ACA2F281-DC0C-465D-A122-6041A73B48C7}"/>
                </a:ext>
              </a:extLst>
            </p:cNvPr>
            <p:cNvSpPr/>
            <p:nvPr/>
          </p:nvSpPr>
          <p:spPr>
            <a:xfrm>
              <a:off x="5080149" y="1752304"/>
              <a:ext cx="142312" cy="154685"/>
            </a:xfrm>
            <a:custGeom>
              <a:avLst/>
              <a:gdLst>
                <a:gd name="connsiteX0" fmla="*/ 68303 w 142312"/>
                <a:gd name="connsiteY0" fmla="*/ 9820 h 154685"/>
                <a:gd name="connsiteX1" fmla="*/ 39442 w 142312"/>
                <a:gd name="connsiteY1" fmla="*/ 34966 h 154685"/>
                <a:gd name="connsiteX2" fmla="*/ 6295 w 142312"/>
                <a:gd name="connsiteY2" fmla="*/ 89545 h 154685"/>
                <a:gd name="connsiteX3" fmla="*/ 199 w 142312"/>
                <a:gd name="connsiteY3" fmla="*/ 119929 h 154685"/>
                <a:gd name="connsiteX4" fmla="*/ 18392 w 142312"/>
                <a:gd name="connsiteY4" fmla="*/ 149076 h 154685"/>
                <a:gd name="connsiteX5" fmla="*/ 52587 w 142312"/>
                <a:gd name="connsiteY5" fmla="*/ 152124 h 154685"/>
                <a:gd name="connsiteX6" fmla="*/ 98021 w 142312"/>
                <a:gd name="connsiteY6" fmla="*/ 113071 h 154685"/>
                <a:gd name="connsiteX7" fmla="*/ 137359 w 142312"/>
                <a:gd name="connsiteY7" fmla="*/ 86211 h 154685"/>
                <a:gd name="connsiteX8" fmla="*/ 141169 w 142312"/>
                <a:gd name="connsiteY8" fmla="*/ 49635 h 154685"/>
                <a:gd name="connsiteX9" fmla="*/ 133168 w 142312"/>
                <a:gd name="connsiteY9" fmla="*/ 17059 h 154685"/>
                <a:gd name="connsiteX10" fmla="*/ 68303 w 142312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2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8" y="109547"/>
                    <a:pt x="199" y="119929"/>
                  </a:cubicBezTo>
                  <a:cubicBezTo>
                    <a:pt x="1342" y="131740"/>
                    <a:pt x="8296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81" name="Graphic 25">
            <a:extLst>
              <a:ext uri="{FF2B5EF4-FFF2-40B4-BE49-F238E27FC236}">
                <a16:creationId xmlns:a16="http://schemas.microsoft.com/office/drawing/2014/main" id="{C10B4DB9-9E4A-4746-82BD-7634C94307B7}"/>
              </a:ext>
            </a:extLst>
          </p:cNvPr>
          <p:cNvGrpSpPr/>
          <p:nvPr/>
        </p:nvGrpSpPr>
        <p:grpSpPr>
          <a:xfrm>
            <a:off x="5572648" y="893607"/>
            <a:ext cx="348300" cy="344238"/>
            <a:chOff x="3838507" y="4724337"/>
            <a:chExt cx="348300" cy="344238"/>
          </a:xfrm>
        </p:grpSpPr>
        <p:grpSp>
          <p:nvGrpSpPr>
            <p:cNvPr id="382" name="Graphic 25">
              <a:extLst>
                <a:ext uri="{FF2B5EF4-FFF2-40B4-BE49-F238E27FC236}">
                  <a16:creationId xmlns:a16="http://schemas.microsoft.com/office/drawing/2014/main" id="{F08EC637-68DF-4704-8F28-BB818BF2FB81}"/>
                </a:ext>
              </a:extLst>
            </p:cNvPr>
            <p:cNvGrpSpPr/>
            <p:nvPr/>
          </p:nvGrpSpPr>
          <p:grpSpPr>
            <a:xfrm>
              <a:off x="3838507" y="4724337"/>
              <a:ext cx="348300" cy="344238"/>
              <a:chOff x="3838507" y="4724337"/>
              <a:chExt cx="348300" cy="344238"/>
            </a:xfrm>
            <a:solidFill>
              <a:srgbClr val="E54545"/>
            </a:solidFill>
          </p:grpSpPr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81C9F4A1-ACC2-4D80-9DA0-5B3CDE3DC715}"/>
                  </a:ext>
                </a:extLst>
              </p:cNvPr>
              <p:cNvSpPr/>
              <p:nvPr/>
            </p:nvSpPr>
            <p:spPr>
              <a:xfrm>
                <a:off x="3897679" y="4789363"/>
                <a:ext cx="226735" cy="233034"/>
              </a:xfrm>
              <a:custGeom>
                <a:avLst/>
                <a:gdLst>
                  <a:gd name="connsiteX0" fmla="*/ 149206 w 226735"/>
                  <a:gd name="connsiteY0" fmla="*/ 228883 h 233034"/>
                  <a:gd name="connsiteX1" fmla="*/ 57671 w 226735"/>
                  <a:gd name="connsiteY1" fmla="*/ 216214 h 233034"/>
                  <a:gd name="connsiteX2" fmla="*/ 15475 w 226735"/>
                  <a:gd name="connsiteY2" fmla="*/ 172685 h 233034"/>
                  <a:gd name="connsiteX3" fmla="*/ 1283 w 226735"/>
                  <a:gd name="connsiteY3" fmla="*/ 97723 h 233034"/>
                  <a:gd name="connsiteX4" fmla="*/ 20524 w 226735"/>
                  <a:gd name="connsiteY4" fmla="*/ 50384 h 233034"/>
                  <a:gd name="connsiteX5" fmla="*/ 56052 w 226735"/>
                  <a:gd name="connsiteY5" fmla="*/ 17237 h 233034"/>
                  <a:gd name="connsiteX6" fmla="*/ 217977 w 226735"/>
                  <a:gd name="connsiteY6" fmla="*/ 64005 h 233034"/>
                  <a:gd name="connsiteX7" fmla="*/ 223978 w 226735"/>
                  <a:gd name="connsiteY7" fmla="*/ 83722 h 233034"/>
                  <a:gd name="connsiteX8" fmla="*/ 149206 w 226735"/>
                  <a:gd name="connsiteY8" fmla="*/ 228883 h 233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735" h="233034">
                    <a:moveTo>
                      <a:pt x="149206" y="228883"/>
                    </a:moveTo>
                    <a:cubicBezTo>
                      <a:pt x="118631" y="237646"/>
                      <a:pt x="85008" y="232121"/>
                      <a:pt x="57671" y="216214"/>
                    </a:cubicBezTo>
                    <a:cubicBezTo>
                      <a:pt x="39955" y="205928"/>
                      <a:pt x="25477" y="190592"/>
                      <a:pt x="15475" y="172685"/>
                    </a:cubicBezTo>
                    <a:cubicBezTo>
                      <a:pt x="2807" y="150111"/>
                      <a:pt x="-2717" y="123346"/>
                      <a:pt x="1283" y="97723"/>
                    </a:cubicBezTo>
                    <a:cubicBezTo>
                      <a:pt x="3950" y="80674"/>
                      <a:pt x="10713" y="64481"/>
                      <a:pt x="20524" y="50384"/>
                    </a:cubicBezTo>
                    <a:cubicBezTo>
                      <a:pt x="29858" y="36954"/>
                      <a:pt x="42145" y="25714"/>
                      <a:pt x="56052" y="17237"/>
                    </a:cubicBezTo>
                    <a:cubicBezTo>
                      <a:pt x="112440" y="-16862"/>
                      <a:pt x="191688" y="92"/>
                      <a:pt x="217977" y="64005"/>
                    </a:cubicBezTo>
                    <a:cubicBezTo>
                      <a:pt x="220549" y="70292"/>
                      <a:pt x="222549" y="76959"/>
                      <a:pt x="223978" y="83722"/>
                    </a:cubicBezTo>
                    <a:cubicBezTo>
                      <a:pt x="236074" y="140872"/>
                      <a:pt x="207880" y="212023"/>
                      <a:pt x="149206" y="2288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6FC8DBA5-7E2D-42E2-B242-C29F3BE5CB08}"/>
                  </a:ext>
                </a:extLst>
              </p:cNvPr>
              <p:cNvSpPr/>
              <p:nvPr/>
            </p:nvSpPr>
            <p:spPr>
              <a:xfrm>
                <a:off x="4007071" y="4724337"/>
                <a:ext cx="59308" cy="76357"/>
              </a:xfrm>
              <a:custGeom>
                <a:avLst/>
                <a:gdLst>
                  <a:gd name="connsiteX0" fmla="*/ 42291 w 59308"/>
                  <a:gd name="connsiteY0" fmla="*/ 5110 h 76357"/>
                  <a:gd name="connsiteX1" fmla="*/ 24384 w 59308"/>
                  <a:gd name="connsiteY1" fmla="*/ 1110 h 76357"/>
                  <a:gd name="connsiteX2" fmla="*/ 10858 w 59308"/>
                  <a:gd name="connsiteY2" fmla="*/ 62 h 76357"/>
                  <a:gd name="connsiteX3" fmla="*/ 6382 w 59308"/>
                  <a:gd name="connsiteY3" fmla="*/ 919 h 76357"/>
                  <a:gd name="connsiteX4" fmla="*/ 3715 w 59308"/>
                  <a:gd name="connsiteY4" fmla="*/ 9397 h 76357"/>
                  <a:gd name="connsiteX5" fmla="*/ 8382 w 59308"/>
                  <a:gd name="connsiteY5" fmla="*/ 13111 h 76357"/>
                  <a:gd name="connsiteX6" fmla="*/ 25432 w 59308"/>
                  <a:gd name="connsiteY6" fmla="*/ 20065 h 76357"/>
                  <a:gd name="connsiteX7" fmla="*/ 0 w 59308"/>
                  <a:gd name="connsiteY7" fmla="*/ 70357 h 76357"/>
                  <a:gd name="connsiteX8" fmla="*/ 29813 w 59308"/>
                  <a:gd name="connsiteY8" fmla="*/ 76357 h 76357"/>
                  <a:gd name="connsiteX9" fmla="*/ 30385 w 59308"/>
                  <a:gd name="connsiteY9" fmla="*/ 21303 h 76357"/>
                  <a:gd name="connsiteX10" fmla="*/ 43529 w 59308"/>
                  <a:gd name="connsiteY10" fmla="*/ 23589 h 76357"/>
                  <a:gd name="connsiteX11" fmla="*/ 51054 w 59308"/>
                  <a:gd name="connsiteY11" fmla="*/ 23875 h 76357"/>
                  <a:gd name="connsiteX12" fmla="*/ 57626 w 59308"/>
                  <a:gd name="connsiteY12" fmla="*/ 20541 h 76357"/>
                  <a:gd name="connsiteX13" fmla="*/ 42291 w 59308"/>
                  <a:gd name="connsiteY13" fmla="*/ 5110 h 7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08" h="76357">
                    <a:moveTo>
                      <a:pt x="42291" y="5110"/>
                    </a:moveTo>
                    <a:cubicBezTo>
                      <a:pt x="36481" y="3301"/>
                      <a:pt x="30480" y="1967"/>
                      <a:pt x="24384" y="1110"/>
                    </a:cubicBezTo>
                    <a:cubicBezTo>
                      <a:pt x="20383" y="538"/>
                      <a:pt x="15335" y="-224"/>
                      <a:pt x="10858" y="62"/>
                    </a:cubicBezTo>
                    <a:cubicBezTo>
                      <a:pt x="9239" y="157"/>
                      <a:pt x="7715" y="443"/>
                      <a:pt x="6382" y="919"/>
                    </a:cubicBezTo>
                    <a:cubicBezTo>
                      <a:pt x="2572" y="2158"/>
                      <a:pt x="1333" y="6158"/>
                      <a:pt x="3715" y="9397"/>
                    </a:cubicBezTo>
                    <a:cubicBezTo>
                      <a:pt x="4953" y="11016"/>
                      <a:pt x="6667" y="12159"/>
                      <a:pt x="8382" y="13111"/>
                    </a:cubicBezTo>
                    <a:cubicBezTo>
                      <a:pt x="13716" y="16159"/>
                      <a:pt x="19526" y="18350"/>
                      <a:pt x="25432" y="20065"/>
                    </a:cubicBezTo>
                    <a:cubicBezTo>
                      <a:pt x="22765" y="32257"/>
                      <a:pt x="15907" y="54164"/>
                      <a:pt x="0" y="70357"/>
                    </a:cubicBezTo>
                    <a:cubicBezTo>
                      <a:pt x="0" y="70357"/>
                      <a:pt x="11240" y="76072"/>
                      <a:pt x="29813" y="76357"/>
                    </a:cubicBezTo>
                    <a:cubicBezTo>
                      <a:pt x="29813" y="76357"/>
                      <a:pt x="23051" y="57974"/>
                      <a:pt x="30385" y="21303"/>
                    </a:cubicBezTo>
                    <a:cubicBezTo>
                      <a:pt x="34671" y="22255"/>
                      <a:pt x="39148" y="23017"/>
                      <a:pt x="43529" y="23589"/>
                    </a:cubicBezTo>
                    <a:cubicBezTo>
                      <a:pt x="46006" y="23875"/>
                      <a:pt x="48578" y="24160"/>
                      <a:pt x="51054" y="23875"/>
                    </a:cubicBezTo>
                    <a:cubicBezTo>
                      <a:pt x="53530" y="23493"/>
                      <a:pt x="56007" y="22446"/>
                      <a:pt x="57626" y="20541"/>
                    </a:cubicBezTo>
                    <a:cubicBezTo>
                      <a:pt x="64675" y="12254"/>
                      <a:pt x="47625" y="6730"/>
                      <a:pt x="42291" y="51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B1057DFB-BDB0-40BC-BAAC-87D2E1F8C83D}"/>
                  </a:ext>
                </a:extLst>
              </p:cNvPr>
              <p:cNvSpPr/>
              <p:nvPr/>
            </p:nvSpPr>
            <p:spPr>
              <a:xfrm>
                <a:off x="4043457" y="4758366"/>
                <a:ext cx="45778" cy="54710"/>
              </a:xfrm>
              <a:custGeom>
                <a:avLst/>
                <a:gdLst>
                  <a:gd name="connsiteX0" fmla="*/ 35052 w 45778"/>
                  <a:gd name="connsiteY0" fmla="*/ 6229 h 54710"/>
                  <a:gd name="connsiteX1" fmla="*/ 22955 w 45778"/>
                  <a:gd name="connsiteY1" fmla="*/ 1942 h 54710"/>
                  <a:gd name="connsiteX2" fmla="*/ 13621 w 45778"/>
                  <a:gd name="connsiteY2" fmla="*/ 37 h 54710"/>
                  <a:gd name="connsiteX3" fmla="*/ 10382 w 45778"/>
                  <a:gd name="connsiteY3" fmla="*/ 228 h 54710"/>
                  <a:gd name="connsiteX4" fmla="*/ 7810 w 45778"/>
                  <a:gd name="connsiteY4" fmla="*/ 5943 h 54710"/>
                  <a:gd name="connsiteX5" fmla="*/ 10763 w 45778"/>
                  <a:gd name="connsiteY5" fmla="*/ 8991 h 54710"/>
                  <a:gd name="connsiteX6" fmla="*/ 22003 w 45778"/>
                  <a:gd name="connsiteY6" fmla="*/ 15277 h 54710"/>
                  <a:gd name="connsiteX7" fmla="*/ 0 w 45778"/>
                  <a:gd name="connsiteY7" fmla="*/ 47948 h 54710"/>
                  <a:gd name="connsiteX8" fmla="*/ 20193 w 45778"/>
                  <a:gd name="connsiteY8" fmla="*/ 54711 h 54710"/>
                  <a:gd name="connsiteX9" fmla="*/ 25336 w 45778"/>
                  <a:gd name="connsiteY9" fmla="*/ 16611 h 54710"/>
                  <a:gd name="connsiteX10" fmla="*/ 34195 w 45778"/>
                  <a:gd name="connsiteY10" fmla="*/ 19278 h 54710"/>
                  <a:gd name="connsiteX11" fmla="*/ 39338 w 45778"/>
                  <a:gd name="connsiteY11" fmla="*/ 20135 h 54710"/>
                  <a:gd name="connsiteX12" fmla="*/ 44196 w 45778"/>
                  <a:gd name="connsiteY12" fmla="*/ 18421 h 54710"/>
                  <a:gd name="connsiteX13" fmla="*/ 35052 w 45778"/>
                  <a:gd name="connsiteY13" fmla="*/ 6229 h 5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778" h="54710">
                    <a:moveTo>
                      <a:pt x="35052" y="6229"/>
                    </a:moveTo>
                    <a:cubicBezTo>
                      <a:pt x="31147" y="4514"/>
                      <a:pt x="27146" y="2990"/>
                      <a:pt x="22955" y="1942"/>
                    </a:cubicBezTo>
                    <a:cubicBezTo>
                      <a:pt x="20193" y="1180"/>
                      <a:pt x="16764" y="228"/>
                      <a:pt x="13621" y="37"/>
                    </a:cubicBezTo>
                    <a:cubicBezTo>
                      <a:pt x="12478" y="-58"/>
                      <a:pt x="11430" y="37"/>
                      <a:pt x="10382" y="228"/>
                    </a:cubicBezTo>
                    <a:cubicBezTo>
                      <a:pt x="7620" y="799"/>
                      <a:pt x="6477" y="3466"/>
                      <a:pt x="7810" y="5943"/>
                    </a:cubicBezTo>
                    <a:cubicBezTo>
                      <a:pt x="8477" y="7181"/>
                      <a:pt x="9620" y="8134"/>
                      <a:pt x="10763" y="8991"/>
                    </a:cubicBezTo>
                    <a:cubicBezTo>
                      <a:pt x="14192" y="11563"/>
                      <a:pt x="18002" y="13563"/>
                      <a:pt x="22003" y="15277"/>
                    </a:cubicBezTo>
                    <a:cubicBezTo>
                      <a:pt x="19050" y="23469"/>
                      <a:pt x="12478" y="38137"/>
                      <a:pt x="0" y="47948"/>
                    </a:cubicBezTo>
                    <a:cubicBezTo>
                      <a:pt x="0" y="47948"/>
                      <a:pt x="7334" y="52901"/>
                      <a:pt x="20193" y="54711"/>
                    </a:cubicBezTo>
                    <a:cubicBezTo>
                      <a:pt x="20193" y="54711"/>
                      <a:pt x="17050" y="41376"/>
                      <a:pt x="25336" y="16611"/>
                    </a:cubicBezTo>
                    <a:cubicBezTo>
                      <a:pt x="28289" y="17659"/>
                      <a:pt x="31242" y="18516"/>
                      <a:pt x="34195" y="19278"/>
                    </a:cubicBezTo>
                    <a:cubicBezTo>
                      <a:pt x="35909" y="19754"/>
                      <a:pt x="37624" y="20135"/>
                      <a:pt x="39338" y="20135"/>
                    </a:cubicBezTo>
                    <a:cubicBezTo>
                      <a:pt x="41053" y="20135"/>
                      <a:pt x="42863" y="19564"/>
                      <a:pt x="44196" y="18421"/>
                    </a:cubicBezTo>
                    <a:cubicBezTo>
                      <a:pt x="49911" y="13087"/>
                      <a:pt x="38576" y="7848"/>
                      <a:pt x="35052" y="622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AA072446-11A9-43DD-B921-556D2C7E7CB9}"/>
                  </a:ext>
                </a:extLst>
              </p:cNvPr>
              <p:cNvSpPr/>
              <p:nvPr/>
            </p:nvSpPr>
            <p:spPr>
              <a:xfrm>
                <a:off x="4107846" y="4849352"/>
                <a:ext cx="55456" cy="41735"/>
              </a:xfrm>
              <a:custGeom>
                <a:avLst/>
                <a:gdLst>
                  <a:gd name="connsiteX0" fmla="*/ 54293 w 55456"/>
                  <a:gd name="connsiteY0" fmla="*/ 24305 h 41735"/>
                  <a:gd name="connsiteX1" fmla="*/ 50482 w 55456"/>
                  <a:gd name="connsiteY1" fmla="*/ 12113 h 41735"/>
                  <a:gd name="connsiteX2" fmla="*/ 46387 w 55456"/>
                  <a:gd name="connsiteY2" fmla="*/ 3540 h 41735"/>
                  <a:gd name="connsiteX3" fmla="*/ 44291 w 55456"/>
                  <a:gd name="connsiteY3" fmla="*/ 1064 h 41735"/>
                  <a:gd name="connsiteX4" fmla="*/ 38195 w 55456"/>
                  <a:gd name="connsiteY4" fmla="*/ 2492 h 41735"/>
                  <a:gd name="connsiteX5" fmla="*/ 37528 w 55456"/>
                  <a:gd name="connsiteY5" fmla="*/ 6683 h 41735"/>
                  <a:gd name="connsiteX6" fmla="*/ 39338 w 55456"/>
                  <a:gd name="connsiteY6" fmla="*/ 19447 h 41735"/>
                  <a:gd name="connsiteX7" fmla="*/ 0 w 55456"/>
                  <a:gd name="connsiteY7" fmla="*/ 21542 h 41735"/>
                  <a:gd name="connsiteX8" fmla="*/ 6763 w 55456"/>
                  <a:gd name="connsiteY8" fmla="*/ 41735 h 41735"/>
                  <a:gd name="connsiteX9" fmla="*/ 40291 w 55456"/>
                  <a:gd name="connsiteY9" fmla="*/ 22876 h 41735"/>
                  <a:gd name="connsiteX10" fmla="*/ 43529 w 55456"/>
                  <a:gd name="connsiteY10" fmla="*/ 31639 h 41735"/>
                  <a:gd name="connsiteX11" fmla="*/ 46006 w 55456"/>
                  <a:gd name="connsiteY11" fmla="*/ 36211 h 41735"/>
                  <a:gd name="connsiteX12" fmla="*/ 50292 w 55456"/>
                  <a:gd name="connsiteY12" fmla="*/ 39068 h 41735"/>
                  <a:gd name="connsiteX13" fmla="*/ 54293 w 55456"/>
                  <a:gd name="connsiteY13" fmla="*/ 24305 h 4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456" h="41735">
                    <a:moveTo>
                      <a:pt x="54293" y="24305"/>
                    </a:moveTo>
                    <a:cubicBezTo>
                      <a:pt x="53340" y="20209"/>
                      <a:pt x="52102" y="16018"/>
                      <a:pt x="50482" y="12113"/>
                    </a:cubicBezTo>
                    <a:cubicBezTo>
                      <a:pt x="49435" y="9445"/>
                      <a:pt x="48197" y="6207"/>
                      <a:pt x="46387" y="3540"/>
                    </a:cubicBezTo>
                    <a:cubicBezTo>
                      <a:pt x="45720" y="2588"/>
                      <a:pt x="45053" y="1825"/>
                      <a:pt x="44291" y="1064"/>
                    </a:cubicBezTo>
                    <a:cubicBezTo>
                      <a:pt x="42196" y="-842"/>
                      <a:pt x="39338" y="-80"/>
                      <a:pt x="38195" y="2492"/>
                    </a:cubicBezTo>
                    <a:cubicBezTo>
                      <a:pt x="37624" y="3826"/>
                      <a:pt x="37528" y="5255"/>
                      <a:pt x="37528" y="6683"/>
                    </a:cubicBezTo>
                    <a:cubicBezTo>
                      <a:pt x="37528" y="10969"/>
                      <a:pt x="38195" y="15256"/>
                      <a:pt x="39338" y="19447"/>
                    </a:cubicBezTo>
                    <a:cubicBezTo>
                      <a:pt x="31051" y="22018"/>
                      <a:pt x="15335" y="25543"/>
                      <a:pt x="0" y="21542"/>
                    </a:cubicBezTo>
                    <a:cubicBezTo>
                      <a:pt x="0" y="21542"/>
                      <a:pt x="476" y="30400"/>
                      <a:pt x="6763" y="41735"/>
                    </a:cubicBezTo>
                    <a:cubicBezTo>
                      <a:pt x="6763" y="41735"/>
                      <a:pt x="15526" y="31163"/>
                      <a:pt x="40291" y="22876"/>
                    </a:cubicBezTo>
                    <a:cubicBezTo>
                      <a:pt x="41243" y="25828"/>
                      <a:pt x="42291" y="28781"/>
                      <a:pt x="43529" y="31639"/>
                    </a:cubicBezTo>
                    <a:cubicBezTo>
                      <a:pt x="44196" y="33258"/>
                      <a:pt x="44958" y="34877"/>
                      <a:pt x="46006" y="36211"/>
                    </a:cubicBezTo>
                    <a:cubicBezTo>
                      <a:pt x="47053" y="37544"/>
                      <a:pt x="48577" y="38687"/>
                      <a:pt x="50292" y="39068"/>
                    </a:cubicBezTo>
                    <a:cubicBezTo>
                      <a:pt x="57817" y="40306"/>
                      <a:pt x="55150" y="28114"/>
                      <a:pt x="54293" y="2430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F22473D5-0132-46D8-8BF0-486EC8CEAAED}"/>
                  </a:ext>
                </a:extLst>
              </p:cNvPr>
              <p:cNvSpPr/>
              <p:nvPr/>
            </p:nvSpPr>
            <p:spPr>
              <a:xfrm>
                <a:off x="4082985" y="4961286"/>
                <a:ext cx="55066" cy="52993"/>
              </a:xfrm>
              <a:custGeom>
                <a:avLst/>
                <a:gdLst>
                  <a:gd name="connsiteX0" fmla="*/ 42577 w 55066"/>
                  <a:gd name="connsiteY0" fmla="*/ 44863 h 52993"/>
                  <a:gd name="connsiteX1" fmla="*/ 50006 w 55066"/>
                  <a:gd name="connsiteY1" fmla="*/ 34480 h 52993"/>
                  <a:gd name="connsiteX2" fmla="*/ 54388 w 55066"/>
                  <a:gd name="connsiteY2" fmla="*/ 26098 h 52993"/>
                  <a:gd name="connsiteX3" fmla="*/ 55054 w 55066"/>
                  <a:gd name="connsiteY3" fmla="*/ 22955 h 52993"/>
                  <a:gd name="connsiteX4" fmla="*/ 50292 w 55066"/>
                  <a:gd name="connsiteY4" fmla="*/ 18955 h 52993"/>
                  <a:gd name="connsiteX5" fmla="*/ 46577 w 55066"/>
                  <a:gd name="connsiteY5" fmla="*/ 20955 h 52993"/>
                  <a:gd name="connsiteX6" fmla="*/ 37433 w 55066"/>
                  <a:gd name="connsiteY6" fmla="*/ 30099 h 52993"/>
                  <a:gd name="connsiteX7" fmla="*/ 12002 w 55066"/>
                  <a:gd name="connsiteY7" fmla="*/ 0 h 52993"/>
                  <a:gd name="connsiteX8" fmla="*/ 0 w 55066"/>
                  <a:gd name="connsiteY8" fmla="*/ 17526 h 52993"/>
                  <a:gd name="connsiteX9" fmla="*/ 35243 w 55066"/>
                  <a:gd name="connsiteY9" fmla="*/ 32956 h 52993"/>
                  <a:gd name="connsiteX10" fmla="*/ 30194 w 55066"/>
                  <a:gd name="connsiteY10" fmla="*/ 40767 h 52993"/>
                  <a:gd name="connsiteX11" fmla="*/ 28004 w 55066"/>
                  <a:gd name="connsiteY11" fmla="*/ 45529 h 52993"/>
                  <a:gd name="connsiteX12" fmla="*/ 28384 w 55066"/>
                  <a:gd name="connsiteY12" fmla="*/ 50673 h 52993"/>
                  <a:gd name="connsiteX13" fmla="*/ 42577 w 55066"/>
                  <a:gd name="connsiteY13" fmla="*/ 44863 h 5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066" h="52993">
                    <a:moveTo>
                      <a:pt x="42577" y="44863"/>
                    </a:moveTo>
                    <a:cubicBezTo>
                      <a:pt x="45339" y="41624"/>
                      <a:pt x="47816" y="38100"/>
                      <a:pt x="50006" y="34480"/>
                    </a:cubicBezTo>
                    <a:cubicBezTo>
                      <a:pt x="51435" y="32004"/>
                      <a:pt x="53340" y="29051"/>
                      <a:pt x="54388" y="26098"/>
                    </a:cubicBezTo>
                    <a:cubicBezTo>
                      <a:pt x="54769" y="25051"/>
                      <a:pt x="54959" y="24003"/>
                      <a:pt x="55054" y="22955"/>
                    </a:cubicBezTo>
                    <a:cubicBezTo>
                      <a:pt x="55245" y="20098"/>
                      <a:pt x="53054" y="18288"/>
                      <a:pt x="50292" y="18955"/>
                    </a:cubicBezTo>
                    <a:cubicBezTo>
                      <a:pt x="48958" y="19241"/>
                      <a:pt x="47720" y="20098"/>
                      <a:pt x="46577" y="20955"/>
                    </a:cubicBezTo>
                    <a:cubicBezTo>
                      <a:pt x="43148" y="23622"/>
                      <a:pt x="40195" y="26670"/>
                      <a:pt x="37433" y="30099"/>
                    </a:cubicBezTo>
                    <a:cubicBezTo>
                      <a:pt x="30385" y="25051"/>
                      <a:pt x="18097" y="14669"/>
                      <a:pt x="12002" y="0"/>
                    </a:cubicBezTo>
                    <a:cubicBezTo>
                      <a:pt x="12002" y="0"/>
                      <a:pt x="5239" y="5715"/>
                      <a:pt x="0" y="17526"/>
                    </a:cubicBezTo>
                    <a:cubicBezTo>
                      <a:pt x="0" y="17526"/>
                      <a:pt x="13716" y="18193"/>
                      <a:pt x="35243" y="32956"/>
                    </a:cubicBezTo>
                    <a:cubicBezTo>
                      <a:pt x="33433" y="35433"/>
                      <a:pt x="31718" y="38100"/>
                      <a:pt x="30194" y="40767"/>
                    </a:cubicBezTo>
                    <a:cubicBezTo>
                      <a:pt x="29337" y="42291"/>
                      <a:pt x="28480" y="43815"/>
                      <a:pt x="28004" y="45529"/>
                    </a:cubicBezTo>
                    <a:cubicBezTo>
                      <a:pt x="27527" y="47244"/>
                      <a:pt x="27527" y="49054"/>
                      <a:pt x="28384" y="50673"/>
                    </a:cubicBezTo>
                    <a:cubicBezTo>
                      <a:pt x="31909" y="57341"/>
                      <a:pt x="40100" y="47816"/>
                      <a:pt x="42577" y="4486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280F0C97-0933-4BEF-A7CC-5CF4BDD8B12B}"/>
                  </a:ext>
                </a:extLst>
              </p:cNvPr>
              <p:cNvSpPr/>
              <p:nvPr/>
            </p:nvSpPr>
            <p:spPr>
              <a:xfrm>
                <a:off x="3984223" y="5004725"/>
                <a:ext cx="40520" cy="52120"/>
              </a:xfrm>
              <a:custGeom>
                <a:avLst/>
                <a:gdLst>
                  <a:gd name="connsiteX0" fmla="*/ 13609 w 40520"/>
                  <a:gd name="connsiteY0" fmla="*/ 52002 h 52120"/>
                  <a:gd name="connsiteX1" fmla="*/ 26373 w 40520"/>
                  <a:gd name="connsiteY1" fmla="*/ 51716 h 52120"/>
                  <a:gd name="connsiteX2" fmla="*/ 35707 w 40520"/>
                  <a:gd name="connsiteY2" fmla="*/ 50097 h 52120"/>
                  <a:gd name="connsiteX3" fmla="*/ 38660 w 40520"/>
                  <a:gd name="connsiteY3" fmla="*/ 48763 h 52120"/>
                  <a:gd name="connsiteX4" fmla="*/ 38946 w 40520"/>
                  <a:gd name="connsiteY4" fmla="*/ 42572 h 52120"/>
                  <a:gd name="connsiteX5" fmla="*/ 35136 w 40520"/>
                  <a:gd name="connsiteY5" fmla="*/ 40858 h 52120"/>
                  <a:gd name="connsiteX6" fmla="*/ 22372 w 40520"/>
                  <a:gd name="connsiteY6" fmla="*/ 39048 h 52120"/>
                  <a:gd name="connsiteX7" fmla="*/ 31135 w 40520"/>
                  <a:gd name="connsiteY7" fmla="*/ 662 h 52120"/>
                  <a:gd name="connsiteX8" fmla="*/ 9894 w 40520"/>
                  <a:gd name="connsiteY8" fmla="*/ 1615 h 52120"/>
                  <a:gd name="connsiteX9" fmla="*/ 18848 w 40520"/>
                  <a:gd name="connsiteY9" fmla="*/ 39048 h 52120"/>
                  <a:gd name="connsiteX10" fmla="*/ 9609 w 40520"/>
                  <a:gd name="connsiteY10" fmla="*/ 39715 h 52120"/>
                  <a:gd name="connsiteX11" fmla="*/ 4465 w 40520"/>
                  <a:gd name="connsiteY11" fmla="*/ 40858 h 52120"/>
                  <a:gd name="connsiteX12" fmla="*/ 560 w 40520"/>
                  <a:gd name="connsiteY12" fmla="*/ 44191 h 52120"/>
                  <a:gd name="connsiteX13" fmla="*/ 13609 w 40520"/>
                  <a:gd name="connsiteY13" fmla="*/ 52002 h 52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520" h="52120">
                    <a:moveTo>
                      <a:pt x="13609" y="52002"/>
                    </a:moveTo>
                    <a:cubicBezTo>
                      <a:pt x="17895" y="52192"/>
                      <a:pt x="22182" y="52192"/>
                      <a:pt x="26373" y="51716"/>
                    </a:cubicBezTo>
                    <a:cubicBezTo>
                      <a:pt x="29230" y="51430"/>
                      <a:pt x="32754" y="51144"/>
                      <a:pt x="35707" y="50097"/>
                    </a:cubicBezTo>
                    <a:cubicBezTo>
                      <a:pt x="36755" y="49716"/>
                      <a:pt x="37803" y="49335"/>
                      <a:pt x="38660" y="48763"/>
                    </a:cubicBezTo>
                    <a:cubicBezTo>
                      <a:pt x="41041" y="47239"/>
                      <a:pt x="41136" y="44382"/>
                      <a:pt x="38946" y="42572"/>
                    </a:cubicBezTo>
                    <a:cubicBezTo>
                      <a:pt x="37898" y="41715"/>
                      <a:pt x="36469" y="41239"/>
                      <a:pt x="35136" y="40858"/>
                    </a:cubicBezTo>
                    <a:cubicBezTo>
                      <a:pt x="30945" y="39715"/>
                      <a:pt x="26658" y="39143"/>
                      <a:pt x="22372" y="39048"/>
                    </a:cubicBezTo>
                    <a:cubicBezTo>
                      <a:pt x="22182" y="30380"/>
                      <a:pt x="23039" y="14283"/>
                      <a:pt x="31135" y="662"/>
                    </a:cubicBezTo>
                    <a:cubicBezTo>
                      <a:pt x="31135" y="662"/>
                      <a:pt x="22563" y="-1338"/>
                      <a:pt x="9894" y="1615"/>
                    </a:cubicBezTo>
                    <a:cubicBezTo>
                      <a:pt x="9894" y="1615"/>
                      <a:pt x="17610" y="12949"/>
                      <a:pt x="18848" y="39048"/>
                    </a:cubicBezTo>
                    <a:cubicBezTo>
                      <a:pt x="15705" y="39143"/>
                      <a:pt x="12657" y="39334"/>
                      <a:pt x="9609" y="39715"/>
                    </a:cubicBezTo>
                    <a:cubicBezTo>
                      <a:pt x="7894" y="39905"/>
                      <a:pt x="6084" y="40191"/>
                      <a:pt x="4465" y="40858"/>
                    </a:cubicBezTo>
                    <a:cubicBezTo>
                      <a:pt x="2846" y="41524"/>
                      <a:pt x="1322" y="42667"/>
                      <a:pt x="560" y="44191"/>
                    </a:cubicBezTo>
                    <a:cubicBezTo>
                      <a:pt x="-2774" y="51049"/>
                      <a:pt x="9704" y="51811"/>
                      <a:pt x="13609" y="5200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D8873B0D-614D-402A-8FD1-808F9FD0C454}"/>
                  </a:ext>
                </a:extLst>
              </p:cNvPr>
              <p:cNvSpPr/>
              <p:nvPr/>
            </p:nvSpPr>
            <p:spPr>
              <a:xfrm>
                <a:off x="3875400" y="4951857"/>
                <a:ext cx="56613" cy="51708"/>
              </a:xfrm>
              <a:custGeom>
                <a:avLst/>
                <a:gdLst>
                  <a:gd name="connsiteX0" fmla="*/ 4988 w 56613"/>
                  <a:gd name="connsiteY0" fmla="*/ 33433 h 51708"/>
                  <a:gd name="connsiteX1" fmla="*/ 12989 w 56613"/>
                  <a:gd name="connsiteY1" fmla="*/ 43434 h 51708"/>
                  <a:gd name="connsiteX2" fmla="*/ 19943 w 56613"/>
                  <a:gd name="connsiteY2" fmla="*/ 49911 h 51708"/>
                  <a:gd name="connsiteX3" fmla="*/ 22800 w 56613"/>
                  <a:gd name="connsiteY3" fmla="*/ 51435 h 51708"/>
                  <a:gd name="connsiteX4" fmla="*/ 27944 w 56613"/>
                  <a:gd name="connsiteY4" fmla="*/ 47911 h 51708"/>
                  <a:gd name="connsiteX5" fmla="*/ 26991 w 56613"/>
                  <a:gd name="connsiteY5" fmla="*/ 43815 h 51708"/>
                  <a:gd name="connsiteX6" fmla="*/ 20705 w 56613"/>
                  <a:gd name="connsiteY6" fmla="*/ 32575 h 51708"/>
                  <a:gd name="connsiteX7" fmla="*/ 56614 w 56613"/>
                  <a:gd name="connsiteY7" fmla="*/ 16383 h 51708"/>
                  <a:gd name="connsiteX8" fmla="*/ 42993 w 56613"/>
                  <a:gd name="connsiteY8" fmla="*/ 0 h 51708"/>
                  <a:gd name="connsiteX9" fmla="*/ 18514 w 56613"/>
                  <a:gd name="connsiteY9" fmla="*/ 29623 h 51708"/>
                  <a:gd name="connsiteX10" fmla="*/ 12418 w 56613"/>
                  <a:gd name="connsiteY10" fmla="*/ 22670 h 51708"/>
                  <a:gd name="connsiteX11" fmla="*/ 8417 w 56613"/>
                  <a:gd name="connsiteY11" fmla="*/ 19240 h 51708"/>
                  <a:gd name="connsiteX12" fmla="*/ 3369 w 56613"/>
                  <a:gd name="connsiteY12" fmla="*/ 18193 h 51708"/>
                  <a:gd name="connsiteX13" fmla="*/ 4988 w 56613"/>
                  <a:gd name="connsiteY13" fmla="*/ 33433 h 5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613" h="51708">
                    <a:moveTo>
                      <a:pt x="4988" y="33433"/>
                    </a:moveTo>
                    <a:cubicBezTo>
                      <a:pt x="7370" y="36957"/>
                      <a:pt x="10037" y="40386"/>
                      <a:pt x="12989" y="43434"/>
                    </a:cubicBezTo>
                    <a:cubicBezTo>
                      <a:pt x="14990" y="45529"/>
                      <a:pt x="17276" y="48101"/>
                      <a:pt x="19943" y="49911"/>
                    </a:cubicBezTo>
                    <a:cubicBezTo>
                      <a:pt x="20895" y="50578"/>
                      <a:pt x="21848" y="51054"/>
                      <a:pt x="22800" y="51435"/>
                    </a:cubicBezTo>
                    <a:cubicBezTo>
                      <a:pt x="25467" y="52388"/>
                      <a:pt x="27848" y="50768"/>
                      <a:pt x="27944" y="47911"/>
                    </a:cubicBezTo>
                    <a:cubicBezTo>
                      <a:pt x="28039" y="46482"/>
                      <a:pt x="27563" y="45148"/>
                      <a:pt x="26991" y="43815"/>
                    </a:cubicBezTo>
                    <a:cubicBezTo>
                      <a:pt x="25372" y="39814"/>
                      <a:pt x="23276" y="36100"/>
                      <a:pt x="20705" y="32575"/>
                    </a:cubicBezTo>
                    <a:cubicBezTo>
                      <a:pt x="27563" y="27146"/>
                      <a:pt x="40898" y="18193"/>
                      <a:pt x="56614" y="16383"/>
                    </a:cubicBezTo>
                    <a:cubicBezTo>
                      <a:pt x="56614" y="16383"/>
                      <a:pt x="52994" y="8287"/>
                      <a:pt x="42993" y="0"/>
                    </a:cubicBezTo>
                    <a:cubicBezTo>
                      <a:pt x="42993" y="0"/>
                      <a:pt x="38612" y="12954"/>
                      <a:pt x="18514" y="29623"/>
                    </a:cubicBezTo>
                    <a:cubicBezTo>
                      <a:pt x="16609" y="27146"/>
                      <a:pt x="14513" y="24860"/>
                      <a:pt x="12418" y="22670"/>
                    </a:cubicBezTo>
                    <a:cubicBezTo>
                      <a:pt x="11180" y="21431"/>
                      <a:pt x="9941" y="20193"/>
                      <a:pt x="8417" y="19240"/>
                    </a:cubicBezTo>
                    <a:cubicBezTo>
                      <a:pt x="6893" y="18288"/>
                      <a:pt x="5084" y="17812"/>
                      <a:pt x="3369" y="18193"/>
                    </a:cubicBezTo>
                    <a:cubicBezTo>
                      <a:pt x="-4060" y="19717"/>
                      <a:pt x="2798" y="30194"/>
                      <a:pt x="4988" y="3343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5CE2645F-3583-447D-874B-05D86F940233}"/>
                  </a:ext>
                </a:extLst>
              </p:cNvPr>
              <p:cNvSpPr/>
              <p:nvPr/>
            </p:nvSpPr>
            <p:spPr>
              <a:xfrm>
                <a:off x="3862473" y="4836797"/>
                <a:ext cx="53825" cy="42574"/>
              </a:xfrm>
              <a:custGeom>
                <a:avLst/>
                <a:gdLst>
                  <a:gd name="connsiteX0" fmla="*/ 4200 w 53825"/>
                  <a:gd name="connsiteY0" fmla="*/ 11713 h 42574"/>
                  <a:gd name="connsiteX1" fmla="*/ 1057 w 53825"/>
                  <a:gd name="connsiteY1" fmla="*/ 24096 h 42574"/>
                  <a:gd name="connsiteX2" fmla="*/ 9 w 53825"/>
                  <a:gd name="connsiteY2" fmla="*/ 33525 h 42574"/>
                  <a:gd name="connsiteX3" fmla="*/ 485 w 53825"/>
                  <a:gd name="connsiteY3" fmla="*/ 36669 h 42574"/>
                  <a:gd name="connsiteX4" fmla="*/ 6391 w 53825"/>
                  <a:gd name="connsiteY4" fmla="*/ 38669 h 42574"/>
                  <a:gd name="connsiteX5" fmla="*/ 9153 w 53825"/>
                  <a:gd name="connsiteY5" fmla="*/ 35430 h 42574"/>
                  <a:gd name="connsiteX6" fmla="*/ 14392 w 53825"/>
                  <a:gd name="connsiteY6" fmla="*/ 23619 h 42574"/>
                  <a:gd name="connsiteX7" fmla="*/ 48968 w 53825"/>
                  <a:gd name="connsiteY7" fmla="*/ 42574 h 42574"/>
                  <a:gd name="connsiteX8" fmla="*/ 53825 w 53825"/>
                  <a:gd name="connsiteY8" fmla="*/ 21905 h 42574"/>
                  <a:gd name="connsiteX9" fmla="*/ 15440 w 53825"/>
                  <a:gd name="connsiteY9" fmla="*/ 20286 h 42574"/>
                  <a:gd name="connsiteX10" fmla="*/ 17345 w 53825"/>
                  <a:gd name="connsiteY10" fmla="*/ 11142 h 42574"/>
                  <a:gd name="connsiteX11" fmla="*/ 17726 w 53825"/>
                  <a:gd name="connsiteY11" fmla="*/ 5903 h 42574"/>
                  <a:gd name="connsiteX12" fmla="*/ 15535 w 53825"/>
                  <a:gd name="connsiteY12" fmla="*/ 1236 h 42574"/>
                  <a:gd name="connsiteX13" fmla="*/ 4200 w 53825"/>
                  <a:gd name="connsiteY13" fmla="*/ 11713 h 4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825" h="42574">
                    <a:moveTo>
                      <a:pt x="4200" y="11713"/>
                    </a:moveTo>
                    <a:cubicBezTo>
                      <a:pt x="2867" y="15714"/>
                      <a:pt x="1724" y="19905"/>
                      <a:pt x="1057" y="24096"/>
                    </a:cubicBezTo>
                    <a:cubicBezTo>
                      <a:pt x="581" y="26858"/>
                      <a:pt x="-86" y="30382"/>
                      <a:pt x="9" y="33525"/>
                    </a:cubicBezTo>
                    <a:cubicBezTo>
                      <a:pt x="9" y="34668"/>
                      <a:pt x="200" y="35716"/>
                      <a:pt x="485" y="36669"/>
                    </a:cubicBezTo>
                    <a:cubicBezTo>
                      <a:pt x="1247" y="39336"/>
                      <a:pt x="4105" y="40288"/>
                      <a:pt x="6391" y="38669"/>
                    </a:cubicBezTo>
                    <a:cubicBezTo>
                      <a:pt x="7534" y="37907"/>
                      <a:pt x="8391" y="36669"/>
                      <a:pt x="9153" y="35430"/>
                    </a:cubicBezTo>
                    <a:cubicBezTo>
                      <a:pt x="11439" y="31716"/>
                      <a:pt x="13058" y="27810"/>
                      <a:pt x="14392" y="23619"/>
                    </a:cubicBezTo>
                    <a:cubicBezTo>
                      <a:pt x="22869" y="25810"/>
                      <a:pt x="38014" y="31049"/>
                      <a:pt x="48968" y="42574"/>
                    </a:cubicBezTo>
                    <a:cubicBezTo>
                      <a:pt x="48968" y="42574"/>
                      <a:pt x="53254" y="34859"/>
                      <a:pt x="53825" y="21905"/>
                    </a:cubicBezTo>
                    <a:cubicBezTo>
                      <a:pt x="53825" y="21905"/>
                      <a:pt x="40776" y="26191"/>
                      <a:pt x="15440" y="20286"/>
                    </a:cubicBezTo>
                    <a:cubicBezTo>
                      <a:pt x="16202" y="17238"/>
                      <a:pt x="16868" y="14190"/>
                      <a:pt x="17345" y="11142"/>
                    </a:cubicBezTo>
                    <a:cubicBezTo>
                      <a:pt x="17630" y="9427"/>
                      <a:pt x="17916" y="7617"/>
                      <a:pt x="17726" y="5903"/>
                    </a:cubicBezTo>
                    <a:cubicBezTo>
                      <a:pt x="17535" y="4188"/>
                      <a:pt x="16868" y="2379"/>
                      <a:pt x="15535" y="1236"/>
                    </a:cubicBezTo>
                    <a:cubicBezTo>
                      <a:pt x="9725" y="-3813"/>
                      <a:pt x="5534" y="7999"/>
                      <a:pt x="4200" y="1171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0C564460-7DA3-46BF-A384-8D082879DC18}"/>
                  </a:ext>
                </a:extLst>
              </p:cNvPr>
              <p:cNvSpPr/>
              <p:nvPr/>
            </p:nvSpPr>
            <p:spPr>
              <a:xfrm>
                <a:off x="3944488" y="4753166"/>
                <a:ext cx="44676" cy="56292"/>
              </a:xfrm>
              <a:custGeom>
                <a:avLst/>
                <a:gdLst>
                  <a:gd name="connsiteX0" fmla="*/ 23150 w 44676"/>
                  <a:gd name="connsiteY0" fmla="*/ 2000 h 56292"/>
                  <a:gd name="connsiteX1" fmla="*/ 11339 w 44676"/>
                  <a:gd name="connsiteY1" fmla="*/ 6953 h 56292"/>
                  <a:gd name="connsiteX2" fmla="*/ 3147 w 44676"/>
                  <a:gd name="connsiteY2" fmla="*/ 11810 h 56292"/>
                  <a:gd name="connsiteX3" fmla="*/ 861 w 44676"/>
                  <a:gd name="connsiteY3" fmla="*/ 14096 h 56292"/>
                  <a:gd name="connsiteX4" fmla="*/ 2766 w 44676"/>
                  <a:gd name="connsiteY4" fmla="*/ 20002 h 56292"/>
                  <a:gd name="connsiteX5" fmla="*/ 6957 w 44676"/>
                  <a:gd name="connsiteY5" fmla="*/ 20288 h 56292"/>
                  <a:gd name="connsiteX6" fmla="*/ 19530 w 44676"/>
                  <a:gd name="connsiteY6" fmla="*/ 17335 h 56292"/>
                  <a:gd name="connsiteX7" fmla="*/ 25245 w 44676"/>
                  <a:gd name="connsiteY7" fmla="*/ 56292 h 56292"/>
                  <a:gd name="connsiteX8" fmla="*/ 44676 w 44676"/>
                  <a:gd name="connsiteY8" fmla="*/ 47720 h 56292"/>
                  <a:gd name="connsiteX9" fmla="*/ 22864 w 44676"/>
                  <a:gd name="connsiteY9" fmla="*/ 16097 h 56292"/>
                  <a:gd name="connsiteX10" fmla="*/ 31246 w 44676"/>
                  <a:gd name="connsiteY10" fmla="*/ 12096 h 56292"/>
                  <a:gd name="connsiteX11" fmla="*/ 35628 w 44676"/>
                  <a:gd name="connsiteY11" fmla="*/ 9239 h 56292"/>
                  <a:gd name="connsiteX12" fmla="*/ 38009 w 44676"/>
                  <a:gd name="connsiteY12" fmla="*/ 4667 h 56292"/>
                  <a:gd name="connsiteX13" fmla="*/ 23150 w 44676"/>
                  <a:gd name="connsiteY13" fmla="*/ 2000 h 5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676" h="56292">
                    <a:moveTo>
                      <a:pt x="23150" y="2000"/>
                    </a:moveTo>
                    <a:cubicBezTo>
                      <a:pt x="19149" y="3333"/>
                      <a:pt x="15054" y="4952"/>
                      <a:pt x="11339" y="6953"/>
                    </a:cubicBezTo>
                    <a:cubicBezTo>
                      <a:pt x="8767" y="8286"/>
                      <a:pt x="5624" y="9810"/>
                      <a:pt x="3147" y="11810"/>
                    </a:cubicBezTo>
                    <a:cubicBezTo>
                      <a:pt x="2290" y="12477"/>
                      <a:pt x="1528" y="13239"/>
                      <a:pt x="861" y="14096"/>
                    </a:cubicBezTo>
                    <a:cubicBezTo>
                      <a:pt x="-853" y="16382"/>
                      <a:pt x="99" y="19145"/>
                      <a:pt x="2766" y="20002"/>
                    </a:cubicBezTo>
                    <a:cubicBezTo>
                      <a:pt x="4100" y="20478"/>
                      <a:pt x="5529" y="20383"/>
                      <a:pt x="6957" y="20288"/>
                    </a:cubicBezTo>
                    <a:cubicBezTo>
                      <a:pt x="11244" y="19906"/>
                      <a:pt x="15435" y="18764"/>
                      <a:pt x="19530" y="17335"/>
                    </a:cubicBezTo>
                    <a:cubicBezTo>
                      <a:pt x="22864" y="25336"/>
                      <a:pt x="27817" y="40671"/>
                      <a:pt x="25245" y="56292"/>
                    </a:cubicBezTo>
                    <a:cubicBezTo>
                      <a:pt x="25245" y="56292"/>
                      <a:pt x="34008" y="55054"/>
                      <a:pt x="44676" y="47720"/>
                    </a:cubicBezTo>
                    <a:cubicBezTo>
                      <a:pt x="44676" y="47720"/>
                      <a:pt x="33342" y="39909"/>
                      <a:pt x="22864" y="16097"/>
                    </a:cubicBezTo>
                    <a:cubicBezTo>
                      <a:pt x="25722" y="14954"/>
                      <a:pt x="28579" y="13525"/>
                      <a:pt x="31246" y="12096"/>
                    </a:cubicBezTo>
                    <a:cubicBezTo>
                      <a:pt x="32770" y="11239"/>
                      <a:pt x="34389" y="10381"/>
                      <a:pt x="35628" y="9239"/>
                    </a:cubicBezTo>
                    <a:cubicBezTo>
                      <a:pt x="36866" y="8000"/>
                      <a:pt x="37914" y="6476"/>
                      <a:pt x="38009" y="4667"/>
                    </a:cubicBezTo>
                    <a:cubicBezTo>
                      <a:pt x="38771" y="-2953"/>
                      <a:pt x="26865" y="761"/>
                      <a:pt x="23150" y="200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8C3E4F1D-23ED-4B93-BB71-CA59BA3E5A98}"/>
                  </a:ext>
                </a:extLst>
              </p:cNvPr>
              <p:cNvSpPr/>
              <p:nvPr/>
            </p:nvSpPr>
            <p:spPr>
              <a:xfrm>
                <a:off x="4086415" y="4774535"/>
                <a:ext cx="81408" cy="72165"/>
              </a:xfrm>
              <a:custGeom>
                <a:avLst/>
                <a:gdLst>
                  <a:gd name="connsiteX0" fmla="*/ 75247 w 81408"/>
                  <a:gd name="connsiteY0" fmla="*/ 27779 h 72165"/>
                  <a:gd name="connsiteX1" fmla="*/ 64675 w 81408"/>
                  <a:gd name="connsiteY1" fmla="*/ 12824 h 72165"/>
                  <a:gd name="connsiteX2" fmla="*/ 55340 w 81408"/>
                  <a:gd name="connsiteY2" fmla="*/ 2918 h 72165"/>
                  <a:gd name="connsiteX3" fmla="*/ 51435 w 81408"/>
                  <a:gd name="connsiteY3" fmla="*/ 537 h 72165"/>
                  <a:gd name="connsiteX4" fmla="*/ 43720 w 81408"/>
                  <a:gd name="connsiteY4" fmla="*/ 5109 h 72165"/>
                  <a:gd name="connsiteX5" fmla="*/ 44672 w 81408"/>
                  <a:gd name="connsiteY5" fmla="*/ 11015 h 72165"/>
                  <a:gd name="connsiteX6" fmla="*/ 52673 w 81408"/>
                  <a:gd name="connsiteY6" fmla="*/ 27588 h 72165"/>
                  <a:gd name="connsiteX7" fmla="*/ 0 w 81408"/>
                  <a:gd name="connsiteY7" fmla="*/ 47686 h 72165"/>
                  <a:gd name="connsiteX8" fmla="*/ 18097 w 81408"/>
                  <a:gd name="connsiteY8" fmla="*/ 72165 h 72165"/>
                  <a:gd name="connsiteX9" fmla="*/ 55531 w 81408"/>
                  <a:gd name="connsiteY9" fmla="*/ 31874 h 72165"/>
                  <a:gd name="connsiteX10" fmla="*/ 63722 w 81408"/>
                  <a:gd name="connsiteY10" fmla="*/ 42352 h 72165"/>
                  <a:gd name="connsiteX11" fmla="*/ 69056 w 81408"/>
                  <a:gd name="connsiteY11" fmla="*/ 47591 h 72165"/>
                  <a:gd name="connsiteX12" fmla="*/ 76105 w 81408"/>
                  <a:gd name="connsiteY12" fmla="*/ 49591 h 72165"/>
                  <a:gd name="connsiteX13" fmla="*/ 75247 w 81408"/>
                  <a:gd name="connsiteY13" fmla="*/ 27779 h 72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408" h="72165">
                    <a:moveTo>
                      <a:pt x="75247" y="27779"/>
                    </a:moveTo>
                    <a:cubicBezTo>
                      <a:pt x="72104" y="22540"/>
                      <a:pt x="68580" y="17492"/>
                      <a:pt x="64675" y="12824"/>
                    </a:cubicBezTo>
                    <a:cubicBezTo>
                      <a:pt x="62008" y="9681"/>
                      <a:pt x="58865" y="5776"/>
                      <a:pt x="55340" y="2918"/>
                    </a:cubicBezTo>
                    <a:cubicBezTo>
                      <a:pt x="54102" y="1966"/>
                      <a:pt x="52769" y="1109"/>
                      <a:pt x="51435" y="537"/>
                    </a:cubicBezTo>
                    <a:cubicBezTo>
                      <a:pt x="47720" y="-1082"/>
                      <a:pt x="44196" y="1109"/>
                      <a:pt x="43720" y="5109"/>
                    </a:cubicBezTo>
                    <a:cubicBezTo>
                      <a:pt x="43529" y="7109"/>
                      <a:pt x="44005" y="9110"/>
                      <a:pt x="44672" y="11015"/>
                    </a:cubicBezTo>
                    <a:cubicBezTo>
                      <a:pt x="46577" y="16920"/>
                      <a:pt x="49340" y="22349"/>
                      <a:pt x="52673" y="27588"/>
                    </a:cubicBezTo>
                    <a:cubicBezTo>
                      <a:pt x="42481" y="34732"/>
                      <a:pt x="22669" y="46448"/>
                      <a:pt x="0" y="47686"/>
                    </a:cubicBezTo>
                    <a:cubicBezTo>
                      <a:pt x="0" y="47686"/>
                      <a:pt x="4477" y="59497"/>
                      <a:pt x="18097" y="72165"/>
                    </a:cubicBezTo>
                    <a:cubicBezTo>
                      <a:pt x="18097" y="72165"/>
                      <a:pt x="25432" y="53972"/>
                      <a:pt x="55531" y="31874"/>
                    </a:cubicBezTo>
                    <a:cubicBezTo>
                      <a:pt x="58102" y="35494"/>
                      <a:pt x="60865" y="39018"/>
                      <a:pt x="63722" y="42352"/>
                    </a:cubicBezTo>
                    <a:cubicBezTo>
                      <a:pt x="65342" y="44257"/>
                      <a:pt x="67056" y="46162"/>
                      <a:pt x="69056" y="47591"/>
                    </a:cubicBezTo>
                    <a:cubicBezTo>
                      <a:pt x="71152" y="49019"/>
                      <a:pt x="73628" y="49877"/>
                      <a:pt x="76105" y="49591"/>
                    </a:cubicBezTo>
                    <a:cubicBezTo>
                      <a:pt x="87058" y="48067"/>
                      <a:pt x="78105" y="32541"/>
                      <a:pt x="75247" y="277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2BB84A7C-BE9D-47B0-86CA-5555AC765DDA}"/>
                  </a:ext>
                </a:extLst>
              </p:cNvPr>
              <p:cNvSpPr/>
              <p:nvPr/>
            </p:nvSpPr>
            <p:spPr>
              <a:xfrm>
                <a:off x="4109084" y="4911090"/>
                <a:ext cx="77724" cy="64455"/>
              </a:xfrm>
              <a:custGeom>
                <a:avLst/>
                <a:gdLst>
                  <a:gd name="connsiteX0" fmla="*/ 69533 w 77724"/>
                  <a:gd name="connsiteY0" fmla="*/ 48578 h 64455"/>
                  <a:gd name="connsiteX1" fmla="*/ 75343 w 77724"/>
                  <a:gd name="connsiteY1" fmla="*/ 31147 h 64455"/>
                  <a:gd name="connsiteX2" fmla="*/ 77724 w 77724"/>
                  <a:gd name="connsiteY2" fmla="*/ 17812 h 64455"/>
                  <a:gd name="connsiteX3" fmla="*/ 77343 w 77724"/>
                  <a:gd name="connsiteY3" fmla="*/ 13240 h 64455"/>
                  <a:gd name="connsiteX4" fmla="*/ 69152 w 77724"/>
                  <a:gd name="connsiteY4" fmla="*/ 9811 h 64455"/>
                  <a:gd name="connsiteX5" fmla="*/ 64961 w 77724"/>
                  <a:gd name="connsiteY5" fmla="*/ 14097 h 64455"/>
                  <a:gd name="connsiteX6" fmla="*/ 56388 w 77724"/>
                  <a:gd name="connsiteY6" fmla="*/ 30385 h 64455"/>
                  <a:gd name="connsiteX7" fmla="*/ 8954 w 77724"/>
                  <a:gd name="connsiteY7" fmla="*/ 0 h 64455"/>
                  <a:gd name="connsiteX8" fmla="*/ 0 w 77724"/>
                  <a:gd name="connsiteY8" fmla="*/ 29051 h 64455"/>
                  <a:gd name="connsiteX9" fmla="*/ 54673 w 77724"/>
                  <a:gd name="connsiteY9" fmla="*/ 35242 h 64455"/>
                  <a:gd name="connsiteX10" fmla="*/ 51054 w 77724"/>
                  <a:gd name="connsiteY10" fmla="*/ 48101 h 64455"/>
                  <a:gd name="connsiteX11" fmla="*/ 50006 w 77724"/>
                  <a:gd name="connsiteY11" fmla="*/ 55531 h 64455"/>
                  <a:gd name="connsiteX12" fmla="*/ 52673 w 77724"/>
                  <a:gd name="connsiteY12" fmla="*/ 62389 h 64455"/>
                  <a:gd name="connsiteX13" fmla="*/ 69533 w 77724"/>
                  <a:gd name="connsiteY13" fmla="*/ 48578 h 6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724" h="64455">
                    <a:moveTo>
                      <a:pt x="69533" y="48578"/>
                    </a:moveTo>
                    <a:cubicBezTo>
                      <a:pt x="71914" y="42958"/>
                      <a:pt x="73914" y="37147"/>
                      <a:pt x="75343" y="31147"/>
                    </a:cubicBezTo>
                    <a:cubicBezTo>
                      <a:pt x="76295" y="27146"/>
                      <a:pt x="77629" y="22288"/>
                      <a:pt x="77724" y="17812"/>
                    </a:cubicBezTo>
                    <a:cubicBezTo>
                      <a:pt x="77724" y="16192"/>
                      <a:pt x="77629" y="14669"/>
                      <a:pt x="77343" y="13240"/>
                    </a:cubicBezTo>
                    <a:cubicBezTo>
                      <a:pt x="76486" y="9334"/>
                      <a:pt x="72581" y="7715"/>
                      <a:pt x="69152" y="9811"/>
                    </a:cubicBezTo>
                    <a:cubicBezTo>
                      <a:pt x="67437" y="10858"/>
                      <a:pt x="66104" y="12478"/>
                      <a:pt x="64961" y="14097"/>
                    </a:cubicBezTo>
                    <a:cubicBezTo>
                      <a:pt x="61341" y="19145"/>
                      <a:pt x="58579" y="24670"/>
                      <a:pt x="56388" y="30385"/>
                    </a:cubicBezTo>
                    <a:cubicBezTo>
                      <a:pt x="44577" y="26479"/>
                      <a:pt x="23432" y="17431"/>
                      <a:pt x="8954" y="0"/>
                    </a:cubicBezTo>
                    <a:cubicBezTo>
                      <a:pt x="8954" y="0"/>
                      <a:pt x="2096" y="10668"/>
                      <a:pt x="0" y="29051"/>
                    </a:cubicBezTo>
                    <a:cubicBezTo>
                      <a:pt x="0" y="29051"/>
                      <a:pt x="19050" y="24194"/>
                      <a:pt x="54673" y="35242"/>
                    </a:cubicBezTo>
                    <a:cubicBezTo>
                      <a:pt x="53245" y="39433"/>
                      <a:pt x="52102" y="43720"/>
                      <a:pt x="51054" y="48101"/>
                    </a:cubicBezTo>
                    <a:cubicBezTo>
                      <a:pt x="50483" y="50578"/>
                      <a:pt x="49911" y="53054"/>
                      <a:pt x="50006" y="55531"/>
                    </a:cubicBezTo>
                    <a:cubicBezTo>
                      <a:pt x="50102" y="58007"/>
                      <a:pt x="50864" y="60579"/>
                      <a:pt x="52673" y="62389"/>
                    </a:cubicBezTo>
                    <a:cubicBezTo>
                      <a:pt x="60198" y="70199"/>
                      <a:pt x="67342" y="53721"/>
                      <a:pt x="69533" y="4857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E7D19045-21E4-465E-A0EA-2ABF556C837F}"/>
                  </a:ext>
                </a:extLst>
              </p:cNvPr>
              <p:cNvSpPr/>
              <p:nvPr/>
            </p:nvSpPr>
            <p:spPr>
              <a:xfrm>
                <a:off x="4036218" y="4989099"/>
                <a:ext cx="60257" cy="79476"/>
              </a:xfrm>
              <a:custGeom>
                <a:avLst/>
                <a:gdLst>
                  <a:gd name="connsiteX0" fmla="*/ 25718 w 60257"/>
                  <a:gd name="connsiteY0" fmla="*/ 77629 h 79476"/>
                  <a:gd name="connsiteX1" fmla="*/ 43148 w 60257"/>
                  <a:gd name="connsiteY1" fmla="*/ 72009 h 79476"/>
                  <a:gd name="connsiteX2" fmla="*/ 55340 w 60257"/>
                  <a:gd name="connsiteY2" fmla="*/ 66008 h 79476"/>
                  <a:gd name="connsiteX3" fmla="*/ 58769 w 60257"/>
                  <a:gd name="connsiteY3" fmla="*/ 62960 h 79476"/>
                  <a:gd name="connsiteX4" fmla="*/ 56674 w 60257"/>
                  <a:gd name="connsiteY4" fmla="*/ 54292 h 79476"/>
                  <a:gd name="connsiteX5" fmla="*/ 50673 w 60257"/>
                  <a:gd name="connsiteY5" fmla="*/ 53435 h 79476"/>
                  <a:gd name="connsiteX6" fmla="*/ 32480 w 60257"/>
                  <a:gd name="connsiteY6" fmla="*/ 56197 h 79476"/>
                  <a:gd name="connsiteX7" fmla="*/ 28766 w 60257"/>
                  <a:gd name="connsiteY7" fmla="*/ 0 h 79476"/>
                  <a:gd name="connsiteX8" fmla="*/ 0 w 60257"/>
                  <a:gd name="connsiteY8" fmla="*/ 10001 h 79476"/>
                  <a:gd name="connsiteX9" fmla="*/ 27432 w 60257"/>
                  <a:gd name="connsiteY9" fmla="*/ 57721 h 79476"/>
                  <a:gd name="connsiteX10" fmla="*/ 14954 w 60257"/>
                  <a:gd name="connsiteY10" fmla="*/ 62484 h 79476"/>
                  <a:gd name="connsiteX11" fmla="*/ 8382 w 60257"/>
                  <a:gd name="connsiteY11" fmla="*/ 66104 h 79476"/>
                  <a:gd name="connsiteX12" fmla="*/ 4381 w 60257"/>
                  <a:gd name="connsiteY12" fmla="*/ 72295 h 79476"/>
                  <a:gd name="connsiteX13" fmla="*/ 25718 w 60257"/>
                  <a:gd name="connsiteY13" fmla="*/ 77629 h 7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257" h="79476">
                    <a:moveTo>
                      <a:pt x="25718" y="77629"/>
                    </a:moveTo>
                    <a:cubicBezTo>
                      <a:pt x="31623" y="76200"/>
                      <a:pt x="37529" y="74295"/>
                      <a:pt x="43148" y="72009"/>
                    </a:cubicBezTo>
                    <a:cubicBezTo>
                      <a:pt x="46863" y="70390"/>
                      <a:pt x="51626" y="68580"/>
                      <a:pt x="55340" y="66008"/>
                    </a:cubicBezTo>
                    <a:cubicBezTo>
                      <a:pt x="56674" y="65056"/>
                      <a:pt x="57817" y="64103"/>
                      <a:pt x="58769" y="62960"/>
                    </a:cubicBezTo>
                    <a:cubicBezTo>
                      <a:pt x="61436" y="59912"/>
                      <a:pt x="60389" y="55912"/>
                      <a:pt x="56674" y="54292"/>
                    </a:cubicBezTo>
                    <a:cubicBezTo>
                      <a:pt x="54769" y="53530"/>
                      <a:pt x="52769" y="53435"/>
                      <a:pt x="50673" y="53435"/>
                    </a:cubicBezTo>
                    <a:cubicBezTo>
                      <a:pt x="44482" y="53530"/>
                      <a:pt x="38386" y="54578"/>
                      <a:pt x="32480" y="56197"/>
                    </a:cubicBezTo>
                    <a:cubicBezTo>
                      <a:pt x="28670" y="44387"/>
                      <a:pt x="23336" y="22003"/>
                      <a:pt x="28766" y="0"/>
                    </a:cubicBezTo>
                    <a:cubicBezTo>
                      <a:pt x="28766" y="0"/>
                      <a:pt x="16193" y="762"/>
                      <a:pt x="0" y="10001"/>
                    </a:cubicBezTo>
                    <a:cubicBezTo>
                      <a:pt x="0" y="10001"/>
                      <a:pt x="15240" y="22384"/>
                      <a:pt x="27432" y="57721"/>
                    </a:cubicBezTo>
                    <a:cubicBezTo>
                      <a:pt x="23241" y="59055"/>
                      <a:pt x="19050" y="60674"/>
                      <a:pt x="14954" y="62484"/>
                    </a:cubicBezTo>
                    <a:cubicBezTo>
                      <a:pt x="12668" y="63437"/>
                      <a:pt x="10382" y="64484"/>
                      <a:pt x="8382" y="66104"/>
                    </a:cubicBezTo>
                    <a:cubicBezTo>
                      <a:pt x="6382" y="67628"/>
                      <a:pt x="4858" y="69818"/>
                      <a:pt x="4381" y="72295"/>
                    </a:cubicBezTo>
                    <a:cubicBezTo>
                      <a:pt x="2857" y="82963"/>
                      <a:pt x="20288" y="78962"/>
                      <a:pt x="25718" y="7762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4F57F52D-3625-4D51-B4E9-DCC3F5871503}"/>
                  </a:ext>
                </a:extLst>
              </p:cNvPr>
              <p:cNvSpPr/>
              <p:nvPr/>
            </p:nvSpPr>
            <p:spPr>
              <a:xfrm>
                <a:off x="3894969" y="4975574"/>
                <a:ext cx="75907" cy="78694"/>
              </a:xfrm>
              <a:custGeom>
                <a:avLst/>
                <a:gdLst>
                  <a:gd name="connsiteX0" fmla="*/ 11613 w 75907"/>
                  <a:gd name="connsiteY0" fmla="*/ 60865 h 78694"/>
                  <a:gd name="connsiteX1" fmla="*/ 26472 w 75907"/>
                  <a:gd name="connsiteY1" fmla="*/ 71533 h 78694"/>
                  <a:gd name="connsiteX2" fmla="*/ 38569 w 75907"/>
                  <a:gd name="connsiteY2" fmla="*/ 77724 h 78694"/>
                  <a:gd name="connsiteX3" fmla="*/ 43046 w 75907"/>
                  <a:gd name="connsiteY3" fmla="*/ 78677 h 78694"/>
                  <a:gd name="connsiteX4" fmla="*/ 48761 w 75907"/>
                  <a:gd name="connsiteY4" fmla="*/ 71819 h 78694"/>
                  <a:gd name="connsiteX5" fmla="*/ 45903 w 75907"/>
                  <a:gd name="connsiteY5" fmla="*/ 66485 h 78694"/>
                  <a:gd name="connsiteX6" fmla="*/ 32854 w 75907"/>
                  <a:gd name="connsiteY6" fmla="*/ 53435 h 78694"/>
                  <a:gd name="connsiteX7" fmla="*/ 75907 w 75907"/>
                  <a:gd name="connsiteY7" fmla="*/ 17145 h 78694"/>
                  <a:gd name="connsiteX8" fmla="*/ 50761 w 75907"/>
                  <a:gd name="connsiteY8" fmla="*/ 0 h 78694"/>
                  <a:gd name="connsiteX9" fmla="*/ 28663 w 75907"/>
                  <a:gd name="connsiteY9" fmla="*/ 50387 h 78694"/>
                  <a:gd name="connsiteX10" fmla="*/ 17519 w 75907"/>
                  <a:gd name="connsiteY10" fmla="*/ 43148 h 78694"/>
                  <a:gd name="connsiteX11" fmla="*/ 10756 w 75907"/>
                  <a:gd name="connsiteY11" fmla="*/ 40005 h 78694"/>
                  <a:gd name="connsiteX12" fmla="*/ 3422 w 75907"/>
                  <a:gd name="connsiteY12" fmla="*/ 40481 h 78694"/>
                  <a:gd name="connsiteX13" fmla="*/ 11613 w 75907"/>
                  <a:gd name="connsiteY13" fmla="*/ 60865 h 78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907" h="78694">
                    <a:moveTo>
                      <a:pt x="11613" y="60865"/>
                    </a:moveTo>
                    <a:cubicBezTo>
                      <a:pt x="16281" y="64770"/>
                      <a:pt x="21329" y="68389"/>
                      <a:pt x="26472" y="71533"/>
                    </a:cubicBezTo>
                    <a:cubicBezTo>
                      <a:pt x="29997" y="73628"/>
                      <a:pt x="34283" y="76295"/>
                      <a:pt x="38569" y="77724"/>
                    </a:cubicBezTo>
                    <a:cubicBezTo>
                      <a:pt x="40093" y="78200"/>
                      <a:pt x="41617" y="78581"/>
                      <a:pt x="43046" y="78677"/>
                    </a:cubicBezTo>
                    <a:cubicBezTo>
                      <a:pt x="47046" y="78962"/>
                      <a:pt x="49713" y="75819"/>
                      <a:pt x="48761" y="71819"/>
                    </a:cubicBezTo>
                    <a:cubicBezTo>
                      <a:pt x="48285" y="69818"/>
                      <a:pt x="47142" y="68104"/>
                      <a:pt x="45903" y="66485"/>
                    </a:cubicBezTo>
                    <a:cubicBezTo>
                      <a:pt x="42189" y="61627"/>
                      <a:pt x="37712" y="57341"/>
                      <a:pt x="32854" y="53435"/>
                    </a:cubicBezTo>
                    <a:cubicBezTo>
                      <a:pt x="40093" y="43339"/>
                      <a:pt x="54952" y="25718"/>
                      <a:pt x="75907" y="17145"/>
                    </a:cubicBezTo>
                    <a:cubicBezTo>
                      <a:pt x="75907" y="17145"/>
                      <a:pt x="67811" y="7429"/>
                      <a:pt x="50761" y="0"/>
                    </a:cubicBezTo>
                    <a:cubicBezTo>
                      <a:pt x="50761" y="0"/>
                      <a:pt x="49809" y="19621"/>
                      <a:pt x="28663" y="50387"/>
                    </a:cubicBezTo>
                    <a:cubicBezTo>
                      <a:pt x="25044" y="47816"/>
                      <a:pt x="21329" y="45434"/>
                      <a:pt x="17519" y="43148"/>
                    </a:cubicBezTo>
                    <a:cubicBezTo>
                      <a:pt x="15328" y="41910"/>
                      <a:pt x="13137" y="40672"/>
                      <a:pt x="10756" y="40005"/>
                    </a:cubicBezTo>
                    <a:cubicBezTo>
                      <a:pt x="8375" y="39338"/>
                      <a:pt x="5708" y="39338"/>
                      <a:pt x="3422" y="40481"/>
                    </a:cubicBezTo>
                    <a:cubicBezTo>
                      <a:pt x="-6294" y="45625"/>
                      <a:pt x="7327" y="57245"/>
                      <a:pt x="11613" y="608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58344AEF-4E71-4E8C-9DA9-6FB9436D04CE}"/>
                  </a:ext>
                </a:extLst>
              </p:cNvPr>
              <p:cNvSpPr/>
              <p:nvPr/>
            </p:nvSpPr>
            <p:spPr>
              <a:xfrm>
                <a:off x="3838507" y="4874038"/>
                <a:ext cx="74554" cy="58062"/>
              </a:xfrm>
              <a:custGeom>
                <a:avLst/>
                <a:gdLst>
                  <a:gd name="connsiteX0" fmla="*/ 257 w 74554"/>
                  <a:gd name="connsiteY0" fmla="*/ 19430 h 58062"/>
                  <a:gd name="connsiteX1" fmla="*/ 543 w 74554"/>
                  <a:gd name="connsiteY1" fmla="*/ 37718 h 58062"/>
                  <a:gd name="connsiteX2" fmla="*/ 2639 w 74554"/>
                  <a:gd name="connsiteY2" fmla="*/ 51148 h 58062"/>
                  <a:gd name="connsiteX3" fmla="*/ 4544 w 74554"/>
                  <a:gd name="connsiteY3" fmla="*/ 55339 h 58062"/>
                  <a:gd name="connsiteX4" fmla="*/ 13402 w 74554"/>
                  <a:gd name="connsiteY4" fmla="*/ 55911 h 58062"/>
                  <a:gd name="connsiteX5" fmla="*/ 15974 w 74554"/>
                  <a:gd name="connsiteY5" fmla="*/ 50482 h 58062"/>
                  <a:gd name="connsiteX6" fmla="*/ 18736 w 74554"/>
                  <a:gd name="connsiteY6" fmla="*/ 32289 h 58062"/>
                  <a:gd name="connsiteX7" fmla="*/ 73505 w 74554"/>
                  <a:gd name="connsiteY7" fmla="*/ 45338 h 58062"/>
                  <a:gd name="connsiteX8" fmla="*/ 72457 w 74554"/>
                  <a:gd name="connsiteY8" fmla="*/ 14953 h 58062"/>
                  <a:gd name="connsiteX9" fmla="*/ 18831 w 74554"/>
                  <a:gd name="connsiteY9" fmla="*/ 27145 h 58062"/>
                  <a:gd name="connsiteX10" fmla="*/ 17974 w 74554"/>
                  <a:gd name="connsiteY10" fmla="*/ 13810 h 58062"/>
                  <a:gd name="connsiteX11" fmla="*/ 16450 w 74554"/>
                  <a:gd name="connsiteY11" fmla="*/ 6476 h 58062"/>
                  <a:gd name="connsiteX12" fmla="*/ 11687 w 74554"/>
                  <a:gd name="connsiteY12" fmla="*/ 856 h 58062"/>
                  <a:gd name="connsiteX13" fmla="*/ 257 w 74554"/>
                  <a:gd name="connsiteY13" fmla="*/ 19430 h 58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554" h="58062">
                    <a:moveTo>
                      <a:pt x="257" y="19430"/>
                    </a:moveTo>
                    <a:cubicBezTo>
                      <a:pt x="-124" y="25526"/>
                      <a:pt x="-124" y="31717"/>
                      <a:pt x="543" y="37718"/>
                    </a:cubicBezTo>
                    <a:cubicBezTo>
                      <a:pt x="924" y="41814"/>
                      <a:pt x="1305" y="46862"/>
                      <a:pt x="2639" y="51148"/>
                    </a:cubicBezTo>
                    <a:cubicBezTo>
                      <a:pt x="3115" y="52672"/>
                      <a:pt x="3686" y="54101"/>
                      <a:pt x="4544" y="55339"/>
                    </a:cubicBezTo>
                    <a:cubicBezTo>
                      <a:pt x="6639" y="58768"/>
                      <a:pt x="10830" y="58959"/>
                      <a:pt x="13402" y="55911"/>
                    </a:cubicBezTo>
                    <a:cubicBezTo>
                      <a:pt x="14735" y="54387"/>
                      <a:pt x="15402" y="52387"/>
                      <a:pt x="15974" y="50482"/>
                    </a:cubicBezTo>
                    <a:cubicBezTo>
                      <a:pt x="17688" y="44576"/>
                      <a:pt x="18545" y="38480"/>
                      <a:pt x="18736" y="32289"/>
                    </a:cubicBezTo>
                    <a:cubicBezTo>
                      <a:pt x="31214" y="32098"/>
                      <a:pt x="54169" y="33622"/>
                      <a:pt x="73505" y="45338"/>
                    </a:cubicBezTo>
                    <a:cubicBezTo>
                      <a:pt x="73505" y="45338"/>
                      <a:pt x="76457" y="33051"/>
                      <a:pt x="72457" y="14953"/>
                    </a:cubicBezTo>
                    <a:cubicBezTo>
                      <a:pt x="72457" y="14953"/>
                      <a:pt x="56074" y="25812"/>
                      <a:pt x="18831" y="27145"/>
                    </a:cubicBezTo>
                    <a:cubicBezTo>
                      <a:pt x="18736" y="22669"/>
                      <a:pt x="18450" y="18287"/>
                      <a:pt x="17974" y="13810"/>
                    </a:cubicBezTo>
                    <a:cubicBezTo>
                      <a:pt x="17688" y="11334"/>
                      <a:pt x="17402" y="8762"/>
                      <a:pt x="16450" y="6476"/>
                    </a:cubicBezTo>
                    <a:cubicBezTo>
                      <a:pt x="15497" y="4190"/>
                      <a:pt x="13973" y="2000"/>
                      <a:pt x="11687" y="856"/>
                    </a:cubicBezTo>
                    <a:cubicBezTo>
                      <a:pt x="1877" y="-4097"/>
                      <a:pt x="543" y="13810"/>
                      <a:pt x="257" y="1943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04AFB41-B2D5-4C3E-8A7A-0FD092D6FA6E}"/>
                  </a:ext>
                </a:extLst>
              </p:cNvPr>
              <p:cNvSpPr/>
              <p:nvPr/>
            </p:nvSpPr>
            <p:spPr>
              <a:xfrm>
                <a:off x="3886677" y="4747149"/>
                <a:ext cx="73340" cy="81263"/>
              </a:xfrm>
              <a:custGeom>
                <a:avLst/>
                <a:gdLst>
                  <a:gd name="connsiteX0" fmla="*/ 26859 w 73340"/>
                  <a:gd name="connsiteY0" fmla="*/ 6778 h 81263"/>
                  <a:gd name="connsiteX1" fmla="*/ 12286 w 73340"/>
                  <a:gd name="connsiteY1" fmla="*/ 17827 h 81263"/>
                  <a:gd name="connsiteX2" fmla="*/ 2761 w 73340"/>
                  <a:gd name="connsiteY2" fmla="*/ 27542 h 81263"/>
                  <a:gd name="connsiteX3" fmla="*/ 475 w 73340"/>
                  <a:gd name="connsiteY3" fmla="*/ 31543 h 81263"/>
                  <a:gd name="connsiteX4" fmla="*/ 5332 w 73340"/>
                  <a:gd name="connsiteY4" fmla="*/ 39067 h 81263"/>
                  <a:gd name="connsiteX5" fmla="*/ 11238 w 73340"/>
                  <a:gd name="connsiteY5" fmla="*/ 37924 h 81263"/>
                  <a:gd name="connsiteX6" fmla="*/ 27526 w 73340"/>
                  <a:gd name="connsiteY6" fmla="*/ 29352 h 81263"/>
                  <a:gd name="connsiteX7" fmla="*/ 49528 w 73340"/>
                  <a:gd name="connsiteY7" fmla="*/ 81263 h 81263"/>
                  <a:gd name="connsiteX8" fmla="*/ 73341 w 73340"/>
                  <a:gd name="connsiteY8" fmla="*/ 62308 h 81263"/>
                  <a:gd name="connsiteX9" fmla="*/ 31717 w 73340"/>
                  <a:gd name="connsiteY9" fmla="*/ 26304 h 81263"/>
                  <a:gd name="connsiteX10" fmla="*/ 41908 w 73340"/>
                  <a:gd name="connsiteY10" fmla="*/ 17731 h 81263"/>
                  <a:gd name="connsiteX11" fmla="*/ 46957 w 73340"/>
                  <a:gd name="connsiteY11" fmla="*/ 12207 h 81263"/>
                  <a:gd name="connsiteX12" fmla="*/ 48671 w 73340"/>
                  <a:gd name="connsiteY12" fmla="*/ 5063 h 81263"/>
                  <a:gd name="connsiteX13" fmla="*/ 26859 w 73340"/>
                  <a:gd name="connsiteY13" fmla="*/ 6778 h 8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340" h="81263">
                    <a:moveTo>
                      <a:pt x="26859" y="6778"/>
                    </a:moveTo>
                    <a:cubicBezTo>
                      <a:pt x="21715" y="10111"/>
                      <a:pt x="16762" y="13826"/>
                      <a:pt x="12286" y="17827"/>
                    </a:cubicBezTo>
                    <a:cubicBezTo>
                      <a:pt x="9238" y="20589"/>
                      <a:pt x="5428" y="23827"/>
                      <a:pt x="2761" y="27542"/>
                    </a:cubicBezTo>
                    <a:cubicBezTo>
                      <a:pt x="1808" y="28876"/>
                      <a:pt x="1046" y="30209"/>
                      <a:pt x="475" y="31543"/>
                    </a:cubicBezTo>
                    <a:cubicBezTo>
                      <a:pt x="-1049" y="35257"/>
                      <a:pt x="1237" y="38781"/>
                      <a:pt x="5332" y="39067"/>
                    </a:cubicBezTo>
                    <a:cubicBezTo>
                      <a:pt x="7333" y="39163"/>
                      <a:pt x="9333" y="38591"/>
                      <a:pt x="11238" y="37924"/>
                    </a:cubicBezTo>
                    <a:cubicBezTo>
                      <a:pt x="17048" y="35829"/>
                      <a:pt x="22477" y="32781"/>
                      <a:pt x="27526" y="29352"/>
                    </a:cubicBezTo>
                    <a:cubicBezTo>
                      <a:pt x="35050" y="39258"/>
                      <a:pt x="47433" y="58689"/>
                      <a:pt x="49528" y="81263"/>
                    </a:cubicBezTo>
                    <a:cubicBezTo>
                      <a:pt x="49528" y="81263"/>
                      <a:pt x="61149" y="76310"/>
                      <a:pt x="73341" y="62308"/>
                    </a:cubicBezTo>
                    <a:cubicBezTo>
                      <a:pt x="73341" y="62308"/>
                      <a:pt x="54862" y="55641"/>
                      <a:pt x="31717" y="26304"/>
                    </a:cubicBezTo>
                    <a:cubicBezTo>
                      <a:pt x="35241" y="23637"/>
                      <a:pt x="38670" y="20779"/>
                      <a:pt x="41908" y="17731"/>
                    </a:cubicBezTo>
                    <a:cubicBezTo>
                      <a:pt x="43718" y="16017"/>
                      <a:pt x="45623" y="14302"/>
                      <a:pt x="46957" y="12207"/>
                    </a:cubicBezTo>
                    <a:cubicBezTo>
                      <a:pt x="48290" y="10111"/>
                      <a:pt x="49052" y="7540"/>
                      <a:pt x="48671" y="5063"/>
                    </a:cubicBezTo>
                    <a:cubicBezTo>
                      <a:pt x="46766" y="-5795"/>
                      <a:pt x="31621" y="3730"/>
                      <a:pt x="26859" y="677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83" name="Graphic 25">
              <a:extLst>
                <a:ext uri="{FF2B5EF4-FFF2-40B4-BE49-F238E27FC236}">
                  <a16:creationId xmlns:a16="http://schemas.microsoft.com/office/drawing/2014/main" id="{56E34208-7DFC-4417-AFC1-37937EBC6BAD}"/>
                </a:ext>
              </a:extLst>
            </p:cNvPr>
            <p:cNvGrpSpPr/>
            <p:nvPr/>
          </p:nvGrpSpPr>
          <p:grpSpPr>
            <a:xfrm>
              <a:off x="3916584" y="4818602"/>
              <a:ext cx="187737" cy="182118"/>
              <a:chOff x="3916584" y="4818602"/>
              <a:chExt cx="187737" cy="182118"/>
            </a:xfrm>
            <a:solidFill>
              <a:srgbClr val="E54545"/>
            </a:solidFill>
          </p:grpSpPr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A3D7B2B7-AE28-4F9F-A671-ECB53988A06B}"/>
                  </a:ext>
                </a:extLst>
              </p:cNvPr>
              <p:cNvSpPr/>
              <p:nvPr/>
            </p:nvSpPr>
            <p:spPr>
              <a:xfrm>
                <a:off x="3916584" y="4888325"/>
                <a:ext cx="24765" cy="34861"/>
              </a:xfrm>
              <a:custGeom>
                <a:avLst/>
                <a:gdLst>
                  <a:gd name="connsiteX0" fmla="*/ 12383 w 24765"/>
                  <a:gd name="connsiteY0" fmla="*/ 0 h 34861"/>
                  <a:gd name="connsiteX1" fmla="*/ 0 w 24765"/>
                  <a:gd name="connsiteY1" fmla="*/ 17431 h 34861"/>
                  <a:gd name="connsiteX2" fmla="*/ 12383 w 24765"/>
                  <a:gd name="connsiteY2" fmla="*/ 34862 h 34861"/>
                  <a:gd name="connsiteX3" fmla="*/ 24765 w 24765"/>
                  <a:gd name="connsiteY3" fmla="*/ 17431 h 34861"/>
                  <a:gd name="connsiteX4" fmla="*/ 12383 w 24765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34861">
                    <a:moveTo>
                      <a:pt x="12383" y="0"/>
                    </a:moveTo>
                    <a:cubicBezTo>
                      <a:pt x="5525" y="0"/>
                      <a:pt x="0" y="7811"/>
                      <a:pt x="0" y="17431"/>
                    </a:cubicBezTo>
                    <a:cubicBezTo>
                      <a:pt x="0" y="27051"/>
                      <a:pt x="5525" y="34862"/>
                      <a:pt x="12383" y="34862"/>
                    </a:cubicBezTo>
                    <a:cubicBezTo>
                      <a:pt x="19241" y="34862"/>
                      <a:pt x="24765" y="27051"/>
                      <a:pt x="24765" y="17431"/>
                    </a:cubicBezTo>
                    <a:cubicBezTo>
                      <a:pt x="24670" y="7811"/>
                      <a:pt x="19145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27BE4081-24A0-43E3-92C1-469C3A3D6C42}"/>
                  </a:ext>
                </a:extLst>
              </p:cNvPr>
              <p:cNvSpPr/>
              <p:nvPr/>
            </p:nvSpPr>
            <p:spPr>
              <a:xfrm>
                <a:off x="4079556" y="4893564"/>
                <a:ext cx="24765" cy="34861"/>
              </a:xfrm>
              <a:custGeom>
                <a:avLst/>
                <a:gdLst>
                  <a:gd name="connsiteX0" fmla="*/ 12383 w 24765"/>
                  <a:gd name="connsiteY0" fmla="*/ 0 h 34861"/>
                  <a:gd name="connsiteX1" fmla="*/ 0 w 24765"/>
                  <a:gd name="connsiteY1" fmla="*/ 17431 h 34861"/>
                  <a:gd name="connsiteX2" fmla="*/ 12383 w 24765"/>
                  <a:gd name="connsiteY2" fmla="*/ 34862 h 34861"/>
                  <a:gd name="connsiteX3" fmla="*/ 24765 w 24765"/>
                  <a:gd name="connsiteY3" fmla="*/ 17431 h 34861"/>
                  <a:gd name="connsiteX4" fmla="*/ 12383 w 24765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34861">
                    <a:moveTo>
                      <a:pt x="12383" y="0"/>
                    </a:moveTo>
                    <a:cubicBezTo>
                      <a:pt x="5524" y="0"/>
                      <a:pt x="0" y="7810"/>
                      <a:pt x="0" y="17431"/>
                    </a:cubicBezTo>
                    <a:cubicBezTo>
                      <a:pt x="0" y="27051"/>
                      <a:pt x="5524" y="34862"/>
                      <a:pt x="12383" y="34862"/>
                    </a:cubicBezTo>
                    <a:cubicBezTo>
                      <a:pt x="19241" y="34862"/>
                      <a:pt x="24765" y="27051"/>
                      <a:pt x="24765" y="17431"/>
                    </a:cubicBezTo>
                    <a:cubicBezTo>
                      <a:pt x="24765" y="7906"/>
                      <a:pt x="19241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1D96670D-A07A-4E85-AD0E-C34C53CCCC7C}"/>
                  </a:ext>
                </a:extLst>
              </p:cNvPr>
              <p:cNvSpPr/>
              <p:nvPr/>
            </p:nvSpPr>
            <p:spPr>
              <a:xfrm>
                <a:off x="4042123" y="4823364"/>
                <a:ext cx="24764" cy="34861"/>
              </a:xfrm>
              <a:custGeom>
                <a:avLst/>
                <a:gdLst>
                  <a:gd name="connsiteX0" fmla="*/ 12382 w 24764"/>
                  <a:gd name="connsiteY0" fmla="*/ 34861 h 34861"/>
                  <a:gd name="connsiteX1" fmla="*/ 24765 w 24764"/>
                  <a:gd name="connsiteY1" fmla="*/ 17431 h 34861"/>
                  <a:gd name="connsiteX2" fmla="*/ 12382 w 24764"/>
                  <a:gd name="connsiteY2" fmla="*/ 0 h 34861"/>
                  <a:gd name="connsiteX3" fmla="*/ 0 w 24764"/>
                  <a:gd name="connsiteY3" fmla="*/ 17431 h 34861"/>
                  <a:gd name="connsiteX4" fmla="*/ 12382 w 24764"/>
                  <a:gd name="connsiteY4" fmla="*/ 34861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34861">
                    <a:moveTo>
                      <a:pt x="12382" y="34861"/>
                    </a:moveTo>
                    <a:cubicBezTo>
                      <a:pt x="19240" y="34861"/>
                      <a:pt x="24765" y="27051"/>
                      <a:pt x="24765" y="17431"/>
                    </a:cubicBezTo>
                    <a:cubicBezTo>
                      <a:pt x="24765" y="7810"/>
                      <a:pt x="19240" y="0"/>
                      <a:pt x="12382" y="0"/>
                    </a:cubicBezTo>
                    <a:cubicBezTo>
                      <a:pt x="5524" y="0"/>
                      <a:pt x="0" y="7810"/>
                      <a:pt x="0" y="17431"/>
                    </a:cubicBezTo>
                    <a:cubicBezTo>
                      <a:pt x="0" y="26956"/>
                      <a:pt x="5524" y="34861"/>
                      <a:pt x="12382" y="3486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E805EB2F-031C-41DB-AF95-2DEA9332635A}"/>
                  </a:ext>
                </a:extLst>
              </p:cNvPr>
              <p:cNvSpPr/>
              <p:nvPr/>
            </p:nvSpPr>
            <p:spPr>
              <a:xfrm>
                <a:off x="4033646" y="4871561"/>
                <a:ext cx="33337" cy="47243"/>
              </a:xfrm>
              <a:custGeom>
                <a:avLst/>
                <a:gdLst>
                  <a:gd name="connsiteX0" fmla="*/ 16669 w 33337"/>
                  <a:gd name="connsiteY0" fmla="*/ 0 h 47243"/>
                  <a:gd name="connsiteX1" fmla="*/ 0 w 33337"/>
                  <a:gd name="connsiteY1" fmla="*/ 23622 h 47243"/>
                  <a:gd name="connsiteX2" fmla="*/ 16669 w 33337"/>
                  <a:gd name="connsiteY2" fmla="*/ 47244 h 47243"/>
                  <a:gd name="connsiteX3" fmla="*/ 33338 w 33337"/>
                  <a:gd name="connsiteY3" fmla="*/ 23622 h 47243"/>
                  <a:gd name="connsiteX4" fmla="*/ 16669 w 33337"/>
                  <a:gd name="connsiteY4" fmla="*/ 0 h 47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47243">
                    <a:moveTo>
                      <a:pt x="16669" y="0"/>
                    </a:moveTo>
                    <a:cubicBezTo>
                      <a:pt x="7430" y="0"/>
                      <a:pt x="0" y="10573"/>
                      <a:pt x="0" y="23622"/>
                    </a:cubicBezTo>
                    <a:cubicBezTo>
                      <a:pt x="0" y="36671"/>
                      <a:pt x="7430" y="47244"/>
                      <a:pt x="16669" y="47244"/>
                    </a:cubicBezTo>
                    <a:cubicBezTo>
                      <a:pt x="25908" y="47244"/>
                      <a:pt x="33338" y="36671"/>
                      <a:pt x="33338" y="23622"/>
                    </a:cubicBezTo>
                    <a:cubicBezTo>
                      <a:pt x="33338" y="10573"/>
                      <a:pt x="25908" y="0"/>
                      <a:pt x="1666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19785CC1-EEBB-4AD6-809C-A083D4E756C0}"/>
                  </a:ext>
                </a:extLst>
              </p:cNvPr>
              <p:cNvSpPr/>
              <p:nvPr/>
            </p:nvSpPr>
            <p:spPr>
              <a:xfrm>
                <a:off x="3936682" y="4940808"/>
                <a:ext cx="24764" cy="34861"/>
              </a:xfrm>
              <a:custGeom>
                <a:avLst/>
                <a:gdLst>
                  <a:gd name="connsiteX0" fmla="*/ 12383 w 24764"/>
                  <a:gd name="connsiteY0" fmla="*/ 0 h 34861"/>
                  <a:gd name="connsiteX1" fmla="*/ 0 w 24764"/>
                  <a:gd name="connsiteY1" fmla="*/ 17431 h 34861"/>
                  <a:gd name="connsiteX2" fmla="*/ 12383 w 24764"/>
                  <a:gd name="connsiteY2" fmla="*/ 34862 h 34861"/>
                  <a:gd name="connsiteX3" fmla="*/ 24765 w 24764"/>
                  <a:gd name="connsiteY3" fmla="*/ 17431 h 34861"/>
                  <a:gd name="connsiteX4" fmla="*/ 12383 w 24764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34861">
                    <a:moveTo>
                      <a:pt x="12383" y="0"/>
                    </a:moveTo>
                    <a:cubicBezTo>
                      <a:pt x="5524" y="0"/>
                      <a:pt x="0" y="7811"/>
                      <a:pt x="0" y="17431"/>
                    </a:cubicBezTo>
                    <a:cubicBezTo>
                      <a:pt x="0" y="27051"/>
                      <a:pt x="5524" y="34862"/>
                      <a:pt x="12383" y="34862"/>
                    </a:cubicBezTo>
                    <a:cubicBezTo>
                      <a:pt x="19240" y="34862"/>
                      <a:pt x="24765" y="27051"/>
                      <a:pt x="24765" y="17431"/>
                    </a:cubicBezTo>
                    <a:cubicBezTo>
                      <a:pt x="24765" y="7811"/>
                      <a:pt x="19240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48FD81F1-593B-415D-8E67-67067097A387}"/>
                  </a:ext>
                </a:extLst>
              </p:cNvPr>
              <p:cNvSpPr/>
              <p:nvPr/>
            </p:nvSpPr>
            <p:spPr>
              <a:xfrm>
                <a:off x="3956875" y="4847939"/>
                <a:ext cx="44767" cy="63055"/>
              </a:xfrm>
              <a:custGeom>
                <a:avLst/>
                <a:gdLst>
                  <a:gd name="connsiteX0" fmla="*/ 44768 w 44767"/>
                  <a:gd name="connsiteY0" fmla="*/ 31528 h 63055"/>
                  <a:gd name="connsiteX1" fmla="*/ 22384 w 44767"/>
                  <a:gd name="connsiteY1" fmla="*/ 63055 h 63055"/>
                  <a:gd name="connsiteX2" fmla="*/ 0 w 44767"/>
                  <a:gd name="connsiteY2" fmla="*/ 31528 h 63055"/>
                  <a:gd name="connsiteX3" fmla="*/ 22384 w 44767"/>
                  <a:gd name="connsiteY3" fmla="*/ 0 h 63055"/>
                  <a:gd name="connsiteX4" fmla="*/ 44768 w 44767"/>
                  <a:gd name="connsiteY4" fmla="*/ 31528 h 6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7" h="63055">
                    <a:moveTo>
                      <a:pt x="44768" y="31528"/>
                    </a:moveTo>
                    <a:cubicBezTo>
                      <a:pt x="44768" y="48940"/>
                      <a:pt x="34746" y="63055"/>
                      <a:pt x="22384" y="63055"/>
                    </a:cubicBezTo>
                    <a:cubicBezTo>
                      <a:pt x="10022" y="63055"/>
                      <a:pt x="0" y="48940"/>
                      <a:pt x="0" y="31528"/>
                    </a:cubicBezTo>
                    <a:cubicBezTo>
                      <a:pt x="0" y="14115"/>
                      <a:pt x="10022" y="0"/>
                      <a:pt x="22384" y="0"/>
                    </a:cubicBezTo>
                    <a:cubicBezTo>
                      <a:pt x="34746" y="0"/>
                      <a:pt x="44768" y="14115"/>
                      <a:pt x="44768" y="315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3AE2FC7-693E-4EC6-98B1-4715454EE8BD}"/>
                  </a:ext>
                </a:extLst>
              </p:cNvPr>
              <p:cNvSpPr/>
              <p:nvPr/>
            </p:nvSpPr>
            <p:spPr>
              <a:xfrm>
                <a:off x="3997451" y="4932140"/>
                <a:ext cx="44767" cy="63055"/>
              </a:xfrm>
              <a:custGeom>
                <a:avLst/>
                <a:gdLst>
                  <a:gd name="connsiteX0" fmla="*/ 44767 w 44767"/>
                  <a:gd name="connsiteY0" fmla="*/ 31528 h 63055"/>
                  <a:gd name="connsiteX1" fmla="*/ 22384 w 44767"/>
                  <a:gd name="connsiteY1" fmla="*/ 63055 h 63055"/>
                  <a:gd name="connsiteX2" fmla="*/ 0 w 44767"/>
                  <a:gd name="connsiteY2" fmla="*/ 31528 h 63055"/>
                  <a:gd name="connsiteX3" fmla="*/ 22384 w 44767"/>
                  <a:gd name="connsiteY3" fmla="*/ 0 h 63055"/>
                  <a:gd name="connsiteX4" fmla="*/ 44767 w 44767"/>
                  <a:gd name="connsiteY4" fmla="*/ 31528 h 6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7" h="63055">
                    <a:moveTo>
                      <a:pt x="44767" y="31528"/>
                    </a:moveTo>
                    <a:cubicBezTo>
                      <a:pt x="44767" y="48940"/>
                      <a:pt x="34746" y="63055"/>
                      <a:pt x="22384" y="63055"/>
                    </a:cubicBezTo>
                    <a:cubicBezTo>
                      <a:pt x="10022" y="63055"/>
                      <a:pt x="0" y="48940"/>
                      <a:pt x="0" y="31528"/>
                    </a:cubicBezTo>
                    <a:cubicBezTo>
                      <a:pt x="0" y="14115"/>
                      <a:pt x="10022" y="0"/>
                      <a:pt x="22384" y="0"/>
                    </a:cubicBezTo>
                    <a:cubicBezTo>
                      <a:pt x="34746" y="0"/>
                      <a:pt x="44767" y="14115"/>
                      <a:pt x="44767" y="315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F183C8EB-6142-4DA1-867A-9E74473847C3}"/>
                  </a:ext>
                </a:extLst>
              </p:cNvPr>
              <p:cNvSpPr/>
              <p:nvPr/>
            </p:nvSpPr>
            <p:spPr>
              <a:xfrm>
                <a:off x="3970400" y="4929949"/>
                <a:ext cx="12954" cy="18288"/>
              </a:xfrm>
              <a:custGeom>
                <a:avLst/>
                <a:gdLst>
                  <a:gd name="connsiteX0" fmla="*/ 12954 w 12954"/>
                  <a:gd name="connsiteY0" fmla="*/ 9144 h 18288"/>
                  <a:gd name="connsiteX1" fmla="*/ 6477 w 12954"/>
                  <a:gd name="connsiteY1" fmla="*/ 0 h 18288"/>
                  <a:gd name="connsiteX2" fmla="*/ 0 w 12954"/>
                  <a:gd name="connsiteY2" fmla="*/ 9144 h 18288"/>
                  <a:gd name="connsiteX3" fmla="*/ 6477 w 12954"/>
                  <a:gd name="connsiteY3" fmla="*/ 18288 h 18288"/>
                  <a:gd name="connsiteX4" fmla="*/ 12954 w 12954"/>
                  <a:gd name="connsiteY4" fmla="*/ 9144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12954" y="9144"/>
                    </a:moveTo>
                    <a:cubicBezTo>
                      <a:pt x="12954" y="4096"/>
                      <a:pt x="10096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8" y="18288"/>
                      <a:pt x="6477" y="18288"/>
                    </a:cubicBezTo>
                    <a:cubicBezTo>
                      <a:pt x="10096" y="18288"/>
                      <a:pt x="12954" y="14192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21F76A9F-00B4-4449-8563-A9AAA69EF53C}"/>
                  </a:ext>
                </a:extLst>
              </p:cNvPr>
              <p:cNvSpPr/>
              <p:nvPr/>
            </p:nvSpPr>
            <p:spPr>
              <a:xfrm>
                <a:off x="4050315" y="4933664"/>
                <a:ext cx="12954" cy="18288"/>
              </a:xfrm>
              <a:custGeom>
                <a:avLst/>
                <a:gdLst>
                  <a:gd name="connsiteX0" fmla="*/ 6477 w 12954"/>
                  <a:gd name="connsiteY0" fmla="*/ 0 h 18288"/>
                  <a:gd name="connsiteX1" fmla="*/ 0 w 12954"/>
                  <a:gd name="connsiteY1" fmla="*/ 9144 h 18288"/>
                  <a:gd name="connsiteX2" fmla="*/ 6477 w 12954"/>
                  <a:gd name="connsiteY2" fmla="*/ 18288 h 18288"/>
                  <a:gd name="connsiteX3" fmla="*/ 12954 w 12954"/>
                  <a:gd name="connsiteY3" fmla="*/ 9144 h 18288"/>
                  <a:gd name="connsiteX4" fmla="*/ 6477 w 12954"/>
                  <a:gd name="connsiteY4" fmla="*/ 0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6477" y="0"/>
                    </a:move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8" y="18288"/>
                      <a:pt x="6477" y="18288"/>
                    </a:cubicBez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7" y="0"/>
                      <a:pt x="647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2BA94D16-5E30-495A-B15A-4DB9AF9E6B43}"/>
                  </a:ext>
                </a:extLst>
              </p:cNvPr>
              <p:cNvSpPr/>
              <p:nvPr/>
            </p:nvSpPr>
            <p:spPr>
              <a:xfrm>
                <a:off x="4086510" y="4851844"/>
                <a:ext cx="12953" cy="18287"/>
              </a:xfrm>
              <a:custGeom>
                <a:avLst/>
                <a:gdLst>
                  <a:gd name="connsiteX0" fmla="*/ 6477 w 12953"/>
                  <a:gd name="connsiteY0" fmla="*/ 18288 h 18287"/>
                  <a:gd name="connsiteX1" fmla="*/ 12954 w 12953"/>
                  <a:gd name="connsiteY1" fmla="*/ 9144 h 18287"/>
                  <a:gd name="connsiteX2" fmla="*/ 6477 w 12953"/>
                  <a:gd name="connsiteY2" fmla="*/ 0 h 18287"/>
                  <a:gd name="connsiteX3" fmla="*/ 0 w 12953"/>
                  <a:gd name="connsiteY3" fmla="*/ 9144 h 18287"/>
                  <a:gd name="connsiteX4" fmla="*/ 6477 w 12953"/>
                  <a:gd name="connsiteY4" fmla="*/ 18288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6477" y="18288"/>
                    </a:move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6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7" y="18288"/>
                      <a:pt x="6477" y="1828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89BA03A5-13A7-4967-B815-FA885B386EAC}"/>
                  </a:ext>
                </a:extLst>
              </p:cNvPr>
              <p:cNvSpPr/>
              <p:nvPr/>
            </p:nvSpPr>
            <p:spPr>
              <a:xfrm>
                <a:off x="3976877" y="4982432"/>
                <a:ext cx="12953" cy="18288"/>
              </a:xfrm>
              <a:custGeom>
                <a:avLst/>
                <a:gdLst>
                  <a:gd name="connsiteX0" fmla="*/ 6477 w 12953"/>
                  <a:gd name="connsiteY0" fmla="*/ 0 h 18288"/>
                  <a:gd name="connsiteX1" fmla="*/ 0 w 12953"/>
                  <a:gd name="connsiteY1" fmla="*/ 9144 h 18288"/>
                  <a:gd name="connsiteX2" fmla="*/ 6477 w 12953"/>
                  <a:gd name="connsiteY2" fmla="*/ 18288 h 18288"/>
                  <a:gd name="connsiteX3" fmla="*/ 12954 w 12953"/>
                  <a:gd name="connsiteY3" fmla="*/ 9144 h 18288"/>
                  <a:gd name="connsiteX4" fmla="*/ 6477 w 12953"/>
                  <a:gd name="connsiteY4" fmla="*/ 0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8">
                    <a:moveTo>
                      <a:pt x="6477" y="0"/>
                    </a:move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7" y="18288"/>
                      <a:pt x="6477" y="18288"/>
                    </a:cubicBez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01" y="0"/>
                      <a:pt x="647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42F294D8-0FF9-4078-9435-03683CDCC07A}"/>
                  </a:ext>
                </a:extLst>
              </p:cNvPr>
              <p:cNvSpPr/>
              <p:nvPr/>
            </p:nvSpPr>
            <p:spPr>
              <a:xfrm>
                <a:off x="3998023" y="4818602"/>
                <a:ext cx="12953" cy="18287"/>
              </a:xfrm>
              <a:custGeom>
                <a:avLst/>
                <a:gdLst>
                  <a:gd name="connsiteX0" fmla="*/ 12954 w 12953"/>
                  <a:gd name="connsiteY0" fmla="*/ 9144 h 18287"/>
                  <a:gd name="connsiteX1" fmla="*/ 6477 w 12953"/>
                  <a:gd name="connsiteY1" fmla="*/ 18288 h 18287"/>
                  <a:gd name="connsiteX2" fmla="*/ 0 w 12953"/>
                  <a:gd name="connsiteY2" fmla="*/ 9144 h 18287"/>
                  <a:gd name="connsiteX3" fmla="*/ 6477 w 12953"/>
                  <a:gd name="connsiteY3" fmla="*/ 0 h 18287"/>
                  <a:gd name="connsiteX4" fmla="*/ 12954 w 12953"/>
                  <a:gd name="connsiteY4" fmla="*/ 9144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12954" y="9144"/>
                    </a:moveTo>
                    <a:cubicBezTo>
                      <a:pt x="12954" y="14194"/>
                      <a:pt x="10054" y="18288"/>
                      <a:pt x="6477" y="18288"/>
                    </a:cubicBezTo>
                    <a:cubicBezTo>
                      <a:pt x="2900" y="18288"/>
                      <a:pt x="0" y="14194"/>
                      <a:pt x="0" y="9144"/>
                    </a:cubicBezTo>
                    <a:cubicBezTo>
                      <a:pt x="0" y="4094"/>
                      <a:pt x="2900" y="0"/>
                      <a:pt x="6477" y="0"/>
                    </a:cubicBezTo>
                    <a:cubicBezTo>
                      <a:pt x="10054" y="0"/>
                      <a:pt x="12954" y="4094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EFB43CAD-7A58-424E-8EE1-C9D93B8DA7D2}"/>
                  </a:ext>
                </a:extLst>
              </p:cNvPr>
              <p:cNvSpPr/>
              <p:nvPr/>
            </p:nvSpPr>
            <p:spPr>
              <a:xfrm>
                <a:off x="4013358" y="4870323"/>
                <a:ext cx="12953" cy="18287"/>
              </a:xfrm>
              <a:custGeom>
                <a:avLst/>
                <a:gdLst>
                  <a:gd name="connsiteX0" fmla="*/ 12954 w 12953"/>
                  <a:gd name="connsiteY0" fmla="*/ 9144 h 18287"/>
                  <a:gd name="connsiteX1" fmla="*/ 6477 w 12953"/>
                  <a:gd name="connsiteY1" fmla="*/ 18288 h 18287"/>
                  <a:gd name="connsiteX2" fmla="*/ 0 w 12953"/>
                  <a:gd name="connsiteY2" fmla="*/ 9144 h 18287"/>
                  <a:gd name="connsiteX3" fmla="*/ 6477 w 12953"/>
                  <a:gd name="connsiteY3" fmla="*/ 0 h 18287"/>
                  <a:gd name="connsiteX4" fmla="*/ 12954 w 12953"/>
                  <a:gd name="connsiteY4" fmla="*/ 9144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12954" y="9144"/>
                    </a:moveTo>
                    <a:cubicBezTo>
                      <a:pt x="12954" y="14194"/>
                      <a:pt x="10054" y="18288"/>
                      <a:pt x="6477" y="18288"/>
                    </a:cubicBezTo>
                    <a:cubicBezTo>
                      <a:pt x="2900" y="18288"/>
                      <a:pt x="0" y="14194"/>
                      <a:pt x="0" y="9144"/>
                    </a:cubicBezTo>
                    <a:cubicBezTo>
                      <a:pt x="0" y="4094"/>
                      <a:pt x="2900" y="0"/>
                      <a:pt x="6477" y="0"/>
                    </a:cubicBezTo>
                    <a:cubicBezTo>
                      <a:pt x="10054" y="0"/>
                      <a:pt x="12954" y="4094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E978F926-A797-4908-9B12-914D4B4F7E82}"/>
                  </a:ext>
                </a:extLst>
              </p:cNvPr>
              <p:cNvSpPr/>
              <p:nvPr/>
            </p:nvSpPr>
            <p:spPr>
              <a:xfrm>
                <a:off x="3932967" y="4844033"/>
                <a:ext cx="12954" cy="18288"/>
              </a:xfrm>
              <a:custGeom>
                <a:avLst/>
                <a:gdLst>
                  <a:gd name="connsiteX0" fmla="*/ 6477 w 12954"/>
                  <a:gd name="connsiteY0" fmla="*/ 18288 h 18288"/>
                  <a:gd name="connsiteX1" fmla="*/ 12954 w 12954"/>
                  <a:gd name="connsiteY1" fmla="*/ 9144 h 18288"/>
                  <a:gd name="connsiteX2" fmla="*/ 6477 w 12954"/>
                  <a:gd name="connsiteY2" fmla="*/ 0 h 18288"/>
                  <a:gd name="connsiteX3" fmla="*/ 0 w 12954"/>
                  <a:gd name="connsiteY3" fmla="*/ 9144 h 18288"/>
                  <a:gd name="connsiteX4" fmla="*/ 6477 w 12954"/>
                  <a:gd name="connsiteY4" fmla="*/ 18288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6477" y="18288"/>
                    </a:move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7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953" y="18288"/>
                      <a:pt x="6477" y="1828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7E3E5FC-223A-4324-9A69-FA93814ABBCA}"/>
                </a:ext>
              </a:extLst>
            </p:cNvPr>
            <p:cNvSpPr/>
            <p:nvPr/>
          </p:nvSpPr>
          <p:spPr>
            <a:xfrm>
              <a:off x="3913155" y="4873085"/>
              <a:ext cx="211260" cy="149312"/>
            </a:xfrm>
            <a:custGeom>
              <a:avLst/>
              <a:gdLst>
                <a:gd name="connsiteX0" fmla="*/ 133731 w 211260"/>
                <a:gd name="connsiteY0" fmla="*/ 145161 h 149312"/>
                <a:gd name="connsiteX1" fmla="*/ 42196 w 211260"/>
                <a:gd name="connsiteY1" fmla="*/ 132493 h 149312"/>
                <a:gd name="connsiteX2" fmla="*/ 0 w 211260"/>
                <a:gd name="connsiteY2" fmla="*/ 88964 h 149312"/>
                <a:gd name="connsiteX3" fmla="*/ 0 w 211260"/>
                <a:gd name="connsiteY3" fmla="*/ 88964 h 149312"/>
                <a:gd name="connsiteX4" fmla="*/ 39338 w 211260"/>
                <a:gd name="connsiteY4" fmla="*/ 110966 h 149312"/>
                <a:gd name="connsiteX5" fmla="*/ 64675 w 211260"/>
                <a:gd name="connsiteY5" fmla="*/ 116205 h 149312"/>
                <a:gd name="connsiteX6" fmla="*/ 172784 w 211260"/>
                <a:gd name="connsiteY6" fmla="*/ 72200 h 149312"/>
                <a:gd name="connsiteX7" fmla="*/ 208502 w 211260"/>
                <a:gd name="connsiteY7" fmla="*/ 0 h 149312"/>
                <a:gd name="connsiteX8" fmla="*/ 133731 w 211260"/>
                <a:gd name="connsiteY8" fmla="*/ 145161 h 1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260" h="149312">
                  <a:moveTo>
                    <a:pt x="133731" y="145161"/>
                  </a:moveTo>
                  <a:cubicBezTo>
                    <a:pt x="103156" y="153924"/>
                    <a:pt x="69532" y="148400"/>
                    <a:pt x="42196" y="132493"/>
                  </a:cubicBezTo>
                  <a:cubicBezTo>
                    <a:pt x="24479" y="122206"/>
                    <a:pt x="10001" y="106871"/>
                    <a:pt x="0" y="88964"/>
                  </a:cubicBezTo>
                  <a:cubicBezTo>
                    <a:pt x="0" y="88964"/>
                    <a:pt x="0" y="88964"/>
                    <a:pt x="0" y="88964"/>
                  </a:cubicBezTo>
                  <a:cubicBezTo>
                    <a:pt x="11525" y="98679"/>
                    <a:pt x="24955" y="106204"/>
                    <a:pt x="39338" y="110966"/>
                  </a:cubicBezTo>
                  <a:cubicBezTo>
                    <a:pt x="47530" y="113729"/>
                    <a:pt x="56102" y="115443"/>
                    <a:pt x="64675" y="116205"/>
                  </a:cubicBezTo>
                  <a:cubicBezTo>
                    <a:pt x="104870" y="119825"/>
                    <a:pt x="145733" y="102108"/>
                    <a:pt x="172784" y="72200"/>
                  </a:cubicBezTo>
                  <a:cubicBezTo>
                    <a:pt x="190976" y="52007"/>
                    <a:pt x="203073" y="26670"/>
                    <a:pt x="208502" y="0"/>
                  </a:cubicBezTo>
                  <a:cubicBezTo>
                    <a:pt x="220599" y="57150"/>
                    <a:pt x="192405" y="128302"/>
                    <a:pt x="133731" y="145161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49F7C665-2C79-4B95-9486-19D57A5BFBEC}"/>
                </a:ext>
              </a:extLst>
            </p:cNvPr>
            <p:cNvSpPr/>
            <p:nvPr/>
          </p:nvSpPr>
          <p:spPr>
            <a:xfrm>
              <a:off x="3928051" y="4806903"/>
              <a:ext cx="98451" cy="107047"/>
            </a:xfrm>
            <a:custGeom>
              <a:avLst/>
              <a:gdLst>
                <a:gd name="connsiteX0" fmla="*/ 47207 w 98451"/>
                <a:gd name="connsiteY0" fmla="*/ 6841 h 107047"/>
                <a:gd name="connsiteX1" fmla="*/ 27299 w 98451"/>
                <a:gd name="connsiteY1" fmla="*/ 24176 h 107047"/>
                <a:gd name="connsiteX2" fmla="*/ 4344 w 98451"/>
                <a:gd name="connsiteY2" fmla="*/ 61991 h 107047"/>
                <a:gd name="connsiteX3" fmla="*/ 153 w 98451"/>
                <a:gd name="connsiteY3" fmla="*/ 83041 h 107047"/>
                <a:gd name="connsiteX4" fmla="*/ 12726 w 98451"/>
                <a:gd name="connsiteY4" fmla="*/ 103139 h 107047"/>
                <a:gd name="connsiteX5" fmla="*/ 36348 w 98451"/>
                <a:gd name="connsiteY5" fmla="*/ 105234 h 107047"/>
                <a:gd name="connsiteX6" fmla="*/ 67781 w 98451"/>
                <a:gd name="connsiteY6" fmla="*/ 78183 h 107047"/>
                <a:gd name="connsiteX7" fmla="*/ 95022 w 98451"/>
                <a:gd name="connsiteY7" fmla="*/ 59609 h 107047"/>
                <a:gd name="connsiteX8" fmla="*/ 97689 w 98451"/>
                <a:gd name="connsiteY8" fmla="*/ 34368 h 107047"/>
                <a:gd name="connsiteX9" fmla="*/ 92165 w 98451"/>
                <a:gd name="connsiteY9" fmla="*/ 11889 h 107047"/>
                <a:gd name="connsiteX10" fmla="*/ 47207 w 98451"/>
                <a:gd name="connsiteY10" fmla="*/ 6841 h 10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451" h="107047">
                  <a:moveTo>
                    <a:pt x="47207" y="6841"/>
                  </a:moveTo>
                  <a:cubicBezTo>
                    <a:pt x="39491" y="11222"/>
                    <a:pt x="33014" y="17509"/>
                    <a:pt x="27299" y="24176"/>
                  </a:cubicBezTo>
                  <a:cubicBezTo>
                    <a:pt x="17679" y="35416"/>
                    <a:pt x="9964" y="48275"/>
                    <a:pt x="4344" y="61991"/>
                  </a:cubicBezTo>
                  <a:cubicBezTo>
                    <a:pt x="1582" y="68658"/>
                    <a:pt x="-609" y="75802"/>
                    <a:pt x="153" y="83041"/>
                  </a:cubicBezTo>
                  <a:cubicBezTo>
                    <a:pt x="915" y="91232"/>
                    <a:pt x="5773" y="98852"/>
                    <a:pt x="12726" y="103139"/>
                  </a:cubicBezTo>
                  <a:cubicBezTo>
                    <a:pt x="19679" y="107425"/>
                    <a:pt x="28728" y="108282"/>
                    <a:pt x="36348" y="105234"/>
                  </a:cubicBezTo>
                  <a:cubicBezTo>
                    <a:pt x="49302" y="100186"/>
                    <a:pt x="56351" y="86184"/>
                    <a:pt x="67781" y="78183"/>
                  </a:cubicBezTo>
                  <a:cubicBezTo>
                    <a:pt x="76925" y="71897"/>
                    <a:pt x="89212" y="69134"/>
                    <a:pt x="95022" y="59609"/>
                  </a:cubicBezTo>
                  <a:cubicBezTo>
                    <a:pt x="99499" y="52275"/>
                    <a:pt x="98642" y="42941"/>
                    <a:pt x="97689" y="34368"/>
                  </a:cubicBezTo>
                  <a:cubicBezTo>
                    <a:pt x="96832" y="26653"/>
                    <a:pt x="95784" y="18747"/>
                    <a:pt x="92165" y="11889"/>
                  </a:cubicBezTo>
                  <a:cubicBezTo>
                    <a:pt x="83116" y="-4970"/>
                    <a:pt x="61399" y="-1255"/>
                    <a:pt x="47207" y="6841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15" name="Graphic 20">
            <a:extLst>
              <a:ext uri="{FF2B5EF4-FFF2-40B4-BE49-F238E27FC236}">
                <a16:creationId xmlns:a16="http://schemas.microsoft.com/office/drawing/2014/main" id="{93F13F5A-6378-4317-AA39-074409EE2D74}"/>
              </a:ext>
            </a:extLst>
          </p:cNvPr>
          <p:cNvGrpSpPr/>
          <p:nvPr/>
        </p:nvGrpSpPr>
        <p:grpSpPr>
          <a:xfrm>
            <a:off x="7251169" y="3483177"/>
            <a:ext cx="1170796" cy="1220123"/>
            <a:chOff x="5357862" y="2647961"/>
            <a:chExt cx="1477104" cy="1563489"/>
          </a:xfrm>
        </p:grpSpPr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35C4FC-30B1-495C-AE40-6DC166977EC8}"/>
                </a:ext>
              </a:extLst>
            </p:cNvPr>
            <p:cNvSpPr/>
            <p:nvPr/>
          </p:nvSpPr>
          <p:spPr>
            <a:xfrm>
              <a:off x="5371299" y="2659380"/>
              <a:ext cx="1450684" cy="1460944"/>
            </a:xfrm>
            <a:custGeom>
              <a:avLst/>
              <a:gdLst>
                <a:gd name="connsiteX0" fmla="*/ 736797 w 1450684"/>
                <a:gd name="connsiteY0" fmla="*/ 1460945 h 1460944"/>
                <a:gd name="connsiteX1" fmla="*/ 693363 w 1450684"/>
                <a:gd name="connsiteY1" fmla="*/ 1459421 h 1460944"/>
                <a:gd name="connsiteX2" fmla="*/ 19183 w 1450684"/>
                <a:gd name="connsiteY2" fmla="*/ 907256 h 1460944"/>
                <a:gd name="connsiteX3" fmla="*/ 141103 w 1450684"/>
                <a:gd name="connsiteY3" fmla="*/ 297180 h 1460944"/>
                <a:gd name="connsiteX4" fmla="*/ 706698 w 1450684"/>
                <a:gd name="connsiteY4" fmla="*/ 190 h 1460944"/>
                <a:gd name="connsiteX5" fmla="*/ 724129 w 1450684"/>
                <a:gd name="connsiteY5" fmla="*/ 0 h 1460944"/>
                <a:gd name="connsiteX6" fmla="*/ 1319155 w 1450684"/>
                <a:gd name="connsiteY6" fmla="*/ 310325 h 1460944"/>
                <a:gd name="connsiteX7" fmla="*/ 1416025 w 1450684"/>
                <a:gd name="connsiteY7" fmla="*/ 953643 h 1460944"/>
                <a:gd name="connsiteX8" fmla="*/ 736797 w 1450684"/>
                <a:gd name="connsiteY8" fmla="*/ 1460945 h 146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684" h="1460944">
                  <a:moveTo>
                    <a:pt x="736797" y="1460945"/>
                  </a:moveTo>
                  <a:cubicBezTo>
                    <a:pt x="722319" y="1460945"/>
                    <a:pt x="707746" y="1460468"/>
                    <a:pt x="693363" y="1459421"/>
                  </a:cubicBezTo>
                  <a:cubicBezTo>
                    <a:pt x="367608" y="1437132"/>
                    <a:pt x="90335" y="1210056"/>
                    <a:pt x="19183" y="907256"/>
                  </a:cubicBezTo>
                  <a:cubicBezTo>
                    <a:pt x="-29013" y="684085"/>
                    <a:pt x="14325" y="467392"/>
                    <a:pt x="141103" y="297180"/>
                  </a:cubicBezTo>
                  <a:cubicBezTo>
                    <a:pt x="273310" y="119825"/>
                    <a:pt x="490004" y="6001"/>
                    <a:pt x="706698" y="190"/>
                  </a:cubicBezTo>
                  <a:cubicBezTo>
                    <a:pt x="712508" y="0"/>
                    <a:pt x="718318" y="0"/>
                    <a:pt x="724129" y="0"/>
                  </a:cubicBezTo>
                  <a:cubicBezTo>
                    <a:pt x="950728" y="0"/>
                    <a:pt x="1184281" y="121825"/>
                    <a:pt x="1319155" y="310325"/>
                  </a:cubicBezTo>
                  <a:cubicBezTo>
                    <a:pt x="1448695" y="491395"/>
                    <a:pt x="1485747" y="737902"/>
                    <a:pt x="1416025" y="953643"/>
                  </a:cubicBezTo>
                  <a:cubicBezTo>
                    <a:pt x="1321060" y="1247584"/>
                    <a:pt x="1035406" y="1460945"/>
                    <a:pt x="736797" y="1460945"/>
                  </a:cubicBez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grpSp>
          <p:nvGrpSpPr>
            <p:cNvPr id="417" name="Graphic 20">
              <a:extLst>
                <a:ext uri="{FF2B5EF4-FFF2-40B4-BE49-F238E27FC236}">
                  <a16:creationId xmlns:a16="http://schemas.microsoft.com/office/drawing/2014/main" id="{EBB19391-E9F4-4C19-B9DB-FE94D9FFFD3B}"/>
                </a:ext>
              </a:extLst>
            </p:cNvPr>
            <p:cNvGrpSpPr/>
            <p:nvPr/>
          </p:nvGrpSpPr>
          <p:grpSpPr>
            <a:xfrm>
              <a:off x="5436488" y="2770487"/>
              <a:ext cx="1316355" cy="1440963"/>
              <a:chOff x="5436488" y="2770487"/>
              <a:chExt cx="1316355" cy="1440963"/>
            </a:xfrm>
          </p:grpSpPr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64F4C84F-A981-4450-A24B-5F246ADE08AE}"/>
                  </a:ext>
                </a:extLst>
              </p:cNvPr>
              <p:cNvSpPr/>
              <p:nvPr/>
            </p:nvSpPr>
            <p:spPr>
              <a:xfrm>
                <a:off x="6305339" y="3232213"/>
                <a:ext cx="85863" cy="152209"/>
              </a:xfrm>
              <a:custGeom>
                <a:avLst/>
                <a:gdLst>
                  <a:gd name="connsiteX0" fmla="*/ 30975 w 85863"/>
                  <a:gd name="connsiteY0" fmla="*/ 152210 h 152209"/>
                  <a:gd name="connsiteX1" fmla="*/ 11068 w 85863"/>
                  <a:gd name="connsiteY1" fmla="*/ 148495 h 152209"/>
                  <a:gd name="connsiteX2" fmla="*/ 8401 w 85863"/>
                  <a:gd name="connsiteY2" fmla="*/ 144304 h 152209"/>
                  <a:gd name="connsiteX3" fmla="*/ 8306 w 85863"/>
                  <a:gd name="connsiteY3" fmla="*/ 110871 h 152209"/>
                  <a:gd name="connsiteX4" fmla="*/ 305 w 85863"/>
                  <a:gd name="connsiteY4" fmla="*/ 74009 h 152209"/>
                  <a:gd name="connsiteX5" fmla="*/ 495 w 85863"/>
                  <a:gd name="connsiteY5" fmla="*/ 70485 h 152209"/>
                  <a:gd name="connsiteX6" fmla="*/ 2496 w 85863"/>
                  <a:gd name="connsiteY6" fmla="*/ 66484 h 152209"/>
                  <a:gd name="connsiteX7" fmla="*/ 36405 w 85863"/>
                  <a:gd name="connsiteY7" fmla="*/ 10668 h 152209"/>
                  <a:gd name="connsiteX8" fmla="*/ 45263 w 85863"/>
                  <a:gd name="connsiteY8" fmla="*/ 1238 h 152209"/>
                  <a:gd name="connsiteX9" fmla="*/ 48311 w 85863"/>
                  <a:gd name="connsiteY9" fmla="*/ 0 h 152209"/>
                  <a:gd name="connsiteX10" fmla="*/ 49263 w 85863"/>
                  <a:gd name="connsiteY10" fmla="*/ 95 h 152209"/>
                  <a:gd name="connsiteX11" fmla="*/ 52407 w 85863"/>
                  <a:gd name="connsiteY11" fmla="*/ 2667 h 152209"/>
                  <a:gd name="connsiteX12" fmla="*/ 67361 w 85863"/>
                  <a:gd name="connsiteY12" fmla="*/ 44863 h 152209"/>
                  <a:gd name="connsiteX13" fmla="*/ 65075 w 85863"/>
                  <a:gd name="connsiteY13" fmla="*/ 50101 h 152209"/>
                  <a:gd name="connsiteX14" fmla="*/ 32499 w 85863"/>
                  <a:gd name="connsiteY14" fmla="*/ 76867 h 152209"/>
                  <a:gd name="connsiteX15" fmla="*/ 32690 w 85863"/>
                  <a:gd name="connsiteY15" fmla="*/ 81248 h 152209"/>
                  <a:gd name="connsiteX16" fmla="*/ 36976 w 85863"/>
                  <a:gd name="connsiteY16" fmla="*/ 83820 h 152209"/>
                  <a:gd name="connsiteX17" fmla="*/ 39738 w 85863"/>
                  <a:gd name="connsiteY17" fmla="*/ 81820 h 152209"/>
                  <a:gd name="connsiteX18" fmla="*/ 66599 w 85863"/>
                  <a:gd name="connsiteY18" fmla="*/ 58864 h 152209"/>
                  <a:gd name="connsiteX19" fmla="*/ 68504 w 85863"/>
                  <a:gd name="connsiteY19" fmla="*/ 58484 h 152209"/>
                  <a:gd name="connsiteX20" fmla="*/ 70218 w 85863"/>
                  <a:gd name="connsiteY20" fmla="*/ 58864 h 152209"/>
                  <a:gd name="connsiteX21" fmla="*/ 72600 w 85863"/>
                  <a:gd name="connsiteY21" fmla="*/ 61627 h 152209"/>
                  <a:gd name="connsiteX22" fmla="*/ 73743 w 85863"/>
                  <a:gd name="connsiteY22" fmla="*/ 65246 h 152209"/>
                  <a:gd name="connsiteX23" fmla="*/ 85649 w 85863"/>
                  <a:gd name="connsiteY23" fmla="*/ 103346 h 152209"/>
                  <a:gd name="connsiteX24" fmla="*/ 85649 w 85863"/>
                  <a:gd name="connsiteY24" fmla="*/ 106204 h 152209"/>
                  <a:gd name="connsiteX25" fmla="*/ 85363 w 85863"/>
                  <a:gd name="connsiteY25" fmla="*/ 106870 h 152209"/>
                  <a:gd name="connsiteX26" fmla="*/ 65551 w 85863"/>
                  <a:gd name="connsiteY26" fmla="*/ 144304 h 152209"/>
                  <a:gd name="connsiteX27" fmla="*/ 63551 w 85863"/>
                  <a:gd name="connsiteY27" fmla="*/ 145828 h 152209"/>
                  <a:gd name="connsiteX28" fmla="*/ 30975 w 85863"/>
                  <a:gd name="connsiteY28" fmla="*/ 152210 h 152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5863" h="152209">
                    <a:moveTo>
                      <a:pt x="30975" y="152210"/>
                    </a:moveTo>
                    <a:cubicBezTo>
                      <a:pt x="23546" y="152210"/>
                      <a:pt x="16878" y="150971"/>
                      <a:pt x="11068" y="148495"/>
                    </a:cubicBezTo>
                    <a:cubicBezTo>
                      <a:pt x="9354" y="147733"/>
                      <a:pt x="8306" y="146114"/>
                      <a:pt x="8401" y="144304"/>
                    </a:cubicBezTo>
                    <a:cubicBezTo>
                      <a:pt x="8973" y="132874"/>
                      <a:pt x="8973" y="121634"/>
                      <a:pt x="8306" y="110871"/>
                    </a:cubicBezTo>
                    <a:cubicBezTo>
                      <a:pt x="6782" y="98393"/>
                      <a:pt x="4782" y="85058"/>
                      <a:pt x="305" y="74009"/>
                    </a:cubicBezTo>
                    <a:cubicBezTo>
                      <a:pt x="-171" y="72866"/>
                      <a:pt x="-76" y="71533"/>
                      <a:pt x="495" y="70485"/>
                    </a:cubicBezTo>
                    <a:lnTo>
                      <a:pt x="2496" y="66484"/>
                    </a:lnTo>
                    <a:cubicBezTo>
                      <a:pt x="12116" y="47244"/>
                      <a:pt x="22022" y="27432"/>
                      <a:pt x="36405" y="10668"/>
                    </a:cubicBezTo>
                    <a:cubicBezTo>
                      <a:pt x="39453" y="7144"/>
                      <a:pt x="42405" y="4000"/>
                      <a:pt x="45263" y="1238"/>
                    </a:cubicBezTo>
                    <a:cubicBezTo>
                      <a:pt x="46120" y="476"/>
                      <a:pt x="47168" y="0"/>
                      <a:pt x="48311" y="0"/>
                    </a:cubicBezTo>
                    <a:cubicBezTo>
                      <a:pt x="48597" y="0"/>
                      <a:pt x="48882" y="0"/>
                      <a:pt x="49263" y="95"/>
                    </a:cubicBezTo>
                    <a:cubicBezTo>
                      <a:pt x="50692" y="381"/>
                      <a:pt x="51835" y="1333"/>
                      <a:pt x="52407" y="2667"/>
                    </a:cubicBezTo>
                    <a:cubicBezTo>
                      <a:pt x="57455" y="15049"/>
                      <a:pt x="62217" y="28480"/>
                      <a:pt x="67361" y="44863"/>
                    </a:cubicBezTo>
                    <a:cubicBezTo>
                      <a:pt x="68028" y="46958"/>
                      <a:pt x="66980" y="49244"/>
                      <a:pt x="65075" y="50101"/>
                    </a:cubicBezTo>
                    <a:cubicBezTo>
                      <a:pt x="53359" y="55531"/>
                      <a:pt x="38976" y="63437"/>
                      <a:pt x="32499" y="76867"/>
                    </a:cubicBezTo>
                    <a:cubicBezTo>
                      <a:pt x="31737" y="78391"/>
                      <a:pt x="31833" y="79915"/>
                      <a:pt x="32690" y="81248"/>
                    </a:cubicBezTo>
                    <a:cubicBezTo>
                      <a:pt x="33642" y="82772"/>
                      <a:pt x="35452" y="83820"/>
                      <a:pt x="36976" y="83820"/>
                    </a:cubicBezTo>
                    <a:cubicBezTo>
                      <a:pt x="37738" y="83820"/>
                      <a:pt x="38786" y="83630"/>
                      <a:pt x="39738" y="81820"/>
                    </a:cubicBezTo>
                    <a:cubicBezTo>
                      <a:pt x="45358" y="70295"/>
                      <a:pt x="56502" y="63722"/>
                      <a:pt x="66599" y="58864"/>
                    </a:cubicBezTo>
                    <a:cubicBezTo>
                      <a:pt x="67170" y="58579"/>
                      <a:pt x="67837" y="58484"/>
                      <a:pt x="68504" y="58484"/>
                    </a:cubicBezTo>
                    <a:cubicBezTo>
                      <a:pt x="69075" y="58484"/>
                      <a:pt x="69742" y="58579"/>
                      <a:pt x="70218" y="58864"/>
                    </a:cubicBezTo>
                    <a:cubicBezTo>
                      <a:pt x="71361" y="59341"/>
                      <a:pt x="72219" y="60389"/>
                      <a:pt x="72600" y="61627"/>
                    </a:cubicBezTo>
                    <a:lnTo>
                      <a:pt x="73743" y="65246"/>
                    </a:lnTo>
                    <a:cubicBezTo>
                      <a:pt x="77553" y="78010"/>
                      <a:pt x="81458" y="90678"/>
                      <a:pt x="85649" y="103346"/>
                    </a:cubicBezTo>
                    <a:cubicBezTo>
                      <a:pt x="85935" y="104299"/>
                      <a:pt x="85935" y="105251"/>
                      <a:pt x="85649" y="106204"/>
                    </a:cubicBezTo>
                    <a:cubicBezTo>
                      <a:pt x="85554" y="106394"/>
                      <a:pt x="85458" y="106585"/>
                      <a:pt x="85363" y="106870"/>
                    </a:cubicBezTo>
                    <a:cubicBezTo>
                      <a:pt x="80791" y="119729"/>
                      <a:pt x="73933" y="132683"/>
                      <a:pt x="65551" y="144304"/>
                    </a:cubicBezTo>
                    <a:cubicBezTo>
                      <a:pt x="65075" y="144970"/>
                      <a:pt x="64313" y="145542"/>
                      <a:pt x="63551" y="145828"/>
                    </a:cubicBezTo>
                    <a:cubicBezTo>
                      <a:pt x="55455" y="148685"/>
                      <a:pt x="43548" y="152210"/>
                      <a:pt x="30975" y="152210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6BD4B042-64DE-451E-9199-F2D321775C8B}"/>
                  </a:ext>
                </a:extLst>
              </p:cNvPr>
              <p:cNvSpPr/>
              <p:nvPr/>
            </p:nvSpPr>
            <p:spPr>
              <a:xfrm>
                <a:off x="5964805" y="3720560"/>
                <a:ext cx="243883" cy="128016"/>
              </a:xfrm>
              <a:custGeom>
                <a:avLst/>
                <a:gdLst>
                  <a:gd name="connsiteX0" fmla="*/ 98142 w 243883"/>
                  <a:gd name="connsiteY0" fmla="*/ 127825 h 128016"/>
                  <a:gd name="connsiteX1" fmla="*/ 7273 w 243883"/>
                  <a:gd name="connsiteY1" fmla="*/ 81344 h 128016"/>
                  <a:gd name="connsiteX2" fmla="*/ 32610 w 243883"/>
                  <a:gd name="connsiteY2" fmla="*/ 2858 h 128016"/>
                  <a:gd name="connsiteX3" fmla="*/ 34801 w 243883"/>
                  <a:gd name="connsiteY3" fmla="*/ 2286 h 128016"/>
                  <a:gd name="connsiteX4" fmla="*/ 37182 w 243883"/>
                  <a:gd name="connsiteY4" fmla="*/ 3048 h 128016"/>
                  <a:gd name="connsiteX5" fmla="*/ 39087 w 243883"/>
                  <a:gd name="connsiteY5" fmla="*/ 7239 h 128016"/>
                  <a:gd name="connsiteX6" fmla="*/ 42040 w 243883"/>
                  <a:gd name="connsiteY6" fmla="*/ 44863 h 128016"/>
                  <a:gd name="connsiteX7" fmla="*/ 121764 w 243883"/>
                  <a:gd name="connsiteY7" fmla="*/ 77629 h 128016"/>
                  <a:gd name="connsiteX8" fmla="*/ 130527 w 243883"/>
                  <a:gd name="connsiteY8" fmla="*/ 77819 h 128016"/>
                  <a:gd name="connsiteX9" fmla="*/ 203774 w 243883"/>
                  <a:gd name="connsiteY9" fmla="*/ 52102 h 128016"/>
                  <a:gd name="connsiteX10" fmla="*/ 209299 w 243883"/>
                  <a:gd name="connsiteY10" fmla="*/ 15716 h 128016"/>
                  <a:gd name="connsiteX11" fmla="*/ 208537 w 243883"/>
                  <a:gd name="connsiteY11" fmla="*/ 9239 h 128016"/>
                  <a:gd name="connsiteX12" fmla="*/ 208060 w 243883"/>
                  <a:gd name="connsiteY12" fmla="*/ 4858 h 128016"/>
                  <a:gd name="connsiteX13" fmla="*/ 209870 w 243883"/>
                  <a:gd name="connsiteY13" fmla="*/ 762 h 128016"/>
                  <a:gd name="connsiteX14" fmla="*/ 212347 w 243883"/>
                  <a:gd name="connsiteY14" fmla="*/ 0 h 128016"/>
                  <a:gd name="connsiteX15" fmla="*/ 214347 w 243883"/>
                  <a:gd name="connsiteY15" fmla="*/ 476 h 128016"/>
                  <a:gd name="connsiteX16" fmla="*/ 243875 w 243883"/>
                  <a:gd name="connsiteY16" fmla="*/ 42767 h 128016"/>
                  <a:gd name="connsiteX17" fmla="*/ 201202 w 243883"/>
                  <a:gd name="connsiteY17" fmla="*/ 107061 h 128016"/>
                  <a:gd name="connsiteX18" fmla="*/ 103857 w 243883"/>
                  <a:gd name="connsiteY18" fmla="*/ 128016 h 128016"/>
                  <a:gd name="connsiteX19" fmla="*/ 98142 w 243883"/>
                  <a:gd name="connsiteY19" fmla="*/ 127825 h 128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43883" h="128016">
                    <a:moveTo>
                      <a:pt x="98142" y="127825"/>
                    </a:moveTo>
                    <a:cubicBezTo>
                      <a:pt x="56804" y="127159"/>
                      <a:pt x="23656" y="110204"/>
                      <a:pt x="7273" y="81344"/>
                    </a:cubicBezTo>
                    <a:cubicBezTo>
                      <a:pt x="-10443" y="50102"/>
                      <a:pt x="6607" y="18193"/>
                      <a:pt x="32610" y="2858"/>
                    </a:cubicBezTo>
                    <a:cubicBezTo>
                      <a:pt x="33277" y="2477"/>
                      <a:pt x="34039" y="2286"/>
                      <a:pt x="34801" y="2286"/>
                    </a:cubicBezTo>
                    <a:cubicBezTo>
                      <a:pt x="35658" y="2286"/>
                      <a:pt x="36420" y="2477"/>
                      <a:pt x="37182" y="3048"/>
                    </a:cubicBezTo>
                    <a:cubicBezTo>
                      <a:pt x="38611" y="4000"/>
                      <a:pt x="39277" y="5620"/>
                      <a:pt x="39087" y="7239"/>
                    </a:cubicBezTo>
                    <a:cubicBezTo>
                      <a:pt x="37373" y="20860"/>
                      <a:pt x="36325" y="33052"/>
                      <a:pt x="42040" y="44863"/>
                    </a:cubicBezTo>
                    <a:cubicBezTo>
                      <a:pt x="51279" y="64103"/>
                      <a:pt x="78902" y="75438"/>
                      <a:pt x="121764" y="77629"/>
                    </a:cubicBezTo>
                    <a:cubicBezTo>
                      <a:pt x="124621" y="77819"/>
                      <a:pt x="127479" y="77819"/>
                      <a:pt x="130527" y="77819"/>
                    </a:cubicBezTo>
                    <a:cubicBezTo>
                      <a:pt x="149767" y="77819"/>
                      <a:pt x="184819" y="74486"/>
                      <a:pt x="203774" y="52102"/>
                    </a:cubicBezTo>
                    <a:cubicBezTo>
                      <a:pt x="212728" y="41529"/>
                      <a:pt x="211013" y="29051"/>
                      <a:pt x="209299" y="15716"/>
                    </a:cubicBezTo>
                    <a:cubicBezTo>
                      <a:pt x="209013" y="13525"/>
                      <a:pt x="208727" y="11430"/>
                      <a:pt x="208537" y="9239"/>
                    </a:cubicBezTo>
                    <a:lnTo>
                      <a:pt x="208060" y="4858"/>
                    </a:lnTo>
                    <a:cubicBezTo>
                      <a:pt x="207870" y="3238"/>
                      <a:pt x="208537" y="1715"/>
                      <a:pt x="209870" y="762"/>
                    </a:cubicBezTo>
                    <a:cubicBezTo>
                      <a:pt x="210632" y="286"/>
                      <a:pt x="211490" y="0"/>
                      <a:pt x="212347" y="0"/>
                    </a:cubicBezTo>
                    <a:cubicBezTo>
                      <a:pt x="213013" y="0"/>
                      <a:pt x="213680" y="190"/>
                      <a:pt x="214347" y="476"/>
                    </a:cubicBezTo>
                    <a:cubicBezTo>
                      <a:pt x="238350" y="12573"/>
                      <a:pt x="243589" y="30099"/>
                      <a:pt x="243875" y="42767"/>
                    </a:cubicBezTo>
                    <a:cubicBezTo>
                      <a:pt x="244351" y="66580"/>
                      <a:pt x="226729" y="92964"/>
                      <a:pt x="201202" y="107061"/>
                    </a:cubicBezTo>
                    <a:cubicBezTo>
                      <a:pt x="175961" y="120967"/>
                      <a:pt x="143195" y="128016"/>
                      <a:pt x="103857" y="128016"/>
                    </a:cubicBezTo>
                    <a:cubicBezTo>
                      <a:pt x="101857" y="127921"/>
                      <a:pt x="99952" y="127825"/>
                      <a:pt x="98142" y="127825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536BC5E4-27FA-4BA1-B95C-7683095B005B}"/>
                  </a:ext>
                </a:extLst>
              </p:cNvPr>
              <p:cNvSpPr/>
              <p:nvPr/>
            </p:nvSpPr>
            <p:spPr>
              <a:xfrm>
                <a:off x="6009708" y="3602926"/>
                <a:ext cx="158115" cy="186404"/>
              </a:xfrm>
              <a:custGeom>
                <a:avLst/>
                <a:gdLst>
                  <a:gd name="connsiteX0" fmla="*/ 76576 w 158115"/>
                  <a:gd name="connsiteY0" fmla="*/ 186404 h 186404"/>
                  <a:gd name="connsiteX1" fmla="*/ 1995 w 158115"/>
                  <a:gd name="connsiteY1" fmla="*/ 151638 h 186404"/>
                  <a:gd name="connsiteX2" fmla="*/ 2185 w 158115"/>
                  <a:gd name="connsiteY2" fmla="*/ 114776 h 186404"/>
                  <a:gd name="connsiteX3" fmla="*/ 3138 w 158115"/>
                  <a:gd name="connsiteY3" fmla="*/ 112681 h 186404"/>
                  <a:gd name="connsiteX4" fmla="*/ 3900 w 158115"/>
                  <a:gd name="connsiteY4" fmla="*/ 107918 h 186404"/>
                  <a:gd name="connsiteX5" fmla="*/ 3709 w 158115"/>
                  <a:gd name="connsiteY5" fmla="*/ 105727 h 186404"/>
                  <a:gd name="connsiteX6" fmla="*/ 3900 w 158115"/>
                  <a:gd name="connsiteY6" fmla="*/ 104870 h 186404"/>
                  <a:gd name="connsiteX7" fmla="*/ 6662 w 158115"/>
                  <a:gd name="connsiteY7" fmla="*/ 87058 h 186404"/>
                  <a:gd name="connsiteX8" fmla="*/ 11710 w 158115"/>
                  <a:gd name="connsiteY8" fmla="*/ 4286 h 186404"/>
                  <a:gd name="connsiteX9" fmla="*/ 13615 w 158115"/>
                  <a:gd name="connsiteY9" fmla="*/ 762 h 186404"/>
                  <a:gd name="connsiteX10" fmla="*/ 16092 w 158115"/>
                  <a:gd name="connsiteY10" fmla="*/ 0 h 186404"/>
                  <a:gd name="connsiteX11" fmla="*/ 17521 w 158115"/>
                  <a:gd name="connsiteY11" fmla="*/ 286 h 186404"/>
                  <a:gd name="connsiteX12" fmla="*/ 90196 w 158115"/>
                  <a:gd name="connsiteY12" fmla="*/ 12859 h 186404"/>
                  <a:gd name="connsiteX13" fmla="*/ 92482 w 158115"/>
                  <a:gd name="connsiteY13" fmla="*/ 12859 h 186404"/>
                  <a:gd name="connsiteX14" fmla="*/ 141250 w 158115"/>
                  <a:gd name="connsiteY14" fmla="*/ 6953 h 186404"/>
                  <a:gd name="connsiteX15" fmla="*/ 142298 w 158115"/>
                  <a:gd name="connsiteY15" fmla="*/ 6858 h 186404"/>
                  <a:gd name="connsiteX16" fmla="*/ 144965 w 158115"/>
                  <a:gd name="connsiteY16" fmla="*/ 7715 h 186404"/>
                  <a:gd name="connsiteX17" fmla="*/ 146680 w 158115"/>
                  <a:gd name="connsiteY17" fmla="*/ 11049 h 186404"/>
                  <a:gd name="connsiteX18" fmla="*/ 151633 w 158115"/>
                  <a:gd name="connsiteY18" fmla="*/ 87058 h 186404"/>
                  <a:gd name="connsiteX19" fmla="*/ 154395 w 158115"/>
                  <a:gd name="connsiteY19" fmla="*/ 107156 h 186404"/>
                  <a:gd name="connsiteX20" fmla="*/ 156967 w 158115"/>
                  <a:gd name="connsiteY20" fmla="*/ 154591 h 186404"/>
                  <a:gd name="connsiteX21" fmla="*/ 81338 w 158115"/>
                  <a:gd name="connsiteY21" fmla="*/ 186404 h 186404"/>
                  <a:gd name="connsiteX22" fmla="*/ 76576 w 158115"/>
                  <a:gd name="connsiteY22" fmla="*/ 186404 h 186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8115" h="186404">
                    <a:moveTo>
                      <a:pt x="76576" y="186404"/>
                    </a:moveTo>
                    <a:cubicBezTo>
                      <a:pt x="61717" y="186119"/>
                      <a:pt x="12377" y="182880"/>
                      <a:pt x="1995" y="151638"/>
                    </a:cubicBezTo>
                    <a:cubicBezTo>
                      <a:pt x="-1434" y="141256"/>
                      <a:pt x="185" y="127159"/>
                      <a:pt x="2185" y="114776"/>
                    </a:cubicBezTo>
                    <a:cubicBezTo>
                      <a:pt x="2281" y="114014"/>
                      <a:pt x="2662" y="113252"/>
                      <a:pt x="3138" y="112681"/>
                    </a:cubicBezTo>
                    <a:cubicBezTo>
                      <a:pt x="4186" y="111442"/>
                      <a:pt x="4471" y="109633"/>
                      <a:pt x="3900" y="107918"/>
                    </a:cubicBezTo>
                    <a:cubicBezTo>
                      <a:pt x="3709" y="107251"/>
                      <a:pt x="3614" y="106490"/>
                      <a:pt x="3709" y="105727"/>
                    </a:cubicBezTo>
                    <a:lnTo>
                      <a:pt x="3900" y="104870"/>
                    </a:lnTo>
                    <a:cubicBezTo>
                      <a:pt x="5043" y="98298"/>
                      <a:pt x="6186" y="92107"/>
                      <a:pt x="6662" y="87058"/>
                    </a:cubicBezTo>
                    <a:cubicBezTo>
                      <a:pt x="8758" y="62770"/>
                      <a:pt x="11044" y="34004"/>
                      <a:pt x="11710" y="4286"/>
                    </a:cubicBezTo>
                    <a:cubicBezTo>
                      <a:pt x="11710" y="2857"/>
                      <a:pt x="12472" y="1619"/>
                      <a:pt x="13615" y="762"/>
                    </a:cubicBezTo>
                    <a:cubicBezTo>
                      <a:pt x="14377" y="286"/>
                      <a:pt x="15235" y="0"/>
                      <a:pt x="16092" y="0"/>
                    </a:cubicBezTo>
                    <a:cubicBezTo>
                      <a:pt x="16568" y="0"/>
                      <a:pt x="17044" y="95"/>
                      <a:pt x="17521" y="286"/>
                    </a:cubicBezTo>
                    <a:cubicBezTo>
                      <a:pt x="40381" y="8287"/>
                      <a:pt x="64860" y="12573"/>
                      <a:pt x="90196" y="12859"/>
                    </a:cubicBezTo>
                    <a:lnTo>
                      <a:pt x="92482" y="12859"/>
                    </a:lnTo>
                    <a:cubicBezTo>
                      <a:pt x="109342" y="12859"/>
                      <a:pt x="125725" y="10858"/>
                      <a:pt x="141250" y="6953"/>
                    </a:cubicBezTo>
                    <a:cubicBezTo>
                      <a:pt x="141631" y="6858"/>
                      <a:pt x="141917" y="6858"/>
                      <a:pt x="142298" y="6858"/>
                    </a:cubicBezTo>
                    <a:cubicBezTo>
                      <a:pt x="143251" y="6858"/>
                      <a:pt x="144203" y="7144"/>
                      <a:pt x="144965" y="7715"/>
                    </a:cubicBezTo>
                    <a:cubicBezTo>
                      <a:pt x="146013" y="8477"/>
                      <a:pt x="146680" y="9715"/>
                      <a:pt x="146680" y="11049"/>
                    </a:cubicBezTo>
                    <a:cubicBezTo>
                      <a:pt x="147442" y="37814"/>
                      <a:pt x="149632" y="64484"/>
                      <a:pt x="151633" y="87058"/>
                    </a:cubicBezTo>
                    <a:cubicBezTo>
                      <a:pt x="152204" y="93250"/>
                      <a:pt x="153252" y="100013"/>
                      <a:pt x="154395" y="107156"/>
                    </a:cubicBezTo>
                    <a:cubicBezTo>
                      <a:pt x="156967" y="123349"/>
                      <a:pt x="159729" y="140113"/>
                      <a:pt x="156967" y="154591"/>
                    </a:cubicBezTo>
                    <a:cubicBezTo>
                      <a:pt x="152109" y="180880"/>
                      <a:pt x="113152" y="186404"/>
                      <a:pt x="81338" y="186404"/>
                    </a:cubicBezTo>
                    <a:lnTo>
                      <a:pt x="76576" y="186404"/>
                    </a:ln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874CB922-1EC5-40F2-8776-C4E54EA855DF}"/>
                  </a:ext>
                </a:extLst>
              </p:cNvPr>
              <p:cNvSpPr/>
              <p:nvPr/>
            </p:nvSpPr>
            <p:spPr>
              <a:xfrm>
                <a:off x="5799996" y="3232213"/>
                <a:ext cx="85003" cy="155352"/>
              </a:xfrm>
              <a:custGeom>
                <a:avLst/>
                <a:gdLst>
                  <a:gd name="connsiteX0" fmla="*/ 53401 w 85003"/>
                  <a:gd name="connsiteY0" fmla="*/ 155353 h 155352"/>
                  <a:gd name="connsiteX1" fmla="*/ 25874 w 85003"/>
                  <a:gd name="connsiteY1" fmla="*/ 150781 h 155352"/>
                  <a:gd name="connsiteX2" fmla="*/ 23969 w 85003"/>
                  <a:gd name="connsiteY2" fmla="*/ 149352 h 155352"/>
                  <a:gd name="connsiteX3" fmla="*/ 251 w 85003"/>
                  <a:gd name="connsiteY3" fmla="*/ 106585 h 155352"/>
                  <a:gd name="connsiteX4" fmla="*/ 251 w 85003"/>
                  <a:gd name="connsiteY4" fmla="*/ 103822 h 155352"/>
                  <a:gd name="connsiteX5" fmla="*/ 11015 w 85003"/>
                  <a:gd name="connsiteY5" fmla="*/ 68770 h 155352"/>
                  <a:gd name="connsiteX6" fmla="*/ 13682 w 85003"/>
                  <a:gd name="connsiteY6" fmla="*/ 59722 h 155352"/>
                  <a:gd name="connsiteX7" fmla="*/ 16063 w 85003"/>
                  <a:gd name="connsiteY7" fmla="*/ 56959 h 155352"/>
                  <a:gd name="connsiteX8" fmla="*/ 17777 w 85003"/>
                  <a:gd name="connsiteY8" fmla="*/ 56578 h 155352"/>
                  <a:gd name="connsiteX9" fmla="*/ 19682 w 85003"/>
                  <a:gd name="connsiteY9" fmla="*/ 57055 h 155352"/>
                  <a:gd name="connsiteX10" fmla="*/ 39113 w 85003"/>
                  <a:gd name="connsiteY10" fmla="*/ 82296 h 155352"/>
                  <a:gd name="connsiteX11" fmla="*/ 42066 w 85003"/>
                  <a:gd name="connsiteY11" fmla="*/ 84963 h 155352"/>
                  <a:gd name="connsiteX12" fmla="*/ 46352 w 85003"/>
                  <a:gd name="connsiteY12" fmla="*/ 82963 h 155352"/>
                  <a:gd name="connsiteX13" fmla="*/ 47305 w 85003"/>
                  <a:gd name="connsiteY13" fmla="*/ 79153 h 155352"/>
                  <a:gd name="connsiteX14" fmla="*/ 21111 w 85003"/>
                  <a:gd name="connsiteY14" fmla="*/ 48292 h 155352"/>
                  <a:gd name="connsiteX15" fmla="*/ 18730 w 85003"/>
                  <a:gd name="connsiteY15" fmla="*/ 43053 h 155352"/>
                  <a:gd name="connsiteX16" fmla="*/ 33017 w 85003"/>
                  <a:gd name="connsiteY16" fmla="*/ 2667 h 155352"/>
                  <a:gd name="connsiteX17" fmla="*/ 36161 w 85003"/>
                  <a:gd name="connsiteY17" fmla="*/ 95 h 155352"/>
                  <a:gd name="connsiteX18" fmla="*/ 37018 w 85003"/>
                  <a:gd name="connsiteY18" fmla="*/ 0 h 155352"/>
                  <a:gd name="connsiteX19" fmla="*/ 40066 w 85003"/>
                  <a:gd name="connsiteY19" fmla="*/ 1238 h 155352"/>
                  <a:gd name="connsiteX20" fmla="*/ 47686 w 85003"/>
                  <a:gd name="connsiteY20" fmla="*/ 9144 h 155352"/>
                  <a:gd name="connsiteX21" fmla="*/ 48829 w 85003"/>
                  <a:gd name="connsiteY21" fmla="*/ 10382 h 155352"/>
                  <a:gd name="connsiteX22" fmla="*/ 80642 w 85003"/>
                  <a:gd name="connsiteY22" fmla="*/ 61912 h 155352"/>
                  <a:gd name="connsiteX23" fmla="*/ 84548 w 85003"/>
                  <a:gd name="connsiteY23" fmla="*/ 69818 h 155352"/>
                  <a:gd name="connsiteX24" fmla="*/ 84738 w 85003"/>
                  <a:gd name="connsiteY24" fmla="*/ 73343 h 155352"/>
                  <a:gd name="connsiteX25" fmla="*/ 76832 w 85003"/>
                  <a:gd name="connsiteY25" fmla="*/ 135541 h 155352"/>
                  <a:gd name="connsiteX26" fmla="*/ 76832 w 85003"/>
                  <a:gd name="connsiteY26" fmla="*/ 137160 h 155352"/>
                  <a:gd name="connsiteX27" fmla="*/ 77023 w 85003"/>
                  <a:gd name="connsiteY27" fmla="*/ 148876 h 155352"/>
                  <a:gd name="connsiteX28" fmla="*/ 73594 w 85003"/>
                  <a:gd name="connsiteY28" fmla="*/ 153257 h 155352"/>
                  <a:gd name="connsiteX29" fmla="*/ 53401 w 85003"/>
                  <a:gd name="connsiteY29" fmla="*/ 155353 h 155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5003" h="155352">
                    <a:moveTo>
                      <a:pt x="53401" y="155353"/>
                    </a:moveTo>
                    <a:cubicBezTo>
                      <a:pt x="43495" y="155353"/>
                      <a:pt x="34160" y="153829"/>
                      <a:pt x="25874" y="150781"/>
                    </a:cubicBezTo>
                    <a:cubicBezTo>
                      <a:pt x="25112" y="150495"/>
                      <a:pt x="24445" y="150019"/>
                      <a:pt x="23969" y="149352"/>
                    </a:cubicBezTo>
                    <a:cubicBezTo>
                      <a:pt x="13777" y="136398"/>
                      <a:pt x="5585" y="121634"/>
                      <a:pt x="251" y="106585"/>
                    </a:cubicBezTo>
                    <a:cubicBezTo>
                      <a:pt x="-34" y="105728"/>
                      <a:pt x="-130" y="104680"/>
                      <a:pt x="251" y="103822"/>
                    </a:cubicBezTo>
                    <a:cubicBezTo>
                      <a:pt x="3966" y="92202"/>
                      <a:pt x="7490" y="80486"/>
                      <a:pt x="11015" y="68770"/>
                    </a:cubicBezTo>
                    <a:lnTo>
                      <a:pt x="13682" y="59722"/>
                    </a:lnTo>
                    <a:cubicBezTo>
                      <a:pt x="14063" y="58484"/>
                      <a:pt x="14920" y="57531"/>
                      <a:pt x="16063" y="56959"/>
                    </a:cubicBezTo>
                    <a:cubicBezTo>
                      <a:pt x="16634" y="56674"/>
                      <a:pt x="17206" y="56578"/>
                      <a:pt x="17777" y="56578"/>
                    </a:cubicBezTo>
                    <a:cubicBezTo>
                      <a:pt x="18444" y="56578"/>
                      <a:pt x="19111" y="56769"/>
                      <a:pt x="19682" y="57055"/>
                    </a:cubicBezTo>
                    <a:cubicBezTo>
                      <a:pt x="30160" y="62198"/>
                      <a:pt x="37113" y="71152"/>
                      <a:pt x="39113" y="82296"/>
                    </a:cubicBezTo>
                    <a:cubicBezTo>
                      <a:pt x="39304" y="83534"/>
                      <a:pt x="39875" y="84963"/>
                      <a:pt x="42066" y="84963"/>
                    </a:cubicBezTo>
                    <a:cubicBezTo>
                      <a:pt x="43685" y="84963"/>
                      <a:pt x="45305" y="84201"/>
                      <a:pt x="46352" y="82963"/>
                    </a:cubicBezTo>
                    <a:cubicBezTo>
                      <a:pt x="47210" y="81915"/>
                      <a:pt x="47591" y="80677"/>
                      <a:pt x="47305" y="79153"/>
                    </a:cubicBezTo>
                    <a:cubicBezTo>
                      <a:pt x="44924" y="65913"/>
                      <a:pt x="35399" y="54674"/>
                      <a:pt x="21111" y="48292"/>
                    </a:cubicBezTo>
                    <a:cubicBezTo>
                      <a:pt x="19111" y="47434"/>
                      <a:pt x="18063" y="45149"/>
                      <a:pt x="18730" y="43053"/>
                    </a:cubicBezTo>
                    <a:cubicBezTo>
                      <a:pt x="23683" y="27337"/>
                      <a:pt x="28160" y="14478"/>
                      <a:pt x="33017" y="2667"/>
                    </a:cubicBezTo>
                    <a:cubicBezTo>
                      <a:pt x="33589" y="1333"/>
                      <a:pt x="34732" y="381"/>
                      <a:pt x="36161" y="95"/>
                    </a:cubicBezTo>
                    <a:cubicBezTo>
                      <a:pt x="36446" y="0"/>
                      <a:pt x="36732" y="0"/>
                      <a:pt x="37018" y="0"/>
                    </a:cubicBezTo>
                    <a:cubicBezTo>
                      <a:pt x="38161" y="0"/>
                      <a:pt x="39209" y="476"/>
                      <a:pt x="40066" y="1238"/>
                    </a:cubicBezTo>
                    <a:cubicBezTo>
                      <a:pt x="43019" y="4096"/>
                      <a:pt x="45590" y="6858"/>
                      <a:pt x="47686" y="9144"/>
                    </a:cubicBezTo>
                    <a:lnTo>
                      <a:pt x="48829" y="10382"/>
                    </a:lnTo>
                    <a:cubicBezTo>
                      <a:pt x="62640" y="25146"/>
                      <a:pt x="71784" y="43815"/>
                      <a:pt x="80642" y="61912"/>
                    </a:cubicBezTo>
                    <a:lnTo>
                      <a:pt x="84548" y="69818"/>
                    </a:lnTo>
                    <a:cubicBezTo>
                      <a:pt x="85119" y="70961"/>
                      <a:pt x="85119" y="72199"/>
                      <a:pt x="84738" y="73343"/>
                    </a:cubicBezTo>
                    <a:cubicBezTo>
                      <a:pt x="77023" y="92964"/>
                      <a:pt x="76928" y="120682"/>
                      <a:pt x="76832" y="135541"/>
                    </a:cubicBezTo>
                    <a:lnTo>
                      <a:pt x="76832" y="137160"/>
                    </a:lnTo>
                    <a:cubicBezTo>
                      <a:pt x="76832" y="141065"/>
                      <a:pt x="76928" y="144970"/>
                      <a:pt x="77023" y="148876"/>
                    </a:cubicBezTo>
                    <a:cubicBezTo>
                      <a:pt x="77118" y="150971"/>
                      <a:pt x="75594" y="152876"/>
                      <a:pt x="73594" y="153257"/>
                    </a:cubicBezTo>
                    <a:cubicBezTo>
                      <a:pt x="66736" y="154686"/>
                      <a:pt x="59973" y="155353"/>
                      <a:pt x="53401" y="155353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FE8A2A8E-E44A-46AD-B92A-2223DD8416D5}"/>
                  </a:ext>
                </a:extLst>
              </p:cNvPr>
              <p:cNvSpPr/>
              <p:nvPr/>
            </p:nvSpPr>
            <p:spPr>
              <a:xfrm>
                <a:off x="5874218" y="3013519"/>
                <a:ext cx="448898" cy="285940"/>
              </a:xfrm>
              <a:custGeom>
                <a:avLst/>
                <a:gdLst>
                  <a:gd name="connsiteX0" fmla="*/ 316555 w 448898"/>
                  <a:gd name="connsiteY0" fmla="*/ 285941 h 285940"/>
                  <a:gd name="connsiteX1" fmla="*/ 263310 w 448898"/>
                  <a:gd name="connsiteY1" fmla="*/ 278225 h 285940"/>
                  <a:gd name="connsiteX2" fmla="*/ 211209 w 448898"/>
                  <a:gd name="connsiteY2" fmla="*/ 270605 h 285940"/>
                  <a:gd name="connsiteX3" fmla="*/ 208923 w 448898"/>
                  <a:gd name="connsiteY3" fmla="*/ 270605 h 285940"/>
                  <a:gd name="connsiteX4" fmla="*/ 163393 w 448898"/>
                  <a:gd name="connsiteY4" fmla="*/ 277558 h 285940"/>
                  <a:gd name="connsiteX5" fmla="*/ 114244 w 448898"/>
                  <a:gd name="connsiteY5" fmla="*/ 284702 h 285940"/>
                  <a:gd name="connsiteX6" fmla="*/ 96528 w 448898"/>
                  <a:gd name="connsiteY6" fmla="*/ 283369 h 285940"/>
                  <a:gd name="connsiteX7" fmla="*/ 71096 w 448898"/>
                  <a:gd name="connsiteY7" fmla="*/ 277273 h 285940"/>
                  <a:gd name="connsiteX8" fmla="*/ 48712 w 448898"/>
                  <a:gd name="connsiteY8" fmla="*/ 271748 h 285940"/>
                  <a:gd name="connsiteX9" fmla="*/ 45474 w 448898"/>
                  <a:gd name="connsiteY9" fmla="*/ 269176 h 285940"/>
                  <a:gd name="connsiteX10" fmla="*/ 1182 w 448898"/>
                  <a:gd name="connsiteY10" fmla="*/ 199263 h 285940"/>
                  <a:gd name="connsiteX11" fmla="*/ 420 w 448898"/>
                  <a:gd name="connsiteY11" fmla="*/ 194500 h 285940"/>
                  <a:gd name="connsiteX12" fmla="*/ 97099 w 448898"/>
                  <a:gd name="connsiteY12" fmla="*/ 89535 h 285940"/>
                  <a:gd name="connsiteX13" fmla="*/ 221210 w 448898"/>
                  <a:gd name="connsiteY13" fmla="*/ 69437 h 285940"/>
                  <a:gd name="connsiteX14" fmla="*/ 232354 w 448898"/>
                  <a:gd name="connsiteY14" fmla="*/ 68675 h 285940"/>
                  <a:gd name="connsiteX15" fmla="*/ 361513 w 448898"/>
                  <a:gd name="connsiteY15" fmla="*/ 2095 h 285940"/>
                  <a:gd name="connsiteX16" fmla="*/ 365037 w 448898"/>
                  <a:gd name="connsiteY16" fmla="*/ 0 h 285940"/>
                  <a:gd name="connsiteX17" fmla="*/ 365228 w 448898"/>
                  <a:gd name="connsiteY17" fmla="*/ 0 h 285940"/>
                  <a:gd name="connsiteX18" fmla="*/ 368752 w 448898"/>
                  <a:gd name="connsiteY18" fmla="*/ 1715 h 285940"/>
                  <a:gd name="connsiteX19" fmla="*/ 448857 w 448898"/>
                  <a:gd name="connsiteY19" fmla="*/ 188690 h 285940"/>
                  <a:gd name="connsiteX20" fmla="*/ 447619 w 448898"/>
                  <a:gd name="connsiteY20" fmla="*/ 192500 h 285940"/>
                  <a:gd name="connsiteX21" fmla="*/ 396851 w 448898"/>
                  <a:gd name="connsiteY21" fmla="*/ 269081 h 285940"/>
                  <a:gd name="connsiteX22" fmla="*/ 393612 w 448898"/>
                  <a:gd name="connsiteY22" fmla="*/ 271653 h 285940"/>
                  <a:gd name="connsiteX23" fmla="*/ 368085 w 448898"/>
                  <a:gd name="connsiteY23" fmla="*/ 277463 h 285940"/>
                  <a:gd name="connsiteX24" fmla="*/ 325223 w 448898"/>
                  <a:gd name="connsiteY24" fmla="*/ 285560 h 285940"/>
                  <a:gd name="connsiteX25" fmla="*/ 316555 w 448898"/>
                  <a:gd name="connsiteY25" fmla="*/ 285941 h 285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48898" h="285940">
                    <a:moveTo>
                      <a:pt x="316555" y="285941"/>
                    </a:moveTo>
                    <a:cubicBezTo>
                      <a:pt x="298458" y="285941"/>
                      <a:pt x="280551" y="282035"/>
                      <a:pt x="263310" y="278225"/>
                    </a:cubicBezTo>
                    <a:cubicBezTo>
                      <a:pt x="246261" y="274510"/>
                      <a:pt x="228735" y="270605"/>
                      <a:pt x="211209" y="270605"/>
                    </a:cubicBezTo>
                    <a:lnTo>
                      <a:pt x="208923" y="270605"/>
                    </a:lnTo>
                    <a:cubicBezTo>
                      <a:pt x="193302" y="270891"/>
                      <a:pt x="178062" y="274320"/>
                      <a:pt x="163393" y="277558"/>
                    </a:cubicBezTo>
                    <a:cubicBezTo>
                      <a:pt x="147677" y="281083"/>
                      <a:pt x="131389" y="284702"/>
                      <a:pt x="114244" y="284702"/>
                    </a:cubicBezTo>
                    <a:cubicBezTo>
                      <a:pt x="108148" y="284702"/>
                      <a:pt x="102338" y="284226"/>
                      <a:pt x="96528" y="283369"/>
                    </a:cubicBezTo>
                    <a:cubicBezTo>
                      <a:pt x="87765" y="282035"/>
                      <a:pt x="79287" y="279559"/>
                      <a:pt x="71096" y="277273"/>
                    </a:cubicBezTo>
                    <a:cubicBezTo>
                      <a:pt x="63762" y="275177"/>
                      <a:pt x="56237" y="272987"/>
                      <a:pt x="48712" y="271748"/>
                    </a:cubicBezTo>
                    <a:cubicBezTo>
                      <a:pt x="47283" y="271462"/>
                      <a:pt x="46045" y="270510"/>
                      <a:pt x="45474" y="269176"/>
                    </a:cubicBezTo>
                    <a:cubicBezTo>
                      <a:pt x="34710" y="243459"/>
                      <a:pt x="18994" y="218694"/>
                      <a:pt x="1182" y="199263"/>
                    </a:cubicBezTo>
                    <a:cubicBezTo>
                      <a:pt x="-56" y="197929"/>
                      <a:pt x="-342" y="196024"/>
                      <a:pt x="420" y="194500"/>
                    </a:cubicBezTo>
                    <a:cubicBezTo>
                      <a:pt x="21852" y="149257"/>
                      <a:pt x="40330" y="110109"/>
                      <a:pt x="97099" y="89535"/>
                    </a:cubicBezTo>
                    <a:cubicBezTo>
                      <a:pt x="137009" y="75057"/>
                      <a:pt x="179871" y="72199"/>
                      <a:pt x="221210" y="69437"/>
                    </a:cubicBezTo>
                    <a:lnTo>
                      <a:pt x="232354" y="68675"/>
                    </a:lnTo>
                    <a:cubicBezTo>
                      <a:pt x="297410" y="64198"/>
                      <a:pt x="335986" y="44291"/>
                      <a:pt x="361513" y="2095"/>
                    </a:cubicBezTo>
                    <a:cubicBezTo>
                      <a:pt x="362275" y="857"/>
                      <a:pt x="363609" y="95"/>
                      <a:pt x="365037" y="0"/>
                    </a:cubicBezTo>
                    <a:cubicBezTo>
                      <a:pt x="365133" y="0"/>
                      <a:pt x="365133" y="0"/>
                      <a:pt x="365228" y="0"/>
                    </a:cubicBezTo>
                    <a:cubicBezTo>
                      <a:pt x="366561" y="0"/>
                      <a:pt x="367895" y="667"/>
                      <a:pt x="368752" y="1715"/>
                    </a:cubicBezTo>
                    <a:cubicBezTo>
                      <a:pt x="409614" y="56864"/>
                      <a:pt x="438856" y="125063"/>
                      <a:pt x="448857" y="188690"/>
                    </a:cubicBezTo>
                    <a:cubicBezTo>
                      <a:pt x="449048" y="190119"/>
                      <a:pt x="448572" y="191452"/>
                      <a:pt x="447619" y="192500"/>
                    </a:cubicBezTo>
                    <a:cubicBezTo>
                      <a:pt x="427426" y="212408"/>
                      <a:pt x="408852" y="240316"/>
                      <a:pt x="396851" y="269081"/>
                    </a:cubicBezTo>
                    <a:cubicBezTo>
                      <a:pt x="396279" y="270415"/>
                      <a:pt x="395041" y="271462"/>
                      <a:pt x="393612" y="271653"/>
                    </a:cubicBezTo>
                    <a:cubicBezTo>
                      <a:pt x="384945" y="273177"/>
                      <a:pt x="376372" y="275368"/>
                      <a:pt x="368085" y="277463"/>
                    </a:cubicBezTo>
                    <a:cubicBezTo>
                      <a:pt x="354369" y="280892"/>
                      <a:pt x="340272" y="284512"/>
                      <a:pt x="325223" y="285560"/>
                    </a:cubicBezTo>
                    <a:cubicBezTo>
                      <a:pt x="322270" y="285845"/>
                      <a:pt x="319413" y="285941"/>
                      <a:pt x="316555" y="285941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08F77A92-BA1A-4156-B3D1-02DCDE10F8E4}"/>
                  </a:ext>
                </a:extLst>
              </p:cNvPr>
              <p:cNvSpPr/>
              <p:nvPr/>
            </p:nvSpPr>
            <p:spPr>
              <a:xfrm>
                <a:off x="5885186" y="3292887"/>
                <a:ext cx="420332" cy="314420"/>
              </a:xfrm>
              <a:custGeom>
                <a:avLst/>
                <a:gdLst>
                  <a:gd name="connsiteX0" fmla="*/ 419791 w 420332"/>
                  <a:gd name="connsiteY0" fmla="*/ 49435 h 314420"/>
                  <a:gd name="connsiteX1" fmla="*/ 384930 w 420332"/>
                  <a:gd name="connsiteY1" fmla="*/ 1905 h 314420"/>
                  <a:gd name="connsiteX2" fmla="*/ 369499 w 420332"/>
                  <a:gd name="connsiteY2" fmla="*/ 4381 h 314420"/>
                  <a:gd name="connsiteX3" fmla="*/ 363403 w 420332"/>
                  <a:gd name="connsiteY3" fmla="*/ 6191 h 314420"/>
                  <a:gd name="connsiteX4" fmla="*/ 327780 w 420332"/>
                  <a:gd name="connsiteY4" fmla="*/ 14002 h 314420"/>
                  <a:gd name="connsiteX5" fmla="*/ 316255 w 420332"/>
                  <a:gd name="connsiteY5" fmla="*/ 14383 h 314420"/>
                  <a:gd name="connsiteX6" fmla="*/ 260819 w 420332"/>
                  <a:gd name="connsiteY6" fmla="*/ 8192 h 314420"/>
                  <a:gd name="connsiteX7" fmla="*/ 205098 w 420332"/>
                  <a:gd name="connsiteY7" fmla="*/ 1905 h 314420"/>
                  <a:gd name="connsiteX8" fmla="*/ 173380 w 420332"/>
                  <a:gd name="connsiteY8" fmla="*/ 5239 h 314420"/>
                  <a:gd name="connsiteX9" fmla="*/ 108038 w 420332"/>
                  <a:gd name="connsiteY9" fmla="*/ 14097 h 314420"/>
                  <a:gd name="connsiteX10" fmla="*/ 66414 w 420332"/>
                  <a:gd name="connsiteY10" fmla="*/ 8573 h 314420"/>
                  <a:gd name="connsiteX11" fmla="*/ 58889 w 420332"/>
                  <a:gd name="connsiteY11" fmla="*/ 6191 h 314420"/>
                  <a:gd name="connsiteX12" fmla="*/ 31171 w 420332"/>
                  <a:gd name="connsiteY12" fmla="*/ 0 h 314420"/>
                  <a:gd name="connsiteX13" fmla="*/ 7073 w 420332"/>
                  <a:gd name="connsiteY13" fmla="*/ 18193 h 314420"/>
                  <a:gd name="connsiteX14" fmla="*/ 882 w 420332"/>
                  <a:gd name="connsiteY14" fmla="*/ 90488 h 314420"/>
                  <a:gd name="connsiteX15" fmla="*/ 209194 w 420332"/>
                  <a:gd name="connsiteY15" fmla="*/ 314420 h 314420"/>
                  <a:gd name="connsiteX16" fmla="*/ 227863 w 420332"/>
                  <a:gd name="connsiteY16" fmla="*/ 313658 h 314420"/>
                  <a:gd name="connsiteX17" fmla="*/ 419791 w 420332"/>
                  <a:gd name="connsiteY17" fmla="*/ 49435 h 31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0332" h="314420">
                    <a:moveTo>
                      <a:pt x="419791" y="49435"/>
                    </a:moveTo>
                    <a:cubicBezTo>
                      <a:pt x="416934" y="25908"/>
                      <a:pt x="410647" y="1905"/>
                      <a:pt x="384930" y="1905"/>
                    </a:cubicBezTo>
                    <a:cubicBezTo>
                      <a:pt x="380358" y="1905"/>
                      <a:pt x="375119" y="2762"/>
                      <a:pt x="369499" y="4381"/>
                    </a:cubicBezTo>
                    <a:lnTo>
                      <a:pt x="363403" y="6191"/>
                    </a:lnTo>
                    <a:cubicBezTo>
                      <a:pt x="351783" y="9620"/>
                      <a:pt x="339686" y="13144"/>
                      <a:pt x="327780" y="14002"/>
                    </a:cubicBezTo>
                    <a:cubicBezTo>
                      <a:pt x="323875" y="14288"/>
                      <a:pt x="320065" y="14383"/>
                      <a:pt x="316255" y="14383"/>
                    </a:cubicBezTo>
                    <a:cubicBezTo>
                      <a:pt x="297395" y="14383"/>
                      <a:pt x="278821" y="11240"/>
                      <a:pt x="260819" y="8192"/>
                    </a:cubicBezTo>
                    <a:cubicBezTo>
                      <a:pt x="242722" y="5144"/>
                      <a:pt x="224053" y="1905"/>
                      <a:pt x="205098" y="1905"/>
                    </a:cubicBezTo>
                    <a:cubicBezTo>
                      <a:pt x="193858" y="1905"/>
                      <a:pt x="183476" y="2953"/>
                      <a:pt x="173380" y="5239"/>
                    </a:cubicBezTo>
                    <a:cubicBezTo>
                      <a:pt x="152615" y="9811"/>
                      <a:pt x="130327" y="14097"/>
                      <a:pt x="108038" y="14097"/>
                    </a:cubicBezTo>
                    <a:cubicBezTo>
                      <a:pt x="93370" y="14097"/>
                      <a:pt x="79654" y="12287"/>
                      <a:pt x="66414" y="8573"/>
                    </a:cubicBezTo>
                    <a:cubicBezTo>
                      <a:pt x="64223" y="7906"/>
                      <a:pt x="61651" y="7144"/>
                      <a:pt x="58889" y="6191"/>
                    </a:cubicBezTo>
                    <a:cubicBezTo>
                      <a:pt x="50698" y="3429"/>
                      <a:pt x="40411" y="0"/>
                      <a:pt x="31171" y="0"/>
                    </a:cubicBezTo>
                    <a:cubicBezTo>
                      <a:pt x="18789" y="0"/>
                      <a:pt x="10407" y="6287"/>
                      <a:pt x="7073" y="18193"/>
                    </a:cubicBezTo>
                    <a:cubicBezTo>
                      <a:pt x="787" y="40672"/>
                      <a:pt x="-1404" y="65723"/>
                      <a:pt x="882" y="90488"/>
                    </a:cubicBezTo>
                    <a:cubicBezTo>
                      <a:pt x="11169" y="201930"/>
                      <a:pt x="79558" y="314420"/>
                      <a:pt x="209194" y="314420"/>
                    </a:cubicBezTo>
                    <a:cubicBezTo>
                      <a:pt x="215290" y="314420"/>
                      <a:pt x="221576" y="314135"/>
                      <a:pt x="227863" y="313658"/>
                    </a:cubicBezTo>
                    <a:cubicBezTo>
                      <a:pt x="363308" y="302609"/>
                      <a:pt x="426935" y="172498"/>
                      <a:pt x="419791" y="49435"/>
                    </a:cubicBezTo>
                    <a:close/>
                  </a:path>
                </a:pathLst>
              </a:custGeom>
              <a:solidFill>
                <a:srgbClr val="67CE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72D49B7B-B494-4CE7-8141-5DF06BE2295D}"/>
                  </a:ext>
                </a:extLst>
              </p:cNvPr>
              <p:cNvSpPr/>
              <p:nvPr/>
            </p:nvSpPr>
            <p:spPr>
              <a:xfrm>
                <a:off x="5590799" y="3739324"/>
                <a:ext cx="998145" cy="458604"/>
              </a:xfrm>
              <a:custGeom>
                <a:avLst/>
                <a:gdLst>
                  <a:gd name="connsiteX0" fmla="*/ 483674 w 998145"/>
                  <a:gd name="connsiteY0" fmla="*/ 458534 h 458604"/>
                  <a:gd name="connsiteX1" fmla="*/ 138202 w 998145"/>
                  <a:gd name="connsiteY1" fmla="*/ 409670 h 458604"/>
                  <a:gd name="connsiteX2" fmla="*/ 2757 w 998145"/>
                  <a:gd name="connsiteY2" fmla="*/ 261461 h 458604"/>
                  <a:gd name="connsiteX3" fmla="*/ 42190 w 998145"/>
                  <a:gd name="connsiteY3" fmla="*/ 179832 h 458604"/>
                  <a:gd name="connsiteX4" fmla="*/ 53811 w 998145"/>
                  <a:gd name="connsiteY4" fmla="*/ 160592 h 458604"/>
                  <a:gd name="connsiteX5" fmla="*/ 176112 w 998145"/>
                  <a:gd name="connsiteY5" fmla="*/ 53150 h 458604"/>
                  <a:gd name="connsiteX6" fmla="*/ 247263 w 998145"/>
                  <a:gd name="connsiteY6" fmla="*/ 33242 h 458604"/>
                  <a:gd name="connsiteX7" fmla="*/ 366707 w 998145"/>
                  <a:gd name="connsiteY7" fmla="*/ 1238 h 458604"/>
                  <a:gd name="connsiteX8" fmla="*/ 367659 w 998145"/>
                  <a:gd name="connsiteY8" fmla="*/ 1143 h 458604"/>
                  <a:gd name="connsiteX9" fmla="*/ 371088 w 998145"/>
                  <a:gd name="connsiteY9" fmla="*/ 2762 h 458604"/>
                  <a:gd name="connsiteX10" fmla="*/ 371565 w 998145"/>
                  <a:gd name="connsiteY10" fmla="*/ 7429 h 458604"/>
                  <a:gd name="connsiteX11" fmla="*/ 366516 w 998145"/>
                  <a:gd name="connsiteY11" fmla="*/ 43244 h 458604"/>
                  <a:gd name="connsiteX12" fmla="*/ 460338 w 998145"/>
                  <a:gd name="connsiteY12" fmla="*/ 116776 h 458604"/>
                  <a:gd name="connsiteX13" fmla="*/ 481674 w 998145"/>
                  <a:gd name="connsiteY13" fmla="*/ 117538 h 458604"/>
                  <a:gd name="connsiteX14" fmla="*/ 614166 w 998145"/>
                  <a:gd name="connsiteY14" fmla="*/ 68485 h 458604"/>
                  <a:gd name="connsiteX15" fmla="*/ 620929 w 998145"/>
                  <a:gd name="connsiteY15" fmla="*/ 6001 h 458604"/>
                  <a:gd name="connsiteX16" fmla="*/ 621596 w 998145"/>
                  <a:gd name="connsiteY16" fmla="*/ 1524 h 458604"/>
                  <a:gd name="connsiteX17" fmla="*/ 624930 w 998145"/>
                  <a:gd name="connsiteY17" fmla="*/ 0 h 458604"/>
                  <a:gd name="connsiteX18" fmla="*/ 625882 w 998145"/>
                  <a:gd name="connsiteY18" fmla="*/ 95 h 458604"/>
                  <a:gd name="connsiteX19" fmla="*/ 645599 w 998145"/>
                  <a:gd name="connsiteY19" fmla="*/ 4667 h 458604"/>
                  <a:gd name="connsiteX20" fmla="*/ 646932 w 998145"/>
                  <a:gd name="connsiteY20" fmla="*/ 5239 h 458604"/>
                  <a:gd name="connsiteX21" fmla="*/ 649980 w 998145"/>
                  <a:gd name="connsiteY21" fmla="*/ 6191 h 458604"/>
                  <a:gd name="connsiteX22" fmla="*/ 650838 w 998145"/>
                  <a:gd name="connsiteY22" fmla="*/ 6191 h 458604"/>
                  <a:gd name="connsiteX23" fmla="*/ 652076 w 998145"/>
                  <a:gd name="connsiteY23" fmla="*/ 6286 h 458604"/>
                  <a:gd name="connsiteX24" fmla="*/ 758375 w 998145"/>
                  <a:gd name="connsiteY24" fmla="*/ 35338 h 458604"/>
                  <a:gd name="connsiteX25" fmla="*/ 833337 w 998145"/>
                  <a:gd name="connsiteY25" fmla="*/ 56293 h 458604"/>
                  <a:gd name="connsiteX26" fmla="*/ 945351 w 998145"/>
                  <a:gd name="connsiteY26" fmla="*/ 167926 h 458604"/>
                  <a:gd name="connsiteX27" fmla="*/ 946017 w 998145"/>
                  <a:gd name="connsiteY27" fmla="*/ 169164 h 458604"/>
                  <a:gd name="connsiteX28" fmla="*/ 956019 w 998145"/>
                  <a:gd name="connsiteY28" fmla="*/ 187071 h 458604"/>
                  <a:gd name="connsiteX29" fmla="*/ 996309 w 998145"/>
                  <a:gd name="connsiteY29" fmla="*/ 277844 h 458604"/>
                  <a:gd name="connsiteX30" fmla="*/ 836575 w 998145"/>
                  <a:gd name="connsiteY30" fmla="*/ 417385 h 458604"/>
                  <a:gd name="connsiteX31" fmla="*/ 497676 w 998145"/>
                  <a:gd name="connsiteY31" fmla="*/ 458534 h 458604"/>
                  <a:gd name="connsiteX32" fmla="*/ 483674 w 998145"/>
                  <a:gd name="connsiteY32" fmla="*/ 458534 h 458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98145" h="458604">
                    <a:moveTo>
                      <a:pt x="483674" y="458534"/>
                    </a:moveTo>
                    <a:cubicBezTo>
                      <a:pt x="343942" y="457676"/>
                      <a:pt x="234214" y="442150"/>
                      <a:pt x="138202" y="409670"/>
                    </a:cubicBezTo>
                    <a:cubicBezTo>
                      <a:pt x="34475" y="374618"/>
                      <a:pt x="-12293" y="323374"/>
                      <a:pt x="2757" y="261461"/>
                    </a:cubicBezTo>
                    <a:cubicBezTo>
                      <a:pt x="9710" y="232791"/>
                      <a:pt x="26283" y="205930"/>
                      <a:pt x="42190" y="179832"/>
                    </a:cubicBezTo>
                    <a:cubicBezTo>
                      <a:pt x="46191" y="173260"/>
                      <a:pt x="50096" y="166878"/>
                      <a:pt x="53811" y="160592"/>
                    </a:cubicBezTo>
                    <a:cubicBezTo>
                      <a:pt x="82195" y="112109"/>
                      <a:pt x="110961" y="70580"/>
                      <a:pt x="176112" y="53150"/>
                    </a:cubicBezTo>
                    <a:cubicBezTo>
                      <a:pt x="199734" y="46863"/>
                      <a:pt x="223927" y="39910"/>
                      <a:pt x="247263" y="33242"/>
                    </a:cubicBezTo>
                    <a:cubicBezTo>
                      <a:pt x="286316" y="22098"/>
                      <a:pt x="326702" y="10477"/>
                      <a:pt x="366707" y="1238"/>
                    </a:cubicBezTo>
                    <a:cubicBezTo>
                      <a:pt x="366993" y="1143"/>
                      <a:pt x="367374" y="1143"/>
                      <a:pt x="367659" y="1143"/>
                    </a:cubicBezTo>
                    <a:cubicBezTo>
                      <a:pt x="368993" y="1143"/>
                      <a:pt x="370231" y="1715"/>
                      <a:pt x="371088" y="2762"/>
                    </a:cubicBezTo>
                    <a:cubicBezTo>
                      <a:pt x="372136" y="4096"/>
                      <a:pt x="372327" y="5905"/>
                      <a:pt x="371565" y="7429"/>
                    </a:cubicBezTo>
                    <a:cubicBezTo>
                      <a:pt x="366040" y="18574"/>
                      <a:pt x="364326" y="30671"/>
                      <a:pt x="366516" y="43244"/>
                    </a:cubicBezTo>
                    <a:cubicBezTo>
                      <a:pt x="374994" y="92773"/>
                      <a:pt x="420523" y="113728"/>
                      <a:pt x="460338" y="116776"/>
                    </a:cubicBezTo>
                    <a:cubicBezTo>
                      <a:pt x="467196" y="117348"/>
                      <a:pt x="474339" y="117538"/>
                      <a:pt x="481674" y="117538"/>
                    </a:cubicBezTo>
                    <a:cubicBezTo>
                      <a:pt x="505200" y="117538"/>
                      <a:pt x="584448" y="114014"/>
                      <a:pt x="614166" y="68485"/>
                    </a:cubicBezTo>
                    <a:cubicBezTo>
                      <a:pt x="627025" y="48768"/>
                      <a:pt x="629502" y="26003"/>
                      <a:pt x="620929" y="6001"/>
                    </a:cubicBezTo>
                    <a:cubicBezTo>
                      <a:pt x="620262" y="4477"/>
                      <a:pt x="620548" y="2762"/>
                      <a:pt x="621596" y="1524"/>
                    </a:cubicBezTo>
                    <a:cubicBezTo>
                      <a:pt x="622453" y="476"/>
                      <a:pt x="623691" y="0"/>
                      <a:pt x="624930" y="0"/>
                    </a:cubicBezTo>
                    <a:cubicBezTo>
                      <a:pt x="625215" y="0"/>
                      <a:pt x="625596" y="0"/>
                      <a:pt x="625882" y="95"/>
                    </a:cubicBezTo>
                    <a:cubicBezTo>
                      <a:pt x="632454" y="1619"/>
                      <a:pt x="639027" y="3143"/>
                      <a:pt x="645599" y="4667"/>
                    </a:cubicBezTo>
                    <a:cubicBezTo>
                      <a:pt x="646075" y="4763"/>
                      <a:pt x="646551" y="4953"/>
                      <a:pt x="646932" y="5239"/>
                    </a:cubicBezTo>
                    <a:cubicBezTo>
                      <a:pt x="647885" y="5810"/>
                      <a:pt x="648933" y="6191"/>
                      <a:pt x="649980" y="6191"/>
                    </a:cubicBezTo>
                    <a:cubicBezTo>
                      <a:pt x="650171" y="6191"/>
                      <a:pt x="650457" y="6191"/>
                      <a:pt x="650838" y="6191"/>
                    </a:cubicBezTo>
                    <a:cubicBezTo>
                      <a:pt x="651314" y="6191"/>
                      <a:pt x="651790" y="6191"/>
                      <a:pt x="652076" y="6286"/>
                    </a:cubicBezTo>
                    <a:cubicBezTo>
                      <a:pt x="687604" y="15145"/>
                      <a:pt x="723513" y="25336"/>
                      <a:pt x="758375" y="35338"/>
                    </a:cubicBezTo>
                    <a:cubicBezTo>
                      <a:pt x="782950" y="42386"/>
                      <a:pt x="808476" y="49625"/>
                      <a:pt x="833337" y="56293"/>
                    </a:cubicBezTo>
                    <a:cubicBezTo>
                      <a:pt x="893249" y="72295"/>
                      <a:pt x="918585" y="118777"/>
                      <a:pt x="945351" y="167926"/>
                    </a:cubicBezTo>
                    <a:lnTo>
                      <a:pt x="946017" y="169164"/>
                    </a:lnTo>
                    <a:cubicBezTo>
                      <a:pt x="949256" y="175070"/>
                      <a:pt x="952590" y="180975"/>
                      <a:pt x="956019" y="187071"/>
                    </a:cubicBezTo>
                    <a:cubicBezTo>
                      <a:pt x="972402" y="216217"/>
                      <a:pt x="989356" y="246317"/>
                      <a:pt x="996309" y="277844"/>
                    </a:cubicBezTo>
                    <a:cubicBezTo>
                      <a:pt x="1015359" y="364426"/>
                      <a:pt x="880866" y="404241"/>
                      <a:pt x="836575" y="417385"/>
                    </a:cubicBezTo>
                    <a:cubicBezTo>
                      <a:pt x="741897" y="445484"/>
                      <a:pt x="634169" y="458534"/>
                      <a:pt x="497676" y="458534"/>
                    </a:cubicBezTo>
                    <a:cubicBezTo>
                      <a:pt x="493199" y="458629"/>
                      <a:pt x="488436" y="458629"/>
                      <a:pt x="483674" y="458534"/>
                    </a:cubicBezTo>
                    <a:close/>
                  </a:path>
                </a:pathLst>
              </a:custGeom>
              <a:solidFill>
                <a:srgbClr val="86D3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C1633F68-A6FA-46E7-8BD8-370CDFC0DB4A}"/>
                  </a:ext>
                </a:extLst>
              </p:cNvPr>
              <p:cNvSpPr/>
              <p:nvPr/>
            </p:nvSpPr>
            <p:spPr>
              <a:xfrm>
                <a:off x="5590894" y="3878103"/>
                <a:ext cx="998318" cy="319659"/>
              </a:xfrm>
              <a:custGeom>
                <a:avLst/>
                <a:gdLst>
                  <a:gd name="connsiteX0" fmla="*/ 956114 w 998318"/>
                  <a:gd name="connsiteY0" fmla="*/ 48387 h 319659"/>
                  <a:gd name="connsiteX1" fmla="*/ 946113 w 998318"/>
                  <a:gd name="connsiteY1" fmla="*/ 30480 h 319659"/>
                  <a:gd name="connsiteX2" fmla="*/ 945446 w 998318"/>
                  <a:gd name="connsiteY2" fmla="*/ 29242 h 319659"/>
                  <a:gd name="connsiteX3" fmla="*/ 936397 w 998318"/>
                  <a:gd name="connsiteY3" fmla="*/ 12764 h 319659"/>
                  <a:gd name="connsiteX4" fmla="*/ 933730 w 998318"/>
                  <a:gd name="connsiteY4" fmla="*/ 125158 h 319659"/>
                  <a:gd name="connsiteX5" fmla="*/ 796284 w 998318"/>
                  <a:gd name="connsiteY5" fmla="*/ 226695 h 319659"/>
                  <a:gd name="connsiteX6" fmla="*/ 588068 w 998318"/>
                  <a:gd name="connsiteY6" fmla="*/ 250984 h 319659"/>
                  <a:gd name="connsiteX7" fmla="*/ 184017 w 998318"/>
                  <a:gd name="connsiteY7" fmla="*/ 211455 h 319659"/>
                  <a:gd name="connsiteX8" fmla="*/ 66765 w 998318"/>
                  <a:gd name="connsiteY8" fmla="*/ 142113 h 319659"/>
                  <a:gd name="connsiteX9" fmla="*/ 67050 w 998318"/>
                  <a:gd name="connsiteY9" fmla="*/ 0 h 319659"/>
                  <a:gd name="connsiteX10" fmla="*/ 53811 w 998318"/>
                  <a:gd name="connsiteY10" fmla="*/ 21717 h 319659"/>
                  <a:gd name="connsiteX11" fmla="*/ 42190 w 998318"/>
                  <a:gd name="connsiteY11" fmla="*/ 40958 h 319659"/>
                  <a:gd name="connsiteX12" fmla="*/ 2757 w 998318"/>
                  <a:gd name="connsiteY12" fmla="*/ 122587 h 319659"/>
                  <a:gd name="connsiteX13" fmla="*/ 138202 w 998318"/>
                  <a:gd name="connsiteY13" fmla="*/ 270796 h 319659"/>
                  <a:gd name="connsiteX14" fmla="*/ 483674 w 998318"/>
                  <a:gd name="connsiteY14" fmla="*/ 319659 h 319659"/>
                  <a:gd name="connsiteX15" fmla="*/ 497866 w 998318"/>
                  <a:gd name="connsiteY15" fmla="*/ 319659 h 319659"/>
                  <a:gd name="connsiteX16" fmla="*/ 836766 w 998318"/>
                  <a:gd name="connsiteY16" fmla="*/ 278511 h 319659"/>
                  <a:gd name="connsiteX17" fmla="*/ 996500 w 998318"/>
                  <a:gd name="connsiteY17" fmla="*/ 138970 h 319659"/>
                  <a:gd name="connsiteX18" fmla="*/ 956114 w 998318"/>
                  <a:gd name="connsiteY18" fmla="*/ 48387 h 319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98318" h="319659">
                    <a:moveTo>
                      <a:pt x="956114" y="48387"/>
                    </a:moveTo>
                    <a:cubicBezTo>
                      <a:pt x="952685" y="42291"/>
                      <a:pt x="949351" y="36386"/>
                      <a:pt x="946113" y="30480"/>
                    </a:cubicBezTo>
                    <a:lnTo>
                      <a:pt x="945446" y="29242"/>
                    </a:lnTo>
                    <a:cubicBezTo>
                      <a:pt x="942398" y="23717"/>
                      <a:pt x="939445" y="18193"/>
                      <a:pt x="936397" y="12764"/>
                    </a:cubicBezTo>
                    <a:cubicBezTo>
                      <a:pt x="940874" y="50483"/>
                      <a:pt x="941064" y="88964"/>
                      <a:pt x="933730" y="125158"/>
                    </a:cubicBezTo>
                    <a:cubicBezTo>
                      <a:pt x="921252" y="187547"/>
                      <a:pt x="849339" y="210788"/>
                      <a:pt x="796284" y="226695"/>
                    </a:cubicBezTo>
                    <a:cubicBezTo>
                      <a:pt x="729133" y="246793"/>
                      <a:pt x="657600" y="249269"/>
                      <a:pt x="588068" y="250984"/>
                    </a:cubicBezTo>
                    <a:cubicBezTo>
                      <a:pt x="451765" y="254318"/>
                      <a:pt x="316701" y="243840"/>
                      <a:pt x="184017" y="211455"/>
                    </a:cubicBezTo>
                    <a:cubicBezTo>
                      <a:pt x="138678" y="200406"/>
                      <a:pt x="91720" y="184404"/>
                      <a:pt x="66765" y="142113"/>
                    </a:cubicBezTo>
                    <a:cubicBezTo>
                      <a:pt x="43238" y="102299"/>
                      <a:pt x="53049" y="48006"/>
                      <a:pt x="67050" y="0"/>
                    </a:cubicBezTo>
                    <a:cubicBezTo>
                      <a:pt x="62574" y="7049"/>
                      <a:pt x="58192" y="14288"/>
                      <a:pt x="53811" y="21717"/>
                    </a:cubicBezTo>
                    <a:cubicBezTo>
                      <a:pt x="50096" y="28004"/>
                      <a:pt x="46191" y="34481"/>
                      <a:pt x="42190" y="40958"/>
                    </a:cubicBezTo>
                    <a:cubicBezTo>
                      <a:pt x="26188" y="66961"/>
                      <a:pt x="9710" y="93917"/>
                      <a:pt x="2757" y="122587"/>
                    </a:cubicBezTo>
                    <a:cubicBezTo>
                      <a:pt x="-12293" y="184499"/>
                      <a:pt x="34475" y="235744"/>
                      <a:pt x="138202" y="270796"/>
                    </a:cubicBezTo>
                    <a:cubicBezTo>
                      <a:pt x="234214" y="303276"/>
                      <a:pt x="343942" y="318802"/>
                      <a:pt x="483674" y="319659"/>
                    </a:cubicBezTo>
                    <a:cubicBezTo>
                      <a:pt x="488436" y="319659"/>
                      <a:pt x="493104" y="319659"/>
                      <a:pt x="497866" y="319659"/>
                    </a:cubicBezTo>
                    <a:cubicBezTo>
                      <a:pt x="634359" y="319659"/>
                      <a:pt x="742087" y="306610"/>
                      <a:pt x="836766" y="278511"/>
                    </a:cubicBezTo>
                    <a:cubicBezTo>
                      <a:pt x="880962" y="265367"/>
                      <a:pt x="1015455" y="225552"/>
                      <a:pt x="996500" y="138970"/>
                    </a:cubicBezTo>
                    <a:cubicBezTo>
                      <a:pt x="989452" y="107633"/>
                      <a:pt x="972497" y="77533"/>
                      <a:pt x="956114" y="48387"/>
                    </a:cubicBezTo>
                    <a:close/>
                  </a:path>
                </a:pathLst>
              </a:custGeom>
              <a:solidFill>
                <a:srgbClr val="52B2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71F43C74-C896-451C-8B2B-FB90A80CD0A3}"/>
                  </a:ext>
                </a:extLst>
              </p:cNvPr>
              <p:cNvSpPr/>
              <p:nvPr/>
            </p:nvSpPr>
            <p:spPr>
              <a:xfrm>
                <a:off x="5662578" y="2783204"/>
                <a:ext cx="882141" cy="952214"/>
              </a:xfrm>
              <a:custGeom>
                <a:avLst/>
                <a:gdLst>
                  <a:gd name="connsiteX0" fmla="*/ 881381 w 882141"/>
                  <a:gd name="connsiteY0" fmla="*/ 394811 h 952214"/>
                  <a:gd name="connsiteX1" fmla="*/ 878905 w 882141"/>
                  <a:gd name="connsiteY1" fmla="*/ 398336 h 952214"/>
                  <a:gd name="connsiteX2" fmla="*/ 877000 w 882141"/>
                  <a:gd name="connsiteY2" fmla="*/ 398812 h 952214"/>
                  <a:gd name="connsiteX3" fmla="*/ 874619 w 882141"/>
                  <a:gd name="connsiteY3" fmla="*/ 398050 h 952214"/>
                  <a:gd name="connsiteX4" fmla="*/ 857950 w 882141"/>
                  <a:gd name="connsiteY4" fmla="*/ 385572 h 952214"/>
                  <a:gd name="connsiteX5" fmla="*/ 825565 w 882141"/>
                  <a:gd name="connsiteY5" fmla="*/ 365093 h 952214"/>
                  <a:gd name="connsiteX6" fmla="*/ 765653 w 882141"/>
                  <a:gd name="connsiteY6" fmla="*/ 355283 h 952214"/>
                  <a:gd name="connsiteX7" fmla="*/ 702407 w 882141"/>
                  <a:gd name="connsiteY7" fmla="*/ 371380 h 952214"/>
                  <a:gd name="connsiteX8" fmla="*/ 696406 w 882141"/>
                  <a:gd name="connsiteY8" fmla="*/ 392525 h 952214"/>
                  <a:gd name="connsiteX9" fmla="*/ 694025 w 882141"/>
                  <a:gd name="connsiteY9" fmla="*/ 397193 h 952214"/>
                  <a:gd name="connsiteX10" fmla="*/ 674022 w 882141"/>
                  <a:gd name="connsiteY10" fmla="*/ 409766 h 952214"/>
                  <a:gd name="connsiteX11" fmla="*/ 671355 w 882141"/>
                  <a:gd name="connsiteY11" fmla="*/ 410623 h 952214"/>
                  <a:gd name="connsiteX12" fmla="*/ 669831 w 882141"/>
                  <a:gd name="connsiteY12" fmla="*/ 410337 h 952214"/>
                  <a:gd name="connsiteX13" fmla="*/ 667164 w 882141"/>
                  <a:gd name="connsiteY13" fmla="*/ 407099 h 952214"/>
                  <a:gd name="connsiteX14" fmla="*/ 578486 w 882141"/>
                  <a:gd name="connsiteY14" fmla="*/ 215456 h 952214"/>
                  <a:gd name="connsiteX15" fmla="*/ 576296 w 882141"/>
                  <a:gd name="connsiteY15" fmla="*/ 214122 h 952214"/>
                  <a:gd name="connsiteX16" fmla="*/ 575343 w 882141"/>
                  <a:gd name="connsiteY16" fmla="*/ 214313 h 952214"/>
                  <a:gd name="connsiteX17" fmla="*/ 574486 w 882141"/>
                  <a:gd name="connsiteY17" fmla="*/ 214503 h 952214"/>
                  <a:gd name="connsiteX18" fmla="*/ 572105 w 882141"/>
                  <a:gd name="connsiteY18" fmla="*/ 216408 h 952214"/>
                  <a:gd name="connsiteX19" fmla="*/ 419324 w 882141"/>
                  <a:gd name="connsiteY19" fmla="*/ 291751 h 952214"/>
                  <a:gd name="connsiteX20" fmla="*/ 366936 w 882141"/>
                  <a:gd name="connsiteY20" fmla="*/ 297180 h 952214"/>
                  <a:gd name="connsiteX21" fmla="*/ 259875 w 882141"/>
                  <a:gd name="connsiteY21" fmla="*/ 333947 h 952214"/>
                  <a:gd name="connsiteX22" fmla="*/ 209774 w 882141"/>
                  <a:gd name="connsiteY22" fmla="*/ 408813 h 952214"/>
                  <a:gd name="connsiteX23" fmla="*/ 206821 w 882141"/>
                  <a:gd name="connsiteY23" fmla="*/ 415385 h 952214"/>
                  <a:gd name="connsiteX24" fmla="*/ 203773 w 882141"/>
                  <a:gd name="connsiteY24" fmla="*/ 417862 h 952214"/>
                  <a:gd name="connsiteX25" fmla="*/ 202820 w 882141"/>
                  <a:gd name="connsiteY25" fmla="*/ 417957 h 952214"/>
                  <a:gd name="connsiteX26" fmla="*/ 199963 w 882141"/>
                  <a:gd name="connsiteY26" fmla="*/ 416814 h 952214"/>
                  <a:gd name="connsiteX27" fmla="*/ 171007 w 882141"/>
                  <a:gd name="connsiteY27" fmla="*/ 396907 h 952214"/>
                  <a:gd name="connsiteX28" fmla="*/ 168626 w 882141"/>
                  <a:gd name="connsiteY28" fmla="*/ 392525 h 952214"/>
                  <a:gd name="connsiteX29" fmla="*/ 164911 w 882141"/>
                  <a:gd name="connsiteY29" fmla="*/ 373094 h 952214"/>
                  <a:gd name="connsiteX30" fmla="*/ 94045 w 882141"/>
                  <a:gd name="connsiteY30" fmla="*/ 355759 h 952214"/>
                  <a:gd name="connsiteX31" fmla="*/ 78424 w 882141"/>
                  <a:gd name="connsiteY31" fmla="*/ 356045 h 952214"/>
                  <a:gd name="connsiteX32" fmla="*/ 6986 w 882141"/>
                  <a:gd name="connsiteY32" fmla="*/ 384810 h 952214"/>
                  <a:gd name="connsiteX33" fmla="*/ 4605 w 882141"/>
                  <a:gd name="connsiteY33" fmla="*/ 385572 h 952214"/>
                  <a:gd name="connsiteX34" fmla="*/ 2605 w 882141"/>
                  <a:gd name="connsiteY34" fmla="*/ 385096 h 952214"/>
                  <a:gd name="connsiteX35" fmla="*/ 224 w 882141"/>
                  <a:gd name="connsiteY35" fmla="*/ 381381 h 952214"/>
                  <a:gd name="connsiteX36" fmla="*/ 23941 w 882141"/>
                  <a:gd name="connsiteY36" fmla="*/ 296323 h 952214"/>
                  <a:gd name="connsiteX37" fmla="*/ 63470 w 882141"/>
                  <a:gd name="connsiteY37" fmla="*/ 263652 h 952214"/>
                  <a:gd name="connsiteX38" fmla="*/ 84806 w 882141"/>
                  <a:gd name="connsiteY38" fmla="*/ 248126 h 952214"/>
                  <a:gd name="connsiteX39" fmla="*/ 143384 w 882141"/>
                  <a:gd name="connsiteY39" fmla="*/ 179642 h 952214"/>
                  <a:gd name="connsiteX40" fmla="*/ 160910 w 882141"/>
                  <a:gd name="connsiteY40" fmla="*/ 144399 h 952214"/>
                  <a:gd name="connsiteX41" fmla="*/ 234539 w 882141"/>
                  <a:gd name="connsiteY41" fmla="*/ 60579 h 952214"/>
                  <a:gd name="connsiteX42" fmla="*/ 289307 w 882141"/>
                  <a:gd name="connsiteY42" fmla="*/ 49054 h 952214"/>
                  <a:gd name="connsiteX43" fmla="*/ 348267 w 882141"/>
                  <a:gd name="connsiteY43" fmla="*/ 35433 h 952214"/>
                  <a:gd name="connsiteX44" fmla="*/ 366460 w 882141"/>
                  <a:gd name="connsiteY44" fmla="*/ 26765 h 952214"/>
                  <a:gd name="connsiteX45" fmla="*/ 421229 w 882141"/>
                  <a:gd name="connsiteY45" fmla="*/ 5143 h 952214"/>
                  <a:gd name="connsiteX46" fmla="*/ 463996 w 882141"/>
                  <a:gd name="connsiteY46" fmla="*/ 0 h 952214"/>
                  <a:gd name="connsiteX47" fmla="*/ 608109 w 882141"/>
                  <a:gd name="connsiteY47" fmla="*/ 97060 h 952214"/>
                  <a:gd name="connsiteX48" fmla="*/ 609443 w 882141"/>
                  <a:gd name="connsiteY48" fmla="*/ 98965 h 952214"/>
                  <a:gd name="connsiteX49" fmla="*/ 612776 w 882141"/>
                  <a:gd name="connsiteY49" fmla="*/ 100584 h 952214"/>
                  <a:gd name="connsiteX50" fmla="*/ 614872 w 882141"/>
                  <a:gd name="connsiteY50" fmla="*/ 100013 h 952214"/>
                  <a:gd name="connsiteX51" fmla="*/ 683642 w 882141"/>
                  <a:gd name="connsiteY51" fmla="*/ 81534 h 952214"/>
                  <a:gd name="connsiteX52" fmla="*/ 734220 w 882141"/>
                  <a:gd name="connsiteY52" fmla="*/ 94774 h 952214"/>
                  <a:gd name="connsiteX53" fmla="*/ 792227 w 882141"/>
                  <a:gd name="connsiteY53" fmla="*/ 228981 h 952214"/>
                  <a:gd name="connsiteX54" fmla="*/ 792513 w 882141"/>
                  <a:gd name="connsiteY54" fmla="*/ 236030 h 952214"/>
                  <a:gd name="connsiteX55" fmla="*/ 809372 w 882141"/>
                  <a:gd name="connsiteY55" fmla="*/ 291941 h 952214"/>
                  <a:gd name="connsiteX56" fmla="*/ 834518 w 882141"/>
                  <a:gd name="connsiteY56" fmla="*/ 303848 h 952214"/>
                  <a:gd name="connsiteX57" fmla="*/ 851759 w 882141"/>
                  <a:gd name="connsiteY57" fmla="*/ 310039 h 952214"/>
                  <a:gd name="connsiteX58" fmla="*/ 881381 w 882141"/>
                  <a:gd name="connsiteY58" fmla="*/ 394811 h 952214"/>
                  <a:gd name="connsiteX59" fmla="*/ 765462 w 882141"/>
                  <a:gd name="connsiteY59" fmla="*/ 411575 h 952214"/>
                  <a:gd name="connsiteX60" fmla="*/ 760985 w 882141"/>
                  <a:gd name="connsiteY60" fmla="*/ 411671 h 952214"/>
                  <a:gd name="connsiteX61" fmla="*/ 757175 w 882141"/>
                  <a:gd name="connsiteY61" fmla="*/ 414147 h 952214"/>
                  <a:gd name="connsiteX62" fmla="*/ 757652 w 882141"/>
                  <a:gd name="connsiteY62" fmla="*/ 418624 h 952214"/>
                  <a:gd name="connsiteX63" fmla="*/ 772892 w 882141"/>
                  <a:gd name="connsiteY63" fmla="*/ 501015 h 952214"/>
                  <a:gd name="connsiteX64" fmla="*/ 772606 w 882141"/>
                  <a:gd name="connsiteY64" fmla="*/ 501587 h 952214"/>
                  <a:gd name="connsiteX65" fmla="*/ 772987 w 882141"/>
                  <a:gd name="connsiteY65" fmla="*/ 505587 h 952214"/>
                  <a:gd name="connsiteX66" fmla="*/ 774797 w 882141"/>
                  <a:gd name="connsiteY66" fmla="*/ 508445 h 952214"/>
                  <a:gd name="connsiteX67" fmla="*/ 778416 w 882141"/>
                  <a:gd name="connsiteY67" fmla="*/ 514160 h 952214"/>
                  <a:gd name="connsiteX68" fmla="*/ 804419 w 882141"/>
                  <a:gd name="connsiteY68" fmla="*/ 535781 h 952214"/>
                  <a:gd name="connsiteX69" fmla="*/ 818231 w 882141"/>
                  <a:gd name="connsiteY69" fmla="*/ 531114 h 952214"/>
                  <a:gd name="connsiteX70" fmla="*/ 820231 w 882141"/>
                  <a:gd name="connsiteY70" fmla="*/ 527780 h 952214"/>
                  <a:gd name="connsiteX71" fmla="*/ 836804 w 882141"/>
                  <a:gd name="connsiteY71" fmla="*/ 468249 h 952214"/>
                  <a:gd name="connsiteX72" fmla="*/ 837090 w 882141"/>
                  <a:gd name="connsiteY72" fmla="*/ 464915 h 952214"/>
                  <a:gd name="connsiteX73" fmla="*/ 765462 w 882141"/>
                  <a:gd name="connsiteY73" fmla="*/ 411575 h 952214"/>
                  <a:gd name="connsiteX74" fmla="*/ 87377 w 882141"/>
                  <a:gd name="connsiteY74" fmla="*/ 513683 h 952214"/>
                  <a:gd name="connsiteX75" fmla="*/ 92426 w 882141"/>
                  <a:gd name="connsiteY75" fmla="*/ 505682 h 952214"/>
                  <a:gd name="connsiteX76" fmla="*/ 92807 w 882141"/>
                  <a:gd name="connsiteY76" fmla="*/ 501777 h 952214"/>
                  <a:gd name="connsiteX77" fmla="*/ 92521 w 882141"/>
                  <a:gd name="connsiteY77" fmla="*/ 501110 h 952214"/>
                  <a:gd name="connsiteX78" fmla="*/ 108142 w 882141"/>
                  <a:gd name="connsiteY78" fmla="*/ 418052 h 952214"/>
                  <a:gd name="connsiteX79" fmla="*/ 108713 w 882141"/>
                  <a:gd name="connsiteY79" fmla="*/ 413576 h 952214"/>
                  <a:gd name="connsiteX80" fmla="*/ 105094 w 882141"/>
                  <a:gd name="connsiteY80" fmla="*/ 411004 h 952214"/>
                  <a:gd name="connsiteX81" fmla="*/ 97093 w 882141"/>
                  <a:gd name="connsiteY81" fmla="*/ 410718 h 952214"/>
                  <a:gd name="connsiteX82" fmla="*/ 28322 w 882141"/>
                  <a:gd name="connsiteY82" fmla="*/ 464915 h 952214"/>
                  <a:gd name="connsiteX83" fmla="*/ 28608 w 882141"/>
                  <a:gd name="connsiteY83" fmla="*/ 468249 h 952214"/>
                  <a:gd name="connsiteX84" fmla="*/ 45182 w 882141"/>
                  <a:gd name="connsiteY84" fmla="*/ 527780 h 952214"/>
                  <a:gd name="connsiteX85" fmla="*/ 47182 w 882141"/>
                  <a:gd name="connsiteY85" fmla="*/ 531114 h 952214"/>
                  <a:gd name="connsiteX86" fmla="*/ 60993 w 882141"/>
                  <a:gd name="connsiteY86" fmla="*/ 535686 h 952214"/>
                  <a:gd name="connsiteX87" fmla="*/ 87377 w 882141"/>
                  <a:gd name="connsiteY87" fmla="*/ 513683 h 952214"/>
                  <a:gd name="connsiteX88" fmla="*/ 213393 w 882141"/>
                  <a:gd name="connsiteY88" fmla="*/ 638175 h 952214"/>
                  <a:gd name="connsiteX89" fmla="*/ 216060 w 882141"/>
                  <a:gd name="connsiteY89" fmla="*/ 637223 h 952214"/>
                  <a:gd name="connsiteX90" fmla="*/ 217679 w 882141"/>
                  <a:gd name="connsiteY90" fmla="*/ 633127 h 952214"/>
                  <a:gd name="connsiteX91" fmla="*/ 215393 w 882141"/>
                  <a:gd name="connsiteY91" fmla="*/ 615125 h 952214"/>
                  <a:gd name="connsiteX92" fmla="*/ 213679 w 882141"/>
                  <a:gd name="connsiteY92" fmla="*/ 612077 h 952214"/>
                  <a:gd name="connsiteX93" fmla="*/ 211107 w 882141"/>
                  <a:gd name="connsiteY93" fmla="*/ 611219 h 952214"/>
                  <a:gd name="connsiteX94" fmla="*/ 210345 w 882141"/>
                  <a:gd name="connsiteY94" fmla="*/ 611315 h 952214"/>
                  <a:gd name="connsiteX95" fmla="*/ 190247 w 882141"/>
                  <a:gd name="connsiteY95" fmla="*/ 613124 h 952214"/>
                  <a:gd name="connsiteX96" fmla="*/ 186056 w 882141"/>
                  <a:gd name="connsiteY96" fmla="*/ 613029 h 952214"/>
                  <a:gd name="connsiteX97" fmla="*/ 185866 w 882141"/>
                  <a:gd name="connsiteY97" fmla="*/ 613029 h 952214"/>
                  <a:gd name="connsiteX98" fmla="*/ 181770 w 882141"/>
                  <a:gd name="connsiteY98" fmla="*/ 615791 h 952214"/>
                  <a:gd name="connsiteX99" fmla="*/ 183104 w 882141"/>
                  <a:gd name="connsiteY99" fmla="*/ 620744 h 952214"/>
                  <a:gd name="connsiteX100" fmla="*/ 211774 w 882141"/>
                  <a:gd name="connsiteY100" fmla="*/ 637794 h 952214"/>
                  <a:gd name="connsiteX101" fmla="*/ 213393 w 882141"/>
                  <a:gd name="connsiteY101" fmla="*/ 638175 h 952214"/>
                  <a:gd name="connsiteX102" fmla="*/ 652496 w 882141"/>
                  <a:gd name="connsiteY102" fmla="*/ 638270 h 952214"/>
                  <a:gd name="connsiteX103" fmla="*/ 687071 w 882141"/>
                  <a:gd name="connsiteY103" fmla="*/ 616649 h 952214"/>
                  <a:gd name="connsiteX104" fmla="*/ 688119 w 882141"/>
                  <a:gd name="connsiteY104" fmla="*/ 611600 h 952214"/>
                  <a:gd name="connsiteX105" fmla="*/ 684119 w 882141"/>
                  <a:gd name="connsiteY105" fmla="*/ 609029 h 952214"/>
                  <a:gd name="connsiteX106" fmla="*/ 683642 w 882141"/>
                  <a:gd name="connsiteY106" fmla="*/ 609029 h 952214"/>
                  <a:gd name="connsiteX107" fmla="*/ 674308 w 882141"/>
                  <a:gd name="connsiteY107" fmla="*/ 609600 h 952214"/>
                  <a:gd name="connsiteX108" fmla="*/ 655353 w 882141"/>
                  <a:gd name="connsiteY108" fmla="*/ 607028 h 952214"/>
                  <a:gd name="connsiteX109" fmla="*/ 654115 w 882141"/>
                  <a:gd name="connsiteY109" fmla="*/ 606838 h 952214"/>
                  <a:gd name="connsiteX110" fmla="*/ 651734 w 882141"/>
                  <a:gd name="connsiteY110" fmla="*/ 607600 h 952214"/>
                  <a:gd name="connsiteX111" fmla="*/ 649829 w 882141"/>
                  <a:gd name="connsiteY111" fmla="*/ 610743 h 952214"/>
                  <a:gd name="connsiteX112" fmla="*/ 646685 w 882141"/>
                  <a:gd name="connsiteY112" fmla="*/ 633413 h 952214"/>
                  <a:gd name="connsiteX113" fmla="*/ 648209 w 882141"/>
                  <a:gd name="connsiteY113" fmla="*/ 637508 h 952214"/>
                  <a:gd name="connsiteX114" fmla="*/ 650972 w 882141"/>
                  <a:gd name="connsiteY114" fmla="*/ 638461 h 952214"/>
                  <a:gd name="connsiteX115" fmla="*/ 652496 w 882141"/>
                  <a:gd name="connsiteY115" fmla="*/ 638270 h 952214"/>
                  <a:gd name="connsiteX116" fmla="*/ 347696 w 882141"/>
                  <a:gd name="connsiteY116" fmla="*/ 813245 h 952214"/>
                  <a:gd name="connsiteX117" fmla="*/ 232824 w 882141"/>
                  <a:gd name="connsiteY117" fmla="*/ 689039 h 952214"/>
                  <a:gd name="connsiteX118" fmla="*/ 229395 w 882141"/>
                  <a:gd name="connsiteY118" fmla="*/ 686372 h 952214"/>
                  <a:gd name="connsiteX119" fmla="*/ 120429 w 882141"/>
                  <a:gd name="connsiteY119" fmla="*/ 612648 h 952214"/>
                  <a:gd name="connsiteX120" fmla="*/ 116619 w 882141"/>
                  <a:gd name="connsiteY120" fmla="*/ 610457 h 952214"/>
                  <a:gd name="connsiteX121" fmla="*/ 116524 w 882141"/>
                  <a:gd name="connsiteY121" fmla="*/ 610457 h 952214"/>
                  <a:gd name="connsiteX122" fmla="*/ 112714 w 882141"/>
                  <a:gd name="connsiteY122" fmla="*/ 612743 h 952214"/>
                  <a:gd name="connsiteX123" fmla="*/ 110333 w 882141"/>
                  <a:gd name="connsiteY123" fmla="*/ 617220 h 952214"/>
                  <a:gd name="connsiteX124" fmla="*/ 50992 w 882141"/>
                  <a:gd name="connsiteY124" fmla="*/ 689229 h 952214"/>
                  <a:gd name="connsiteX125" fmla="*/ 49658 w 882141"/>
                  <a:gd name="connsiteY125" fmla="*/ 692753 h 952214"/>
                  <a:gd name="connsiteX126" fmla="*/ 50516 w 882141"/>
                  <a:gd name="connsiteY126" fmla="*/ 708660 h 952214"/>
                  <a:gd name="connsiteX127" fmla="*/ 63279 w 882141"/>
                  <a:gd name="connsiteY127" fmla="*/ 766001 h 952214"/>
                  <a:gd name="connsiteX128" fmla="*/ 108047 w 882141"/>
                  <a:gd name="connsiteY128" fmla="*/ 796290 h 952214"/>
                  <a:gd name="connsiteX129" fmla="*/ 116143 w 882141"/>
                  <a:gd name="connsiteY129" fmla="*/ 799529 h 952214"/>
                  <a:gd name="connsiteX130" fmla="*/ 162149 w 882141"/>
                  <a:gd name="connsiteY130" fmla="*/ 839057 h 952214"/>
                  <a:gd name="connsiteX131" fmla="*/ 169483 w 882141"/>
                  <a:gd name="connsiteY131" fmla="*/ 853821 h 952214"/>
                  <a:gd name="connsiteX132" fmla="*/ 183104 w 882141"/>
                  <a:gd name="connsiteY132" fmla="*/ 879348 h 952214"/>
                  <a:gd name="connsiteX133" fmla="*/ 243778 w 882141"/>
                  <a:gd name="connsiteY133" fmla="*/ 918115 h 952214"/>
                  <a:gd name="connsiteX134" fmla="*/ 251588 w 882141"/>
                  <a:gd name="connsiteY134" fmla="*/ 920591 h 952214"/>
                  <a:gd name="connsiteX135" fmla="*/ 287593 w 882141"/>
                  <a:gd name="connsiteY135" fmla="*/ 947071 h 952214"/>
                  <a:gd name="connsiteX136" fmla="*/ 291879 w 882141"/>
                  <a:gd name="connsiteY136" fmla="*/ 949166 h 952214"/>
                  <a:gd name="connsiteX137" fmla="*/ 293022 w 882141"/>
                  <a:gd name="connsiteY137" fmla="*/ 949071 h 952214"/>
                  <a:gd name="connsiteX138" fmla="*/ 312263 w 882141"/>
                  <a:gd name="connsiteY138" fmla="*/ 944690 h 952214"/>
                  <a:gd name="connsiteX139" fmla="*/ 312929 w 882141"/>
                  <a:gd name="connsiteY139" fmla="*/ 944690 h 952214"/>
                  <a:gd name="connsiteX140" fmla="*/ 315215 w 882141"/>
                  <a:gd name="connsiteY140" fmla="*/ 943642 h 952214"/>
                  <a:gd name="connsiteX141" fmla="*/ 340742 w 882141"/>
                  <a:gd name="connsiteY141" fmla="*/ 927640 h 952214"/>
                  <a:gd name="connsiteX142" fmla="*/ 343409 w 882141"/>
                  <a:gd name="connsiteY142" fmla="*/ 924020 h 952214"/>
                  <a:gd name="connsiteX143" fmla="*/ 344267 w 882141"/>
                  <a:gd name="connsiteY143" fmla="*/ 913733 h 952214"/>
                  <a:gd name="connsiteX144" fmla="*/ 350077 w 882141"/>
                  <a:gd name="connsiteY144" fmla="*/ 817436 h 952214"/>
                  <a:gd name="connsiteX145" fmla="*/ 347696 w 882141"/>
                  <a:gd name="connsiteY145" fmla="*/ 813245 h 952214"/>
                  <a:gd name="connsiteX146" fmla="*/ 752889 w 882141"/>
                  <a:gd name="connsiteY146" fmla="*/ 611981 h 952214"/>
                  <a:gd name="connsiteX147" fmla="*/ 749079 w 882141"/>
                  <a:gd name="connsiteY147" fmla="*/ 609695 h 952214"/>
                  <a:gd name="connsiteX148" fmla="*/ 749079 w 882141"/>
                  <a:gd name="connsiteY148" fmla="*/ 609695 h 952214"/>
                  <a:gd name="connsiteX149" fmla="*/ 745269 w 882141"/>
                  <a:gd name="connsiteY149" fmla="*/ 611886 h 952214"/>
                  <a:gd name="connsiteX150" fmla="*/ 634589 w 882141"/>
                  <a:gd name="connsiteY150" fmla="*/ 686562 h 952214"/>
                  <a:gd name="connsiteX151" fmla="*/ 631160 w 882141"/>
                  <a:gd name="connsiteY151" fmla="*/ 689324 h 952214"/>
                  <a:gd name="connsiteX152" fmla="*/ 505144 w 882141"/>
                  <a:gd name="connsiteY152" fmla="*/ 821531 h 952214"/>
                  <a:gd name="connsiteX153" fmla="*/ 502286 w 882141"/>
                  <a:gd name="connsiteY153" fmla="*/ 825722 h 952214"/>
                  <a:gd name="connsiteX154" fmla="*/ 507906 w 882141"/>
                  <a:gd name="connsiteY154" fmla="*/ 922211 h 952214"/>
                  <a:gd name="connsiteX155" fmla="*/ 510668 w 882141"/>
                  <a:gd name="connsiteY155" fmla="*/ 925830 h 952214"/>
                  <a:gd name="connsiteX156" fmla="*/ 536957 w 882141"/>
                  <a:gd name="connsiteY156" fmla="*/ 943261 h 952214"/>
                  <a:gd name="connsiteX157" fmla="*/ 540101 w 882141"/>
                  <a:gd name="connsiteY157" fmla="*/ 944594 h 952214"/>
                  <a:gd name="connsiteX158" fmla="*/ 541720 w 882141"/>
                  <a:gd name="connsiteY158" fmla="*/ 944499 h 952214"/>
                  <a:gd name="connsiteX159" fmla="*/ 572867 w 882141"/>
                  <a:gd name="connsiteY159" fmla="*/ 952024 h 952214"/>
                  <a:gd name="connsiteX160" fmla="*/ 574010 w 882141"/>
                  <a:gd name="connsiteY160" fmla="*/ 952214 h 952214"/>
                  <a:gd name="connsiteX161" fmla="*/ 578010 w 882141"/>
                  <a:gd name="connsiteY161" fmla="*/ 949643 h 952214"/>
                  <a:gd name="connsiteX162" fmla="*/ 582582 w 882141"/>
                  <a:gd name="connsiteY162" fmla="*/ 938022 h 952214"/>
                  <a:gd name="connsiteX163" fmla="*/ 601632 w 882141"/>
                  <a:gd name="connsiteY163" fmla="*/ 907923 h 952214"/>
                  <a:gd name="connsiteX164" fmla="*/ 638303 w 882141"/>
                  <a:gd name="connsiteY164" fmla="*/ 898589 h 952214"/>
                  <a:gd name="connsiteX165" fmla="*/ 708884 w 882141"/>
                  <a:gd name="connsiteY165" fmla="*/ 862298 h 952214"/>
                  <a:gd name="connsiteX166" fmla="*/ 719456 w 882141"/>
                  <a:gd name="connsiteY166" fmla="*/ 839724 h 952214"/>
                  <a:gd name="connsiteX167" fmla="*/ 751651 w 882141"/>
                  <a:gd name="connsiteY167" fmla="*/ 790289 h 952214"/>
                  <a:gd name="connsiteX168" fmla="*/ 756318 w 882141"/>
                  <a:gd name="connsiteY168" fmla="*/ 786670 h 952214"/>
                  <a:gd name="connsiteX169" fmla="*/ 823565 w 882141"/>
                  <a:gd name="connsiteY169" fmla="*/ 702374 h 952214"/>
                  <a:gd name="connsiteX170" fmla="*/ 822422 w 882141"/>
                  <a:gd name="connsiteY170" fmla="*/ 698183 h 952214"/>
                  <a:gd name="connsiteX171" fmla="*/ 752889 w 882141"/>
                  <a:gd name="connsiteY171" fmla="*/ 611981 h 95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</a:cxnLst>
                <a:rect l="l" t="t" r="r" b="b"/>
                <a:pathLst>
                  <a:path w="882141" h="952214">
                    <a:moveTo>
                      <a:pt x="881381" y="394811"/>
                    </a:moveTo>
                    <a:cubicBezTo>
                      <a:pt x="881286" y="396335"/>
                      <a:pt x="880334" y="397669"/>
                      <a:pt x="878905" y="398336"/>
                    </a:cubicBezTo>
                    <a:cubicBezTo>
                      <a:pt x="878333" y="398621"/>
                      <a:pt x="877667" y="398812"/>
                      <a:pt x="877000" y="398812"/>
                    </a:cubicBezTo>
                    <a:cubicBezTo>
                      <a:pt x="876143" y="398812"/>
                      <a:pt x="875285" y="398526"/>
                      <a:pt x="874619" y="398050"/>
                    </a:cubicBezTo>
                    <a:cubicBezTo>
                      <a:pt x="868808" y="394145"/>
                      <a:pt x="863284" y="389763"/>
                      <a:pt x="857950" y="385572"/>
                    </a:cubicBezTo>
                    <a:cubicBezTo>
                      <a:pt x="847568" y="377285"/>
                      <a:pt x="837852" y="369475"/>
                      <a:pt x="825565" y="365093"/>
                    </a:cubicBezTo>
                    <a:cubicBezTo>
                      <a:pt x="808039" y="358902"/>
                      <a:pt x="786227" y="355283"/>
                      <a:pt x="765653" y="355283"/>
                    </a:cubicBezTo>
                    <a:cubicBezTo>
                      <a:pt x="747269" y="355283"/>
                      <a:pt x="721361" y="358045"/>
                      <a:pt x="702407" y="371380"/>
                    </a:cubicBezTo>
                    <a:cubicBezTo>
                      <a:pt x="696025" y="375857"/>
                      <a:pt x="695072" y="385286"/>
                      <a:pt x="696406" y="392525"/>
                    </a:cubicBezTo>
                    <a:cubicBezTo>
                      <a:pt x="696787" y="394430"/>
                      <a:pt x="695739" y="396335"/>
                      <a:pt x="694025" y="397193"/>
                    </a:cubicBezTo>
                    <a:cubicBezTo>
                      <a:pt x="687262" y="400526"/>
                      <a:pt x="680499" y="404813"/>
                      <a:pt x="674022" y="409766"/>
                    </a:cubicBezTo>
                    <a:cubicBezTo>
                      <a:pt x="673260" y="410337"/>
                      <a:pt x="672308" y="410623"/>
                      <a:pt x="671355" y="410623"/>
                    </a:cubicBezTo>
                    <a:cubicBezTo>
                      <a:pt x="670784" y="410623"/>
                      <a:pt x="670307" y="410528"/>
                      <a:pt x="669831" y="410337"/>
                    </a:cubicBezTo>
                    <a:cubicBezTo>
                      <a:pt x="668402" y="409766"/>
                      <a:pt x="667355" y="408527"/>
                      <a:pt x="667164" y="407099"/>
                    </a:cubicBezTo>
                    <a:cubicBezTo>
                      <a:pt x="655258" y="342233"/>
                      <a:pt x="622111" y="270605"/>
                      <a:pt x="578486" y="215456"/>
                    </a:cubicBezTo>
                    <a:cubicBezTo>
                      <a:pt x="577439" y="214122"/>
                      <a:pt x="576581" y="214122"/>
                      <a:pt x="576296" y="214122"/>
                    </a:cubicBezTo>
                    <a:cubicBezTo>
                      <a:pt x="576010" y="214122"/>
                      <a:pt x="575629" y="214217"/>
                      <a:pt x="575343" y="214313"/>
                    </a:cubicBezTo>
                    <a:cubicBezTo>
                      <a:pt x="575057" y="214408"/>
                      <a:pt x="574772" y="214503"/>
                      <a:pt x="574486" y="214503"/>
                    </a:cubicBezTo>
                    <a:cubicBezTo>
                      <a:pt x="573819" y="214598"/>
                      <a:pt x="572867" y="214884"/>
                      <a:pt x="572105" y="216408"/>
                    </a:cubicBezTo>
                    <a:cubicBezTo>
                      <a:pt x="538481" y="282893"/>
                      <a:pt x="480569" y="287179"/>
                      <a:pt x="419324" y="291751"/>
                    </a:cubicBezTo>
                    <a:cubicBezTo>
                      <a:pt x="402083" y="292989"/>
                      <a:pt x="384272" y="294323"/>
                      <a:pt x="366936" y="297180"/>
                    </a:cubicBezTo>
                    <a:cubicBezTo>
                      <a:pt x="331979" y="302800"/>
                      <a:pt x="291879" y="311563"/>
                      <a:pt x="259875" y="333947"/>
                    </a:cubicBezTo>
                    <a:cubicBezTo>
                      <a:pt x="235682" y="350901"/>
                      <a:pt x="222537" y="380333"/>
                      <a:pt x="209774" y="408813"/>
                    </a:cubicBezTo>
                    <a:lnTo>
                      <a:pt x="206821" y="415385"/>
                    </a:lnTo>
                    <a:cubicBezTo>
                      <a:pt x="206249" y="416624"/>
                      <a:pt x="205106" y="417576"/>
                      <a:pt x="203773" y="417862"/>
                    </a:cubicBezTo>
                    <a:cubicBezTo>
                      <a:pt x="203487" y="417957"/>
                      <a:pt x="203201" y="417957"/>
                      <a:pt x="202820" y="417957"/>
                    </a:cubicBezTo>
                    <a:cubicBezTo>
                      <a:pt x="201773" y="417957"/>
                      <a:pt x="200725" y="417576"/>
                      <a:pt x="199963" y="416814"/>
                    </a:cubicBezTo>
                    <a:cubicBezTo>
                      <a:pt x="190533" y="408432"/>
                      <a:pt x="180818" y="401765"/>
                      <a:pt x="171007" y="396907"/>
                    </a:cubicBezTo>
                    <a:cubicBezTo>
                      <a:pt x="169388" y="396145"/>
                      <a:pt x="168435" y="394335"/>
                      <a:pt x="168626" y="392525"/>
                    </a:cubicBezTo>
                    <a:cubicBezTo>
                      <a:pt x="169388" y="385477"/>
                      <a:pt x="168054" y="378238"/>
                      <a:pt x="164911" y="373094"/>
                    </a:cubicBezTo>
                    <a:cubicBezTo>
                      <a:pt x="160148" y="365189"/>
                      <a:pt x="144051" y="355759"/>
                      <a:pt x="94045" y="355759"/>
                    </a:cubicBezTo>
                    <a:cubicBezTo>
                      <a:pt x="87949" y="355759"/>
                      <a:pt x="82520" y="355854"/>
                      <a:pt x="78424" y="356045"/>
                    </a:cubicBezTo>
                    <a:cubicBezTo>
                      <a:pt x="51468" y="356711"/>
                      <a:pt x="30132" y="369475"/>
                      <a:pt x="6986" y="384810"/>
                    </a:cubicBezTo>
                    <a:cubicBezTo>
                      <a:pt x="6224" y="385286"/>
                      <a:pt x="5462" y="385572"/>
                      <a:pt x="4605" y="385572"/>
                    </a:cubicBezTo>
                    <a:cubicBezTo>
                      <a:pt x="3938" y="385572"/>
                      <a:pt x="3272" y="385382"/>
                      <a:pt x="2605" y="385096"/>
                    </a:cubicBezTo>
                    <a:cubicBezTo>
                      <a:pt x="1176" y="384334"/>
                      <a:pt x="319" y="383000"/>
                      <a:pt x="224" y="381381"/>
                    </a:cubicBezTo>
                    <a:cubicBezTo>
                      <a:pt x="-824" y="356045"/>
                      <a:pt x="986" y="323564"/>
                      <a:pt x="23941" y="296323"/>
                    </a:cubicBezTo>
                    <a:cubicBezTo>
                      <a:pt x="35085" y="283178"/>
                      <a:pt x="49468" y="273272"/>
                      <a:pt x="63470" y="263652"/>
                    </a:cubicBezTo>
                    <a:cubicBezTo>
                      <a:pt x="70709" y="258699"/>
                      <a:pt x="78138" y="253556"/>
                      <a:pt x="84806" y="248126"/>
                    </a:cubicBezTo>
                    <a:cubicBezTo>
                      <a:pt x="109094" y="228505"/>
                      <a:pt x="127763" y="206788"/>
                      <a:pt x="143384" y="179642"/>
                    </a:cubicBezTo>
                    <a:cubicBezTo>
                      <a:pt x="150052" y="168116"/>
                      <a:pt x="155576" y="156020"/>
                      <a:pt x="160910" y="144399"/>
                    </a:cubicBezTo>
                    <a:cubicBezTo>
                      <a:pt x="176817" y="109728"/>
                      <a:pt x="191771" y="76867"/>
                      <a:pt x="234539" y="60579"/>
                    </a:cubicBezTo>
                    <a:cubicBezTo>
                      <a:pt x="252255" y="53816"/>
                      <a:pt x="271115" y="51435"/>
                      <a:pt x="289307" y="49054"/>
                    </a:cubicBezTo>
                    <a:cubicBezTo>
                      <a:pt x="310167" y="46387"/>
                      <a:pt x="329789" y="43910"/>
                      <a:pt x="348267" y="35433"/>
                    </a:cubicBezTo>
                    <a:cubicBezTo>
                      <a:pt x="354458" y="32576"/>
                      <a:pt x="360459" y="29623"/>
                      <a:pt x="366460" y="26765"/>
                    </a:cubicBezTo>
                    <a:cubicBezTo>
                      <a:pt x="384176" y="18098"/>
                      <a:pt x="401036" y="9906"/>
                      <a:pt x="421229" y="5143"/>
                    </a:cubicBezTo>
                    <a:cubicBezTo>
                      <a:pt x="435516" y="1715"/>
                      <a:pt x="449994" y="0"/>
                      <a:pt x="463996" y="0"/>
                    </a:cubicBezTo>
                    <a:cubicBezTo>
                      <a:pt x="528766" y="0"/>
                      <a:pt x="582677" y="36290"/>
                      <a:pt x="608109" y="97060"/>
                    </a:cubicBezTo>
                    <a:cubicBezTo>
                      <a:pt x="608395" y="97822"/>
                      <a:pt x="608871" y="98393"/>
                      <a:pt x="609443" y="98965"/>
                    </a:cubicBezTo>
                    <a:cubicBezTo>
                      <a:pt x="610205" y="99727"/>
                      <a:pt x="611348" y="100584"/>
                      <a:pt x="612776" y="100584"/>
                    </a:cubicBezTo>
                    <a:cubicBezTo>
                      <a:pt x="613443" y="100584"/>
                      <a:pt x="614110" y="100394"/>
                      <a:pt x="614872" y="100013"/>
                    </a:cubicBezTo>
                    <a:cubicBezTo>
                      <a:pt x="639256" y="87725"/>
                      <a:pt x="662402" y="81534"/>
                      <a:pt x="683642" y="81534"/>
                    </a:cubicBezTo>
                    <a:cubicBezTo>
                      <a:pt x="701645" y="81534"/>
                      <a:pt x="718599" y="86011"/>
                      <a:pt x="734220" y="94774"/>
                    </a:cubicBezTo>
                    <a:cubicBezTo>
                      <a:pt x="769653" y="114681"/>
                      <a:pt x="789179" y="159830"/>
                      <a:pt x="792227" y="228981"/>
                    </a:cubicBezTo>
                    <a:lnTo>
                      <a:pt x="792513" y="236030"/>
                    </a:lnTo>
                    <a:cubicBezTo>
                      <a:pt x="793275" y="257842"/>
                      <a:pt x="793942" y="276701"/>
                      <a:pt x="809372" y="291941"/>
                    </a:cubicBezTo>
                    <a:cubicBezTo>
                      <a:pt x="815754" y="298228"/>
                      <a:pt x="824898" y="300990"/>
                      <a:pt x="834518" y="303848"/>
                    </a:cubicBezTo>
                    <a:cubicBezTo>
                      <a:pt x="840329" y="305562"/>
                      <a:pt x="846425" y="307372"/>
                      <a:pt x="851759" y="310039"/>
                    </a:cubicBezTo>
                    <a:cubicBezTo>
                      <a:pt x="875190" y="321945"/>
                      <a:pt x="885096" y="350330"/>
                      <a:pt x="881381" y="394811"/>
                    </a:cubicBezTo>
                    <a:close/>
                    <a:moveTo>
                      <a:pt x="765462" y="411575"/>
                    </a:moveTo>
                    <a:cubicBezTo>
                      <a:pt x="764033" y="411575"/>
                      <a:pt x="762509" y="411575"/>
                      <a:pt x="760985" y="411671"/>
                    </a:cubicBezTo>
                    <a:cubicBezTo>
                      <a:pt x="759366" y="411766"/>
                      <a:pt x="757842" y="412718"/>
                      <a:pt x="757175" y="414147"/>
                    </a:cubicBezTo>
                    <a:cubicBezTo>
                      <a:pt x="756509" y="415671"/>
                      <a:pt x="756699" y="417386"/>
                      <a:pt x="757652" y="418624"/>
                    </a:cubicBezTo>
                    <a:cubicBezTo>
                      <a:pt x="775940" y="441960"/>
                      <a:pt x="781940" y="474250"/>
                      <a:pt x="772892" y="501015"/>
                    </a:cubicBezTo>
                    <a:cubicBezTo>
                      <a:pt x="772796" y="501206"/>
                      <a:pt x="772701" y="501396"/>
                      <a:pt x="772606" y="501587"/>
                    </a:cubicBezTo>
                    <a:cubicBezTo>
                      <a:pt x="772034" y="502920"/>
                      <a:pt x="772225" y="504349"/>
                      <a:pt x="772987" y="505587"/>
                    </a:cubicBezTo>
                    <a:lnTo>
                      <a:pt x="774797" y="508445"/>
                    </a:lnTo>
                    <a:cubicBezTo>
                      <a:pt x="775844" y="510159"/>
                      <a:pt x="776987" y="511874"/>
                      <a:pt x="778416" y="514160"/>
                    </a:cubicBezTo>
                    <a:cubicBezTo>
                      <a:pt x="785846" y="525304"/>
                      <a:pt x="792799" y="535781"/>
                      <a:pt x="804419" y="535781"/>
                    </a:cubicBezTo>
                    <a:cubicBezTo>
                      <a:pt x="808801" y="535781"/>
                      <a:pt x="813278" y="534257"/>
                      <a:pt x="818231" y="531114"/>
                    </a:cubicBezTo>
                    <a:cubicBezTo>
                      <a:pt x="819374" y="530352"/>
                      <a:pt x="820136" y="529114"/>
                      <a:pt x="820231" y="527780"/>
                    </a:cubicBezTo>
                    <a:cubicBezTo>
                      <a:pt x="821850" y="507016"/>
                      <a:pt x="827660" y="486442"/>
                      <a:pt x="836804" y="468249"/>
                    </a:cubicBezTo>
                    <a:cubicBezTo>
                      <a:pt x="837281" y="467201"/>
                      <a:pt x="837376" y="466058"/>
                      <a:pt x="837090" y="464915"/>
                    </a:cubicBezTo>
                    <a:cubicBezTo>
                      <a:pt x="824993" y="428054"/>
                      <a:pt x="802895" y="411575"/>
                      <a:pt x="765462" y="411575"/>
                    </a:cubicBezTo>
                    <a:close/>
                    <a:moveTo>
                      <a:pt x="87377" y="513683"/>
                    </a:moveTo>
                    <a:cubicBezTo>
                      <a:pt x="88425" y="511969"/>
                      <a:pt x="92426" y="505682"/>
                      <a:pt x="92426" y="505682"/>
                    </a:cubicBezTo>
                    <a:cubicBezTo>
                      <a:pt x="93188" y="504539"/>
                      <a:pt x="93283" y="503015"/>
                      <a:pt x="92807" y="501777"/>
                    </a:cubicBezTo>
                    <a:cubicBezTo>
                      <a:pt x="92711" y="501587"/>
                      <a:pt x="92616" y="501396"/>
                      <a:pt x="92521" y="501110"/>
                    </a:cubicBezTo>
                    <a:cubicBezTo>
                      <a:pt x="83377" y="473964"/>
                      <a:pt x="89473" y="441484"/>
                      <a:pt x="108142" y="418052"/>
                    </a:cubicBezTo>
                    <a:cubicBezTo>
                      <a:pt x="109190" y="416814"/>
                      <a:pt x="109380" y="415100"/>
                      <a:pt x="108713" y="413576"/>
                    </a:cubicBezTo>
                    <a:cubicBezTo>
                      <a:pt x="108047" y="412052"/>
                      <a:pt x="106713" y="411099"/>
                      <a:pt x="105094" y="411004"/>
                    </a:cubicBezTo>
                    <a:cubicBezTo>
                      <a:pt x="102332" y="410813"/>
                      <a:pt x="99665" y="410718"/>
                      <a:pt x="97093" y="410718"/>
                    </a:cubicBezTo>
                    <a:cubicBezTo>
                      <a:pt x="63279" y="410718"/>
                      <a:pt x="40133" y="428911"/>
                      <a:pt x="28322" y="464915"/>
                    </a:cubicBezTo>
                    <a:cubicBezTo>
                      <a:pt x="27941" y="466058"/>
                      <a:pt x="28037" y="467201"/>
                      <a:pt x="28608" y="468249"/>
                    </a:cubicBezTo>
                    <a:cubicBezTo>
                      <a:pt x="37847" y="486442"/>
                      <a:pt x="43562" y="507016"/>
                      <a:pt x="45182" y="527780"/>
                    </a:cubicBezTo>
                    <a:cubicBezTo>
                      <a:pt x="45277" y="529114"/>
                      <a:pt x="46039" y="530352"/>
                      <a:pt x="47182" y="531114"/>
                    </a:cubicBezTo>
                    <a:cubicBezTo>
                      <a:pt x="52135" y="534257"/>
                      <a:pt x="56612" y="535686"/>
                      <a:pt x="60993" y="535686"/>
                    </a:cubicBezTo>
                    <a:cubicBezTo>
                      <a:pt x="73090" y="535781"/>
                      <a:pt x="80329" y="524542"/>
                      <a:pt x="87377" y="513683"/>
                    </a:cubicBezTo>
                    <a:close/>
                    <a:moveTo>
                      <a:pt x="213393" y="638175"/>
                    </a:moveTo>
                    <a:cubicBezTo>
                      <a:pt x="214346" y="638175"/>
                      <a:pt x="215298" y="637889"/>
                      <a:pt x="216060" y="637223"/>
                    </a:cubicBezTo>
                    <a:cubicBezTo>
                      <a:pt x="217298" y="636270"/>
                      <a:pt x="217870" y="634651"/>
                      <a:pt x="217679" y="633127"/>
                    </a:cubicBezTo>
                    <a:cubicBezTo>
                      <a:pt x="216822" y="627507"/>
                      <a:pt x="216060" y="621411"/>
                      <a:pt x="215393" y="615125"/>
                    </a:cubicBezTo>
                    <a:cubicBezTo>
                      <a:pt x="215298" y="613886"/>
                      <a:pt x="214631" y="612839"/>
                      <a:pt x="213679" y="612077"/>
                    </a:cubicBezTo>
                    <a:cubicBezTo>
                      <a:pt x="212917" y="611505"/>
                      <a:pt x="211964" y="611219"/>
                      <a:pt x="211107" y="611219"/>
                    </a:cubicBezTo>
                    <a:cubicBezTo>
                      <a:pt x="210821" y="611219"/>
                      <a:pt x="210631" y="611219"/>
                      <a:pt x="210345" y="611315"/>
                    </a:cubicBezTo>
                    <a:cubicBezTo>
                      <a:pt x="203678" y="612553"/>
                      <a:pt x="196915" y="613124"/>
                      <a:pt x="190247" y="613124"/>
                    </a:cubicBezTo>
                    <a:cubicBezTo>
                      <a:pt x="188819" y="613124"/>
                      <a:pt x="187390" y="613124"/>
                      <a:pt x="186056" y="613029"/>
                    </a:cubicBezTo>
                    <a:cubicBezTo>
                      <a:pt x="185961" y="613029"/>
                      <a:pt x="185961" y="613029"/>
                      <a:pt x="185866" y="613029"/>
                    </a:cubicBezTo>
                    <a:cubicBezTo>
                      <a:pt x="184056" y="613029"/>
                      <a:pt x="182437" y="614172"/>
                      <a:pt x="181770" y="615791"/>
                    </a:cubicBezTo>
                    <a:cubicBezTo>
                      <a:pt x="181103" y="617506"/>
                      <a:pt x="181675" y="619506"/>
                      <a:pt x="183104" y="620744"/>
                    </a:cubicBezTo>
                    <a:cubicBezTo>
                      <a:pt x="192057" y="628079"/>
                      <a:pt x="201773" y="633794"/>
                      <a:pt x="211774" y="637794"/>
                    </a:cubicBezTo>
                    <a:cubicBezTo>
                      <a:pt x="212250" y="638080"/>
                      <a:pt x="212822" y="638175"/>
                      <a:pt x="213393" y="638175"/>
                    </a:cubicBezTo>
                    <a:close/>
                    <a:moveTo>
                      <a:pt x="652496" y="638270"/>
                    </a:moveTo>
                    <a:cubicBezTo>
                      <a:pt x="664688" y="633508"/>
                      <a:pt x="676308" y="626269"/>
                      <a:pt x="687071" y="616649"/>
                    </a:cubicBezTo>
                    <a:cubicBezTo>
                      <a:pt x="688500" y="615410"/>
                      <a:pt x="688881" y="613410"/>
                      <a:pt x="688119" y="611600"/>
                    </a:cubicBezTo>
                    <a:cubicBezTo>
                      <a:pt x="687452" y="609981"/>
                      <a:pt x="685833" y="609029"/>
                      <a:pt x="684119" y="609029"/>
                    </a:cubicBezTo>
                    <a:cubicBezTo>
                      <a:pt x="683928" y="609029"/>
                      <a:pt x="683833" y="609029"/>
                      <a:pt x="683642" y="609029"/>
                    </a:cubicBezTo>
                    <a:cubicBezTo>
                      <a:pt x="680499" y="609410"/>
                      <a:pt x="677356" y="609600"/>
                      <a:pt x="674308" y="609600"/>
                    </a:cubicBezTo>
                    <a:cubicBezTo>
                      <a:pt x="667545" y="609600"/>
                      <a:pt x="661163" y="608743"/>
                      <a:pt x="655353" y="607028"/>
                    </a:cubicBezTo>
                    <a:cubicBezTo>
                      <a:pt x="654972" y="606933"/>
                      <a:pt x="654591" y="606838"/>
                      <a:pt x="654115" y="606838"/>
                    </a:cubicBezTo>
                    <a:cubicBezTo>
                      <a:pt x="653258" y="606838"/>
                      <a:pt x="652400" y="607124"/>
                      <a:pt x="651734" y="607600"/>
                    </a:cubicBezTo>
                    <a:cubicBezTo>
                      <a:pt x="650686" y="608362"/>
                      <a:pt x="649924" y="609505"/>
                      <a:pt x="649829" y="610743"/>
                    </a:cubicBezTo>
                    <a:cubicBezTo>
                      <a:pt x="649067" y="618458"/>
                      <a:pt x="647924" y="626078"/>
                      <a:pt x="646685" y="633413"/>
                    </a:cubicBezTo>
                    <a:cubicBezTo>
                      <a:pt x="646400" y="634937"/>
                      <a:pt x="646971" y="636556"/>
                      <a:pt x="648209" y="637508"/>
                    </a:cubicBezTo>
                    <a:cubicBezTo>
                      <a:pt x="648971" y="638175"/>
                      <a:pt x="650019" y="638461"/>
                      <a:pt x="650972" y="638461"/>
                    </a:cubicBezTo>
                    <a:cubicBezTo>
                      <a:pt x="651448" y="638556"/>
                      <a:pt x="652019" y="638461"/>
                      <a:pt x="652496" y="638270"/>
                    </a:cubicBezTo>
                    <a:close/>
                    <a:moveTo>
                      <a:pt x="347696" y="813245"/>
                    </a:moveTo>
                    <a:cubicBezTo>
                      <a:pt x="295975" y="789813"/>
                      <a:pt x="255113" y="745712"/>
                      <a:pt x="232824" y="689039"/>
                    </a:cubicBezTo>
                    <a:cubicBezTo>
                      <a:pt x="232253" y="687610"/>
                      <a:pt x="230919" y="686562"/>
                      <a:pt x="229395" y="686372"/>
                    </a:cubicBezTo>
                    <a:cubicBezTo>
                      <a:pt x="182342" y="679418"/>
                      <a:pt x="143670" y="653225"/>
                      <a:pt x="120429" y="612648"/>
                    </a:cubicBezTo>
                    <a:cubicBezTo>
                      <a:pt x="119667" y="611315"/>
                      <a:pt x="118238" y="610457"/>
                      <a:pt x="116619" y="610457"/>
                    </a:cubicBezTo>
                    <a:cubicBezTo>
                      <a:pt x="116619" y="610457"/>
                      <a:pt x="116619" y="610457"/>
                      <a:pt x="116524" y="610457"/>
                    </a:cubicBezTo>
                    <a:cubicBezTo>
                      <a:pt x="114905" y="610457"/>
                      <a:pt x="113476" y="611315"/>
                      <a:pt x="112714" y="612743"/>
                    </a:cubicBezTo>
                    <a:cubicBezTo>
                      <a:pt x="112714" y="612743"/>
                      <a:pt x="110809" y="616363"/>
                      <a:pt x="110333" y="617220"/>
                    </a:cubicBezTo>
                    <a:cubicBezTo>
                      <a:pt x="94045" y="645986"/>
                      <a:pt x="72042" y="668560"/>
                      <a:pt x="50992" y="689229"/>
                    </a:cubicBezTo>
                    <a:cubicBezTo>
                      <a:pt x="50039" y="690182"/>
                      <a:pt x="49563" y="691420"/>
                      <a:pt x="49658" y="692753"/>
                    </a:cubicBezTo>
                    <a:cubicBezTo>
                      <a:pt x="50135" y="697802"/>
                      <a:pt x="50325" y="703136"/>
                      <a:pt x="50516" y="708660"/>
                    </a:cubicBezTo>
                    <a:cubicBezTo>
                      <a:pt x="51278" y="728091"/>
                      <a:pt x="52135" y="750189"/>
                      <a:pt x="63279" y="766001"/>
                    </a:cubicBezTo>
                    <a:cubicBezTo>
                      <a:pt x="75471" y="783336"/>
                      <a:pt x="91283" y="789623"/>
                      <a:pt x="108047" y="796290"/>
                    </a:cubicBezTo>
                    <a:cubicBezTo>
                      <a:pt x="110714" y="797338"/>
                      <a:pt x="113381" y="798386"/>
                      <a:pt x="116143" y="799529"/>
                    </a:cubicBezTo>
                    <a:cubicBezTo>
                      <a:pt x="137003" y="808196"/>
                      <a:pt x="152909" y="821817"/>
                      <a:pt x="162149" y="839057"/>
                    </a:cubicBezTo>
                    <a:cubicBezTo>
                      <a:pt x="164720" y="843820"/>
                      <a:pt x="167102" y="848868"/>
                      <a:pt x="169483" y="853821"/>
                    </a:cubicBezTo>
                    <a:cubicBezTo>
                      <a:pt x="173579" y="862394"/>
                      <a:pt x="177770" y="871347"/>
                      <a:pt x="183104" y="879348"/>
                    </a:cubicBezTo>
                    <a:cubicBezTo>
                      <a:pt x="199677" y="904304"/>
                      <a:pt x="220156" y="910685"/>
                      <a:pt x="243778" y="918115"/>
                    </a:cubicBezTo>
                    <a:lnTo>
                      <a:pt x="251588" y="920591"/>
                    </a:lnTo>
                    <a:cubicBezTo>
                      <a:pt x="269114" y="926211"/>
                      <a:pt x="280925" y="934879"/>
                      <a:pt x="287593" y="947071"/>
                    </a:cubicBezTo>
                    <a:cubicBezTo>
                      <a:pt x="288355" y="948404"/>
                      <a:pt x="290165" y="949166"/>
                      <a:pt x="291879" y="949166"/>
                    </a:cubicBezTo>
                    <a:cubicBezTo>
                      <a:pt x="292260" y="949166"/>
                      <a:pt x="292641" y="949166"/>
                      <a:pt x="293022" y="949071"/>
                    </a:cubicBezTo>
                    <a:cubicBezTo>
                      <a:pt x="299404" y="947547"/>
                      <a:pt x="305881" y="946118"/>
                      <a:pt x="312263" y="944690"/>
                    </a:cubicBezTo>
                    <a:cubicBezTo>
                      <a:pt x="312548" y="944690"/>
                      <a:pt x="312834" y="944690"/>
                      <a:pt x="312929" y="944690"/>
                    </a:cubicBezTo>
                    <a:cubicBezTo>
                      <a:pt x="313787" y="944594"/>
                      <a:pt x="314549" y="944213"/>
                      <a:pt x="315215" y="943642"/>
                    </a:cubicBezTo>
                    <a:cubicBezTo>
                      <a:pt x="322550" y="937070"/>
                      <a:pt x="331122" y="931640"/>
                      <a:pt x="340742" y="927640"/>
                    </a:cubicBezTo>
                    <a:cubicBezTo>
                      <a:pt x="342266" y="926973"/>
                      <a:pt x="343219" y="925640"/>
                      <a:pt x="343409" y="924020"/>
                    </a:cubicBezTo>
                    <a:lnTo>
                      <a:pt x="344267" y="913733"/>
                    </a:lnTo>
                    <a:cubicBezTo>
                      <a:pt x="346934" y="882301"/>
                      <a:pt x="349696" y="849725"/>
                      <a:pt x="350077" y="817436"/>
                    </a:cubicBezTo>
                    <a:cubicBezTo>
                      <a:pt x="350267" y="815531"/>
                      <a:pt x="349315" y="814007"/>
                      <a:pt x="347696" y="813245"/>
                    </a:cubicBezTo>
                    <a:close/>
                    <a:moveTo>
                      <a:pt x="752889" y="611981"/>
                    </a:moveTo>
                    <a:cubicBezTo>
                      <a:pt x="752127" y="610553"/>
                      <a:pt x="750698" y="609695"/>
                      <a:pt x="749079" y="609695"/>
                    </a:cubicBezTo>
                    <a:cubicBezTo>
                      <a:pt x="749079" y="609695"/>
                      <a:pt x="749079" y="609695"/>
                      <a:pt x="749079" y="609695"/>
                    </a:cubicBezTo>
                    <a:cubicBezTo>
                      <a:pt x="747555" y="609695"/>
                      <a:pt x="746031" y="610553"/>
                      <a:pt x="745269" y="611886"/>
                    </a:cubicBezTo>
                    <a:cubicBezTo>
                      <a:pt x="721838" y="653320"/>
                      <a:pt x="682499" y="679799"/>
                      <a:pt x="634589" y="686562"/>
                    </a:cubicBezTo>
                    <a:cubicBezTo>
                      <a:pt x="633065" y="686753"/>
                      <a:pt x="631731" y="687800"/>
                      <a:pt x="631160" y="689324"/>
                    </a:cubicBezTo>
                    <a:cubicBezTo>
                      <a:pt x="606014" y="754571"/>
                      <a:pt x="561246" y="801529"/>
                      <a:pt x="505144" y="821531"/>
                    </a:cubicBezTo>
                    <a:cubicBezTo>
                      <a:pt x="503429" y="822198"/>
                      <a:pt x="502191" y="823817"/>
                      <a:pt x="502286" y="825722"/>
                    </a:cubicBezTo>
                    <a:cubicBezTo>
                      <a:pt x="502858" y="858583"/>
                      <a:pt x="504763" y="891064"/>
                      <a:pt x="507906" y="922211"/>
                    </a:cubicBezTo>
                    <a:cubicBezTo>
                      <a:pt x="508097" y="923830"/>
                      <a:pt x="509144" y="925258"/>
                      <a:pt x="510668" y="925830"/>
                    </a:cubicBezTo>
                    <a:cubicBezTo>
                      <a:pt x="520955" y="929831"/>
                      <a:pt x="529814" y="935736"/>
                      <a:pt x="536957" y="943261"/>
                    </a:cubicBezTo>
                    <a:cubicBezTo>
                      <a:pt x="537815" y="944118"/>
                      <a:pt x="538958" y="944594"/>
                      <a:pt x="540101" y="944594"/>
                    </a:cubicBezTo>
                    <a:cubicBezTo>
                      <a:pt x="540196" y="944594"/>
                      <a:pt x="541625" y="944499"/>
                      <a:pt x="541720" y="944499"/>
                    </a:cubicBezTo>
                    <a:cubicBezTo>
                      <a:pt x="550864" y="946404"/>
                      <a:pt x="560770" y="948785"/>
                      <a:pt x="572867" y="952024"/>
                    </a:cubicBezTo>
                    <a:cubicBezTo>
                      <a:pt x="573248" y="952119"/>
                      <a:pt x="573629" y="952214"/>
                      <a:pt x="574010" y="952214"/>
                    </a:cubicBezTo>
                    <a:cubicBezTo>
                      <a:pt x="575724" y="952214"/>
                      <a:pt x="577248" y="951262"/>
                      <a:pt x="578010" y="949643"/>
                    </a:cubicBezTo>
                    <a:cubicBezTo>
                      <a:pt x="579534" y="946118"/>
                      <a:pt x="581058" y="942213"/>
                      <a:pt x="582582" y="938022"/>
                    </a:cubicBezTo>
                    <a:cubicBezTo>
                      <a:pt x="587059" y="925830"/>
                      <a:pt x="592107" y="912019"/>
                      <a:pt x="601632" y="907923"/>
                    </a:cubicBezTo>
                    <a:cubicBezTo>
                      <a:pt x="612205" y="903351"/>
                      <a:pt x="624873" y="901065"/>
                      <a:pt x="638303" y="898589"/>
                    </a:cubicBezTo>
                    <a:cubicBezTo>
                      <a:pt x="666116" y="893540"/>
                      <a:pt x="694977" y="888302"/>
                      <a:pt x="708884" y="862298"/>
                    </a:cubicBezTo>
                    <a:cubicBezTo>
                      <a:pt x="712789" y="854964"/>
                      <a:pt x="716218" y="847249"/>
                      <a:pt x="719456" y="839724"/>
                    </a:cubicBezTo>
                    <a:cubicBezTo>
                      <a:pt x="727743" y="820769"/>
                      <a:pt x="735554" y="802767"/>
                      <a:pt x="751651" y="790289"/>
                    </a:cubicBezTo>
                    <a:lnTo>
                      <a:pt x="756318" y="786670"/>
                    </a:lnTo>
                    <a:cubicBezTo>
                      <a:pt x="786608" y="763238"/>
                      <a:pt x="812801" y="742950"/>
                      <a:pt x="823565" y="702374"/>
                    </a:cubicBezTo>
                    <a:cubicBezTo>
                      <a:pt x="823946" y="700850"/>
                      <a:pt x="823565" y="699230"/>
                      <a:pt x="822422" y="698183"/>
                    </a:cubicBezTo>
                    <a:cubicBezTo>
                      <a:pt x="798609" y="675323"/>
                      <a:pt x="772034" y="647129"/>
                      <a:pt x="752889" y="611981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81AFBCD7-649C-4F8C-88B9-1B358D69705D}"/>
                  </a:ext>
                </a:extLst>
              </p:cNvPr>
              <p:cNvSpPr/>
              <p:nvPr/>
            </p:nvSpPr>
            <p:spPr>
              <a:xfrm>
                <a:off x="6363433" y="3148298"/>
                <a:ext cx="379599" cy="738949"/>
              </a:xfrm>
              <a:custGeom>
                <a:avLst/>
                <a:gdLst>
                  <a:gd name="connsiteX0" fmla="*/ 343405 w 379599"/>
                  <a:gd name="connsiteY0" fmla="*/ 489680 h 738949"/>
                  <a:gd name="connsiteX1" fmla="*/ 334070 w 379599"/>
                  <a:gd name="connsiteY1" fmla="*/ 469202 h 738949"/>
                  <a:gd name="connsiteX2" fmla="*/ 295684 w 379599"/>
                  <a:gd name="connsiteY2" fmla="*/ 361093 h 738949"/>
                  <a:gd name="connsiteX3" fmla="*/ 299685 w 379599"/>
                  <a:gd name="connsiteY3" fmla="*/ 258509 h 738949"/>
                  <a:gd name="connsiteX4" fmla="*/ 306829 w 379599"/>
                  <a:gd name="connsiteY4" fmla="*/ 201740 h 738949"/>
                  <a:gd name="connsiteX5" fmla="*/ 263014 w 379599"/>
                  <a:gd name="connsiteY5" fmla="*/ 81058 h 738949"/>
                  <a:gd name="connsiteX6" fmla="*/ 220437 w 379599"/>
                  <a:gd name="connsiteY6" fmla="*/ 62865 h 738949"/>
                  <a:gd name="connsiteX7" fmla="*/ 201006 w 379599"/>
                  <a:gd name="connsiteY7" fmla="*/ 55721 h 738949"/>
                  <a:gd name="connsiteX8" fmla="*/ 155191 w 379599"/>
                  <a:gd name="connsiteY8" fmla="*/ 31242 h 738949"/>
                  <a:gd name="connsiteX9" fmla="*/ 70704 w 379599"/>
                  <a:gd name="connsiteY9" fmla="*/ 0 h 738949"/>
                  <a:gd name="connsiteX10" fmla="*/ 48796 w 379599"/>
                  <a:gd name="connsiteY10" fmla="*/ 2191 h 738949"/>
                  <a:gd name="connsiteX11" fmla="*/ 44605 w 379599"/>
                  <a:gd name="connsiteY11" fmla="*/ 2762 h 738949"/>
                  <a:gd name="connsiteX12" fmla="*/ 20793 w 379599"/>
                  <a:gd name="connsiteY12" fmla="*/ 7049 h 738949"/>
                  <a:gd name="connsiteX13" fmla="*/ 4124 w 379599"/>
                  <a:gd name="connsiteY13" fmla="*/ 22384 h 738949"/>
                  <a:gd name="connsiteX14" fmla="*/ 26889 w 379599"/>
                  <a:gd name="connsiteY14" fmla="*/ 41339 h 738949"/>
                  <a:gd name="connsiteX15" fmla="*/ 42700 w 379599"/>
                  <a:gd name="connsiteY15" fmla="*/ 39529 h 738949"/>
                  <a:gd name="connsiteX16" fmla="*/ 47177 w 379599"/>
                  <a:gd name="connsiteY16" fmla="*/ 38767 h 738949"/>
                  <a:gd name="connsiteX17" fmla="*/ 55178 w 379599"/>
                  <a:gd name="connsiteY17" fmla="*/ 37433 h 738949"/>
                  <a:gd name="connsiteX18" fmla="*/ 75847 w 379599"/>
                  <a:gd name="connsiteY18" fmla="*/ 34862 h 738949"/>
                  <a:gd name="connsiteX19" fmla="*/ 83563 w 379599"/>
                  <a:gd name="connsiteY19" fmla="*/ 35624 h 738949"/>
                  <a:gd name="connsiteX20" fmla="*/ 139474 w 379599"/>
                  <a:gd name="connsiteY20" fmla="*/ 84201 h 738949"/>
                  <a:gd name="connsiteX21" fmla="*/ 142999 w 379599"/>
                  <a:gd name="connsiteY21" fmla="*/ 86773 h 738949"/>
                  <a:gd name="connsiteX22" fmla="*/ 143380 w 379599"/>
                  <a:gd name="connsiteY22" fmla="*/ 86773 h 738949"/>
                  <a:gd name="connsiteX23" fmla="*/ 146904 w 379599"/>
                  <a:gd name="connsiteY23" fmla="*/ 84963 h 738949"/>
                  <a:gd name="connsiteX24" fmla="*/ 155286 w 379599"/>
                  <a:gd name="connsiteY24" fmla="*/ 74009 h 738949"/>
                  <a:gd name="connsiteX25" fmla="*/ 157667 w 379599"/>
                  <a:gd name="connsiteY25" fmla="*/ 72676 h 738949"/>
                  <a:gd name="connsiteX26" fmla="*/ 161668 w 379599"/>
                  <a:gd name="connsiteY26" fmla="*/ 75724 h 738949"/>
                  <a:gd name="connsiteX27" fmla="*/ 161001 w 379599"/>
                  <a:gd name="connsiteY27" fmla="*/ 80677 h 738949"/>
                  <a:gd name="connsiteX28" fmla="*/ 129378 w 379599"/>
                  <a:gd name="connsiteY28" fmla="*/ 152210 h 738949"/>
                  <a:gd name="connsiteX29" fmla="*/ 138617 w 379599"/>
                  <a:gd name="connsiteY29" fmla="*/ 214979 h 738949"/>
                  <a:gd name="connsiteX30" fmla="*/ 160334 w 379599"/>
                  <a:gd name="connsiteY30" fmla="*/ 224504 h 738949"/>
                  <a:gd name="connsiteX31" fmla="*/ 168526 w 379599"/>
                  <a:gd name="connsiteY31" fmla="*/ 223647 h 738949"/>
                  <a:gd name="connsiteX32" fmla="*/ 171383 w 379599"/>
                  <a:gd name="connsiteY32" fmla="*/ 221742 h 738949"/>
                  <a:gd name="connsiteX33" fmla="*/ 171955 w 379599"/>
                  <a:gd name="connsiteY33" fmla="*/ 218408 h 738949"/>
                  <a:gd name="connsiteX34" fmla="*/ 191481 w 379599"/>
                  <a:gd name="connsiteY34" fmla="*/ 107918 h 738949"/>
                  <a:gd name="connsiteX35" fmla="*/ 195100 w 379599"/>
                  <a:gd name="connsiteY35" fmla="*/ 105918 h 738949"/>
                  <a:gd name="connsiteX36" fmla="*/ 199672 w 379599"/>
                  <a:gd name="connsiteY36" fmla="*/ 108490 h 738949"/>
                  <a:gd name="connsiteX37" fmla="*/ 199291 w 379599"/>
                  <a:gd name="connsiteY37" fmla="*/ 111919 h 738949"/>
                  <a:gd name="connsiteX38" fmla="*/ 184147 w 379599"/>
                  <a:gd name="connsiteY38" fmla="*/ 229457 h 738949"/>
                  <a:gd name="connsiteX39" fmla="*/ 212817 w 379599"/>
                  <a:gd name="connsiteY39" fmla="*/ 246317 h 738949"/>
                  <a:gd name="connsiteX40" fmla="*/ 212817 w 379599"/>
                  <a:gd name="connsiteY40" fmla="*/ 246317 h 738949"/>
                  <a:gd name="connsiteX41" fmla="*/ 219389 w 379599"/>
                  <a:gd name="connsiteY41" fmla="*/ 245840 h 738949"/>
                  <a:gd name="connsiteX42" fmla="*/ 222628 w 379599"/>
                  <a:gd name="connsiteY42" fmla="*/ 243650 h 738949"/>
                  <a:gd name="connsiteX43" fmla="*/ 222723 w 379599"/>
                  <a:gd name="connsiteY43" fmla="*/ 239744 h 738949"/>
                  <a:gd name="connsiteX44" fmla="*/ 240153 w 379599"/>
                  <a:gd name="connsiteY44" fmla="*/ 126778 h 738949"/>
                  <a:gd name="connsiteX45" fmla="*/ 243773 w 379599"/>
                  <a:gd name="connsiteY45" fmla="*/ 124777 h 738949"/>
                  <a:gd name="connsiteX46" fmla="*/ 248345 w 379599"/>
                  <a:gd name="connsiteY46" fmla="*/ 127349 h 738949"/>
                  <a:gd name="connsiteX47" fmla="*/ 247964 w 379599"/>
                  <a:gd name="connsiteY47" fmla="*/ 130683 h 738949"/>
                  <a:gd name="connsiteX48" fmla="*/ 236248 w 379599"/>
                  <a:gd name="connsiteY48" fmla="*/ 244793 h 738949"/>
                  <a:gd name="connsiteX49" fmla="*/ 251488 w 379599"/>
                  <a:gd name="connsiteY49" fmla="*/ 254698 h 738949"/>
                  <a:gd name="connsiteX50" fmla="*/ 274063 w 379599"/>
                  <a:gd name="connsiteY50" fmla="*/ 210217 h 738949"/>
                  <a:gd name="connsiteX51" fmla="*/ 273586 w 379599"/>
                  <a:gd name="connsiteY51" fmla="*/ 189262 h 738949"/>
                  <a:gd name="connsiteX52" fmla="*/ 273205 w 379599"/>
                  <a:gd name="connsiteY52" fmla="*/ 175450 h 738949"/>
                  <a:gd name="connsiteX53" fmla="*/ 274158 w 379599"/>
                  <a:gd name="connsiteY53" fmla="*/ 172688 h 738949"/>
                  <a:gd name="connsiteX54" fmla="*/ 277396 w 379599"/>
                  <a:gd name="connsiteY54" fmla="*/ 171450 h 738949"/>
                  <a:gd name="connsiteX55" fmla="*/ 281873 w 379599"/>
                  <a:gd name="connsiteY55" fmla="*/ 175546 h 738949"/>
                  <a:gd name="connsiteX56" fmla="*/ 282540 w 379599"/>
                  <a:gd name="connsiteY56" fmla="*/ 190595 h 738949"/>
                  <a:gd name="connsiteX57" fmla="*/ 276634 w 379599"/>
                  <a:gd name="connsiteY57" fmla="*/ 244412 h 738949"/>
                  <a:gd name="connsiteX58" fmla="*/ 250441 w 379599"/>
                  <a:gd name="connsiteY58" fmla="*/ 262033 h 738949"/>
                  <a:gd name="connsiteX59" fmla="*/ 239868 w 379599"/>
                  <a:gd name="connsiteY59" fmla="*/ 259080 h 738949"/>
                  <a:gd name="connsiteX60" fmla="*/ 232629 w 379599"/>
                  <a:gd name="connsiteY60" fmla="*/ 253556 h 738949"/>
                  <a:gd name="connsiteX61" fmla="*/ 229771 w 379599"/>
                  <a:gd name="connsiteY61" fmla="*/ 252698 h 738949"/>
                  <a:gd name="connsiteX62" fmla="*/ 227295 w 379599"/>
                  <a:gd name="connsiteY62" fmla="*/ 253175 h 738949"/>
                  <a:gd name="connsiteX63" fmla="*/ 212150 w 379599"/>
                  <a:gd name="connsiteY63" fmla="*/ 254984 h 738949"/>
                  <a:gd name="connsiteX64" fmla="*/ 177384 w 379599"/>
                  <a:gd name="connsiteY64" fmla="*/ 233934 h 738949"/>
                  <a:gd name="connsiteX65" fmla="*/ 173479 w 379599"/>
                  <a:gd name="connsiteY65" fmla="*/ 231553 h 738949"/>
                  <a:gd name="connsiteX66" fmla="*/ 172526 w 379599"/>
                  <a:gd name="connsiteY66" fmla="*/ 231648 h 738949"/>
                  <a:gd name="connsiteX67" fmla="*/ 161096 w 379599"/>
                  <a:gd name="connsiteY67" fmla="*/ 232981 h 738949"/>
                  <a:gd name="connsiteX68" fmla="*/ 119281 w 379599"/>
                  <a:gd name="connsiteY68" fmla="*/ 190310 h 738949"/>
                  <a:gd name="connsiteX69" fmla="*/ 118996 w 379599"/>
                  <a:gd name="connsiteY69" fmla="*/ 184690 h 738949"/>
                  <a:gd name="connsiteX70" fmla="*/ 118900 w 379599"/>
                  <a:gd name="connsiteY70" fmla="*/ 182023 h 738949"/>
                  <a:gd name="connsiteX71" fmla="*/ 116900 w 379599"/>
                  <a:gd name="connsiteY71" fmla="*/ 178594 h 738949"/>
                  <a:gd name="connsiteX72" fmla="*/ 114519 w 379599"/>
                  <a:gd name="connsiteY72" fmla="*/ 177927 h 738949"/>
                  <a:gd name="connsiteX73" fmla="*/ 112900 w 379599"/>
                  <a:gd name="connsiteY73" fmla="*/ 178213 h 738949"/>
                  <a:gd name="connsiteX74" fmla="*/ 101755 w 379599"/>
                  <a:gd name="connsiteY74" fmla="*/ 180499 h 738949"/>
                  <a:gd name="connsiteX75" fmla="*/ 83658 w 379599"/>
                  <a:gd name="connsiteY75" fmla="*/ 171831 h 738949"/>
                  <a:gd name="connsiteX76" fmla="*/ 55273 w 379599"/>
                  <a:gd name="connsiteY76" fmla="*/ 130873 h 738949"/>
                  <a:gd name="connsiteX77" fmla="*/ 42129 w 379599"/>
                  <a:gd name="connsiteY77" fmla="*/ 110109 h 738949"/>
                  <a:gd name="connsiteX78" fmla="*/ 41367 w 379599"/>
                  <a:gd name="connsiteY78" fmla="*/ 109252 h 738949"/>
                  <a:gd name="connsiteX79" fmla="*/ 40129 w 379599"/>
                  <a:gd name="connsiteY79" fmla="*/ 107347 h 738949"/>
                  <a:gd name="connsiteX80" fmla="*/ 14125 w 379599"/>
                  <a:gd name="connsiteY80" fmla="*/ 71152 h 738949"/>
                  <a:gd name="connsiteX81" fmla="*/ 11935 w 379599"/>
                  <a:gd name="connsiteY81" fmla="*/ 71342 h 738949"/>
                  <a:gd name="connsiteX82" fmla="*/ 2505 w 379599"/>
                  <a:gd name="connsiteY82" fmla="*/ 74200 h 738949"/>
                  <a:gd name="connsiteX83" fmla="*/ 314 w 379599"/>
                  <a:gd name="connsiteY83" fmla="*/ 79820 h 738949"/>
                  <a:gd name="connsiteX84" fmla="*/ 23841 w 379599"/>
                  <a:gd name="connsiteY84" fmla="*/ 148685 h 738949"/>
                  <a:gd name="connsiteX85" fmla="*/ 45939 w 379599"/>
                  <a:gd name="connsiteY85" fmla="*/ 214027 h 738949"/>
                  <a:gd name="connsiteX86" fmla="*/ 132235 w 379599"/>
                  <a:gd name="connsiteY86" fmla="*/ 329946 h 738949"/>
                  <a:gd name="connsiteX87" fmla="*/ 167954 w 379599"/>
                  <a:gd name="connsiteY87" fmla="*/ 367094 h 738949"/>
                  <a:gd name="connsiteX88" fmla="*/ 208245 w 379599"/>
                  <a:gd name="connsiteY88" fmla="*/ 444151 h 738949"/>
                  <a:gd name="connsiteX89" fmla="*/ 248155 w 379599"/>
                  <a:gd name="connsiteY89" fmla="*/ 661226 h 738949"/>
                  <a:gd name="connsiteX90" fmla="*/ 258346 w 379599"/>
                  <a:gd name="connsiteY90" fmla="*/ 723329 h 738949"/>
                  <a:gd name="connsiteX91" fmla="*/ 260728 w 379599"/>
                  <a:gd name="connsiteY91" fmla="*/ 738950 h 738949"/>
                  <a:gd name="connsiteX92" fmla="*/ 379599 w 379599"/>
                  <a:gd name="connsiteY92" fmla="*/ 570929 h 738949"/>
                  <a:gd name="connsiteX93" fmla="*/ 343405 w 379599"/>
                  <a:gd name="connsiteY93" fmla="*/ 489680 h 738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379599" h="738949">
                    <a:moveTo>
                      <a:pt x="343405" y="489680"/>
                    </a:moveTo>
                    <a:lnTo>
                      <a:pt x="334070" y="469202"/>
                    </a:lnTo>
                    <a:cubicBezTo>
                      <a:pt x="317687" y="433102"/>
                      <a:pt x="302447" y="397669"/>
                      <a:pt x="295684" y="361093"/>
                    </a:cubicBezTo>
                    <a:cubicBezTo>
                      <a:pt x="289017" y="324898"/>
                      <a:pt x="294160" y="292608"/>
                      <a:pt x="299685" y="258509"/>
                    </a:cubicBezTo>
                    <a:cubicBezTo>
                      <a:pt x="302638" y="240316"/>
                      <a:pt x="305590" y="221552"/>
                      <a:pt x="306829" y="201740"/>
                    </a:cubicBezTo>
                    <a:cubicBezTo>
                      <a:pt x="309305" y="159734"/>
                      <a:pt x="303781" y="104775"/>
                      <a:pt x="263014" y="81058"/>
                    </a:cubicBezTo>
                    <a:cubicBezTo>
                      <a:pt x="249202" y="73057"/>
                      <a:pt x="234629" y="67913"/>
                      <a:pt x="220437" y="62865"/>
                    </a:cubicBezTo>
                    <a:cubicBezTo>
                      <a:pt x="213960" y="60579"/>
                      <a:pt x="207483" y="58293"/>
                      <a:pt x="201006" y="55721"/>
                    </a:cubicBezTo>
                    <a:cubicBezTo>
                      <a:pt x="184432" y="49149"/>
                      <a:pt x="169478" y="40005"/>
                      <a:pt x="155191" y="31242"/>
                    </a:cubicBezTo>
                    <a:cubicBezTo>
                      <a:pt x="128902" y="15145"/>
                      <a:pt x="104041" y="0"/>
                      <a:pt x="70704" y="0"/>
                    </a:cubicBezTo>
                    <a:cubicBezTo>
                      <a:pt x="63560" y="0"/>
                      <a:pt x="56226" y="762"/>
                      <a:pt x="48796" y="2191"/>
                    </a:cubicBezTo>
                    <a:cubicBezTo>
                      <a:pt x="48034" y="2381"/>
                      <a:pt x="46510" y="2477"/>
                      <a:pt x="44605" y="2762"/>
                    </a:cubicBezTo>
                    <a:cubicBezTo>
                      <a:pt x="38795" y="3524"/>
                      <a:pt x="29080" y="4763"/>
                      <a:pt x="20793" y="7049"/>
                    </a:cubicBezTo>
                    <a:cubicBezTo>
                      <a:pt x="8887" y="10478"/>
                      <a:pt x="3267" y="15621"/>
                      <a:pt x="4124" y="22384"/>
                    </a:cubicBezTo>
                    <a:cubicBezTo>
                      <a:pt x="5267" y="31052"/>
                      <a:pt x="10030" y="41339"/>
                      <a:pt x="26889" y="41339"/>
                    </a:cubicBezTo>
                    <a:cubicBezTo>
                      <a:pt x="32223" y="41339"/>
                      <a:pt x="37747" y="40386"/>
                      <a:pt x="42700" y="39529"/>
                    </a:cubicBezTo>
                    <a:cubicBezTo>
                      <a:pt x="44224" y="39243"/>
                      <a:pt x="45748" y="38957"/>
                      <a:pt x="47177" y="38767"/>
                    </a:cubicBezTo>
                    <a:cubicBezTo>
                      <a:pt x="49654" y="38386"/>
                      <a:pt x="52416" y="37909"/>
                      <a:pt x="55178" y="37433"/>
                    </a:cubicBezTo>
                    <a:cubicBezTo>
                      <a:pt x="62036" y="36195"/>
                      <a:pt x="69180" y="34862"/>
                      <a:pt x="75847" y="34862"/>
                    </a:cubicBezTo>
                    <a:cubicBezTo>
                      <a:pt x="78800" y="34862"/>
                      <a:pt x="81277" y="35147"/>
                      <a:pt x="83563" y="35624"/>
                    </a:cubicBezTo>
                    <a:cubicBezTo>
                      <a:pt x="108709" y="41434"/>
                      <a:pt x="127568" y="57722"/>
                      <a:pt x="139474" y="84201"/>
                    </a:cubicBezTo>
                    <a:cubicBezTo>
                      <a:pt x="140141" y="85630"/>
                      <a:pt x="141475" y="86582"/>
                      <a:pt x="142999" y="86773"/>
                    </a:cubicBezTo>
                    <a:cubicBezTo>
                      <a:pt x="143094" y="86773"/>
                      <a:pt x="143284" y="86773"/>
                      <a:pt x="143380" y="86773"/>
                    </a:cubicBezTo>
                    <a:cubicBezTo>
                      <a:pt x="144808" y="86773"/>
                      <a:pt x="146142" y="86106"/>
                      <a:pt x="146904" y="84963"/>
                    </a:cubicBezTo>
                    <a:cubicBezTo>
                      <a:pt x="149952" y="80582"/>
                      <a:pt x="152619" y="77057"/>
                      <a:pt x="155286" y="74009"/>
                    </a:cubicBezTo>
                    <a:cubicBezTo>
                      <a:pt x="156429" y="72676"/>
                      <a:pt x="157381" y="72676"/>
                      <a:pt x="157667" y="72676"/>
                    </a:cubicBezTo>
                    <a:cubicBezTo>
                      <a:pt x="159096" y="72676"/>
                      <a:pt x="160810" y="74009"/>
                      <a:pt x="161668" y="75724"/>
                    </a:cubicBezTo>
                    <a:cubicBezTo>
                      <a:pt x="162239" y="76962"/>
                      <a:pt x="162525" y="78772"/>
                      <a:pt x="161001" y="80677"/>
                    </a:cubicBezTo>
                    <a:cubicBezTo>
                      <a:pt x="144237" y="100203"/>
                      <a:pt x="133378" y="124873"/>
                      <a:pt x="129378" y="152210"/>
                    </a:cubicBezTo>
                    <a:cubicBezTo>
                      <a:pt x="127378" y="165640"/>
                      <a:pt x="124425" y="198596"/>
                      <a:pt x="138617" y="214979"/>
                    </a:cubicBezTo>
                    <a:cubicBezTo>
                      <a:pt x="144046" y="221266"/>
                      <a:pt x="151381" y="224504"/>
                      <a:pt x="160334" y="224504"/>
                    </a:cubicBezTo>
                    <a:cubicBezTo>
                      <a:pt x="162906" y="224504"/>
                      <a:pt x="165668" y="224219"/>
                      <a:pt x="168526" y="223647"/>
                    </a:cubicBezTo>
                    <a:cubicBezTo>
                      <a:pt x="169669" y="223456"/>
                      <a:pt x="170716" y="222790"/>
                      <a:pt x="171383" y="221742"/>
                    </a:cubicBezTo>
                    <a:cubicBezTo>
                      <a:pt x="172050" y="220790"/>
                      <a:pt x="172240" y="219551"/>
                      <a:pt x="171955" y="218408"/>
                    </a:cubicBezTo>
                    <a:cubicBezTo>
                      <a:pt x="163858" y="182785"/>
                      <a:pt x="175765" y="131636"/>
                      <a:pt x="191481" y="107918"/>
                    </a:cubicBezTo>
                    <a:cubicBezTo>
                      <a:pt x="192338" y="106585"/>
                      <a:pt x="193576" y="105918"/>
                      <a:pt x="195100" y="105918"/>
                    </a:cubicBezTo>
                    <a:cubicBezTo>
                      <a:pt x="197005" y="105918"/>
                      <a:pt x="198910" y="106966"/>
                      <a:pt x="199672" y="108490"/>
                    </a:cubicBezTo>
                    <a:cubicBezTo>
                      <a:pt x="200053" y="109157"/>
                      <a:pt x="200339" y="110204"/>
                      <a:pt x="199291" y="111919"/>
                    </a:cubicBezTo>
                    <a:cubicBezTo>
                      <a:pt x="186814" y="130683"/>
                      <a:pt x="167192" y="197929"/>
                      <a:pt x="184147" y="229457"/>
                    </a:cubicBezTo>
                    <a:cubicBezTo>
                      <a:pt x="190052" y="240506"/>
                      <a:pt x="199958" y="246317"/>
                      <a:pt x="212817" y="246317"/>
                    </a:cubicBezTo>
                    <a:lnTo>
                      <a:pt x="212817" y="246317"/>
                    </a:lnTo>
                    <a:cubicBezTo>
                      <a:pt x="214912" y="246317"/>
                      <a:pt x="217103" y="246126"/>
                      <a:pt x="219389" y="245840"/>
                    </a:cubicBezTo>
                    <a:cubicBezTo>
                      <a:pt x="220723" y="245650"/>
                      <a:pt x="221961" y="244793"/>
                      <a:pt x="222628" y="243650"/>
                    </a:cubicBezTo>
                    <a:cubicBezTo>
                      <a:pt x="223294" y="242411"/>
                      <a:pt x="223294" y="240983"/>
                      <a:pt x="222723" y="239744"/>
                    </a:cubicBezTo>
                    <a:cubicBezTo>
                      <a:pt x="207292" y="206597"/>
                      <a:pt x="223199" y="151924"/>
                      <a:pt x="240153" y="126778"/>
                    </a:cubicBezTo>
                    <a:cubicBezTo>
                      <a:pt x="241106" y="125444"/>
                      <a:pt x="242249" y="124777"/>
                      <a:pt x="243773" y="124777"/>
                    </a:cubicBezTo>
                    <a:cubicBezTo>
                      <a:pt x="245583" y="124777"/>
                      <a:pt x="247583" y="125921"/>
                      <a:pt x="248345" y="127349"/>
                    </a:cubicBezTo>
                    <a:cubicBezTo>
                      <a:pt x="248726" y="128016"/>
                      <a:pt x="249012" y="129064"/>
                      <a:pt x="247964" y="130683"/>
                    </a:cubicBezTo>
                    <a:cubicBezTo>
                      <a:pt x="229390" y="158306"/>
                      <a:pt x="212722" y="213741"/>
                      <a:pt x="236248" y="244793"/>
                    </a:cubicBezTo>
                    <a:cubicBezTo>
                      <a:pt x="241297" y="251460"/>
                      <a:pt x="246345" y="254794"/>
                      <a:pt x="251488" y="254698"/>
                    </a:cubicBezTo>
                    <a:cubicBezTo>
                      <a:pt x="268157" y="254698"/>
                      <a:pt x="273967" y="219646"/>
                      <a:pt x="274063" y="210217"/>
                    </a:cubicBezTo>
                    <a:cubicBezTo>
                      <a:pt x="274158" y="203264"/>
                      <a:pt x="273872" y="196310"/>
                      <a:pt x="273586" y="189262"/>
                    </a:cubicBezTo>
                    <a:cubicBezTo>
                      <a:pt x="273396" y="184690"/>
                      <a:pt x="273301" y="180118"/>
                      <a:pt x="273205" y="175450"/>
                    </a:cubicBezTo>
                    <a:cubicBezTo>
                      <a:pt x="273205" y="174212"/>
                      <a:pt x="273491" y="173355"/>
                      <a:pt x="274158" y="172688"/>
                    </a:cubicBezTo>
                    <a:cubicBezTo>
                      <a:pt x="274920" y="171926"/>
                      <a:pt x="276158" y="171450"/>
                      <a:pt x="277396" y="171450"/>
                    </a:cubicBezTo>
                    <a:cubicBezTo>
                      <a:pt x="278158" y="171450"/>
                      <a:pt x="281778" y="171641"/>
                      <a:pt x="281873" y="175546"/>
                    </a:cubicBezTo>
                    <a:cubicBezTo>
                      <a:pt x="281968" y="180308"/>
                      <a:pt x="282254" y="185356"/>
                      <a:pt x="282540" y="190595"/>
                    </a:cubicBezTo>
                    <a:cubicBezTo>
                      <a:pt x="283588" y="209550"/>
                      <a:pt x="284635" y="229076"/>
                      <a:pt x="276634" y="244412"/>
                    </a:cubicBezTo>
                    <a:cubicBezTo>
                      <a:pt x="271205" y="254794"/>
                      <a:pt x="260442" y="262033"/>
                      <a:pt x="250441" y="262033"/>
                    </a:cubicBezTo>
                    <a:cubicBezTo>
                      <a:pt x="246726" y="262033"/>
                      <a:pt x="243106" y="260985"/>
                      <a:pt x="239868" y="259080"/>
                    </a:cubicBezTo>
                    <a:cubicBezTo>
                      <a:pt x="237391" y="257651"/>
                      <a:pt x="235010" y="255842"/>
                      <a:pt x="232629" y="253556"/>
                    </a:cubicBezTo>
                    <a:cubicBezTo>
                      <a:pt x="231962" y="252889"/>
                      <a:pt x="230914" y="252698"/>
                      <a:pt x="229771" y="252698"/>
                    </a:cubicBezTo>
                    <a:cubicBezTo>
                      <a:pt x="228914" y="252698"/>
                      <a:pt x="227962" y="252889"/>
                      <a:pt x="227295" y="253175"/>
                    </a:cubicBezTo>
                    <a:cubicBezTo>
                      <a:pt x="221866" y="254413"/>
                      <a:pt x="216817" y="254984"/>
                      <a:pt x="212150" y="254984"/>
                    </a:cubicBezTo>
                    <a:cubicBezTo>
                      <a:pt x="196243" y="254984"/>
                      <a:pt x="184528" y="247936"/>
                      <a:pt x="177384" y="233934"/>
                    </a:cubicBezTo>
                    <a:cubicBezTo>
                      <a:pt x="176622" y="232505"/>
                      <a:pt x="175098" y="231553"/>
                      <a:pt x="173479" y="231553"/>
                    </a:cubicBezTo>
                    <a:cubicBezTo>
                      <a:pt x="173193" y="231553"/>
                      <a:pt x="172812" y="231553"/>
                      <a:pt x="172526" y="231648"/>
                    </a:cubicBezTo>
                    <a:cubicBezTo>
                      <a:pt x="168621" y="232505"/>
                      <a:pt x="164811" y="232981"/>
                      <a:pt x="161096" y="232981"/>
                    </a:cubicBezTo>
                    <a:cubicBezTo>
                      <a:pt x="138046" y="232981"/>
                      <a:pt x="121663" y="216218"/>
                      <a:pt x="119281" y="190310"/>
                    </a:cubicBezTo>
                    <a:cubicBezTo>
                      <a:pt x="119091" y="188404"/>
                      <a:pt x="119091" y="186595"/>
                      <a:pt x="118996" y="184690"/>
                    </a:cubicBezTo>
                    <a:lnTo>
                      <a:pt x="118900" y="182023"/>
                    </a:lnTo>
                    <a:cubicBezTo>
                      <a:pt x="118805" y="180594"/>
                      <a:pt x="118138" y="179356"/>
                      <a:pt x="116900" y="178594"/>
                    </a:cubicBezTo>
                    <a:cubicBezTo>
                      <a:pt x="116138" y="178118"/>
                      <a:pt x="115376" y="177927"/>
                      <a:pt x="114519" y="177927"/>
                    </a:cubicBezTo>
                    <a:cubicBezTo>
                      <a:pt x="113947" y="177927"/>
                      <a:pt x="113471" y="178022"/>
                      <a:pt x="112900" y="178213"/>
                    </a:cubicBezTo>
                    <a:cubicBezTo>
                      <a:pt x="109090" y="179737"/>
                      <a:pt x="105375" y="180499"/>
                      <a:pt x="101755" y="180499"/>
                    </a:cubicBezTo>
                    <a:cubicBezTo>
                      <a:pt x="94802" y="180499"/>
                      <a:pt x="88706" y="177546"/>
                      <a:pt x="83658" y="171831"/>
                    </a:cubicBezTo>
                    <a:cubicBezTo>
                      <a:pt x="72704" y="159448"/>
                      <a:pt x="63846" y="144875"/>
                      <a:pt x="55273" y="130873"/>
                    </a:cubicBezTo>
                    <a:cubicBezTo>
                      <a:pt x="50987" y="123825"/>
                      <a:pt x="46701" y="116872"/>
                      <a:pt x="42129" y="110109"/>
                    </a:cubicBezTo>
                    <a:cubicBezTo>
                      <a:pt x="41938" y="109823"/>
                      <a:pt x="41653" y="109538"/>
                      <a:pt x="41367" y="109252"/>
                    </a:cubicBezTo>
                    <a:cubicBezTo>
                      <a:pt x="40700" y="108680"/>
                      <a:pt x="40319" y="108109"/>
                      <a:pt x="40129" y="107347"/>
                    </a:cubicBezTo>
                    <a:cubicBezTo>
                      <a:pt x="37747" y="97441"/>
                      <a:pt x="31270" y="71152"/>
                      <a:pt x="14125" y="71152"/>
                    </a:cubicBezTo>
                    <a:cubicBezTo>
                      <a:pt x="13459" y="71152"/>
                      <a:pt x="12697" y="71152"/>
                      <a:pt x="11935" y="71342"/>
                    </a:cubicBezTo>
                    <a:cubicBezTo>
                      <a:pt x="8887" y="71723"/>
                      <a:pt x="5839" y="72676"/>
                      <a:pt x="2505" y="74200"/>
                    </a:cubicBezTo>
                    <a:cubicBezTo>
                      <a:pt x="409" y="75152"/>
                      <a:pt x="-543" y="77629"/>
                      <a:pt x="314" y="79820"/>
                    </a:cubicBezTo>
                    <a:cubicBezTo>
                      <a:pt x="9649" y="102203"/>
                      <a:pt x="16888" y="125825"/>
                      <a:pt x="23841" y="148685"/>
                    </a:cubicBezTo>
                    <a:cubicBezTo>
                      <a:pt x="30508" y="170307"/>
                      <a:pt x="37366" y="192596"/>
                      <a:pt x="45939" y="214027"/>
                    </a:cubicBezTo>
                    <a:cubicBezTo>
                      <a:pt x="65656" y="263081"/>
                      <a:pt x="97945" y="295561"/>
                      <a:pt x="132235" y="329946"/>
                    </a:cubicBezTo>
                    <a:cubicBezTo>
                      <a:pt x="144046" y="341757"/>
                      <a:pt x="156143" y="353949"/>
                      <a:pt x="167954" y="367094"/>
                    </a:cubicBezTo>
                    <a:cubicBezTo>
                      <a:pt x="188909" y="390430"/>
                      <a:pt x="201387" y="414147"/>
                      <a:pt x="208245" y="444151"/>
                    </a:cubicBezTo>
                    <a:cubicBezTo>
                      <a:pt x="224628" y="515493"/>
                      <a:pt x="236629" y="589598"/>
                      <a:pt x="248155" y="661226"/>
                    </a:cubicBezTo>
                    <a:cubicBezTo>
                      <a:pt x="251488" y="681990"/>
                      <a:pt x="254822" y="702659"/>
                      <a:pt x="258346" y="723329"/>
                    </a:cubicBezTo>
                    <a:cubicBezTo>
                      <a:pt x="259203" y="728472"/>
                      <a:pt x="259966" y="733711"/>
                      <a:pt x="260728" y="738950"/>
                    </a:cubicBezTo>
                    <a:cubicBezTo>
                      <a:pt x="307591" y="688943"/>
                      <a:pt x="347881" y="632460"/>
                      <a:pt x="379599" y="570929"/>
                    </a:cubicBezTo>
                    <a:cubicBezTo>
                      <a:pt x="367693" y="543401"/>
                      <a:pt x="355501" y="516350"/>
                      <a:pt x="343405" y="489680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D105377D-07EA-4262-9032-4FE23ACDBD56}"/>
                  </a:ext>
                </a:extLst>
              </p:cNvPr>
              <p:cNvSpPr/>
              <p:nvPr/>
            </p:nvSpPr>
            <p:spPr>
              <a:xfrm>
                <a:off x="6281390" y="3188112"/>
                <a:ext cx="149377" cy="103917"/>
              </a:xfrm>
              <a:custGeom>
                <a:avLst/>
                <a:gdLst>
                  <a:gd name="connsiteX0" fmla="*/ 148936 w 149377"/>
                  <a:gd name="connsiteY0" fmla="*/ 78010 h 103917"/>
                  <a:gd name="connsiteX1" fmla="*/ 145602 w 149377"/>
                  <a:gd name="connsiteY1" fmla="*/ 81820 h 103917"/>
                  <a:gd name="connsiteX2" fmla="*/ 144650 w 149377"/>
                  <a:gd name="connsiteY2" fmla="*/ 81915 h 103917"/>
                  <a:gd name="connsiteX3" fmla="*/ 140935 w 149377"/>
                  <a:gd name="connsiteY3" fmla="*/ 79915 h 103917"/>
                  <a:gd name="connsiteX4" fmla="*/ 139411 w 149377"/>
                  <a:gd name="connsiteY4" fmla="*/ 77438 h 103917"/>
                  <a:gd name="connsiteX5" fmla="*/ 131505 w 149377"/>
                  <a:gd name="connsiteY5" fmla="*/ 65056 h 103917"/>
                  <a:gd name="connsiteX6" fmla="*/ 130267 w 149377"/>
                  <a:gd name="connsiteY6" fmla="*/ 63056 h 103917"/>
                  <a:gd name="connsiteX7" fmla="*/ 95215 w 149377"/>
                  <a:gd name="connsiteY7" fmla="*/ 22003 h 103917"/>
                  <a:gd name="connsiteX8" fmla="*/ 82452 w 149377"/>
                  <a:gd name="connsiteY8" fmla="*/ 25527 h 103917"/>
                  <a:gd name="connsiteX9" fmla="*/ 21206 w 149377"/>
                  <a:gd name="connsiteY9" fmla="*/ 101537 h 103917"/>
                  <a:gd name="connsiteX10" fmla="*/ 18063 w 149377"/>
                  <a:gd name="connsiteY10" fmla="*/ 103823 h 103917"/>
                  <a:gd name="connsiteX11" fmla="*/ 17301 w 149377"/>
                  <a:gd name="connsiteY11" fmla="*/ 103918 h 103917"/>
                  <a:gd name="connsiteX12" fmla="*/ 14348 w 149377"/>
                  <a:gd name="connsiteY12" fmla="*/ 102775 h 103917"/>
                  <a:gd name="connsiteX13" fmla="*/ 3299 w 149377"/>
                  <a:gd name="connsiteY13" fmla="*/ 96869 h 103917"/>
                  <a:gd name="connsiteX14" fmla="*/ 441 w 149377"/>
                  <a:gd name="connsiteY14" fmla="*/ 94583 h 103917"/>
                  <a:gd name="connsiteX15" fmla="*/ 346 w 149377"/>
                  <a:gd name="connsiteY15" fmla="*/ 90869 h 103917"/>
                  <a:gd name="connsiteX16" fmla="*/ 78165 w 149377"/>
                  <a:gd name="connsiteY16" fmla="*/ 476 h 103917"/>
                  <a:gd name="connsiteX17" fmla="*/ 80166 w 149377"/>
                  <a:gd name="connsiteY17" fmla="*/ 0 h 103917"/>
                  <a:gd name="connsiteX18" fmla="*/ 83499 w 149377"/>
                  <a:gd name="connsiteY18" fmla="*/ 1524 h 103917"/>
                  <a:gd name="connsiteX19" fmla="*/ 87786 w 149377"/>
                  <a:gd name="connsiteY19" fmla="*/ 5429 h 103917"/>
                  <a:gd name="connsiteX20" fmla="*/ 107217 w 149377"/>
                  <a:gd name="connsiteY20" fmla="*/ 9716 h 103917"/>
                  <a:gd name="connsiteX21" fmla="*/ 119885 w 149377"/>
                  <a:gd name="connsiteY21" fmla="*/ 8858 h 103917"/>
                  <a:gd name="connsiteX22" fmla="*/ 120456 w 149377"/>
                  <a:gd name="connsiteY22" fmla="*/ 8858 h 103917"/>
                  <a:gd name="connsiteX23" fmla="*/ 123409 w 149377"/>
                  <a:gd name="connsiteY23" fmla="*/ 10001 h 103917"/>
                  <a:gd name="connsiteX24" fmla="*/ 148936 w 149377"/>
                  <a:gd name="connsiteY24" fmla="*/ 78010 h 103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49377" h="103917">
                    <a:moveTo>
                      <a:pt x="148936" y="78010"/>
                    </a:moveTo>
                    <a:cubicBezTo>
                      <a:pt x="148746" y="79819"/>
                      <a:pt x="147412" y="81344"/>
                      <a:pt x="145602" y="81820"/>
                    </a:cubicBezTo>
                    <a:cubicBezTo>
                      <a:pt x="145317" y="81915"/>
                      <a:pt x="144936" y="81915"/>
                      <a:pt x="144650" y="81915"/>
                    </a:cubicBezTo>
                    <a:cubicBezTo>
                      <a:pt x="143221" y="81915"/>
                      <a:pt x="141792" y="81153"/>
                      <a:pt x="140935" y="79915"/>
                    </a:cubicBezTo>
                    <a:lnTo>
                      <a:pt x="139411" y="77438"/>
                    </a:lnTo>
                    <a:cubicBezTo>
                      <a:pt x="136839" y="73247"/>
                      <a:pt x="134268" y="69152"/>
                      <a:pt x="131505" y="65056"/>
                    </a:cubicBezTo>
                    <a:cubicBezTo>
                      <a:pt x="131124" y="64580"/>
                      <a:pt x="130458" y="63627"/>
                      <a:pt x="130267" y="63056"/>
                    </a:cubicBezTo>
                    <a:cubicBezTo>
                      <a:pt x="126267" y="47816"/>
                      <a:pt x="114265" y="22003"/>
                      <a:pt x="95215" y="22003"/>
                    </a:cubicBezTo>
                    <a:cubicBezTo>
                      <a:pt x="91215" y="22003"/>
                      <a:pt x="86833" y="23146"/>
                      <a:pt x="82452" y="25527"/>
                    </a:cubicBezTo>
                    <a:cubicBezTo>
                      <a:pt x="53591" y="40672"/>
                      <a:pt x="37017" y="70104"/>
                      <a:pt x="21206" y="101537"/>
                    </a:cubicBezTo>
                    <a:cubicBezTo>
                      <a:pt x="20634" y="102775"/>
                      <a:pt x="19491" y="103632"/>
                      <a:pt x="18063" y="103823"/>
                    </a:cubicBezTo>
                    <a:cubicBezTo>
                      <a:pt x="17777" y="103823"/>
                      <a:pt x="17586" y="103918"/>
                      <a:pt x="17301" y="103918"/>
                    </a:cubicBezTo>
                    <a:cubicBezTo>
                      <a:pt x="16253" y="103918"/>
                      <a:pt x="15205" y="103537"/>
                      <a:pt x="14348" y="102775"/>
                    </a:cubicBezTo>
                    <a:cubicBezTo>
                      <a:pt x="11205" y="99917"/>
                      <a:pt x="7490" y="97917"/>
                      <a:pt x="3299" y="96869"/>
                    </a:cubicBezTo>
                    <a:cubicBezTo>
                      <a:pt x="2061" y="96583"/>
                      <a:pt x="1013" y="95726"/>
                      <a:pt x="441" y="94583"/>
                    </a:cubicBezTo>
                    <a:cubicBezTo>
                      <a:pt x="-130" y="93440"/>
                      <a:pt x="-130" y="92107"/>
                      <a:pt x="346" y="90869"/>
                    </a:cubicBezTo>
                    <a:cubicBezTo>
                      <a:pt x="14443" y="59627"/>
                      <a:pt x="42256" y="19431"/>
                      <a:pt x="78165" y="476"/>
                    </a:cubicBezTo>
                    <a:cubicBezTo>
                      <a:pt x="78832" y="95"/>
                      <a:pt x="79499" y="0"/>
                      <a:pt x="80166" y="0"/>
                    </a:cubicBezTo>
                    <a:cubicBezTo>
                      <a:pt x="81404" y="0"/>
                      <a:pt x="82642" y="572"/>
                      <a:pt x="83499" y="1524"/>
                    </a:cubicBezTo>
                    <a:cubicBezTo>
                      <a:pt x="85023" y="3334"/>
                      <a:pt x="86452" y="4572"/>
                      <a:pt x="87786" y="5429"/>
                    </a:cubicBezTo>
                    <a:cubicBezTo>
                      <a:pt x="92739" y="8382"/>
                      <a:pt x="99120" y="9716"/>
                      <a:pt x="107217" y="9716"/>
                    </a:cubicBezTo>
                    <a:cubicBezTo>
                      <a:pt x="110931" y="9716"/>
                      <a:pt x="114932" y="9430"/>
                      <a:pt x="119885" y="8858"/>
                    </a:cubicBezTo>
                    <a:cubicBezTo>
                      <a:pt x="120075" y="8858"/>
                      <a:pt x="120266" y="8858"/>
                      <a:pt x="120456" y="8858"/>
                    </a:cubicBezTo>
                    <a:cubicBezTo>
                      <a:pt x="121504" y="8858"/>
                      <a:pt x="122647" y="9239"/>
                      <a:pt x="123409" y="10001"/>
                    </a:cubicBezTo>
                    <a:cubicBezTo>
                      <a:pt x="142078" y="27242"/>
                      <a:pt x="151603" y="52673"/>
                      <a:pt x="148936" y="78010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56F65C95-29B8-48CF-9038-A346BC538E2F}"/>
                  </a:ext>
                </a:extLst>
              </p:cNvPr>
              <p:cNvSpPr/>
              <p:nvPr/>
            </p:nvSpPr>
            <p:spPr>
              <a:xfrm>
                <a:off x="5759893" y="3188303"/>
                <a:ext cx="149038" cy="103251"/>
              </a:xfrm>
              <a:custGeom>
                <a:avLst/>
                <a:gdLst>
                  <a:gd name="connsiteX0" fmla="*/ 53976 w 149038"/>
                  <a:gd name="connsiteY0" fmla="*/ 21907 h 103251"/>
                  <a:gd name="connsiteX1" fmla="*/ 66739 w 149038"/>
                  <a:gd name="connsiteY1" fmla="*/ 25432 h 103251"/>
                  <a:gd name="connsiteX2" fmla="*/ 127699 w 149038"/>
                  <a:gd name="connsiteY2" fmla="*/ 100870 h 103251"/>
                  <a:gd name="connsiteX3" fmla="*/ 130747 w 149038"/>
                  <a:gd name="connsiteY3" fmla="*/ 103156 h 103251"/>
                  <a:gd name="connsiteX4" fmla="*/ 131509 w 149038"/>
                  <a:gd name="connsiteY4" fmla="*/ 103251 h 103251"/>
                  <a:gd name="connsiteX5" fmla="*/ 134462 w 149038"/>
                  <a:gd name="connsiteY5" fmla="*/ 102108 h 103251"/>
                  <a:gd name="connsiteX6" fmla="*/ 145511 w 149038"/>
                  <a:gd name="connsiteY6" fmla="*/ 96393 h 103251"/>
                  <a:gd name="connsiteX7" fmla="*/ 148559 w 149038"/>
                  <a:gd name="connsiteY7" fmla="*/ 94107 h 103251"/>
                  <a:gd name="connsiteX8" fmla="*/ 148654 w 149038"/>
                  <a:gd name="connsiteY8" fmla="*/ 90297 h 103251"/>
                  <a:gd name="connsiteX9" fmla="*/ 71311 w 149038"/>
                  <a:gd name="connsiteY9" fmla="*/ 476 h 103251"/>
                  <a:gd name="connsiteX10" fmla="*/ 69311 w 149038"/>
                  <a:gd name="connsiteY10" fmla="*/ 0 h 103251"/>
                  <a:gd name="connsiteX11" fmla="*/ 65882 w 149038"/>
                  <a:gd name="connsiteY11" fmla="*/ 1619 h 103251"/>
                  <a:gd name="connsiteX12" fmla="*/ 54642 w 149038"/>
                  <a:gd name="connsiteY12" fmla="*/ 8096 h 103251"/>
                  <a:gd name="connsiteX13" fmla="*/ 40926 w 149038"/>
                  <a:gd name="connsiteY13" fmla="*/ 9049 h 103251"/>
                  <a:gd name="connsiteX14" fmla="*/ 29306 w 149038"/>
                  <a:gd name="connsiteY14" fmla="*/ 8477 h 103251"/>
                  <a:gd name="connsiteX15" fmla="*/ 28925 w 149038"/>
                  <a:gd name="connsiteY15" fmla="*/ 8477 h 103251"/>
                  <a:gd name="connsiteX16" fmla="*/ 25877 w 149038"/>
                  <a:gd name="connsiteY16" fmla="*/ 9716 h 103251"/>
                  <a:gd name="connsiteX17" fmla="*/ 25686 w 149038"/>
                  <a:gd name="connsiteY17" fmla="*/ 9906 h 103251"/>
                  <a:gd name="connsiteX18" fmla="*/ 445 w 149038"/>
                  <a:gd name="connsiteY18" fmla="*/ 77819 h 103251"/>
                  <a:gd name="connsiteX19" fmla="*/ 3779 w 149038"/>
                  <a:gd name="connsiteY19" fmla="*/ 81629 h 103251"/>
                  <a:gd name="connsiteX20" fmla="*/ 4731 w 149038"/>
                  <a:gd name="connsiteY20" fmla="*/ 81724 h 103251"/>
                  <a:gd name="connsiteX21" fmla="*/ 8446 w 149038"/>
                  <a:gd name="connsiteY21" fmla="*/ 79724 h 103251"/>
                  <a:gd name="connsiteX22" fmla="*/ 9875 w 149038"/>
                  <a:gd name="connsiteY22" fmla="*/ 77534 h 103251"/>
                  <a:gd name="connsiteX23" fmla="*/ 18257 w 149038"/>
                  <a:gd name="connsiteY23" fmla="*/ 64675 h 103251"/>
                  <a:gd name="connsiteX24" fmla="*/ 19114 w 149038"/>
                  <a:gd name="connsiteY24" fmla="*/ 63055 h 103251"/>
                  <a:gd name="connsiteX25" fmla="*/ 53976 w 149038"/>
                  <a:gd name="connsiteY25" fmla="*/ 21907 h 103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9038" h="103251">
                    <a:moveTo>
                      <a:pt x="53976" y="21907"/>
                    </a:moveTo>
                    <a:cubicBezTo>
                      <a:pt x="57976" y="21907"/>
                      <a:pt x="62262" y="23051"/>
                      <a:pt x="66739" y="25432"/>
                    </a:cubicBezTo>
                    <a:cubicBezTo>
                      <a:pt x="95600" y="40577"/>
                      <a:pt x="111983" y="69723"/>
                      <a:pt x="127699" y="100870"/>
                    </a:cubicBezTo>
                    <a:cubicBezTo>
                      <a:pt x="128271" y="102108"/>
                      <a:pt x="129414" y="102965"/>
                      <a:pt x="130747" y="103156"/>
                    </a:cubicBezTo>
                    <a:cubicBezTo>
                      <a:pt x="131033" y="103156"/>
                      <a:pt x="131319" y="103251"/>
                      <a:pt x="131509" y="103251"/>
                    </a:cubicBezTo>
                    <a:cubicBezTo>
                      <a:pt x="132557" y="103251"/>
                      <a:pt x="133605" y="102870"/>
                      <a:pt x="134462" y="102108"/>
                    </a:cubicBezTo>
                    <a:cubicBezTo>
                      <a:pt x="137796" y="99155"/>
                      <a:pt x="141415" y="97250"/>
                      <a:pt x="145511" y="96393"/>
                    </a:cubicBezTo>
                    <a:cubicBezTo>
                      <a:pt x="146844" y="96107"/>
                      <a:pt x="147892" y="95250"/>
                      <a:pt x="148559" y="94107"/>
                    </a:cubicBezTo>
                    <a:cubicBezTo>
                      <a:pt x="149130" y="92964"/>
                      <a:pt x="149226" y="91535"/>
                      <a:pt x="148654" y="90297"/>
                    </a:cubicBezTo>
                    <a:cubicBezTo>
                      <a:pt x="134557" y="59246"/>
                      <a:pt x="106935" y="19431"/>
                      <a:pt x="71311" y="476"/>
                    </a:cubicBezTo>
                    <a:cubicBezTo>
                      <a:pt x="70644" y="95"/>
                      <a:pt x="69978" y="0"/>
                      <a:pt x="69311" y="0"/>
                    </a:cubicBezTo>
                    <a:cubicBezTo>
                      <a:pt x="68073" y="0"/>
                      <a:pt x="66739" y="572"/>
                      <a:pt x="65882" y="1619"/>
                    </a:cubicBezTo>
                    <a:cubicBezTo>
                      <a:pt x="62929" y="5239"/>
                      <a:pt x="59119" y="7429"/>
                      <a:pt x="54642" y="8096"/>
                    </a:cubicBezTo>
                    <a:cubicBezTo>
                      <a:pt x="50166" y="8763"/>
                      <a:pt x="45689" y="9049"/>
                      <a:pt x="40926" y="9049"/>
                    </a:cubicBezTo>
                    <a:cubicBezTo>
                      <a:pt x="37021" y="9049"/>
                      <a:pt x="33211" y="8858"/>
                      <a:pt x="29306" y="8477"/>
                    </a:cubicBezTo>
                    <a:cubicBezTo>
                      <a:pt x="29211" y="8477"/>
                      <a:pt x="29020" y="8477"/>
                      <a:pt x="28925" y="8477"/>
                    </a:cubicBezTo>
                    <a:cubicBezTo>
                      <a:pt x="27782" y="8477"/>
                      <a:pt x="26639" y="8953"/>
                      <a:pt x="25877" y="9716"/>
                    </a:cubicBezTo>
                    <a:cubicBezTo>
                      <a:pt x="25782" y="9811"/>
                      <a:pt x="25782" y="9811"/>
                      <a:pt x="25686" y="9906"/>
                    </a:cubicBezTo>
                    <a:cubicBezTo>
                      <a:pt x="7208" y="27146"/>
                      <a:pt x="-2222" y="52578"/>
                      <a:pt x="445" y="77819"/>
                    </a:cubicBezTo>
                    <a:cubicBezTo>
                      <a:pt x="636" y="79629"/>
                      <a:pt x="1969" y="81153"/>
                      <a:pt x="3779" y="81629"/>
                    </a:cubicBezTo>
                    <a:cubicBezTo>
                      <a:pt x="4065" y="81724"/>
                      <a:pt x="4446" y="81724"/>
                      <a:pt x="4731" y="81724"/>
                    </a:cubicBezTo>
                    <a:cubicBezTo>
                      <a:pt x="6160" y="81724"/>
                      <a:pt x="7589" y="80963"/>
                      <a:pt x="8446" y="79724"/>
                    </a:cubicBezTo>
                    <a:lnTo>
                      <a:pt x="9875" y="77534"/>
                    </a:lnTo>
                    <a:cubicBezTo>
                      <a:pt x="12542" y="73343"/>
                      <a:pt x="15114" y="69152"/>
                      <a:pt x="18257" y="64675"/>
                    </a:cubicBezTo>
                    <a:cubicBezTo>
                      <a:pt x="18638" y="64199"/>
                      <a:pt x="18924" y="63627"/>
                      <a:pt x="19114" y="63055"/>
                    </a:cubicBezTo>
                    <a:cubicBezTo>
                      <a:pt x="23019" y="47625"/>
                      <a:pt x="34926" y="21907"/>
                      <a:pt x="53976" y="21907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BF26DE96-7764-44CB-ADD2-6C57E2ABC796}"/>
                  </a:ext>
                </a:extLst>
              </p:cNvPr>
              <p:cNvSpPr/>
              <p:nvPr/>
            </p:nvSpPr>
            <p:spPr>
              <a:xfrm>
                <a:off x="5784376" y="3357086"/>
                <a:ext cx="104847" cy="102679"/>
              </a:xfrm>
              <a:custGeom>
                <a:avLst/>
                <a:gdLst>
                  <a:gd name="connsiteX0" fmla="*/ 99692 w 104847"/>
                  <a:gd name="connsiteY0" fmla="*/ 78581 h 102679"/>
                  <a:gd name="connsiteX1" fmla="*/ 96644 w 104847"/>
                  <a:gd name="connsiteY1" fmla="*/ 75438 h 102679"/>
                  <a:gd name="connsiteX2" fmla="*/ 15300 w 104847"/>
                  <a:gd name="connsiteY2" fmla="*/ 2381 h 102679"/>
                  <a:gd name="connsiteX3" fmla="*/ 11395 w 104847"/>
                  <a:gd name="connsiteY3" fmla="*/ 0 h 102679"/>
                  <a:gd name="connsiteX4" fmla="*/ 11205 w 104847"/>
                  <a:gd name="connsiteY4" fmla="*/ 0 h 102679"/>
                  <a:gd name="connsiteX5" fmla="*/ 7395 w 104847"/>
                  <a:gd name="connsiteY5" fmla="*/ 2762 h 102679"/>
                  <a:gd name="connsiteX6" fmla="*/ 346 w 104847"/>
                  <a:gd name="connsiteY6" fmla="*/ 19812 h 102679"/>
                  <a:gd name="connsiteX7" fmla="*/ 441 w 104847"/>
                  <a:gd name="connsiteY7" fmla="*/ 23432 h 102679"/>
                  <a:gd name="connsiteX8" fmla="*/ 99597 w 104847"/>
                  <a:gd name="connsiteY8" fmla="*/ 102584 h 102679"/>
                  <a:gd name="connsiteX9" fmla="*/ 100454 w 104847"/>
                  <a:gd name="connsiteY9" fmla="*/ 102680 h 102679"/>
                  <a:gd name="connsiteX10" fmla="*/ 103692 w 104847"/>
                  <a:gd name="connsiteY10" fmla="*/ 101251 h 102679"/>
                  <a:gd name="connsiteX11" fmla="*/ 104645 w 104847"/>
                  <a:gd name="connsiteY11" fmla="*/ 97060 h 102679"/>
                  <a:gd name="connsiteX12" fmla="*/ 99692 w 104847"/>
                  <a:gd name="connsiteY12" fmla="*/ 78581 h 102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847" h="102679">
                    <a:moveTo>
                      <a:pt x="99692" y="78581"/>
                    </a:moveTo>
                    <a:cubicBezTo>
                      <a:pt x="99311" y="77057"/>
                      <a:pt x="98168" y="75819"/>
                      <a:pt x="96644" y="75438"/>
                    </a:cubicBezTo>
                    <a:cubicBezTo>
                      <a:pt x="64164" y="66199"/>
                      <a:pt x="33779" y="38862"/>
                      <a:pt x="15300" y="2381"/>
                    </a:cubicBezTo>
                    <a:cubicBezTo>
                      <a:pt x="14538" y="953"/>
                      <a:pt x="13014" y="0"/>
                      <a:pt x="11395" y="0"/>
                    </a:cubicBezTo>
                    <a:cubicBezTo>
                      <a:pt x="11300" y="0"/>
                      <a:pt x="11205" y="0"/>
                      <a:pt x="11205" y="0"/>
                    </a:cubicBezTo>
                    <a:cubicBezTo>
                      <a:pt x="9490" y="95"/>
                      <a:pt x="7966" y="1238"/>
                      <a:pt x="7395" y="2762"/>
                    </a:cubicBezTo>
                    <a:cubicBezTo>
                      <a:pt x="5204" y="8477"/>
                      <a:pt x="2823" y="14192"/>
                      <a:pt x="346" y="19812"/>
                    </a:cubicBezTo>
                    <a:cubicBezTo>
                      <a:pt x="-130" y="20955"/>
                      <a:pt x="-130" y="22289"/>
                      <a:pt x="441" y="23432"/>
                    </a:cubicBezTo>
                    <a:cubicBezTo>
                      <a:pt x="20444" y="65056"/>
                      <a:pt x="56544" y="93821"/>
                      <a:pt x="99597" y="102584"/>
                    </a:cubicBezTo>
                    <a:cubicBezTo>
                      <a:pt x="99882" y="102680"/>
                      <a:pt x="100168" y="102680"/>
                      <a:pt x="100454" y="102680"/>
                    </a:cubicBezTo>
                    <a:cubicBezTo>
                      <a:pt x="101692" y="102680"/>
                      <a:pt x="102835" y="102203"/>
                      <a:pt x="103692" y="101251"/>
                    </a:cubicBezTo>
                    <a:cubicBezTo>
                      <a:pt x="104740" y="100108"/>
                      <a:pt x="105121" y="98489"/>
                      <a:pt x="104645" y="97060"/>
                    </a:cubicBezTo>
                    <a:cubicBezTo>
                      <a:pt x="102930" y="91345"/>
                      <a:pt x="101311" y="85344"/>
                      <a:pt x="99692" y="78581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FB72315A-B7E5-4CCA-8D44-888F978B6A06}"/>
                  </a:ext>
                </a:extLst>
              </p:cNvPr>
              <p:cNvSpPr/>
              <p:nvPr/>
            </p:nvSpPr>
            <p:spPr>
              <a:xfrm>
                <a:off x="6299917" y="3356419"/>
                <a:ext cx="106752" cy="103536"/>
              </a:xfrm>
              <a:custGeom>
                <a:avLst/>
                <a:gdLst>
                  <a:gd name="connsiteX0" fmla="*/ 99167 w 106752"/>
                  <a:gd name="connsiteY0" fmla="*/ 2762 h 103536"/>
                  <a:gd name="connsiteX1" fmla="*/ 95357 w 106752"/>
                  <a:gd name="connsiteY1" fmla="*/ 0 h 103536"/>
                  <a:gd name="connsiteX2" fmla="*/ 95167 w 106752"/>
                  <a:gd name="connsiteY2" fmla="*/ 0 h 103536"/>
                  <a:gd name="connsiteX3" fmla="*/ 91262 w 106752"/>
                  <a:gd name="connsiteY3" fmla="*/ 2381 h 103536"/>
                  <a:gd name="connsiteX4" fmla="*/ 8299 w 106752"/>
                  <a:gd name="connsiteY4" fmla="*/ 76486 h 103536"/>
                  <a:gd name="connsiteX5" fmla="*/ 5251 w 106752"/>
                  <a:gd name="connsiteY5" fmla="*/ 79629 h 103536"/>
                  <a:gd name="connsiteX6" fmla="*/ 203 w 106752"/>
                  <a:gd name="connsiteY6" fmla="*/ 97917 h 103536"/>
                  <a:gd name="connsiteX7" fmla="*/ 1155 w 106752"/>
                  <a:gd name="connsiteY7" fmla="*/ 102108 h 103536"/>
                  <a:gd name="connsiteX8" fmla="*/ 4394 w 106752"/>
                  <a:gd name="connsiteY8" fmla="*/ 103537 h 103536"/>
                  <a:gd name="connsiteX9" fmla="*/ 5251 w 106752"/>
                  <a:gd name="connsiteY9" fmla="*/ 103442 h 103536"/>
                  <a:gd name="connsiteX10" fmla="*/ 106311 w 106752"/>
                  <a:gd name="connsiteY10" fmla="*/ 23336 h 103536"/>
                  <a:gd name="connsiteX11" fmla="*/ 106407 w 106752"/>
                  <a:gd name="connsiteY11" fmla="*/ 19717 h 103536"/>
                  <a:gd name="connsiteX12" fmla="*/ 99167 w 106752"/>
                  <a:gd name="connsiteY12" fmla="*/ 2762 h 103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752" h="103536">
                    <a:moveTo>
                      <a:pt x="99167" y="2762"/>
                    </a:moveTo>
                    <a:cubicBezTo>
                      <a:pt x="98596" y="1143"/>
                      <a:pt x="97072" y="95"/>
                      <a:pt x="95357" y="0"/>
                    </a:cubicBezTo>
                    <a:cubicBezTo>
                      <a:pt x="95262" y="0"/>
                      <a:pt x="95167" y="0"/>
                      <a:pt x="95167" y="0"/>
                    </a:cubicBezTo>
                    <a:cubicBezTo>
                      <a:pt x="93548" y="0"/>
                      <a:pt x="92024" y="953"/>
                      <a:pt x="91262" y="2381"/>
                    </a:cubicBezTo>
                    <a:cubicBezTo>
                      <a:pt x="72497" y="39815"/>
                      <a:pt x="41541" y="67437"/>
                      <a:pt x="8299" y="76486"/>
                    </a:cubicBezTo>
                    <a:cubicBezTo>
                      <a:pt x="6775" y="76867"/>
                      <a:pt x="5632" y="78105"/>
                      <a:pt x="5251" y="79629"/>
                    </a:cubicBezTo>
                    <a:cubicBezTo>
                      <a:pt x="3632" y="86297"/>
                      <a:pt x="1917" y="92297"/>
                      <a:pt x="203" y="97917"/>
                    </a:cubicBezTo>
                    <a:cubicBezTo>
                      <a:pt x="-274" y="99346"/>
                      <a:pt x="107" y="100965"/>
                      <a:pt x="1155" y="102108"/>
                    </a:cubicBezTo>
                    <a:cubicBezTo>
                      <a:pt x="2013" y="103061"/>
                      <a:pt x="3155" y="103537"/>
                      <a:pt x="4394" y="103537"/>
                    </a:cubicBezTo>
                    <a:cubicBezTo>
                      <a:pt x="4680" y="103537"/>
                      <a:pt x="4965" y="103537"/>
                      <a:pt x="5251" y="103442"/>
                    </a:cubicBezTo>
                    <a:cubicBezTo>
                      <a:pt x="49257" y="95060"/>
                      <a:pt x="86118" y="65818"/>
                      <a:pt x="106311" y="23336"/>
                    </a:cubicBezTo>
                    <a:cubicBezTo>
                      <a:pt x="106883" y="22193"/>
                      <a:pt x="106883" y="20860"/>
                      <a:pt x="106407" y="19717"/>
                    </a:cubicBezTo>
                    <a:cubicBezTo>
                      <a:pt x="103740" y="14192"/>
                      <a:pt x="101358" y="8477"/>
                      <a:pt x="99167" y="2762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75636379-9D4B-41BD-961E-9946147B97BB}"/>
                  </a:ext>
                </a:extLst>
              </p:cNvPr>
              <p:cNvSpPr/>
              <p:nvPr/>
            </p:nvSpPr>
            <p:spPr>
              <a:xfrm>
                <a:off x="6021132" y="3602926"/>
                <a:ext cx="135064" cy="45186"/>
              </a:xfrm>
              <a:custGeom>
                <a:avLst/>
                <a:gdLst>
                  <a:gd name="connsiteX0" fmla="*/ 130778 w 135064"/>
                  <a:gd name="connsiteY0" fmla="*/ 6858 h 45186"/>
                  <a:gd name="connsiteX1" fmla="*/ 129731 w 135064"/>
                  <a:gd name="connsiteY1" fmla="*/ 6953 h 45186"/>
                  <a:gd name="connsiteX2" fmla="*/ 80963 w 135064"/>
                  <a:gd name="connsiteY2" fmla="*/ 12859 h 45186"/>
                  <a:gd name="connsiteX3" fmla="*/ 78677 w 135064"/>
                  <a:gd name="connsiteY3" fmla="*/ 12859 h 45186"/>
                  <a:gd name="connsiteX4" fmla="*/ 6001 w 135064"/>
                  <a:gd name="connsiteY4" fmla="*/ 286 h 45186"/>
                  <a:gd name="connsiteX5" fmla="*/ 4572 w 135064"/>
                  <a:gd name="connsiteY5" fmla="*/ 0 h 45186"/>
                  <a:gd name="connsiteX6" fmla="*/ 2096 w 135064"/>
                  <a:gd name="connsiteY6" fmla="*/ 762 h 45186"/>
                  <a:gd name="connsiteX7" fmla="*/ 191 w 135064"/>
                  <a:gd name="connsiteY7" fmla="*/ 4286 h 45186"/>
                  <a:gd name="connsiteX8" fmla="*/ 0 w 135064"/>
                  <a:gd name="connsiteY8" fmla="*/ 9906 h 45186"/>
                  <a:gd name="connsiteX9" fmla="*/ 86868 w 135064"/>
                  <a:gd name="connsiteY9" fmla="*/ 43053 h 45186"/>
                  <a:gd name="connsiteX10" fmla="*/ 135065 w 135064"/>
                  <a:gd name="connsiteY10" fmla="*/ 10858 h 45186"/>
                  <a:gd name="connsiteX11" fmla="*/ 133350 w 135064"/>
                  <a:gd name="connsiteY11" fmla="*/ 7620 h 45186"/>
                  <a:gd name="connsiteX12" fmla="*/ 130778 w 135064"/>
                  <a:gd name="connsiteY12" fmla="*/ 6858 h 4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064" h="45186">
                    <a:moveTo>
                      <a:pt x="130778" y="6858"/>
                    </a:moveTo>
                    <a:cubicBezTo>
                      <a:pt x="130397" y="6858"/>
                      <a:pt x="130112" y="6858"/>
                      <a:pt x="129731" y="6953"/>
                    </a:cubicBezTo>
                    <a:cubicBezTo>
                      <a:pt x="114205" y="10858"/>
                      <a:pt x="97822" y="12859"/>
                      <a:pt x="80963" y="12859"/>
                    </a:cubicBezTo>
                    <a:lnTo>
                      <a:pt x="78677" y="12859"/>
                    </a:lnTo>
                    <a:cubicBezTo>
                      <a:pt x="53340" y="12573"/>
                      <a:pt x="28861" y="8382"/>
                      <a:pt x="6001" y="286"/>
                    </a:cubicBezTo>
                    <a:cubicBezTo>
                      <a:pt x="5525" y="95"/>
                      <a:pt x="5048" y="0"/>
                      <a:pt x="4572" y="0"/>
                    </a:cubicBezTo>
                    <a:cubicBezTo>
                      <a:pt x="3715" y="0"/>
                      <a:pt x="2858" y="286"/>
                      <a:pt x="2096" y="762"/>
                    </a:cubicBezTo>
                    <a:cubicBezTo>
                      <a:pt x="952" y="1524"/>
                      <a:pt x="286" y="2857"/>
                      <a:pt x="191" y="4286"/>
                    </a:cubicBezTo>
                    <a:cubicBezTo>
                      <a:pt x="191" y="6191"/>
                      <a:pt x="95" y="8001"/>
                      <a:pt x="0" y="9906"/>
                    </a:cubicBezTo>
                    <a:cubicBezTo>
                      <a:pt x="24098" y="38290"/>
                      <a:pt x="56483" y="50482"/>
                      <a:pt x="86868" y="43053"/>
                    </a:cubicBezTo>
                    <a:cubicBezTo>
                      <a:pt x="104775" y="38671"/>
                      <a:pt x="121063" y="27337"/>
                      <a:pt x="135065" y="10858"/>
                    </a:cubicBezTo>
                    <a:cubicBezTo>
                      <a:pt x="134969" y="9620"/>
                      <a:pt x="134398" y="8382"/>
                      <a:pt x="133350" y="7620"/>
                    </a:cubicBezTo>
                    <a:cubicBezTo>
                      <a:pt x="132588" y="7144"/>
                      <a:pt x="131731" y="6858"/>
                      <a:pt x="130778" y="6858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F83B78CF-7BB7-41EE-969E-020D89E417D1}"/>
                  </a:ext>
                </a:extLst>
              </p:cNvPr>
              <p:cNvSpPr/>
              <p:nvPr/>
            </p:nvSpPr>
            <p:spPr>
              <a:xfrm>
                <a:off x="5874122" y="3013614"/>
                <a:ext cx="448939" cy="208026"/>
              </a:xfrm>
              <a:custGeom>
                <a:avLst/>
                <a:gdLst>
                  <a:gd name="connsiteX0" fmla="*/ 448857 w 448939"/>
                  <a:gd name="connsiteY0" fmla="*/ 188690 h 208026"/>
                  <a:gd name="connsiteX1" fmla="*/ 368752 w 448939"/>
                  <a:gd name="connsiteY1" fmla="*/ 1715 h 208026"/>
                  <a:gd name="connsiteX2" fmla="*/ 365228 w 448939"/>
                  <a:gd name="connsiteY2" fmla="*/ 0 h 208026"/>
                  <a:gd name="connsiteX3" fmla="*/ 365037 w 448939"/>
                  <a:gd name="connsiteY3" fmla="*/ 0 h 208026"/>
                  <a:gd name="connsiteX4" fmla="*/ 361513 w 448939"/>
                  <a:gd name="connsiteY4" fmla="*/ 2096 h 208026"/>
                  <a:gd name="connsiteX5" fmla="*/ 232354 w 448939"/>
                  <a:gd name="connsiteY5" fmla="*/ 68675 h 208026"/>
                  <a:gd name="connsiteX6" fmla="*/ 221210 w 448939"/>
                  <a:gd name="connsiteY6" fmla="*/ 69437 h 208026"/>
                  <a:gd name="connsiteX7" fmla="*/ 97099 w 448939"/>
                  <a:gd name="connsiteY7" fmla="*/ 89535 h 208026"/>
                  <a:gd name="connsiteX8" fmla="*/ 420 w 448939"/>
                  <a:gd name="connsiteY8" fmla="*/ 194501 h 208026"/>
                  <a:gd name="connsiteX9" fmla="*/ 1182 w 448939"/>
                  <a:gd name="connsiteY9" fmla="*/ 199263 h 208026"/>
                  <a:gd name="connsiteX10" fmla="*/ 2135 w 448939"/>
                  <a:gd name="connsiteY10" fmla="*/ 200311 h 208026"/>
                  <a:gd name="connsiteX11" fmla="*/ 35377 w 448939"/>
                  <a:gd name="connsiteY11" fmla="*/ 158115 h 208026"/>
                  <a:gd name="connsiteX12" fmla="*/ 119673 w 448939"/>
                  <a:gd name="connsiteY12" fmla="*/ 107537 h 208026"/>
                  <a:gd name="connsiteX13" fmla="*/ 283694 w 448939"/>
                  <a:gd name="connsiteY13" fmla="*/ 77057 h 208026"/>
                  <a:gd name="connsiteX14" fmla="*/ 363704 w 448939"/>
                  <a:gd name="connsiteY14" fmla="*/ 36671 h 208026"/>
                  <a:gd name="connsiteX15" fmla="*/ 404947 w 448939"/>
                  <a:gd name="connsiteY15" fmla="*/ 107061 h 208026"/>
                  <a:gd name="connsiteX16" fmla="*/ 433427 w 448939"/>
                  <a:gd name="connsiteY16" fmla="*/ 208026 h 208026"/>
                  <a:gd name="connsiteX17" fmla="*/ 447619 w 448939"/>
                  <a:gd name="connsiteY17" fmla="*/ 192405 h 208026"/>
                  <a:gd name="connsiteX18" fmla="*/ 448857 w 448939"/>
                  <a:gd name="connsiteY18" fmla="*/ 188690 h 20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48939" h="208026">
                    <a:moveTo>
                      <a:pt x="448857" y="188690"/>
                    </a:moveTo>
                    <a:cubicBezTo>
                      <a:pt x="438856" y="125063"/>
                      <a:pt x="409710" y="56959"/>
                      <a:pt x="368752" y="1715"/>
                    </a:cubicBezTo>
                    <a:cubicBezTo>
                      <a:pt x="367895" y="572"/>
                      <a:pt x="366657" y="0"/>
                      <a:pt x="365228" y="0"/>
                    </a:cubicBezTo>
                    <a:cubicBezTo>
                      <a:pt x="365133" y="0"/>
                      <a:pt x="365133" y="0"/>
                      <a:pt x="365037" y="0"/>
                    </a:cubicBezTo>
                    <a:cubicBezTo>
                      <a:pt x="363609" y="95"/>
                      <a:pt x="362275" y="857"/>
                      <a:pt x="361513" y="2096"/>
                    </a:cubicBezTo>
                    <a:cubicBezTo>
                      <a:pt x="336081" y="44291"/>
                      <a:pt x="297410" y="64199"/>
                      <a:pt x="232354" y="68675"/>
                    </a:cubicBezTo>
                    <a:lnTo>
                      <a:pt x="221210" y="69437"/>
                    </a:lnTo>
                    <a:cubicBezTo>
                      <a:pt x="179776" y="72200"/>
                      <a:pt x="137009" y="75057"/>
                      <a:pt x="97099" y="89535"/>
                    </a:cubicBezTo>
                    <a:cubicBezTo>
                      <a:pt x="40425" y="110109"/>
                      <a:pt x="21852" y="149162"/>
                      <a:pt x="420" y="194501"/>
                    </a:cubicBezTo>
                    <a:cubicBezTo>
                      <a:pt x="-342" y="196120"/>
                      <a:pt x="-56" y="198025"/>
                      <a:pt x="1182" y="199263"/>
                    </a:cubicBezTo>
                    <a:cubicBezTo>
                      <a:pt x="1468" y="199644"/>
                      <a:pt x="1849" y="200025"/>
                      <a:pt x="2135" y="200311"/>
                    </a:cubicBezTo>
                    <a:cubicBezTo>
                      <a:pt x="13851" y="186690"/>
                      <a:pt x="23661" y="172879"/>
                      <a:pt x="35377" y="158115"/>
                    </a:cubicBezTo>
                    <a:cubicBezTo>
                      <a:pt x="56427" y="131540"/>
                      <a:pt x="88241" y="117348"/>
                      <a:pt x="119673" y="107537"/>
                    </a:cubicBezTo>
                    <a:cubicBezTo>
                      <a:pt x="172728" y="90964"/>
                      <a:pt x="229878" y="90488"/>
                      <a:pt x="283694" y="77057"/>
                    </a:cubicBezTo>
                    <a:cubicBezTo>
                      <a:pt x="307316" y="71152"/>
                      <a:pt x="338177" y="56674"/>
                      <a:pt x="363704" y="36671"/>
                    </a:cubicBezTo>
                    <a:cubicBezTo>
                      <a:pt x="377325" y="61436"/>
                      <a:pt x="394470" y="85534"/>
                      <a:pt x="404947" y="107061"/>
                    </a:cubicBezTo>
                    <a:cubicBezTo>
                      <a:pt x="420568" y="138875"/>
                      <a:pt x="427712" y="173260"/>
                      <a:pt x="433427" y="208026"/>
                    </a:cubicBezTo>
                    <a:cubicBezTo>
                      <a:pt x="437999" y="202406"/>
                      <a:pt x="442761" y="197168"/>
                      <a:pt x="447619" y="192405"/>
                    </a:cubicBezTo>
                    <a:cubicBezTo>
                      <a:pt x="448667" y="191453"/>
                      <a:pt x="449143" y="190024"/>
                      <a:pt x="448857" y="188690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580C9A1D-2C67-4CBD-81F5-51E26CEB94BE}"/>
                  </a:ext>
                </a:extLst>
              </p:cNvPr>
              <p:cNvSpPr/>
              <p:nvPr/>
            </p:nvSpPr>
            <p:spPr>
              <a:xfrm>
                <a:off x="5884996" y="3294506"/>
                <a:ext cx="420522" cy="312896"/>
              </a:xfrm>
              <a:custGeom>
                <a:avLst/>
                <a:gdLst>
                  <a:gd name="connsiteX0" fmla="*/ 419982 w 420522"/>
                  <a:gd name="connsiteY0" fmla="*/ 47816 h 312896"/>
                  <a:gd name="connsiteX1" fmla="*/ 391788 w 420522"/>
                  <a:gd name="connsiteY1" fmla="*/ 953 h 312896"/>
                  <a:gd name="connsiteX2" fmla="*/ 392740 w 420522"/>
                  <a:gd name="connsiteY2" fmla="*/ 116967 h 312896"/>
                  <a:gd name="connsiteX3" fmla="*/ 254247 w 420522"/>
                  <a:gd name="connsiteY3" fmla="*/ 276606 h 312896"/>
                  <a:gd name="connsiteX4" fmla="*/ 47840 w 420522"/>
                  <a:gd name="connsiteY4" fmla="*/ 185071 h 312896"/>
                  <a:gd name="connsiteX5" fmla="*/ 21837 w 420522"/>
                  <a:gd name="connsiteY5" fmla="*/ 0 h 312896"/>
                  <a:gd name="connsiteX6" fmla="*/ 7073 w 420522"/>
                  <a:gd name="connsiteY6" fmla="*/ 16669 h 312896"/>
                  <a:gd name="connsiteX7" fmla="*/ 882 w 420522"/>
                  <a:gd name="connsiteY7" fmla="*/ 88964 h 312896"/>
                  <a:gd name="connsiteX8" fmla="*/ 209194 w 420522"/>
                  <a:gd name="connsiteY8" fmla="*/ 312896 h 312896"/>
                  <a:gd name="connsiteX9" fmla="*/ 227863 w 420522"/>
                  <a:gd name="connsiteY9" fmla="*/ 312134 h 312896"/>
                  <a:gd name="connsiteX10" fmla="*/ 419982 w 420522"/>
                  <a:gd name="connsiteY10" fmla="*/ 47816 h 31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0522" h="312896">
                    <a:moveTo>
                      <a:pt x="419982" y="47816"/>
                    </a:moveTo>
                    <a:cubicBezTo>
                      <a:pt x="417410" y="26480"/>
                      <a:pt x="411886" y="4858"/>
                      <a:pt x="391788" y="953"/>
                    </a:cubicBezTo>
                    <a:cubicBezTo>
                      <a:pt x="402361" y="39433"/>
                      <a:pt x="399598" y="78010"/>
                      <a:pt x="392740" y="116967"/>
                    </a:cubicBezTo>
                    <a:cubicBezTo>
                      <a:pt x="378548" y="197358"/>
                      <a:pt x="333876" y="254508"/>
                      <a:pt x="254247" y="276606"/>
                    </a:cubicBezTo>
                    <a:cubicBezTo>
                      <a:pt x="173475" y="298990"/>
                      <a:pt x="89369" y="253460"/>
                      <a:pt x="47840" y="185071"/>
                    </a:cubicBezTo>
                    <a:cubicBezTo>
                      <a:pt x="13741" y="128969"/>
                      <a:pt x="17074" y="62960"/>
                      <a:pt x="21837" y="0"/>
                    </a:cubicBezTo>
                    <a:cubicBezTo>
                      <a:pt x="14598" y="2477"/>
                      <a:pt x="9550" y="8096"/>
                      <a:pt x="7073" y="16669"/>
                    </a:cubicBezTo>
                    <a:cubicBezTo>
                      <a:pt x="787" y="39148"/>
                      <a:pt x="-1404" y="64199"/>
                      <a:pt x="882" y="88964"/>
                    </a:cubicBezTo>
                    <a:cubicBezTo>
                      <a:pt x="11169" y="200406"/>
                      <a:pt x="79558" y="312896"/>
                      <a:pt x="209194" y="312896"/>
                    </a:cubicBezTo>
                    <a:cubicBezTo>
                      <a:pt x="215290" y="312896"/>
                      <a:pt x="221576" y="312611"/>
                      <a:pt x="227863" y="312134"/>
                    </a:cubicBezTo>
                    <a:cubicBezTo>
                      <a:pt x="363499" y="300990"/>
                      <a:pt x="427126" y="170879"/>
                      <a:pt x="419982" y="47816"/>
                    </a:cubicBezTo>
                    <a:close/>
                  </a:path>
                </a:pathLst>
              </a:custGeom>
              <a:solidFill>
                <a:srgbClr val="3AA0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36" name="Graphic 20">
                <a:extLst>
                  <a:ext uri="{FF2B5EF4-FFF2-40B4-BE49-F238E27FC236}">
                    <a16:creationId xmlns:a16="http://schemas.microsoft.com/office/drawing/2014/main" id="{15493236-046F-419A-A0AB-D33FD1E31823}"/>
                  </a:ext>
                </a:extLst>
              </p:cNvPr>
              <p:cNvGrpSpPr/>
              <p:nvPr/>
            </p:nvGrpSpPr>
            <p:grpSpPr>
              <a:xfrm>
                <a:off x="5708427" y="2946931"/>
                <a:ext cx="785431" cy="708763"/>
                <a:chOff x="5708427" y="2946931"/>
                <a:chExt cx="785431" cy="708763"/>
              </a:xfrm>
              <a:solidFill>
                <a:srgbClr val="633F1E"/>
              </a:solidFill>
            </p:grpSpPr>
            <p:sp>
              <p:nvSpPr>
                <p:cNvPr id="447" name="Freeform: Shape 446">
                  <a:extLst>
                    <a:ext uri="{FF2B5EF4-FFF2-40B4-BE49-F238E27FC236}">
                      <a16:creationId xmlns:a16="http://schemas.microsoft.com/office/drawing/2014/main" id="{1213316F-8C80-4CED-B63A-E40A12037AC3}"/>
                    </a:ext>
                  </a:extLst>
                </p:cNvPr>
                <p:cNvSpPr/>
                <p:nvPr/>
              </p:nvSpPr>
              <p:spPr>
                <a:xfrm>
                  <a:off x="5712225" y="3393662"/>
                  <a:ext cx="300620" cy="253936"/>
                </a:xfrm>
                <a:custGeom>
                  <a:avLst/>
                  <a:gdLst>
                    <a:gd name="connsiteX0" fmla="*/ 298621 w 300620"/>
                    <a:gd name="connsiteY0" fmla="*/ 253936 h 253936"/>
                    <a:gd name="connsiteX1" fmla="*/ 300621 w 300620"/>
                    <a:gd name="connsiteY1" fmla="*/ 206788 h 253936"/>
                    <a:gd name="connsiteX2" fmla="*/ 298049 w 300620"/>
                    <a:gd name="connsiteY2" fmla="*/ 202787 h 253936"/>
                    <a:gd name="connsiteX3" fmla="*/ 183178 w 300620"/>
                    <a:gd name="connsiteY3" fmla="*/ 78581 h 253936"/>
                    <a:gd name="connsiteX4" fmla="*/ 179749 w 300620"/>
                    <a:gd name="connsiteY4" fmla="*/ 75914 h 253936"/>
                    <a:gd name="connsiteX5" fmla="*/ 70783 w 300620"/>
                    <a:gd name="connsiteY5" fmla="*/ 2191 h 253936"/>
                    <a:gd name="connsiteX6" fmla="*/ 66973 w 300620"/>
                    <a:gd name="connsiteY6" fmla="*/ 0 h 253936"/>
                    <a:gd name="connsiteX7" fmla="*/ 66877 w 300620"/>
                    <a:gd name="connsiteY7" fmla="*/ 0 h 253936"/>
                    <a:gd name="connsiteX8" fmla="*/ 63067 w 300620"/>
                    <a:gd name="connsiteY8" fmla="*/ 2286 h 253936"/>
                    <a:gd name="connsiteX9" fmla="*/ 60686 w 300620"/>
                    <a:gd name="connsiteY9" fmla="*/ 6763 h 253936"/>
                    <a:gd name="connsiteX10" fmla="*/ 1345 w 300620"/>
                    <a:gd name="connsiteY10" fmla="*/ 78772 h 253936"/>
                    <a:gd name="connsiteX11" fmla="*/ 12 w 300620"/>
                    <a:gd name="connsiteY11" fmla="*/ 82296 h 253936"/>
                    <a:gd name="connsiteX12" fmla="*/ 869 w 300620"/>
                    <a:gd name="connsiteY12" fmla="*/ 98203 h 253936"/>
                    <a:gd name="connsiteX13" fmla="*/ 8394 w 300620"/>
                    <a:gd name="connsiteY13" fmla="*/ 145732 h 253936"/>
                    <a:gd name="connsiteX14" fmla="*/ 57162 w 300620"/>
                    <a:gd name="connsiteY14" fmla="*/ 116681 h 253936"/>
                    <a:gd name="connsiteX15" fmla="*/ 149840 w 300620"/>
                    <a:gd name="connsiteY15" fmla="*/ 166688 h 253936"/>
                    <a:gd name="connsiteX16" fmla="*/ 260997 w 300620"/>
                    <a:gd name="connsiteY16" fmla="*/ 240221 h 253936"/>
                    <a:gd name="connsiteX17" fmla="*/ 298621 w 300620"/>
                    <a:gd name="connsiteY17" fmla="*/ 253936 h 253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0620" h="253936">
                      <a:moveTo>
                        <a:pt x="298621" y="253936"/>
                      </a:moveTo>
                      <a:cubicBezTo>
                        <a:pt x="299668" y="238220"/>
                        <a:pt x="300430" y="222504"/>
                        <a:pt x="300621" y="206788"/>
                      </a:cubicBezTo>
                      <a:cubicBezTo>
                        <a:pt x="300621" y="205073"/>
                        <a:pt x="299668" y="203454"/>
                        <a:pt x="298049" y="202787"/>
                      </a:cubicBezTo>
                      <a:cubicBezTo>
                        <a:pt x="246328" y="179356"/>
                        <a:pt x="205466" y="135255"/>
                        <a:pt x="183178" y="78581"/>
                      </a:cubicBezTo>
                      <a:cubicBezTo>
                        <a:pt x="182606" y="77152"/>
                        <a:pt x="181273" y="76105"/>
                        <a:pt x="179749" y="75914"/>
                      </a:cubicBezTo>
                      <a:cubicBezTo>
                        <a:pt x="132695" y="68961"/>
                        <a:pt x="94024" y="42767"/>
                        <a:pt x="70783" y="2191"/>
                      </a:cubicBezTo>
                      <a:cubicBezTo>
                        <a:pt x="70021" y="857"/>
                        <a:pt x="68592" y="0"/>
                        <a:pt x="66973" y="0"/>
                      </a:cubicBezTo>
                      <a:cubicBezTo>
                        <a:pt x="66973" y="0"/>
                        <a:pt x="66973" y="0"/>
                        <a:pt x="66877" y="0"/>
                      </a:cubicBezTo>
                      <a:cubicBezTo>
                        <a:pt x="65258" y="0"/>
                        <a:pt x="63829" y="857"/>
                        <a:pt x="63067" y="2286"/>
                      </a:cubicBezTo>
                      <a:cubicBezTo>
                        <a:pt x="63067" y="2286"/>
                        <a:pt x="61162" y="5906"/>
                        <a:pt x="60686" y="6763"/>
                      </a:cubicBezTo>
                      <a:cubicBezTo>
                        <a:pt x="44398" y="35528"/>
                        <a:pt x="22396" y="58102"/>
                        <a:pt x="1345" y="78772"/>
                      </a:cubicBezTo>
                      <a:cubicBezTo>
                        <a:pt x="393" y="79724"/>
                        <a:pt x="-83" y="80963"/>
                        <a:pt x="12" y="82296"/>
                      </a:cubicBezTo>
                      <a:cubicBezTo>
                        <a:pt x="488" y="87344"/>
                        <a:pt x="679" y="92678"/>
                        <a:pt x="869" y="98203"/>
                      </a:cubicBezTo>
                      <a:cubicBezTo>
                        <a:pt x="1536" y="113919"/>
                        <a:pt x="2298" y="131254"/>
                        <a:pt x="8394" y="145732"/>
                      </a:cubicBezTo>
                      <a:cubicBezTo>
                        <a:pt x="21348" y="131826"/>
                        <a:pt x="37921" y="122682"/>
                        <a:pt x="57162" y="116681"/>
                      </a:cubicBezTo>
                      <a:cubicBezTo>
                        <a:pt x="97357" y="104108"/>
                        <a:pt x="126504" y="140684"/>
                        <a:pt x="149840" y="166688"/>
                      </a:cubicBezTo>
                      <a:cubicBezTo>
                        <a:pt x="180034" y="200406"/>
                        <a:pt x="220039" y="222313"/>
                        <a:pt x="260997" y="240221"/>
                      </a:cubicBezTo>
                      <a:cubicBezTo>
                        <a:pt x="273380" y="245554"/>
                        <a:pt x="285953" y="250031"/>
                        <a:pt x="298621" y="253936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3FBACEA3-61C3-4498-B9AE-A689FBC73EDE}"/>
                    </a:ext>
                  </a:extLst>
                </p:cNvPr>
                <p:cNvSpPr/>
                <p:nvPr/>
              </p:nvSpPr>
              <p:spPr>
                <a:xfrm>
                  <a:off x="6164860" y="3392900"/>
                  <a:ext cx="321235" cy="262794"/>
                </a:xfrm>
                <a:custGeom>
                  <a:avLst/>
                  <a:gdLst>
                    <a:gd name="connsiteX0" fmla="*/ 250608 w 321235"/>
                    <a:gd name="connsiteY0" fmla="*/ 2286 h 262794"/>
                    <a:gd name="connsiteX1" fmla="*/ 246798 w 321235"/>
                    <a:gd name="connsiteY1" fmla="*/ 0 h 262794"/>
                    <a:gd name="connsiteX2" fmla="*/ 246798 w 321235"/>
                    <a:gd name="connsiteY2" fmla="*/ 0 h 262794"/>
                    <a:gd name="connsiteX3" fmla="*/ 242988 w 321235"/>
                    <a:gd name="connsiteY3" fmla="*/ 2191 h 262794"/>
                    <a:gd name="connsiteX4" fmla="*/ 132307 w 321235"/>
                    <a:gd name="connsiteY4" fmla="*/ 76867 h 262794"/>
                    <a:gd name="connsiteX5" fmla="*/ 128878 w 321235"/>
                    <a:gd name="connsiteY5" fmla="*/ 79629 h 262794"/>
                    <a:gd name="connsiteX6" fmla="*/ 2863 w 321235"/>
                    <a:gd name="connsiteY6" fmla="*/ 211836 h 262794"/>
                    <a:gd name="connsiteX7" fmla="*/ 5 w 321235"/>
                    <a:gd name="connsiteY7" fmla="*/ 216027 h 262794"/>
                    <a:gd name="connsiteX8" fmla="*/ 1720 w 321235"/>
                    <a:gd name="connsiteY8" fmla="*/ 262795 h 262794"/>
                    <a:gd name="connsiteX9" fmla="*/ 57346 w 321235"/>
                    <a:gd name="connsiteY9" fmla="*/ 245269 h 262794"/>
                    <a:gd name="connsiteX10" fmla="*/ 174027 w 321235"/>
                    <a:gd name="connsiteY10" fmla="*/ 159734 h 262794"/>
                    <a:gd name="connsiteX11" fmla="*/ 264800 w 321235"/>
                    <a:gd name="connsiteY11" fmla="*/ 124396 h 262794"/>
                    <a:gd name="connsiteX12" fmla="*/ 296137 w 321235"/>
                    <a:gd name="connsiteY12" fmla="*/ 139732 h 262794"/>
                    <a:gd name="connsiteX13" fmla="*/ 321093 w 321235"/>
                    <a:gd name="connsiteY13" fmla="*/ 92773 h 262794"/>
                    <a:gd name="connsiteX14" fmla="*/ 319950 w 321235"/>
                    <a:gd name="connsiteY14" fmla="*/ 88583 h 262794"/>
                    <a:gd name="connsiteX15" fmla="*/ 250608 w 321235"/>
                    <a:gd name="connsiteY15" fmla="*/ 2286 h 262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21235" h="262794">
                      <a:moveTo>
                        <a:pt x="250608" y="2286"/>
                      </a:moveTo>
                      <a:cubicBezTo>
                        <a:pt x="249846" y="857"/>
                        <a:pt x="248417" y="0"/>
                        <a:pt x="246798" y="0"/>
                      </a:cubicBezTo>
                      <a:cubicBezTo>
                        <a:pt x="246798" y="0"/>
                        <a:pt x="246798" y="0"/>
                        <a:pt x="246798" y="0"/>
                      </a:cubicBezTo>
                      <a:cubicBezTo>
                        <a:pt x="245274" y="0"/>
                        <a:pt x="243750" y="857"/>
                        <a:pt x="242988" y="2191"/>
                      </a:cubicBezTo>
                      <a:cubicBezTo>
                        <a:pt x="219556" y="43625"/>
                        <a:pt x="180218" y="70104"/>
                        <a:pt x="132307" y="76867"/>
                      </a:cubicBezTo>
                      <a:cubicBezTo>
                        <a:pt x="130783" y="77057"/>
                        <a:pt x="129450" y="78105"/>
                        <a:pt x="128878" y="79629"/>
                      </a:cubicBezTo>
                      <a:cubicBezTo>
                        <a:pt x="103732" y="144875"/>
                        <a:pt x="58965" y="191834"/>
                        <a:pt x="2863" y="211836"/>
                      </a:cubicBezTo>
                      <a:cubicBezTo>
                        <a:pt x="1148" y="212503"/>
                        <a:pt x="-90" y="214122"/>
                        <a:pt x="5" y="216027"/>
                      </a:cubicBezTo>
                      <a:cubicBezTo>
                        <a:pt x="291" y="231743"/>
                        <a:pt x="862" y="247364"/>
                        <a:pt x="1720" y="262795"/>
                      </a:cubicBezTo>
                      <a:cubicBezTo>
                        <a:pt x="20579" y="258794"/>
                        <a:pt x="39153" y="253079"/>
                        <a:pt x="57346" y="245269"/>
                      </a:cubicBezTo>
                      <a:cubicBezTo>
                        <a:pt x="102113" y="225933"/>
                        <a:pt x="138118" y="191548"/>
                        <a:pt x="174027" y="159734"/>
                      </a:cubicBezTo>
                      <a:cubicBezTo>
                        <a:pt x="198887" y="137731"/>
                        <a:pt x="230034" y="118205"/>
                        <a:pt x="264800" y="124396"/>
                      </a:cubicBezTo>
                      <a:cubicBezTo>
                        <a:pt x="276040" y="126397"/>
                        <a:pt x="286422" y="132302"/>
                        <a:pt x="296137" y="139732"/>
                      </a:cubicBezTo>
                      <a:cubicBezTo>
                        <a:pt x="307186" y="127064"/>
                        <a:pt x="315949" y="112300"/>
                        <a:pt x="321093" y="92773"/>
                      </a:cubicBezTo>
                      <a:cubicBezTo>
                        <a:pt x="321474" y="91250"/>
                        <a:pt x="321093" y="89630"/>
                        <a:pt x="319950" y="88583"/>
                      </a:cubicBezTo>
                      <a:cubicBezTo>
                        <a:pt x="296328" y="65627"/>
                        <a:pt x="269753" y="37433"/>
                        <a:pt x="250608" y="2286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8079005A-3AF1-4345-A961-1A73115BFCEA}"/>
                    </a:ext>
                  </a:extLst>
                </p:cNvPr>
                <p:cNvSpPr/>
                <p:nvPr/>
              </p:nvSpPr>
              <p:spPr>
                <a:xfrm>
                  <a:off x="5844071" y="3394424"/>
                  <a:ext cx="36222" cy="26955"/>
                </a:xfrm>
                <a:custGeom>
                  <a:avLst/>
                  <a:gdLst>
                    <a:gd name="connsiteX0" fmla="*/ 31900 w 36222"/>
                    <a:gd name="connsiteY0" fmla="*/ 26956 h 26955"/>
                    <a:gd name="connsiteX1" fmla="*/ 34567 w 36222"/>
                    <a:gd name="connsiteY1" fmla="*/ 26003 h 26955"/>
                    <a:gd name="connsiteX2" fmla="*/ 36186 w 36222"/>
                    <a:gd name="connsiteY2" fmla="*/ 21907 h 26955"/>
                    <a:gd name="connsiteX3" fmla="*/ 33900 w 36222"/>
                    <a:gd name="connsiteY3" fmla="*/ 3905 h 26955"/>
                    <a:gd name="connsiteX4" fmla="*/ 32186 w 36222"/>
                    <a:gd name="connsiteY4" fmla="*/ 857 h 26955"/>
                    <a:gd name="connsiteX5" fmla="*/ 29614 w 36222"/>
                    <a:gd name="connsiteY5" fmla="*/ 0 h 26955"/>
                    <a:gd name="connsiteX6" fmla="*/ 28852 w 36222"/>
                    <a:gd name="connsiteY6" fmla="*/ 95 h 26955"/>
                    <a:gd name="connsiteX7" fmla="*/ 8754 w 36222"/>
                    <a:gd name="connsiteY7" fmla="*/ 1905 h 26955"/>
                    <a:gd name="connsiteX8" fmla="*/ 4563 w 36222"/>
                    <a:gd name="connsiteY8" fmla="*/ 1810 h 26955"/>
                    <a:gd name="connsiteX9" fmla="*/ 4373 w 36222"/>
                    <a:gd name="connsiteY9" fmla="*/ 1810 h 26955"/>
                    <a:gd name="connsiteX10" fmla="*/ 277 w 36222"/>
                    <a:gd name="connsiteY10" fmla="*/ 4572 h 26955"/>
                    <a:gd name="connsiteX11" fmla="*/ 1611 w 36222"/>
                    <a:gd name="connsiteY11" fmla="*/ 9525 h 26955"/>
                    <a:gd name="connsiteX12" fmla="*/ 30281 w 36222"/>
                    <a:gd name="connsiteY12" fmla="*/ 26575 h 26955"/>
                    <a:gd name="connsiteX13" fmla="*/ 31900 w 36222"/>
                    <a:gd name="connsiteY13" fmla="*/ 26956 h 26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222" h="26955">
                      <a:moveTo>
                        <a:pt x="31900" y="26956"/>
                      </a:moveTo>
                      <a:cubicBezTo>
                        <a:pt x="32853" y="26956"/>
                        <a:pt x="33805" y="26670"/>
                        <a:pt x="34567" y="26003"/>
                      </a:cubicBezTo>
                      <a:cubicBezTo>
                        <a:pt x="35805" y="25051"/>
                        <a:pt x="36377" y="23431"/>
                        <a:pt x="36186" y="21907"/>
                      </a:cubicBezTo>
                      <a:cubicBezTo>
                        <a:pt x="35329" y="16288"/>
                        <a:pt x="34567" y="10192"/>
                        <a:pt x="33900" y="3905"/>
                      </a:cubicBezTo>
                      <a:cubicBezTo>
                        <a:pt x="33805" y="2667"/>
                        <a:pt x="33138" y="1619"/>
                        <a:pt x="32186" y="857"/>
                      </a:cubicBezTo>
                      <a:cubicBezTo>
                        <a:pt x="31424" y="286"/>
                        <a:pt x="30471" y="0"/>
                        <a:pt x="29614" y="0"/>
                      </a:cubicBezTo>
                      <a:cubicBezTo>
                        <a:pt x="29328" y="0"/>
                        <a:pt x="29138" y="0"/>
                        <a:pt x="28852" y="95"/>
                      </a:cubicBezTo>
                      <a:cubicBezTo>
                        <a:pt x="22185" y="1333"/>
                        <a:pt x="15422" y="1905"/>
                        <a:pt x="8754" y="1905"/>
                      </a:cubicBezTo>
                      <a:cubicBezTo>
                        <a:pt x="7326" y="1905"/>
                        <a:pt x="5897" y="1905"/>
                        <a:pt x="4563" y="1810"/>
                      </a:cubicBezTo>
                      <a:cubicBezTo>
                        <a:pt x="4468" y="1810"/>
                        <a:pt x="4468" y="1810"/>
                        <a:pt x="4373" y="1810"/>
                      </a:cubicBezTo>
                      <a:cubicBezTo>
                        <a:pt x="2563" y="1810"/>
                        <a:pt x="944" y="2953"/>
                        <a:pt x="277" y="4572"/>
                      </a:cubicBezTo>
                      <a:cubicBezTo>
                        <a:pt x="-390" y="6286"/>
                        <a:pt x="182" y="8287"/>
                        <a:pt x="1611" y="9525"/>
                      </a:cubicBezTo>
                      <a:cubicBezTo>
                        <a:pt x="10564" y="16859"/>
                        <a:pt x="20280" y="22574"/>
                        <a:pt x="30281" y="26575"/>
                      </a:cubicBezTo>
                      <a:cubicBezTo>
                        <a:pt x="30757" y="26860"/>
                        <a:pt x="31329" y="26956"/>
                        <a:pt x="31900" y="26956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4A3F2BFA-F36D-4431-8EDD-1EE5F4169480}"/>
                    </a:ext>
                  </a:extLst>
                </p:cNvPr>
                <p:cNvSpPr/>
                <p:nvPr/>
              </p:nvSpPr>
              <p:spPr>
                <a:xfrm>
                  <a:off x="5708427" y="3193922"/>
                  <a:ext cx="63253" cy="125063"/>
                </a:xfrm>
                <a:custGeom>
                  <a:avLst/>
                  <a:gdLst>
                    <a:gd name="connsiteX0" fmla="*/ 15145 w 63253"/>
                    <a:gd name="connsiteY0" fmla="*/ 125063 h 125063"/>
                    <a:gd name="connsiteX1" fmla="*/ 41529 w 63253"/>
                    <a:gd name="connsiteY1" fmla="*/ 102965 h 125063"/>
                    <a:gd name="connsiteX2" fmla="*/ 46577 w 63253"/>
                    <a:gd name="connsiteY2" fmla="*/ 94964 h 125063"/>
                    <a:gd name="connsiteX3" fmla="*/ 46958 w 63253"/>
                    <a:gd name="connsiteY3" fmla="*/ 91059 h 125063"/>
                    <a:gd name="connsiteX4" fmla="*/ 46672 w 63253"/>
                    <a:gd name="connsiteY4" fmla="*/ 90392 h 125063"/>
                    <a:gd name="connsiteX5" fmla="*/ 62293 w 63253"/>
                    <a:gd name="connsiteY5" fmla="*/ 7334 h 125063"/>
                    <a:gd name="connsiteX6" fmla="*/ 62865 w 63253"/>
                    <a:gd name="connsiteY6" fmla="*/ 2857 h 125063"/>
                    <a:gd name="connsiteX7" fmla="*/ 59245 w 63253"/>
                    <a:gd name="connsiteY7" fmla="*/ 286 h 125063"/>
                    <a:gd name="connsiteX8" fmla="*/ 51244 w 63253"/>
                    <a:gd name="connsiteY8" fmla="*/ 0 h 125063"/>
                    <a:gd name="connsiteX9" fmla="*/ 43434 w 63253"/>
                    <a:gd name="connsiteY9" fmla="*/ 572 h 125063"/>
                    <a:gd name="connsiteX10" fmla="*/ 0 w 63253"/>
                    <a:gd name="connsiteY10" fmla="*/ 119063 h 125063"/>
                    <a:gd name="connsiteX11" fmla="*/ 1333 w 63253"/>
                    <a:gd name="connsiteY11" fmla="*/ 120491 h 125063"/>
                    <a:gd name="connsiteX12" fmla="*/ 15145 w 63253"/>
                    <a:gd name="connsiteY12" fmla="*/ 125063 h 125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253" h="125063">
                      <a:moveTo>
                        <a:pt x="15145" y="125063"/>
                      </a:moveTo>
                      <a:cubicBezTo>
                        <a:pt x="27241" y="125063"/>
                        <a:pt x="34480" y="113824"/>
                        <a:pt x="41529" y="102965"/>
                      </a:cubicBezTo>
                      <a:cubicBezTo>
                        <a:pt x="42577" y="101251"/>
                        <a:pt x="46577" y="94964"/>
                        <a:pt x="46577" y="94964"/>
                      </a:cubicBezTo>
                      <a:cubicBezTo>
                        <a:pt x="47339" y="93821"/>
                        <a:pt x="47434" y="92297"/>
                        <a:pt x="46958" y="91059"/>
                      </a:cubicBezTo>
                      <a:cubicBezTo>
                        <a:pt x="46863" y="90869"/>
                        <a:pt x="46768" y="90678"/>
                        <a:pt x="46672" y="90392"/>
                      </a:cubicBezTo>
                      <a:cubicBezTo>
                        <a:pt x="37528" y="63246"/>
                        <a:pt x="43624" y="30766"/>
                        <a:pt x="62293" y="7334"/>
                      </a:cubicBezTo>
                      <a:cubicBezTo>
                        <a:pt x="63341" y="6096"/>
                        <a:pt x="63532" y="4381"/>
                        <a:pt x="62865" y="2857"/>
                      </a:cubicBezTo>
                      <a:cubicBezTo>
                        <a:pt x="62198" y="1333"/>
                        <a:pt x="60865" y="381"/>
                        <a:pt x="59245" y="286"/>
                      </a:cubicBezTo>
                      <a:cubicBezTo>
                        <a:pt x="56483" y="95"/>
                        <a:pt x="53816" y="0"/>
                        <a:pt x="51244" y="0"/>
                      </a:cubicBezTo>
                      <a:cubicBezTo>
                        <a:pt x="48482" y="0"/>
                        <a:pt x="46006" y="286"/>
                        <a:pt x="43434" y="572"/>
                      </a:cubicBezTo>
                      <a:cubicBezTo>
                        <a:pt x="20955" y="36767"/>
                        <a:pt x="6096" y="77248"/>
                        <a:pt x="0" y="119063"/>
                      </a:cubicBezTo>
                      <a:cubicBezTo>
                        <a:pt x="381" y="119634"/>
                        <a:pt x="762" y="120110"/>
                        <a:pt x="1333" y="120491"/>
                      </a:cubicBezTo>
                      <a:cubicBezTo>
                        <a:pt x="6286" y="123539"/>
                        <a:pt x="10763" y="125063"/>
                        <a:pt x="15145" y="125063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E665146A-4C18-45EB-9114-417F257F8836}"/>
                    </a:ext>
                  </a:extLst>
                </p:cNvPr>
                <p:cNvSpPr/>
                <p:nvPr/>
              </p:nvSpPr>
              <p:spPr>
                <a:xfrm>
                  <a:off x="5793390" y="2946931"/>
                  <a:ext cx="587025" cy="254515"/>
                </a:xfrm>
                <a:custGeom>
                  <a:avLst/>
                  <a:gdLst>
                    <a:gd name="connsiteX0" fmla="*/ 441293 w 587025"/>
                    <a:gd name="connsiteY0" fmla="*/ 52872 h 254515"/>
                    <a:gd name="connsiteX1" fmla="*/ 443674 w 587025"/>
                    <a:gd name="connsiteY1" fmla="*/ 50967 h 254515"/>
                    <a:gd name="connsiteX2" fmla="*/ 444532 w 587025"/>
                    <a:gd name="connsiteY2" fmla="*/ 50776 h 254515"/>
                    <a:gd name="connsiteX3" fmla="*/ 445484 w 587025"/>
                    <a:gd name="connsiteY3" fmla="*/ 50586 h 254515"/>
                    <a:gd name="connsiteX4" fmla="*/ 447675 w 587025"/>
                    <a:gd name="connsiteY4" fmla="*/ 51919 h 254515"/>
                    <a:gd name="connsiteX5" fmla="*/ 536353 w 587025"/>
                    <a:gd name="connsiteY5" fmla="*/ 243562 h 254515"/>
                    <a:gd name="connsiteX6" fmla="*/ 539020 w 587025"/>
                    <a:gd name="connsiteY6" fmla="*/ 246801 h 254515"/>
                    <a:gd name="connsiteX7" fmla="*/ 540544 w 587025"/>
                    <a:gd name="connsiteY7" fmla="*/ 247086 h 254515"/>
                    <a:gd name="connsiteX8" fmla="*/ 543211 w 587025"/>
                    <a:gd name="connsiteY8" fmla="*/ 246229 h 254515"/>
                    <a:gd name="connsiteX9" fmla="*/ 563213 w 587025"/>
                    <a:gd name="connsiteY9" fmla="*/ 233656 h 254515"/>
                    <a:gd name="connsiteX10" fmla="*/ 565595 w 587025"/>
                    <a:gd name="connsiteY10" fmla="*/ 228989 h 254515"/>
                    <a:gd name="connsiteX11" fmla="*/ 571595 w 587025"/>
                    <a:gd name="connsiteY11" fmla="*/ 207843 h 254515"/>
                    <a:gd name="connsiteX12" fmla="*/ 587026 w 587025"/>
                    <a:gd name="connsiteY12" fmla="*/ 199652 h 254515"/>
                    <a:gd name="connsiteX13" fmla="*/ 443293 w 587025"/>
                    <a:gd name="connsiteY13" fmla="*/ 484 h 254515"/>
                    <a:gd name="connsiteX14" fmla="*/ 436340 w 587025"/>
                    <a:gd name="connsiteY14" fmla="*/ 1722 h 254515"/>
                    <a:gd name="connsiteX15" fmla="*/ 434149 w 587025"/>
                    <a:gd name="connsiteY15" fmla="*/ 3532 h 254515"/>
                    <a:gd name="connsiteX16" fmla="*/ 342519 w 587025"/>
                    <a:gd name="connsiteY16" fmla="*/ 78780 h 254515"/>
                    <a:gd name="connsiteX17" fmla="*/ 209074 w 587025"/>
                    <a:gd name="connsiteY17" fmla="*/ 98211 h 254515"/>
                    <a:gd name="connsiteX18" fmla="*/ 28956 w 587025"/>
                    <a:gd name="connsiteY18" fmla="*/ 168696 h 254515"/>
                    <a:gd name="connsiteX19" fmla="*/ 0 w 587025"/>
                    <a:gd name="connsiteY19" fmla="*/ 194604 h 254515"/>
                    <a:gd name="connsiteX20" fmla="*/ 34100 w 587025"/>
                    <a:gd name="connsiteY20" fmla="*/ 209653 h 254515"/>
                    <a:gd name="connsiteX21" fmla="*/ 37814 w 587025"/>
                    <a:gd name="connsiteY21" fmla="*/ 229084 h 254515"/>
                    <a:gd name="connsiteX22" fmla="*/ 40196 w 587025"/>
                    <a:gd name="connsiteY22" fmla="*/ 233466 h 254515"/>
                    <a:gd name="connsiteX23" fmla="*/ 69152 w 587025"/>
                    <a:gd name="connsiteY23" fmla="*/ 253373 h 254515"/>
                    <a:gd name="connsiteX24" fmla="*/ 72009 w 587025"/>
                    <a:gd name="connsiteY24" fmla="*/ 254516 h 254515"/>
                    <a:gd name="connsiteX25" fmla="*/ 72962 w 587025"/>
                    <a:gd name="connsiteY25" fmla="*/ 254421 h 254515"/>
                    <a:gd name="connsiteX26" fmla="*/ 76009 w 587025"/>
                    <a:gd name="connsiteY26" fmla="*/ 251944 h 254515"/>
                    <a:gd name="connsiteX27" fmla="*/ 78962 w 587025"/>
                    <a:gd name="connsiteY27" fmla="*/ 245372 h 254515"/>
                    <a:gd name="connsiteX28" fmla="*/ 129064 w 587025"/>
                    <a:gd name="connsiteY28" fmla="*/ 170505 h 254515"/>
                    <a:gd name="connsiteX29" fmla="*/ 236125 w 587025"/>
                    <a:gd name="connsiteY29" fmla="*/ 133739 h 254515"/>
                    <a:gd name="connsiteX30" fmla="*/ 288512 w 587025"/>
                    <a:gd name="connsiteY30" fmla="*/ 128310 h 254515"/>
                    <a:gd name="connsiteX31" fmla="*/ 441293 w 587025"/>
                    <a:gd name="connsiteY31" fmla="*/ 52872 h 254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87025" h="254515">
                      <a:moveTo>
                        <a:pt x="441293" y="52872"/>
                      </a:moveTo>
                      <a:cubicBezTo>
                        <a:pt x="442055" y="51348"/>
                        <a:pt x="442913" y="51062"/>
                        <a:pt x="443674" y="50967"/>
                      </a:cubicBezTo>
                      <a:cubicBezTo>
                        <a:pt x="443960" y="50967"/>
                        <a:pt x="444246" y="50871"/>
                        <a:pt x="444532" y="50776"/>
                      </a:cubicBezTo>
                      <a:cubicBezTo>
                        <a:pt x="444913" y="50681"/>
                        <a:pt x="445199" y="50586"/>
                        <a:pt x="445484" y="50586"/>
                      </a:cubicBezTo>
                      <a:cubicBezTo>
                        <a:pt x="445770" y="50586"/>
                        <a:pt x="446627" y="50586"/>
                        <a:pt x="447675" y="51919"/>
                      </a:cubicBezTo>
                      <a:cubicBezTo>
                        <a:pt x="491299" y="107069"/>
                        <a:pt x="524447" y="178697"/>
                        <a:pt x="536353" y="243562"/>
                      </a:cubicBezTo>
                      <a:cubicBezTo>
                        <a:pt x="536639" y="245086"/>
                        <a:pt x="537686" y="246324"/>
                        <a:pt x="539020" y="246801"/>
                      </a:cubicBezTo>
                      <a:cubicBezTo>
                        <a:pt x="539496" y="246991"/>
                        <a:pt x="540068" y="247086"/>
                        <a:pt x="540544" y="247086"/>
                      </a:cubicBezTo>
                      <a:cubicBezTo>
                        <a:pt x="541496" y="247086"/>
                        <a:pt x="542449" y="246801"/>
                        <a:pt x="543211" y="246229"/>
                      </a:cubicBezTo>
                      <a:cubicBezTo>
                        <a:pt x="549688" y="241276"/>
                        <a:pt x="556451" y="236990"/>
                        <a:pt x="563213" y="233656"/>
                      </a:cubicBezTo>
                      <a:cubicBezTo>
                        <a:pt x="564928" y="232799"/>
                        <a:pt x="565880" y="230894"/>
                        <a:pt x="565595" y="228989"/>
                      </a:cubicBezTo>
                      <a:cubicBezTo>
                        <a:pt x="564261" y="221750"/>
                        <a:pt x="565214" y="212320"/>
                        <a:pt x="571595" y="207843"/>
                      </a:cubicBezTo>
                      <a:cubicBezTo>
                        <a:pt x="576358" y="204510"/>
                        <a:pt x="581597" y="201843"/>
                        <a:pt x="587026" y="199652"/>
                      </a:cubicBezTo>
                      <a:cubicBezTo>
                        <a:pt x="561308" y="125166"/>
                        <a:pt x="519017" y="29535"/>
                        <a:pt x="443293" y="484"/>
                      </a:cubicBezTo>
                      <a:cubicBezTo>
                        <a:pt x="440531" y="-564"/>
                        <a:pt x="438150" y="198"/>
                        <a:pt x="436340" y="1722"/>
                      </a:cubicBezTo>
                      <a:cubicBezTo>
                        <a:pt x="435578" y="2103"/>
                        <a:pt x="434816" y="2675"/>
                        <a:pt x="434149" y="3532"/>
                      </a:cubicBezTo>
                      <a:cubicBezTo>
                        <a:pt x="408527" y="36489"/>
                        <a:pt x="383667" y="65540"/>
                        <a:pt x="342519" y="78780"/>
                      </a:cubicBezTo>
                      <a:cubicBezTo>
                        <a:pt x="300038" y="92400"/>
                        <a:pt x="253174" y="93258"/>
                        <a:pt x="209074" y="98211"/>
                      </a:cubicBezTo>
                      <a:cubicBezTo>
                        <a:pt x="141446" y="105831"/>
                        <a:pt x="82772" y="126595"/>
                        <a:pt x="28956" y="168696"/>
                      </a:cubicBezTo>
                      <a:cubicBezTo>
                        <a:pt x="18669" y="176792"/>
                        <a:pt x="9049" y="185460"/>
                        <a:pt x="0" y="194604"/>
                      </a:cubicBezTo>
                      <a:cubicBezTo>
                        <a:pt x="21907" y="197842"/>
                        <a:pt x="30766" y="204129"/>
                        <a:pt x="34100" y="209653"/>
                      </a:cubicBezTo>
                      <a:cubicBezTo>
                        <a:pt x="37148" y="214797"/>
                        <a:pt x="38576" y="222036"/>
                        <a:pt x="37814" y="229084"/>
                      </a:cubicBezTo>
                      <a:cubicBezTo>
                        <a:pt x="37624" y="230894"/>
                        <a:pt x="38576" y="232608"/>
                        <a:pt x="40196" y="233466"/>
                      </a:cubicBezTo>
                      <a:cubicBezTo>
                        <a:pt x="50006" y="238323"/>
                        <a:pt x="59817" y="244991"/>
                        <a:pt x="69152" y="253373"/>
                      </a:cubicBezTo>
                      <a:cubicBezTo>
                        <a:pt x="69914" y="254040"/>
                        <a:pt x="70961" y="254516"/>
                        <a:pt x="72009" y="254516"/>
                      </a:cubicBezTo>
                      <a:cubicBezTo>
                        <a:pt x="72295" y="254516"/>
                        <a:pt x="72580" y="254516"/>
                        <a:pt x="72962" y="254421"/>
                      </a:cubicBezTo>
                      <a:cubicBezTo>
                        <a:pt x="74295" y="254135"/>
                        <a:pt x="75438" y="253182"/>
                        <a:pt x="76009" y="251944"/>
                      </a:cubicBezTo>
                      <a:lnTo>
                        <a:pt x="78962" y="245372"/>
                      </a:lnTo>
                      <a:cubicBezTo>
                        <a:pt x="91726" y="216892"/>
                        <a:pt x="104870" y="187460"/>
                        <a:pt x="129064" y="170505"/>
                      </a:cubicBezTo>
                      <a:cubicBezTo>
                        <a:pt x="161068" y="148122"/>
                        <a:pt x="201073" y="139359"/>
                        <a:pt x="236125" y="133739"/>
                      </a:cubicBezTo>
                      <a:cubicBezTo>
                        <a:pt x="253460" y="130977"/>
                        <a:pt x="271272" y="129643"/>
                        <a:pt x="288512" y="128310"/>
                      </a:cubicBezTo>
                      <a:cubicBezTo>
                        <a:pt x="349758" y="123642"/>
                        <a:pt x="407575" y="119356"/>
                        <a:pt x="441293" y="52872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265231AF-14C5-4716-BAE7-382CBFACB387}"/>
                    </a:ext>
                  </a:extLst>
                </p:cNvPr>
                <p:cNvSpPr/>
                <p:nvPr/>
              </p:nvSpPr>
              <p:spPr>
                <a:xfrm>
                  <a:off x="6419468" y="3199257"/>
                  <a:ext cx="74390" cy="119824"/>
                </a:xfrm>
                <a:custGeom>
                  <a:avLst/>
                  <a:gdLst>
                    <a:gd name="connsiteX0" fmla="*/ 0 w 74390"/>
                    <a:gd name="connsiteY0" fmla="*/ 0 h 119824"/>
                    <a:gd name="connsiteX1" fmla="*/ 857 w 74390"/>
                    <a:gd name="connsiteY1" fmla="*/ 2667 h 119824"/>
                    <a:gd name="connsiteX2" fmla="*/ 16097 w 74390"/>
                    <a:gd name="connsiteY2" fmla="*/ 85058 h 119824"/>
                    <a:gd name="connsiteX3" fmla="*/ 15812 w 74390"/>
                    <a:gd name="connsiteY3" fmla="*/ 85630 h 119824"/>
                    <a:gd name="connsiteX4" fmla="*/ 16193 w 74390"/>
                    <a:gd name="connsiteY4" fmla="*/ 89630 h 119824"/>
                    <a:gd name="connsiteX5" fmla="*/ 18002 w 74390"/>
                    <a:gd name="connsiteY5" fmla="*/ 92488 h 119824"/>
                    <a:gd name="connsiteX6" fmla="*/ 21622 w 74390"/>
                    <a:gd name="connsiteY6" fmla="*/ 98203 h 119824"/>
                    <a:gd name="connsiteX7" fmla="*/ 47625 w 74390"/>
                    <a:gd name="connsiteY7" fmla="*/ 119824 h 119824"/>
                    <a:gd name="connsiteX8" fmla="*/ 61436 w 74390"/>
                    <a:gd name="connsiteY8" fmla="*/ 115157 h 119824"/>
                    <a:gd name="connsiteX9" fmla="*/ 63437 w 74390"/>
                    <a:gd name="connsiteY9" fmla="*/ 111824 h 119824"/>
                    <a:gd name="connsiteX10" fmla="*/ 74390 w 74390"/>
                    <a:gd name="connsiteY10" fmla="*/ 64960 h 119824"/>
                    <a:gd name="connsiteX11" fmla="*/ 0 w 74390"/>
                    <a:gd name="connsiteY11" fmla="*/ 0 h 119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4390" h="119824">
                      <a:moveTo>
                        <a:pt x="0" y="0"/>
                      </a:moveTo>
                      <a:cubicBezTo>
                        <a:pt x="0" y="952"/>
                        <a:pt x="191" y="1905"/>
                        <a:pt x="857" y="2667"/>
                      </a:cubicBezTo>
                      <a:cubicBezTo>
                        <a:pt x="19145" y="26003"/>
                        <a:pt x="25146" y="58293"/>
                        <a:pt x="16097" y="85058"/>
                      </a:cubicBezTo>
                      <a:cubicBezTo>
                        <a:pt x="16002" y="85249"/>
                        <a:pt x="15907" y="85439"/>
                        <a:pt x="15812" y="85630"/>
                      </a:cubicBezTo>
                      <a:cubicBezTo>
                        <a:pt x="15240" y="86963"/>
                        <a:pt x="15431" y="88392"/>
                        <a:pt x="16193" y="89630"/>
                      </a:cubicBezTo>
                      <a:lnTo>
                        <a:pt x="18002" y="92488"/>
                      </a:lnTo>
                      <a:cubicBezTo>
                        <a:pt x="19050" y="94202"/>
                        <a:pt x="20193" y="95917"/>
                        <a:pt x="21622" y="98203"/>
                      </a:cubicBezTo>
                      <a:cubicBezTo>
                        <a:pt x="29051" y="109347"/>
                        <a:pt x="36004" y="119824"/>
                        <a:pt x="47625" y="119824"/>
                      </a:cubicBezTo>
                      <a:cubicBezTo>
                        <a:pt x="52006" y="119824"/>
                        <a:pt x="56483" y="118301"/>
                        <a:pt x="61436" y="115157"/>
                      </a:cubicBezTo>
                      <a:cubicBezTo>
                        <a:pt x="62579" y="114395"/>
                        <a:pt x="63341" y="113157"/>
                        <a:pt x="63437" y="111824"/>
                      </a:cubicBezTo>
                      <a:cubicBezTo>
                        <a:pt x="64675" y="95726"/>
                        <a:pt x="68485" y="79820"/>
                        <a:pt x="74390" y="64960"/>
                      </a:cubicBezTo>
                      <a:cubicBezTo>
                        <a:pt x="44101" y="47530"/>
                        <a:pt x="16288" y="31051"/>
                        <a:pt x="0" y="0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69B2ADA9-D062-44E1-B71B-59C3F2B5E396}"/>
                    </a:ext>
                  </a:extLst>
                </p:cNvPr>
                <p:cNvSpPr/>
                <p:nvPr/>
              </p:nvSpPr>
              <p:spPr>
                <a:xfrm>
                  <a:off x="6309287" y="3390042"/>
                  <a:ext cx="41985" cy="31622"/>
                </a:xfrm>
                <a:custGeom>
                  <a:avLst/>
                  <a:gdLst>
                    <a:gd name="connsiteX0" fmla="*/ 37506 w 41985"/>
                    <a:gd name="connsiteY0" fmla="*/ 2191 h 31622"/>
                    <a:gd name="connsiteX1" fmla="*/ 37029 w 41985"/>
                    <a:gd name="connsiteY1" fmla="*/ 2191 h 31622"/>
                    <a:gd name="connsiteX2" fmla="*/ 27695 w 41985"/>
                    <a:gd name="connsiteY2" fmla="*/ 2762 h 31622"/>
                    <a:gd name="connsiteX3" fmla="*/ 8740 w 41985"/>
                    <a:gd name="connsiteY3" fmla="*/ 190 h 31622"/>
                    <a:gd name="connsiteX4" fmla="*/ 7502 w 41985"/>
                    <a:gd name="connsiteY4" fmla="*/ 0 h 31622"/>
                    <a:gd name="connsiteX5" fmla="*/ 5121 w 41985"/>
                    <a:gd name="connsiteY5" fmla="*/ 762 h 31622"/>
                    <a:gd name="connsiteX6" fmla="*/ 3216 w 41985"/>
                    <a:gd name="connsiteY6" fmla="*/ 3905 h 31622"/>
                    <a:gd name="connsiteX7" fmla="*/ 72 w 41985"/>
                    <a:gd name="connsiteY7" fmla="*/ 26575 h 31622"/>
                    <a:gd name="connsiteX8" fmla="*/ 1596 w 41985"/>
                    <a:gd name="connsiteY8" fmla="*/ 30670 h 31622"/>
                    <a:gd name="connsiteX9" fmla="*/ 4359 w 41985"/>
                    <a:gd name="connsiteY9" fmla="*/ 31623 h 31622"/>
                    <a:gd name="connsiteX10" fmla="*/ 5978 w 41985"/>
                    <a:gd name="connsiteY10" fmla="*/ 31337 h 31622"/>
                    <a:gd name="connsiteX11" fmla="*/ 40554 w 41985"/>
                    <a:gd name="connsiteY11" fmla="*/ 9715 h 31622"/>
                    <a:gd name="connsiteX12" fmla="*/ 41601 w 41985"/>
                    <a:gd name="connsiteY12" fmla="*/ 4667 h 31622"/>
                    <a:gd name="connsiteX13" fmla="*/ 37506 w 41985"/>
                    <a:gd name="connsiteY13" fmla="*/ 2191 h 3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1985" h="31622">
                      <a:moveTo>
                        <a:pt x="37506" y="2191"/>
                      </a:moveTo>
                      <a:cubicBezTo>
                        <a:pt x="37315" y="2191"/>
                        <a:pt x="37220" y="2191"/>
                        <a:pt x="37029" y="2191"/>
                      </a:cubicBezTo>
                      <a:cubicBezTo>
                        <a:pt x="33886" y="2572"/>
                        <a:pt x="30743" y="2762"/>
                        <a:pt x="27695" y="2762"/>
                      </a:cubicBezTo>
                      <a:cubicBezTo>
                        <a:pt x="20932" y="2762"/>
                        <a:pt x="14550" y="1905"/>
                        <a:pt x="8740" y="190"/>
                      </a:cubicBezTo>
                      <a:cubicBezTo>
                        <a:pt x="8359" y="95"/>
                        <a:pt x="7978" y="0"/>
                        <a:pt x="7502" y="0"/>
                      </a:cubicBezTo>
                      <a:cubicBezTo>
                        <a:pt x="6645" y="0"/>
                        <a:pt x="5787" y="286"/>
                        <a:pt x="5121" y="762"/>
                      </a:cubicBezTo>
                      <a:cubicBezTo>
                        <a:pt x="4073" y="1524"/>
                        <a:pt x="3311" y="2667"/>
                        <a:pt x="3216" y="3905"/>
                      </a:cubicBezTo>
                      <a:cubicBezTo>
                        <a:pt x="2454" y="11620"/>
                        <a:pt x="1311" y="19240"/>
                        <a:pt x="72" y="26575"/>
                      </a:cubicBezTo>
                      <a:cubicBezTo>
                        <a:pt x="-213" y="28099"/>
                        <a:pt x="358" y="29718"/>
                        <a:pt x="1596" y="30670"/>
                      </a:cubicBezTo>
                      <a:cubicBezTo>
                        <a:pt x="2358" y="31337"/>
                        <a:pt x="3406" y="31623"/>
                        <a:pt x="4359" y="31623"/>
                      </a:cubicBezTo>
                      <a:cubicBezTo>
                        <a:pt x="4930" y="31623"/>
                        <a:pt x="5406" y="31528"/>
                        <a:pt x="5978" y="31337"/>
                      </a:cubicBezTo>
                      <a:cubicBezTo>
                        <a:pt x="18170" y="26575"/>
                        <a:pt x="29790" y="19336"/>
                        <a:pt x="40554" y="9715"/>
                      </a:cubicBezTo>
                      <a:cubicBezTo>
                        <a:pt x="41982" y="8477"/>
                        <a:pt x="42363" y="6477"/>
                        <a:pt x="41601" y="4667"/>
                      </a:cubicBezTo>
                      <a:cubicBezTo>
                        <a:pt x="40744" y="3238"/>
                        <a:pt x="39125" y="2191"/>
                        <a:pt x="37506" y="2191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F88FD115-39EE-404D-BCB5-76A1D7055E96}"/>
                  </a:ext>
                </a:extLst>
              </p:cNvPr>
              <p:cNvSpPr/>
              <p:nvPr/>
            </p:nvSpPr>
            <p:spPr>
              <a:xfrm>
                <a:off x="5913850" y="3739514"/>
                <a:ext cx="339852" cy="153806"/>
              </a:xfrm>
              <a:custGeom>
                <a:avLst/>
                <a:gdLst>
                  <a:gd name="connsiteX0" fmla="*/ 330643 w 339852"/>
                  <a:gd name="connsiteY0" fmla="*/ 75629 h 153806"/>
                  <a:gd name="connsiteX1" fmla="*/ 334168 w 339852"/>
                  <a:gd name="connsiteY1" fmla="*/ 7525 h 153806"/>
                  <a:gd name="connsiteX2" fmla="*/ 329215 w 339852"/>
                  <a:gd name="connsiteY2" fmla="*/ 6287 h 153806"/>
                  <a:gd name="connsiteX3" fmla="*/ 327976 w 339852"/>
                  <a:gd name="connsiteY3" fmla="*/ 6191 h 153806"/>
                  <a:gd name="connsiteX4" fmla="*/ 327119 w 339852"/>
                  <a:gd name="connsiteY4" fmla="*/ 6191 h 153806"/>
                  <a:gd name="connsiteX5" fmla="*/ 324071 w 339852"/>
                  <a:gd name="connsiteY5" fmla="*/ 5239 h 153806"/>
                  <a:gd name="connsiteX6" fmla="*/ 322738 w 339852"/>
                  <a:gd name="connsiteY6" fmla="*/ 4667 h 153806"/>
                  <a:gd name="connsiteX7" fmla="*/ 303021 w 339852"/>
                  <a:gd name="connsiteY7" fmla="*/ 95 h 153806"/>
                  <a:gd name="connsiteX8" fmla="*/ 302068 w 339852"/>
                  <a:gd name="connsiteY8" fmla="*/ 0 h 153806"/>
                  <a:gd name="connsiteX9" fmla="*/ 298735 w 339852"/>
                  <a:gd name="connsiteY9" fmla="*/ 1524 h 153806"/>
                  <a:gd name="connsiteX10" fmla="*/ 298068 w 339852"/>
                  <a:gd name="connsiteY10" fmla="*/ 6001 h 153806"/>
                  <a:gd name="connsiteX11" fmla="*/ 291305 w 339852"/>
                  <a:gd name="connsiteY11" fmla="*/ 68485 h 153806"/>
                  <a:gd name="connsiteX12" fmla="*/ 158812 w 339852"/>
                  <a:gd name="connsiteY12" fmla="*/ 117539 h 153806"/>
                  <a:gd name="connsiteX13" fmla="*/ 137476 w 339852"/>
                  <a:gd name="connsiteY13" fmla="*/ 116777 h 153806"/>
                  <a:gd name="connsiteX14" fmla="*/ 43655 w 339852"/>
                  <a:gd name="connsiteY14" fmla="*/ 43244 h 153806"/>
                  <a:gd name="connsiteX15" fmla="*/ 48703 w 339852"/>
                  <a:gd name="connsiteY15" fmla="*/ 7429 h 153806"/>
                  <a:gd name="connsiteX16" fmla="*/ 48227 w 339852"/>
                  <a:gd name="connsiteY16" fmla="*/ 2762 h 153806"/>
                  <a:gd name="connsiteX17" fmla="*/ 44798 w 339852"/>
                  <a:gd name="connsiteY17" fmla="*/ 1143 h 153806"/>
                  <a:gd name="connsiteX18" fmla="*/ 43846 w 339852"/>
                  <a:gd name="connsiteY18" fmla="*/ 1238 h 153806"/>
                  <a:gd name="connsiteX19" fmla="*/ 983 w 339852"/>
                  <a:gd name="connsiteY19" fmla="*/ 12002 h 153806"/>
                  <a:gd name="connsiteX20" fmla="*/ 101186 w 339852"/>
                  <a:gd name="connsiteY20" fmla="*/ 146971 h 153806"/>
                  <a:gd name="connsiteX21" fmla="*/ 330643 w 339852"/>
                  <a:gd name="connsiteY21" fmla="*/ 75629 h 153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9852" h="153806">
                    <a:moveTo>
                      <a:pt x="330643" y="75629"/>
                    </a:moveTo>
                    <a:cubicBezTo>
                      <a:pt x="342359" y="51816"/>
                      <a:pt x="342169" y="28575"/>
                      <a:pt x="334168" y="7525"/>
                    </a:cubicBezTo>
                    <a:cubicBezTo>
                      <a:pt x="332548" y="7144"/>
                      <a:pt x="330834" y="6668"/>
                      <a:pt x="329215" y="6287"/>
                    </a:cubicBezTo>
                    <a:cubicBezTo>
                      <a:pt x="328929" y="6191"/>
                      <a:pt x="328453" y="6191"/>
                      <a:pt x="327976" y="6191"/>
                    </a:cubicBezTo>
                    <a:cubicBezTo>
                      <a:pt x="327691" y="6191"/>
                      <a:pt x="327405" y="6191"/>
                      <a:pt x="327119" y="6191"/>
                    </a:cubicBezTo>
                    <a:cubicBezTo>
                      <a:pt x="326071" y="6191"/>
                      <a:pt x="325024" y="5810"/>
                      <a:pt x="324071" y="5239"/>
                    </a:cubicBezTo>
                    <a:cubicBezTo>
                      <a:pt x="323690" y="4953"/>
                      <a:pt x="323214" y="4763"/>
                      <a:pt x="322738" y="4667"/>
                    </a:cubicBezTo>
                    <a:cubicBezTo>
                      <a:pt x="316165" y="3048"/>
                      <a:pt x="309593" y="1524"/>
                      <a:pt x="303021" y="95"/>
                    </a:cubicBezTo>
                    <a:cubicBezTo>
                      <a:pt x="302735" y="0"/>
                      <a:pt x="302354" y="0"/>
                      <a:pt x="302068" y="0"/>
                    </a:cubicBezTo>
                    <a:cubicBezTo>
                      <a:pt x="300830" y="0"/>
                      <a:pt x="299592" y="572"/>
                      <a:pt x="298735" y="1524"/>
                    </a:cubicBezTo>
                    <a:cubicBezTo>
                      <a:pt x="297687" y="2762"/>
                      <a:pt x="297401" y="4477"/>
                      <a:pt x="298068" y="6001"/>
                    </a:cubicBezTo>
                    <a:cubicBezTo>
                      <a:pt x="306640" y="26003"/>
                      <a:pt x="304164" y="48768"/>
                      <a:pt x="291305" y="68485"/>
                    </a:cubicBezTo>
                    <a:cubicBezTo>
                      <a:pt x="261492" y="114014"/>
                      <a:pt x="182339" y="117539"/>
                      <a:pt x="158812" y="117539"/>
                    </a:cubicBezTo>
                    <a:cubicBezTo>
                      <a:pt x="151573" y="117539"/>
                      <a:pt x="144334" y="117253"/>
                      <a:pt x="137476" y="116777"/>
                    </a:cubicBezTo>
                    <a:cubicBezTo>
                      <a:pt x="97662" y="113729"/>
                      <a:pt x="52037" y="92773"/>
                      <a:pt x="43655" y="43244"/>
                    </a:cubicBezTo>
                    <a:cubicBezTo>
                      <a:pt x="41464" y="30575"/>
                      <a:pt x="43179" y="18574"/>
                      <a:pt x="48703" y="7429"/>
                    </a:cubicBezTo>
                    <a:cubicBezTo>
                      <a:pt x="49465" y="5906"/>
                      <a:pt x="49275" y="4096"/>
                      <a:pt x="48227" y="2762"/>
                    </a:cubicBezTo>
                    <a:cubicBezTo>
                      <a:pt x="47370" y="1715"/>
                      <a:pt x="46132" y="1143"/>
                      <a:pt x="44798" y="1143"/>
                    </a:cubicBezTo>
                    <a:cubicBezTo>
                      <a:pt x="44512" y="1143"/>
                      <a:pt x="44131" y="1143"/>
                      <a:pt x="43846" y="1238"/>
                    </a:cubicBezTo>
                    <a:cubicBezTo>
                      <a:pt x="29558" y="4572"/>
                      <a:pt x="15271" y="8192"/>
                      <a:pt x="983" y="12002"/>
                    </a:cubicBezTo>
                    <a:cubicBezTo>
                      <a:pt x="-7780" y="60389"/>
                      <a:pt x="43369" y="134588"/>
                      <a:pt x="101186" y="146971"/>
                    </a:cubicBezTo>
                    <a:cubicBezTo>
                      <a:pt x="179863" y="163735"/>
                      <a:pt x="292448" y="153162"/>
                      <a:pt x="330643" y="75629"/>
                    </a:cubicBezTo>
                    <a:close/>
                  </a:path>
                </a:pathLst>
              </a:custGeom>
              <a:solidFill>
                <a:srgbClr val="52B2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8BA9B1C1-EE4B-4D20-9D1F-C21D169273F6}"/>
                  </a:ext>
                </a:extLst>
              </p:cNvPr>
              <p:cNvSpPr/>
              <p:nvPr/>
            </p:nvSpPr>
            <p:spPr>
              <a:xfrm>
                <a:off x="6008083" y="3719702"/>
                <a:ext cx="199263" cy="94268"/>
              </a:xfrm>
              <a:custGeom>
                <a:avLst/>
                <a:gdLst>
                  <a:gd name="connsiteX0" fmla="*/ 170212 w 199263"/>
                  <a:gd name="connsiteY0" fmla="*/ 476 h 94268"/>
                  <a:gd name="connsiteX1" fmla="*/ 168212 w 199263"/>
                  <a:gd name="connsiteY1" fmla="*/ 0 h 94268"/>
                  <a:gd name="connsiteX2" fmla="*/ 165735 w 199263"/>
                  <a:gd name="connsiteY2" fmla="*/ 762 h 94268"/>
                  <a:gd name="connsiteX3" fmla="*/ 163925 w 199263"/>
                  <a:gd name="connsiteY3" fmla="*/ 4858 h 94268"/>
                  <a:gd name="connsiteX4" fmla="*/ 164402 w 199263"/>
                  <a:gd name="connsiteY4" fmla="*/ 9239 h 94268"/>
                  <a:gd name="connsiteX5" fmla="*/ 165164 w 199263"/>
                  <a:gd name="connsiteY5" fmla="*/ 15716 h 94268"/>
                  <a:gd name="connsiteX6" fmla="*/ 159639 w 199263"/>
                  <a:gd name="connsiteY6" fmla="*/ 52102 h 94268"/>
                  <a:gd name="connsiteX7" fmla="*/ 86392 w 199263"/>
                  <a:gd name="connsiteY7" fmla="*/ 77819 h 94268"/>
                  <a:gd name="connsiteX8" fmla="*/ 77629 w 199263"/>
                  <a:gd name="connsiteY8" fmla="*/ 77629 h 94268"/>
                  <a:gd name="connsiteX9" fmla="*/ 0 w 199263"/>
                  <a:gd name="connsiteY9" fmla="*/ 48197 h 94268"/>
                  <a:gd name="connsiteX10" fmla="*/ 34671 w 199263"/>
                  <a:gd name="connsiteY10" fmla="*/ 85058 h 94268"/>
                  <a:gd name="connsiteX11" fmla="*/ 194882 w 199263"/>
                  <a:gd name="connsiteY11" fmla="*/ 46101 h 94268"/>
                  <a:gd name="connsiteX12" fmla="*/ 199263 w 199263"/>
                  <a:gd name="connsiteY12" fmla="*/ 38100 h 94268"/>
                  <a:gd name="connsiteX13" fmla="*/ 170212 w 199263"/>
                  <a:gd name="connsiteY13" fmla="*/ 476 h 9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263" h="94268">
                    <a:moveTo>
                      <a:pt x="170212" y="476"/>
                    </a:moveTo>
                    <a:cubicBezTo>
                      <a:pt x="169640" y="191"/>
                      <a:pt x="168878" y="0"/>
                      <a:pt x="168212" y="0"/>
                    </a:cubicBezTo>
                    <a:cubicBezTo>
                      <a:pt x="167354" y="0"/>
                      <a:pt x="166497" y="286"/>
                      <a:pt x="165735" y="762"/>
                    </a:cubicBezTo>
                    <a:cubicBezTo>
                      <a:pt x="164402" y="1715"/>
                      <a:pt x="163735" y="3239"/>
                      <a:pt x="163925" y="4858"/>
                    </a:cubicBezTo>
                    <a:lnTo>
                      <a:pt x="164402" y="9239"/>
                    </a:lnTo>
                    <a:cubicBezTo>
                      <a:pt x="164592" y="11430"/>
                      <a:pt x="164878" y="13621"/>
                      <a:pt x="165164" y="15716"/>
                    </a:cubicBezTo>
                    <a:cubicBezTo>
                      <a:pt x="166973" y="28956"/>
                      <a:pt x="168593" y="41529"/>
                      <a:pt x="159639" y="52102"/>
                    </a:cubicBezTo>
                    <a:cubicBezTo>
                      <a:pt x="140684" y="74486"/>
                      <a:pt x="105632" y="77819"/>
                      <a:pt x="86392" y="77819"/>
                    </a:cubicBezTo>
                    <a:cubicBezTo>
                      <a:pt x="83439" y="77819"/>
                      <a:pt x="80486" y="77724"/>
                      <a:pt x="77629" y="77629"/>
                    </a:cubicBezTo>
                    <a:cubicBezTo>
                      <a:pt x="37338" y="75533"/>
                      <a:pt x="10859" y="65342"/>
                      <a:pt x="0" y="48197"/>
                    </a:cubicBezTo>
                    <a:cubicBezTo>
                      <a:pt x="6477" y="64675"/>
                      <a:pt x="18479" y="78772"/>
                      <a:pt x="34671" y="85058"/>
                    </a:cubicBezTo>
                    <a:cubicBezTo>
                      <a:pt x="84011" y="104108"/>
                      <a:pt x="164116" y="94774"/>
                      <a:pt x="194882" y="46101"/>
                    </a:cubicBezTo>
                    <a:cubicBezTo>
                      <a:pt x="196596" y="43434"/>
                      <a:pt x="198025" y="40767"/>
                      <a:pt x="199263" y="38100"/>
                    </a:cubicBezTo>
                    <a:cubicBezTo>
                      <a:pt x="197930" y="26099"/>
                      <a:pt x="191357" y="11144"/>
                      <a:pt x="170212" y="476"/>
                    </a:cubicBez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687B57A-9A89-4405-87A2-3F4D7C559BDE}"/>
                  </a:ext>
                </a:extLst>
              </p:cNvPr>
              <p:cNvSpPr/>
              <p:nvPr/>
            </p:nvSpPr>
            <p:spPr>
              <a:xfrm>
                <a:off x="6396227" y="3324510"/>
                <a:ext cx="247459" cy="562546"/>
              </a:xfrm>
              <a:custGeom>
                <a:avLst/>
                <a:gdLst>
                  <a:gd name="connsiteX0" fmla="*/ 230791 w 247459"/>
                  <a:gd name="connsiteY0" fmla="*/ 366903 h 562546"/>
                  <a:gd name="connsiteX1" fmla="*/ 149257 w 247459"/>
                  <a:gd name="connsiteY1" fmla="*/ 171260 h 562546"/>
                  <a:gd name="connsiteX2" fmla="*/ 0 w 247459"/>
                  <a:gd name="connsiteY2" fmla="*/ 0 h 562546"/>
                  <a:gd name="connsiteX3" fmla="*/ 13430 w 247459"/>
                  <a:gd name="connsiteY3" fmla="*/ 37624 h 562546"/>
                  <a:gd name="connsiteX4" fmla="*/ 99727 w 247459"/>
                  <a:gd name="connsiteY4" fmla="*/ 153543 h 562546"/>
                  <a:gd name="connsiteX5" fmla="*/ 135446 w 247459"/>
                  <a:gd name="connsiteY5" fmla="*/ 190691 h 562546"/>
                  <a:gd name="connsiteX6" fmla="*/ 175736 w 247459"/>
                  <a:gd name="connsiteY6" fmla="*/ 267748 h 562546"/>
                  <a:gd name="connsiteX7" fmla="*/ 182404 w 247459"/>
                  <a:gd name="connsiteY7" fmla="*/ 298704 h 562546"/>
                  <a:gd name="connsiteX8" fmla="*/ 198977 w 247459"/>
                  <a:gd name="connsiteY8" fmla="*/ 384620 h 562546"/>
                  <a:gd name="connsiteX9" fmla="*/ 215646 w 247459"/>
                  <a:gd name="connsiteY9" fmla="*/ 484823 h 562546"/>
                  <a:gd name="connsiteX10" fmla="*/ 225838 w 247459"/>
                  <a:gd name="connsiteY10" fmla="*/ 546926 h 562546"/>
                  <a:gd name="connsiteX11" fmla="*/ 228219 w 247459"/>
                  <a:gd name="connsiteY11" fmla="*/ 562547 h 562546"/>
                  <a:gd name="connsiteX12" fmla="*/ 247460 w 247459"/>
                  <a:gd name="connsiteY12" fmla="*/ 541211 h 562546"/>
                  <a:gd name="connsiteX13" fmla="*/ 230791 w 247459"/>
                  <a:gd name="connsiteY13" fmla="*/ 366903 h 56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7459" h="562546">
                    <a:moveTo>
                      <a:pt x="230791" y="366903"/>
                    </a:moveTo>
                    <a:cubicBezTo>
                      <a:pt x="221266" y="292132"/>
                      <a:pt x="196310" y="230124"/>
                      <a:pt x="149257" y="171260"/>
                    </a:cubicBezTo>
                    <a:cubicBezTo>
                      <a:pt x="103442" y="113824"/>
                      <a:pt x="39053" y="63627"/>
                      <a:pt x="0" y="0"/>
                    </a:cubicBezTo>
                    <a:cubicBezTo>
                      <a:pt x="4096" y="12668"/>
                      <a:pt x="8477" y="25241"/>
                      <a:pt x="13430" y="37624"/>
                    </a:cubicBezTo>
                    <a:cubicBezTo>
                      <a:pt x="33147" y="86677"/>
                      <a:pt x="65437" y="119158"/>
                      <a:pt x="99727" y="153543"/>
                    </a:cubicBezTo>
                    <a:cubicBezTo>
                      <a:pt x="111538" y="165354"/>
                      <a:pt x="123635" y="177546"/>
                      <a:pt x="135446" y="190691"/>
                    </a:cubicBezTo>
                    <a:cubicBezTo>
                      <a:pt x="156401" y="214027"/>
                      <a:pt x="168878" y="237744"/>
                      <a:pt x="175736" y="267748"/>
                    </a:cubicBezTo>
                    <a:cubicBezTo>
                      <a:pt x="178118" y="277940"/>
                      <a:pt x="180213" y="288322"/>
                      <a:pt x="182404" y="298704"/>
                    </a:cubicBezTo>
                    <a:cubicBezTo>
                      <a:pt x="190500" y="326517"/>
                      <a:pt x="195453" y="355378"/>
                      <a:pt x="198977" y="384620"/>
                    </a:cubicBezTo>
                    <a:cubicBezTo>
                      <a:pt x="204883" y="418243"/>
                      <a:pt x="210312" y="451771"/>
                      <a:pt x="215646" y="484823"/>
                    </a:cubicBezTo>
                    <a:cubicBezTo>
                      <a:pt x="218980" y="505587"/>
                      <a:pt x="222314" y="526256"/>
                      <a:pt x="225838" y="546926"/>
                    </a:cubicBezTo>
                    <a:cubicBezTo>
                      <a:pt x="226695" y="552069"/>
                      <a:pt x="227457" y="557308"/>
                      <a:pt x="228219" y="562547"/>
                    </a:cubicBezTo>
                    <a:cubicBezTo>
                      <a:pt x="234791" y="555593"/>
                      <a:pt x="241173" y="548450"/>
                      <a:pt x="247460" y="541211"/>
                    </a:cubicBezTo>
                    <a:cubicBezTo>
                      <a:pt x="240887" y="483203"/>
                      <a:pt x="238125" y="424625"/>
                      <a:pt x="230791" y="366903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50D1088B-78C0-4357-AC1C-6B1A2F0B6F2F}"/>
                  </a:ext>
                </a:extLst>
              </p:cNvPr>
              <p:cNvSpPr/>
              <p:nvPr/>
            </p:nvSpPr>
            <p:spPr>
              <a:xfrm>
                <a:off x="5446584" y="3148203"/>
                <a:ext cx="380334" cy="738187"/>
              </a:xfrm>
              <a:custGeom>
                <a:avLst/>
                <a:gdLst>
                  <a:gd name="connsiteX0" fmla="*/ 378047 w 380334"/>
                  <a:gd name="connsiteY0" fmla="*/ 73723 h 738187"/>
                  <a:gd name="connsiteX1" fmla="*/ 367189 w 380334"/>
                  <a:gd name="connsiteY1" fmla="*/ 70771 h 738187"/>
                  <a:gd name="connsiteX2" fmla="*/ 354711 w 380334"/>
                  <a:gd name="connsiteY2" fmla="*/ 76391 h 738187"/>
                  <a:gd name="connsiteX3" fmla="*/ 340043 w 380334"/>
                  <a:gd name="connsiteY3" fmla="*/ 107251 h 738187"/>
                  <a:gd name="connsiteX4" fmla="*/ 338804 w 380334"/>
                  <a:gd name="connsiteY4" fmla="*/ 109156 h 738187"/>
                  <a:gd name="connsiteX5" fmla="*/ 338042 w 380334"/>
                  <a:gd name="connsiteY5" fmla="*/ 110014 h 738187"/>
                  <a:gd name="connsiteX6" fmla="*/ 325374 w 380334"/>
                  <a:gd name="connsiteY6" fmla="*/ 130778 h 738187"/>
                  <a:gd name="connsiteX7" fmla="*/ 296799 w 380334"/>
                  <a:gd name="connsiteY7" fmla="*/ 171545 h 738187"/>
                  <a:gd name="connsiteX8" fmla="*/ 277844 w 380334"/>
                  <a:gd name="connsiteY8" fmla="*/ 180308 h 738187"/>
                  <a:gd name="connsiteX9" fmla="*/ 267367 w 380334"/>
                  <a:gd name="connsiteY9" fmla="*/ 178213 h 738187"/>
                  <a:gd name="connsiteX10" fmla="*/ 265748 w 380334"/>
                  <a:gd name="connsiteY10" fmla="*/ 177927 h 738187"/>
                  <a:gd name="connsiteX11" fmla="*/ 263366 w 380334"/>
                  <a:gd name="connsiteY11" fmla="*/ 178594 h 738187"/>
                  <a:gd name="connsiteX12" fmla="*/ 261366 w 380334"/>
                  <a:gd name="connsiteY12" fmla="*/ 182023 h 738187"/>
                  <a:gd name="connsiteX13" fmla="*/ 261271 w 380334"/>
                  <a:gd name="connsiteY13" fmla="*/ 184690 h 738187"/>
                  <a:gd name="connsiteX14" fmla="*/ 260985 w 380334"/>
                  <a:gd name="connsiteY14" fmla="*/ 190310 h 738187"/>
                  <a:gd name="connsiteX15" fmla="*/ 219170 w 380334"/>
                  <a:gd name="connsiteY15" fmla="*/ 232982 h 738187"/>
                  <a:gd name="connsiteX16" fmla="*/ 207740 w 380334"/>
                  <a:gd name="connsiteY16" fmla="*/ 231648 h 738187"/>
                  <a:gd name="connsiteX17" fmla="*/ 206788 w 380334"/>
                  <a:gd name="connsiteY17" fmla="*/ 231553 h 738187"/>
                  <a:gd name="connsiteX18" fmla="*/ 202883 w 380334"/>
                  <a:gd name="connsiteY18" fmla="*/ 233934 h 738187"/>
                  <a:gd name="connsiteX19" fmla="*/ 168116 w 380334"/>
                  <a:gd name="connsiteY19" fmla="*/ 254984 h 738187"/>
                  <a:gd name="connsiteX20" fmla="*/ 153638 w 380334"/>
                  <a:gd name="connsiteY20" fmla="*/ 253365 h 738187"/>
                  <a:gd name="connsiteX21" fmla="*/ 152591 w 380334"/>
                  <a:gd name="connsiteY21" fmla="*/ 252889 h 738187"/>
                  <a:gd name="connsiteX22" fmla="*/ 151162 w 380334"/>
                  <a:gd name="connsiteY22" fmla="*/ 252603 h 738187"/>
                  <a:gd name="connsiteX23" fmla="*/ 148019 w 380334"/>
                  <a:gd name="connsiteY23" fmla="*/ 253937 h 738187"/>
                  <a:gd name="connsiteX24" fmla="*/ 139351 w 380334"/>
                  <a:gd name="connsiteY24" fmla="*/ 259556 h 738187"/>
                  <a:gd name="connsiteX25" fmla="*/ 126873 w 380334"/>
                  <a:gd name="connsiteY25" fmla="*/ 261747 h 738187"/>
                  <a:gd name="connsiteX26" fmla="*/ 111347 w 380334"/>
                  <a:gd name="connsiteY26" fmla="*/ 255460 h 738187"/>
                  <a:gd name="connsiteX27" fmla="*/ 98298 w 380334"/>
                  <a:gd name="connsiteY27" fmla="*/ 181737 h 738187"/>
                  <a:gd name="connsiteX28" fmla="*/ 98393 w 380334"/>
                  <a:gd name="connsiteY28" fmla="*/ 175546 h 738187"/>
                  <a:gd name="connsiteX29" fmla="*/ 102870 w 380334"/>
                  <a:gd name="connsiteY29" fmla="*/ 171450 h 738187"/>
                  <a:gd name="connsiteX30" fmla="*/ 106108 w 380334"/>
                  <a:gd name="connsiteY30" fmla="*/ 172688 h 738187"/>
                  <a:gd name="connsiteX31" fmla="*/ 107061 w 380334"/>
                  <a:gd name="connsiteY31" fmla="*/ 175451 h 738187"/>
                  <a:gd name="connsiteX32" fmla="*/ 106585 w 380334"/>
                  <a:gd name="connsiteY32" fmla="*/ 188595 h 738187"/>
                  <a:gd name="connsiteX33" fmla="*/ 106490 w 380334"/>
                  <a:gd name="connsiteY33" fmla="*/ 216218 h 738187"/>
                  <a:gd name="connsiteX34" fmla="*/ 106585 w 380334"/>
                  <a:gd name="connsiteY34" fmla="*/ 218027 h 738187"/>
                  <a:gd name="connsiteX35" fmla="*/ 113443 w 380334"/>
                  <a:gd name="connsiteY35" fmla="*/ 244507 h 738187"/>
                  <a:gd name="connsiteX36" fmla="*/ 128302 w 380334"/>
                  <a:gd name="connsiteY36" fmla="*/ 252698 h 738187"/>
                  <a:gd name="connsiteX37" fmla="*/ 148114 w 380334"/>
                  <a:gd name="connsiteY37" fmla="*/ 236696 h 738187"/>
                  <a:gd name="connsiteX38" fmla="*/ 132398 w 380334"/>
                  <a:gd name="connsiteY38" fmla="*/ 130683 h 738187"/>
                  <a:gd name="connsiteX39" fmla="*/ 132017 w 380334"/>
                  <a:gd name="connsiteY39" fmla="*/ 127349 h 738187"/>
                  <a:gd name="connsiteX40" fmla="*/ 136589 w 380334"/>
                  <a:gd name="connsiteY40" fmla="*/ 124778 h 738187"/>
                  <a:gd name="connsiteX41" fmla="*/ 140208 w 380334"/>
                  <a:gd name="connsiteY41" fmla="*/ 126778 h 738187"/>
                  <a:gd name="connsiteX42" fmla="*/ 161258 w 380334"/>
                  <a:gd name="connsiteY42" fmla="*/ 216884 h 738187"/>
                  <a:gd name="connsiteX43" fmla="*/ 156210 w 380334"/>
                  <a:gd name="connsiteY43" fmla="*/ 239839 h 738187"/>
                  <a:gd name="connsiteX44" fmla="*/ 156591 w 380334"/>
                  <a:gd name="connsiteY44" fmla="*/ 243554 h 738187"/>
                  <a:gd name="connsiteX45" fmla="*/ 159639 w 380334"/>
                  <a:gd name="connsiteY45" fmla="*/ 245650 h 738187"/>
                  <a:gd name="connsiteX46" fmla="*/ 167545 w 380334"/>
                  <a:gd name="connsiteY46" fmla="*/ 246316 h 738187"/>
                  <a:gd name="connsiteX47" fmla="*/ 196215 w 380334"/>
                  <a:gd name="connsiteY47" fmla="*/ 229457 h 738187"/>
                  <a:gd name="connsiteX48" fmla="*/ 181070 w 380334"/>
                  <a:gd name="connsiteY48" fmla="*/ 111919 h 738187"/>
                  <a:gd name="connsiteX49" fmla="*/ 180689 w 380334"/>
                  <a:gd name="connsiteY49" fmla="*/ 108490 h 738187"/>
                  <a:gd name="connsiteX50" fmla="*/ 185261 w 380334"/>
                  <a:gd name="connsiteY50" fmla="*/ 105918 h 738187"/>
                  <a:gd name="connsiteX51" fmla="*/ 188881 w 380334"/>
                  <a:gd name="connsiteY51" fmla="*/ 107918 h 738187"/>
                  <a:gd name="connsiteX52" fmla="*/ 208407 w 380334"/>
                  <a:gd name="connsiteY52" fmla="*/ 218408 h 738187"/>
                  <a:gd name="connsiteX53" fmla="*/ 208979 w 380334"/>
                  <a:gd name="connsiteY53" fmla="*/ 221742 h 738187"/>
                  <a:gd name="connsiteX54" fmla="*/ 211836 w 380334"/>
                  <a:gd name="connsiteY54" fmla="*/ 223647 h 738187"/>
                  <a:gd name="connsiteX55" fmla="*/ 219742 w 380334"/>
                  <a:gd name="connsiteY55" fmla="*/ 224409 h 738187"/>
                  <a:gd name="connsiteX56" fmla="*/ 242126 w 380334"/>
                  <a:gd name="connsiteY56" fmla="*/ 214217 h 738187"/>
                  <a:gd name="connsiteX57" fmla="*/ 250984 w 380334"/>
                  <a:gd name="connsiteY57" fmla="*/ 151924 h 738187"/>
                  <a:gd name="connsiteX58" fmla="*/ 219361 w 380334"/>
                  <a:gd name="connsiteY58" fmla="*/ 80581 h 738187"/>
                  <a:gd name="connsiteX59" fmla="*/ 218694 w 380334"/>
                  <a:gd name="connsiteY59" fmla="*/ 75628 h 738187"/>
                  <a:gd name="connsiteX60" fmla="*/ 222695 w 380334"/>
                  <a:gd name="connsiteY60" fmla="*/ 72580 h 738187"/>
                  <a:gd name="connsiteX61" fmla="*/ 225076 w 380334"/>
                  <a:gd name="connsiteY61" fmla="*/ 73914 h 738187"/>
                  <a:gd name="connsiteX62" fmla="*/ 233458 w 380334"/>
                  <a:gd name="connsiteY62" fmla="*/ 84868 h 738187"/>
                  <a:gd name="connsiteX63" fmla="*/ 236982 w 380334"/>
                  <a:gd name="connsiteY63" fmla="*/ 86677 h 738187"/>
                  <a:gd name="connsiteX64" fmla="*/ 237363 w 380334"/>
                  <a:gd name="connsiteY64" fmla="*/ 86677 h 738187"/>
                  <a:gd name="connsiteX65" fmla="*/ 240887 w 380334"/>
                  <a:gd name="connsiteY65" fmla="*/ 84106 h 738187"/>
                  <a:gd name="connsiteX66" fmla="*/ 296799 w 380334"/>
                  <a:gd name="connsiteY66" fmla="*/ 35528 h 738187"/>
                  <a:gd name="connsiteX67" fmla="*/ 305562 w 380334"/>
                  <a:gd name="connsiteY67" fmla="*/ 34576 h 738187"/>
                  <a:gd name="connsiteX68" fmla="*/ 327565 w 380334"/>
                  <a:gd name="connsiteY68" fmla="*/ 37528 h 738187"/>
                  <a:gd name="connsiteX69" fmla="*/ 349949 w 380334"/>
                  <a:gd name="connsiteY69" fmla="*/ 40481 h 738187"/>
                  <a:gd name="connsiteX70" fmla="*/ 377095 w 380334"/>
                  <a:gd name="connsiteY70" fmla="*/ 21241 h 738187"/>
                  <a:gd name="connsiteX71" fmla="*/ 363760 w 380334"/>
                  <a:gd name="connsiteY71" fmla="*/ 8382 h 738187"/>
                  <a:gd name="connsiteX72" fmla="*/ 331470 w 380334"/>
                  <a:gd name="connsiteY72" fmla="*/ 2000 h 738187"/>
                  <a:gd name="connsiteX73" fmla="*/ 307086 w 380334"/>
                  <a:gd name="connsiteY73" fmla="*/ 0 h 738187"/>
                  <a:gd name="connsiteX74" fmla="*/ 217837 w 380334"/>
                  <a:gd name="connsiteY74" fmla="*/ 35623 h 738187"/>
                  <a:gd name="connsiteX75" fmla="*/ 216599 w 380334"/>
                  <a:gd name="connsiteY75" fmla="*/ 36671 h 738187"/>
                  <a:gd name="connsiteX76" fmla="*/ 215360 w 380334"/>
                  <a:gd name="connsiteY76" fmla="*/ 37624 h 738187"/>
                  <a:gd name="connsiteX77" fmla="*/ 214217 w 380334"/>
                  <a:gd name="connsiteY77" fmla="*/ 38195 h 738187"/>
                  <a:gd name="connsiteX78" fmla="*/ 179451 w 380334"/>
                  <a:gd name="connsiteY78" fmla="*/ 55531 h 738187"/>
                  <a:gd name="connsiteX79" fmla="*/ 163544 w 380334"/>
                  <a:gd name="connsiteY79" fmla="*/ 60770 h 738187"/>
                  <a:gd name="connsiteX80" fmla="*/ 102775 w 380334"/>
                  <a:gd name="connsiteY80" fmla="*/ 92773 h 738187"/>
                  <a:gd name="connsiteX81" fmla="*/ 73533 w 380334"/>
                  <a:gd name="connsiteY81" fmla="*/ 201835 h 738187"/>
                  <a:gd name="connsiteX82" fmla="*/ 80582 w 380334"/>
                  <a:gd name="connsiteY82" fmla="*/ 246983 h 738187"/>
                  <a:gd name="connsiteX83" fmla="*/ 84677 w 380334"/>
                  <a:gd name="connsiteY83" fmla="*/ 360712 h 738187"/>
                  <a:gd name="connsiteX84" fmla="*/ 23241 w 380334"/>
                  <a:gd name="connsiteY84" fmla="*/ 519970 h 738187"/>
                  <a:gd name="connsiteX85" fmla="*/ 2762 w 380334"/>
                  <a:gd name="connsiteY85" fmla="*/ 564833 h 738187"/>
                  <a:gd name="connsiteX86" fmla="*/ 0 w 380334"/>
                  <a:gd name="connsiteY86" fmla="*/ 571024 h 738187"/>
                  <a:gd name="connsiteX87" fmla="*/ 119063 w 380334"/>
                  <a:gd name="connsiteY87" fmla="*/ 738188 h 738187"/>
                  <a:gd name="connsiteX88" fmla="*/ 144209 w 380334"/>
                  <a:gd name="connsiteY88" fmla="*/ 591788 h 738187"/>
                  <a:gd name="connsiteX89" fmla="*/ 151638 w 380334"/>
                  <a:gd name="connsiteY89" fmla="*/ 541592 h 738187"/>
                  <a:gd name="connsiteX90" fmla="*/ 211931 w 380334"/>
                  <a:gd name="connsiteY90" fmla="*/ 366808 h 738187"/>
                  <a:gd name="connsiteX91" fmla="*/ 240411 w 380334"/>
                  <a:gd name="connsiteY91" fmla="*/ 338518 h 738187"/>
                  <a:gd name="connsiteX92" fmla="*/ 334042 w 380334"/>
                  <a:gd name="connsiteY92" fmla="*/ 213551 h 738187"/>
                  <a:gd name="connsiteX93" fmla="*/ 352711 w 380334"/>
                  <a:gd name="connsiteY93" fmla="*/ 156972 h 738187"/>
                  <a:gd name="connsiteX94" fmla="*/ 379762 w 380334"/>
                  <a:gd name="connsiteY94" fmla="*/ 79057 h 738187"/>
                  <a:gd name="connsiteX95" fmla="*/ 378047 w 380334"/>
                  <a:gd name="connsiteY95" fmla="*/ 73723 h 738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380334" h="738187">
                    <a:moveTo>
                      <a:pt x="378047" y="73723"/>
                    </a:moveTo>
                    <a:cubicBezTo>
                      <a:pt x="374237" y="71819"/>
                      <a:pt x="370618" y="70771"/>
                      <a:pt x="367189" y="70771"/>
                    </a:cubicBezTo>
                    <a:cubicBezTo>
                      <a:pt x="362426" y="70771"/>
                      <a:pt x="358235" y="72676"/>
                      <a:pt x="354711" y="76391"/>
                    </a:cubicBezTo>
                    <a:cubicBezTo>
                      <a:pt x="346234" y="85534"/>
                      <a:pt x="342614" y="96583"/>
                      <a:pt x="340043" y="107251"/>
                    </a:cubicBezTo>
                    <a:cubicBezTo>
                      <a:pt x="339852" y="108014"/>
                      <a:pt x="339471" y="108585"/>
                      <a:pt x="338804" y="109156"/>
                    </a:cubicBezTo>
                    <a:cubicBezTo>
                      <a:pt x="338519" y="109442"/>
                      <a:pt x="338233" y="109728"/>
                      <a:pt x="338042" y="110014"/>
                    </a:cubicBezTo>
                    <a:cubicBezTo>
                      <a:pt x="333566" y="116681"/>
                      <a:pt x="329375" y="123825"/>
                      <a:pt x="325374" y="130778"/>
                    </a:cubicBezTo>
                    <a:cubicBezTo>
                      <a:pt x="316897" y="145161"/>
                      <a:pt x="308229" y="160115"/>
                      <a:pt x="296799" y="171545"/>
                    </a:cubicBezTo>
                    <a:cubicBezTo>
                      <a:pt x="290989" y="177355"/>
                      <a:pt x="284607" y="180308"/>
                      <a:pt x="277844" y="180308"/>
                    </a:cubicBezTo>
                    <a:cubicBezTo>
                      <a:pt x="274511" y="180308"/>
                      <a:pt x="270986" y="179641"/>
                      <a:pt x="267367" y="178213"/>
                    </a:cubicBezTo>
                    <a:cubicBezTo>
                      <a:pt x="266891" y="178022"/>
                      <a:pt x="266319" y="177927"/>
                      <a:pt x="265748" y="177927"/>
                    </a:cubicBezTo>
                    <a:cubicBezTo>
                      <a:pt x="264890" y="177927"/>
                      <a:pt x="264128" y="178213"/>
                      <a:pt x="263366" y="178594"/>
                    </a:cubicBezTo>
                    <a:cubicBezTo>
                      <a:pt x="262223" y="179356"/>
                      <a:pt x="261461" y="180689"/>
                      <a:pt x="261366" y="182023"/>
                    </a:cubicBezTo>
                    <a:lnTo>
                      <a:pt x="261271" y="184690"/>
                    </a:lnTo>
                    <a:cubicBezTo>
                      <a:pt x="261176" y="186595"/>
                      <a:pt x="261176" y="188405"/>
                      <a:pt x="260985" y="190310"/>
                    </a:cubicBezTo>
                    <a:cubicBezTo>
                      <a:pt x="258604" y="216218"/>
                      <a:pt x="242221" y="232982"/>
                      <a:pt x="219170" y="232982"/>
                    </a:cubicBezTo>
                    <a:cubicBezTo>
                      <a:pt x="215456" y="232982"/>
                      <a:pt x="211646" y="232505"/>
                      <a:pt x="207740" y="231648"/>
                    </a:cubicBezTo>
                    <a:cubicBezTo>
                      <a:pt x="207455" y="231553"/>
                      <a:pt x="207074" y="231553"/>
                      <a:pt x="206788" y="231553"/>
                    </a:cubicBezTo>
                    <a:cubicBezTo>
                      <a:pt x="205169" y="231553"/>
                      <a:pt x="203645" y="232410"/>
                      <a:pt x="202883" y="233934"/>
                    </a:cubicBezTo>
                    <a:cubicBezTo>
                      <a:pt x="195739" y="247841"/>
                      <a:pt x="184023" y="254984"/>
                      <a:pt x="168116" y="254984"/>
                    </a:cubicBezTo>
                    <a:cubicBezTo>
                      <a:pt x="163449" y="254984"/>
                      <a:pt x="158401" y="254413"/>
                      <a:pt x="153638" y="253365"/>
                    </a:cubicBezTo>
                    <a:cubicBezTo>
                      <a:pt x="153448" y="253270"/>
                      <a:pt x="152781" y="252984"/>
                      <a:pt x="152591" y="252889"/>
                    </a:cubicBezTo>
                    <a:cubicBezTo>
                      <a:pt x="152114" y="252698"/>
                      <a:pt x="151638" y="252603"/>
                      <a:pt x="151162" y="252603"/>
                    </a:cubicBezTo>
                    <a:cubicBezTo>
                      <a:pt x="150019" y="252603"/>
                      <a:pt x="148876" y="253079"/>
                      <a:pt x="148019" y="253937"/>
                    </a:cubicBezTo>
                    <a:cubicBezTo>
                      <a:pt x="145352" y="256699"/>
                      <a:pt x="142494" y="258604"/>
                      <a:pt x="139351" y="259556"/>
                    </a:cubicBezTo>
                    <a:cubicBezTo>
                      <a:pt x="134779" y="260985"/>
                      <a:pt x="130588" y="261747"/>
                      <a:pt x="126873" y="261747"/>
                    </a:cubicBezTo>
                    <a:cubicBezTo>
                      <a:pt x="120587" y="261747"/>
                      <a:pt x="115443" y="259651"/>
                      <a:pt x="111347" y="255460"/>
                    </a:cubicBezTo>
                    <a:cubicBezTo>
                      <a:pt x="96869" y="240601"/>
                      <a:pt x="97822" y="203740"/>
                      <a:pt x="98298" y="181737"/>
                    </a:cubicBezTo>
                    <a:lnTo>
                      <a:pt x="98393" y="175546"/>
                    </a:lnTo>
                    <a:cubicBezTo>
                      <a:pt x="98489" y="171641"/>
                      <a:pt x="102108" y="171450"/>
                      <a:pt x="102870" y="171450"/>
                    </a:cubicBezTo>
                    <a:cubicBezTo>
                      <a:pt x="104204" y="171450"/>
                      <a:pt x="105346" y="171926"/>
                      <a:pt x="106108" y="172688"/>
                    </a:cubicBezTo>
                    <a:cubicBezTo>
                      <a:pt x="106775" y="173355"/>
                      <a:pt x="107061" y="174308"/>
                      <a:pt x="107061" y="175451"/>
                    </a:cubicBezTo>
                    <a:cubicBezTo>
                      <a:pt x="106966" y="179832"/>
                      <a:pt x="106775" y="184214"/>
                      <a:pt x="106585" y="188595"/>
                    </a:cubicBezTo>
                    <a:cubicBezTo>
                      <a:pt x="106204" y="197644"/>
                      <a:pt x="105728" y="206883"/>
                      <a:pt x="106490" y="216218"/>
                    </a:cubicBezTo>
                    <a:lnTo>
                      <a:pt x="106585" y="218027"/>
                    </a:lnTo>
                    <a:cubicBezTo>
                      <a:pt x="107156" y="226505"/>
                      <a:pt x="107918" y="236982"/>
                      <a:pt x="113443" y="244507"/>
                    </a:cubicBezTo>
                    <a:cubicBezTo>
                      <a:pt x="118491" y="251270"/>
                      <a:pt x="124301" y="252698"/>
                      <a:pt x="128302" y="252698"/>
                    </a:cubicBezTo>
                    <a:cubicBezTo>
                      <a:pt x="136779" y="252698"/>
                      <a:pt x="145161" y="245935"/>
                      <a:pt x="148114" y="236696"/>
                    </a:cubicBezTo>
                    <a:cubicBezTo>
                      <a:pt x="159449" y="201073"/>
                      <a:pt x="153734" y="162401"/>
                      <a:pt x="132398" y="130683"/>
                    </a:cubicBezTo>
                    <a:cubicBezTo>
                      <a:pt x="131255" y="129064"/>
                      <a:pt x="131636" y="127921"/>
                      <a:pt x="132017" y="127349"/>
                    </a:cubicBezTo>
                    <a:cubicBezTo>
                      <a:pt x="132779" y="125920"/>
                      <a:pt x="134779" y="124778"/>
                      <a:pt x="136589" y="124778"/>
                    </a:cubicBezTo>
                    <a:cubicBezTo>
                      <a:pt x="138113" y="124778"/>
                      <a:pt x="139256" y="125444"/>
                      <a:pt x="140208" y="126778"/>
                    </a:cubicBezTo>
                    <a:cubicBezTo>
                      <a:pt x="158210" y="153448"/>
                      <a:pt x="164878" y="182118"/>
                      <a:pt x="161258" y="216884"/>
                    </a:cubicBezTo>
                    <a:cubicBezTo>
                      <a:pt x="160592" y="222790"/>
                      <a:pt x="159258" y="231553"/>
                      <a:pt x="156210" y="239839"/>
                    </a:cubicBezTo>
                    <a:cubicBezTo>
                      <a:pt x="155734" y="241078"/>
                      <a:pt x="155924" y="242411"/>
                      <a:pt x="156591" y="243554"/>
                    </a:cubicBezTo>
                    <a:cubicBezTo>
                      <a:pt x="157258" y="244697"/>
                      <a:pt x="158401" y="245459"/>
                      <a:pt x="159639" y="245650"/>
                    </a:cubicBezTo>
                    <a:cubicBezTo>
                      <a:pt x="162401" y="246031"/>
                      <a:pt x="165068" y="246316"/>
                      <a:pt x="167545" y="246316"/>
                    </a:cubicBezTo>
                    <a:cubicBezTo>
                      <a:pt x="180404" y="246316"/>
                      <a:pt x="190310" y="240506"/>
                      <a:pt x="196215" y="229457"/>
                    </a:cubicBezTo>
                    <a:cubicBezTo>
                      <a:pt x="213074" y="197930"/>
                      <a:pt x="193548" y="130683"/>
                      <a:pt x="181070" y="111919"/>
                    </a:cubicBezTo>
                    <a:cubicBezTo>
                      <a:pt x="179927" y="110204"/>
                      <a:pt x="180308" y="109156"/>
                      <a:pt x="180689" y="108490"/>
                    </a:cubicBezTo>
                    <a:cubicBezTo>
                      <a:pt x="181451" y="106966"/>
                      <a:pt x="183452" y="105918"/>
                      <a:pt x="185261" y="105918"/>
                    </a:cubicBezTo>
                    <a:cubicBezTo>
                      <a:pt x="186785" y="105918"/>
                      <a:pt x="187928" y="106585"/>
                      <a:pt x="188881" y="107918"/>
                    </a:cubicBezTo>
                    <a:cubicBezTo>
                      <a:pt x="204597" y="131635"/>
                      <a:pt x="216503" y="182785"/>
                      <a:pt x="208407" y="218408"/>
                    </a:cubicBezTo>
                    <a:cubicBezTo>
                      <a:pt x="208121" y="219551"/>
                      <a:pt x="208407" y="220789"/>
                      <a:pt x="208979" y="221742"/>
                    </a:cubicBezTo>
                    <a:cubicBezTo>
                      <a:pt x="209645" y="222695"/>
                      <a:pt x="210598" y="223457"/>
                      <a:pt x="211836" y="223647"/>
                    </a:cubicBezTo>
                    <a:cubicBezTo>
                      <a:pt x="214598" y="224123"/>
                      <a:pt x="217265" y="224409"/>
                      <a:pt x="219742" y="224409"/>
                    </a:cubicBezTo>
                    <a:cubicBezTo>
                      <a:pt x="228981" y="224409"/>
                      <a:pt x="236506" y="220980"/>
                      <a:pt x="242126" y="214217"/>
                    </a:cubicBezTo>
                    <a:cubicBezTo>
                      <a:pt x="254413" y="199549"/>
                      <a:pt x="254508" y="171545"/>
                      <a:pt x="250984" y="151924"/>
                    </a:cubicBezTo>
                    <a:cubicBezTo>
                      <a:pt x="245554" y="122015"/>
                      <a:pt x="235458" y="99346"/>
                      <a:pt x="219361" y="80581"/>
                    </a:cubicBezTo>
                    <a:cubicBezTo>
                      <a:pt x="217742" y="78676"/>
                      <a:pt x="218123" y="76867"/>
                      <a:pt x="218694" y="75628"/>
                    </a:cubicBezTo>
                    <a:cubicBezTo>
                      <a:pt x="219456" y="73914"/>
                      <a:pt x="221171" y="72580"/>
                      <a:pt x="222695" y="72580"/>
                    </a:cubicBezTo>
                    <a:cubicBezTo>
                      <a:pt x="222980" y="72580"/>
                      <a:pt x="223933" y="72580"/>
                      <a:pt x="225076" y="73914"/>
                    </a:cubicBezTo>
                    <a:cubicBezTo>
                      <a:pt x="227743" y="76962"/>
                      <a:pt x="230410" y="80486"/>
                      <a:pt x="233458" y="84868"/>
                    </a:cubicBezTo>
                    <a:cubicBezTo>
                      <a:pt x="234315" y="86011"/>
                      <a:pt x="235649" y="86677"/>
                      <a:pt x="236982" y="86677"/>
                    </a:cubicBezTo>
                    <a:cubicBezTo>
                      <a:pt x="237077" y="86677"/>
                      <a:pt x="237268" y="86677"/>
                      <a:pt x="237363" y="86677"/>
                    </a:cubicBezTo>
                    <a:cubicBezTo>
                      <a:pt x="238887" y="86487"/>
                      <a:pt x="240316" y="85534"/>
                      <a:pt x="240887" y="84106"/>
                    </a:cubicBezTo>
                    <a:cubicBezTo>
                      <a:pt x="252794" y="57626"/>
                      <a:pt x="271653" y="41339"/>
                      <a:pt x="296799" y="35528"/>
                    </a:cubicBezTo>
                    <a:cubicBezTo>
                      <a:pt x="299466" y="34957"/>
                      <a:pt x="302324" y="34576"/>
                      <a:pt x="305562" y="34576"/>
                    </a:cubicBezTo>
                    <a:cubicBezTo>
                      <a:pt x="312611" y="34576"/>
                      <a:pt x="320231" y="36100"/>
                      <a:pt x="327565" y="37528"/>
                    </a:cubicBezTo>
                    <a:cubicBezTo>
                      <a:pt x="334994" y="38957"/>
                      <a:pt x="342614" y="40481"/>
                      <a:pt x="349949" y="40481"/>
                    </a:cubicBezTo>
                    <a:cubicBezTo>
                      <a:pt x="359378" y="40481"/>
                      <a:pt x="375952" y="31147"/>
                      <a:pt x="377095" y="21241"/>
                    </a:cubicBezTo>
                    <a:cubicBezTo>
                      <a:pt x="377476" y="17621"/>
                      <a:pt x="376333" y="11240"/>
                      <a:pt x="363760" y="8382"/>
                    </a:cubicBezTo>
                    <a:cubicBezTo>
                      <a:pt x="351092" y="5524"/>
                      <a:pt x="340805" y="3429"/>
                      <a:pt x="331470" y="2000"/>
                    </a:cubicBezTo>
                    <a:cubicBezTo>
                      <a:pt x="322993" y="667"/>
                      <a:pt x="314801" y="0"/>
                      <a:pt x="307086" y="0"/>
                    </a:cubicBezTo>
                    <a:cubicBezTo>
                      <a:pt x="275463" y="0"/>
                      <a:pt x="247936" y="10954"/>
                      <a:pt x="217837" y="35623"/>
                    </a:cubicBezTo>
                    <a:cubicBezTo>
                      <a:pt x="217456" y="35814"/>
                      <a:pt x="216884" y="36385"/>
                      <a:pt x="216599" y="36671"/>
                    </a:cubicBezTo>
                    <a:cubicBezTo>
                      <a:pt x="216218" y="37147"/>
                      <a:pt x="215741" y="37528"/>
                      <a:pt x="215360" y="37624"/>
                    </a:cubicBezTo>
                    <a:cubicBezTo>
                      <a:pt x="214979" y="37719"/>
                      <a:pt x="214598" y="38005"/>
                      <a:pt x="214217" y="38195"/>
                    </a:cubicBezTo>
                    <a:cubicBezTo>
                      <a:pt x="205359" y="44672"/>
                      <a:pt x="193929" y="50292"/>
                      <a:pt x="179451" y="55531"/>
                    </a:cubicBezTo>
                    <a:cubicBezTo>
                      <a:pt x="174403" y="57341"/>
                      <a:pt x="169069" y="59055"/>
                      <a:pt x="163544" y="60770"/>
                    </a:cubicBezTo>
                    <a:cubicBezTo>
                      <a:pt x="142113" y="67532"/>
                      <a:pt x="117824" y="75247"/>
                      <a:pt x="102775" y="92773"/>
                    </a:cubicBezTo>
                    <a:cubicBezTo>
                      <a:pt x="79439" y="119824"/>
                      <a:pt x="68771" y="159544"/>
                      <a:pt x="73533" y="201835"/>
                    </a:cubicBezTo>
                    <a:cubicBezTo>
                      <a:pt x="75248" y="217075"/>
                      <a:pt x="77915" y="232220"/>
                      <a:pt x="80582" y="246983"/>
                    </a:cubicBezTo>
                    <a:cubicBezTo>
                      <a:pt x="87440" y="285750"/>
                      <a:pt x="93917" y="322421"/>
                      <a:pt x="84677" y="360712"/>
                    </a:cubicBezTo>
                    <a:cubicBezTo>
                      <a:pt x="71247" y="416243"/>
                      <a:pt x="46863" y="469011"/>
                      <a:pt x="23241" y="519970"/>
                    </a:cubicBezTo>
                    <a:cubicBezTo>
                      <a:pt x="16383" y="534924"/>
                      <a:pt x="9430" y="549783"/>
                      <a:pt x="2762" y="564833"/>
                    </a:cubicBezTo>
                    <a:cubicBezTo>
                      <a:pt x="1905" y="566833"/>
                      <a:pt x="953" y="569024"/>
                      <a:pt x="0" y="571024"/>
                    </a:cubicBezTo>
                    <a:cubicBezTo>
                      <a:pt x="31337" y="632174"/>
                      <a:pt x="71533" y="688372"/>
                      <a:pt x="119063" y="738188"/>
                    </a:cubicBezTo>
                    <a:cubicBezTo>
                      <a:pt x="127159" y="689420"/>
                      <a:pt x="135446" y="640271"/>
                      <a:pt x="144209" y="591788"/>
                    </a:cubicBezTo>
                    <a:cubicBezTo>
                      <a:pt x="147066" y="575786"/>
                      <a:pt x="149352" y="559213"/>
                      <a:pt x="151638" y="541592"/>
                    </a:cubicBezTo>
                    <a:cubicBezTo>
                      <a:pt x="160211" y="477488"/>
                      <a:pt x="169069" y="411099"/>
                      <a:pt x="211931" y="366808"/>
                    </a:cubicBezTo>
                    <a:cubicBezTo>
                      <a:pt x="221266" y="357187"/>
                      <a:pt x="230981" y="347662"/>
                      <a:pt x="240411" y="338518"/>
                    </a:cubicBezTo>
                    <a:cubicBezTo>
                      <a:pt x="278702" y="301085"/>
                      <a:pt x="314992" y="265843"/>
                      <a:pt x="334042" y="213551"/>
                    </a:cubicBezTo>
                    <a:cubicBezTo>
                      <a:pt x="340900" y="194882"/>
                      <a:pt x="346901" y="175546"/>
                      <a:pt x="352711" y="156972"/>
                    </a:cubicBezTo>
                    <a:cubicBezTo>
                      <a:pt x="360807" y="131159"/>
                      <a:pt x="369189" y="104489"/>
                      <a:pt x="379762" y="79057"/>
                    </a:cubicBezTo>
                    <a:cubicBezTo>
                      <a:pt x="381000" y="77152"/>
                      <a:pt x="380143" y="74771"/>
                      <a:pt x="378047" y="73723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C48D28B7-235F-4BDE-BD0A-EAE9D14A8C8E}"/>
                  </a:ext>
                </a:extLst>
              </p:cNvPr>
              <p:cNvSpPr/>
              <p:nvPr/>
            </p:nvSpPr>
            <p:spPr>
              <a:xfrm>
                <a:off x="5552503" y="3374231"/>
                <a:ext cx="223361" cy="512445"/>
              </a:xfrm>
              <a:custGeom>
                <a:avLst/>
                <a:gdLst>
                  <a:gd name="connsiteX0" fmla="*/ 89440 w 223361"/>
                  <a:gd name="connsiteY0" fmla="*/ 127349 h 512445"/>
                  <a:gd name="connsiteX1" fmla="*/ 15240 w 223361"/>
                  <a:gd name="connsiteY1" fmla="*/ 348139 h 512445"/>
                  <a:gd name="connsiteX2" fmla="*/ 0 w 223361"/>
                  <a:gd name="connsiteY2" fmla="*/ 497967 h 512445"/>
                  <a:gd name="connsiteX3" fmla="*/ 13430 w 223361"/>
                  <a:gd name="connsiteY3" fmla="*/ 512445 h 512445"/>
                  <a:gd name="connsiteX4" fmla="*/ 38576 w 223361"/>
                  <a:gd name="connsiteY4" fmla="*/ 366046 h 512445"/>
                  <a:gd name="connsiteX5" fmla="*/ 46006 w 223361"/>
                  <a:gd name="connsiteY5" fmla="*/ 315849 h 512445"/>
                  <a:gd name="connsiteX6" fmla="*/ 106299 w 223361"/>
                  <a:gd name="connsiteY6" fmla="*/ 141065 h 512445"/>
                  <a:gd name="connsiteX7" fmla="*/ 134779 w 223361"/>
                  <a:gd name="connsiteY7" fmla="*/ 112776 h 512445"/>
                  <a:gd name="connsiteX8" fmla="*/ 223361 w 223361"/>
                  <a:gd name="connsiteY8" fmla="*/ 0 h 512445"/>
                  <a:gd name="connsiteX9" fmla="*/ 89440 w 223361"/>
                  <a:gd name="connsiteY9" fmla="*/ 127349 h 51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361" h="512445">
                    <a:moveTo>
                      <a:pt x="89440" y="127349"/>
                    </a:moveTo>
                    <a:cubicBezTo>
                      <a:pt x="33623" y="186690"/>
                      <a:pt x="23813" y="270605"/>
                      <a:pt x="15240" y="348139"/>
                    </a:cubicBezTo>
                    <a:cubicBezTo>
                      <a:pt x="9906" y="396621"/>
                      <a:pt x="6382" y="447580"/>
                      <a:pt x="0" y="497967"/>
                    </a:cubicBezTo>
                    <a:cubicBezTo>
                      <a:pt x="4381" y="502825"/>
                      <a:pt x="8858" y="507683"/>
                      <a:pt x="13430" y="512445"/>
                    </a:cubicBezTo>
                    <a:cubicBezTo>
                      <a:pt x="21527" y="463677"/>
                      <a:pt x="29813" y="414528"/>
                      <a:pt x="38576" y="366046"/>
                    </a:cubicBezTo>
                    <a:cubicBezTo>
                      <a:pt x="41434" y="350044"/>
                      <a:pt x="43720" y="333470"/>
                      <a:pt x="46006" y="315849"/>
                    </a:cubicBezTo>
                    <a:cubicBezTo>
                      <a:pt x="54578" y="251746"/>
                      <a:pt x="63437" y="185356"/>
                      <a:pt x="106299" y="141065"/>
                    </a:cubicBezTo>
                    <a:cubicBezTo>
                      <a:pt x="115634" y="131445"/>
                      <a:pt x="125349" y="121920"/>
                      <a:pt x="134779" y="112776"/>
                    </a:cubicBezTo>
                    <a:cubicBezTo>
                      <a:pt x="170021" y="78391"/>
                      <a:pt x="203263" y="45625"/>
                      <a:pt x="223361" y="0"/>
                    </a:cubicBezTo>
                    <a:cubicBezTo>
                      <a:pt x="186881" y="48673"/>
                      <a:pt x="130397" y="83820"/>
                      <a:pt x="89440" y="127349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17D8A029-2273-4F9D-81B2-F72CE43CB4F7}"/>
                  </a:ext>
                </a:extLst>
              </p:cNvPr>
              <p:cNvSpPr/>
              <p:nvPr/>
            </p:nvSpPr>
            <p:spPr>
              <a:xfrm>
                <a:off x="5937424" y="3148202"/>
                <a:ext cx="84502" cy="35026"/>
              </a:xfrm>
              <a:custGeom>
                <a:avLst/>
                <a:gdLst>
                  <a:gd name="connsiteX0" fmla="*/ 14938 w 84502"/>
                  <a:gd name="connsiteY0" fmla="*/ 32576 h 35026"/>
                  <a:gd name="connsiteX1" fmla="*/ 73612 w 84502"/>
                  <a:gd name="connsiteY1" fmla="*/ 18384 h 35026"/>
                  <a:gd name="connsiteX2" fmla="*/ 78184 w 84502"/>
                  <a:gd name="connsiteY2" fmla="*/ 1620 h 35026"/>
                  <a:gd name="connsiteX3" fmla="*/ 2651 w 84502"/>
                  <a:gd name="connsiteY3" fmla="*/ 20289 h 35026"/>
                  <a:gd name="connsiteX4" fmla="*/ 14938 w 84502"/>
                  <a:gd name="connsiteY4" fmla="*/ 32576 h 3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02" h="35026">
                    <a:moveTo>
                      <a:pt x="14938" y="32576"/>
                    </a:moveTo>
                    <a:cubicBezTo>
                      <a:pt x="29511" y="18670"/>
                      <a:pt x="54371" y="14860"/>
                      <a:pt x="73612" y="18384"/>
                    </a:cubicBezTo>
                    <a:cubicBezTo>
                      <a:pt x="84566" y="20384"/>
                      <a:pt x="89233" y="3620"/>
                      <a:pt x="78184" y="1620"/>
                    </a:cubicBezTo>
                    <a:cubicBezTo>
                      <a:pt x="52657" y="-2952"/>
                      <a:pt x="21986" y="1811"/>
                      <a:pt x="2651" y="20289"/>
                    </a:cubicBezTo>
                    <a:cubicBezTo>
                      <a:pt x="-5446" y="28004"/>
                      <a:pt x="6842" y="40292"/>
                      <a:pt x="14938" y="32576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6CE31103-C64D-413A-8519-0DAEEB3598B1}"/>
                  </a:ext>
                </a:extLst>
              </p:cNvPr>
              <p:cNvSpPr/>
              <p:nvPr/>
            </p:nvSpPr>
            <p:spPr>
              <a:xfrm>
                <a:off x="5978435" y="3196505"/>
                <a:ext cx="44415" cy="73534"/>
              </a:xfrm>
              <a:custGeom>
                <a:avLst/>
                <a:gdLst>
                  <a:gd name="connsiteX0" fmla="*/ 34030 w 44415"/>
                  <a:gd name="connsiteY0" fmla="*/ 3132 h 73534"/>
                  <a:gd name="connsiteX1" fmla="*/ 12694 w 44415"/>
                  <a:gd name="connsiteY1" fmla="*/ 2942 h 73534"/>
                  <a:gd name="connsiteX2" fmla="*/ 311 w 44415"/>
                  <a:gd name="connsiteY2" fmla="*/ 47328 h 73534"/>
                  <a:gd name="connsiteX3" fmla="*/ 10789 w 44415"/>
                  <a:gd name="connsiteY3" fmla="*/ 70284 h 73534"/>
                  <a:gd name="connsiteX4" fmla="*/ 31648 w 44415"/>
                  <a:gd name="connsiteY4" fmla="*/ 70569 h 73534"/>
                  <a:gd name="connsiteX5" fmla="*/ 44221 w 44415"/>
                  <a:gd name="connsiteY5" fmla="*/ 25802 h 73534"/>
                  <a:gd name="connsiteX6" fmla="*/ 34030 w 44415"/>
                  <a:gd name="connsiteY6" fmla="*/ 3132 h 73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15" h="73534">
                    <a:moveTo>
                      <a:pt x="34030" y="3132"/>
                    </a:moveTo>
                    <a:cubicBezTo>
                      <a:pt x="27553" y="-1249"/>
                      <a:pt x="19361" y="-773"/>
                      <a:pt x="12694" y="2942"/>
                    </a:cubicBezTo>
                    <a:cubicBezTo>
                      <a:pt x="-2642" y="11514"/>
                      <a:pt x="121" y="32565"/>
                      <a:pt x="311" y="47328"/>
                    </a:cubicBezTo>
                    <a:cubicBezTo>
                      <a:pt x="502" y="56091"/>
                      <a:pt x="3550" y="65045"/>
                      <a:pt x="10789" y="70284"/>
                    </a:cubicBezTo>
                    <a:cubicBezTo>
                      <a:pt x="16980" y="74760"/>
                      <a:pt x="25267" y="74379"/>
                      <a:pt x="31648" y="70569"/>
                    </a:cubicBezTo>
                    <a:cubicBezTo>
                      <a:pt x="46984" y="61521"/>
                      <a:pt x="44221" y="40851"/>
                      <a:pt x="44221" y="25802"/>
                    </a:cubicBezTo>
                    <a:cubicBezTo>
                      <a:pt x="44126" y="17039"/>
                      <a:pt x="41554" y="8181"/>
                      <a:pt x="34030" y="3132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579868C2-64FA-4B03-B2BE-35D1CD893ABA}"/>
                  </a:ext>
                </a:extLst>
              </p:cNvPr>
              <p:cNvSpPr/>
              <p:nvPr/>
            </p:nvSpPr>
            <p:spPr>
              <a:xfrm>
                <a:off x="6169214" y="3148106"/>
                <a:ext cx="84502" cy="35026"/>
              </a:xfrm>
              <a:custGeom>
                <a:avLst/>
                <a:gdLst>
                  <a:gd name="connsiteX0" fmla="*/ 10891 w 84502"/>
                  <a:gd name="connsiteY0" fmla="*/ 18384 h 35026"/>
                  <a:gd name="connsiteX1" fmla="*/ 69564 w 84502"/>
                  <a:gd name="connsiteY1" fmla="*/ 32576 h 35026"/>
                  <a:gd name="connsiteX2" fmla="*/ 81852 w 84502"/>
                  <a:gd name="connsiteY2" fmla="*/ 20289 h 35026"/>
                  <a:gd name="connsiteX3" fmla="*/ 6318 w 84502"/>
                  <a:gd name="connsiteY3" fmla="*/ 1620 h 35026"/>
                  <a:gd name="connsiteX4" fmla="*/ 10891 w 84502"/>
                  <a:gd name="connsiteY4" fmla="*/ 18384 h 3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02" h="35026">
                    <a:moveTo>
                      <a:pt x="10891" y="18384"/>
                    </a:moveTo>
                    <a:cubicBezTo>
                      <a:pt x="30131" y="14955"/>
                      <a:pt x="54991" y="18670"/>
                      <a:pt x="69564" y="32576"/>
                    </a:cubicBezTo>
                    <a:cubicBezTo>
                      <a:pt x="77661" y="40292"/>
                      <a:pt x="89948" y="28004"/>
                      <a:pt x="81852" y="20289"/>
                    </a:cubicBezTo>
                    <a:cubicBezTo>
                      <a:pt x="62516" y="1811"/>
                      <a:pt x="31845" y="-2952"/>
                      <a:pt x="6318" y="1620"/>
                    </a:cubicBezTo>
                    <a:cubicBezTo>
                      <a:pt x="-4730" y="3620"/>
                      <a:pt x="-63" y="20384"/>
                      <a:pt x="10891" y="18384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CA719C8D-2C18-4603-873A-0672516284FC}"/>
                  </a:ext>
                </a:extLst>
              </p:cNvPr>
              <p:cNvSpPr/>
              <p:nvPr/>
            </p:nvSpPr>
            <p:spPr>
              <a:xfrm>
                <a:off x="5436488" y="2770487"/>
                <a:ext cx="1316355" cy="1440963"/>
              </a:xfrm>
              <a:custGeom>
                <a:avLst/>
                <a:gdLst>
                  <a:gd name="connsiteX0" fmla="*/ 1311212 w 1316355"/>
                  <a:gd name="connsiteY0" fmla="*/ 926070 h 1440963"/>
                  <a:gd name="connsiteX1" fmla="*/ 1231011 w 1316355"/>
                  <a:gd name="connsiteY1" fmla="*/ 679563 h 1440963"/>
                  <a:gd name="connsiteX2" fmla="*/ 1243489 w 1316355"/>
                  <a:gd name="connsiteY2" fmla="*/ 521162 h 1440963"/>
                  <a:gd name="connsiteX3" fmla="*/ 1177385 w 1316355"/>
                  <a:gd name="connsiteY3" fmla="*/ 437628 h 1440963"/>
                  <a:gd name="connsiteX4" fmla="*/ 1119569 w 1316355"/>
                  <a:gd name="connsiteY4" fmla="*/ 415816 h 1440963"/>
                  <a:gd name="connsiteX5" fmla="*/ 1077278 w 1316355"/>
                  <a:gd name="connsiteY5" fmla="*/ 308183 h 1440963"/>
                  <a:gd name="connsiteX6" fmla="*/ 1049846 w 1316355"/>
                  <a:gd name="connsiteY6" fmla="*/ 298849 h 1440963"/>
                  <a:gd name="connsiteX7" fmla="*/ 1031653 w 1316355"/>
                  <a:gd name="connsiteY7" fmla="*/ 251700 h 1440963"/>
                  <a:gd name="connsiteX8" fmla="*/ 1019651 w 1316355"/>
                  <a:gd name="connsiteY8" fmla="*/ 169404 h 1440963"/>
                  <a:gd name="connsiteX9" fmla="*/ 842867 w 1316355"/>
                  <a:gd name="connsiteY9" fmla="*/ 97967 h 1440963"/>
                  <a:gd name="connsiteX10" fmla="*/ 692849 w 1316355"/>
                  <a:gd name="connsiteY10" fmla="*/ 50 h 1440963"/>
                  <a:gd name="connsiteX11" fmla="*/ 611600 w 1316355"/>
                  <a:gd name="connsiteY11" fmla="*/ 15290 h 1440963"/>
                  <a:gd name="connsiteX12" fmla="*/ 578834 w 1316355"/>
                  <a:gd name="connsiteY12" fmla="*/ 32054 h 1440963"/>
                  <a:gd name="connsiteX13" fmla="*/ 484061 w 1316355"/>
                  <a:gd name="connsiteY13" fmla="*/ 53866 h 1440963"/>
                  <a:gd name="connsiteX14" fmla="*/ 308134 w 1316355"/>
                  <a:gd name="connsiteY14" fmla="*/ 246557 h 1440963"/>
                  <a:gd name="connsiteX15" fmla="*/ 235172 w 1316355"/>
                  <a:gd name="connsiteY15" fmla="*/ 306850 h 1440963"/>
                  <a:gd name="connsiteX16" fmla="*/ 214027 w 1316355"/>
                  <a:gd name="connsiteY16" fmla="*/ 404957 h 1440963"/>
                  <a:gd name="connsiteX17" fmla="*/ 177260 w 1316355"/>
                  <a:gd name="connsiteY17" fmla="*/ 424103 h 1440963"/>
                  <a:gd name="connsiteX18" fmla="*/ 96012 w 1316355"/>
                  <a:gd name="connsiteY18" fmla="*/ 470775 h 1440963"/>
                  <a:gd name="connsiteX19" fmla="*/ 74867 w 1316355"/>
                  <a:gd name="connsiteY19" fmla="*/ 609459 h 1440963"/>
                  <a:gd name="connsiteX20" fmla="*/ 86487 w 1316355"/>
                  <a:gd name="connsiteY20" fmla="*/ 708805 h 1440963"/>
                  <a:gd name="connsiteX21" fmla="*/ 60198 w 1316355"/>
                  <a:gd name="connsiteY21" fmla="*/ 804912 h 1440963"/>
                  <a:gd name="connsiteX22" fmla="*/ 22765 w 1316355"/>
                  <a:gd name="connsiteY22" fmla="*/ 889780 h 1440963"/>
                  <a:gd name="connsiteX23" fmla="*/ 0 w 1316355"/>
                  <a:gd name="connsiteY23" fmla="*/ 940167 h 1440963"/>
                  <a:gd name="connsiteX24" fmla="*/ 7906 w 1316355"/>
                  <a:gd name="connsiteY24" fmla="*/ 965313 h 1440963"/>
                  <a:gd name="connsiteX25" fmla="*/ 17050 w 1316355"/>
                  <a:gd name="connsiteY25" fmla="*/ 944549 h 1440963"/>
                  <a:gd name="connsiteX26" fmla="*/ 99155 w 1316355"/>
                  <a:gd name="connsiteY26" fmla="*/ 739666 h 1440963"/>
                  <a:gd name="connsiteX27" fmla="*/ 88202 w 1316355"/>
                  <a:gd name="connsiteY27" fmla="*/ 579265 h 1440963"/>
                  <a:gd name="connsiteX28" fmla="*/ 116395 w 1316355"/>
                  <a:gd name="connsiteY28" fmla="*/ 473537 h 1440963"/>
                  <a:gd name="connsiteX29" fmla="*/ 191262 w 1316355"/>
                  <a:gd name="connsiteY29" fmla="*/ 437533 h 1440963"/>
                  <a:gd name="connsiteX30" fmla="*/ 227076 w 1316355"/>
                  <a:gd name="connsiteY30" fmla="*/ 419626 h 1440963"/>
                  <a:gd name="connsiteX31" fmla="*/ 230314 w 1316355"/>
                  <a:gd name="connsiteY31" fmla="*/ 417340 h 1440963"/>
                  <a:gd name="connsiteX32" fmla="*/ 230981 w 1316355"/>
                  <a:gd name="connsiteY32" fmla="*/ 416864 h 1440963"/>
                  <a:gd name="connsiteX33" fmla="*/ 341186 w 1316355"/>
                  <a:gd name="connsiteY33" fmla="*/ 384193 h 1440963"/>
                  <a:gd name="connsiteX34" fmla="*/ 373285 w 1316355"/>
                  <a:gd name="connsiteY34" fmla="*/ 390575 h 1440963"/>
                  <a:gd name="connsiteX35" fmla="*/ 360426 w 1316355"/>
                  <a:gd name="connsiteY35" fmla="*/ 414101 h 1440963"/>
                  <a:gd name="connsiteX36" fmla="*/ 306324 w 1316355"/>
                  <a:gd name="connsiteY36" fmla="*/ 409148 h 1440963"/>
                  <a:gd name="connsiteX37" fmla="*/ 247460 w 1316355"/>
                  <a:gd name="connsiteY37" fmla="*/ 460202 h 1440963"/>
                  <a:gd name="connsiteX38" fmla="*/ 238792 w 1316355"/>
                  <a:gd name="connsiteY38" fmla="*/ 448963 h 1440963"/>
                  <a:gd name="connsiteX39" fmla="*/ 226505 w 1316355"/>
                  <a:gd name="connsiteY39" fmla="*/ 461250 h 1440963"/>
                  <a:gd name="connsiteX40" fmla="*/ 257175 w 1316355"/>
                  <a:gd name="connsiteY40" fmla="*/ 530592 h 1440963"/>
                  <a:gd name="connsiteX41" fmla="*/ 223171 w 1316355"/>
                  <a:gd name="connsiteY41" fmla="*/ 597172 h 1440963"/>
                  <a:gd name="connsiteX42" fmla="*/ 203073 w 1316355"/>
                  <a:gd name="connsiteY42" fmla="*/ 483348 h 1440963"/>
                  <a:gd name="connsiteX43" fmla="*/ 188024 w 1316355"/>
                  <a:gd name="connsiteY43" fmla="*/ 492111 h 1440963"/>
                  <a:gd name="connsiteX44" fmla="*/ 170879 w 1316355"/>
                  <a:gd name="connsiteY44" fmla="*/ 619079 h 1440963"/>
                  <a:gd name="connsiteX45" fmla="*/ 176117 w 1316355"/>
                  <a:gd name="connsiteY45" fmla="*/ 595076 h 1440963"/>
                  <a:gd name="connsiteX46" fmla="*/ 154305 w 1316355"/>
                  <a:gd name="connsiteY46" fmla="*/ 502017 h 1440963"/>
                  <a:gd name="connsiteX47" fmla="*/ 139255 w 1316355"/>
                  <a:gd name="connsiteY47" fmla="*/ 510780 h 1440963"/>
                  <a:gd name="connsiteX48" fmla="*/ 154496 w 1316355"/>
                  <a:gd name="connsiteY48" fmla="*/ 613079 h 1440963"/>
                  <a:gd name="connsiteX49" fmla="*/ 127540 w 1316355"/>
                  <a:gd name="connsiteY49" fmla="*/ 619556 h 1440963"/>
                  <a:gd name="connsiteX50" fmla="*/ 121349 w 1316355"/>
                  <a:gd name="connsiteY50" fmla="*/ 593552 h 1440963"/>
                  <a:gd name="connsiteX51" fmla="*/ 122015 w 1316355"/>
                  <a:gd name="connsiteY51" fmla="*/ 553262 h 1440963"/>
                  <a:gd name="connsiteX52" fmla="*/ 104680 w 1316355"/>
                  <a:gd name="connsiteY52" fmla="*/ 553262 h 1440963"/>
                  <a:gd name="connsiteX53" fmla="*/ 151257 w 1316355"/>
                  <a:gd name="connsiteY53" fmla="*/ 641463 h 1440963"/>
                  <a:gd name="connsiteX54" fmla="*/ 161735 w 1316355"/>
                  <a:gd name="connsiteY54" fmla="*/ 634700 h 1440963"/>
                  <a:gd name="connsiteX55" fmla="*/ 162687 w 1316355"/>
                  <a:gd name="connsiteY55" fmla="*/ 635177 h 1440963"/>
                  <a:gd name="connsiteX56" fmla="*/ 217361 w 1316355"/>
                  <a:gd name="connsiteY56" fmla="*/ 613745 h 1440963"/>
                  <a:gd name="connsiteX57" fmla="*/ 275844 w 1316355"/>
                  <a:gd name="connsiteY57" fmla="*/ 568597 h 1440963"/>
                  <a:gd name="connsiteX58" fmla="*/ 276225 w 1316355"/>
                  <a:gd name="connsiteY58" fmla="*/ 560120 h 1440963"/>
                  <a:gd name="connsiteX59" fmla="*/ 310325 w 1316355"/>
                  <a:gd name="connsiteY59" fmla="*/ 552500 h 1440963"/>
                  <a:gd name="connsiteX60" fmla="*/ 352139 w 1316355"/>
                  <a:gd name="connsiteY60" fmla="*/ 490301 h 1440963"/>
                  <a:gd name="connsiteX61" fmla="*/ 354711 w 1316355"/>
                  <a:gd name="connsiteY61" fmla="*/ 486110 h 1440963"/>
                  <a:gd name="connsiteX62" fmla="*/ 368332 w 1316355"/>
                  <a:gd name="connsiteY62" fmla="*/ 457250 h 1440963"/>
                  <a:gd name="connsiteX63" fmla="*/ 386525 w 1316355"/>
                  <a:gd name="connsiteY63" fmla="*/ 455440 h 1440963"/>
                  <a:gd name="connsiteX64" fmla="*/ 340709 w 1316355"/>
                  <a:gd name="connsiteY64" fmla="*/ 590123 h 1440963"/>
                  <a:gd name="connsiteX65" fmla="*/ 219551 w 1316355"/>
                  <a:gd name="connsiteY65" fmla="*/ 741857 h 1440963"/>
                  <a:gd name="connsiteX66" fmla="*/ 150686 w 1316355"/>
                  <a:gd name="connsiteY66" fmla="*/ 969028 h 1440963"/>
                  <a:gd name="connsiteX67" fmla="*/ 124492 w 1316355"/>
                  <a:gd name="connsiteY67" fmla="*/ 1121714 h 1440963"/>
                  <a:gd name="connsiteX68" fmla="*/ 139065 w 1316355"/>
                  <a:gd name="connsiteY68" fmla="*/ 1140192 h 1440963"/>
                  <a:gd name="connsiteX69" fmla="*/ 156496 w 1316355"/>
                  <a:gd name="connsiteY69" fmla="*/ 1036179 h 1440963"/>
                  <a:gd name="connsiteX70" fmla="*/ 178689 w 1316355"/>
                  <a:gd name="connsiteY70" fmla="*/ 913307 h 1440963"/>
                  <a:gd name="connsiteX71" fmla="*/ 231838 w 1316355"/>
                  <a:gd name="connsiteY71" fmla="*/ 754049 h 1440963"/>
                  <a:gd name="connsiteX72" fmla="*/ 264700 w 1316355"/>
                  <a:gd name="connsiteY72" fmla="*/ 720521 h 1440963"/>
                  <a:gd name="connsiteX73" fmla="*/ 330041 w 1316355"/>
                  <a:gd name="connsiteY73" fmla="*/ 820914 h 1440963"/>
                  <a:gd name="connsiteX74" fmla="*/ 406432 w 1316355"/>
                  <a:gd name="connsiteY74" fmla="*/ 910354 h 1440963"/>
                  <a:gd name="connsiteX75" fmla="*/ 499967 w 1316355"/>
                  <a:gd name="connsiteY75" fmla="*/ 961979 h 1440963"/>
                  <a:gd name="connsiteX76" fmla="*/ 315468 w 1316355"/>
                  <a:gd name="connsiteY76" fmla="*/ 1012748 h 1440963"/>
                  <a:gd name="connsiteX77" fmla="*/ 152876 w 1316355"/>
                  <a:gd name="connsiteY77" fmla="*/ 1205058 h 1440963"/>
                  <a:gd name="connsiteX78" fmla="*/ 215932 w 1316355"/>
                  <a:gd name="connsiteY78" fmla="*/ 1358410 h 1440963"/>
                  <a:gd name="connsiteX79" fmla="*/ 505016 w 1316355"/>
                  <a:gd name="connsiteY79" fmla="*/ 1433753 h 1440963"/>
                  <a:gd name="connsiteX80" fmla="*/ 867632 w 1316355"/>
                  <a:gd name="connsiteY80" fmla="*/ 1425752 h 1440963"/>
                  <a:gd name="connsiteX81" fmla="*/ 1163003 w 1316355"/>
                  <a:gd name="connsiteY81" fmla="*/ 1281258 h 1440963"/>
                  <a:gd name="connsiteX82" fmla="*/ 1158145 w 1316355"/>
                  <a:gd name="connsiteY82" fmla="*/ 1225346 h 1440963"/>
                  <a:gd name="connsiteX83" fmla="*/ 1068134 w 1316355"/>
                  <a:gd name="connsiteY83" fmla="*/ 1059801 h 1440963"/>
                  <a:gd name="connsiteX84" fmla="*/ 920877 w 1316355"/>
                  <a:gd name="connsiteY84" fmla="*/ 995793 h 1440963"/>
                  <a:gd name="connsiteX85" fmla="*/ 817817 w 1316355"/>
                  <a:gd name="connsiteY85" fmla="*/ 965599 h 1440963"/>
                  <a:gd name="connsiteX86" fmla="*/ 825437 w 1316355"/>
                  <a:gd name="connsiteY86" fmla="*/ 947216 h 1440963"/>
                  <a:gd name="connsiteX87" fmla="*/ 891540 w 1316355"/>
                  <a:gd name="connsiteY87" fmla="*/ 918831 h 1440963"/>
                  <a:gd name="connsiteX88" fmla="*/ 951643 w 1316355"/>
                  <a:gd name="connsiteY88" fmla="*/ 871778 h 1440963"/>
                  <a:gd name="connsiteX89" fmla="*/ 977932 w 1316355"/>
                  <a:gd name="connsiteY89" fmla="*/ 821105 h 1440963"/>
                  <a:gd name="connsiteX90" fmla="*/ 1018032 w 1316355"/>
                  <a:gd name="connsiteY90" fmla="*/ 789767 h 1440963"/>
                  <a:gd name="connsiteX91" fmla="*/ 1059656 w 1316355"/>
                  <a:gd name="connsiteY91" fmla="*/ 728141 h 1440963"/>
                  <a:gd name="connsiteX92" fmla="*/ 1068515 w 1316355"/>
                  <a:gd name="connsiteY92" fmla="*/ 736523 h 1440963"/>
                  <a:gd name="connsiteX93" fmla="*/ 1154240 w 1316355"/>
                  <a:gd name="connsiteY93" fmla="*/ 993507 h 1440963"/>
                  <a:gd name="connsiteX94" fmla="*/ 1177100 w 1316355"/>
                  <a:gd name="connsiteY94" fmla="*/ 1127714 h 1440963"/>
                  <a:gd name="connsiteX95" fmla="*/ 1177290 w 1316355"/>
                  <a:gd name="connsiteY95" fmla="*/ 1128953 h 1440963"/>
                  <a:gd name="connsiteX96" fmla="*/ 1192530 w 1316355"/>
                  <a:gd name="connsiteY96" fmla="*/ 1116380 h 1440963"/>
                  <a:gd name="connsiteX97" fmla="*/ 1190054 w 1316355"/>
                  <a:gd name="connsiteY97" fmla="*/ 1100568 h 1440963"/>
                  <a:gd name="connsiteX98" fmla="*/ 1139952 w 1316355"/>
                  <a:gd name="connsiteY98" fmla="*/ 821105 h 1440963"/>
                  <a:gd name="connsiteX99" fmla="*/ 1098614 w 1316355"/>
                  <a:gd name="connsiteY99" fmla="*/ 742142 h 1440963"/>
                  <a:gd name="connsiteX100" fmla="*/ 977456 w 1316355"/>
                  <a:gd name="connsiteY100" fmla="*/ 590409 h 1440963"/>
                  <a:gd name="connsiteX101" fmla="*/ 931736 w 1316355"/>
                  <a:gd name="connsiteY101" fmla="*/ 456107 h 1440963"/>
                  <a:gd name="connsiteX102" fmla="*/ 939927 w 1316355"/>
                  <a:gd name="connsiteY102" fmla="*/ 453630 h 1440963"/>
                  <a:gd name="connsiteX103" fmla="*/ 963359 w 1316355"/>
                  <a:gd name="connsiteY103" fmla="*/ 486491 h 1440963"/>
                  <a:gd name="connsiteX104" fmla="*/ 965930 w 1316355"/>
                  <a:gd name="connsiteY104" fmla="*/ 490682 h 1440963"/>
                  <a:gd name="connsiteX105" fmla="*/ 1007745 w 1316355"/>
                  <a:gd name="connsiteY105" fmla="*/ 552881 h 1440963"/>
                  <a:gd name="connsiteX106" fmla="*/ 1041845 w 1316355"/>
                  <a:gd name="connsiteY106" fmla="*/ 560501 h 1440963"/>
                  <a:gd name="connsiteX107" fmla="*/ 1042226 w 1316355"/>
                  <a:gd name="connsiteY107" fmla="*/ 569073 h 1440963"/>
                  <a:gd name="connsiteX108" fmla="*/ 1100709 w 1316355"/>
                  <a:gd name="connsiteY108" fmla="*/ 614222 h 1440963"/>
                  <a:gd name="connsiteX109" fmla="*/ 1155383 w 1316355"/>
                  <a:gd name="connsiteY109" fmla="*/ 635653 h 1440963"/>
                  <a:gd name="connsiteX110" fmla="*/ 1156811 w 1316355"/>
                  <a:gd name="connsiteY110" fmla="*/ 634986 h 1440963"/>
                  <a:gd name="connsiteX111" fmla="*/ 1164717 w 1316355"/>
                  <a:gd name="connsiteY111" fmla="*/ 641082 h 1440963"/>
                  <a:gd name="connsiteX112" fmla="*/ 1207579 w 1316355"/>
                  <a:gd name="connsiteY112" fmla="*/ 624699 h 1440963"/>
                  <a:gd name="connsiteX113" fmla="*/ 1213390 w 1316355"/>
                  <a:gd name="connsiteY113" fmla="*/ 553738 h 1440963"/>
                  <a:gd name="connsiteX114" fmla="*/ 1196054 w 1316355"/>
                  <a:gd name="connsiteY114" fmla="*/ 553738 h 1440963"/>
                  <a:gd name="connsiteX115" fmla="*/ 1196912 w 1316355"/>
                  <a:gd name="connsiteY115" fmla="*/ 588314 h 1440963"/>
                  <a:gd name="connsiteX116" fmla="*/ 1166908 w 1316355"/>
                  <a:gd name="connsiteY116" fmla="*/ 620222 h 1440963"/>
                  <a:gd name="connsiteX117" fmla="*/ 1178719 w 1316355"/>
                  <a:gd name="connsiteY117" fmla="*/ 511256 h 1440963"/>
                  <a:gd name="connsiteX118" fmla="*/ 1163669 w 1316355"/>
                  <a:gd name="connsiteY118" fmla="*/ 502493 h 1440963"/>
                  <a:gd name="connsiteX119" fmla="*/ 1145953 w 1316355"/>
                  <a:gd name="connsiteY119" fmla="*/ 619746 h 1440963"/>
                  <a:gd name="connsiteX120" fmla="*/ 1130046 w 1316355"/>
                  <a:gd name="connsiteY120" fmla="*/ 492492 h 1440963"/>
                  <a:gd name="connsiteX121" fmla="*/ 1114997 w 1316355"/>
                  <a:gd name="connsiteY121" fmla="*/ 483729 h 1440963"/>
                  <a:gd name="connsiteX122" fmla="*/ 1094899 w 1316355"/>
                  <a:gd name="connsiteY122" fmla="*/ 597553 h 1440963"/>
                  <a:gd name="connsiteX123" fmla="*/ 1060895 w 1316355"/>
                  <a:gd name="connsiteY123" fmla="*/ 530973 h 1440963"/>
                  <a:gd name="connsiteX124" fmla="*/ 1091565 w 1316355"/>
                  <a:gd name="connsiteY124" fmla="*/ 461631 h 1440963"/>
                  <a:gd name="connsiteX125" fmla="*/ 1079278 w 1316355"/>
                  <a:gd name="connsiteY125" fmla="*/ 449344 h 1440963"/>
                  <a:gd name="connsiteX126" fmla="*/ 1070610 w 1316355"/>
                  <a:gd name="connsiteY126" fmla="*/ 460583 h 1440963"/>
                  <a:gd name="connsiteX127" fmla="*/ 1011746 w 1316355"/>
                  <a:gd name="connsiteY127" fmla="*/ 409529 h 1440963"/>
                  <a:gd name="connsiteX128" fmla="*/ 973741 w 1316355"/>
                  <a:gd name="connsiteY128" fmla="*/ 412673 h 1440963"/>
                  <a:gd name="connsiteX129" fmla="*/ 935736 w 1316355"/>
                  <a:gd name="connsiteY129" fmla="*/ 400004 h 1440963"/>
                  <a:gd name="connsiteX130" fmla="*/ 976884 w 1316355"/>
                  <a:gd name="connsiteY130" fmla="*/ 384574 h 1440963"/>
                  <a:gd name="connsiteX131" fmla="*/ 1126808 w 1316355"/>
                  <a:gd name="connsiteY131" fmla="*/ 437914 h 1440963"/>
                  <a:gd name="connsiteX132" fmla="*/ 1188244 w 1316355"/>
                  <a:gd name="connsiteY132" fmla="*/ 462965 h 1440963"/>
                  <a:gd name="connsiteX133" fmla="*/ 1229963 w 1316355"/>
                  <a:gd name="connsiteY133" fmla="*/ 579646 h 1440963"/>
                  <a:gd name="connsiteX134" fmla="*/ 1219010 w 1316355"/>
                  <a:gd name="connsiteY134" fmla="*/ 740047 h 1440963"/>
                  <a:gd name="connsiteX135" fmla="*/ 1257681 w 1316355"/>
                  <a:gd name="connsiteY135" fmla="*/ 849203 h 1440963"/>
                  <a:gd name="connsiteX136" fmla="*/ 1307211 w 1316355"/>
                  <a:gd name="connsiteY136" fmla="*/ 959312 h 1440963"/>
                  <a:gd name="connsiteX137" fmla="*/ 1316355 w 1316355"/>
                  <a:gd name="connsiteY137" fmla="*/ 936833 h 1440963"/>
                  <a:gd name="connsiteX138" fmla="*/ 1311212 w 1316355"/>
                  <a:gd name="connsiteY138" fmla="*/ 926070 h 1440963"/>
                  <a:gd name="connsiteX139" fmla="*/ 309848 w 1316355"/>
                  <a:gd name="connsiteY139" fmla="*/ 524020 h 1440963"/>
                  <a:gd name="connsiteX140" fmla="*/ 275654 w 1316355"/>
                  <a:gd name="connsiteY140" fmla="*/ 540212 h 1440963"/>
                  <a:gd name="connsiteX141" fmla="*/ 258604 w 1316355"/>
                  <a:gd name="connsiteY141" fmla="*/ 479062 h 1440963"/>
                  <a:gd name="connsiteX142" fmla="*/ 330899 w 1316355"/>
                  <a:gd name="connsiteY142" fmla="*/ 428103 h 1440963"/>
                  <a:gd name="connsiteX143" fmla="*/ 314611 w 1316355"/>
                  <a:gd name="connsiteY143" fmla="*/ 515638 h 1440963"/>
                  <a:gd name="connsiteX144" fmla="*/ 314897 w 1316355"/>
                  <a:gd name="connsiteY144" fmla="*/ 516019 h 1440963"/>
                  <a:gd name="connsiteX145" fmla="*/ 309848 w 1316355"/>
                  <a:gd name="connsiteY145" fmla="*/ 524020 h 1440963"/>
                  <a:gd name="connsiteX146" fmla="*/ 338137 w 1316355"/>
                  <a:gd name="connsiteY146" fmla="*/ 479633 h 1440963"/>
                  <a:gd name="connsiteX147" fmla="*/ 337566 w 1316355"/>
                  <a:gd name="connsiteY147" fmla="*/ 480395 h 1440963"/>
                  <a:gd name="connsiteX148" fmla="*/ 328041 w 1316355"/>
                  <a:gd name="connsiteY148" fmla="*/ 495254 h 1440963"/>
                  <a:gd name="connsiteX149" fmla="*/ 352139 w 1316355"/>
                  <a:gd name="connsiteY149" fmla="*/ 430770 h 1440963"/>
                  <a:gd name="connsiteX150" fmla="*/ 352235 w 1316355"/>
                  <a:gd name="connsiteY150" fmla="*/ 430675 h 1440963"/>
                  <a:gd name="connsiteX151" fmla="*/ 378619 w 1316355"/>
                  <a:gd name="connsiteY151" fmla="*/ 430294 h 1440963"/>
                  <a:gd name="connsiteX152" fmla="*/ 392716 w 1316355"/>
                  <a:gd name="connsiteY152" fmla="*/ 422293 h 1440963"/>
                  <a:gd name="connsiteX153" fmla="*/ 468154 w 1316355"/>
                  <a:gd name="connsiteY153" fmla="*/ 510018 h 1440963"/>
                  <a:gd name="connsiteX154" fmla="*/ 455105 w 1316355"/>
                  <a:gd name="connsiteY154" fmla="*/ 516781 h 1440963"/>
                  <a:gd name="connsiteX155" fmla="*/ 392335 w 1316355"/>
                  <a:gd name="connsiteY155" fmla="*/ 439533 h 1440963"/>
                  <a:gd name="connsiteX156" fmla="*/ 338137 w 1316355"/>
                  <a:gd name="connsiteY156" fmla="*/ 479633 h 1440963"/>
                  <a:gd name="connsiteX157" fmla="*/ 741902 w 1316355"/>
                  <a:gd name="connsiteY157" fmla="*/ 965123 h 1440963"/>
                  <a:gd name="connsiteX158" fmla="*/ 740664 w 1316355"/>
                  <a:gd name="connsiteY158" fmla="*/ 954359 h 1440963"/>
                  <a:gd name="connsiteX159" fmla="*/ 727329 w 1316355"/>
                  <a:gd name="connsiteY159" fmla="*/ 1053229 h 1440963"/>
                  <a:gd name="connsiteX160" fmla="*/ 626555 w 1316355"/>
                  <a:gd name="connsiteY160" fmla="*/ 1073613 h 1440963"/>
                  <a:gd name="connsiteX161" fmla="*/ 539401 w 1316355"/>
                  <a:gd name="connsiteY161" fmla="*/ 1029321 h 1440963"/>
                  <a:gd name="connsiteX162" fmla="*/ 563118 w 1316355"/>
                  <a:gd name="connsiteY162" fmla="*/ 956645 h 1440963"/>
                  <a:gd name="connsiteX163" fmla="*/ 566452 w 1316355"/>
                  <a:gd name="connsiteY163" fmla="*/ 996650 h 1440963"/>
                  <a:gd name="connsiteX164" fmla="*/ 649891 w 1316355"/>
                  <a:gd name="connsiteY164" fmla="*/ 1031893 h 1440963"/>
                  <a:gd name="connsiteX165" fmla="*/ 735425 w 1316355"/>
                  <a:gd name="connsiteY165" fmla="*/ 1004842 h 1440963"/>
                  <a:gd name="connsiteX166" fmla="*/ 741902 w 1316355"/>
                  <a:gd name="connsiteY166" fmla="*/ 965123 h 1440963"/>
                  <a:gd name="connsiteX167" fmla="*/ 725805 w 1316355"/>
                  <a:gd name="connsiteY167" fmla="*/ 986268 h 1440963"/>
                  <a:gd name="connsiteX168" fmla="*/ 649891 w 1316355"/>
                  <a:gd name="connsiteY168" fmla="*/ 1014557 h 1440963"/>
                  <a:gd name="connsiteX169" fmla="*/ 579406 w 1316355"/>
                  <a:gd name="connsiteY169" fmla="*/ 982744 h 1440963"/>
                  <a:gd name="connsiteX170" fmla="*/ 579787 w 1316355"/>
                  <a:gd name="connsiteY170" fmla="*/ 947882 h 1440963"/>
                  <a:gd name="connsiteX171" fmla="*/ 581311 w 1316355"/>
                  <a:gd name="connsiteY171" fmla="*/ 938929 h 1440963"/>
                  <a:gd name="connsiteX172" fmla="*/ 584264 w 1316355"/>
                  <a:gd name="connsiteY172" fmla="*/ 919879 h 1440963"/>
                  <a:gd name="connsiteX173" fmla="*/ 589312 w 1316355"/>
                  <a:gd name="connsiteY173" fmla="*/ 836821 h 1440963"/>
                  <a:gd name="connsiteX174" fmla="*/ 663321 w 1316355"/>
                  <a:gd name="connsiteY174" fmla="*/ 849584 h 1440963"/>
                  <a:gd name="connsiteX175" fmla="*/ 715423 w 1316355"/>
                  <a:gd name="connsiteY175" fmla="*/ 843584 h 1440963"/>
                  <a:gd name="connsiteX176" fmla="*/ 720376 w 1316355"/>
                  <a:gd name="connsiteY176" fmla="*/ 919879 h 1440963"/>
                  <a:gd name="connsiteX177" fmla="*/ 725805 w 1316355"/>
                  <a:gd name="connsiteY177" fmla="*/ 986268 h 1440963"/>
                  <a:gd name="connsiteX178" fmla="*/ 676085 w 1316355"/>
                  <a:gd name="connsiteY178" fmla="*/ 831773 h 1440963"/>
                  <a:gd name="connsiteX179" fmla="*/ 453771 w 1316355"/>
                  <a:gd name="connsiteY179" fmla="*/ 612507 h 1440963"/>
                  <a:gd name="connsiteX180" fmla="*/ 459772 w 1316355"/>
                  <a:gd name="connsiteY180" fmla="*/ 541736 h 1440963"/>
                  <a:gd name="connsiteX181" fmla="*/ 513683 w 1316355"/>
                  <a:gd name="connsiteY181" fmla="*/ 535069 h 1440963"/>
                  <a:gd name="connsiteX182" fmla="*/ 622840 w 1316355"/>
                  <a:gd name="connsiteY182" fmla="*/ 531830 h 1440963"/>
                  <a:gd name="connsiteX183" fmla="*/ 776669 w 1316355"/>
                  <a:gd name="connsiteY183" fmla="*/ 540593 h 1440963"/>
                  <a:gd name="connsiteX184" fmla="*/ 819245 w 1316355"/>
                  <a:gd name="connsiteY184" fmla="*/ 530783 h 1440963"/>
                  <a:gd name="connsiteX185" fmla="*/ 864013 w 1316355"/>
                  <a:gd name="connsiteY185" fmla="*/ 572216 h 1440963"/>
                  <a:gd name="connsiteX186" fmla="*/ 676085 w 1316355"/>
                  <a:gd name="connsiteY186" fmla="*/ 831773 h 1440963"/>
                  <a:gd name="connsiteX187" fmla="*/ 830485 w 1316355"/>
                  <a:gd name="connsiteY187" fmla="*/ 510494 h 1440963"/>
                  <a:gd name="connsiteX188" fmla="*/ 762572 w 1316355"/>
                  <a:gd name="connsiteY188" fmla="*/ 524401 h 1440963"/>
                  <a:gd name="connsiteX189" fmla="*/ 646557 w 1316355"/>
                  <a:gd name="connsiteY189" fmla="*/ 509447 h 1440963"/>
                  <a:gd name="connsiteX190" fmla="*/ 534924 w 1316355"/>
                  <a:gd name="connsiteY190" fmla="*/ 522305 h 1440963"/>
                  <a:gd name="connsiteX191" fmla="*/ 487204 w 1316355"/>
                  <a:gd name="connsiteY191" fmla="*/ 510590 h 1440963"/>
                  <a:gd name="connsiteX192" fmla="*/ 442151 w 1316355"/>
                  <a:gd name="connsiteY192" fmla="*/ 439438 h 1440963"/>
                  <a:gd name="connsiteX193" fmla="*/ 536353 w 1316355"/>
                  <a:gd name="connsiteY193" fmla="*/ 336758 h 1440963"/>
                  <a:gd name="connsiteX194" fmla="*/ 670465 w 1316355"/>
                  <a:gd name="connsiteY194" fmla="*/ 316184 h 1440963"/>
                  <a:gd name="connsiteX195" fmla="*/ 803053 w 1316355"/>
                  <a:gd name="connsiteY195" fmla="*/ 247509 h 1440963"/>
                  <a:gd name="connsiteX196" fmla="*/ 882301 w 1316355"/>
                  <a:gd name="connsiteY196" fmla="*/ 432485 h 1440963"/>
                  <a:gd name="connsiteX197" fmla="*/ 830485 w 1316355"/>
                  <a:gd name="connsiteY197" fmla="*/ 510494 h 1440963"/>
                  <a:gd name="connsiteX198" fmla="*/ 381191 w 1316355"/>
                  <a:gd name="connsiteY198" fmla="*/ 522686 h 1440963"/>
                  <a:gd name="connsiteX199" fmla="*/ 398240 w 1316355"/>
                  <a:gd name="connsiteY199" fmla="*/ 544689 h 1440963"/>
                  <a:gd name="connsiteX200" fmla="*/ 415004 w 1316355"/>
                  <a:gd name="connsiteY200" fmla="*/ 540117 h 1440963"/>
                  <a:gd name="connsiteX201" fmla="*/ 386334 w 1316355"/>
                  <a:gd name="connsiteY201" fmla="*/ 506113 h 1440963"/>
                  <a:gd name="connsiteX202" fmla="*/ 400526 w 1316355"/>
                  <a:gd name="connsiteY202" fmla="*/ 466108 h 1440963"/>
                  <a:gd name="connsiteX203" fmla="*/ 409194 w 1316355"/>
                  <a:gd name="connsiteY203" fmla="*/ 475061 h 1440963"/>
                  <a:gd name="connsiteX204" fmla="*/ 444246 w 1316355"/>
                  <a:gd name="connsiteY204" fmla="*/ 533450 h 1440963"/>
                  <a:gd name="connsiteX205" fmla="*/ 436055 w 1316355"/>
                  <a:gd name="connsiteY205" fmla="*/ 598886 h 1440963"/>
                  <a:gd name="connsiteX206" fmla="*/ 436245 w 1316355"/>
                  <a:gd name="connsiteY206" fmla="*/ 610793 h 1440963"/>
                  <a:gd name="connsiteX207" fmla="*/ 391001 w 1316355"/>
                  <a:gd name="connsiteY207" fmla="*/ 608411 h 1440963"/>
                  <a:gd name="connsiteX208" fmla="*/ 367951 w 1316355"/>
                  <a:gd name="connsiteY208" fmla="*/ 566882 h 1440963"/>
                  <a:gd name="connsiteX209" fmla="*/ 381191 w 1316355"/>
                  <a:gd name="connsiteY209" fmla="*/ 522686 h 1440963"/>
                  <a:gd name="connsiteX210" fmla="*/ 439484 w 1316355"/>
                  <a:gd name="connsiteY210" fmla="*/ 646511 h 1440963"/>
                  <a:gd name="connsiteX211" fmla="*/ 411956 w 1316355"/>
                  <a:gd name="connsiteY211" fmla="*/ 630128 h 1440963"/>
                  <a:gd name="connsiteX212" fmla="*/ 437198 w 1316355"/>
                  <a:gd name="connsiteY212" fmla="*/ 628319 h 1440963"/>
                  <a:gd name="connsiteX213" fmla="*/ 439484 w 1316355"/>
                  <a:gd name="connsiteY213" fmla="*/ 646511 h 1440963"/>
                  <a:gd name="connsiteX214" fmla="*/ 359378 w 1316355"/>
                  <a:gd name="connsiteY214" fmla="*/ 590885 h 1440963"/>
                  <a:gd name="connsiteX215" fmla="*/ 443389 w 1316355"/>
                  <a:gd name="connsiteY215" fmla="*/ 666228 h 1440963"/>
                  <a:gd name="connsiteX216" fmla="*/ 448437 w 1316355"/>
                  <a:gd name="connsiteY216" fmla="*/ 684897 h 1440963"/>
                  <a:gd name="connsiteX217" fmla="*/ 352330 w 1316355"/>
                  <a:gd name="connsiteY217" fmla="*/ 608126 h 1440963"/>
                  <a:gd name="connsiteX218" fmla="*/ 359378 w 1316355"/>
                  <a:gd name="connsiteY218" fmla="*/ 590885 h 1440963"/>
                  <a:gd name="connsiteX219" fmla="*/ 479203 w 1316355"/>
                  <a:gd name="connsiteY219" fmla="*/ 929023 h 1440963"/>
                  <a:gd name="connsiteX220" fmla="*/ 413099 w 1316355"/>
                  <a:gd name="connsiteY220" fmla="*/ 889494 h 1440963"/>
                  <a:gd name="connsiteX221" fmla="*/ 392335 w 1316355"/>
                  <a:gd name="connsiteY221" fmla="*/ 849489 h 1440963"/>
                  <a:gd name="connsiteX222" fmla="*/ 344138 w 1316355"/>
                  <a:gd name="connsiteY222" fmla="*/ 808055 h 1440963"/>
                  <a:gd name="connsiteX223" fmla="*/ 293180 w 1316355"/>
                  <a:gd name="connsiteY223" fmla="*/ 776051 h 1440963"/>
                  <a:gd name="connsiteX224" fmla="*/ 280321 w 1316355"/>
                  <a:gd name="connsiteY224" fmla="*/ 704995 h 1440963"/>
                  <a:gd name="connsiteX225" fmla="*/ 340424 w 1316355"/>
                  <a:gd name="connsiteY225" fmla="*/ 632033 h 1440963"/>
                  <a:gd name="connsiteX226" fmla="*/ 342900 w 1316355"/>
                  <a:gd name="connsiteY226" fmla="*/ 627461 h 1440963"/>
                  <a:gd name="connsiteX227" fmla="*/ 455009 w 1316355"/>
                  <a:gd name="connsiteY227" fmla="*/ 703376 h 1440963"/>
                  <a:gd name="connsiteX228" fmla="*/ 572072 w 1316355"/>
                  <a:gd name="connsiteY228" fmla="*/ 829963 h 1440963"/>
                  <a:gd name="connsiteX229" fmla="*/ 565404 w 1316355"/>
                  <a:gd name="connsiteY229" fmla="*/ 936167 h 1440963"/>
                  <a:gd name="connsiteX230" fmla="*/ 538639 w 1316355"/>
                  <a:gd name="connsiteY230" fmla="*/ 952931 h 1440963"/>
                  <a:gd name="connsiteX231" fmla="*/ 537972 w 1316355"/>
                  <a:gd name="connsiteY231" fmla="*/ 952931 h 1440963"/>
                  <a:gd name="connsiteX232" fmla="*/ 517684 w 1316355"/>
                  <a:gd name="connsiteY232" fmla="*/ 957503 h 1440963"/>
                  <a:gd name="connsiteX233" fmla="*/ 479203 w 1316355"/>
                  <a:gd name="connsiteY233" fmla="*/ 929023 h 1440963"/>
                  <a:gd name="connsiteX234" fmla="*/ 986695 w 1316355"/>
                  <a:gd name="connsiteY234" fmla="*/ 1029416 h 1440963"/>
                  <a:gd name="connsiteX235" fmla="*/ 1096709 w 1316355"/>
                  <a:gd name="connsiteY235" fmla="*/ 1140192 h 1440963"/>
                  <a:gd name="connsiteX236" fmla="*/ 1146524 w 1316355"/>
                  <a:gd name="connsiteY236" fmla="*/ 1247729 h 1440963"/>
                  <a:gd name="connsiteX237" fmla="*/ 989838 w 1316355"/>
                  <a:gd name="connsiteY237" fmla="*/ 1382127 h 1440963"/>
                  <a:gd name="connsiteX238" fmla="*/ 637985 w 1316355"/>
                  <a:gd name="connsiteY238" fmla="*/ 1423085 h 1440963"/>
                  <a:gd name="connsiteX239" fmla="*/ 293942 w 1316355"/>
                  <a:gd name="connsiteY239" fmla="*/ 1374507 h 1440963"/>
                  <a:gd name="connsiteX240" fmla="*/ 161354 w 1316355"/>
                  <a:gd name="connsiteY240" fmla="*/ 1231442 h 1440963"/>
                  <a:gd name="connsiteX241" fmla="*/ 212027 w 1316355"/>
                  <a:gd name="connsiteY241" fmla="*/ 1131715 h 1440963"/>
                  <a:gd name="connsiteX242" fmla="*/ 331661 w 1316355"/>
                  <a:gd name="connsiteY242" fmla="*/ 1026368 h 1440963"/>
                  <a:gd name="connsiteX243" fmla="*/ 522161 w 1316355"/>
                  <a:gd name="connsiteY243" fmla="*/ 974457 h 1440963"/>
                  <a:gd name="connsiteX244" fmla="*/ 516731 w 1316355"/>
                  <a:gd name="connsiteY244" fmla="*/ 1012938 h 1440963"/>
                  <a:gd name="connsiteX245" fmla="*/ 614553 w 1316355"/>
                  <a:gd name="connsiteY245" fmla="*/ 1090091 h 1440963"/>
                  <a:gd name="connsiteX246" fmla="*/ 772382 w 1316355"/>
                  <a:gd name="connsiteY246" fmla="*/ 1039894 h 1440963"/>
                  <a:gd name="connsiteX247" fmla="*/ 779526 w 1316355"/>
                  <a:gd name="connsiteY247" fmla="*/ 973314 h 1440963"/>
                  <a:gd name="connsiteX248" fmla="*/ 799243 w 1316355"/>
                  <a:gd name="connsiteY248" fmla="*/ 977886 h 1440963"/>
                  <a:gd name="connsiteX249" fmla="*/ 805720 w 1316355"/>
                  <a:gd name="connsiteY249" fmla="*/ 979505 h 1440963"/>
                  <a:gd name="connsiteX250" fmla="*/ 986695 w 1316355"/>
                  <a:gd name="connsiteY250" fmla="*/ 1029416 h 1440963"/>
                  <a:gd name="connsiteX251" fmla="*/ 1045178 w 1316355"/>
                  <a:gd name="connsiteY251" fmla="*/ 714044 h 1440963"/>
                  <a:gd name="connsiteX252" fmla="*/ 974789 w 1316355"/>
                  <a:gd name="connsiteY252" fmla="*/ 799578 h 1440963"/>
                  <a:gd name="connsiteX253" fmla="*/ 930878 w 1316355"/>
                  <a:gd name="connsiteY253" fmla="*/ 872921 h 1440963"/>
                  <a:gd name="connsiteX254" fmla="*/ 825722 w 1316355"/>
                  <a:gd name="connsiteY254" fmla="*/ 916545 h 1440963"/>
                  <a:gd name="connsiteX255" fmla="*/ 799910 w 1316355"/>
                  <a:gd name="connsiteY255" fmla="*/ 960455 h 1440963"/>
                  <a:gd name="connsiteX256" fmla="*/ 768572 w 1316355"/>
                  <a:gd name="connsiteY256" fmla="*/ 952931 h 1440963"/>
                  <a:gd name="connsiteX257" fmla="*/ 766096 w 1316355"/>
                  <a:gd name="connsiteY257" fmla="*/ 952931 h 1440963"/>
                  <a:gd name="connsiteX258" fmla="*/ 738283 w 1316355"/>
                  <a:gd name="connsiteY258" fmla="*/ 934452 h 1440963"/>
                  <a:gd name="connsiteX259" fmla="*/ 732663 w 1316355"/>
                  <a:gd name="connsiteY259" fmla="*/ 838345 h 1440963"/>
                  <a:gd name="connsiteX260" fmla="*/ 861346 w 1316355"/>
                  <a:gd name="connsiteY260" fmla="*/ 703661 h 1440963"/>
                  <a:gd name="connsiteX261" fmla="*/ 975265 w 1316355"/>
                  <a:gd name="connsiteY261" fmla="*/ 626890 h 1440963"/>
                  <a:gd name="connsiteX262" fmla="*/ 1045178 w 1316355"/>
                  <a:gd name="connsiteY262" fmla="*/ 714044 h 1440963"/>
                  <a:gd name="connsiteX263" fmla="*/ 965645 w 1316355"/>
                  <a:gd name="connsiteY263" fmla="*/ 607459 h 1440963"/>
                  <a:gd name="connsiteX264" fmla="*/ 867728 w 1316355"/>
                  <a:gd name="connsiteY264" fmla="*/ 685183 h 1440963"/>
                  <a:gd name="connsiteX265" fmla="*/ 872871 w 1316355"/>
                  <a:gd name="connsiteY265" fmla="*/ 666609 h 1440963"/>
                  <a:gd name="connsiteX266" fmla="*/ 958596 w 1316355"/>
                  <a:gd name="connsiteY266" fmla="*/ 590314 h 1440963"/>
                  <a:gd name="connsiteX267" fmla="*/ 965645 w 1316355"/>
                  <a:gd name="connsiteY267" fmla="*/ 607459 h 1440963"/>
                  <a:gd name="connsiteX268" fmla="*/ 877062 w 1316355"/>
                  <a:gd name="connsiteY268" fmla="*/ 646892 h 1440963"/>
                  <a:gd name="connsiteX269" fmla="*/ 880301 w 1316355"/>
                  <a:gd name="connsiteY269" fmla="*/ 623937 h 1440963"/>
                  <a:gd name="connsiteX270" fmla="*/ 910304 w 1316355"/>
                  <a:gd name="connsiteY270" fmla="*/ 626128 h 1440963"/>
                  <a:gd name="connsiteX271" fmla="*/ 877062 w 1316355"/>
                  <a:gd name="connsiteY271" fmla="*/ 646892 h 1440963"/>
                  <a:gd name="connsiteX272" fmla="*/ 932021 w 1316355"/>
                  <a:gd name="connsiteY272" fmla="*/ 507827 h 1440963"/>
                  <a:gd name="connsiteX273" fmla="*/ 897350 w 1316355"/>
                  <a:gd name="connsiteY273" fmla="*/ 536593 h 1440963"/>
                  <a:gd name="connsiteX274" fmla="*/ 912400 w 1316355"/>
                  <a:gd name="connsiteY274" fmla="*/ 545356 h 1440963"/>
                  <a:gd name="connsiteX275" fmla="*/ 937260 w 1316355"/>
                  <a:gd name="connsiteY275" fmla="*/ 524496 h 1440963"/>
                  <a:gd name="connsiteX276" fmla="*/ 950214 w 1316355"/>
                  <a:gd name="connsiteY276" fmla="*/ 566311 h 1440963"/>
                  <a:gd name="connsiteX277" fmla="*/ 950024 w 1316355"/>
                  <a:gd name="connsiteY277" fmla="*/ 566597 h 1440963"/>
                  <a:gd name="connsiteX278" fmla="*/ 930688 w 1316355"/>
                  <a:gd name="connsiteY278" fmla="*/ 603363 h 1440963"/>
                  <a:gd name="connsiteX279" fmla="*/ 881729 w 1316355"/>
                  <a:gd name="connsiteY279" fmla="*/ 606221 h 1440963"/>
                  <a:gd name="connsiteX280" fmla="*/ 881634 w 1316355"/>
                  <a:gd name="connsiteY280" fmla="*/ 572312 h 1440963"/>
                  <a:gd name="connsiteX281" fmla="*/ 873347 w 1316355"/>
                  <a:gd name="connsiteY281" fmla="*/ 534021 h 1440963"/>
                  <a:gd name="connsiteX282" fmla="*/ 908685 w 1316355"/>
                  <a:gd name="connsiteY282" fmla="*/ 475061 h 1440963"/>
                  <a:gd name="connsiteX283" fmla="*/ 917258 w 1316355"/>
                  <a:gd name="connsiteY283" fmla="*/ 466013 h 1440963"/>
                  <a:gd name="connsiteX284" fmla="*/ 932021 w 1316355"/>
                  <a:gd name="connsiteY284" fmla="*/ 507827 h 1440963"/>
                  <a:gd name="connsiteX285" fmla="*/ 1058990 w 1316355"/>
                  <a:gd name="connsiteY285" fmla="*/ 479062 h 1440963"/>
                  <a:gd name="connsiteX286" fmla="*/ 1041940 w 1316355"/>
                  <a:gd name="connsiteY286" fmla="*/ 540212 h 1440963"/>
                  <a:gd name="connsiteX287" fmla="*/ 1007745 w 1316355"/>
                  <a:gd name="connsiteY287" fmla="*/ 524020 h 1440963"/>
                  <a:gd name="connsiteX288" fmla="*/ 1002697 w 1316355"/>
                  <a:gd name="connsiteY288" fmla="*/ 516114 h 1440963"/>
                  <a:gd name="connsiteX289" fmla="*/ 1002983 w 1316355"/>
                  <a:gd name="connsiteY289" fmla="*/ 515638 h 1440963"/>
                  <a:gd name="connsiteX290" fmla="*/ 987266 w 1316355"/>
                  <a:gd name="connsiteY290" fmla="*/ 428770 h 1440963"/>
                  <a:gd name="connsiteX291" fmla="*/ 1058990 w 1316355"/>
                  <a:gd name="connsiteY291" fmla="*/ 479062 h 1440963"/>
                  <a:gd name="connsiteX292" fmla="*/ 965454 w 1316355"/>
                  <a:gd name="connsiteY292" fmla="*/ 430770 h 1440963"/>
                  <a:gd name="connsiteX293" fmla="*/ 989457 w 1316355"/>
                  <a:gd name="connsiteY293" fmla="*/ 495254 h 1440963"/>
                  <a:gd name="connsiteX294" fmla="*/ 979932 w 1316355"/>
                  <a:gd name="connsiteY294" fmla="*/ 480300 h 1440963"/>
                  <a:gd name="connsiteX295" fmla="*/ 979361 w 1316355"/>
                  <a:gd name="connsiteY295" fmla="*/ 479538 h 1440963"/>
                  <a:gd name="connsiteX296" fmla="*/ 925354 w 1316355"/>
                  <a:gd name="connsiteY296" fmla="*/ 439247 h 1440963"/>
                  <a:gd name="connsiteX297" fmla="*/ 862203 w 1316355"/>
                  <a:gd name="connsiteY297" fmla="*/ 517162 h 1440963"/>
                  <a:gd name="connsiteX298" fmla="*/ 849249 w 1316355"/>
                  <a:gd name="connsiteY298" fmla="*/ 510209 h 1440963"/>
                  <a:gd name="connsiteX299" fmla="*/ 925163 w 1316355"/>
                  <a:gd name="connsiteY299" fmla="*/ 421912 h 1440963"/>
                  <a:gd name="connsiteX300" fmla="*/ 930593 w 1316355"/>
                  <a:gd name="connsiteY300" fmla="*/ 426770 h 1440963"/>
                  <a:gd name="connsiteX301" fmla="*/ 965454 w 1316355"/>
                  <a:gd name="connsiteY301" fmla="*/ 430770 h 1440963"/>
                  <a:gd name="connsiteX302" fmla="*/ 1103090 w 1316355"/>
                  <a:gd name="connsiteY302" fmla="*/ 407148 h 1440963"/>
                  <a:gd name="connsiteX303" fmla="*/ 1053084 w 1316355"/>
                  <a:gd name="connsiteY303" fmla="*/ 373715 h 1440963"/>
                  <a:gd name="connsiteX304" fmla="*/ 925925 w 1316355"/>
                  <a:gd name="connsiteY304" fmla="*/ 380573 h 1440963"/>
                  <a:gd name="connsiteX305" fmla="*/ 918115 w 1316355"/>
                  <a:gd name="connsiteY305" fmla="*/ 406100 h 1440963"/>
                  <a:gd name="connsiteX306" fmla="*/ 897446 w 1316355"/>
                  <a:gd name="connsiteY306" fmla="*/ 419150 h 1440963"/>
                  <a:gd name="connsiteX307" fmla="*/ 807911 w 1316355"/>
                  <a:gd name="connsiteY307" fmla="*/ 225602 h 1440963"/>
                  <a:gd name="connsiteX308" fmla="*/ 799814 w 1316355"/>
                  <a:gd name="connsiteY308" fmla="*/ 223125 h 1440963"/>
                  <a:gd name="connsiteX309" fmla="*/ 794290 w 1316355"/>
                  <a:gd name="connsiteY309" fmla="*/ 227411 h 1440963"/>
                  <a:gd name="connsiteX310" fmla="*/ 592265 w 1316355"/>
                  <a:gd name="connsiteY310" fmla="*/ 305802 h 1440963"/>
                  <a:gd name="connsiteX311" fmla="*/ 483394 w 1316355"/>
                  <a:gd name="connsiteY311" fmla="*/ 343331 h 1440963"/>
                  <a:gd name="connsiteX312" fmla="*/ 428911 w 1316355"/>
                  <a:gd name="connsiteY312" fmla="*/ 426579 h 1440963"/>
                  <a:gd name="connsiteX313" fmla="*/ 398907 w 1316355"/>
                  <a:gd name="connsiteY313" fmla="*/ 406005 h 1440963"/>
                  <a:gd name="connsiteX314" fmla="*/ 394621 w 1316355"/>
                  <a:gd name="connsiteY314" fmla="*/ 383907 h 1440963"/>
                  <a:gd name="connsiteX315" fmla="*/ 304324 w 1316355"/>
                  <a:gd name="connsiteY315" fmla="*/ 364667 h 1440963"/>
                  <a:gd name="connsiteX316" fmla="*/ 230600 w 1316355"/>
                  <a:gd name="connsiteY316" fmla="*/ 394099 h 1440963"/>
                  <a:gd name="connsiteX317" fmla="*/ 253270 w 1316355"/>
                  <a:gd name="connsiteY317" fmla="*/ 311993 h 1440963"/>
                  <a:gd name="connsiteX318" fmla="*/ 313563 w 1316355"/>
                  <a:gd name="connsiteY318" fmla="*/ 264368 h 1440963"/>
                  <a:gd name="connsiteX319" fmla="*/ 373190 w 1316355"/>
                  <a:gd name="connsiteY319" fmla="*/ 194645 h 1440963"/>
                  <a:gd name="connsiteX320" fmla="*/ 462058 w 1316355"/>
                  <a:gd name="connsiteY320" fmla="*/ 77488 h 1440963"/>
                  <a:gd name="connsiteX321" fmla="*/ 576072 w 1316355"/>
                  <a:gd name="connsiteY321" fmla="*/ 52247 h 1440963"/>
                  <a:gd name="connsiteX322" fmla="*/ 648176 w 1316355"/>
                  <a:gd name="connsiteY322" fmla="*/ 22148 h 1440963"/>
                  <a:gd name="connsiteX323" fmla="*/ 830009 w 1316355"/>
                  <a:gd name="connsiteY323" fmla="*/ 111587 h 1440963"/>
                  <a:gd name="connsiteX324" fmla="*/ 832580 w 1316355"/>
                  <a:gd name="connsiteY324" fmla="*/ 115112 h 1440963"/>
                  <a:gd name="connsiteX325" fmla="*/ 842772 w 1316355"/>
                  <a:gd name="connsiteY325" fmla="*/ 116826 h 1440963"/>
                  <a:gd name="connsiteX326" fmla="*/ 958024 w 1316355"/>
                  <a:gd name="connsiteY326" fmla="*/ 111492 h 1440963"/>
                  <a:gd name="connsiteX327" fmla="*/ 1013841 w 1316355"/>
                  <a:gd name="connsiteY327" fmla="*/ 242080 h 1440963"/>
                  <a:gd name="connsiteX328" fmla="*/ 1032320 w 1316355"/>
                  <a:gd name="connsiteY328" fmla="*/ 307898 h 1440963"/>
                  <a:gd name="connsiteX329" fmla="*/ 1075849 w 1316355"/>
                  <a:gd name="connsiteY329" fmla="*/ 326852 h 1440963"/>
                  <a:gd name="connsiteX330" fmla="*/ 1103090 w 1316355"/>
                  <a:gd name="connsiteY330" fmla="*/ 407148 h 1440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316355" h="1440963">
                    <a:moveTo>
                      <a:pt x="1311212" y="926070"/>
                    </a:moveTo>
                    <a:cubicBezTo>
                      <a:pt x="1276636" y="848537"/>
                      <a:pt x="1227963" y="766717"/>
                      <a:pt x="1231011" y="679563"/>
                    </a:cubicBezTo>
                    <a:cubicBezTo>
                      <a:pt x="1232916" y="624604"/>
                      <a:pt x="1253490" y="576979"/>
                      <a:pt x="1243489" y="521162"/>
                    </a:cubicBezTo>
                    <a:cubicBezTo>
                      <a:pt x="1236821" y="483634"/>
                      <a:pt x="1212437" y="452106"/>
                      <a:pt x="1177385" y="437628"/>
                    </a:cubicBezTo>
                    <a:cubicBezTo>
                      <a:pt x="1158335" y="429818"/>
                      <a:pt x="1138523" y="424007"/>
                      <a:pt x="1119569" y="415816"/>
                    </a:cubicBezTo>
                    <a:cubicBezTo>
                      <a:pt x="1124331" y="374287"/>
                      <a:pt x="1118330" y="328567"/>
                      <a:pt x="1077278" y="308183"/>
                    </a:cubicBezTo>
                    <a:cubicBezTo>
                      <a:pt x="1068896" y="303992"/>
                      <a:pt x="1058228" y="302468"/>
                      <a:pt x="1049846" y="298849"/>
                    </a:cubicBezTo>
                    <a:cubicBezTo>
                      <a:pt x="1031081" y="290657"/>
                      <a:pt x="1032224" y="267702"/>
                      <a:pt x="1031653" y="251700"/>
                    </a:cubicBezTo>
                    <a:cubicBezTo>
                      <a:pt x="1030700" y="223411"/>
                      <a:pt x="1027652" y="196646"/>
                      <a:pt x="1019651" y="169404"/>
                    </a:cubicBezTo>
                    <a:cubicBezTo>
                      <a:pt x="994886" y="85203"/>
                      <a:pt x="915257" y="66058"/>
                      <a:pt x="842867" y="97967"/>
                    </a:cubicBezTo>
                    <a:cubicBezTo>
                      <a:pt x="813911" y="36530"/>
                      <a:pt x="762476" y="1764"/>
                      <a:pt x="692849" y="50"/>
                    </a:cubicBezTo>
                    <a:cubicBezTo>
                      <a:pt x="665321" y="-617"/>
                      <a:pt x="637127" y="5479"/>
                      <a:pt x="611600" y="15290"/>
                    </a:cubicBezTo>
                    <a:cubicBezTo>
                      <a:pt x="600075" y="19671"/>
                      <a:pt x="589598" y="26148"/>
                      <a:pt x="578834" y="32054"/>
                    </a:cubicBezTo>
                    <a:cubicBezTo>
                      <a:pt x="550069" y="47770"/>
                      <a:pt x="515588" y="48246"/>
                      <a:pt x="484061" y="53866"/>
                    </a:cubicBezTo>
                    <a:cubicBezTo>
                      <a:pt x="378714" y="72725"/>
                      <a:pt x="379476" y="185216"/>
                      <a:pt x="308134" y="246557"/>
                    </a:cubicBezTo>
                    <a:cubicBezTo>
                      <a:pt x="284512" y="266940"/>
                      <a:pt x="253746" y="281037"/>
                      <a:pt x="235172" y="306850"/>
                    </a:cubicBezTo>
                    <a:cubicBezTo>
                      <a:pt x="213931" y="336187"/>
                      <a:pt x="211550" y="370096"/>
                      <a:pt x="214027" y="404957"/>
                    </a:cubicBezTo>
                    <a:cubicBezTo>
                      <a:pt x="202311" y="412482"/>
                      <a:pt x="190310" y="419435"/>
                      <a:pt x="177260" y="424103"/>
                    </a:cubicBezTo>
                    <a:cubicBezTo>
                      <a:pt x="148400" y="434485"/>
                      <a:pt x="114109" y="443534"/>
                      <a:pt x="96012" y="470775"/>
                    </a:cubicBezTo>
                    <a:cubicBezTo>
                      <a:pt x="67818" y="513257"/>
                      <a:pt x="67437" y="560691"/>
                      <a:pt x="74867" y="609459"/>
                    </a:cubicBezTo>
                    <a:cubicBezTo>
                      <a:pt x="79915" y="642797"/>
                      <a:pt x="88011" y="674705"/>
                      <a:pt x="86487" y="708805"/>
                    </a:cubicBezTo>
                    <a:cubicBezTo>
                      <a:pt x="84963" y="741666"/>
                      <a:pt x="71628" y="774527"/>
                      <a:pt x="60198" y="804912"/>
                    </a:cubicBezTo>
                    <a:cubicBezTo>
                      <a:pt x="49339" y="833868"/>
                      <a:pt x="35528" y="861681"/>
                      <a:pt x="22765" y="889780"/>
                    </a:cubicBezTo>
                    <a:cubicBezTo>
                      <a:pt x="15145" y="906544"/>
                      <a:pt x="7525" y="923308"/>
                      <a:pt x="0" y="940167"/>
                    </a:cubicBezTo>
                    <a:cubicBezTo>
                      <a:pt x="2667" y="948549"/>
                      <a:pt x="5334" y="956931"/>
                      <a:pt x="7906" y="965313"/>
                    </a:cubicBezTo>
                    <a:cubicBezTo>
                      <a:pt x="10954" y="958360"/>
                      <a:pt x="14002" y="951407"/>
                      <a:pt x="17050" y="944549"/>
                    </a:cubicBezTo>
                    <a:cubicBezTo>
                      <a:pt x="46863" y="877302"/>
                      <a:pt x="81725" y="811580"/>
                      <a:pt x="99155" y="739666"/>
                    </a:cubicBezTo>
                    <a:cubicBezTo>
                      <a:pt x="112300" y="685278"/>
                      <a:pt x="94202" y="633081"/>
                      <a:pt x="88202" y="579265"/>
                    </a:cubicBezTo>
                    <a:cubicBezTo>
                      <a:pt x="84011" y="542308"/>
                      <a:pt x="91630" y="502208"/>
                      <a:pt x="116395" y="473537"/>
                    </a:cubicBezTo>
                    <a:cubicBezTo>
                      <a:pt x="134398" y="452678"/>
                      <a:pt x="166497" y="446391"/>
                      <a:pt x="191262" y="437533"/>
                    </a:cubicBezTo>
                    <a:cubicBezTo>
                      <a:pt x="203644" y="433056"/>
                      <a:pt x="216313" y="427436"/>
                      <a:pt x="227076" y="419626"/>
                    </a:cubicBezTo>
                    <a:cubicBezTo>
                      <a:pt x="228410" y="419150"/>
                      <a:pt x="229457" y="418388"/>
                      <a:pt x="230314" y="417340"/>
                    </a:cubicBezTo>
                    <a:cubicBezTo>
                      <a:pt x="230505" y="417149"/>
                      <a:pt x="230791" y="417054"/>
                      <a:pt x="230981" y="416864"/>
                    </a:cubicBezTo>
                    <a:cubicBezTo>
                      <a:pt x="265081" y="388955"/>
                      <a:pt x="297371" y="377144"/>
                      <a:pt x="341186" y="384193"/>
                    </a:cubicBezTo>
                    <a:cubicBezTo>
                      <a:pt x="351949" y="385907"/>
                      <a:pt x="362617" y="388193"/>
                      <a:pt x="373285" y="390575"/>
                    </a:cubicBezTo>
                    <a:cubicBezTo>
                      <a:pt x="397478" y="396099"/>
                      <a:pt x="371856" y="414101"/>
                      <a:pt x="360426" y="414101"/>
                    </a:cubicBezTo>
                    <a:cubicBezTo>
                      <a:pt x="343281" y="414006"/>
                      <a:pt x="323564" y="405243"/>
                      <a:pt x="306324" y="409148"/>
                    </a:cubicBezTo>
                    <a:cubicBezTo>
                      <a:pt x="277368" y="415816"/>
                      <a:pt x="258794" y="434961"/>
                      <a:pt x="247460" y="460202"/>
                    </a:cubicBezTo>
                    <a:cubicBezTo>
                      <a:pt x="244697" y="456297"/>
                      <a:pt x="241935" y="452487"/>
                      <a:pt x="238792" y="448963"/>
                    </a:cubicBezTo>
                    <a:cubicBezTo>
                      <a:pt x="231458" y="440486"/>
                      <a:pt x="219266" y="452773"/>
                      <a:pt x="226505" y="461250"/>
                    </a:cubicBezTo>
                    <a:cubicBezTo>
                      <a:pt x="243650" y="481348"/>
                      <a:pt x="252412" y="504875"/>
                      <a:pt x="257175" y="530592"/>
                    </a:cubicBezTo>
                    <a:cubicBezTo>
                      <a:pt x="261937" y="556405"/>
                      <a:pt x="260604" y="604220"/>
                      <a:pt x="223171" y="597172"/>
                    </a:cubicBezTo>
                    <a:cubicBezTo>
                      <a:pt x="231553" y="560215"/>
                      <a:pt x="219075" y="507351"/>
                      <a:pt x="203073" y="483348"/>
                    </a:cubicBezTo>
                    <a:cubicBezTo>
                      <a:pt x="196882" y="474014"/>
                      <a:pt x="181832" y="482777"/>
                      <a:pt x="188024" y="492111"/>
                    </a:cubicBezTo>
                    <a:cubicBezTo>
                      <a:pt x="205264" y="518114"/>
                      <a:pt x="232315" y="628795"/>
                      <a:pt x="170879" y="619079"/>
                    </a:cubicBezTo>
                    <a:cubicBezTo>
                      <a:pt x="173831" y="610983"/>
                      <a:pt x="175355" y="602220"/>
                      <a:pt x="176117" y="595076"/>
                    </a:cubicBezTo>
                    <a:cubicBezTo>
                      <a:pt x="179642" y="560977"/>
                      <a:pt x="173641" y="530687"/>
                      <a:pt x="154305" y="502017"/>
                    </a:cubicBezTo>
                    <a:cubicBezTo>
                      <a:pt x="148114" y="492778"/>
                      <a:pt x="133064" y="501446"/>
                      <a:pt x="139255" y="510780"/>
                    </a:cubicBezTo>
                    <a:cubicBezTo>
                      <a:pt x="159734" y="541165"/>
                      <a:pt x="165640" y="578027"/>
                      <a:pt x="154496" y="613079"/>
                    </a:cubicBezTo>
                    <a:cubicBezTo>
                      <a:pt x="150781" y="624604"/>
                      <a:pt x="136684" y="632033"/>
                      <a:pt x="127540" y="619556"/>
                    </a:cubicBezTo>
                    <a:cubicBezTo>
                      <a:pt x="122396" y="612602"/>
                      <a:pt x="122015" y="601744"/>
                      <a:pt x="121349" y="593552"/>
                    </a:cubicBezTo>
                    <a:cubicBezTo>
                      <a:pt x="120301" y="580122"/>
                      <a:pt x="121730" y="566597"/>
                      <a:pt x="122015" y="553262"/>
                    </a:cubicBezTo>
                    <a:cubicBezTo>
                      <a:pt x="122206" y="542022"/>
                      <a:pt x="104775" y="542022"/>
                      <a:pt x="104680" y="553262"/>
                    </a:cubicBezTo>
                    <a:cubicBezTo>
                      <a:pt x="104204" y="582980"/>
                      <a:pt x="98869" y="658227"/>
                      <a:pt x="151257" y="641463"/>
                    </a:cubicBezTo>
                    <a:cubicBezTo>
                      <a:pt x="155448" y="640130"/>
                      <a:pt x="158782" y="637748"/>
                      <a:pt x="161735" y="634700"/>
                    </a:cubicBezTo>
                    <a:cubicBezTo>
                      <a:pt x="162116" y="634796"/>
                      <a:pt x="162306" y="635081"/>
                      <a:pt x="162687" y="635177"/>
                    </a:cubicBezTo>
                    <a:cubicBezTo>
                      <a:pt x="191167" y="641558"/>
                      <a:pt x="208217" y="631462"/>
                      <a:pt x="217361" y="613745"/>
                    </a:cubicBezTo>
                    <a:cubicBezTo>
                      <a:pt x="248412" y="620794"/>
                      <a:pt x="272796" y="601268"/>
                      <a:pt x="275844" y="568597"/>
                    </a:cubicBezTo>
                    <a:cubicBezTo>
                      <a:pt x="276130" y="565739"/>
                      <a:pt x="276130" y="562882"/>
                      <a:pt x="276225" y="560120"/>
                    </a:cubicBezTo>
                    <a:cubicBezTo>
                      <a:pt x="288036" y="564692"/>
                      <a:pt x="299752" y="562977"/>
                      <a:pt x="310325" y="552500"/>
                    </a:cubicBezTo>
                    <a:cubicBezTo>
                      <a:pt x="327755" y="535069"/>
                      <a:pt x="338614" y="510685"/>
                      <a:pt x="352139" y="490301"/>
                    </a:cubicBezTo>
                    <a:cubicBezTo>
                      <a:pt x="353282" y="489254"/>
                      <a:pt x="354235" y="488015"/>
                      <a:pt x="354711" y="486110"/>
                    </a:cubicBezTo>
                    <a:cubicBezTo>
                      <a:pt x="357283" y="475347"/>
                      <a:pt x="360712" y="465441"/>
                      <a:pt x="368332" y="457250"/>
                    </a:cubicBezTo>
                    <a:cubicBezTo>
                      <a:pt x="373571" y="451630"/>
                      <a:pt x="380143" y="452201"/>
                      <a:pt x="386525" y="455440"/>
                    </a:cubicBezTo>
                    <a:cubicBezTo>
                      <a:pt x="368141" y="499255"/>
                      <a:pt x="356997" y="545451"/>
                      <a:pt x="340709" y="590123"/>
                    </a:cubicBezTo>
                    <a:cubicBezTo>
                      <a:pt x="317087" y="654608"/>
                      <a:pt x="265652" y="694232"/>
                      <a:pt x="219551" y="741857"/>
                    </a:cubicBezTo>
                    <a:cubicBezTo>
                      <a:pt x="163830" y="799483"/>
                      <a:pt x="164211" y="894257"/>
                      <a:pt x="150686" y="969028"/>
                    </a:cubicBezTo>
                    <a:cubicBezTo>
                      <a:pt x="141542" y="1019891"/>
                      <a:pt x="132874" y="1070755"/>
                      <a:pt x="124492" y="1121714"/>
                    </a:cubicBezTo>
                    <a:cubicBezTo>
                      <a:pt x="130112" y="1127238"/>
                      <a:pt x="134779" y="1133525"/>
                      <a:pt x="139065" y="1140192"/>
                    </a:cubicBezTo>
                    <a:cubicBezTo>
                      <a:pt x="144780" y="1105521"/>
                      <a:pt x="150590" y="1070850"/>
                      <a:pt x="156496" y="1036179"/>
                    </a:cubicBezTo>
                    <a:cubicBezTo>
                      <a:pt x="163544" y="995126"/>
                      <a:pt x="171164" y="954264"/>
                      <a:pt x="178689" y="913307"/>
                    </a:cubicBezTo>
                    <a:cubicBezTo>
                      <a:pt x="189167" y="856728"/>
                      <a:pt x="191834" y="798530"/>
                      <a:pt x="231838" y="754049"/>
                    </a:cubicBezTo>
                    <a:cubicBezTo>
                      <a:pt x="242411" y="742333"/>
                      <a:pt x="253556" y="731284"/>
                      <a:pt x="264700" y="720521"/>
                    </a:cubicBezTo>
                    <a:cubicBezTo>
                      <a:pt x="269843" y="768812"/>
                      <a:pt x="278321" y="800435"/>
                      <a:pt x="330041" y="820914"/>
                    </a:cubicBezTo>
                    <a:cubicBezTo>
                      <a:pt x="378524" y="840155"/>
                      <a:pt x="375380" y="877969"/>
                      <a:pt x="406432" y="910354"/>
                    </a:cubicBezTo>
                    <a:cubicBezTo>
                      <a:pt x="429292" y="934166"/>
                      <a:pt x="480632" y="937691"/>
                      <a:pt x="499967" y="961979"/>
                    </a:cubicBezTo>
                    <a:cubicBezTo>
                      <a:pt x="438245" y="977219"/>
                      <a:pt x="376619" y="996460"/>
                      <a:pt x="315468" y="1012748"/>
                    </a:cubicBezTo>
                    <a:cubicBezTo>
                      <a:pt x="229934" y="1035512"/>
                      <a:pt x="187642" y="1131429"/>
                      <a:pt x="152876" y="1205058"/>
                    </a:cubicBezTo>
                    <a:cubicBezTo>
                      <a:pt x="122301" y="1269827"/>
                      <a:pt x="160401" y="1324882"/>
                      <a:pt x="215932" y="1358410"/>
                    </a:cubicBezTo>
                    <a:cubicBezTo>
                      <a:pt x="300704" y="1409559"/>
                      <a:pt x="408337" y="1424228"/>
                      <a:pt x="505016" y="1433753"/>
                    </a:cubicBezTo>
                    <a:cubicBezTo>
                      <a:pt x="625412" y="1445659"/>
                      <a:pt x="747903" y="1442706"/>
                      <a:pt x="867632" y="1425752"/>
                    </a:cubicBezTo>
                    <a:cubicBezTo>
                      <a:pt x="956405" y="1413179"/>
                      <a:pt x="1133761" y="1387938"/>
                      <a:pt x="1163003" y="1281258"/>
                    </a:cubicBezTo>
                    <a:cubicBezTo>
                      <a:pt x="1168051" y="1262684"/>
                      <a:pt x="1165003" y="1242967"/>
                      <a:pt x="1158145" y="1225346"/>
                    </a:cubicBezTo>
                    <a:cubicBezTo>
                      <a:pt x="1136142" y="1168672"/>
                      <a:pt x="1104900" y="1108283"/>
                      <a:pt x="1068134" y="1059801"/>
                    </a:cubicBezTo>
                    <a:cubicBezTo>
                      <a:pt x="1033463" y="1013986"/>
                      <a:pt x="972217" y="1009414"/>
                      <a:pt x="920877" y="995793"/>
                    </a:cubicBezTo>
                    <a:cubicBezTo>
                      <a:pt x="886397" y="986554"/>
                      <a:pt x="852297" y="975314"/>
                      <a:pt x="817817" y="965599"/>
                    </a:cubicBezTo>
                    <a:cubicBezTo>
                      <a:pt x="820769" y="959789"/>
                      <a:pt x="823246" y="953788"/>
                      <a:pt x="825437" y="947216"/>
                    </a:cubicBezTo>
                    <a:cubicBezTo>
                      <a:pt x="833438" y="922927"/>
                      <a:pt x="871728" y="922451"/>
                      <a:pt x="891540" y="918831"/>
                    </a:cubicBezTo>
                    <a:cubicBezTo>
                      <a:pt x="919544" y="913592"/>
                      <a:pt x="938689" y="896066"/>
                      <a:pt x="951643" y="871778"/>
                    </a:cubicBezTo>
                    <a:cubicBezTo>
                      <a:pt x="960787" y="854633"/>
                      <a:pt x="965454" y="836821"/>
                      <a:pt x="977932" y="821105"/>
                    </a:cubicBezTo>
                    <a:cubicBezTo>
                      <a:pt x="988409" y="807770"/>
                      <a:pt x="1005078" y="800245"/>
                      <a:pt x="1018032" y="789767"/>
                    </a:cubicBezTo>
                    <a:cubicBezTo>
                      <a:pt x="1039273" y="772622"/>
                      <a:pt x="1051846" y="752906"/>
                      <a:pt x="1059656" y="728141"/>
                    </a:cubicBezTo>
                    <a:cubicBezTo>
                      <a:pt x="1062609" y="730903"/>
                      <a:pt x="1065467" y="733665"/>
                      <a:pt x="1068515" y="736523"/>
                    </a:cubicBezTo>
                    <a:cubicBezTo>
                      <a:pt x="1138047" y="801769"/>
                      <a:pt x="1138428" y="904353"/>
                      <a:pt x="1154240" y="993507"/>
                    </a:cubicBezTo>
                    <a:cubicBezTo>
                      <a:pt x="1162145" y="1038179"/>
                      <a:pt x="1169670" y="1082947"/>
                      <a:pt x="1177100" y="1127714"/>
                    </a:cubicBezTo>
                    <a:cubicBezTo>
                      <a:pt x="1177195" y="1128096"/>
                      <a:pt x="1177195" y="1128572"/>
                      <a:pt x="1177290" y="1128953"/>
                    </a:cubicBezTo>
                    <a:cubicBezTo>
                      <a:pt x="1182243" y="1124571"/>
                      <a:pt x="1187482" y="1120571"/>
                      <a:pt x="1192530" y="1116380"/>
                    </a:cubicBezTo>
                    <a:cubicBezTo>
                      <a:pt x="1191673" y="1111141"/>
                      <a:pt x="1190911" y="1105807"/>
                      <a:pt x="1190054" y="1100568"/>
                    </a:cubicBezTo>
                    <a:cubicBezTo>
                      <a:pt x="1174528" y="1007604"/>
                      <a:pt x="1161098" y="913021"/>
                      <a:pt x="1139952" y="821105"/>
                    </a:cubicBezTo>
                    <a:cubicBezTo>
                      <a:pt x="1132808" y="789958"/>
                      <a:pt x="1119950" y="765764"/>
                      <a:pt x="1098614" y="742142"/>
                    </a:cubicBezTo>
                    <a:cubicBezTo>
                      <a:pt x="1053179" y="691660"/>
                      <a:pt x="1003649" y="655655"/>
                      <a:pt x="977456" y="590409"/>
                    </a:cubicBezTo>
                    <a:cubicBezTo>
                      <a:pt x="959834" y="546499"/>
                      <a:pt x="949928" y="499922"/>
                      <a:pt x="931736" y="456107"/>
                    </a:cubicBezTo>
                    <a:cubicBezTo>
                      <a:pt x="934403" y="454868"/>
                      <a:pt x="937165" y="453916"/>
                      <a:pt x="939927" y="453630"/>
                    </a:cubicBezTo>
                    <a:cubicBezTo>
                      <a:pt x="954786" y="451725"/>
                      <a:pt x="960977" y="476585"/>
                      <a:pt x="963359" y="486491"/>
                    </a:cubicBezTo>
                    <a:cubicBezTo>
                      <a:pt x="963835" y="488396"/>
                      <a:pt x="964787" y="489635"/>
                      <a:pt x="965930" y="490682"/>
                    </a:cubicBezTo>
                    <a:cubicBezTo>
                      <a:pt x="979837" y="511447"/>
                      <a:pt x="991172" y="534116"/>
                      <a:pt x="1007745" y="552881"/>
                    </a:cubicBezTo>
                    <a:cubicBezTo>
                      <a:pt x="1017461" y="563930"/>
                      <a:pt x="1029938" y="565073"/>
                      <a:pt x="1041845" y="560501"/>
                    </a:cubicBezTo>
                    <a:cubicBezTo>
                      <a:pt x="1041940" y="563358"/>
                      <a:pt x="1041940" y="566216"/>
                      <a:pt x="1042226" y="569073"/>
                    </a:cubicBezTo>
                    <a:cubicBezTo>
                      <a:pt x="1045178" y="601744"/>
                      <a:pt x="1069658" y="621270"/>
                      <a:pt x="1100709" y="614222"/>
                    </a:cubicBezTo>
                    <a:cubicBezTo>
                      <a:pt x="1109853" y="631938"/>
                      <a:pt x="1126903" y="642035"/>
                      <a:pt x="1155383" y="635653"/>
                    </a:cubicBezTo>
                    <a:cubicBezTo>
                      <a:pt x="1155954" y="635558"/>
                      <a:pt x="1156335" y="635177"/>
                      <a:pt x="1156811" y="634986"/>
                    </a:cubicBezTo>
                    <a:cubicBezTo>
                      <a:pt x="1159193" y="637177"/>
                      <a:pt x="1161764" y="639272"/>
                      <a:pt x="1164717" y="641082"/>
                    </a:cubicBezTo>
                    <a:cubicBezTo>
                      <a:pt x="1181005" y="650798"/>
                      <a:pt x="1200055" y="639177"/>
                      <a:pt x="1207579" y="624699"/>
                    </a:cubicBezTo>
                    <a:cubicBezTo>
                      <a:pt x="1218438" y="603839"/>
                      <a:pt x="1213675" y="576217"/>
                      <a:pt x="1213390" y="553738"/>
                    </a:cubicBezTo>
                    <a:cubicBezTo>
                      <a:pt x="1213199" y="542498"/>
                      <a:pt x="1195864" y="542498"/>
                      <a:pt x="1196054" y="553738"/>
                    </a:cubicBezTo>
                    <a:cubicBezTo>
                      <a:pt x="1196245" y="565263"/>
                      <a:pt x="1197007" y="576788"/>
                      <a:pt x="1196912" y="588314"/>
                    </a:cubicBezTo>
                    <a:cubicBezTo>
                      <a:pt x="1196816" y="600029"/>
                      <a:pt x="1187387" y="647273"/>
                      <a:pt x="1166908" y="620222"/>
                    </a:cubicBezTo>
                    <a:cubicBezTo>
                      <a:pt x="1144715" y="590981"/>
                      <a:pt x="1161383" y="537069"/>
                      <a:pt x="1178719" y="511256"/>
                    </a:cubicBezTo>
                    <a:cubicBezTo>
                      <a:pt x="1185005" y="501922"/>
                      <a:pt x="1169956" y="493254"/>
                      <a:pt x="1163669" y="502493"/>
                    </a:cubicBezTo>
                    <a:cubicBezTo>
                      <a:pt x="1146239" y="528401"/>
                      <a:pt x="1129570" y="584789"/>
                      <a:pt x="1145953" y="619746"/>
                    </a:cubicBezTo>
                    <a:cubicBezTo>
                      <a:pt x="1086136" y="627747"/>
                      <a:pt x="1112901" y="518400"/>
                      <a:pt x="1130046" y="492492"/>
                    </a:cubicBezTo>
                    <a:cubicBezTo>
                      <a:pt x="1136237" y="483158"/>
                      <a:pt x="1121188" y="474395"/>
                      <a:pt x="1114997" y="483729"/>
                    </a:cubicBezTo>
                    <a:cubicBezTo>
                      <a:pt x="1098995" y="507827"/>
                      <a:pt x="1086422" y="560596"/>
                      <a:pt x="1094899" y="597553"/>
                    </a:cubicBezTo>
                    <a:cubicBezTo>
                      <a:pt x="1056608" y="604887"/>
                      <a:pt x="1057085" y="556691"/>
                      <a:pt x="1060895" y="530973"/>
                    </a:cubicBezTo>
                    <a:cubicBezTo>
                      <a:pt x="1064609" y="505541"/>
                      <a:pt x="1074706" y="481253"/>
                      <a:pt x="1091565" y="461631"/>
                    </a:cubicBezTo>
                    <a:cubicBezTo>
                      <a:pt x="1098804" y="453154"/>
                      <a:pt x="1086612" y="440771"/>
                      <a:pt x="1079278" y="449344"/>
                    </a:cubicBezTo>
                    <a:cubicBezTo>
                      <a:pt x="1076230" y="452963"/>
                      <a:pt x="1073372" y="456773"/>
                      <a:pt x="1070610" y="460583"/>
                    </a:cubicBezTo>
                    <a:cubicBezTo>
                      <a:pt x="1059180" y="435437"/>
                      <a:pt x="1040701" y="416197"/>
                      <a:pt x="1011746" y="409529"/>
                    </a:cubicBezTo>
                    <a:cubicBezTo>
                      <a:pt x="1000125" y="406862"/>
                      <a:pt x="985266" y="410958"/>
                      <a:pt x="973741" y="412673"/>
                    </a:cubicBezTo>
                    <a:cubicBezTo>
                      <a:pt x="960120" y="414768"/>
                      <a:pt x="938403" y="421055"/>
                      <a:pt x="935736" y="400004"/>
                    </a:cubicBezTo>
                    <a:cubicBezTo>
                      <a:pt x="934212" y="388289"/>
                      <a:pt x="971264" y="385717"/>
                      <a:pt x="976884" y="384574"/>
                    </a:cubicBezTo>
                    <a:cubicBezTo>
                      <a:pt x="1040321" y="372477"/>
                      <a:pt x="1073753" y="416768"/>
                      <a:pt x="1126808" y="437914"/>
                    </a:cubicBezTo>
                    <a:cubicBezTo>
                      <a:pt x="1147667" y="446201"/>
                      <a:pt x="1168622" y="451535"/>
                      <a:pt x="1188244" y="462965"/>
                    </a:cubicBezTo>
                    <a:cubicBezTo>
                      <a:pt x="1227201" y="485634"/>
                      <a:pt x="1232345" y="539736"/>
                      <a:pt x="1229963" y="579646"/>
                    </a:cubicBezTo>
                    <a:cubicBezTo>
                      <a:pt x="1226629" y="635748"/>
                      <a:pt x="1208437" y="683278"/>
                      <a:pt x="1219010" y="740047"/>
                    </a:cubicBezTo>
                    <a:cubicBezTo>
                      <a:pt x="1225963" y="777671"/>
                      <a:pt x="1241870" y="814342"/>
                      <a:pt x="1257681" y="849203"/>
                    </a:cubicBezTo>
                    <a:cubicBezTo>
                      <a:pt x="1274254" y="885875"/>
                      <a:pt x="1291019" y="922451"/>
                      <a:pt x="1307211" y="959312"/>
                    </a:cubicBezTo>
                    <a:cubicBezTo>
                      <a:pt x="1311497" y="951788"/>
                      <a:pt x="1315498" y="943787"/>
                      <a:pt x="1316355" y="936833"/>
                    </a:cubicBezTo>
                    <a:cubicBezTo>
                      <a:pt x="1314355" y="933023"/>
                      <a:pt x="1312736" y="929499"/>
                      <a:pt x="1311212" y="926070"/>
                    </a:cubicBezTo>
                    <a:close/>
                    <a:moveTo>
                      <a:pt x="309848" y="524020"/>
                    </a:moveTo>
                    <a:cubicBezTo>
                      <a:pt x="300419" y="538593"/>
                      <a:pt x="292132" y="550690"/>
                      <a:pt x="275654" y="540212"/>
                    </a:cubicBezTo>
                    <a:cubicBezTo>
                      <a:pt x="273939" y="518876"/>
                      <a:pt x="268224" y="498017"/>
                      <a:pt x="258604" y="479062"/>
                    </a:cubicBezTo>
                    <a:cubicBezTo>
                      <a:pt x="270701" y="442105"/>
                      <a:pt x="294418" y="425341"/>
                      <a:pt x="330899" y="428103"/>
                    </a:cubicBezTo>
                    <a:cubicBezTo>
                      <a:pt x="311563" y="452297"/>
                      <a:pt x="304514" y="486206"/>
                      <a:pt x="314611" y="515638"/>
                    </a:cubicBezTo>
                    <a:cubicBezTo>
                      <a:pt x="314706" y="515828"/>
                      <a:pt x="314801" y="515924"/>
                      <a:pt x="314897" y="516019"/>
                    </a:cubicBezTo>
                    <a:cubicBezTo>
                      <a:pt x="313182" y="518686"/>
                      <a:pt x="311563" y="521353"/>
                      <a:pt x="309848" y="524020"/>
                    </a:cubicBezTo>
                    <a:close/>
                    <a:moveTo>
                      <a:pt x="338137" y="479633"/>
                    </a:moveTo>
                    <a:cubicBezTo>
                      <a:pt x="337947" y="479919"/>
                      <a:pt x="337757" y="480110"/>
                      <a:pt x="337566" y="480395"/>
                    </a:cubicBezTo>
                    <a:cubicBezTo>
                      <a:pt x="334328" y="485253"/>
                      <a:pt x="331184" y="490206"/>
                      <a:pt x="328041" y="495254"/>
                    </a:cubicBezTo>
                    <a:cubicBezTo>
                      <a:pt x="325565" y="471537"/>
                      <a:pt x="334423" y="447248"/>
                      <a:pt x="352139" y="430770"/>
                    </a:cubicBezTo>
                    <a:cubicBezTo>
                      <a:pt x="352139" y="430770"/>
                      <a:pt x="352139" y="430770"/>
                      <a:pt x="352235" y="430675"/>
                    </a:cubicBezTo>
                    <a:cubicBezTo>
                      <a:pt x="360998" y="431437"/>
                      <a:pt x="369570" y="431532"/>
                      <a:pt x="378619" y="430294"/>
                    </a:cubicBezTo>
                    <a:cubicBezTo>
                      <a:pt x="384715" y="429437"/>
                      <a:pt x="389382" y="426389"/>
                      <a:pt x="392716" y="422293"/>
                    </a:cubicBezTo>
                    <a:cubicBezTo>
                      <a:pt x="425482" y="439724"/>
                      <a:pt x="452914" y="476395"/>
                      <a:pt x="468154" y="510018"/>
                    </a:cubicBezTo>
                    <a:cubicBezTo>
                      <a:pt x="463010" y="511066"/>
                      <a:pt x="458724" y="513447"/>
                      <a:pt x="455105" y="516781"/>
                    </a:cubicBezTo>
                    <a:cubicBezTo>
                      <a:pt x="440055" y="486872"/>
                      <a:pt x="422910" y="455535"/>
                      <a:pt x="392335" y="439533"/>
                    </a:cubicBezTo>
                    <a:cubicBezTo>
                      <a:pt x="363093" y="424103"/>
                      <a:pt x="344424" y="456011"/>
                      <a:pt x="338137" y="479633"/>
                    </a:cubicBezTo>
                    <a:close/>
                    <a:moveTo>
                      <a:pt x="741902" y="965123"/>
                    </a:moveTo>
                    <a:cubicBezTo>
                      <a:pt x="741426" y="961503"/>
                      <a:pt x="741045" y="957884"/>
                      <a:pt x="740664" y="954359"/>
                    </a:cubicBezTo>
                    <a:cubicBezTo>
                      <a:pt x="788956" y="978648"/>
                      <a:pt x="765334" y="1032274"/>
                      <a:pt x="727329" y="1053229"/>
                    </a:cubicBezTo>
                    <a:cubicBezTo>
                      <a:pt x="697135" y="1069802"/>
                      <a:pt x="660273" y="1074089"/>
                      <a:pt x="626555" y="1073613"/>
                    </a:cubicBezTo>
                    <a:cubicBezTo>
                      <a:pt x="591979" y="1073041"/>
                      <a:pt x="557117" y="1060468"/>
                      <a:pt x="539401" y="1029321"/>
                    </a:cubicBezTo>
                    <a:cubicBezTo>
                      <a:pt x="523113" y="1000651"/>
                      <a:pt x="538258" y="971409"/>
                      <a:pt x="563118" y="956645"/>
                    </a:cubicBezTo>
                    <a:cubicBezTo>
                      <a:pt x="561404" y="970266"/>
                      <a:pt x="560165" y="983696"/>
                      <a:pt x="566452" y="996650"/>
                    </a:cubicBezTo>
                    <a:cubicBezTo>
                      <a:pt x="579977" y="1024654"/>
                      <a:pt x="623030" y="1030559"/>
                      <a:pt x="649891" y="1031893"/>
                    </a:cubicBezTo>
                    <a:cubicBezTo>
                      <a:pt x="678656" y="1033322"/>
                      <a:pt x="715709" y="1028178"/>
                      <a:pt x="735425" y="1004842"/>
                    </a:cubicBezTo>
                    <a:cubicBezTo>
                      <a:pt x="745426" y="993031"/>
                      <a:pt x="743807" y="979505"/>
                      <a:pt x="741902" y="965123"/>
                    </a:cubicBezTo>
                    <a:close/>
                    <a:moveTo>
                      <a:pt x="725805" y="986268"/>
                    </a:moveTo>
                    <a:cubicBezTo>
                      <a:pt x="720757" y="1013510"/>
                      <a:pt x="669798" y="1014843"/>
                      <a:pt x="649891" y="1014557"/>
                    </a:cubicBezTo>
                    <a:cubicBezTo>
                      <a:pt x="627031" y="1014176"/>
                      <a:pt x="587883" y="1008366"/>
                      <a:pt x="579406" y="982744"/>
                    </a:cubicBezTo>
                    <a:cubicBezTo>
                      <a:pt x="576358" y="973505"/>
                      <a:pt x="577691" y="960551"/>
                      <a:pt x="579787" y="947882"/>
                    </a:cubicBezTo>
                    <a:cubicBezTo>
                      <a:pt x="581882" y="945311"/>
                      <a:pt x="582263" y="941882"/>
                      <a:pt x="581311" y="938929"/>
                    </a:cubicBezTo>
                    <a:cubicBezTo>
                      <a:pt x="582549" y="931976"/>
                      <a:pt x="583787" y="925308"/>
                      <a:pt x="584264" y="919879"/>
                    </a:cubicBezTo>
                    <a:cubicBezTo>
                      <a:pt x="586740" y="892256"/>
                      <a:pt x="588740" y="864539"/>
                      <a:pt x="589312" y="836821"/>
                    </a:cubicBezTo>
                    <a:cubicBezTo>
                      <a:pt x="611981" y="844822"/>
                      <a:pt x="636842" y="849299"/>
                      <a:pt x="663321" y="849584"/>
                    </a:cubicBezTo>
                    <a:cubicBezTo>
                      <a:pt x="681799" y="849775"/>
                      <a:pt x="699230" y="847679"/>
                      <a:pt x="715423" y="843584"/>
                    </a:cubicBezTo>
                    <a:cubicBezTo>
                      <a:pt x="716185" y="869111"/>
                      <a:pt x="718090" y="894447"/>
                      <a:pt x="720376" y="919879"/>
                    </a:cubicBezTo>
                    <a:cubicBezTo>
                      <a:pt x="722186" y="940262"/>
                      <a:pt x="729520" y="966266"/>
                      <a:pt x="725805" y="986268"/>
                    </a:cubicBezTo>
                    <a:close/>
                    <a:moveTo>
                      <a:pt x="676085" y="831773"/>
                    </a:moveTo>
                    <a:cubicBezTo>
                      <a:pt x="542925" y="842726"/>
                      <a:pt x="465011" y="734427"/>
                      <a:pt x="453771" y="612507"/>
                    </a:cubicBezTo>
                    <a:cubicBezTo>
                      <a:pt x="451580" y="588980"/>
                      <a:pt x="453390" y="564501"/>
                      <a:pt x="459772" y="541736"/>
                    </a:cubicBezTo>
                    <a:cubicBezTo>
                      <a:pt x="467106" y="515543"/>
                      <a:pt x="497967" y="530687"/>
                      <a:pt x="513683" y="535069"/>
                    </a:cubicBezTo>
                    <a:cubicBezTo>
                      <a:pt x="550831" y="545451"/>
                      <a:pt x="585883" y="540022"/>
                      <a:pt x="622840" y="531830"/>
                    </a:cubicBezTo>
                    <a:cubicBezTo>
                      <a:pt x="675894" y="520019"/>
                      <a:pt x="723519" y="544499"/>
                      <a:pt x="776669" y="540593"/>
                    </a:cubicBezTo>
                    <a:cubicBezTo>
                      <a:pt x="791147" y="539546"/>
                      <a:pt x="805434" y="534783"/>
                      <a:pt x="819245" y="530783"/>
                    </a:cubicBezTo>
                    <a:cubicBezTo>
                      <a:pt x="851821" y="521448"/>
                      <a:pt x="860489" y="542213"/>
                      <a:pt x="864013" y="572216"/>
                    </a:cubicBezTo>
                    <a:cubicBezTo>
                      <a:pt x="871252" y="693470"/>
                      <a:pt x="808006" y="821009"/>
                      <a:pt x="676085" y="831773"/>
                    </a:cubicBezTo>
                    <a:close/>
                    <a:moveTo>
                      <a:pt x="830485" y="510494"/>
                    </a:moveTo>
                    <a:cubicBezTo>
                      <a:pt x="807530" y="514685"/>
                      <a:pt x="786289" y="522591"/>
                      <a:pt x="762572" y="524401"/>
                    </a:cubicBezTo>
                    <a:cubicBezTo>
                      <a:pt x="723519" y="527258"/>
                      <a:pt x="685991" y="508685"/>
                      <a:pt x="646557" y="509447"/>
                    </a:cubicBezTo>
                    <a:cubicBezTo>
                      <a:pt x="608076" y="510209"/>
                      <a:pt x="574929" y="528592"/>
                      <a:pt x="534924" y="522305"/>
                    </a:cubicBezTo>
                    <a:cubicBezTo>
                      <a:pt x="518636" y="519734"/>
                      <a:pt x="503301" y="513447"/>
                      <a:pt x="487204" y="510590"/>
                    </a:cubicBezTo>
                    <a:cubicBezTo>
                      <a:pt x="477203" y="486682"/>
                      <a:pt x="461582" y="460679"/>
                      <a:pt x="442151" y="439438"/>
                    </a:cubicBezTo>
                    <a:cubicBezTo>
                      <a:pt x="464439" y="392384"/>
                      <a:pt x="482727" y="356189"/>
                      <a:pt x="536353" y="336758"/>
                    </a:cubicBezTo>
                    <a:cubicBezTo>
                      <a:pt x="579215" y="321233"/>
                      <a:pt x="625412" y="319232"/>
                      <a:pt x="670465" y="316184"/>
                    </a:cubicBezTo>
                    <a:cubicBezTo>
                      <a:pt x="728472" y="312184"/>
                      <a:pt x="773430" y="296563"/>
                      <a:pt x="803053" y="247509"/>
                    </a:cubicBezTo>
                    <a:cubicBezTo>
                      <a:pt x="842105" y="300182"/>
                      <a:pt x="872204" y="368191"/>
                      <a:pt x="882301" y="432485"/>
                    </a:cubicBezTo>
                    <a:cubicBezTo>
                      <a:pt x="859631" y="454773"/>
                      <a:pt x="841629" y="483920"/>
                      <a:pt x="830485" y="510494"/>
                    </a:cubicBezTo>
                    <a:close/>
                    <a:moveTo>
                      <a:pt x="381191" y="522686"/>
                    </a:moveTo>
                    <a:cubicBezTo>
                      <a:pt x="390049" y="526973"/>
                      <a:pt x="396431" y="534688"/>
                      <a:pt x="398240" y="544689"/>
                    </a:cubicBezTo>
                    <a:cubicBezTo>
                      <a:pt x="400241" y="555738"/>
                      <a:pt x="416909" y="551071"/>
                      <a:pt x="415004" y="540117"/>
                    </a:cubicBezTo>
                    <a:cubicBezTo>
                      <a:pt x="412147" y="524210"/>
                      <a:pt x="400622" y="512399"/>
                      <a:pt x="386334" y="506113"/>
                    </a:cubicBezTo>
                    <a:cubicBezTo>
                      <a:pt x="390620" y="492587"/>
                      <a:pt x="395192" y="479157"/>
                      <a:pt x="400526" y="466108"/>
                    </a:cubicBezTo>
                    <a:cubicBezTo>
                      <a:pt x="403955" y="469442"/>
                      <a:pt x="407003" y="472775"/>
                      <a:pt x="409194" y="475061"/>
                    </a:cubicBezTo>
                    <a:cubicBezTo>
                      <a:pt x="424625" y="491540"/>
                      <a:pt x="434245" y="513447"/>
                      <a:pt x="444246" y="533450"/>
                    </a:cubicBezTo>
                    <a:cubicBezTo>
                      <a:pt x="435864" y="554595"/>
                      <a:pt x="436055" y="583932"/>
                      <a:pt x="436055" y="598886"/>
                    </a:cubicBezTo>
                    <a:cubicBezTo>
                      <a:pt x="436055" y="602887"/>
                      <a:pt x="436150" y="606792"/>
                      <a:pt x="436245" y="610793"/>
                    </a:cubicBezTo>
                    <a:cubicBezTo>
                      <a:pt x="421577" y="613841"/>
                      <a:pt x="405194" y="613555"/>
                      <a:pt x="391001" y="608411"/>
                    </a:cubicBezTo>
                    <a:cubicBezTo>
                      <a:pt x="381000" y="595648"/>
                      <a:pt x="373094" y="581265"/>
                      <a:pt x="367951" y="566882"/>
                    </a:cubicBezTo>
                    <a:cubicBezTo>
                      <a:pt x="372428" y="552309"/>
                      <a:pt x="376714" y="537450"/>
                      <a:pt x="381191" y="522686"/>
                    </a:cubicBezTo>
                    <a:close/>
                    <a:moveTo>
                      <a:pt x="439484" y="646511"/>
                    </a:moveTo>
                    <a:cubicBezTo>
                      <a:pt x="429578" y="642511"/>
                      <a:pt x="420338" y="636891"/>
                      <a:pt x="411956" y="630128"/>
                    </a:cubicBezTo>
                    <a:cubicBezTo>
                      <a:pt x="420434" y="630509"/>
                      <a:pt x="429101" y="629747"/>
                      <a:pt x="437198" y="628319"/>
                    </a:cubicBezTo>
                    <a:cubicBezTo>
                      <a:pt x="437769" y="634415"/>
                      <a:pt x="438531" y="640511"/>
                      <a:pt x="439484" y="646511"/>
                    </a:cubicBezTo>
                    <a:close/>
                    <a:moveTo>
                      <a:pt x="359378" y="590885"/>
                    </a:moveTo>
                    <a:cubicBezTo>
                      <a:pt x="376714" y="625080"/>
                      <a:pt x="406527" y="655655"/>
                      <a:pt x="443389" y="666228"/>
                    </a:cubicBezTo>
                    <a:cubicBezTo>
                      <a:pt x="444913" y="672515"/>
                      <a:pt x="446532" y="678801"/>
                      <a:pt x="448437" y="684897"/>
                    </a:cubicBezTo>
                    <a:cubicBezTo>
                      <a:pt x="405384" y="676229"/>
                      <a:pt x="371380" y="647750"/>
                      <a:pt x="352330" y="608126"/>
                    </a:cubicBezTo>
                    <a:cubicBezTo>
                      <a:pt x="354806" y="602506"/>
                      <a:pt x="357187" y="596696"/>
                      <a:pt x="359378" y="590885"/>
                    </a:cubicBezTo>
                    <a:close/>
                    <a:moveTo>
                      <a:pt x="479203" y="929023"/>
                    </a:moveTo>
                    <a:cubicBezTo>
                      <a:pt x="452152" y="920355"/>
                      <a:pt x="430530" y="915783"/>
                      <a:pt x="413099" y="889494"/>
                    </a:cubicBezTo>
                    <a:cubicBezTo>
                      <a:pt x="404908" y="877112"/>
                      <a:pt x="399383" y="862538"/>
                      <a:pt x="392335" y="849489"/>
                    </a:cubicBezTo>
                    <a:cubicBezTo>
                      <a:pt x="381953" y="830058"/>
                      <a:pt x="364236" y="816342"/>
                      <a:pt x="344138" y="808055"/>
                    </a:cubicBezTo>
                    <a:cubicBezTo>
                      <a:pt x="324136" y="799769"/>
                      <a:pt x="306419" y="794911"/>
                      <a:pt x="293180" y="776051"/>
                    </a:cubicBezTo>
                    <a:cubicBezTo>
                      <a:pt x="279749" y="757001"/>
                      <a:pt x="282321" y="727474"/>
                      <a:pt x="280321" y="704995"/>
                    </a:cubicBezTo>
                    <a:cubicBezTo>
                      <a:pt x="302800" y="682992"/>
                      <a:pt x="324326" y="660418"/>
                      <a:pt x="340424" y="632033"/>
                    </a:cubicBezTo>
                    <a:cubicBezTo>
                      <a:pt x="341281" y="630509"/>
                      <a:pt x="342043" y="628985"/>
                      <a:pt x="342900" y="627461"/>
                    </a:cubicBezTo>
                    <a:cubicBezTo>
                      <a:pt x="366712" y="668990"/>
                      <a:pt x="406908" y="696232"/>
                      <a:pt x="455009" y="703376"/>
                    </a:cubicBezTo>
                    <a:cubicBezTo>
                      <a:pt x="477203" y="759764"/>
                      <a:pt x="517874" y="805388"/>
                      <a:pt x="572072" y="829963"/>
                    </a:cubicBezTo>
                    <a:cubicBezTo>
                      <a:pt x="571691" y="865491"/>
                      <a:pt x="568357" y="900829"/>
                      <a:pt x="565404" y="936167"/>
                    </a:cubicBezTo>
                    <a:cubicBezTo>
                      <a:pt x="555498" y="940262"/>
                      <a:pt x="546354" y="945977"/>
                      <a:pt x="538639" y="952931"/>
                    </a:cubicBezTo>
                    <a:cubicBezTo>
                      <a:pt x="538448" y="952931"/>
                      <a:pt x="538258" y="952931"/>
                      <a:pt x="537972" y="952931"/>
                    </a:cubicBezTo>
                    <a:cubicBezTo>
                      <a:pt x="531209" y="954359"/>
                      <a:pt x="524447" y="955979"/>
                      <a:pt x="517684" y="957503"/>
                    </a:cubicBezTo>
                    <a:cubicBezTo>
                      <a:pt x="509587" y="942834"/>
                      <a:pt x="495395" y="934262"/>
                      <a:pt x="479203" y="929023"/>
                    </a:cubicBezTo>
                    <a:close/>
                    <a:moveTo>
                      <a:pt x="986695" y="1029416"/>
                    </a:moveTo>
                    <a:cubicBezTo>
                      <a:pt x="1045274" y="1045037"/>
                      <a:pt x="1069848" y="1090853"/>
                      <a:pt x="1096709" y="1140192"/>
                    </a:cubicBezTo>
                    <a:cubicBezTo>
                      <a:pt x="1114901" y="1173530"/>
                      <a:pt x="1138238" y="1210296"/>
                      <a:pt x="1146524" y="1247729"/>
                    </a:cubicBezTo>
                    <a:cubicBezTo>
                      <a:pt x="1163860" y="1326787"/>
                      <a:pt x="1044607" y="1365935"/>
                      <a:pt x="989838" y="1382127"/>
                    </a:cubicBezTo>
                    <a:cubicBezTo>
                      <a:pt x="876681" y="1415655"/>
                      <a:pt x="755428" y="1423751"/>
                      <a:pt x="637985" y="1423085"/>
                    </a:cubicBezTo>
                    <a:cubicBezTo>
                      <a:pt x="522732" y="1422323"/>
                      <a:pt x="403670" y="1411559"/>
                      <a:pt x="293942" y="1374507"/>
                    </a:cubicBezTo>
                    <a:cubicBezTo>
                      <a:pt x="233077" y="1353933"/>
                      <a:pt x="142018" y="1310499"/>
                      <a:pt x="161354" y="1231442"/>
                    </a:cubicBezTo>
                    <a:cubicBezTo>
                      <a:pt x="169926" y="1196199"/>
                      <a:pt x="193929" y="1162576"/>
                      <a:pt x="212027" y="1131715"/>
                    </a:cubicBezTo>
                    <a:cubicBezTo>
                      <a:pt x="242507" y="1079708"/>
                      <a:pt x="270605" y="1042561"/>
                      <a:pt x="331661" y="1026368"/>
                    </a:cubicBezTo>
                    <a:cubicBezTo>
                      <a:pt x="394811" y="1009509"/>
                      <a:pt x="458343" y="989316"/>
                      <a:pt x="522161" y="974457"/>
                    </a:cubicBezTo>
                    <a:cubicBezTo>
                      <a:pt x="516541" y="985697"/>
                      <a:pt x="514255" y="998746"/>
                      <a:pt x="516731" y="1012938"/>
                    </a:cubicBezTo>
                    <a:cubicBezTo>
                      <a:pt x="525018" y="1061230"/>
                      <a:pt x="568071" y="1086567"/>
                      <a:pt x="614553" y="1090091"/>
                    </a:cubicBezTo>
                    <a:cubicBezTo>
                      <a:pt x="663321" y="1093805"/>
                      <a:pt x="742283" y="1085804"/>
                      <a:pt x="772382" y="1039894"/>
                    </a:cubicBezTo>
                    <a:cubicBezTo>
                      <a:pt x="786765" y="1017891"/>
                      <a:pt x="788194" y="993698"/>
                      <a:pt x="779526" y="973314"/>
                    </a:cubicBezTo>
                    <a:cubicBezTo>
                      <a:pt x="786098" y="974838"/>
                      <a:pt x="792671" y="976362"/>
                      <a:pt x="799243" y="977886"/>
                    </a:cubicBezTo>
                    <a:cubicBezTo>
                      <a:pt x="801148" y="979124"/>
                      <a:pt x="803434" y="979791"/>
                      <a:pt x="805720" y="979505"/>
                    </a:cubicBezTo>
                    <a:cubicBezTo>
                      <a:pt x="866204" y="994555"/>
                      <a:pt x="926687" y="1013414"/>
                      <a:pt x="986695" y="1029416"/>
                    </a:cubicBezTo>
                    <a:close/>
                    <a:moveTo>
                      <a:pt x="1045178" y="714044"/>
                    </a:moveTo>
                    <a:cubicBezTo>
                      <a:pt x="1034320" y="755192"/>
                      <a:pt x="1007078" y="774527"/>
                      <a:pt x="974789" y="799578"/>
                    </a:cubicBezTo>
                    <a:cubicBezTo>
                      <a:pt x="951167" y="817961"/>
                      <a:pt x="944309" y="847775"/>
                      <a:pt x="930878" y="872921"/>
                    </a:cubicBezTo>
                    <a:cubicBezTo>
                      <a:pt x="911447" y="909211"/>
                      <a:pt x="858679" y="902353"/>
                      <a:pt x="825722" y="916545"/>
                    </a:cubicBezTo>
                    <a:cubicBezTo>
                      <a:pt x="811054" y="922832"/>
                      <a:pt x="806387" y="945882"/>
                      <a:pt x="799910" y="960455"/>
                    </a:cubicBezTo>
                    <a:cubicBezTo>
                      <a:pt x="789527" y="957693"/>
                      <a:pt x="779050" y="955121"/>
                      <a:pt x="768572" y="952931"/>
                    </a:cubicBezTo>
                    <a:cubicBezTo>
                      <a:pt x="767715" y="952740"/>
                      <a:pt x="766858" y="952835"/>
                      <a:pt x="766096" y="952931"/>
                    </a:cubicBezTo>
                    <a:cubicBezTo>
                      <a:pt x="758762" y="945215"/>
                      <a:pt x="749427" y="938834"/>
                      <a:pt x="738283" y="934452"/>
                    </a:cubicBezTo>
                    <a:cubicBezTo>
                      <a:pt x="735044" y="902543"/>
                      <a:pt x="733139" y="870158"/>
                      <a:pt x="732663" y="838345"/>
                    </a:cubicBezTo>
                    <a:cubicBezTo>
                      <a:pt x="794099" y="816533"/>
                      <a:pt x="837629" y="765098"/>
                      <a:pt x="861346" y="703661"/>
                    </a:cubicBezTo>
                    <a:cubicBezTo>
                      <a:pt x="910304" y="696803"/>
                      <a:pt x="951262" y="669181"/>
                      <a:pt x="975265" y="626890"/>
                    </a:cubicBezTo>
                    <a:cubicBezTo>
                      <a:pt x="993458" y="660418"/>
                      <a:pt x="1018032" y="687564"/>
                      <a:pt x="1045178" y="714044"/>
                    </a:cubicBezTo>
                    <a:close/>
                    <a:moveTo>
                      <a:pt x="965645" y="607459"/>
                    </a:moveTo>
                    <a:cubicBezTo>
                      <a:pt x="946499" y="647845"/>
                      <a:pt x="911638" y="676801"/>
                      <a:pt x="867728" y="685183"/>
                    </a:cubicBezTo>
                    <a:cubicBezTo>
                      <a:pt x="869633" y="679087"/>
                      <a:pt x="871347" y="672896"/>
                      <a:pt x="872871" y="666609"/>
                    </a:cubicBezTo>
                    <a:cubicBezTo>
                      <a:pt x="910590" y="656417"/>
                      <a:pt x="941070" y="625175"/>
                      <a:pt x="958596" y="590314"/>
                    </a:cubicBezTo>
                    <a:cubicBezTo>
                      <a:pt x="960787" y="596029"/>
                      <a:pt x="963168" y="601839"/>
                      <a:pt x="965645" y="607459"/>
                    </a:cubicBezTo>
                    <a:close/>
                    <a:moveTo>
                      <a:pt x="877062" y="646892"/>
                    </a:moveTo>
                    <a:cubicBezTo>
                      <a:pt x="878396" y="639272"/>
                      <a:pt x="879443" y="631652"/>
                      <a:pt x="880301" y="623937"/>
                    </a:cubicBezTo>
                    <a:cubicBezTo>
                      <a:pt x="889921" y="626699"/>
                      <a:pt x="900208" y="627271"/>
                      <a:pt x="910304" y="626128"/>
                    </a:cubicBezTo>
                    <a:cubicBezTo>
                      <a:pt x="900303" y="634986"/>
                      <a:pt x="889159" y="642225"/>
                      <a:pt x="877062" y="646892"/>
                    </a:cubicBezTo>
                    <a:close/>
                    <a:moveTo>
                      <a:pt x="932021" y="507827"/>
                    </a:moveTo>
                    <a:cubicBezTo>
                      <a:pt x="918305" y="514114"/>
                      <a:pt x="904113" y="522686"/>
                      <a:pt x="897350" y="536593"/>
                    </a:cubicBezTo>
                    <a:cubicBezTo>
                      <a:pt x="892493" y="546594"/>
                      <a:pt x="907447" y="555452"/>
                      <a:pt x="912400" y="545356"/>
                    </a:cubicBezTo>
                    <a:cubicBezTo>
                      <a:pt x="917258" y="535259"/>
                      <a:pt x="927259" y="529259"/>
                      <a:pt x="937260" y="524496"/>
                    </a:cubicBezTo>
                    <a:cubicBezTo>
                      <a:pt x="941451" y="538498"/>
                      <a:pt x="945737" y="552500"/>
                      <a:pt x="950214" y="566311"/>
                    </a:cubicBezTo>
                    <a:cubicBezTo>
                      <a:pt x="950214" y="566406"/>
                      <a:pt x="950119" y="566501"/>
                      <a:pt x="950024" y="566597"/>
                    </a:cubicBezTo>
                    <a:cubicBezTo>
                      <a:pt x="945547" y="579265"/>
                      <a:pt x="938974" y="591838"/>
                      <a:pt x="930688" y="603363"/>
                    </a:cubicBezTo>
                    <a:cubicBezTo>
                      <a:pt x="916019" y="608983"/>
                      <a:pt x="896684" y="612602"/>
                      <a:pt x="881729" y="606221"/>
                    </a:cubicBezTo>
                    <a:cubicBezTo>
                      <a:pt x="882301" y="594886"/>
                      <a:pt x="882301" y="583551"/>
                      <a:pt x="881634" y="572312"/>
                    </a:cubicBezTo>
                    <a:cubicBezTo>
                      <a:pt x="880205" y="560310"/>
                      <a:pt x="878110" y="546023"/>
                      <a:pt x="873347" y="534021"/>
                    </a:cubicBezTo>
                    <a:cubicBezTo>
                      <a:pt x="883634" y="513447"/>
                      <a:pt x="893636" y="492587"/>
                      <a:pt x="908685" y="475061"/>
                    </a:cubicBezTo>
                    <a:cubicBezTo>
                      <a:pt x="911257" y="472109"/>
                      <a:pt x="914114" y="468965"/>
                      <a:pt x="917258" y="466013"/>
                    </a:cubicBezTo>
                    <a:cubicBezTo>
                      <a:pt x="922687" y="479729"/>
                      <a:pt x="927545" y="493730"/>
                      <a:pt x="932021" y="507827"/>
                    </a:cubicBezTo>
                    <a:close/>
                    <a:moveTo>
                      <a:pt x="1058990" y="479062"/>
                    </a:moveTo>
                    <a:cubicBezTo>
                      <a:pt x="1049369" y="498017"/>
                      <a:pt x="1043654" y="518972"/>
                      <a:pt x="1041940" y="540212"/>
                    </a:cubicBezTo>
                    <a:cubicBezTo>
                      <a:pt x="1025271" y="550785"/>
                      <a:pt x="1017365" y="538498"/>
                      <a:pt x="1007745" y="524020"/>
                    </a:cubicBezTo>
                    <a:cubicBezTo>
                      <a:pt x="1006031" y="521448"/>
                      <a:pt x="1004411" y="518686"/>
                      <a:pt x="1002697" y="516114"/>
                    </a:cubicBezTo>
                    <a:cubicBezTo>
                      <a:pt x="1002792" y="515924"/>
                      <a:pt x="1002887" y="515828"/>
                      <a:pt x="1002983" y="515638"/>
                    </a:cubicBezTo>
                    <a:cubicBezTo>
                      <a:pt x="1012984" y="486491"/>
                      <a:pt x="1006126" y="452868"/>
                      <a:pt x="987266" y="428770"/>
                    </a:cubicBezTo>
                    <a:cubicBezTo>
                      <a:pt x="1021747" y="427627"/>
                      <a:pt x="1046131" y="439628"/>
                      <a:pt x="1058990" y="479062"/>
                    </a:cubicBezTo>
                    <a:close/>
                    <a:moveTo>
                      <a:pt x="965454" y="430770"/>
                    </a:moveTo>
                    <a:cubicBezTo>
                      <a:pt x="983171" y="447248"/>
                      <a:pt x="991934" y="471537"/>
                      <a:pt x="989457" y="495254"/>
                    </a:cubicBezTo>
                    <a:cubicBezTo>
                      <a:pt x="986314" y="490301"/>
                      <a:pt x="983266" y="485253"/>
                      <a:pt x="979932" y="480300"/>
                    </a:cubicBezTo>
                    <a:cubicBezTo>
                      <a:pt x="979742" y="480014"/>
                      <a:pt x="979551" y="479824"/>
                      <a:pt x="979361" y="479538"/>
                    </a:cubicBezTo>
                    <a:cubicBezTo>
                      <a:pt x="973074" y="455916"/>
                      <a:pt x="954405" y="424007"/>
                      <a:pt x="925354" y="439247"/>
                    </a:cubicBezTo>
                    <a:cubicBezTo>
                      <a:pt x="894493" y="455440"/>
                      <a:pt x="877348" y="487063"/>
                      <a:pt x="862203" y="517162"/>
                    </a:cubicBezTo>
                    <a:cubicBezTo>
                      <a:pt x="858679" y="513828"/>
                      <a:pt x="854393" y="511447"/>
                      <a:pt x="849249" y="510209"/>
                    </a:cubicBezTo>
                    <a:cubicBezTo>
                      <a:pt x="864489" y="476395"/>
                      <a:pt x="892112" y="439343"/>
                      <a:pt x="925163" y="421912"/>
                    </a:cubicBezTo>
                    <a:cubicBezTo>
                      <a:pt x="926783" y="423817"/>
                      <a:pt x="928592" y="425531"/>
                      <a:pt x="930593" y="426770"/>
                    </a:cubicBezTo>
                    <a:cubicBezTo>
                      <a:pt x="940880" y="432770"/>
                      <a:pt x="954024" y="432199"/>
                      <a:pt x="965454" y="430770"/>
                    </a:cubicBezTo>
                    <a:close/>
                    <a:moveTo>
                      <a:pt x="1103090" y="407148"/>
                    </a:moveTo>
                    <a:cubicBezTo>
                      <a:pt x="1086326" y="396099"/>
                      <a:pt x="1072706" y="380669"/>
                      <a:pt x="1053084" y="373715"/>
                    </a:cubicBezTo>
                    <a:cubicBezTo>
                      <a:pt x="1017270" y="360952"/>
                      <a:pt x="958882" y="357428"/>
                      <a:pt x="925925" y="380573"/>
                    </a:cubicBezTo>
                    <a:cubicBezTo>
                      <a:pt x="918401" y="385907"/>
                      <a:pt x="916400" y="396290"/>
                      <a:pt x="918115" y="406100"/>
                    </a:cubicBezTo>
                    <a:cubicBezTo>
                      <a:pt x="910971" y="409720"/>
                      <a:pt x="904018" y="414101"/>
                      <a:pt x="897446" y="419150"/>
                    </a:cubicBezTo>
                    <a:cubicBezTo>
                      <a:pt x="884873" y="350665"/>
                      <a:pt x="850392" y="279323"/>
                      <a:pt x="807911" y="225602"/>
                    </a:cubicBezTo>
                    <a:cubicBezTo>
                      <a:pt x="805529" y="222554"/>
                      <a:pt x="802481" y="222077"/>
                      <a:pt x="799814" y="223125"/>
                    </a:cubicBezTo>
                    <a:cubicBezTo>
                      <a:pt x="797624" y="223506"/>
                      <a:pt x="795623" y="224744"/>
                      <a:pt x="794290" y="227411"/>
                    </a:cubicBezTo>
                    <a:cubicBezTo>
                      <a:pt x="752285" y="310374"/>
                      <a:pt x="670274" y="293324"/>
                      <a:pt x="592265" y="305802"/>
                    </a:cubicBezTo>
                    <a:cubicBezTo>
                      <a:pt x="554450" y="311898"/>
                      <a:pt x="515207" y="321042"/>
                      <a:pt x="483394" y="343331"/>
                    </a:cubicBezTo>
                    <a:cubicBezTo>
                      <a:pt x="456248" y="362381"/>
                      <a:pt x="442341" y="396671"/>
                      <a:pt x="428911" y="426579"/>
                    </a:cubicBezTo>
                    <a:cubicBezTo>
                      <a:pt x="419576" y="418292"/>
                      <a:pt x="409575" y="411244"/>
                      <a:pt x="398907" y="406005"/>
                    </a:cubicBezTo>
                    <a:cubicBezTo>
                      <a:pt x="399764" y="398195"/>
                      <a:pt x="398240" y="389908"/>
                      <a:pt x="394621" y="383907"/>
                    </a:cubicBezTo>
                    <a:cubicBezTo>
                      <a:pt x="381953" y="362762"/>
                      <a:pt x="325374" y="364190"/>
                      <a:pt x="304324" y="364667"/>
                    </a:cubicBezTo>
                    <a:cubicBezTo>
                      <a:pt x="275654" y="365429"/>
                      <a:pt x="253079" y="379335"/>
                      <a:pt x="230600" y="394099"/>
                    </a:cubicBezTo>
                    <a:cubicBezTo>
                      <a:pt x="229362" y="364476"/>
                      <a:pt x="233077" y="335996"/>
                      <a:pt x="253270" y="311993"/>
                    </a:cubicBezTo>
                    <a:cubicBezTo>
                      <a:pt x="269748" y="292467"/>
                      <a:pt x="293846" y="280275"/>
                      <a:pt x="313563" y="264368"/>
                    </a:cubicBezTo>
                    <a:cubicBezTo>
                      <a:pt x="338137" y="244556"/>
                      <a:pt x="357378" y="222077"/>
                      <a:pt x="373190" y="194645"/>
                    </a:cubicBezTo>
                    <a:cubicBezTo>
                      <a:pt x="399574" y="148925"/>
                      <a:pt x="406813" y="98633"/>
                      <a:pt x="462058" y="77488"/>
                    </a:cubicBezTo>
                    <a:cubicBezTo>
                      <a:pt x="498729" y="63486"/>
                      <a:pt x="540068" y="68725"/>
                      <a:pt x="576072" y="52247"/>
                    </a:cubicBezTo>
                    <a:cubicBezTo>
                      <a:pt x="600647" y="41007"/>
                      <a:pt x="621697" y="28434"/>
                      <a:pt x="648176" y="22148"/>
                    </a:cubicBezTo>
                    <a:cubicBezTo>
                      <a:pt x="726091" y="3669"/>
                      <a:pt x="798767" y="36911"/>
                      <a:pt x="830009" y="111587"/>
                    </a:cubicBezTo>
                    <a:cubicBezTo>
                      <a:pt x="830675" y="113111"/>
                      <a:pt x="831533" y="114159"/>
                      <a:pt x="832580" y="115112"/>
                    </a:cubicBezTo>
                    <a:cubicBezTo>
                      <a:pt x="835057" y="117588"/>
                      <a:pt x="838772" y="118826"/>
                      <a:pt x="842772" y="116826"/>
                    </a:cubicBezTo>
                    <a:cubicBezTo>
                      <a:pt x="879824" y="98252"/>
                      <a:pt x="920306" y="90251"/>
                      <a:pt x="958024" y="111492"/>
                    </a:cubicBezTo>
                    <a:cubicBezTo>
                      <a:pt x="1001649" y="135971"/>
                      <a:pt x="1011841" y="197408"/>
                      <a:pt x="1013841" y="242080"/>
                    </a:cubicBezTo>
                    <a:cubicBezTo>
                      <a:pt x="1014889" y="266464"/>
                      <a:pt x="1013841" y="289705"/>
                      <a:pt x="1032320" y="307898"/>
                    </a:cubicBezTo>
                    <a:cubicBezTo>
                      <a:pt x="1043654" y="319137"/>
                      <a:pt x="1062228" y="319994"/>
                      <a:pt x="1075849" y="326852"/>
                    </a:cubicBezTo>
                    <a:cubicBezTo>
                      <a:pt x="1103948" y="340854"/>
                      <a:pt x="1105472" y="378859"/>
                      <a:pt x="1103090" y="407148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183EF1E4-106B-4841-8E47-FA8F5B5FF1A5}"/>
                  </a:ext>
                </a:extLst>
              </p:cNvPr>
              <p:cNvSpPr/>
              <p:nvPr/>
            </p:nvSpPr>
            <p:spPr>
              <a:xfrm>
                <a:off x="6168078" y="3196600"/>
                <a:ext cx="44510" cy="73438"/>
              </a:xfrm>
              <a:custGeom>
                <a:avLst/>
                <a:gdLst>
                  <a:gd name="connsiteX0" fmla="*/ 10884 w 44510"/>
                  <a:gd name="connsiteY0" fmla="*/ 70188 h 73438"/>
                  <a:gd name="connsiteX1" fmla="*/ 31744 w 44510"/>
                  <a:gd name="connsiteY1" fmla="*/ 70474 h 73438"/>
                  <a:gd name="connsiteX2" fmla="*/ 44317 w 44510"/>
                  <a:gd name="connsiteY2" fmla="*/ 25707 h 73438"/>
                  <a:gd name="connsiteX3" fmla="*/ 34030 w 44510"/>
                  <a:gd name="connsiteY3" fmla="*/ 3132 h 73438"/>
                  <a:gd name="connsiteX4" fmla="*/ 12694 w 44510"/>
                  <a:gd name="connsiteY4" fmla="*/ 2942 h 73438"/>
                  <a:gd name="connsiteX5" fmla="*/ 311 w 44510"/>
                  <a:gd name="connsiteY5" fmla="*/ 47328 h 73438"/>
                  <a:gd name="connsiteX6" fmla="*/ 10884 w 44510"/>
                  <a:gd name="connsiteY6" fmla="*/ 70188 h 7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510" h="73438">
                    <a:moveTo>
                      <a:pt x="10884" y="70188"/>
                    </a:moveTo>
                    <a:cubicBezTo>
                      <a:pt x="17075" y="74665"/>
                      <a:pt x="25362" y="74284"/>
                      <a:pt x="31744" y="70474"/>
                    </a:cubicBezTo>
                    <a:cubicBezTo>
                      <a:pt x="47079" y="61425"/>
                      <a:pt x="44317" y="40756"/>
                      <a:pt x="44317" y="25707"/>
                    </a:cubicBezTo>
                    <a:cubicBezTo>
                      <a:pt x="44126" y="17039"/>
                      <a:pt x="41554" y="8181"/>
                      <a:pt x="34030" y="3132"/>
                    </a:cubicBezTo>
                    <a:cubicBezTo>
                      <a:pt x="27553" y="-1249"/>
                      <a:pt x="19361" y="-773"/>
                      <a:pt x="12694" y="2942"/>
                    </a:cubicBezTo>
                    <a:cubicBezTo>
                      <a:pt x="-2642" y="11514"/>
                      <a:pt x="121" y="32565"/>
                      <a:pt x="311" y="47328"/>
                    </a:cubicBezTo>
                    <a:cubicBezTo>
                      <a:pt x="502" y="55901"/>
                      <a:pt x="3550" y="64950"/>
                      <a:pt x="10884" y="70188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1B52CF38-6C41-41C4-BB2C-BD0B9FCDB4E7}"/>
                </a:ext>
              </a:extLst>
            </p:cNvPr>
            <p:cNvSpPr/>
            <p:nvPr/>
          </p:nvSpPr>
          <p:spPr>
            <a:xfrm>
              <a:off x="5357862" y="2647961"/>
              <a:ext cx="1477104" cy="1312914"/>
            </a:xfrm>
            <a:custGeom>
              <a:avLst/>
              <a:gdLst>
                <a:gd name="connsiteX0" fmla="*/ 1458703 w 1477104"/>
                <a:gd name="connsiteY0" fmla="*/ 574061 h 1312914"/>
                <a:gd name="connsiteX1" fmla="*/ 502393 w 1477104"/>
                <a:gd name="connsiteY1" fmla="*/ 38279 h 1312914"/>
                <a:gd name="connsiteX2" fmla="*/ 99200 w 1477104"/>
                <a:gd name="connsiteY2" fmla="*/ 367463 h 1312914"/>
                <a:gd name="connsiteX3" fmla="*/ 20142 w 1477104"/>
                <a:gd name="connsiteY3" fmla="*/ 922295 h 1312914"/>
                <a:gd name="connsiteX4" fmla="*/ 254838 w 1477104"/>
                <a:gd name="connsiteY4" fmla="*/ 1300532 h 1312914"/>
                <a:gd name="connsiteX5" fmla="*/ 263030 w 1477104"/>
                <a:gd name="connsiteY5" fmla="*/ 1285864 h 1312914"/>
                <a:gd name="connsiteX6" fmla="*/ 36906 w 1477104"/>
                <a:gd name="connsiteY6" fmla="*/ 917723 h 1312914"/>
                <a:gd name="connsiteX7" fmla="*/ 158064 w 1477104"/>
                <a:gd name="connsiteY7" fmla="*/ 311171 h 1312914"/>
                <a:gd name="connsiteX8" fmla="*/ 720230 w 1477104"/>
                <a:gd name="connsiteY8" fmla="*/ 15896 h 1312914"/>
                <a:gd name="connsiteX9" fmla="*/ 1329068 w 1477104"/>
                <a:gd name="connsiteY9" fmla="*/ 324220 h 1312914"/>
                <a:gd name="connsiteX10" fmla="*/ 1425365 w 1477104"/>
                <a:gd name="connsiteY10" fmla="*/ 963728 h 1312914"/>
                <a:gd name="connsiteX11" fmla="*/ 1201718 w 1477104"/>
                <a:gd name="connsiteY11" fmla="*/ 1295294 h 1312914"/>
                <a:gd name="connsiteX12" fmla="*/ 1207624 w 1477104"/>
                <a:gd name="connsiteY12" fmla="*/ 1312915 h 1312914"/>
                <a:gd name="connsiteX13" fmla="*/ 1355928 w 1477104"/>
                <a:gd name="connsiteY13" fmla="*/ 1145656 h 1312914"/>
                <a:gd name="connsiteX14" fmla="*/ 1458703 w 1477104"/>
                <a:gd name="connsiteY14" fmla="*/ 574061 h 131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7104" h="1312914">
                  <a:moveTo>
                    <a:pt x="1458703" y="574061"/>
                  </a:moveTo>
                  <a:cubicBezTo>
                    <a:pt x="1366310" y="158390"/>
                    <a:pt x="905491" y="-102024"/>
                    <a:pt x="502393" y="38279"/>
                  </a:cubicBezTo>
                  <a:cubicBezTo>
                    <a:pt x="335896" y="96191"/>
                    <a:pt x="190354" y="217445"/>
                    <a:pt x="99200" y="367463"/>
                  </a:cubicBezTo>
                  <a:cubicBezTo>
                    <a:pt x="-2242" y="534246"/>
                    <a:pt x="-20530" y="734176"/>
                    <a:pt x="20142" y="922295"/>
                  </a:cubicBezTo>
                  <a:cubicBezTo>
                    <a:pt x="55670" y="1073456"/>
                    <a:pt x="141014" y="1203568"/>
                    <a:pt x="254838" y="1300532"/>
                  </a:cubicBezTo>
                  <a:cubicBezTo>
                    <a:pt x="257600" y="1295675"/>
                    <a:pt x="260363" y="1290722"/>
                    <a:pt x="263030" y="1285864"/>
                  </a:cubicBezTo>
                  <a:cubicBezTo>
                    <a:pt x="153206" y="1191757"/>
                    <a:pt x="71672" y="1065551"/>
                    <a:pt x="36906" y="917723"/>
                  </a:cubicBezTo>
                  <a:cubicBezTo>
                    <a:pt x="-9195" y="704458"/>
                    <a:pt x="26619" y="487669"/>
                    <a:pt x="158064" y="311171"/>
                  </a:cubicBezTo>
                  <a:cubicBezTo>
                    <a:pt x="288461" y="136196"/>
                    <a:pt x="502298" y="21801"/>
                    <a:pt x="720230" y="15896"/>
                  </a:cubicBezTo>
                  <a:cubicBezTo>
                    <a:pt x="956164" y="9514"/>
                    <a:pt x="1192670" y="133434"/>
                    <a:pt x="1329068" y="324220"/>
                  </a:cubicBezTo>
                  <a:cubicBezTo>
                    <a:pt x="1459941" y="507195"/>
                    <a:pt x="1494136" y="750749"/>
                    <a:pt x="1425365" y="963728"/>
                  </a:cubicBezTo>
                  <a:cubicBezTo>
                    <a:pt x="1383551" y="1093078"/>
                    <a:pt x="1304017" y="1207949"/>
                    <a:pt x="1201718" y="1295294"/>
                  </a:cubicBezTo>
                  <a:cubicBezTo>
                    <a:pt x="1203242" y="1301294"/>
                    <a:pt x="1205147" y="1307200"/>
                    <a:pt x="1207624" y="1312915"/>
                  </a:cubicBezTo>
                  <a:cubicBezTo>
                    <a:pt x="1264488" y="1264147"/>
                    <a:pt x="1314590" y="1207378"/>
                    <a:pt x="1355928" y="1145656"/>
                  </a:cubicBezTo>
                  <a:cubicBezTo>
                    <a:pt x="1468514" y="977349"/>
                    <a:pt x="1502327" y="770657"/>
                    <a:pt x="1458703" y="574061"/>
                  </a:cubicBezTo>
                  <a:close/>
                </a:path>
              </a:pathLst>
            </a:custGeom>
            <a:solidFill>
              <a:srgbClr val="421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54" name="Graphic 74">
            <a:extLst>
              <a:ext uri="{FF2B5EF4-FFF2-40B4-BE49-F238E27FC236}">
                <a16:creationId xmlns:a16="http://schemas.microsoft.com/office/drawing/2014/main" id="{83C9B28E-562E-4960-A392-E3035B159F4D}"/>
              </a:ext>
            </a:extLst>
          </p:cNvPr>
          <p:cNvGrpSpPr/>
          <p:nvPr/>
        </p:nvGrpSpPr>
        <p:grpSpPr>
          <a:xfrm>
            <a:off x="8822139" y="5136335"/>
            <a:ext cx="1275231" cy="1168076"/>
            <a:chOff x="5357862" y="2619455"/>
            <a:chExt cx="1477106" cy="1621719"/>
          </a:xfrm>
        </p:grpSpPr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B96870B-CB2D-4E41-8364-F32271656879}"/>
                </a:ext>
              </a:extLst>
            </p:cNvPr>
            <p:cNvSpPr/>
            <p:nvPr/>
          </p:nvSpPr>
          <p:spPr>
            <a:xfrm>
              <a:off x="5371301" y="2733103"/>
              <a:ext cx="1450778" cy="1461039"/>
            </a:xfrm>
            <a:custGeom>
              <a:avLst/>
              <a:gdLst>
                <a:gd name="connsiteX0" fmla="*/ 736795 w 1450778"/>
                <a:gd name="connsiteY0" fmla="*/ 1461040 h 1461039"/>
                <a:gd name="connsiteX1" fmla="*/ 693361 w 1450778"/>
                <a:gd name="connsiteY1" fmla="*/ 1459516 h 1461039"/>
                <a:gd name="connsiteX2" fmla="*/ 19181 w 1450778"/>
                <a:gd name="connsiteY2" fmla="*/ 907352 h 1461039"/>
                <a:gd name="connsiteX3" fmla="*/ 141197 w 1450778"/>
                <a:gd name="connsiteY3" fmla="*/ 297180 h 1461039"/>
                <a:gd name="connsiteX4" fmla="*/ 706791 w 1450778"/>
                <a:gd name="connsiteY4" fmla="*/ 191 h 1461039"/>
                <a:gd name="connsiteX5" fmla="*/ 724222 w 1450778"/>
                <a:gd name="connsiteY5" fmla="*/ 0 h 1461039"/>
                <a:gd name="connsiteX6" fmla="*/ 1319249 w 1450778"/>
                <a:gd name="connsiteY6" fmla="*/ 310325 h 1461039"/>
                <a:gd name="connsiteX7" fmla="*/ 1416118 w 1450778"/>
                <a:gd name="connsiteY7" fmla="*/ 953643 h 1461039"/>
                <a:gd name="connsiteX8" fmla="*/ 736795 w 1450778"/>
                <a:gd name="connsiteY8" fmla="*/ 1461040 h 1461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778" h="1461039">
                  <a:moveTo>
                    <a:pt x="736795" y="1461040"/>
                  </a:moveTo>
                  <a:cubicBezTo>
                    <a:pt x="722317" y="1461040"/>
                    <a:pt x="707744" y="1460564"/>
                    <a:pt x="693361" y="1459516"/>
                  </a:cubicBezTo>
                  <a:cubicBezTo>
                    <a:pt x="367606" y="1437227"/>
                    <a:pt x="90333" y="1210151"/>
                    <a:pt x="19181" y="907352"/>
                  </a:cubicBezTo>
                  <a:cubicBezTo>
                    <a:pt x="-29015" y="684181"/>
                    <a:pt x="14324" y="467487"/>
                    <a:pt x="141197" y="297180"/>
                  </a:cubicBezTo>
                  <a:cubicBezTo>
                    <a:pt x="273308" y="119825"/>
                    <a:pt x="490002" y="6001"/>
                    <a:pt x="706791" y="191"/>
                  </a:cubicBezTo>
                  <a:cubicBezTo>
                    <a:pt x="712601" y="0"/>
                    <a:pt x="718412" y="0"/>
                    <a:pt x="724222" y="0"/>
                  </a:cubicBezTo>
                  <a:cubicBezTo>
                    <a:pt x="950822" y="0"/>
                    <a:pt x="1184375" y="121825"/>
                    <a:pt x="1319249" y="310325"/>
                  </a:cubicBezTo>
                  <a:cubicBezTo>
                    <a:pt x="1448789" y="491395"/>
                    <a:pt x="1485841" y="737902"/>
                    <a:pt x="1416118" y="953643"/>
                  </a:cubicBezTo>
                  <a:cubicBezTo>
                    <a:pt x="1321058" y="1247585"/>
                    <a:pt x="1035404" y="1461040"/>
                    <a:pt x="736795" y="1461040"/>
                  </a:cubicBez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56" name="Graphic 74">
              <a:extLst>
                <a:ext uri="{FF2B5EF4-FFF2-40B4-BE49-F238E27FC236}">
                  <a16:creationId xmlns:a16="http://schemas.microsoft.com/office/drawing/2014/main" id="{571F3EB2-4CBA-4E2E-9488-B3F6D88C8E25}"/>
                </a:ext>
              </a:extLst>
            </p:cNvPr>
            <p:cNvGrpSpPr/>
            <p:nvPr/>
          </p:nvGrpSpPr>
          <p:grpSpPr>
            <a:xfrm>
              <a:off x="5565063" y="2619455"/>
              <a:ext cx="1256351" cy="1621719"/>
              <a:chOff x="5565063" y="2619455"/>
              <a:chExt cx="1256351" cy="1621719"/>
            </a:xfrm>
          </p:grpSpPr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3C95BECE-2C5B-4D96-ABB7-B4A65F56DE3C}"/>
                  </a:ext>
                </a:extLst>
              </p:cNvPr>
              <p:cNvSpPr/>
              <p:nvPr/>
            </p:nvSpPr>
            <p:spPr>
              <a:xfrm>
                <a:off x="5726495" y="3861625"/>
                <a:ext cx="164176" cy="164020"/>
              </a:xfrm>
              <a:custGeom>
                <a:avLst/>
                <a:gdLst>
                  <a:gd name="connsiteX0" fmla="*/ 74610 w 164176"/>
                  <a:gd name="connsiteY0" fmla="*/ 164021 h 164020"/>
                  <a:gd name="connsiteX1" fmla="*/ 55369 w 164176"/>
                  <a:gd name="connsiteY1" fmla="*/ 144971 h 164020"/>
                  <a:gd name="connsiteX2" fmla="*/ 55179 w 164176"/>
                  <a:gd name="connsiteY2" fmla="*/ 122492 h 164020"/>
                  <a:gd name="connsiteX3" fmla="*/ 55274 w 164176"/>
                  <a:gd name="connsiteY3" fmla="*/ 114109 h 164020"/>
                  <a:gd name="connsiteX4" fmla="*/ 53845 w 164176"/>
                  <a:gd name="connsiteY4" fmla="*/ 111062 h 164020"/>
                  <a:gd name="connsiteX5" fmla="*/ 52988 w 164176"/>
                  <a:gd name="connsiteY5" fmla="*/ 110204 h 164020"/>
                  <a:gd name="connsiteX6" fmla="*/ 50035 w 164176"/>
                  <a:gd name="connsiteY6" fmla="*/ 108871 h 164020"/>
                  <a:gd name="connsiteX7" fmla="*/ 42034 w 164176"/>
                  <a:gd name="connsiteY7" fmla="*/ 108966 h 164020"/>
                  <a:gd name="connsiteX8" fmla="*/ 22794 w 164176"/>
                  <a:gd name="connsiteY8" fmla="*/ 108490 h 164020"/>
                  <a:gd name="connsiteX9" fmla="*/ 8506 w 164176"/>
                  <a:gd name="connsiteY9" fmla="*/ 106871 h 164020"/>
                  <a:gd name="connsiteX10" fmla="*/ 791 w 164176"/>
                  <a:gd name="connsiteY10" fmla="*/ 85820 h 164020"/>
                  <a:gd name="connsiteX11" fmla="*/ 600 w 164176"/>
                  <a:gd name="connsiteY11" fmla="*/ 82963 h 164020"/>
                  <a:gd name="connsiteX12" fmla="*/ 3839 w 164176"/>
                  <a:gd name="connsiteY12" fmla="*/ 61817 h 164020"/>
                  <a:gd name="connsiteX13" fmla="*/ 19174 w 164176"/>
                  <a:gd name="connsiteY13" fmla="*/ 55436 h 164020"/>
                  <a:gd name="connsiteX14" fmla="*/ 30985 w 164176"/>
                  <a:gd name="connsiteY14" fmla="*/ 55054 h 164020"/>
                  <a:gd name="connsiteX15" fmla="*/ 41653 w 164176"/>
                  <a:gd name="connsiteY15" fmla="*/ 55245 h 164020"/>
                  <a:gd name="connsiteX16" fmla="*/ 50130 w 164176"/>
                  <a:gd name="connsiteY16" fmla="*/ 55340 h 164020"/>
                  <a:gd name="connsiteX17" fmla="*/ 53178 w 164176"/>
                  <a:gd name="connsiteY17" fmla="*/ 53912 h 164020"/>
                  <a:gd name="connsiteX18" fmla="*/ 54036 w 164176"/>
                  <a:gd name="connsiteY18" fmla="*/ 53054 h 164020"/>
                  <a:gd name="connsiteX19" fmla="*/ 55369 w 164176"/>
                  <a:gd name="connsiteY19" fmla="*/ 50006 h 164020"/>
                  <a:gd name="connsiteX20" fmla="*/ 55750 w 164176"/>
                  <a:gd name="connsiteY20" fmla="*/ 22860 h 164020"/>
                  <a:gd name="connsiteX21" fmla="*/ 57369 w 164176"/>
                  <a:gd name="connsiteY21" fmla="*/ 8573 h 164020"/>
                  <a:gd name="connsiteX22" fmla="*/ 78896 w 164176"/>
                  <a:gd name="connsiteY22" fmla="*/ 762 h 164020"/>
                  <a:gd name="connsiteX23" fmla="*/ 81277 w 164176"/>
                  <a:gd name="connsiteY23" fmla="*/ 571 h 164020"/>
                  <a:gd name="connsiteX24" fmla="*/ 89564 w 164176"/>
                  <a:gd name="connsiteY24" fmla="*/ 0 h 164020"/>
                  <a:gd name="connsiteX25" fmla="*/ 108804 w 164176"/>
                  <a:gd name="connsiteY25" fmla="*/ 19145 h 164020"/>
                  <a:gd name="connsiteX26" fmla="*/ 108995 w 164176"/>
                  <a:gd name="connsiteY26" fmla="*/ 41815 h 164020"/>
                  <a:gd name="connsiteX27" fmla="*/ 108900 w 164176"/>
                  <a:gd name="connsiteY27" fmla="*/ 50101 h 164020"/>
                  <a:gd name="connsiteX28" fmla="*/ 110328 w 164176"/>
                  <a:gd name="connsiteY28" fmla="*/ 53150 h 164020"/>
                  <a:gd name="connsiteX29" fmla="*/ 111186 w 164176"/>
                  <a:gd name="connsiteY29" fmla="*/ 54007 h 164020"/>
                  <a:gd name="connsiteX30" fmla="*/ 114138 w 164176"/>
                  <a:gd name="connsiteY30" fmla="*/ 55340 h 164020"/>
                  <a:gd name="connsiteX31" fmla="*/ 122330 w 164176"/>
                  <a:gd name="connsiteY31" fmla="*/ 55245 h 164020"/>
                  <a:gd name="connsiteX32" fmla="*/ 141380 w 164176"/>
                  <a:gd name="connsiteY32" fmla="*/ 55721 h 164020"/>
                  <a:gd name="connsiteX33" fmla="*/ 155667 w 164176"/>
                  <a:gd name="connsiteY33" fmla="*/ 57341 h 164020"/>
                  <a:gd name="connsiteX34" fmla="*/ 163383 w 164176"/>
                  <a:gd name="connsiteY34" fmla="*/ 78391 h 164020"/>
                  <a:gd name="connsiteX35" fmla="*/ 163573 w 164176"/>
                  <a:gd name="connsiteY35" fmla="*/ 81248 h 164020"/>
                  <a:gd name="connsiteX36" fmla="*/ 160430 w 164176"/>
                  <a:gd name="connsiteY36" fmla="*/ 102394 h 164020"/>
                  <a:gd name="connsiteX37" fmla="*/ 145095 w 164176"/>
                  <a:gd name="connsiteY37" fmla="*/ 108775 h 164020"/>
                  <a:gd name="connsiteX38" fmla="*/ 133284 w 164176"/>
                  <a:gd name="connsiteY38" fmla="*/ 109157 h 164020"/>
                  <a:gd name="connsiteX39" fmla="*/ 122616 w 164176"/>
                  <a:gd name="connsiteY39" fmla="*/ 109061 h 164020"/>
                  <a:gd name="connsiteX40" fmla="*/ 114234 w 164176"/>
                  <a:gd name="connsiteY40" fmla="*/ 108966 h 164020"/>
                  <a:gd name="connsiteX41" fmla="*/ 111186 w 164176"/>
                  <a:gd name="connsiteY41" fmla="*/ 110395 h 164020"/>
                  <a:gd name="connsiteX42" fmla="*/ 110328 w 164176"/>
                  <a:gd name="connsiteY42" fmla="*/ 111252 h 164020"/>
                  <a:gd name="connsiteX43" fmla="*/ 108995 w 164176"/>
                  <a:gd name="connsiteY43" fmla="*/ 114300 h 164020"/>
                  <a:gd name="connsiteX44" fmla="*/ 108614 w 164176"/>
                  <a:gd name="connsiteY44" fmla="*/ 141446 h 164020"/>
                  <a:gd name="connsiteX45" fmla="*/ 106995 w 164176"/>
                  <a:gd name="connsiteY45" fmla="*/ 155734 h 164020"/>
                  <a:gd name="connsiteX46" fmla="*/ 85944 w 164176"/>
                  <a:gd name="connsiteY46" fmla="*/ 163449 h 164020"/>
                  <a:gd name="connsiteX47" fmla="*/ 83087 w 164176"/>
                  <a:gd name="connsiteY47" fmla="*/ 163640 h 164020"/>
                  <a:gd name="connsiteX48" fmla="*/ 74610 w 164176"/>
                  <a:gd name="connsiteY48" fmla="*/ 164021 h 164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64176" h="164020">
                    <a:moveTo>
                      <a:pt x="74610" y="164021"/>
                    </a:moveTo>
                    <a:cubicBezTo>
                      <a:pt x="62322" y="164021"/>
                      <a:pt x="56226" y="157925"/>
                      <a:pt x="55369" y="144971"/>
                    </a:cubicBezTo>
                    <a:cubicBezTo>
                      <a:pt x="54893" y="137446"/>
                      <a:pt x="54988" y="129826"/>
                      <a:pt x="55179" y="122492"/>
                    </a:cubicBezTo>
                    <a:cubicBezTo>
                      <a:pt x="55274" y="119729"/>
                      <a:pt x="55274" y="116872"/>
                      <a:pt x="55274" y="114109"/>
                    </a:cubicBezTo>
                    <a:cubicBezTo>
                      <a:pt x="55274" y="112681"/>
                      <a:pt x="54893" y="111824"/>
                      <a:pt x="53845" y="111062"/>
                    </a:cubicBezTo>
                    <a:cubicBezTo>
                      <a:pt x="53464" y="110776"/>
                      <a:pt x="53178" y="110490"/>
                      <a:pt x="52988" y="110204"/>
                    </a:cubicBezTo>
                    <a:cubicBezTo>
                      <a:pt x="52321" y="109252"/>
                      <a:pt x="51369" y="108871"/>
                      <a:pt x="50035" y="108871"/>
                    </a:cubicBezTo>
                    <a:cubicBezTo>
                      <a:pt x="47273" y="108871"/>
                      <a:pt x="44701" y="108966"/>
                      <a:pt x="42034" y="108966"/>
                    </a:cubicBezTo>
                    <a:cubicBezTo>
                      <a:pt x="35652" y="108966"/>
                      <a:pt x="29175" y="108775"/>
                      <a:pt x="22794" y="108490"/>
                    </a:cubicBezTo>
                    <a:cubicBezTo>
                      <a:pt x="17745" y="108204"/>
                      <a:pt x="13173" y="108013"/>
                      <a:pt x="8506" y="106871"/>
                    </a:cubicBezTo>
                    <a:cubicBezTo>
                      <a:pt x="2410" y="105346"/>
                      <a:pt x="1458" y="96488"/>
                      <a:pt x="791" y="85820"/>
                    </a:cubicBezTo>
                    <a:cubicBezTo>
                      <a:pt x="696" y="84582"/>
                      <a:pt x="696" y="83534"/>
                      <a:pt x="600" y="82963"/>
                    </a:cubicBezTo>
                    <a:cubicBezTo>
                      <a:pt x="-543" y="73914"/>
                      <a:pt x="-352" y="66866"/>
                      <a:pt x="3839" y="61817"/>
                    </a:cubicBezTo>
                    <a:cubicBezTo>
                      <a:pt x="6982" y="58007"/>
                      <a:pt x="11935" y="56007"/>
                      <a:pt x="19174" y="55436"/>
                    </a:cubicBezTo>
                    <a:cubicBezTo>
                      <a:pt x="23079" y="55150"/>
                      <a:pt x="26985" y="55054"/>
                      <a:pt x="30985" y="55054"/>
                    </a:cubicBezTo>
                    <a:cubicBezTo>
                      <a:pt x="34509" y="55054"/>
                      <a:pt x="38129" y="55150"/>
                      <a:pt x="41653" y="55245"/>
                    </a:cubicBezTo>
                    <a:cubicBezTo>
                      <a:pt x="44511" y="55340"/>
                      <a:pt x="50130" y="55340"/>
                      <a:pt x="50130" y="55340"/>
                    </a:cubicBezTo>
                    <a:cubicBezTo>
                      <a:pt x="51464" y="55340"/>
                      <a:pt x="52512" y="54864"/>
                      <a:pt x="53178" y="53912"/>
                    </a:cubicBezTo>
                    <a:cubicBezTo>
                      <a:pt x="53464" y="53530"/>
                      <a:pt x="53750" y="53245"/>
                      <a:pt x="54036" y="53054"/>
                    </a:cubicBezTo>
                    <a:cubicBezTo>
                      <a:pt x="54988" y="52292"/>
                      <a:pt x="55369" y="51435"/>
                      <a:pt x="55369" y="50006"/>
                    </a:cubicBezTo>
                    <a:cubicBezTo>
                      <a:pt x="55179" y="40291"/>
                      <a:pt x="55369" y="31337"/>
                      <a:pt x="55750" y="22860"/>
                    </a:cubicBezTo>
                    <a:cubicBezTo>
                      <a:pt x="56036" y="17717"/>
                      <a:pt x="56226" y="13145"/>
                      <a:pt x="57369" y="8573"/>
                    </a:cubicBezTo>
                    <a:cubicBezTo>
                      <a:pt x="58893" y="2572"/>
                      <a:pt x="67942" y="1524"/>
                      <a:pt x="78896" y="762"/>
                    </a:cubicBezTo>
                    <a:cubicBezTo>
                      <a:pt x="79944" y="667"/>
                      <a:pt x="80801" y="667"/>
                      <a:pt x="81277" y="571"/>
                    </a:cubicBezTo>
                    <a:cubicBezTo>
                      <a:pt x="84325" y="191"/>
                      <a:pt x="86992" y="0"/>
                      <a:pt x="89564" y="0"/>
                    </a:cubicBezTo>
                    <a:cubicBezTo>
                      <a:pt x="101851" y="0"/>
                      <a:pt x="107947" y="6096"/>
                      <a:pt x="108804" y="19145"/>
                    </a:cubicBezTo>
                    <a:cubicBezTo>
                      <a:pt x="109281" y="26670"/>
                      <a:pt x="109185" y="34385"/>
                      <a:pt x="108995" y="41815"/>
                    </a:cubicBezTo>
                    <a:cubicBezTo>
                      <a:pt x="108900" y="44577"/>
                      <a:pt x="108900" y="47339"/>
                      <a:pt x="108900" y="50101"/>
                    </a:cubicBezTo>
                    <a:cubicBezTo>
                      <a:pt x="108900" y="51530"/>
                      <a:pt x="109281" y="52388"/>
                      <a:pt x="110328" y="53150"/>
                    </a:cubicBezTo>
                    <a:cubicBezTo>
                      <a:pt x="110709" y="53435"/>
                      <a:pt x="110995" y="53721"/>
                      <a:pt x="111186" y="54007"/>
                    </a:cubicBezTo>
                    <a:cubicBezTo>
                      <a:pt x="111948" y="54959"/>
                      <a:pt x="112805" y="55340"/>
                      <a:pt x="114138" y="55340"/>
                    </a:cubicBezTo>
                    <a:cubicBezTo>
                      <a:pt x="116996" y="55340"/>
                      <a:pt x="119663" y="55245"/>
                      <a:pt x="122330" y="55245"/>
                    </a:cubicBezTo>
                    <a:cubicBezTo>
                      <a:pt x="128712" y="55245"/>
                      <a:pt x="134998" y="55340"/>
                      <a:pt x="141380" y="55721"/>
                    </a:cubicBezTo>
                    <a:cubicBezTo>
                      <a:pt x="146428" y="56007"/>
                      <a:pt x="151000" y="56198"/>
                      <a:pt x="155667" y="57341"/>
                    </a:cubicBezTo>
                    <a:cubicBezTo>
                      <a:pt x="161668" y="58865"/>
                      <a:pt x="162716" y="67723"/>
                      <a:pt x="163383" y="78391"/>
                    </a:cubicBezTo>
                    <a:cubicBezTo>
                      <a:pt x="163478" y="79629"/>
                      <a:pt x="163478" y="80677"/>
                      <a:pt x="163573" y="81248"/>
                    </a:cubicBezTo>
                    <a:cubicBezTo>
                      <a:pt x="164716" y="90297"/>
                      <a:pt x="164526" y="97346"/>
                      <a:pt x="160430" y="102394"/>
                    </a:cubicBezTo>
                    <a:cubicBezTo>
                      <a:pt x="157287" y="106204"/>
                      <a:pt x="152334" y="108204"/>
                      <a:pt x="145095" y="108775"/>
                    </a:cubicBezTo>
                    <a:cubicBezTo>
                      <a:pt x="141189" y="109061"/>
                      <a:pt x="137189" y="109157"/>
                      <a:pt x="133284" y="109157"/>
                    </a:cubicBezTo>
                    <a:cubicBezTo>
                      <a:pt x="129759" y="109157"/>
                      <a:pt x="126140" y="109061"/>
                      <a:pt x="122616" y="109061"/>
                    </a:cubicBezTo>
                    <a:cubicBezTo>
                      <a:pt x="119758" y="108966"/>
                      <a:pt x="114234" y="108966"/>
                      <a:pt x="114234" y="108966"/>
                    </a:cubicBezTo>
                    <a:cubicBezTo>
                      <a:pt x="112805" y="108966"/>
                      <a:pt x="111852" y="109442"/>
                      <a:pt x="111186" y="110395"/>
                    </a:cubicBezTo>
                    <a:cubicBezTo>
                      <a:pt x="110900" y="110680"/>
                      <a:pt x="110614" y="111062"/>
                      <a:pt x="110328" y="111252"/>
                    </a:cubicBezTo>
                    <a:cubicBezTo>
                      <a:pt x="109376" y="112014"/>
                      <a:pt x="108995" y="112871"/>
                      <a:pt x="108995" y="114300"/>
                    </a:cubicBezTo>
                    <a:cubicBezTo>
                      <a:pt x="109185" y="124016"/>
                      <a:pt x="108995" y="132969"/>
                      <a:pt x="108614" y="141446"/>
                    </a:cubicBezTo>
                    <a:cubicBezTo>
                      <a:pt x="108328" y="146685"/>
                      <a:pt x="108138" y="151162"/>
                      <a:pt x="106995" y="155734"/>
                    </a:cubicBezTo>
                    <a:cubicBezTo>
                      <a:pt x="105471" y="161830"/>
                      <a:pt x="96612" y="162878"/>
                      <a:pt x="85944" y="163449"/>
                    </a:cubicBezTo>
                    <a:cubicBezTo>
                      <a:pt x="84706" y="163544"/>
                      <a:pt x="83658" y="163544"/>
                      <a:pt x="83087" y="163640"/>
                    </a:cubicBezTo>
                    <a:cubicBezTo>
                      <a:pt x="79848" y="163830"/>
                      <a:pt x="77086" y="164021"/>
                      <a:pt x="74610" y="164021"/>
                    </a:cubicBezTo>
                    <a:close/>
                  </a:path>
                </a:pathLst>
              </a:custGeom>
              <a:solidFill>
                <a:srgbClr val="EF43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5E906AA6-1F15-4888-A545-A502A44658E3}"/>
                  </a:ext>
                </a:extLst>
              </p:cNvPr>
              <p:cNvSpPr/>
              <p:nvPr/>
            </p:nvSpPr>
            <p:spPr>
              <a:xfrm>
                <a:off x="5829493" y="2631281"/>
                <a:ext cx="688737" cy="786383"/>
              </a:xfrm>
              <a:custGeom>
                <a:avLst/>
                <a:gdLst>
                  <a:gd name="connsiteX0" fmla="*/ 48669 w 688737"/>
                  <a:gd name="connsiteY0" fmla="*/ 786384 h 786383"/>
                  <a:gd name="connsiteX1" fmla="*/ 31619 w 688737"/>
                  <a:gd name="connsiteY1" fmla="*/ 784765 h 786383"/>
                  <a:gd name="connsiteX2" fmla="*/ 19903 w 688737"/>
                  <a:gd name="connsiteY2" fmla="*/ 776002 h 786383"/>
                  <a:gd name="connsiteX3" fmla="*/ 39430 w 688737"/>
                  <a:gd name="connsiteY3" fmla="*/ 734854 h 786383"/>
                  <a:gd name="connsiteX4" fmla="*/ 40477 w 688737"/>
                  <a:gd name="connsiteY4" fmla="*/ 733615 h 786383"/>
                  <a:gd name="connsiteX5" fmla="*/ 116011 w 688737"/>
                  <a:gd name="connsiteY5" fmla="*/ 647700 h 786383"/>
                  <a:gd name="connsiteX6" fmla="*/ 275078 w 688737"/>
                  <a:gd name="connsiteY6" fmla="*/ 442436 h 786383"/>
                  <a:gd name="connsiteX7" fmla="*/ 275173 w 688737"/>
                  <a:gd name="connsiteY7" fmla="*/ 438341 h 786383"/>
                  <a:gd name="connsiteX8" fmla="*/ 270792 w 688737"/>
                  <a:gd name="connsiteY8" fmla="*/ 435769 h 786383"/>
                  <a:gd name="connsiteX9" fmla="*/ 267744 w 688737"/>
                  <a:gd name="connsiteY9" fmla="*/ 437769 h 786383"/>
                  <a:gd name="connsiteX10" fmla="*/ 163921 w 688737"/>
                  <a:gd name="connsiteY10" fmla="*/ 575977 h 786383"/>
                  <a:gd name="connsiteX11" fmla="*/ 116963 w 688737"/>
                  <a:gd name="connsiteY11" fmla="*/ 631317 h 786383"/>
                  <a:gd name="connsiteX12" fmla="*/ 80196 w 688737"/>
                  <a:gd name="connsiteY12" fmla="*/ 672084 h 786383"/>
                  <a:gd name="connsiteX13" fmla="*/ 16189 w 688737"/>
                  <a:gd name="connsiteY13" fmla="*/ 753237 h 786383"/>
                  <a:gd name="connsiteX14" fmla="*/ 13236 w 688737"/>
                  <a:gd name="connsiteY14" fmla="*/ 755523 h 786383"/>
                  <a:gd name="connsiteX15" fmla="*/ 12283 w 688737"/>
                  <a:gd name="connsiteY15" fmla="*/ 755618 h 786383"/>
                  <a:gd name="connsiteX16" fmla="*/ 9616 w 688737"/>
                  <a:gd name="connsiteY16" fmla="*/ 754666 h 786383"/>
                  <a:gd name="connsiteX17" fmla="*/ 67719 w 688737"/>
                  <a:gd name="connsiteY17" fmla="*/ 603885 h 786383"/>
                  <a:gd name="connsiteX18" fmla="*/ 68767 w 688737"/>
                  <a:gd name="connsiteY18" fmla="*/ 602552 h 786383"/>
                  <a:gd name="connsiteX19" fmla="*/ 108676 w 688737"/>
                  <a:gd name="connsiteY19" fmla="*/ 551783 h 786383"/>
                  <a:gd name="connsiteX20" fmla="*/ 121344 w 688737"/>
                  <a:gd name="connsiteY20" fmla="*/ 535877 h 786383"/>
                  <a:gd name="connsiteX21" fmla="*/ 135442 w 688737"/>
                  <a:gd name="connsiteY21" fmla="*/ 516826 h 786383"/>
                  <a:gd name="connsiteX22" fmla="*/ 222881 w 688737"/>
                  <a:gd name="connsiteY22" fmla="*/ 384620 h 786383"/>
                  <a:gd name="connsiteX23" fmla="*/ 222786 w 688737"/>
                  <a:gd name="connsiteY23" fmla="*/ 380429 h 786383"/>
                  <a:gd name="connsiteX24" fmla="*/ 218404 w 688737"/>
                  <a:gd name="connsiteY24" fmla="*/ 377857 h 786383"/>
                  <a:gd name="connsiteX25" fmla="*/ 215547 w 688737"/>
                  <a:gd name="connsiteY25" fmla="*/ 379857 h 786383"/>
                  <a:gd name="connsiteX26" fmla="*/ 101437 w 688737"/>
                  <a:gd name="connsiteY26" fmla="*/ 549307 h 786383"/>
                  <a:gd name="connsiteX27" fmla="*/ 74482 w 688737"/>
                  <a:gd name="connsiteY27" fmla="*/ 585026 h 786383"/>
                  <a:gd name="connsiteX28" fmla="*/ 70957 w 688737"/>
                  <a:gd name="connsiteY28" fmla="*/ 586740 h 786383"/>
                  <a:gd name="connsiteX29" fmla="*/ 69814 w 688737"/>
                  <a:gd name="connsiteY29" fmla="*/ 586550 h 786383"/>
                  <a:gd name="connsiteX30" fmla="*/ 66671 w 688737"/>
                  <a:gd name="connsiteY30" fmla="*/ 582740 h 786383"/>
                  <a:gd name="connsiteX31" fmla="*/ 102104 w 688737"/>
                  <a:gd name="connsiteY31" fmla="*/ 477298 h 786383"/>
                  <a:gd name="connsiteX32" fmla="*/ 162969 w 688737"/>
                  <a:gd name="connsiteY32" fmla="*/ 365950 h 786383"/>
                  <a:gd name="connsiteX33" fmla="*/ 169446 w 688737"/>
                  <a:gd name="connsiteY33" fmla="*/ 353092 h 786383"/>
                  <a:gd name="connsiteX34" fmla="*/ 169351 w 688737"/>
                  <a:gd name="connsiteY34" fmla="*/ 348806 h 786383"/>
                  <a:gd name="connsiteX35" fmla="*/ 165064 w 688737"/>
                  <a:gd name="connsiteY35" fmla="*/ 346234 h 786383"/>
                  <a:gd name="connsiteX36" fmla="*/ 162302 w 688737"/>
                  <a:gd name="connsiteY36" fmla="*/ 348234 h 786383"/>
                  <a:gd name="connsiteX37" fmla="*/ 96389 w 688737"/>
                  <a:gd name="connsiteY37" fmla="*/ 469201 h 786383"/>
                  <a:gd name="connsiteX38" fmla="*/ 92674 w 688737"/>
                  <a:gd name="connsiteY38" fmla="*/ 471297 h 786383"/>
                  <a:gd name="connsiteX39" fmla="*/ 91150 w 688737"/>
                  <a:gd name="connsiteY39" fmla="*/ 471011 h 786383"/>
                  <a:gd name="connsiteX40" fmla="*/ 88388 w 688737"/>
                  <a:gd name="connsiteY40" fmla="*/ 466154 h 786383"/>
                  <a:gd name="connsiteX41" fmla="*/ 157444 w 688737"/>
                  <a:gd name="connsiteY41" fmla="*/ 297466 h 786383"/>
                  <a:gd name="connsiteX42" fmla="*/ 300414 w 688737"/>
                  <a:gd name="connsiteY42" fmla="*/ 178499 h 786383"/>
                  <a:gd name="connsiteX43" fmla="*/ 350326 w 688737"/>
                  <a:gd name="connsiteY43" fmla="*/ 146399 h 786383"/>
                  <a:gd name="connsiteX44" fmla="*/ 414048 w 688737"/>
                  <a:gd name="connsiteY44" fmla="*/ 76962 h 786383"/>
                  <a:gd name="connsiteX45" fmla="*/ 458910 w 688737"/>
                  <a:gd name="connsiteY45" fmla="*/ 22193 h 786383"/>
                  <a:gd name="connsiteX46" fmla="*/ 519585 w 688737"/>
                  <a:gd name="connsiteY46" fmla="*/ 0 h 786383"/>
                  <a:gd name="connsiteX47" fmla="*/ 611025 w 688737"/>
                  <a:gd name="connsiteY47" fmla="*/ 26956 h 786383"/>
                  <a:gd name="connsiteX48" fmla="*/ 686939 w 688737"/>
                  <a:gd name="connsiteY48" fmla="*/ 162211 h 786383"/>
                  <a:gd name="connsiteX49" fmla="*/ 649601 w 688737"/>
                  <a:gd name="connsiteY49" fmla="*/ 241649 h 786383"/>
                  <a:gd name="connsiteX50" fmla="*/ 618645 w 688737"/>
                  <a:gd name="connsiteY50" fmla="*/ 299180 h 786383"/>
                  <a:gd name="connsiteX51" fmla="*/ 604929 w 688737"/>
                  <a:gd name="connsiteY51" fmla="*/ 400812 h 786383"/>
                  <a:gd name="connsiteX52" fmla="*/ 593975 w 688737"/>
                  <a:gd name="connsiteY52" fmla="*/ 495491 h 786383"/>
                  <a:gd name="connsiteX53" fmla="*/ 558542 w 688737"/>
                  <a:gd name="connsiteY53" fmla="*/ 573596 h 786383"/>
                  <a:gd name="connsiteX54" fmla="*/ 518251 w 688737"/>
                  <a:gd name="connsiteY54" fmla="*/ 678275 h 786383"/>
                  <a:gd name="connsiteX55" fmla="*/ 517680 w 688737"/>
                  <a:gd name="connsiteY55" fmla="*/ 696659 h 786383"/>
                  <a:gd name="connsiteX56" fmla="*/ 515203 w 688737"/>
                  <a:gd name="connsiteY56" fmla="*/ 734378 h 786383"/>
                  <a:gd name="connsiteX57" fmla="*/ 485485 w 688737"/>
                  <a:gd name="connsiteY57" fmla="*/ 759524 h 786383"/>
                  <a:gd name="connsiteX58" fmla="*/ 442718 w 688737"/>
                  <a:gd name="connsiteY58" fmla="*/ 738283 h 786383"/>
                  <a:gd name="connsiteX59" fmla="*/ 423858 w 688737"/>
                  <a:gd name="connsiteY59" fmla="*/ 693134 h 786383"/>
                  <a:gd name="connsiteX60" fmla="*/ 432050 w 688737"/>
                  <a:gd name="connsiteY60" fmla="*/ 627507 h 786383"/>
                  <a:gd name="connsiteX61" fmla="*/ 435289 w 688737"/>
                  <a:gd name="connsiteY61" fmla="*/ 557594 h 786383"/>
                  <a:gd name="connsiteX62" fmla="*/ 390902 w 688737"/>
                  <a:gd name="connsiteY62" fmla="*/ 538163 h 786383"/>
                  <a:gd name="connsiteX63" fmla="*/ 357183 w 688737"/>
                  <a:gd name="connsiteY63" fmla="*/ 541782 h 786383"/>
                  <a:gd name="connsiteX64" fmla="*/ 251551 w 688737"/>
                  <a:gd name="connsiteY64" fmla="*/ 620078 h 786383"/>
                  <a:gd name="connsiteX65" fmla="*/ 238312 w 688737"/>
                  <a:gd name="connsiteY65" fmla="*/ 635127 h 786383"/>
                  <a:gd name="connsiteX66" fmla="*/ 152872 w 688737"/>
                  <a:gd name="connsiteY66" fmla="*/ 727710 h 786383"/>
                  <a:gd name="connsiteX67" fmla="*/ 88102 w 688737"/>
                  <a:gd name="connsiteY67" fmla="*/ 776288 h 786383"/>
                  <a:gd name="connsiteX68" fmla="*/ 48669 w 688737"/>
                  <a:gd name="connsiteY68" fmla="*/ 786384 h 78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688737" h="786383">
                    <a:moveTo>
                      <a:pt x="48669" y="786384"/>
                    </a:moveTo>
                    <a:cubicBezTo>
                      <a:pt x="43144" y="786384"/>
                      <a:pt x="37429" y="785813"/>
                      <a:pt x="31619" y="784765"/>
                    </a:cubicBezTo>
                    <a:cubicBezTo>
                      <a:pt x="23999" y="783336"/>
                      <a:pt x="20951" y="779240"/>
                      <a:pt x="19903" y="776002"/>
                    </a:cubicBezTo>
                    <a:cubicBezTo>
                      <a:pt x="15808" y="764572"/>
                      <a:pt x="29143" y="747046"/>
                      <a:pt x="39430" y="734854"/>
                    </a:cubicBezTo>
                    <a:lnTo>
                      <a:pt x="40477" y="733615"/>
                    </a:lnTo>
                    <a:cubicBezTo>
                      <a:pt x="64480" y="704564"/>
                      <a:pt x="90674" y="675704"/>
                      <a:pt x="116011" y="647700"/>
                    </a:cubicBezTo>
                    <a:cubicBezTo>
                      <a:pt x="174018" y="583597"/>
                      <a:pt x="234025" y="517398"/>
                      <a:pt x="275078" y="442436"/>
                    </a:cubicBezTo>
                    <a:cubicBezTo>
                      <a:pt x="275840" y="441008"/>
                      <a:pt x="275935" y="439674"/>
                      <a:pt x="275173" y="438341"/>
                    </a:cubicBezTo>
                    <a:cubicBezTo>
                      <a:pt x="274316" y="436817"/>
                      <a:pt x="272411" y="435769"/>
                      <a:pt x="270792" y="435769"/>
                    </a:cubicBezTo>
                    <a:cubicBezTo>
                      <a:pt x="269458" y="435769"/>
                      <a:pt x="268506" y="436436"/>
                      <a:pt x="267744" y="437769"/>
                    </a:cubicBezTo>
                    <a:cubicBezTo>
                      <a:pt x="239740" y="488918"/>
                      <a:pt x="201259" y="533114"/>
                      <a:pt x="163921" y="575977"/>
                    </a:cubicBezTo>
                    <a:cubicBezTo>
                      <a:pt x="148300" y="593979"/>
                      <a:pt x="132108" y="612553"/>
                      <a:pt x="116963" y="631317"/>
                    </a:cubicBezTo>
                    <a:cubicBezTo>
                      <a:pt x="105914" y="645033"/>
                      <a:pt x="93436" y="658178"/>
                      <a:pt x="80196" y="672084"/>
                    </a:cubicBezTo>
                    <a:cubicBezTo>
                      <a:pt x="56098" y="697516"/>
                      <a:pt x="31143" y="723710"/>
                      <a:pt x="16189" y="753237"/>
                    </a:cubicBezTo>
                    <a:cubicBezTo>
                      <a:pt x="15617" y="754380"/>
                      <a:pt x="14569" y="755237"/>
                      <a:pt x="13236" y="755523"/>
                    </a:cubicBezTo>
                    <a:cubicBezTo>
                      <a:pt x="12950" y="755618"/>
                      <a:pt x="12569" y="755618"/>
                      <a:pt x="12283" y="755618"/>
                    </a:cubicBezTo>
                    <a:cubicBezTo>
                      <a:pt x="11331" y="755618"/>
                      <a:pt x="10378" y="755333"/>
                      <a:pt x="9616" y="754666"/>
                    </a:cubicBezTo>
                    <a:cubicBezTo>
                      <a:pt x="-13720" y="736283"/>
                      <a:pt x="5330" y="687038"/>
                      <a:pt x="67719" y="603885"/>
                    </a:cubicBezTo>
                    <a:cubicBezTo>
                      <a:pt x="68386" y="603123"/>
                      <a:pt x="68576" y="602837"/>
                      <a:pt x="68767" y="602552"/>
                    </a:cubicBezTo>
                    <a:cubicBezTo>
                      <a:pt x="84102" y="582168"/>
                      <a:pt x="98294" y="564642"/>
                      <a:pt x="108676" y="551783"/>
                    </a:cubicBezTo>
                    <a:cubicBezTo>
                      <a:pt x="114582" y="544449"/>
                      <a:pt x="119059" y="538925"/>
                      <a:pt x="121344" y="535877"/>
                    </a:cubicBezTo>
                    <a:lnTo>
                      <a:pt x="135442" y="516826"/>
                    </a:lnTo>
                    <a:cubicBezTo>
                      <a:pt x="166683" y="474726"/>
                      <a:pt x="198878" y="431197"/>
                      <a:pt x="222881" y="384620"/>
                    </a:cubicBezTo>
                    <a:cubicBezTo>
                      <a:pt x="223643" y="383096"/>
                      <a:pt x="223643" y="381667"/>
                      <a:pt x="222786" y="380429"/>
                    </a:cubicBezTo>
                    <a:cubicBezTo>
                      <a:pt x="221833" y="378905"/>
                      <a:pt x="220024" y="377857"/>
                      <a:pt x="218404" y="377857"/>
                    </a:cubicBezTo>
                    <a:cubicBezTo>
                      <a:pt x="217642" y="377857"/>
                      <a:pt x="216404" y="378047"/>
                      <a:pt x="215547" y="379857"/>
                    </a:cubicBezTo>
                    <a:cubicBezTo>
                      <a:pt x="184591" y="439960"/>
                      <a:pt x="142300" y="495491"/>
                      <a:pt x="101437" y="549307"/>
                    </a:cubicBezTo>
                    <a:cubicBezTo>
                      <a:pt x="92389" y="561213"/>
                      <a:pt x="83340" y="573119"/>
                      <a:pt x="74482" y="585026"/>
                    </a:cubicBezTo>
                    <a:cubicBezTo>
                      <a:pt x="73624" y="586169"/>
                      <a:pt x="72386" y="586740"/>
                      <a:pt x="70957" y="586740"/>
                    </a:cubicBezTo>
                    <a:cubicBezTo>
                      <a:pt x="70576" y="586740"/>
                      <a:pt x="70195" y="586645"/>
                      <a:pt x="69814" y="586550"/>
                    </a:cubicBezTo>
                    <a:cubicBezTo>
                      <a:pt x="68100" y="586073"/>
                      <a:pt x="66862" y="584549"/>
                      <a:pt x="66671" y="582740"/>
                    </a:cubicBezTo>
                    <a:cubicBezTo>
                      <a:pt x="62861" y="541687"/>
                      <a:pt x="78958" y="513112"/>
                      <a:pt x="102104" y="477298"/>
                    </a:cubicBezTo>
                    <a:cubicBezTo>
                      <a:pt x="124964" y="441865"/>
                      <a:pt x="144300" y="403289"/>
                      <a:pt x="162969" y="365950"/>
                    </a:cubicBezTo>
                    <a:lnTo>
                      <a:pt x="169446" y="353092"/>
                    </a:lnTo>
                    <a:cubicBezTo>
                      <a:pt x="170208" y="351568"/>
                      <a:pt x="170208" y="350139"/>
                      <a:pt x="169351" y="348806"/>
                    </a:cubicBezTo>
                    <a:cubicBezTo>
                      <a:pt x="168398" y="347282"/>
                      <a:pt x="166588" y="346234"/>
                      <a:pt x="165064" y="346234"/>
                    </a:cubicBezTo>
                    <a:cubicBezTo>
                      <a:pt x="164302" y="346234"/>
                      <a:pt x="163159" y="346424"/>
                      <a:pt x="162302" y="348234"/>
                    </a:cubicBezTo>
                    <a:cubicBezTo>
                      <a:pt x="138680" y="395288"/>
                      <a:pt x="117725" y="433769"/>
                      <a:pt x="96389" y="469201"/>
                    </a:cubicBezTo>
                    <a:cubicBezTo>
                      <a:pt x="95627" y="470535"/>
                      <a:pt x="94198" y="471297"/>
                      <a:pt x="92674" y="471297"/>
                    </a:cubicBezTo>
                    <a:cubicBezTo>
                      <a:pt x="92198" y="471297"/>
                      <a:pt x="91626" y="471202"/>
                      <a:pt x="91150" y="471011"/>
                    </a:cubicBezTo>
                    <a:cubicBezTo>
                      <a:pt x="89150" y="470249"/>
                      <a:pt x="88007" y="468249"/>
                      <a:pt x="88388" y="466154"/>
                    </a:cubicBezTo>
                    <a:cubicBezTo>
                      <a:pt x="98866" y="409385"/>
                      <a:pt x="124107" y="347853"/>
                      <a:pt x="157444" y="297466"/>
                    </a:cubicBezTo>
                    <a:cubicBezTo>
                      <a:pt x="190972" y="246698"/>
                      <a:pt x="246598" y="212027"/>
                      <a:pt x="300414" y="178499"/>
                    </a:cubicBezTo>
                    <a:cubicBezTo>
                      <a:pt x="318036" y="167545"/>
                      <a:pt x="334609" y="157163"/>
                      <a:pt x="350326" y="146399"/>
                    </a:cubicBezTo>
                    <a:cubicBezTo>
                      <a:pt x="377567" y="127635"/>
                      <a:pt x="395283" y="102965"/>
                      <a:pt x="414048" y="76962"/>
                    </a:cubicBezTo>
                    <a:cubicBezTo>
                      <a:pt x="427478" y="58293"/>
                      <a:pt x="441289" y="39053"/>
                      <a:pt x="458910" y="22193"/>
                    </a:cubicBezTo>
                    <a:cubicBezTo>
                      <a:pt x="474341" y="7429"/>
                      <a:pt x="494820" y="0"/>
                      <a:pt x="519585" y="0"/>
                    </a:cubicBezTo>
                    <a:cubicBezTo>
                      <a:pt x="559018" y="0"/>
                      <a:pt x="596642" y="18860"/>
                      <a:pt x="611025" y="26956"/>
                    </a:cubicBezTo>
                    <a:cubicBezTo>
                      <a:pt x="653221" y="50768"/>
                      <a:pt x="698369" y="100489"/>
                      <a:pt x="686939" y="162211"/>
                    </a:cubicBezTo>
                    <a:cubicBezTo>
                      <a:pt x="681605" y="190881"/>
                      <a:pt x="665317" y="216694"/>
                      <a:pt x="649601" y="241649"/>
                    </a:cubicBezTo>
                    <a:cubicBezTo>
                      <a:pt x="637885" y="260223"/>
                      <a:pt x="625789" y="279368"/>
                      <a:pt x="618645" y="299180"/>
                    </a:cubicBezTo>
                    <a:cubicBezTo>
                      <a:pt x="607120" y="331375"/>
                      <a:pt x="605977" y="366713"/>
                      <a:pt x="604929" y="400812"/>
                    </a:cubicBezTo>
                    <a:cubicBezTo>
                      <a:pt x="603976" y="432245"/>
                      <a:pt x="602929" y="464725"/>
                      <a:pt x="593975" y="495491"/>
                    </a:cubicBezTo>
                    <a:cubicBezTo>
                      <a:pt x="585688" y="523780"/>
                      <a:pt x="571877" y="549116"/>
                      <a:pt x="558542" y="573596"/>
                    </a:cubicBezTo>
                    <a:cubicBezTo>
                      <a:pt x="540159" y="607314"/>
                      <a:pt x="522823" y="639128"/>
                      <a:pt x="518251" y="678275"/>
                    </a:cubicBezTo>
                    <a:cubicBezTo>
                      <a:pt x="517966" y="684276"/>
                      <a:pt x="517775" y="690467"/>
                      <a:pt x="517680" y="696659"/>
                    </a:cubicBezTo>
                    <a:cubicBezTo>
                      <a:pt x="517394" y="708946"/>
                      <a:pt x="517204" y="721709"/>
                      <a:pt x="515203" y="734378"/>
                    </a:cubicBezTo>
                    <a:cubicBezTo>
                      <a:pt x="512727" y="750380"/>
                      <a:pt x="501868" y="759524"/>
                      <a:pt x="485485" y="759524"/>
                    </a:cubicBezTo>
                    <a:cubicBezTo>
                      <a:pt x="469483" y="759524"/>
                      <a:pt x="451481" y="750570"/>
                      <a:pt x="442718" y="738283"/>
                    </a:cubicBezTo>
                    <a:cubicBezTo>
                      <a:pt x="432431" y="723900"/>
                      <a:pt x="427192" y="706565"/>
                      <a:pt x="423858" y="693134"/>
                    </a:cubicBezTo>
                    <a:cubicBezTo>
                      <a:pt x="418239" y="670370"/>
                      <a:pt x="425192" y="648653"/>
                      <a:pt x="432050" y="627507"/>
                    </a:cubicBezTo>
                    <a:cubicBezTo>
                      <a:pt x="439860" y="603313"/>
                      <a:pt x="447290" y="580358"/>
                      <a:pt x="435289" y="557594"/>
                    </a:cubicBezTo>
                    <a:cubicBezTo>
                      <a:pt x="428526" y="544735"/>
                      <a:pt x="413667" y="538163"/>
                      <a:pt x="390902" y="538163"/>
                    </a:cubicBezTo>
                    <a:cubicBezTo>
                      <a:pt x="378139" y="538163"/>
                      <a:pt x="365566" y="540163"/>
                      <a:pt x="357183" y="541782"/>
                    </a:cubicBezTo>
                    <a:cubicBezTo>
                      <a:pt x="313273" y="549878"/>
                      <a:pt x="277555" y="590455"/>
                      <a:pt x="251551" y="620078"/>
                    </a:cubicBezTo>
                    <a:lnTo>
                      <a:pt x="238312" y="635127"/>
                    </a:lnTo>
                    <a:cubicBezTo>
                      <a:pt x="211165" y="666083"/>
                      <a:pt x="183066" y="698183"/>
                      <a:pt x="152872" y="727710"/>
                    </a:cubicBezTo>
                    <a:cubicBezTo>
                      <a:pt x="131917" y="748189"/>
                      <a:pt x="110772" y="764000"/>
                      <a:pt x="88102" y="776288"/>
                    </a:cubicBezTo>
                    <a:cubicBezTo>
                      <a:pt x="75624" y="783050"/>
                      <a:pt x="62385" y="786384"/>
                      <a:pt x="48669" y="786384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A05F7C0C-7788-4A43-8562-C6099A08E308}"/>
                  </a:ext>
                </a:extLst>
              </p:cNvPr>
              <p:cNvSpPr/>
              <p:nvPr/>
            </p:nvSpPr>
            <p:spPr>
              <a:xfrm>
                <a:off x="5740372" y="3410712"/>
                <a:ext cx="326871" cy="62198"/>
              </a:xfrm>
              <a:custGeom>
                <a:avLst/>
                <a:gdLst>
                  <a:gd name="connsiteX0" fmla="*/ 314098 w 326871"/>
                  <a:gd name="connsiteY0" fmla="*/ 62198 h 62198"/>
                  <a:gd name="connsiteX1" fmla="*/ 297048 w 326871"/>
                  <a:gd name="connsiteY1" fmla="*/ 56102 h 62198"/>
                  <a:gd name="connsiteX2" fmla="*/ 266949 w 326871"/>
                  <a:gd name="connsiteY2" fmla="*/ 44958 h 62198"/>
                  <a:gd name="connsiteX3" fmla="*/ 161222 w 326871"/>
                  <a:gd name="connsiteY3" fmla="*/ 36481 h 62198"/>
                  <a:gd name="connsiteX4" fmla="*/ 152173 w 326871"/>
                  <a:gd name="connsiteY4" fmla="*/ 36481 h 62198"/>
                  <a:gd name="connsiteX5" fmla="*/ 91784 w 326871"/>
                  <a:gd name="connsiteY5" fmla="*/ 38481 h 62198"/>
                  <a:gd name="connsiteX6" fmla="*/ 73687 w 326871"/>
                  <a:gd name="connsiteY6" fmla="*/ 40957 h 62198"/>
                  <a:gd name="connsiteX7" fmla="*/ 39302 w 326871"/>
                  <a:gd name="connsiteY7" fmla="*/ 44863 h 62198"/>
                  <a:gd name="connsiteX8" fmla="*/ 6821 w 326871"/>
                  <a:gd name="connsiteY8" fmla="*/ 31909 h 62198"/>
                  <a:gd name="connsiteX9" fmla="*/ 1392 w 326871"/>
                  <a:gd name="connsiteY9" fmla="*/ 8858 h 62198"/>
                  <a:gd name="connsiteX10" fmla="*/ 30824 w 326871"/>
                  <a:gd name="connsiteY10" fmla="*/ 190 h 62198"/>
                  <a:gd name="connsiteX11" fmla="*/ 33491 w 326871"/>
                  <a:gd name="connsiteY11" fmla="*/ 190 h 62198"/>
                  <a:gd name="connsiteX12" fmla="*/ 86450 w 326871"/>
                  <a:gd name="connsiteY12" fmla="*/ 0 h 62198"/>
                  <a:gd name="connsiteX13" fmla="*/ 97595 w 326871"/>
                  <a:gd name="connsiteY13" fmla="*/ 0 h 62198"/>
                  <a:gd name="connsiteX14" fmla="*/ 101214 w 326871"/>
                  <a:gd name="connsiteY14" fmla="*/ 1905 h 62198"/>
                  <a:gd name="connsiteX15" fmla="*/ 139314 w 326871"/>
                  <a:gd name="connsiteY15" fmla="*/ 16097 h 62198"/>
                  <a:gd name="connsiteX16" fmla="*/ 151030 w 326871"/>
                  <a:gd name="connsiteY16" fmla="*/ 14954 h 62198"/>
                  <a:gd name="connsiteX17" fmla="*/ 186082 w 326871"/>
                  <a:gd name="connsiteY17" fmla="*/ 1715 h 62198"/>
                  <a:gd name="connsiteX18" fmla="*/ 188082 w 326871"/>
                  <a:gd name="connsiteY18" fmla="*/ 1238 h 62198"/>
                  <a:gd name="connsiteX19" fmla="*/ 188939 w 326871"/>
                  <a:gd name="connsiteY19" fmla="*/ 1333 h 62198"/>
                  <a:gd name="connsiteX20" fmla="*/ 189987 w 326871"/>
                  <a:gd name="connsiteY20" fmla="*/ 1619 h 62198"/>
                  <a:gd name="connsiteX21" fmla="*/ 325337 w 326871"/>
                  <a:gd name="connsiteY21" fmla="*/ 49340 h 62198"/>
                  <a:gd name="connsiteX22" fmla="*/ 326861 w 326871"/>
                  <a:gd name="connsiteY22" fmla="*/ 52959 h 62198"/>
                  <a:gd name="connsiteX23" fmla="*/ 324766 w 326871"/>
                  <a:gd name="connsiteY23" fmla="*/ 56293 h 62198"/>
                  <a:gd name="connsiteX24" fmla="*/ 316193 w 326871"/>
                  <a:gd name="connsiteY24" fmla="*/ 61531 h 62198"/>
                  <a:gd name="connsiteX25" fmla="*/ 314098 w 326871"/>
                  <a:gd name="connsiteY25" fmla="*/ 62198 h 62198"/>
                  <a:gd name="connsiteX26" fmla="*/ 314098 w 326871"/>
                  <a:gd name="connsiteY26" fmla="*/ 62198 h 62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6871" h="62198">
                    <a:moveTo>
                      <a:pt x="314098" y="62198"/>
                    </a:moveTo>
                    <a:cubicBezTo>
                      <a:pt x="313050" y="62198"/>
                      <a:pt x="312764" y="62103"/>
                      <a:pt x="297048" y="56102"/>
                    </a:cubicBezTo>
                    <a:cubicBezTo>
                      <a:pt x="286571" y="52102"/>
                      <a:pt x="269045" y="45434"/>
                      <a:pt x="266949" y="44958"/>
                    </a:cubicBezTo>
                    <a:cubicBezTo>
                      <a:pt x="232850" y="36767"/>
                      <a:pt x="196464" y="36576"/>
                      <a:pt x="161222" y="36481"/>
                    </a:cubicBezTo>
                    <a:lnTo>
                      <a:pt x="152173" y="36481"/>
                    </a:lnTo>
                    <a:cubicBezTo>
                      <a:pt x="133313" y="36481"/>
                      <a:pt x="113501" y="37148"/>
                      <a:pt x="91784" y="38481"/>
                    </a:cubicBezTo>
                    <a:cubicBezTo>
                      <a:pt x="87022" y="38767"/>
                      <a:pt x="80545" y="39815"/>
                      <a:pt x="73687" y="40957"/>
                    </a:cubicBezTo>
                    <a:cubicBezTo>
                      <a:pt x="62828" y="42767"/>
                      <a:pt x="50636" y="44863"/>
                      <a:pt x="39302" y="44863"/>
                    </a:cubicBezTo>
                    <a:cubicBezTo>
                      <a:pt x="23300" y="44863"/>
                      <a:pt x="12727" y="40672"/>
                      <a:pt x="6821" y="31909"/>
                    </a:cubicBezTo>
                    <a:cubicBezTo>
                      <a:pt x="154" y="22003"/>
                      <a:pt x="-1561" y="14478"/>
                      <a:pt x="1392" y="8858"/>
                    </a:cubicBezTo>
                    <a:cubicBezTo>
                      <a:pt x="5964" y="190"/>
                      <a:pt x="19204" y="190"/>
                      <a:pt x="30824" y="190"/>
                    </a:cubicBezTo>
                    <a:lnTo>
                      <a:pt x="33491" y="190"/>
                    </a:lnTo>
                    <a:cubicBezTo>
                      <a:pt x="51113" y="0"/>
                      <a:pt x="68829" y="0"/>
                      <a:pt x="86450" y="0"/>
                    </a:cubicBezTo>
                    <a:lnTo>
                      <a:pt x="97595" y="0"/>
                    </a:lnTo>
                    <a:cubicBezTo>
                      <a:pt x="99023" y="0"/>
                      <a:pt x="100357" y="762"/>
                      <a:pt x="101214" y="1905"/>
                    </a:cubicBezTo>
                    <a:cubicBezTo>
                      <a:pt x="107786" y="11716"/>
                      <a:pt x="125122" y="16097"/>
                      <a:pt x="139314" y="16097"/>
                    </a:cubicBezTo>
                    <a:cubicBezTo>
                      <a:pt x="143696" y="16097"/>
                      <a:pt x="147696" y="15716"/>
                      <a:pt x="151030" y="14954"/>
                    </a:cubicBezTo>
                    <a:cubicBezTo>
                      <a:pt x="162746" y="12192"/>
                      <a:pt x="174176" y="7906"/>
                      <a:pt x="186082" y="1715"/>
                    </a:cubicBezTo>
                    <a:cubicBezTo>
                      <a:pt x="186653" y="1429"/>
                      <a:pt x="187415" y="1238"/>
                      <a:pt x="188082" y="1238"/>
                    </a:cubicBezTo>
                    <a:cubicBezTo>
                      <a:pt x="188368" y="1238"/>
                      <a:pt x="188654" y="1238"/>
                      <a:pt x="188939" y="1333"/>
                    </a:cubicBezTo>
                    <a:cubicBezTo>
                      <a:pt x="189130" y="1333"/>
                      <a:pt x="189797" y="1619"/>
                      <a:pt x="189987" y="1619"/>
                    </a:cubicBezTo>
                    <a:cubicBezTo>
                      <a:pt x="221324" y="3429"/>
                      <a:pt x="281046" y="12192"/>
                      <a:pt x="325337" y="49340"/>
                    </a:cubicBezTo>
                    <a:cubicBezTo>
                      <a:pt x="326385" y="50197"/>
                      <a:pt x="326957" y="51625"/>
                      <a:pt x="326861" y="52959"/>
                    </a:cubicBezTo>
                    <a:cubicBezTo>
                      <a:pt x="326766" y="54388"/>
                      <a:pt x="326004" y="55626"/>
                      <a:pt x="324766" y="56293"/>
                    </a:cubicBezTo>
                    <a:lnTo>
                      <a:pt x="316193" y="61531"/>
                    </a:lnTo>
                    <a:cubicBezTo>
                      <a:pt x="315717" y="62008"/>
                      <a:pt x="314955" y="62198"/>
                      <a:pt x="314098" y="62198"/>
                    </a:cubicBezTo>
                    <a:cubicBezTo>
                      <a:pt x="314098" y="62198"/>
                      <a:pt x="314098" y="62198"/>
                      <a:pt x="314098" y="62198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BA7C5CDC-8EDB-4693-8538-66135CCFD60D}"/>
                  </a:ext>
                </a:extLst>
              </p:cNvPr>
              <p:cNvSpPr/>
              <p:nvPr/>
            </p:nvSpPr>
            <p:spPr>
              <a:xfrm>
                <a:off x="5770244" y="3456908"/>
                <a:ext cx="83153" cy="40862"/>
              </a:xfrm>
              <a:custGeom>
                <a:avLst/>
                <a:gdLst>
                  <a:gd name="connsiteX0" fmla="*/ 78486 w 83153"/>
                  <a:gd name="connsiteY0" fmla="*/ 40862 h 40862"/>
                  <a:gd name="connsiteX1" fmla="*/ 66580 w 83153"/>
                  <a:gd name="connsiteY1" fmla="*/ 40672 h 40862"/>
                  <a:gd name="connsiteX2" fmla="*/ 58198 w 83153"/>
                  <a:gd name="connsiteY2" fmla="*/ 40577 h 40862"/>
                  <a:gd name="connsiteX3" fmla="*/ 44005 w 83153"/>
                  <a:gd name="connsiteY3" fmla="*/ 40196 h 40862"/>
                  <a:gd name="connsiteX4" fmla="*/ 19431 w 83153"/>
                  <a:gd name="connsiteY4" fmla="*/ 39624 h 40862"/>
                  <a:gd name="connsiteX5" fmla="*/ 4477 w 83153"/>
                  <a:gd name="connsiteY5" fmla="*/ 40005 h 40862"/>
                  <a:gd name="connsiteX6" fmla="*/ 4286 w 83153"/>
                  <a:gd name="connsiteY6" fmla="*/ 40005 h 40862"/>
                  <a:gd name="connsiteX7" fmla="*/ 1333 w 83153"/>
                  <a:gd name="connsiteY7" fmla="*/ 38767 h 40862"/>
                  <a:gd name="connsiteX8" fmla="*/ 0 w 83153"/>
                  <a:gd name="connsiteY8" fmla="*/ 35623 h 40862"/>
                  <a:gd name="connsiteX9" fmla="*/ 0 w 83153"/>
                  <a:gd name="connsiteY9" fmla="*/ 13144 h 40862"/>
                  <a:gd name="connsiteX10" fmla="*/ 4286 w 83153"/>
                  <a:gd name="connsiteY10" fmla="*/ 8763 h 40862"/>
                  <a:gd name="connsiteX11" fmla="*/ 40672 w 83153"/>
                  <a:gd name="connsiteY11" fmla="*/ 4096 h 40862"/>
                  <a:gd name="connsiteX12" fmla="*/ 61531 w 83153"/>
                  <a:gd name="connsiteY12" fmla="*/ 952 h 40862"/>
                  <a:gd name="connsiteX13" fmla="*/ 74105 w 83153"/>
                  <a:gd name="connsiteY13" fmla="*/ 190 h 40862"/>
                  <a:gd name="connsiteX14" fmla="*/ 78867 w 83153"/>
                  <a:gd name="connsiteY14" fmla="*/ 0 h 40862"/>
                  <a:gd name="connsiteX15" fmla="*/ 81820 w 83153"/>
                  <a:gd name="connsiteY15" fmla="*/ 1238 h 40862"/>
                  <a:gd name="connsiteX16" fmla="*/ 83153 w 83153"/>
                  <a:gd name="connsiteY16" fmla="*/ 4381 h 40862"/>
                  <a:gd name="connsiteX17" fmla="*/ 83153 w 83153"/>
                  <a:gd name="connsiteY17" fmla="*/ 36481 h 40862"/>
                  <a:gd name="connsiteX18" fmla="*/ 81820 w 83153"/>
                  <a:gd name="connsiteY18" fmla="*/ 39624 h 40862"/>
                  <a:gd name="connsiteX19" fmla="*/ 78772 w 83153"/>
                  <a:gd name="connsiteY19" fmla="*/ 40862 h 40862"/>
                  <a:gd name="connsiteX20" fmla="*/ 78486 w 83153"/>
                  <a:gd name="connsiteY20" fmla="*/ 40862 h 4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153" h="40862">
                    <a:moveTo>
                      <a:pt x="78486" y="40862"/>
                    </a:moveTo>
                    <a:cubicBezTo>
                      <a:pt x="74581" y="40767"/>
                      <a:pt x="70580" y="40672"/>
                      <a:pt x="66580" y="40672"/>
                    </a:cubicBezTo>
                    <a:lnTo>
                      <a:pt x="58198" y="40577"/>
                    </a:lnTo>
                    <a:cubicBezTo>
                      <a:pt x="53530" y="40481"/>
                      <a:pt x="48863" y="40291"/>
                      <a:pt x="44005" y="40196"/>
                    </a:cubicBezTo>
                    <a:cubicBezTo>
                      <a:pt x="35909" y="39910"/>
                      <a:pt x="27718" y="39624"/>
                      <a:pt x="19431" y="39624"/>
                    </a:cubicBezTo>
                    <a:cubicBezTo>
                      <a:pt x="14478" y="39624"/>
                      <a:pt x="9430" y="39719"/>
                      <a:pt x="4477" y="40005"/>
                    </a:cubicBezTo>
                    <a:cubicBezTo>
                      <a:pt x="4381" y="40005"/>
                      <a:pt x="4286" y="40005"/>
                      <a:pt x="4286" y="40005"/>
                    </a:cubicBezTo>
                    <a:cubicBezTo>
                      <a:pt x="3143" y="40005"/>
                      <a:pt x="2096" y="39624"/>
                      <a:pt x="1333" y="38767"/>
                    </a:cubicBezTo>
                    <a:cubicBezTo>
                      <a:pt x="476" y="37910"/>
                      <a:pt x="0" y="36767"/>
                      <a:pt x="0" y="35623"/>
                    </a:cubicBezTo>
                    <a:lnTo>
                      <a:pt x="0" y="13144"/>
                    </a:lnTo>
                    <a:cubicBezTo>
                      <a:pt x="0" y="10763"/>
                      <a:pt x="1905" y="8858"/>
                      <a:pt x="4286" y="8763"/>
                    </a:cubicBezTo>
                    <a:cubicBezTo>
                      <a:pt x="15621" y="8573"/>
                      <a:pt x="28956" y="6191"/>
                      <a:pt x="40672" y="4096"/>
                    </a:cubicBezTo>
                    <a:cubicBezTo>
                      <a:pt x="48482" y="2762"/>
                      <a:pt x="55817" y="1429"/>
                      <a:pt x="61531" y="952"/>
                    </a:cubicBezTo>
                    <a:cubicBezTo>
                      <a:pt x="65723" y="667"/>
                      <a:pt x="69914" y="381"/>
                      <a:pt x="74105" y="190"/>
                    </a:cubicBezTo>
                    <a:cubicBezTo>
                      <a:pt x="74105" y="190"/>
                      <a:pt x="78772" y="0"/>
                      <a:pt x="78867" y="0"/>
                    </a:cubicBezTo>
                    <a:cubicBezTo>
                      <a:pt x="80010" y="0"/>
                      <a:pt x="81058" y="381"/>
                      <a:pt x="81820" y="1238"/>
                    </a:cubicBezTo>
                    <a:cubicBezTo>
                      <a:pt x="82677" y="2096"/>
                      <a:pt x="83153" y="3238"/>
                      <a:pt x="83153" y="4381"/>
                    </a:cubicBezTo>
                    <a:lnTo>
                      <a:pt x="83153" y="36481"/>
                    </a:lnTo>
                    <a:cubicBezTo>
                      <a:pt x="83153" y="37624"/>
                      <a:pt x="82677" y="38767"/>
                      <a:pt x="81820" y="39624"/>
                    </a:cubicBezTo>
                    <a:cubicBezTo>
                      <a:pt x="80963" y="40386"/>
                      <a:pt x="79915" y="40862"/>
                      <a:pt x="78772" y="40862"/>
                    </a:cubicBezTo>
                    <a:cubicBezTo>
                      <a:pt x="78581" y="40862"/>
                      <a:pt x="78581" y="40862"/>
                      <a:pt x="78486" y="40862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0B7D0375-D30E-496F-97C0-95A26A8D8D0A}"/>
                  </a:ext>
                </a:extLst>
              </p:cNvPr>
              <p:cNvSpPr/>
              <p:nvPr/>
            </p:nvSpPr>
            <p:spPr>
              <a:xfrm>
                <a:off x="5715932" y="3505866"/>
                <a:ext cx="189736" cy="111918"/>
              </a:xfrm>
              <a:custGeom>
                <a:avLst/>
                <a:gdLst>
                  <a:gd name="connsiteX0" fmla="*/ 86031 w 189736"/>
                  <a:gd name="connsiteY0" fmla="*/ 111919 h 111918"/>
                  <a:gd name="connsiteX1" fmla="*/ 33929 w 189736"/>
                  <a:gd name="connsiteY1" fmla="*/ 107633 h 111918"/>
                  <a:gd name="connsiteX2" fmla="*/ 20 w 189736"/>
                  <a:gd name="connsiteY2" fmla="*/ 72485 h 111918"/>
                  <a:gd name="connsiteX3" fmla="*/ 45740 w 189736"/>
                  <a:gd name="connsiteY3" fmla="*/ 1238 h 111918"/>
                  <a:gd name="connsiteX4" fmla="*/ 87555 w 189736"/>
                  <a:gd name="connsiteY4" fmla="*/ 0 h 111918"/>
                  <a:gd name="connsiteX5" fmla="*/ 110415 w 189736"/>
                  <a:gd name="connsiteY5" fmla="*/ 95 h 111918"/>
                  <a:gd name="connsiteX6" fmla="*/ 156039 w 189736"/>
                  <a:gd name="connsiteY6" fmla="*/ 2572 h 111918"/>
                  <a:gd name="connsiteX7" fmla="*/ 188520 w 189736"/>
                  <a:gd name="connsiteY7" fmla="*/ 89249 h 111918"/>
                  <a:gd name="connsiteX8" fmla="*/ 188329 w 189736"/>
                  <a:gd name="connsiteY8" fmla="*/ 90202 h 111918"/>
                  <a:gd name="connsiteX9" fmla="*/ 102318 w 189736"/>
                  <a:gd name="connsiteY9" fmla="*/ 111823 h 111918"/>
                  <a:gd name="connsiteX10" fmla="*/ 86031 w 189736"/>
                  <a:gd name="connsiteY10" fmla="*/ 111919 h 111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9736" h="111918">
                    <a:moveTo>
                      <a:pt x="86031" y="111919"/>
                    </a:moveTo>
                    <a:cubicBezTo>
                      <a:pt x="68124" y="111919"/>
                      <a:pt x="50598" y="110490"/>
                      <a:pt x="33929" y="107633"/>
                    </a:cubicBezTo>
                    <a:cubicBezTo>
                      <a:pt x="13164" y="104108"/>
                      <a:pt x="496" y="100013"/>
                      <a:pt x="20" y="72485"/>
                    </a:cubicBezTo>
                    <a:cubicBezTo>
                      <a:pt x="-647" y="28861"/>
                      <a:pt x="15546" y="3619"/>
                      <a:pt x="45740" y="1238"/>
                    </a:cubicBezTo>
                    <a:cubicBezTo>
                      <a:pt x="60313" y="95"/>
                      <a:pt x="75077" y="0"/>
                      <a:pt x="87555" y="0"/>
                    </a:cubicBezTo>
                    <a:lnTo>
                      <a:pt x="110415" y="95"/>
                    </a:lnTo>
                    <a:cubicBezTo>
                      <a:pt x="125464" y="95"/>
                      <a:pt x="140990" y="95"/>
                      <a:pt x="156039" y="2572"/>
                    </a:cubicBezTo>
                    <a:cubicBezTo>
                      <a:pt x="194997" y="8954"/>
                      <a:pt x="190425" y="65246"/>
                      <a:pt x="188520" y="89249"/>
                    </a:cubicBezTo>
                    <a:cubicBezTo>
                      <a:pt x="188520" y="89535"/>
                      <a:pt x="188424" y="89821"/>
                      <a:pt x="188329" y="90202"/>
                    </a:cubicBezTo>
                    <a:cubicBezTo>
                      <a:pt x="183757" y="105156"/>
                      <a:pt x="157278" y="111823"/>
                      <a:pt x="102318" y="111823"/>
                    </a:cubicBezTo>
                    <a:lnTo>
                      <a:pt x="86031" y="111919"/>
                    </a:ln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384AA27F-1B23-447E-8C95-EE8FABBAACFB}"/>
                  </a:ext>
                </a:extLst>
              </p:cNvPr>
              <p:cNvSpPr/>
              <p:nvPr/>
            </p:nvSpPr>
            <p:spPr>
              <a:xfrm>
                <a:off x="5931981" y="3345656"/>
                <a:ext cx="889432" cy="554164"/>
              </a:xfrm>
              <a:custGeom>
                <a:avLst/>
                <a:gdLst>
                  <a:gd name="connsiteX0" fmla="*/ 849437 w 889432"/>
                  <a:gd name="connsiteY0" fmla="*/ 19812 h 554164"/>
                  <a:gd name="connsiteX1" fmla="*/ 698942 w 889432"/>
                  <a:gd name="connsiteY1" fmla="*/ 100775 h 554164"/>
                  <a:gd name="connsiteX2" fmla="*/ 646269 w 889432"/>
                  <a:gd name="connsiteY2" fmla="*/ 106871 h 554164"/>
                  <a:gd name="connsiteX3" fmla="*/ 603216 w 889432"/>
                  <a:gd name="connsiteY3" fmla="*/ 104775 h 554164"/>
                  <a:gd name="connsiteX4" fmla="*/ 557020 w 889432"/>
                  <a:gd name="connsiteY4" fmla="*/ 102584 h 554164"/>
                  <a:gd name="connsiteX5" fmla="*/ 551019 w 889432"/>
                  <a:gd name="connsiteY5" fmla="*/ 102679 h 554164"/>
                  <a:gd name="connsiteX6" fmla="*/ 373759 w 889432"/>
                  <a:gd name="connsiteY6" fmla="*/ 167354 h 554164"/>
                  <a:gd name="connsiteX7" fmla="*/ 351565 w 889432"/>
                  <a:gd name="connsiteY7" fmla="*/ 183071 h 554164"/>
                  <a:gd name="connsiteX8" fmla="*/ 240313 w 889432"/>
                  <a:gd name="connsiteY8" fmla="*/ 247840 h 554164"/>
                  <a:gd name="connsiteX9" fmla="*/ 188021 w 889432"/>
                  <a:gd name="connsiteY9" fmla="*/ 259080 h 554164"/>
                  <a:gd name="connsiteX10" fmla="*/ 75436 w 889432"/>
                  <a:gd name="connsiteY10" fmla="*/ 310610 h 554164"/>
                  <a:gd name="connsiteX11" fmla="*/ 75436 w 889432"/>
                  <a:gd name="connsiteY11" fmla="*/ 314801 h 554164"/>
                  <a:gd name="connsiteX12" fmla="*/ 79055 w 889432"/>
                  <a:gd name="connsiteY12" fmla="*/ 316992 h 554164"/>
                  <a:gd name="connsiteX13" fmla="*/ 104487 w 889432"/>
                  <a:gd name="connsiteY13" fmla="*/ 320040 h 554164"/>
                  <a:gd name="connsiteX14" fmla="*/ 136015 w 889432"/>
                  <a:gd name="connsiteY14" fmla="*/ 323279 h 554164"/>
                  <a:gd name="connsiteX15" fmla="*/ 140491 w 889432"/>
                  <a:gd name="connsiteY15" fmla="*/ 323183 h 554164"/>
                  <a:gd name="connsiteX16" fmla="*/ 248314 w 889432"/>
                  <a:gd name="connsiteY16" fmla="*/ 307372 h 554164"/>
                  <a:gd name="connsiteX17" fmla="*/ 254982 w 889432"/>
                  <a:gd name="connsiteY17" fmla="*/ 306038 h 554164"/>
                  <a:gd name="connsiteX18" fmla="*/ 256030 w 889432"/>
                  <a:gd name="connsiteY18" fmla="*/ 305943 h 554164"/>
                  <a:gd name="connsiteX19" fmla="*/ 260602 w 889432"/>
                  <a:gd name="connsiteY19" fmla="*/ 310610 h 554164"/>
                  <a:gd name="connsiteX20" fmla="*/ 257839 w 889432"/>
                  <a:gd name="connsiteY20" fmla="*/ 314230 h 554164"/>
                  <a:gd name="connsiteX21" fmla="*/ 237456 w 889432"/>
                  <a:gd name="connsiteY21" fmla="*/ 318421 h 554164"/>
                  <a:gd name="connsiteX22" fmla="*/ 154588 w 889432"/>
                  <a:gd name="connsiteY22" fmla="*/ 331184 h 554164"/>
                  <a:gd name="connsiteX23" fmla="*/ 152112 w 889432"/>
                  <a:gd name="connsiteY23" fmla="*/ 331280 h 554164"/>
                  <a:gd name="connsiteX24" fmla="*/ 127061 w 889432"/>
                  <a:gd name="connsiteY24" fmla="*/ 329470 h 554164"/>
                  <a:gd name="connsiteX25" fmla="*/ 83151 w 889432"/>
                  <a:gd name="connsiteY25" fmla="*/ 326708 h 554164"/>
                  <a:gd name="connsiteX26" fmla="*/ 26382 w 889432"/>
                  <a:gd name="connsiteY26" fmla="*/ 343376 h 554164"/>
                  <a:gd name="connsiteX27" fmla="*/ 18286 w 889432"/>
                  <a:gd name="connsiteY27" fmla="*/ 374428 h 554164"/>
                  <a:gd name="connsiteX28" fmla="*/ 20381 w 889432"/>
                  <a:gd name="connsiteY28" fmla="*/ 377666 h 554164"/>
                  <a:gd name="connsiteX29" fmla="*/ 22572 w 889432"/>
                  <a:gd name="connsiteY29" fmla="*/ 378238 h 554164"/>
                  <a:gd name="connsiteX30" fmla="*/ 24286 w 889432"/>
                  <a:gd name="connsiteY30" fmla="*/ 377857 h 554164"/>
                  <a:gd name="connsiteX31" fmla="*/ 63244 w 889432"/>
                  <a:gd name="connsiteY31" fmla="*/ 370427 h 554164"/>
                  <a:gd name="connsiteX32" fmla="*/ 104201 w 889432"/>
                  <a:gd name="connsiteY32" fmla="*/ 374904 h 554164"/>
                  <a:gd name="connsiteX33" fmla="*/ 199070 w 889432"/>
                  <a:gd name="connsiteY33" fmla="*/ 382524 h 554164"/>
                  <a:gd name="connsiteX34" fmla="*/ 282414 w 889432"/>
                  <a:gd name="connsiteY34" fmla="*/ 379667 h 554164"/>
                  <a:gd name="connsiteX35" fmla="*/ 289939 w 889432"/>
                  <a:gd name="connsiteY35" fmla="*/ 379286 h 554164"/>
                  <a:gd name="connsiteX36" fmla="*/ 293463 w 889432"/>
                  <a:gd name="connsiteY36" fmla="*/ 383096 h 554164"/>
                  <a:gd name="connsiteX37" fmla="*/ 289177 w 889432"/>
                  <a:gd name="connsiteY37" fmla="*/ 388048 h 554164"/>
                  <a:gd name="connsiteX38" fmla="*/ 268317 w 889432"/>
                  <a:gd name="connsiteY38" fmla="*/ 389192 h 554164"/>
                  <a:gd name="connsiteX39" fmla="*/ 193736 w 889432"/>
                  <a:gd name="connsiteY39" fmla="*/ 391954 h 554164"/>
                  <a:gd name="connsiteX40" fmla="*/ 115155 w 889432"/>
                  <a:gd name="connsiteY40" fmla="*/ 385763 h 554164"/>
                  <a:gd name="connsiteX41" fmla="*/ 107249 w 889432"/>
                  <a:gd name="connsiteY41" fmla="*/ 384334 h 554164"/>
                  <a:gd name="connsiteX42" fmla="*/ 60386 w 889432"/>
                  <a:gd name="connsiteY42" fmla="*/ 378619 h 554164"/>
                  <a:gd name="connsiteX43" fmla="*/ 7427 w 889432"/>
                  <a:gd name="connsiteY43" fmla="*/ 399383 h 554164"/>
                  <a:gd name="connsiteX44" fmla="*/ 1045 w 889432"/>
                  <a:gd name="connsiteY44" fmla="*/ 422434 h 554164"/>
                  <a:gd name="connsiteX45" fmla="*/ 83818 w 889432"/>
                  <a:gd name="connsiteY45" fmla="*/ 459296 h 554164"/>
                  <a:gd name="connsiteX46" fmla="*/ 84580 w 889432"/>
                  <a:gd name="connsiteY46" fmla="*/ 459391 h 554164"/>
                  <a:gd name="connsiteX47" fmla="*/ 87151 w 889432"/>
                  <a:gd name="connsiteY47" fmla="*/ 458534 h 554164"/>
                  <a:gd name="connsiteX48" fmla="*/ 88866 w 889432"/>
                  <a:gd name="connsiteY48" fmla="*/ 455486 h 554164"/>
                  <a:gd name="connsiteX49" fmla="*/ 152779 w 889432"/>
                  <a:gd name="connsiteY49" fmla="*/ 419767 h 554164"/>
                  <a:gd name="connsiteX50" fmla="*/ 162208 w 889432"/>
                  <a:gd name="connsiteY50" fmla="*/ 420243 h 554164"/>
                  <a:gd name="connsiteX51" fmla="*/ 196498 w 889432"/>
                  <a:gd name="connsiteY51" fmla="*/ 427863 h 554164"/>
                  <a:gd name="connsiteX52" fmla="*/ 244409 w 889432"/>
                  <a:gd name="connsiteY52" fmla="*/ 436531 h 554164"/>
                  <a:gd name="connsiteX53" fmla="*/ 251934 w 889432"/>
                  <a:gd name="connsiteY53" fmla="*/ 436245 h 554164"/>
                  <a:gd name="connsiteX54" fmla="*/ 282890 w 889432"/>
                  <a:gd name="connsiteY54" fmla="*/ 432244 h 554164"/>
                  <a:gd name="connsiteX55" fmla="*/ 328991 w 889432"/>
                  <a:gd name="connsiteY55" fmla="*/ 427673 h 554164"/>
                  <a:gd name="connsiteX56" fmla="*/ 357661 w 889432"/>
                  <a:gd name="connsiteY56" fmla="*/ 430816 h 554164"/>
                  <a:gd name="connsiteX57" fmla="*/ 360519 w 889432"/>
                  <a:gd name="connsiteY57" fmla="*/ 434912 h 554164"/>
                  <a:gd name="connsiteX58" fmla="*/ 356328 w 889432"/>
                  <a:gd name="connsiteY58" fmla="*/ 439293 h 554164"/>
                  <a:gd name="connsiteX59" fmla="*/ 355090 w 889432"/>
                  <a:gd name="connsiteY59" fmla="*/ 439103 h 554164"/>
                  <a:gd name="connsiteX60" fmla="*/ 325753 w 889432"/>
                  <a:gd name="connsiteY60" fmla="*/ 435864 h 554164"/>
                  <a:gd name="connsiteX61" fmla="*/ 282700 w 889432"/>
                  <a:gd name="connsiteY61" fmla="*/ 439769 h 554164"/>
                  <a:gd name="connsiteX62" fmla="*/ 240504 w 889432"/>
                  <a:gd name="connsiteY62" fmla="*/ 443579 h 554164"/>
                  <a:gd name="connsiteX63" fmla="*/ 211643 w 889432"/>
                  <a:gd name="connsiteY63" fmla="*/ 440246 h 554164"/>
                  <a:gd name="connsiteX64" fmla="*/ 196975 w 889432"/>
                  <a:gd name="connsiteY64" fmla="*/ 436340 h 554164"/>
                  <a:gd name="connsiteX65" fmla="*/ 148111 w 889432"/>
                  <a:gd name="connsiteY65" fmla="*/ 427196 h 554164"/>
                  <a:gd name="connsiteX66" fmla="*/ 142396 w 889432"/>
                  <a:gd name="connsiteY66" fmla="*/ 427387 h 554164"/>
                  <a:gd name="connsiteX67" fmla="*/ 101344 w 889432"/>
                  <a:gd name="connsiteY67" fmla="*/ 455105 h 554164"/>
                  <a:gd name="connsiteX68" fmla="*/ 123727 w 889432"/>
                  <a:gd name="connsiteY68" fmla="*/ 491776 h 554164"/>
                  <a:gd name="connsiteX69" fmla="*/ 298797 w 889432"/>
                  <a:gd name="connsiteY69" fmla="*/ 543401 h 554164"/>
                  <a:gd name="connsiteX70" fmla="*/ 298797 w 889432"/>
                  <a:gd name="connsiteY70" fmla="*/ 543401 h 554164"/>
                  <a:gd name="connsiteX71" fmla="*/ 375473 w 889432"/>
                  <a:gd name="connsiteY71" fmla="*/ 526447 h 554164"/>
                  <a:gd name="connsiteX72" fmla="*/ 374997 w 889432"/>
                  <a:gd name="connsiteY72" fmla="*/ 522065 h 554164"/>
                  <a:gd name="connsiteX73" fmla="*/ 376616 w 889432"/>
                  <a:gd name="connsiteY73" fmla="*/ 526161 h 554164"/>
                  <a:gd name="connsiteX74" fmla="*/ 379950 w 889432"/>
                  <a:gd name="connsiteY74" fmla="*/ 521780 h 554164"/>
                  <a:gd name="connsiteX75" fmla="*/ 463770 w 889432"/>
                  <a:gd name="connsiteY75" fmla="*/ 414338 h 554164"/>
                  <a:gd name="connsiteX76" fmla="*/ 549114 w 889432"/>
                  <a:gd name="connsiteY76" fmla="*/ 321945 h 554164"/>
                  <a:gd name="connsiteX77" fmla="*/ 553114 w 889432"/>
                  <a:gd name="connsiteY77" fmla="*/ 318897 h 554164"/>
                  <a:gd name="connsiteX78" fmla="*/ 557210 w 889432"/>
                  <a:gd name="connsiteY78" fmla="*/ 320707 h 554164"/>
                  <a:gd name="connsiteX79" fmla="*/ 557591 w 889432"/>
                  <a:gd name="connsiteY79" fmla="*/ 323945 h 554164"/>
                  <a:gd name="connsiteX80" fmla="*/ 500822 w 889432"/>
                  <a:gd name="connsiteY80" fmla="*/ 399288 h 554164"/>
                  <a:gd name="connsiteX81" fmla="*/ 478057 w 889432"/>
                  <a:gd name="connsiteY81" fmla="*/ 413766 h 554164"/>
                  <a:gd name="connsiteX82" fmla="*/ 389856 w 889432"/>
                  <a:gd name="connsiteY82" fmla="*/ 537686 h 554164"/>
                  <a:gd name="connsiteX83" fmla="*/ 412716 w 889432"/>
                  <a:gd name="connsiteY83" fmla="*/ 554164 h 554164"/>
                  <a:gd name="connsiteX84" fmla="*/ 471009 w 889432"/>
                  <a:gd name="connsiteY84" fmla="*/ 529400 h 554164"/>
                  <a:gd name="connsiteX85" fmla="*/ 483582 w 889432"/>
                  <a:gd name="connsiteY85" fmla="*/ 522065 h 554164"/>
                  <a:gd name="connsiteX86" fmla="*/ 505299 w 889432"/>
                  <a:gd name="connsiteY86" fmla="*/ 513017 h 554164"/>
                  <a:gd name="connsiteX87" fmla="*/ 560830 w 889432"/>
                  <a:gd name="connsiteY87" fmla="*/ 483870 h 554164"/>
                  <a:gd name="connsiteX88" fmla="*/ 591310 w 889432"/>
                  <a:gd name="connsiteY88" fmla="*/ 463772 h 554164"/>
                  <a:gd name="connsiteX89" fmla="*/ 651222 w 889432"/>
                  <a:gd name="connsiteY89" fmla="*/ 413385 h 554164"/>
                  <a:gd name="connsiteX90" fmla="*/ 661699 w 889432"/>
                  <a:gd name="connsiteY90" fmla="*/ 392049 h 554164"/>
                  <a:gd name="connsiteX91" fmla="*/ 678654 w 889432"/>
                  <a:gd name="connsiteY91" fmla="*/ 361569 h 554164"/>
                  <a:gd name="connsiteX92" fmla="*/ 748377 w 889432"/>
                  <a:gd name="connsiteY92" fmla="*/ 319659 h 554164"/>
                  <a:gd name="connsiteX93" fmla="*/ 871249 w 889432"/>
                  <a:gd name="connsiteY93" fmla="*/ 281273 h 554164"/>
                  <a:gd name="connsiteX94" fmla="*/ 880012 w 889432"/>
                  <a:gd name="connsiteY94" fmla="*/ 0 h 554164"/>
                  <a:gd name="connsiteX95" fmla="*/ 865630 w 889432"/>
                  <a:gd name="connsiteY95" fmla="*/ 8287 h 554164"/>
                  <a:gd name="connsiteX96" fmla="*/ 849437 w 889432"/>
                  <a:gd name="connsiteY96" fmla="*/ 19812 h 55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889432" h="554164">
                    <a:moveTo>
                      <a:pt x="849437" y="19812"/>
                    </a:moveTo>
                    <a:cubicBezTo>
                      <a:pt x="803241" y="51530"/>
                      <a:pt x="750853" y="87535"/>
                      <a:pt x="698942" y="100775"/>
                    </a:cubicBezTo>
                    <a:cubicBezTo>
                      <a:pt x="682654" y="104965"/>
                      <a:pt x="665890" y="106871"/>
                      <a:pt x="646269" y="106871"/>
                    </a:cubicBezTo>
                    <a:cubicBezTo>
                      <a:pt x="631886" y="106871"/>
                      <a:pt x="617980" y="105918"/>
                      <a:pt x="603216" y="104775"/>
                    </a:cubicBezTo>
                    <a:cubicBezTo>
                      <a:pt x="588357" y="103727"/>
                      <a:pt x="572926" y="102584"/>
                      <a:pt x="557020" y="102584"/>
                    </a:cubicBezTo>
                    <a:cubicBezTo>
                      <a:pt x="555019" y="102584"/>
                      <a:pt x="553019" y="102584"/>
                      <a:pt x="551019" y="102679"/>
                    </a:cubicBezTo>
                    <a:cubicBezTo>
                      <a:pt x="491202" y="103727"/>
                      <a:pt x="436528" y="123730"/>
                      <a:pt x="373759" y="167354"/>
                    </a:cubicBezTo>
                    <a:cubicBezTo>
                      <a:pt x="366424" y="172498"/>
                      <a:pt x="358995" y="177737"/>
                      <a:pt x="351565" y="183071"/>
                    </a:cubicBezTo>
                    <a:cubicBezTo>
                      <a:pt x="316704" y="207931"/>
                      <a:pt x="280604" y="233744"/>
                      <a:pt x="240313" y="247840"/>
                    </a:cubicBezTo>
                    <a:cubicBezTo>
                      <a:pt x="225645" y="252984"/>
                      <a:pt x="207357" y="255937"/>
                      <a:pt x="188021" y="259080"/>
                    </a:cubicBezTo>
                    <a:cubicBezTo>
                      <a:pt x="144587" y="266224"/>
                      <a:pt x="95248" y="274225"/>
                      <a:pt x="75436" y="310610"/>
                    </a:cubicBezTo>
                    <a:cubicBezTo>
                      <a:pt x="74674" y="311944"/>
                      <a:pt x="74769" y="313563"/>
                      <a:pt x="75436" y="314801"/>
                    </a:cubicBezTo>
                    <a:cubicBezTo>
                      <a:pt x="76198" y="316135"/>
                      <a:pt x="77531" y="316897"/>
                      <a:pt x="79055" y="316992"/>
                    </a:cubicBezTo>
                    <a:cubicBezTo>
                      <a:pt x="87437" y="317373"/>
                      <a:pt x="96105" y="318707"/>
                      <a:pt x="104487" y="320040"/>
                    </a:cubicBezTo>
                    <a:cubicBezTo>
                      <a:pt x="114774" y="321659"/>
                      <a:pt x="125442" y="323279"/>
                      <a:pt x="136015" y="323279"/>
                    </a:cubicBezTo>
                    <a:cubicBezTo>
                      <a:pt x="137539" y="323279"/>
                      <a:pt x="138967" y="323279"/>
                      <a:pt x="140491" y="323183"/>
                    </a:cubicBezTo>
                    <a:cubicBezTo>
                      <a:pt x="177163" y="321469"/>
                      <a:pt x="213358" y="314325"/>
                      <a:pt x="248314" y="307372"/>
                    </a:cubicBezTo>
                    <a:lnTo>
                      <a:pt x="254982" y="306038"/>
                    </a:lnTo>
                    <a:cubicBezTo>
                      <a:pt x="255363" y="305943"/>
                      <a:pt x="255744" y="305943"/>
                      <a:pt x="256030" y="305943"/>
                    </a:cubicBezTo>
                    <a:cubicBezTo>
                      <a:pt x="259078" y="305943"/>
                      <a:pt x="260411" y="308800"/>
                      <a:pt x="260602" y="310610"/>
                    </a:cubicBezTo>
                    <a:cubicBezTo>
                      <a:pt x="260887" y="313658"/>
                      <a:pt x="258601" y="314135"/>
                      <a:pt x="257839" y="314230"/>
                    </a:cubicBezTo>
                    <a:cubicBezTo>
                      <a:pt x="251077" y="315563"/>
                      <a:pt x="244314" y="316992"/>
                      <a:pt x="237456" y="318421"/>
                    </a:cubicBezTo>
                    <a:cubicBezTo>
                      <a:pt x="210310" y="324040"/>
                      <a:pt x="182306" y="329946"/>
                      <a:pt x="154588" y="331184"/>
                    </a:cubicBezTo>
                    <a:cubicBezTo>
                      <a:pt x="153826" y="331184"/>
                      <a:pt x="152969" y="331280"/>
                      <a:pt x="152112" y="331280"/>
                    </a:cubicBezTo>
                    <a:cubicBezTo>
                      <a:pt x="145825" y="331280"/>
                      <a:pt x="137158" y="330422"/>
                      <a:pt x="127061" y="329470"/>
                    </a:cubicBezTo>
                    <a:cubicBezTo>
                      <a:pt x="113536" y="328136"/>
                      <a:pt x="98200" y="326708"/>
                      <a:pt x="83151" y="326708"/>
                    </a:cubicBezTo>
                    <a:cubicBezTo>
                      <a:pt x="54957" y="326708"/>
                      <a:pt x="36383" y="332137"/>
                      <a:pt x="26382" y="343376"/>
                    </a:cubicBezTo>
                    <a:cubicBezTo>
                      <a:pt x="19429" y="351187"/>
                      <a:pt x="16762" y="361664"/>
                      <a:pt x="18286" y="374428"/>
                    </a:cubicBezTo>
                    <a:cubicBezTo>
                      <a:pt x="18476" y="375761"/>
                      <a:pt x="19238" y="377000"/>
                      <a:pt x="20381" y="377666"/>
                    </a:cubicBezTo>
                    <a:cubicBezTo>
                      <a:pt x="21048" y="378047"/>
                      <a:pt x="21810" y="378238"/>
                      <a:pt x="22572" y="378238"/>
                    </a:cubicBezTo>
                    <a:cubicBezTo>
                      <a:pt x="23143" y="378238"/>
                      <a:pt x="23715" y="378142"/>
                      <a:pt x="24286" y="377857"/>
                    </a:cubicBezTo>
                    <a:cubicBezTo>
                      <a:pt x="35907" y="372809"/>
                      <a:pt x="48670" y="370427"/>
                      <a:pt x="63244" y="370427"/>
                    </a:cubicBezTo>
                    <a:cubicBezTo>
                      <a:pt x="77341" y="370427"/>
                      <a:pt x="91819" y="372713"/>
                      <a:pt x="104201" y="374904"/>
                    </a:cubicBezTo>
                    <a:cubicBezTo>
                      <a:pt x="133348" y="380048"/>
                      <a:pt x="163447" y="382524"/>
                      <a:pt x="199070" y="382524"/>
                    </a:cubicBezTo>
                    <a:cubicBezTo>
                      <a:pt x="226597" y="382524"/>
                      <a:pt x="253648" y="381095"/>
                      <a:pt x="282414" y="379667"/>
                    </a:cubicBezTo>
                    <a:lnTo>
                      <a:pt x="289939" y="379286"/>
                    </a:lnTo>
                    <a:cubicBezTo>
                      <a:pt x="292987" y="379286"/>
                      <a:pt x="293368" y="381953"/>
                      <a:pt x="293463" y="383096"/>
                    </a:cubicBezTo>
                    <a:cubicBezTo>
                      <a:pt x="293463" y="384810"/>
                      <a:pt x="292701" y="387858"/>
                      <a:pt x="289177" y="388048"/>
                    </a:cubicBezTo>
                    <a:lnTo>
                      <a:pt x="268317" y="389192"/>
                    </a:lnTo>
                    <a:cubicBezTo>
                      <a:pt x="242695" y="390620"/>
                      <a:pt x="218406" y="391954"/>
                      <a:pt x="193736" y="391954"/>
                    </a:cubicBezTo>
                    <a:cubicBezTo>
                      <a:pt x="164018" y="391954"/>
                      <a:pt x="139063" y="389954"/>
                      <a:pt x="115155" y="385763"/>
                    </a:cubicBezTo>
                    <a:lnTo>
                      <a:pt x="107249" y="384334"/>
                    </a:lnTo>
                    <a:cubicBezTo>
                      <a:pt x="92771" y="381667"/>
                      <a:pt x="76388" y="378619"/>
                      <a:pt x="60386" y="378619"/>
                    </a:cubicBezTo>
                    <a:cubicBezTo>
                      <a:pt x="36764" y="378619"/>
                      <a:pt x="19429" y="385382"/>
                      <a:pt x="7427" y="399383"/>
                    </a:cubicBezTo>
                    <a:cubicBezTo>
                      <a:pt x="664" y="407289"/>
                      <a:pt x="-1526" y="415004"/>
                      <a:pt x="1045" y="422434"/>
                    </a:cubicBezTo>
                    <a:cubicBezTo>
                      <a:pt x="8094" y="442627"/>
                      <a:pt x="49051" y="452723"/>
                      <a:pt x="83818" y="459296"/>
                    </a:cubicBezTo>
                    <a:cubicBezTo>
                      <a:pt x="84103" y="459296"/>
                      <a:pt x="84389" y="459391"/>
                      <a:pt x="84580" y="459391"/>
                    </a:cubicBezTo>
                    <a:cubicBezTo>
                      <a:pt x="85532" y="459391"/>
                      <a:pt x="86389" y="459105"/>
                      <a:pt x="87151" y="458534"/>
                    </a:cubicBezTo>
                    <a:cubicBezTo>
                      <a:pt x="88104" y="457771"/>
                      <a:pt x="88771" y="456724"/>
                      <a:pt x="88866" y="455486"/>
                    </a:cubicBezTo>
                    <a:cubicBezTo>
                      <a:pt x="91819" y="429387"/>
                      <a:pt x="129633" y="419767"/>
                      <a:pt x="152779" y="419767"/>
                    </a:cubicBezTo>
                    <a:cubicBezTo>
                      <a:pt x="156112" y="419767"/>
                      <a:pt x="159256" y="419957"/>
                      <a:pt x="162208" y="420243"/>
                    </a:cubicBezTo>
                    <a:cubicBezTo>
                      <a:pt x="173543" y="421577"/>
                      <a:pt x="185259" y="424815"/>
                      <a:pt x="196498" y="427863"/>
                    </a:cubicBezTo>
                    <a:cubicBezTo>
                      <a:pt x="212024" y="432149"/>
                      <a:pt x="228026" y="436531"/>
                      <a:pt x="244409" y="436531"/>
                    </a:cubicBezTo>
                    <a:cubicBezTo>
                      <a:pt x="246886" y="436531"/>
                      <a:pt x="249457" y="436436"/>
                      <a:pt x="251934" y="436245"/>
                    </a:cubicBezTo>
                    <a:cubicBezTo>
                      <a:pt x="262411" y="435292"/>
                      <a:pt x="272889" y="433769"/>
                      <a:pt x="282890" y="432244"/>
                    </a:cubicBezTo>
                    <a:cubicBezTo>
                      <a:pt x="298702" y="429863"/>
                      <a:pt x="313656" y="427673"/>
                      <a:pt x="328991" y="427673"/>
                    </a:cubicBezTo>
                    <a:cubicBezTo>
                      <a:pt x="339373" y="427673"/>
                      <a:pt x="348708" y="428720"/>
                      <a:pt x="357661" y="430816"/>
                    </a:cubicBezTo>
                    <a:cubicBezTo>
                      <a:pt x="360328" y="431483"/>
                      <a:pt x="360709" y="433388"/>
                      <a:pt x="360519" y="434912"/>
                    </a:cubicBezTo>
                    <a:cubicBezTo>
                      <a:pt x="360328" y="436626"/>
                      <a:pt x="358995" y="439293"/>
                      <a:pt x="356328" y="439293"/>
                    </a:cubicBezTo>
                    <a:cubicBezTo>
                      <a:pt x="355947" y="439293"/>
                      <a:pt x="355566" y="439198"/>
                      <a:pt x="355090" y="439103"/>
                    </a:cubicBezTo>
                    <a:cubicBezTo>
                      <a:pt x="346041" y="436912"/>
                      <a:pt x="336421" y="435864"/>
                      <a:pt x="325753" y="435864"/>
                    </a:cubicBezTo>
                    <a:cubicBezTo>
                      <a:pt x="311275" y="435864"/>
                      <a:pt x="296797" y="437864"/>
                      <a:pt x="282700" y="439769"/>
                    </a:cubicBezTo>
                    <a:cubicBezTo>
                      <a:pt x="268888" y="441674"/>
                      <a:pt x="254506" y="443579"/>
                      <a:pt x="240504" y="443579"/>
                    </a:cubicBezTo>
                    <a:cubicBezTo>
                      <a:pt x="229931" y="443579"/>
                      <a:pt x="220501" y="442532"/>
                      <a:pt x="211643" y="440246"/>
                    </a:cubicBezTo>
                    <a:cubicBezTo>
                      <a:pt x="206881" y="439103"/>
                      <a:pt x="202023" y="437674"/>
                      <a:pt x="196975" y="436340"/>
                    </a:cubicBezTo>
                    <a:cubicBezTo>
                      <a:pt x="180973" y="431863"/>
                      <a:pt x="164399" y="427196"/>
                      <a:pt x="148111" y="427196"/>
                    </a:cubicBezTo>
                    <a:cubicBezTo>
                      <a:pt x="146206" y="427196"/>
                      <a:pt x="144301" y="427292"/>
                      <a:pt x="142396" y="427387"/>
                    </a:cubicBezTo>
                    <a:cubicBezTo>
                      <a:pt x="120679" y="429006"/>
                      <a:pt x="104582" y="439865"/>
                      <a:pt x="101344" y="455105"/>
                    </a:cubicBezTo>
                    <a:cubicBezTo>
                      <a:pt x="98391" y="469011"/>
                      <a:pt x="106773" y="482727"/>
                      <a:pt x="123727" y="491776"/>
                    </a:cubicBezTo>
                    <a:cubicBezTo>
                      <a:pt x="167828" y="515398"/>
                      <a:pt x="234027" y="543401"/>
                      <a:pt x="298797" y="543401"/>
                    </a:cubicBezTo>
                    <a:cubicBezTo>
                      <a:pt x="298797" y="543401"/>
                      <a:pt x="298797" y="543401"/>
                      <a:pt x="298797" y="543401"/>
                    </a:cubicBezTo>
                    <a:cubicBezTo>
                      <a:pt x="327562" y="543401"/>
                      <a:pt x="353375" y="537686"/>
                      <a:pt x="375473" y="526447"/>
                    </a:cubicBezTo>
                    <a:lnTo>
                      <a:pt x="374997" y="522065"/>
                    </a:lnTo>
                    <a:lnTo>
                      <a:pt x="376616" y="526161"/>
                    </a:lnTo>
                    <a:cubicBezTo>
                      <a:pt x="378426" y="525685"/>
                      <a:pt x="379759" y="523589"/>
                      <a:pt x="379950" y="521780"/>
                    </a:cubicBezTo>
                    <a:cubicBezTo>
                      <a:pt x="384522" y="467201"/>
                      <a:pt x="423003" y="441579"/>
                      <a:pt x="463770" y="414338"/>
                    </a:cubicBezTo>
                    <a:cubicBezTo>
                      <a:pt x="499108" y="390811"/>
                      <a:pt x="535588" y="366427"/>
                      <a:pt x="549114" y="321945"/>
                    </a:cubicBezTo>
                    <a:cubicBezTo>
                      <a:pt x="549876" y="319469"/>
                      <a:pt x="551686" y="318897"/>
                      <a:pt x="553114" y="318897"/>
                    </a:cubicBezTo>
                    <a:cubicBezTo>
                      <a:pt x="554734" y="318897"/>
                      <a:pt x="556353" y="319659"/>
                      <a:pt x="557210" y="320707"/>
                    </a:cubicBezTo>
                    <a:cubicBezTo>
                      <a:pt x="557877" y="321564"/>
                      <a:pt x="557972" y="322612"/>
                      <a:pt x="557591" y="323945"/>
                    </a:cubicBezTo>
                    <a:cubicBezTo>
                      <a:pt x="548161" y="354806"/>
                      <a:pt x="529588" y="379476"/>
                      <a:pt x="500822" y="399288"/>
                    </a:cubicBezTo>
                    <a:cubicBezTo>
                      <a:pt x="494345" y="403765"/>
                      <a:pt x="486439" y="408623"/>
                      <a:pt x="478057" y="413766"/>
                    </a:cubicBezTo>
                    <a:cubicBezTo>
                      <a:pt x="432623" y="441865"/>
                      <a:pt x="370520" y="480250"/>
                      <a:pt x="389856" y="537686"/>
                    </a:cubicBezTo>
                    <a:cubicBezTo>
                      <a:pt x="393475" y="548450"/>
                      <a:pt x="401381" y="554164"/>
                      <a:pt x="412716" y="554164"/>
                    </a:cubicBezTo>
                    <a:cubicBezTo>
                      <a:pt x="430909" y="554164"/>
                      <a:pt x="455007" y="539305"/>
                      <a:pt x="471009" y="529400"/>
                    </a:cubicBezTo>
                    <a:cubicBezTo>
                      <a:pt x="476343" y="526066"/>
                      <a:pt x="480915" y="523304"/>
                      <a:pt x="483582" y="522065"/>
                    </a:cubicBezTo>
                    <a:cubicBezTo>
                      <a:pt x="491011" y="518732"/>
                      <a:pt x="498155" y="515874"/>
                      <a:pt x="505299" y="513017"/>
                    </a:cubicBezTo>
                    <a:cubicBezTo>
                      <a:pt x="524539" y="505301"/>
                      <a:pt x="542637" y="497967"/>
                      <a:pt x="560830" y="483870"/>
                    </a:cubicBezTo>
                    <a:cubicBezTo>
                      <a:pt x="569783" y="476917"/>
                      <a:pt x="580261" y="470535"/>
                      <a:pt x="591310" y="463772"/>
                    </a:cubicBezTo>
                    <a:cubicBezTo>
                      <a:pt x="614360" y="449675"/>
                      <a:pt x="638268" y="435102"/>
                      <a:pt x="651222" y="413385"/>
                    </a:cubicBezTo>
                    <a:cubicBezTo>
                      <a:pt x="655127" y="406813"/>
                      <a:pt x="658461" y="399288"/>
                      <a:pt x="661699" y="392049"/>
                    </a:cubicBezTo>
                    <a:cubicBezTo>
                      <a:pt x="666557" y="381095"/>
                      <a:pt x="671605" y="369761"/>
                      <a:pt x="678654" y="361569"/>
                    </a:cubicBezTo>
                    <a:cubicBezTo>
                      <a:pt x="695989" y="341376"/>
                      <a:pt x="722659" y="329851"/>
                      <a:pt x="748377" y="319659"/>
                    </a:cubicBezTo>
                    <a:cubicBezTo>
                      <a:pt x="785715" y="304990"/>
                      <a:pt x="826006" y="292322"/>
                      <a:pt x="871249" y="281273"/>
                    </a:cubicBezTo>
                    <a:cubicBezTo>
                      <a:pt x="892300" y="188976"/>
                      <a:pt x="894871" y="92869"/>
                      <a:pt x="880012" y="0"/>
                    </a:cubicBezTo>
                    <a:cubicBezTo>
                      <a:pt x="875155" y="2381"/>
                      <a:pt x="870392" y="5144"/>
                      <a:pt x="865630" y="8287"/>
                    </a:cubicBezTo>
                    <a:cubicBezTo>
                      <a:pt x="860772" y="12002"/>
                      <a:pt x="855152" y="15907"/>
                      <a:pt x="849437" y="19812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48FEEF3E-405F-4375-BBD9-C9340E74CBFD}"/>
                  </a:ext>
                </a:extLst>
              </p:cNvPr>
              <p:cNvSpPr/>
              <p:nvPr/>
            </p:nvSpPr>
            <p:spPr>
              <a:xfrm>
                <a:off x="5576876" y="3611784"/>
                <a:ext cx="462041" cy="616267"/>
              </a:xfrm>
              <a:custGeom>
                <a:avLst/>
                <a:gdLst>
                  <a:gd name="connsiteX0" fmla="*/ 242136 w 462041"/>
                  <a:gd name="connsiteY0" fmla="*/ 616268 h 616267"/>
                  <a:gd name="connsiteX1" fmla="*/ 145933 w 462041"/>
                  <a:gd name="connsiteY1" fmla="*/ 609409 h 616267"/>
                  <a:gd name="connsiteX2" fmla="*/ 27728 w 462041"/>
                  <a:gd name="connsiteY2" fmla="*/ 566928 h 616267"/>
                  <a:gd name="connsiteX3" fmla="*/ 867 w 462041"/>
                  <a:gd name="connsiteY3" fmla="*/ 444055 h 616267"/>
                  <a:gd name="connsiteX4" fmla="*/ 1534 w 462041"/>
                  <a:gd name="connsiteY4" fmla="*/ 417862 h 616267"/>
                  <a:gd name="connsiteX5" fmla="*/ 12012 w 462041"/>
                  <a:gd name="connsiteY5" fmla="*/ 200025 h 616267"/>
                  <a:gd name="connsiteX6" fmla="*/ 57922 w 462041"/>
                  <a:gd name="connsiteY6" fmla="*/ 65532 h 616267"/>
                  <a:gd name="connsiteX7" fmla="*/ 114024 w 462041"/>
                  <a:gd name="connsiteY7" fmla="*/ 18002 h 616267"/>
                  <a:gd name="connsiteX8" fmla="*/ 137075 w 462041"/>
                  <a:gd name="connsiteY8" fmla="*/ 952 h 616267"/>
                  <a:gd name="connsiteX9" fmla="*/ 139742 w 462041"/>
                  <a:gd name="connsiteY9" fmla="*/ 0 h 616267"/>
                  <a:gd name="connsiteX10" fmla="*/ 142123 w 462041"/>
                  <a:gd name="connsiteY10" fmla="*/ 762 h 616267"/>
                  <a:gd name="connsiteX11" fmla="*/ 143171 w 462041"/>
                  <a:gd name="connsiteY11" fmla="*/ 1524 h 616267"/>
                  <a:gd name="connsiteX12" fmla="*/ 208703 w 462041"/>
                  <a:gd name="connsiteY12" fmla="*/ 14192 h 616267"/>
                  <a:gd name="connsiteX13" fmla="*/ 216037 w 462041"/>
                  <a:gd name="connsiteY13" fmla="*/ 14478 h 616267"/>
                  <a:gd name="connsiteX14" fmla="*/ 244993 w 462041"/>
                  <a:gd name="connsiteY14" fmla="*/ 15240 h 616267"/>
                  <a:gd name="connsiteX15" fmla="*/ 322527 w 462041"/>
                  <a:gd name="connsiteY15" fmla="*/ 1810 h 616267"/>
                  <a:gd name="connsiteX16" fmla="*/ 324717 w 462041"/>
                  <a:gd name="connsiteY16" fmla="*/ 1143 h 616267"/>
                  <a:gd name="connsiteX17" fmla="*/ 327384 w 462041"/>
                  <a:gd name="connsiteY17" fmla="*/ 2096 h 616267"/>
                  <a:gd name="connsiteX18" fmla="*/ 350340 w 462041"/>
                  <a:gd name="connsiteY18" fmla="*/ 19526 h 616267"/>
                  <a:gd name="connsiteX19" fmla="*/ 392250 w 462041"/>
                  <a:gd name="connsiteY19" fmla="*/ 52864 h 616267"/>
                  <a:gd name="connsiteX20" fmla="*/ 393678 w 462041"/>
                  <a:gd name="connsiteY20" fmla="*/ 56674 h 616267"/>
                  <a:gd name="connsiteX21" fmla="*/ 391392 w 462041"/>
                  <a:gd name="connsiteY21" fmla="*/ 60007 h 616267"/>
                  <a:gd name="connsiteX22" fmla="*/ 365770 w 462041"/>
                  <a:gd name="connsiteY22" fmla="*/ 115824 h 616267"/>
                  <a:gd name="connsiteX23" fmla="*/ 363960 w 462041"/>
                  <a:gd name="connsiteY23" fmla="*/ 120205 h 616267"/>
                  <a:gd name="connsiteX24" fmla="*/ 344148 w 462041"/>
                  <a:gd name="connsiteY24" fmla="*/ 161353 h 616267"/>
                  <a:gd name="connsiteX25" fmla="*/ 420729 w 462041"/>
                  <a:gd name="connsiteY25" fmla="*/ 198215 h 616267"/>
                  <a:gd name="connsiteX26" fmla="*/ 443113 w 462041"/>
                  <a:gd name="connsiteY26" fmla="*/ 202501 h 616267"/>
                  <a:gd name="connsiteX27" fmla="*/ 446256 w 462041"/>
                  <a:gd name="connsiteY27" fmla="*/ 205264 h 616267"/>
                  <a:gd name="connsiteX28" fmla="*/ 446637 w 462041"/>
                  <a:gd name="connsiteY28" fmla="*/ 206407 h 616267"/>
                  <a:gd name="connsiteX29" fmla="*/ 452352 w 462041"/>
                  <a:gd name="connsiteY29" fmla="*/ 216598 h 616267"/>
                  <a:gd name="connsiteX30" fmla="*/ 453210 w 462041"/>
                  <a:gd name="connsiteY30" fmla="*/ 218789 h 616267"/>
                  <a:gd name="connsiteX31" fmla="*/ 461592 w 462041"/>
                  <a:gd name="connsiteY31" fmla="*/ 432149 h 616267"/>
                  <a:gd name="connsiteX32" fmla="*/ 461782 w 462041"/>
                  <a:gd name="connsiteY32" fmla="*/ 453676 h 616267"/>
                  <a:gd name="connsiteX33" fmla="*/ 425206 w 462041"/>
                  <a:gd name="connsiteY33" fmla="*/ 570929 h 616267"/>
                  <a:gd name="connsiteX34" fmla="*/ 242136 w 462041"/>
                  <a:gd name="connsiteY34" fmla="*/ 616268 h 616267"/>
                  <a:gd name="connsiteX35" fmla="*/ 242136 w 462041"/>
                  <a:gd name="connsiteY35" fmla="*/ 616268 h 616267"/>
                  <a:gd name="connsiteX36" fmla="*/ 226038 w 462041"/>
                  <a:gd name="connsiteY36" fmla="*/ 194405 h 616267"/>
                  <a:gd name="connsiteX37" fmla="*/ 133932 w 462041"/>
                  <a:gd name="connsiteY37" fmla="*/ 234315 h 616267"/>
                  <a:gd name="connsiteX38" fmla="*/ 96975 w 462041"/>
                  <a:gd name="connsiteY38" fmla="*/ 335185 h 616267"/>
                  <a:gd name="connsiteX39" fmla="*/ 236325 w 462041"/>
                  <a:gd name="connsiteY39" fmla="*/ 469487 h 616267"/>
                  <a:gd name="connsiteX40" fmla="*/ 363770 w 462041"/>
                  <a:gd name="connsiteY40" fmla="*/ 332042 h 616267"/>
                  <a:gd name="connsiteX41" fmla="*/ 230420 w 462041"/>
                  <a:gd name="connsiteY41" fmla="*/ 194310 h 616267"/>
                  <a:gd name="connsiteX42" fmla="*/ 226038 w 462041"/>
                  <a:gd name="connsiteY42" fmla="*/ 194405 h 616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62041" h="616267">
                    <a:moveTo>
                      <a:pt x="242136" y="616268"/>
                    </a:moveTo>
                    <a:cubicBezTo>
                      <a:pt x="211751" y="616268"/>
                      <a:pt x="179366" y="613981"/>
                      <a:pt x="145933" y="609409"/>
                    </a:cubicBezTo>
                    <a:cubicBezTo>
                      <a:pt x="108690" y="604361"/>
                      <a:pt x="61637" y="594931"/>
                      <a:pt x="27728" y="566928"/>
                    </a:cubicBezTo>
                    <a:cubicBezTo>
                      <a:pt x="-3133" y="541496"/>
                      <a:pt x="-847" y="487489"/>
                      <a:pt x="867" y="444055"/>
                    </a:cubicBezTo>
                    <a:cubicBezTo>
                      <a:pt x="1248" y="434530"/>
                      <a:pt x="1629" y="425577"/>
                      <a:pt x="1534" y="417862"/>
                    </a:cubicBezTo>
                    <a:cubicBezTo>
                      <a:pt x="963" y="342805"/>
                      <a:pt x="4487" y="269462"/>
                      <a:pt x="12012" y="200025"/>
                    </a:cubicBezTo>
                    <a:cubicBezTo>
                      <a:pt x="16869" y="155067"/>
                      <a:pt x="24870" y="103918"/>
                      <a:pt x="57922" y="65532"/>
                    </a:cubicBezTo>
                    <a:cubicBezTo>
                      <a:pt x="73924" y="46958"/>
                      <a:pt x="94308" y="32194"/>
                      <a:pt x="114024" y="18002"/>
                    </a:cubicBezTo>
                    <a:cubicBezTo>
                      <a:pt x="121835" y="12382"/>
                      <a:pt x="129550" y="6763"/>
                      <a:pt x="137075" y="952"/>
                    </a:cubicBezTo>
                    <a:cubicBezTo>
                      <a:pt x="137837" y="381"/>
                      <a:pt x="138789" y="0"/>
                      <a:pt x="139742" y="0"/>
                    </a:cubicBezTo>
                    <a:cubicBezTo>
                      <a:pt x="140599" y="0"/>
                      <a:pt x="141361" y="190"/>
                      <a:pt x="142123" y="762"/>
                    </a:cubicBezTo>
                    <a:cubicBezTo>
                      <a:pt x="142504" y="1048"/>
                      <a:pt x="142790" y="1238"/>
                      <a:pt x="143171" y="1524"/>
                    </a:cubicBezTo>
                    <a:cubicBezTo>
                      <a:pt x="161554" y="12287"/>
                      <a:pt x="187653" y="13335"/>
                      <a:pt x="208703" y="14192"/>
                    </a:cubicBezTo>
                    <a:lnTo>
                      <a:pt x="216037" y="14478"/>
                    </a:lnTo>
                    <a:cubicBezTo>
                      <a:pt x="222895" y="14764"/>
                      <a:pt x="233373" y="15240"/>
                      <a:pt x="244993" y="15240"/>
                    </a:cubicBezTo>
                    <a:cubicBezTo>
                      <a:pt x="281569" y="15240"/>
                      <a:pt x="307668" y="10668"/>
                      <a:pt x="322527" y="1810"/>
                    </a:cubicBezTo>
                    <a:cubicBezTo>
                      <a:pt x="323193" y="1429"/>
                      <a:pt x="323955" y="1143"/>
                      <a:pt x="324717" y="1143"/>
                    </a:cubicBezTo>
                    <a:cubicBezTo>
                      <a:pt x="325670" y="1143"/>
                      <a:pt x="326622" y="1429"/>
                      <a:pt x="327384" y="2096"/>
                    </a:cubicBezTo>
                    <a:cubicBezTo>
                      <a:pt x="334909" y="8096"/>
                      <a:pt x="342624" y="13811"/>
                      <a:pt x="350340" y="19526"/>
                    </a:cubicBezTo>
                    <a:cubicBezTo>
                      <a:pt x="364437" y="30004"/>
                      <a:pt x="378915" y="40862"/>
                      <a:pt x="392250" y="52864"/>
                    </a:cubicBezTo>
                    <a:cubicBezTo>
                      <a:pt x="393297" y="53816"/>
                      <a:pt x="393869" y="55245"/>
                      <a:pt x="393678" y="56674"/>
                    </a:cubicBezTo>
                    <a:cubicBezTo>
                      <a:pt x="393488" y="58102"/>
                      <a:pt x="392631" y="59341"/>
                      <a:pt x="391392" y="60007"/>
                    </a:cubicBezTo>
                    <a:cubicBezTo>
                      <a:pt x="369771" y="71438"/>
                      <a:pt x="360912" y="90773"/>
                      <a:pt x="365770" y="115824"/>
                    </a:cubicBezTo>
                    <a:cubicBezTo>
                      <a:pt x="366056" y="117538"/>
                      <a:pt x="365389" y="119253"/>
                      <a:pt x="363960" y="120205"/>
                    </a:cubicBezTo>
                    <a:cubicBezTo>
                      <a:pt x="351864" y="128683"/>
                      <a:pt x="337671" y="147161"/>
                      <a:pt x="344148" y="161353"/>
                    </a:cubicBezTo>
                    <a:cubicBezTo>
                      <a:pt x="355864" y="187261"/>
                      <a:pt x="390345" y="193072"/>
                      <a:pt x="420729" y="198215"/>
                    </a:cubicBezTo>
                    <a:cubicBezTo>
                      <a:pt x="428730" y="199549"/>
                      <a:pt x="436255" y="200882"/>
                      <a:pt x="443113" y="202501"/>
                    </a:cubicBezTo>
                    <a:cubicBezTo>
                      <a:pt x="444542" y="202882"/>
                      <a:pt x="445685" y="203930"/>
                      <a:pt x="446256" y="205264"/>
                    </a:cubicBezTo>
                    <a:cubicBezTo>
                      <a:pt x="446256" y="205359"/>
                      <a:pt x="446542" y="206311"/>
                      <a:pt x="446637" y="206407"/>
                    </a:cubicBezTo>
                    <a:cubicBezTo>
                      <a:pt x="447971" y="210026"/>
                      <a:pt x="449781" y="213169"/>
                      <a:pt x="452352" y="216598"/>
                    </a:cubicBezTo>
                    <a:cubicBezTo>
                      <a:pt x="452829" y="217265"/>
                      <a:pt x="453114" y="218027"/>
                      <a:pt x="453210" y="218789"/>
                    </a:cubicBezTo>
                    <a:cubicBezTo>
                      <a:pt x="459401" y="288131"/>
                      <a:pt x="462163" y="359855"/>
                      <a:pt x="461592" y="432149"/>
                    </a:cubicBezTo>
                    <a:cubicBezTo>
                      <a:pt x="461496" y="439102"/>
                      <a:pt x="461687" y="446342"/>
                      <a:pt x="461782" y="453676"/>
                    </a:cubicBezTo>
                    <a:cubicBezTo>
                      <a:pt x="462639" y="495967"/>
                      <a:pt x="463592" y="543877"/>
                      <a:pt x="425206" y="570929"/>
                    </a:cubicBezTo>
                    <a:cubicBezTo>
                      <a:pt x="382534" y="601027"/>
                      <a:pt x="320907" y="616268"/>
                      <a:pt x="242136" y="616268"/>
                    </a:cubicBezTo>
                    <a:cubicBezTo>
                      <a:pt x="242136" y="616268"/>
                      <a:pt x="242136" y="616268"/>
                      <a:pt x="242136" y="616268"/>
                    </a:cubicBezTo>
                    <a:close/>
                    <a:moveTo>
                      <a:pt x="226038" y="194405"/>
                    </a:moveTo>
                    <a:cubicBezTo>
                      <a:pt x="190224" y="195358"/>
                      <a:pt x="157458" y="209550"/>
                      <a:pt x="133932" y="234315"/>
                    </a:cubicBezTo>
                    <a:cubicBezTo>
                      <a:pt x="108976" y="260604"/>
                      <a:pt x="95832" y="296418"/>
                      <a:pt x="96975" y="335185"/>
                    </a:cubicBezTo>
                    <a:cubicBezTo>
                      <a:pt x="99070" y="409575"/>
                      <a:pt x="158887" y="467296"/>
                      <a:pt x="236325" y="469487"/>
                    </a:cubicBezTo>
                    <a:cubicBezTo>
                      <a:pt x="325098" y="467011"/>
                      <a:pt x="364722" y="396430"/>
                      <a:pt x="363770" y="332042"/>
                    </a:cubicBezTo>
                    <a:cubicBezTo>
                      <a:pt x="362817" y="265747"/>
                      <a:pt x="320717" y="194310"/>
                      <a:pt x="230420" y="194310"/>
                    </a:cubicBezTo>
                    <a:cubicBezTo>
                      <a:pt x="228991" y="194310"/>
                      <a:pt x="227467" y="194310"/>
                      <a:pt x="226038" y="194405"/>
                    </a:cubicBezTo>
                    <a:close/>
                  </a:path>
                </a:pathLst>
              </a:custGeom>
              <a:solidFill>
                <a:srgbClr val="86D3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5666C193-ABCA-4FA2-AC7E-0C4EC31A45BE}"/>
                  </a:ext>
                </a:extLst>
              </p:cNvPr>
              <p:cNvSpPr/>
              <p:nvPr/>
            </p:nvSpPr>
            <p:spPr>
              <a:xfrm>
                <a:off x="5685044" y="3814381"/>
                <a:ext cx="247615" cy="258222"/>
              </a:xfrm>
              <a:custGeom>
                <a:avLst/>
                <a:gdLst>
                  <a:gd name="connsiteX0" fmla="*/ 127872 w 247615"/>
                  <a:gd name="connsiteY0" fmla="*/ 258223 h 258222"/>
                  <a:gd name="connsiteX1" fmla="*/ 47 w 247615"/>
                  <a:gd name="connsiteY1" fmla="*/ 128969 h 258222"/>
                  <a:gd name="connsiteX2" fmla="*/ 117490 w 247615"/>
                  <a:gd name="connsiteY2" fmla="*/ 476 h 258222"/>
                  <a:gd name="connsiteX3" fmla="*/ 128920 w 247615"/>
                  <a:gd name="connsiteY3" fmla="*/ 0 h 258222"/>
                  <a:gd name="connsiteX4" fmla="*/ 247601 w 247615"/>
                  <a:gd name="connsiteY4" fmla="*/ 127064 h 258222"/>
                  <a:gd name="connsiteX5" fmla="*/ 128158 w 247615"/>
                  <a:gd name="connsiteY5" fmla="*/ 258127 h 258222"/>
                  <a:gd name="connsiteX6" fmla="*/ 128063 w 247615"/>
                  <a:gd name="connsiteY6" fmla="*/ 258127 h 258222"/>
                  <a:gd name="connsiteX7" fmla="*/ 127872 w 247615"/>
                  <a:gd name="connsiteY7" fmla="*/ 258223 h 258222"/>
                  <a:gd name="connsiteX8" fmla="*/ 83486 w 247615"/>
                  <a:gd name="connsiteY8" fmla="*/ 164878 h 258222"/>
                  <a:gd name="connsiteX9" fmla="*/ 86534 w 247615"/>
                  <a:gd name="connsiteY9" fmla="*/ 166116 h 258222"/>
                  <a:gd name="connsiteX10" fmla="*/ 87772 w 247615"/>
                  <a:gd name="connsiteY10" fmla="*/ 169355 h 258222"/>
                  <a:gd name="connsiteX11" fmla="*/ 87677 w 247615"/>
                  <a:gd name="connsiteY11" fmla="*/ 170974 h 258222"/>
                  <a:gd name="connsiteX12" fmla="*/ 90344 w 247615"/>
                  <a:gd name="connsiteY12" fmla="*/ 205359 h 258222"/>
                  <a:gd name="connsiteX13" fmla="*/ 115490 w 247615"/>
                  <a:gd name="connsiteY13" fmla="*/ 219837 h 258222"/>
                  <a:gd name="connsiteX14" fmla="*/ 123205 w 247615"/>
                  <a:gd name="connsiteY14" fmla="*/ 219456 h 258222"/>
                  <a:gd name="connsiteX15" fmla="*/ 127967 w 247615"/>
                  <a:gd name="connsiteY15" fmla="*/ 219075 h 258222"/>
                  <a:gd name="connsiteX16" fmla="*/ 155685 w 247615"/>
                  <a:gd name="connsiteY16" fmla="*/ 207169 h 258222"/>
                  <a:gd name="connsiteX17" fmla="*/ 159114 w 247615"/>
                  <a:gd name="connsiteY17" fmla="*/ 169355 h 258222"/>
                  <a:gd name="connsiteX18" fmla="*/ 160352 w 247615"/>
                  <a:gd name="connsiteY18" fmla="*/ 166116 h 258222"/>
                  <a:gd name="connsiteX19" fmla="*/ 163400 w 247615"/>
                  <a:gd name="connsiteY19" fmla="*/ 164878 h 258222"/>
                  <a:gd name="connsiteX20" fmla="*/ 165115 w 247615"/>
                  <a:gd name="connsiteY20" fmla="*/ 164973 h 258222"/>
                  <a:gd name="connsiteX21" fmla="*/ 176259 w 247615"/>
                  <a:gd name="connsiteY21" fmla="*/ 165164 h 258222"/>
                  <a:gd name="connsiteX22" fmla="*/ 199405 w 247615"/>
                  <a:gd name="connsiteY22" fmla="*/ 162211 h 258222"/>
                  <a:gd name="connsiteX23" fmla="*/ 213502 w 247615"/>
                  <a:gd name="connsiteY23" fmla="*/ 129349 h 258222"/>
                  <a:gd name="connsiteX24" fmla="*/ 213121 w 247615"/>
                  <a:gd name="connsiteY24" fmla="*/ 124587 h 258222"/>
                  <a:gd name="connsiteX25" fmla="*/ 201215 w 247615"/>
                  <a:gd name="connsiteY25" fmla="*/ 96965 h 258222"/>
                  <a:gd name="connsiteX26" fmla="*/ 174926 w 247615"/>
                  <a:gd name="connsiteY26" fmla="*/ 93345 h 258222"/>
                  <a:gd name="connsiteX27" fmla="*/ 163400 w 247615"/>
                  <a:gd name="connsiteY27" fmla="*/ 93536 h 258222"/>
                  <a:gd name="connsiteX28" fmla="*/ 163305 w 247615"/>
                  <a:gd name="connsiteY28" fmla="*/ 93536 h 258222"/>
                  <a:gd name="connsiteX29" fmla="*/ 160257 w 247615"/>
                  <a:gd name="connsiteY29" fmla="*/ 92297 h 258222"/>
                  <a:gd name="connsiteX30" fmla="*/ 159019 w 247615"/>
                  <a:gd name="connsiteY30" fmla="*/ 89059 h 258222"/>
                  <a:gd name="connsiteX31" fmla="*/ 159114 w 247615"/>
                  <a:gd name="connsiteY31" fmla="*/ 87440 h 258222"/>
                  <a:gd name="connsiteX32" fmla="*/ 156447 w 247615"/>
                  <a:gd name="connsiteY32" fmla="*/ 53054 h 258222"/>
                  <a:gd name="connsiteX33" fmla="*/ 131301 w 247615"/>
                  <a:gd name="connsiteY33" fmla="*/ 38576 h 258222"/>
                  <a:gd name="connsiteX34" fmla="*/ 123586 w 247615"/>
                  <a:gd name="connsiteY34" fmla="*/ 38957 h 258222"/>
                  <a:gd name="connsiteX35" fmla="*/ 118823 w 247615"/>
                  <a:gd name="connsiteY35" fmla="*/ 39338 h 258222"/>
                  <a:gd name="connsiteX36" fmla="*/ 91201 w 247615"/>
                  <a:gd name="connsiteY36" fmla="*/ 51244 h 258222"/>
                  <a:gd name="connsiteX37" fmla="*/ 87772 w 247615"/>
                  <a:gd name="connsiteY37" fmla="*/ 89059 h 258222"/>
                  <a:gd name="connsiteX38" fmla="*/ 86534 w 247615"/>
                  <a:gd name="connsiteY38" fmla="*/ 92297 h 258222"/>
                  <a:gd name="connsiteX39" fmla="*/ 83486 w 247615"/>
                  <a:gd name="connsiteY39" fmla="*/ 93536 h 258222"/>
                  <a:gd name="connsiteX40" fmla="*/ 81676 w 247615"/>
                  <a:gd name="connsiteY40" fmla="*/ 93440 h 258222"/>
                  <a:gd name="connsiteX41" fmla="*/ 70532 w 247615"/>
                  <a:gd name="connsiteY41" fmla="*/ 93250 h 258222"/>
                  <a:gd name="connsiteX42" fmla="*/ 47386 w 247615"/>
                  <a:gd name="connsiteY42" fmla="*/ 96202 h 258222"/>
                  <a:gd name="connsiteX43" fmla="*/ 33289 w 247615"/>
                  <a:gd name="connsiteY43" fmla="*/ 129064 h 258222"/>
                  <a:gd name="connsiteX44" fmla="*/ 33670 w 247615"/>
                  <a:gd name="connsiteY44" fmla="*/ 133731 h 258222"/>
                  <a:gd name="connsiteX45" fmla="*/ 45576 w 247615"/>
                  <a:gd name="connsiteY45" fmla="*/ 161449 h 258222"/>
                  <a:gd name="connsiteX46" fmla="*/ 71865 w 247615"/>
                  <a:gd name="connsiteY46" fmla="*/ 165068 h 258222"/>
                  <a:gd name="connsiteX47" fmla="*/ 83390 w 247615"/>
                  <a:gd name="connsiteY47" fmla="*/ 164878 h 258222"/>
                  <a:gd name="connsiteX48" fmla="*/ 83486 w 247615"/>
                  <a:gd name="connsiteY48" fmla="*/ 164878 h 258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47615" h="258222">
                    <a:moveTo>
                      <a:pt x="127872" y="258223"/>
                    </a:moveTo>
                    <a:cubicBezTo>
                      <a:pt x="46052" y="255937"/>
                      <a:pt x="1571" y="191548"/>
                      <a:pt x="47" y="128969"/>
                    </a:cubicBezTo>
                    <a:cubicBezTo>
                      <a:pt x="-1477" y="69723"/>
                      <a:pt x="34337" y="6953"/>
                      <a:pt x="117490" y="476"/>
                    </a:cubicBezTo>
                    <a:cubicBezTo>
                      <a:pt x="121395" y="191"/>
                      <a:pt x="125205" y="0"/>
                      <a:pt x="128920" y="0"/>
                    </a:cubicBezTo>
                    <a:cubicBezTo>
                      <a:pt x="205596" y="0"/>
                      <a:pt x="246649" y="63913"/>
                      <a:pt x="247601" y="127064"/>
                    </a:cubicBezTo>
                    <a:cubicBezTo>
                      <a:pt x="248459" y="188595"/>
                      <a:pt x="211502" y="255842"/>
                      <a:pt x="128158" y="258127"/>
                    </a:cubicBezTo>
                    <a:cubicBezTo>
                      <a:pt x="128158" y="258127"/>
                      <a:pt x="128063" y="258127"/>
                      <a:pt x="128063" y="258127"/>
                    </a:cubicBezTo>
                    <a:cubicBezTo>
                      <a:pt x="127872" y="258223"/>
                      <a:pt x="127872" y="258223"/>
                      <a:pt x="127872" y="258223"/>
                    </a:cubicBezTo>
                    <a:close/>
                    <a:moveTo>
                      <a:pt x="83486" y="164878"/>
                    </a:moveTo>
                    <a:cubicBezTo>
                      <a:pt x="84629" y="164878"/>
                      <a:pt x="85772" y="165354"/>
                      <a:pt x="86534" y="166116"/>
                    </a:cubicBezTo>
                    <a:cubicBezTo>
                      <a:pt x="87391" y="166973"/>
                      <a:pt x="87867" y="168116"/>
                      <a:pt x="87772" y="169355"/>
                    </a:cubicBezTo>
                    <a:lnTo>
                      <a:pt x="87677" y="170974"/>
                    </a:lnTo>
                    <a:cubicBezTo>
                      <a:pt x="87296" y="182690"/>
                      <a:pt x="86915" y="194786"/>
                      <a:pt x="90344" y="205359"/>
                    </a:cubicBezTo>
                    <a:cubicBezTo>
                      <a:pt x="93582" y="215265"/>
                      <a:pt x="101583" y="219837"/>
                      <a:pt x="115490" y="219837"/>
                    </a:cubicBezTo>
                    <a:cubicBezTo>
                      <a:pt x="118061" y="219837"/>
                      <a:pt x="120633" y="219647"/>
                      <a:pt x="123205" y="219456"/>
                    </a:cubicBezTo>
                    <a:cubicBezTo>
                      <a:pt x="124729" y="219265"/>
                      <a:pt x="126348" y="219170"/>
                      <a:pt x="127967" y="219075"/>
                    </a:cubicBezTo>
                    <a:cubicBezTo>
                      <a:pt x="141874" y="218027"/>
                      <a:pt x="152066" y="216598"/>
                      <a:pt x="155685" y="207169"/>
                    </a:cubicBezTo>
                    <a:cubicBezTo>
                      <a:pt x="159971" y="196120"/>
                      <a:pt x="159495" y="181261"/>
                      <a:pt x="159114" y="169355"/>
                    </a:cubicBezTo>
                    <a:cubicBezTo>
                      <a:pt x="159114" y="168116"/>
                      <a:pt x="159495" y="166973"/>
                      <a:pt x="160352" y="166116"/>
                    </a:cubicBezTo>
                    <a:cubicBezTo>
                      <a:pt x="161210" y="165259"/>
                      <a:pt x="162257" y="164878"/>
                      <a:pt x="163400" y="164878"/>
                    </a:cubicBezTo>
                    <a:cubicBezTo>
                      <a:pt x="163400" y="164878"/>
                      <a:pt x="165115" y="164973"/>
                      <a:pt x="165115" y="164973"/>
                    </a:cubicBezTo>
                    <a:cubicBezTo>
                      <a:pt x="168830" y="165068"/>
                      <a:pt x="172544" y="165164"/>
                      <a:pt x="176259" y="165164"/>
                    </a:cubicBezTo>
                    <a:cubicBezTo>
                      <a:pt x="182927" y="165164"/>
                      <a:pt x="191499" y="164878"/>
                      <a:pt x="199405" y="162211"/>
                    </a:cubicBezTo>
                    <a:cubicBezTo>
                      <a:pt x="210930" y="158401"/>
                      <a:pt x="215312" y="148304"/>
                      <a:pt x="213502" y="129349"/>
                    </a:cubicBezTo>
                    <a:cubicBezTo>
                      <a:pt x="213407" y="127826"/>
                      <a:pt x="213216" y="126206"/>
                      <a:pt x="213121" y="124587"/>
                    </a:cubicBezTo>
                    <a:cubicBezTo>
                      <a:pt x="212073" y="110681"/>
                      <a:pt x="210644" y="100584"/>
                      <a:pt x="201215" y="96965"/>
                    </a:cubicBezTo>
                    <a:cubicBezTo>
                      <a:pt x="192833" y="93726"/>
                      <a:pt x="182736" y="93345"/>
                      <a:pt x="174926" y="93345"/>
                    </a:cubicBezTo>
                    <a:cubicBezTo>
                      <a:pt x="171020" y="93345"/>
                      <a:pt x="167115" y="93440"/>
                      <a:pt x="163400" y="93536"/>
                    </a:cubicBezTo>
                    <a:cubicBezTo>
                      <a:pt x="163400" y="93536"/>
                      <a:pt x="163305" y="93536"/>
                      <a:pt x="163305" y="93536"/>
                    </a:cubicBezTo>
                    <a:cubicBezTo>
                      <a:pt x="162162" y="93536"/>
                      <a:pt x="161019" y="93059"/>
                      <a:pt x="160257" y="92297"/>
                    </a:cubicBezTo>
                    <a:cubicBezTo>
                      <a:pt x="159400" y="91440"/>
                      <a:pt x="158924" y="90297"/>
                      <a:pt x="159019" y="89059"/>
                    </a:cubicBezTo>
                    <a:lnTo>
                      <a:pt x="159114" y="87440"/>
                    </a:lnTo>
                    <a:cubicBezTo>
                      <a:pt x="159495" y="75724"/>
                      <a:pt x="159876" y="63627"/>
                      <a:pt x="156447" y="53054"/>
                    </a:cubicBezTo>
                    <a:cubicBezTo>
                      <a:pt x="153209" y="43148"/>
                      <a:pt x="145208" y="38576"/>
                      <a:pt x="131301" y="38576"/>
                    </a:cubicBezTo>
                    <a:cubicBezTo>
                      <a:pt x="128729" y="38576"/>
                      <a:pt x="126158" y="38767"/>
                      <a:pt x="123586" y="38957"/>
                    </a:cubicBezTo>
                    <a:cubicBezTo>
                      <a:pt x="122062" y="39148"/>
                      <a:pt x="120443" y="39243"/>
                      <a:pt x="118823" y="39338"/>
                    </a:cubicBezTo>
                    <a:cubicBezTo>
                      <a:pt x="104917" y="40386"/>
                      <a:pt x="94820" y="41815"/>
                      <a:pt x="91201" y="51244"/>
                    </a:cubicBezTo>
                    <a:cubicBezTo>
                      <a:pt x="86915" y="62294"/>
                      <a:pt x="87391" y="76486"/>
                      <a:pt x="87772" y="89059"/>
                    </a:cubicBezTo>
                    <a:cubicBezTo>
                      <a:pt x="87772" y="90297"/>
                      <a:pt x="87391" y="91440"/>
                      <a:pt x="86534" y="92297"/>
                    </a:cubicBezTo>
                    <a:cubicBezTo>
                      <a:pt x="85676" y="93155"/>
                      <a:pt x="84629" y="93536"/>
                      <a:pt x="83486" y="93536"/>
                    </a:cubicBezTo>
                    <a:cubicBezTo>
                      <a:pt x="83486" y="93536"/>
                      <a:pt x="81676" y="93440"/>
                      <a:pt x="81676" y="93440"/>
                    </a:cubicBezTo>
                    <a:cubicBezTo>
                      <a:pt x="77961" y="93345"/>
                      <a:pt x="74246" y="93250"/>
                      <a:pt x="70532" y="93250"/>
                    </a:cubicBezTo>
                    <a:cubicBezTo>
                      <a:pt x="63959" y="93250"/>
                      <a:pt x="55292" y="93536"/>
                      <a:pt x="47386" y="96202"/>
                    </a:cubicBezTo>
                    <a:cubicBezTo>
                      <a:pt x="35861" y="100013"/>
                      <a:pt x="31479" y="110109"/>
                      <a:pt x="33289" y="129064"/>
                    </a:cubicBezTo>
                    <a:lnTo>
                      <a:pt x="33670" y="133731"/>
                    </a:lnTo>
                    <a:cubicBezTo>
                      <a:pt x="34718" y="147638"/>
                      <a:pt x="36146" y="157829"/>
                      <a:pt x="45576" y="161449"/>
                    </a:cubicBezTo>
                    <a:cubicBezTo>
                      <a:pt x="53958" y="164687"/>
                      <a:pt x="64055" y="165068"/>
                      <a:pt x="71865" y="165068"/>
                    </a:cubicBezTo>
                    <a:cubicBezTo>
                      <a:pt x="75770" y="165068"/>
                      <a:pt x="79676" y="164973"/>
                      <a:pt x="83390" y="164878"/>
                    </a:cubicBezTo>
                    <a:cubicBezTo>
                      <a:pt x="83390" y="164878"/>
                      <a:pt x="83486" y="164878"/>
                      <a:pt x="83486" y="164878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2EB28788-0428-4BAB-9863-9D8F3181AAE7}"/>
                  </a:ext>
                </a:extLst>
              </p:cNvPr>
              <p:cNvSpPr/>
              <p:nvPr/>
            </p:nvSpPr>
            <p:spPr>
              <a:xfrm>
                <a:off x="6033027" y="3796569"/>
                <a:ext cx="281951" cy="92392"/>
              </a:xfrm>
              <a:custGeom>
                <a:avLst/>
                <a:gdLst>
                  <a:gd name="connsiteX0" fmla="*/ 198132 w 281951"/>
                  <a:gd name="connsiteY0" fmla="*/ 92392 h 92392"/>
                  <a:gd name="connsiteX1" fmla="*/ 274808 w 281951"/>
                  <a:gd name="connsiteY1" fmla="*/ 75438 h 92392"/>
                  <a:gd name="connsiteX2" fmla="*/ 274332 w 281951"/>
                  <a:gd name="connsiteY2" fmla="*/ 71057 h 92392"/>
                  <a:gd name="connsiteX3" fmla="*/ 275951 w 281951"/>
                  <a:gd name="connsiteY3" fmla="*/ 75152 h 92392"/>
                  <a:gd name="connsiteX4" fmla="*/ 279285 w 281951"/>
                  <a:gd name="connsiteY4" fmla="*/ 70771 h 92392"/>
                  <a:gd name="connsiteX5" fmla="*/ 281952 w 281951"/>
                  <a:gd name="connsiteY5" fmla="*/ 54388 h 92392"/>
                  <a:gd name="connsiteX6" fmla="*/ 121932 w 281951"/>
                  <a:gd name="connsiteY6" fmla="*/ 61532 h 92392"/>
                  <a:gd name="connsiteX7" fmla="*/ 1917 w 281951"/>
                  <a:gd name="connsiteY7" fmla="*/ 0 h 92392"/>
                  <a:gd name="connsiteX8" fmla="*/ 583 w 281951"/>
                  <a:gd name="connsiteY8" fmla="*/ 4001 h 92392"/>
                  <a:gd name="connsiteX9" fmla="*/ 22967 w 281951"/>
                  <a:gd name="connsiteY9" fmla="*/ 40672 h 92392"/>
                  <a:gd name="connsiteX10" fmla="*/ 198132 w 281951"/>
                  <a:gd name="connsiteY10" fmla="*/ 92392 h 92392"/>
                  <a:gd name="connsiteX11" fmla="*/ 198132 w 281951"/>
                  <a:gd name="connsiteY11" fmla="*/ 92392 h 9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1951" h="92392">
                    <a:moveTo>
                      <a:pt x="198132" y="92392"/>
                    </a:moveTo>
                    <a:cubicBezTo>
                      <a:pt x="226897" y="92392"/>
                      <a:pt x="252710" y="86678"/>
                      <a:pt x="274808" y="75438"/>
                    </a:cubicBezTo>
                    <a:lnTo>
                      <a:pt x="274332" y="71057"/>
                    </a:lnTo>
                    <a:lnTo>
                      <a:pt x="275951" y="75152"/>
                    </a:lnTo>
                    <a:cubicBezTo>
                      <a:pt x="277761" y="74676"/>
                      <a:pt x="279094" y="72581"/>
                      <a:pt x="279285" y="70771"/>
                    </a:cubicBezTo>
                    <a:cubicBezTo>
                      <a:pt x="279761" y="64961"/>
                      <a:pt x="280713" y="59627"/>
                      <a:pt x="281952" y="54388"/>
                    </a:cubicBezTo>
                    <a:cubicBezTo>
                      <a:pt x="233469" y="78962"/>
                      <a:pt x="173367" y="75819"/>
                      <a:pt x="121932" y="61532"/>
                    </a:cubicBezTo>
                    <a:cubicBezTo>
                      <a:pt x="91547" y="53054"/>
                      <a:pt x="10775" y="31909"/>
                      <a:pt x="1917" y="0"/>
                    </a:cubicBezTo>
                    <a:cubicBezTo>
                      <a:pt x="1440" y="1334"/>
                      <a:pt x="869" y="2572"/>
                      <a:pt x="583" y="4001"/>
                    </a:cubicBezTo>
                    <a:cubicBezTo>
                      <a:pt x="-2370" y="17907"/>
                      <a:pt x="6012" y="31623"/>
                      <a:pt x="22967" y="40672"/>
                    </a:cubicBezTo>
                    <a:cubicBezTo>
                      <a:pt x="67068" y="64294"/>
                      <a:pt x="133266" y="92392"/>
                      <a:pt x="198132" y="92392"/>
                    </a:cubicBezTo>
                    <a:cubicBezTo>
                      <a:pt x="198132" y="92392"/>
                      <a:pt x="198132" y="92392"/>
                      <a:pt x="198132" y="92392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D00201C7-D278-49DA-9F42-9A837B91B58C}"/>
                  </a:ext>
                </a:extLst>
              </p:cNvPr>
              <p:cNvSpPr/>
              <p:nvPr/>
            </p:nvSpPr>
            <p:spPr>
              <a:xfrm>
                <a:off x="5931995" y="3745515"/>
                <a:ext cx="97615" cy="59245"/>
              </a:xfrm>
              <a:custGeom>
                <a:avLst/>
                <a:gdLst>
                  <a:gd name="connsiteX0" fmla="*/ 83899 w 97615"/>
                  <a:gd name="connsiteY0" fmla="*/ 59150 h 59245"/>
                  <a:gd name="connsiteX1" fmla="*/ 84661 w 97615"/>
                  <a:gd name="connsiteY1" fmla="*/ 59245 h 59245"/>
                  <a:gd name="connsiteX2" fmla="*/ 87233 w 97615"/>
                  <a:gd name="connsiteY2" fmla="*/ 58388 h 59245"/>
                  <a:gd name="connsiteX3" fmla="*/ 88947 w 97615"/>
                  <a:gd name="connsiteY3" fmla="*/ 55340 h 59245"/>
                  <a:gd name="connsiteX4" fmla="*/ 97615 w 97615"/>
                  <a:gd name="connsiteY4" fmla="*/ 38100 h 59245"/>
                  <a:gd name="connsiteX5" fmla="*/ 6842 w 97615"/>
                  <a:gd name="connsiteY5" fmla="*/ 0 h 59245"/>
                  <a:gd name="connsiteX6" fmla="*/ 1032 w 97615"/>
                  <a:gd name="connsiteY6" fmla="*/ 22288 h 59245"/>
                  <a:gd name="connsiteX7" fmla="*/ 83899 w 97615"/>
                  <a:gd name="connsiteY7" fmla="*/ 59150 h 59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615" h="59245">
                    <a:moveTo>
                      <a:pt x="83899" y="59150"/>
                    </a:moveTo>
                    <a:cubicBezTo>
                      <a:pt x="84185" y="59150"/>
                      <a:pt x="84471" y="59245"/>
                      <a:pt x="84661" y="59245"/>
                    </a:cubicBezTo>
                    <a:cubicBezTo>
                      <a:pt x="85614" y="59245"/>
                      <a:pt x="86471" y="58960"/>
                      <a:pt x="87233" y="58388"/>
                    </a:cubicBezTo>
                    <a:cubicBezTo>
                      <a:pt x="88185" y="57626"/>
                      <a:pt x="88852" y="56578"/>
                      <a:pt x="88947" y="55340"/>
                    </a:cubicBezTo>
                    <a:cubicBezTo>
                      <a:pt x="89709" y="48482"/>
                      <a:pt x="92948" y="42863"/>
                      <a:pt x="97615" y="38100"/>
                    </a:cubicBezTo>
                    <a:cubicBezTo>
                      <a:pt x="64468" y="33909"/>
                      <a:pt x="27702" y="25336"/>
                      <a:pt x="6842" y="0"/>
                    </a:cubicBezTo>
                    <a:cubicBezTo>
                      <a:pt x="555" y="7620"/>
                      <a:pt x="-1445" y="15145"/>
                      <a:pt x="1032" y="22288"/>
                    </a:cubicBezTo>
                    <a:cubicBezTo>
                      <a:pt x="8175" y="42577"/>
                      <a:pt x="49133" y="52673"/>
                      <a:pt x="83899" y="59150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F1985C63-AAAD-497A-A311-0DF833B12473}"/>
                  </a:ext>
                </a:extLst>
              </p:cNvPr>
              <p:cNvSpPr/>
              <p:nvPr/>
            </p:nvSpPr>
            <p:spPr>
              <a:xfrm>
                <a:off x="5949922" y="3704979"/>
                <a:ext cx="273140" cy="23200"/>
              </a:xfrm>
              <a:custGeom>
                <a:avLst/>
                <a:gdLst>
                  <a:gd name="connsiteX0" fmla="*/ 2440 w 273140"/>
                  <a:gd name="connsiteY0" fmla="*/ 18343 h 23200"/>
                  <a:gd name="connsiteX1" fmla="*/ 4631 w 273140"/>
                  <a:gd name="connsiteY1" fmla="*/ 18914 h 23200"/>
                  <a:gd name="connsiteX2" fmla="*/ 6346 w 273140"/>
                  <a:gd name="connsiteY2" fmla="*/ 18533 h 23200"/>
                  <a:gd name="connsiteX3" fmla="*/ 45303 w 273140"/>
                  <a:gd name="connsiteY3" fmla="*/ 11104 h 23200"/>
                  <a:gd name="connsiteX4" fmla="*/ 86260 w 273140"/>
                  <a:gd name="connsiteY4" fmla="*/ 15581 h 23200"/>
                  <a:gd name="connsiteX5" fmla="*/ 181129 w 273140"/>
                  <a:gd name="connsiteY5" fmla="*/ 23201 h 23200"/>
                  <a:gd name="connsiteX6" fmla="*/ 264473 w 273140"/>
                  <a:gd name="connsiteY6" fmla="*/ 20343 h 23200"/>
                  <a:gd name="connsiteX7" fmla="*/ 271998 w 273140"/>
                  <a:gd name="connsiteY7" fmla="*/ 19962 h 23200"/>
                  <a:gd name="connsiteX8" fmla="*/ 273046 w 273140"/>
                  <a:gd name="connsiteY8" fmla="*/ 20248 h 23200"/>
                  <a:gd name="connsiteX9" fmla="*/ 273141 w 273140"/>
                  <a:gd name="connsiteY9" fmla="*/ 19962 h 23200"/>
                  <a:gd name="connsiteX10" fmla="*/ 118169 w 273140"/>
                  <a:gd name="connsiteY10" fmla="*/ 8151 h 23200"/>
                  <a:gd name="connsiteX11" fmla="*/ 250 w 273140"/>
                  <a:gd name="connsiteY11" fmla="*/ 15104 h 23200"/>
                  <a:gd name="connsiteX12" fmla="*/ 2440 w 273140"/>
                  <a:gd name="connsiteY12" fmla="*/ 18343 h 2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3140" h="23200">
                    <a:moveTo>
                      <a:pt x="2440" y="18343"/>
                    </a:moveTo>
                    <a:cubicBezTo>
                      <a:pt x="3107" y="18724"/>
                      <a:pt x="3869" y="18914"/>
                      <a:pt x="4631" y="18914"/>
                    </a:cubicBezTo>
                    <a:cubicBezTo>
                      <a:pt x="5203" y="18914"/>
                      <a:pt x="5774" y="18819"/>
                      <a:pt x="6346" y="18533"/>
                    </a:cubicBezTo>
                    <a:cubicBezTo>
                      <a:pt x="17966" y="13485"/>
                      <a:pt x="30730" y="11104"/>
                      <a:pt x="45303" y="11104"/>
                    </a:cubicBezTo>
                    <a:cubicBezTo>
                      <a:pt x="59400" y="11104"/>
                      <a:pt x="73878" y="13390"/>
                      <a:pt x="86260" y="15581"/>
                    </a:cubicBezTo>
                    <a:cubicBezTo>
                      <a:pt x="115407" y="20724"/>
                      <a:pt x="145506" y="23201"/>
                      <a:pt x="181129" y="23201"/>
                    </a:cubicBezTo>
                    <a:cubicBezTo>
                      <a:pt x="208657" y="23201"/>
                      <a:pt x="235708" y="21772"/>
                      <a:pt x="264473" y="20343"/>
                    </a:cubicBezTo>
                    <a:lnTo>
                      <a:pt x="271998" y="19962"/>
                    </a:lnTo>
                    <a:cubicBezTo>
                      <a:pt x="272474" y="19962"/>
                      <a:pt x="272760" y="20153"/>
                      <a:pt x="273046" y="20248"/>
                    </a:cubicBezTo>
                    <a:cubicBezTo>
                      <a:pt x="273046" y="20153"/>
                      <a:pt x="273141" y="20058"/>
                      <a:pt x="273141" y="19962"/>
                    </a:cubicBezTo>
                    <a:cubicBezTo>
                      <a:pt x="223801" y="5770"/>
                      <a:pt x="151888" y="13390"/>
                      <a:pt x="118169" y="8151"/>
                    </a:cubicBezTo>
                    <a:cubicBezTo>
                      <a:pt x="94071" y="4437"/>
                      <a:pt x="30920" y="-11565"/>
                      <a:pt x="250" y="15104"/>
                    </a:cubicBezTo>
                    <a:cubicBezTo>
                      <a:pt x="-703" y="15962"/>
                      <a:pt x="1297" y="17676"/>
                      <a:pt x="2440" y="18343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AE1271B9-A2BA-45FB-8A88-D1D90DDA0E5D}"/>
                  </a:ext>
                </a:extLst>
              </p:cNvPr>
              <p:cNvSpPr/>
              <p:nvPr/>
            </p:nvSpPr>
            <p:spPr>
              <a:xfrm>
                <a:off x="6006690" y="3645926"/>
                <a:ext cx="179130" cy="23007"/>
              </a:xfrm>
              <a:custGeom>
                <a:avLst/>
                <a:gdLst>
                  <a:gd name="connsiteX0" fmla="*/ 4251 w 179130"/>
                  <a:gd name="connsiteY0" fmla="*/ 16721 h 23007"/>
                  <a:gd name="connsiteX1" fmla="*/ 29683 w 179130"/>
                  <a:gd name="connsiteY1" fmla="*/ 19769 h 23007"/>
                  <a:gd name="connsiteX2" fmla="*/ 61211 w 179130"/>
                  <a:gd name="connsiteY2" fmla="*/ 23008 h 23007"/>
                  <a:gd name="connsiteX3" fmla="*/ 65687 w 179130"/>
                  <a:gd name="connsiteY3" fmla="*/ 22913 h 23007"/>
                  <a:gd name="connsiteX4" fmla="*/ 173510 w 179130"/>
                  <a:gd name="connsiteY4" fmla="*/ 7101 h 23007"/>
                  <a:gd name="connsiteX5" fmla="*/ 179130 w 179130"/>
                  <a:gd name="connsiteY5" fmla="*/ 5958 h 23007"/>
                  <a:gd name="connsiteX6" fmla="*/ 117789 w 179130"/>
                  <a:gd name="connsiteY6" fmla="*/ 719 h 23007"/>
                  <a:gd name="connsiteX7" fmla="*/ 13109 w 179130"/>
                  <a:gd name="connsiteY7" fmla="*/ 7482 h 23007"/>
                  <a:gd name="connsiteX8" fmla="*/ 3394 w 179130"/>
                  <a:gd name="connsiteY8" fmla="*/ 5863 h 23007"/>
                  <a:gd name="connsiteX9" fmla="*/ 536 w 179130"/>
                  <a:gd name="connsiteY9" fmla="*/ 10435 h 23007"/>
                  <a:gd name="connsiteX10" fmla="*/ 536 w 179130"/>
                  <a:gd name="connsiteY10" fmla="*/ 14626 h 23007"/>
                  <a:gd name="connsiteX11" fmla="*/ 4251 w 179130"/>
                  <a:gd name="connsiteY11" fmla="*/ 16721 h 23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9130" h="23007">
                    <a:moveTo>
                      <a:pt x="4251" y="16721"/>
                    </a:moveTo>
                    <a:cubicBezTo>
                      <a:pt x="12633" y="17102"/>
                      <a:pt x="21301" y="18436"/>
                      <a:pt x="29683" y="19769"/>
                    </a:cubicBezTo>
                    <a:cubicBezTo>
                      <a:pt x="39970" y="21389"/>
                      <a:pt x="50638" y="23008"/>
                      <a:pt x="61211" y="23008"/>
                    </a:cubicBezTo>
                    <a:cubicBezTo>
                      <a:pt x="62735" y="23008"/>
                      <a:pt x="64163" y="23008"/>
                      <a:pt x="65687" y="22913"/>
                    </a:cubicBezTo>
                    <a:cubicBezTo>
                      <a:pt x="102359" y="21198"/>
                      <a:pt x="138554" y="14054"/>
                      <a:pt x="173510" y="7101"/>
                    </a:cubicBezTo>
                    <a:lnTo>
                      <a:pt x="179130" y="5958"/>
                    </a:lnTo>
                    <a:cubicBezTo>
                      <a:pt x="158937" y="-43"/>
                      <a:pt x="136363" y="-900"/>
                      <a:pt x="117789" y="719"/>
                    </a:cubicBezTo>
                    <a:cubicBezTo>
                      <a:pt x="81785" y="3863"/>
                      <a:pt x="49590" y="14054"/>
                      <a:pt x="13109" y="7482"/>
                    </a:cubicBezTo>
                    <a:cubicBezTo>
                      <a:pt x="9776" y="6911"/>
                      <a:pt x="6537" y="6339"/>
                      <a:pt x="3394" y="5863"/>
                    </a:cubicBezTo>
                    <a:cubicBezTo>
                      <a:pt x="2441" y="7387"/>
                      <a:pt x="1394" y="8816"/>
                      <a:pt x="536" y="10435"/>
                    </a:cubicBezTo>
                    <a:cubicBezTo>
                      <a:pt x="-226" y="11768"/>
                      <a:pt x="-130" y="13388"/>
                      <a:pt x="536" y="14626"/>
                    </a:cubicBezTo>
                    <a:cubicBezTo>
                      <a:pt x="1394" y="15769"/>
                      <a:pt x="2822" y="16626"/>
                      <a:pt x="4251" y="16721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32D42032-3D9B-4FE0-8ADA-0E1735552908}"/>
                  </a:ext>
                </a:extLst>
              </p:cNvPr>
              <p:cNvSpPr/>
              <p:nvPr/>
            </p:nvSpPr>
            <p:spPr>
              <a:xfrm>
                <a:off x="6318719" y="3608641"/>
                <a:ext cx="488892" cy="291369"/>
              </a:xfrm>
              <a:custGeom>
                <a:avLst/>
                <a:gdLst>
                  <a:gd name="connsiteX0" fmla="*/ 488892 w 488892"/>
                  <a:gd name="connsiteY0" fmla="*/ 0 h 291369"/>
                  <a:gd name="connsiteX1" fmla="*/ 307346 w 488892"/>
                  <a:gd name="connsiteY1" fmla="*/ 63056 h 291369"/>
                  <a:gd name="connsiteX2" fmla="*/ 254292 w 488892"/>
                  <a:gd name="connsiteY2" fmla="*/ 127730 h 291369"/>
                  <a:gd name="connsiteX3" fmla="*/ 141992 w 488892"/>
                  <a:gd name="connsiteY3" fmla="*/ 222980 h 291369"/>
                  <a:gd name="connsiteX4" fmla="*/ 55695 w 488892"/>
                  <a:gd name="connsiteY4" fmla="*/ 262985 h 291369"/>
                  <a:gd name="connsiteX5" fmla="*/ 8642 w 488892"/>
                  <a:gd name="connsiteY5" fmla="*/ 222123 h 291369"/>
                  <a:gd name="connsiteX6" fmla="*/ 3594 w 488892"/>
                  <a:gd name="connsiteY6" fmla="*/ 274892 h 291369"/>
                  <a:gd name="connsiteX7" fmla="*/ 26454 w 488892"/>
                  <a:gd name="connsiteY7" fmla="*/ 291370 h 291369"/>
                  <a:gd name="connsiteX8" fmla="*/ 84747 w 488892"/>
                  <a:gd name="connsiteY8" fmla="*/ 266605 h 291369"/>
                  <a:gd name="connsiteX9" fmla="*/ 97320 w 488892"/>
                  <a:gd name="connsiteY9" fmla="*/ 259271 h 291369"/>
                  <a:gd name="connsiteX10" fmla="*/ 119037 w 488892"/>
                  <a:gd name="connsiteY10" fmla="*/ 250222 h 291369"/>
                  <a:gd name="connsiteX11" fmla="*/ 174567 w 488892"/>
                  <a:gd name="connsiteY11" fmla="*/ 221075 h 291369"/>
                  <a:gd name="connsiteX12" fmla="*/ 205047 w 488892"/>
                  <a:gd name="connsiteY12" fmla="*/ 200977 h 291369"/>
                  <a:gd name="connsiteX13" fmla="*/ 264960 w 488892"/>
                  <a:gd name="connsiteY13" fmla="*/ 150590 h 291369"/>
                  <a:gd name="connsiteX14" fmla="*/ 275437 w 488892"/>
                  <a:gd name="connsiteY14" fmla="*/ 129254 h 291369"/>
                  <a:gd name="connsiteX15" fmla="*/ 292392 w 488892"/>
                  <a:gd name="connsiteY15" fmla="*/ 98774 h 291369"/>
                  <a:gd name="connsiteX16" fmla="*/ 362115 w 488892"/>
                  <a:gd name="connsiteY16" fmla="*/ 56864 h 291369"/>
                  <a:gd name="connsiteX17" fmla="*/ 484987 w 488892"/>
                  <a:gd name="connsiteY17" fmla="*/ 18479 h 291369"/>
                  <a:gd name="connsiteX18" fmla="*/ 488892 w 488892"/>
                  <a:gd name="connsiteY18" fmla="*/ 0 h 29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8892" h="291369">
                    <a:moveTo>
                      <a:pt x="488892" y="0"/>
                    </a:moveTo>
                    <a:cubicBezTo>
                      <a:pt x="425551" y="15240"/>
                      <a:pt x="366591" y="30861"/>
                      <a:pt x="307346" y="63056"/>
                    </a:cubicBezTo>
                    <a:cubicBezTo>
                      <a:pt x="278771" y="78581"/>
                      <a:pt x="264769" y="97727"/>
                      <a:pt x="254292" y="127730"/>
                    </a:cubicBezTo>
                    <a:cubicBezTo>
                      <a:pt x="237528" y="175450"/>
                      <a:pt x="182949" y="199644"/>
                      <a:pt x="141992" y="222980"/>
                    </a:cubicBezTo>
                    <a:cubicBezTo>
                      <a:pt x="115227" y="238220"/>
                      <a:pt x="85509" y="254508"/>
                      <a:pt x="55695" y="262985"/>
                    </a:cubicBezTo>
                    <a:cubicBezTo>
                      <a:pt x="25596" y="271558"/>
                      <a:pt x="14928" y="246983"/>
                      <a:pt x="8642" y="222123"/>
                    </a:cubicBezTo>
                    <a:cubicBezTo>
                      <a:pt x="69" y="237744"/>
                      <a:pt x="-3074" y="255175"/>
                      <a:pt x="3594" y="274892"/>
                    </a:cubicBezTo>
                    <a:cubicBezTo>
                      <a:pt x="7213" y="285655"/>
                      <a:pt x="15119" y="291370"/>
                      <a:pt x="26454" y="291370"/>
                    </a:cubicBezTo>
                    <a:cubicBezTo>
                      <a:pt x="44646" y="291370"/>
                      <a:pt x="68745" y="276511"/>
                      <a:pt x="84747" y="266605"/>
                    </a:cubicBezTo>
                    <a:cubicBezTo>
                      <a:pt x="90081" y="263271"/>
                      <a:pt x="94653" y="260509"/>
                      <a:pt x="97320" y="259271"/>
                    </a:cubicBezTo>
                    <a:cubicBezTo>
                      <a:pt x="104749" y="255937"/>
                      <a:pt x="111893" y="253079"/>
                      <a:pt x="119037" y="250222"/>
                    </a:cubicBezTo>
                    <a:cubicBezTo>
                      <a:pt x="138277" y="242507"/>
                      <a:pt x="156375" y="235172"/>
                      <a:pt x="174567" y="221075"/>
                    </a:cubicBezTo>
                    <a:cubicBezTo>
                      <a:pt x="183521" y="214122"/>
                      <a:pt x="193998" y="207740"/>
                      <a:pt x="205047" y="200977"/>
                    </a:cubicBezTo>
                    <a:cubicBezTo>
                      <a:pt x="228098" y="186881"/>
                      <a:pt x="252006" y="172307"/>
                      <a:pt x="264960" y="150590"/>
                    </a:cubicBezTo>
                    <a:cubicBezTo>
                      <a:pt x="268865" y="144018"/>
                      <a:pt x="272199" y="136493"/>
                      <a:pt x="275437" y="129254"/>
                    </a:cubicBezTo>
                    <a:cubicBezTo>
                      <a:pt x="280295" y="118300"/>
                      <a:pt x="285343" y="106966"/>
                      <a:pt x="292392" y="98774"/>
                    </a:cubicBezTo>
                    <a:cubicBezTo>
                      <a:pt x="309727" y="78581"/>
                      <a:pt x="336397" y="67056"/>
                      <a:pt x="362115" y="56864"/>
                    </a:cubicBezTo>
                    <a:cubicBezTo>
                      <a:pt x="399453" y="42196"/>
                      <a:pt x="439743" y="29527"/>
                      <a:pt x="484987" y="18479"/>
                    </a:cubicBezTo>
                    <a:cubicBezTo>
                      <a:pt x="486416" y="12192"/>
                      <a:pt x="487749" y="6096"/>
                      <a:pt x="488892" y="0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73" name="Graphic 74">
                <a:extLst>
                  <a:ext uri="{FF2B5EF4-FFF2-40B4-BE49-F238E27FC236}">
                    <a16:creationId xmlns:a16="http://schemas.microsoft.com/office/drawing/2014/main" id="{8921B364-5702-4636-8DD6-B46A4D54800F}"/>
                  </a:ext>
                </a:extLst>
              </p:cNvPr>
              <p:cNvGrpSpPr/>
              <p:nvPr/>
            </p:nvGrpSpPr>
            <p:grpSpPr>
              <a:xfrm>
                <a:off x="5854921" y="2718339"/>
                <a:ext cx="663189" cy="699325"/>
                <a:chOff x="5854921" y="2718339"/>
                <a:chExt cx="663189" cy="699325"/>
              </a:xfrm>
              <a:solidFill>
                <a:srgbClr val="E2A776"/>
              </a:solidFill>
            </p:grpSpPr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43DDAAC7-7426-4E3A-BBC2-D44F30E72BED}"/>
                    </a:ext>
                  </a:extLst>
                </p:cNvPr>
                <p:cNvSpPr/>
                <p:nvPr/>
              </p:nvSpPr>
              <p:spPr>
                <a:xfrm>
                  <a:off x="6338967" y="2718339"/>
                  <a:ext cx="179144" cy="656081"/>
                </a:xfrm>
                <a:custGeom>
                  <a:avLst/>
                  <a:gdLst>
                    <a:gd name="connsiteX0" fmla="*/ 161749 w 179144"/>
                    <a:gd name="connsiteY0" fmla="*/ 28575 h 656081"/>
                    <a:gd name="connsiteX1" fmla="*/ 118506 w 179144"/>
                    <a:gd name="connsiteY1" fmla="*/ 126968 h 656081"/>
                    <a:gd name="connsiteX2" fmla="*/ 72214 w 179144"/>
                    <a:gd name="connsiteY2" fmla="*/ 314992 h 656081"/>
                    <a:gd name="connsiteX3" fmla="*/ 55546 w 179144"/>
                    <a:gd name="connsiteY3" fmla="*/ 430244 h 656081"/>
                    <a:gd name="connsiteX4" fmla="*/ 11921 w 179144"/>
                    <a:gd name="connsiteY4" fmla="*/ 534067 h 656081"/>
                    <a:gd name="connsiteX5" fmla="*/ 3063 w 179144"/>
                    <a:gd name="connsiteY5" fmla="*/ 656082 h 656081"/>
                    <a:gd name="connsiteX6" fmla="*/ 5635 w 179144"/>
                    <a:gd name="connsiteY6" fmla="*/ 647319 h 656081"/>
                    <a:gd name="connsiteX7" fmla="*/ 8111 w 179144"/>
                    <a:gd name="connsiteY7" fmla="*/ 609600 h 656081"/>
                    <a:gd name="connsiteX8" fmla="*/ 8683 w 179144"/>
                    <a:gd name="connsiteY8" fmla="*/ 591217 h 656081"/>
                    <a:gd name="connsiteX9" fmla="*/ 48973 w 179144"/>
                    <a:gd name="connsiteY9" fmla="*/ 486537 h 656081"/>
                    <a:gd name="connsiteX10" fmla="*/ 84406 w 179144"/>
                    <a:gd name="connsiteY10" fmla="*/ 408432 h 656081"/>
                    <a:gd name="connsiteX11" fmla="*/ 95360 w 179144"/>
                    <a:gd name="connsiteY11" fmla="*/ 313754 h 656081"/>
                    <a:gd name="connsiteX12" fmla="*/ 109076 w 179144"/>
                    <a:gd name="connsiteY12" fmla="*/ 212122 h 656081"/>
                    <a:gd name="connsiteX13" fmla="*/ 140032 w 179144"/>
                    <a:gd name="connsiteY13" fmla="*/ 154591 h 656081"/>
                    <a:gd name="connsiteX14" fmla="*/ 177370 w 179144"/>
                    <a:gd name="connsiteY14" fmla="*/ 75152 h 656081"/>
                    <a:gd name="connsiteX15" fmla="*/ 163559 w 179144"/>
                    <a:gd name="connsiteY15" fmla="*/ 0 h 656081"/>
                    <a:gd name="connsiteX16" fmla="*/ 161749 w 179144"/>
                    <a:gd name="connsiteY16" fmla="*/ 28575 h 656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9144" h="656081">
                      <a:moveTo>
                        <a:pt x="161749" y="28575"/>
                      </a:moveTo>
                      <a:cubicBezTo>
                        <a:pt x="156606" y="64008"/>
                        <a:pt x="135746" y="96393"/>
                        <a:pt x="118506" y="126968"/>
                      </a:cubicBezTo>
                      <a:cubicBezTo>
                        <a:pt x="84502" y="187166"/>
                        <a:pt x="74691" y="246507"/>
                        <a:pt x="72214" y="314992"/>
                      </a:cubicBezTo>
                      <a:cubicBezTo>
                        <a:pt x="70786" y="354521"/>
                        <a:pt x="68404" y="392621"/>
                        <a:pt x="55546" y="430244"/>
                      </a:cubicBezTo>
                      <a:cubicBezTo>
                        <a:pt x="43449" y="465773"/>
                        <a:pt x="24018" y="498443"/>
                        <a:pt x="11921" y="534067"/>
                      </a:cubicBezTo>
                      <a:cubicBezTo>
                        <a:pt x="-557" y="570929"/>
                        <a:pt x="-2747" y="614553"/>
                        <a:pt x="3063" y="656082"/>
                      </a:cubicBezTo>
                      <a:cubicBezTo>
                        <a:pt x="4206" y="653415"/>
                        <a:pt x="5158" y="650558"/>
                        <a:pt x="5635" y="647319"/>
                      </a:cubicBezTo>
                      <a:cubicBezTo>
                        <a:pt x="7635" y="634651"/>
                        <a:pt x="7825" y="621983"/>
                        <a:pt x="8111" y="609600"/>
                      </a:cubicBezTo>
                      <a:cubicBezTo>
                        <a:pt x="8206" y="603409"/>
                        <a:pt x="8397" y="597122"/>
                        <a:pt x="8683" y="591217"/>
                      </a:cubicBezTo>
                      <a:cubicBezTo>
                        <a:pt x="13255" y="552069"/>
                        <a:pt x="30590" y="520256"/>
                        <a:pt x="48973" y="486537"/>
                      </a:cubicBezTo>
                      <a:cubicBezTo>
                        <a:pt x="62308" y="462058"/>
                        <a:pt x="76120" y="436721"/>
                        <a:pt x="84406" y="408432"/>
                      </a:cubicBezTo>
                      <a:cubicBezTo>
                        <a:pt x="93360" y="377666"/>
                        <a:pt x="94408" y="345186"/>
                        <a:pt x="95360" y="313754"/>
                      </a:cubicBezTo>
                      <a:cubicBezTo>
                        <a:pt x="96408" y="279559"/>
                        <a:pt x="97551" y="244316"/>
                        <a:pt x="109076" y="212122"/>
                      </a:cubicBezTo>
                      <a:cubicBezTo>
                        <a:pt x="116220" y="192310"/>
                        <a:pt x="128317" y="173069"/>
                        <a:pt x="140032" y="154591"/>
                      </a:cubicBezTo>
                      <a:cubicBezTo>
                        <a:pt x="155749" y="129635"/>
                        <a:pt x="172036" y="103823"/>
                        <a:pt x="177370" y="75152"/>
                      </a:cubicBezTo>
                      <a:cubicBezTo>
                        <a:pt x="182514" y="47244"/>
                        <a:pt x="176037" y="21717"/>
                        <a:pt x="163559" y="0"/>
                      </a:cubicBezTo>
                      <a:cubicBezTo>
                        <a:pt x="163559" y="9620"/>
                        <a:pt x="163083" y="19145"/>
                        <a:pt x="161749" y="28575"/>
                      </a:cubicBezTo>
                      <a:close/>
                    </a:path>
                  </a:pathLst>
                </a:custGeom>
                <a:solidFill>
                  <a:srgbClr val="E2A7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BA399853-C1FB-434F-973C-22DA53D50FA2}"/>
                    </a:ext>
                  </a:extLst>
                </p:cNvPr>
                <p:cNvSpPr/>
                <p:nvPr/>
              </p:nvSpPr>
              <p:spPr>
                <a:xfrm>
                  <a:off x="5854921" y="3149985"/>
                  <a:ext cx="435019" cy="267679"/>
                </a:xfrm>
                <a:custGeom>
                  <a:avLst/>
                  <a:gdLst>
                    <a:gd name="connsiteX0" fmla="*/ 434816 w 435019"/>
                    <a:gd name="connsiteY0" fmla="*/ 56605 h 267679"/>
                    <a:gd name="connsiteX1" fmla="*/ 312325 w 435019"/>
                    <a:gd name="connsiteY1" fmla="*/ 6694 h 267679"/>
                    <a:gd name="connsiteX2" fmla="*/ 152114 w 435019"/>
                    <a:gd name="connsiteY2" fmla="*/ 158047 h 267679"/>
                    <a:gd name="connsiteX3" fmla="*/ 55340 w 435019"/>
                    <a:gd name="connsiteY3" fmla="*/ 244915 h 267679"/>
                    <a:gd name="connsiteX4" fmla="*/ 0 w 435019"/>
                    <a:gd name="connsiteY4" fmla="*/ 263679 h 267679"/>
                    <a:gd name="connsiteX5" fmla="*/ 6286 w 435019"/>
                    <a:gd name="connsiteY5" fmla="*/ 266060 h 267679"/>
                    <a:gd name="connsiteX6" fmla="*/ 23336 w 435019"/>
                    <a:gd name="connsiteY6" fmla="*/ 267679 h 267679"/>
                    <a:gd name="connsiteX7" fmla="*/ 62675 w 435019"/>
                    <a:gd name="connsiteY7" fmla="*/ 257583 h 267679"/>
                    <a:gd name="connsiteX8" fmla="*/ 127445 w 435019"/>
                    <a:gd name="connsiteY8" fmla="*/ 209005 h 267679"/>
                    <a:gd name="connsiteX9" fmla="*/ 212884 w 435019"/>
                    <a:gd name="connsiteY9" fmla="*/ 116422 h 267679"/>
                    <a:gd name="connsiteX10" fmla="*/ 226124 w 435019"/>
                    <a:gd name="connsiteY10" fmla="*/ 101373 h 267679"/>
                    <a:gd name="connsiteX11" fmla="*/ 331756 w 435019"/>
                    <a:gd name="connsiteY11" fmla="*/ 23077 h 267679"/>
                    <a:gd name="connsiteX12" fmla="*/ 365474 w 435019"/>
                    <a:gd name="connsiteY12" fmla="*/ 19458 h 267679"/>
                    <a:gd name="connsiteX13" fmla="*/ 409861 w 435019"/>
                    <a:gd name="connsiteY13" fmla="*/ 38889 h 267679"/>
                    <a:gd name="connsiteX14" fmla="*/ 406622 w 435019"/>
                    <a:gd name="connsiteY14" fmla="*/ 108802 h 267679"/>
                    <a:gd name="connsiteX15" fmla="*/ 398431 w 435019"/>
                    <a:gd name="connsiteY15" fmla="*/ 174430 h 267679"/>
                    <a:gd name="connsiteX16" fmla="*/ 401193 w 435019"/>
                    <a:gd name="connsiteY16" fmla="*/ 184621 h 267679"/>
                    <a:gd name="connsiteX17" fmla="*/ 434816 w 435019"/>
                    <a:gd name="connsiteY17" fmla="*/ 56605 h 267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35019" h="267679">
                      <a:moveTo>
                        <a:pt x="434816" y="56605"/>
                      </a:moveTo>
                      <a:cubicBezTo>
                        <a:pt x="430530" y="-3402"/>
                        <a:pt x="354711" y="-7212"/>
                        <a:pt x="312325" y="6694"/>
                      </a:cubicBezTo>
                      <a:cubicBezTo>
                        <a:pt x="243649" y="29269"/>
                        <a:pt x="199358" y="108040"/>
                        <a:pt x="152114" y="158047"/>
                      </a:cubicBezTo>
                      <a:cubicBezTo>
                        <a:pt x="122587" y="189384"/>
                        <a:pt x="92107" y="222340"/>
                        <a:pt x="55340" y="244915"/>
                      </a:cubicBezTo>
                      <a:cubicBezTo>
                        <a:pt x="38195" y="255392"/>
                        <a:pt x="19241" y="260059"/>
                        <a:pt x="0" y="263679"/>
                      </a:cubicBezTo>
                      <a:cubicBezTo>
                        <a:pt x="1619" y="264727"/>
                        <a:pt x="3620" y="265584"/>
                        <a:pt x="6286" y="266060"/>
                      </a:cubicBezTo>
                      <a:cubicBezTo>
                        <a:pt x="12097" y="267108"/>
                        <a:pt x="17812" y="267679"/>
                        <a:pt x="23336" y="267679"/>
                      </a:cubicBezTo>
                      <a:cubicBezTo>
                        <a:pt x="37052" y="267679"/>
                        <a:pt x="50292" y="264250"/>
                        <a:pt x="62675" y="257583"/>
                      </a:cubicBezTo>
                      <a:cubicBezTo>
                        <a:pt x="85344" y="245296"/>
                        <a:pt x="106585" y="229484"/>
                        <a:pt x="127445" y="209005"/>
                      </a:cubicBezTo>
                      <a:cubicBezTo>
                        <a:pt x="157639" y="179478"/>
                        <a:pt x="185738" y="147474"/>
                        <a:pt x="212884" y="116422"/>
                      </a:cubicBezTo>
                      <a:lnTo>
                        <a:pt x="226124" y="101373"/>
                      </a:lnTo>
                      <a:cubicBezTo>
                        <a:pt x="252222" y="71750"/>
                        <a:pt x="287846" y="31174"/>
                        <a:pt x="331756" y="23077"/>
                      </a:cubicBezTo>
                      <a:cubicBezTo>
                        <a:pt x="340138" y="21553"/>
                        <a:pt x="352616" y="19458"/>
                        <a:pt x="365474" y="19458"/>
                      </a:cubicBezTo>
                      <a:cubicBezTo>
                        <a:pt x="388144" y="19458"/>
                        <a:pt x="403098" y="25935"/>
                        <a:pt x="409861" y="38889"/>
                      </a:cubicBezTo>
                      <a:cubicBezTo>
                        <a:pt x="421862" y="61749"/>
                        <a:pt x="414433" y="84609"/>
                        <a:pt x="406622" y="108802"/>
                      </a:cubicBezTo>
                      <a:cubicBezTo>
                        <a:pt x="399860" y="129853"/>
                        <a:pt x="392811" y="151665"/>
                        <a:pt x="398431" y="174430"/>
                      </a:cubicBezTo>
                      <a:cubicBezTo>
                        <a:pt x="399193" y="177668"/>
                        <a:pt x="400145" y="181097"/>
                        <a:pt x="401193" y="184621"/>
                      </a:cubicBezTo>
                      <a:cubicBezTo>
                        <a:pt x="397002" y="117565"/>
                        <a:pt x="438245" y="104326"/>
                        <a:pt x="434816" y="56605"/>
                      </a:cubicBezTo>
                      <a:close/>
                    </a:path>
                  </a:pathLst>
                </a:custGeom>
                <a:solidFill>
                  <a:srgbClr val="E2A7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2872A4CD-067C-4042-A401-DEF82CF9631D}"/>
                  </a:ext>
                </a:extLst>
              </p:cNvPr>
              <p:cNvSpPr/>
              <p:nvPr/>
            </p:nvSpPr>
            <p:spPr>
              <a:xfrm>
                <a:off x="5836443" y="3081337"/>
                <a:ext cx="253650" cy="305847"/>
              </a:xfrm>
              <a:custGeom>
                <a:avLst/>
                <a:gdLst>
                  <a:gd name="connsiteX0" fmla="*/ 9239 w 253650"/>
                  <a:gd name="connsiteY0" fmla="*/ 303276 h 305847"/>
                  <a:gd name="connsiteX1" fmla="*/ 73247 w 253650"/>
                  <a:gd name="connsiteY1" fmla="*/ 222123 h 305847"/>
                  <a:gd name="connsiteX2" fmla="*/ 110014 w 253650"/>
                  <a:gd name="connsiteY2" fmla="*/ 181356 h 305847"/>
                  <a:gd name="connsiteX3" fmla="*/ 156972 w 253650"/>
                  <a:gd name="connsiteY3" fmla="*/ 126016 h 305847"/>
                  <a:gd name="connsiteX4" fmla="*/ 253651 w 253650"/>
                  <a:gd name="connsiteY4" fmla="*/ 0 h 305847"/>
                  <a:gd name="connsiteX5" fmla="*/ 199644 w 253650"/>
                  <a:gd name="connsiteY5" fmla="*/ 54959 h 305847"/>
                  <a:gd name="connsiteX6" fmla="*/ 155353 w 253650"/>
                  <a:gd name="connsiteY6" fmla="*/ 109156 h 305847"/>
                  <a:gd name="connsiteX7" fmla="*/ 115252 w 253650"/>
                  <a:gd name="connsiteY7" fmla="*/ 151638 h 305847"/>
                  <a:gd name="connsiteX8" fmla="*/ 21812 w 253650"/>
                  <a:gd name="connsiteY8" fmla="*/ 262509 h 305847"/>
                  <a:gd name="connsiteX9" fmla="*/ 0 w 253650"/>
                  <a:gd name="connsiteY9" fmla="*/ 302323 h 305847"/>
                  <a:gd name="connsiteX10" fmla="*/ 2572 w 253650"/>
                  <a:gd name="connsiteY10" fmla="*/ 304895 h 305847"/>
                  <a:gd name="connsiteX11" fmla="*/ 5239 w 253650"/>
                  <a:gd name="connsiteY11" fmla="*/ 305848 h 305847"/>
                  <a:gd name="connsiteX12" fmla="*/ 6191 w 253650"/>
                  <a:gd name="connsiteY12" fmla="*/ 305753 h 305847"/>
                  <a:gd name="connsiteX13" fmla="*/ 9239 w 253650"/>
                  <a:gd name="connsiteY13" fmla="*/ 303276 h 305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3650" h="305847">
                    <a:moveTo>
                      <a:pt x="9239" y="303276"/>
                    </a:moveTo>
                    <a:cubicBezTo>
                      <a:pt x="24289" y="273748"/>
                      <a:pt x="49149" y="247555"/>
                      <a:pt x="73247" y="222123"/>
                    </a:cubicBezTo>
                    <a:cubicBezTo>
                      <a:pt x="86487" y="208217"/>
                      <a:pt x="98965" y="195072"/>
                      <a:pt x="110014" y="181356"/>
                    </a:cubicBezTo>
                    <a:cubicBezTo>
                      <a:pt x="125158" y="162592"/>
                      <a:pt x="141351" y="144018"/>
                      <a:pt x="156972" y="126016"/>
                    </a:cubicBezTo>
                    <a:cubicBezTo>
                      <a:pt x="191262" y="86677"/>
                      <a:pt x="226409" y="46006"/>
                      <a:pt x="253651" y="0"/>
                    </a:cubicBezTo>
                    <a:cubicBezTo>
                      <a:pt x="231838" y="12573"/>
                      <a:pt x="216598" y="36004"/>
                      <a:pt x="199644" y="54959"/>
                    </a:cubicBezTo>
                    <a:cubicBezTo>
                      <a:pt x="184023" y="72390"/>
                      <a:pt x="171831" y="92297"/>
                      <a:pt x="155353" y="109156"/>
                    </a:cubicBezTo>
                    <a:cubicBezTo>
                      <a:pt x="141732" y="123158"/>
                      <a:pt x="127159" y="136017"/>
                      <a:pt x="115252" y="151638"/>
                    </a:cubicBezTo>
                    <a:cubicBezTo>
                      <a:pt x="85439" y="190690"/>
                      <a:pt x="54769" y="226028"/>
                      <a:pt x="21812" y="262509"/>
                    </a:cubicBezTo>
                    <a:cubicBezTo>
                      <a:pt x="10954" y="274511"/>
                      <a:pt x="2476" y="288036"/>
                      <a:pt x="0" y="302323"/>
                    </a:cubicBezTo>
                    <a:cubicBezTo>
                      <a:pt x="857" y="303181"/>
                      <a:pt x="1619" y="304133"/>
                      <a:pt x="2572" y="304895"/>
                    </a:cubicBezTo>
                    <a:cubicBezTo>
                      <a:pt x="3334" y="305467"/>
                      <a:pt x="4286" y="305848"/>
                      <a:pt x="5239" y="305848"/>
                    </a:cubicBezTo>
                    <a:cubicBezTo>
                      <a:pt x="5525" y="305848"/>
                      <a:pt x="5905" y="305848"/>
                      <a:pt x="6191" y="305753"/>
                    </a:cubicBezTo>
                    <a:cubicBezTo>
                      <a:pt x="7525" y="305276"/>
                      <a:pt x="8668" y="304419"/>
                      <a:pt x="9239" y="303276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DACBAABA-0711-425D-B3C5-8A46169A8701}"/>
                  </a:ext>
                </a:extLst>
              </p:cNvPr>
              <p:cNvSpPr/>
              <p:nvPr/>
            </p:nvSpPr>
            <p:spPr>
              <a:xfrm>
                <a:off x="5895693" y="3023044"/>
                <a:ext cx="143060" cy="195071"/>
              </a:xfrm>
              <a:custGeom>
                <a:avLst/>
                <a:gdLst>
                  <a:gd name="connsiteX0" fmla="*/ 567 w 143060"/>
                  <a:gd name="connsiteY0" fmla="*/ 191071 h 195071"/>
                  <a:gd name="connsiteX1" fmla="*/ 3710 w 143060"/>
                  <a:gd name="connsiteY1" fmla="*/ 194881 h 195071"/>
                  <a:gd name="connsiteX2" fmla="*/ 4853 w 143060"/>
                  <a:gd name="connsiteY2" fmla="*/ 195072 h 195071"/>
                  <a:gd name="connsiteX3" fmla="*/ 8377 w 143060"/>
                  <a:gd name="connsiteY3" fmla="*/ 193358 h 195071"/>
                  <a:gd name="connsiteX4" fmla="*/ 35333 w 143060"/>
                  <a:gd name="connsiteY4" fmla="*/ 157639 h 195071"/>
                  <a:gd name="connsiteX5" fmla="*/ 143061 w 143060"/>
                  <a:gd name="connsiteY5" fmla="*/ 0 h 195071"/>
                  <a:gd name="connsiteX6" fmla="*/ 67528 w 143060"/>
                  <a:gd name="connsiteY6" fmla="*/ 88487 h 195071"/>
                  <a:gd name="connsiteX7" fmla="*/ 1138 w 143060"/>
                  <a:gd name="connsiteY7" fmla="*/ 162592 h 195071"/>
                  <a:gd name="connsiteX8" fmla="*/ 567 w 143060"/>
                  <a:gd name="connsiteY8" fmla="*/ 191071 h 195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060" h="195071">
                    <a:moveTo>
                      <a:pt x="567" y="191071"/>
                    </a:moveTo>
                    <a:cubicBezTo>
                      <a:pt x="757" y="192881"/>
                      <a:pt x="1996" y="194405"/>
                      <a:pt x="3710" y="194881"/>
                    </a:cubicBezTo>
                    <a:cubicBezTo>
                      <a:pt x="4091" y="194977"/>
                      <a:pt x="4472" y="195072"/>
                      <a:pt x="4853" y="195072"/>
                    </a:cubicBezTo>
                    <a:cubicBezTo>
                      <a:pt x="6187" y="195072"/>
                      <a:pt x="7520" y="194405"/>
                      <a:pt x="8377" y="193358"/>
                    </a:cubicBezTo>
                    <a:cubicBezTo>
                      <a:pt x="17236" y="181451"/>
                      <a:pt x="26284" y="169545"/>
                      <a:pt x="35333" y="157639"/>
                    </a:cubicBezTo>
                    <a:cubicBezTo>
                      <a:pt x="73528" y="107442"/>
                      <a:pt x="112867" y="55531"/>
                      <a:pt x="143061" y="0"/>
                    </a:cubicBezTo>
                    <a:cubicBezTo>
                      <a:pt x="100103" y="21622"/>
                      <a:pt x="94293" y="49244"/>
                      <a:pt x="67528" y="88487"/>
                    </a:cubicBezTo>
                    <a:cubicBezTo>
                      <a:pt x="54859" y="107061"/>
                      <a:pt x="17045" y="142018"/>
                      <a:pt x="1138" y="162592"/>
                    </a:cubicBezTo>
                    <a:cubicBezTo>
                      <a:pt x="-100" y="171545"/>
                      <a:pt x="-386" y="180975"/>
                      <a:pt x="567" y="191071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A64E905E-FC34-47E4-B3BC-86BD71B61446}"/>
                  </a:ext>
                </a:extLst>
              </p:cNvPr>
              <p:cNvSpPr/>
              <p:nvPr/>
            </p:nvSpPr>
            <p:spPr>
              <a:xfrm>
                <a:off x="5917743" y="2997993"/>
                <a:ext cx="64718" cy="104775"/>
              </a:xfrm>
              <a:custGeom>
                <a:avLst/>
                <a:gdLst>
                  <a:gd name="connsiteX0" fmla="*/ 2806 w 64718"/>
                  <a:gd name="connsiteY0" fmla="*/ 104489 h 104775"/>
                  <a:gd name="connsiteX1" fmla="*/ 4330 w 64718"/>
                  <a:gd name="connsiteY1" fmla="*/ 104775 h 104775"/>
                  <a:gd name="connsiteX2" fmla="*/ 8045 w 64718"/>
                  <a:gd name="connsiteY2" fmla="*/ 102679 h 104775"/>
                  <a:gd name="connsiteX3" fmla="*/ 64718 w 64718"/>
                  <a:gd name="connsiteY3" fmla="*/ 0 h 104775"/>
                  <a:gd name="connsiteX4" fmla="*/ 13188 w 64718"/>
                  <a:gd name="connsiteY4" fmla="*/ 48482 h 104775"/>
                  <a:gd name="connsiteX5" fmla="*/ 44 w 64718"/>
                  <a:gd name="connsiteY5" fmla="*/ 99631 h 104775"/>
                  <a:gd name="connsiteX6" fmla="*/ 2806 w 64718"/>
                  <a:gd name="connsiteY6" fmla="*/ 104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18" h="104775">
                    <a:moveTo>
                      <a:pt x="2806" y="104489"/>
                    </a:moveTo>
                    <a:cubicBezTo>
                      <a:pt x="3282" y="104680"/>
                      <a:pt x="3854" y="104775"/>
                      <a:pt x="4330" y="104775"/>
                    </a:cubicBezTo>
                    <a:cubicBezTo>
                      <a:pt x="5854" y="104775"/>
                      <a:pt x="7283" y="104013"/>
                      <a:pt x="8045" y="102679"/>
                    </a:cubicBezTo>
                    <a:cubicBezTo>
                      <a:pt x="26523" y="71914"/>
                      <a:pt x="44811" y="38957"/>
                      <a:pt x="64718" y="0"/>
                    </a:cubicBezTo>
                    <a:cubicBezTo>
                      <a:pt x="46049" y="11525"/>
                      <a:pt x="28142" y="30861"/>
                      <a:pt x="13188" y="48482"/>
                    </a:cubicBezTo>
                    <a:cubicBezTo>
                      <a:pt x="7664" y="65723"/>
                      <a:pt x="3187" y="82868"/>
                      <a:pt x="44" y="99631"/>
                    </a:cubicBezTo>
                    <a:cubicBezTo>
                      <a:pt x="-242" y="101632"/>
                      <a:pt x="901" y="103727"/>
                      <a:pt x="2806" y="104489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9527FA9F-0192-4834-9810-2F0C358AD494}"/>
                  </a:ext>
                </a:extLst>
              </p:cNvPr>
              <p:cNvSpPr/>
              <p:nvPr/>
            </p:nvSpPr>
            <p:spPr>
              <a:xfrm>
                <a:off x="5576837" y="3694652"/>
                <a:ext cx="462080" cy="533400"/>
              </a:xfrm>
              <a:custGeom>
                <a:avLst/>
                <a:gdLst>
                  <a:gd name="connsiteX0" fmla="*/ 461822 w 462080"/>
                  <a:gd name="connsiteY0" fmla="*/ 370808 h 533400"/>
                  <a:gd name="connsiteX1" fmla="*/ 461631 w 462080"/>
                  <a:gd name="connsiteY1" fmla="*/ 349282 h 533400"/>
                  <a:gd name="connsiteX2" fmla="*/ 453249 w 462080"/>
                  <a:gd name="connsiteY2" fmla="*/ 135922 h 533400"/>
                  <a:gd name="connsiteX3" fmla="*/ 452392 w 462080"/>
                  <a:gd name="connsiteY3" fmla="*/ 133731 h 533400"/>
                  <a:gd name="connsiteX4" fmla="*/ 446677 w 462080"/>
                  <a:gd name="connsiteY4" fmla="*/ 123539 h 533400"/>
                  <a:gd name="connsiteX5" fmla="*/ 446296 w 462080"/>
                  <a:gd name="connsiteY5" fmla="*/ 122396 h 533400"/>
                  <a:gd name="connsiteX6" fmla="*/ 443153 w 462080"/>
                  <a:gd name="connsiteY6" fmla="*/ 119634 h 533400"/>
                  <a:gd name="connsiteX7" fmla="*/ 425722 w 462080"/>
                  <a:gd name="connsiteY7" fmla="*/ 116205 h 533400"/>
                  <a:gd name="connsiteX8" fmla="*/ 423150 w 462080"/>
                  <a:gd name="connsiteY8" fmla="*/ 210503 h 533400"/>
                  <a:gd name="connsiteX9" fmla="*/ 391337 w 462080"/>
                  <a:gd name="connsiteY9" fmla="*/ 415957 h 533400"/>
                  <a:gd name="connsiteX10" fmla="*/ 254367 w 462080"/>
                  <a:gd name="connsiteY10" fmla="*/ 464725 h 533400"/>
                  <a:gd name="connsiteX11" fmla="*/ 112445 w 462080"/>
                  <a:gd name="connsiteY11" fmla="*/ 449675 h 533400"/>
                  <a:gd name="connsiteX12" fmla="*/ 26339 w 462080"/>
                  <a:gd name="connsiteY12" fmla="*/ 314611 h 533400"/>
                  <a:gd name="connsiteX13" fmla="*/ 45198 w 462080"/>
                  <a:gd name="connsiteY13" fmla="*/ 0 h 533400"/>
                  <a:gd name="connsiteX14" fmla="*/ 12051 w 462080"/>
                  <a:gd name="connsiteY14" fmla="*/ 117158 h 533400"/>
                  <a:gd name="connsiteX15" fmla="*/ 1574 w 462080"/>
                  <a:gd name="connsiteY15" fmla="*/ 334994 h 533400"/>
                  <a:gd name="connsiteX16" fmla="*/ 907 w 462080"/>
                  <a:gd name="connsiteY16" fmla="*/ 361188 h 533400"/>
                  <a:gd name="connsiteX17" fmla="*/ 27768 w 462080"/>
                  <a:gd name="connsiteY17" fmla="*/ 484061 h 533400"/>
                  <a:gd name="connsiteX18" fmla="*/ 145973 w 462080"/>
                  <a:gd name="connsiteY18" fmla="*/ 526542 h 533400"/>
                  <a:gd name="connsiteX19" fmla="*/ 242175 w 462080"/>
                  <a:gd name="connsiteY19" fmla="*/ 533400 h 533400"/>
                  <a:gd name="connsiteX20" fmla="*/ 242175 w 462080"/>
                  <a:gd name="connsiteY20" fmla="*/ 533400 h 533400"/>
                  <a:gd name="connsiteX21" fmla="*/ 425246 w 462080"/>
                  <a:gd name="connsiteY21" fmla="*/ 488061 h 533400"/>
                  <a:gd name="connsiteX22" fmla="*/ 461822 w 462080"/>
                  <a:gd name="connsiteY22" fmla="*/ 37080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62080" h="533400">
                    <a:moveTo>
                      <a:pt x="461822" y="370808"/>
                    </a:moveTo>
                    <a:cubicBezTo>
                      <a:pt x="461727" y="363474"/>
                      <a:pt x="461536" y="356330"/>
                      <a:pt x="461631" y="349282"/>
                    </a:cubicBezTo>
                    <a:cubicBezTo>
                      <a:pt x="462203" y="276987"/>
                      <a:pt x="459441" y="205168"/>
                      <a:pt x="453249" y="135922"/>
                    </a:cubicBezTo>
                    <a:cubicBezTo>
                      <a:pt x="453154" y="135160"/>
                      <a:pt x="452868" y="134302"/>
                      <a:pt x="452392" y="133731"/>
                    </a:cubicBezTo>
                    <a:cubicBezTo>
                      <a:pt x="449820" y="130302"/>
                      <a:pt x="448011" y="127159"/>
                      <a:pt x="446677" y="123539"/>
                    </a:cubicBezTo>
                    <a:cubicBezTo>
                      <a:pt x="446677" y="123444"/>
                      <a:pt x="446391" y="122492"/>
                      <a:pt x="446296" y="122396"/>
                    </a:cubicBezTo>
                    <a:cubicBezTo>
                      <a:pt x="445820" y="120967"/>
                      <a:pt x="444677" y="119920"/>
                      <a:pt x="443153" y="119634"/>
                    </a:cubicBezTo>
                    <a:cubicBezTo>
                      <a:pt x="437819" y="118396"/>
                      <a:pt x="431818" y="117348"/>
                      <a:pt x="425722" y="116205"/>
                    </a:cubicBezTo>
                    <a:cubicBezTo>
                      <a:pt x="422388" y="155638"/>
                      <a:pt x="423912" y="194215"/>
                      <a:pt x="423150" y="210503"/>
                    </a:cubicBezTo>
                    <a:cubicBezTo>
                      <a:pt x="420293" y="272891"/>
                      <a:pt x="432199" y="364331"/>
                      <a:pt x="391337" y="415957"/>
                    </a:cubicBezTo>
                    <a:cubicBezTo>
                      <a:pt x="360190" y="455390"/>
                      <a:pt x="300849" y="462915"/>
                      <a:pt x="254367" y="464725"/>
                    </a:cubicBezTo>
                    <a:cubicBezTo>
                      <a:pt x="207409" y="466630"/>
                      <a:pt x="157498" y="463391"/>
                      <a:pt x="112445" y="449675"/>
                    </a:cubicBezTo>
                    <a:cubicBezTo>
                      <a:pt x="50056" y="430721"/>
                      <a:pt x="34054" y="372523"/>
                      <a:pt x="26339" y="314611"/>
                    </a:cubicBezTo>
                    <a:cubicBezTo>
                      <a:pt x="12718" y="212312"/>
                      <a:pt x="26244" y="103346"/>
                      <a:pt x="45198" y="0"/>
                    </a:cubicBezTo>
                    <a:cubicBezTo>
                      <a:pt x="22719" y="35719"/>
                      <a:pt x="16147" y="78677"/>
                      <a:pt x="12051" y="117158"/>
                    </a:cubicBezTo>
                    <a:cubicBezTo>
                      <a:pt x="4527" y="186595"/>
                      <a:pt x="1002" y="259937"/>
                      <a:pt x="1574" y="334994"/>
                    </a:cubicBezTo>
                    <a:cubicBezTo>
                      <a:pt x="1669" y="342614"/>
                      <a:pt x="1288" y="351663"/>
                      <a:pt x="907" y="361188"/>
                    </a:cubicBezTo>
                    <a:cubicBezTo>
                      <a:pt x="-903" y="404527"/>
                      <a:pt x="-3093" y="458534"/>
                      <a:pt x="27768" y="484061"/>
                    </a:cubicBezTo>
                    <a:cubicBezTo>
                      <a:pt x="61677" y="512064"/>
                      <a:pt x="108730" y="521494"/>
                      <a:pt x="145973" y="526542"/>
                    </a:cubicBezTo>
                    <a:cubicBezTo>
                      <a:pt x="179406" y="531114"/>
                      <a:pt x="211695" y="533400"/>
                      <a:pt x="242175" y="533400"/>
                    </a:cubicBezTo>
                    <a:cubicBezTo>
                      <a:pt x="242175" y="533400"/>
                      <a:pt x="242175" y="533400"/>
                      <a:pt x="242175" y="533400"/>
                    </a:cubicBezTo>
                    <a:cubicBezTo>
                      <a:pt x="320947" y="533400"/>
                      <a:pt x="382574" y="518160"/>
                      <a:pt x="425246" y="488061"/>
                    </a:cubicBezTo>
                    <a:cubicBezTo>
                      <a:pt x="463632" y="461105"/>
                      <a:pt x="462679" y="413099"/>
                      <a:pt x="461822" y="370808"/>
                    </a:cubicBezTo>
                    <a:close/>
                  </a:path>
                </a:pathLst>
              </a:custGeom>
              <a:solidFill>
                <a:srgbClr val="52B2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5D350295-37AA-4EA1-98E5-63C04EC74AB0}"/>
                  </a:ext>
                </a:extLst>
              </p:cNvPr>
              <p:cNvSpPr/>
              <p:nvPr/>
            </p:nvSpPr>
            <p:spPr>
              <a:xfrm>
                <a:off x="5684856" y="3854767"/>
                <a:ext cx="247708" cy="217741"/>
              </a:xfrm>
              <a:custGeom>
                <a:avLst/>
                <a:gdLst>
                  <a:gd name="connsiteX0" fmla="*/ 247694 w 247708"/>
                  <a:gd name="connsiteY0" fmla="*/ 86678 h 217741"/>
                  <a:gd name="connsiteX1" fmla="*/ 217214 w 247708"/>
                  <a:gd name="connsiteY1" fmla="*/ 0 h 217741"/>
                  <a:gd name="connsiteX2" fmla="*/ 232073 w 247708"/>
                  <a:gd name="connsiteY2" fmla="*/ 62103 h 217741"/>
                  <a:gd name="connsiteX3" fmla="*/ 161492 w 247708"/>
                  <a:gd name="connsiteY3" fmla="*/ 197072 h 217741"/>
                  <a:gd name="connsiteX4" fmla="*/ 25856 w 247708"/>
                  <a:gd name="connsiteY4" fmla="*/ 138398 h 217741"/>
                  <a:gd name="connsiteX5" fmla="*/ 15569 w 247708"/>
                  <a:gd name="connsiteY5" fmla="*/ 21908 h 217741"/>
                  <a:gd name="connsiteX6" fmla="*/ 44 w 247708"/>
                  <a:gd name="connsiteY6" fmla="*/ 88487 h 217741"/>
                  <a:gd name="connsiteX7" fmla="*/ 127869 w 247708"/>
                  <a:gd name="connsiteY7" fmla="*/ 217742 h 217741"/>
                  <a:gd name="connsiteX8" fmla="*/ 127964 w 247708"/>
                  <a:gd name="connsiteY8" fmla="*/ 217742 h 217741"/>
                  <a:gd name="connsiteX9" fmla="*/ 128060 w 247708"/>
                  <a:gd name="connsiteY9" fmla="*/ 217742 h 217741"/>
                  <a:gd name="connsiteX10" fmla="*/ 247694 w 247708"/>
                  <a:gd name="connsiteY10" fmla="*/ 86678 h 21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7708" h="217741">
                    <a:moveTo>
                      <a:pt x="247694" y="86678"/>
                    </a:moveTo>
                    <a:cubicBezTo>
                      <a:pt x="247217" y="55340"/>
                      <a:pt x="236930" y="23813"/>
                      <a:pt x="217214" y="0"/>
                    </a:cubicBezTo>
                    <a:cubicBezTo>
                      <a:pt x="225500" y="17621"/>
                      <a:pt x="230644" y="37433"/>
                      <a:pt x="232073" y="62103"/>
                    </a:cubicBezTo>
                    <a:cubicBezTo>
                      <a:pt x="235025" y="113633"/>
                      <a:pt x="215499" y="180213"/>
                      <a:pt x="161492" y="197072"/>
                    </a:cubicBezTo>
                    <a:cubicBezTo>
                      <a:pt x="110629" y="212979"/>
                      <a:pt x="51764" y="181642"/>
                      <a:pt x="25856" y="138398"/>
                    </a:cubicBezTo>
                    <a:cubicBezTo>
                      <a:pt x="4520" y="102775"/>
                      <a:pt x="4901" y="60770"/>
                      <a:pt x="15569" y="21908"/>
                    </a:cubicBezTo>
                    <a:cubicBezTo>
                      <a:pt x="4520" y="42386"/>
                      <a:pt x="-528" y="65627"/>
                      <a:pt x="44" y="88487"/>
                    </a:cubicBezTo>
                    <a:cubicBezTo>
                      <a:pt x="1663" y="150971"/>
                      <a:pt x="46049" y="215456"/>
                      <a:pt x="127869" y="217742"/>
                    </a:cubicBezTo>
                    <a:cubicBezTo>
                      <a:pt x="127869" y="217742"/>
                      <a:pt x="127964" y="217742"/>
                      <a:pt x="127964" y="217742"/>
                    </a:cubicBezTo>
                    <a:cubicBezTo>
                      <a:pt x="127964" y="217742"/>
                      <a:pt x="128060" y="217742"/>
                      <a:pt x="128060" y="217742"/>
                    </a:cubicBezTo>
                    <a:cubicBezTo>
                      <a:pt x="211594" y="215456"/>
                      <a:pt x="248551" y="148209"/>
                      <a:pt x="247694" y="86678"/>
                    </a:cubicBez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1707F058-4870-4FBA-A649-2A116E689240}"/>
                  </a:ext>
                </a:extLst>
              </p:cNvPr>
              <p:cNvSpPr/>
              <p:nvPr/>
            </p:nvSpPr>
            <p:spPr>
              <a:xfrm>
                <a:off x="5716004" y="3571303"/>
                <a:ext cx="189685" cy="46577"/>
              </a:xfrm>
              <a:custGeom>
                <a:avLst/>
                <a:gdLst>
                  <a:gd name="connsiteX0" fmla="*/ 102246 w 189685"/>
                  <a:gd name="connsiteY0" fmla="*/ 46482 h 46577"/>
                  <a:gd name="connsiteX1" fmla="*/ 188256 w 189685"/>
                  <a:gd name="connsiteY1" fmla="*/ 24860 h 46577"/>
                  <a:gd name="connsiteX2" fmla="*/ 188447 w 189685"/>
                  <a:gd name="connsiteY2" fmla="*/ 23908 h 46577"/>
                  <a:gd name="connsiteX3" fmla="*/ 189685 w 189685"/>
                  <a:gd name="connsiteY3" fmla="*/ 0 h 46577"/>
                  <a:gd name="connsiteX4" fmla="*/ 148537 w 189685"/>
                  <a:gd name="connsiteY4" fmla="*/ 14192 h 46577"/>
                  <a:gd name="connsiteX5" fmla="*/ 42 w 189685"/>
                  <a:gd name="connsiteY5" fmla="*/ 2476 h 46577"/>
                  <a:gd name="connsiteX6" fmla="*/ 42 w 189685"/>
                  <a:gd name="connsiteY6" fmla="*/ 7144 h 46577"/>
                  <a:gd name="connsiteX7" fmla="*/ 33951 w 189685"/>
                  <a:gd name="connsiteY7" fmla="*/ 42291 h 46577"/>
                  <a:gd name="connsiteX8" fmla="*/ 86053 w 189685"/>
                  <a:gd name="connsiteY8" fmla="*/ 46577 h 46577"/>
                  <a:gd name="connsiteX9" fmla="*/ 102246 w 189685"/>
                  <a:gd name="connsiteY9" fmla="*/ 46482 h 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9685" h="46577">
                    <a:moveTo>
                      <a:pt x="102246" y="46482"/>
                    </a:moveTo>
                    <a:cubicBezTo>
                      <a:pt x="157205" y="46482"/>
                      <a:pt x="183684" y="39815"/>
                      <a:pt x="188256" y="24860"/>
                    </a:cubicBezTo>
                    <a:cubicBezTo>
                      <a:pt x="188352" y="24574"/>
                      <a:pt x="188447" y="24289"/>
                      <a:pt x="188447" y="23908"/>
                    </a:cubicBezTo>
                    <a:cubicBezTo>
                      <a:pt x="188923" y="17621"/>
                      <a:pt x="189590" y="9144"/>
                      <a:pt x="189685" y="0"/>
                    </a:cubicBezTo>
                    <a:cubicBezTo>
                      <a:pt x="176255" y="6001"/>
                      <a:pt x="162063" y="10477"/>
                      <a:pt x="148537" y="14192"/>
                    </a:cubicBezTo>
                    <a:cubicBezTo>
                      <a:pt x="101674" y="26956"/>
                      <a:pt x="41095" y="29432"/>
                      <a:pt x="42" y="2476"/>
                    </a:cubicBezTo>
                    <a:cubicBezTo>
                      <a:pt x="42" y="4000"/>
                      <a:pt x="-53" y="5524"/>
                      <a:pt x="42" y="7144"/>
                    </a:cubicBezTo>
                    <a:cubicBezTo>
                      <a:pt x="519" y="34576"/>
                      <a:pt x="13187" y="38767"/>
                      <a:pt x="33951" y="42291"/>
                    </a:cubicBezTo>
                    <a:cubicBezTo>
                      <a:pt x="50620" y="45148"/>
                      <a:pt x="68146" y="46577"/>
                      <a:pt x="86053" y="46577"/>
                    </a:cubicBezTo>
                    <a:lnTo>
                      <a:pt x="102246" y="46482"/>
                    </a:ln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331BE72E-F714-40D2-8431-75204DA5C34F}"/>
                  </a:ext>
                </a:extLst>
              </p:cNvPr>
              <p:cNvSpPr/>
              <p:nvPr/>
            </p:nvSpPr>
            <p:spPr>
              <a:xfrm>
                <a:off x="5770053" y="3456908"/>
                <a:ext cx="83153" cy="25836"/>
              </a:xfrm>
              <a:custGeom>
                <a:avLst/>
                <a:gdLst>
                  <a:gd name="connsiteX0" fmla="*/ 78867 w 83153"/>
                  <a:gd name="connsiteY0" fmla="*/ 0 h 25836"/>
                  <a:gd name="connsiteX1" fmla="*/ 74105 w 83153"/>
                  <a:gd name="connsiteY1" fmla="*/ 190 h 25836"/>
                  <a:gd name="connsiteX2" fmla="*/ 61532 w 83153"/>
                  <a:gd name="connsiteY2" fmla="*/ 952 h 25836"/>
                  <a:gd name="connsiteX3" fmla="*/ 40672 w 83153"/>
                  <a:gd name="connsiteY3" fmla="*/ 4096 h 25836"/>
                  <a:gd name="connsiteX4" fmla="*/ 4286 w 83153"/>
                  <a:gd name="connsiteY4" fmla="*/ 8763 h 25836"/>
                  <a:gd name="connsiteX5" fmla="*/ 0 w 83153"/>
                  <a:gd name="connsiteY5" fmla="*/ 13144 h 25836"/>
                  <a:gd name="connsiteX6" fmla="*/ 0 w 83153"/>
                  <a:gd name="connsiteY6" fmla="*/ 25432 h 25836"/>
                  <a:gd name="connsiteX7" fmla="*/ 50578 w 83153"/>
                  <a:gd name="connsiteY7" fmla="*/ 21336 h 25836"/>
                  <a:gd name="connsiteX8" fmla="*/ 83153 w 83153"/>
                  <a:gd name="connsiteY8" fmla="*/ 16192 h 25836"/>
                  <a:gd name="connsiteX9" fmla="*/ 83153 w 83153"/>
                  <a:gd name="connsiteY9" fmla="*/ 4286 h 25836"/>
                  <a:gd name="connsiteX10" fmla="*/ 81820 w 83153"/>
                  <a:gd name="connsiteY10" fmla="*/ 1143 h 25836"/>
                  <a:gd name="connsiteX11" fmla="*/ 78867 w 83153"/>
                  <a:gd name="connsiteY11" fmla="*/ 0 h 25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153" h="25836">
                    <a:moveTo>
                      <a:pt x="78867" y="0"/>
                    </a:moveTo>
                    <a:cubicBezTo>
                      <a:pt x="78772" y="0"/>
                      <a:pt x="74105" y="190"/>
                      <a:pt x="74105" y="190"/>
                    </a:cubicBezTo>
                    <a:cubicBezTo>
                      <a:pt x="69914" y="381"/>
                      <a:pt x="65723" y="571"/>
                      <a:pt x="61532" y="952"/>
                    </a:cubicBezTo>
                    <a:cubicBezTo>
                      <a:pt x="55912" y="1429"/>
                      <a:pt x="48482" y="2667"/>
                      <a:pt x="40672" y="4096"/>
                    </a:cubicBezTo>
                    <a:cubicBezTo>
                      <a:pt x="28956" y="6191"/>
                      <a:pt x="15621" y="8573"/>
                      <a:pt x="4286" y="8763"/>
                    </a:cubicBezTo>
                    <a:cubicBezTo>
                      <a:pt x="1905" y="8763"/>
                      <a:pt x="0" y="10763"/>
                      <a:pt x="0" y="13144"/>
                    </a:cubicBezTo>
                    <a:lnTo>
                      <a:pt x="0" y="25432"/>
                    </a:lnTo>
                    <a:cubicBezTo>
                      <a:pt x="18002" y="27051"/>
                      <a:pt x="38481" y="23431"/>
                      <a:pt x="50578" y="21336"/>
                    </a:cubicBezTo>
                    <a:cubicBezTo>
                      <a:pt x="61532" y="19431"/>
                      <a:pt x="72295" y="17526"/>
                      <a:pt x="83153" y="16192"/>
                    </a:cubicBezTo>
                    <a:lnTo>
                      <a:pt x="83153" y="4286"/>
                    </a:lnTo>
                    <a:cubicBezTo>
                      <a:pt x="83153" y="3048"/>
                      <a:pt x="82677" y="1905"/>
                      <a:pt x="81820" y="1143"/>
                    </a:cubicBezTo>
                    <a:cubicBezTo>
                      <a:pt x="81058" y="476"/>
                      <a:pt x="80010" y="0"/>
                      <a:pt x="78867" y="0"/>
                    </a:cubicBez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BACA8F4D-EC1F-4E4C-AAD4-25B556A4D01D}"/>
                  </a:ext>
                </a:extLst>
              </p:cNvPr>
              <p:cNvSpPr/>
              <p:nvPr/>
            </p:nvSpPr>
            <p:spPr>
              <a:xfrm>
                <a:off x="5740812" y="3427952"/>
                <a:ext cx="320706" cy="45053"/>
              </a:xfrm>
              <a:custGeom>
                <a:avLst/>
                <a:gdLst>
                  <a:gd name="connsiteX0" fmla="*/ 231839 w 320706"/>
                  <a:gd name="connsiteY0" fmla="*/ 7810 h 45053"/>
                  <a:gd name="connsiteX1" fmla="*/ 0 w 320706"/>
                  <a:gd name="connsiteY1" fmla="*/ 0 h 45053"/>
                  <a:gd name="connsiteX2" fmla="*/ 6477 w 320706"/>
                  <a:gd name="connsiteY2" fmla="*/ 14764 h 45053"/>
                  <a:gd name="connsiteX3" fmla="*/ 38957 w 320706"/>
                  <a:gd name="connsiteY3" fmla="*/ 27718 h 45053"/>
                  <a:gd name="connsiteX4" fmla="*/ 73343 w 320706"/>
                  <a:gd name="connsiteY4" fmla="*/ 23813 h 45053"/>
                  <a:gd name="connsiteX5" fmla="*/ 91440 w 320706"/>
                  <a:gd name="connsiteY5" fmla="*/ 21336 h 45053"/>
                  <a:gd name="connsiteX6" fmla="*/ 151829 w 320706"/>
                  <a:gd name="connsiteY6" fmla="*/ 19336 h 45053"/>
                  <a:gd name="connsiteX7" fmla="*/ 160877 w 320706"/>
                  <a:gd name="connsiteY7" fmla="*/ 19336 h 45053"/>
                  <a:gd name="connsiteX8" fmla="*/ 266605 w 320706"/>
                  <a:gd name="connsiteY8" fmla="*/ 27813 h 45053"/>
                  <a:gd name="connsiteX9" fmla="*/ 296704 w 320706"/>
                  <a:gd name="connsiteY9" fmla="*/ 38957 h 45053"/>
                  <a:gd name="connsiteX10" fmla="*/ 313754 w 320706"/>
                  <a:gd name="connsiteY10" fmla="*/ 45053 h 45053"/>
                  <a:gd name="connsiteX11" fmla="*/ 313849 w 320706"/>
                  <a:gd name="connsiteY11" fmla="*/ 45053 h 45053"/>
                  <a:gd name="connsiteX12" fmla="*/ 316135 w 320706"/>
                  <a:gd name="connsiteY12" fmla="*/ 44387 h 45053"/>
                  <a:gd name="connsiteX13" fmla="*/ 320707 w 320706"/>
                  <a:gd name="connsiteY13" fmla="*/ 41624 h 45053"/>
                  <a:gd name="connsiteX14" fmla="*/ 231839 w 320706"/>
                  <a:gd name="connsiteY14" fmla="*/ 7810 h 4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706" h="45053">
                    <a:moveTo>
                      <a:pt x="231839" y="7810"/>
                    </a:moveTo>
                    <a:cubicBezTo>
                      <a:pt x="155162" y="-7715"/>
                      <a:pt x="74295" y="22289"/>
                      <a:pt x="0" y="0"/>
                    </a:cubicBezTo>
                    <a:cubicBezTo>
                      <a:pt x="667" y="4191"/>
                      <a:pt x="2667" y="9049"/>
                      <a:pt x="6477" y="14764"/>
                    </a:cubicBezTo>
                    <a:cubicBezTo>
                      <a:pt x="12287" y="23431"/>
                      <a:pt x="22955" y="27718"/>
                      <a:pt x="38957" y="27718"/>
                    </a:cubicBezTo>
                    <a:cubicBezTo>
                      <a:pt x="50197" y="27718"/>
                      <a:pt x="62484" y="25622"/>
                      <a:pt x="73343" y="23813"/>
                    </a:cubicBezTo>
                    <a:cubicBezTo>
                      <a:pt x="80105" y="22669"/>
                      <a:pt x="86582" y="21622"/>
                      <a:pt x="91440" y="21336"/>
                    </a:cubicBezTo>
                    <a:cubicBezTo>
                      <a:pt x="113157" y="20002"/>
                      <a:pt x="132969" y="19336"/>
                      <a:pt x="151829" y="19336"/>
                    </a:cubicBezTo>
                    <a:lnTo>
                      <a:pt x="160877" y="19336"/>
                    </a:lnTo>
                    <a:cubicBezTo>
                      <a:pt x="196120" y="19431"/>
                      <a:pt x="232505" y="19621"/>
                      <a:pt x="266605" y="27813"/>
                    </a:cubicBezTo>
                    <a:cubicBezTo>
                      <a:pt x="268700" y="28289"/>
                      <a:pt x="286226" y="34957"/>
                      <a:pt x="296704" y="38957"/>
                    </a:cubicBezTo>
                    <a:cubicBezTo>
                      <a:pt x="312420" y="44958"/>
                      <a:pt x="312706" y="45053"/>
                      <a:pt x="313754" y="45053"/>
                    </a:cubicBezTo>
                    <a:cubicBezTo>
                      <a:pt x="313754" y="45053"/>
                      <a:pt x="313754" y="45053"/>
                      <a:pt x="313849" y="45053"/>
                    </a:cubicBezTo>
                    <a:cubicBezTo>
                      <a:pt x="314611" y="45053"/>
                      <a:pt x="315468" y="44863"/>
                      <a:pt x="316135" y="44387"/>
                    </a:cubicBezTo>
                    <a:lnTo>
                      <a:pt x="320707" y="41624"/>
                    </a:lnTo>
                    <a:cubicBezTo>
                      <a:pt x="292227" y="23717"/>
                      <a:pt x="256604" y="12859"/>
                      <a:pt x="231839" y="7810"/>
                    </a:cubicBez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8840B929-7D32-42D3-B057-18F06C18A06B}"/>
                  </a:ext>
                </a:extLst>
              </p:cNvPr>
              <p:cNvSpPr/>
              <p:nvPr/>
            </p:nvSpPr>
            <p:spPr>
              <a:xfrm>
                <a:off x="5726620" y="3939825"/>
                <a:ext cx="163692" cy="85629"/>
              </a:xfrm>
              <a:custGeom>
                <a:avLst/>
                <a:gdLst>
                  <a:gd name="connsiteX0" fmla="*/ 0 w 163692"/>
                  <a:gd name="connsiteY0" fmla="*/ 0 h 85629"/>
                  <a:gd name="connsiteX1" fmla="*/ 381 w 163692"/>
                  <a:gd name="connsiteY1" fmla="*/ 4572 h 85629"/>
                  <a:gd name="connsiteX2" fmla="*/ 571 w 163692"/>
                  <a:gd name="connsiteY2" fmla="*/ 7429 h 85629"/>
                  <a:gd name="connsiteX3" fmla="*/ 8287 w 163692"/>
                  <a:gd name="connsiteY3" fmla="*/ 28480 h 85629"/>
                  <a:gd name="connsiteX4" fmla="*/ 22574 w 163692"/>
                  <a:gd name="connsiteY4" fmla="*/ 30099 h 85629"/>
                  <a:gd name="connsiteX5" fmla="*/ 41815 w 163692"/>
                  <a:gd name="connsiteY5" fmla="*/ 30575 h 85629"/>
                  <a:gd name="connsiteX6" fmla="*/ 49816 w 163692"/>
                  <a:gd name="connsiteY6" fmla="*/ 30480 h 85629"/>
                  <a:gd name="connsiteX7" fmla="*/ 52768 w 163692"/>
                  <a:gd name="connsiteY7" fmla="*/ 31813 h 85629"/>
                  <a:gd name="connsiteX8" fmla="*/ 53626 w 163692"/>
                  <a:gd name="connsiteY8" fmla="*/ 32671 h 85629"/>
                  <a:gd name="connsiteX9" fmla="*/ 55054 w 163692"/>
                  <a:gd name="connsiteY9" fmla="*/ 35719 h 85629"/>
                  <a:gd name="connsiteX10" fmla="*/ 54959 w 163692"/>
                  <a:gd name="connsiteY10" fmla="*/ 44101 h 85629"/>
                  <a:gd name="connsiteX11" fmla="*/ 55150 w 163692"/>
                  <a:gd name="connsiteY11" fmla="*/ 66580 h 85629"/>
                  <a:gd name="connsiteX12" fmla="*/ 74390 w 163692"/>
                  <a:gd name="connsiteY12" fmla="*/ 85630 h 85629"/>
                  <a:gd name="connsiteX13" fmla="*/ 82582 w 163692"/>
                  <a:gd name="connsiteY13" fmla="*/ 85058 h 85629"/>
                  <a:gd name="connsiteX14" fmla="*/ 85439 w 163692"/>
                  <a:gd name="connsiteY14" fmla="*/ 84868 h 85629"/>
                  <a:gd name="connsiteX15" fmla="*/ 106490 w 163692"/>
                  <a:gd name="connsiteY15" fmla="*/ 77152 h 85629"/>
                  <a:gd name="connsiteX16" fmla="*/ 108109 w 163692"/>
                  <a:gd name="connsiteY16" fmla="*/ 62865 h 85629"/>
                  <a:gd name="connsiteX17" fmla="*/ 108490 w 163692"/>
                  <a:gd name="connsiteY17" fmla="*/ 35719 h 85629"/>
                  <a:gd name="connsiteX18" fmla="*/ 109823 w 163692"/>
                  <a:gd name="connsiteY18" fmla="*/ 32671 h 85629"/>
                  <a:gd name="connsiteX19" fmla="*/ 110680 w 163692"/>
                  <a:gd name="connsiteY19" fmla="*/ 31813 h 85629"/>
                  <a:gd name="connsiteX20" fmla="*/ 113728 w 163692"/>
                  <a:gd name="connsiteY20" fmla="*/ 30385 h 85629"/>
                  <a:gd name="connsiteX21" fmla="*/ 122111 w 163692"/>
                  <a:gd name="connsiteY21" fmla="*/ 30480 h 85629"/>
                  <a:gd name="connsiteX22" fmla="*/ 132778 w 163692"/>
                  <a:gd name="connsiteY22" fmla="*/ 30575 h 85629"/>
                  <a:gd name="connsiteX23" fmla="*/ 144590 w 163692"/>
                  <a:gd name="connsiteY23" fmla="*/ 30194 h 85629"/>
                  <a:gd name="connsiteX24" fmla="*/ 159925 w 163692"/>
                  <a:gd name="connsiteY24" fmla="*/ 23813 h 85629"/>
                  <a:gd name="connsiteX25" fmla="*/ 163068 w 163692"/>
                  <a:gd name="connsiteY25" fmla="*/ 2667 h 85629"/>
                  <a:gd name="connsiteX26" fmla="*/ 162973 w 163692"/>
                  <a:gd name="connsiteY26" fmla="*/ 1905 h 85629"/>
                  <a:gd name="connsiteX27" fmla="*/ 0 w 163692"/>
                  <a:gd name="connsiteY27" fmla="*/ 0 h 85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63692" h="85629">
                    <a:moveTo>
                      <a:pt x="0" y="0"/>
                    </a:moveTo>
                    <a:cubicBezTo>
                      <a:pt x="95" y="1524"/>
                      <a:pt x="191" y="2953"/>
                      <a:pt x="381" y="4572"/>
                    </a:cubicBezTo>
                    <a:cubicBezTo>
                      <a:pt x="476" y="5239"/>
                      <a:pt x="476" y="6191"/>
                      <a:pt x="571" y="7429"/>
                    </a:cubicBezTo>
                    <a:cubicBezTo>
                      <a:pt x="1238" y="18097"/>
                      <a:pt x="2286" y="26956"/>
                      <a:pt x="8287" y="28480"/>
                    </a:cubicBezTo>
                    <a:cubicBezTo>
                      <a:pt x="12954" y="29623"/>
                      <a:pt x="17621" y="29908"/>
                      <a:pt x="22574" y="30099"/>
                    </a:cubicBezTo>
                    <a:cubicBezTo>
                      <a:pt x="28956" y="30385"/>
                      <a:pt x="35433" y="30575"/>
                      <a:pt x="41815" y="30575"/>
                    </a:cubicBezTo>
                    <a:cubicBezTo>
                      <a:pt x="44482" y="30575"/>
                      <a:pt x="47053" y="30575"/>
                      <a:pt x="49816" y="30480"/>
                    </a:cubicBezTo>
                    <a:cubicBezTo>
                      <a:pt x="51149" y="30480"/>
                      <a:pt x="52102" y="30861"/>
                      <a:pt x="52768" y="31813"/>
                    </a:cubicBezTo>
                    <a:cubicBezTo>
                      <a:pt x="53054" y="32194"/>
                      <a:pt x="53340" y="32480"/>
                      <a:pt x="53626" y="32671"/>
                    </a:cubicBezTo>
                    <a:cubicBezTo>
                      <a:pt x="54578" y="33433"/>
                      <a:pt x="55054" y="34385"/>
                      <a:pt x="55054" y="35719"/>
                    </a:cubicBezTo>
                    <a:cubicBezTo>
                      <a:pt x="55054" y="38481"/>
                      <a:pt x="54959" y="41338"/>
                      <a:pt x="54959" y="44101"/>
                    </a:cubicBezTo>
                    <a:cubicBezTo>
                      <a:pt x="54769" y="51435"/>
                      <a:pt x="54673" y="59055"/>
                      <a:pt x="55150" y="66580"/>
                    </a:cubicBezTo>
                    <a:cubicBezTo>
                      <a:pt x="56007" y="79629"/>
                      <a:pt x="62198" y="85630"/>
                      <a:pt x="74390" y="85630"/>
                    </a:cubicBezTo>
                    <a:cubicBezTo>
                      <a:pt x="76867" y="85630"/>
                      <a:pt x="79629" y="85439"/>
                      <a:pt x="82582" y="85058"/>
                    </a:cubicBezTo>
                    <a:cubicBezTo>
                      <a:pt x="83248" y="84963"/>
                      <a:pt x="84201" y="84963"/>
                      <a:pt x="85439" y="84868"/>
                    </a:cubicBezTo>
                    <a:cubicBezTo>
                      <a:pt x="96012" y="84201"/>
                      <a:pt x="104966" y="83153"/>
                      <a:pt x="106490" y="77152"/>
                    </a:cubicBezTo>
                    <a:cubicBezTo>
                      <a:pt x="107632" y="72580"/>
                      <a:pt x="107823" y="68104"/>
                      <a:pt x="108109" y="62865"/>
                    </a:cubicBezTo>
                    <a:cubicBezTo>
                      <a:pt x="108585" y="54292"/>
                      <a:pt x="108680" y="45434"/>
                      <a:pt x="108490" y="35719"/>
                    </a:cubicBezTo>
                    <a:cubicBezTo>
                      <a:pt x="108490" y="34385"/>
                      <a:pt x="108871" y="33433"/>
                      <a:pt x="109823" y="32671"/>
                    </a:cubicBezTo>
                    <a:cubicBezTo>
                      <a:pt x="110109" y="32385"/>
                      <a:pt x="110395" y="32099"/>
                      <a:pt x="110680" y="31813"/>
                    </a:cubicBezTo>
                    <a:cubicBezTo>
                      <a:pt x="111442" y="30861"/>
                      <a:pt x="112300" y="30385"/>
                      <a:pt x="113728" y="30385"/>
                    </a:cubicBezTo>
                    <a:cubicBezTo>
                      <a:pt x="113728" y="30385"/>
                      <a:pt x="119348" y="30480"/>
                      <a:pt x="122111" y="30480"/>
                    </a:cubicBezTo>
                    <a:cubicBezTo>
                      <a:pt x="125635" y="30575"/>
                      <a:pt x="129254" y="30575"/>
                      <a:pt x="132778" y="30575"/>
                    </a:cubicBezTo>
                    <a:cubicBezTo>
                      <a:pt x="136779" y="30575"/>
                      <a:pt x="140684" y="30480"/>
                      <a:pt x="144590" y="30194"/>
                    </a:cubicBezTo>
                    <a:cubicBezTo>
                      <a:pt x="151733" y="29718"/>
                      <a:pt x="156781" y="27622"/>
                      <a:pt x="159925" y="23813"/>
                    </a:cubicBezTo>
                    <a:cubicBezTo>
                      <a:pt x="164116" y="18764"/>
                      <a:pt x="164211" y="11716"/>
                      <a:pt x="163068" y="2667"/>
                    </a:cubicBezTo>
                    <a:cubicBezTo>
                      <a:pt x="163068" y="2476"/>
                      <a:pt x="162973" y="2191"/>
                      <a:pt x="162973" y="1905"/>
                    </a:cubicBezTo>
                    <a:cubicBezTo>
                      <a:pt x="108490" y="7620"/>
                      <a:pt x="54769" y="9525"/>
                      <a:pt x="0" y="0"/>
                    </a:cubicBezTo>
                    <a:close/>
                  </a:path>
                </a:pathLst>
              </a:custGeom>
              <a:solidFill>
                <a:srgbClr val="D1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83" name="Graphic 74">
                <a:extLst>
                  <a:ext uri="{FF2B5EF4-FFF2-40B4-BE49-F238E27FC236}">
                    <a16:creationId xmlns:a16="http://schemas.microsoft.com/office/drawing/2014/main" id="{49D1E33C-E7AF-45BE-9E8A-7BA73A441F80}"/>
                  </a:ext>
                </a:extLst>
              </p:cNvPr>
              <p:cNvGrpSpPr/>
              <p:nvPr/>
            </p:nvGrpSpPr>
            <p:grpSpPr>
              <a:xfrm>
                <a:off x="5565063" y="2619455"/>
                <a:ext cx="1248359" cy="1621719"/>
                <a:chOff x="5565063" y="2619455"/>
                <a:chExt cx="1248359" cy="1621719"/>
              </a:xfrm>
              <a:solidFill>
                <a:srgbClr val="421D03"/>
              </a:solidFill>
            </p:grpSpPr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C88DE476-27A9-405D-B56C-F1D32F6BD0E8}"/>
                    </a:ext>
                  </a:extLst>
                </p:cNvPr>
                <p:cNvSpPr/>
                <p:nvPr/>
              </p:nvSpPr>
              <p:spPr>
                <a:xfrm>
                  <a:off x="5565063" y="2619455"/>
                  <a:ext cx="1248359" cy="1621719"/>
                </a:xfrm>
                <a:custGeom>
                  <a:avLst/>
                  <a:gdLst>
                    <a:gd name="connsiteX0" fmla="*/ 1235120 w 1248359"/>
                    <a:gd name="connsiteY0" fmla="*/ 1021952 h 1621719"/>
                    <a:gd name="connsiteX1" fmla="*/ 1239787 w 1248359"/>
                    <a:gd name="connsiteY1" fmla="*/ 1002807 h 1621719"/>
                    <a:gd name="connsiteX2" fmla="*/ 1114248 w 1248359"/>
                    <a:gd name="connsiteY2" fmla="*/ 1041859 h 1621719"/>
                    <a:gd name="connsiteX3" fmla="*/ 1042810 w 1248359"/>
                    <a:gd name="connsiteY3" fmla="*/ 1085007 h 1621719"/>
                    <a:gd name="connsiteX4" fmla="*/ 1014902 w 1248359"/>
                    <a:gd name="connsiteY4" fmla="*/ 1137490 h 1621719"/>
                    <a:gd name="connsiteX5" fmla="*/ 925652 w 1248359"/>
                    <a:gd name="connsiteY5" fmla="*/ 1206737 h 1621719"/>
                    <a:gd name="connsiteX6" fmla="*/ 849262 w 1248359"/>
                    <a:gd name="connsiteY6" fmla="*/ 1244456 h 1621719"/>
                    <a:gd name="connsiteX7" fmla="*/ 761346 w 1248359"/>
                    <a:gd name="connsiteY7" fmla="*/ 1262553 h 1621719"/>
                    <a:gd name="connsiteX8" fmla="*/ 870693 w 1248359"/>
                    <a:gd name="connsiteY8" fmla="*/ 1129013 h 1621719"/>
                    <a:gd name="connsiteX9" fmla="*/ 929081 w 1248359"/>
                    <a:gd name="connsiteY9" fmla="*/ 1051384 h 1621719"/>
                    <a:gd name="connsiteX10" fmla="*/ 912317 w 1248359"/>
                    <a:gd name="connsiteY10" fmla="*/ 1046812 h 1621719"/>
                    <a:gd name="connsiteX11" fmla="*/ 742868 w 1248359"/>
                    <a:gd name="connsiteY11" fmla="*/ 1247599 h 1621719"/>
                    <a:gd name="connsiteX12" fmla="*/ 742868 w 1248359"/>
                    <a:gd name="connsiteY12" fmla="*/ 1248171 h 1621719"/>
                    <a:gd name="connsiteX13" fmla="*/ 740867 w 1248359"/>
                    <a:gd name="connsiteY13" fmla="*/ 1248742 h 1621719"/>
                    <a:gd name="connsiteX14" fmla="*/ 493027 w 1248359"/>
                    <a:gd name="connsiteY14" fmla="*/ 1214071 h 1621719"/>
                    <a:gd name="connsiteX15" fmla="*/ 509981 w 1248359"/>
                    <a:gd name="connsiteY15" fmla="*/ 1157874 h 1621719"/>
                    <a:gd name="connsiteX16" fmla="*/ 577895 w 1248359"/>
                    <a:gd name="connsiteY16" fmla="*/ 1170637 h 1621719"/>
                    <a:gd name="connsiteX17" fmla="*/ 721246 w 1248359"/>
                    <a:gd name="connsiteY17" fmla="*/ 1169494 h 1621719"/>
                    <a:gd name="connsiteX18" fmla="*/ 725818 w 1248359"/>
                    <a:gd name="connsiteY18" fmla="*/ 1152730 h 1621719"/>
                    <a:gd name="connsiteX19" fmla="*/ 618662 w 1248359"/>
                    <a:gd name="connsiteY19" fmla="*/ 1157969 h 1621719"/>
                    <a:gd name="connsiteX20" fmla="*/ 529889 w 1248359"/>
                    <a:gd name="connsiteY20" fmla="*/ 1142062 h 1621719"/>
                    <a:gd name="connsiteX21" fmla="*/ 451688 w 1248359"/>
                    <a:gd name="connsiteY21" fmla="*/ 1181115 h 1621719"/>
                    <a:gd name="connsiteX22" fmla="*/ 377774 w 1248359"/>
                    <a:gd name="connsiteY22" fmla="*/ 1128346 h 1621719"/>
                    <a:gd name="connsiteX23" fmla="*/ 481502 w 1248359"/>
                    <a:gd name="connsiteY23" fmla="*/ 1116249 h 1621719"/>
                    <a:gd name="connsiteX24" fmla="*/ 656476 w 1248359"/>
                    <a:gd name="connsiteY24" fmla="*/ 1118631 h 1621719"/>
                    <a:gd name="connsiteX25" fmla="*/ 656476 w 1248359"/>
                    <a:gd name="connsiteY25" fmla="*/ 1101295 h 1621719"/>
                    <a:gd name="connsiteX26" fmla="*/ 472072 w 1248359"/>
                    <a:gd name="connsiteY26" fmla="*/ 1097009 h 1621719"/>
                    <a:gd name="connsiteX27" fmla="*/ 389681 w 1248359"/>
                    <a:gd name="connsiteY27" fmla="*/ 1100343 h 1621719"/>
                    <a:gd name="connsiteX28" fmla="*/ 521888 w 1248359"/>
                    <a:gd name="connsiteY28" fmla="*/ 1061862 h 1621719"/>
                    <a:gd name="connsiteX29" fmla="*/ 625805 w 1248359"/>
                    <a:gd name="connsiteY29" fmla="*/ 1044812 h 1621719"/>
                    <a:gd name="connsiteX30" fmla="*/ 621234 w 1248359"/>
                    <a:gd name="connsiteY30" fmla="*/ 1028048 h 1621719"/>
                    <a:gd name="connsiteX31" fmla="*/ 507410 w 1248359"/>
                    <a:gd name="connsiteY31" fmla="*/ 1045098 h 1621719"/>
                    <a:gd name="connsiteX32" fmla="*/ 446354 w 1248359"/>
                    <a:gd name="connsiteY32" fmla="*/ 1039002 h 1621719"/>
                    <a:gd name="connsiteX33" fmla="*/ 608851 w 1248359"/>
                    <a:gd name="connsiteY33" fmla="*/ 978232 h 1621719"/>
                    <a:gd name="connsiteX34" fmla="*/ 743344 w 1248359"/>
                    <a:gd name="connsiteY34" fmla="*/ 897270 h 1621719"/>
                    <a:gd name="connsiteX35" fmla="*/ 918223 w 1248359"/>
                    <a:gd name="connsiteY35" fmla="*/ 833357 h 1621719"/>
                    <a:gd name="connsiteX36" fmla="*/ 1067194 w 1248359"/>
                    <a:gd name="connsiteY36" fmla="*/ 831357 h 1621719"/>
                    <a:gd name="connsiteX37" fmla="*/ 1235882 w 1248359"/>
                    <a:gd name="connsiteY37" fmla="*/ 738297 h 1621719"/>
                    <a:gd name="connsiteX38" fmla="*/ 1248360 w 1248359"/>
                    <a:gd name="connsiteY38" fmla="*/ 730963 h 1621719"/>
                    <a:gd name="connsiteX39" fmla="*/ 1245788 w 1248359"/>
                    <a:gd name="connsiteY39" fmla="*/ 714390 h 1621719"/>
                    <a:gd name="connsiteX40" fmla="*/ 1062622 w 1248359"/>
                    <a:gd name="connsiteY40" fmla="*/ 814497 h 1621719"/>
                    <a:gd name="connsiteX41" fmla="*/ 871741 w 1248359"/>
                    <a:gd name="connsiteY41" fmla="*/ 819355 h 1621719"/>
                    <a:gd name="connsiteX42" fmla="*/ 713340 w 1248359"/>
                    <a:gd name="connsiteY42" fmla="*/ 897079 h 1621719"/>
                    <a:gd name="connsiteX43" fmla="*/ 530365 w 1248359"/>
                    <a:gd name="connsiteY43" fmla="*/ 979470 h 1621719"/>
                    <a:gd name="connsiteX44" fmla="*/ 426923 w 1248359"/>
                    <a:gd name="connsiteY44" fmla="*/ 1040145 h 1621719"/>
                    <a:gd name="connsiteX45" fmla="*/ 425780 w 1248359"/>
                    <a:gd name="connsiteY45" fmla="*/ 1040335 h 1621719"/>
                    <a:gd name="connsiteX46" fmla="*/ 419589 w 1248359"/>
                    <a:gd name="connsiteY46" fmla="*/ 1041764 h 1621719"/>
                    <a:gd name="connsiteX47" fmla="*/ 349580 w 1248359"/>
                    <a:gd name="connsiteY47" fmla="*/ 985947 h 1621719"/>
                    <a:gd name="connsiteX48" fmla="*/ 352152 w 1248359"/>
                    <a:gd name="connsiteY48" fmla="*/ 979851 h 1621719"/>
                    <a:gd name="connsiteX49" fmla="*/ 352247 w 1248359"/>
                    <a:gd name="connsiteY49" fmla="*/ 978327 h 1621719"/>
                    <a:gd name="connsiteX50" fmla="*/ 352438 w 1248359"/>
                    <a:gd name="connsiteY50" fmla="*/ 977565 h 1621719"/>
                    <a:gd name="connsiteX51" fmla="*/ 335483 w 1248359"/>
                    <a:gd name="connsiteY51" fmla="*/ 890793 h 1621719"/>
                    <a:gd name="connsiteX52" fmla="*/ 301479 w 1248359"/>
                    <a:gd name="connsiteY52" fmla="*/ 875457 h 1621719"/>
                    <a:gd name="connsiteX53" fmla="*/ 301479 w 1248359"/>
                    <a:gd name="connsiteY53" fmla="*/ 841167 h 1621719"/>
                    <a:gd name="connsiteX54" fmla="*/ 385871 w 1248359"/>
                    <a:gd name="connsiteY54" fmla="*/ 842215 h 1621719"/>
                    <a:gd name="connsiteX55" fmla="*/ 489598 w 1248359"/>
                    <a:gd name="connsiteY55" fmla="*/ 866504 h 1621719"/>
                    <a:gd name="connsiteX56" fmla="*/ 517220 w 1248359"/>
                    <a:gd name="connsiteY56" fmla="*/ 852693 h 1621719"/>
                    <a:gd name="connsiteX57" fmla="*/ 518935 w 1248359"/>
                    <a:gd name="connsiteY57" fmla="*/ 839072 h 1621719"/>
                    <a:gd name="connsiteX58" fmla="*/ 387966 w 1248359"/>
                    <a:gd name="connsiteY58" fmla="*/ 782112 h 1621719"/>
                    <a:gd name="connsiteX59" fmla="*/ 465404 w 1248359"/>
                    <a:gd name="connsiteY59" fmla="*/ 709151 h 1621719"/>
                    <a:gd name="connsiteX60" fmla="*/ 614471 w 1248359"/>
                    <a:gd name="connsiteY60" fmla="*/ 569610 h 1621719"/>
                    <a:gd name="connsiteX61" fmla="*/ 672478 w 1248359"/>
                    <a:gd name="connsiteY61" fmla="*/ 565800 h 1621719"/>
                    <a:gd name="connsiteX62" fmla="*/ 680860 w 1248359"/>
                    <a:gd name="connsiteY62" fmla="*/ 644286 h 1621719"/>
                    <a:gd name="connsiteX63" fmla="*/ 680955 w 1248359"/>
                    <a:gd name="connsiteY63" fmla="*/ 726105 h 1621719"/>
                    <a:gd name="connsiteX64" fmla="*/ 762870 w 1248359"/>
                    <a:gd name="connsiteY64" fmla="*/ 789542 h 1621719"/>
                    <a:gd name="connsiteX65" fmla="*/ 795922 w 1248359"/>
                    <a:gd name="connsiteY65" fmla="*/ 689910 h 1621719"/>
                    <a:gd name="connsiteX66" fmla="*/ 879742 w 1248359"/>
                    <a:gd name="connsiteY66" fmla="*/ 471597 h 1621719"/>
                    <a:gd name="connsiteX67" fmla="*/ 890029 w 1248359"/>
                    <a:gd name="connsiteY67" fmla="*/ 339200 h 1621719"/>
                    <a:gd name="connsiteX68" fmla="*/ 928510 w 1248359"/>
                    <a:gd name="connsiteY68" fmla="*/ 252046 h 1621719"/>
                    <a:gd name="connsiteX69" fmla="*/ 957180 w 1248359"/>
                    <a:gd name="connsiteY69" fmla="*/ 108695 h 1621719"/>
                    <a:gd name="connsiteX70" fmla="*/ 858120 w 1248359"/>
                    <a:gd name="connsiteY70" fmla="*/ 15445 h 1621719"/>
                    <a:gd name="connsiteX71" fmla="*/ 735724 w 1248359"/>
                    <a:gd name="connsiteY71" fmla="*/ 10873 h 1621719"/>
                    <a:gd name="connsiteX72" fmla="*/ 688766 w 1248359"/>
                    <a:gd name="connsiteY72" fmla="*/ 56117 h 1621719"/>
                    <a:gd name="connsiteX73" fmla="*/ 594944 w 1248359"/>
                    <a:gd name="connsiteY73" fmla="*/ 156510 h 1621719"/>
                    <a:gd name="connsiteX74" fmla="*/ 410731 w 1248359"/>
                    <a:gd name="connsiteY74" fmla="*/ 303100 h 1621719"/>
                    <a:gd name="connsiteX75" fmla="*/ 335293 w 1248359"/>
                    <a:gd name="connsiteY75" fmla="*/ 512936 h 1621719"/>
                    <a:gd name="connsiteX76" fmla="*/ 335579 w 1248359"/>
                    <a:gd name="connsiteY76" fmla="*/ 514841 h 1621719"/>
                    <a:gd name="connsiteX77" fmla="*/ 321291 w 1248359"/>
                    <a:gd name="connsiteY77" fmla="*/ 613615 h 1621719"/>
                    <a:gd name="connsiteX78" fmla="*/ 266713 w 1248359"/>
                    <a:gd name="connsiteY78" fmla="*/ 777636 h 1621719"/>
                    <a:gd name="connsiteX79" fmla="*/ 168510 w 1248359"/>
                    <a:gd name="connsiteY79" fmla="*/ 786018 h 1621719"/>
                    <a:gd name="connsiteX80" fmla="*/ 188798 w 1248359"/>
                    <a:gd name="connsiteY80" fmla="*/ 846787 h 1621719"/>
                    <a:gd name="connsiteX81" fmla="*/ 192227 w 1248359"/>
                    <a:gd name="connsiteY81" fmla="*/ 848311 h 1621719"/>
                    <a:gd name="connsiteX82" fmla="*/ 192227 w 1248359"/>
                    <a:gd name="connsiteY82" fmla="*/ 874695 h 1621719"/>
                    <a:gd name="connsiteX83" fmla="*/ 172987 w 1248359"/>
                    <a:gd name="connsiteY83" fmla="*/ 878982 h 1621719"/>
                    <a:gd name="connsiteX84" fmla="*/ 138411 w 1248359"/>
                    <a:gd name="connsiteY84" fmla="*/ 948705 h 1621719"/>
                    <a:gd name="connsiteX85" fmla="*/ 140602 w 1248359"/>
                    <a:gd name="connsiteY85" fmla="*/ 983566 h 1621719"/>
                    <a:gd name="connsiteX86" fmla="*/ 53924 w 1248359"/>
                    <a:gd name="connsiteY86" fmla="*/ 1056623 h 1621719"/>
                    <a:gd name="connsiteX87" fmla="*/ 15729 w 1248359"/>
                    <a:gd name="connsiteY87" fmla="*/ 1159207 h 1621719"/>
                    <a:gd name="connsiteX88" fmla="*/ 680 w 1248359"/>
                    <a:gd name="connsiteY88" fmla="*/ 1421621 h 1621719"/>
                    <a:gd name="connsiteX89" fmla="*/ 26397 w 1248359"/>
                    <a:gd name="connsiteY89" fmla="*/ 1564591 h 1621719"/>
                    <a:gd name="connsiteX90" fmla="*/ 145936 w 1248359"/>
                    <a:gd name="connsiteY90" fmla="*/ 1612883 h 1621719"/>
                    <a:gd name="connsiteX91" fmla="*/ 443497 w 1248359"/>
                    <a:gd name="connsiteY91" fmla="*/ 1574688 h 1621719"/>
                    <a:gd name="connsiteX92" fmla="*/ 485502 w 1248359"/>
                    <a:gd name="connsiteY92" fmla="*/ 1471437 h 1621719"/>
                    <a:gd name="connsiteX93" fmla="*/ 479787 w 1248359"/>
                    <a:gd name="connsiteY93" fmla="*/ 1228264 h 1621719"/>
                    <a:gd name="connsiteX94" fmla="*/ 564750 w 1248359"/>
                    <a:gd name="connsiteY94" fmla="*/ 1260553 h 1621719"/>
                    <a:gd name="connsiteX95" fmla="*/ 744773 w 1248359"/>
                    <a:gd name="connsiteY95" fmla="*/ 1265982 h 1621719"/>
                    <a:gd name="connsiteX96" fmla="*/ 774395 w 1248359"/>
                    <a:gd name="connsiteY96" fmla="*/ 1295415 h 1621719"/>
                    <a:gd name="connsiteX97" fmla="*/ 819163 w 1248359"/>
                    <a:gd name="connsiteY97" fmla="*/ 1281699 h 1621719"/>
                    <a:gd name="connsiteX98" fmla="*/ 902411 w 1248359"/>
                    <a:gd name="connsiteY98" fmla="*/ 1242646 h 1621719"/>
                    <a:gd name="connsiteX99" fmla="*/ 960704 w 1248359"/>
                    <a:gd name="connsiteY99" fmla="*/ 1202546 h 1621719"/>
                    <a:gd name="connsiteX100" fmla="*/ 1021093 w 1248359"/>
                    <a:gd name="connsiteY100" fmla="*/ 1158159 h 1621719"/>
                    <a:gd name="connsiteX101" fmla="*/ 1053954 w 1248359"/>
                    <a:gd name="connsiteY101" fmla="*/ 1099676 h 1621719"/>
                    <a:gd name="connsiteX102" fmla="*/ 1103294 w 1248359"/>
                    <a:gd name="connsiteY102" fmla="*/ 1065291 h 1621719"/>
                    <a:gd name="connsiteX103" fmla="*/ 1230167 w 1248359"/>
                    <a:gd name="connsiteY103" fmla="*/ 1023000 h 1621719"/>
                    <a:gd name="connsiteX104" fmla="*/ 1235120 w 1248359"/>
                    <a:gd name="connsiteY104" fmla="*/ 1021952 h 1621719"/>
                    <a:gd name="connsiteX105" fmla="*/ 335674 w 1248359"/>
                    <a:gd name="connsiteY105" fmla="*/ 618473 h 1621719"/>
                    <a:gd name="connsiteX106" fmla="*/ 337103 w 1248359"/>
                    <a:gd name="connsiteY106" fmla="*/ 616568 h 1621719"/>
                    <a:gd name="connsiteX107" fmla="*/ 389395 w 1248359"/>
                    <a:gd name="connsiteY107" fmla="*/ 550369 h 1621719"/>
                    <a:gd name="connsiteX108" fmla="*/ 491312 w 1248359"/>
                    <a:gd name="connsiteY108" fmla="*/ 398541 h 1621719"/>
                    <a:gd name="connsiteX109" fmla="*/ 476263 w 1248359"/>
                    <a:gd name="connsiteY109" fmla="*/ 389778 h 1621719"/>
                    <a:gd name="connsiteX110" fmla="*/ 335483 w 1248359"/>
                    <a:gd name="connsiteY110" fmla="*/ 594279 h 1621719"/>
                    <a:gd name="connsiteX111" fmla="*/ 370250 w 1248359"/>
                    <a:gd name="connsiteY111" fmla="*/ 491600 h 1621719"/>
                    <a:gd name="connsiteX112" fmla="*/ 437782 w 1248359"/>
                    <a:gd name="connsiteY112" fmla="*/ 367013 h 1621719"/>
                    <a:gd name="connsiteX113" fmla="*/ 422732 w 1248359"/>
                    <a:gd name="connsiteY113" fmla="*/ 358250 h 1621719"/>
                    <a:gd name="connsiteX114" fmla="*/ 356915 w 1248359"/>
                    <a:gd name="connsiteY114" fmla="*/ 478932 h 1621719"/>
                    <a:gd name="connsiteX115" fmla="*/ 425304 w 1248359"/>
                    <a:gd name="connsiteY115" fmla="*/ 311863 h 1621719"/>
                    <a:gd name="connsiteX116" fmla="*/ 617042 w 1248359"/>
                    <a:gd name="connsiteY116" fmla="*/ 162035 h 1621719"/>
                    <a:gd name="connsiteX117" fmla="*/ 726104 w 1248359"/>
                    <a:gd name="connsiteY117" fmla="*/ 37353 h 1621719"/>
                    <a:gd name="connsiteX118" fmla="*/ 872979 w 1248359"/>
                    <a:gd name="connsiteY118" fmla="*/ 42687 h 1621719"/>
                    <a:gd name="connsiteX119" fmla="*/ 946798 w 1248359"/>
                    <a:gd name="connsiteY119" fmla="*/ 173370 h 1621719"/>
                    <a:gd name="connsiteX120" fmla="*/ 878789 w 1248359"/>
                    <a:gd name="connsiteY120" fmla="*/ 309672 h 1621719"/>
                    <a:gd name="connsiteX121" fmla="*/ 854024 w 1248359"/>
                    <a:gd name="connsiteY121" fmla="*/ 506268 h 1621719"/>
                    <a:gd name="connsiteX122" fmla="*/ 778205 w 1248359"/>
                    <a:gd name="connsiteY122" fmla="*/ 689720 h 1621719"/>
                    <a:gd name="connsiteX123" fmla="*/ 775157 w 1248359"/>
                    <a:gd name="connsiteY123" fmla="*/ 745632 h 1621719"/>
                    <a:gd name="connsiteX124" fmla="*/ 710483 w 1248359"/>
                    <a:gd name="connsiteY124" fmla="*/ 747632 h 1621719"/>
                    <a:gd name="connsiteX125" fmla="*/ 692290 w 1248359"/>
                    <a:gd name="connsiteY125" fmla="*/ 703912 h 1621719"/>
                    <a:gd name="connsiteX126" fmla="*/ 703339 w 1248359"/>
                    <a:gd name="connsiteY126" fmla="*/ 567419 h 1621719"/>
                    <a:gd name="connsiteX127" fmla="*/ 620662 w 1248359"/>
                    <a:gd name="connsiteY127" fmla="*/ 549321 h 1621719"/>
                    <a:gd name="connsiteX128" fmla="*/ 512553 w 1248359"/>
                    <a:gd name="connsiteY128" fmla="*/ 629046 h 1621719"/>
                    <a:gd name="connsiteX129" fmla="*/ 414160 w 1248359"/>
                    <a:gd name="connsiteY129" fmla="*/ 736392 h 1621719"/>
                    <a:gd name="connsiteX130" fmla="*/ 350342 w 1248359"/>
                    <a:gd name="connsiteY130" fmla="*/ 784208 h 1621719"/>
                    <a:gd name="connsiteX131" fmla="*/ 296907 w 1248359"/>
                    <a:gd name="connsiteY131" fmla="*/ 792209 h 1621719"/>
                    <a:gd name="connsiteX132" fmla="*/ 308242 w 1248359"/>
                    <a:gd name="connsiteY132" fmla="*/ 748203 h 1621719"/>
                    <a:gd name="connsiteX133" fmla="*/ 543319 w 1248359"/>
                    <a:gd name="connsiteY133" fmla="*/ 456262 h 1621719"/>
                    <a:gd name="connsiteX134" fmla="*/ 528269 w 1248359"/>
                    <a:gd name="connsiteY134" fmla="*/ 447499 h 1621719"/>
                    <a:gd name="connsiteX135" fmla="*/ 377965 w 1248359"/>
                    <a:gd name="connsiteY135" fmla="*/ 640380 h 1621719"/>
                    <a:gd name="connsiteX136" fmla="*/ 276714 w 1248359"/>
                    <a:gd name="connsiteY136" fmla="*/ 763062 h 1621719"/>
                    <a:gd name="connsiteX137" fmla="*/ 335674 w 1248359"/>
                    <a:gd name="connsiteY137" fmla="*/ 618473 h 1621719"/>
                    <a:gd name="connsiteX138" fmla="*/ 185846 w 1248359"/>
                    <a:gd name="connsiteY138" fmla="*/ 820784 h 1621719"/>
                    <a:gd name="connsiteX139" fmla="*/ 208896 w 1248359"/>
                    <a:gd name="connsiteY139" fmla="*/ 795733 h 1621719"/>
                    <a:gd name="connsiteX140" fmla="*/ 272999 w 1248359"/>
                    <a:gd name="connsiteY140" fmla="*/ 795543 h 1621719"/>
                    <a:gd name="connsiteX141" fmla="*/ 327387 w 1248359"/>
                    <a:gd name="connsiteY141" fmla="*/ 810306 h 1621719"/>
                    <a:gd name="connsiteX142" fmla="*/ 363487 w 1248359"/>
                    <a:gd name="connsiteY142" fmla="*/ 796781 h 1621719"/>
                    <a:gd name="connsiteX143" fmla="*/ 364725 w 1248359"/>
                    <a:gd name="connsiteY143" fmla="*/ 797162 h 1621719"/>
                    <a:gd name="connsiteX144" fmla="*/ 497885 w 1248359"/>
                    <a:gd name="connsiteY144" fmla="*/ 843930 h 1621719"/>
                    <a:gd name="connsiteX145" fmla="*/ 489312 w 1248359"/>
                    <a:gd name="connsiteY145" fmla="*/ 849168 h 1621719"/>
                    <a:gd name="connsiteX146" fmla="*/ 443116 w 1248359"/>
                    <a:gd name="connsiteY146" fmla="*/ 832023 h 1621719"/>
                    <a:gd name="connsiteX147" fmla="*/ 330626 w 1248359"/>
                    <a:gd name="connsiteY147" fmla="*/ 823356 h 1621719"/>
                    <a:gd name="connsiteX148" fmla="*/ 266618 w 1248359"/>
                    <a:gd name="connsiteY148" fmla="*/ 825356 h 1621719"/>
                    <a:gd name="connsiteX149" fmla="*/ 185846 w 1248359"/>
                    <a:gd name="connsiteY149" fmla="*/ 820784 h 1621719"/>
                    <a:gd name="connsiteX150" fmla="*/ 283858 w 1248359"/>
                    <a:gd name="connsiteY150" fmla="*/ 841834 h 1621719"/>
                    <a:gd name="connsiteX151" fmla="*/ 283858 w 1248359"/>
                    <a:gd name="connsiteY151" fmla="*/ 873933 h 1621719"/>
                    <a:gd name="connsiteX152" fmla="*/ 263474 w 1248359"/>
                    <a:gd name="connsiteY152" fmla="*/ 873648 h 1621719"/>
                    <a:gd name="connsiteX153" fmla="*/ 209372 w 1248359"/>
                    <a:gd name="connsiteY153" fmla="*/ 873076 h 1621719"/>
                    <a:gd name="connsiteX154" fmla="*/ 209372 w 1248359"/>
                    <a:gd name="connsiteY154" fmla="*/ 850597 h 1621719"/>
                    <a:gd name="connsiteX155" fmla="*/ 266808 w 1248359"/>
                    <a:gd name="connsiteY155" fmla="*/ 842787 h 1621719"/>
                    <a:gd name="connsiteX156" fmla="*/ 283858 w 1248359"/>
                    <a:gd name="connsiteY156" fmla="*/ 841834 h 1621719"/>
                    <a:gd name="connsiteX157" fmla="*/ 196895 w 1248359"/>
                    <a:gd name="connsiteY157" fmla="*/ 892126 h 1621719"/>
                    <a:gd name="connsiteX158" fmla="*/ 254616 w 1248359"/>
                    <a:gd name="connsiteY158" fmla="*/ 890888 h 1621719"/>
                    <a:gd name="connsiteX159" fmla="*/ 306146 w 1248359"/>
                    <a:gd name="connsiteY159" fmla="*/ 893364 h 1621719"/>
                    <a:gd name="connsiteX160" fmla="*/ 335007 w 1248359"/>
                    <a:gd name="connsiteY160" fmla="*/ 975470 h 1621719"/>
                    <a:gd name="connsiteX161" fmla="*/ 241376 w 1248359"/>
                    <a:gd name="connsiteY161" fmla="*/ 994044 h 1621719"/>
                    <a:gd name="connsiteX162" fmla="*/ 185560 w 1248359"/>
                    <a:gd name="connsiteY162" fmla="*/ 989853 h 1621719"/>
                    <a:gd name="connsiteX163" fmla="*/ 155270 w 1248359"/>
                    <a:gd name="connsiteY163" fmla="*/ 958992 h 1621719"/>
                    <a:gd name="connsiteX164" fmla="*/ 196895 w 1248359"/>
                    <a:gd name="connsiteY164" fmla="*/ 892126 h 1621719"/>
                    <a:gd name="connsiteX165" fmla="*/ 434543 w 1248359"/>
                    <a:gd name="connsiteY165" fmla="*/ 1559733 h 1621719"/>
                    <a:gd name="connsiteX166" fmla="*/ 158318 w 1248359"/>
                    <a:gd name="connsiteY166" fmla="*/ 1597452 h 1621719"/>
                    <a:gd name="connsiteX167" fmla="*/ 42304 w 1248359"/>
                    <a:gd name="connsiteY167" fmla="*/ 1555923 h 1621719"/>
                    <a:gd name="connsiteX168" fmla="*/ 17729 w 1248359"/>
                    <a:gd name="connsiteY168" fmla="*/ 1410191 h 1621719"/>
                    <a:gd name="connsiteX169" fmla="*/ 28112 w 1248359"/>
                    <a:gd name="connsiteY169" fmla="*/ 1192830 h 1621719"/>
                    <a:gd name="connsiteX170" fmla="*/ 73070 w 1248359"/>
                    <a:gd name="connsiteY170" fmla="*/ 1060719 h 1621719"/>
                    <a:gd name="connsiteX171" fmla="*/ 151651 w 1248359"/>
                    <a:gd name="connsiteY171" fmla="*/ 996711 h 1621719"/>
                    <a:gd name="connsiteX172" fmla="*/ 153365 w 1248359"/>
                    <a:gd name="connsiteY172" fmla="*/ 997949 h 1621719"/>
                    <a:gd name="connsiteX173" fmla="*/ 225755 w 1248359"/>
                    <a:gd name="connsiteY173" fmla="*/ 1011093 h 1621719"/>
                    <a:gd name="connsiteX174" fmla="*/ 336722 w 1248359"/>
                    <a:gd name="connsiteY174" fmla="*/ 997854 h 1621719"/>
                    <a:gd name="connsiteX175" fmla="*/ 401301 w 1248359"/>
                    <a:gd name="connsiteY175" fmla="*/ 1048527 h 1621719"/>
                    <a:gd name="connsiteX176" fmla="*/ 373393 w 1248359"/>
                    <a:gd name="connsiteY176" fmla="*/ 1109010 h 1621719"/>
                    <a:gd name="connsiteX177" fmla="*/ 352152 w 1248359"/>
                    <a:gd name="connsiteY177" fmla="*/ 1155492 h 1621719"/>
                    <a:gd name="connsiteX178" fmla="*/ 454070 w 1248359"/>
                    <a:gd name="connsiteY178" fmla="*/ 1199022 h 1621719"/>
                    <a:gd name="connsiteX179" fmla="*/ 454546 w 1248359"/>
                    <a:gd name="connsiteY179" fmla="*/ 1200736 h 1621719"/>
                    <a:gd name="connsiteX180" fmla="*/ 460737 w 1248359"/>
                    <a:gd name="connsiteY180" fmla="*/ 1211499 h 1621719"/>
                    <a:gd name="connsiteX181" fmla="*/ 469119 w 1248359"/>
                    <a:gd name="connsiteY181" fmla="*/ 1424478 h 1621719"/>
                    <a:gd name="connsiteX182" fmla="*/ 434543 w 1248359"/>
                    <a:gd name="connsiteY182" fmla="*/ 1559733 h 1621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</a:cxnLst>
                  <a:rect l="l" t="t" r="r" b="b"/>
                  <a:pathLst>
                    <a:path w="1248359" h="1621719">
                      <a:moveTo>
                        <a:pt x="1235120" y="1021952"/>
                      </a:moveTo>
                      <a:cubicBezTo>
                        <a:pt x="1236739" y="1015570"/>
                        <a:pt x="1238358" y="1009188"/>
                        <a:pt x="1239787" y="1002807"/>
                      </a:cubicBezTo>
                      <a:cubicBezTo>
                        <a:pt x="1197210" y="1013189"/>
                        <a:pt x="1155015" y="1025857"/>
                        <a:pt x="1114248" y="1041859"/>
                      </a:cubicBezTo>
                      <a:cubicBezTo>
                        <a:pt x="1088816" y="1051860"/>
                        <a:pt x="1061003" y="1063862"/>
                        <a:pt x="1042810" y="1085007"/>
                      </a:cubicBezTo>
                      <a:cubicBezTo>
                        <a:pt x="1030523" y="1099295"/>
                        <a:pt x="1024617" y="1121107"/>
                        <a:pt x="1014902" y="1137490"/>
                      </a:cubicBezTo>
                      <a:cubicBezTo>
                        <a:pt x="996518" y="1168351"/>
                        <a:pt x="953656" y="1185020"/>
                        <a:pt x="925652" y="1206737"/>
                      </a:cubicBezTo>
                      <a:cubicBezTo>
                        <a:pt x="901268" y="1225596"/>
                        <a:pt x="876599" y="1232169"/>
                        <a:pt x="849262" y="1244456"/>
                      </a:cubicBezTo>
                      <a:cubicBezTo>
                        <a:pt x="834212" y="1251219"/>
                        <a:pt x="773634" y="1298939"/>
                        <a:pt x="761346" y="1262553"/>
                      </a:cubicBezTo>
                      <a:cubicBezTo>
                        <a:pt x="739534" y="1197974"/>
                        <a:pt x="829831" y="1157207"/>
                        <a:pt x="870693" y="1129013"/>
                      </a:cubicBezTo>
                      <a:cubicBezTo>
                        <a:pt x="899173" y="1109391"/>
                        <a:pt x="918985" y="1084436"/>
                        <a:pt x="929081" y="1051384"/>
                      </a:cubicBezTo>
                      <a:cubicBezTo>
                        <a:pt x="932320" y="1040621"/>
                        <a:pt x="915556" y="1036049"/>
                        <a:pt x="912317" y="1046812"/>
                      </a:cubicBezTo>
                      <a:cubicBezTo>
                        <a:pt x="883933" y="1139776"/>
                        <a:pt x="751726" y="1142157"/>
                        <a:pt x="742868" y="1247599"/>
                      </a:cubicBezTo>
                      <a:cubicBezTo>
                        <a:pt x="742868" y="1247790"/>
                        <a:pt x="742868" y="1247980"/>
                        <a:pt x="742868" y="1248171"/>
                      </a:cubicBezTo>
                      <a:cubicBezTo>
                        <a:pt x="742201" y="1248361"/>
                        <a:pt x="741534" y="1248361"/>
                        <a:pt x="740867" y="1248742"/>
                      </a:cubicBezTo>
                      <a:cubicBezTo>
                        <a:pt x="665429" y="1287033"/>
                        <a:pt x="563226" y="1251600"/>
                        <a:pt x="493027" y="1214071"/>
                      </a:cubicBezTo>
                      <a:cubicBezTo>
                        <a:pt x="458070" y="1195402"/>
                        <a:pt x="469976" y="1160731"/>
                        <a:pt x="509981" y="1157874"/>
                      </a:cubicBezTo>
                      <a:cubicBezTo>
                        <a:pt x="532365" y="1156254"/>
                        <a:pt x="556368" y="1165303"/>
                        <a:pt x="577895" y="1170637"/>
                      </a:cubicBezTo>
                      <a:cubicBezTo>
                        <a:pt x="626282" y="1182734"/>
                        <a:pt x="673526" y="1158064"/>
                        <a:pt x="721246" y="1169494"/>
                      </a:cubicBezTo>
                      <a:cubicBezTo>
                        <a:pt x="732104" y="1172066"/>
                        <a:pt x="736772" y="1155302"/>
                        <a:pt x="725818" y="1152730"/>
                      </a:cubicBezTo>
                      <a:cubicBezTo>
                        <a:pt x="689528" y="1144062"/>
                        <a:pt x="654952" y="1154826"/>
                        <a:pt x="618662" y="1157969"/>
                      </a:cubicBezTo>
                      <a:cubicBezTo>
                        <a:pt x="588467" y="1160636"/>
                        <a:pt x="559416" y="1145491"/>
                        <a:pt x="529889" y="1142062"/>
                      </a:cubicBezTo>
                      <a:cubicBezTo>
                        <a:pt x="501790" y="1138824"/>
                        <a:pt x="455213" y="1149968"/>
                        <a:pt x="451688" y="1181115"/>
                      </a:cubicBezTo>
                      <a:cubicBezTo>
                        <a:pt x="425304" y="1176162"/>
                        <a:pt x="349104" y="1161588"/>
                        <a:pt x="377774" y="1128346"/>
                      </a:cubicBezTo>
                      <a:cubicBezTo>
                        <a:pt x="403111" y="1099009"/>
                        <a:pt x="449212" y="1110534"/>
                        <a:pt x="481502" y="1116249"/>
                      </a:cubicBezTo>
                      <a:cubicBezTo>
                        <a:pt x="540176" y="1126727"/>
                        <a:pt x="597326" y="1121679"/>
                        <a:pt x="656476" y="1118631"/>
                      </a:cubicBezTo>
                      <a:cubicBezTo>
                        <a:pt x="667620" y="1118059"/>
                        <a:pt x="667715" y="1100628"/>
                        <a:pt x="656476" y="1101295"/>
                      </a:cubicBezTo>
                      <a:cubicBezTo>
                        <a:pt x="593420" y="1104534"/>
                        <a:pt x="534651" y="1108153"/>
                        <a:pt x="472072" y="1097009"/>
                      </a:cubicBezTo>
                      <a:cubicBezTo>
                        <a:pt x="442640" y="1091770"/>
                        <a:pt x="415589" y="1089103"/>
                        <a:pt x="389681" y="1100343"/>
                      </a:cubicBezTo>
                      <a:cubicBezTo>
                        <a:pt x="382061" y="1036239"/>
                        <a:pt x="490360" y="1063386"/>
                        <a:pt x="521888" y="1061862"/>
                      </a:cubicBezTo>
                      <a:cubicBezTo>
                        <a:pt x="556844" y="1060242"/>
                        <a:pt x="591611" y="1051575"/>
                        <a:pt x="625805" y="1044812"/>
                      </a:cubicBezTo>
                      <a:cubicBezTo>
                        <a:pt x="636759" y="1042621"/>
                        <a:pt x="632092" y="1025857"/>
                        <a:pt x="621234" y="1028048"/>
                      </a:cubicBezTo>
                      <a:cubicBezTo>
                        <a:pt x="583419" y="1035573"/>
                        <a:pt x="545986" y="1043383"/>
                        <a:pt x="507410" y="1045098"/>
                      </a:cubicBezTo>
                      <a:cubicBezTo>
                        <a:pt x="487312" y="1046050"/>
                        <a:pt x="466643" y="1039954"/>
                        <a:pt x="446354" y="1039002"/>
                      </a:cubicBezTo>
                      <a:cubicBezTo>
                        <a:pt x="473596" y="989091"/>
                        <a:pt x="560083" y="995187"/>
                        <a:pt x="608851" y="978232"/>
                      </a:cubicBezTo>
                      <a:cubicBezTo>
                        <a:pt x="658286" y="960992"/>
                        <a:pt x="700862" y="926797"/>
                        <a:pt x="743344" y="897270"/>
                      </a:cubicBezTo>
                      <a:cubicBezTo>
                        <a:pt x="797160" y="859836"/>
                        <a:pt x="851357" y="834595"/>
                        <a:pt x="918223" y="833357"/>
                      </a:cubicBezTo>
                      <a:cubicBezTo>
                        <a:pt x="970325" y="832404"/>
                        <a:pt x="1015187" y="844501"/>
                        <a:pt x="1067194" y="831357"/>
                      </a:cubicBezTo>
                      <a:cubicBezTo>
                        <a:pt x="1126344" y="816307"/>
                        <a:pt x="1186066" y="772206"/>
                        <a:pt x="1235882" y="738297"/>
                      </a:cubicBezTo>
                      <a:cubicBezTo>
                        <a:pt x="1240073" y="735440"/>
                        <a:pt x="1244169" y="733059"/>
                        <a:pt x="1248360" y="730963"/>
                      </a:cubicBezTo>
                      <a:cubicBezTo>
                        <a:pt x="1247502" y="725439"/>
                        <a:pt x="1246740" y="719914"/>
                        <a:pt x="1245788" y="714390"/>
                      </a:cubicBezTo>
                      <a:cubicBezTo>
                        <a:pt x="1182161" y="738107"/>
                        <a:pt x="1117391" y="796590"/>
                        <a:pt x="1062622" y="814497"/>
                      </a:cubicBezTo>
                      <a:cubicBezTo>
                        <a:pt x="1001090" y="834690"/>
                        <a:pt x="934796" y="810973"/>
                        <a:pt x="871741" y="819355"/>
                      </a:cubicBezTo>
                      <a:cubicBezTo>
                        <a:pt x="812400" y="827261"/>
                        <a:pt x="760965" y="863551"/>
                        <a:pt x="713340" y="897079"/>
                      </a:cubicBezTo>
                      <a:cubicBezTo>
                        <a:pt x="655238" y="937941"/>
                        <a:pt x="601040" y="966802"/>
                        <a:pt x="530365" y="979470"/>
                      </a:cubicBezTo>
                      <a:cubicBezTo>
                        <a:pt x="484550" y="987662"/>
                        <a:pt x="444259" y="994615"/>
                        <a:pt x="426923" y="1040145"/>
                      </a:cubicBezTo>
                      <a:cubicBezTo>
                        <a:pt x="426542" y="1040240"/>
                        <a:pt x="426161" y="1040240"/>
                        <a:pt x="425780" y="1040335"/>
                      </a:cubicBezTo>
                      <a:cubicBezTo>
                        <a:pt x="423685" y="1040716"/>
                        <a:pt x="421685" y="1041288"/>
                        <a:pt x="419589" y="1041764"/>
                      </a:cubicBezTo>
                      <a:cubicBezTo>
                        <a:pt x="397967" y="1021095"/>
                        <a:pt x="373012" y="1004426"/>
                        <a:pt x="349580" y="985947"/>
                      </a:cubicBezTo>
                      <a:cubicBezTo>
                        <a:pt x="350723" y="984042"/>
                        <a:pt x="351581" y="982042"/>
                        <a:pt x="352152" y="979851"/>
                      </a:cubicBezTo>
                      <a:cubicBezTo>
                        <a:pt x="352247" y="979280"/>
                        <a:pt x="352152" y="978804"/>
                        <a:pt x="352247" y="978327"/>
                      </a:cubicBezTo>
                      <a:cubicBezTo>
                        <a:pt x="352247" y="978042"/>
                        <a:pt x="352438" y="977851"/>
                        <a:pt x="352438" y="977565"/>
                      </a:cubicBezTo>
                      <a:cubicBezTo>
                        <a:pt x="354533" y="951657"/>
                        <a:pt x="356915" y="910700"/>
                        <a:pt x="335483" y="890793"/>
                      </a:cubicBezTo>
                      <a:cubicBezTo>
                        <a:pt x="325387" y="881458"/>
                        <a:pt x="313766" y="877267"/>
                        <a:pt x="301479" y="875457"/>
                      </a:cubicBezTo>
                      <a:cubicBezTo>
                        <a:pt x="301479" y="864027"/>
                        <a:pt x="301479" y="852597"/>
                        <a:pt x="301479" y="841167"/>
                      </a:cubicBezTo>
                      <a:cubicBezTo>
                        <a:pt x="329578" y="840310"/>
                        <a:pt x="357867" y="840882"/>
                        <a:pt x="385871" y="842215"/>
                      </a:cubicBezTo>
                      <a:cubicBezTo>
                        <a:pt x="425018" y="844120"/>
                        <a:pt x="453117" y="856407"/>
                        <a:pt x="489598" y="866504"/>
                      </a:cubicBezTo>
                      <a:cubicBezTo>
                        <a:pt x="498266" y="868885"/>
                        <a:pt x="510648" y="856788"/>
                        <a:pt x="517220" y="852693"/>
                      </a:cubicBezTo>
                      <a:cubicBezTo>
                        <a:pt x="521983" y="849740"/>
                        <a:pt x="523031" y="843072"/>
                        <a:pt x="518935" y="839072"/>
                      </a:cubicBezTo>
                      <a:cubicBezTo>
                        <a:pt x="484835" y="805449"/>
                        <a:pt x="435591" y="788304"/>
                        <a:pt x="387966" y="782112"/>
                      </a:cubicBezTo>
                      <a:cubicBezTo>
                        <a:pt x="416827" y="761634"/>
                        <a:pt x="441878" y="734297"/>
                        <a:pt x="465404" y="709151"/>
                      </a:cubicBezTo>
                      <a:cubicBezTo>
                        <a:pt x="510743" y="660764"/>
                        <a:pt x="550844" y="595232"/>
                        <a:pt x="614471" y="569610"/>
                      </a:cubicBezTo>
                      <a:cubicBezTo>
                        <a:pt x="632854" y="562180"/>
                        <a:pt x="653428" y="561323"/>
                        <a:pt x="672478" y="565800"/>
                      </a:cubicBezTo>
                      <a:cubicBezTo>
                        <a:pt x="709149" y="574372"/>
                        <a:pt x="687146" y="625331"/>
                        <a:pt x="680860" y="644286"/>
                      </a:cubicBezTo>
                      <a:cubicBezTo>
                        <a:pt x="671716" y="672194"/>
                        <a:pt x="671811" y="698292"/>
                        <a:pt x="680955" y="726105"/>
                      </a:cubicBezTo>
                      <a:cubicBezTo>
                        <a:pt x="692861" y="762396"/>
                        <a:pt x="721436" y="798876"/>
                        <a:pt x="762870" y="789542"/>
                      </a:cubicBezTo>
                      <a:cubicBezTo>
                        <a:pt x="801827" y="780779"/>
                        <a:pt x="794398" y="717819"/>
                        <a:pt x="795922" y="689910"/>
                      </a:cubicBezTo>
                      <a:cubicBezTo>
                        <a:pt x="805161" y="609996"/>
                        <a:pt x="870312" y="551607"/>
                        <a:pt x="879742" y="471597"/>
                      </a:cubicBezTo>
                      <a:cubicBezTo>
                        <a:pt x="884886" y="427592"/>
                        <a:pt x="883361" y="383110"/>
                        <a:pt x="890029" y="339200"/>
                      </a:cubicBezTo>
                      <a:cubicBezTo>
                        <a:pt x="894982" y="306624"/>
                        <a:pt x="912794" y="280240"/>
                        <a:pt x="928510" y="252046"/>
                      </a:cubicBezTo>
                      <a:cubicBezTo>
                        <a:pt x="955085" y="204326"/>
                        <a:pt x="978802" y="162987"/>
                        <a:pt x="957180" y="108695"/>
                      </a:cubicBezTo>
                      <a:cubicBezTo>
                        <a:pt x="940035" y="65451"/>
                        <a:pt x="899173" y="34114"/>
                        <a:pt x="858120" y="15445"/>
                      </a:cubicBezTo>
                      <a:cubicBezTo>
                        <a:pt x="819353" y="-2176"/>
                        <a:pt x="775157" y="-6081"/>
                        <a:pt x="735724" y="10873"/>
                      </a:cubicBezTo>
                      <a:cubicBezTo>
                        <a:pt x="714959" y="19731"/>
                        <a:pt x="701434" y="38496"/>
                        <a:pt x="688766" y="56117"/>
                      </a:cubicBezTo>
                      <a:cubicBezTo>
                        <a:pt x="660191" y="96027"/>
                        <a:pt x="635902" y="128316"/>
                        <a:pt x="594944" y="156510"/>
                      </a:cubicBezTo>
                      <a:cubicBezTo>
                        <a:pt x="530270" y="200992"/>
                        <a:pt x="457594" y="238425"/>
                        <a:pt x="410731" y="303100"/>
                      </a:cubicBezTo>
                      <a:cubicBezTo>
                        <a:pt x="369392" y="360155"/>
                        <a:pt x="341008" y="443499"/>
                        <a:pt x="335293" y="512936"/>
                      </a:cubicBezTo>
                      <a:cubicBezTo>
                        <a:pt x="335198" y="513698"/>
                        <a:pt x="335483" y="514269"/>
                        <a:pt x="335579" y="514841"/>
                      </a:cubicBezTo>
                      <a:cubicBezTo>
                        <a:pt x="317005" y="547607"/>
                        <a:pt x="313576" y="575515"/>
                        <a:pt x="321291" y="613615"/>
                      </a:cubicBezTo>
                      <a:cubicBezTo>
                        <a:pt x="292240" y="650667"/>
                        <a:pt x="211277" y="742965"/>
                        <a:pt x="266713" y="777636"/>
                      </a:cubicBezTo>
                      <a:cubicBezTo>
                        <a:pt x="237090" y="775445"/>
                        <a:pt x="187084" y="767920"/>
                        <a:pt x="168510" y="786018"/>
                      </a:cubicBezTo>
                      <a:cubicBezTo>
                        <a:pt x="151079" y="802972"/>
                        <a:pt x="173082" y="838024"/>
                        <a:pt x="188798" y="846787"/>
                      </a:cubicBezTo>
                      <a:cubicBezTo>
                        <a:pt x="189846" y="847359"/>
                        <a:pt x="190989" y="847930"/>
                        <a:pt x="192227" y="848311"/>
                      </a:cubicBezTo>
                      <a:cubicBezTo>
                        <a:pt x="192227" y="857074"/>
                        <a:pt x="192227" y="865932"/>
                        <a:pt x="192227" y="874695"/>
                      </a:cubicBezTo>
                      <a:cubicBezTo>
                        <a:pt x="185655" y="875648"/>
                        <a:pt x="179178" y="876981"/>
                        <a:pt x="172987" y="878982"/>
                      </a:cubicBezTo>
                      <a:cubicBezTo>
                        <a:pt x="145841" y="887745"/>
                        <a:pt x="140507" y="925083"/>
                        <a:pt x="138411" y="948705"/>
                      </a:cubicBezTo>
                      <a:cubicBezTo>
                        <a:pt x="137268" y="961468"/>
                        <a:pt x="136411" y="973565"/>
                        <a:pt x="140602" y="983566"/>
                      </a:cubicBezTo>
                      <a:cubicBezTo>
                        <a:pt x="110884" y="1007093"/>
                        <a:pt x="78785" y="1027762"/>
                        <a:pt x="53924" y="1056623"/>
                      </a:cubicBezTo>
                      <a:cubicBezTo>
                        <a:pt x="29255" y="1085198"/>
                        <a:pt x="22206" y="1123203"/>
                        <a:pt x="15729" y="1159207"/>
                      </a:cubicBezTo>
                      <a:cubicBezTo>
                        <a:pt x="394" y="1244742"/>
                        <a:pt x="13" y="1334848"/>
                        <a:pt x="680" y="1421621"/>
                      </a:cubicBezTo>
                      <a:cubicBezTo>
                        <a:pt x="1061" y="1466579"/>
                        <a:pt x="-7417" y="1528968"/>
                        <a:pt x="26397" y="1564591"/>
                      </a:cubicBezTo>
                      <a:cubicBezTo>
                        <a:pt x="55734" y="1595452"/>
                        <a:pt x="105931" y="1606025"/>
                        <a:pt x="145936" y="1612883"/>
                      </a:cubicBezTo>
                      <a:cubicBezTo>
                        <a:pt x="238805" y="1628790"/>
                        <a:pt x="361296" y="1627170"/>
                        <a:pt x="443497" y="1574688"/>
                      </a:cubicBezTo>
                      <a:cubicBezTo>
                        <a:pt x="482359" y="1549827"/>
                        <a:pt x="483502" y="1514109"/>
                        <a:pt x="485502" y="1471437"/>
                      </a:cubicBezTo>
                      <a:cubicBezTo>
                        <a:pt x="489217" y="1390665"/>
                        <a:pt x="486359" y="1308940"/>
                        <a:pt x="479787" y="1228264"/>
                      </a:cubicBezTo>
                      <a:cubicBezTo>
                        <a:pt x="505314" y="1244646"/>
                        <a:pt x="542557" y="1252933"/>
                        <a:pt x="564750" y="1260553"/>
                      </a:cubicBezTo>
                      <a:cubicBezTo>
                        <a:pt x="622853" y="1280556"/>
                        <a:pt x="685622" y="1293510"/>
                        <a:pt x="744773" y="1265982"/>
                      </a:cubicBezTo>
                      <a:cubicBezTo>
                        <a:pt x="748392" y="1280937"/>
                        <a:pt x="757917" y="1294939"/>
                        <a:pt x="774395" y="1295415"/>
                      </a:cubicBezTo>
                      <a:cubicBezTo>
                        <a:pt x="791636" y="1295986"/>
                        <a:pt x="804113" y="1290081"/>
                        <a:pt x="819163" y="1281699"/>
                      </a:cubicBezTo>
                      <a:cubicBezTo>
                        <a:pt x="846595" y="1266459"/>
                        <a:pt x="873455" y="1254743"/>
                        <a:pt x="902411" y="1242646"/>
                      </a:cubicBezTo>
                      <a:cubicBezTo>
                        <a:pt x="924319" y="1233502"/>
                        <a:pt x="941464" y="1215786"/>
                        <a:pt x="960704" y="1202546"/>
                      </a:cubicBezTo>
                      <a:cubicBezTo>
                        <a:pt x="981659" y="1188163"/>
                        <a:pt x="1002995" y="1176162"/>
                        <a:pt x="1021093" y="1158159"/>
                      </a:cubicBezTo>
                      <a:cubicBezTo>
                        <a:pt x="1036619" y="1142824"/>
                        <a:pt x="1044715" y="1119012"/>
                        <a:pt x="1053954" y="1099676"/>
                      </a:cubicBezTo>
                      <a:cubicBezTo>
                        <a:pt x="1062050" y="1082626"/>
                        <a:pt x="1087292" y="1072911"/>
                        <a:pt x="1103294" y="1065291"/>
                      </a:cubicBezTo>
                      <a:cubicBezTo>
                        <a:pt x="1143394" y="1046241"/>
                        <a:pt x="1187399" y="1034334"/>
                        <a:pt x="1230167" y="1023000"/>
                      </a:cubicBezTo>
                      <a:cubicBezTo>
                        <a:pt x="1231500" y="1022714"/>
                        <a:pt x="1233310" y="1022333"/>
                        <a:pt x="1235120" y="1021952"/>
                      </a:cubicBezTo>
                      <a:close/>
                      <a:moveTo>
                        <a:pt x="335674" y="618473"/>
                      </a:moveTo>
                      <a:cubicBezTo>
                        <a:pt x="336245" y="617901"/>
                        <a:pt x="336722" y="617330"/>
                        <a:pt x="337103" y="616568"/>
                      </a:cubicBezTo>
                      <a:cubicBezTo>
                        <a:pt x="360915" y="584945"/>
                        <a:pt x="383299" y="558656"/>
                        <a:pt x="389395" y="550369"/>
                      </a:cubicBezTo>
                      <a:cubicBezTo>
                        <a:pt x="425304" y="501601"/>
                        <a:pt x="463499" y="452452"/>
                        <a:pt x="491312" y="398541"/>
                      </a:cubicBezTo>
                      <a:cubicBezTo>
                        <a:pt x="496456" y="388635"/>
                        <a:pt x="481406" y="379776"/>
                        <a:pt x="476263" y="389778"/>
                      </a:cubicBezTo>
                      <a:cubicBezTo>
                        <a:pt x="438734" y="462739"/>
                        <a:pt x="384728" y="528557"/>
                        <a:pt x="335483" y="594279"/>
                      </a:cubicBezTo>
                      <a:cubicBezTo>
                        <a:pt x="331769" y="554560"/>
                        <a:pt x="347390" y="526938"/>
                        <a:pt x="370250" y="491600"/>
                      </a:cubicBezTo>
                      <a:cubicBezTo>
                        <a:pt x="395872" y="451976"/>
                        <a:pt x="416636" y="409113"/>
                        <a:pt x="437782" y="367013"/>
                      </a:cubicBezTo>
                      <a:cubicBezTo>
                        <a:pt x="442830" y="357012"/>
                        <a:pt x="427781" y="348249"/>
                        <a:pt x="422732" y="358250"/>
                      </a:cubicBezTo>
                      <a:cubicBezTo>
                        <a:pt x="402063" y="399398"/>
                        <a:pt x="380632" y="439689"/>
                        <a:pt x="356915" y="478932"/>
                      </a:cubicBezTo>
                      <a:cubicBezTo>
                        <a:pt x="367773" y="420258"/>
                        <a:pt x="393586" y="359774"/>
                        <a:pt x="425304" y="311863"/>
                      </a:cubicBezTo>
                      <a:cubicBezTo>
                        <a:pt x="469119" y="245569"/>
                        <a:pt x="553034" y="206040"/>
                        <a:pt x="617042" y="162035"/>
                      </a:cubicBezTo>
                      <a:cubicBezTo>
                        <a:pt x="665239" y="128793"/>
                        <a:pt x="685051" y="76596"/>
                        <a:pt x="726104" y="37353"/>
                      </a:cubicBezTo>
                      <a:cubicBezTo>
                        <a:pt x="765632" y="-271"/>
                        <a:pt x="832117" y="19636"/>
                        <a:pt x="872979" y="42687"/>
                      </a:cubicBezTo>
                      <a:cubicBezTo>
                        <a:pt x="919080" y="68690"/>
                        <a:pt x="956894" y="118410"/>
                        <a:pt x="946798" y="173370"/>
                      </a:cubicBezTo>
                      <a:cubicBezTo>
                        <a:pt x="937654" y="222519"/>
                        <a:pt x="895553" y="262905"/>
                        <a:pt x="878789" y="309672"/>
                      </a:cubicBezTo>
                      <a:cubicBezTo>
                        <a:pt x="856406" y="372156"/>
                        <a:pt x="872598" y="442546"/>
                        <a:pt x="854024" y="506268"/>
                      </a:cubicBezTo>
                      <a:cubicBezTo>
                        <a:pt x="834974" y="571515"/>
                        <a:pt x="786302" y="619997"/>
                        <a:pt x="778205" y="689720"/>
                      </a:cubicBezTo>
                      <a:cubicBezTo>
                        <a:pt x="777158" y="708484"/>
                        <a:pt x="778110" y="727058"/>
                        <a:pt x="775157" y="745632"/>
                      </a:cubicBezTo>
                      <a:cubicBezTo>
                        <a:pt x="769919" y="779255"/>
                        <a:pt x="725151" y="768111"/>
                        <a:pt x="710483" y="747632"/>
                      </a:cubicBezTo>
                      <a:cubicBezTo>
                        <a:pt x="701243" y="734773"/>
                        <a:pt x="696100" y="719152"/>
                        <a:pt x="692290" y="703912"/>
                      </a:cubicBezTo>
                      <a:cubicBezTo>
                        <a:pt x="680479" y="656763"/>
                        <a:pt x="726866" y="612472"/>
                        <a:pt x="703339" y="567419"/>
                      </a:cubicBezTo>
                      <a:cubicBezTo>
                        <a:pt x="688670" y="539415"/>
                        <a:pt x="645236" y="544845"/>
                        <a:pt x="620662" y="549321"/>
                      </a:cubicBezTo>
                      <a:cubicBezTo>
                        <a:pt x="576180" y="557513"/>
                        <a:pt x="540747" y="597042"/>
                        <a:pt x="512553" y="629046"/>
                      </a:cubicBezTo>
                      <a:cubicBezTo>
                        <a:pt x="480454" y="665622"/>
                        <a:pt x="449021" y="702388"/>
                        <a:pt x="414160" y="736392"/>
                      </a:cubicBezTo>
                      <a:cubicBezTo>
                        <a:pt x="394919" y="755157"/>
                        <a:pt x="373964" y="771444"/>
                        <a:pt x="350342" y="784208"/>
                      </a:cubicBezTo>
                      <a:cubicBezTo>
                        <a:pt x="333388" y="793352"/>
                        <a:pt x="315671" y="795733"/>
                        <a:pt x="296907" y="792209"/>
                      </a:cubicBezTo>
                      <a:cubicBezTo>
                        <a:pt x="272999" y="787732"/>
                        <a:pt x="303860" y="753442"/>
                        <a:pt x="308242" y="748203"/>
                      </a:cubicBezTo>
                      <a:cubicBezTo>
                        <a:pt x="386633" y="653430"/>
                        <a:pt x="483883" y="564847"/>
                        <a:pt x="543319" y="456262"/>
                      </a:cubicBezTo>
                      <a:cubicBezTo>
                        <a:pt x="548748" y="446451"/>
                        <a:pt x="533699" y="437688"/>
                        <a:pt x="528269" y="447499"/>
                      </a:cubicBezTo>
                      <a:cubicBezTo>
                        <a:pt x="488741" y="519603"/>
                        <a:pt x="429114" y="576849"/>
                        <a:pt x="377965" y="640380"/>
                      </a:cubicBezTo>
                      <a:cubicBezTo>
                        <a:pt x="346342" y="679623"/>
                        <a:pt x="300050" y="717152"/>
                        <a:pt x="276714" y="763062"/>
                      </a:cubicBezTo>
                      <a:cubicBezTo>
                        <a:pt x="250235" y="742393"/>
                        <a:pt x="294716" y="672956"/>
                        <a:pt x="335674" y="618473"/>
                      </a:cubicBezTo>
                      <a:close/>
                      <a:moveTo>
                        <a:pt x="185846" y="820784"/>
                      </a:moveTo>
                      <a:cubicBezTo>
                        <a:pt x="168129" y="794400"/>
                        <a:pt x="192989" y="795924"/>
                        <a:pt x="208896" y="795733"/>
                      </a:cubicBezTo>
                      <a:cubicBezTo>
                        <a:pt x="230232" y="795543"/>
                        <a:pt x="251568" y="795543"/>
                        <a:pt x="272999" y="795543"/>
                      </a:cubicBezTo>
                      <a:cubicBezTo>
                        <a:pt x="282905" y="810211"/>
                        <a:pt x="311766" y="813926"/>
                        <a:pt x="327387" y="810306"/>
                      </a:cubicBezTo>
                      <a:cubicBezTo>
                        <a:pt x="340151" y="807354"/>
                        <a:pt x="352057" y="802591"/>
                        <a:pt x="363487" y="796781"/>
                      </a:cubicBezTo>
                      <a:cubicBezTo>
                        <a:pt x="363963" y="796876"/>
                        <a:pt x="364249" y="797067"/>
                        <a:pt x="364725" y="797162"/>
                      </a:cubicBezTo>
                      <a:cubicBezTo>
                        <a:pt x="410731" y="799924"/>
                        <a:pt x="461785" y="813640"/>
                        <a:pt x="497885" y="843930"/>
                      </a:cubicBezTo>
                      <a:cubicBezTo>
                        <a:pt x="495027" y="845644"/>
                        <a:pt x="492170" y="847454"/>
                        <a:pt x="489312" y="849168"/>
                      </a:cubicBezTo>
                      <a:cubicBezTo>
                        <a:pt x="489026" y="849359"/>
                        <a:pt x="447116" y="833071"/>
                        <a:pt x="443116" y="832023"/>
                      </a:cubicBezTo>
                      <a:cubicBezTo>
                        <a:pt x="406635" y="823260"/>
                        <a:pt x="367868" y="823546"/>
                        <a:pt x="330626" y="823356"/>
                      </a:cubicBezTo>
                      <a:cubicBezTo>
                        <a:pt x="309194" y="823260"/>
                        <a:pt x="287954" y="824022"/>
                        <a:pt x="266618" y="825356"/>
                      </a:cubicBezTo>
                      <a:cubicBezTo>
                        <a:pt x="245567" y="826785"/>
                        <a:pt x="199752" y="841644"/>
                        <a:pt x="185846" y="820784"/>
                      </a:cubicBezTo>
                      <a:close/>
                      <a:moveTo>
                        <a:pt x="283858" y="841834"/>
                      </a:moveTo>
                      <a:cubicBezTo>
                        <a:pt x="283858" y="852502"/>
                        <a:pt x="283858" y="863265"/>
                        <a:pt x="283858" y="873933"/>
                      </a:cubicBezTo>
                      <a:cubicBezTo>
                        <a:pt x="277095" y="873743"/>
                        <a:pt x="270332" y="873743"/>
                        <a:pt x="263474" y="873648"/>
                      </a:cubicBezTo>
                      <a:cubicBezTo>
                        <a:pt x="246329" y="873267"/>
                        <a:pt x="227565" y="872124"/>
                        <a:pt x="209372" y="873076"/>
                      </a:cubicBezTo>
                      <a:cubicBezTo>
                        <a:pt x="209372" y="865551"/>
                        <a:pt x="209372" y="858122"/>
                        <a:pt x="209372" y="850597"/>
                      </a:cubicBezTo>
                      <a:cubicBezTo>
                        <a:pt x="228803" y="850311"/>
                        <a:pt x="253092" y="843930"/>
                        <a:pt x="266808" y="842787"/>
                      </a:cubicBezTo>
                      <a:cubicBezTo>
                        <a:pt x="272523" y="842406"/>
                        <a:pt x="278143" y="842120"/>
                        <a:pt x="283858" y="841834"/>
                      </a:cubicBezTo>
                      <a:close/>
                      <a:moveTo>
                        <a:pt x="196895" y="892126"/>
                      </a:moveTo>
                      <a:cubicBezTo>
                        <a:pt x="216040" y="890697"/>
                        <a:pt x="235376" y="890888"/>
                        <a:pt x="254616" y="890888"/>
                      </a:cubicBezTo>
                      <a:cubicBezTo>
                        <a:pt x="271571" y="890983"/>
                        <a:pt x="289287" y="890507"/>
                        <a:pt x="306146" y="893364"/>
                      </a:cubicBezTo>
                      <a:cubicBezTo>
                        <a:pt x="340341" y="898984"/>
                        <a:pt x="337007" y="950133"/>
                        <a:pt x="335007" y="975470"/>
                      </a:cubicBezTo>
                      <a:cubicBezTo>
                        <a:pt x="328625" y="996425"/>
                        <a:pt x="257283" y="993758"/>
                        <a:pt x="241376" y="994044"/>
                      </a:cubicBezTo>
                      <a:cubicBezTo>
                        <a:pt x="222707" y="994329"/>
                        <a:pt x="203943" y="992996"/>
                        <a:pt x="185560" y="989853"/>
                      </a:cubicBezTo>
                      <a:cubicBezTo>
                        <a:pt x="164319" y="986233"/>
                        <a:pt x="155651" y="982328"/>
                        <a:pt x="155270" y="958992"/>
                      </a:cubicBezTo>
                      <a:cubicBezTo>
                        <a:pt x="154699" y="929559"/>
                        <a:pt x="161843" y="894793"/>
                        <a:pt x="196895" y="892126"/>
                      </a:cubicBezTo>
                      <a:close/>
                      <a:moveTo>
                        <a:pt x="434543" y="1559733"/>
                      </a:moveTo>
                      <a:cubicBezTo>
                        <a:pt x="361296" y="1611359"/>
                        <a:pt x="242900" y="1608882"/>
                        <a:pt x="158318" y="1597452"/>
                      </a:cubicBezTo>
                      <a:cubicBezTo>
                        <a:pt x="118504" y="1592023"/>
                        <a:pt x="73927" y="1582117"/>
                        <a:pt x="42304" y="1555923"/>
                      </a:cubicBezTo>
                      <a:cubicBezTo>
                        <a:pt x="6299" y="1526206"/>
                        <a:pt x="18110" y="1451339"/>
                        <a:pt x="17729" y="1410191"/>
                      </a:cubicBezTo>
                      <a:cubicBezTo>
                        <a:pt x="17158" y="1337801"/>
                        <a:pt x="20301" y="1264744"/>
                        <a:pt x="28112" y="1192830"/>
                      </a:cubicBezTo>
                      <a:cubicBezTo>
                        <a:pt x="33255" y="1145872"/>
                        <a:pt x="41351" y="1097390"/>
                        <a:pt x="73070" y="1060719"/>
                      </a:cubicBezTo>
                      <a:cubicBezTo>
                        <a:pt x="94882" y="1035382"/>
                        <a:pt x="125171" y="1017285"/>
                        <a:pt x="151651" y="996711"/>
                      </a:cubicBezTo>
                      <a:cubicBezTo>
                        <a:pt x="152222" y="997092"/>
                        <a:pt x="152699" y="997568"/>
                        <a:pt x="153365" y="997949"/>
                      </a:cubicBezTo>
                      <a:cubicBezTo>
                        <a:pt x="173844" y="1009855"/>
                        <a:pt x="202895" y="1010046"/>
                        <a:pt x="225755" y="1011093"/>
                      </a:cubicBezTo>
                      <a:cubicBezTo>
                        <a:pt x="247377" y="1012046"/>
                        <a:pt x="307670" y="1015284"/>
                        <a:pt x="336722" y="997854"/>
                      </a:cubicBezTo>
                      <a:cubicBezTo>
                        <a:pt x="358153" y="1014808"/>
                        <a:pt x="381013" y="1030239"/>
                        <a:pt x="401301" y="1048527"/>
                      </a:cubicBezTo>
                      <a:cubicBezTo>
                        <a:pt x="379298" y="1060147"/>
                        <a:pt x="367964" y="1080816"/>
                        <a:pt x="373393" y="1109010"/>
                      </a:cubicBezTo>
                      <a:cubicBezTo>
                        <a:pt x="360248" y="1118250"/>
                        <a:pt x="344437" y="1138633"/>
                        <a:pt x="352152" y="1155492"/>
                      </a:cubicBezTo>
                      <a:cubicBezTo>
                        <a:pt x="368154" y="1190640"/>
                        <a:pt x="421589" y="1191402"/>
                        <a:pt x="454070" y="1199022"/>
                      </a:cubicBezTo>
                      <a:cubicBezTo>
                        <a:pt x="454260" y="1199593"/>
                        <a:pt x="454355" y="1200165"/>
                        <a:pt x="454546" y="1200736"/>
                      </a:cubicBezTo>
                      <a:cubicBezTo>
                        <a:pt x="456070" y="1204641"/>
                        <a:pt x="458165" y="1208166"/>
                        <a:pt x="460737" y="1211499"/>
                      </a:cubicBezTo>
                      <a:cubicBezTo>
                        <a:pt x="467024" y="1282270"/>
                        <a:pt x="469691" y="1353422"/>
                        <a:pt x="469119" y="1424478"/>
                      </a:cubicBezTo>
                      <a:cubicBezTo>
                        <a:pt x="468643" y="1471437"/>
                        <a:pt x="477406" y="1529539"/>
                        <a:pt x="434543" y="1559733"/>
                      </a:cubicBezTo>
                      <a:close/>
                    </a:path>
                  </a:pathLst>
                </a:custGeom>
                <a:solidFill>
                  <a:srgbClr val="421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F5A4D04A-156B-4332-AB50-6DF4C7179ABC}"/>
                    </a:ext>
                  </a:extLst>
                </p:cNvPr>
                <p:cNvSpPr/>
                <p:nvPr/>
              </p:nvSpPr>
              <p:spPr>
                <a:xfrm>
                  <a:off x="5669406" y="3801751"/>
                  <a:ext cx="275565" cy="283806"/>
                </a:xfrm>
                <a:custGeom>
                  <a:avLst/>
                  <a:gdLst>
                    <a:gd name="connsiteX0" fmla="*/ 133413 w 275565"/>
                    <a:gd name="connsiteY0" fmla="*/ 57 h 283806"/>
                    <a:gd name="connsiteX1" fmla="*/ 63 w 275565"/>
                    <a:gd name="connsiteY1" fmla="*/ 145313 h 283806"/>
                    <a:gd name="connsiteX2" fmla="*/ 143605 w 275565"/>
                    <a:gd name="connsiteY2" fmla="*/ 283807 h 283806"/>
                    <a:gd name="connsiteX3" fmla="*/ 133413 w 275565"/>
                    <a:gd name="connsiteY3" fmla="*/ 57 h 283806"/>
                    <a:gd name="connsiteX4" fmla="*/ 143605 w 275565"/>
                    <a:gd name="connsiteY4" fmla="*/ 266471 h 283806"/>
                    <a:gd name="connsiteX5" fmla="*/ 133413 w 275565"/>
                    <a:gd name="connsiteY5" fmla="*/ 17488 h 283806"/>
                    <a:gd name="connsiteX6" fmla="*/ 143605 w 275565"/>
                    <a:gd name="connsiteY6" fmla="*/ 266471 h 283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5565" h="283806">
                      <a:moveTo>
                        <a:pt x="133413" y="57"/>
                      </a:moveTo>
                      <a:cubicBezTo>
                        <a:pt x="52927" y="2153"/>
                        <a:pt x="-2128" y="66923"/>
                        <a:pt x="63" y="145313"/>
                      </a:cubicBezTo>
                      <a:cubicBezTo>
                        <a:pt x="2254" y="225038"/>
                        <a:pt x="66262" y="281711"/>
                        <a:pt x="143605" y="283807"/>
                      </a:cubicBezTo>
                      <a:cubicBezTo>
                        <a:pt x="326390" y="278663"/>
                        <a:pt x="315817" y="-4610"/>
                        <a:pt x="133413" y="57"/>
                      </a:cubicBezTo>
                      <a:close/>
                      <a:moveTo>
                        <a:pt x="143605" y="266471"/>
                      </a:moveTo>
                      <a:cubicBezTo>
                        <a:pt x="-12224" y="262185"/>
                        <a:pt x="-26416" y="29870"/>
                        <a:pt x="133413" y="17488"/>
                      </a:cubicBezTo>
                      <a:cubicBezTo>
                        <a:pt x="293147" y="5010"/>
                        <a:pt x="304387" y="261899"/>
                        <a:pt x="143605" y="266471"/>
                      </a:cubicBezTo>
                      <a:close/>
                    </a:path>
                  </a:pathLst>
                </a:custGeom>
                <a:solidFill>
                  <a:srgbClr val="421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11E52378-BD2D-4B88-A21C-6785F54B17FE}"/>
                    </a:ext>
                  </a:extLst>
                </p:cNvPr>
                <p:cNvSpPr/>
                <p:nvPr/>
              </p:nvSpPr>
              <p:spPr>
                <a:xfrm>
                  <a:off x="5713539" y="3848640"/>
                  <a:ext cx="189990" cy="190024"/>
                </a:xfrm>
                <a:custGeom>
                  <a:avLst/>
                  <a:gdLst>
                    <a:gd name="connsiteX0" fmla="*/ 174434 w 189990"/>
                    <a:gd name="connsiteY0" fmla="*/ 58610 h 190024"/>
                    <a:gd name="connsiteX1" fmla="*/ 134905 w 189990"/>
                    <a:gd name="connsiteY1" fmla="*/ 54895 h 190024"/>
                    <a:gd name="connsiteX2" fmla="*/ 132047 w 189990"/>
                    <a:gd name="connsiteY2" fmla="*/ 17462 h 190024"/>
                    <a:gd name="connsiteX3" fmla="*/ 94614 w 189990"/>
                    <a:gd name="connsiteY3" fmla="*/ 412 h 190024"/>
                    <a:gd name="connsiteX4" fmla="*/ 58610 w 189990"/>
                    <a:gd name="connsiteY4" fmla="*/ 15461 h 190024"/>
                    <a:gd name="connsiteX5" fmla="*/ 54895 w 189990"/>
                    <a:gd name="connsiteY5" fmla="*/ 54990 h 190024"/>
                    <a:gd name="connsiteX6" fmla="*/ 17462 w 189990"/>
                    <a:gd name="connsiteY6" fmla="*/ 57848 h 190024"/>
                    <a:gd name="connsiteX7" fmla="*/ 412 w 189990"/>
                    <a:gd name="connsiteY7" fmla="*/ 95281 h 190024"/>
                    <a:gd name="connsiteX8" fmla="*/ 15461 w 189990"/>
                    <a:gd name="connsiteY8" fmla="*/ 131381 h 190024"/>
                    <a:gd name="connsiteX9" fmla="*/ 54990 w 189990"/>
                    <a:gd name="connsiteY9" fmla="*/ 135095 h 190024"/>
                    <a:gd name="connsiteX10" fmla="*/ 57848 w 189990"/>
                    <a:gd name="connsiteY10" fmla="*/ 172529 h 190024"/>
                    <a:gd name="connsiteX11" fmla="*/ 95281 w 189990"/>
                    <a:gd name="connsiteY11" fmla="*/ 189579 h 190024"/>
                    <a:gd name="connsiteX12" fmla="*/ 131381 w 189990"/>
                    <a:gd name="connsiteY12" fmla="*/ 174529 h 190024"/>
                    <a:gd name="connsiteX13" fmla="*/ 135095 w 189990"/>
                    <a:gd name="connsiteY13" fmla="*/ 135000 h 190024"/>
                    <a:gd name="connsiteX14" fmla="*/ 172529 w 189990"/>
                    <a:gd name="connsiteY14" fmla="*/ 132143 h 190024"/>
                    <a:gd name="connsiteX15" fmla="*/ 189578 w 189990"/>
                    <a:gd name="connsiteY15" fmla="*/ 94709 h 190024"/>
                    <a:gd name="connsiteX16" fmla="*/ 174434 w 189990"/>
                    <a:gd name="connsiteY16" fmla="*/ 58610 h 190024"/>
                    <a:gd name="connsiteX17" fmla="*/ 157670 w 189990"/>
                    <a:gd name="connsiteY17" fmla="*/ 117284 h 190024"/>
                    <a:gd name="connsiteX18" fmla="*/ 127094 w 189990"/>
                    <a:gd name="connsiteY18" fmla="*/ 117379 h 190024"/>
                    <a:gd name="connsiteX19" fmla="*/ 120522 w 189990"/>
                    <a:gd name="connsiteY19" fmla="*/ 120522 h 190024"/>
                    <a:gd name="connsiteX20" fmla="*/ 117474 w 189990"/>
                    <a:gd name="connsiteY20" fmla="*/ 127094 h 190024"/>
                    <a:gd name="connsiteX21" fmla="*/ 117093 w 189990"/>
                    <a:gd name="connsiteY21" fmla="*/ 153955 h 190024"/>
                    <a:gd name="connsiteX22" fmla="*/ 115569 w 189990"/>
                    <a:gd name="connsiteY22" fmla="*/ 167480 h 190024"/>
                    <a:gd name="connsiteX23" fmla="*/ 95376 w 189990"/>
                    <a:gd name="connsiteY23" fmla="*/ 172148 h 190024"/>
                    <a:gd name="connsiteX24" fmla="*/ 72707 w 189990"/>
                    <a:gd name="connsiteY24" fmla="*/ 157670 h 190024"/>
                    <a:gd name="connsiteX25" fmla="*/ 72611 w 189990"/>
                    <a:gd name="connsiteY25" fmla="*/ 127094 h 190024"/>
                    <a:gd name="connsiteX26" fmla="*/ 69468 w 189990"/>
                    <a:gd name="connsiteY26" fmla="*/ 120522 h 190024"/>
                    <a:gd name="connsiteX27" fmla="*/ 62896 w 189990"/>
                    <a:gd name="connsiteY27" fmla="*/ 117474 h 190024"/>
                    <a:gd name="connsiteX28" fmla="*/ 36035 w 189990"/>
                    <a:gd name="connsiteY28" fmla="*/ 117093 h 190024"/>
                    <a:gd name="connsiteX29" fmla="*/ 22510 w 189990"/>
                    <a:gd name="connsiteY29" fmla="*/ 115569 h 190024"/>
                    <a:gd name="connsiteX30" fmla="*/ 17843 w 189990"/>
                    <a:gd name="connsiteY30" fmla="*/ 95376 h 190024"/>
                    <a:gd name="connsiteX31" fmla="*/ 32321 w 189990"/>
                    <a:gd name="connsiteY31" fmla="*/ 72707 h 190024"/>
                    <a:gd name="connsiteX32" fmla="*/ 62896 w 189990"/>
                    <a:gd name="connsiteY32" fmla="*/ 72611 h 190024"/>
                    <a:gd name="connsiteX33" fmla="*/ 69468 w 189990"/>
                    <a:gd name="connsiteY33" fmla="*/ 69468 h 190024"/>
                    <a:gd name="connsiteX34" fmla="*/ 72516 w 189990"/>
                    <a:gd name="connsiteY34" fmla="*/ 62896 h 190024"/>
                    <a:gd name="connsiteX35" fmla="*/ 72897 w 189990"/>
                    <a:gd name="connsiteY35" fmla="*/ 36035 h 190024"/>
                    <a:gd name="connsiteX36" fmla="*/ 74421 w 189990"/>
                    <a:gd name="connsiteY36" fmla="*/ 22510 h 190024"/>
                    <a:gd name="connsiteX37" fmla="*/ 94614 w 189990"/>
                    <a:gd name="connsiteY37" fmla="*/ 17843 h 190024"/>
                    <a:gd name="connsiteX38" fmla="*/ 117284 w 189990"/>
                    <a:gd name="connsiteY38" fmla="*/ 32321 h 190024"/>
                    <a:gd name="connsiteX39" fmla="*/ 117379 w 189990"/>
                    <a:gd name="connsiteY39" fmla="*/ 62896 h 190024"/>
                    <a:gd name="connsiteX40" fmla="*/ 120522 w 189990"/>
                    <a:gd name="connsiteY40" fmla="*/ 69468 h 190024"/>
                    <a:gd name="connsiteX41" fmla="*/ 127094 w 189990"/>
                    <a:gd name="connsiteY41" fmla="*/ 72516 h 190024"/>
                    <a:gd name="connsiteX42" fmla="*/ 153955 w 189990"/>
                    <a:gd name="connsiteY42" fmla="*/ 72897 h 190024"/>
                    <a:gd name="connsiteX43" fmla="*/ 167480 w 189990"/>
                    <a:gd name="connsiteY43" fmla="*/ 74421 h 190024"/>
                    <a:gd name="connsiteX44" fmla="*/ 172148 w 189990"/>
                    <a:gd name="connsiteY44" fmla="*/ 94614 h 190024"/>
                    <a:gd name="connsiteX45" fmla="*/ 157670 w 189990"/>
                    <a:gd name="connsiteY45" fmla="*/ 117284 h 190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89990" h="190024">
                      <a:moveTo>
                        <a:pt x="174434" y="58610"/>
                      </a:moveTo>
                      <a:cubicBezTo>
                        <a:pt x="162718" y="54133"/>
                        <a:pt x="148049" y="54514"/>
                        <a:pt x="134905" y="54895"/>
                      </a:cubicBezTo>
                      <a:cubicBezTo>
                        <a:pt x="135286" y="42417"/>
                        <a:pt x="135953" y="29273"/>
                        <a:pt x="132047" y="17462"/>
                      </a:cubicBezTo>
                      <a:cubicBezTo>
                        <a:pt x="126523" y="507"/>
                        <a:pt x="109949" y="-1017"/>
                        <a:pt x="94614" y="412"/>
                      </a:cubicBezTo>
                      <a:cubicBezTo>
                        <a:pt x="81660" y="1650"/>
                        <a:pt x="64134" y="1079"/>
                        <a:pt x="58610" y="15461"/>
                      </a:cubicBezTo>
                      <a:cubicBezTo>
                        <a:pt x="54133" y="27177"/>
                        <a:pt x="54514" y="41846"/>
                        <a:pt x="54895" y="54990"/>
                      </a:cubicBezTo>
                      <a:cubicBezTo>
                        <a:pt x="42322" y="54609"/>
                        <a:pt x="29273" y="53942"/>
                        <a:pt x="17462" y="57848"/>
                      </a:cubicBezTo>
                      <a:cubicBezTo>
                        <a:pt x="507" y="63372"/>
                        <a:pt x="-1017" y="79946"/>
                        <a:pt x="412" y="95281"/>
                      </a:cubicBezTo>
                      <a:cubicBezTo>
                        <a:pt x="1650" y="108140"/>
                        <a:pt x="1079" y="125856"/>
                        <a:pt x="15461" y="131381"/>
                      </a:cubicBezTo>
                      <a:cubicBezTo>
                        <a:pt x="27177" y="135858"/>
                        <a:pt x="41846" y="135476"/>
                        <a:pt x="54990" y="135095"/>
                      </a:cubicBezTo>
                      <a:cubicBezTo>
                        <a:pt x="54609" y="147668"/>
                        <a:pt x="53942" y="160718"/>
                        <a:pt x="57848" y="172529"/>
                      </a:cubicBezTo>
                      <a:cubicBezTo>
                        <a:pt x="63372" y="189483"/>
                        <a:pt x="79946" y="191102"/>
                        <a:pt x="95281" y="189579"/>
                      </a:cubicBezTo>
                      <a:cubicBezTo>
                        <a:pt x="108140" y="188340"/>
                        <a:pt x="125856" y="188912"/>
                        <a:pt x="131381" y="174529"/>
                      </a:cubicBezTo>
                      <a:cubicBezTo>
                        <a:pt x="135857" y="162813"/>
                        <a:pt x="135476" y="148145"/>
                        <a:pt x="135095" y="135000"/>
                      </a:cubicBezTo>
                      <a:cubicBezTo>
                        <a:pt x="147668" y="135381"/>
                        <a:pt x="160718" y="136048"/>
                        <a:pt x="172529" y="132143"/>
                      </a:cubicBezTo>
                      <a:cubicBezTo>
                        <a:pt x="189483" y="126618"/>
                        <a:pt x="191007" y="110045"/>
                        <a:pt x="189578" y="94709"/>
                      </a:cubicBezTo>
                      <a:cubicBezTo>
                        <a:pt x="188340" y="81755"/>
                        <a:pt x="188816" y="64134"/>
                        <a:pt x="174434" y="58610"/>
                      </a:cubicBezTo>
                      <a:close/>
                      <a:moveTo>
                        <a:pt x="157670" y="117284"/>
                      </a:moveTo>
                      <a:cubicBezTo>
                        <a:pt x="147478" y="117950"/>
                        <a:pt x="137286" y="117474"/>
                        <a:pt x="127094" y="117379"/>
                      </a:cubicBezTo>
                      <a:cubicBezTo>
                        <a:pt x="124046" y="117379"/>
                        <a:pt x="121951" y="118712"/>
                        <a:pt x="120522" y="120522"/>
                      </a:cubicBezTo>
                      <a:cubicBezTo>
                        <a:pt x="118712" y="121951"/>
                        <a:pt x="117379" y="124046"/>
                        <a:pt x="117474" y="127094"/>
                      </a:cubicBezTo>
                      <a:cubicBezTo>
                        <a:pt x="117665" y="136048"/>
                        <a:pt x="117569" y="145001"/>
                        <a:pt x="117093" y="153955"/>
                      </a:cubicBezTo>
                      <a:cubicBezTo>
                        <a:pt x="116807" y="158527"/>
                        <a:pt x="116712" y="163004"/>
                        <a:pt x="115569" y="167480"/>
                      </a:cubicBezTo>
                      <a:cubicBezTo>
                        <a:pt x="114521" y="171767"/>
                        <a:pt x="98996" y="171767"/>
                        <a:pt x="95376" y="172148"/>
                      </a:cubicBezTo>
                      <a:cubicBezTo>
                        <a:pt x="81755" y="173862"/>
                        <a:pt x="73754" y="172529"/>
                        <a:pt x="72707" y="157670"/>
                      </a:cubicBezTo>
                      <a:cubicBezTo>
                        <a:pt x="72040" y="147573"/>
                        <a:pt x="72516" y="137286"/>
                        <a:pt x="72611" y="127094"/>
                      </a:cubicBezTo>
                      <a:cubicBezTo>
                        <a:pt x="72611" y="124046"/>
                        <a:pt x="71278" y="121856"/>
                        <a:pt x="69468" y="120522"/>
                      </a:cubicBezTo>
                      <a:cubicBezTo>
                        <a:pt x="68039" y="118712"/>
                        <a:pt x="65944" y="117379"/>
                        <a:pt x="62896" y="117474"/>
                      </a:cubicBezTo>
                      <a:cubicBezTo>
                        <a:pt x="53942" y="117665"/>
                        <a:pt x="44989" y="117569"/>
                        <a:pt x="36035" y="117093"/>
                      </a:cubicBezTo>
                      <a:cubicBezTo>
                        <a:pt x="31463" y="116903"/>
                        <a:pt x="26987" y="116712"/>
                        <a:pt x="22510" y="115569"/>
                      </a:cubicBezTo>
                      <a:cubicBezTo>
                        <a:pt x="18224" y="114521"/>
                        <a:pt x="18224" y="98996"/>
                        <a:pt x="17843" y="95376"/>
                      </a:cubicBezTo>
                      <a:cubicBezTo>
                        <a:pt x="16128" y="81755"/>
                        <a:pt x="17462" y="73754"/>
                        <a:pt x="32321" y="72707"/>
                      </a:cubicBezTo>
                      <a:cubicBezTo>
                        <a:pt x="42417" y="72040"/>
                        <a:pt x="52704" y="72516"/>
                        <a:pt x="62896" y="72611"/>
                      </a:cubicBezTo>
                      <a:cubicBezTo>
                        <a:pt x="65944" y="72611"/>
                        <a:pt x="68039" y="71278"/>
                        <a:pt x="69468" y="69468"/>
                      </a:cubicBezTo>
                      <a:cubicBezTo>
                        <a:pt x="71278" y="68039"/>
                        <a:pt x="72611" y="65944"/>
                        <a:pt x="72516" y="62896"/>
                      </a:cubicBezTo>
                      <a:cubicBezTo>
                        <a:pt x="72326" y="53942"/>
                        <a:pt x="72421" y="44989"/>
                        <a:pt x="72897" y="36035"/>
                      </a:cubicBezTo>
                      <a:cubicBezTo>
                        <a:pt x="73088" y="31463"/>
                        <a:pt x="73278" y="26987"/>
                        <a:pt x="74421" y="22510"/>
                      </a:cubicBezTo>
                      <a:cubicBezTo>
                        <a:pt x="75469" y="18319"/>
                        <a:pt x="91566" y="18224"/>
                        <a:pt x="94614" y="17843"/>
                      </a:cubicBezTo>
                      <a:cubicBezTo>
                        <a:pt x="108235" y="16128"/>
                        <a:pt x="116236" y="17462"/>
                        <a:pt x="117284" y="32321"/>
                      </a:cubicBezTo>
                      <a:cubicBezTo>
                        <a:pt x="117950" y="42512"/>
                        <a:pt x="117474" y="52704"/>
                        <a:pt x="117379" y="62896"/>
                      </a:cubicBezTo>
                      <a:cubicBezTo>
                        <a:pt x="117379" y="65944"/>
                        <a:pt x="118712" y="68135"/>
                        <a:pt x="120522" y="69468"/>
                      </a:cubicBezTo>
                      <a:cubicBezTo>
                        <a:pt x="121951" y="71278"/>
                        <a:pt x="124046" y="72611"/>
                        <a:pt x="127094" y="72516"/>
                      </a:cubicBezTo>
                      <a:cubicBezTo>
                        <a:pt x="136048" y="72326"/>
                        <a:pt x="145001" y="72421"/>
                        <a:pt x="153955" y="72897"/>
                      </a:cubicBezTo>
                      <a:cubicBezTo>
                        <a:pt x="158527" y="73183"/>
                        <a:pt x="163004" y="73278"/>
                        <a:pt x="167480" y="74421"/>
                      </a:cubicBezTo>
                      <a:cubicBezTo>
                        <a:pt x="171767" y="75469"/>
                        <a:pt x="171767" y="90995"/>
                        <a:pt x="172148" y="94614"/>
                      </a:cubicBezTo>
                      <a:cubicBezTo>
                        <a:pt x="173862" y="108330"/>
                        <a:pt x="172529" y="116236"/>
                        <a:pt x="157670" y="117284"/>
                      </a:cubicBezTo>
                      <a:close/>
                    </a:path>
                  </a:pathLst>
                </a:custGeom>
                <a:solidFill>
                  <a:srgbClr val="421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457" name="Graphic 74">
              <a:extLst>
                <a:ext uri="{FF2B5EF4-FFF2-40B4-BE49-F238E27FC236}">
                  <a16:creationId xmlns:a16="http://schemas.microsoft.com/office/drawing/2014/main" id="{BF41D734-83FE-417F-95F0-FAF9EF8C5EEB}"/>
                </a:ext>
              </a:extLst>
            </p:cNvPr>
            <p:cNvGrpSpPr/>
            <p:nvPr/>
          </p:nvGrpSpPr>
          <p:grpSpPr>
            <a:xfrm>
              <a:off x="5357862" y="2721776"/>
              <a:ext cx="1477106" cy="1485531"/>
              <a:chOff x="5357862" y="2721776"/>
              <a:chExt cx="1477106" cy="1485531"/>
            </a:xfrm>
            <a:solidFill>
              <a:srgbClr val="421D03"/>
            </a:solidFill>
          </p:grpSpPr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5FD9CCB9-4558-420B-8319-2636A06BA8C7}"/>
                  </a:ext>
                </a:extLst>
              </p:cNvPr>
              <p:cNvSpPr/>
              <p:nvPr/>
            </p:nvSpPr>
            <p:spPr>
              <a:xfrm>
                <a:off x="5357862" y="2721776"/>
                <a:ext cx="863485" cy="1263197"/>
              </a:xfrm>
              <a:custGeom>
                <a:avLst/>
                <a:gdLst>
                  <a:gd name="connsiteX0" fmla="*/ 720230 w 863485"/>
                  <a:gd name="connsiteY0" fmla="*/ 15899 h 1263197"/>
                  <a:gd name="connsiteX1" fmla="*/ 851389 w 863485"/>
                  <a:gd name="connsiteY1" fmla="*/ 25519 h 1263197"/>
                  <a:gd name="connsiteX2" fmla="*/ 852246 w 863485"/>
                  <a:gd name="connsiteY2" fmla="*/ 24281 h 1263197"/>
                  <a:gd name="connsiteX3" fmla="*/ 863486 w 863485"/>
                  <a:gd name="connsiteY3" fmla="*/ 12470 h 1263197"/>
                  <a:gd name="connsiteX4" fmla="*/ 502393 w 863485"/>
                  <a:gd name="connsiteY4" fmla="*/ 38283 h 1263197"/>
                  <a:gd name="connsiteX5" fmla="*/ 99200 w 863485"/>
                  <a:gd name="connsiteY5" fmla="*/ 367467 h 1263197"/>
                  <a:gd name="connsiteX6" fmla="*/ 20142 w 863485"/>
                  <a:gd name="connsiteY6" fmla="*/ 922298 h 1263197"/>
                  <a:gd name="connsiteX7" fmla="*/ 214071 w 863485"/>
                  <a:gd name="connsiteY7" fmla="*/ 1263198 h 1263197"/>
                  <a:gd name="connsiteX8" fmla="*/ 215119 w 863485"/>
                  <a:gd name="connsiteY8" fmla="*/ 1240909 h 1263197"/>
                  <a:gd name="connsiteX9" fmla="*/ 37001 w 863485"/>
                  <a:gd name="connsiteY9" fmla="*/ 917726 h 1263197"/>
                  <a:gd name="connsiteX10" fmla="*/ 158064 w 863485"/>
                  <a:gd name="connsiteY10" fmla="*/ 311174 h 1263197"/>
                  <a:gd name="connsiteX11" fmla="*/ 720230 w 863485"/>
                  <a:gd name="connsiteY11" fmla="*/ 15899 h 1263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63485" h="1263197">
                    <a:moveTo>
                      <a:pt x="720230" y="15899"/>
                    </a:moveTo>
                    <a:cubicBezTo>
                      <a:pt x="764140" y="14756"/>
                      <a:pt x="808050" y="18090"/>
                      <a:pt x="851389" y="25519"/>
                    </a:cubicBezTo>
                    <a:cubicBezTo>
                      <a:pt x="851675" y="25138"/>
                      <a:pt x="851960" y="24662"/>
                      <a:pt x="852246" y="24281"/>
                    </a:cubicBezTo>
                    <a:cubicBezTo>
                      <a:pt x="855770" y="20090"/>
                      <a:pt x="859580" y="16280"/>
                      <a:pt x="863486" y="12470"/>
                    </a:cubicBezTo>
                    <a:cubicBezTo>
                      <a:pt x="745376" y="-9628"/>
                      <a:pt x="621360" y="-3151"/>
                      <a:pt x="502393" y="38283"/>
                    </a:cubicBezTo>
                    <a:cubicBezTo>
                      <a:pt x="335896" y="96195"/>
                      <a:pt x="190354" y="217448"/>
                      <a:pt x="99200" y="367467"/>
                    </a:cubicBezTo>
                    <a:cubicBezTo>
                      <a:pt x="-2242" y="534249"/>
                      <a:pt x="-20530" y="734179"/>
                      <a:pt x="20142" y="922298"/>
                    </a:cubicBezTo>
                    <a:cubicBezTo>
                      <a:pt x="51289" y="1054791"/>
                      <a:pt x="120726" y="1171091"/>
                      <a:pt x="214071" y="1263198"/>
                    </a:cubicBezTo>
                    <a:cubicBezTo>
                      <a:pt x="214452" y="1255768"/>
                      <a:pt x="214833" y="1248339"/>
                      <a:pt x="215119" y="1240909"/>
                    </a:cubicBezTo>
                    <a:cubicBezTo>
                      <a:pt x="129584" y="1152994"/>
                      <a:pt x="66434" y="1043170"/>
                      <a:pt x="37001" y="917726"/>
                    </a:cubicBezTo>
                    <a:cubicBezTo>
                      <a:pt x="-9290" y="704366"/>
                      <a:pt x="26619" y="487577"/>
                      <a:pt x="158064" y="311174"/>
                    </a:cubicBezTo>
                    <a:cubicBezTo>
                      <a:pt x="288461" y="136104"/>
                      <a:pt x="502298" y="21709"/>
                      <a:pt x="720230" y="15899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24004916-C170-44D1-AF70-2847A74C437D}"/>
                  </a:ext>
                </a:extLst>
              </p:cNvPr>
              <p:cNvSpPr/>
              <p:nvPr/>
            </p:nvSpPr>
            <p:spPr>
              <a:xfrm>
                <a:off x="5984557" y="2845498"/>
                <a:ext cx="850412" cy="1361809"/>
              </a:xfrm>
              <a:custGeom>
                <a:avLst/>
                <a:gdLst>
                  <a:gd name="connsiteX0" fmla="*/ 832009 w 850412"/>
                  <a:gd name="connsiteY0" fmla="*/ 450342 h 1361809"/>
                  <a:gd name="connsiteX1" fmla="*/ 513302 w 850412"/>
                  <a:gd name="connsiteY1" fmla="*/ 0 h 1361809"/>
                  <a:gd name="connsiteX2" fmla="*/ 505396 w 850412"/>
                  <a:gd name="connsiteY2" fmla="*/ 13049 h 1361809"/>
                  <a:gd name="connsiteX3" fmla="*/ 702469 w 850412"/>
                  <a:gd name="connsiteY3" fmla="*/ 200406 h 1361809"/>
                  <a:gd name="connsiteX4" fmla="*/ 798767 w 850412"/>
                  <a:gd name="connsiteY4" fmla="*/ 839915 h 1361809"/>
                  <a:gd name="connsiteX5" fmla="*/ 80486 w 850412"/>
                  <a:gd name="connsiteY5" fmla="*/ 1342739 h 1361809"/>
                  <a:gd name="connsiteX6" fmla="*/ 29813 w 850412"/>
                  <a:gd name="connsiteY6" fmla="*/ 1337405 h 1361809"/>
                  <a:gd name="connsiteX7" fmla="*/ 0 w 850412"/>
                  <a:gd name="connsiteY7" fmla="*/ 1351217 h 1361809"/>
                  <a:gd name="connsiteX8" fmla="*/ 267271 w 850412"/>
                  <a:gd name="connsiteY8" fmla="*/ 1347216 h 1361809"/>
                  <a:gd name="connsiteX9" fmla="*/ 729329 w 850412"/>
                  <a:gd name="connsiteY9" fmla="*/ 1021842 h 1361809"/>
                  <a:gd name="connsiteX10" fmla="*/ 832009 w 850412"/>
                  <a:gd name="connsiteY10" fmla="*/ 450342 h 1361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0412" h="1361809">
                    <a:moveTo>
                      <a:pt x="832009" y="450342"/>
                    </a:moveTo>
                    <a:cubicBezTo>
                      <a:pt x="789622" y="259556"/>
                      <a:pt x="669608" y="101632"/>
                      <a:pt x="513302" y="0"/>
                    </a:cubicBezTo>
                    <a:cubicBezTo>
                      <a:pt x="510826" y="4477"/>
                      <a:pt x="508159" y="8858"/>
                      <a:pt x="505396" y="13049"/>
                    </a:cubicBezTo>
                    <a:cubicBezTo>
                      <a:pt x="582168" y="63151"/>
                      <a:pt x="649796" y="126778"/>
                      <a:pt x="702469" y="200406"/>
                    </a:cubicBezTo>
                    <a:cubicBezTo>
                      <a:pt x="833342" y="383381"/>
                      <a:pt x="867537" y="626936"/>
                      <a:pt x="798767" y="839915"/>
                    </a:cubicBezTo>
                    <a:cubicBezTo>
                      <a:pt x="701421" y="1141190"/>
                      <a:pt x="399669" y="1364647"/>
                      <a:pt x="80486" y="1342739"/>
                    </a:cubicBezTo>
                    <a:cubicBezTo>
                      <a:pt x="63436" y="1341596"/>
                      <a:pt x="46577" y="1339691"/>
                      <a:pt x="29813" y="1337405"/>
                    </a:cubicBezTo>
                    <a:cubicBezTo>
                      <a:pt x="20383" y="1343311"/>
                      <a:pt x="10573" y="1348073"/>
                      <a:pt x="0" y="1351217"/>
                    </a:cubicBezTo>
                    <a:cubicBezTo>
                      <a:pt x="87440" y="1366171"/>
                      <a:pt x="177927" y="1365695"/>
                      <a:pt x="267271" y="1347216"/>
                    </a:cubicBezTo>
                    <a:cubicBezTo>
                      <a:pt x="457676" y="1307973"/>
                      <a:pt x="622554" y="1181291"/>
                      <a:pt x="729329" y="1021842"/>
                    </a:cubicBezTo>
                    <a:cubicBezTo>
                      <a:pt x="841819" y="853631"/>
                      <a:pt x="875633" y="646938"/>
                      <a:pt x="832009" y="450342"/>
                    </a:cubicBezTo>
                    <a:close/>
                  </a:path>
                </a:pathLst>
              </a:custGeom>
              <a:solidFill>
                <a:srgbClr val="421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489" name="Graphic 114">
            <a:extLst>
              <a:ext uri="{FF2B5EF4-FFF2-40B4-BE49-F238E27FC236}">
                <a16:creationId xmlns:a16="http://schemas.microsoft.com/office/drawing/2014/main" id="{35EC921C-9EDB-405E-842D-E06999D7C354}"/>
              </a:ext>
            </a:extLst>
          </p:cNvPr>
          <p:cNvGrpSpPr/>
          <p:nvPr/>
        </p:nvGrpSpPr>
        <p:grpSpPr>
          <a:xfrm>
            <a:off x="9818718" y="3289828"/>
            <a:ext cx="1529518" cy="1357616"/>
            <a:chOff x="5257772" y="2686018"/>
            <a:chExt cx="1673019" cy="1485553"/>
          </a:xfrm>
        </p:grpSpPr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D0F2F28-B5CE-49B8-863B-D28C178D4820}"/>
                </a:ext>
              </a:extLst>
            </p:cNvPr>
            <p:cNvSpPr/>
            <p:nvPr/>
          </p:nvSpPr>
          <p:spPr>
            <a:xfrm>
              <a:off x="5467160" y="2697480"/>
              <a:ext cx="1450624" cy="1460944"/>
            </a:xfrm>
            <a:custGeom>
              <a:avLst/>
              <a:gdLst>
                <a:gd name="connsiteX0" fmla="*/ 736853 w 1450624"/>
                <a:gd name="connsiteY0" fmla="*/ 1460945 h 1460944"/>
                <a:gd name="connsiteX1" fmla="*/ 693419 w 1450624"/>
                <a:gd name="connsiteY1" fmla="*/ 1459421 h 1460944"/>
                <a:gd name="connsiteX2" fmla="*/ 19239 w 1450624"/>
                <a:gd name="connsiteY2" fmla="*/ 907256 h 1460944"/>
                <a:gd name="connsiteX3" fmla="*/ 141159 w 1450624"/>
                <a:gd name="connsiteY3" fmla="*/ 297180 h 1460944"/>
                <a:gd name="connsiteX4" fmla="*/ 706658 w 1450624"/>
                <a:gd name="connsiteY4" fmla="*/ 190 h 1460944"/>
                <a:gd name="connsiteX5" fmla="*/ 724089 w 1450624"/>
                <a:gd name="connsiteY5" fmla="*/ 0 h 1460944"/>
                <a:gd name="connsiteX6" fmla="*/ 1319116 w 1450624"/>
                <a:gd name="connsiteY6" fmla="*/ 310325 h 1460944"/>
                <a:gd name="connsiteX7" fmla="*/ 1415985 w 1450624"/>
                <a:gd name="connsiteY7" fmla="*/ 953643 h 1460944"/>
                <a:gd name="connsiteX8" fmla="*/ 736853 w 1450624"/>
                <a:gd name="connsiteY8" fmla="*/ 1460945 h 146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624" h="1460944">
                  <a:moveTo>
                    <a:pt x="736853" y="1460945"/>
                  </a:moveTo>
                  <a:cubicBezTo>
                    <a:pt x="722375" y="1460945"/>
                    <a:pt x="707801" y="1460468"/>
                    <a:pt x="693419" y="1459421"/>
                  </a:cubicBezTo>
                  <a:cubicBezTo>
                    <a:pt x="367664" y="1437132"/>
                    <a:pt x="90391" y="1210056"/>
                    <a:pt x="19239" y="907256"/>
                  </a:cubicBezTo>
                  <a:cubicBezTo>
                    <a:pt x="-29053" y="684085"/>
                    <a:pt x="14286" y="467392"/>
                    <a:pt x="141159" y="297180"/>
                  </a:cubicBezTo>
                  <a:cubicBezTo>
                    <a:pt x="273271" y="119825"/>
                    <a:pt x="489965" y="6001"/>
                    <a:pt x="706658" y="190"/>
                  </a:cubicBezTo>
                  <a:cubicBezTo>
                    <a:pt x="712469" y="0"/>
                    <a:pt x="718279" y="0"/>
                    <a:pt x="724089" y="0"/>
                  </a:cubicBezTo>
                  <a:cubicBezTo>
                    <a:pt x="950689" y="0"/>
                    <a:pt x="1184242" y="121825"/>
                    <a:pt x="1319116" y="310325"/>
                  </a:cubicBezTo>
                  <a:cubicBezTo>
                    <a:pt x="1448561" y="491300"/>
                    <a:pt x="1485708" y="737902"/>
                    <a:pt x="1415985" y="953643"/>
                  </a:cubicBezTo>
                  <a:cubicBezTo>
                    <a:pt x="1321021" y="1247584"/>
                    <a:pt x="1035366" y="1460945"/>
                    <a:pt x="736853" y="1460945"/>
                  </a:cubicBez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91" name="Graphic 114">
              <a:extLst>
                <a:ext uri="{FF2B5EF4-FFF2-40B4-BE49-F238E27FC236}">
                  <a16:creationId xmlns:a16="http://schemas.microsoft.com/office/drawing/2014/main" id="{8BD35B87-26EC-4183-ACBD-E90F319B9227}"/>
                </a:ext>
              </a:extLst>
            </p:cNvPr>
            <p:cNvGrpSpPr/>
            <p:nvPr/>
          </p:nvGrpSpPr>
          <p:grpSpPr>
            <a:xfrm>
              <a:off x="5257772" y="2876859"/>
              <a:ext cx="1534505" cy="1284422"/>
              <a:chOff x="5257772" y="2876859"/>
              <a:chExt cx="1534505" cy="1284422"/>
            </a:xfrm>
          </p:grpSpPr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0A833A9E-DFFC-41B7-A5B2-09D9FAA3E6CE}"/>
                  </a:ext>
                </a:extLst>
              </p:cNvPr>
              <p:cNvSpPr/>
              <p:nvPr/>
            </p:nvSpPr>
            <p:spPr>
              <a:xfrm>
                <a:off x="6249066" y="3841241"/>
                <a:ext cx="173396" cy="312610"/>
              </a:xfrm>
              <a:custGeom>
                <a:avLst/>
                <a:gdLst>
                  <a:gd name="connsiteX0" fmla="*/ 169069 w 173396"/>
                  <a:gd name="connsiteY0" fmla="*/ 0 h 312610"/>
                  <a:gd name="connsiteX1" fmla="*/ 168021 w 173396"/>
                  <a:gd name="connsiteY1" fmla="*/ 95 h 312610"/>
                  <a:gd name="connsiteX2" fmla="*/ 101632 w 173396"/>
                  <a:gd name="connsiteY2" fmla="*/ 10001 h 312610"/>
                  <a:gd name="connsiteX3" fmla="*/ 67246 w 173396"/>
                  <a:gd name="connsiteY3" fmla="*/ 11430 h 312610"/>
                  <a:gd name="connsiteX4" fmla="*/ 5525 w 173396"/>
                  <a:gd name="connsiteY4" fmla="*/ 4286 h 312610"/>
                  <a:gd name="connsiteX5" fmla="*/ 4381 w 173396"/>
                  <a:gd name="connsiteY5" fmla="*/ 4096 h 312610"/>
                  <a:gd name="connsiteX6" fmla="*/ 1715 w 173396"/>
                  <a:gd name="connsiteY6" fmla="*/ 5048 h 312610"/>
                  <a:gd name="connsiteX7" fmla="*/ 0 w 173396"/>
                  <a:gd name="connsiteY7" fmla="*/ 8573 h 312610"/>
                  <a:gd name="connsiteX8" fmla="*/ 20193 w 173396"/>
                  <a:gd name="connsiteY8" fmla="*/ 239649 h 312610"/>
                  <a:gd name="connsiteX9" fmla="*/ 28670 w 173396"/>
                  <a:gd name="connsiteY9" fmla="*/ 312611 h 312610"/>
                  <a:gd name="connsiteX10" fmla="*/ 124206 w 173396"/>
                  <a:gd name="connsiteY10" fmla="*/ 294322 h 312610"/>
                  <a:gd name="connsiteX11" fmla="*/ 173355 w 173396"/>
                  <a:gd name="connsiteY11" fmla="*/ 4858 h 312610"/>
                  <a:gd name="connsiteX12" fmla="*/ 172021 w 173396"/>
                  <a:gd name="connsiteY12" fmla="*/ 1048 h 312610"/>
                  <a:gd name="connsiteX13" fmla="*/ 169069 w 173396"/>
                  <a:gd name="connsiteY13" fmla="*/ 0 h 312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3396" h="312610">
                    <a:moveTo>
                      <a:pt x="169069" y="0"/>
                    </a:moveTo>
                    <a:cubicBezTo>
                      <a:pt x="168688" y="0"/>
                      <a:pt x="168402" y="0"/>
                      <a:pt x="168021" y="95"/>
                    </a:cubicBezTo>
                    <a:cubicBezTo>
                      <a:pt x="148685" y="4763"/>
                      <a:pt x="126968" y="8001"/>
                      <a:pt x="101632" y="10001"/>
                    </a:cubicBezTo>
                    <a:cubicBezTo>
                      <a:pt x="89344" y="10954"/>
                      <a:pt x="78010" y="11430"/>
                      <a:pt x="67246" y="11430"/>
                    </a:cubicBezTo>
                    <a:cubicBezTo>
                      <a:pt x="43529" y="11430"/>
                      <a:pt x="22765" y="9049"/>
                      <a:pt x="5525" y="4286"/>
                    </a:cubicBezTo>
                    <a:cubicBezTo>
                      <a:pt x="5144" y="4191"/>
                      <a:pt x="4763" y="4096"/>
                      <a:pt x="4381" y="4096"/>
                    </a:cubicBezTo>
                    <a:cubicBezTo>
                      <a:pt x="3429" y="4096"/>
                      <a:pt x="2477" y="4381"/>
                      <a:pt x="1715" y="5048"/>
                    </a:cubicBezTo>
                    <a:cubicBezTo>
                      <a:pt x="667" y="5906"/>
                      <a:pt x="0" y="7144"/>
                      <a:pt x="0" y="8573"/>
                    </a:cubicBezTo>
                    <a:cubicBezTo>
                      <a:pt x="1429" y="85534"/>
                      <a:pt x="10954" y="163925"/>
                      <a:pt x="20193" y="239649"/>
                    </a:cubicBezTo>
                    <a:cubicBezTo>
                      <a:pt x="23146" y="263652"/>
                      <a:pt x="26003" y="288131"/>
                      <a:pt x="28670" y="312611"/>
                    </a:cubicBezTo>
                    <a:cubicBezTo>
                      <a:pt x="60960" y="308896"/>
                      <a:pt x="92869" y="302705"/>
                      <a:pt x="124206" y="294322"/>
                    </a:cubicBezTo>
                    <a:cubicBezTo>
                      <a:pt x="140398" y="210979"/>
                      <a:pt x="155639" y="121349"/>
                      <a:pt x="173355" y="4858"/>
                    </a:cubicBezTo>
                    <a:cubicBezTo>
                      <a:pt x="173546" y="3429"/>
                      <a:pt x="173069" y="2000"/>
                      <a:pt x="172021" y="1048"/>
                    </a:cubicBezTo>
                    <a:cubicBezTo>
                      <a:pt x="171260" y="381"/>
                      <a:pt x="170212" y="0"/>
                      <a:pt x="169069" y="0"/>
                    </a:cubicBezTo>
                    <a:close/>
                  </a:path>
                </a:pathLst>
              </a:custGeom>
              <a:solidFill>
                <a:srgbClr val="86D3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E3C7790A-EF67-475D-85A4-FC0FA275C5F3}"/>
                  </a:ext>
                </a:extLst>
              </p:cNvPr>
              <p:cNvSpPr/>
              <p:nvPr/>
            </p:nvSpPr>
            <p:spPr>
              <a:xfrm>
                <a:off x="6243540" y="3607212"/>
                <a:ext cx="225375" cy="171926"/>
              </a:xfrm>
              <a:custGeom>
                <a:avLst/>
                <a:gdLst>
                  <a:gd name="connsiteX0" fmla="*/ 101157 w 225375"/>
                  <a:gd name="connsiteY0" fmla="*/ 171926 h 171926"/>
                  <a:gd name="connsiteX1" fmla="*/ 2193 w 225375"/>
                  <a:gd name="connsiteY1" fmla="*/ 146114 h 171926"/>
                  <a:gd name="connsiteX2" fmla="*/ 764 w 225375"/>
                  <a:gd name="connsiteY2" fmla="*/ 142399 h 171926"/>
                  <a:gd name="connsiteX3" fmla="*/ 859 w 225375"/>
                  <a:gd name="connsiteY3" fmla="*/ 140970 h 171926"/>
                  <a:gd name="connsiteX4" fmla="*/ 573 w 225375"/>
                  <a:gd name="connsiteY4" fmla="*/ 120110 h 171926"/>
                  <a:gd name="connsiteX5" fmla="*/ 1049 w 225375"/>
                  <a:gd name="connsiteY5" fmla="*/ 112871 h 171926"/>
                  <a:gd name="connsiteX6" fmla="*/ 2478 w 225375"/>
                  <a:gd name="connsiteY6" fmla="*/ 109823 h 171926"/>
                  <a:gd name="connsiteX7" fmla="*/ 5431 w 225375"/>
                  <a:gd name="connsiteY7" fmla="*/ 108680 h 171926"/>
                  <a:gd name="connsiteX8" fmla="*/ 5622 w 225375"/>
                  <a:gd name="connsiteY8" fmla="*/ 108680 h 171926"/>
                  <a:gd name="connsiteX9" fmla="*/ 23719 w 225375"/>
                  <a:gd name="connsiteY9" fmla="*/ 109156 h 171926"/>
                  <a:gd name="connsiteX10" fmla="*/ 30005 w 225375"/>
                  <a:gd name="connsiteY10" fmla="*/ 109061 h 171926"/>
                  <a:gd name="connsiteX11" fmla="*/ 210504 w 225375"/>
                  <a:gd name="connsiteY11" fmla="*/ 9525 h 171926"/>
                  <a:gd name="connsiteX12" fmla="*/ 216124 w 225375"/>
                  <a:gd name="connsiteY12" fmla="*/ 1810 h 171926"/>
                  <a:gd name="connsiteX13" fmla="*/ 219648 w 225375"/>
                  <a:gd name="connsiteY13" fmla="*/ 0 h 171926"/>
                  <a:gd name="connsiteX14" fmla="*/ 220887 w 225375"/>
                  <a:gd name="connsiteY14" fmla="*/ 191 h 171926"/>
                  <a:gd name="connsiteX15" fmla="*/ 224030 w 225375"/>
                  <a:gd name="connsiteY15" fmla="*/ 4096 h 171926"/>
                  <a:gd name="connsiteX16" fmla="*/ 223935 w 225375"/>
                  <a:gd name="connsiteY16" fmla="*/ 100394 h 171926"/>
                  <a:gd name="connsiteX17" fmla="*/ 208409 w 225375"/>
                  <a:gd name="connsiteY17" fmla="*/ 139160 h 171926"/>
                  <a:gd name="connsiteX18" fmla="*/ 101157 w 225375"/>
                  <a:gd name="connsiteY18" fmla="*/ 171926 h 17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5375" h="171926">
                    <a:moveTo>
                      <a:pt x="101157" y="171926"/>
                    </a:moveTo>
                    <a:cubicBezTo>
                      <a:pt x="58295" y="171926"/>
                      <a:pt x="20385" y="162020"/>
                      <a:pt x="2193" y="146114"/>
                    </a:cubicBezTo>
                    <a:cubicBezTo>
                      <a:pt x="1145" y="145161"/>
                      <a:pt x="573" y="143827"/>
                      <a:pt x="764" y="142399"/>
                    </a:cubicBezTo>
                    <a:cubicBezTo>
                      <a:pt x="859" y="141542"/>
                      <a:pt x="859" y="141161"/>
                      <a:pt x="859" y="140970"/>
                    </a:cubicBezTo>
                    <a:cubicBezTo>
                      <a:pt x="-474" y="133921"/>
                      <a:pt x="2" y="126873"/>
                      <a:pt x="573" y="120110"/>
                    </a:cubicBezTo>
                    <a:cubicBezTo>
                      <a:pt x="764" y="117729"/>
                      <a:pt x="954" y="115252"/>
                      <a:pt x="1049" y="112871"/>
                    </a:cubicBezTo>
                    <a:cubicBezTo>
                      <a:pt x="1049" y="111728"/>
                      <a:pt x="1621" y="110585"/>
                      <a:pt x="2478" y="109823"/>
                    </a:cubicBezTo>
                    <a:cubicBezTo>
                      <a:pt x="3240" y="109061"/>
                      <a:pt x="4383" y="108680"/>
                      <a:pt x="5431" y="108680"/>
                    </a:cubicBezTo>
                    <a:cubicBezTo>
                      <a:pt x="5526" y="108680"/>
                      <a:pt x="5526" y="108680"/>
                      <a:pt x="5622" y="108680"/>
                    </a:cubicBezTo>
                    <a:cubicBezTo>
                      <a:pt x="11718" y="108966"/>
                      <a:pt x="17718" y="109156"/>
                      <a:pt x="23719" y="109156"/>
                    </a:cubicBezTo>
                    <a:cubicBezTo>
                      <a:pt x="25814" y="109156"/>
                      <a:pt x="27910" y="109156"/>
                      <a:pt x="30005" y="109061"/>
                    </a:cubicBezTo>
                    <a:cubicBezTo>
                      <a:pt x="97633" y="107823"/>
                      <a:pt x="166785" y="69723"/>
                      <a:pt x="210504" y="9525"/>
                    </a:cubicBezTo>
                    <a:lnTo>
                      <a:pt x="216124" y="1810"/>
                    </a:lnTo>
                    <a:cubicBezTo>
                      <a:pt x="216981" y="667"/>
                      <a:pt x="218315" y="0"/>
                      <a:pt x="219648" y="0"/>
                    </a:cubicBezTo>
                    <a:cubicBezTo>
                      <a:pt x="220029" y="0"/>
                      <a:pt x="220506" y="0"/>
                      <a:pt x="220887" y="191"/>
                    </a:cubicBezTo>
                    <a:cubicBezTo>
                      <a:pt x="222696" y="667"/>
                      <a:pt x="223935" y="2286"/>
                      <a:pt x="224030" y="4096"/>
                    </a:cubicBezTo>
                    <a:cubicBezTo>
                      <a:pt x="225839" y="38386"/>
                      <a:pt x="225839" y="69818"/>
                      <a:pt x="223935" y="100394"/>
                    </a:cubicBezTo>
                    <a:cubicBezTo>
                      <a:pt x="224316" y="114967"/>
                      <a:pt x="219172" y="128206"/>
                      <a:pt x="208409" y="139160"/>
                    </a:cubicBezTo>
                    <a:cubicBezTo>
                      <a:pt x="188216" y="159639"/>
                      <a:pt x="148211" y="171926"/>
                      <a:pt x="101157" y="171926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2937A2E6-E18D-4434-973C-D1CF5AF3724D}"/>
                  </a:ext>
                </a:extLst>
              </p:cNvPr>
              <p:cNvSpPr/>
              <p:nvPr/>
            </p:nvSpPr>
            <p:spPr>
              <a:xfrm>
                <a:off x="6496037" y="3313842"/>
                <a:ext cx="140984" cy="172878"/>
              </a:xfrm>
              <a:custGeom>
                <a:avLst/>
                <a:gdLst>
                  <a:gd name="connsiteX0" fmla="*/ 7727 w 140984"/>
                  <a:gd name="connsiteY0" fmla="*/ 172879 h 172878"/>
                  <a:gd name="connsiteX1" fmla="*/ 5442 w 140984"/>
                  <a:gd name="connsiteY1" fmla="*/ 172212 h 172878"/>
                  <a:gd name="connsiteX2" fmla="*/ 3441 w 140984"/>
                  <a:gd name="connsiteY2" fmla="*/ 168783 h 172878"/>
                  <a:gd name="connsiteX3" fmla="*/ 2965 w 140984"/>
                  <a:gd name="connsiteY3" fmla="*/ 159734 h 172878"/>
                  <a:gd name="connsiteX4" fmla="*/ 2013 w 140984"/>
                  <a:gd name="connsiteY4" fmla="*/ 86106 h 172878"/>
                  <a:gd name="connsiteX5" fmla="*/ 1155 w 140984"/>
                  <a:gd name="connsiteY5" fmla="*/ 83534 h 172878"/>
                  <a:gd name="connsiteX6" fmla="*/ 203 w 140984"/>
                  <a:gd name="connsiteY6" fmla="*/ 79248 h 172878"/>
                  <a:gd name="connsiteX7" fmla="*/ 1631 w 140984"/>
                  <a:gd name="connsiteY7" fmla="*/ 74486 h 172878"/>
                  <a:gd name="connsiteX8" fmla="*/ 3917 w 140984"/>
                  <a:gd name="connsiteY8" fmla="*/ 67151 h 172878"/>
                  <a:gd name="connsiteX9" fmla="*/ 25539 w 140984"/>
                  <a:gd name="connsiteY9" fmla="*/ 42767 h 172878"/>
                  <a:gd name="connsiteX10" fmla="*/ 26777 w 140984"/>
                  <a:gd name="connsiteY10" fmla="*/ 42577 h 172878"/>
                  <a:gd name="connsiteX11" fmla="*/ 29254 w 140984"/>
                  <a:gd name="connsiteY11" fmla="*/ 43339 h 172878"/>
                  <a:gd name="connsiteX12" fmla="*/ 32016 w 140984"/>
                  <a:gd name="connsiteY12" fmla="*/ 44386 h 172878"/>
                  <a:gd name="connsiteX13" fmla="*/ 34493 w 140984"/>
                  <a:gd name="connsiteY13" fmla="*/ 42481 h 172878"/>
                  <a:gd name="connsiteX14" fmla="*/ 93072 w 140984"/>
                  <a:gd name="connsiteY14" fmla="*/ 95 h 172878"/>
                  <a:gd name="connsiteX15" fmla="*/ 95643 w 140984"/>
                  <a:gd name="connsiteY15" fmla="*/ 0 h 172878"/>
                  <a:gd name="connsiteX16" fmla="*/ 140982 w 140984"/>
                  <a:gd name="connsiteY16" fmla="*/ 66770 h 172878"/>
                  <a:gd name="connsiteX17" fmla="*/ 109264 w 140984"/>
                  <a:gd name="connsiteY17" fmla="*/ 139636 h 172878"/>
                  <a:gd name="connsiteX18" fmla="*/ 58496 w 140984"/>
                  <a:gd name="connsiteY18" fmla="*/ 163354 h 172878"/>
                  <a:gd name="connsiteX19" fmla="*/ 58496 w 140984"/>
                  <a:gd name="connsiteY19" fmla="*/ 163354 h 172878"/>
                  <a:gd name="connsiteX20" fmla="*/ 28111 w 140984"/>
                  <a:gd name="connsiteY20" fmla="*/ 154876 h 172878"/>
                  <a:gd name="connsiteX21" fmla="*/ 25920 w 140984"/>
                  <a:gd name="connsiteY21" fmla="*/ 154210 h 172878"/>
                  <a:gd name="connsiteX22" fmla="*/ 22586 w 140984"/>
                  <a:gd name="connsiteY22" fmla="*/ 156305 h 172878"/>
                  <a:gd name="connsiteX23" fmla="*/ 22015 w 140984"/>
                  <a:gd name="connsiteY23" fmla="*/ 160591 h 172878"/>
                  <a:gd name="connsiteX24" fmla="*/ 20681 w 140984"/>
                  <a:gd name="connsiteY24" fmla="*/ 165925 h 172878"/>
                  <a:gd name="connsiteX25" fmla="*/ 9347 w 140984"/>
                  <a:gd name="connsiteY25" fmla="*/ 172402 h 172878"/>
                  <a:gd name="connsiteX26" fmla="*/ 7727 w 140984"/>
                  <a:gd name="connsiteY26" fmla="*/ 172879 h 172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0984" h="172878">
                    <a:moveTo>
                      <a:pt x="7727" y="172879"/>
                    </a:moveTo>
                    <a:cubicBezTo>
                      <a:pt x="6965" y="172879"/>
                      <a:pt x="6108" y="172688"/>
                      <a:pt x="5442" y="172212"/>
                    </a:cubicBezTo>
                    <a:cubicBezTo>
                      <a:pt x="4203" y="171450"/>
                      <a:pt x="3536" y="170116"/>
                      <a:pt x="3441" y="168783"/>
                    </a:cubicBezTo>
                    <a:lnTo>
                      <a:pt x="2965" y="159734"/>
                    </a:lnTo>
                    <a:cubicBezTo>
                      <a:pt x="1727" y="135922"/>
                      <a:pt x="488" y="111347"/>
                      <a:pt x="2013" y="86106"/>
                    </a:cubicBezTo>
                    <a:cubicBezTo>
                      <a:pt x="2108" y="85058"/>
                      <a:pt x="1822" y="84201"/>
                      <a:pt x="1155" y="83534"/>
                    </a:cubicBezTo>
                    <a:cubicBezTo>
                      <a:pt x="107" y="82391"/>
                      <a:pt x="-274" y="80772"/>
                      <a:pt x="203" y="79248"/>
                    </a:cubicBezTo>
                    <a:cubicBezTo>
                      <a:pt x="679" y="77629"/>
                      <a:pt x="1155" y="76105"/>
                      <a:pt x="1631" y="74486"/>
                    </a:cubicBezTo>
                    <a:cubicBezTo>
                      <a:pt x="2393" y="72009"/>
                      <a:pt x="3060" y="69532"/>
                      <a:pt x="3917" y="67151"/>
                    </a:cubicBezTo>
                    <a:cubicBezTo>
                      <a:pt x="6870" y="58769"/>
                      <a:pt x="15538" y="45720"/>
                      <a:pt x="25539" y="42767"/>
                    </a:cubicBezTo>
                    <a:cubicBezTo>
                      <a:pt x="25920" y="42672"/>
                      <a:pt x="26301" y="42577"/>
                      <a:pt x="26777" y="42577"/>
                    </a:cubicBezTo>
                    <a:cubicBezTo>
                      <a:pt x="27635" y="42577"/>
                      <a:pt x="28587" y="42863"/>
                      <a:pt x="29254" y="43339"/>
                    </a:cubicBezTo>
                    <a:cubicBezTo>
                      <a:pt x="30111" y="44005"/>
                      <a:pt x="31159" y="44386"/>
                      <a:pt x="32016" y="44386"/>
                    </a:cubicBezTo>
                    <a:cubicBezTo>
                      <a:pt x="32778" y="44386"/>
                      <a:pt x="33731" y="44196"/>
                      <a:pt x="34493" y="42481"/>
                    </a:cubicBezTo>
                    <a:cubicBezTo>
                      <a:pt x="46399" y="16764"/>
                      <a:pt x="67163" y="1714"/>
                      <a:pt x="93072" y="95"/>
                    </a:cubicBezTo>
                    <a:cubicBezTo>
                      <a:pt x="93929" y="95"/>
                      <a:pt x="94786" y="0"/>
                      <a:pt x="95643" y="0"/>
                    </a:cubicBezTo>
                    <a:cubicBezTo>
                      <a:pt x="131076" y="0"/>
                      <a:pt x="140792" y="43720"/>
                      <a:pt x="140982" y="66770"/>
                    </a:cubicBezTo>
                    <a:cubicBezTo>
                      <a:pt x="141173" y="91440"/>
                      <a:pt x="128695" y="120015"/>
                      <a:pt x="109264" y="139636"/>
                    </a:cubicBezTo>
                    <a:cubicBezTo>
                      <a:pt x="94119" y="154972"/>
                      <a:pt x="76022" y="163354"/>
                      <a:pt x="58496" y="163354"/>
                    </a:cubicBezTo>
                    <a:lnTo>
                      <a:pt x="58496" y="163354"/>
                    </a:lnTo>
                    <a:cubicBezTo>
                      <a:pt x="48113" y="163354"/>
                      <a:pt x="37826" y="160496"/>
                      <a:pt x="28111" y="154876"/>
                    </a:cubicBezTo>
                    <a:cubicBezTo>
                      <a:pt x="27349" y="154400"/>
                      <a:pt x="26587" y="154210"/>
                      <a:pt x="25920" y="154210"/>
                    </a:cubicBezTo>
                    <a:cubicBezTo>
                      <a:pt x="24682" y="154210"/>
                      <a:pt x="23444" y="154972"/>
                      <a:pt x="22586" y="156305"/>
                    </a:cubicBezTo>
                    <a:cubicBezTo>
                      <a:pt x="21729" y="157734"/>
                      <a:pt x="21443" y="159353"/>
                      <a:pt x="22015" y="160591"/>
                    </a:cubicBezTo>
                    <a:cubicBezTo>
                      <a:pt x="22872" y="162496"/>
                      <a:pt x="22301" y="164687"/>
                      <a:pt x="20681" y="165925"/>
                    </a:cubicBezTo>
                    <a:cubicBezTo>
                      <a:pt x="16776" y="168783"/>
                      <a:pt x="13157" y="170878"/>
                      <a:pt x="9347" y="172402"/>
                    </a:cubicBezTo>
                    <a:cubicBezTo>
                      <a:pt x="8870" y="172784"/>
                      <a:pt x="8299" y="172879"/>
                      <a:pt x="7727" y="172879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B9FDC5C2-DF68-41CA-B041-8B001816B5D9}"/>
                  </a:ext>
                </a:extLst>
              </p:cNvPr>
              <p:cNvSpPr/>
              <p:nvPr/>
            </p:nvSpPr>
            <p:spPr>
              <a:xfrm>
                <a:off x="5883575" y="2889408"/>
                <a:ext cx="764211" cy="432816"/>
              </a:xfrm>
              <a:custGeom>
                <a:avLst/>
                <a:gdLst>
                  <a:gd name="connsiteX0" fmla="*/ 661338 w 764211"/>
                  <a:gd name="connsiteY0" fmla="*/ 432816 h 432816"/>
                  <a:gd name="connsiteX1" fmla="*/ 660004 w 764211"/>
                  <a:gd name="connsiteY1" fmla="*/ 432625 h 432816"/>
                  <a:gd name="connsiteX2" fmla="*/ 643431 w 764211"/>
                  <a:gd name="connsiteY2" fmla="*/ 429958 h 432816"/>
                  <a:gd name="connsiteX3" fmla="*/ 635715 w 764211"/>
                  <a:gd name="connsiteY3" fmla="*/ 430530 h 432816"/>
                  <a:gd name="connsiteX4" fmla="*/ 635049 w 764211"/>
                  <a:gd name="connsiteY4" fmla="*/ 430530 h 432816"/>
                  <a:gd name="connsiteX5" fmla="*/ 631905 w 764211"/>
                  <a:gd name="connsiteY5" fmla="*/ 429197 h 432816"/>
                  <a:gd name="connsiteX6" fmla="*/ 630762 w 764211"/>
                  <a:gd name="connsiteY6" fmla="*/ 425387 h 432816"/>
                  <a:gd name="connsiteX7" fmla="*/ 621047 w 764211"/>
                  <a:gd name="connsiteY7" fmla="*/ 318992 h 432816"/>
                  <a:gd name="connsiteX8" fmla="*/ 612379 w 764211"/>
                  <a:gd name="connsiteY8" fmla="*/ 314801 h 432816"/>
                  <a:gd name="connsiteX9" fmla="*/ 590376 w 764211"/>
                  <a:gd name="connsiteY9" fmla="*/ 258032 h 432816"/>
                  <a:gd name="connsiteX10" fmla="*/ 598187 w 764211"/>
                  <a:gd name="connsiteY10" fmla="*/ 223647 h 432816"/>
                  <a:gd name="connsiteX11" fmla="*/ 607521 w 764211"/>
                  <a:gd name="connsiteY11" fmla="*/ 173641 h 432816"/>
                  <a:gd name="connsiteX12" fmla="*/ 604283 w 764211"/>
                  <a:gd name="connsiteY12" fmla="*/ 169926 h 432816"/>
                  <a:gd name="connsiteX13" fmla="*/ 602092 w 764211"/>
                  <a:gd name="connsiteY13" fmla="*/ 168974 h 432816"/>
                  <a:gd name="connsiteX14" fmla="*/ 598568 w 764211"/>
                  <a:gd name="connsiteY14" fmla="*/ 167640 h 432816"/>
                  <a:gd name="connsiteX15" fmla="*/ 594948 w 764211"/>
                  <a:gd name="connsiteY15" fmla="*/ 169640 h 432816"/>
                  <a:gd name="connsiteX16" fmla="*/ 468266 w 764211"/>
                  <a:gd name="connsiteY16" fmla="*/ 242316 h 432816"/>
                  <a:gd name="connsiteX17" fmla="*/ 419593 w 764211"/>
                  <a:gd name="connsiteY17" fmla="*/ 246888 h 432816"/>
                  <a:gd name="connsiteX18" fmla="*/ 398162 w 764211"/>
                  <a:gd name="connsiteY18" fmla="*/ 246507 h 432816"/>
                  <a:gd name="connsiteX19" fmla="*/ 377112 w 764211"/>
                  <a:gd name="connsiteY19" fmla="*/ 246126 h 432816"/>
                  <a:gd name="connsiteX20" fmla="*/ 333582 w 764211"/>
                  <a:gd name="connsiteY20" fmla="*/ 249936 h 432816"/>
                  <a:gd name="connsiteX21" fmla="*/ 332630 w 764211"/>
                  <a:gd name="connsiteY21" fmla="*/ 250031 h 432816"/>
                  <a:gd name="connsiteX22" fmla="*/ 328534 w 764211"/>
                  <a:gd name="connsiteY22" fmla="*/ 247174 h 432816"/>
                  <a:gd name="connsiteX23" fmla="*/ 325105 w 764211"/>
                  <a:gd name="connsiteY23" fmla="*/ 239363 h 432816"/>
                  <a:gd name="connsiteX24" fmla="*/ 213567 w 764211"/>
                  <a:gd name="connsiteY24" fmla="*/ 172403 h 432816"/>
                  <a:gd name="connsiteX25" fmla="*/ 90409 w 764211"/>
                  <a:gd name="connsiteY25" fmla="*/ 154877 h 432816"/>
                  <a:gd name="connsiteX26" fmla="*/ 38307 w 764211"/>
                  <a:gd name="connsiteY26" fmla="*/ 158306 h 432816"/>
                  <a:gd name="connsiteX27" fmla="*/ 37736 w 764211"/>
                  <a:gd name="connsiteY27" fmla="*/ 158306 h 432816"/>
                  <a:gd name="connsiteX28" fmla="*/ 35450 w 764211"/>
                  <a:gd name="connsiteY28" fmla="*/ 157639 h 432816"/>
                  <a:gd name="connsiteX29" fmla="*/ 17 w 764211"/>
                  <a:gd name="connsiteY29" fmla="*/ 62579 h 432816"/>
                  <a:gd name="connsiteX30" fmla="*/ 31068 w 764211"/>
                  <a:gd name="connsiteY30" fmla="*/ 22479 h 432816"/>
                  <a:gd name="connsiteX31" fmla="*/ 75360 w 764211"/>
                  <a:gd name="connsiteY31" fmla="*/ 34004 h 432816"/>
                  <a:gd name="connsiteX32" fmla="*/ 92219 w 764211"/>
                  <a:gd name="connsiteY32" fmla="*/ 40005 h 432816"/>
                  <a:gd name="connsiteX33" fmla="*/ 141654 w 764211"/>
                  <a:gd name="connsiteY33" fmla="*/ 46958 h 432816"/>
                  <a:gd name="connsiteX34" fmla="*/ 242238 w 764211"/>
                  <a:gd name="connsiteY34" fmla="*/ 32099 h 432816"/>
                  <a:gd name="connsiteX35" fmla="*/ 257478 w 764211"/>
                  <a:gd name="connsiteY35" fmla="*/ 28766 h 432816"/>
                  <a:gd name="connsiteX36" fmla="*/ 402829 w 764211"/>
                  <a:gd name="connsiteY36" fmla="*/ 11716 h 432816"/>
                  <a:gd name="connsiteX37" fmla="*/ 637144 w 764211"/>
                  <a:gd name="connsiteY37" fmla="*/ 84773 h 432816"/>
                  <a:gd name="connsiteX38" fmla="*/ 639144 w 764211"/>
                  <a:gd name="connsiteY38" fmla="*/ 85630 h 432816"/>
                  <a:gd name="connsiteX39" fmla="*/ 641335 w 764211"/>
                  <a:gd name="connsiteY39" fmla="*/ 84296 h 432816"/>
                  <a:gd name="connsiteX40" fmla="*/ 642002 w 764211"/>
                  <a:gd name="connsiteY40" fmla="*/ 83629 h 432816"/>
                  <a:gd name="connsiteX41" fmla="*/ 643145 w 764211"/>
                  <a:gd name="connsiteY41" fmla="*/ 79724 h 432816"/>
                  <a:gd name="connsiteX42" fmla="*/ 640287 w 764211"/>
                  <a:gd name="connsiteY42" fmla="*/ 9525 h 432816"/>
                  <a:gd name="connsiteX43" fmla="*/ 655146 w 764211"/>
                  <a:gd name="connsiteY43" fmla="*/ 191 h 432816"/>
                  <a:gd name="connsiteX44" fmla="*/ 657528 w 764211"/>
                  <a:gd name="connsiteY44" fmla="*/ 0 h 432816"/>
                  <a:gd name="connsiteX45" fmla="*/ 670196 w 764211"/>
                  <a:gd name="connsiteY45" fmla="*/ 5524 h 432816"/>
                  <a:gd name="connsiteX46" fmla="*/ 683912 w 764211"/>
                  <a:gd name="connsiteY46" fmla="*/ 75533 h 432816"/>
                  <a:gd name="connsiteX47" fmla="*/ 685055 w 764211"/>
                  <a:gd name="connsiteY47" fmla="*/ 78391 h 432816"/>
                  <a:gd name="connsiteX48" fmla="*/ 688293 w 764211"/>
                  <a:gd name="connsiteY48" fmla="*/ 79819 h 432816"/>
                  <a:gd name="connsiteX49" fmla="*/ 689341 w 764211"/>
                  <a:gd name="connsiteY49" fmla="*/ 79629 h 432816"/>
                  <a:gd name="connsiteX50" fmla="*/ 710106 w 764211"/>
                  <a:gd name="connsiteY50" fmla="*/ 76867 h 432816"/>
                  <a:gd name="connsiteX51" fmla="*/ 745348 w 764211"/>
                  <a:gd name="connsiteY51" fmla="*/ 82867 h 432816"/>
                  <a:gd name="connsiteX52" fmla="*/ 764208 w 764211"/>
                  <a:gd name="connsiteY52" fmla="*/ 101251 h 432816"/>
                  <a:gd name="connsiteX53" fmla="*/ 698866 w 764211"/>
                  <a:gd name="connsiteY53" fmla="*/ 150685 h 432816"/>
                  <a:gd name="connsiteX54" fmla="*/ 696009 w 764211"/>
                  <a:gd name="connsiteY54" fmla="*/ 154877 h 432816"/>
                  <a:gd name="connsiteX55" fmla="*/ 696104 w 764211"/>
                  <a:gd name="connsiteY55" fmla="*/ 155924 h 432816"/>
                  <a:gd name="connsiteX56" fmla="*/ 696485 w 764211"/>
                  <a:gd name="connsiteY56" fmla="*/ 157448 h 432816"/>
                  <a:gd name="connsiteX57" fmla="*/ 732489 w 764211"/>
                  <a:gd name="connsiteY57" fmla="*/ 419862 h 432816"/>
                  <a:gd name="connsiteX58" fmla="*/ 730299 w 764211"/>
                  <a:gd name="connsiteY58" fmla="*/ 422910 h 432816"/>
                  <a:gd name="connsiteX59" fmla="*/ 728203 w 764211"/>
                  <a:gd name="connsiteY59" fmla="*/ 423481 h 432816"/>
                  <a:gd name="connsiteX60" fmla="*/ 726489 w 764211"/>
                  <a:gd name="connsiteY60" fmla="*/ 423100 h 432816"/>
                  <a:gd name="connsiteX61" fmla="*/ 703248 w 764211"/>
                  <a:gd name="connsiteY61" fmla="*/ 418433 h 432816"/>
                  <a:gd name="connsiteX62" fmla="*/ 663719 w 764211"/>
                  <a:gd name="connsiteY62" fmla="*/ 431578 h 432816"/>
                  <a:gd name="connsiteX63" fmla="*/ 661338 w 764211"/>
                  <a:gd name="connsiteY63" fmla="*/ 432816 h 43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64211" h="432816">
                    <a:moveTo>
                      <a:pt x="661338" y="432816"/>
                    </a:moveTo>
                    <a:cubicBezTo>
                      <a:pt x="660861" y="432816"/>
                      <a:pt x="660385" y="432721"/>
                      <a:pt x="660004" y="432625"/>
                    </a:cubicBezTo>
                    <a:cubicBezTo>
                      <a:pt x="654480" y="430816"/>
                      <a:pt x="648955" y="429958"/>
                      <a:pt x="643431" y="429958"/>
                    </a:cubicBezTo>
                    <a:cubicBezTo>
                      <a:pt x="640859" y="429958"/>
                      <a:pt x="638287" y="430149"/>
                      <a:pt x="635715" y="430530"/>
                    </a:cubicBezTo>
                    <a:cubicBezTo>
                      <a:pt x="635525" y="430530"/>
                      <a:pt x="635239" y="430530"/>
                      <a:pt x="635049" y="430530"/>
                    </a:cubicBezTo>
                    <a:cubicBezTo>
                      <a:pt x="633906" y="430530"/>
                      <a:pt x="632763" y="430054"/>
                      <a:pt x="631905" y="429197"/>
                    </a:cubicBezTo>
                    <a:cubicBezTo>
                      <a:pt x="630953" y="428149"/>
                      <a:pt x="630477" y="426720"/>
                      <a:pt x="630762" y="425387"/>
                    </a:cubicBezTo>
                    <a:cubicBezTo>
                      <a:pt x="637144" y="391954"/>
                      <a:pt x="646860" y="341852"/>
                      <a:pt x="621047" y="318992"/>
                    </a:cubicBezTo>
                    <a:cubicBezTo>
                      <a:pt x="619047" y="317183"/>
                      <a:pt x="615999" y="315754"/>
                      <a:pt x="612379" y="314801"/>
                    </a:cubicBezTo>
                    <a:cubicBezTo>
                      <a:pt x="582471" y="306896"/>
                      <a:pt x="587614" y="275082"/>
                      <a:pt x="590376" y="258032"/>
                    </a:cubicBezTo>
                    <a:cubicBezTo>
                      <a:pt x="592281" y="246221"/>
                      <a:pt x="595234" y="234696"/>
                      <a:pt x="598187" y="223647"/>
                    </a:cubicBezTo>
                    <a:cubicBezTo>
                      <a:pt x="602568" y="206788"/>
                      <a:pt x="606759" y="190881"/>
                      <a:pt x="607521" y="173641"/>
                    </a:cubicBezTo>
                    <a:cubicBezTo>
                      <a:pt x="607521" y="172879"/>
                      <a:pt x="607617" y="170402"/>
                      <a:pt x="604283" y="169926"/>
                    </a:cubicBezTo>
                    <a:cubicBezTo>
                      <a:pt x="603426" y="169831"/>
                      <a:pt x="602664" y="169450"/>
                      <a:pt x="602092" y="168974"/>
                    </a:cubicBezTo>
                    <a:cubicBezTo>
                      <a:pt x="601140" y="168116"/>
                      <a:pt x="599806" y="167640"/>
                      <a:pt x="598568" y="167640"/>
                    </a:cubicBezTo>
                    <a:cubicBezTo>
                      <a:pt x="597044" y="167640"/>
                      <a:pt x="595901" y="168307"/>
                      <a:pt x="594948" y="169640"/>
                    </a:cubicBezTo>
                    <a:cubicBezTo>
                      <a:pt x="564849" y="214693"/>
                      <a:pt x="513986" y="231648"/>
                      <a:pt x="468266" y="242316"/>
                    </a:cubicBezTo>
                    <a:cubicBezTo>
                      <a:pt x="450740" y="246412"/>
                      <a:pt x="433023" y="246888"/>
                      <a:pt x="419593" y="246888"/>
                    </a:cubicBezTo>
                    <a:cubicBezTo>
                      <a:pt x="412449" y="246888"/>
                      <a:pt x="405306" y="246698"/>
                      <a:pt x="398162" y="246507"/>
                    </a:cubicBezTo>
                    <a:cubicBezTo>
                      <a:pt x="391113" y="246316"/>
                      <a:pt x="384065" y="246126"/>
                      <a:pt x="377112" y="246126"/>
                    </a:cubicBezTo>
                    <a:cubicBezTo>
                      <a:pt x="365015" y="246126"/>
                      <a:pt x="349108" y="246602"/>
                      <a:pt x="333582" y="249936"/>
                    </a:cubicBezTo>
                    <a:cubicBezTo>
                      <a:pt x="333297" y="250031"/>
                      <a:pt x="332916" y="250031"/>
                      <a:pt x="332630" y="250031"/>
                    </a:cubicBezTo>
                    <a:cubicBezTo>
                      <a:pt x="330820" y="250031"/>
                      <a:pt x="329201" y="248888"/>
                      <a:pt x="328534" y="247174"/>
                    </a:cubicBezTo>
                    <a:cubicBezTo>
                      <a:pt x="327486" y="244507"/>
                      <a:pt x="326439" y="241840"/>
                      <a:pt x="325105" y="239363"/>
                    </a:cubicBezTo>
                    <a:cubicBezTo>
                      <a:pt x="304055" y="198882"/>
                      <a:pt x="256049" y="184785"/>
                      <a:pt x="213567" y="172403"/>
                    </a:cubicBezTo>
                    <a:cubicBezTo>
                      <a:pt x="174420" y="160973"/>
                      <a:pt x="131843" y="154877"/>
                      <a:pt x="90409" y="154877"/>
                    </a:cubicBezTo>
                    <a:cubicBezTo>
                      <a:pt x="72502" y="154877"/>
                      <a:pt x="54881" y="156019"/>
                      <a:pt x="38307" y="158306"/>
                    </a:cubicBezTo>
                    <a:cubicBezTo>
                      <a:pt x="38117" y="158306"/>
                      <a:pt x="37926" y="158306"/>
                      <a:pt x="37736" y="158306"/>
                    </a:cubicBezTo>
                    <a:cubicBezTo>
                      <a:pt x="36974" y="158306"/>
                      <a:pt x="36117" y="158115"/>
                      <a:pt x="35450" y="157639"/>
                    </a:cubicBezTo>
                    <a:cubicBezTo>
                      <a:pt x="5541" y="139160"/>
                      <a:pt x="-364" y="95726"/>
                      <a:pt x="17" y="62579"/>
                    </a:cubicBezTo>
                    <a:cubicBezTo>
                      <a:pt x="303" y="35909"/>
                      <a:pt x="10685" y="22479"/>
                      <a:pt x="31068" y="22479"/>
                    </a:cubicBezTo>
                    <a:cubicBezTo>
                      <a:pt x="44594" y="22479"/>
                      <a:pt x="60215" y="28289"/>
                      <a:pt x="75360" y="34004"/>
                    </a:cubicBezTo>
                    <a:cubicBezTo>
                      <a:pt x="81265" y="36195"/>
                      <a:pt x="86980" y="38291"/>
                      <a:pt x="92219" y="40005"/>
                    </a:cubicBezTo>
                    <a:cubicBezTo>
                      <a:pt x="107173" y="44672"/>
                      <a:pt x="123366" y="46958"/>
                      <a:pt x="141654" y="46958"/>
                    </a:cubicBezTo>
                    <a:cubicBezTo>
                      <a:pt x="175182" y="46958"/>
                      <a:pt x="209281" y="39433"/>
                      <a:pt x="242238" y="32099"/>
                    </a:cubicBezTo>
                    <a:cubicBezTo>
                      <a:pt x="247381" y="30956"/>
                      <a:pt x="252525" y="29813"/>
                      <a:pt x="257478" y="28766"/>
                    </a:cubicBezTo>
                    <a:cubicBezTo>
                      <a:pt x="310627" y="17335"/>
                      <a:pt x="358157" y="11716"/>
                      <a:pt x="402829" y="11716"/>
                    </a:cubicBezTo>
                    <a:cubicBezTo>
                      <a:pt x="495317" y="11716"/>
                      <a:pt x="571898" y="35623"/>
                      <a:pt x="637144" y="84773"/>
                    </a:cubicBezTo>
                    <a:cubicBezTo>
                      <a:pt x="637906" y="85344"/>
                      <a:pt x="638573" y="85630"/>
                      <a:pt x="639144" y="85630"/>
                    </a:cubicBezTo>
                    <a:cubicBezTo>
                      <a:pt x="640192" y="85630"/>
                      <a:pt x="640954" y="84773"/>
                      <a:pt x="641335" y="84296"/>
                    </a:cubicBezTo>
                    <a:cubicBezTo>
                      <a:pt x="641526" y="84011"/>
                      <a:pt x="641716" y="83820"/>
                      <a:pt x="642002" y="83629"/>
                    </a:cubicBezTo>
                    <a:cubicBezTo>
                      <a:pt x="643240" y="82582"/>
                      <a:pt x="643621" y="81439"/>
                      <a:pt x="643145" y="79724"/>
                    </a:cubicBezTo>
                    <a:cubicBezTo>
                      <a:pt x="639525" y="67913"/>
                      <a:pt x="628476" y="27813"/>
                      <a:pt x="640287" y="9525"/>
                    </a:cubicBezTo>
                    <a:cubicBezTo>
                      <a:pt x="643716" y="4191"/>
                      <a:pt x="648765" y="1048"/>
                      <a:pt x="655146" y="191"/>
                    </a:cubicBezTo>
                    <a:cubicBezTo>
                      <a:pt x="656004" y="95"/>
                      <a:pt x="656766" y="0"/>
                      <a:pt x="657528" y="0"/>
                    </a:cubicBezTo>
                    <a:cubicBezTo>
                      <a:pt x="662290" y="0"/>
                      <a:pt x="666576" y="1905"/>
                      <a:pt x="670196" y="5524"/>
                    </a:cubicBezTo>
                    <a:cubicBezTo>
                      <a:pt x="683245" y="18955"/>
                      <a:pt x="684388" y="55150"/>
                      <a:pt x="683912" y="75533"/>
                    </a:cubicBezTo>
                    <a:cubicBezTo>
                      <a:pt x="683912" y="76867"/>
                      <a:pt x="684483" y="77819"/>
                      <a:pt x="685055" y="78391"/>
                    </a:cubicBezTo>
                    <a:cubicBezTo>
                      <a:pt x="685912" y="79248"/>
                      <a:pt x="687150" y="79819"/>
                      <a:pt x="688293" y="79819"/>
                    </a:cubicBezTo>
                    <a:cubicBezTo>
                      <a:pt x="688674" y="79819"/>
                      <a:pt x="689055" y="79724"/>
                      <a:pt x="689341" y="79629"/>
                    </a:cubicBezTo>
                    <a:cubicBezTo>
                      <a:pt x="695818" y="77819"/>
                      <a:pt x="702771" y="76867"/>
                      <a:pt x="710106" y="76867"/>
                    </a:cubicBezTo>
                    <a:cubicBezTo>
                      <a:pt x="721155" y="76867"/>
                      <a:pt x="732966" y="78867"/>
                      <a:pt x="745348" y="82867"/>
                    </a:cubicBezTo>
                    <a:cubicBezTo>
                      <a:pt x="758016" y="86963"/>
                      <a:pt x="764398" y="93154"/>
                      <a:pt x="764208" y="101251"/>
                    </a:cubicBezTo>
                    <a:cubicBezTo>
                      <a:pt x="763827" y="123539"/>
                      <a:pt x="709915" y="147447"/>
                      <a:pt x="698866" y="150685"/>
                    </a:cubicBezTo>
                    <a:cubicBezTo>
                      <a:pt x="696866" y="151257"/>
                      <a:pt x="695913" y="152686"/>
                      <a:pt x="696009" y="154877"/>
                    </a:cubicBezTo>
                    <a:cubicBezTo>
                      <a:pt x="696009" y="154877"/>
                      <a:pt x="696104" y="155924"/>
                      <a:pt x="696104" y="155924"/>
                    </a:cubicBezTo>
                    <a:cubicBezTo>
                      <a:pt x="696199" y="156115"/>
                      <a:pt x="696390" y="157258"/>
                      <a:pt x="696485" y="157448"/>
                    </a:cubicBezTo>
                    <a:cubicBezTo>
                      <a:pt x="732013" y="234791"/>
                      <a:pt x="746205" y="337757"/>
                      <a:pt x="732489" y="419862"/>
                    </a:cubicBezTo>
                    <a:cubicBezTo>
                      <a:pt x="732299" y="421196"/>
                      <a:pt x="731442" y="422339"/>
                      <a:pt x="730299" y="422910"/>
                    </a:cubicBezTo>
                    <a:cubicBezTo>
                      <a:pt x="729632" y="423291"/>
                      <a:pt x="728965" y="423481"/>
                      <a:pt x="728203" y="423481"/>
                    </a:cubicBezTo>
                    <a:cubicBezTo>
                      <a:pt x="727632" y="423481"/>
                      <a:pt x="727060" y="423386"/>
                      <a:pt x="726489" y="423100"/>
                    </a:cubicBezTo>
                    <a:cubicBezTo>
                      <a:pt x="719250" y="420052"/>
                      <a:pt x="711439" y="418433"/>
                      <a:pt x="703248" y="418433"/>
                    </a:cubicBezTo>
                    <a:cubicBezTo>
                      <a:pt x="689341" y="418433"/>
                      <a:pt x="675339" y="423100"/>
                      <a:pt x="663719" y="431578"/>
                    </a:cubicBezTo>
                    <a:cubicBezTo>
                      <a:pt x="663147" y="432530"/>
                      <a:pt x="662195" y="432816"/>
                      <a:pt x="661338" y="432816"/>
                    </a:cubicBezTo>
                    <a:close/>
                  </a:path>
                </a:pathLst>
              </a:custGeom>
              <a:solidFill>
                <a:srgbClr val="B8601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E1200A67-60E7-4864-A000-22705CBBDC3E}"/>
                  </a:ext>
                </a:extLst>
              </p:cNvPr>
              <p:cNvSpPr/>
              <p:nvPr/>
            </p:nvSpPr>
            <p:spPr>
              <a:xfrm>
                <a:off x="6127972" y="3091053"/>
                <a:ext cx="80147" cy="192976"/>
              </a:xfrm>
              <a:custGeom>
                <a:avLst/>
                <a:gdLst>
                  <a:gd name="connsiteX0" fmla="*/ 4318 w 80147"/>
                  <a:gd name="connsiteY0" fmla="*/ 192976 h 192976"/>
                  <a:gd name="connsiteX1" fmla="*/ 508 w 80147"/>
                  <a:gd name="connsiteY1" fmla="*/ 190691 h 192976"/>
                  <a:gd name="connsiteX2" fmla="*/ 794 w 80147"/>
                  <a:gd name="connsiteY2" fmla="*/ 186119 h 192976"/>
                  <a:gd name="connsiteX3" fmla="*/ 20320 w 80147"/>
                  <a:gd name="connsiteY3" fmla="*/ 6286 h 192976"/>
                  <a:gd name="connsiteX4" fmla="*/ 21177 w 80147"/>
                  <a:gd name="connsiteY4" fmla="*/ 1238 h 192976"/>
                  <a:gd name="connsiteX5" fmla="*/ 24225 w 80147"/>
                  <a:gd name="connsiteY5" fmla="*/ 0 h 192976"/>
                  <a:gd name="connsiteX6" fmla="*/ 26226 w 80147"/>
                  <a:gd name="connsiteY6" fmla="*/ 476 h 192976"/>
                  <a:gd name="connsiteX7" fmla="*/ 80042 w 80147"/>
                  <a:gd name="connsiteY7" fmla="*/ 83725 h 192976"/>
                  <a:gd name="connsiteX8" fmla="*/ 41561 w 80147"/>
                  <a:gd name="connsiteY8" fmla="*/ 183356 h 192976"/>
                  <a:gd name="connsiteX9" fmla="*/ 4318 w 80147"/>
                  <a:gd name="connsiteY9" fmla="*/ 192976 h 192976"/>
                  <a:gd name="connsiteX10" fmla="*/ 4318 w 80147"/>
                  <a:gd name="connsiteY10" fmla="*/ 192976 h 192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147" h="192976">
                    <a:moveTo>
                      <a:pt x="4318" y="192976"/>
                    </a:moveTo>
                    <a:cubicBezTo>
                      <a:pt x="2699" y="192976"/>
                      <a:pt x="1270" y="192119"/>
                      <a:pt x="508" y="190691"/>
                    </a:cubicBezTo>
                    <a:cubicBezTo>
                      <a:pt x="-254" y="189262"/>
                      <a:pt x="-159" y="187452"/>
                      <a:pt x="794" y="186119"/>
                    </a:cubicBezTo>
                    <a:cubicBezTo>
                      <a:pt x="31464" y="143066"/>
                      <a:pt x="46609" y="60579"/>
                      <a:pt x="20320" y="6286"/>
                    </a:cubicBezTo>
                    <a:cubicBezTo>
                      <a:pt x="19463" y="4572"/>
                      <a:pt x="19844" y="2572"/>
                      <a:pt x="21177" y="1238"/>
                    </a:cubicBezTo>
                    <a:cubicBezTo>
                      <a:pt x="22034" y="476"/>
                      <a:pt x="23082" y="0"/>
                      <a:pt x="24225" y="0"/>
                    </a:cubicBezTo>
                    <a:cubicBezTo>
                      <a:pt x="24892" y="0"/>
                      <a:pt x="25654" y="191"/>
                      <a:pt x="26226" y="476"/>
                    </a:cubicBezTo>
                    <a:cubicBezTo>
                      <a:pt x="60801" y="18859"/>
                      <a:pt x="78422" y="46006"/>
                      <a:pt x="80042" y="83725"/>
                    </a:cubicBezTo>
                    <a:cubicBezTo>
                      <a:pt x="81471" y="116491"/>
                      <a:pt x="68421" y="162592"/>
                      <a:pt x="41561" y="183356"/>
                    </a:cubicBezTo>
                    <a:cubicBezTo>
                      <a:pt x="31178" y="191452"/>
                      <a:pt x="16224" y="192786"/>
                      <a:pt x="4318" y="192976"/>
                    </a:cubicBezTo>
                    <a:cubicBezTo>
                      <a:pt x="4413" y="192976"/>
                      <a:pt x="4413" y="192976"/>
                      <a:pt x="4318" y="192976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2DB7FF20-CD89-42DA-87BA-6615D10370D0}"/>
                  </a:ext>
                </a:extLst>
              </p:cNvPr>
              <p:cNvSpPr/>
              <p:nvPr/>
            </p:nvSpPr>
            <p:spPr>
              <a:xfrm>
                <a:off x="5772743" y="3071336"/>
                <a:ext cx="162173" cy="216598"/>
              </a:xfrm>
              <a:custGeom>
                <a:avLst/>
                <a:gdLst>
                  <a:gd name="connsiteX0" fmla="*/ 57318 w 162173"/>
                  <a:gd name="connsiteY0" fmla="*/ 216598 h 216598"/>
                  <a:gd name="connsiteX1" fmla="*/ 12551 w 162173"/>
                  <a:gd name="connsiteY1" fmla="*/ 200692 h 216598"/>
                  <a:gd name="connsiteX2" fmla="*/ 11598 w 162173"/>
                  <a:gd name="connsiteY2" fmla="*/ 199358 h 216598"/>
                  <a:gd name="connsiteX3" fmla="*/ 3121 w 162173"/>
                  <a:gd name="connsiteY3" fmla="*/ 121253 h 216598"/>
                  <a:gd name="connsiteX4" fmla="*/ 73035 w 162173"/>
                  <a:gd name="connsiteY4" fmla="*/ 7525 h 216598"/>
                  <a:gd name="connsiteX5" fmla="*/ 110658 w 162173"/>
                  <a:gd name="connsiteY5" fmla="*/ 0 h 216598"/>
                  <a:gd name="connsiteX6" fmla="*/ 161427 w 162173"/>
                  <a:gd name="connsiteY6" fmla="*/ 45434 h 216598"/>
                  <a:gd name="connsiteX7" fmla="*/ 144758 w 162173"/>
                  <a:gd name="connsiteY7" fmla="*/ 129826 h 216598"/>
                  <a:gd name="connsiteX8" fmla="*/ 140091 w 162173"/>
                  <a:gd name="connsiteY8" fmla="*/ 143066 h 216598"/>
                  <a:gd name="connsiteX9" fmla="*/ 81131 w 162173"/>
                  <a:gd name="connsiteY9" fmla="*/ 213170 h 216598"/>
                  <a:gd name="connsiteX10" fmla="*/ 57318 w 162173"/>
                  <a:gd name="connsiteY10" fmla="*/ 216598 h 216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173" h="216598">
                    <a:moveTo>
                      <a:pt x="57318" y="216598"/>
                    </a:moveTo>
                    <a:cubicBezTo>
                      <a:pt x="39316" y="216598"/>
                      <a:pt x="23409" y="210979"/>
                      <a:pt x="12551" y="200692"/>
                    </a:cubicBezTo>
                    <a:cubicBezTo>
                      <a:pt x="12170" y="200311"/>
                      <a:pt x="11789" y="199835"/>
                      <a:pt x="11598" y="199358"/>
                    </a:cubicBezTo>
                    <a:cubicBezTo>
                      <a:pt x="-498" y="172688"/>
                      <a:pt x="-2784" y="151543"/>
                      <a:pt x="3121" y="121253"/>
                    </a:cubicBezTo>
                    <a:cubicBezTo>
                      <a:pt x="13980" y="65532"/>
                      <a:pt x="36840" y="28384"/>
                      <a:pt x="73035" y="7525"/>
                    </a:cubicBezTo>
                    <a:cubicBezTo>
                      <a:pt x="82750" y="3905"/>
                      <a:pt x="96466" y="0"/>
                      <a:pt x="110658" y="0"/>
                    </a:cubicBezTo>
                    <a:cubicBezTo>
                      <a:pt x="139519" y="0"/>
                      <a:pt x="157521" y="16097"/>
                      <a:pt x="161427" y="45434"/>
                    </a:cubicBezTo>
                    <a:cubicBezTo>
                      <a:pt x="165141" y="73152"/>
                      <a:pt x="154283" y="103251"/>
                      <a:pt x="144758" y="129826"/>
                    </a:cubicBezTo>
                    <a:cubicBezTo>
                      <a:pt x="143139" y="134302"/>
                      <a:pt x="141519" y="138779"/>
                      <a:pt x="140091" y="143066"/>
                    </a:cubicBezTo>
                    <a:cubicBezTo>
                      <a:pt x="130375" y="171260"/>
                      <a:pt x="117040" y="202311"/>
                      <a:pt x="81131" y="213170"/>
                    </a:cubicBezTo>
                    <a:cubicBezTo>
                      <a:pt x="73511" y="215455"/>
                      <a:pt x="65510" y="216598"/>
                      <a:pt x="57318" y="216598"/>
                    </a:cubicBezTo>
                    <a:close/>
                  </a:path>
                </a:pathLst>
              </a:custGeom>
              <a:solidFill>
                <a:srgbClr val="EF43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A3ECEB35-356B-410E-A509-AFB00F3D5BBC}"/>
                  </a:ext>
                </a:extLst>
              </p:cNvPr>
              <p:cNvSpPr/>
              <p:nvPr/>
            </p:nvSpPr>
            <p:spPr>
              <a:xfrm>
                <a:off x="5716986" y="3471005"/>
                <a:ext cx="173377" cy="245363"/>
              </a:xfrm>
              <a:custGeom>
                <a:avLst/>
                <a:gdLst>
                  <a:gd name="connsiteX0" fmla="*/ 33446 w 173377"/>
                  <a:gd name="connsiteY0" fmla="*/ 245364 h 245363"/>
                  <a:gd name="connsiteX1" fmla="*/ 10205 w 173377"/>
                  <a:gd name="connsiteY1" fmla="*/ 236887 h 245363"/>
                  <a:gd name="connsiteX2" fmla="*/ 204 w 173377"/>
                  <a:gd name="connsiteY2" fmla="*/ 187547 h 245363"/>
                  <a:gd name="connsiteX3" fmla="*/ 299 w 173377"/>
                  <a:gd name="connsiteY3" fmla="*/ 184118 h 245363"/>
                  <a:gd name="connsiteX4" fmla="*/ 10205 w 173377"/>
                  <a:gd name="connsiteY4" fmla="*/ 76295 h 245363"/>
                  <a:gd name="connsiteX5" fmla="*/ 10110 w 173377"/>
                  <a:gd name="connsiteY5" fmla="*/ 75057 h 245363"/>
                  <a:gd name="connsiteX6" fmla="*/ 12015 w 173377"/>
                  <a:gd name="connsiteY6" fmla="*/ 71247 h 245363"/>
                  <a:gd name="connsiteX7" fmla="*/ 88691 w 173377"/>
                  <a:gd name="connsiteY7" fmla="*/ 1524 h 245363"/>
                  <a:gd name="connsiteX8" fmla="*/ 92025 w 173377"/>
                  <a:gd name="connsiteY8" fmla="*/ 0 h 245363"/>
                  <a:gd name="connsiteX9" fmla="*/ 92787 w 173377"/>
                  <a:gd name="connsiteY9" fmla="*/ 95 h 245363"/>
                  <a:gd name="connsiteX10" fmla="*/ 96121 w 173377"/>
                  <a:gd name="connsiteY10" fmla="*/ 2857 h 245363"/>
                  <a:gd name="connsiteX11" fmla="*/ 107360 w 173377"/>
                  <a:gd name="connsiteY11" fmla="*/ 18193 h 245363"/>
                  <a:gd name="connsiteX12" fmla="*/ 108884 w 173377"/>
                  <a:gd name="connsiteY12" fmla="*/ 22860 h 245363"/>
                  <a:gd name="connsiteX13" fmla="*/ 123362 w 173377"/>
                  <a:gd name="connsiteY13" fmla="*/ 68961 h 245363"/>
                  <a:gd name="connsiteX14" fmla="*/ 127077 w 173377"/>
                  <a:gd name="connsiteY14" fmla="*/ 71818 h 245363"/>
                  <a:gd name="connsiteX15" fmla="*/ 128506 w 173377"/>
                  <a:gd name="connsiteY15" fmla="*/ 77152 h 245363"/>
                  <a:gd name="connsiteX16" fmla="*/ 135459 w 173377"/>
                  <a:gd name="connsiteY16" fmla="*/ 123539 h 245363"/>
                  <a:gd name="connsiteX17" fmla="*/ 166511 w 173377"/>
                  <a:gd name="connsiteY17" fmla="*/ 137065 h 245363"/>
                  <a:gd name="connsiteX18" fmla="*/ 171654 w 173377"/>
                  <a:gd name="connsiteY18" fmla="*/ 140684 h 245363"/>
                  <a:gd name="connsiteX19" fmla="*/ 171749 w 173377"/>
                  <a:gd name="connsiteY19" fmla="*/ 141256 h 245363"/>
                  <a:gd name="connsiteX20" fmla="*/ 130506 w 173377"/>
                  <a:gd name="connsiteY20" fmla="*/ 225171 h 245363"/>
                  <a:gd name="connsiteX21" fmla="*/ 39733 w 173377"/>
                  <a:gd name="connsiteY21" fmla="*/ 245173 h 245363"/>
                  <a:gd name="connsiteX22" fmla="*/ 33446 w 173377"/>
                  <a:gd name="connsiteY22" fmla="*/ 245364 h 245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3377" h="245363">
                    <a:moveTo>
                      <a:pt x="33446" y="245364"/>
                    </a:moveTo>
                    <a:cubicBezTo>
                      <a:pt x="23540" y="245364"/>
                      <a:pt x="15635" y="242506"/>
                      <a:pt x="10205" y="236887"/>
                    </a:cubicBezTo>
                    <a:cubicBezTo>
                      <a:pt x="-844" y="225552"/>
                      <a:pt x="-272" y="205359"/>
                      <a:pt x="204" y="187547"/>
                    </a:cubicBezTo>
                    <a:lnTo>
                      <a:pt x="299" y="184118"/>
                    </a:lnTo>
                    <a:cubicBezTo>
                      <a:pt x="1252" y="146113"/>
                      <a:pt x="2681" y="111823"/>
                      <a:pt x="10205" y="76295"/>
                    </a:cubicBezTo>
                    <a:cubicBezTo>
                      <a:pt x="10205" y="76295"/>
                      <a:pt x="10110" y="75057"/>
                      <a:pt x="10110" y="75057"/>
                    </a:cubicBezTo>
                    <a:cubicBezTo>
                      <a:pt x="10015" y="73533"/>
                      <a:pt x="10777" y="72104"/>
                      <a:pt x="12015" y="71247"/>
                    </a:cubicBezTo>
                    <a:cubicBezTo>
                      <a:pt x="39066" y="52959"/>
                      <a:pt x="63450" y="30766"/>
                      <a:pt x="88691" y="1524"/>
                    </a:cubicBezTo>
                    <a:cubicBezTo>
                      <a:pt x="89549" y="571"/>
                      <a:pt x="90692" y="0"/>
                      <a:pt x="92025" y="0"/>
                    </a:cubicBezTo>
                    <a:cubicBezTo>
                      <a:pt x="92311" y="0"/>
                      <a:pt x="92501" y="0"/>
                      <a:pt x="92787" y="95"/>
                    </a:cubicBezTo>
                    <a:cubicBezTo>
                      <a:pt x="94311" y="381"/>
                      <a:pt x="95549" y="1429"/>
                      <a:pt x="96121" y="2857"/>
                    </a:cubicBezTo>
                    <a:cubicBezTo>
                      <a:pt x="98597" y="9144"/>
                      <a:pt x="102407" y="14383"/>
                      <a:pt x="107360" y="18193"/>
                    </a:cubicBezTo>
                    <a:cubicBezTo>
                      <a:pt x="108789" y="19336"/>
                      <a:pt x="109361" y="21145"/>
                      <a:pt x="108884" y="22860"/>
                    </a:cubicBezTo>
                    <a:cubicBezTo>
                      <a:pt x="103931" y="39338"/>
                      <a:pt x="112409" y="58483"/>
                      <a:pt x="123362" y="68961"/>
                    </a:cubicBezTo>
                    <a:cubicBezTo>
                      <a:pt x="124505" y="70009"/>
                      <a:pt x="125744" y="70961"/>
                      <a:pt x="127077" y="71818"/>
                    </a:cubicBezTo>
                    <a:cubicBezTo>
                      <a:pt x="128792" y="73057"/>
                      <a:pt x="129363" y="75247"/>
                      <a:pt x="128506" y="77152"/>
                    </a:cubicBezTo>
                    <a:cubicBezTo>
                      <a:pt x="121648" y="92107"/>
                      <a:pt x="126791" y="111823"/>
                      <a:pt x="135459" y="123539"/>
                    </a:cubicBezTo>
                    <a:cubicBezTo>
                      <a:pt x="143555" y="134684"/>
                      <a:pt x="156795" y="137065"/>
                      <a:pt x="166511" y="137065"/>
                    </a:cubicBezTo>
                    <a:cubicBezTo>
                      <a:pt x="168606" y="137065"/>
                      <a:pt x="171368" y="138589"/>
                      <a:pt x="171654" y="140684"/>
                    </a:cubicBezTo>
                    <a:cubicBezTo>
                      <a:pt x="171654" y="140875"/>
                      <a:pt x="171749" y="141065"/>
                      <a:pt x="171749" y="141256"/>
                    </a:cubicBezTo>
                    <a:cubicBezTo>
                      <a:pt x="178131" y="173545"/>
                      <a:pt x="166034" y="212693"/>
                      <a:pt x="130506" y="225171"/>
                    </a:cubicBezTo>
                    <a:cubicBezTo>
                      <a:pt x="102026" y="235172"/>
                      <a:pt x="70594" y="242030"/>
                      <a:pt x="39733" y="245173"/>
                    </a:cubicBezTo>
                    <a:cubicBezTo>
                      <a:pt x="37352" y="245269"/>
                      <a:pt x="35351" y="245364"/>
                      <a:pt x="33446" y="245364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00" name="Graphic 114">
                <a:extLst>
                  <a:ext uri="{FF2B5EF4-FFF2-40B4-BE49-F238E27FC236}">
                    <a16:creationId xmlns:a16="http://schemas.microsoft.com/office/drawing/2014/main" id="{F4AD65D3-D3C0-42D5-8BD5-2A3E7F5A87D5}"/>
                  </a:ext>
                </a:extLst>
              </p:cNvPr>
              <p:cNvGrpSpPr/>
              <p:nvPr/>
            </p:nvGrpSpPr>
            <p:grpSpPr>
              <a:xfrm>
                <a:off x="5270825" y="3307079"/>
                <a:ext cx="685408" cy="559689"/>
                <a:chOff x="5270825" y="3307079"/>
                <a:chExt cx="685408" cy="559689"/>
              </a:xfrm>
              <a:solidFill>
                <a:srgbClr val="86D3EF"/>
              </a:solidFill>
            </p:grpSpPr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176A7CA8-362F-4156-85AD-1C83B0247237}"/>
                    </a:ext>
                  </a:extLst>
                </p:cNvPr>
                <p:cNvSpPr/>
                <p:nvPr/>
              </p:nvSpPr>
              <p:spPr>
                <a:xfrm>
                  <a:off x="5270825" y="3307079"/>
                  <a:ext cx="655837" cy="559689"/>
                </a:xfrm>
                <a:custGeom>
                  <a:avLst/>
                  <a:gdLst>
                    <a:gd name="connsiteX0" fmla="*/ 589145 w 655837"/>
                    <a:gd name="connsiteY0" fmla="*/ 113157 h 559689"/>
                    <a:gd name="connsiteX1" fmla="*/ 590098 w 655837"/>
                    <a:gd name="connsiteY1" fmla="*/ 113157 h 559689"/>
                    <a:gd name="connsiteX2" fmla="*/ 597718 w 655837"/>
                    <a:gd name="connsiteY2" fmla="*/ 113252 h 559689"/>
                    <a:gd name="connsiteX3" fmla="*/ 653344 w 655837"/>
                    <a:gd name="connsiteY3" fmla="*/ 95631 h 559689"/>
                    <a:gd name="connsiteX4" fmla="*/ 648200 w 655837"/>
                    <a:gd name="connsiteY4" fmla="*/ 64008 h 559689"/>
                    <a:gd name="connsiteX5" fmla="*/ 575525 w 655837"/>
                    <a:gd name="connsiteY5" fmla="*/ 28480 h 559689"/>
                    <a:gd name="connsiteX6" fmla="*/ 570381 w 655837"/>
                    <a:gd name="connsiteY6" fmla="*/ 28575 h 559689"/>
                    <a:gd name="connsiteX7" fmla="*/ 523709 w 655837"/>
                    <a:gd name="connsiteY7" fmla="*/ 32290 h 559689"/>
                    <a:gd name="connsiteX8" fmla="*/ 467511 w 655837"/>
                    <a:gd name="connsiteY8" fmla="*/ 36100 h 559689"/>
                    <a:gd name="connsiteX9" fmla="*/ 462558 w 655837"/>
                    <a:gd name="connsiteY9" fmla="*/ 36100 h 559689"/>
                    <a:gd name="connsiteX10" fmla="*/ 458462 w 655837"/>
                    <a:gd name="connsiteY10" fmla="*/ 31528 h 559689"/>
                    <a:gd name="connsiteX11" fmla="*/ 462463 w 655837"/>
                    <a:gd name="connsiteY11" fmla="*/ 27432 h 559689"/>
                    <a:gd name="connsiteX12" fmla="*/ 465606 w 655837"/>
                    <a:gd name="connsiteY12" fmla="*/ 27432 h 559689"/>
                    <a:gd name="connsiteX13" fmla="*/ 514469 w 655837"/>
                    <a:gd name="connsiteY13" fmla="*/ 23241 h 559689"/>
                    <a:gd name="connsiteX14" fmla="*/ 518279 w 655837"/>
                    <a:gd name="connsiteY14" fmla="*/ 19241 h 559689"/>
                    <a:gd name="connsiteX15" fmla="*/ 518279 w 655837"/>
                    <a:gd name="connsiteY15" fmla="*/ 18955 h 559689"/>
                    <a:gd name="connsiteX16" fmla="*/ 517898 w 655837"/>
                    <a:gd name="connsiteY16" fmla="*/ 3620 h 559689"/>
                    <a:gd name="connsiteX17" fmla="*/ 513612 w 655837"/>
                    <a:gd name="connsiteY17" fmla="*/ 0 h 559689"/>
                    <a:gd name="connsiteX18" fmla="*/ 382167 w 655837"/>
                    <a:gd name="connsiteY18" fmla="*/ 34862 h 559689"/>
                    <a:gd name="connsiteX19" fmla="*/ 336923 w 655837"/>
                    <a:gd name="connsiteY19" fmla="*/ 97822 h 559689"/>
                    <a:gd name="connsiteX20" fmla="*/ 318731 w 655837"/>
                    <a:gd name="connsiteY20" fmla="*/ 127254 h 559689"/>
                    <a:gd name="connsiteX21" fmla="*/ 190048 w 655837"/>
                    <a:gd name="connsiteY21" fmla="*/ 234125 h 559689"/>
                    <a:gd name="connsiteX22" fmla="*/ 142804 w 655837"/>
                    <a:gd name="connsiteY22" fmla="*/ 242316 h 559689"/>
                    <a:gd name="connsiteX23" fmla="*/ 48316 w 655837"/>
                    <a:gd name="connsiteY23" fmla="*/ 271463 h 559689"/>
                    <a:gd name="connsiteX24" fmla="*/ 215 w 655837"/>
                    <a:gd name="connsiteY24" fmla="*/ 375285 h 559689"/>
                    <a:gd name="connsiteX25" fmla="*/ 130421 w 655837"/>
                    <a:gd name="connsiteY25" fmla="*/ 555879 h 559689"/>
                    <a:gd name="connsiteX26" fmla="*/ 159568 w 655837"/>
                    <a:gd name="connsiteY26" fmla="*/ 559689 h 559689"/>
                    <a:gd name="connsiteX27" fmla="*/ 277868 w 655837"/>
                    <a:gd name="connsiteY27" fmla="*/ 496824 h 559689"/>
                    <a:gd name="connsiteX28" fmla="*/ 295680 w 655837"/>
                    <a:gd name="connsiteY28" fmla="*/ 478917 h 559689"/>
                    <a:gd name="connsiteX29" fmla="*/ 430649 w 655837"/>
                    <a:gd name="connsiteY29" fmla="*/ 375857 h 559689"/>
                    <a:gd name="connsiteX30" fmla="*/ 432173 w 655837"/>
                    <a:gd name="connsiteY30" fmla="*/ 375571 h 559689"/>
                    <a:gd name="connsiteX31" fmla="*/ 433031 w 655837"/>
                    <a:gd name="connsiteY31" fmla="*/ 375571 h 559689"/>
                    <a:gd name="connsiteX32" fmla="*/ 435983 w 655837"/>
                    <a:gd name="connsiteY32" fmla="*/ 374428 h 559689"/>
                    <a:gd name="connsiteX33" fmla="*/ 437412 w 655837"/>
                    <a:gd name="connsiteY33" fmla="*/ 371094 h 559689"/>
                    <a:gd name="connsiteX34" fmla="*/ 445508 w 655837"/>
                    <a:gd name="connsiteY34" fmla="*/ 251841 h 559689"/>
                    <a:gd name="connsiteX35" fmla="*/ 443699 w 655837"/>
                    <a:gd name="connsiteY35" fmla="*/ 247460 h 559689"/>
                    <a:gd name="connsiteX36" fmla="*/ 441222 w 655837"/>
                    <a:gd name="connsiteY36" fmla="*/ 246698 h 559689"/>
                    <a:gd name="connsiteX37" fmla="*/ 439031 w 655837"/>
                    <a:gd name="connsiteY37" fmla="*/ 247269 h 559689"/>
                    <a:gd name="connsiteX38" fmla="*/ 435983 w 655837"/>
                    <a:gd name="connsiteY38" fmla="*/ 249079 h 559689"/>
                    <a:gd name="connsiteX39" fmla="*/ 428649 w 655837"/>
                    <a:gd name="connsiteY39" fmla="*/ 253270 h 559689"/>
                    <a:gd name="connsiteX40" fmla="*/ 426458 w 655837"/>
                    <a:gd name="connsiteY40" fmla="*/ 253841 h 559689"/>
                    <a:gd name="connsiteX41" fmla="*/ 422077 w 655837"/>
                    <a:gd name="connsiteY41" fmla="*/ 249936 h 559689"/>
                    <a:gd name="connsiteX42" fmla="*/ 423982 w 655837"/>
                    <a:gd name="connsiteY42" fmla="*/ 245840 h 559689"/>
                    <a:gd name="connsiteX43" fmla="*/ 539330 w 655837"/>
                    <a:gd name="connsiteY43" fmla="*/ 147066 h 559689"/>
                    <a:gd name="connsiteX44" fmla="*/ 589145 w 655837"/>
                    <a:gd name="connsiteY44" fmla="*/ 113157 h 55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55837" h="559689">
                      <a:moveTo>
                        <a:pt x="589145" y="113157"/>
                      </a:moveTo>
                      <a:lnTo>
                        <a:pt x="590098" y="113157"/>
                      </a:lnTo>
                      <a:cubicBezTo>
                        <a:pt x="592384" y="113252"/>
                        <a:pt x="594956" y="113252"/>
                        <a:pt x="597718" y="113252"/>
                      </a:cubicBezTo>
                      <a:cubicBezTo>
                        <a:pt x="628579" y="113252"/>
                        <a:pt x="646772" y="107442"/>
                        <a:pt x="653344" y="95631"/>
                      </a:cubicBezTo>
                      <a:cubicBezTo>
                        <a:pt x="657916" y="87249"/>
                        <a:pt x="656201" y="76676"/>
                        <a:pt x="648200" y="64008"/>
                      </a:cubicBezTo>
                      <a:cubicBezTo>
                        <a:pt x="633056" y="40100"/>
                        <a:pt x="609243" y="28480"/>
                        <a:pt x="575525" y="28480"/>
                      </a:cubicBezTo>
                      <a:cubicBezTo>
                        <a:pt x="573810" y="28480"/>
                        <a:pt x="572096" y="28480"/>
                        <a:pt x="570381" y="28575"/>
                      </a:cubicBezTo>
                      <a:cubicBezTo>
                        <a:pt x="554760" y="29051"/>
                        <a:pt x="538949" y="30671"/>
                        <a:pt x="523709" y="32290"/>
                      </a:cubicBezTo>
                      <a:cubicBezTo>
                        <a:pt x="505325" y="34195"/>
                        <a:pt x="486275" y="36100"/>
                        <a:pt x="467511" y="36100"/>
                      </a:cubicBezTo>
                      <a:cubicBezTo>
                        <a:pt x="465892" y="36100"/>
                        <a:pt x="464273" y="36100"/>
                        <a:pt x="462558" y="36100"/>
                      </a:cubicBezTo>
                      <a:cubicBezTo>
                        <a:pt x="458558" y="36005"/>
                        <a:pt x="458367" y="32290"/>
                        <a:pt x="458462" y="31528"/>
                      </a:cubicBezTo>
                      <a:cubicBezTo>
                        <a:pt x="458462" y="30575"/>
                        <a:pt x="458748" y="27432"/>
                        <a:pt x="462463" y="27432"/>
                      </a:cubicBezTo>
                      <a:lnTo>
                        <a:pt x="465606" y="27432"/>
                      </a:lnTo>
                      <a:cubicBezTo>
                        <a:pt x="480656" y="27432"/>
                        <a:pt x="496658" y="25527"/>
                        <a:pt x="514469" y="23241"/>
                      </a:cubicBezTo>
                      <a:cubicBezTo>
                        <a:pt x="516565" y="22955"/>
                        <a:pt x="518089" y="21241"/>
                        <a:pt x="518279" y="19241"/>
                      </a:cubicBezTo>
                      <a:cubicBezTo>
                        <a:pt x="518279" y="19145"/>
                        <a:pt x="518279" y="19050"/>
                        <a:pt x="518279" y="18955"/>
                      </a:cubicBezTo>
                      <a:cubicBezTo>
                        <a:pt x="518851" y="13811"/>
                        <a:pt x="518756" y="8763"/>
                        <a:pt x="517898" y="3620"/>
                      </a:cubicBezTo>
                      <a:cubicBezTo>
                        <a:pt x="517517" y="1524"/>
                        <a:pt x="515708" y="0"/>
                        <a:pt x="513612" y="0"/>
                      </a:cubicBezTo>
                      <a:cubicBezTo>
                        <a:pt x="470559" y="0"/>
                        <a:pt x="417029" y="0"/>
                        <a:pt x="382167" y="34862"/>
                      </a:cubicBezTo>
                      <a:cubicBezTo>
                        <a:pt x="363022" y="53912"/>
                        <a:pt x="349782" y="76295"/>
                        <a:pt x="336923" y="97822"/>
                      </a:cubicBezTo>
                      <a:cubicBezTo>
                        <a:pt x="331113" y="107537"/>
                        <a:pt x="325208" y="117539"/>
                        <a:pt x="318731" y="127254"/>
                      </a:cubicBezTo>
                      <a:cubicBezTo>
                        <a:pt x="300919" y="153924"/>
                        <a:pt x="252722" y="217742"/>
                        <a:pt x="190048" y="234125"/>
                      </a:cubicBezTo>
                      <a:cubicBezTo>
                        <a:pt x="174903" y="238030"/>
                        <a:pt x="158615" y="240221"/>
                        <a:pt x="142804" y="242316"/>
                      </a:cubicBezTo>
                      <a:cubicBezTo>
                        <a:pt x="110133" y="246698"/>
                        <a:pt x="76319" y="251174"/>
                        <a:pt x="48316" y="271463"/>
                      </a:cubicBezTo>
                      <a:cubicBezTo>
                        <a:pt x="15359" y="295275"/>
                        <a:pt x="-2167" y="333185"/>
                        <a:pt x="215" y="375285"/>
                      </a:cubicBezTo>
                      <a:cubicBezTo>
                        <a:pt x="4310" y="448437"/>
                        <a:pt x="54126" y="535972"/>
                        <a:pt x="130421" y="555879"/>
                      </a:cubicBezTo>
                      <a:cubicBezTo>
                        <a:pt x="140137" y="558451"/>
                        <a:pt x="149948" y="559689"/>
                        <a:pt x="159568" y="559689"/>
                      </a:cubicBezTo>
                      <a:cubicBezTo>
                        <a:pt x="207764" y="559689"/>
                        <a:pt x="246341" y="527876"/>
                        <a:pt x="277868" y="496824"/>
                      </a:cubicBezTo>
                      <a:cubicBezTo>
                        <a:pt x="283774" y="491014"/>
                        <a:pt x="289679" y="485013"/>
                        <a:pt x="295680" y="478917"/>
                      </a:cubicBezTo>
                      <a:cubicBezTo>
                        <a:pt x="334542" y="439769"/>
                        <a:pt x="378643" y="395288"/>
                        <a:pt x="430649" y="375857"/>
                      </a:cubicBezTo>
                      <a:cubicBezTo>
                        <a:pt x="431030" y="375666"/>
                        <a:pt x="431507" y="375571"/>
                        <a:pt x="432173" y="375571"/>
                      </a:cubicBezTo>
                      <a:cubicBezTo>
                        <a:pt x="432269" y="375571"/>
                        <a:pt x="432840" y="375571"/>
                        <a:pt x="433031" y="375571"/>
                      </a:cubicBezTo>
                      <a:cubicBezTo>
                        <a:pt x="434078" y="375571"/>
                        <a:pt x="435126" y="375190"/>
                        <a:pt x="435983" y="374428"/>
                      </a:cubicBezTo>
                      <a:cubicBezTo>
                        <a:pt x="436936" y="373571"/>
                        <a:pt x="437412" y="372428"/>
                        <a:pt x="437412" y="371094"/>
                      </a:cubicBezTo>
                      <a:cubicBezTo>
                        <a:pt x="436460" y="326708"/>
                        <a:pt x="439127" y="287750"/>
                        <a:pt x="445508" y="251841"/>
                      </a:cubicBezTo>
                      <a:cubicBezTo>
                        <a:pt x="445794" y="250127"/>
                        <a:pt x="445127" y="248507"/>
                        <a:pt x="443699" y="247460"/>
                      </a:cubicBezTo>
                      <a:cubicBezTo>
                        <a:pt x="442937" y="246983"/>
                        <a:pt x="442079" y="246698"/>
                        <a:pt x="441222" y="246698"/>
                      </a:cubicBezTo>
                      <a:cubicBezTo>
                        <a:pt x="440460" y="246698"/>
                        <a:pt x="439698" y="246888"/>
                        <a:pt x="439031" y="247269"/>
                      </a:cubicBezTo>
                      <a:lnTo>
                        <a:pt x="435983" y="249079"/>
                      </a:lnTo>
                      <a:cubicBezTo>
                        <a:pt x="433602" y="250508"/>
                        <a:pt x="431221" y="251936"/>
                        <a:pt x="428649" y="253270"/>
                      </a:cubicBezTo>
                      <a:cubicBezTo>
                        <a:pt x="427887" y="253651"/>
                        <a:pt x="427220" y="253841"/>
                        <a:pt x="426458" y="253841"/>
                      </a:cubicBezTo>
                      <a:cubicBezTo>
                        <a:pt x="424363" y="253841"/>
                        <a:pt x="422553" y="251841"/>
                        <a:pt x="422077" y="249936"/>
                      </a:cubicBezTo>
                      <a:cubicBezTo>
                        <a:pt x="421410" y="247269"/>
                        <a:pt x="423315" y="246221"/>
                        <a:pt x="423982" y="245840"/>
                      </a:cubicBezTo>
                      <a:cubicBezTo>
                        <a:pt x="472369" y="219647"/>
                        <a:pt x="508945" y="188214"/>
                        <a:pt x="539330" y="147066"/>
                      </a:cubicBezTo>
                      <a:cubicBezTo>
                        <a:pt x="555903" y="124587"/>
                        <a:pt x="572667" y="113157"/>
                        <a:pt x="589145" y="113157"/>
                      </a:cubicBezTo>
                      <a:close/>
                    </a:path>
                  </a:pathLst>
                </a:custGeom>
                <a:solidFill>
                  <a:srgbClr val="86D3E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B5A7B0AD-8EF6-409B-9F19-0A5A5220D92D}"/>
                    </a:ext>
                  </a:extLst>
                </p:cNvPr>
                <p:cNvSpPr/>
                <p:nvPr/>
              </p:nvSpPr>
              <p:spPr>
                <a:xfrm>
                  <a:off x="5832032" y="3476434"/>
                  <a:ext cx="123046" cy="65055"/>
                </a:xfrm>
                <a:custGeom>
                  <a:avLst/>
                  <a:gdLst>
                    <a:gd name="connsiteX0" fmla="*/ 111186 w 123046"/>
                    <a:gd name="connsiteY0" fmla="*/ 0 h 65055"/>
                    <a:gd name="connsiteX1" fmla="*/ 108900 w 123046"/>
                    <a:gd name="connsiteY1" fmla="*/ 667 h 65055"/>
                    <a:gd name="connsiteX2" fmla="*/ 89755 w 123046"/>
                    <a:gd name="connsiteY2" fmla="*/ 9906 h 65055"/>
                    <a:gd name="connsiteX3" fmla="*/ 27842 w 123046"/>
                    <a:gd name="connsiteY3" fmla="*/ 22384 h 65055"/>
                    <a:gd name="connsiteX4" fmla="*/ 6411 w 123046"/>
                    <a:gd name="connsiteY4" fmla="*/ 19621 h 65055"/>
                    <a:gd name="connsiteX5" fmla="*/ 5173 w 123046"/>
                    <a:gd name="connsiteY5" fmla="*/ 19431 h 65055"/>
                    <a:gd name="connsiteX6" fmla="*/ 2982 w 123046"/>
                    <a:gd name="connsiteY6" fmla="*/ 20002 h 65055"/>
                    <a:gd name="connsiteX7" fmla="*/ 982 w 123046"/>
                    <a:gd name="connsiteY7" fmla="*/ 22765 h 65055"/>
                    <a:gd name="connsiteX8" fmla="*/ 6030 w 123046"/>
                    <a:gd name="connsiteY8" fmla="*/ 48482 h 65055"/>
                    <a:gd name="connsiteX9" fmla="*/ 48416 w 123046"/>
                    <a:gd name="connsiteY9" fmla="*/ 65056 h 65055"/>
                    <a:gd name="connsiteX10" fmla="*/ 59942 w 123046"/>
                    <a:gd name="connsiteY10" fmla="*/ 64103 h 65055"/>
                    <a:gd name="connsiteX11" fmla="*/ 121664 w 123046"/>
                    <a:gd name="connsiteY11" fmla="*/ 29242 h 65055"/>
                    <a:gd name="connsiteX12" fmla="*/ 114520 w 123046"/>
                    <a:gd name="connsiteY12" fmla="*/ 1429 h 65055"/>
                    <a:gd name="connsiteX13" fmla="*/ 111186 w 123046"/>
                    <a:gd name="connsiteY13" fmla="*/ 0 h 65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3046" h="65055">
                      <a:moveTo>
                        <a:pt x="111186" y="0"/>
                      </a:moveTo>
                      <a:cubicBezTo>
                        <a:pt x="110424" y="0"/>
                        <a:pt x="109567" y="190"/>
                        <a:pt x="108900" y="667"/>
                      </a:cubicBezTo>
                      <a:cubicBezTo>
                        <a:pt x="103280" y="4191"/>
                        <a:pt x="96803" y="7334"/>
                        <a:pt x="89755" y="9906"/>
                      </a:cubicBezTo>
                      <a:cubicBezTo>
                        <a:pt x="76896" y="14573"/>
                        <a:pt x="51750" y="22384"/>
                        <a:pt x="27842" y="22384"/>
                      </a:cubicBezTo>
                      <a:cubicBezTo>
                        <a:pt x="19841" y="22384"/>
                        <a:pt x="12602" y="21431"/>
                        <a:pt x="6411" y="19621"/>
                      </a:cubicBezTo>
                      <a:cubicBezTo>
                        <a:pt x="6030" y="19526"/>
                        <a:pt x="5649" y="19431"/>
                        <a:pt x="5173" y="19431"/>
                      </a:cubicBezTo>
                      <a:cubicBezTo>
                        <a:pt x="4411" y="19431"/>
                        <a:pt x="3649" y="19621"/>
                        <a:pt x="2982" y="20002"/>
                      </a:cubicBezTo>
                      <a:cubicBezTo>
                        <a:pt x="1934" y="20574"/>
                        <a:pt x="1172" y="21622"/>
                        <a:pt x="982" y="22765"/>
                      </a:cubicBezTo>
                      <a:cubicBezTo>
                        <a:pt x="-1304" y="32480"/>
                        <a:pt x="410" y="41434"/>
                        <a:pt x="6030" y="48482"/>
                      </a:cubicBezTo>
                      <a:cubicBezTo>
                        <a:pt x="15650" y="60674"/>
                        <a:pt x="34224" y="65056"/>
                        <a:pt x="48416" y="65056"/>
                      </a:cubicBezTo>
                      <a:cubicBezTo>
                        <a:pt x="52417" y="65056"/>
                        <a:pt x="56322" y="64675"/>
                        <a:pt x="59942" y="64103"/>
                      </a:cubicBezTo>
                      <a:cubicBezTo>
                        <a:pt x="65371" y="63151"/>
                        <a:pt x="112805" y="53721"/>
                        <a:pt x="121664" y="29242"/>
                      </a:cubicBezTo>
                      <a:cubicBezTo>
                        <a:pt x="124902" y="20288"/>
                        <a:pt x="122426" y="10954"/>
                        <a:pt x="114520" y="1429"/>
                      </a:cubicBezTo>
                      <a:cubicBezTo>
                        <a:pt x="113758" y="571"/>
                        <a:pt x="112520" y="0"/>
                        <a:pt x="111186" y="0"/>
                      </a:cubicBezTo>
                      <a:close/>
                    </a:path>
                  </a:pathLst>
                </a:custGeom>
                <a:solidFill>
                  <a:srgbClr val="86D3E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B4CAA1B5-739C-42E2-8A7E-F7C22791B4F5}"/>
                    </a:ext>
                  </a:extLst>
                </p:cNvPr>
                <p:cNvSpPr/>
                <p:nvPr/>
              </p:nvSpPr>
              <p:spPr>
                <a:xfrm>
                  <a:off x="5851268" y="3532536"/>
                  <a:ext cx="93390" cy="67056"/>
                </a:xfrm>
                <a:custGeom>
                  <a:avLst/>
                  <a:gdLst>
                    <a:gd name="connsiteX0" fmla="*/ 88998 w 93390"/>
                    <a:gd name="connsiteY0" fmla="*/ 286 h 67056"/>
                    <a:gd name="connsiteX1" fmla="*/ 87379 w 93390"/>
                    <a:gd name="connsiteY1" fmla="*/ 0 h 67056"/>
                    <a:gd name="connsiteX2" fmla="*/ 85188 w 93390"/>
                    <a:gd name="connsiteY2" fmla="*/ 571 h 67056"/>
                    <a:gd name="connsiteX3" fmla="*/ 38896 w 93390"/>
                    <a:gd name="connsiteY3" fmla="*/ 17050 h 67056"/>
                    <a:gd name="connsiteX4" fmla="*/ 23942 w 93390"/>
                    <a:gd name="connsiteY4" fmla="*/ 18193 h 67056"/>
                    <a:gd name="connsiteX5" fmla="*/ 7464 w 93390"/>
                    <a:gd name="connsiteY5" fmla="*/ 16478 h 67056"/>
                    <a:gd name="connsiteX6" fmla="*/ 6512 w 93390"/>
                    <a:gd name="connsiteY6" fmla="*/ 16383 h 67056"/>
                    <a:gd name="connsiteX7" fmla="*/ 2511 w 93390"/>
                    <a:gd name="connsiteY7" fmla="*/ 19050 h 67056"/>
                    <a:gd name="connsiteX8" fmla="*/ 16417 w 93390"/>
                    <a:gd name="connsiteY8" fmla="*/ 63722 h 67056"/>
                    <a:gd name="connsiteX9" fmla="*/ 32419 w 93390"/>
                    <a:gd name="connsiteY9" fmla="*/ 67056 h 67056"/>
                    <a:gd name="connsiteX10" fmla="*/ 48326 w 93390"/>
                    <a:gd name="connsiteY10" fmla="*/ 64484 h 67056"/>
                    <a:gd name="connsiteX11" fmla="*/ 91760 w 93390"/>
                    <a:gd name="connsiteY11" fmla="*/ 3238 h 67056"/>
                    <a:gd name="connsiteX12" fmla="*/ 88998 w 93390"/>
                    <a:gd name="connsiteY12" fmla="*/ 286 h 67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390" h="67056">
                      <a:moveTo>
                        <a:pt x="88998" y="286"/>
                      </a:moveTo>
                      <a:cubicBezTo>
                        <a:pt x="88426" y="95"/>
                        <a:pt x="87950" y="0"/>
                        <a:pt x="87379" y="0"/>
                      </a:cubicBezTo>
                      <a:cubicBezTo>
                        <a:pt x="86617" y="0"/>
                        <a:pt x="85855" y="190"/>
                        <a:pt x="85188" y="571"/>
                      </a:cubicBezTo>
                      <a:cubicBezTo>
                        <a:pt x="71758" y="8572"/>
                        <a:pt x="54422" y="14764"/>
                        <a:pt x="38896" y="17050"/>
                      </a:cubicBezTo>
                      <a:cubicBezTo>
                        <a:pt x="33848" y="17812"/>
                        <a:pt x="28800" y="18193"/>
                        <a:pt x="23942" y="18193"/>
                      </a:cubicBezTo>
                      <a:cubicBezTo>
                        <a:pt x="17942" y="18193"/>
                        <a:pt x="12417" y="17621"/>
                        <a:pt x="7464" y="16478"/>
                      </a:cubicBezTo>
                      <a:cubicBezTo>
                        <a:pt x="7178" y="16383"/>
                        <a:pt x="6797" y="16383"/>
                        <a:pt x="6512" y="16383"/>
                      </a:cubicBezTo>
                      <a:cubicBezTo>
                        <a:pt x="4797" y="16383"/>
                        <a:pt x="3178" y="17431"/>
                        <a:pt x="2511" y="19050"/>
                      </a:cubicBezTo>
                      <a:cubicBezTo>
                        <a:pt x="-3585" y="33433"/>
                        <a:pt x="1559" y="56864"/>
                        <a:pt x="16417" y="63722"/>
                      </a:cubicBezTo>
                      <a:cubicBezTo>
                        <a:pt x="21180" y="65913"/>
                        <a:pt x="26609" y="67056"/>
                        <a:pt x="32419" y="67056"/>
                      </a:cubicBezTo>
                      <a:cubicBezTo>
                        <a:pt x="37468" y="67056"/>
                        <a:pt x="42897" y="66199"/>
                        <a:pt x="48326" y="64484"/>
                      </a:cubicBezTo>
                      <a:cubicBezTo>
                        <a:pt x="82235" y="53911"/>
                        <a:pt x="98904" y="30480"/>
                        <a:pt x="91760" y="3238"/>
                      </a:cubicBezTo>
                      <a:cubicBezTo>
                        <a:pt x="91189" y="1905"/>
                        <a:pt x="90236" y="857"/>
                        <a:pt x="88998" y="286"/>
                      </a:cubicBezTo>
                      <a:close/>
                    </a:path>
                  </a:pathLst>
                </a:custGeom>
                <a:solidFill>
                  <a:srgbClr val="86D3E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6D7C8CF5-8380-4EF2-9AE4-7838D9628D55}"/>
                    </a:ext>
                  </a:extLst>
                </p:cNvPr>
                <p:cNvSpPr/>
                <p:nvPr/>
              </p:nvSpPr>
              <p:spPr>
                <a:xfrm>
                  <a:off x="5818143" y="3413855"/>
                  <a:ext cx="138089" cy="77057"/>
                </a:xfrm>
                <a:custGeom>
                  <a:avLst/>
                  <a:gdLst>
                    <a:gd name="connsiteX0" fmla="*/ 83641 w 138089"/>
                    <a:gd name="connsiteY0" fmla="*/ 70009 h 77057"/>
                    <a:gd name="connsiteX1" fmla="*/ 87928 w 138089"/>
                    <a:gd name="connsiteY1" fmla="*/ 68770 h 77057"/>
                    <a:gd name="connsiteX2" fmla="*/ 121360 w 138089"/>
                    <a:gd name="connsiteY2" fmla="*/ 54578 h 77057"/>
                    <a:gd name="connsiteX3" fmla="*/ 137934 w 138089"/>
                    <a:gd name="connsiteY3" fmla="*/ 22479 h 77057"/>
                    <a:gd name="connsiteX4" fmla="*/ 120313 w 138089"/>
                    <a:gd name="connsiteY4" fmla="*/ 381 h 77057"/>
                    <a:gd name="connsiteX5" fmla="*/ 118503 w 138089"/>
                    <a:gd name="connsiteY5" fmla="*/ 0 h 77057"/>
                    <a:gd name="connsiteX6" fmla="*/ 114883 w 138089"/>
                    <a:gd name="connsiteY6" fmla="*/ 1905 h 77057"/>
                    <a:gd name="connsiteX7" fmla="*/ 89261 w 138089"/>
                    <a:gd name="connsiteY7" fmla="*/ 15526 h 77057"/>
                    <a:gd name="connsiteX8" fmla="*/ 70497 w 138089"/>
                    <a:gd name="connsiteY8" fmla="*/ 17335 h 77057"/>
                    <a:gd name="connsiteX9" fmla="*/ 60496 w 138089"/>
                    <a:gd name="connsiteY9" fmla="*/ 17145 h 77057"/>
                    <a:gd name="connsiteX10" fmla="*/ 50780 w 138089"/>
                    <a:gd name="connsiteY10" fmla="*/ 16954 h 77057"/>
                    <a:gd name="connsiteX11" fmla="*/ 4870 w 138089"/>
                    <a:gd name="connsiteY11" fmla="*/ 37814 h 77057"/>
                    <a:gd name="connsiteX12" fmla="*/ 964 w 138089"/>
                    <a:gd name="connsiteY12" fmla="*/ 42577 h 77057"/>
                    <a:gd name="connsiteX13" fmla="*/ 107 w 138089"/>
                    <a:gd name="connsiteY13" fmla="*/ 46291 h 77057"/>
                    <a:gd name="connsiteX14" fmla="*/ 298 w 138089"/>
                    <a:gd name="connsiteY14" fmla="*/ 46863 h 77057"/>
                    <a:gd name="connsiteX15" fmla="*/ 42589 w 138089"/>
                    <a:gd name="connsiteY15" fmla="*/ 77057 h 77057"/>
                    <a:gd name="connsiteX16" fmla="*/ 83641 w 138089"/>
                    <a:gd name="connsiteY16" fmla="*/ 70009 h 77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8089" h="77057">
                      <a:moveTo>
                        <a:pt x="83641" y="70009"/>
                      </a:moveTo>
                      <a:lnTo>
                        <a:pt x="87928" y="68770"/>
                      </a:lnTo>
                      <a:cubicBezTo>
                        <a:pt x="99167" y="65532"/>
                        <a:pt x="111931" y="61817"/>
                        <a:pt x="121360" y="54578"/>
                      </a:cubicBezTo>
                      <a:cubicBezTo>
                        <a:pt x="132981" y="45625"/>
                        <a:pt x="139172" y="33623"/>
                        <a:pt x="137934" y="22479"/>
                      </a:cubicBezTo>
                      <a:cubicBezTo>
                        <a:pt x="136886" y="13049"/>
                        <a:pt x="130695" y="5239"/>
                        <a:pt x="120313" y="381"/>
                      </a:cubicBezTo>
                      <a:cubicBezTo>
                        <a:pt x="119741" y="95"/>
                        <a:pt x="119074" y="0"/>
                        <a:pt x="118503" y="0"/>
                      </a:cubicBezTo>
                      <a:cubicBezTo>
                        <a:pt x="117074" y="0"/>
                        <a:pt x="115741" y="667"/>
                        <a:pt x="114883" y="1905"/>
                      </a:cubicBezTo>
                      <a:cubicBezTo>
                        <a:pt x="109359" y="10096"/>
                        <a:pt x="98310" y="13430"/>
                        <a:pt x="89261" y="15526"/>
                      </a:cubicBezTo>
                      <a:cubicBezTo>
                        <a:pt x="83737" y="16764"/>
                        <a:pt x="77926" y="17335"/>
                        <a:pt x="70497" y="17335"/>
                      </a:cubicBezTo>
                      <a:cubicBezTo>
                        <a:pt x="67068" y="17335"/>
                        <a:pt x="63734" y="17240"/>
                        <a:pt x="60496" y="17145"/>
                      </a:cubicBezTo>
                      <a:cubicBezTo>
                        <a:pt x="57162" y="17050"/>
                        <a:pt x="53923" y="16954"/>
                        <a:pt x="50780" y="16954"/>
                      </a:cubicBezTo>
                      <a:cubicBezTo>
                        <a:pt x="35635" y="16954"/>
                        <a:pt x="19538" y="19526"/>
                        <a:pt x="4870" y="37814"/>
                      </a:cubicBezTo>
                      <a:lnTo>
                        <a:pt x="964" y="42577"/>
                      </a:lnTo>
                      <a:cubicBezTo>
                        <a:pt x="107" y="43624"/>
                        <a:pt x="-179" y="44958"/>
                        <a:pt x="107" y="46291"/>
                      </a:cubicBezTo>
                      <a:cubicBezTo>
                        <a:pt x="107" y="46482"/>
                        <a:pt x="202" y="46672"/>
                        <a:pt x="298" y="46863"/>
                      </a:cubicBezTo>
                      <a:cubicBezTo>
                        <a:pt x="2584" y="60769"/>
                        <a:pt x="11918" y="77057"/>
                        <a:pt x="42589" y="77057"/>
                      </a:cubicBezTo>
                      <a:cubicBezTo>
                        <a:pt x="54304" y="76962"/>
                        <a:pt x="68116" y="74581"/>
                        <a:pt x="83641" y="70009"/>
                      </a:cubicBezTo>
                      <a:close/>
                    </a:path>
                  </a:pathLst>
                </a:custGeom>
                <a:solidFill>
                  <a:srgbClr val="86D3E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71C368B9-FC14-45E9-90B5-E716E8455174}"/>
                  </a:ext>
                </a:extLst>
              </p:cNvPr>
              <p:cNvSpPr/>
              <p:nvPr/>
            </p:nvSpPr>
            <p:spPr>
              <a:xfrm>
                <a:off x="5796238" y="3053143"/>
                <a:ext cx="356180" cy="322897"/>
              </a:xfrm>
              <a:custGeom>
                <a:avLst/>
                <a:gdLst>
                  <a:gd name="connsiteX0" fmla="*/ 138313 w 356180"/>
                  <a:gd name="connsiteY0" fmla="*/ 322802 h 322897"/>
                  <a:gd name="connsiteX1" fmla="*/ 134789 w 356180"/>
                  <a:gd name="connsiteY1" fmla="*/ 320421 h 322897"/>
                  <a:gd name="connsiteX2" fmla="*/ 92307 w 356180"/>
                  <a:gd name="connsiteY2" fmla="*/ 280702 h 322897"/>
                  <a:gd name="connsiteX3" fmla="*/ 44587 w 356180"/>
                  <a:gd name="connsiteY3" fmla="*/ 272034 h 322897"/>
                  <a:gd name="connsiteX4" fmla="*/ 6487 w 356180"/>
                  <a:gd name="connsiteY4" fmla="*/ 274796 h 322897"/>
                  <a:gd name="connsiteX5" fmla="*/ 6011 w 356180"/>
                  <a:gd name="connsiteY5" fmla="*/ 274796 h 322897"/>
                  <a:gd name="connsiteX6" fmla="*/ 2963 w 356180"/>
                  <a:gd name="connsiteY6" fmla="*/ 273558 h 322897"/>
                  <a:gd name="connsiteX7" fmla="*/ 1725 w 356180"/>
                  <a:gd name="connsiteY7" fmla="*/ 270034 h 322897"/>
                  <a:gd name="connsiteX8" fmla="*/ 201 w 356180"/>
                  <a:gd name="connsiteY8" fmla="*/ 243554 h 322897"/>
                  <a:gd name="connsiteX9" fmla="*/ 1248 w 356180"/>
                  <a:gd name="connsiteY9" fmla="*/ 239173 h 322897"/>
                  <a:gd name="connsiteX10" fmla="*/ 4296 w 356180"/>
                  <a:gd name="connsiteY10" fmla="*/ 237935 h 322897"/>
                  <a:gd name="connsiteX11" fmla="*/ 5630 w 356180"/>
                  <a:gd name="connsiteY11" fmla="*/ 238125 h 322897"/>
                  <a:gd name="connsiteX12" fmla="*/ 26680 w 356180"/>
                  <a:gd name="connsiteY12" fmla="*/ 242411 h 322897"/>
                  <a:gd name="connsiteX13" fmla="*/ 36872 w 356180"/>
                  <a:gd name="connsiteY13" fmla="*/ 242983 h 322897"/>
                  <a:gd name="connsiteX14" fmla="*/ 117072 w 356180"/>
                  <a:gd name="connsiteY14" fmla="*/ 184214 h 322897"/>
                  <a:gd name="connsiteX15" fmla="*/ 140599 w 356180"/>
                  <a:gd name="connsiteY15" fmla="*/ 37147 h 322897"/>
                  <a:gd name="connsiteX16" fmla="*/ 110500 w 356180"/>
                  <a:gd name="connsiteY16" fmla="*/ 13144 h 322897"/>
                  <a:gd name="connsiteX17" fmla="*/ 107452 w 356180"/>
                  <a:gd name="connsiteY17" fmla="*/ 8763 h 322897"/>
                  <a:gd name="connsiteX18" fmla="*/ 110976 w 356180"/>
                  <a:gd name="connsiteY18" fmla="*/ 4763 h 322897"/>
                  <a:gd name="connsiteX19" fmla="*/ 119454 w 356180"/>
                  <a:gd name="connsiteY19" fmla="*/ 3429 h 322897"/>
                  <a:gd name="connsiteX20" fmla="*/ 120978 w 356180"/>
                  <a:gd name="connsiteY20" fmla="*/ 3334 h 322897"/>
                  <a:gd name="connsiteX21" fmla="*/ 122216 w 356180"/>
                  <a:gd name="connsiteY21" fmla="*/ 3429 h 322897"/>
                  <a:gd name="connsiteX22" fmla="*/ 123835 w 356180"/>
                  <a:gd name="connsiteY22" fmla="*/ 3048 h 322897"/>
                  <a:gd name="connsiteX23" fmla="*/ 125264 w 356180"/>
                  <a:gd name="connsiteY23" fmla="*/ 2572 h 322897"/>
                  <a:gd name="connsiteX24" fmla="*/ 168793 w 356180"/>
                  <a:gd name="connsiteY24" fmla="*/ 0 h 322897"/>
                  <a:gd name="connsiteX25" fmla="*/ 298619 w 356180"/>
                  <a:gd name="connsiteY25" fmla="*/ 17431 h 322897"/>
                  <a:gd name="connsiteX26" fmla="*/ 328146 w 356180"/>
                  <a:gd name="connsiteY26" fmla="*/ 26098 h 322897"/>
                  <a:gd name="connsiteX27" fmla="*/ 329766 w 356180"/>
                  <a:gd name="connsiteY27" fmla="*/ 27051 h 322897"/>
                  <a:gd name="connsiteX28" fmla="*/ 330337 w 356180"/>
                  <a:gd name="connsiteY28" fmla="*/ 27622 h 322897"/>
                  <a:gd name="connsiteX29" fmla="*/ 317193 w 356180"/>
                  <a:gd name="connsiteY29" fmla="*/ 229362 h 322897"/>
                  <a:gd name="connsiteX30" fmla="*/ 314049 w 356180"/>
                  <a:gd name="connsiteY30" fmla="*/ 230695 h 322897"/>
                  <a:gd name="connsiteX31" fmla="*/ 308239 w 356180"/>
                  <a:gd name="connsiteY31" fmla="*/ 230600 h 322897"/>
                  <a:gd name="connsiteX32" fmla="*/ 305667 w 356180"/>
                  <a:gd name="connsiteY32" fmla="*/ 230600 h 322897"/>
                  <a:gd name="connsiteX33" fmla="*/ 142028 w 356180"/>
                  <a:gd name="connsiteY33" fmla="*/ 321088 h 322897"/>
                  <a:gd name="connsiteX34" fmla="*/ 138504 w 356180"/>
                  <a:gd name="connsiteY34" fmla="*/ 322898 h 322897"/>
                  <a:gd name="connsiteX35" fmla="*/ 138313 w 356180"/>
                  <a:gd name="connsiteY35" fmla="*/ 322802 h 322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356180" h="322897">
                    <a:moveTo>
                      <a:pt x="138313" y="322802"/>
                    </a:moveTo>
                    <a:cubicBezTo>
                      <a:pt x="136789" y="322707"/>
                      <a:pt x="135456" y="321755"/>
                      <a:pt x="134789" y="320421"/>
                    </a:cubicBezTo>
                    <a:cubicBezTo>
                      <a:pt x="126216" y="303943"/>
                      <a:pt x="109643" y="288322"/>
                      <a:pt x="92307" y="280702"/>
                    </a:cubicBezTo>
                    <a:cubicBezTo>
                      <a:pt x="79068" y="274796"/>
                      <a:pt x="63447" y="272034"/>
                      <a:pt x="44587" y="272034"/>
                    </a:cubicBezTo>
                    <a:cubicBezTo>
                      <a:pt x="31062" y="272034"/>
                      <a:pt x="17155" y="273463"/>
                      <a:pt x="6487" y="274796"/>
                    </a:cubicBezTo>
                    <a:cubicBezTo>
                      <a:pt x="6297" y="274796"/>
                      <a:pt x="6106" y="274796"/>
                      <a:pt x="6011" y="274796"/>
                    </a:cubicBezTo>
                    <a:cubicBezTo>
                      <a:pt x="4868" y="274796"/>
                      <a:pt x="3820" y="274320"/>
                      <a:pt x="2963" y="273558"/>
                    </a:cubicBezTo>
                    <a:cubicBezTo>
                      <a:pt x="2010" y="272606"/>
                      <a:pt x="1534" y="271272"/>
                      <a:pt x="1725" y="270034"/>
                    </a:cubicBezTo>
                    <a:cubicBezTo>
                      <a:pt x="2963" y="258318"/>
                      <a:pt x="2582" y="251079"/>
                      <a:pt x="201" y="243554"/>
                    </a:cubicBezTo>
                    <a:cubicBezTo>
                      <a:pt x="-276" y="242030"/>
                      <a:pt x="105" y="240316"/>
                      <a:pt x="1248" y="239173"/>
                    </a:cubicBezTo>
                    <a:cubicBezTo>
                      <a:pt x="2106" y="238316"/>
                      <a:pt x="3153" y="237935"/>
                      <a:pt x="4296" y="237935"/>
                    </a:cubicBezTo>
                    <a:cubicBezTo>
                      <a:pt x="4773" y="237935"/>
                      <a:pt x="5154" y="238030"/>
                      <a:pt x="5630" y="238125"/>
                    </a:cubicBezTo>
                    <a:cubicBezTo>
                      <a:pt x="12012" y="240125"/>
                      <a:pt x="19155" y="241554"/>
                      <a:pt x="26680" y="242411"/>
                    </a:cubicBezTo>
                    <a:cubicBezTo>
                      <a:pt x="30109" y="242792"/>
                      <a:pt x="33538" y="242983"/>
                      <a:pt x="36872" y="242983"/>
                    </a:cubicBezTo>
                    <a:cubicBezTo>
                      <a:pt x="81068" y="242983"/>
                      <a:pt x="104880" y="211074"/>
                      <a:pt x="117072" y="184214"/>
                    </a:cubicBezTo>
                    <a:cubicBezTo>
                      <a:pt x="128788" y="158401"/>
                      <a:pt x="164507" y="79819"/>
                      <a:pt x="140599" y="37147"/>
                    </a:cubicBezTo>
                    <a:cubicBezTo>
                      <a:pt x="134027" y="25432"/>
                      <a:pt x="123930" y="17431"/>
                      <a:pt x="110500" y="13144"/>
                    </a:cubicBezTo>
                    <a:cubicBezTo>
                      <a:pt x="108595" y="12573"/>
                      <a:pt x="107357" y="10763"/>
                      <a:pt x="107452" y="8763"/>
                    </a:cubicBezTo>
                    <a:cubicBezTo>
                      <a:pt x="107547" y="6763"/>
                      <a:pt x="109071" y="5144"/>
                      <a:pt x="110976" y="4763"/>
                    </a:cubicBezTo>
                    <a:cubicBezTo>
                      <a:pt x="113739" y="4286"/>
                      <a:pt x="116596" y="3810"/>
                      <a:pt x="119454" y="3429"/>
                    </a:cubicBezTo>
                    <a:cubicBezTo>
                      <a:pt x="119739" y="3429"/>
                      <a:pt x="120406" y="3334"/>
                      <a:pt x="120978" y="3334"/>
                    </a:cubicBezTo>
                    <a:cubicBezTo>
                      <a:pt x="121263" y="3334"/>
                      <a:pt x="122025" y="3429"/>
                      <a:pt x="122216" y="3429"/>
                    </a:cubicBezTo>
                    <a:cubicBezTo>
                      <a:pt x="123073" y="3429"/>
                      <a:pt x="123454" y="3334"/>
                      <a:pt x="123835" y="3048"/>
                    </a:cubicBezTo>
                    <a:cubicBezTo>
                      <a:pt x="124311" y="2762"/>
                      <a:pt x="124788" y="2667"/>
                      <a:pt x="125264" y="2572"/>
                    </a:cubicBezTo>
                    <a:cubicBezTo>
                      <a:pt x="138885" y="857"/>
                      <a:pt x="153553" y="0"/>
                      <a:pt x="168793" y="0"/>
                    </a:cubicBezTo>
                    <a:cubicBezTo>
                      <a:pt x="219847" y="0"/>
                      <a:pt x="267567" y="9430"/>
                      <a:pt x="298619" y="17431"/>
                    </a:cubicBezTo>
                    <a:cubicBezTo>
                      <a:pt x="309763" y="20288"/>
                      <a:pt x="319383" y="23146"/>
                      <a:pt x="328146" y="26098"/>
                    </a:cubicBezTo>
                    <a:cubicBezTo>
                      <a:pt x="328718" y="26289"/>
                      <a:pt x="329289" y="26670"/>
                      <a:pt x="329766" y="27051"/>
                    </a:cubicBezTo>
                    <a:cubicBezTo>
                      <a:pt x="329956" y="27242"/>
                      <a:pt x="330147" y="27432"/>
                      <a:pt x="330337" y="27622"/>
                    </a:cubicBezTo>
                    <a:cubicBezTo>
                      <a:pt x="372914" y="71247"/>
                      <a:pt x="358912" y="184975"/>
                      <a:pt x="317193" y="229362"/>
                    </a:cubicBezTo>
                    <a:cubicBezTo>
                      <a:pt x="316335" y="230219"/>
                      <a:pt x="315192" y="230695"/>
                      <a:pt x="314049" y="230695"/>
                    </a:cubicBezTo>
                    <a:cubicBezTo>
                      <a:pt x="314049" y="230695"/>
                      <a:pt x="310049" y="230600"/>
                      <a:pt x="308239" y="230600"/>
                    </a:cubicBezTo>
                    <a:lnTo>
                      <a:pt x="305667" y="230600"/>
                    </a:lnTo>
                    <a:cubicBezTo>
                      <a:pt x="235659" y="232124"/>
                      <a:pt x="188224" y="258318"/>
                      <a:pt x="142028" y="321088"/>
                    </a:cubicBezTo>
                    <a:cubicBezTo>
                      <a:pt x="141171" y="322231"/>
                      <a:pt x="139932" y="322898"/>
                      <a:pt x="138504" y="322898"/>
                    </a:cubicBezTo>
                    <a:cubicBezTo>
                      <a:pt x="138504" y="322802"/>
                      <a:pt x="138408" y="322802"/>
                      <a:pt x="138313" y="322802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B831845F-1524-4B92-915B-66844F22559D}"/>
                  </a:ext>
                </a:extLst>
              </p:cNvPr>
              <p:cNvSpPr/>
              <p:nvPr/>
            </p:nvSpPr>
            <p:spPr>
              <a:xfrm>
                <a:off x="6010077" y="3078861"/>
                <a:ext cx="501701" cy="351567"/>
              </a:xfrm>
              <a:custGeom>
                <a:avLst/>
                <a:gdLst>
                  <a:gd name="connsiteX0" fmla="*/ 18581 w 501701"/>
                  <a:gd name="connsiteY0" fmla="*/ 351472 h 351567"/>
                  <a:gd name="connsiteX1" fmla="*/ 14390 w 501701"/>
                  <a:gd name="connsiteY1" fmla="*/ 348329 h 351567"/>
                  <a:gd name="connsiteX2" fmla="*/ 7 w 501701"/>
                  <a:gd name="connsiteY2" fmla="*/ 240697 h 351567"/>
                  <a:gd name="connsiteX3" fmla="*/ 2198 w 501701"/>
                  <a:gd name="connsiteY3" fmla="*/ 236696 h 351567"/>
                  <a:gd name="connsiteX4" fmla="*/ 91733 w 501701"/>
                  <a:gd name="connsiteY4" fmla="*/ 213550 h 351567"/>
                  <a:gd name="connsiteX5" fmla="*/ 107640 w 501701"/>
                  <a:gd name="connsiteY5" fmla="*/ 213169 h 351567"/>
                  <a:gd name="connsiteX6" fmla="*/ 111450 w 501701"/>
                  <a:gd name="connsiteY6" fmla="*/ 215455 h 351567"/>
                  <a:gd name="connsiteX7" fmla="*/ 111164 w 501701"/>
                  <a:gd name="connsiteY7" fmla="*/ 220027 h 351567"/>
                  <a:gd name="connsiteX8" fmla="*/ 106497 w 501701"/>
                  <a:gd name="connsiteY8" fmla="*/ 250412 h 351567"/>
                  <a:gd name="connsiteX9" fmla="*/ 106592 w 501701"/>
                  <a:gd name="connsiteY9" fmla="*/ 255270 h 351567"/>
                  <a:gd name="connsiteX10" fmla="*/ 115260 w 501701"/>
                  <a:gd name="connsiteY10" fmla="*/ 274796 h 351567"/>
                  <a:gd name="connsiteX11" fmla="*/ 123070 w 501701"/>
                  <a:gd name="connsiteY11" fmla="*/ 277177 h 351567"/>
                  <a:gd name="connsiteX12" fmla="*/ 131452 w 501701"/>
                  <a:gd name="connsiteY12" fmla="*/ 274796 h 351567"/>
                  <a:gd name="connsiteX13" fmla="*/ 142025 w 501701"/>
                  <a:gd name="connsiteY13" fmla="*/ 239839 h 351567"/>
                  <a:gd name="connsiteX14" fmla="*/ 141930 w 501701"/>
                  <a:gd name="connsiteY14" fmla="*/ 233743 h 351567"/>
                  <a:gd name="connsiteX15" fmla="*/ 136596 w 501701"/>
                  <a:gd name="connsiteY15" fmla="*/ 217551 h 351567"/>
                  <a:gd name="connsiteX16" fmla="*/ 135738 w 501701"/>
                  <a:gd name="connsiteY16" fmla="*/ 213265 h 351567"/>
                  <a:gd name="connsiteX17" fmla="*/ 139072 w 501701"/>
                  <a:gd name="connsiteY17" fmla="*/ 210407 h 351567"/>
                  <a:gd name="connsiteX18" fmla="*/ 185459 w 501701"/>
                  <a:gd name="connsiteY18" fmla="*/ 177927 h 351567"/>
                  <a:gd name="connsiteX19" fmla="*/ 206509 w 501701"/>
                  <a:gd name="connsiteY19" fmla="*/ 73914 h 351567"/>
                  <a:gd name="connsiteX20" fmla="*/ 209938 w 501701"/>
                  <a:gd name="connsiteY20" fmla="*/ 68866 h 351567"/>
                  <a:gd name="connsiteX21" fmla="*/ 237656 w 501701"/>
                  <a:gd name="connsiteY21" fmla="*/ 66580 h 351567"/>
                  <a:gd name="connsiteX22" fmla="*/ 260325 w 501701"/>
                  <a:gd name="connsiteY22" fmla="*/ 67246 h 351567"/>
                  <a:gd name="connsiteX23" fmla="*/ 281566 w 501701"/>
                  <a:gd name="connsiteY23" fmla="*/ 67913 h 351567"/>
                  <a:gd name="connsiteX24" fmla="*/ 288424 w 501701"/>
                  <a:gd name="connsiteY24" fmla="*/ 67818 h 351567"/>
                  <a:gd name="connsiteX25" fmla="*/ 366815 w 501701"/>
                  <a:gd name="connsiteY25" fmla="*/ 55531 h 351567"/>
                  <a:gd name="connsiteX26" fmla="*/ 462446 w 501701"/>
                  <a:gd name="connsiteY26" fmla="*/ 1429 h 351567"/>
                  <a:gd name="connsiteX27" fmla="*/ 465684 w 501701"/>
                  <a:gd name="connsiteY27" fmla="*/ 0 h 351567"/>
                  <a:gd name="connsiteX28" fmla="*/ 467589 w 501701"/>
                  <a:gd name="connsiteY28" fmla="*/ 476 h 351567"/>
                  <a:gd name="connsiteX29" fmla="*/ 469971 w 501701"/>
                  <a:gd name="connsiteY29" fmla="*/ 5143 h 351567"/>
                  <a:gd name="connsiteX30" fmla="*/ 462541 w 501701"/>
                  <a:gd name="connsiteY30" fmla="*/ 36862 h 351567"/>
                  <a:gd name="connsiteX31" fmla="*/ 456826 w 501701"/>
                  <a:gd name="connsiteY31" fmla="*/ 118777 h 351567"/>
                  <a:gd name="connsiteX32" fmla="*/ 470256 w 501701"/>
                  <a:gd name="connsiteY32" fmla="*/ 130112 h 351567"/>
                  <a:gd name="connsiteX33" fmla="*/ 495402 w 501701"/>
                  <a:gd name="connsiteY33" fmla="*/ 237077 h 351567"/>
                  <a:gd name="connsiteX34" fmla="*/ 494450 w 501701"/>
                  <a:gd name="connsiteY34" fmla="*/ 242411 h 351567"/>
                  <a:gd name="connsiteX35" fmla="*/ 494450 w 501701"/>
                  <a:gd name="connsiteY35" fmla="*/ 242411 h 351567"/>
                  <a:gd name="connsiteX36" fmla="*/ 494545 w 501701"/>
                  <a:gd name="connsiteY36" fmla="*/ 243173 h 351567"/>
                  <a:gd name="connsiteX37" fmla="*/ 492259 w 501701"/>
                  <a:gd name="connsiteY37" fmla="*/ 246888 h 351567"/>
                  <a:gd name="connsiteX38" fmla="*/ 445491 w 501701"/>
                  <a:gd name="connsiteY38" fmla="*/ 326422 h 351567"/>
                  <a:gd name="connsiteX39" fmla="*/ 441777 w 501701"/>
                  <a:gd name="connsiteY39" fmla="*/ 330422 h 351567"/>
                  <a:gd name="connsiteX40" fmla="*/ 424251 w 501701"/>
                  <a:gd name="connsiteY40" fmla="*/ 331660 h 351567"/>
                  <a:gd name="connsiteX41" fmla="*/ 312808 w 501701"/>
                  <a:gd name="connsiteY41" fmla="*/ 300704 h 351567"/>
                  <a:gd name="connsiteX42" fmla="*/ 220606 w 501701"/>
                  <a:gd name="connsiteY42" fmla="*/ 271939 h 351567"/>
                  <a:gd name="connsiteX43" fmla="*/ 209557 w 501701"/>
                  <a:gd name="connsiteY43" fmla="*/ 271462 h 351567"/>
                  <a:gd name="connsiteX44" fmla="*/ 128595 w 501701"/>
                  <a:gd name="connsiteY44" fmla="*/ 292608 h 351567"/>
                  <a:gd name="connsiteX45" fmla="*/ 89733 w 501701"/>
                  <a:gd name="connsiteY45" fmla="*/ 317087 h 351567"/>
                  <a:gd name="connsiteX46" fmla="*/ 19343 w 501701"/>
                  <a:gd name="connsiteY46" fmla="*/ 351568 h 351567"/>
                  <a:gd name="connsiteX47" fmla="*/ 18581 w 501701"/>
                  <a:gd name="connsiteY47" fmla="*/ 351472 h 35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501701" h="351567">
                    <a:moveTo>
                      <a:pt x="18581" y="351472"/>
                    </a:moveTo>
                    <a:cubicBezTo>
                      <a:pt x="16676" y="351472"/>
                      <a:pt x="14961" y="350234"/>
                      <a:pt x="14390" y="348329"/>
                    </a:cubicBezTo>
                    <a:cubicBezTo>
                      <a:pt x="4389" y="312896"/>
                      <a:pt x="2198" y="276225"/>
                      <a:pt x="7" y="240697"/>
                    </a:cubicBezTo>
                    <a:cubicBezTo>
                      <a:pt x="-88" y="239077"/>
                      <a:pt x="769" y="237458"/>
                      <a:pt x="2198" y="236696"/>
                    </a:cubicBezTo>
                    <a:cubicBezTo>
                      <a:pt x="27725" y="221933"/>
                      <a:pt x="57062" y="214313"/>
                      <a:pt x="91733" y="213550"/>
                    </a:cubicBezTo>
                    <a:cubicBezTo>
                      <a:pt x="91733" y="213550"/>
                      <a:pt x="107640" y="213169"/>
                      <a:pt x="107640" y="213169"/>
                    </a:cubicBezTo>
                    <a:cubicBezTo>
                      <a:pt x="109259" y="213169"/>
                      <a:pt x="110688" y="214027"/>
                      <a:pt x="111450" y="215455"/>
                    </a:cubicBezTo>
                    <a:cubicBezTo>
                      <a:pt x="112212" y="216884"/>
                      <a:pt x="112116" y="218694"/>
                      <a:pt x="111164" y="220027"/>
                    </a:cubicBezTo>
                    <a:cubicBezTo>
                      <a:pt x="105735" y="227743"/>
                      <a:pt x="106116" y="239744"/>
                      <a:pt x="106497" y="250412"/>
                    </a:cubicBezTo>
                    <a:lnTo>
                      <a:pt x="106592" y="255270"/>
                    </a:lnTo>
                    <a:cubicBezTo>
                      <a:pt x="106782" y="263843"/>
                      <a:pt x="109926" y="270986"/>
                      <a:pt x="115260" y="274796"/>
                    </a:cubicBezTo>
                    <a:cubicBezTo>
                      <a:pt x="117450" y="276416"/>
                      <a:pt x="120213" y="277177"/>
                      <a:pt x="123070" y="277177"/>
                    </a:cubicBezTo>
                    <a:cubicBezTo>
                      <a:pt x="125928" y="277177"/>
                      <a:pt x="128785" y="276416"/>
                      <a:pt x="131452" y="274796"/>
                    </a:cubicBezTo>
                    <a:cubicBezTo>
                      <a:pt x="142596" y="268224"/>
                      <a:pt x="142311" y="253079"/>
                      <a:pt x="142025" y="239839"/>
                    </a:cubicBezTo>
                    <a:cubicBezTo>
                      <a:pt x="142025" y="237744"/>
                      <a:pt x="141930" y="235744"/>
                      <a:pt x="141930" y="233743"/>
                    </a:cubicBezTo>
                    <a:cubicBezTo>
                      <a:pt x="141834" y="229076"/>
                      <a:pt x="140882" y="222504"/>
                      <a:pt x="136596" y="217551"/>
                    </a:cubicBezTo>
                    <a:cubicBezTo>
                      <a:pt x="135548" y="216408"/>
                      <a:pt x="135262" y="214789"/>
                      <a:pt x="135738" y="213265"/>
                    </a:cubicBezTo>
                    <a:cubicBezTo>
                      <a:pt x="136215" y="211741"/>
                      <a:pt x="137548" y="210693"/>
                      <a:pt x="139072" y="210407"/>
                    </a:cubicBezTo>
                    <a:cubicBezTo>
                      <a:pt x="160218" y="206407"/>
                      <a:pt x="174505" y="196405"/>
                      <a:pt x="185459" y="177927"/>
                    </a:cubicBezTo>
                    <a:cubicBezTo>
                      <a:pt x="200508" y="152400"/>
                      <a:pt x="212891" y="110395"/>
                      <a:pt x="206509" y="73914"/>
                    </a:cubicBezTo>
                    <a:cubicBezTo>
                      <a:pt x="206128" y="71628"/>
                      <a:pt x="207652" y="69342"/>
                      <a:pt x="209938" y="68866"/>
                    </a:cubicBezTo>
                    <a:cubicBezTo>
                      <a:pt x="217844" y="67246"/>
                      <a:pt x="226607" y="66580"/>
                      <a:pt x="237656" y="66580"/>
                    </a:cubicBezTo>
                    <a:cubicBezTo>
                      <a:pt x="245181" y="66580"/>
                      <a:pt x="252801" y="66961"/>
                      <a:pt x="260325" y="67246"/>
                    </a:cubicBezTo>
                    <a:cubicBezTo>
                      <a:pt x="267564" y="67532"/>
                      <a:pt x="274708" y="67913"/>
                      <a:pt x="281566" y="67913"/>
                    </a:cubicBezTo>
                    <a:cubicBezTo>
                      <a:pt x="283947" y="67913"/>
                      <a:pt x="286233" y="67913"/>
                      <a:pt x="288424" y="67818"/>
                    </a:cubicBezTo>
                    <a:cubicBezTo>
                      <a:pt x="313380" y="66865"/>
                      <a:pt x="339097" y="62865"/>
                      <a:pt x="366815" y="55531"/>
                    </a:cubicBezTo>
                    <a:cubicBezTo>
                      <a:pt x="407296" y="44863"/>
                      <a:pt x="439395" y="26670"/>
                      <a:pt x="462446" y="1429"/>
                    </a:cubicBezTo>
                    <a:cubicBezTo>
                      <a:pt x="463303" y="476"/>
                      <a:pt x="464446" y="0"/>
                      <a:pt x="465684" y="0"/>
                    </a:cubicBezTo>
                    <a:cubicBezTo>
                      <a:pt x="466351" y="0"/>
                      <a:pt x="467018" y="190"/>
                      <a:pt x="467589" y="476"/>
                    </a:cubicBezTo>
                    <a:cubicBezTo>
                      <a:pt x="469304" y="1333"/>
                      <a:pt x="470256" y="3239"/>
                      <a:pt x="469971" y="5143"/>
                    </a:cubicBezTo>
                    <a:cubicBezTo>
                      <a:pt x="468066" y="15811"/>
                      <a:pt x="465208" y="26479"/>
                      <a:pt x="462541" y="36862"/>
                    </a:cubicBezTo>
                    <a:cubicBezTo>
                      <a:pt x="455207" y="65056"/>
                      <a:pt x="448254" y="91726"/>
                      <a:pt x="456826" y="118777"/>
                    </a:cubicBezTo>
                    <a:cubicBezTo>
                      <a:pt x="458445" y="124015"/>
                      <a:pt x="465018" y="128588"/>
                      <a:pt x="470256" y="130112"/>
                    </a:cubicBezTo>
                    <a:cubicBezTo>
                      <a:pt x="513309" y="141922"/>
                      <a:pt x="501689" y="203835"/>
                      <a:pt x="495402" y="237077"/>
                    </a:cubicBezTo>
                    <a:lnTo>
                      <a:pt x="494450" y="242411"/>
                    </a:lnTo>
                    <a:cubicBezTo>
                      <a:pt x="494450" y="242411"/>
                      <a:pt x="494450" y="242411"/>
                      <a:pt x="494450" y="242411"/>
                    </a:cubicBezTo>
                    <a:cubicBezTo>
                      <a:pt x="494545" y="242411"/>
                      <a:pt x="494545" y="242792"/>
                      <a:pt x="494545" y="243173"/>
                    </a:cubicBezTo>
                    <a:cubicBezTo>
                      <a:pt x="494450" y="244697"/>
                      <a:pt x="493593" y="246126"/>
                      <a:pt x="492259" y="246888"/>
                    </a:cubicBezTo>
                    <a:cubicBezTo>
                      <a:pt x="464351" y="261842"/>
                      <a:pt x="447301" y="298990"/>
                      <a:pt x="445491" y="326422"/>
                    </a:cubicBezTo>
                    <a:cubicBezTo>
                      <a:pt x="445396" y="328517"/>
                      <a:pt x="443777" y="330137"/>
                      <a:pt x="441777" y="330422"/>
                    </a:cubicBezTo>
                    <a:cubicBezTo>
                      <a:pt x="436157" y="331184"/>
                      <a:pt x="430251" y="331660"/>
                      <a:pt x="424251" y="331660"/>
                    </a:cubicBezTo>
                    <a:cubicBezTo>
                      <a:pt x="386817" y="331660"/>
                      <a:pt x="349194" y="315944"/>
                      <a:pt x="312808" y="300704"/>
                    </a:cubicBezTo>
                    <a:cubicBezTo>
                      <a:pt x="280709" y="287274"/>
                      <a:pt x="250419" y="274606"/>
                      <a:pt x="220606" y="271939"/>
                    </a:cubicBezTo>
                    <a:cubicBezTo>
                      <a:pt x="216891" y="271653"/>
                      <a:pt x="213272" y="271462"/>
                      <a:pt x="209557" y="271462"/>
                    </a:cubicBezTo>
                    <a:cubicBezTo>
                      <a:pt x="184792" y="271462"/>
                      <a:pt x="157551" y="278606"/>
                      <a:pt x="128595" y="292608"/>
                    </a:cubicBezTo>
                    <a:cubicBezTo>
                      <a:pt x="114783" y="299276"/>
                      <a:pt x="102020" y="308324"/>
                      <a:pt x="89733" y="317087"/>
                    </a:cubicBezTo>
                    <a:cubicBezTo>
                      <a:pt x="68682" y="332041"/>
                      <a:pt x="46965" y="347472"/>
                      <a:pt x="19343" y="351568"/>
                    </a:cubicBezTo>
                    <a:cubicBezTo>
                      <a:pt x="18962" y="351472"/>
                      <a:pt x="18771" y="351472"/>
                      <a:pt x="18581" y="351472"/>
                    </a:cubicBezTo>
                    <a:close/>
                  </a:path>
                </a:pathLst>
              </a:custGeom>
              <a:solidFill>
                <a:srgbClr val="FDD2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776933E1-B365-42B6-AB52-AE6E8744E38A}"/>
                  </a:ext>
                </a:extLst>
              </p:cNvPr>
              <p:cNvSpPr/>
              <p:nvPr/>
            </p:nvSpPr>
            <p:spPr>
              <a:xfrm>
                <a:off x="6021609" y="3359753"/>
                <a:ext cx="466950" cy="348900"/>
              </a:xfrm>
              <a:custGeom>
                <a:avLst/>
                <a:gdLst>
                  <a:gd name="connsiteX0" fmla="*/ 466439 w 466950"/>
                  <a:gd name="connsiteY0" fmla="*/ 58102 h 348900"/>
                  <a:gd name="connsiteX1" fmla="*/ 466725 w 466950"/>
                  <a:gd name="connsiteY1" fmla="*/ 54292 h 348900"/>
                  <a:gd name="connsiteX2" fmla="*/ 465010 w 466950"/>
                  <a:gd name="connsiteY2" fmla="*/ 50482 h 348900"/>
                  <a:gd name="connsiteX3" fmla="*/ 462439 w 466950"/>
                  <a:gd name="connsiteY3" fmla="*/ 49625 h 348900"/>
                  <a:gd name="connsiteX4" fmla="*/ 460820 w 466950"/>
                  <a:gd name="connsiteY4" fmla="*/ 49911 h 348900"/>
                  <a:gd name="connsiteX5" fmla="*/ 416528 w 466950"/>
                  <a:gd name="connsiteY5" fmla="*/ 58102 h 348900"/>
                  <a:gd name="connsiteX6" fmla="*/ 306610 w 466950"/>
                  <a:gd name="connsiteY6" fmla="*/ 28194 h 348900"/>
                  <a:gd name="connsiteX7" fmla="*/ 246412 w 466950"/>
                  <a:gd name="connsiteY7" fmla="*/ 6191 h 348900"/>
                  <a:gd name="connsiteX8" fmla="*/ 201549 w 466950"/>
                  <a:gd name="connsiteY8" fmla="*/ 0 h 348900"/>
                  <a:gd name="connsiteX9" fmla="*/ 90773 w 466950"/>
                  <a:gd name="connsiteY9" fmla="*/ 38957 h 348900"/>
                  <a:gd name="connsiteX10" fmla="*/ 3905 w 466950"/>
                  <a:gd name="connsiteY10" fmla="*/ 79534 h 348900"/>
                  <a:gd name="connsiteX11" fmla="*/ 0 w 466950"/>
                  <a:gd name="connsiteY11" fmla="*/ 83915 h 348900"/>
                  <a:gd name="connsiteX12" fmla="*/ 63722 w 466950"/>
                  <a:gd name="connsiteY12" fmla="*/ 286893 h 348900"/>
                  <a:gd name="connsiteX13" fmla="*/ 235744 w 466950"/>
                  <a:gd name="connsiteY13" fmla="*/ 348901 h 348900"/>
                  <a:gd name="connsiteX14" fmla="*/ 278797 w 466950"/>
                  <a:gd name="connsiteY14" fmla="*/ 344900 h 348900"/>
                  <a:gd name="connsiteX15" fmla="*/ 446627 w 466950"/>
                  <a:gd name="connsiteY15" fmla="*/ 219170 h 348900"/>
                  <a:gd name="connsiteX16" fmla="*/ 465296 w 466950"/>
                  <a:gd name="connsiteY16" fmla="*/ 110299 h 348900"/>
                  <a:gd name="connsiteX17" fmla="*/ 466439 w 466950"/>
                  <a:gd name="connsiteY17" fmla="*/ 58102 h 34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66950" h="348900">
                    <a:moveTo>
                      <a:pt x="466439" y="58102"/>
                    </a:moveTo>
                    <a:lnTo>
                      <a:pt x="466725" y="54292"/>
                    </a:lnTo>
                    <a:cubicBezTo>
                      <a:pt x="466820" y="52768"/>
                      <a:pt x="466154" y="51340"/>
                      <a:pt x="465010" y="50482"/>
                    </a:cubicBezTo>
                    <a:cubicBezTo>
                      <a:pt x="464248" y="49911"/>
                      <a:pt x="463391" y="49625"/>
                      <a:pt x="462439" y="49625"/>
                    </a:cubicBezTo>
                    <a:cubicBezTo>
                      <a:pt x="461867" y="49625"/>
                      <a:pt x="461391" y="49720"/>
                      <a:pt x="460820" y="49911"/>
                    </a:cubicBezTo>
                    <a:cubicBezTo>
                      <a:pt x="446722" y="55435"/>
                      <a:pt x="432244" y="58102"/>
                      <a:pt x="416528" y="58102"/>
                    </a:cubicBezTo>
                    <a:cubicBezTo>
                      <a:pt x="379667" y="58102"/>
                      <a:pt x="342519" y="42863"/>
                      <a:pt x="306610" y="28194"/>
                    </a:cubicBezTo>
                    <a:cubicBezTo>
                      <a:pt x="286703" y="20002"/>
                      <a:pt x="266224" y="11620"/>
                      <a:pt x="246412" y="6191"/>
                    </a:cubicBezTo>
                    <a:cubicBezTo>
                      <a:pt x="231362" y="2095"/>
                      <a:pt x="216313" y="0"/>
                      <a:pt x="201549" y="0"/>
                    </a:cubicBezTo>
                    <a:cubicBezTo>
                      <a:pt x="164687" y="0"/>
                      <a:pt x="128492" y="12763"/>
                      <a:pt x="90773" y="38957"/>
                    </a:cubicBezTo>
                    <a:cubicBezTo>
                      <a:pt x="65818" y="56293"/>
                      <a:pt x="37528" y="75914"/>
                      <a:pt x="3905" y="79534"/>
                    </a:cubicBezTo>
                    <a:cubicBezTo>
                      <a:pt x="1619" y="79819"/>
                      <a:pt x="0" y="81724"/>
                      <a:pt x="0" y="83915"/>
                    </a:cubicBezTo>
                    <a:cubicBezTo>
                      <a:pt x="1905" y="179356"/>
                      <a:pt x="22765" y="245745"/>
                      <a:pt x="63722" y="286893"/>
                    </a:cubicBezTo>
                    <a:cubicBezTo>
                      <a:pt x="100679" y="324040"/>
                      <a:pt x="169736" y="348901"/>
                      <a:pt x="235744" y="348901"/>
                    </a:cubicBezTo>
                    <a:cubicBezTo>
                      <a:pt x="251079" y="348901"/>
                      <a:pt x="265557" y="347567"/>
                      <a:pt x="278797" y="344900"/>
                    </a:cubicBezTo>
                    <a:cubicBezTo>
                      <a:pt x="350139" y="330422"/>
                      <a:pt x="411290" y="284607"/>
                      <a:pt x="446627" y="219170"/>
                    </a:cubicBezTo>
                    <a:cubicBezTo>
                      <a:pt x="467392" y="180689"/>
                      <a:pt x="469201" y="154495"/>
                      <a:pt x="465296" y="110299"/>
                    </a:cubicBezTo>
                    <a:cubicBezTo>
                      <a:pt x="463772" y="92583"/>
                      <a:pt x="465106" y="75819"/>
                      <a:pt x="466439" y="58102"/>
                    </a:cubicBezTo>
                    <a:close/>
                  </a:path>
                </a:pathLst>
              </a:custGeom>
              <a:solidFill>
                <a:srgbClr val="67CEB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04" name="Graphic 114">
                <a:extLst>
                  <a:ext uri="{FF2B5EF4-FFF2-40B4-BE49-F238E27FC236}">
                    <a16:creationId xmlns:a16="http://schemas.microsoft.com/office/drawing/2014/main" id="{77B685E8-B1FB-4C37-9642-4F49DCC39F0E}"/>
                  </a:ext>
                </a:extLst>
              </p:cNvPr>
              <p:cNvGrpSpPr/>
              <p:nvPr/>
            </p:nvGrpSpPr>
            <p:grpSpPr>
              <a:xfrm>
                <a:off x="5973603" y="3675792"/>
                <a:ext cx="808101" cy="482631"/>
                <a:chOff x="5973603" y="3675792"/>
                <a:chExt cx="808101" cy="482631"/>
              </a:xfrm>
              <a:solidFill>
                <a:srgbClr val="FFB005"/>
              </a:solidFill>
            </p:grpSpPr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5527498D-CFBA-43F4-886D-0FD6E5C33606}"/>
                    </a:ext>
                  </a:extLst>
                </p:cNvPr>
                <p:cNvSpPr/>
                <p:nvPr/>
              </p:nvSpPr>
              <p:spPr>
                <a:xfrm>
                  <a:off x="6446615" y="3744849"/>
                  <a:ext cx="62876" cy="57816"/>
                </a:xfrm>
                <a:custGeom>
                  <a:avLst/>
                  <a:gdLst>
                    <a:gd name="connsiteX0" fmla="*/ 33052 w 62876"/>
                    <a:gd name="connsiteY0" fmla="*/ 57721 h 57816"/>
                    <a:gd name="connsiteX1" fmla="*/ 33909 w 62876"/>
                    <a:gd name="connsiteY1" fmla="*/ 57817 h 57816"/>
                    <a:gd name="connsiteX2" fmla="*/ 36671 w 62876"/>
                    <a:gd name="connsiteY2" fmla="*/ 56769 h 57816"/>
                    <a:gd name="connsiteX3" fmla="*/ 38100 w 62876"/>
                    <a:gd name="connsiteY3" fmla="*/ 55531 h 57816"/>
                    <a:gd name="connsiteX4" fmla="*/ 43434 w 62876"/>
                    <a:gd name="connsiteY4" fmla="*/ 50768 h 57816"/>
                    <a:gd name="connsiteX5" fmla="*/ 62389 w 62876"/>
                    <a:gd name="connsiteY5" fmla="*/ 24765 h 57816"/>
                    <a:gd name="connsiteX6" fmla="*/ 61627 w 62876"/>
                    <a:gd name="connsiteY6" fmla="*/ 19717 h 57816"/>
                    <a:gd name="connsiteX7" fmla="*/ 60388 w 62876"/>
                    <a:gd name="connsiteY7" fmla="*/ 18859 h 57816"/>
                    <a:gd name="connsiteX8" fmla="*/ 46768 w 62876"/>
                    <a:gd name="connsiteY8" fmla="*/ 12001 h 57816"/>
                    <a:gd name="connsiteX9" fmla="*/ 20955 w 62876"/>
                    <a:gd name="connsiteY9" fmla="*/ 190 h 57816"/>
                    <a:gd name="connsiteX10" fmla="*/ 19526 w 62876"/>
                    <a:gd name="connsiteY10" fmla="*/ 0 h 57816"/>
                    <a:gd name="connsiteX11" fmla="*/ 16097 w 62876"/>
                    <a:gd name="connsiteY11" fmla="*/ 1619 h 57816"/>
                    <a:gd name="connsiteX12" fmla="*/ 1715 w 62876"/>
                    <a:gd name="connsiteY12" fmla="*/ 15335 h 57816"/>
                    <a:gd name="connsiteX13" fmla="*/ 0 w 62876"/>
                    <a:gd name="connsiteY13" fmla="*/ 18669 h 57816"/>
                    <a:gd name="connsiteX14" fmla="*/ 1524 w 62876"/>
                    <a:gd name="connsiteY14" fmla="*/ 22098 h 57816"/>
                    <a:gd name="connsiteX15" fmla="*/ 30004 w 62876"/>
                    <a:gd name="connsiteY15" fmla="*/ 55531 h 57816"/>
                    <a:gd name="connsiteX16" fmla="*/ 33052 w 62876"/>
                    <a:gd name="connsiteY16" fmla="*/ 57721 h 57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2876" h="57816">
                      <a:moveTo>
                        <a:pt x="33052" y="57721"/>
                      </a:moveTo>
                      <a:cubicBezTo>
                        <a:pt x="33338" y="57817"/>
                        <a:pt x="33623" y="57817"/>
                        <a:pt x="33909" y="57817"/>
                      </a:cubicBezTo>
                      <a:cubicBezTo>
                        <a:pt x="34957" y="57817"/>
                        <a:pt x="35909" y="57436"/>
                        <a:pt x="36671" y="56769"/>
                      </a:cubicBezTo>
                      <a:lnTo>
                        <a:pt x="38100" y="55531"/>
                      </a:lnTo>
                      <a:cubicBezTo>
                        <a:pt x="39910" y="54007"/>
                        <a:pt x="41720" y="52483"/>
                        <a:pt x="43434" y="50768"/>
                      </a:cubicBezTo>
                      <a:cubicBezTo>
                        <a:pt x="51245" y="42767"/>
                        <a:pt x="57626" y="34004"/>
                        <a:pt x="62389" y="24765"/>
                      </a:cubicBezTo>
                      <a:cubicBezTo>
                        <a:pt x="63246" y="23050"/>
                        <a:pt x="62960" y="21050"/>
                        <a:pt x="61627" y="19717"/>
                      </a:cubicBezTo>
                      <a:cubicBezTo>
                        <a:pt x="61246" y="19336"/>
                        <a:pt x="60865" y="19050"/>
                        <a:pt x="60388" y="18859"/>
                      </a:cubicBezTo>
                      <a:cubicBezTo>
                        <a:pt x="55817" y="16764"/>
                        <a:pt x="51245" y="14383"/>
                        <a:pt x="46768" y="12001"/>
                      </a:cubicBezTo>
                      <a:cubicBezTo>
                        <a:pt x="38576" y="7715"/>
                        <a:pt x="30004" y="3238"/>
                        <a:pt x="20955" y="190"/>
                      </a:cubicBezTo>
                      <a:cubicBezTo>
                        <a:pt x="20479" y="0"/>
                        <a:pt x="20003" y="0"/>
                        <a:pt x="19526" y="0"/>
                      </a:cubicBezTo>
                      <a:cubicBezTo>
                        <a:pt x="18288" y="0"/>
                        <a:pt x="16954" y="571"/>
                        <a:pt x="16097" y="1619"/>
                      </a:cubicBezTo>
                      <a:cubicBezTo>
                        <a:pt x="12097" y="6572"/>
                        <a:pt x="7334" y="11144"/>
                        <a:pt x="1715" y="15335"/>
                      </a:cubicBezTo>
                      <a:cubicBezTo>
                        <a:pt x="667" y="16097"/>
                        <a:pt x="0" y="17335"/>
                        <a:pt x="0" y="18669"/>
                      </a:cubicBezTo>
                      <a:cubicBezTo>
                        <a:pt x="0" y="20002"/>
                        <a:pt x="476" y="21241"/>
                        <a:pt x="1524" y="22098"/>
                      </a:cubicBezTo>
                      <a:cubicBezTo>
                        <a:pt x="14954" y="33433"/>
                        <a:pt x="24479" y="44672"/>
                        <a:pt x="30004" y="55531"/>
                      </a:cubicBezTo>
                      <a:cubicBezTo>
                        <a:pt x="30671" y="56674"/>
                        <a:pt x="31718" y="57531"/>
                        <a:pt x="33052" y="57721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FBE023A6-9490-4F95-8419-54F3107C1DA9}"/>
                    </a:ext>
                  </a:extLst>
                </p:cNvPr>
                <p:cNvSpPr/>
                <p:nvPr/>
              </p:nvSpPr>
              <p:spPr>
                <a:xfrm>
                  <a:off x="6471023" y="3711130"/>
                  <a:ext cx="47343" cy="44672"/>
                </a:xfrm>
                <a:custGeom>
                  <a:avLst/>
                  <a:gdLst>
                    <a:gd name="connsiteX0" fmla="*/ 40553 w 47343"/>
                    <a:gd name="connsiteY0" fmla="*/ 44672 h 44672"/>
                    <a:gd name="connsiteX1" fmla="*/ 42362 w 47343"/>
                    <a:gd name="connsiteY1" fmla="*/ 44291 h 44672"/>
                    <a:gd name="connsiteX2" fmla="*/ 44744 w 47343"/>
                    <a:gd name="connsiteY2" fmla="*/ 41434 h 44672"/>
                    <a:gd name="connsiteX3" fmla="*/ 44363 w 47343"/>
                    <a:gd name="connsiteY3" fmla="*/ 3429 h 44672"/>
                    <a:gd name="connsiteX4" fmla="*/ 40267 w 47343"/>
                    <a:gd name="connsiteY4" fmla="*/ 381 h 44672"/>
                    <a:gd name="connsiteX5" fmla="*/ 40076 w 47343"/>
                    <a:gd name="connsiteY5" fmla="*/ 381 h 44672"/>
                    <a:gd name="connsiteX6" fmla="*/ 31980 w 47343"/>
                    <a:gd name="connsiteY6" fmla="*/ 0 h 44672"/>
                    <a:gd name="connsiteX7" fmla="*/ 7025 w 47343"/>
                    <a:gd name="connsiteY7" fmla="*/ 4191 h 44672"/>
                    <a:gd name="connsiteX8" fmla="*/ 4167 w 47343"/>
                    <a:gd name="connsiteY8" fmla="*/ 7620 h 44672"/>
                    <a:gd name="connsiteX9" fmla="*/ 357 w 47343"/>
                    <a:gd name="connsiteY9" fmla="*/ 21145 h 44672"/>
                    <a:gd name="connsiteX10" fmla="*/ 357 w 47343"/>
                    <a:gd name="connsiteY10" fmla="*/ 24574 h 44672"/>
                    <a:gd name="connsiteX11" fmla="*/ 2834 w 47343"/>
                    <a:gd name="connsiteY11" fmla="*/ 26956 h 44672"/>
                    <a:gd name="connsiteX12" fmla="*/ 26837 w 47343"/>
                    <a:gd name="connsiteY12" fmla="*/ 38195 h 44672"/>
                    <a:gd name="connsiteX13" fmla="*/ 38933 w 47343"/>
                    <a:gd name="connsiteY13" fmla="*/ 44291 h 44672"/>
                    <a:gd name="connsiteX14" fmla="*/ 40553 w 47343"/>
                    <a:gd name="connsiteY14" fmla="*/ 44672 h 44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343" h="44672">
                      <a:moveTo>
                        <a:pt x="40553" y="44672"/>
                      </a:moveTo>
                      <a:cubicBezTo>
                        <a:pt x="41219" y="44672"/>
                        <a:pt x="41791" y="44577"/>
                        <a:pt x="42362" y="44291"/>
                      </a:cubicBezTo>
                      <a:cubicBezTo>
                        <a:pt x="43505" y="43720"/>
                        <a:pt x="44363" y="42767"/>
                        <a:pt x="44744" y="41434"/>
                      </a:cubicBezTo>
                      <a:cubicBezTo>
                        <a:pt x="48363" y="28289"/>
                        <a:pt x="48173" y="15526"/>
                        <a:pt x="44363" y="3429"/>
                      </a:cubicBezTo>
                      <a:cubicBezTo>
                        <a:pt x="43791" y="1619"/>
                        <a:pt x="42077" y="381"/>
                        <a:pt x="40267" y="381"/>
                      </a:cubicBezTo>
                      <a:cubicBezTo>
                        <a:pt x="40172" y="381"/>
                        <a:pt x="40172" y="381"/>
                        <a:pt x="40076" y="381"/>
                      </a:cubicBezTo>
                      <a:cubicBezTo>
                        <a:pt x="37314" y="95"/>
                        <a:pt x="34647" y="0"/>
                        <a:pt x="31980" y="0"/>
                      </a:cubicBezTo>
                      <a:cubicBezTo>
                        <a:pt x="23408" y="0"/>
                        <a:pt x="15026" y="1429"/>
                        <a:pt x="7025" y="4191"/>
                      </a:cubicBezTo>
                      <a:cubicBezTo>
                        <a:pt x="5501" y="4763"/>
                        <a:pt x="4358" y="6001"/>
                        <a:pt x="4167" y="7620"/>
                      </a:cubicBezTo>
                      <a:cubicBezTo>
                        <a:pt x="3405" y="12382"/>
                        <a:pt x="2167" y="16954"/>
                        <a:pt x="357" y="21145"/>
                      </a:cubicBezTo>
                      <a:cubicBezTo>
                        <a:pt x="-119" y="22193"/>
                        <a:pt x="-119" y="23431"/>
                        <a:pt x="357" y="24574"/>
                      </a:cubicBezTo>
                      <a:cubicBezTo>
                        <a:pt x="833" y="25622"/>
                        <a:pt x="1691" y="26575"/>
                        <a:pt x="2834" y="26956"/>
                      </a:cubicBezTo>
                      <a:cubicBezTo>
                        <a:pt x="11025" y="30099"/>
                        <a:pt x="19026" y="34195"/>
                        <a:pt x="26837" y="38195"/>
                      </a:cubicBezTo>
                      <a:cubicBezTo>
                        <a:pt x="30837" y="40195"/>
                        <a:pt x="34838" y="42291"/>
                        <a:pt x="38933" y="44291"/>
                      </a:cubicBezTo>
                      <a:cubicBezTo>
                        <a:pt x="39314" y="44577"/>
                        <a:pt x="39981" y="44672"/>
                        <a:pt x="40553" y="44672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DC2ABBAB-63B7-435F-9660-82C13520017D}"/>
                    </a:ext>
                  </a:extLst>
                </p:cNvPr>
                <p:cNvSpPr/>
                <p:nvPr/>
              </p:nvSpPr>
              <p:spPr>
                <a:xfrm>
                  <a:off x="6476227" y="3675792"/>
                  <a:ext cx="30096" cy="29527"/>
                </a:xfrm>
                <a:custGeom>
                  <a:avLst/>
                  <a:gdLst>
                    <a:gd name="connsiteX0" fmla="*/ 5440 w 30096"/>
                    <a:gd name="connsiteY0" fmla="*/ 29242 h 29527"/>
                    <a:gd name="connsiteX1" fmla="*/ 25728 w 30096"/>
                    <a:gd name="connsiteY1" fmla="*/ 26765 h 29527"/>
                    <a:gd name="connsiteX2" fmla="*/ 25728 w 30096"/>
                    <a:gd name="connsiteY2" fmla="*/ 26765 h 29527"/>
                    <a:gd name="connsiteX3" fmla="*/ 29633 w 30096"/>
                    <a:gd name="connsiteY3" fmla="*/ 24384 h 29527"/>
                    <a:gd name="connsiteX4" fmla="*/ 29157 w 30096"/>
                    <a:gd name="connsiteY4" fmla="*/ 19812 h 29527"/>
                    <a:gd name="connsiteX5" fmla="*/ 7535 w 30096"/>
                    <a:gd name="connsiteY5" fmla="*/ 667 h 29527"/>
                    <a:gd name="connsiteX6" fmla="*/ 5249 w 30096"/>
                    <a:gd name="connsiteY6" fmla="*/ 0 h 29527"/>
                    <a:gd name="connsiteX7" fmla="*/ 3153 w 30096"/>
                    <a:gd name="connsiteY7" fmla="*/ 571 h 29527"/>
                    <a:gd name="connsiteX8" fmla="*/ 867 w 30096"/>
                    <a:gd name="connsiteY8" fmla="*/ 4286 h 29527"/>
                    <a:gd name="connsiteX9" fmla="*/ 10 w 30096"/>
                    <a:gd name="connsiteY9" fmla="*/ 24955 h 29527"/>
                    <a:gd name="connsiteX10" fmla="*/ 1629 w 30096"/>
                    <a:gd name="connsiteY10" fmla="*/ 28575 h 29527"/>
                    <a:gd name="connsiteX11" fmla="*/ 4392 w 30096"/>
                    <a:gd name="connsiteY11" fmla="*/ 29527 h 29527"/>
                    <a:gd name="connsiteX12" fmla="*/ 5440 w 30096"/>
                    <a:gd name="connsiteY12" fmla="*/ 29242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096" h="29527">
                      <a:moveTo>
                        <a:pt x="5440" y="29242"/>
                      </a:moveTo>
                      <a:cubicBezTo>
                        <a:pt x="11726" y="27622"/>
                        <a:pt x="18489" y="26765"/>
                        <a:pt x="25728" y="26765"/>
                      </a:cubicBezTo>
                      <a:cubicBezTo>
                        <a:pt x="25728" y="26765"/>
                        <a:pt x="25728" y="26765"/>
                        <a:pt x="25728" y="26765"/>
                      </a:cubicBezTo>
                      <a:cubicBezTo>
                        <a:pt x="27347" y="26765"/>
                        <a:pt x="28871" y="25813"/>
                        <a:pt x="29633" y="24384"/>
                      </a:cubicBezTo>
                      <a:cubicBezTo>
                        <a:pt x="30395" y="22860"/>
                        <a:pt x="30204" y="21145"/>
                        <a:pt x="29157" y="19812"/>
                      </a:cubicBezTo>
                      <a:cubicBezTo>
                        <a:pt x="23632" y="12573"/>
                        <a:pt x="16298" y="6096"/>
                        <a:pt x="7535" y="667"/>
                      </a:cubicBezTo>
                      <a:cubicBezTo>
                        <a:pt x="6868" y="190"/>
                        <a:pt x="6011" y="0"/>
                        <a:pt x="5249" y="0"/>
                      </a:cubicBezTo>
                      <a:cubicBezTo>
                        <a:pt x="4582" y="0"/>
                        <a:pt x="3820" y="190"/>
                        <a:pt x="3153" y="571"/>
                      </a:cubicBezTo>
                      <a:cubicBezTo>
                        <a:pt x="1820" y="1333"/>
                        <a:pt x="867" y="2762"/>
                        <a:pt x="867" y="4286"/>
                      </a:cubicBezTo>
                      <a:cubicBezTo>
                        <a:pt x="677" y="11144"/>
                        <a:pt x="391" y="18097"/>
                        <a:pt x="10" y="24955"/>
                      </a:cubicBezTo>
                      <a:cubicBezTo>
                        <a:pt x="-85" y="26384"/>
                        <a:pt x="487" y="27718"/>
                        <a:pt x="1629" y="28575"/>
                      </a:cubicBezTo>
                      <a:cubicBezTo>
                        <a:pt x="2391" y="29242"/>
                        <a:pt x="3344" y="29527"/>
                        <a:pt x="4392" y="29527"/>
                      </a:cubicBezTo>
                      <a:cubicBezTo>
                        <a:pt x="4678" y="29337"/>
                        <a:pt x="5058" y="29337"/>
                        <a:pt x="5440" y="29242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27D7C115-6EE3-4F71-BB13-4727725A98AF}"/>
                    </a:ext>
                  </a:extLst>
                </p:cNvPr>
                <p:cNvSpPr/>
                <p:nvPr/>
              </p:nvSpPr>
              <p:spPr>
                <a:xfrm>
                  <a:off x="6383618" y="3780567"/>
                  <a:ext cx="36724" cy="56102"/>
                </a:xfrm>
                <a:custGeom>
                  <a:avLst/>
                  <a:gdLst>
                    <a:gd name="connsiteX0" fmla="*/ 26040 w 36724"/>
                    <a:gd name="connsiteY0" fmla="*/ 3334 h 56102"/>
                    <a:gd name="connsiteX1" fmla="*/ 24039 w 36724"/>
                    <a:gd name="connsiteY1" fmla="*/ 571 h 56102"/>
                    <a:gd name="connsiteX2" fmla="*/ 21848 w 36724"/>
                    <a:gd name="connsiteY2" fmla="*/ 0 h 56102"/>
                    <a:gd name="connsiteX3" fmla="*/ 20706 w 36724"/>
                    <a:gd name="connsiteY3" fmla="*/ 190 h 56102"/>
                    <a:gd name="connsiteX4" fmla="*/ 3465 w 36724"/>
                    <a:gd name="connsiteY4" fmla="*/ 4191 h 56102"/>
                    <a:gd name="connsiteX5" fmla="*/ 36 w 36724"/>
                    <a:gd name="connsiteY5" fmla="*/ 9525 h 56102"/>
                    <a:gd name="connsiteX6" fmla="*/ 3751 w 36724"/>
                    <a:gd name="connsiteY6" fmla="*/ 51721 h 56102"/>
                    <a:gd name="connsiteX7" fmla="*/ 5275 w 36724"/>
                    <a:gd name="connsiteY7" fmla="*/ 55054 h 56102"/>
                    <a:gd name="connsiteX8" fmla="*/ 8037 w 36724"/>
                    <a:gd name="connsiteY8" fmla="*/ 56102 h 56102"/>
                    <a:gd name="connsiteX9" fmla="*/ 8799 w 36724"/>
                    <a:gd name="connsiteY9" fmla="*/ 56007 h 56102"/>
                    <a:gd name="connsiteX10" fmla="*/ 33374 w 36724"/>
                    <a:gd name="connsiteY10" fmla="*/ 50863 h 56102"/>
                    <a:gd name="connsiteX11" fmla="*/ 36041 w 36724"/>
                    <a:gd name="connsiteY11" fmla="*/ 48863 h 56102"/>
                    <a:gd name="connsiteX12" fmla="*/ 36612 w 36724"/>
                    <a:gd name="connsiteY12" fmla="*/ 45625 h 56102"/>
                    <a:gd name="connsiteX13" fmla="*/ 31183 w 36724"/>
                    <a:gd name="connsiteY13" fmla="*/ 23908 h 56102"/>
                    <a:gd name="connsiteX14" fmla="*/ 26040 w 36724"/>
                    <a:gd name="connsiteY14" fmla="*/ 3334 h 5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724" h="56102">
                      <a:moveTo>
                        <a:pt x="26040" y="3334"/>
                      </a:moveTo>
                      <a:cubicBezTo>
                        <a:pt x="25754" y="2191"/>
                        <a:pt x="24992" y="1143"/>
                        <a:pt x="24039" y="571"/>
                      </a:cubicBezTo>
                      <a:cubicBezTo>
                        <a:pt x="23373" y="190"/>
                        <a:pt x="22611" y="0"/>
                        <a:pt x="21848" y="0"/>
                      </a:cubicBezTo>
                      <a:cubicBezTo>
                        <a:pt x="21467" y="0"/>
                        <a:pt x="21087" y="0"/>
                        <a:pt x="20706" y="190"/>
                      </a:cubicBezTo>
                      <a:cubicBezTo>
                        <a:pt x="15467" y="1714"/>
                        <a:pt x="9656" y="3048"/>
                        <a:pt x="3465" y="4191"/>
                      </a:cubicBezTo>
                      <a:cubicBezTo>
                        <a:pt x="1179" y="4667"/>
                        <a:pt x="-250" y="7239"/>
                        <a:pt x="36" y="9525"/>
                      </a:cubicBezTo>
                      <a:cubicBezTo>
                        <a:pt x="1846" y="23336"/>
                        <a:pt x="3751" y="37719"/>
                        <a:pt x="3751" y="51721"/>
                      </a:cubicBezTo>
                      <a:cubicBezTo>
                        <a:pt x="3751" y="53054"/>
                        <a:pt x="4323" y="54292"/>
                        <a:pt x="5275" y="55054"/>
                      </a:cubicBezTo>
                      <a:cubicBezTo>
                        <a:pt x="6037" y="55721"/>
                        <a:pt x="7085" y="56102"/>
                        <a:pt x="8037" y="56102"/>
                      </a:cubicBezTo>
                      <a:cubicBezTo>
                        <a:pt x="8323" y="56102"/>
                        <a:pt x="8609" y="56102"/>
                        <a:pt x="8799" y="56007"/>
                      </a:cubicBezTo>
                      <a:cubicBezTo>
                        <a:pt x="16800" y="54483"/>
                        <a:pt x="25087" y="52864"/>
                        <a:pt x="33374" y="50863"/>
                      </a:cubicBezTo>
                      <a:cubicBezTo>
                        <a:pt x="34517" y="50578"/>
                        <a:pt x="35469" y="49911"/>
                        <a:pt x="36041" y="48863"/>
                      </a:cubicBezTo>
                      <a:cubicBezTo>
                        <a:pt x="36612" y="47911"/>
                        <a:pt x="36898" y="46672"/>
                        <a:pt x="36612" y="45625"/>
                      </a:cubicBezTo>
                      <a:cubicBezTo>
                        <a:pt x="34898" y="38386"/>
                        <a:pt x="33088" y="31147"/>
                        <a:pt x="31183" y="23908"/>
                      </a:cubicBezTo>
                      <a:cubicBezTo>
                        <a:pt x="29469" y="17050"/>
                        <a:pt x="27754" y="10287"/>
                        <a:pt x="26040" y="3334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5C5FD1CC-66F5-4F0E-8E44-8C059B3EAE10}"/>
                    </a:ext>
                  </a:extLst>
                </p:cNvPr>
                <p:cNvSpPr/>
                <p:nvPr/>
              </p:nvSpPr>
              <p:spPr>
                <a:xfrm>
                  <a:off x="5973603" y="3779805"/>
                  <a:ext cx="295560" cy="378618"/>
                </a:xfrm>
                <a:custGeom>
                  <a:avLst/>
                  <a:gdLst>
                    <a:gd name="connsiteX0" fmla="*/ 186880 w 295560"/>
                    <a:gd name="connsiteY0" fmla="*/ 377095 h 378618"/>
                    <a:gd name="connsiteX1" fmla="*/ 230315 w 295560"/>
                    <a:gd name="connsiteY1" fmla="*/ 378619 h 378618"/>
                    <a:gd name="connsiteX2" fmla="*/ 295561 w 295560"/>
                    <a:gd name="connsiteY2" fmla="*/ 375095 h 378618"/>
                    <a:gd name="connsiteX3" fmla="*/ 286703 w 295560"/>
                    <a:gd name="connsiteY3" fmla="*/ 299180 h 378618"/>
                    <a:gd name="connsiteX4" fmla="*/ 266509 w 295560"/>
                    <a:gd name="connsiteY4" fmla="*/ 63913 h 378618"/>
                    <a:gd name="connsiteX5" fmla="*/ 263842 w 295560"/>
                    <a:gd name="connsiteY5" fmla="*/ 60007 h 378618"/>
                    <a:gd name="connsiteX6" fmla="*/ 221171 w 295560"/>
                    <a:gd name="connsiteY6" fmla="*/ 20383 h 378618"/>
                    <a:gd name="connsiteX7" fmla="*/ 216789 w 295560"/>
                    <a:gd name="connsiteY7" fmla="*/ 3810 h 378618"/>
                    <a:gd name="connsiteX8" fmla="*/ 214503 w 295560"/>
                    <a:gd name="connsiteY8" fmla="*/ 476 h 378618"/>
                    <a:gd name="connsiteX9" fmla="*/ 212503 w 295560"/>
                    <a:gd name="connsiteY9" fmla="*/ 0 h 378618"/>
                    <a:gd name="connsiteX10" fmla="*/ 210502 w 295560"/>
                    <a:gd name="connsiteY10" fmla="*/ 476 h 378618"/>
                    <a:gd name="connsiteX11" fmla="*/ 151924 w 295560"/>
                    <a:gd name="connsiteY11" fmla="*/ 18859 h 378618"/>
                    <a:gd name="connsiteX12" fmla="*/ 100775 w 295560"/>
                    <a:gd name="connsiteY12" fmla="*/ 33242 h 378618"/>
                    <a:gd name="connsiteX13" fmla="*/ 24765 w 295560"/>
                    <a:gd name="connsiteY13" fmla="*/ 157353 h 378618"/>
                    <a:gd name="connsiteX14" fmla="*/ 0 w 295560"/>
                    <a:gd name="connsiteY14" fmla="*/ 340709 h 378618"/>
                    <a:gd name="connsiteX15" fmla="*/ 186880 w 295560"/>
                    <a:gd name="connsiteY15" fmla="*/ 377095 h 378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5560" h="378618">
                      <a:moveTo>
                        <a:pt x="186880" y="377095"/>
                      </a:moveTo>
                      <a:cubicBezTo>
                        <a:pt x="201263" y="378047"/>
                        <a:pt x="215932" y="378619"/>
                        <a:pt x="230315" y="378619"/>
                      </a:cubicBezTo>
                      <a:cubicBezTo>
                        <a:pt x="252222" y="378619"/>
                        <a:pt x="273939" y="377285"/>
                        <a:pt x="295561" y="375095"/>
                      </a:cubicBezTo>
                      <a:cubicBezTo>
                        <a:pt x="292703" y="349567"/>
                        <a:pt x="289750" y="324136"/>
                        <a:pt x="286703" y="299180"/>
                      </a:cubicBezTo>
                      <a:cubicBezTo>
                        <a:pt x="277273" y="221933"/>
                        <a:pt x="267653" y="142113"/>
                        <a:pt x="266509" y="63913"/>
                      </a:cubicBezTo>
                      <a:cubicBezTo>
                        <a:pt x="266509" y="62198"/>
                        <a:pt x="265462" y="60674"/>
                        <a:pt x="263842" y="60007"/>
                      </a:cubicBezTo>
                      <a:cubicBezTo>
                        <a:pt x="243269" y="51244"/>
                        <a:pt x="228886" y="37909"/>
                        <a:pt x="221171" y="20383"/>
                      </a:cubicBezTo>
                      <a:cubicBezTo>
                        <a:pt x="218884" y="15050"/>
                        <a:pt x="217361" y="9620"/>
                        <a:pt x="216789" y="3810"/>
                      </a:cubicBezTo>
                      <a:cubicBezTo>
                        <a:pt x="216598" y="2381"/>
                        <a:pt x="215741" y="1143"/>
                        <a:pt x="214503" y="476"/>
                      </a:cubicBezTo>
                      <a:cubicBezTo>
                        <a:pt x="213836" y="190"/>
                        <a:pt x="213169" y="0"/>
                        <a:pt x="212503" y="0"/>
                      </a:cubicBezTo>
                      <a:cubicBezTo>
                        <a:pt x="211836" y="0"/>
                        <a:pt x="211074" y="190"/>
                        <a:pt x="210502" y="476"/>
                      </a:cubicBezTo>
                      <a:cubicBezTo>
                        <a:pt x="192119" y="10287"/>
                        <a:pt x="172593" y="14383"/>
                        <a:pt x="151924" y="18859"/>
                      </a:cubicBezTo>
                      <a:cubicBezTo>
                        <a:pt x="135065" y="22479"/>
                        <a:pt x="117634" y="26194"/>
                        <a:pt x="100775" y="33242"/>
                      </a:cubicBezTo>
                      <a:cubicBezTo>
                        <a:pt x="63627" y="48958"/>
                        <a:pt x="38005" y="90678"/>
                        <a:pt x="24765" y="157353"/>
                      </a:cubicBezTo>
                      <a:cubicBezTo>
                        <a:pt x="12954" y="216884"/>
                        <a:pt x="5429" y="278797"/>
                        <a:pt x="0" y="340709"/>
                      </a:cubicBezTo>
                      <a:cubicBezTo>
                        <a:pt x="59627" y="360140"/>
                        <a:pt x="122301" y="372713"/>
                        <a:pt x="186880" y="377095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6D3C8717-0293-4FC6-8157-220CFF1C2DE3}"/>
                    </a:ext>
                  </a:extLst>
                </p:cNvPr>
                <p:cNvSpPr/>
                <p:nvPr/>
              </p:nvSpPr>
              <p:spPr>
                <a:xfrm>
                  <a:off x="6417646" y="3768661"/>
                  <a:ext cx="52940" cy="58292"/>
                </a:xfrm>
                <a:custGeom>
                  <a:avLst/>
                  <a:gdLst>
                    <a:gd name="connsiteX0" fmla="*/ 10966 w 52940"/>
                    <a:gd name="connsiteY0" fmla="*/ 54959 h 58292"/>
                    <a:gd name="connsiteX1" fmla="*/ 13062 w 52940"/>
                    <a:gd name="connsiteY1" fmla="*/ 57721 h 58292"/>
                    <a:gd name="connsiteX2" fmla="*/ 15252 w 52940"/>
                    <a:gd name="connsiteY2" fmla="*/ 58293 h 58292"/>
                    <a:gd name="connsiteX3" fmla="*/ 16491 w 52940"/>
                    <a:gd name="connsiteY3" fmla="*/ 58102 h 58292"/>
                    <a:gd name="connsiteX4" fmla="*/ 50781 w 52940"/>
                    <a:gd name="connsiteY4" fmla="*/ 43624 h 58292"/>
                    <a:gd name="connsiteX5" fmla="*/ 52590 w 52940"/>
                    <a:gd name="connsiteY5" fmla="*/ 38195 h 58292"/>
                    <a:gd name="connsiteX6" fmla="*/ 20586 w 52940"/>
                    <a:gd name="connsiteY6" fmla="*/ 952 h 58292"/>
                    <a:gd name="connsiteX7" fmla="*/ 17919 w 52940"/>
                    <a:gd name="connsiteY7" fmla="*/ 0 h 58292"/>
                    <a:gd name="connsiteX8" fmla="*/ 15919 w 52940"/>
                    <a:gd name="connsiteY8" fmla="*/ 476 h 58292"/>
                    <a:gd name="connsiteX9" fmla="*/ 2775 w 52940"/>
                    <a:gd name="connsiteY9" fmla="*/ 6477 h 58292"/>
                    <a:gd name="connsiteX10" fmla="*/ 108 w 52940"/>
                    <a:gd name="connsiteY10" fmla="*/ 11525 h 58292"/>
                    <a:gd name="connsiteX11" fmla="*/ 5537 w 52940"/>
                    <a:gd name="connsiteY11" fmla="*/ 33147 h 58292"/>
                    <a:gd name="connsiteX12" fmla="*/ 10966 w 52940"/>
                    <a:gd name="connsiteY12" fmla="*/ 54959 h 58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940" h="58292">
                      <a:moveTo>
                        <a:pt x="10966" y="54959"/>
                      </a:moveTo>
                      <a:cubicBezTo>
                        <a:pt x="11252" y="56102"/>
                        <a:pt x="12014" y="57150"/>
                        <a:pt x="13062" y="57721"/>
                      </a:cubicBezTo>
                      <a:cubicBezTo>
                        <a:pt x="13728" y="58102"/>
                        <a:pt x="14490" y="58293"/>
                        <a:pt x="15252" y="58293"/>
                      </a:cubicBezTo>
                      <a:cubicBezTo>
                        <a:pt x="15633" y="58293"/>
                        <a:pt x="16110" y="58198"/>
                        <a:pt x="16491" y="58102"/>
                      </a:cubicBezTo>
                      <a:cubicBezTo>
                        <a:pt x="29921" y="54007"/>
                        <a:pt x="41160" y="49339"/>
                        <a:pt x="50781" y="43624"/>
                      </a:cubicBezTo>
                      <a:cubicBezTo>
                        <a:pt x="52686" y="42577"/>
                        <a:pt x="53448" y="40195"/>
                        <a:pt x="52590" y="38195"/>
                      </a:cubicBezTo>
                      <a:cubicBezTo>
                        <a:pt x="46113" y="22384"/>
                        <a:pt x="29730" y="8096"/>
                        <a:pt x="20586" y="952"/>
                      </a:cubicBezTo>
                      <a:cubicBezTo>
                        <a:pt x="19824" y="381"/>
                        <a:pt x="18872" y="0"/>
                        <a:pt x="17919" y="0"/>
                      </a:cubicBezTo>
                      <a:cubicBezTo>
                        <a:pt x="17253" y="0"/>
                        <a:pt x="16586" y="190"/>
                        <a:pt x="15919" y="476"/>
                      </a:cubicBezTo>
                      <a:cubicBezTo>
                        <a:pt x="11823" y="2572"/>
                        <a:pt x="7442" y="4572"/>
                        <a:pt x="2775" y="6477"/>
                      </a:cubicBezTo>
                      <a:cubicBezTo>
                        <a:pt x="774" y="7239"/>
                        <a:pt x="-369" y="9430"/>
                        <a:pt x="108" y="11525"/>
                      </a:cubicBezTo>
                      <a:cubicBezTo>
                        <a:pt x="1822" y="18764"/>
                        <a:pt x="3632" y="25908"/>
                        <a:pt x="5537" y="33147"/>
                      </a:cubicBezTo>
                      <a:cubicBezTo>
                        <a:pt x="7347" y="40481"/>
                        <a:pt x="9252" y="47720"/>
                        <a:pt x="10966" y="54959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1D403E53-82F5-4048-8BBE-9206A64C056D}"/>
                    </a:ext>
                  </a:extLst>
                </p:cNvPr>
                <p:cNvSpPr/>
                <p:nvPr/>
              </p:nvSpPr>
              <p:spPr>
                <a:xfrm>
                  <a:off x="6328749" y="3787330"/>
                  <a:ext cx="50006" cy="56483"/>
                </a:xfrm>
                <a:custGeom>
                  <a:avLst/>
                  <a:gdLst>
                    <a:gd name="connsiteX0" fmla="*/ 42142 w 50006"/>
                    <a:gd name="connsiteY0" fmla="*/ 0 h 56483"/>
                    <a:gd name="connsiteX1" fmla="*/ 41666 w 50006"/>
                    <a:gd name="connsiteY1" fmla="*/ 0 h 56483"/>
                    <a:gd name="connsiteX2" fmla="*/ 12615 w 50006"/>
                    <a:gd name="connsiteY2" fmla="*/ 1619 h 56483"/>
                    <a:gd name="connsiteX3" fmla="*/ 11376 w 50006"/>
                    <a:gd name="connsiteY3" fmla="*/ 1619 h 56483"/>
                    <a:gd name="connsiteX4" fmla="*/ 7090 w 50006"/>
                    <a:gd name="connsiteY4" fmla="*/ 5334 h 56483"/>
                    <a:gd name="connsiteX5" fmla="*/ 4137 w 50006"/>
                    <a:gd name="connsiteY5" fmla="*/ 23908 h 56483"/>
                    <a:gd name="connsiteX6" fmla="*/ 42 w 50006"/>
                    <a:gd name="connsiteY6" fmla="*/ 51625 h 56483"/>
                    <a:gd name="connsiteX7" fmla="*/ 1185 w 50006"/>
                    <a:gd name="connsiteY7" fmla="*/ 55054 h 56483"/>
                    <a:gd name="connsiteX8" fmla="*/ 4328 w 50006"/>
                    <a:gd name="connsiteY8" fmla="*/ 56483 h 56483"/>
                    <a:gd name="connsiteX9" fmla="*/ 4518 w 50006"/>
                    <a:gd name="connsiteY9" fmla="*/ 56483 h 56483"/>
                    <a:gd name="connsiteX10" fmla="*/ 46333 w 50006"/>
                    <a:gd name="connsiteY10" fmla="*/ 52388 h 56483"/>
                    <a:gd name="connsiteX11" fmla="*/ 49953 w 50006"/>
                    <a:gd name="connsiteY11" fmla="*/ 48196 h 56483"/>
                    <a:gd name="connsiteX12" fmla="*/ 46524 w 50006"/>
                    <a:gd name="connsiteY12" fmla="*/ 3810 h 56483"/>
                    <a:gd name="connsiteX13" fmla="*/ 42142 w 50006"/>
                    <a:gd name="connsiteY13" fmla="*/ 0 h 56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0006" h="56483">
                      <a:moveTo>
                        <a:pt x="42142" y="0"/>
                      </a:moveTo>
                      <a:cubicBezTo>
                        <a:pt x="41952" y="0"/>
                        <a:pt x="41761" y="0"/>
                        <a:pt x="41666" y="0"/>
                      </a:cubicBezTo>
                      <a:cubicBezTo>
                        <a:pt x="32141" y="1143"/>
                        <a:pt x="22425" y="1619"/>
                        <a:pt x="12615" y="1619"/>
                      </a:cubicBezTo>
                      <a:cubicBezTo>
                        <a:pt x="12615" y="1619"/>
                        <a:pt x="11376" y="1619"/>
                        <a:pt x="11376" y="1619"/>
                      </a:cubicBezTo>
                      <a:cubicBezTo>
                        <a:pt x="9186" y="1619"/>
                        <a:pt x="7376" y="3238"/>
                        <a:pt x="7090" y="5334"/>
                      </a:cubicBezTo>
                      <a:cubicBezTo>
                        <a:pt x="6233" y="11525"/>
                        <a:pt x="5185" y="17717"/>
                        <a:pt x="4137" y="23908"/>
                      </a:cubicBezTo>
                      <a:cubicBezTo>
                        <a:pt x="2613" y="32956"/>
                        <a:pt x="1089" y="42291"/>
                        <a:pt x="42" y="51625"/>
                      </a:cubicBezTo>
                      <a:cubicBezTo>
                        <a:pt x="-149" y="52864"/>
                        <a:pt x="327" y="54197"/>
                        <a:pt x="1185" y="55054"/>
                      </a:cubicBezTo>
                      <a:cubicBezTo>
                        <a:pt x="2042" y="55912"/>
                        <a:pt x="3185" y="56483"/>
                        <a:pt x="4328" y="56483"/>
                      </a:cubicBezTo>
                      <a:cubicBezTo>
                        <a:pt x="4423" y="56483"/>
                        <a:pt x="4423" y="56483"/>
                        <a:pt x="4518" y="56483"/>
                      </a:cubicBezTo>
                      <a:cubicBezTo>
                        <a:pt x="18139" y="56007"/>
                        <a:pt x="32236" y="54578"/>
                        <a:pt x="46333" y="52388"/>
                      </a:cubicBezTo>
                      <a:cubicBezTo>
                        <a:pt x="48429" y="52006"/>
                        <a:pt x="49953" y="50292"/>
                        <a:pt x="49953" y="48196"/>
                      </a:cubicBezTo>
                      <a:cubicBezTo>
                        <a:pt x="50334" y="33623"/>
                        <a:pt x="48619" y="19526"/>
                        <a:pt x="46524" y="3810"/>
                      </a:cubicBezTo>
                      <a:cubicBezTo>
                        <a:pt x="46143" y="1524"/>
                        <a:pt x="44238" y="0"/>
                        <a:pt x="42142" y="0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8BF7804E-83B7-4984-81A5-820994FEB63B}"/>
                    </a:ext>
                  </a:extLst>
                </p:cNvPr>
                <p:cNvSpPr/>
                <p:nvPr/>
              </p:nvSpPr>
              <p:spPr>
                <a:xfrm>
                  <a:off x="6279543" y="3785235"/>
                  <a:ext cx="47581" cy="58769"/>
                </a:xfrm>
                <a:custGeom>
                  <a:avLst/>
                  <a:gdLst>
                    <a:gd name="connsiteX0" fmla="*/ 670 w 47581"/>
                    <a:gd name="connsiteY0" fmla="*/ 54388 h 58769"/>
                    <a:gd name="connsiteX1" fmla="*/ 3814 w 47581"/>
                    <a:gd name="connsiteY1" fmla="*/ 56388 h 58769"/>
                    <a:gd name="connsiteX2" fmla="*/ 36008 w 47581"/>
                    <a:gd name="connsiteY2" fmla="*/ 58769 h 58769"/>
                    <a:gd name="connsiteX3" fmla="*/ 36103 w 47581"/>
                    <a:gd name="connsiteY3" fmla="*/ 58769 h 58769"/>
                    <a:gd name="connsiteX4" fmla="*/ 40390 w 47581"/>
                    <a:gd name="connsiteY4" fmla="*/ 54959 h 58769"/>
                    <a:gd name="connsiteX5" fmla="*/ 44485 w 47581"/>
                    <a:gd name="connsiteY5" fmla="*/ 27527 h 58769"/>
                    <a:gd name="connsiteX6" fmla="*/ 47533 w 47581"/>
                    <a:gd name="connsiteY6" fmla="*/ 8096 h 58769"/>
                    <a:gd name="connsiteX7" fmla="*/ 46581 w 47581"/>
                    <a:gd name="connsiteY7" fmla="*/ 4763 h 58769"/>
                    <a:gd name="connsiteX8" fmla="*/ 43533 w 47581"/>
                    <a:gd name="connsiteY8" fmla="*/ 3143 h 58769"/>
                    <a:gd name="connsiteX9" fmla="*/ 19816 w 47581"/>
                    <a:gd name="connsiteY9" fmla="*/ 95 h 58769"/>
                    <a:gd name="connsiteX10" fmla="*/ 19054 w 47581"/>
                    <a:gd name="connsiteY10" fmla="*/ 0 h 58769"/>
                    <a:gd name="connsiteX11" fmla="*/ 14863 w 47581"/>
                    <a:gd name="connsiteY11" fmla="*/ 3143 h 58769"/>
                    <a:gd name="connsiteX12" fmla="*/ 194 w 47581"/>
                    <a:gd name="connsiteY12" fmla="*/ 50673 h 58769"/>
                    <a:gd name="connsiteX13" fmla="*/ 670 w 47581"/>
                    <a:gd name="connsiteY13" fmla="*/ 54388 h 58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7581" h="58769">
                      <a:moveTo>
                        <a:pt x="670" y="54388"/>
                      </a:moveTo>
                      <a:cubicBezTo>
                        <a:pt x="1337" y="55435"/>
                        <a:pt x="2480" y="56198"/>
                        <a:pt x="3814" y="56388"/>
                      </a:cubicBezTo>
                      <a:cubicBezTo>
                        <a:pt x="14101" y="57721"/>
                        <a:pt x="24959" y="58579"/>
                        <a:pt x="36008" y="58769"/>
                      </a:cubicBezTo>
                      <a:cubicBezTo>
                        <a:pt x="36008" y="58769"/>
                        <a:pt x="36008" y="58769"/>
                        <a:pt x="36103" y="58769"/>
                      </a:cubicBezTo>
                      <a:cubicBezTo>
                        <a:pt x="38294" y="58769"/>
                        <a:pt x="40199" y="57150"/>
                        <a:pt x="40390" y="54959"/>
                      </a:cubicBezTo>
                      <a:cubicBezTo>
                        <a:pt x="41437" y="45815"/>
                        <a:pt x="42961" y="36481"/>
                        <a:pt x="44485" y="27527"/>
                      </a:cubicBezTo>
                      <a:cubicBezTo>
                        <a:pt x="45533" y="21050"/>
                        <a:pt x="46581" y="14669"/>
                        <a:pt x="47533" y="8096"/>
                      </a:cubicBezTo>
                      <a:cubicBezTo>
                        <a:pt x="47724" y="6858"/>
                        <a:pt x="47343" y="5715"/>
                        <a:pt x="46581" y="4763"/>
                      </a:cubicBezTo>
                      <a:cubicBezTo>
                        <a:pt x="45819" y="3810"/>
                        <a:pt x="44676" y="3238"/>
                        <a:pt x="43533" y="3143"/>
                      </a:cubicBezTo>
                      <a:cubicBezTo>
                        <a:pt x="35532" y="2572"/>
                        <a:pt x="27531" y="1524"/>
                        <a:pt x="19816" y="95"/>
                      </a:cubicBezTo>
                      <a:cubicBezTo>
                        <a:pt x="19530" y="0"/>
                        <a:pt x="19339" y="0"/>
                        <a:pt x="19054" y="0"/>
                      </a:cubicBezTo>
                      <a:cubicBezTo>
                        <a:pt x="17149" y="0"/>
                        <a:pt x="15434" y="1238"/>
                        <a:pt x="14863" y="3143"/>
                      </a:cubicBezTo>
                      <a:cubicBezTo>
                        <a:pt x="9148" y="22288"/>
                        <a:pt x="4671" y="36957"/>
                        <a:pt x="194" y="50673"/>
                      </a:cubicBezTo>
                      <a:cubicBezTo>
                        <a:pt x="-187" y="51911"/>
                        <a:pt x="4" y="53245"/>
                        <a:pt x="670" y="54388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6E4FD512-264E-4782-A6EE-31B45B1C4838}"/>
                    </a:ext>
                  </a:extLst>
                </p:cNvPr>
                <p:cNvSpPr/>
                <p:nvPr/>
              </p:nvSpPr>
              <p:spPr>
                <a:xfrm>
                  <a:off x="6224194" y="3776662"/>
                  <a:ext cx="61699" cy="62102"/>
                </a:xfrm>
                <a:custGeom>
                  <a:avLst/>
                  <a:gdLst>
                    <a:gd name="connsiteX0" fmla="*/ 42398 w 61699"/>
                    <a:gd name="connsiteY0" fmla="*/ 62103 h 62102"/>
                    <a:gd name="connsiteX1" fmla="*/ 46494 w 61699"/>
                    <a:gd name="connsiteY1" fmla="*/ 59150 h 62102"/>
                    <a:gd name="connsiteX2" fmla="*/ 61543 w 61699"/>
                    <a:gd name="connsiteY2" fmla="*/ 10382 h 62102"/>
                    <a:gd name="connsiteX3" fmla="*/ 61162 w 61699"/>
                    <a:gd name="connsiteY3" fmla="*/ 7048 h 62102"/>
                    <a:gd name="connsiteX4" fmla="*/ 58495 w 61699"/>
                    <a:gd name="connsiteY4" fmla="*/ 4953 h 62102"/>
                    <a:gd name="connsiteX5" fmla="*/ 44399 w 61699"/>
                    <a:gd name="connsiteY5" fmla="*/ 286 h 62102"/>
                    <a:gd name="connsiteX6" fmla="*/ 42874 w 61699"/>
                    <a:gd name="connsiteY6" fmla="*/ 0 h 62102"/>
                    <a:gd name="connsiteX7" fmla="*/ 39731 w 61699"/>
                    <a:gd name="connsiteY7" fmla="*/ 1333 h 62102"/>
                    <a:gd name="connsiteX8" fmla="*/ 1345 w 61699"/>
                    <a:gd name="connsiteY8" fmla="*/ 39815 h 62102"/>
                    <a:gd name="connsiteX9" fmla="*/ 12 w 61699"/>
                    <a:gd name="connsiteY9" fmla="*/ 43339 h 62102"/>
                    <a:gd name="connsiteX10" fmla="*/ 1917 w 61699"/>
                    <a:gd name="connsiteY10" fmla="*/ 46577 h 62102"/>
                    <a:gd name="connsiteX11" fmla="*/ 40017 w 61699"/>
                    <a:gd name="connsiteY11" fmla="*/ 61722 h 62102"/>
                    <a:gd name="connsiteX12" fmla="*/ 40874 w 61699"/>
                    <a:gd name="connsiteY12" fmla="*/ 61913 h 62102"/>
                    <a:gd name="connsiteX13" fmla="*/ 42208 w 61699"/>
                    <a:gd name="connsiteY13" fmla="*/ 57721 h 62102"/>
                    <a:gd name="connsiteX14" fmla="*/ 41351 w 61699"/>
                    <a:gd name="connsiteY14" fmla="*/ 62008 h 62102"/>
                    <a:gd name="connsiteX15" fmla="*/ 42398 w 61699"/>
                    <a:gd name="connsiteY15" fmla="*/ 62103 h 62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1699" h="62102">
                      <a:moveTo>
                        <a:pt x="42398" y="62103"/>
                      </a:moveTo>
                      <a:cubicBezTo>
                        <a:pt x="44208" y="62103"/>
                        <a:pt x="45922" y="60960"/>
                        <a:pt x="46494" y="59150"/>
                      </a:cubicBezTo>
                      <a:cubicBezTo>
                        <a:pt x="52114" y="41815"/>
                        <a:pt x="57257" y="24765"/>
                        <a:pt x="61543" y="10382"/>
                      </a:cubicBezTo>
                      <a:cubicBezTo>
                        <a:pt x="61829" y="9239"/>
                        <a:pt x="61734" y="8096"/>
                        <a:pt x="61162" y="7048"/>
                      </a:cubicBezTo>
                      <a:cubicBezTo>
                        <a:pt x="60591" y="6001"/>
                        <a:pt x="59638" y="5239"/>
                        <a:pt x="58495" y="4953"/>
                      </a:cubicBezTo>
                      <a:cubicBezTo>
                        <a:pt x="53828" y="3715"/>
                        <a:pt x="49256" y="2096"/>
                        <a:pt x="44399" y="286"/>
                      </a:cubicBezTo>
                      <a:cubicBezTo>
                        <a:pt x="43922" y="95"/>
                        <a:pt x="43351" y="0"/>
                        <a:pt x="42874" y="0"/>
                      </a:cubicBezTo>
                      <a:cubicBezTo>
                        <a:pt x="41731" y="0"/>
                        <a:pt x="40588" y="476"/>
                        <a:pt x="39731" y="1333"/>
                      </a:cubicBezTo>
                      <a:cubicBezTo>
                        <a:pt x="27730" y="14002"/>
                        <a:pt x="15157" y="26575"/>
                        <a:pt x="1345" y="39815"/>
                      </a:cubicBezTo>
                      <a:cubicBezTo>
                        <a:pt x="393" y="40767"/>
                        <a:pt x="-83" y="42005"/>
                        <a:pt x="12" y="43339"/>
                      </a:cubicBezTo>
                      <a:cubicBezTo>
                        <a:pt x="107" y="44672"/>
                        <a:pt x="869" y="45815"/>
                        <a:pt x="1917" y="46577"/>
                      </a:cubicBezTo>
                      <a:cubicBezTo>
                        <a:pt x="12394" y="53435"/>
                        <a:pt x="25539" y="58674"/>
                        <a:pt x="40017" y="61722"/>
                      </a:cubicBezTo>
                      <a:cubicBezTo>
                        <a:pt x="40112" y="61722"/>
                        <a:pt x="40779" y="61817"/>
                        <a:pt x="40874" y="61913"/>
                      </a:cubicBezTo>
                      <a:lnTo>
                        <a:pt x="42208" y="57721"/>
                      </a:lnTo>
                      <a:lnTo>
                        <a:pt x="41351" y="62008"/>
                      </a:lnTo>
                      <a:cubicBezTo>
                        <a:pt x="41827" y="62103"/>
                        <a:pt x="42112" y="62103"/>
                        <a:pt x="42398" y="62103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85E3CB06-75CE-45B8-A80B-2F5666773F6D}"/>
                    </a:ext>
                  </a:extLst>
                </p:cNvPr>
                <p:cNvSpPr/>
                <p:nvPr/>
              </p:nvSpPr>
              <p:spPr>
                <a:xfrm>
                  <a:off x="6382416" y="3732752"/>
                  <a:ext cx="399288" cy="400240"/>
                </a:xfrm>
                <a:custGeom>
                  <a:avLst/>
                  <a:gdLst>
                    <a:gd name="connsiteX0" fmla="*/ 399288 w 399288"/>
                    <a:gd name="connsiteY0" fmla="*/ 117634 h 400240"/>
                    <a:gd name="connsiteX1" fmla="*/ 351282 w 399288"/>
                    <a:gd name="connsiteY1" fmla="*/ 76010 h 400240"/>
                    <a:gd name="connsiteX2" fmla="*/ 332423 w 399288"/>
                    <a:gd name="connsiteY2" fmla="*/ 70675 h 400240"/>
                    <a:gd name="connsiteX3" fmla="*/ 278606 w 399288"/>
                    <a:gd name="connsiteY3" fmla="*/ 53912 h 400240"/>
                    <a:gd name="connsiteX4" fmla="*/ 247840 w 399288"/>
                    <a:gd name="connsiteY4" fmla="*/ 42672 h 400240"/>
                    <a:gd name="connsiteX5" fmla="*/ 151066 w 399288"/>
                    <a:gd name="connsiteY5" fmla="*/ 667 h 400240"/>
                    <a:gd name="connsiteX6" fmla="*/ 148781 w 399288"/>
                    <a:gd name="connsiteY6" fmla="*/ 0 h 400240"/>
                    <a:gd name="connsiteX7" fmla="*/ 146685 w 399288"/>
                    <a:gd name="connsiteY7" fmla="*/ 476 h 400240"/>
                    <a:gd name="connsiteX8" fmla="*/ 144399 w 399288"/>
                    <a:gd name="connsiteY8" fmla="*/ 4096 h 400240"/>
                    <a:gd name="connsiteX9" fmla="*/ 129349 w 399288"/>
                    <a:gd name="connsiteY9" fmla="*/ 50768 h 400240"/>
                    <a:gd name="connsiteX10" fmla="*/ 52483 w 399288"/>
                    <a:gd name="connsiteY10" fmla="*/ 103442 h 400240"/>
                    <a:gd name="connsiteX11" fmla="*/ 49530 w 399288"/>
                    <a:gd name="connsiteY11" fmla="*/ 106966 h 400240"/>
                    <a:gd name="connsiteX12" fmla="*/ 0 w 399288"/>
                    <a:gd name="connsiteY12" fmla="*/ 400241 h 400240"/>
                    <a:gd name="connsiteX13" fmla="*/ 399288 w 399288"/>
                    <a:gd name="connsiteY13" fmla="*/ 117634 h 400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99288" h="400240">
                      <a:moveTo>
                        <a:pt x="399288" y="117634"/>
                      </a:moveTo>
                      <a:cubicBezTo>
                        <a:pt x="388144" y="98584"/>
                        <a:pt x="373094" y="82391"/>
                        <a:pt x="351282" y="76010"/>
                      </a:cubicBezTo>
                      <a:cubicBezTo>
                        <a:pt x="344995" y="74200"/>
                        <a:pt x="338709" y="72390"/>
                        <a:pt x="332423" y="70675"/>
                      </a:cubicBezTo>
                      <a:cubicBezTo>
                        <a:pt x="314611" y="65723"/>
                        <a:pt x="296228" y="60579"/>
                        <a:pt x="278606" y="53912"/>
                      </a:cubicBezTo>
                      <a:cubicBezTo>
                        <a:pt x="268510" y="50102"/>
                        <a:pt x="258223" y="46387"/>
                        <a:pt x="247840" y="42672"/>
                      </a:cubicBezTo>
                      <a:cubicBezTo>
                        <a:pt x="214979" y="30861"/>
                        <a:pt x="180975" y="18764"/>
                        <a:pt x="151066" y="667"/>
                      </a:cubicBezTo>
                      <a:cubicBezTo>
                        <a:pt x="150400" y="286"/>
                        <a:pt x="149638" y="0"/>
                        <a:pt x="148781" y="0"/>
                      </a:cubicBezTo>
                      <a:cubicBezTo>
                        <a:pt x="148114" y="0"/>
                        <a:pt x="147352" y="191"/>
                        <a:pt x="146685" y="476"/>
                      </a:cubicBezTo>
                      <a:cubicBezTo>
                        <a:pt x="145352" y="1238"/>
                        <a:pt x="144494" y="2572"/>
                        <a:pt x="144399" y="4096"/>
                      </a:cubicBezTo>
                      <a:cubicBezTo>
                        <a:pt x="143732" y="19717"/>
                        <a:pt x="138684" y="35433"/>
                        <a:pt x="129349" y="50768"/>
                      </a:cubicBezTo>
                      <a:cubicBezTo>
                        <a:pt x="115062" y="74200"/>
                        <a:pt x="89154" y="91821"/>
                        <a:pt x="52483" y="103442"/>
                      </a:cubicBezTo>
                      <a:cubicBezTo>
                        <a:pt x="50864" y="103918"/>
                        <a:pt x="49721" y="105251"/>
                        <a:pt x="49530" y="106966"/>
                      </a:cubicBezTo>
                      <a:cubicBezTo>
                        <a:pt x="36385" y="194024"/>
                        <a:pt x="20193" y="296418"/>
                        <a:pt x="0" y="400241"/>
                      </a:cubicBezTo>
                      <a:cubicBezTo>
                        <a:pt x="158210" y="355473"/>
                        <a:pt x="301181" y="253841"/>
                        <a:pt x="399288" y="117634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D7E712C4-69A5-49EE-9AEA-846DEFE2D5EA}"/>
                    </a:ext>
                  </a:extLst>
                </p:cNvPr>
                <p:cNvSpPr/>
                <p:nvPr/>
              </p:nvSpPr>
              <p:spPr>
                <a:xfrm>
                  <a:off x="6204282" y="3728466"/>
                  <a:ext cx="31377" cy="32765"/>
                </a:xfrm>
                <a:custGeom>
                  <a:avLst/>
                  <a:gdLst>
                    <a:gd name="connsiteX0" fmla="*/ 28782 w 31377"/>
                    <a:gd name="connsiteY0" fmla="*/ 571 h 32765"/>
                    <a:gd name="connsiteX1" fmla="*/ 26686 w 31377"/>
                    <a:gd name="connsiteY1" fmla="*/ 0 h 32765"/>
                    <a:gd name="connsiteX2" fmla="*/ 24305 w 31377"/>
                    <a:gd name="connsiteY2" fmla="*/ 762 h 32765"/>
                    <a:gd name="connsiteX3" fmla="*/ 493 w 31377"/>
                    <a:gd name="connsiteY3" fmla="*/ 26479 h 32765"/>
                    <a:gd name="connsiteX4" fmla="*/ 1159 w 31377"/>
                    <a:gd name="connsiteY4" fmla="*/ 31337 h 32765"/>
                    <a:gd name="connsiteX5" fmla="*/ 4398 w 31377"/>
                    <a:gd name="connsiteY5" fmla="*/ 32766 h 32765"/>
                    <a:gd name="connsiteX6" fmla="*/ 6017 w 31377"/>
                    <a:gd name="connsiteY6" fmla="*/ 32480 h 32765"/>
                    <a:gd name="connsiteX7" fmla="*/ 27067 w 31377"/>
                    <a:gd name="connsiteY7" fmla="*/ 25336 h 32765"/>
                    <a:gd name="connsiteX8" fmla="*/ 30211 w 31377"/>
                    <a:gd name="connsiteY8" fmla="*/ 22384 h 32765"/>
                    <a:gd name="connsiteX9" fmla="*/ 30782 w 31377"/>
                    <a:gd name="connsiteY9" fmla="*/ 21146 h 32765"/>
                    <a:gd name="connsiteX10" fmla="*/ 31354 w 31377"/>
                    <a:gd name="connsiteY10" fmla="*/ 18383 h 32765"/>
                    <a:gd name="connsiteX11" fmla="*/ 30973 w 31377"/>
                    <a:gd name="connsiteY11" fmla="*/ 4572 h 32765"/>
                    <a:gd name="connsiteX12" fmla="*/ 28782 w 31377"/>
                    <a:gd name="connsiteY12" fmla="*/ 571 h 32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1377" h="32765">
                      <a:moveTo>
                        <a:pt x="28782" y="571"/>
                      </a:moveTo>
                      <a:cubicBezTo>
                        <a:pt x="28115" y="190"/>
                        <a:pt x="27353" y="0"/>
                        <a:pt x="26686" y="0"/>
                      </a:cubicBezTo>
                      <a:cubicBezTo>
                        <a:pt x="25829" y="0"/>
                        <a:pt x="24972" y="286"/>
                        <a:pt x="24305" y="762"/>
                      </a:cubicBezTo>
                      <a:cubicBezTo>
                        <a:pt x="14209" y="7429"/>
                        <a:pt x="5827" y="16573"/>
                        <a:pt x="493" y="26479"/>
                      </a:cubicBezTo>
                      <a:cubicBezTo>
                        <a:pt x="-364" y="28099"/>
                        <a:pt x="-79" y="30004"/>
                        <a:pt x="1159" y="31337"/>
                      </a:cubicBezTo>
                      <a:cubicBezTo>
                        <a:pt x="2017" y="32290"/>
                        <a:pt x="3160" y="32766"/>
                        <a:pt x="4398" y="32766"/>
                      </a:cubicBezTo>
                      <a:cubicBezTo>
                        <a:pt x="4969" y="32766"/>
                        <a:pt x="5541" y="32671"/>
                        <a:pt x="6017" y="32480"/>
                      </a:cubicBezTo>
                      <a:cubicBezTo>
                        <a:pt x="13161" y="29718"/>
                        <a:pt x="19924" y="27051"/>
                        <a:pt x="27067" y="25336"/>
                      </a:cubicBezTo>
                      <a:cubicBezTo>
                        <a:pt x="28592" y="24955"/>
                        <a:pt x="29734" y="23813"/>
                        <a:pt x="30211" y="22384"/>
                      </a:cubicBezTo>
                      <a:cubicBezTo>
                        <a:pt x="30401" y="21907"/>
                        <a:pt x="30592" y="21431"/>
                        <a:pt x="30782" y="21146"/>
                      </a:cubicBezTo>
                      <a:cubicBezTo>
                        <a:pt x="31259" y="20383"/>
                        <a:pt x="31449" y="19431"/>
                        <a:pt x="31354" y="18383"/>
                      </a:cubicBezTo>
                      <a:cubicBezTo>
                        <a:pt x="30878" y="14097"/>
                        <a:pt x="30782" y="9525"/>
                        <a:pt x="30973" y="4572"/>
                      </a:cubicBezTo>
                      <a:cubicBezTo>
                        <a:pt x="31068" y="2857"/>
                        <a:pt x="30211" y="1333"/>
                        <a:pt x="28782" y="571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9ABD0FD2-F11F-4280-9388-4798E7CC592D}"/>
                    </a:ext>
                  </a:extLst>
                </p:cNvPr>
                <p:cNvSpPr/>
                <p:nvPr/>
              </p:nvSpPr>
              <p:spPr>
                <a:xfrm>
                  <a:off x="6198466" y="3760850"/>
                  <a:ext cx="56457" cy="51816"/>
                </a:xfrm>
                <a:custGeom>
                  <a:avLst/>
                  <a:gdLst>
                    <a:gd name="connsiteX0" fmla="*/ 22 w 56457"/>
                    <a:gd name="connsiteY0" fmla="*/ 16383 h 51816"/>
                    <a:gd name="connsiteX1" fmla="*/ 7261 w 56457"/>
                    <a:gd name="connsiteY1" fmla="*/ 42101 h 51816"/>
                    <a:gd name="connsiteX2" fmla="*/ 13643 w 56457"/>
                    <a:gd name="connsiteY2" fmla="*/ 50387 h 51816"/>
                    <a:gd name="connsiteX3" fmla="*/ 16691 w 56457"/>
                    <a:gd name="connsiteY3" fmla="*/ 51816 h 51816"/>
                    <a:gd name="connsiteX4" fmla="*/ 16881 w 56457"/>
                    <a:gd name="connsiteY4" fmla="*/ 51816 h 51816"/>
                    <a:gd name="connsiteX5" fmla="*/ 19929 w 56457"/>
                    <a:gd name="connsiteY5" fmla="*/ 50578 h 51816"/>
                    <a:gd name="connsiteX6" fmla="*/ 55267 w 56457"/>
                    <a:gd name="connsiteY6" fmla="*/ 15240 h 51816"/>
                    <a:gd name="connsiteX7" fmla="*/ 56410 w 56457"/>
                    <a:gd name="connsiteY7" fmla="*/ 11621 h 51816"/>
                    <a:gd name="connsiteX8" fmla="*/ 54315 w 56457"/>
                    <a:gd name="connsiteY8" fmla="*/ 8477 h 51816"/>
                    <a:gd name="connsiteX9" fmla="*/ 43361 w 56457"/>
                    <a:gd name="connsiteY9" fmla="*/ 762 h 51816"/>
                    <a:gd name="connsiteX10" fmla="*/ 40694 w 56457"/>
                    <a:gd name="connsiteY10" fmla="*/ 0 h 51816"/>
                    <a:gd name="connsiteX11" fmla="*/ 38122 w 56457"/>
                    <a:gd name="connsiteY11" fmla="*/ 476 h 51816"/>
                    <a:gd name="connsiteX12" fmla="*/ 15167 w 56457"/>
                    <a:gd name="connsiteY12" fmla="*/ 7906 h 51816"/>
                    <a:gd name="connsiteX13" fmla="*/ 2975 w 56457"/>
                    <a:gd name="connsiteY13" fmla="*/ 12383 h 51816"/>
                    <a:gd name="connsiteX14" fmla="*/ 22 w 56457"/>
                    <a:gd name="connsiteY14" fmla="*/ 16383 h 51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6457" h="51816">
                      <a:moveTo>
                        <a:pt x="22" y="16383"/>
                      </a:moveTo>
                      <a:cubicBezTo>
                        <a:pt x="-264" y="25527"/>
                        <a:pt x="2213" y="34195"/>
                        <a:pt x="7261" y="42101"/>
                      </a:cubicBezTo>
                      <a:cubicBezTo>
                        <a:pt x="8976" y="44768"/>
                        <a:pt x="11071" y="47530"/>
                        <a:pt x="13643" y="50387"/>
                      </a:cubicBezTo>
                      <a:cubicBezTo>
                        <a:pt x="14405" y="51245"/>
                        <a:pt x="15548" y="51816"/>
                        <a:pt x="16691" y="51816"/>
                      </a:cubicBezTo>
                      <a:cubicBezTo>
                        <a:pt x="16691" y="51816"/>
                        <a:pt x="16786" y="51816"/>
                        <a:pt x="16881" y="51816"/>
                      </a:cubicBezTo>
                      <a:cubicBezTo>
                        <a:pt x="18024" y="51816"/>
                        <a:pt x="19072" y="51435"/>
                        <a:pt x="19929" y="50578"/>
                      </a:cubicBezTo>
                      <a:cubicBezTo>
                        <a:pt x="31836" y="39148"/>
                        <a:pt x="43742" y="27242"/>
                        <a:pt x="55267" y="15240"/>
                      </a:cubicBezTo>
                      <a:cubicBezTo>
                        <a:pt x="56220" y="14288"/>
                        <a:pt x="56601" y="12954"/>
                        <a:pt x="56410" y="11621"/>
                      </a:cubicBezTo>
                      <a:cubicBezTo>
                        <a:pt x="56220" y="10287"/>
                        <a:pt x="55458" y="9144"/>
                        <a:pt x="54315" y="8477"/>
                      </a:cubicBezTo>
                      <a:cubicBezTo>
                        <a:pt x="50314" y="6191"/>
                        <a:pt x="46695" y="3620"/>
                        <a:pt x="43361" y="762"/>
                      </a:cubicBezTo>
                      <a:cubicBezTo>
                        <a:pt x="42694" y="191"/>
                        <a:pt x="41742" y="0"/>
                        <a:pt x="40694" y="0"/>
                      </a:cubicBezTo>
                      <a:cubicBezTo>
                        <a:pt x="39741" y="0"/>
                        <a:pt x="38789" y="191"/>
                        <a:pt x="38122" y="476"/>
                      </a:cubicBezTo>
                      <a:cubicBezTo>
                        <a:pt x="30026" y="2096"/>
                        <a:pt x="22501" y="5048"/>
                        <a:pt x="15167" y="7906"/>
                      </a:cubicBezTo>
                      <a:cubicBezTo>
                        <a:pt x="11166" y="9430"/>
                        <a:pt x="7071" y="11049"/>
                        <a:pt x="2975" y="12383"/>
                      </a:cubicBezTo>
                      <a:cubicBezTo>
                        <a:pt x="1260" y="12954"/>
                        <a:pt x="22" y="14573"/>
                        <a:pt x="22" y="16383"/>
                      </a:cubicBezTo>
                      <a:close/>
                    </a:path>
                  </a:pathLst>
                </a:custGeom>
                <a:solidFill>
                  <a:srgbClr val="FFB0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AA85D438-B8B9-4C6C-A6C3-238998BD6349}"/>
                  </a:ext>
                </a:extLst>
              </p:cNvPr>
              <p:cNvSpPr/>
              <p:nvPr/>
            </p:nvSpPr>
            <p:spPr>
              <a:xfrm>
                <a:off x="6464486" y="3328320"/>
                <a:ext cx="69481" cy="77057"/>
              </a:xfrm>
              <a:custGeom>
                <a:avLst/>
                <a:gdLst>
                  <a:gd name="connsiteX0" fmla="*/ 33088 w 69481"/>
                  <a:gd name="connsiteY0" fmla="*/ 39052 h 77057"/>
                  <a:gd name="connsiteX1" fmla="*/ 26516 w 69481"/>
                  <a:gd name="connsiteY1" fmla="*/ 54483 h 77057"/>
                  <a:gd name="connsiteX2" fmla="*/ 19753 w 69481"/>
                  <a:gd name="connsiteY2" fmla="*/ 70580 h 77057"/>
                  <a:gd name="connsiteX3" fmla="*/ 17848 w 69481"/>
                  <a:gd name="connsiteY3" fmla="*/ 72200 h 77057"/>
                  <a:gd name="connsiteX4" fmla="*/ 5656 w 69481"/>
                  <a:gd name="connsiteY4" fmla="*/ 76867 h 77057"/>
                  <a:gd name="connsiteX5" fmla="*/ 4322 w 69481"/>
                  <a:gd name="connsiteY5" fmla="*/ 77057 h 77057"/>
                  <a:gd name="connsiteX6" fmla="*/ 1560 w 69481"/>
                  <a:gd name="connsiteY6" fmla="*/ 76010 h 77057"/>
                  <a:gd name="connsiteX7" fmla="*/ 36 w 69481"/>
                  <a:gd name="connsiteY7" fmla="*/ 72104 h 77057"/>
                  <a:gd name="connsiteX8" fmla="*/ 62520 w 69481"/>
                  <a:gd name="connsiteY8" fmla="*/ 0 h 77057"/>
                  <a:gd name="connsiteX9" fmla="*/ 65378 w 69481"/>
                  <a:gd name="connsiteY9" fmla="*/ 95 h 77057"/>
                  <a:gd name="connsiteX10" fmla="*/ 69092 w 69481"/>
                  <a:gd name="connsiteY10" fmla="*/ 2667 h 77057"/>
                  <a:gd name="connsiteX11" fmla="*/ 68521 w 69481"/>
                  <a:gd name="connsiteY11" fmla="*/ 7144 h 77057"/>
                  <a:gd name="connsiteX12" fmla="*/ 61758 w 69481"/>
                  <a:gd name="connsiteY12" fmla="*/ 17240 h 77057"/>
                  <a:gd name="connsiteX13" fmla="*/ 58615 w 69481"/>
                  <a:gd name="connsiteY13" fmla="*/ 19431 h 77057"/>
                  <a:gd name="connsiteX14" fmla="*/ 33088 w 69481"/>
                  <a:gd name="connsiteY14" fmla="*/ 39052 h 77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9481" h="77057">
                    <a:moveTo>
                      <a:pt x="33088" y="39052"/>
                    </a:moveTo>
                    <a:cubicBezTo>
                      <a:pt x="29945" y="43529"/>
                      <a:pt x="28325" y="48863"/>
                      <a:pt x="26516" y="54483"/>
                    </a:cubicBezTo>
                    <a:cubicBezTo>
                      <a:pt x="24801" y="59912"/>
                      <a:pt x="22991" y="65532"/>
                      <a:pt x="19753" y="70580"/>
                    </a:cubicBezTo>
                    <a:cubicBezTo>
                      <a:pt x="19277" y="71342"/>
                      <a:pt x="18610" y="71819"/>
                      <a:pt x="17848" y="72200"/>
                    </a:cubicBezTo>
                    <a:cubicBezTo>
                      <a:pt x="13562" y="74104"/>
                      <a:pt x="9561" y="75629"/>
                      <a:pt x="5656" y="76867"/>
                    </a:cubicBezTo>
                    <a:cubicBezTo>
                      <a:pt x="5180" y="76962"/>
                      <a:pt x="4799" y="77057"/>
                      <a:pt x="4322" y="77057"/>
                    </a:cubicBezTo>
                    <a:cubicBezTo>
                      <a:pt x="3275" y="77057"/>
                      <a:pt x="2322" y="76676"/>
                      <a:pt x="1560" y="76010"/>
                    </a:cubicBezTo>
                    <a:cubicBezTo>
                      <a:pt x="417" y="75057"/>
                      <a:pt x="-154" y="73628"/>
                      <a:pt x="36" y="72104"/>
                    </a:cubicBezTo>
                    <a:cubicBezTo>
                      <a:pt x="4418" y="37433"/>
                      <a:pt x="29564" y="0"/>
                      <a:pt x="62520" y="0"/>
                    </a:cubicBezTo>
                    <a:cubicBezTo>
                      <a:pt x="63473" y="0"/>
                      <a:pt x="64425" y="0"/>
                      <a:pt x="65378" y="95"/>
                    </a:cubicBezTo>
                    <a:cubicBezTo>
                      <a:pt x="66997" y="190"/>
                      <a:pt x="68426" y="1143"/>
                      <a:pt x="69092" y="2667"/>
                    </a:cubicBezTo>
                    <a:cubicBezTo>
                      <a:pt x="69759" y="4096"/>
                      <a:pt x="69569" y="5810"/>
                      <a:pt x="68521" y="7144"/>
                    </a:cubicBezTo>
                    <a:cubicBezTo>
                      <a:pt x="66044" y="10382"/>
                      <a:pt x="63758" y="13716"/>
                      <a:pt x="61758" y="17240"/>
                    </a:cubicBezTo>
                    <a:cubicBezTo>
                      <a:pt x="61091" y="18383"/>
                      <a:pt x="59948" y="19145"/>
                      <a:pt x="58615" y="19431"/>
                    </a:cubicBezTo>
                    <a:cubicBezTo>
                      <a:pt x="46994" y="21336"/>
                      <a:pt x="39184" y="30385"/>
                      <a:pt x="33088" y="39052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D2E37E1E-6E2B-4931-972C-0DDF4054C144}"/>
                  </a:ext>
                </a:extLst>
              </p:cNvPr>
              <p:cNvSpPr/>
              <p:nvPr/>
            </p:nvSpPr>
            <p:spPr>
              <a:xfrm>
                <a:off x="6500241" y="3481673"/>
                <a:ext cx="42038" cy="35052"/>
              </a:xfrm>
              <a:custGeom>
                <a:avLst/>
                <a:gdLst>
                  <a:gd name="connsiteX0" fmla="*/ 41815 w 42038"/>
                  <a:gd name="connsiteY0" fmla="*/ 5620 h 35052"/>
                  <a:gd name="connsiteX1" fmla="*/ 38767 w 42038"/>
                  <a:gd name="connsiteY1" fmla="*/ 2762 h 35052"/>
                  <a:gd name="connsiteX2" fmla="*/ 31147 w 42038"/>
                  <a:gd name="connsiteY2" fmla="*/ 286 h 35052"/>
                  <a:gd name="connsiteX3" fmla="*/ 29623 w 42038"/>
                  <a:gd name="connsiteY3" fmla="*/ 0 h 35052"/>
                  <a:gd name="connsiteX4" fmla="*/ 26765 w 42038"/>
                  <a:gd name="connsiteY4" fmla="*/ 1048 h 35052"/>
                  <a:gd name="connsiteX5" fmla="*/ 3143 w 42038"/>
                  <a:gd name="connsiteY5" fmla="*/ 14573 h 35052"/>
                  <a:gd name="connsiteX6" fmla="*/ 0 w 42038"/>
                  <a:gd name="connsiteY6" fmla="*/ 18860 h 35052"/>
                  <a:gd name="connsiteX7" fmla="*/ 286 w 42038"/>
                  <a:gd name="connsiteY7" fmla="*/ 30766 h 35052"/>
                  <a:gd name="connsiteX8" fmla="*/ 2191 w 42038"/>
                  <a:gd name="connsiteY8" fmla="*/ 34290 h 35052"/>
                  <a:gd name="connsiteX9" fmla="*/ 4572 w 42038"/>
                  <a:gd name="connsiteY9" fmla="*/ 35052 h 35052"/>
                  <a:gd name="connsiteX10" fmla="*/ 6096 w 42038"/>
                  <a:gd name="connsiteY10" fmla="*/ 34766 h 35052"/>
                  <a:gd name="connsiteX11" fmla="*/ 40958 w 42038"/>
                  <a:gd name="connsiteY11" fmla="*/ 9716 h 35052"/>
                  <a:gd name="connsiteX12" fmla="*/ 41815 w 42038"/>
                  <a:gd name="connsiteY12" fmla="*/ 5620 h 3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038" h="35052">
                    <a:moveTo>
                      <a:pt x="41815" y="5620"/>
                    </a:moveTo>
                    <a:cubicBezTo>
                      <a:pt x="41338" y="4191"/>
                      <a:pt x="40196" y="3143"/>
                      <a:pt x="38767" y="2762"/>
                    </a:cubicBezTo>
                    <a:cubicBezTo>
                      <a:pt x="36290" y="2096"/>
                      <a:pt x="33718" y="1333"/>
                      <a:pt x="31147" y="286"/>
                    </a:cubicBezTo>
                    <a:cubicBezTo>
                      <a:pt x="30671" y="95"/>
                      <a:pt x="30099" y="0"/>
                      <a:pt x="29623" y="0"/>
                    </a:cubicBezTo>
                    <a:cubicBezTo>
                      <a:pt x="28575" y="0"/>
                      <a:pt x="27527" y="381"/>
                      <a:pt x="26765" y="1048"/>
                    </a:cubicBezTo>
                    <a:cubicBezTo>
                      <a:pt x="19336" y="7525"/>
                      <a:pt x="11430" y="12097"/>
                      <a:pt x="3143" y="14573"/>
                    </a:cubicBezTo>
                    <a:cubicBezTo>
                      <a:pt x="1238" y="15145"/>
                      <a:pt x="0" y="16954"/>
                      <a:pt x="0" y="18860"/>
                    </a:cubicBezTo>
                    <a:cubicBezTo>
                      <a:pt x="95" y="22860"/>
                      <a:pt x="191" y="26765"/>
                      <a:pt x="286" y="30766"/>
                    </a:cubicBezTo>
                    <a:cubicBezTo>
                      <a:pt x="286" y="32195"/>
                      <a:pt x="1048" y="33528"/>
                      <a:pt x="2191" y="34290"/>
                    </a:cubicBezTo>
                    <a:cubicBezTo>
                      <a:pt x="2953" y="34766"/>
                      <a:pt x="3715" y="35052"/>
                      <a:pt x="4572" y="35052"/>
                    </a:cubicBezTo>
                    <a:cubicBezTo>
                      <a:pt x="5048" y="35052"/>
                      <a:pt x="5620" y="34957"/>
                      <a:pt x="6096" y="34766"/>
                    </a:cubicBezTo>
                    <a:cubicBezTo>
                      <a:pt x="19717" y="29527"/>
                      <a:pt x="32099" y="20574"/>
                      <a:pt x="40958" y="9716"/>
                    </a:cubicBezTo>
                    <a:cubicBezTo>
                      <a:pt x="42005" y="8573"/>
                      <a:pt x="42291" y="7048"/>
                      <a:pt x="41815" y="5620"/>
                    </a:cubicBezTo>
                    <a:close/>
                  </a:path>
                </a:pathLst>
              </a:custGeom>
              <a:solidFill>
                <a:srgbClr val="DFFF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1EB7A5C3-59A0-4CF8-BB64-005BE50542E4}"/>
                  </a:ext>
                </a:extLst>
              </p:cNvPr>
              <p:cNvSpPr/>
              <p:nvPr/>
            </p:nvSpPr>
            <p:spPr>
              <a:xfrm>
                <a:off x="6216432" y="3078670"/>
                <a:ext cx="295250" cy="259556"/>
              </a:xfrm>
              <a:custGeom>
                <a:avLst/>
                <a:gdLst>
                  <a:gd name="connsiteX0" fmla="*/ 269140 w 295250"/>
                  <a:gd name="connsiteY0" fmla="*/ 259556 h 259556"/>
                  <a:gd name="connsiteX1" fmla="*/ 285808 w 295250"/>
                  <a:gd name="connsiteY1" fmla="*/ 246888 h 259556"/>
                  <a:gd name="connsiteX2" fmla="*/ 288094 w 295250"/>
                  <a:gd name="connsiteY2" fmla="*/ 243173 h 259556"/>
                  <a:gd name="connsiteX3" fmla="*/ 287999 w 295250"/>
                  <a:gd name="connsiteY3" fmla="*/ 242411 h 259556"/>
                  <a:gd name="connsiteX4" fmla="*/ 287999 w 295250"/>
                  <a:gd name="connsiteY4" fmla="*/ 242411 h 259556"/>
                  <a:gd name="connsiteX5" fmla="*/ 288952 w 295250"/>
                  <a:gd name="connsiteY5" fmla="*/ 237077 h 259556"/>
                  <a:gd name="connsiteX6" fmla="*/ 263806 w 295250"/>
                  <a:gd name="connsiteY6" fmla="*/ 130112 h 259556"/>
                  <a:gd name="connsiteX7" fmla="*/ 250375 w 295250"/>
                  <a:gd name="connsiteY7" fmla="*/ 118777 h 259556"/>
                  <a:gd name="connsiteX8" fmla="*/ 256090 w 295250"/>
                  <a:gd name="connsiteY8" fmla="*/ 36862 h 259556"/>
                  <a:gd name="connsiteX9" fmla="*/ 263520 w 295250"/>
                  <a:gd name="connsiteY9" fmla="*/ 5143 h 259556"/>
                  <a:gd name="connsiteX10" fmla="*/ 261139 w 295250"/>
                  <a:gd name="connsiteY10" fmla="*/ 476 h 259556"/>
                  <a:gd name="connsiteX11" fmla="*/ 259234 w 295250"/>
                  <a:gd name="connsiteY11" fmla="*/ 0 h 259556"/>
                  <a:gd name="connsiteX12" fmla="*/ 255995 w 295250"/>
                  <a:gd name="connsiteY12" fmla="*/ 1429 h 259556"/>
                  <a:gd name="connsiteX13" fmla="*/ 160364 w 295250"/>
                  <a:gd name="connsiteY13" fmla="*/ 55531 h 259556"/>
                  <a:gd name="connsiteX14" fmla="*/ 81973 w 295250"/>
                  <a:gd name="connsiteY14" fmla="*/ 67818 h 259556"/>
                  <a:gd name="connsiteX15" fmla="*/ 75115 w 295250"/>
                  <a:gd name="connsiteY15" fmla="*/ 67913 h 259556"/>
                  <a:gd name="connsiteX16" fmla="*/ 53875 w 295250"/>
                  <a:gd name="connsiteY16" fmla="*/ 67246 h 259556"/>
                  <a:gd name="connsiteX17" fmla="*/ 31205 w 295250"/>
                  <a:gd name="connsiteY17" fmla="*/ 66580 h 259556"/>
                  <a:gd name="connsiteX18" fmla="*/ 3487 w 295250"/>
                  <a:gd name="connsiteY18" fmla="*/ 68866 h 259556"/>
                  <a:gd name="connsiteX19" fmla="*/ 58 w 295250"/>
                  <a:gd name="connsiteY19" fmla="*/ 73914 h 259556"/>
                  <a:gd name="connsiteX20" fmla="*/ 1582 w 295250"/>
                  <a:gd name="connsiteY20" fmla="*/ 93250 h 259556"/>
                  <a:gd name="connsiteX21" fmla="*/ 193606 w 295250"/>
                  <a:gd name="connsiteY21" fmla="*/ 68104 h 259556"/>
                  <a:gd name="connsiteX22" fmla="*/ 214942 w 295250"/>
                  <a:gd name="connsiteY22" fmla="*/ 58865 h 259556"/>
                  <a:gd name="connsiteX23" fmla="*/ 226658 w 295250"/>
                  <a:gd name="connsiteY23" fmla="*/ 125635 h 259556"/>
                  <a:gd name="connsiteX24" fmla="*/ 259710 w 295250"/>
                  <a:gd name="connsiteY24" fmla="*/ 162973 h 259556"/>
                  <a:gd name="connsiteX25" fmla="*/ 271997 w 295250"/>
                  <a:gd name="connsiteY25" fmla="*/ 224504 h 259556"/>
                  <a:gd name="connsiteX26" fmla="*/ 269140 w 295250"/>
                  <a:gd name="connsiteY26" fmla="*/ 259556 h 25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95250" h="259556">
                    <a:moveTo>
                      <a:pt x="269140" y="259556"/>
                    </a:moveTo>
                    <a:cubicBezTo>
                      <a:pt x="274188" y="254508"/>
                      <a:pt x="279712" y="250127"/>
                      <a:pt x="285808" y="246888"/>
                    </a:cubicBezTo>
                    <a:cubicBezTo>
                      <a:pt x="287142" y="246126"/>
                      <a:pt x="288094" y="244792"/>
                      <a:pt x="288094" y="243173"/>
                    </a:cubicBezTo>
                    <a:cubicBezTo>
                      <a:pt x="288094" y="242792"/>
                      <a:pt x="288094" y="242411"/>
                      <a:pt x="287999" y="242411"/>
                    </a:cubicBezTo>
                    <a:cubicBezTo>
                      <a:pt x="287999" y="242411"/>
                      <a:pt x="287999" y="242411"/>
                      <a:pt x="287999" y="242411"/>
                    </a:cubicBezTo>
                    <a:lnTo>
                      <a:pt x="288952" y="237077"/>
                    </a:lnTo>
                    <a:cubicBezTo>
                      <a:pt x="295238" y="203835"/>
                      <a:pt x="306859" y="141922"/>
                      <a:pt x="263806" y="130112"/>
                    </a:cubicBezTo>
                    <a:cubicBezTo>
                      <a:pt x="258472" y="128683"/>
                      <a:pt x="251995" y="124016"/>
                      <a:pt x="250375" y="118777"/>
                    </a:cubicBezTo>
                    <a:cubicBezTo>
                      <a:pt x="241803" y="91726"/>
                      <a:pt x="248756" y="65056"/>
                      <a:pt x="256090" y="36862"/>
                    </a:cubicBezTo>
                    <a:cubicBezTo>
                      <a:pt x="258757" y="26479"/>
                      <a:pt x="261615" y="15811"/>
                      <a:pt x="263520" y="5143"/>
                    </a:cubicBezTo>
                    <a:cubicBezTo>
                      <a:pt x="263901" y="3239"/>
                      <a:pt x="262948" y="1333"/>
                      <a:pt x="261139" y="476"/>
                    </a:cubicBezTo>
                    <a:cubicBezTo>
                      <a:pt x="260472" y="191"/>
                      <a:pt x="259900" y="0"/>
                      <a:pt x="259234" y="0"/>
                    </a:cubicBezTo>
                    <a:cubicBezTo>
                      <a:pt x="257995" y="0"/>
                      <a:pt x="256852" y="476"/>
                      <a:pt x="255995" y="1429"/>
                    </a:cubicBezTo>
                    <a:cubicBezTo>
                      <a:pt x="232945" y="26670"/>
                      <a:pt x="200845" y="44958"/>
                      <a:pt x="160364" y="55531"/>
                    </a:cubicBezTo>
                    <a:cubicBezTo>
                      <a:pt x="132551" y="62865"/>
                      <a:pt x="106929" y="66866"/>
                      <a:pt x="81973" y="67818"/>
                    </a:cubicBezTo>
                    <a:cubicBezTo>
                      <a:pt x="79687" y="67913"/>
                      <a:pt x="77401" y="67913"/>
                      <a:pt x="75115" y="67913"/>
                    </a:cubicBezTo>
                    <a:cubicBezTo>
                      <a:pt x="68257" y="67913"/>
                      <a:pt x="61114" y="67627"/>
                      <a:pt x="53875" y="67246"/>
                    </a:cubicBezTo>
                    <a:cubicBezTo>
                      <a:pt x="46350" y="66866"/>
                      <a:pt x="38730" y="66580"/>
                      <a:pt x="31205" y="66580"/>
                    </a:cubicBezTo>
                    <a:cubicBezTo>
                      <a:pt x="20156" y="66580"/>
                      <a:pt x="11393" y="67342"/>
                      <a:pt x="3487" y="68866"/>
                    </a:cubicBezTo>
                    <a:cubicBezTo>
                      <a:pt x="1201" y="69342"/>
                      <a:pt x="-323" y="71533"/>
                      <a:pt x="58" y="73914"/>
                    </a:cubicBezTo>
                    <a:cubicBezTo>
                      <a:pt x="1201" y="80200"/>
                      <a:pt x="1487" y="86773"/>
                      <a:pt x="1582" y="93250"/>
                    </a:cubicBezTo>
                    <a:cubicBezTo>
                      <a:pt x="65209" y="102965"/>
                      <a:pt x="139695" y="88297"/>
                      <a:pt x="193606" y="68104"/>
                    </a:cubicBezTo>
                    <a:cubicBezTo>
                      <a:pt x="200941" y="65342"/>
                      <a:pt x="207989" y="62198"/>
                      <a:pt x="214942" y="58865"/>
                    </a:cubicBezTo>
                    <a:cubicBezTo>
                      <a:pt x="212466" y="82296"/>
                      <a:pt x="215419" y="105156"/>
                      <a:pt x="226658" y="125635"/>
                    </a:cubicBezTo>
                    <a:cubicBezTo>
                      <a:pt x="234469" y="139922"/>
                      <a:pt x="250090" y="149923"/>
                      <a:pt x="259710" y="162973"/>
                    </a:cubicBezTo>
                    <a:cubicBezTo>
                      <a:pt x="272188" y="180022"/>
                      <a:pt x="272092" y="204502"/>
                      <a:pt x="271997" y="224504"/>
                    </a:cubicBezTo>
                    <a:cubicBezTo>
                      <a:pt x="271807" y="236315"/>
                      <a:pt x="270759" y="247936"/>
                      <a:pt x="269140" y="259556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C43CBCC0-7440-4804-B4B2-A66BE363FF98}"/>
                  </a:ext>
                </a:extLst>
              </p:cNvPr>
              <p:cNvSpPr/>
              <p:nvPr/>
            </p:nvSpPr>
            <p:spPr>
              <a:xfrm>
                <a:off x="6243542" y="3607212"/>
                <a:ext cx="224504" cy="129362"/>
              </a:xfrm>
              <a:custGeom>
                <a:avLst/>
                <a:gdLst>
                  <a:gd name="connsiteX0" fmla="*/ 224504 w 224504"/>
                  <a:gd name="connsiteY0" fmla="*/ 22574 h 129362"/>
                  <a:gd name="connsiteX1" fmla="*/ 223742 w 224504"/>
                  <a:gd name="connsiteY1" fmla="*/ 4096 h 129362"/>
                  <a:gd name="connsiteX2" fmla="*/ 220599 w 224504"/>
                  <a:gd name="connsiteY2" fmla="*/ 191 h 129362"/>
                  <a:gd name="connsiteX3" fmla="*/ 219361 w 224504"/>
                  <a:gd name="connsiteY3" fmla="*/ 0 h 129362"/>
                  <a:gd name="connsiteX4" fmla="*/ 215837 w 224504"/>
                  <a:gd name="connsiteY4" fmla="*/ 1810 h 129362"/>
                  <a:gd name="connsiteX5" fmla="*/ 210217 w 224504"/>
                  <a:gd name="connsiteY5" fmla="*/ 9525 h 129362"/>
                  <a:gd name="connsiteX6" fmla="*/ 29718 w 224504"/>
                  <a:gd name="connsiteY6" fmla="*/ 109061 h 129362"/>
                  <a:gd name="connsiteX7" fmla="*/ 23431 w 224504"/>
                  <a:gd name="connsiteY7" fmla="*/ 109156 h 129362"/>
                  <a:gd name="connsiteX8" fmla="*/ 5334 w 224504"/>
                  <a:gd name="connsiteY8" fmla="*/ 108680 h 129362"/>
                  <a:gd name="connsiteX9" fmla="*/ 5144 w 224504"/>
                  <a:gd name="connsiteY9" fmla="*/ 108680 h 129362"/>
                  <a:gd name="connsiteX10" fmla="*/ 2191 w 224504"/>
                  <a:gd name="connsiteY10" fmla="*/ 109823 h 129362"/>
                  <a:gd name="connsiteX11" fmla="*/ 762 w 224504"/>
                  <a:gd name="connsiteY11" fmla="*/ 112871 h 129362"/>
                  <a:gd name="connsiteX12" fmla="*/ 286 w 224504"/>
                  <a:gd name="connsiteY12" fmla="*/ 120110 h 129362"/>
                  <a:gd name="connsiteX13" fmla="*/ 0 w 224504"/>
                  <a:gd name="connsiteY13" fmla="*/ 124301 h 129362"/>
                  <a:gd name="connsiteX14" fmla="*/ 224504 w 224504"/>
                  <a:gd name="connsiteY14" fmla="*/ 22574 h 129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4504" h="129362">
                    <a:moveTo>
                      <a:pt x="224504" y="22574"/>
                    </a:moveTo>
                    <a:cubicBezTo>
                      <a:pt x="224314" y="16478"/>
                      <a:pt x="224123" y="10382"/>
                      <a:pt x="223742" y="4096"/>
                    </a:cubicBezTo>
                    <a:cubicBezTo>
                      <a:pt x="223647" y="2286"/>
                      <a:pt x="222409" y="667"/>
                      <a:pt x="220599" y="191"/>
                    </a:cubicBezTo>
                    <a:cubicBezTo>
                      <a:pt x="220218" y="95"/>
                      <a:pt x="219742" y="0"/>
                      <a:pt x="219361" y="0"/>
                    </a:cubicBezTo>
                    <a:cubicBezTo>
                      <a:pt x="218027" y="0"/>
                      <a:pt x="216694" y="667"/>
                      <a:pt x="215837" y="1810"/>
                    </a:cubicBezTo>
                    <a:lnTo>
                      <a:pt x="210217" y="9525"/>
                    </a:lnTo>
                    <a:cubicBezTo>
                      <a:pt x="166497" y="69628"/>
                      <a:pt x="97346" y="107823"/>
                      <a:pt x="29718" y="109061"/>
                    </a:cubicBezTo>
                    <a:cubicBezTo>
                      <a:pt x="27623" y="109061"/>
                      <a:pt x="25527" y="109156"/>
                      <a:pt x="23431" y="109156"/>
                    </a:cubicBezTo>
                    <a:cubicBezTo>
                      <a:pt x="17526" y="109156"/>
                      <a:pt x="11430" y="108966"/>
                      <a:pt x="5334" y="108680"/>
                    </a:cubicBezTo>
                    <a:cubicBezTo>
                      <a:pt x="5239" y="108680"/>
                      <a:pt x="5239" y="108680"/>
                      <a:pt x="5144" y="108680"/>
                    </a:cubicBezTo>
                    <a:cubicBezTo>
                      <a:pt x="4096" y="108680"/>
                      <a:pt x="3048" y="109061"/>
                      <a:pt x="2191" y="109823"/>
                    </a:cubicBezTo>
                    <a:cubicBezTo>
                      <a:pt x="1333" y="110585"/>
                      <a:pt x="857" y="111728"/>
                      <a:pt x="762" y="112871"/>
                    </a:cubicBezTo>
                    <a:cubicBezTo>
                      <a:pt x="667" y="115252"/>
                      <a:pt x="476" y="117634"/>
                      <a:pt x="286" y="120110"/>
                    </a:cubicBezTo>
                    <a:cubicBezTo>
                      <a:pt x="191" y="121444"/>
                      <a:pt x="95" y="122873"/>
                      <a:pt x="0" y="124301"/>
                    </a:cubicBezTo>
                    <a:cubicBezTo>
                      <a:pt x="72390" y="146399"/>
                      <a:pt x="171164" y="93154"/>
                      <a:pt x="224504" y="22574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61542EB3-0C38-4E0C-9DD5-D1E22A20E6D9}"/>
                  </a:ext>
                </a:extLst>
              </p:cNvPr>
              <p:cNvSpPr/>
              <p:nvPr/>
            </p:nvSpPr>
            <p:spPr>
              <a:xfrm>
                <a:off x="6496133" y="3339750"/>
                <a:ext cx="44589" cy="147066"/>
              </a:xfrm>
              <a:custGeom>
                <a:avLst/>
                <a:gdLst>
                  <a:gd name="connsiteX0" fmla="*/ 22015 w 44589"/>
                  <a:gd name="connsiteY0" fmla="*/ 134874 h 147066"/>
                  <a:gd name="connsiteX1" fmla="*/ 22587 w 44589"/>
                  <a:gd name="connsiteY1" fmla="*/ 130588 h 147066"/>
                  <a:gd name="connsiteX2" fmla="*/ 24206 w 44589"/>
                  <a:gd name="connsiteY2" fmla="*/ 128969 h 147066"/>
                  <a:gd name="connsiteX3" fmla="*/ 18967 w 44589"/>
                  <a:gd name="connsiteY3" fmla="*/ 96488 h 147066"/>
                  <a:gd name="connsiteX4" fmla="*/ 44589 w 44589"/>
                  <a:gd name="connsiteY4" fmla="*/ 0 h 147066"/>
                  <a:gd name="connsiteX5" fmla="*/ 34493 w 44589"/>
                  <a:gd name="connsiteY5" fmla="*/ 16669 h 147066"/>
                  <a:gd name="connsiteX6" fmla="*/ 32016 w 44589"/>
                  <a:gd name="connsiteY6" fmla="*/ 18574 h 147066"/>
                  <a:gd name="connsiteX7" fmla="*/ 29254 w 44589"/>
                  <a:gd name="connsiteY7" fmla="*/ 17526 h 147066"/>
                  <a:gd name="connsiteX8" fmla="*/ 26778 w 44589"/>
                  <a:gd name="connsiteY8" fmla="*/ 16764 h 147066"/>
                  <a:gd name="connsiteX9" fmla="*/ 25539 w 44589"/>
                  <a:gd name="connsiteY9" fmla="*/ 16955 h 147066"/>
                  <a:gd name="connsiteX10" fmla="*/ 3917 w 44589"/>
                  <a:gd name="connsiteY10" fmla="*/ 41339 h 147066"/>
                  <a:gd name="connsiteX11" fmla="*/ 1631 w 44589"/>
                  <a:gd name="connsiteY11" fmla="*/ 48673 h 147066"/>
                  <a:gd name="connsiteX12" fmla="*/ 203 w 44589"/>
                  <a:gd name="connsiteY12" fmla="*/ 53435 h 147066"/>
                  <a:gd name="connsiteX13" fmla="*/ 1155 w 44589"/>
                  <a:gd name="connsiteY13" fmla="*/ 57722 h 147066"/>
                  <a:gd name="connsiteX14" fmla="*/ 2012 w 44589"/>
                  <a:gd name="connsiteY14" fmla="*/ 60293 h 147066"/>
                  <a:gd name="connsiteX15" fmla="*/ 2965 w 44589"/>
                  <a:gd name="connsiteY15" fmla="*/ 133922 h 147066"/>
                  <a:gd name="connsiteX16" fmla="*/ 3441 w 44589"/>
                  <a:gd name="connsiteY16" fmla="*/ 142970 h 147066"/>
                  <a:gd name="connsiteX17" fmla="*/ 5442 w 44589"/>
                  <a:gd name="connsiteY17" fmla="*/ 146399 h 147066"/>
                  <a:gd name="connsiteX18" fmla="*/ 7728 w 44589"/>
                  <a:gd name="connsiteY18" fmla="*/ 147066 h 147066"/>
                  <a:gd name="connsiteX19" fmla="*/ 9347 w 44589"/>
                  <a:gd name="connsiteY19" fmla="*/ 146780 h 147066"/>
                  <a:gd name="connsiteX20" fmla="*/ 20681 w 44589"/>
                  <a:gd name="connsiteY20" fmla="*/ 140303 h 147066"/>
                  <a:gd name="connsiteX21" fmla="*/ 22015 w 44589"/>
                  <a:gd name="connsiteY21" fmla="*/ 134874 h 147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589" h="147066">
                    <a:moveTo>
                      <a:pt x="22015" y="134874"/>
                    </a:moveTo>
                    <a:cubicBezTo>
                      <a:pt x="21443" y="133636"/>
                      <a:pt x="21634" y="132017"/>
                      <a:pt x="22587" y="130588"/>
                    </a:cubicBezTo>
                    <a:cubicBezTo>
                      <a:pt x="23063" y="129921"/>
                      <a:pt x="23634" y="129350"/>
                      <a:pt x="24206" y="128969"/>
                    </a:cubicBezTo>
                    <a:cubicBezTo>
                      <a:pt x="21062" y="119729"/>
                      <a:pt x="19253" y="109061"/>
                      <a:pt x="18967" y="96488"/>
                    </a:cubicBezTo>
                    <a:cubicBezTo>
                      <a:pt x="18300" y="66199"/>
                      <a:pt x="32016" y="31528"/>
                      <a:pt x="44589" y="0"/>
                    </a:cubicBezTo>
                    <a:cubicBezTo>
                      <a:pt x="40779" y="4953"/>
                      <a:pt x="37350" y="10478"/>
                      <a:pt x="34493" y="16669"/>
                    </a:cubicBezTo>
                    <a:cubicBezTo>
                      <a:pt x="33731" y="18383"/>
                      <a:pt x="32778" y="18574"/>
                      <a:pt x="32016" y="18574"/>
                    </a:cubicBezTo>
                    <a:cubicBezTo>
                      <a:pt x="31159" y="18574"/>
                      <a:pt x="30111" y="18193"/>
                      <a:pt x="29254" y="17526"/>
                    </a:cubicBezTo>
                    <a:cubicBezTo>
                      <a:pt x="28492" y="17050"/>
                      <a:pt x="27635" y="16764"/>
                      <a:pt x="26778" y="16764"/>
                    </a:cubicBezTo>
                    <a:cubicBezTo>
                      <a:pt x="26396" y="16764"/>
                      <a:pt x="26016" y="16764"/>
                      <a:pt x="25539" y="16955"/>
                    </a:cubicBezTo>
                    <a:cubicBezTo>
                      <a:pt x="15443" y="19907"/>
                      <a:pt x="6870" y="32956"/>
                      <a:pt x="3917" y="41339"/>
                    </a:cubicBezTo>
                    <a:cubicBezTo>
                      <a:pt x="3060" y="43720"/>
                      <a:pt x="2393" y="46196"/>
                      <a:pt x="1631" y="48673"/>
                    </a:cubicBezTo>
                    <a:cubicBezTo>
                      <a:pt x="1155" y="50292"/>
                      <a:pt x="679" y="51816"/>
                      <a:pt x="203" y="53435"/>
                    </a:cubicBezTo>
                    <a:cubicBezTo>
                      <a:pt x="-274" y="54864"/>
                      <a:pt x="108" y="56579"/>
                      <a:pt x="1155" y="57722"/>
                    </a:cubicBezTo>
                    <a:cubicBezTo>
                      <a:pt x="1822" y="58388"/>
                      <a:pt x="2012" y="59246"/>
                      <a:pt x="2012" y="60293"/>
                    </a:cubicBezTo>
                    <a:cubicBezTo>
                      <a:pt x="488" y="85439"/>
                      <a:pt x="1727" y="110109"/>
                      <a:pt x="2965" y="133922"/>
                    </a:cubicBezTo>
                    <a:lnTo>
                      <a:pt x="3441" y="142970"/>
                    </a:lnTo>
                    <a:cubicBezTo>
                      <a:pt x="3537" y="144399"/>
                      <a:pt x="4299" y="145637"/>
                      <a:pt x="5442" y="146399"/>
                    </a:cubicBezTo>
                    <a:cubicBezTo>
                      <a:pt x="6108" y="146876"/>
                      <a:pt x="6966" y="147066"/>
                      <a:pt x="7728" y="147066"/>
                    </a:cubicBezTo>
                    <a:cubicBezTo>
                      <a:pt x="8299" y="147066"/>
                      <a:pt x="8871" y="146971"/>
                      <a:pt x="9347" y="146780"/>
                    </a:cubicBezTo>
                    <a:cubicBezTo>
                      <a:pt x="13062" y="145256"/>
                      <a:pt x="16776" y="143066"/>
                      <a:pt x="20681" y="140303"/>
                    </a:cubicBezTo>
                    <a:cubicBezTo>
                      <a:pt x="22301" y="138970"/>
                      <a:pt x="22872" y="136684"/>
                      <a:pt x="22015" y="134874"/>
                    </a:cubicBezTo>
                    <a:close/>
                  </a:path>
                </a:pathLst>
              </a:custGeom>
              <a:solidFill>
                <a:srgbClr val="E2A77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23A0AB81-A76C-4816-AD0B-D83C323A9322}"/>
                  </a:ext>
                </a:extLst>
              </p:cNvPr>
              <p:cNvSpPr/>
              <p:nvPr/>
            </p:nvSpPr>
            <p:spPr>
              <a:xfrm>
                <a:off x="6039612" y="3409378"/>
                <a:ext cx="448853" cy="299370"/>
              </a:xfrm>
              <a:custGeom>
                <a:avLst/>
                <a:gdLst>
                  <a:gd name="connsiteX0" fmla="*/ 307086 w 448853"/>
                  <a:gd name="connsiteY0" fmla="*/ 230410 h 299370"/>
                  <a:gd name="connsiteX1" fmla="*/ 133255 w 448853"/>
                  <a:gd name="connsiteY1" fmla="*/ 251841 h 299370"/>
                  <a:gd name="connsiteX2" fmla="*/ 0 w 448853"/>
                  <a:gd name="connsiteY2" fmla="*/ 158686 h 299370"/>
                  <a:gd name="connsiteX3" fmla="*/ 45625 w 448853"/>
                  <a:gd name="connsiteY3" fmla="*/ 237363 h 299370"/>
                  <a:gd name="connsiteX4" fmla="*/ 217646 w 448853"/>
                  <a:gd name="connsiteY4" fmla="*/ 299371 h 299370"/>
                  <a:gd name="connsiteX5" fmla="*/ 260699 w 448853"/>
                  <a:gd name="connsiteY5" fmla="*/ 295370 h 299370"/>
                  <a:gd name="connsiteX6" fmla="*/ 428530 w 448853"/>
                  <a:gd name="connsiteY6" fmla="*/ 169640 h 299370"/>
                  <a:gd name="connsiteX7" fmla="*/ 447199 w 448853"/>
                  <a:gd name="connsiteY7" fmla="*/ 60769 h 299370"/>
                  <a:gd name="connsiteX8" fmla="*/ 448246 w 448853"/>
                  <a:gd name="connsiteY8" fmla="*/ 8477 h 299370"/>
                  <a:gd name="connsiteX9" fmla="*/ 448532 w 448853"/>
                  <a:gd name="connsiteY9" fmla="*/ 4667 h 299370"/>
                  <a:gd name="connsiteX10" fmla="*/ 446818 w 448853"/>
                  <a:gd name="connsiteY10" fmla="*/ 857 h 299370"/>
                  <a:gd name="connsiteX11" fmla="*/ 444246 w 448853"/>
                  <a:gd name="connsiteY11" fmla="*/ 0 h 299370"/>
                  <a:gd name="connsiteX12" fmla="*/ 442627 w 448853"/>
                  <a:gd name="connsiteY12" fmla="*/ 286 h 299370"/>
                  <a:gd name="connsiteX13" fmla="*/ 436150 w 448853"/>
                  <a:gd name="connsiteY13" fmla="*/ 2476 h 299370"/>
                  <a:gd name="connsiteX14" fmla="*/ 429101 w 448853"/>
                  <a:gd name="connsiteY14" fmla="*/ 79819 h 299370"/>
                  <a:gd name="connsiteX15" fmla="*/ 307086 w 448853"/>
                  <a:gd name="connsiteY15" fmla="*/ 230410 h 299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8853" h="299370">
                    <a:moveTo>
                      <a:pt x="307086" y="230410"/>
                    </a:moveTo>
                    <a:cubicBezTo>
                      <a:pt x="253936" y="252413"/>
                      <a:pt x="190119" y="261938"/>
                      <a:pt x="133255" y="251841"/>
                    </a:cubicBezTo>
                    <a:cubicBezTo>
                      <a:pt x="84487" y="243173"/>
                      <a:pt x="29908" y="204692"/>
                      <a:pt x="0" y="158686"/>
                    </a:cubicBezTo>
                    <a:cubicBezTo>
                      <a:pt x="10573" y="191167"/>
                      <a:pt x="25717" y="217265"/>
                      <a:pt x="45625" y="237363"/>
                    </a:cubicBezTo>
                    <a:cubicBezTo>
                      <a:pt x="82582" y="274511"/>
                      <a:pt x="151638" y="299371"/>
                      <a:pt x="217646" y="299371"/>
                    </a:cubicBezTo>
                    <a:cubicBezTo>
                      <a:pt x="232981" y="299371"/>
                      <a:pt x="247459" y="298037"/>
                      <a:pt x="260699" y="295370"/>
                    </a:cubicBezTo>
                    <a:cubicBezTo>
                      <a:pt x="332042" y="280892"/>
                      <a:pt x="393192" y="235077"/>
                      <a:pt x="428530" y="169640"/>
                    </a:cubicBezTo>
                    <a:cubicBezTo>
                      <a:pt x="449294" y="131159"/>
                      <a:pt x="451104" y="104965"/>
                      <a:pt x="447199" y="60769"/>
                    </a:cubicBezTo>
                    <a:cubicBezTo>
                      <a:pt x="445580" y="42958"/>
                      <a:pt x="446913" y="26194"/>
                      <a:pt x="448246" y="8477"/>
                    </a:cubicBezTo>
                    <a:lnTo>
                      <a:pt x="448532" y="4667"/>
                    </a:lnTo>
                    <a:cubicBezTo>
                      <a:pt x="448627" y="3143"/>
                      <a:pt x="447961" y="1715"/>
                      <a:pt x="446818" y="857"/>
                    </a:cubicBezTo>
                    <a:cubicBezTo>
                      <a:pt x="446056" y="286"/>
                      <a:pt x="445199" y="0"/>
                      <a:pt x="444246" y="0"/>
                    </a:cubicBezTo>
                    <a:cubicBezTo>
                      <a:pt x="443675" y="0"/>
                      <a:pt x="443198" y="95"/>
                      <a:pt x="442627" y="286"/>
                    </a:cubicBezTo>
                    <a:cubicBezTo>
                      <a:pt x="440531" y="1143"/>
                      <a:pt x="438341" y="1810"/>
                      <a:pt x="436150" y="2476"/>
                    </a:cubicBezTo>
                    <a:cubicBezTo>
                      <a:pt x="431768" y="27146"/>
                      <a:pt x="430721" y="53435"/>
                      <a:pt x="429101" y="79819"/>
                    </a:cubicBezTo>
                    <a:cubicBezTo>
                      <a:pt x="425291" y="146113"/>
                      <a:pt x="398907" y="192405"/>
                      <a:pt x="307086" y="230410"/>
                    </a:cubicBezTo>
                    <a:close/>
                  </a:path>
                </a:pathLst>
              </a:custGeom>
              <a:solidFill>
                <a:srgbClr val="3AA08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2DEC6074-7853-40FE-B582-8F9880B4A886}"/>
                  </a:ext>
                </a:extLst>
              </p:cNvPr>
              <p:cNvSpPr/>
              <p:nvPr/>
            </p:nvSpPr>
            <p:spPr>
              <a:xfrm>
                <a:off x="6192297" y="3037115"/>
                <a:ext cx="429228" cy="285394"/>
              </a:xfrm>
              <a:custGeom>
                <a:avLst/>
                <a:gdLst>
                  <a:gd name="connsiteX0" fmla="*/ 328327 w 429228"/>
                  <a:gd name="connsiteY0" fmla="*/ 96704 h 285394"/>
                  <a:gd name="connsiteX1" fmla="*/ 318421 w 429228"/>
                  <a:gd name="connsiteY1" fmla="*/ 10027 h 285394"/>
                  <a:gd name="connsiteX2" fmla="*/ 243935 w 429228"/>
                  <a:gd name="connsiteY2" fmla="*/ 34316 h 285394"/>
                  <a:gd name="connsiteX3" fmla="*/ 0 w 429228"/>
                  <a:gd name="connsiteY3" fmla="*/ 69749 h 285394"/>
                  <a:gd name="connsiteX4" fmla="*/ 16573 w 429228"/>
                  <a:gd name="connsiteY4" fmla="*/ 91942 h 285394"/>
                  <a:gd name="connsiteX5" fmla="*/ 20002 w 429228"/>
                  <a:gd name="connsiteY5" fmla="*/ 99752 h 285394"/>
                  <a:gd name="connsiteX6" fmla="*/ 24098 w 429228"/>
                  <a:gd name="connsiteY6" fmla="*/ 102610 h 285394"/>
                  <a:gd name="connsiteX7" fmla="*/ 25051 w 429228"/>
                  <a:gd name="connsiteY7" fmla="*/ 102515 h 285394"/>
                  <a:gd name="connsiteX8" fmla="*/ 68580 w 429228"/>
                  <a:gd name="connsiteY8" fmla="*/ 98705 h 285394"/>
                  <a:gd name="connsiteX9" fmla="*/ 89630 w 429228"/>
                  <a:gd name="connsiteY9" fmla="*/ 99086 h 285394"/>
                  <a:gd name="connsiteX10" fmla="*/ 111061 w 429228"/>
                  <a:gd name="connsiteY10" fmla="*/ 99467 h 285394"/>
                  <a:gd name="connsiteX11" fmla="*/ 159734 w 429228"/>
                  <a:gd name="connsiteY11" fmla="*/ 94895 h 285394"/>
                  <a:gd name="connsiteX12" fmla="*/ 286417 w 429228"/>
                  <a:gd name="connsiteY12" fmla="*/ 22219 h 285394"/>
                  <a:gd name="connsiteX13" fmla="*/ 290036 w 429228"/>
                  <a:gd name="connsiteY13" fmla="*/ 20219 h 285394"/>
                  <a:gd name="connsiteX14" fmla="*/ 293560 w 429228"/>
                  <a:gd name="connsiteY14" fmla="*/ 21552 h 285394"/>
                  <a:gd name="connsiteX15" fmla="*/ 295751 w 429228"/>
                  <a:gd name="connsiteY15" fmla="*/ 22505 h 285394"/>
                  <a:gd name="connsiteX16" fmla="*/ 298990 w 429228"/>
                  <a:gd name="connsiteY16" fmla="*/ 26219 h 285394"/>
                  <a:gd name="connsiteX17" fmla="*/ 289655 w 429228"/>
                  <a:gd name="connsiteY17" fmla="*/ 76226 h 285394"/>
                  <a:gd name="connsiteX18" fmla="*/ 281845 w 429228"/>
                  <a:gd name="connsiteY18" fmla="*/ 110611 h 285394"/>
                  <a:gd name="connsiteX19" fmla="*/ 303847 w 429228"/>
                  <a:gd name="connsiteY19" fmla="*/ 167380 h 285394"/>
                  <a:gd name="connsiteX20" fmla="*/ 312515 w 429228"/>
                  <a:gd name="connsiteY20" fmla="*/ 171571 h 285394"/>
                  <a:gd name="connsiteX21" fmla="*/ 322231 w 429228"/>
                  <a:gd name="connsiteY21" fmla="*/ 277965 h 285394"/>
                  <a:gd name="connsiteX22" fmla="*/ 323374 w 429228"/>
                  <a:gd name="connsiteY22" fmla="*/ 281775 h 285394"/>
                  <a:gd name="connsiteX23" fmla="*/ 326517 w 429228"/>
                  <a:gd name="connsiteY23" fmla="*/ 283109 h 285394"/>
                  <a:gd name="connsiteX24" fmla="*/ 327184 w 429228"/>
                  <a:gd name="connsiteY24" fmla="*/ 283109 h 285394"/>
                  <a:gd name="connsiteX25" fmla="*/ 334899 w 429228"/>
                  <a:gd name="connsiteY25" fmla="*/ 282537 h 285394"/>
                  <a:gd name="connsiteX26" fmla="*/ 351472 w 429228"/>
                  <a:gd name="connsiteY26" fmla="*/ 285204 h 285394"/>
                  <a:gd name="connsiteX27" fmla="*/ 352806 w 429228"/>
                  <a:gd name="connsiteY27" fmla="*/ 285395 h 285394"/>
                  <a:gd name="connsiteX28" fmla="*/ 355378 w 429228"/>
                  <a:gd name="connsiteY28" fmla="*/ 284537 h 285394"/>
                  <a:gd name="connsiteX29" fmla="*/ 394907 w 429228"/>
                  <a:gd name="connsiteY29" fmla="*/ 271393 h 285394"/>
                  <a:gd name="connsiteX30" fmla="*/ 418147 w 429228"/>
                  <a:gd name="connsiteY30" fmla="*/ 276060 h 285394"/>
                  <a:gd name="connsiteX31" fmla="*/ 419862 w 429228"/>
                  <a:gd name="connsiteY31" fmla="*/ 276441 h 285394"/>
                  <a:gd name="connsiteX32" fmla="*/ 421958 w 429228"/>
                  <a:gd name="connsiteY32" fmla="*/ 275870 h 285394"/>
                  <a:gd name="connsiteX33" fmla="*/ 424148 w 429228"/>
                  <a:gd name="connsiteY33" fmla="*/ 272822 h 285394"/>
                  <a:gd name="connsiteX34" fmla="*/ 429196 w 429228"/>
                  <a:gd name="connsiteY34" fmla="*/ 201289 h 285394"/>
                  <a:gd name="connsiteX35" fmla="*/ 414052 w 429228"/>
                  <a:gd name="connsiteY35" fmla="*/ 203003 h 285394"/>
                  <a:gd name="connsiteX36" fmla="*/ 328327 w 429228"/>
                  <a:gd name="connsiteY36" fmla="*/ 96704 h 28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29228" h="285394">
                    <a:moveTo>
                      <a:pt x="328327" y="96704"/>
                    </a:moveTo>
                    <a:cubicBezTo>
                      <a:pt x="329470" y="71082"/>
                      <a:pt x="342424" y="30410"/>
                      <a:pt x="318421" y="10027"/>
                    </a:cubicBezTo>
                    <a:cubicBezTo>
                      <a:pt x="293465" y="-11119"/>
                      <a:pt x="275844" y="3169"/>
                      <a:pt x="243935" y="34316"/>
                    </a:cubicBezTo>
                    <a:cubicBezTo>
                      <a:pt x="192691" y="84227"/>
                      <a:pt x="88106" y="85941"/>
                      <a:pt x="0" y="69749"/>
                    </a:cubicBezTo>
                    <a:cubicBezTo>
                      <a:pt x="6477" y="76130"/>
                      <a:pt x="12192" y="83465"/>
                      <a:pt x="16573" y="91942"/>
                    </a:cubicBezTo>
                    <a:cubicBezTo>
                      <a:pt x="17907" y="94418"/>
                      <a:pt x="18955" y="97085"/>
                      <a:pt x="20002" y="99752"/>
                    </a:cubicBezTo>
                    <a:cubicBezTo>
                      <a:pt x="20669" y="101467"/>
                      <a:pt x="22288" y="102610"/>
                      <a:pt x="24098" y="102610"/>
                    </a:cubicBezTo>
                    <a:cubicBezTo>
                      <a:pt x="24384" y="102610"/>
                      <a:pt x="24765" y="102610"/>
                      <a:pt x="25051" y="102515"/>
                    </a:cubicBezTo>
                    <a:cubicBezTo>
                      <a:pt x="40481" y="99086"/>
                      <a:pt x="56388" y="98705"/>
                      <a:pt x="68580" y="98705"/>
                    </a:cubicBezTo>
                    <a:cubicBezTo>
                      <a:pt x="75533" y="98705"/>
                      <a:pt x="82582" y="98895"/>
                      <a:pt x="89630" y="99086"/>
                    </a:cubicBezTo>
                    <a:cubicBezTo>
                      <a:pt x="96774" y="99276"/>
                      <a:pt x="103918" y="99467"/>
                      <a:pt x="111061" y="99467"/>
                    </a:cubicBezTo>
                    <a:cubicBezTo>
                      <a:pt x="124492" y="99467"/>
                      <a:pt x="142208" y="98990"/>
                      <a:pt x="159734" y="94895"/>
                    </a:cubicBezTo>
                    <a:cubicBezTo>
                      <a:pt x="205454" y="84227"/>
                      <a:pt x="256318" y="67272"/>
                      <a:pt x="286417" y="22219"/>
                    </a:cubicBezTo>
                    <a:cubicBezTo>
                      <a:pt x="287274" y="20885"/>
                      <a:pt x="288512" y="20219"/>
                      <a:pt x="290036" y="20219"/>
                    </a:cubicBezTo>
                    <a:cubicBezTo>
                      <a:pt x="291275" y="20219"/>
                      <a:pt x="292608" y="20695"/>
                      <a:pt x="293560" y="21552"/>
                    </a:cubicBezTo>
                    <a:cubicBezTo>
                      <a:pt x="294227" y="22124"/>
                      <a:pt x="294989" y="22409"/>
                      <a:pt x="295751" y="22505"/>
                    </a:cubicBezTo>
                    <a:cubicBezTo>
                      <a:pt x="299085" y="22981"/>
                      <a:pt x="298990" y="25362"/>
                      <a:pt x="298990" y="26219"/>
                    </a:cubicBezTo>
                    <a:cubicBezTo>
                      <a:pt x="298228" y="43460"/>
                      <a:pt x="294037" y="59366"/>
                      <a:pt x="289655" y="76226"/>
                    </a:cubicBezTo>
                    <a:cubicBezTo>
                      <a:pt x="286798" y="87370"/>
                      <a:pt x="283750" y="98800"/>
                      <a:pt x="281845" y="110611"/>
                    </a:cubicBezTo>
                    <a:cubicBezTo>
                      <a:pt x="279083" y="127661"/>
                      <a:pt x="274034" y="159474"/>
                      <a:pt x="303847" y="167380"/>
                    </a:cubicBezTo>
                    <a:cubicBezTo>
                      <a:pt x="307467" y="168332"/>
                      <a:pt x="310515" y="169856"/>
                      <a:pt x="312515" y="171571"/>
                    </a:cubicBezTo>
                    <a:cubicBezTo>
                      <a:pt x="338233" y="194526"/>
                      <a:pt x="328613" y="244532"/>
                      <a:pt x="322231" y="277965"/>
                    </a:cubicBezTo>
                    <a:cubicBezTo>
                      <a:pt x="321945" y="279394"/>
                      <a:pt x="322421" y="280727"/>
                      <a:pt x="323374" y="281775"/>
                    </a:cubicBezTo>
                    <a:cubicBezTo>
                      <a:pt x="324231" y="282632"/>
                      <a:pt x="325374" y="283109"/>
                      <a:pt x="326517" y="283109"/>
                    </a:cubicBezTo>
                    <a:cubicBezTo>
                      <a:pt x="326708" y="283109"/>
                      <a:pt x="326898" y="283109"/>
                      <a:pt x="327184" y="283109"/>
                    </a:cubicBezTo>
                    <a:cubicBezTo>
                      <a:pt x="329755" y="282728"/>
                      <a:pt x="332327" y="282537"/>
                      <a:pt x="334899" y="282537"/>
                    </a:cubicBezTo>
                    <a:cubicBezTo>
                      <a:pt x="340424" y="282537"/>
                      <a:pt x="345948" y="283490"/>
                      <a:pt x="351472" y="285204"/>
                    </a:cubicBezTo>
                    <a:cubicBezTo>
                      <a:pt x="351949" y="285299"/>
                      <a:pt x="352330" y="285395"/>
                      <a:pt x="352806" y="285395"/>
                    </a:cubicBezTo>
                    <a:cubicBezTo>
                      <a:pt x="353759" y="285395"/>
                      <a:pt x="354616" y="285109"/>
                      <a:pt x="355378" y="284537"/>
                    </a:cubicBezTo>
                    <a:cubicBezTo>
                      <a:pt x="366998" y="276060"/>
                      <a:pt x="381000" y="271393"/>
                      <a:pt x="394907" y="271393"/>
                    </a:cubicBezTo>
                    <a:cubicBezTo>
                      <a:pt x="403098" y="271393"/>
                      <a:pt x="410909" y="272917"/>
                      <a:pt x="418147" y="276060"/>
                    </a:cubicBezTo>
                    <a:cubicBezTo>
                      <a:pt x="418719" y="276251"/>
                      <a:pt x="419291" y="276441"/>
                      <a:pt x="419862" y="276441"/>
                    </a:cubicBezTo>
                    <a:cubicBezTo>
                      <a:pt x="420624" y="276441"/>
                      <a:pt x="421291" y="276251"/>
                      <a:pt x="421958" y="275870"/>
                    </a:cubicBezTo>
                    <a:cubicBezTo>
                      <a:pt x="423100" y="275203"/>
                      <a:pt x="423958" y="274060"/>
                      <a:pt x="424148" y="272822"/>
                    </a:cubicBezTo>
                    <a:cubicBezTo>
                      <a:pt x="427863" y="250247"/>
                      <a:pt x="429482" y="226054"/>
                      <a:pt x="429196" y="201289"/>
                    </a:cubicBezTo>
                    <a:cubicBezTo>
                      <a:pt x="424243" y="202146"/>
                      <a:pt x="419195" y="202813"/>
                      <a:pt x="414052" y="203003"/>
                    </a:cubicBezTo>
                    <a:cubicBezTo>
                      <a:pt x="354616" y="205575"/>
                      <a:pt x="326231" y="146044"/>
                      <a:pt x="328327" y="96704"/>
                    </a:cubicBezTo>
                    <a:close/>
                  </a:path>
                </a:pathLst>
              </a:custGeom>
              <a:solidFill>
                <a:srgbClr val="8C3F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12" name="Graphic 114">
                <a:extLst>
                  <a:ext uri="{FF2B5EF4-FFF2-40B4-BE49-F238E27FC236}">
                    <a16:creationId xmlns:a16="http://schemas.microsoft.com/office/drawing/2014/main" id="{0BF22369-B0C7-4219-9E08-38FBAF0D6858}"/>
                  </a:ext>
                </a:extLst>
              </p:cNvPr>
              <p:cNvGrpSpPr/>
              <p:nvPr/>
            </p:nvGrpSpPr>
            <p:grpSpPr>
              <a:xfrm>
                <a:off x="6172295" y="3732847"/>
                <a:ext cx="384238" cy="136016"/>
                <a:chOff x="6172295" y="3732847"/>
                <a:chExt cx="384238" cy="136016"/>
              </a:xfrm>
              <a:solidFill>
                <a:srgbClr val="E09819"/>
              </a:solidFill>
            </p:grpSpPr>
            <p:sp>
              <p:nvSpPr>
                <p:cNvPr id="540" name="Freeform: Shape 539">
                  <a:extLst>
                    <a:ext uri="{FF2B5EF4-FFF2-40B4-BE49-F238E27FC236}">
                      <a16:creationId xmlns:a16="http://schemas.microsoft.com/office/drawing/2014/main" id="{408AA4C7-1572-4F7F-92BD-3619BFBC7D84}"/>
                    </a:ext>
                  </a:extLst>
                </p:cNvPr>
                <p:cNvSpPr/>
                <p:nvPr/>
              </p:nvSpPr>
              <p:spPr>
                <a:xfrm>
                  <a:off x="6428136" y="3732847"/>
                  <a:ext cx="128397" cy="133159"/>
                </a:xfrm>
                <a:custGeom>
                  <a:avLst/>
                  <a:gdLst>
                    <a:gd name="connsiteX0" fmla="*/ 128397 w 128397"/>
                    <a:gd name="connsiteY0" fmla="*/ 13049 h 133159"/>
                    <a:gd name="connsiteX1" fmla="*/ 105537 w 128397"/>
                    <a:gd name="connsiteY1" fmla="*/ 667 h 133159"/>
                    <a:gd name="connsiteX2" fmla="*/ 103251 w 128397"/>
                    <a:gd name="connsiteY2" fmla="*/ 0 h 133159"/>
                    <a:gd name="connsiteX3" fmla="*/ 101156 w 128397"/>
                    <a:gd name="connsiteY3" fmla="*/ 476 h 133159"/>
                    <a:gd name="connsiteX4" fmla="*/ 98869 w 128397"/>
                    <a:gd name="connsiteY4" fmla="*/ 4096 h 133159"/>
                    <a:gd name="connsiteX5" fmla="*/ 83820 w 128397"/>
                    <a:gd name="connsiteY5" fmla="*/ 50768 h 133159"/>
                    <a:gd name="connsiteX6" fmla="*/ 6953 w 128397"/>
                    <a:gd name="connsiteY6" fmla="*/ 103442 h 133159"/>
                    <a:gd name="connsiteX7" fmla="*/ 4000 w 128397"/>
                    <a:gd name="connsiteY7" fmla="*/ 106966 h 133159"/>
                    <a:gd name="connsiteX8" fmla="*/ 0 w 128397"/>
                    <a:gd name="connsiteY8" fmla="*/ 133159 h 133159"/>
                    <a:gd name="connsiteX9" fmla="*/ 128397 w 128397"/>
                    <a:gd name="connsiteY9" fmla="*/ 13049 h 133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8397" h="133159">
                      <a:moveTo>
                        <a:pt x="128397" y="13049"/>
                      </a:moveTo>
                      <a:cubicBezTo>
                        <a:pt x="120586" y="9239"/>
                        <a:pt x="112871" y="5144"/>
                        <a:pt x="105537" y="667"/>
                      </a:cubicBezTo>
                      <a:cubicBezTo>
                        <a:pt x="104870" y="286"/>
                        <a:pt x="104108" y="0"/>
                        <a:pt x="103251" y="0"/>
                      </a:cubicBezTo>
                      <a:cubicBezTo>
                        <a:pt x="102584" y="0"/>
                        <a:pt x="101822" y="190"/>
                        <a:pt x="101156" y="476"/>
                      </a:cubicBezTo>
                      <a:cubicBezTo>
                        <a:pt x="99822" y="1238"/>
                        <a:pt x="98965" y="2572"/>
                        <a:pt x="98869" y="4096"/>
                      </a:cubicBezTo>
                      <a:cubicBezTo>
                        <a:pt x="98203" y="19717"/>
                        <a:pt x="93154" y="35433"/>
                        <a:pt x="83820" y="50768"/>
                      </a:cubicBezTo>
                      <a:cubicBezTo>
                        <a:pt x="69532" y="74200"/>
                        <a:pt x="43624" y="91821"/>
                        <a:pt x="6953" y="103442"/>
                      </a:cubicBezTo>
                      <a:cubicBezTo>
                        <a:pt x="5334" y="103918"/>
                        <a:pt x="4191" y="105251"/>
                        <a:pt x="4000" y="106966"/>
                      </a:cubicBezTo>
                      <a:cubicBezTo>
                        <a:pt x="2762" y="115538"/>
                        <a:pt x="1333" y="124396"/>
                        <a:pt x="0" y="133159"/>
                      </a:cubicBezTo>
                      <a:cubicBezTo>
                        <a:pt x="58388" y="112109"/>
                        <a:pt x="115157" y="69342"/>
                        <a:pt x="128397" y="13049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1" name="Freeform: Shape 540">
                  <a:extLst>
                    <a:ext uri="{FF2B5EF4-FFF2-40B4-BE49-F238E27FC236}">
                      <a16:creationId xmlns:a16="http://schemas.microsoft.com/office/drawing/2014/main" id="{01853860-77AB-4DB0-9DEC-DD5E93CBC40A}"/>
                    </a:ext>
                  </a:extLst>
                </p:cNvPr>
                <p:cNvSpPr/>
                <p:nvPr/>
              </p:nvSpPr>
              <p:spPr>
                <a:xfrm>
                  <a:off x="6172295" y="3779805"/>
                  <a:ext cx="68675" cy="89058"/>
                </a:xfrm>
                <a:custGeom>
                  <a:avLst/>
                  <a:gdLst>
                    <a:gd name="connsiteX0" fmla="*/ 68675 w 68675"/>
                    <a:gd name="connsiteY0" fmla="*/ 89059 h 89058"/>
                    <a:gd name="connsiteX1" fmla="*/ 68008 w 68675"/>
                    <a:gd name="connsiteY1" fmla="*/ 63913 h 89058"/>
                    <a:gd name="connsiteX2" fmla="*/ 65342 w 68675"/>
                    <a:gd name="connsiteY2" fmla="*/ 60007 h 89058"/>
                    <a:gd name="connsiteX3" fmla="*/ 22669 w 68675"/>
                    <a:gd name="connsiteY3" fmla="*/ 20383 h 89058"/>
                    <a:gd name="connsiteX4" fmla="*/ 18288 w 68675"/>
                    <a:gd name="connsiteY4" fmla="*/ 3810 h 89058"/>
                    <a:gd name="connsiteX5" fmla="*/ 16002 w 68675"/>
                    <a:gd name="connsiteY5" fmla="*/ 476 h 89058"/>
                    <a:gd name="connsiteX6" fmla="*/ 14002 w 68675"/>
                    <a:gd name="connsiteY6" fmla="*/ 0 h 89058"/>
                    <a:gd name="connsiteX7" fmla="*/ 12001 w 68675"/>
                    <a:gd name="connsiteY7" fmla="*/ 476 h 89058"/>
                    <a:gd name="connsiteX8" fmla="*/ 0 w 68675"/>
                    <a:gd name="connsiteY8" fmla="*/ 6001 h 89058"/>
                    <a:gd name="connsiteX9" fmla="*/ 26384 w 68675"/>
                    <a:gd name="connsiteY9" fmla="*/ 62675 h 89058"/>
                    <a:gd name="connsiteX10" fmla="*/ 68675 w 68675"/>
                    <a:gd name="connsiteY10" fmla="*/ 89059 h 89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675" h="89058">
                      <a:moveTo>
                        <a:pt x="68675" y="89059"/>
                      </a:moveTo>
                      <a:cubicBezTo>
                        <a:pt x="68390" y="80677"/>
                        <a:pt x="68104" y="72295"/>
                        <a:pt x="68008" y="63913"/>
                      </a:cubicBezTo>
                      <a:cubicBezTo>
                        <a:pt x="68008" y="62198"/>
                        <a:pt x="66961" y="60674"/>
                        <a:pt x="65342" y="60007"/>
                      </a:cubicBezTo>
                      <a:cubicBezTo>
                        <a:pt x="44767" y="51244"/>
                        <a:pt x="30385" y="37909"/>
                        <a:pt x="22669" y="20383"/>
                      </a:cubicBezTo>
                      <a:cubicBezTo>
                        <a:pt x="20383" y="15050"/>
                        <a:pt x="18859" y="9620"/>
                        <a:pt x="18288" y="3810"/>
                      </a:cubicBezTo>
                      <a:cubicBezTo>
                        <a:pt x="18098" y="2381"/>
                        <a:pt x="17240" y="1143"/>
                        <a:pt x="16002" y="476"/>
                      </a:cubicBezTo>
                      <a:cubicBezTo>
                        <a:pt x="15335" y="190"/>
                        <a:pt x="14669" y="0"/>
                        <a:pt x="14002" y="0"/>
                      </a:cubicBezTo>
                      <a:cubicBezTo>
                        <a:pt x="13335" y="0"/>
                        <a:pt x="12573" y="190"/>
                        <a:pt x="12001" y="476"/>
                      </a:cubicBezTo>
                      <a:cubicBezTo>
                        <a:pt x="8096" y="2572"/>
                        <a:pt x="4096" y="4381"/>
                        <a:pt x="0" y="6001"/>
                      </a:cubicBezTo>
                      <a:cubicBezTo>
                        <a:pt x="1715" y="26479"/>
                        <a:pt x="12954" y="47339"/>
                        <a:pt x="26384" y="62675"/>
                      </a:cubicBezTo>
                      <a:cubicBezTo>
                        <a:pt x="37148" y="74676"/>
                        <a:pt x="51911" y="83153"/>
                        <a:pt x="68675" y="89059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13" name="Graphic 114">
                <a:extLst>
                  <a:ext uri="{FF2B5EF4-FFF2-40B4-BE49-F238E27FC236}">
                    <a16:creationId xmlns:a16="http://schemas.microsoft.com/office/drawing/2014/main" id="{C5A2E0C1-75E9-419B-BF4D-270ABA416843}"/>
                  </a:ext>
                </a:extLst>
              </p:cNvPr>
              <p:cNvGrpSpPr/>
              <p:nvPr/>
            </p:nvGrpSpPr>
            <p:grpSpPr>
              <a:xfrm>
                <a:off x="6205918" y="3675602"/>
                <a:ext cx="311372" cy="168402"/>
                <a:chOff x="6205918" y="3675602"/>
                <a:chExt cx="311372" cy="168402"/>
              </a:xfrm>
              <a:solidFill>
                <a:srgbClr val="E09819"/>
              </a:solidFill>
            </p:grpSpPr>
            <p:sp>
              <p:nvSpPr>
                <p:cNvPr id="530" name="Freeform: Shape 529">
                  <a:extLst>
                    <a:ext uri="{FF2B5EF4-FFF2-40B4-BE49-F238E27FC236}">
                      <a16:creationId xmlns:a16="http://schemas.microsoft.com/office/drawing/2014/main" id="{94E7702C-2C26-4F0D-ACDC-D7DFA599DE83}"/>
                    </a:ext>
                  </a:extLst>
                </p:cNvPr>
                <p:cNvSpPr/>
                <p:nvPr/>
              </p:nvSpPr>
              <p:spPr>
                <a:xfrm>
                  <a:off x="6304962" y="3787520"/>
                  <a:ext cx="22067" cy="56483"/>
                </a:xfrm>
                <a:custGeom>
                  <a:avLst/>
                  <a:gdLst>
                    <a:gd name="connsiteX0" fmla="*/ 10589 w 22067"/>
                    <a:gd name="connsiteY0" fmla="*/ 56483 h 56483"/>
                    <a:gd name="connsiteX1" fmla="*/ 14875 w 22067"/>
                    <a:gd name="connsiteY1" fmla="*/ 52673 h 56483"/>
                    <a:gd name="connsiteX2" fmla="*/ 18971 w 22067"/>
                    <a:gd name="connsiteY2" fmla="*/ 25241 h 56483"/>
                    <a:gd name="connsiteX3" fmla="*/ 22019 w 22067"/>
                    <a:gd name="connsiteY3" fmla="*/ 5810 h 56483"/>
                    <a:gd name="connsiteX4" fmla="*/ 21067 w 22067"/>
                    <a:gd name="connsiteY4" fmla="*/ 2477 h 56483"/>
                    <a:gd name="connsiteX5" fmla="*/ 18019 w 22067"/>
                    <a:gd name="connsiteY5" fmla="*/ 857 h 56483"/>
                    <a:gd name="connsiteX6" fmla="*/ 9256 w 22067"/>
                    <a:gd name="connsiteY6" fmla="*/ 0 h 56483"/>
                    <a:gd name="connsiteX7" fmla="*/ 4112 w 22067"/>
                    <a:gd name="connsiteY7" fmla="*/ 21241 h 56483"/>
                    <a:gd name="connsiteX8" fmla="*/ 778 w 22067"/>
                    <a:gd name="connsiteY8" fmla="*/ 56102 h 56483"/>
                    <a:gd name="connsiteX9" fmla="*/ 10589 w 22067"/>
                    <a:gd name="connsiteY9" fmla="*/ 56483 h 56483"/>
                    <a:gd name="connsiteX10" fmla="*/ 10589 w 22067"/>
                    <a:gd name="connsiteY10" fmla="*/ 56483 h 56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067" h="56483">
                      <a:moveTo>
                        <a:pt x="10589" y="56483"/>
                      </a:moveTo>
                      <a:cubicBezTo>
                        <a:pt x="12780" y="56483"/>
                        <a:pt x="14685" y="54864"/>
                        <a:pt x="14875" y="52673"/>
                      </a:cubicBezTo>
                      <a:cubicBezTo>
                        <a:pt x="15923" y="43529"/>
                        <a:pt x="17447" y="34195"/>
                        <a:pt x="18971" y="25241"/>
                      </a:cubicBezTo>
                      <a:cubicBezTo>
                        <a:pt x="20019" y="18764"/>
                        <a:pt x="21067" y="12383"/>
                        <a:pt x="22019" y="5810"/>
                      </a:cubicBezTo>
                      <a:cubicBezTo>
                        <a:pt x="22210" y="4572"/>
                        <a:pt x="21829" y="3429"/>
                        <a:pt x="21067" y="2477"/>
                      </a:cubicBezTo>
                      <a:cubicBezTo>
                        <a:pt x="20305" y="1524"/>
                        <a:pt x="19162" y="952"/>
                        <a:pt x="18019" y="857"/>
                      </a:cubicBezTo>
                      <a:cubicBezTo>
                        <a:pt x="15066" y="667"/>
                        <a:pt x="12113" y="286"/>
                        <a:pt x="9256" y="0"/>
                      </a:cubicBezTo>
                      <a:cubicBezTo>
                        <a:pt x="7160" y="7239"/>
                        <a:pt x="5731" y="14764"/>
                        <a:pt x="4112" y="21241"/>
                      </a:cubicBezTo>
                      <a:cubicBezTo>
                        <a:pt x="1445" y="32099"/>
                        <a:pt x="-1412" y="44767"/>
                        <a:pt x="778" y="56102"/>
                      </a:cubicBezTo>
                      <a:cubicBezTo>
                        <a:pt x="4112" y="56198"/>
                        <a:pt x="7255" y="56388"/>
                        <a:pt x="10589" y="56483"/>
                      </a:cubicBezTo>
                      <a:cubicBezTo>
                        <a:pt x="10589" y="56483"/>
                        <a:pt x="10589" y="56483"/>
                        <a:pt x="10589" y="56483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1" name="Freeform: Shape 530">
                  <a:extLst>
                    <a:ext uri="{FF2B5EF4-FFF2-40B4-BE49-F238E27FC236}">
                      <a16:creationId xmlns:a16="http://schemas.microsoft.com/office/drawing/2014/main" id="{F8DA2F97-E9C9-4984-BCAA-53B48BE170F3}"/>
                    </a:ext>
                  </a:extLst>
                </p:cNvPr>
                <p:cNvSpPr/>
                <p:nvPr/>
              </p:nvSpPr>
              <p:spPr>
                <a:xfrm>
                  <a:off x="6361937" y="3787235"/>
                  <a:ext cx="16722" cy="53435"/>
                </a:xfrm>
                <a:custGeom>
                  <a:avLst/>
                  <a:gdLst>
                    <a:gd name="connsiteX0" fmla="*/ 16669 w 16722"/>
                    <a:gd name="connsiteY0" fmla="*/ 48196 h 53435"/>
                    <a:gd name="connsiteX1" fmla="*/ 13240 w 16722"/>
                    <a:gd name="connsiteY1" fmla="*/ 3810 h 53435"/>
                    <a:gd name="connsiteX2" fmla="*/ 8954 w 16722"/>
                    <a:gd name="connsiteY2" fmla="*/ 0 h 53435"/>
                    <a:gd name="connsiteX3" fmla="*/ 8477 w 16722"/>
                    <a:gd name="connsiteY3" fmla="*/ 0 h 53435"/>
                    <a:gd name="connsiteX4" fmla="*/ 0 w 16722"/>
                    <a:gd name="connsiteY4" fmla="*/ 762 h 53435"/>
                    <a:gd name="connsiteX5" fmla="*/ 1143 w 16722"/>
                    <a:gd name="connsiteY5" fmla="*/ 8477 h 53435"/>
                    <a:gd name="connsiteX6" fmla="*/ 4191 w 16722"/>
                    <a:gd name="connsiteY6" fmla="*/ 53435 h 53435"/>
                    <a:gd name="connsiteX7" fmla="*/ 13049 w 16722"/>
                    <a:gd name="connsiteY7" fmla="*/ 52292 h 53435"/>
                    <a:gd name="connsiteX8" fmla="*/ 16669 w 16722"/>
                    <a:gd name="connsiteY8" fmla="*/ 48196 h 53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722" h="53435">
                      <a:moveTo>
                        <a:pt x="16669" y="48196"/>
                      </a:moveTo>
                      <a:cubicBezTo>
                        <a:pt x="17050" y="33623"/>
                        <a:pt x="15335" y="19526"/>
                        <a:pt x="13240" y="3810"/>
                      </a:cubicBezTo>
                      <a:cubicBezTo>
                        <a:pt x="12954" y="1619"/>
                        <a:pt x="11049" y="0"/>
                        <a:pt x="8954" y="0"/>
                      </a:cubicBezTo>
                      <a:cubicBezTo>
                        <a:pt x="8763" y="0"/>
                        <a:pt x="8573" y="0"/>
                        <a:pt x="8477" y="0"/>
                      </a:cubicBezTo>
                      <a:cubicBezTo>
                        <a:pt x="5715" y="286"/>
                        <a:pt x="2858" y="476"/>
                        <a:pt x="0" y="762"/>
                      </a:cubicBezTo>
                      <a:cubicBezTo>
                        <a:pt x="381" y="3429"/>
                        <a:pt x="762" y="6001"/>
                        <a:pt x="1143" y="8477"/>
                      </a:cubicBezTo>
                      <a:cubicBezTo>
                        <a:pt x="3143" y="22574"/>
                        <a:pt x="762" y="39243"/>
                        <a:pt x="4191" y="53435"/>
                      </a:cubicBezTo>
                      <a:cubicBezTo>
                        <a:pt x="7144" y="53054"/>
                        <a:pt x="10097" y="52769"/>
                        <a:pt x="13049" y="52292"/>
                      </a:cubicBezTo>
                      <a:cubicBezTo>
                        <a:pt x="15050" y="52102"/>
                        <a:pt x="16574" y="50292"/>
                        <a:pt x="16669" y="48196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2" name="Freeform: Shape 531">
                  <a:extLst>
                    <a:ext uri="{FF2B5EF4-FFF2-40B4-BE49-F238E27FC236}">
                      <a16:creationId xmlns:a16="http://schemas.microsoft.com/office/drawing/2014/main" id="{6494D753-A9EB-452C-942C-F64DADF6EC18}"/>
                    </a:ext>
                  </a:extLst>
                </p:cNvPr>
                <p:cNvSpPr/>
                <p:nvPr/>
              </p:nvSpPr>
              <p:spPr>
                <a:xfrm>
                  <a:off x="6256210" y="3779329"/>
                  <a:ext cx="29683" cy="59531"/>
                </a:xfrm>
                <a:custGeom>
                  <a:avLst/>
                  <a:gdLst>
                    <a:gd name="connsiteX0" fmla="*/ 0 w 29683"/>
                    <a:gd name="connsiteY0" fmla="*/ 57055 h 59531"/>
                    <a:gd name="connsiteX1" fmla="*/ 8192 w 29683"/>
                    <a:gd name="connsiteY1" fmla="*/ 59150 h 59531"/>
                    <a:gd name="connsiteX2" fmla="*/ 9049 w 29683"/>
                    <a:gd name="connsiteY2" fmla="*/ 59341 h 59531"/>
                    <a:gd name="connsiteX3" fmla="*/ 10382 w 29683"/>
                    <a:gd name="connsiteY3" fmla="*/ 55150 h 59531"/>
                    <a:gd name="connsiteX4" fmla="*/ 9525 w 29683"/>
                    <a:gd name="connsiteY4" fmla="*/ 59436 h 59531"/>
                    <a:gd name="connsiteX5" fmla="*/ 10382 w 29683"/>
                    <a:gd name="connsiteY5" fmla="*/ 59531 h 59531"/>
                    <a:gd name="connsiteX6" fmla="*/ 14478 w 29683"/>
                    <a:gd name="connsiteY6" fmla="*/ 56579 h 59531"/>
                    <a:gd name="connsiteX7" fmla="*/ 29527 w 29683"/>
                    <a:gd name="connsiteY7" fmla="*/ 7810 h 59531"/>
                    <a:gd name="connsiteX8" fmla="*/ 29146 w 29683"/>
                    <a:gd name="connsiteY8" fmla="*/ 4477 h 59531"/>
                    <a:gd name="connsiteX9" fmla="*/ 26479 w 29683"/>
                    <a:gd name="connsiteY9" fmla="*/ 2381 h 59531"/>
                    <a:gd name="connsiteX10" fmla="*/ 18669 w 29683"/>
                    <a:gd name="connsiteY10" fmla="*/ 0 h 59531"/>
                    <a:gd name="connsiteX11" fmla="*/ 12668 w 29683"/>
                    <a:gd name="connsiteY11" fmla="*/ 17050 h 59531"/>
                    <a:gd name="connsiteX12" fmla="*/ 0 w 29683"/>
                    <a:gd name="connsiteY12" fmla="*/ 57055 h 59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9683" h="59531">
                      <a:moveTo>
                        <a:pt x="0" y="57055"/>
                      </a:moveTo>
                      <a:cubicBezTo>
                        <a:pt x="2667" y="57817"/>
                        <a:pt x="5429" y="58579"/>
                        <a:pt x="8192" y="59150"/>
                      </a:cubicBezTo>
                      <a:cubicBezTo>
                        <a:pt x="8287" y="59150"/>
                        <a:pt x="8954" y="59246"/>
                        <a:pt x="9049" y="59341"/>
                      </a:cubicBezTo>
                      <a:lnTo>
                        <a:pt x="10382" y="55150"/>
                      </a:lnTo>
                      <a:lnTo>
                        <a:pt x="9525" y="59436"/>
                      </a:lnTo>
                      <a:cubicBezTo>
                        <a:pt x="9811" y="59436"/>
                        <a:pt x="10096" y="59531"/>
                        <a:pt x="10382" y="59531"/>
                      </a:cubicBezTo>
                      <a:cubicBezTo>
                        <a:pt x="12192" y="59531"/>
                        <a:pt x="13906" y="58388"/>
                        <a:pt x="14478" y="56579"/>
                      </a:cubicBezTo>
                      <a:cubicBezTo>
                        <a:pt x="20098" y="39243"/>
                        <a:pt x="25241" y="22193"/>
                        <a:pt x="29527" y="7810"/>
                      </a:cubicBezTo>
                      <a:cubicBezTo>
                        <a:pt x="29813" y="6668"/>
                        <a:pt x="29718" y="5525"/>
                        <a:pt x="29146" y="4477"/>
                      </a:cubicBezTo>
                      <a:cubicBezTo>
                        <a:pt x="28575" y="3429"/>
                        <a:pt x="27623" y="2667"/>
                        <a:pt x="26479" y="2381"/>
                      </a:cubicBezTo>
                      <a:cubicBezTo>
                        <a:pt x="23908" y="1715"/>
                        <a:pt x="21336" y="857"/>
                        <a:pt x="18669" y="0"/>
                      </a:cubicBezTo>
                      <a:cubicBezTo>
                        <a:pt x="16383" y="5620"/>
                        <a:pt x="14573" y="11525"/>
                        <a:pt x="12668" y="17050"/>
                      </a:cubicBezTo>
                      <a:cubicBezTo>
                        <a:pt x="8382" y="29813"/>
                        <a:pt x="1143" y="43244"/>
                        <a:pt x="0" y="57055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3" name="Freeform: Shape 532">
                  <a:extLst>
                    <a:ext uri="{FF2B5EF4-FFF2-40B4-BE49-F238E27FC236}">
                      <a16:creationId xmlns:a16="http://schemas.microsoft.com/office/drawing/2014/main" id="{CFB9AA5B-B6A0-46C0-B263-42B26992C5CA}"/>
                    </a:ext>
                  </a:extLst>
                </p:cNvPr>
                <p:cNvSpPr/>
                <p:nvPr/>
              </p:nvSpPr>
              <p:spPr>
                <a:xfrm>
                  <a:off x="6219725" y="3728466"/>
                  <a:ext cx="15934" cy="27622"/>
                </a:xfrm>
                <a:custGeom>
                  <a:avLst/>
                  <a:gdLst>
                    <a:gd name="connsiteX0" fmla="*/ 14768 w 15934"/>
                    <a:gd name="connsiteY0" fmla="*/ 22384 h 27622"/>
                    <a:gd name="connsiteX1" fmla="*/ 15339 w 15934"/>
                    <a:gd name="connsiteY1" fmla="*/ 21146 h 27622"/>
                    <a:gd name="connsiteX2" fmla="*/ 15911 w 15934"/>
                    <a:gd name="connsiteY2" fmla="*/ 18383 h 27622"/>
                    <a:gd name="connsiteX3" fmla="*/ 15530 w 15934"/>
                    <a:gd name="connsiteY3" fmla="*/ 4572 h 27622"/>
                    <a:gd name="connsiteX4" fmla="*/ 13339 w 15934"/>
                    <a:gd name="connsiteY4" fmla="*/ 571 h 27622"/>
                    <a:gd name="connsiteX5" fmla="*/ 11243 w 15934"/>
                    <a:gd name="connsiteY5" fmla="*/ 0 h 27622"/>
                    <a:gd name="connsiteX6" fmla="*/ 8862 w 15934"/>
                    <a:gd name="connsiteY6" fmla="*/ 762 h 27622"/>
                    <a:gd name="connsiteX7" fmla="*/ 99 w 15934"/>
                    <a:gd name="connsiteY7" fmla="*/ 7620 h 27622"/>
                    <a:gd name="connsiteX8" fmla="*/ 3814 w 15934"/>
                    <a:gd name="connsiteY8" fmla="*/ 27622 h 27622"/>
                    <a:gd name="connsiteX9" fmla="*/ 11624 w 15934"/>
                    <a:gd name="connsiteY9" fmla="*/ 25336 h 27622"/>
                    <a:gd name="connsiteX10" fmla="*/ 14768 w 15934"/>
                    <a:gd name="connsiteY10" fmla="*/ 22384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934" h="27622">
                      <a:moveTo>
                        <a:pt x="14768" y="22384"/>
                      </a:moveTo>
                      <a:cubicBezTo>
                        <a:pt x="14958" y="21907"/>
                        <a:pt x="15149" y="21431"/>
                        <a:pt x="15339" y="21146"/>
                      </a:cubicBezTo>
                      <a:cubicBezTo>
                        <a:pt x="15815" y="20383"/>
                        <a:pt x="16006" y="19431"/>
                        <a:pt x="15911" y="18383"/>
                      </a:cubicBezTo>
                      <a:cubicBezTo>
                        <a:pt x="15434" y="14097"/>
                        <a:pt x="15339" y="9525"/>
                        <a:pt x="15530" y="4572"/>
                      </a:cubicBezTo>
                      <a:cubicBezTo>
                        <a:pt x="15625" y="2953"/>
                        <a:pt x="14768" y="1429"/>
                        <a:pt x="13339" y="571"/>
                      </a:cubicBezTo>
                      <a:cubicBezTo>
                        <a:pt x="12672" y="190"/>
                        <a:pt x="11910" y="0"/>
                        <a:pt x="11243" y="0"/>
                      </a:cubicBezTo>
                      <a:cubicBezTo>
                        <a:pt x="10386" y="0"/>
                        <a:pt x="9529" y="286"/>
                        <a:pt x="8862" y="762"/>
                      </a:cubicBezTo>
                      <a:cubicBezTo>
                        <a:pt x="5719" y="2857"/>
                        <a:pt x="2861" y="5144"/>
                        <a:pt x="99" y="7620"/>
                      </a:cubicBezTo>
                      <a:cubicBezTo>
                        <a:pt x="-377" y="14764"/>
                        <a:pt x="861" y="22003"/>
                        <a:pt x="3814" y="27622"/>
                      </a:cubicBezTo>
                      <a:cubicBezTo>
                        <a:pt x="6386" y="26765"/>
                        <a:pt x="8957" y="25908"/>
                        <a:pt x="11624" y="25336"/>
                      </a:cubicBezTo>
                      <a:cubicBezTo>
                        <a:pt x="13053" y="24955"/>
                        <a:pt x="14291" y="23813"/>
                        <a:pt x="14768" y="22384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4" name="Freeform: Shape 533">
                  <a:extLst>
                    <a:ext uri="{FF2B5EF4-FFF2-40B4-BE49-F238E27FC236}">
                      <a16:creationId xmlns:a16="http://schemas.microsoft.com/office/drawing/2014/main" id="{4DCB4577-85D2-45B5-95BF-3BC628630D5F}"/>
                    </a:ext>
                  </a:extLst>
                </p:cNvPr>
                <p:cNvSpPr/>
                <p:nvPr/>
              </p:nvSpPr>
              <p:spPr>
                <a:xfrm>
                  <a:off x="6205918" y="3762565"/>
                  <a:ext cx="49006" cy="50101"/>
                </a:xfrm>
                <a:custGeom>
                  <a:avLst/>
                  <a:gdLst>
                    <a:gd name="connsiteX0" fmla="*/ 9239 w 49006"/>
                    <a:gd name="connsiteY0" fmla="*/ 50102 h 50101"/>
                    <a:gd name="connsiteX1" fmla="*/ 9430 w 49006"/>
                    <a:gd name="connsiteY1" fmla="*/ 50102 h 50101"/>
                    <a:gd name="connsiteX2" fmla="*/ 12478 w 49006"/>
                    <a:gd name="connsiteY2" fmla="*/ 48863 h 50101"/>
                    <a:gd name="connsiteX3" fmla="*/ 47815 w 49006"/>
                    <a:gd name="connsiteY3" fmla="*/ 13526 h 50101"/>
                    <a:gd name="connsiteX4" fmla="*/ 48958 w 49006"/>
                    <a:gd name="connsiteY4" fmla="*/ 9906 h 50101"/>
                    <a:gd name="connsiteX5" fmla="*/ 46863 w 49006"/>
                    <a:gd name="connsiteY5" fmla="*/ 6763 h 50101"/>
                    <a:gd name="connsiteX6" fmla="*/ 37148 w 49006"/>
                    <a:gd name="connsiteY6" fmla="*/ 0 h 50101"/>
                    <a:gd name="connsiteX7" fmla="*/ 22955 w 49006"/>
                    <a:gd name="connsiteY7" fmla="*/ 15812 h 50101"/>
                    <a:gd name="connsiteX8" fmla="*/ 5715 w 49006"/>
                    <a:gd name="connsiteY8" fmla="*/ 34862 h 50101"/>
                    <a:gd name="connsiteX9" fmla="*/ 0 w 49006"/>
                    <a:gd name="connsiteY9" fmla="*/ 40672 h 50101"/>
                    <a:gd name="connsiteX10" fmla="*/ 6286 w 49006"/>
                    <a:gd name="connsiteY10" fmla="*/ 48768 h 50101"/>
                    <a:gd name="connsiteX11" fmla="*/ 9239 w 49006"/>
                    <a:gd name="connsiteY11" fmla="*/ 50102 h 50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9006" h="50101">
                      <a:moveTo>
                        <a:pt x="9239" y="50102"/>
                      </a:moveTo>
                      <a:cubicBezTo>
                        <a:pt x="9239" y="50102"/>
                        <a:pt x="9334" y="50102"/>
                        <a:pt x="9430" y="50102"/>
                      </a:cubicBezTo>
                      <a:cubicBezTo>
                        <a:pt x="10573" y="50102"/>
                        <a:pt x="11621" y="49721"/>
                        <a:pt x="12478" y="48863"/>
                      </a:cubicBezTo>
                      <a:cubicBezTo>
                        <a:pt x="24384" y="37433"/>
                        <a:pt x="36290" y="25527"/>
                        <a:pt x="47815" y="13526"/>
                      </a:cubicBezTo>
                      <a:cubicBezTo>
                        <a:pt x="48768" y="12573"/>
                        <a:pt x="49149" y="11240"/>
                        <a:pt x="48958" y="9906"/>
                      </a:cubicBezTo>
                      <a:cubicBezTo>
                        <a:pt x="48768" y="8573"/>
                        <a:pt x="48006" y="7430"/>
                        <a:pt x="46863" y="6763"/>
                      </a:cubicBezTo>
                      <a:cubicBezTo>
                        <a:pt x="43339" y="4763"/>
                        <a:pt x="40100" y="2381"/>
                        <a:pt x="37148" y="0"/>
                      </a:cubicBezTo>
                      <a:cubicBezTo>
                        <a:pt x="32099" y="4953"/>
                        <a:pt x="27527" y="10478"/>
                        <a:pt x="22955" y="15812"/>
                      </a:cubicBezTo>
                      <a:cubicBezTo>
                        <a:pt x="17335" y="22193"/>
                        <a:pt x="11525" y="28575"/>
                        <a:pt x="5715" y="34862"/>
                      </a:cubicBezTo>
                      <a:cubicBezTo>
                        <a:pt x="3810" y="36862"/>
                        <a:pt x="1905" y="38767"/>
                        <a:pt x="0" y="40672"/>
                      </a:cubicBezTo>
                      <a:cubicBezTo>
                        <a:pt x="1715" y="43339"/>
                        <a:pt x="3715" y="46006"/>
                        <a:pt x="6286" y="48768"/>
                      </a:cubicBezTo>
                      <a:cubicBezTo>
                        <a:pt x="6953" y="49530"/>
                        <a:pt x="8096" y="50102"/>
                        <a:pt x="9239" y="50102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5" name="Freeform: Shape 534">
                  <a:extLst>
                    <a:ext uri="{FF2B5EF4-FFF2-40B4-BE49-F238E27FC236}">
                      <a16:creationId xmlns:a16="http://schemas.microsoft.com/office/drawing/2014/main" id="{7AE2D5D2-7EF9-4BF8-B6DB-D746B0D25F84}"/>
                    </a:ext>
                  </a:extLst>
                </p:cNvPr>
                <p:cNvSpPr/>
                <p:nvPr/>
              </p:nvSpPr>
              <p:spPr>
                <a:xfrm>
                  <a:off x="6394894" y="3780567"/>
                  <a:ext cx="25448" cy="53339"/>
                </a:xfrm>
                <a:custGeom>
                  <a:avLst/>
                  <a:gdLst>
                    <a:gd name="connsiteX0" fmla="*/ 2572 w 25448"/>
                    <a:gd name="connsiteY0" fmla="*/ 13240 h 53339"/>
                    <a:gd name="connsiteX1" fmla="*/ 10382 w 25448"/>
                    <a:gd name="connsiteY1" fmla="*/ 53340 h 53339"/>
                    <a:gd name="connsiteX2" fmla="*/ 22098 w 25448"/>
                    <a:gd name="connsiteY2" fmla="*/ 50863 h 53339"/>
                    <a:gd name="connsiteX3" fmla="*/ 24765 w 25448"/>
                    <a:gd name="connsiteY3" fmla="*/ 48863 h 53339"/>
                    <a:gd name="connsiteX4" fmla="*/ 25337 w 25448"/>
                    <a:gd name="connsiteY4" fmla="*/ 45625 h 53339"/>
                    <a:gd name="connsiteX5" fmla="*/ 19907 w 25448"/>
                    <a:gd name="connsiteY5" fmla="*/ 23908 h 53339"/>
                    <a:gd name="connsiteX6" fmla="*/ 14764 w 25448"/>
                    <a:gd name="connsiteY6" fmla="*/ 3334 h 53339"/>
                    <a:gd name="connsiteX7" fmla="*/ 12764 w 25448"/>
                    <a:gd name="connsiteY7" fmla="*/ 571 h 53339"/>
                    <a:gd name="connsiteX8" fmla="*/ 10573 w 25448"/>
                    <a:gd name="connsiteY8" fmla="*/ 0 h 53339"/>
                    <a:gd name="connsiteX9" fmla="*/ 9430 w 25448"/>
                    <a:gd name="connsiteY9" fmla="*/ 190 h 53339"/>
                    <a:gd name="connsiteX10" fmla="*/ 0 w 25448"/>
                    <a:gd name="connsiteY10" fmla="*/ 2572 h 53339"/>
                    <a:gd name="connsiteX11" fmla="*/ 2572 w 25448"/>
                    <a:gd name="connsiteY11" fmla="*/ 13240 h 53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5448" h="53339">
                      <a:moveTo>
                        <a:pt x="2572" y="13240"/>
                      </a:moveTo>
                      <a:cubicBezTo>
                        <a:pt x="5239" y="25813"/>
                        <a:pt x="5620" y="40957"/>
                        <a:pt x="10382" y="53340"/>
                      </a:cubicBezTo>
                      <a:cubicBezTo>
                        <a:pt x="14288" y="52483"/>
                        <a:pt x="18098" y="51816"/>
                        <a:pt x="22098" y="50863"/>
                      </a:cubicBezTo>
                      <a:cubicBezTo>
                        <a:pt x="23241" y="50578"/>
                        <a:pt x="24194" y="49911"/>
                        <a:pt x="24765" y="48863"/>
                      </a:cubicBezTo>
                      <a:cubicBezTo>
                        <a:pt x="25337" y="47911"/>
                        <a:pt x="25622" y="46672"/>
                        <a:pt x="25337" y="45625"/>
                      </a:cubicBezTo>
                      <a:cubicBezTo>
                        <a:pt x="23622" y="38386"/>
                        <a:pt x="21812" y="31147"/>
                        <a:pt x="19907" y="23908"/>
                      </a:cubicBezTo>
                      <a:cubicBezTo>
                        <a:pt x="18098" y="17050"/>
                        <a:pt x="16383" y="10192"/>
                        <a:pt x="14764" y="3334"/>
                      </a:cubicBezTo>
                      <a:cubicBezTo>
                        <a:pt x="14478" y="2191"/>
                        <a:pt x="13716" y="1143"/>
                        <a:pt x="12764" y="571"/>
                      </a:cubicBezTo>
                      <a:cubicBezTo>
                        <a:pt x="12097" y="190"/>
                        <a:pt x="11335" y="0"/>
                        <a:pt x="10573" y="0"/>
                      </a:cubicBezTo>
                      <a:cubicBezTo>
                        <a:pt x="10192" y="0"/>
                        <a:pt x="9811" y="0"/>
                        <a:pt x="9430" y="190"/>
                      </a:cubicBezTo>
                      <a:cubicBezTo>
                        <a:pt x="6477" y="1048"/>
                        <a:pt x="3334" y="1810"/>
                        <a:pt x="0" y="2572"/>
                      </a:cubicBezTo>
                      <a:cubicBezTo>
                        <a:pt x="953" y="6191"/>
                        <a:pt x="1905" y="9811"/>
                        <a:pt x="2572" y="13240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6" name="Freeform: Shape 535">
                  <a:extLst>
                    <a:ext uri="{FF2B5EF4-FFF2-40B4-BE49-F238E27FC236}">
                      <a16:creationId xmlns:a16="http://schemas.microsoft.com/office/drawing/2014/main" id="{2F7CD664-581E-4CA6-83D6-EDCB3D422CC4}"/>
                    </a:ext>
                  </a:extLst>
                </p:cNvPr>
                <p:cNvSpPr/>
                <p:nvPr/>
              </p:nvSpPr>
              <p:spPr>
                <a:xfrm>
                  <a:off x="6458997" y="3744944"/>
                  <a:ext cx="50684" cy="33623"/>
                </a:xfrm>
                <a:custGeom>
                  <a:avLst/>
                  <a:gdLst>
                    <a:gd name="connsiteX0" fmla="*/ 23050 w 50684"/>
                    <a:gd name="connsiteY0" fmla="*/ 18098 h 33623"/>
                    <a:gd name="connsiteX1" fmla="*/ 40767 w 50684"/>
                    <a:gd name="connsiteY1" fmla="*/ 30004 h 33623"/>
                    <a:gd name="connsiteX2" fmla="*/ 44863 w 50684"/>
                    <a:gd name="connsiteY2" fmla="*/ 33623 h 33623"/>
                    <a:gd name="connsiteX3" fmla="*/ 50197 w 50684"/>
                    <a:gd name="connsiteY3" fmla="*/ 24765 h 33623"/>
                    <a:gd name="connsiteX4" fmla="*/ 49435 w 50684"/>
                    <a:gd name="connsiteY4" fmla="*/ 19717 h 33623"/>
                    <a:gd name="connsiteX5" fmla="*/ 48196 w 50684"/>
                    <a:gd name="connsiteY5" fmla="*/ 18860 h 33623"/>
                    <a:gd name="connsiteX6" fmla="*/ 34576 w 50684"/>
                    <a:gd name="connsiteY6" fmla="*/ 12002 h 33623"/>
                    <a:gd name="connsiteX7" fmla="*/ 8763 w 50684"/>
                    <a:gd name="connsiteY7" fmla="*/ 191 h 33623"/>
                    <a:gd name="connsiteX8" fmla="*/ 7334 w 50684"/>
                    <a:gd name="connsiteY8" fmla="*/ 0 h 33623"/>
                    <a:gd name="connsiteX9" fmla="*/ 3905 w 50684"/>
                    <a:gd name="connsiteY9" fmla="*/ 1619 h 33623"/>
                    <a:gd name="connsiteX10" fmla="*/ 0 w 50684"/>
                    <a:gd name="connsiteY10" fmla="*/ 5810 h 33623"/>
                    <a:gd name="connsiteX11" fmla="*/ 23050 w 50684"/>
                    <a:gd name="connsiteY11" fmla="*/ 18098 h 3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0684" h="33623">
                      <a:moveTo>
                        <a:pt x="23050" y="18098"/>
                      </a:moveTo>
                      <a:cubicBezTo>
                        <a:pt x="29146" y="21717"/>
                        <a:pt x="35147" y="25527"/>
                        <a:pt x="40767" y="30004"/>
                      </a:cubicBezTo>
                      <a:cubicBezTo>
                        <a:pt x="42386" y="31337"/>
                        <a:pt x="43625" y="32480"/>
                        <a:pt x="44863" y="33623"/>
                      </a:cubicBezTo>
                      <a:cubicBezTo>
                        <a:pt x="46768" y="30671"/>
                        <a:pt x="48578" y="27718"/>
                        <a:pt x="50197" y="24765"/>
                      </a:cubicBezTo>
                      <a:cubicBezTo>
                        <a:pt x="51054" y="23050"/>
                        <a:pt x="50768" y="21050"/>
                        <a:pt x="49435" y="19717"/>
                      </a:cubicBezTo>
                      <a:cubicBezTo>
                        <a:pt x="49054" y="19336"/>
                        <a:pt x="48673" y="19050"/>
                        <a:pt x="48196" y="18860"/>
                      </a:cubicBezTo>
                      <a:cubicBezTo>
                        <a:pt x="43625" y="16764"/>
                        <a:pt x="39053" y="14383"/>
                        <a:pt x="34576" y="12002"/>
                      </a:cubicBezTo>
                      <a:cubicBezTo>
                        <a:pt x="26384" y="7715"/>
                        <a:pt x="17812" y="3239"/>
                        <a:pt x="8763" y="191"/>
                      </a:cubicBezTo>
                      <a:cubicBezTo>
                        <a:pt x="8287" y="0"/>
                        <a:pt x="7810" y="0"/>
                        <a:pt x="7334" y="0"/>
                      </a:cubicBezTo>
                      <a:cubicBezTo>
                        <a:pt x="6096" y="0"/>
                        <a:pt x="4763" y="572"/>
                        <a:pt x="3905" y="1619"/>
                      </a:cubicBezTo>
                      <a:cubicBezTo>
                        <a:pt x="2762" y="3048"/>
                        <a:pt x="1333" y="4477"/>
                        <a:pt x="0" y="5810"/>
                      </a:cubicBezTo>
                      <a:cubicBezTo>
                        <a:pt x="7620" y="9811"/>
                        <a:pt x="15621" y="13621"/>
                        <a:pt x="23050" y="18098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7" name="Freeform: Shape 536">
                  <a:extLst>
                    <a:ext uri="{FF2B5EF4-FFF2-40B4-BE49-F238E27FC236}">
                      <a16:creationId xmlns:a16="http://schemas.microsoft.com/office/drawing/2014/main" id="{0EE0DA53-2ACD-4C7E-9296-1EE12E48FC5D}"/>
                    </a:ext>
                  </a:extLst>
                </p:cNvPr>
                <p:cNvSpPr/>
                <p:nvPr/>
              </p:nvSpPr>
              <p:spPr>
                <a:xfrm>
                  <a:off x="6427946" y="3768852"/>
                  <a:ext cx="42640" cy="48768"/>
                </a:xfrm>
                <a:custGeom>
                  <a:avLst/>
                  <a:gdLst>
                    <a:gd name="connsiteX0" fmla="*/ 5620 w 42640"/>
                    <a:gd name="connsiteY0" fmla="*/ 10954 h 48768"/>
                    <a:gd name="connsiteX1" fmla="*/ 21431 w 42640"/>
                    <a:gd name="connsiteY1" fmla="*/ 34481 h 48768"/>
                    <a:gd name="connsiteX2" fmla="*/ 30575 w 42640"/>
                    <a:gd name="connsiteY2" fmla="*/ 48768 h 48768"/>
                    <a:gd name="connsiteX3" fmla="*/ 40481 w 42640"/>
                    <a:gd name="connsiteY3" fmla="*/ 43625 h 48768"/>
                    <a:gd name="connsiteX4" fmla="*/ 42291 w 42640"/>
                    <a:gd name="connsiteY4" fmla="*/ 38195 h 48768"/>
                    <a:gd name="connsiteX5" fmla="*/ 10287 w 42640"/>
                    <a:gd name="connsiteY5" fmla="*/ 952 h 48768"/>
                    <a:gd name="connsiteX6" fmla="*/ 7620 w 42640"/>
                    <a:gd name="connsiteY6" fmla="*/ 0 h 48768"/>
                    <a:gd name="connsiteX7" fmla="*/ 5620 w 42640"/>
                    <a:gd name="connsiteY7" fmla="*/ 476 h 48768"/>
                    <a:gd name="connsiteX8" fmla="*/ 0 w 42640"/>
                    <a:gd name="connsiteY8" fmla="*/ 3238 h 48768"/>
                    <a:gd name="connsiteX9" fmla="*/ 5620 w 42640"/>
                    <a:gd name="connsiteY9" fmla="*/ 10954 h 4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640" h="48768">
                      <a:moveTo>
                        <a:pt x="5620" y="10954"/>
                      </a:moveTo>
                      <a:cubicBezTo>
                        <a:pt x="11049" y="18669"/>
                        <a:pt x="16383" y="26479"/>
                        <a:pt x="21431" y="34481"/>
                      </a:cubicBezTo>
                      <a:cubicBezTo>
                        <a:pt x="24384" y="39243"/>
                        <a:pt x="27051" y="44482"/>
                        <a:pt x="30575" y="48768"/>
                      </a:cubicBezTo>
                      <a:cubicBezTo>
                        <a:pt x="34004" y="47149"/>
                        <a:pt x="37338" y="45434"/>
                        <a:pt x="40481" y="43625"/>
                      </a:cubicBezTo>
                      <a:cubicBezTo>
                        <a:pt x="42386" y="42577"/>
                        <a:pt x="43148" y="40196"/>
                        <a:pt x="42291" y="38195"/>
                      </a:cubicBezTo>
                      <a:cubicBezTo>
                        <a:pt x="35814" y="22384"/>
                        <a:pt x="19431" y="8096"/>
                        <a:pt x="10287" y="952"/>
                      </a:cubicBezTo>
                      <a:cubicBezTo>
                        <a:pt x="9525" y="381"/>
                        <a:pt x="8573" y="0"/>
                        <a:pt x="7620" y="0"/>
                      </a:cubicBezTo>
                      <a:cubicBezTo>
                        <a:pt x="6953" y="0"/>
                        <a:pt x="6287" y="190"/>
                        <a:pt x="5620" y="476"/>
                      </a:cubicBezTo>
                      <a:cubicBezTo>
                        <a:pt x="3810" y="1429"/>
                        <a:pt x="1905" y="2286"/>
                        <a:pt x="0" y="3238"/>
                      </a:cubicBezTo>
                      <a:cubicBezTo>
                        <a:pt x="2381" y="6572"/>
                        <a:pt x="4572" y="9335"/>
                        <a:pt x="5620" y="10954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8" name="Freeform: Shape 537">
                  <a:extLst>
                    <a:ext uri="{FF2B5EF4-FFF2-40B4-BE49-F238E27FC236}">
                      <a16:creationId xmlns:a16="http://schemas.microsoft.com/office/drawing/2014/main" id="{D9B93A50-4735-4938-A72B-543A2689CA23}"/>
                    </a:ext>
                  </a:extLst>
                </p:cNvPr>
                <p:cNvSpPr/>
                <p:nvPr/>
              </p:nvSpPr>
              <p:spPr>
                <a:xfrm>
                  <a:off x="6476227" y="3675602"/>
                  <a:ext cx="12773" cy="29527"/>
                </a:xfrm>
                <a:custGeom>
                  <a:avLst/>
                  <a:gdLst>
                    <a:gd name="connsiteX0" fmla="*/ 867 w 12773"/>
                    <a:gd name="connsiteY0" fmla="*/ 4286 h 29527"/>
                    <a:gd name="connsiteX1" fmla="*/ 10 w 12773"/>
                    <a:gd name="connsiteY1" fmla="*/ 24956 h 29527"/>
                    <a:gd name="connsiteX2" fmla="*/ 1629 w 12773"/>
                    <a:gd name="connsiteY2" fmla="*/ 28575 h 29527"/>
                    <a:gd name="connsiteX3" fmla="*/ 4392 w 12773"/>
                    <a:gd name="connsiteY3" fmla="*/ 29527 h 29527"/>
                    <a:gd name="connsiteX4" fmla="*/ 5535 w 12773"/>
                    <a:gd name="connsiteY4" fmla="*/ 29337 h 29527"/>
                    <a:gd name="connsiteX5" fmla="*/ 9916 w 12773"/>
                    <a:gd name="connsiteY5" fmla="*/ 28480 h 29527"/>
                    <a:gd name="connsiteX6" fmla="*/ 10107 w 12773"/>
                    <a:gd name="connsiteY6" fmla="*/ 27908 h 29527"/>
                    <a:gd name="connsiteX7" fmla="*/ 12774 w 12773"/>
                    <a:gd name="connsiteY7" fmla="*/ 4191 h 29527"/>
                    <a:gd name="connsiteX8" fmla="*/ 7535 w 12773"/>
                    <a:gd name="connsiteY8" fmla="*/ 667 h 29527"/>
                    <a:gd name="connsiteX9" fmla="*/ 5249 w 12773"/>
                    <a:gd name="connsiteY9" fmla="*/ 0 h 29527"/>
                    <a:gd name="connsiteX10" fmla="*/ 3153 w 12773"/>
                    <a:gd name="connsiteY10" fmla="*/ 571 h 29527"/>
                    <a:gd name="connsiteX11" fmla="*/ 867 w 12773"/>
                    <a:gd name="connsiteY11" fmla="*/ 4286 h 29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73" h="29527">
                      <a:moveTo>
                        <a:pt x="867" y="4286"/>
                      </a:moveTo>
                      <a:cubicBezTo>
                        <a:pt x="677" y="11144"/>
                        <a:pt x="391" y="18098"/>
                        <a:pt x="10" y="24956"/>
                      </a:cubicBezTo>
                      <a:cubicBezTo>
                        <a:pt x="-85" y="26384"/>
                        <a:pt x="487" y="27718"/>
                        <a:pt x="1629" y="28575"/>
                      </a:cubicBezTo>
                      <a:cubicBezTo>
                        <a:pt x="2391" y="29242"/>
                        <a:pt x="3344" y="29527"/>
                        <a:pt x="4392" y="29527"/>
                      </a:cubicBezTo>
                      <a:cubicBezTo>
                        <a:pt x="4773" y="29527"/>
                        <a:pt x="5154" y="29432"/>
                        <a:pt x="5535" y="29337"/>
                      </a:cubicBezTo>
                      <a:cubicBezTo>
                        <a:pt x="6963" y="28956"/>
                        <a:pt x="8487" y="28766"/>
                        <a:pt x="9916" y="28480"/>
                      </a:cubicBezTo>
                      <a:cubicBezTo>
                        <a:pt x="9916" y="28289"/>
                        <a:pt x="10107" y="28099"/>
                        <a:pt x="10107" y="27908"/>
                      </a:cubicBezTo>
                      <a:cubicBezTo>
                        <a:pt x="11345" y="20098"/>
                        <a:pt x="11821" y="12097"/>
                        <a:pt x="12774" y="4191"/>
                      </a:cubicBezTo>
                      <a:cubicBezTo>
                        <a:pt x="11059" y="2953"/>
                        <a:pt x="9345" y="1810"/>
                        <a:pt x="7535" y="667"/>
                      </a:cubicBezTo>
                      <a:cubicBezTo>
                        <a:pt x="6868" y="191"/>
                        <a:pt x="6011" y="0"/>
                        <a:pt x="5249" y="0"/>
                      </a:cubicBezTo>
                      <a:cubicBezTo>
                        <a:pt x="4582" y="0"/>
                        <a:pt x="3820" y="191"/>
                        <a:pt x="3153" y="571"/>
                      </a:cubicBezTo>
                      <a:cubicBezTo>
                        <a:pt x="1820" y="1333"/>
                        <a:pt x="867" y="2762"/>
                        <a:pt x="867" y="4286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9" name="Freeform: Shape 538">
                  <a:extLst>
                    <a:ext uri="{FF2B5EF4-FFF2-40B4-BE49-F238E27FC236}">
                      <a16:creationId xmlns:a16="http://schemas.microsoft.com/office/drawing/2014/main" id="{01C8C34F-C6FA-4785-AA96-C341FA63EE40}"/>
                    </a:ext>
                  </a:extLst>
                </p:cNvPr>
                <p:cNvSpPr/>
                <p:nvPr/>
              </p:nvSpPr>
              <p:spPr>
                <a:xfrm>
                  <a:off x="6472808" y="3711130"/>
                  <a:ext cx="44481" cy="16954"/>
                </a:xfrm>
                <a:custGeom>
                  <a:avLst/>
                  <a:gdLst>
                    <a:gd name="connsiteX0" fmla="*/ 18288 w 44481"/>
                    <a:gd name="connsiteY0" fmla="*/ 12478 h 16954"/>
                    <a:gd name="connsiteX1" fmla="*/ 44482 w 44481"/>
                    <a:gd name="connsiteY1" fmla="*/ 11240 h 16954"/>
                    <a:gd name="connsiteX2" fmla="*/ 42577 w 44481"/>
                    <a:gd name="connsiteY2" fmla="*/ 3429 h 16954"/>
                    <a:gd name="connsiteX3" fmla="*/ 38481 w 44481"/>
                    <a:gd name="connsiteY3" fmla="*/ 381 h 16954"/>
                    <a:gd name="connsiteX4" fmla="*/ 38291 w 44481"/>
                    <a:gd name="connsiteY4" fmla="*/ 381 h 16954"/>
                    <a:gd name="connsiteX5" fmla="*/ 30194 w 44481"/>
                    <a:gd name="connsiteY5" fmla="*/ 0 h 16954"/>
                    <a:gd name="connsiteX6" fmla="*/ 5239 w 44481"/>
                    <a:gd name="connsiteY6" fmla="*/ 4191 h 16954"/>
                    <a:gd name="connsiteX7" fmla="*/ 2381 w 44481"/>
                    <a:gd name="connsiteY7" fmla="*/ 7620 h 16954"/>
                    <a:gd name="connsiteX8" fmla="*/ 0 w 44481"/>
                    <a:gd name="connsiteY8" fmla="*/ 16954 h 16954"/>
                    <a:gd name="connsiteX9" fmla="*/ 18288 w 44481"/>
                    <a:gd name="connsiteY9" fmla="*/ 12478 h 16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4481" h="16954">
                      <a:moveTo>
                        <a:pt x="18288" y="12478"/>
                      </a:moveTo>
                      <a:cubicBezTo>
                        <a:pt x="26194" y="11049"/>
                        <a:pt x="36004" y="12478"/>
                        <a:pt x="44482" y="11240"/>
                      </a:cubicBezTo>
                      <a:cubicBezTo>
                        <a:pt x="44005" y="8572"/>
                        <a:pt x="43434" y="6001"/>
                        <a:pt x="42577" y="3429"/>
                      </a:cubicBezTo>
                      <a:cubicBezTo>
                        <a:pt x="42005" y="1619"/>
                        <a:pt x="40291" y="381"/>
                        <a:pt x="38481" y="381"/>
                      </a:cubicBezTo>
                      <a:cubicBezTo>
                        <a:pt x="38386" y="381"/>
                        <a:pt x="38386" y="381"/>
                        <a:pt x="38291" y="381"/>
                      </a:cubicBezTo>
                      <a:cubicBezTo>
                        <a:pt x="35528" y="95"/>
                        <a:pt x="32861" y="0"/>
                        <a:pt x="30194" y="0"/>
                      </a:cubicBezTo>
                      <a:cubicBezTo>
                        <a:pt x="21622" y="0"/>
                        <a:pt x="13240" y="1429"/>
                        <a:pt x="5239" y="4191"/>
                      </a:cubicBezTo>
                      <a:cubicBezTo>
                        <a:pt x="3715" y="4763"/>
                        <a:pt x="2572" y="6001"/>
                        <a:pt x="2381" y="7620"/>
                      </a:cubicBezTo>
                      <a:cubicBezTo>
                        <a:pt x="1905" y="10858"/>
                        <a:pt x="1048" y="14002"/>
                        <a:pt x="0" y="16954"/>
                      </a:cubicBezTo>
                      <a:cubicBezTo>
                        <a:pt x="6287" y="15907"/>
                        <a:pt x="12763" y="13525"/>
                        <a:pt x="18288" y="12478"/>
                      </a:cubicBezTo>
                      <a:close/>
                    </a:path>
                  </a:pathLst>
                </a:custGeom>
                <a:solidFill>
                  <a:srgbClr val="E098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14" name="Freeform: Shape 513">
                <a:extLst>
                  <a:ext uri="{FF2B5EF4-FFF2-40B4-BE49-F238E27FC236}">
                    <a16:creationId xmlns:a16="http://schemas.microsoft.com/office/drawing/2014/main" id="{B1A0B9E7-C867-43F7-95DA-6C76E7E9717D}"/>
                  </a:ext>
                </a:extLst>
              </p:cNvPr>
              <p:cNvSpPr/>
              <p:nvPr/>
            </p:nvSpPr>
            <p:spPr>
              <a:xfrm>
                <a:off x="5703474" y="3386232"/>
                <a:ext cx="223149" cy="161829"/>
              </a:xfrm>
              <a:custGeom>
                <a:avLst/>
                <a:gdLst>
                  <a:gd name="connsiteX0" fmla="*/ 106680 w 223149"/>
                  <a:gd name="connsiteY0" fmla="*/ 67913 h 161829"/>
                  <a:gd name="connsiteX1" fmla="*/ 156496 w 223149"/>
                  <a:gd name="connsiteY1" fmla="*/ 33909 h 161829"/>
                  <a:gd name="connsiteX2" fmla="*/ 157448 w 223149"/>
                  <a:gd name="connsiteY2" fmla="*/ 33909 h 161829"/>
                  <a:gd name="connsiteX3" fmla="*/ 165068 w 223149"/>
                  <a:gd name="connsiteY3" fmla="*/ 34004 h 161829"/>
                  <a:gd name="connsiteX4" fmla="*/ 220694 w 223149"/>
                  <a:gd name="connsiteY4" fmla="*/ 16383 h 161829"/>
                  <a:gd name="connsiteX5" fmla="*/ 222313 w 223149"/>
                  <a:gd name="connsiteY5" fmla="*/ 0 h 161829"/>
                  <a:gd name="connsiteX6" fmla="*/ 209740 w 223149"/>
                  <a:gd name="connsiteY6" fmla="*/ 5048 h 161829"/>
                  <a:gd name="connsiteX7" fmla="*/ 105442 w 223149"/>
                  <a:gd name="connsiteY7" fmla="*/ 36767 h 161829"/>
                  <a:gd name="connsiteX8" fmla="*/ 72580 w 223149"/>
                  <a:gd name="connsiteY8" fmla="*/ 74486 h 161829"/>
                  <a:gd name="connsiteX9" fmla="*/ 27813 w 223149"/>
                  <a:gd name="connsiteY9" fmla="*/ 113538 h 161829"/>
                  <a:gd name="connsiteX10" fmla="*/ 0 w 223149"/>
                  <a:gd name="connsiteY10" fmla="*/ 161830 h 161829"/>
                  <a:gd name="connsiteX11" fmla="*/ 106680 w 223149"/>
                  <a:gd name="connsiteY11" fmla="*/ 67913 h 161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3149" h="161829">
                    <a:moveTo>
                      <a:pt x="106680" y="67913"/>
                    </a:moveTo>
                    <a:cubicBezTo>
                      <a:pt x="123349" y="45339"/>
                      <a:pt x="140018" y="33909"/>
                      <a:pt x="156496" y="33909"/>
                    </a:cubicBezTo>
                    <a:lnTo>
                      <a:pt x="157448" y="33909"/>
                    </a:lnTo>
                    <a:cubicBezTo>
                      <a:pt x="159734" y="34004"/>
                      <a:pt x="162306" y="34004"/>
                      <a:pt x="165068" y="34004"/>
                    </a:cubicBezTo>
                    <a:cubicBezTo>
                      <a:pt x="195929" y="34004"/>
                      <a:pt x="214122" y="28194"/>
                      <a:pt x="220694" y="16383"/>
                    </a:cubicBezTo>
                    <a:cubicBezTo>
                      <a:pt x="223266" y="11621"/>
                      <a:pt x="223838" y="6191"/>
                      <a:pt x="222313" y="0"/>
                    </a:cubicBezTo>
                    <a:cubicBezTo>
                      <a:pt x="218218" y="1905"/>
                      <a:pt x="214027" y="3524"/>
                      <a:pt x="209740" y="5048"/>
                    </a:cubicBezTo>
                    <a:cubicBezTo>
                      <a:pt x="175831" y="16859"/>
                      <a:pt x="133731" y="10954"/>
                      <a:pt x="105442" y="36767"/>
                    </a:cubicBezTo>
                    <a:cubicBezTo>
                      <a:pt x="92964" y="48196"/>
                      <a:pt x="83058" y="61150"/>
                      <a:pt x="72580" y="74486"/>
                    </a:cubicBezTo>
                    <a:cubicBezTo>
                      <a:pt x="59436" y="91154"/>
                      <a:pt x="44005" y="100394"/>
                      <a:pt x="27813" y="113538"/>
                    </a:cubicBezTo>
                    <a:cubicBezTo>
                      <a:pt x="11906" y="126492"/>
                      <a:pt x="3524" y="143161"/>
                      <a:pt x="0" y="161830"/>
                    </a:cubicBezTo>
                    <a:cubicBezTo>
                      <a:pt x="44005" y="136588"/>
                      <a:pt x="78105" y="106585"/>
                      <a:pt x="106680" y="67913"/>
                    </a:cubicBezTo>
                    <a:close/>
                  </a:path>
                </a:pathLst>
              </a:custGeom>
              <a:solidFill>
                <a:srgbClr val="52B2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15" name="Graphic 114">
                <a:extLst>
                  <a:ext uri="{FF2B5EF4-FFF2-40B4-BE49-F238E27FC236}">
                    <a16:creationId xmlns:a16="http://schemas.microsoft.com/office/drawing/2014/main" id="{5FDC5803-4350-489D-9727-2778A3A30CE1}"/>
                  </a:ext>
                </a:extLst>
              </p:cNvPr>
              <p:cNvGrpSpPr/>
              <p:nvPr/>
            </p:nvGrpSpPr>
            <p:grpSpPr>
              <a:xfrm>
                <a:off x="5818239" y="3428237"/>
                <a:ext cx="137994" cy="171259"/>
                <a:chOff x="5818239" y="3428237"/>
                <a:chExt cx="137994" cy="171259"/>
              </a:xfrm>
              <a:solidFill>
                <a:srgbClr val="52B2CC"/>
              </a:solidFill>
            </p:grpSpPr>
            <p:sp>
              <p:nvSpPr>
                <p:cNvPr id="527" name="Freeform: Shape 526">
                  <a:extLst>
                    <a:ext uri="{FF2B5EF4-FFF2-40B4-BE49-F238E27FC236}">
                      <a16:creationId xmlns:a16="http://schemas.microsoft.com/office/drawing/2014/main" id="{5554A7BF-9DFF-4954-B810-BFBD242A0D6A}"/>
                    </a:ext>
                  </a:extLst>
                </p:cNvPr>
                <p:cNvSpPr/>
                <p:nvPr/>
              </p:nvSpPr>
              <p:spPr>
                <a:xfrm>
                  <a:off x="5852445" y="3540823"/>
                  <a:ext cx="92003" cy="58674"/>
                </a:xfrm>
                <a:custGeom>
                  <a:avLst/>
                  <a:gdLst>
                    <a:gd name="connsiteX0" fmla="*/ 0 w 92003"/>
                    <a:gd name="connsiteY0" fmla="*/ 34481 h 58674"/>
                    <a:gd name="connsiteX1" fmla="*/ 15050 w 92003"/>
                    <a:gd name="connsiteY1" fmla="*/ 55340 h 58674"/>
                    <a:gd name="connsiteX2" fmla="*/ 31052 w 92003"/>
                    <a:gd name="connsiteY2" fmla="*/ 58674 h 58674"/>
                    <a:gd name="connsiteX3" fmla="*/ 46958 w 92003"/>
                    <a:gd name="connsiteY3" fmla="*/ 56102 h 58674"/>
                    <a:gd name="connsiteX4" fmla="*/ 91440 w 92003"/>
                    <a:gd name="connsiteY4" fmla="*/ 0 h 58674"/>
                    <a:gd name="connsiteX5" fmla="*/ 79248 w 92003"/>
                    <a:gd name="connsiteY5" fmla="*/ 12764 h 58674"/>
                    <a:gd name="connsiteX6" fmla="*/ 0 w 92003"/>
                    <a:gd name="connsiteY6" fmla="*/ 34481 h 586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003" h="58674">
                      <a:moveTo>
                        <a:pt x="0" y="34481"/>
                      </a:moveTo>
                      <a:cubicBezTo>
                        <a:pt x="2191" y="43529"/>
                        <a:pt x="7239" y="51721"/>
                        <a:pt x="15050" y="55340"/>
                      </a:cubicBezTo>
                      <a:cubicBezTo>
                        <a:pt x="19812" y="57531"/>
                        <a:pt x="25241" y="58674"/>
                        <a:pt x="31052" y="58674"/>
                      </a:cubicBezTo>
                      <a:cubicBezTo>
                        <a:pt x="36100" y="58674"/>
                        <a:pt x="41529" y="57817"/>
                        <a:pt x="46958" y="56102"/>
                      </a:cubicBezTo>
                      <a:cubicBezTo>
                        <a:pt x="78772" y="46196"/>
                        <a:pt x="95345" y="25051"/>
                        <a:pt x="91440" y="0"/>
                      </a:cubicBezTo>
                      <a:cubicBezTo>
                        <a:pt x="87440" y="4381"/>
                        <a:pt x="83439" y="8668"/>
                        <a:pt x="79248" y="12764"/>
                      </a:cubicBezTo>
                      <a:cubicBezTo>
                        <a:pt x="54864" y="36671"/>
                        <a:pt x="28385" y="41529"/>
                        <a:pt x="0" y="34481"/>
                      </a:cubicBezTo>
                      <a:close/>
                    </a:path>
                  </a:pathLst>
                </a:custGeom>
                <a:solidFill>
                  <a:srgbClr val="52B2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8" name="Freeform: Shape 527">
                  <a:extLst>
                    <a:ext uri="{FF2B5EF4-FFF2-40B4-BE49-F238E27FC236}">
                      <a16:creationId xmlns:a16="http://schemas.microsoft.com/office/drawing/2014/main" id="{4D52B926-5D1E-4E7A-85B1-6D2BB9CAEA91}"/>
                    </a:ext>
                  </a:extLst>
                </p:cNvPr>
                <p:cNvSpPr/>
                <p:nvPr/>
              </p:nvSpPr>
              <p:spPr>
                <a:xfrm>
                  <a:off x="5818239" y="3428237"/>
                  <a:ext cx="137994" cy="62579"/>
                </a:xfrm>
                <a:custGeom>
                  <a:avLst/>
                  <a:gdLst>
                    <a:gd name="connsiteX0" fmla="*/ 104692 w 137994"/>
                    <a:gd name="connsiteY0" fmla="*/ 23336 h 62579"/>
                    <a:gd name="connsiteX1" fmla="*/ 11918 w 137994"/>
                    <a:gd name="connsiteY1" fmla="*/ 15907 h 62579"/>
                    <a:gd name="connsiteX2" fmla="*/ 4870 w 137994"/>
                    <a:gd name="connsiteY2" fmla="*/ 23336 h 62579"/>
                    <a:gd name="connsiteX3" fmla="*/ 964 w 137994"/>
                    <a:gd name="connsiteY3" fmla="*/ 28099 h 62579"/>
                    <a:gd name="connsiteX4" fmla="*/ 107 w 137994"/>
                    <a:gd name="connsiteY4" fmla="*/ 31814 h 62579"/>
                    <a:gd name="connsiteX5" fmla="*/ 298 w 137994"/>
                    <a:gd name="connsiteY5" fmla="*/ 32385 h 62579"/>
                    <a:gd name="connsiteX6" fmla="*/ 7727 w 137994"/>
                    <a:gd name="connsiteY6" fmla="*/ 49435 h 62579"/>
                    <a:gd name="connsiteX7" fmla="*/ 10966 w 137994"/>
                    <a:gd name="connsiteY7" fmla="*/ 52102 h 62579"/>
                    <a:gd name="connsiteX8" fmla="*/ 27539 w 137994"/>
                    <a:gd name="connsiteY8" fmla="*/ 60960 h 62579"/>
                    <a:gd name="connsiteX9" fmla="*/ 42589 w 137994"/>
                    <a:gd name="connsiteY9" fmla="*/ 62579 h 62579"/>
                    <a:gd name="connsiteX10" fmla="*/ 83546 w 137994"/>
                    <a:gd name="connsiteY10" fmla="*/ 55626 h 62579"/>
                    <a:gd name="connsiteX11" fmla="*/ 87832 w 137994"/>
                    <a:gd name="connsiteY11" fmla="*/ 54388 h 62579"/>
                    <a:gd name="connsiteX12" fmla="*/ 121265 w 137994"/>
                    <a:gd name="connsiteY12" fmla="*/ 40196 h 62579"/>
                    <a:gd name="connsiteX13" fmla="*/ 137839 w 137994"/>
                    <a:gd name="connsiteY13" fmla="*/ 8096 h 62579"/>
                    <a:gd name="connsiteX14" fmla="*/ 135267 w 137994"/>
                    <a:gd name="connsiteY14" fmla="*/ 0 h 62579"/>
                    <a:gd name="connsiteX15" fmla="*/ 104692 w 137994"/>
                    <a:gd name="connsiteY15" fmla="*/ 23336 h 62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7994" h="62579">
                      <a:moveTo>
                        <a:pt x="104692" y="23336"/>
                      </a:moveTo>
                      <a:cubicBezTo>
                        <a:pt x="80784" y="35243"/>
                        <a:pt x="24777" y="47149"/>
                        <a:pt x="11918" y="15907"/>
                      </a:cubicBezTo>
                      <a:cubicBezTo>
                        <a:pt x="9537" y="18098"/>
                        <a:pt x="7251" y="20383"/>
                        <a:pt x="4870" y="23336"/>
                      </a:cubicBezTo>
                      <a:lnTo>
                        <a:pt x="964" y="28099"/>
                      </a:lnTo>
                      <a:cubicBezTo>
                        <a:pt x="107" y="29147"/>
                        <a:pt x="-179" y="30480"/>
                        <a:pt x="107" y="31814"/>
                      </a:cubicBezTo>
                      <a:cubicBezTo>
                        <a:pt x="107" y="32004"/>
                        <a:pt x="202" y="32195"/>
                        <a:pt x="298" y="32385"/>
                      </a:cubicBezTo>
                      <a:cubicBezTo>
                        <a:pt x="1250" y="38100"/>
                        <a:pt x="3441" y="44196"/>
                        <a:pt x="7727" y="49435"/>
                      </a:cubicBezTo>
                      <a:cubicBezTo>
                        <a:pt x="8775" y="50292"/>
                        <a:pt x="9823" y="51245"/>
                        <a:pt x="10966" y="52102"/>
                      </a:cubicBezTo>
                      <a:cubicBezTo>
                        <a:pt x="16109" y="56198"/>
                        <a:pt x="21729" y="58960"/>
                        <a:pt x="27539" y="60960"/>
                      </a:cubicBezTo>
                      <a:cubicBezTo>
                        <a:pt x="31825" y="62008"/>
                        <a:pt x="36874" y="62579"/>
                        <a:pt x="42589" y="62579"/>
                      </a:cubicBezTo>
                      <a:cubicBezTo>
                        <a:pt x="54209" y="62579"/>
                        <a:pt x="68020" y="60198"/>
                        <a:pt x="83546" y="55626"/>
                      </a:cubicBezTo>
                      <a:lnTo>
                        <a:pt x="87832" y="54388"/>
                      </a:lnTo>
                      <a:cubicBezTo>
                        <a:pt x="99072" y="51149"/>
                        <a:pt x="111835" y="47435"/>
                        <a:pt x="121265" y="40196"/>
                      </a:cubicBezTo>
                      <a:cubicBezTo>
                        <a:pt x="132886" y="31242"/>
                        <a:pt x="139077" y="19241"/>
                        <a:pt x="137839" y="8096"/>
                      </a:cubicBezTo>
                      <a:cubicBezTo>
                        <a:pt x="137553" y="5239"/>
                        <a:pt x="136600" y="2572"/>
                        <a:pt x="135267" y="0"/>
                      </a:cubicBezTo>
                      <a:cubicBezTo>
                        <a:pt x="127266" y="8954"/>
                        <a:pt x="117741" y="16764"/>
                        <a:pt x="104692" y="23336"/>
                      </a:cubicBezTo>
                      <a:close/>
                    </a:path>
                  </a:pathLst>
                </a:custGeom>
                <a:solidFill>
                  <a:srgbClr val="52B2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9" name="Freeform: Shape 528">
                  <a:extLst>
                    <a:ext uri="{FF2B5EF4-FFF2-40B4-BE49-F238E27FC236}">
                      <a16:creationId xmlns:a16="http://schemas.microsoft.com/office/drawing/2014/main" id="{5E82F854-8553-4DB9-B0B0-285A0043D1C5}"/>
                    </a:ext>
                  </a:extLst>
                </p:cNvPr>
                <p:cNvSpPr/>
                <p:nvPr/>
              </p:nvSpPr>
              <p:spPr>
                <a:xfrm>
                  <a:off x="5833205" y="3489007"/>
                  <a:ext cx="121870" cy="52673"/>
                </a:xfrm>
                <a:custGeom>
                  <a:avLst/>
                  <a:gdLst>
                    <a:gd name="connsiteX0" fmla="*/ 47244 w 121870"/>
                    <a:gd name="connsiteY0" fmla="*/ 52673 h 52673"/>
                    <a:gd name="connsiteX1" fmla="*/ 58769 w 121870"/>
                    <a:gd name="connsiteY1" fmla="*/ 51721 h 52673"/>
                    <a:gd name="connsiteX2" fmla="*/ 120491 w 121870"/>
                    <a:gd name="connsiteY2" fmla="*/ 16859 h 52673"/>
                    <a:gd name="connsiteX3" fmla="*/ 120015 w 121870"/>
                    <a:gd name="connsiteY3" fmla="*/ 0 h 52673"/>
                    <a:gd name="connsiteX4" fmla="*/ 0 w 121870"/>
                    <a:gd name="connsiteY4" fmla="*/ 26289 h 52673"/>
                    <a:gd name="connsiteX5" fmla="*/ 4858 w 121870"/>
                    <a:gd name="connsiteY5" fmla="*/ 36195 h 52673"/>
                    <a:gd name="connsiteX6" fmla="*/ 47244 w 121870"/>
                    <a:gd name="connsiteY6" fmla="*/ 52673 h 526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870" h="52673">
                      <a:moveTo>
                        <a:pt x="47244" y="52673"/>
                      </a:moveTo>
                      <a:cubicBezTo>
                        <a:pt x="51245" y="52673"/>
                        <a:pt x="55150" y="52292"/>
                        <a:pt x="58769" y="51721"/>
                      </a:cubicBezTo>
                      <a:cubicBezTo>
                        <a:pt x="64199" y="50768"/>
                        <a:pt x="111633" y="41338"/>
                        <a:pt x="120491" y="16859"/>
                      </a:cubicBezTo>
                      <a:cubicBezTo>
                        <a:pt x="122491" y="11335"/>
                        <a:pt x="122301" y="5715"/>
                        <a:pt x="120015" y="0"/>
                      </a:cubicBezTo>
                      <a:cubicBezTo>
                        <a:pt x="86201" y="26194"/>
                        <a:pt x="33623" y="46768"/>
                        <a:pt x="0" y="26289"/>
                      </a:cubicBezTo>
                      <a:cubicBezTo>
                        <a:pt x="952" y="29813"/>
                        <a:pt x="2476" y="33147"/>
                        <a:pt x="4858" y="36195"/>
                      </a:cubicBezTo>
                      <a:cubicBezTo>
                        <a:pt x="14573" y="48292"/>
                        <a:pt x="33147" y="52673"/>
                        <a:pt x="47244" y="52673"/>
                      </a:cubicBezTo>
                      <a:close/>
                    </a:path>
                  </a:pathLst>
                </a:custGeom>
                <a:solidFill>
                  <a:srgbClr val="52B2C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16" name="Freeform: Shape 515">
                <a:extLst>
                  <a:ext uri="{FF2B5EF4-FFF2-40B4-BE49-F238E27FC236}">
                    <a16:creationId xmlns:a16="http://schemas.microsoft.com/office/drawing/2014/main" id="{F4B4BAEE-D3F5-4583-AC07-C221743F6EF1}"/>
                  </a:ext>
                </a:extLst>
              </p:cNvPr>
              <p:cNvSpPr/>
              <p:nvPr/>
            </p:nvSpPr>
            <p:spPr>
              <a:xfrm>
                <a:off x="5315426" y="3555396"/>
                <a:ext cx="400854" cy="310991"/>
              </a:xfrm>
              <a:custGeom>
                <a:avLst/>
                <a:gdLst>
                  <a:gd name="connsiteX0" fmla="*/ 387477 w 400854"/>
                  <a:gd name="connsiteY0" fmla="*/ 127064 h 310991"/>
                  <a:gd name="connsiteX1" fmla="*/ 388334 w 400854"/>
                  <a:gd name="connsiteY1" fmla="*/ 127064 h 310991"/>
                  <a:gd name="connsiteX2" fmla="*/ 391287 w 400854"/>
                  <a:gd name="connsiteY2" fmla="*/ 125921 h 310991"/>
                  <a:gd name="connsiteX3" fmla="*/ 392716 w 400854"/>
                  <a:gd name="connsiteY3" fmla="*/ 122587 h 310991"/>
                  <a:gd name="connsiteX4" fmla="*/ 400812 w 400854"/>
                  <a:gd name="connsiteY4" fmla="*/ 3334 h 310991"/>
                  <a:gd name="connsiteX5" fmla="*/ 399860 w 400854"/>
                  <a:gd name="connsiteY5" fmla="*/ 0 h 310991"/>
                  <a:gd name="connsiteX6" fmla="*/ 376047 w 400854"/>
                  <a:gd name="connsiteY6" fmla="*/ 34195 h 310991"/>
                  <a:gd name="connsiteX7" fmla="*/ 295085 w 400854"/>
                  <a:gd name="connsiteY7" fmla="*/ 145066 h 310991"/>
                  <a:gd name="connsiteX8" fmla="*/ 160115 w 400854"/>
                  <a:gd name="connsiteY8" fmla="*/ 238125 h 310991"/>
                  <a:gd name="connsiteX9" fmla="*/ 0 w 400854"/>
                  <a:gd name="connsiteY9" fmla="*/ 245745 h 310991"/>
                  <a:gd name="connsiteX10" fmla="*/ 85725 w 400854"/>
                  <a:gd name="connsiteY10" fmla="*/ 307181 h 310991"/>
                  <a:gd name="connsiteX11" fmla="*/ 114872 w 400854"/>
                  <a:gd name="connsiteY11" fmla="*/ 310991 h 310991"/>
                  <a:gd name="connsiteX12" fmla="*/ 233172 w 400854"/>
                  <a:gd name="connsiteY12" fmla="*/ 248126 h 310991"/>
                  <a:gd name="connsiteX13" fmla="*/ 250984 w 400854"/>
                  <a:gd name="connsiteY13" fmla="*/ 230219 h 310991"/>
                  <a:gd name="connsiteX14" fmla="*/ 385953 w 400854"/>
                  <a:gd name="connsiteY14" fmla="*/ 127159 h 310991"/>
                  <a:gd name="connsiteX15" fmla="*/ 387477 w 400854"/>
                  <a:gd name="connsiteY15" fmla="*/ 127064 h 310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0854" h="310991">
                    <a:moveTo>
                      <a:pt x="387477" y="127064"/>
                    </a:moveTo>
                    <a:cubicBezTo>
                      <a:pt x="387572" y="127064"/>
                      <a:pt x="388144" y="127064"/>
                      <a:pt x="388334" y="127064"/>
                    </a:cubicBezTo>
                    <a:cubicBezTo>
                      <a:pt x="389382" y="127064"/>
                      <a:pt x="390430" y="126683"/>
                      <a:pt x="391287" y="125921"/>
                    </a:cubicBezTo>
                    <a:cubicBezTo>
                      <a:pt x="392240" y="125063"/>
                      <a:pt x="392716" y="123920"/>
                      <a:pt x="392716" y="122587"/>
                    </a:cubicBezTo>
                    <a:cubicBezTo>
                      <a:pt x="391763" y="78200"/>
                      <a:pt x="394430" y="39243"/>
                      <a:pt x="400812" y="3334"/>
                    </a:cubicBezTo>
                    <a:cubicBezTo>
                      <a:pt x="401003" y="2096"/>
                      <a:pt x="400526" y="953"/>
                      <a:pt x="399860" y="0"/>
                    </a:cubicBezTo>
                    <a:cubicBezTo>
                      <a:pt x="389573" y="8858"/>
                      <a:pt x="382524" y="20384"/>
                      <a:pt x="376047" y="34195"/>
                    </a:cubicBezTo>
                    <a:cubicBezTo>
                      <a:pt x="355664" y="78200"/>
                      <a:pt x="331851" y="110966"/>
                      <a:pt x="295085" y="145066"/>
                    </a:cubicBezTo>
                    <a:cubicBezTo>
                      <a:pt x="255651" y="181547"/>
                      <a:pt x="209931" y="214979"/>
                      <a:pt x="160115" y="238125"/>
                    </a:cubicBezTo>
                    <a:cubicBezTo>
                      <a:pt x="104203" y="264128"/>
                      <a:pt x="55721" y="250793"/>
                      <a:pt x="0" y="245745"/>
                    </a:cubicBezTo>
                    <a:cubicBezTo>
                      <a:pt x="21908" y="274987"/>
                      <a:pt x="51054" y="298133"/>
                      <a:pt x="85725" y="307181"/>
                    </a:cubicBezTo>
                    <a:cubicBezTo>
                      <a:pt x="95440" y="309753"/>
                      <a:pt x="105251" y="310991"/>
                      <a:pt x="114872" y="310991"/>
                    </a:cubicBezTo>
                    <a:cubicBezTo>
                      <a:pt x="163068" y="310991"/>
                      <a:pt x="201644" y="279178"/>
                      <a:pt x="233172" y="248126"/>
                    </a:cubicBezTo>
                    <a:cubicBezTo>
                      <a:pt x="239078" y="242316"/>
                      <a:pt x="244983" y="236315"/>
                      <a:pt x="250984" y="230219"/>
                    </a:cubicBezTo>
                    <a:cubicBezTo>
                      <a:pt x="289846" y="191072"/>
                      <a:pt x="333947" y="146590"/>
                      <a:pt x="385953" y="127159"/>
                    </a:cubicBezTo>
                    <a:cubicBezTo>
                      <a:pt x="386334" y="127159"/>
                      <a:pt x="386715" y="127064"/>
                      <a:pt x="387477" y="127064"/>
                    </a:cubicBezTo>
                    <a:close/>
                  </a:path>
                </a:pathLst>
              </a:custGeom>
              <a:solidFill>
                <a:srgbClr val="52B2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7" name="Freeform: Shape 516">
                <a:extLst>
                  <a:ext uri="{FF2B5EF4-FFF2-40B4-BE49-F238E27FC236}">
                    <a16:creationId xmlns:a16="http://schemas.microsoft.com/office/drawing/2014/main" id="{2614F090-0EA2-40B5-9D4F-2BA8E0CB0CAB}"/>
                  </a:ext>
                </a:extLst>
              </p:cNvPr>
              <p:cNvSpPr/>
              <p:nvPr/>
            </p:nvSpPr>
            <p:spPr>
              <a:xfrm>
                <a:off x="5721762" y="3470910"/>
                <a:ext cx="168020" cy="159021"/>
              </a:xfrm>
              <a:custGeom>
                <a:avLst/>
                <a:gdLst>
                  <a:gd name="connsiteX0" fmla="*/ 168021 w 168020"/>
                  <a:gd name="connsiteY0" fmla="*/ 149923 h 159021"/>
                  <a:gd name="connsiteX1" fmla="*/ 166783 w 168020"/>
                  <a:gd name="connsiteY1" fmla="*/ 141256 h 159021"/>
                  <a:gd name="connsiteX2" fmla="*/ 166688 w 168020"/>
                  <a:gd name="connsiteY2" fmla="*/ 140684 h 159021"/>
                  <a:gd name="connsiteX3" fmla="*/ 161544 w 168020"/>
                  <a:gd name="connsiteY3" fmla="*/ 137065 h 159021"/>
                  <a:gd name="connsiteX4" fmla="*/ 130493 w 168020"/>
                  <a:gd name="connsiteY4" fmla="*/ 123539 h 159021"/>
                  <a:gd name="connsiteX5" fmla="*/ 123539 w 168020"/>
                  <a:gd name="connsiteY5" fmla="*/ 77152 h 159021"/>
                  <a:gd name="connsiteX6" fmla="*/ 122111 w 168020"/>
                  <a:gd name="connsiteY6" fmla="*/ 71819 h 159021"/>
                  <a:gd name="connsiteX7" fmla="*/ 118396 w 168020"/>
                  <a:gd name="connsiteY7" fmla="*/ 68961 h 159021"/>
                  <a:gd name="connsiteX8" fmla="*/ 103918 w 168020"/>
                  <a:gd name="connsiteY8" fmla="*/ 22860 h 159021"/>
                  <a:gd name="connsiteX9" fmla="*/ 102394 w 168020"/>
                  <a:gd name="connsiteY9" fmla="*/ 18193 h 159021"/>
                  <a:gd name="connsiteX10" fmla="*/ 91154 w 168020"/>
                  <a:gd name="connsiteY10" fmla="*/ 2857 h 159021"/>
                  <a:gd name="connsiteX11" fmla="*/ 87821 w 168020"/>
                  <a:gd name="connsiteY11" fmla="*/ 95 h 159021"/>
                  <a:gd name="connsiteX12" fmla="*/ 87058 w 168020"/>
                  <a:gd name="connsiteY12" fmla="*/ 0 h 159021"/>
                  <a:gd name="connsiteX13" fmla="*/ 83725 w 168020"/>
                  <a:gd name="connsiteY13" fmla="*/ 1524 h 159021"/>
                  <a:gd name="connsiteX14" fmla="*/ 7049 w 168020"/>
                  <a:gd name="connsiteY14" fmla="*/ 71247 h 159021"/>
                  <a:gd name="connsiteX15" fmla="*/ 5144 w 168020"/>
                  <a:gd name="connsiteY15" fmla="*/ 75057 h 159021"/>
                  <a:gd name="connsiteX16" fmla="*/ 5239 w 168020"/>
                  <a:gd name="connsiteY16" fmla="*/ 76295 h 159021"/>
                  <a:gd name="connsiteX17" fmla="*/ 0 w 168020"/>
                  <a:gd name="connsiteY17" fmla="*/ 108013 h 159021"/>
                  <a:gd name="connsiteX18" fmla="*/ 31814 w 168020"/>
                  <a:gd name="connsiteY18" fmla="*/ 97346 h 159021"/>
                  <a:gd name="connsiteX19" fmla="*/ 75057 w 168020"/>
                  <a:gd name="connsiteY19" fmla="*/ 120110 h 159021"/>
                  <a:gd name="connsiteX20" fmla="*/ 115919 w 168020"/>
                  <a:gd name="connsiteY20" fmla="*/ 156686 h 159021"/>
                  <a:gd name="connsiteX21" fmla="*/ 168021 w 168020"/>
                  <a:gd name="connsiteY21" fmla="*/ 149923 h 159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8020" h="159021">
                    <a:moveTo>
                      <a:pt x="168021" y="149923"/>
                    </a:moveTo>
                    <a:cubicBezTo>
                      <a:pt x="167735" y="146971"/>
                      <a:pt x="167354" y="144113"/>
                      <a:pt x="166783" y="141256"/>
                    </a:cubicBezTo>
                    <a:cubicBezTo>
                      <a:pt x="166783" y="141065"/>
                      <a:pt x="166783" y="140875"/>
                      <a:pt x="166688" y="140684"/>
                    </a:cubicBezTo>
                    <a:cubicBezTo>
                      <a:pt x="166306" y="138589"/>
                      <a:pt x="163640" y="137065"/>
                      <a:pt x="161544" y="137065"/>
                    </a:cubicBezTo>
                    <a:cubicBezTo>
                      <a:pt x="151924" y="137065"/>
                      <a:pt x="138684" y="134684"/>
                      <a:pt x="130493" y="123539"/>
                    </a:cubicBezTo>
                    <a:cubicBezTo>
                      <a:pt x="121920" y="111728"/>
                      <a:pt x="116777" y="92011"/>
                      <a:pt x="123539" y="77152"/>
                    </a:cubicBezTo>
                    <a:cubicBezTo>
                      <a:pt x="124397" y="75248"/>
                      <a:pt x="123825" y="72961"/>
                      <a:pt x="122111" y="71819"/>
                    </a:cubicBezTo>
                    <a:cubicBezTo>
                      <a:pt x="120872" y="70961"/>
                      <a:pt x="119539" y="70009"/>
                      <a:pt x="118396" y="68961"/>
                    </a:cubicBezTo>
                    <a:cubicBezTo>
                      <a:pt x="107442" y="58483"/>
                      <a:pt x="99060" y="39338"/>
                      <a:pt x="103918" y="22860"/>
                    </a:cubicBezTo>
                    <a:cubicBezTo>
                      <a:pt x="104394" y="21146"/>
                      <a:pt x="103823" y="19240"/>
                      <a:pt x="102394" y="18193"/>
                    </a:cubicBezTo>
                    <a:cubicBezTo>
                      <a:pt x="97441" y="14288"/>
                      <a:pt x="93631" y="9144"/>
                      <a:pt x="91154" y="2857"/>
                    </a:cubicBezTo>
                    <a:cubicBezTo>
                      <a:pt x="90583" y="1429"/>
                      <a:pt x="89345" y="381"/>
                      <a:pt x="87821" y="95"/>
                    </a:cubicBezTo>
                    <a:cubicBezTo>
                      <a:pt x="87535" y="95"/>
                      <a:pt x="87344" y="0"/>
                      <a:pt x="87058" y="0"/>
                    </a:cubicBezTo>
                    <a:cubicBezTo>
                      <a:pt x="85820" y="0"/>
                      <a:pt x="84582" y="571"/>
                      <a:pt x="83725" y="1524"/>
                    </a:cubicBezTo>
                    <a:cubicBezTo>
                      <a:pt x="58483" y="30766"/>
                      <a:pt x="34195" y="52959"/>
                      <a:pt x="7049" y="71247"/>
                    </a:cubicBezTo>
                    <a:cubicBezTo>
                      <a:pt x="5810" y="72104"/>
                      <a:pt x="5048" y="73533"/>
                      <a:pt x="5144" y="75057"/>
                    </a:cubicBezTo>
                    <a:cubicBezTo>
                      <a:pt x="5144" y="75057"/>
                      <a:pt x="5239" y="76295"/>
                      <a:pt x="5239" y="76295"/>
                    </a:cubicBezTo>
                    <a:cubicBezTo>
                      <a:pt x="2953" y="86963"/>
                      <a:pt x="1333" y="97441"/>
                      <a:pt x="0" y="108013"/>
                    </a:cubicBezTo>
                    <a:cubicBezTo>
                      <a:pt x="10858" y="104489"/>
                      <a:pt x="22003" y="100775"/>
                      <a:pt x="31814" y="97346"/>
                    </a:cubicBezTo>
                    <a:cubicBezTo>
                      <a:pt x="49625" y="91059"/>
                      <a:pt x="71152" y="109823"/>
                      <a:pt x="75057" y="120110"/>
                    </a:cubicBezTo>
                    <a:cubicBezTo>
                      <a:pt x="81534" y="137065"/>
                      <a:pt x="90392" y="149828"/>
                      <a:pt x="115919" y="156686"/>
                    </a:cubicBezTo>
                    <a:cubicBezTo>
                      <a:pt x="134779" y="161639"/>
                      <a:pt x="152591" y="158401"/>
                      <a:pt x="168021" y="149923"/>
                    </a:cubicBez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8" name="Freeform: Shape 517">
                <a:extLst>
                  <a:ext uri="{FF2B5EF4-FFF2-40B4-BE49-F238E27FC236}">
                    <a16:creationId xmlns:a16="http://schemas.microsoft.com/office/drawing/2014/main" id="{09C18D63-DC7F-4DFA-82A2-FBF12E46881A}"/>
                  </a:ext>
                </a:extLst>
              </p:cNvPr>
              <p:cNvSpPr/>
              <p:nvPr/>
            </p:nvSpPr>
            <p:spPr>
              <a:xfrm>
                <a:off x="5913596" y="3250604"/>
                <a:ext cx="220218" cy="125340"/>
              </a:xfrm>
              <a:custGeom>
                <a:avLst/>
                <a:gdLst>
                  <a:gd name="connsiteX0" fmla="*/ 39433 w 220218"/>
                  <a:gd name="connsiteY0" fmla="*/ 64857 h 125340"/>
                  <a:gd name="connsiteX1" fmla="*/ 0 w 220218"/>
                  <a:gd name="connsiteY1" fmla="*/ 100385 h 125340"/>
                  <a:gd name="connsiteX2" fmla="*/ 17335 w 220218"/>
                  <a:gd name="connsiteY2" fmla="*/ 122960 h 125340"/>
                  <a:gd name="connsiteX3" fmla="*/ 20860 w 220218"/>
                  <a:gd name="connsiteY3" fmla="*/ 125341 h 125340"/>
                  <a:gd name="connsiteX4" fmla="*/ 21241 w 220218"/>
                  <a:gd name="connsiteY4" fmla="*/ 125341 h 125340"/>
                  <a:gd name="connsiteX5" fmla="*/ 24765 w 220218"/>
                  <a:gd name="connsiteY5" fmla="*/ 123531 h 125340"/>
                  <a:gd name="connsiteX6" fmla="*/ 188404 w 220218"/>
                  <a:gd name="connsiteY6" fmla="*/ 33044 h 125340"/>
                  <a:gd name="connsiteX7" fmla="*/ 190976 w 220218"/>
                  <a:gd name="connsiteY7" fmla="*/ 33044 h 125340"/>
                  <a:gd name="connsiteX8" fmla="*/ 196787 w 220218"/>
                  <a:gd name="connsiteY8" fmla="*/ 33139 h 125340"/>
                  <a:gd name="connsiteX9" fmla="*/ 199930 w 220218"/>
                  <a:gd name="connsiteY9" fmla="*/ 31805 h 125340"/>
                  <a:gd name="connsiteX10" fmla="*/ 220218 w 220218"/>
                  <a:gd name="connsiteY10" fmla="*/ 563 h 125340"/>
                  <a:gd name="connsiteX11" fmla="*/ 39433 w 220218"/>
                  <a:gd name="connsiteY11" fmla="*/ 64857 h 12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0218" h="125340">
                    <a:moveTo>
                      <a:pt x="39433" y="64857"/>
                    </a:moveTo>
                    <a:cubicBezTo>
                      <a:pt x="25432" y="75906"/>
                      <a:pt x="12192" y="87622"/>
                      <a:pt x="0" y="100385"/>
                    </a:cubicBezTo>
                    <a:cubicBezTo>
                      <a:pt x="7144" y="107148"/>
                      <a:pt x="13240" y="114958"/>
                      <a:pt x="17335" y="122960"/>
                    </a:cubicBezTo>
                    <a:cubicBezTo>
                      <a:pt x="18002" y="124293"/>
                      <a:pt x="19336" y="125150"/>
                      <a:pt x="20860" y="125341"/>
                    </a:cubicBezTo>
                    <a:cubicBezTo>
                      <a:pt x="20955" y="125341"/>
                      <a:pt x="21050" y="125341"/>
                      <a:pt x="21241" y="125341"/>
                    </a:cubicBezTo>
                    <a:cubicBezTo>
                      <a:pt x="22574" y="125341"/>
                      <a:pt x="23908" y="124674"/>
                      <a:pt x="24765" y="123531"/>
                    </a:cubicBezTo>
                    <a:cubicBezTo>
                      <a:pt x="70961" y="60761"/>
                      <a:pt x="118396" y="34568"/>
                      <a:pt x="188404" y="33044"/>
                    </a:cubicBezTo>
                    <a:lnTo>
                      <a:pt x="190976" y="33044"/>
                    </a:lnTo>
                    <a:cubicBezTo>
                      <a:pt x="192786" y="33044"/>
                      <a:pt x="196691" y="33139"/>
                      <a:pt x="196787" y="33139"/>
                    </a:cubicBezTo>
                    <a:cubicBezTo>
                      <a:pt x="198025" y="33139"/>
                      <a:pt x="199168" y="32663"/>
                      <a:pt x="199930" y="31805"/>
                    </a:cubicBezTo>
                    <a:cubicBezTo>
                      <a:pt x="207740" y="23519"/>
                      <a:pt x="214598" y="12755"/>
                      <a:pt x="220218" y="563"/>
                    </a:cubicBezTo>
                    <a:cubicBezTo>
                      <a:pt x="156020" y="-4580"/>
                      <a:pt x="88678" y="26186"/>
                      <a:pt x="39433" y="64857"/>
                    </a:cubicBez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9" name="Freeform: Shape 518">
                <a:extLst>
                  <a:ext uri="{FF2B5EF4-FFF2-40B4-BE49-F238E27FC236}">
                    <a16:creationId xmlns:a16="http://schemas.microsoft.com/office/drawing/2014/main" id="{61B61281-D808-4C24-8CE9-AB2E808A9654}"/>
                  </a:ext>
                </a:extLst>
              </p:cNvPr>
              <p:cNvSpPr/>
              <p:nvPr/>
            </p:nvSpPr>
            <p:spPr>
              <a:xfrm>
                <a:off x="6127972" y="3122676"/>
                <a:ext cx="52591" cy="161353"/>
              </a:xfrm>
              <a:custGeom>
                <a:avLst/>
                <a:gdLst>
                  <a:gd name="connsiteX0" fmla="*/ 29178 w 52591"/>
                  <a:gd name="connsiteY0" fmla="*/ 0 h 161353"/>
                  <a:gd name="connsiteX1" fmla="*/ 794 w 52591"/>
                  <a:gd name="connsiteY1" fmla="*/ 154496 h 161353"/>
                  <a:gd name="connsiteX2" fmla="*/ 508 w 52591"/>
                  <a:gd name="connsiteY2" fmla="*/ 159068 h 161353"/>
                  <a:gd name="connsiteX3" fmla="*/ 4318 w 52591"/>
                  <a:gd name="connsiteY3" fmla="*/ 161353 h 161353"/>
                  <a:gd name="connsiteX4" fmla="*/ 4413 w 52591"/>
                  <a:gd name="connsiteY4" fmla="*/ 161353 h 161353"/>
                  <a:gd name="connsiteX5" fmla="*/ 41656 w 52591"/>
                  <a:gd name="connsiteY5" fmla="*/ 151733 h 161353"/>
                  <a:gd name="connsiteX6" fmla="*/ 47657 w 52591"/>
                  <a:gd name="connsiteY6" fmla="*/ 146399 h 161353"/>
                  <a:gd name="connsiteX7" fmla="*/ 47847 w 52591"/>
                  <a:gd name="connsiteY7" fmla="*/ 144875 h 161353"/>
                  <a:gd name="connsiteX8" fmla="*/ 29178 w 52591"/>
                  <a:gd name="connsiteY8" fmla="*/ 0 h 16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591" h="161353">
                    <a:moveTo>
                      <a:pt x="29178" y="0"/>
                    </a:moveTo>
                    <a:cubicBezTo>
                      <a:pt x="41751" y="52197"/>
                      <a:pt x="26988" y="117729"/>
                      <a:pt x="794" y="154496"/>
                    </a:cubicBezTo>
                    <a:cubicBezTo>
                      <a:pt x="-159" y="155829"/>
                      <a:pt x="-254" y="157639"/>
                      <a:pt x="508" y="159068"/>
                    </a:cubicBezTo>
                    <a:cubicBezTo>
                      <a:pt x="1270" y="160496"/>
                      <a:pt x="2699" y="161353"/>
                      <a:pt x="4318" y="161353"/>
                    </a:cubicBezTo>
                    <a:cubicBezTo>
                      <a:pt x="4318" y="161353"/>
                      <a:pt x="4413" y="161353"/>
                      <a:pt x="4413" y="161353"/>
                    </a:cubicBezTo>
                    <a:cubicBezTo>
                      <a:pt x="16224" y="161163"/>
                      <a:pt x="31178" y="159829"/>
                      <a:pt x="41656" y="151733"/>
                    </a:cubicBezTo>
                    <a:cubicBezTo>
                      <a:pt x="43751" y="150114"/>
                      <a:pt x="45752" y="148304"/>
                      <a:pt x="47657" y="146399"/>
                    </a:cubicBezTo>
                    <a:cubicBezTo>
                      <a:pt x="47752" y="145923"/>
                      <a:pt x="47847" y="145351"/>
                      <a:pt x="47847" y="144875"/>
                    </a:cubicBezTo>
                    <a:cubicBezTo>
                      <a:pt x="53848" y="103251"/>
                      <a:pt x="59468" y="36481"/>
                      <a:pt x="29178" y="0"/>
                    </a:cubicBezTo>
                    <a:close/>
                  </a:path>
                </a:pathLst>
              </a:custGeom>
              <a:solidFill>
                <a:srgbClr val="B8DDD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0" name="Freeform: Shape 519">
                <a:extLst>
                  <a:ext uri="{FF2B5EF4-FFF2-40B4-BE49-F238E27FC236}">
                    <a16:creationId xmlns:a16="http://schemas.microsoft.com/office/drawing/2014/main" id="{BB09ECEC-FB02-439F-B73B-C8BE7E8C27B8}"/>
                  </a:ext>
                </a:extLst>
              </p:cNvPr>
              <p:cNvSpPr/>
              <p:nvPr/>
            </p:nvSpPr>
            <p:spPr>
              <a:xfrm>
                <a:off x="6267068" y="3841241"/>
                <a:ext cx="155489" cy="303561"/>
              </a:xfrm>
              <a:custGeom>
                <a:avLst/>
                <a:gdLst>
                  <a:gd name="connsiteX0" fmla="*/ 151067 w 155489"/>
                  <a:gd name="connsiteY0" fmla="*/ 0 h 303561"/>
                  <a:gd name="connsiteX1" fmla="*/ 150019 w 155489"/>
                  <a:gd name="connsiteY1" fmla="*/ 95 h 303561"/>
                  <a:gd name="connsiteX2" fmla="*/ 83629 w 155489"/>
                  <a:gd name="connsiteY2" fmla="*/ 10001 h 303561"/>
                  <a:gd name="connsiteX3" fmla="*/ 49244 w 155489"/>
                  <a:gd name="connsiteY3" fmla="*/ 11430 h 303561"/>
                  <a:gd name="connsiteX4" fmla="*/ 0 w 155489"/>
                  <a:gd name="connsiteY4" fmla="*/ 7144 h 303561"/>
                  <a:gd name="connsiteX5" fmla="*/ 126302 w 155489"/>
                  <a:gd name="connsiteY5" fmla="*/ 33719 h 303561"/>
                  <a:gd name="connsiteX6" fmla="*/ 67056 w 155489"/>
                  <a:gd name="connsiteY6" fmla="*/ 303562 h 303561"/>
                  <a:gd name="connsiteX7" fmla="*/ 106299 w 155489"/>
                  <a:gd name="connsiteY7" fmla="*/ 294322 h 303561"/>
                  <a:gd name="connsiteX8" fmla="*/ 155448 w 155489"/>
                  <a:gd name="connsiteY8" fmla="*/ 4858 h 303561"/>
                  <a:gd name="connsiteX9" fmla="*/ 154115 w 155489"/>
                  <a:gd name="connsiteY9" fmla="*/ 1048 h 303561"/>
                  <a:gd name="connsiteX10" fmla="*/ 151067 w 155489"/>
                  <a:gd name="connsiteY10" fmla="*/ 0 h 303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5489" h="303561">
                    <a:moveTo>
                      <a:pt x="151067" y="0"/>
                    </a:moveTo>
                    <a:cubicBezTo>
                      <a:pt x="150686" y="0"/>
                      <a:pt x="150400" y="0"/>
                      <a:pt x="150019" y="95"/>
                    </a:cubicBezTo>
                    <a:cubicBezTo>
                      <a:pt x="130683" y="4763"/>
                      <a:pt x="108966" y="8001"/>
                      <a:pt x="83629" y="10001"/>
                    </a:cubicBezTo>
                    <a:cubicBezTo>
                      <a:pt x="71342" y="10954"/>
                      <a:pt x="60008" y="11430"/>
                      <a:pt x="49244" y="11430"/>
                    </a:cubicBezTo>
                    <a:cubicBezTo>
                      <a:pt x="30956" y="11430"/>
                      <a:pt x="14478" y="10001"/>
                      <a:pt x="0" y="7144"/>
                    </a:cubicBezTo>
                    <a:cubicBezTo>
                      <a:pt x="36957" y="29623"/>
                      <a:pt x="89249" y="35909"/>
                      <a:pt x="126302" y="33719"/>
                    </a:cubicBezTo>
                    <a:cubicBezTo>
                      <a:pt x="110681" y="124873"/>
                      <a:pt x="89344" y="214217"/>
                      <a:pt x="67056" y="303562"/>
                    </a:cubicBezTo>
                    <a:cubicBezTo>
                      <a:pt x="80200" y="300895"/>
                      <a:pt x="93345" y="297847"/>
                      <a:pt x="106299" y="294322"/>
                    </a:cubicBezTo>
                    <a:cubicBezTo>
                      <a:pt x="122492" y="210979"/>
                      <a:pt x="137731" y="121349"/>
                      <a:pt x="155448" y="4858"/>
                    </a:cubicBezTo>
                    <a:cubicBezTo>
                      <a:pt x="155639" y="3429"/>
                      <a:pt x="155162" y="2000"/>
                      <a:pt x="154115" y="1048"/>
                    </a:cubicBezTo>
                    <a:cubicBezTo>
                      <a:pt x="153257" y="381"/>
                      <a:pt x="152210" y="0"/>
                      <a:pt x="151067" y="0"/>
                    </a:cubicBezTo>
                    <a:close/>
                  </a:path>
                </a:pathLst>
              </a:custGeom>
              <a:solidFill>
                <a:srgbClr val="52B2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1" name="Freeform: Shape 520">
                <a:extLst>
                  <a:ext uri="{FF2B5EF4-FFF2-40B4-BE49-F238E27FC236}">
                    <a16:creationId xmlns:a16="http://schemas.microsoft.com/office/drawing/2014/main" id="{B5718C9A-2466-4BE3-822F-28670D8C6C60}"/>
                  </a:ext>
                </a:extLst>
              </p:cNvPr>
              <p:cNvSpPr/>
              <p:nvPr/>
            </p:nvSpPr>
            <p:spPr>
              <a:xfrm>
                <a:off x="5772743" y="3085147"/>
                <a:ext cx="162173" cy="202882"/>
              </a:xfrm>
              <a:custGeom>
                <a:avLst/>
                <a:gdLst>
                  <a:gd name="connsiteX0" fmla="*/ 147330 w 162173"/>
                  <a:gd name="connsiteY0" fmla="*/ 0 h 202882"/>
                  <a:gd name="connsiteX1" fmla="*/ 120850 w 162173"/>
                  <a:gd name="connsiteY1" fmla="*/ 90106 h 202882"/>
                  <a:gd name="connsiteX2" fmla="*/ 19314 w 162173"/>
                  <a:gd name="connsiteY2" fmla="*/ 138303 h 202882"/>
                  <a:gd name="connsiteX3" fmla="*/ 5693 w 162173"/>
                  <a:gd name="connsiteY3" fmla="*/ 96393 h 202882"/>
                  <a:gd name="connsiteX4" fmla="*/ 3121 w 162173"/>
                  <a:gd name="connsiteY4" fmla="*/ 107537 h 202882"/>
                  <a:gd name="connsiteX5" fmla="*/ 11598 w 162173"/>
                  <a:gd name="connsiteY5" fmla="*/ 185642 h 202882"/>
                  <a:gd name="connsiteX6" fmla="*/ 12551 w 162173"/>
                  <a:gd name="connsiteY6" fmla="*/ 186976 h 202882"/>
                  <a:gd name="connsiteX7" fmla="*/ 57318 w 162173"/>
                  <a:gd name="connsiteY7" fmla="*/ 202883 h 202882"/>
                  <a:gd name="connsiteX8" fmla="*/ 81131 w 162173"/>
                  <a:gd name="connsiteY8" fmla="*/ 199453 h 202882"/>
                  <a:gd name="connsiteX9" fmla="*/ 140091 w 162173"/>
                  <a:gd name="connsiteY9" fmla="*/ 129349 h 202882"/>
                  <a:gd name="connsiteX10" fmla="*/ 144758 w 162173"/>
                  <a:gd name="connsiteY10" fmla="*/ 116110 h 202882"/>
                  <a:gd name="connsiteX11" fmla="*/ 161427 w 162173"/>
                  <a:gd name="connsiteY11" fmla="*/ 31718 h 202882"/>
                  <a:gd name="connsiteX12" fmla="*/ 147330 w 162173"/>
                  <a:gd name="connsiteY12" fmla="*/ 0 h 202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2173" h="202882">
                    <a:moveTo>
                      <a:pt x="147330" y="0"/>
                    </a:moveTo>
                    <a:cubicBezTo>
                      <a:pt x="143329" y="31814"/>
                      <a:pt x="134280" y="62674"/>
                      <a:pt x="120850" y="90106"/>
                    </a:cubicBezTo>
                    <a:cubicBezTo>
                      <a:pt x="107420" y="117634"/>
                      <a:pt x="49889" y="179070"/>
                      <a:pt x="19314" y="138303"/>
                    </a:cubicBezTo>
                    <a:cubicBezTo>
                      <a:pt x="11217" y="127444"/>
                      <a:pt x="7217" y="112395"/>
                      <a:pt x="5693" y="96393"/>
                    </a:cubicBezTo>
                    <a:cubicBezTo>
                      <a:pt x="4836" y="100108"/>
                      <a:pt x="3883" y="103632"/>
                      <a:pt x="3121" y="107537"/>
                    </a:cubicBezTo>
                    <a:cubicBezTo>
                      <a:pt x="-2784" y="137827"/>
                      <a:pt x="-498" y="158972"/>
                      <a:pt x="11598" y="185642"/>
                    </a:cubicBezTo>
                    <a:cubicBezTo>
                      <a:pt x="11789" y="186118"/>
                      <a:pt x="12170" y="186595"/>
                      <a:pt x="12551" y="186976"/>
                    </a:cubicBezTo>
                    <a:cubicBezTo>
                      <a:pt x="23409" y="197263"/>
                      <a:pt x="39316" y="202883"/>
                      <a:pt x="57318" y="202883"/>
                    </a:cubicBezTo>
                    <a:cubicBezTo>
                      <a:pt x="65415" y="202883"/>
                      <a:pt x="73511" y="201740"/>
                      <a:pt x="81131" y="199453"/>
                    </a:cubicBezTo>
                    <a:cubicBezTo>
                      <a:pt x="117040" y="188595"/>
                      <a:pt x="130375" y="157639"/>
                      <a:pt x="140091" y="129349"/>
                    </a:cubicBezTo>
                    <a:cubicBezTo>
                      <a:pt x="141519" y="125063"/>
                      <a:pt x="143139" y="120587"/>
                      <a:pt x="144758" y="116110"/>
                    </a:cubicBezTo>
                    <a:cubicBezTo>
                      <a:pt x="154283" y="89535"/>
                      <a:pt x="165141" y="59436"/>
                      <a:pt x="161427" y="31718"/>
                    </a:cubicBezTo>
                    <a:cubicBezTo>
                      <a:pt x="159712" y="18193"/>
                      <a:pt x="154759" y="7620"/>
                      <a:pt x="147330" y="0"/>
                    </a:cubicBezTo>
                    <a:close/>
                  </a:path>
                </a:pathLst>
              </a:custGeom>
              <a:solidFill>
                <a:srgbClr val="D1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22" name="Graphic 114">
                <a:extLst>
                  <a:ext uri="{FF2B5EF4-FFF2-40B4-BE49-F238E27FC236}">
                    <a16:creationId xmlns:a16="http://schemas.microsoft.com/office/drawing/2014/main" id="{2526CDA0-D840-4745-B63D-5B3D4A049C3B}"/>
                  </a:ext>
                </a:extLst>
              </p:cNvPr>
              <p:cNvGrpSpPr/>
              <p:nvPr/>
            </p:nvGrpSpPr>
            <p:grpSpPr>
              <a:xfrm>
                <a:off x="5257772" y="2876859"/>
                <a:ext cx="1534505" cy="1284422"/>
                <a:chOff x="5257772" y="2876859"/>
                <a:chExt cx="1534505" cy="1284422"/>
              </a:xfrm>
              <a:solidFill>
                <a:srgbClr val="421D03"/>
              </a:solidFill>
            </p:grpSpPr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id="{AC848F3E-9CA2-435B-9874-D2B4EF360F4E}"/>
                    </a:ext>
                  </a:extLst>
                </p:cNvPr>
                <p:cNvSpPr/>
                <p:nvPr/>
              </p:nvSpPr>
              <p:spPr>
                <a:xfrm>
                  <a:off x="6301619" y="3286897"/>
                  <a:ext cx="44510" cy="73402"/>
                </a:xfrm>
                <a:custGeom>
                  <a:avLst/>
                  <a:gdLst>
                    <a:gd name="connsiteX0" fmla="*/ 10884 w 44510"/>
                    <a:gd name="connsiteY0" fmla="*/ 70188 h 73402"/>
                    <a:gd name="connsiteX1" fmla="*/ 31744 w 44510"/>
                    <a:gd name="connsiteY1" fmla="*/ 70474 h 73402"/>
                    <a:gd name="connsiteX2" fmla="*/ 44317 w 44510"/>
                    <a:gd name="connsiteY2" fmla="*/ 25707 h 73402"/>
                    <a:gd name="connsiteX3" fmla="*/ 34030 w 44510"/>
                    <a:gd name="connsiteY3" fmla="*/ 3132 h 73402"/>
                    <a:gd name="connsiteX4" fmla="*/ 12694 w 44510"/>
                    <a:gd name="connsiteY4" fmla="*/ 2942 h 73402"/>
                    <a:gd name="connsiteX5" fmla="*/ 311 w 44510"/>
                    <a:gd name="connsiteY5" fmla="*/ 47328 h 73402"/>
                    <a:gd name="connsiteX6" fmla="*/ 10884 w 44510"/>
                    <a:gd name="connsiteY6" fmla="*/ 70188 h 73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510" h="73402">
                      <a:moveTo>
                        <a:pt x="10884" y="70188"/>
                      </a:moveTo>
                      <a:cubicBezTo>
                        <a:pt x="17075" y="74570"/>
                        <a:pt x="25362" y="74284"/>
                        <a:pt x="31744" y="70474"/>
                      </a:cubicBezTo>
                      <a:cubicBezTo>
                        <a:pt x="47079" y="61425"/>
                        <a:pt x="44317" y="40756"/>
                        <a:pt x="44317" y="25707"/>
                      </a:cubicBezTo>
                      <a:cubicBezTo>
                        <a:pt x="44126" y="17039"/>
                        <a:pt x="41554" y="8181"/>
                        <a:pt x="34030" y="3132"/>
                      </a:cubicBezTo>
                      <a:cubicBezTo>
                        <a:pt x="27553" y="-1249"/>
                        <a:pt x="19361" y="-773"/>
                        <a:pt x="12694" y="2942"/>
                      </a:cubicBezTo>
                      <a:cubicBezTo>
                        <a:pt x="-2642" y="11514"/>
                        <a:pt x="121" y="32565"/>
                        <a:pt x="311" y="47328"/>
                      </a:cubicBezTo>
                      <a:cubicBezTo>
                        <a:pt x="502" y="55996"/>
                        <a:pt x="3550" y="65045"/>
                        <a:pt x="10884" y="70188"/>
                      </a:cubicBezTo>
                      <a:close/>
                    </a:path>
                  </a:pathLst>
                </a:custGeom>
                <a:solidFill>
                  <a:srgbClr val="421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4" name="Freeform: Shape 523">
                  <a:extLst>
                    <a:ext uri="{FF2B5EF4-FFF2-40B4-BE49-F238E27FC236}">
                      <a16:creationId xmlns:a16="http://schemas.microsoft.com/office/drawing/2014/main" id="{E5FD799D-F3FB-4F29-86E6-911856D040B0}"/>
                    </a:ext>
                  </a:extLst>
                </p:cNvPr>
                <p:cNvSpPr/>
                <p:nvPr/>
              </p:nvSpPr>
              <p:spPr>
                <a:xfrm>
                  <a:off x="6302755" y="3238499"/>
                  <a:ext cx="84502" cy="35026"/>
                </a:xfrm>
                <a:custGeom>
                  <a:avLst/>
                  <a:gdLst>
                    <a:gd name="connsiteX0" fmla="*/ 10891 w 84502"/>
                    <a:gd name="connsiteY0" fmla="*/ 18384 h 35026"/>
                    <a:gd name="connsiteX1" fmla="*/ 69565 w 84502"/>
                    <a:gd name="connsiteY1" fmla="*/ 32576 h 35026"/>
                    <a:gd name="connsiteX2" fmla="*/ 81852 w 84502"/>
                    <a:gd name="connsiteY2" fmla="*/ 20289 h 35026"/>
                    <a:gd name="connsiteX3" fmla="*/ 6319 w 84502"/>
                    <a:gd name="connsiteY3" fmla="*/ 1620 h 35026"/>
                    <a:gd name="connsiteX4" fmla="*/ 10891 w 84502"/>
                    <a:gd name="connsiteY4" fmla="*/ 18384 h 35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02" h="35026">
                      <a:moveTo>
                        <a:pt x="10891" y="18384"/>
                      </a:moveTo>
                      <a:cubicBezTo>
                        <a:pt x="30131" y="14955"/>
                        <a:pt x="54991" y="18670"/>
                        <a:pt x="69565" y="32576"/>
                      </a:cubicBezTo>
                      <a:cubicBezTo>
                        <a:pt x="77661" y="40292"/>
                        <a:pt x="89948" y="28004"/>
                        <a:pt x="81852" y="20289"/>
                      </a:cubicBezTo>
                      <a:cubicBezTo>
                        <a:pt x="62516" y="1811"/>
                        <a:pt x="31846" y="-2952"/>
                        <a:pt x="6319" y="1620"/>
                      </a:cubicBezTo>
                      <a:cubicBezTo>
                        <a:pt x="-4730" y="3620"/>
                        <a:pt x="-63" y="20384"/>
                        <a:pt x="10891" y="18384"/>
                      </a:cubicBezTo>
                      <a:close/>
                    </a:path>
                  </a:pathLst>
                </a:custGeom>
                <a:solidFill>
                  <a:srgbClr val="421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5" name="Freeform: Shape 524">
                  <a:extLst>
                    <a:ext uri="{FF2B5EF4-FFF2-40B4-BE49-F238E27FC236}">
                      <a16:creationId xmlns:a16="http://schemas.microsoft.com/office/drawing/2014/main" id="{967DE3AE-95FD-46C5-AF11-B6FDAEFE429A}"/>
                    </a:ext>
                  </a:extLst>
                </p:cNvPr>
                <p:cNvSpPr/>
                <p:nvPr/>
              </p:nvSpPr>
              <p:spPr>
                <a:xfrm>
                  <a:off x="6538929" y="3337123"/>
                  <a:ext cx="64532" cy="112291"/>
                </a:xfrm>
                <a:custGeom>
                  <a:avLst/>
                  <a:gdLst>
                    <a:gd name="connsiteX0" fmla="*/ 53800 w 64532"/>
                    <a:gd name="connsiteY0" fmla="*/ 436 h 112291"/>
                    <a:gd name="connsiteX1" fmla="*/ 1412 w 64532"/>
                    <a:gd name="connsiteY1" fmla="*/ 105973 h 112291"/>
                    <a:gd name="connsiteX2" fmla="*/ 18176 w 64532"/>
                    <a:gd name="connsiteY2" fmla="*/ 101401 h 112291"/>
                    <a:gd name="connsiteX3" fmla="*/ 17128 w 64532"/>
                    <a:gd name="connsiteY3" fmla="*/ 88352 h 112291"/>
                    <a:gd name="connsiteX4" fmla="*/ 42655 w 64532"/>
                    <a:gd name="connsiteY4" fmla="*/ 71874 h 112291"/>
                    <a:gd name="connsiteX5" fmla="*/ 40179 w 64532"/>
                    <a:gd name="connsiteY5" fmla="*/ 45299 h 112291"/>
                    <a:gd name="connsiteX6" fmla="*/ 31035 w 64532"/>
                    <a:gd name="connsiteY6" fmla="*/ 39108 h 112291"/>
                    <a:gd name="connsiteX7" fmla="*/ 58467 w 64532"/>
                    <a:gd name="connsiteY7" fmla="*/ 17200 h 112291"/>
                    <a:gd name="connsiteX8" fmla="*/ 53800 w 64532"/>
                    <a:gd name="connsiteY8" fmla="*/ 436 h 112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532" h="112291">
                      <a:moveTo>
                        <a:pt x="53800" y="436"/>
                      </a:moveTo>
                      <a:cubicBezTo>
                        <a:pt x="11604" y="13581"/>
                        <a:pt x="-5255" y="65873"/>
                        <a:pt x="1412" y="105973"/>
                      </a:cubicBezTo>
                      <a:cubicBezTo>
                        <a:pt x="3222" y="117022"/>
                        <a:pt x="19986" y="112355"/>
                        <a:pt x="18176" y="101401"/>
                      </a:cubicBezTo>
                      <a:cubicBezTo>
                        <a:pt x="17509" y="97305"/>
                        <a:pt x="17128" y="92924"/>
                        <a:pt x="17128" y="88352"/>
                      </a:cubicBezTo>
                      <a:cubicBezTo>
                        <a:pt x="27892" y="87495"/>
                        <a:pt x="38083" y="82161"/>
                        <a:pt x="42655" y="71874"/>
                      </a:cubicBezTo>
                      <a:cubicBezTo>
                        <a:pt x="46180" y="63873"/>
                        <a:pt x="45037" y="52538"/>
                        <a:pt x="40179" y="45299"/>
                      </a:cubicBezTo>
                      <a:cubicBezTo>
                        <a:pt x="37893" y="41965"/>
                        <a:pt x="34559" y="39870"/>
                        <a:pt x="31035" y="39108"/>
                      </a:cubicBezTo>
                      <a:cubicBezTo>
                        <a:pt x="37702" y="28916"/>
                        <a:pt x="46846" y="20820"/>
                        <a:pt x="58467" y="17200"/>
                      </a:cubicBezTo>
                      <a:cubicBezTo>
                        <a:pt x="69135" y="13866"/>
                        <a:pt x="64563" y="-2898"/>
                        <a:pt x="53800" y="436"/>
                      </a:cubicBezTo>
                      <a:close/>
                    </a:path>
                  </a:pathLst>
                </a:custGeom>
                <a:solidFill>
                  <a:srgbClr val="421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6" name="Freeform: Shape 525">
                  <a:extLst>
                    <a:ext uri="{FF2B5EF4-FFF2-40B4-BE49-F238E27FC236}">
                      <a16:creationId xmlns:a16="http://schemas.microsoft.com/office/drawing/2014/main" id="{0FBCEB34-366A-4023-911A-18531347A616}"/>
                    </a:ext>
                  </a:extLst>
                </p:cNvPr>
                <p:cNvSpPr/>
                <p:nvPr/>
              </p:nvSpPr>
              <p:spPr>
                <a:xfrm>
                  <a:off x="5257772" y="2876859"/>
                  <a:ext cx="1534505" cy="1284422"/>
                </a:xfrm>
                <a:custGeom>
                  <a:avLst/>
                  <a:gdLst>
                    <a:gd name="connsiteX0" fmla="*/ 695543 w 1534505"/>
                    <a:gd name="connsiteY0" fmla="*/ 649201 h 1284422"/>
                    <a:gd name="connsiteX1" fmla="*/ 698877 w 1534505"/>
                    <a:gd name="connsiteY1" fmla="*/ 592908 h 1284422"/>
                    <a:gd name="connsiteX2" fmla="*/ 711450 w 1534505"/>
                    <a:gd name="connsiteY2" fmla="*/ 570048 h 1284422"/>
                    <a:gd name="connsiteX3" fmla="*/ 683923 w 1534505"/>
                    <a:gd name="connsiteY3" fmla="*/ 524518 h 1284422"/>
                    <a:gd name="connsiteX4" fmla="*/ 683732 w 1534505"/>
                    <a:gd name="connsiteY4" fmla="*/ 514803 h 1284422"/>
                    <a:gd name="connsiteX5" fmla="*/ 685066 w 1534505"/>
                    <a:gd name="connsiteY5" fmla="*/ 513279 h 1284422"/>
                    <a:gd name="connsiteX6" fmla="*/ 739930 w 1534505"/>
                    <a:gd name="connsiteY6" fmla="*/ 453462 h 1284422"/>
                    <a:gd name="connsiteX7" fmla="*/ 753741 w 1534505"/>
                    <a:gd name="connsiteY7" fmla="*/ 552331 h 1284422"/>
                    <a:gd name="connsiteX8" fmla="*/ 750693 w 1534505"/>
                    <a:gd name="connsiteY8" fmla="*/ 558808 h 1284422"/>
                    <a:gd name="connsiteX9" fmla="*/ 810700 w 1534505"/>
                    <a:gd name="connsiteY9" fmla="*/ 769978 h 1284422"/>
                    <a:gd name="connsiteX10" fmla="*/ 964434 w 1534505"/>
                    <a:gd name="connsiteY10" fmla="*/ 841129 h 1284422"/>
                    <a:gd name="connsiteX11" fmla="*/ 930049 w 1534505"/>
                    <a:gd name="connsiteY11" fmla="*/ 885992 h 1284422"/>
                    <a:gd name="connsiteX12" fmla="*/ 790126 w 1534505"/>
                    <a:gd name="connsiteY12" fmla="*/ 934760 h 1284422"/>
                    <a:gd name="connsiteX13" fmla="*/ 736120 w 1534505"/>
                    <a:gd name="connsiteY13" fmla="*/ 1026867 h 1284422"/>
                    <a:gd name="connsiteX14" fmla="*/ 711259 w 1534505"/>
                    <a:gd name="connsiteY14" fmla="*/ 1193364 h 1284422"/>
                    <a:gd name="connsiteX15" fmla="*/ 705640 w 1534505"/>
                    <a:gd name="connsiteY15" fmla="*/ 1247085 h 1284422"/>
                    <a:gd name="connsiteX16" fmla="*/ 719260 w 1534505"/>
                    <a:gd name="connsiteY16" fmla="*/ 1255086 h 1284422"/>
                    <a:gd name="connsiteX17" fmla="*/ 744978 w 1534505"/>
                    <a:gd name="connsiteY17" fmla="*/ 1060966 h 1284422"/>
                    <a:gd name="connsiteX18" fmla="*/ 818416 w 1534505"/>
                    <a:gd name="connsiteY18" fmla="*/ 939999 h 1284422"/>
                    <a:gd name="connsiteX19" fmla="*/ 928429 w 1534505"/>
                    <a:gd name="connsiteY19" fmla="*/ 907042 h 1284422"/>
                    <a:gd name="connsiteX20" fmla="*/ 933192 w 1534505"/>
                    <a:gd name="connsiteY20" fmla="*/ 924854 h 1284422"/>
                    <a:gd name="connsiteX21" fmla="*/ 978055 w 1534505"/>
                    <a:gd name="connsiteY21" fmla="*/ 966764 h 1284422"/>
                    <a:gd name="connsiteX22" fmla="*/ 1007773 w 1534505"/>
                    <a:gd name="connsiteY22" fmla="*/ 1284423 h 1284422"/>
                    <a:gd name="connsiteX23" fmla="*/ 1025013 w 1534505"/>
                    <a:gd name="connsiteY23" fmla="*/ 1283185 h 1284422"/>
                    <a:gd name="connsiteX24" fmla="*/ 995581 w 1534505"/>
                    <a:gd name="connsiteY24" fmla="*/ 972860 h 1284422"/>
                    <a:gd name="connsiteX25" fmla="*/ 1093212 w 1534505"/>
                    <a:gd name="connsiteY25" fmla="*/ 978670 h 1284422"/>
                    <a:gd name="connsiteX26" fmla="*/ 1160268 w 1534505"/>
                    <a:gd name="connsiteY26" fmla="*/ 968669 h 1284422"/>
                    <a:gd name="connsiteX27" fmla="*/ 1109690 w 1534505"/>
                    <a:gd name="connsiteY27" fmla="*/ 1265849 h 1284422"/>
                    <a:gd name="connsiteX28" fmla="*/ 1109214 w 1534505"/>
                    <a:gd name="connsiteY28" fmla="*/ 1268230 h 1284422"/>
                    <a:gd name="connsiteX29" fmla="*/ 1127883 w 1534505"/>
                    <a:gd name="connsiteY29" fmla="*/ 1263182 h 1284422"/>
                    <a:gd name="connsiteX30" fmla="*/ 1178651 w 1534505"/>
                    <a:gd name="connsiteY30" fmla="*/ 963621 h 1284422"/>
                    <a:gd name="connsiteX31" fmla="*/ 1257899 w 1534505"/>
                    <a:gd name="connsiteY31" fmla="*/ 909138 h 1284422"/>
                    <a:gd name="connsiteX32" fmla="*/ 1273615 w 1534505"/>
                    <a:gd name="connsiteY32" fmla="*/ 860370 h 1284422"/>
                    <a:gd name="connsiteX33" fmla="*/ 1401822 w 1534505"/>
                    <a:gd name="connsiteY33" fmla="*/ 913900 h 1284422"/>
                    <a:gd name="connsiteX34" fmla="*/ 1474783 w 1534505"/>
                    <a:gd name="connsiteY34" fmla="*/ 936189 h 1284422"/>
                    <a:gd name="connsiteX35" fmla="*/ 1524409 w 1534505"/>
                    <a:gd name="connsiteY35" fmla="*/ 983338 h 1284422"/>
                    <a:gd name="connsiteX36" fmla="*/ 1534505 w 1534505"/>
                    <a:gd name="connsiteY36" fmla="*/ 966955 h 1284422"/>
                    <a:gd name="connsiteX37" fmla="*/ 1479451 w 1534505"/>
                    <a:gd name="connsiteY37" fmla="*/ 919425 h 1284422"/>
                    <a:gd name="connsiteX38" fmla="*/ 1272568 w 1534505"/>
                    <a:gd name="connsiteY38" fmla="*/ 839224 h 1284422"/>
                    <a:gd name="connsiteX39" fmla="*/ 1271710 w 1534505"/>
                    <a:gd name="connsiteY39" fmla="*/ 838748 h 1284422"/>
                    <a:gd name="connsiteX40" fmla="*/ 1224752 w 1534505"/>
                    <a:gd name="connsiteY40" fmla="*/ 783789 h 1284422"/>
                    <a:gd name="connsiteX41" fmla="*/ 1223895 w 1534505"/>
                    <a:gd name="connsiteY41" fmla="*/ 783598 h 1284422"/>
                    <a:gd name="connsiteX42" fmla="*/ 1221418 w 1534505"/>
                    <a:gd name="connsiteY42" fmla="*/ 714161 h 1284422"/>
                    <a:gd name="connsiteX43" fmla="*/ 1220847 w 1534505"/>
                    <a:gd name="connsiteY43" fmla="*/ 712161 h 1284422"/>
                    <a:gd name="connsiteX44" fmla="*/ 1246564 w 1534505"/>
                    <a:gd name="connsiteY44" fmla="*/ 653963 h 1284422"/>
                    <a:gd name="connsiteX45" fmla="*/ 1299904 w 1534505"/>
                    <a:gd name="connsiteY45" fmla="*/ 613863 h 1284422"/>
                    <a:gd name="connsiteX46" fmla="*/ 1392202 w 1534505"/>
                    <a:gd name="connsiteY46" fmla="*/ 495562 h 1284422"/>
                    <a:gd name="connsiteX47" fmla="*/ 1370008 w 1534505"/>
                    <a:gd name="connsiteY47" fmla="*/ 441841 h 1284422"/>
                    <a:gd name="connsiteX48" fmla="*/ 1337623 w 1534505"/>
                    <a:gd name="connsiteY48" fmla="*/ 172855 h 1284422"/>
                    <a:gd name="connsiteX49" fmla="*/ 1401155 w 1534505"/>
                    <a:gd name="connsiteY49" fmla="*/ 104656 h 1284422"/>
                    <a:gd name="connsiteX50" fmla="*/ 1322860 w 1534505"/>
                    <a:gd name="connsiteY50" fmla="*/ 77320 h 1284422"/>
                    <a:gd name="connsiteX51" fmla="*/ 1275711 w 1534505"/>
                    <a:gd name="connsiteY51" fmla="*/ 358 h 1284422"/>
                    <a:gd name="connsiteX52" fmla="*/ 1250946 w 1534505"/>
                    <a:gd name="connsiteY52" fmla="*/ 73033 h 1284422"/>
                    <a:gd name="connsiteX53" fmla="*/ 1070828 w 1534505"/>
                    <a:gd name="connsiteY53" fmla="*/ 11216 h 1284422"/>
                    <a:gd name="connsiteX54" fmla="*/ 790698 w 1534505"/>
                    <a:gd name="connsiteY54" fmla="*/ 44458 h 1284422"/>
                    <a:gd name="connsiteX55" fmla="*/ 658872 w 1534505"/>
                    <a:gd name="connsiteY55" fmla="*/ 20170 h 1284422"/>
                    <a:gd name="connsiteX56" fmla="*/ 619915 w 1534505"/>
                    <a:gd name="connsiteY56" fmla="*/ 33695 h 1284422"/>
                    <a:gd name="connsiteX57" fmla="*/ 641155 w 1534505"/>
                    <a:gd name="connsiteY57" fmla="*/ 170379 h 1284422"/>
                    <a:gd name="connsiteX58" fmla="*/ 582386 w 1534505"/>
                    <a:gd name="connsiteY58" fmla="*/ 190000 h 1284422"/>
                    <a:gd name="connsiteX59" fmla="*/ 582005 w 1534505"/>
                    <a:gd name="connsiteY59" fmla="*/ 190096 h 1284422"/>
                    <a:gd name="connsiteX60" fmla="*/ 581815 w 1534505"/>
                    <a:gd name="connsiteY60" fmla="*/ 190191 h 1284422"/>
                    <a:gd name="connsiteX61" fmla="*/ 578386 w 1534505"/>
                    <a:gd name="connsiteY61" fmla="*/ 191810 h 1284422"/>
                    <a:gd name="connsiteX62" fmla="*/ 509234 w 1534505"/>
                    <a:gd name="connsiteY62" fmla="*/ 297442 h 1284422"/>
                    <a:gd name="connsiteX63" fmla="*/ 500471 w 1534505"/>
                    <a:gd name="connsiteY63" fmla="*/ 374119 h 1284422"/>
                    <a:gd name="connsiteX64" fmla="*/ 520855 w 1534505"/>
                    <a:gd name="connsiteY64" fmla="*/ 416791 h 1284422"/>
                    <a:gd name="connsiteX65" fmla="*/ 353119 w 1534505"/>
                    <a:gd name="connsiteY65" fmla="*/ 495658 h 1284422"/>
                    <a:gd name="connsiteX66" fmla="*/ 277491 w 1534505"/>
                    <a:gd name="connsiteY66" fmla="*/ 601290 h 1284422"/>
                    <a:gd name="connsiteX67" fmla="*/ 152999 w 1534505"/>
                    <a:gd name="connsiteY67" fmla="*/ 659964 h 1284422"/>
                    <a:gd name="connsiteX68" fmla="*/ 28 w 1534505"/>
                    <a:gd name="connsiteY68" fmla="*/ 804934 h 1284422"/>
                    <a:gd name="connsiteX69" fmla="*/ 120424 w 1534505"/>
                    <a:gd name="connsiteY69" fmla="*/ 991148 h 1284422"/>
                    <a:gd name="connsiteX70" fmla="*/ 446560 w 1534505"/>
                    <a:gd name="connsiteY70" fmla="*/ 818555 h 1284422"/>
                    <a:gd name="connsiteX71" fmla="*/ 446560 w 1534505"/>
                    <a:gd name="connsiteY71" fmla="*/ 818555 h 1284422"/>
                    <a:gd name="connsiteX72" fmla="*/ 498090 w 1534505"/>
                    <a:gd name="connsiteY72" fmla="*/ 852274 h 1284422"/>
                    <a:gd name="connsiteX73" fmla="*/ 559431 w 1534505"/>
                    <a:gd name="connsiteY73" fmla="*/ 841129 h 1284422"/>
                    <a:gd name="connsiteX74" fmla="*/ 616867 w 1534505"/>
                    <a:gd name="connsiteY74" fmla="*/ 820651 h 1284422"/>
                    <a:gd name="connsiteX75" fmla="*/ 643251 w 1534505"/>
                    <a:gd name="connsiteY75" fmla="*/ 733211 h 1284422"/>
                    <a:gd name="connsiteX76" fmla="*/ 695543 w 1534505"/>
                    <a:gd name="connsiteY76" fmla="*/ 649201 h 1284422"/>
                    <a:gd name="connsiteX77" fmla="*/ 633440 w 1534505"/>
                    <a:gd name="connsiteY77" fmla="*/ 659488 h 1284422"/>
                    <a:gd name="connsiteX78" fmla="*/ 579433 w 1534505"/>
                    <a:gd name="connsiteY78" fmla="*/ 623483 h 1284422"/>
                    <a:gd name="connsiteX79" fmla="*/ 665444 w 1534505"/>
                    <a:gd name="connsiteY79" fmla="*/ 613577 h 1284422"/>
                    <a:gd name="connsiteX80" fmla="*/ 685447 w 1534505"/>
                    <a:gd name="connsiteY80" fmla="*/ 603862 h 1284422"/>
                    <a:gd name="connsiteX81" fmla="*/ 633440 w 1534505"/>
                    <a:gd name="connsiteY81" fmla="*/ 659488 h 1284422"/>
                    <a:gd name="connsiteX82" fmla="*/ 679160 w 1534505"/>
                    <a:gd name="connsiteY82" fmla="*/ 588145 h 1284422"/>
                    <a:gd name="connsiteX83" fmla="*/ 642870 w 1534505"/>
                    <a:gd name="connsiteY83" fmla="*/ 602814 h 1284422"/>
                    <a:gd name="connsiteX84" fmla="*/ 565051 w 1534505"/>
                    <a:gd name="connsiteY84" fmla="*/ 582621 h 1284422"/>
                    <a:gd name="connsiteX85" fmla="*/ 564860 w 1534505"/>
                    <a:gd name="connsiteY85" fmla="*/ 582145 h 1284422"/>
                    <a:gd name="connsiteX86" fmla="*/ 568765 w 1534505"/>
                    <a:gd name="connsiteY86" fmla="*/ 577382 h 1284422"/>
                    <a:gd name="connsiteX87" fmla="*/ 650776 w 1534505"/>
                    <a:gd name="connsiteY87" fmla="*/ 556713 h 1284422"/>
                    <a:gd name="connsiteX88" fmla="*/ 679065 w 1534505"/>
                    <a:gd name="connsiteY88" fmla="*/ 541282 h 1284422"/>
                    <a:gd name="connsiteX89" fmla="*/ 679160 w 1534505"/>
                    <a:gd name="connsiteY89" fmla="*/ 588145 h 1284422"/>
                    <a:gd name="connsiteX90" fmla="*/ 677065 w 1534505"/>
                    <a:gd name="connsiteY90" fmla="*/ 494705 h 1284422"/>
                    <a:gd name="connsiteX91" fmla="*/ 632488 w 1534505"/>
                    <a:gd name="connsiteY91" fmla="*/ 452986 h 1284422"/>
                    <a:gd name="connsiteX92" fmla="*/ 544477 w 1534505"/>
                    <a:gd name="connsiteY92" fmla="*/ 446699 h 1284422"/>
                    <a:gd name="connsiteX93" fmla="*/ 542762 w 1534505"/>
                    <a:gd name="connsiteY93" fmla="*/ 418505 h 1284422"/>
                    <a:gd name="connsiteX94" fmla="*/ 564670 w 1534505"/>
                    <a:gd name="connsiteY94" fmla="*/ 422982 h 1284422"/>
                    <a:gd name="connsiteX95" fmla="*/ 659443 w 1534505"/>
                    <a:gd name="connsiteY95" fmla="*/ 362212 h 1284422"/>
                    <a:gd name="connsiteX96" fmla="*/ 682875 w 1534505"/>
                    <a:gd name="connsiteY96" fmla="*/ 211241 h 1284422"/>
                    <a:gd name="connsiteX97" fmla="*/ 650204 w 1534505"/>
                    <a:gd name="connsiteY97" fmla="*/ 185238 h 1284422"/>
                    <a:gd name="connsiteX98" fmla="*/ 659253 w 1534505"/>
                    <a:gd name="connsiteY98" fmla="*/ 183809 h 1284422"/>
                    <a:gd name="connsiteX99" fmla="*/ 664396 w 1534505"/>
                    <a:gd name="connsiteY99" fmla="*/ 183047 h 1284422"/>
                    <a:gd name="connsiteX100" fmla="*/ 836132 w 1534505"/>
                    <a:gd name="connsiteY100" fmla="*/ 197716 h 1284422"/>
                    <a:gd name="connsiteX101" fmla="*/ 865374 w 1534505"/>
                    <a:gd name="connsiteY101" fmla="*/ 206288 h 1284422"/>
                    <a:gd name="connsiteX102" fmla="*/ 865564 w 1534505"/>
                    <a:gd name="connsiteY102" fmla="*/ 206479 h 1284422"/>
                    <a:gd name="connsiteX103" fmla="*/ 852610 w 1534505"/>
                    <a:gd name="connsiteY103" fmla="*/ 402408 h 1284422"/>
                    <a:gd name="connsiteX104" fmla="*/ 844228 w 1534505"/>
                    <a:gd name="connsiteY104" fmla="*/ 402313 h 1284422"/>
                    <a:gd name="connsiteX105" fmla="*/ 677065 w 1534505"/>
                    <a:gd name="connsiteY105" fmla="*/ 494705 h 1284422"/>
                    <a:gd name="connsiteX106" fmla="*/ 894520 w 1534505"/>
                    <a:gd name="connsiteY106" fmla="*/ 218575 h 1284422"/>
                    <a:gd name="connsiteX107" fmla="*/ 946051 w 1534505"/>
                    <a:gd name="connsiteY107" fmla="*/ 298109 h 1284422"/>
                    <a:gd name="connsiteX108" fmla="*/ 909284 w 1534505"/>
                    <a:gd name="connsiteY108" fmla="*/ 394121 h 1284422"/>
                    <a:gd name="connsiteX109" fmla="*/ 874613 w 1534505"/>
                    <a:gd name="connsiteY109" fmla="*/ 402789 h 1284422"/>
                    <a:gd name="connsiteX110" fmla="*/ 894520 w 1534505"/>
                    <a:gd name="connsiteY110" fmla="*/ 218575 h 1284422"/>
                    <a:gd name="connsiteX111" fmla="*/ 844133 w 1534505"/>
                    <a:gd name="connsiteY111" fmla="*/ 419839 h 1284422"/>
                    <a:gd name="connsiteX112" fmla="*/ 859945 w 1534505"/>
                    <a:gd name="connsiteY112" fmla="*/ 419458 h 1284422"/>
                    <a:gd name="connsiteX113" fmla="*/ 854611 w 1534505"/>
                    <a:gd name="connsiteY113" fmla="*/ 457272 h 1284422"/>
                    <a:gd name="connsiteX114" fmla="*/ 865088 w 1534505"/>
                    <a:gd name="connsiteY114" fmla="*/ 480227 h 1284422"/>
                    <a:gd name="connsiteX115" fmla="*/ 885948 w 1534505"/>
                    <a:gd name="connsiteY115" fmla="*/ 480513 h 1284422"/>
                    <a:gd name="connsiteX116" fmla="*/ 898521 w 1534505"/>
                    <a:gd name="connsiteY116" fmla="*/ 435745 h 1284422"/>
                    <a:gd name="connsiteX117" fmla="*/ 892044 w 1534505"/>
                    <a:gd name="connsiteY117" fmla="*/ 416695 h 1284422"/>
                    <a:gd name="connsiteX118" fmla="*/ 941383 w 1534505"/>
                    <a:gd name="connsiteY118" fmla="*/ 382215 h 1284422"/>
                    <a:gd name="connsiteX119" fmla="*/ 963005 w 1534505"/>
                    <a:gd name="connsiteY119" fmla="*/ 275249 h 1284422"/>
                    <a:gd name="connsiteX120" fmla="*/ 1040824 w 1534505"/>
                    <a:gd name="connsiteY120" fmla="*/ 274201 h 1284422"/>
                    <a:gd name="connsiteX121" fmla="*/ 1120168 w 1534505"/>
                    <a:gd name="connsiteY121" fmla="*/ 261819 h 1284422"/>
                    <a:gd name="connsiteX122" fmla="*/ 1217894 w 1534505"/>
                    <a:gd name="connsiteY122" fmla="*/ 206383 h 1284422"/>
                    <a:gd name="connsiteX123" fmla="*/ 1204845 w 1534505"/>
                    <a:gd name="connsiteY123" fmla="*/ 322017 h 1284422"/>
                    <a:gd name="connsiteX124" fmla="*/ 1221323 w 1534505"/>
                    <a:gd name="connsiteY124" fmla="*/ 336209 h 1284422"/>
                    <a:gd name="connsiteX125" fmla="*/ 1242373 w 1534505"/>
                    <a:gd name="connsiteY125" fmla="*/ 443556 h 1284422"/>
                    <a:gd name="connsiteX126" fmla="*/ 1242373 w 1534505"/>
                    <a:gd name="connsiteY126" fmla="*/ 444889 h 1284422"/>
                    <a:gd name="connsiteX127" fmla="*/ 1193320 w 1534505"/>
                    <a:gd name="connsiteY127" fmla="*/ 528043 h 1284422"/>
                    <a:gd name="connsiteX128" fmla="*/ 973102 w 1534505"/>
                    <a:gd name="connsiteY128" fmla="*/ 469464 h 1284422"/>
                    <a:gd name="connsiteX129" fmla="*/ 878804 w 1534505"/>
                    <a:gd name="connsiteY129" fmla="*/ 490514 h 1284422"/>
                    <a:gd name="connsiteX130" fmla="*/ 770791 w 1534505"/>
                    <a:gd name="connsiteY130" fmla="*/ 549093 h 1284422"/>
                    <a:gd name="connsiteX131" fmla="*/ 756598 w 1534505"/>
                    <a:gd name="connsiteY131" fmla="*/ 442413 h 1284422"/>
                    <a:gd name="connsiteX132" fmla="*/ 844133 w 1534505"/>
                    <a:gd name="connsiteY132" fmla="*/ 419839 h 1284422"/>
                    <a:gd name="connsiteX133" fmla="*/ 973102 w 1534505"/>
                    <a:gd name="connsiteY133" fmla="*/ 855893 h 1284422"/>
                    <a:gd name="connsiteX134" fmla="*/ 973483 w 1534505"/>
                    <a:gd name="connsiteY134" fmla="*/ 870371 h 1284422"/>
                    <a:gd name="connsiteX135" fmla="*/ 972530 w 1534505"/>
                    <a:gd name="connsiteY135" fmla="*/ 872657 h 1284422"/>
                    <a:gd name="connsiteX136" fmla="*/ 950813 w 1534505"/>
                    <a:gd name="connsiteY136" fmla="*/ 879991 h 1284422"/>
                    <a:gd name="connsiteX137" fmla="*/ 973102 w 1534505"/>
                    <a:gd name="connsiteY137" fmla="*/ 855893 h 1284422"/>
                    <a:gd name="connsiteX138" fmla="*/ 951575 w 1534505"/>
                    <a:gd name="connsiteY138" fmla="*/ 923806 h 1284422"/>
                    <a:gd name="connsiteX139" fmla="*/ 945003 w 1534505"/>
                    <a:gd name="connsiteY139" fmla="*/ 900565 h 1284422"/>
                    <a:gd name="connsiteX140" fmla="*/ 979674 w 1534505"/>
                    <a:gd name="connsiteY140" fmla="*/ 888754 h 1284422"/>
                    <a:gd name="connsiteX141" fmla="*/ 981198 w 1534505"/>
                    <a:gd name="connsiteY141" fmla="*/ 888088 h 1284422"/>
                    <a:gd name="connsiteX142" fmla="*/ 992723 w 1534505"/>
                    <a:gd name="connsiteY142" fmla="*/ 896279 h 1284422"/>
                    <a:gd name="connsiteX143" fmla="*/ 957481 w 1534505"/>
                    <a:gd name="connsiteY143" fmla="*/ 931522 h 1284422"/>
                    <a:gd name="connsiteX144" fmla="*/ 951575 w 1534505"/>
                    <a:gd name="connsiteY144" fmla="*/ 923806 h 1284422"/>
                    <a:gd name="connsiteX145" fmla="*/ 1008820 w 1534505"/>
                    <a:gd name="connsiteY145" fmla="*/ 957525 h 1284422"/>
                    <a:gd name="connsiteX146" fmla="*/ 1007487 w 1534505"/>
                    <a:gd name="connsiteY146" fmla="*/ 957239 h 1284422"/>
                    <a:gd name="connsiteX147" fmla="*/ 970816 w 1534505"/>
                    <a:gd name="connsiteY147" fmla="*/ 942666 h 1284422"/>
                    <a:gd name="connsiteX148" fmla="*/ 1009392 w 1534505"/>
                    <a:gd name="connsiteY148" fmla="*/ 903994 h 1284422"/>
                    <a:gd name="connsiteX149" fmla="*/ 1023870 w 1534505"/>
                    <a:gd name="connsiteY149" fmla="*/ 908757 h 1284422"/>
                    <a:gd name="connsiteX150" fmla="*/ 1008820 w 1534505"/>
                    <a:gd name="connsiteY150" fmla="*/ 957525 h 1284422"/>
                    <a:gd name="connsiteX151" fmla="*/ 1057779 w 1534505"/>
                    <a:gd name="connsiteY151" fmla="*/ 962764 h 1284422"/>
                    <a:gd name="connsiteX152" fmla="*/ 1026061 w 1534505"/>
                    <a:gd name="connsiteY152" fmla="*/ 960382 h 1284422"/>
                    <a:gd name="connsiteX153" fmla="*/ 1040729 w 1534505"/>
                    <a:gd name="connsiteY153" fmla="*/ 912757 h 1284422"/>
                    <a:gd name="connsiteX154" fmla="*/ 1064923 w 1534505"/>
                    <a:gd name="connsiteY154" fmla="*/ 915805 h 1284422"/>
                    <a:gd name="connsiteX155" fmla="*/ 1057779 w 1534505"/>
                    <a:gd name="connsiteY155" fmla="*/ 962764 h 1284422"/>
                    <a:gd name="connsiteX156" fmla="*/ 1075210 w 1534505"/>
                    <a:gd name="connsiteY156" fmla="*/ 962573 h 1284422"/>
                    <a:gd name="connsiteX157" fmla="*/ 1082258 w 1534505"/>
                    <a:gd name="connsiteY157" fmla="*/ 916472 h 1284422"/>
                    <a:gd name="connsiteX158" fmla="*/ 1113024 w 1534505"/>
                    <a:gd name="connsiteY158" fmla="*/ 914758 h 1284422"/>
                    <a:gd name="connsiteX159" fmla="*/ 1116453 w 1534505"/>
                    <a:gd name="connsiteY159" fmla="*/ 958477 h 1284422"/>
                    <a:gd name="connsiteX160" fmla="*/ 1075210 w 1534505"/>
                    <a:gd name="connsiteY160" fmla="*/ 962573 h 1284422"/>
                    <a:gd name="connsiteX161" fmla="*/ 1133884 w 1534505"/>
                    <a:gd name="connsiteY161" fmla="*/ 955429 h 1284422"/>
                    <a:gd name="connsiteX162" fmla="*/ 1130074 w 1534505"/>
                    <a:gd name="connsiteY162" fmla="*/ 912186 h 1284422"/>
                    <a:gd name="connsiteX163" fmla="*/ 1147695 w 1534505"/>
                    <a:gd name="connsiteY163" fmla="*/ 908090 h 1284422"/>
                    <a:gd name="connsiteX164" fmla="*/ 1158268 w 1534505"/>
                    <a:gd name="connsiteY164" fmla="*/ 950381 h 1284422"/>
                    <a:gd name="connsiteX165" fmla="*/ 1133884 w 1534505"/>
                    <a:gd name="connsiteY165" fmla="*/ 955429 h 1284422"/>
                    <a:gd name="connsiteX166" fmla="*/ 990818 w 1534505"/>
                    <a:gd name="connsiteY166" fmla="*/ 873229 h 1284422"/>
                    <a:gd name="connsiteX167" fmla="*/ 990818 w 1534505"/>
                    <a:gd name="connsiteY167" fmla="*/ 870466 h 1284422"/>
                    <a:gd name="connsiteX168" fmla="*/ 991009 w 1534505"/>
                    <a:gd name="connsiteY168" fmla="*/ 843320 h 1284422"/>
                    <a:gd name="connsiteX169" fmla="*/ 1015583 w 1534505"/>
                    <a:gd name="connsiteY169" fmla="*/ 843701 h 1284422"/>
                    <a:gd name="connsiteX170" fmla="*/ 1199511 w 1534505"/>
                    <a:gd name="connsiteY170" fmla="*/ 742355 h 1284422"/>
                    <a:gd name="connsiteX171" fmla="*/ 1205131 w 1534505"/>
                    <a:gd name="connsiteY171" fmla="*/ 734640 h 1284422"/>
                    <a:gd name="connsiteX172" fmla="*/ 1205035 w 1534505"/>
                    <a:gd name="connsiteY172" fmla="*/ 830366 h 1284422"/>
                    <a:gd name="connsiteX173" fmla="*/ 990818 w 1534505"/>
                    <a:gd name="connsiteY173" fmla="*/ 873229 h 1284422"/>
                    <a:gd name="connsiteX174" fmla="*/ 1175032 w 1534505"/>
                    <a:gd name="connsiteY174" fmla="*/ 945809 h 1284422"/>
                    <a:gd name="connsiteX175" fmla="*/ 1164173 w 1534505"/>
                    <a:gd name="connsiteY175" fmla="*/ 902470 h 1284422"/>
                    <a:gd name="connsiteX176" fmla="*/ 1177794 w 1534505"/>
                    <a:gd name="connsiteY176" fmla="*/ 896279 h 1284422"/>
                    <a:gd name="connsiteX177" fmla="*/ 1208464 w 1534505"/>
                    <a:gd name="connsiteY177" fmla="*/ 931712 h 1284422"/>
                    <a:gd name="connsiteX178" fmla="*/ 1175032 w 1534505"/>
                    <a:gd name="connsiteY178" fmla="*/ 945809 h 1284422"/>
                    <a:gd name="connsiteX179" fmla="*/ 1229229 w 1534505"/>
                    <a:gd name="connsiteY179" fmla="*/ 915805 h 1284422"/>
                    <a:gd name="connsiteX180" fmla="*/ 1222752 w 1534505"/>
                    <a:gd name="connsiteY180" fmla="*/ 921520 h 1284422"/>
                    <a:gd name="connsiteX181" fmla="*/ 1193224 w 1534505"/>
                    <a:gd name="connsiteY181" fmla="*/ 886754 h 1284422"/>
                    <a:gd name="connsiteX182" fmla="*/ 1208369 w 1534505"/>
                    <a:gd name="connsiteY182" fmla="*/ 872276 h 1284422"/>
                    <a:gd name="connsiteX183" fmla="*/ 1247422 w 1534505"/>
                    <a:gd name="connsiteY183" fmla="*/ 890850 h 1284422"/>
                    <a:gd name="connsiteX184" fmla="*/ 1247422 w 1534505"/>
                    <a:gd name="connsiteY184" fmla="*/ 890850 h 1284422"/>
                    <a:gd name="connsiteX185" fmla="*/ 1229229 w 1534505"/>
                    <a:gd name="connsiteY185" fmla="*/ 915805 h 1284422"/>
                    <a:gd name="connsiteX186" fmla="*/ 1223704 w 1534505"/>
                    <a:gd name="connsiteY186" fmla="*/ 803220 h 1284422"/>
                    <a:gd name="connsiteX187" fmla="*/ 1244183 w 1534505"/>
                    <a:gd name="connsiteY187" fmla="*/ 821317 h 1284422"/>
                    <a:gd name="connsiteX188" fmla="*/ 1222752 w 1534505"/>
                    <a:gd name="connsiteY188" fmla="*/ 823984 h 1284422"/>
                    <a:gd name="connsiteX189" fmla="*/ 1223704 w 1534505"/>
                    <a:gd name="connsiteY189" fmla="*/ 803220 h 1284422"/>
                    <a:gd name="connsiteX190" fmla="*/ 1221609 w 1534505"/>
                    <a:gd name="connsiteY190" fmla="*/ 842653 h 1284422"/>
                    <a:gd name="connsiteX191" fmla="*/ 1253327 w 1534505"/>
                    <a:gd name="connsiteY191" fmla="*/ 839129 h 1284422"/>
                    <a:gd name="connsiteX192" fmla="*/ 1253518 w 1534505"/>
                    <a:gd name="connsiteY192" fmla="*/ 839129 h 1284422"/>
                    <a:gd name="connsiteX193" fmla="*/ 1253899 w 1534505"/>
                    <a:gd name="connsiteY193" fmla="*/ 874657 h 1284422"/>
                    <a:gd name="connsiteX194" fmla="*/ 1217513 w 1534505"/>
                    <a:gd name="connsiteY194" fmla="*/ 857227 h 1284422"/>
                    <a:gd name="connsiteX195" fmla="*/ 1221609 w 1534505"/>
                    <a:gd name="connsiteY195" fmla="*/ 842653 h 1284422"/>
                    <a:gd name="connsiteX196" fmla="*/ 1206750 w 1534505"/>
                    <a:gd name="connsiteY196" fmla="*/ 700064 h 1284422"/>
                    <a:gd name="connsiteX197" fmla="*/ 1041872 w 1534505"/>
                    <a:gd name="connsiteY197" fmla="*/ 823603 h 1284422"/>
                    <a:gd name="connsiteX198" fmla="*/ 830703 w 1534505"/>
                    <a:gd name="connsiteY198" fmla="*/ 766834 h 1284422"/>
                    <a:gd name="connsiteX199" fmla="*/ 768219 w 1534505"/>
                    <a:gd name="connsiteY199" fmla="*/ 566809 h 1284422"/>
                    <a:gd name="connsiteX200" fmla="*/ 857087 w 1534505"/>
                    <a:gd name="connsiteY200" fmla="*/ 525471 h 1284422"/>
                    <a:gd name="connsiteX201" fmla="*/ 1009106 w 1534505"/>
                    <a:gd name="connsiteY201" fmla="*/ 493372 h 1284422"/>
                    <a:gd name="connsiteX202" fmla="*/ 1226276 w 1534505"/>
                    <a:gd name="connsiteY202" fmla="*/ 536901 h 1284422"/>
                    <a:gd name="connsiteX203" fmla="*/ 1224943 w 1534505"/>
                    <a:gd name="connsiteY203" fmla="*/ 593670 h 1284422"/>
                    <a:gd name="connsiteX204" fmla="*/ 1206750 w 1534505"/>
                    <a:gd name="connsiteY204" fmla="*/ 700064 h 1284422"/>
                    <a:gd name="connsiteX205" fmla="*/ 1222847 w 1534505"/>
                    <a:gd name="connsiteY205" fmla="*/ 519661 h 1284422"/>
                    <a:gd name="connsiteX206" fmla="*/ 1211131 w 1534505"/>
                    <a:gd name="connsiteY206" fmla="*/ 524137 h 1284422"/>
                    <a:gd name="connsiteX207" fmla="*/ 1271901 w 1534505"/>
                    <a:gd name="connsiteY207" fmla="*/ 455938 h 1284422"/>
                    <a:gd name="connsiteX208" fmla="*/ 1264852 w 1534505"/>
                    <a:gd name="connsiteY208" fmla="*/ 466606 h 1284422"/>
                    <a:gd name="connsiteX209" fmla="*/ 1236277 w 1534505"/>
                    <a:gd name="connsiteY209" fmla="*/ 488038 h 1284422"/>
                    <a:gd name="connsiteX210" fmla="*/ 1222847 w 1534505"/>
                    <a:gd name="connsiteY210" fmla="*/ 519661 h 1284422"/>
                    <a:gd name="connsiteX211" fmla="*/ 1247041 w 1534505"/>
                    <a:gd name="connsiteY211" fmla="*/ 635580 h 1284422"/>
                    <a:gd name="connsiteX212" fmla="*/ 1246755 w 1534505"/>
                    <a:gd name="connsiteY212" fmla="*/ 623578 h 1284422"/>
                    <a:gd name="connsiteX213" fmla="*/ 1271996 w 1534505"/>
                    <a:gd name="connsiteY213" fmla="*/ 609196 h 1284422"/>
                    <a:gd name="connsiteX214" fmla="*/ 1280092 w 1534505"/>
                    <a:gd name="connsiteY214" fmla="*/ 611767 h 1284422"/>
                    <a:gd name="connsiteX215" fmla="*/ 1247041 w 1534505"/>
                    <a:gd name="connsiteY215" fmla="*/ 635580 h 1284422"/>
                    <a:gd name="connsiteX216" fmla="*/ 1374866 w 1534505"/>
                    <a:gd name="connsiteY216" fmla="*/ 504040 h 1284422"/>
                    <a:gd name="connsiteX217" fmla="*/ 1268472 w 1534505"/>
                    <a:gd name="connsiteY217" fmla="*/ 588336 h 1284422"/>
                    <a:gd name="connsiteX218" fmla="*/ 1256375 w 1534505"/>
                    <a:gd name="connsiteY218" fmla="*/ 599575 h 1284422"/>
                    <a:gd name="connsiteX219" fmla="*/ 1245993 w 1534505"/>
                    <a:gd name="connsiteY219" fmla="*/ 605576 h 1284422"/>
                    <a:gd name="connsiteX220" fmla="*/ 1244564 w 1534505"/>
                    <a:gd name="connsiteY220" fmla="*/ 523375 h 1284422"/>
                    <a:gd name="connsiteX221" fmla="*/ 1242564 w 1534505"/>
                    <a:gd name="connsiteY221" fmla="*/ 517660 h 1284422"/>
                    <a:gd name="connsiteX222" fmla="*/ 1246183 w 1534505"/>
                    <a:gd name="connsiteY222" fmla="*/ 505754 h 1284422"/>
                    <a:gd name="connsiteX223" fmla="*/ 1264948 w 1534505"/>
                    <a:gd name="connsiteY223" fmla="*/ 484132 h 1284422"/>
                    <a:gd name="connsiteX224" fmla="*/ 1276663 w 1534505"/>
                    <a:gd name="connsiteY224" fmla="*/ 481465 h 1284422"/>
                    <a:gd name="connsiteX225" fmla="*/ 1331527 w 1534505"/>
                    <a:gd name="connsiteY225" fmla="*/ 441651 h 1284422"/>
                    <a:gd name="connsiteX226" fmla="*/ 1374866 w 1534505"/>
                    <a:gd name="connsiteY226" fmla="*/ 504040 h 1284422"/>
                    <a:gd name="connsiteX227" fmla="*/ 630202 w 1534505"/>
                    <a:gd name="connsiteY227" fmla="*/ 75510 h 1284422"/>
                    <a:gd name="connsiteX228" fmla="*/ 716689 w 1534505"/>
                    <a:gd name="connsiteY228" fmla="*/ 56936 h 1284422"/>
                    <a:gd name="connsiteX229" fmla="*/ 884233 w 1534505"/>
                    <a:gd name="connsiteY229" fmla="*/ 45697 h 1284422"/>
                    <a:gd name="connsiteX230" fmla="*/ 1260376 w 1534505"/>
                    <a:gd name="connsiteY230" fmla="*/ 100942 h 1284422"/>
                    <a:gd name="connsiteX231" fmla="*/ 1270567 w 1534505"/>
                    <a:gd name="connsiteY231" fmla="*/ 99703 h 1284422"/>
                    <a:gd name="connsiteX232" fmla="*/ 1273139 w 1534505"/>
                    <a:gd name="connsiteY232" fmla="*/ 91131 h 1284422"/>
                    <a:gd name="connsiteX233" fmla="*/ 1281616 w 1534505"/>
                    <a:gd name="connsiteY233" fmla="*/ 17217 h 1284422"/>
                    <a:gd name="connsiteX234" fmla="*/ 1305524 w 1534505"/>
                    <a:gd name="connsiteY234" fmla="*/ 88178 h 1284422"/>
                    <a:gd name="connsiteX235" fmla="*/ 1316478 w 1534505"/>
                    <a:gd name="connsiteY235" fmla="*/ 96560 h 1284422"/>
                    <a:gd name="connsiteX236" fmla="*/ 1369913 w 1534505"/>
                    <a:gd name="connsiteY236" fmla="*/ 99799 h 1284422"/>
                    <a:gd name="connsiteX237" fmla="*/ 1323622 w 1534505"/>
                    <a:gd name="connsiteY237" fmla="*/ 159330 h 1284422"/>
                    <a:gd name="connsiteX238" fmla="*/ 1317621 w 1534505"/>
                    <a:gd name="connsiteY238" fmla="*/ 167902 h 1284422"/>
                    <a:gd name="connsiteX239" fmla="*/ 1317811 w 1534505"/>
                    <a:gd name="connsiteY239" fmla="*/ 169426 h 1284422"/>
                    <a:gd name="connsiteX240" fmla="*/ 1318097 w 1534505"/>
                    <a:gd name="connsiteY240" fmla="*/ 170474 h 1284422"/>
                    <a:gd name="connsiteX241" fmla="*/ 1318478 w 1534505"/>
                    <a:gd name="connsiteY241" fmla="*/ 172093 h 1284422"/>
                    <a:gd name="connsiteX242" fmla="*/ 1354197 w 1534505"/>
                    <a:gd name="connsiteY242" fmla="*/ 432031 h 1284422"/>
                    <a:gd name="connsiteX243" fmla="*/ 1287141 w 1534505"/>
                    <a:gd name="connsiteY243" fmla="*/ 441079 h 1284422"/>
                    <a:gd name="connsiteX244" fmla="*/ 1260947 w 1534505"/>
                    <a:gd name="connsiteY244" fmla="*/ 438793 h 1284422"/>
                    <a:gd name="connsiteX245" fmla="*/ 1249898 w 1534505"/>
                    <a:gd name="connsiteY245" fmla="*/ 328303 h 1284422"/>
                    <a:gd name="connsiteX246" fmla="*/ 1239516 w 1534505"/>
                    <a:gd name="connsiteY246" fmla="*/ 323160 h 1284422"/>
                    <a:gd name="connsiteX247" fmla="*/ 1220656 w 1534505"/>
                    <a:gd name="connsiteY247" fmla="*/ 271249 h 1284422"/>
                    <a:gd name="connsiteX248" fmla="*/ 1237801 w 1534505"/>
                    <a:gd name="connsiteY248" fmla="*/ 186286 h 1284422"/>
                    <a:gd name="connsiteX249" fmla="*/ 1230848 w 1534505"/>
                    <a:gd name="connsiteY249" fmla="*/ 178094 h 1284422"/>
                    <a:gd name="connsiteX250" fmla="*/ 1217323 w 1534505"/>
                    <a:gd name="connsiteY250" fmla="*/ 179713 h 1284422"/>
                    <a:gd name="connsiteX251" fmla="*/ 1093212 w 1534505"/>
                    <a:gd name="connsiteY251" fmla="*/ 250579 h 1284422"/>
                    <a:gd name="connsiteX252" fmla="*/ 958624 w 1534505"/>
                    <a:gd name="connsiteY252" fmla="*/ 258390 h 1284422"/>
                    <a:gd name="connsiteX253" fmla="*/ 955004 w 1534505"/>
                    <a:gd name="connsiteY253" fmla="*/ 250103 h 1284422"/>
                    <a:gd name="connsiteX254" fmla="*/ 840895 w 1534505"/>
                    <a:gd name="connsiteY254" fmla="*/ 180952 h 1284422"/>
                    <a:gd name="connsiteX255" fmla="*/ 663730 w 1534505"/>
                    <a:gd name="connsiteY255" fmla="*/ 166759 h 1284422"/>
                    <a:gd name="connsiteX256" fmla="*/ 630202 w 1534505"/>
                    <a:gd name="connsiteY256" fmla="*/ 75510 h 1284422"/>
                    <a:gd name="connsiteX257" fmla="*/ 522379 w 1534505"/>
                    <a:gd name="connsiteY257" fmla="*/ 316588 h 1284422"/>
                    <a:gd name="connsiteX258" fmla="*/ 590197 w 1534505"/>
                    <a:gd name="connsiteY258" fmla="*/ 205812 h 1284422"/>
                    <a:gd name="connsiteX259" fmla="*/ 672112 w 1534505"/>
                    <a:gd name="connsiteY259" fmla="*/ 240578 h 1284422"/>
                    <a:gd name="connsiteX260" fmla="*/ 650966 w 1534505"/>
                    <a:gd name="connsiteY260" fmla="*/ 336209 h 1284422"/>
                    <a:gd name="connsiteX261" fmla="*/ 594864 w 1534505"/>
                    <a:gd name="connsiteY261" fmla="*/ 403551 h 1284422"/>
                    <a:gd name="connsiteX262" fmla="*/ 530570 w 1534505"/>
                    <a:gd name="connsiteY262" fmla="*/ 392121 h 1284422"/>
                    <a:gd name="connsiteX263" fmla="*/ 522379 w 1534505"/>
                    <a:gd name="connsiteY263" fmla="*/ 316588 h 1284422"/>
                    <a:gd name="connsiteX264" fmla="*/ 443702 w 1534505"/>
                    <a:gd name="connsiteY264" fmla="*/ 687301 h 1284422"/>
                    <a:gd name="connsiteX265" fmla="*/ 454180 w 1534505"/>
                    <a:gd name="connsiteY265" fmla="*/ 681205 h 1284422"/>
                    <a:gd name="connsiteX266" fmla="*/ 445988 w 1534505"/>
                    <a:gd name="connsiteY266" fmla="*/ 801315 h 1284422"/>
                    <a:gd name="connsiteX267" fmla="*/ 442083 w 1534505"/>
                    <a:gd name="connsiteY267" fmla="*/ 801791 h 1284422"/>
                    <a:gd name="connsiteX268" fmla="*/ 287778 w 1534505"/>
                    <a:gd name="connsiteY268" fmla="*/ 923711 h 1284422"/>
                    <a:gd name="connsiteX269" fmla="*/ 144522 w 1534505"/>
                    <a:gd name="connsiteY269" fmla="*/ 981623 h 1284422"/>
                    <a:gd name="connsiteX270" fmla="*/ 17554 w 1534505"/>
                    <a:gd name="connsiteY270" fmla="*/ 805030 h 1284422"/>
                    <a:gd name="connsiteX271" fmla="*/ 63845 w 1534505"/>
                    <a:gd name="connsiteY271" fmla="*/ 705017 h 1284422"/>
                    <a:gd name="connsiteX272" fmla="*/ 204148 w 1534505"/>
                    <a:gd name="connsiteY272" fmla="*/ 668346 h 1284422"/>
                    <a:gd name="connsiteX273" fmla="*/ 335403 w 1534505"/>
                    <a:gd name="connsiteY273" fmla="*/ 559666 h 1284422"/>
                    <a:gd name="connsiteX274" fmla="*/ 398268 w 1534505"/>
                    <a:gd name="connsiteY274" fmla="*/ 467940 h 1284422"/>
                    <a:gd name="connsiteX275" fmla="*/ 526665 w 1534505"/>
                    <a:gd name="connsiteY275" fmla="*/ 434317 h 1284422"/>
                    <a:gd name="connsiteX276" fmla="*/ 527046 w 1534505"/>
                    <a:gd name="connsiteY276" fmla="*/ 448795 h 1284422"/>
                    <a:gd name="connsiteX277" fmla="*/ 527046 w 1534505"/>
                    <a:gd name="connsiteY277" fmla="*/ 448985 h 1284422"/>
                    <a:gd name="connsiteX278" fmla="*/ 475611 w 1534505"/>
                    <a:gd name="connsiteY278" fmla="*/ 453176 h 1284422"/>
                    <a:gd name="connsiteX279" fmla="*/ 475611 w 1534505"/>
                    <a:gd name="connsiteY279" fmla="*/ 470607 h 1284422"/>
                    <a:gd name="connsiteX280" fmla="*/ 583624 w 1534505"/>
                    <a:gd name="connsiteY280" fmla="*/ 463177 h 1284422"/>
                    <a:gd name="connsiteX281" fmla="*/ 657634 w 1534505"/>
                    <a:gd name="connsiteY281" fmla="*/ 496610 h 1284422"/>
                    <a:gd name="connsiteX282" fmla="*/ 603436 w 1534505"/>
                    <a:gd name="connsiteY282" fmla="*/ 539092 h 1284422"/>
                    <a:gd name="connsiteX283" fmla="*/ 549049 w 1534505"/>
                    <a:gd name="connsiteY283" fmla="*/ 574810 h 1284422"/>
                    <a:gd name="connsiteX284" fmla="*/ 435130 w 1534505"/>
                    <a:gd name="connsiteY284" fmla="*/ 672442 h 1284422"/>
                    <a:gd name="connsiteX285" fmla="*/ 443702 w 1534505"/>
                    <a:gd name="connsiteY285" fmla="*/ 687301 h 1284422"/>
                    <a:gd name="connsiteX286" fmla="*/ 588101 w 1534505"/>
                    <a:gd name="connsiteY286" fmla="*/ 815126 h 1284422"/>
                    <a:gd name="connsiteX287" fmla="*/ 498280 w 1534505"/>
                    <a:gd name="connsiteY287" fmla="*/ 834843 h 1284422"/>
                    <a:gd name="connsiteX288" fmla="*/ 463895 w 1534505"/>
                    <a:gd name="connsiteY288" fmla="*/ 778264 h 1284422"/>
                    <a:gd name="connsiteX289" fmla="*/ 473706 w 1534505"/>
                    <a:gd name="connsiteY289" fmla="*/ 671203 h 1284422"/>
                    <a:gd name="connsiteX290" fmla="*/ 473706 w 1534505"/>
                    <a:gd name="connsiteY290" fmla="*/ 668822 h 1284422"/>
                    <a:gd name="connsiteX291" fmla="*/ 551239 w 1534505"/>
                    <a:gd name="connsiteY291" fmla="*/ 598337 h 1284422"/>
                    <a:gd name="connsiteX292" fmla="*/ 563812 w 1534505"/>
                    <a:gd name="connsiteY292" fmla="*/ 615577 h 1284422"/>
                    <a:gd name="connsiteX293" fmla="*/ 579433 w 1534505"/>
                    <a:gd name="connsiteY293" fmla="*/ 666060 h 1284422"/>
                    <a:gd name="connsiteX294" fmla="*/ 583624 w 1534505"/>
                    <a:gd name="connsiteY294" fmla="*/ 669394 h 1284422"/>
                    <a:gd name="connsiteX295" fmla="*/ 590959 w 1534505"/>
                    <a:gd name="connsiteY295" fmla="*/ 720162 h 1284422"/>
                    <a:gd name="connsiteX296" fmla="*/ 626392 w 1534505"/>
                    <a:gd name="connsiteY296" fmla="*/ 735402 h 1284422"/>
                    <a:gd name="connsiteX297" fmla="*/ 626392 w 1534505"/>
                    <a:gd name="connsiteY297" fmla="*/ 735688 h 1284422"/>
                    <a:gd name="connsiteX298" fmla="*/ 588101 w 1534505"/>
                    <a:gd name="connsiteY298" fmla="*/ 815126 h 1284422"/>
                    <a:gd name="connsiteX299" fmla="*/ 611628 w 1534505"/>
                    <a:gd name="connsiteY299" fmla="*/ 715399 h 1284422"/>
                    <a:gd name="connsiteX300" fmla="*/ 599912 w 1534505"/>
                    <a:gd name="connsiteY300" fmla="*/ 676347 h 1284422"/>
                    <a:gd name="connsiteX301" fmla="*/ 632964 w 1534505"/>
                    <a:gd name="connsiteY301" fmla="*/ 677014 h 1284422"/>
                    <a:gd name="connsiteX302" fmla="*/ 680875 w 1534505"/>
                    <a:gd name="connsiteY302" fmla="*/ 659964 h 1284422"/>
                    <a:gd name="connsiteX303" fmla="*/ 640393 w 1534505"/>
                    <a:gd name="connsiteY303" fmla="*/ 715876 h 1284422"/>
                    <a:gd name="connsiteX304" fmla="*/ 611628 w 1534505"/>
                    <a:gd name="connsiteY304" fmla="*/ 715399 h 1284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</a:cxnLst>
                  <a:rect l="l" t="t" r="r" b="b"/>
                  <a:pathLst>
                    <a:path w="1534505" h="1284422">
                      <a:moveTo>
                        <a:pt x="695543" y="649201"/>
                      </a:moveTo>
                      <a:cubicBezTo>
                        <a:pt x="711164" y="634627"/>
                        <a:pt x="717165" y="615292"/>
                        <a:pt x="698877" y="592908"/>
                      </a:cubicBezTo>
                      <a:cubicBezTo>
                        <a:pt x="704497" y="586717"/>
                        <a:pt x="708973" y="579287"/>
                        <a:pt x="711450" y="570048"/>
                      </a:cubicBezTo>
                      <a:cubicBezTo>
                        <a:pt x="717451" y="548331"/>
                        <a:pt x="702115" y="532424"/>
                        <a:pt x="683923" y="524518"/>
                      </a:cubicBezTo>
                      <a:cubicBezTo>
                        <a:pt x="684113" y="521280"/>
                        <a:pt x="684113" y="517946"/>
                        <a:pt x="683732" y="514803"/>
                      </a:cubicBezTo>
                      <a:cubicBezTo>
                        <a:pt x="684208" y="514327"/>
                        <a:pt x="684685" y="513850"/>
                        <a:pt x="685066" y="513279"/>
                      </a:cubicBezTo>
                      <a:cubicBezTo>
                        <a:pt x="702306" y="488514"/>
                        <a:pt x="719927" y="468511"/>
                        <a:pt x="739930" y="453462"/>
                      </a:cubicBezTo>
                      <a:cubicBezTo>
                        <a:pt x="742025" y="486799"/>
                        <a:pt x="744787" y="520137"/>
                        <a:pt x="753741" y="552331"/>
                      </a:cubicBezTo>
                      <a:cubicBezTo>
                        <a:pt x="751931" y="553760"/>
                        <a:pt x="750693" y="555856"/>
                        <a:pt x="750693" y="558808"/>
                      </a:cubicBezTo>
                      <a:cubicBezTo>
                        <a:pt x="751360" y="630722"/>
                        <a:pt x="762123" y="712732"/>
                        <a:pt x="810700" y="769978"/>
                      </a:cubicBezTo>
                      <a:cubicBezTo>
                        <a:pt x="847657" y="813602"/>
                        <a:pt x="906712" y="834367"/>
                        <a:pt x="964434" y="841129"/>
                      </a:cubicBezTo>
                      <a:cubicBezTo>
                        <a:pt x="947956" y="851893"/>
                        <a:pt x="934716" y="867704"/>
                        <a:pt x="930049" y="885992"/>
                      </a:cubicBezTo>
                      <a:cubicBezTo>
                        <a:pt x="887758" y="914281"/>
                        <a:pt x="834227" y="910090"/>
                        <a:pt x="790126" y="934760"/>
                      </a:cubicBezTo>
                      <a:cubicBezTo>
                        <a:pt x="760027" y="951619"/>
                        <a:pt x="746883" y="996577"/>
                        <a:pt x="736120" y="1026867"/>
                      </a:cubicBezTo>
                      <a:cubicBezTo>
                        <a:pt x="717546" y="1079350"/>
                        <a:pt x="716974" y="1138595"/>
                        <a:pt x="711259" y="1193364"/>
                      </a:cubicBezTo>
                      <a:cubicBezTo>
                        <a:pt x="709354" y="1211271"/>
                        <a:pt x="707449" y="1229178"/>
                        <a:pt x="705640" y="1247085"/>
                      </a:cubicBezTo>
                      <a:cubicBezTo>
                        <a:pt x="709926" y="1250133"/>
                        <a:pt x="714498" y="1252800"/>
                        <a:pt x="719260" y="1255086"/>
                      </a:cubicBezTo>
                      <a:cubicBezTo>
                        <a:pt x="724785" y="1189554"/>
                        <a:pt x="732500" y="1123831"/>
                        <a:pt x="744978" y="1060966"/>
                      </a:cubicBezTo>
                      <a:cubicBezTo>
                        <a:pt x="753931" y="1015818"/>
                        <a:pt x="773172" y="959144"/>
                        <a:pt x="818416" y="939999"/>
                      </a:cubicBezTo>
                      <a:cubicBezTo>
                        <a:pt x="854611" y="924759"/>
                        <a:pt x="893758" y="925330"/>
                        <a:pt x="928429" y="907042"/>
                      </a:cubicBezTo>
                      <a:cubicBezTo>
                        <a:pt x="929096" y="912853"/>
                        <a:pt x="930525" y="918853"/>
                        <a:pt x="933192" y="924854"/>
                      </a:cubicBezTo>
                      <a:cubicBezTo>
                        <a:pt x="942145" y="945238"/>
                        <a:pt x="958528" y="958382"/>
                        <a:pt x="978055" y="966764"/>
                      </a:cubicBezTo>
                      <a:cubicBezTo>
                        <a:pt x="979483" y="1072492"/>
                        <a:pt x="996343" y="1178886"/>
                        <a:pt x="1007773" y="1284423"/>
                      </a:cubicBezTo>
                      <a:cubicBezTo>
                        <a:pt x="1013488" y="1284042"/>
                        <a:pt x="1019203" y="1283756"/>
                        <a:pt x="1025013" y="1283185"/>
                      </a:cubicBezTo>
                      <a:cubicBezTo>
                        <a:pt x="1013773" y="1180124"/>
                        <a:pt x="997581" y="1076111"/>
                        <a:pt x="995581" y="972860"/>
                      </a:cubicBezTo>
                      <a:cubicBezTo>
                        <a:pt x="1027680" y="981623"/>
                        <a:pt x="1064827" y="980861"/>
                        <a:pt x="1093212" y="978670"/>
                      </a:cubicBezTo>
                      <a:cubicBezTo>
                        <a:pt x="1113691" y="977051"/>
                        <a:pt x="1137122" y="974194"/>
                        <a:pt x="1160268" y="968669"/>
                      </a:cubicBezTo>
                      <a:cubicBezTo>
                        <a:pt x="1145218" y="1068110"/>
                        <a:pt x="1129026" y="1167075"/>
                        <a:pt x="1109690" y="1265849"/>
                      </a:cubicBezTo>
                      <a:cubicBezTo>
                        <a:pt x="1109500" y="1266611"/>
                        <a:pt x="1109309" y="1267469"/>
                        <a:pt x="1109214" y="1268230"/>
                      </a:cubicBezTo>
                      <a:cubicBezTo>
                        <a:pt x="1115500" y="1266611"/>
                        <a:pt x="1121692" y="1264992"/>
                        <a:pt x="1127883" y="1263182"/>
                      </a:cubicBezTo>
                      <a:cubicBezTo>
                        <a:pt x="1147409" y="1163646"/>
                        <a:pt x="1163506" y="1063824"/>
                        <a:pt x="1178651" y="963621"/>
                      </a:cubicBezTo>
                      <a:cubicBezTo>
                        <a:pt x="1211131" y="953334"/>
                        <a:pt x="1240945" y="936760"/>
                        <a:pt x="1257899" y="909138"/>
                      </a:cubicBezTo>
                      <a:cubicBezTo>
                        <a:pt x="1267805" y="892945"/>
                        <a:pt x="1272949" y="876277"/>
                        <a:pt x="1273615" y="860370"/>
                      </a:cubicBezTo>
                      <a:cubicBezTo>
                        <a:pt x="1313144" y="884278"/>
                        <a:pt x="1358864" y="897613"/>
                        <a:pt x="1401822" y="913900"/>
                      </a:cubicBezTo>
                      <a:cubicBezTo>
                        <a:pt x="1425730" y="922949"/>
                        <a:pt x="1450304" y="929045"/>
                        <a:pt x="1474783" y="936189"/>
                      </a:cubicBezTo>
                      <a:cubicBezTo>
                        <a:pt x="1498024" y="942952"/>
                        <a:pt x="1513264" y="961811"/>
                        <a:pt x="1524409" y="983338"/>
                      </a:cubicBezTo>
                      <a:cubicBezTo>
                        <a:pt x="1528028" y="978004"/>
                        <a:pt x="1531362" y="972574"/>
                        <a:pt x="1534505" y="966955"/>
                      </a:cubicBezTo>
                      <a:cubicBezTo>
                        <a:pt x="1521456" y="946095"/>
                        <a:pt x="1504120" y="928759"/>
                        <a:pt x="1479451" y="919425"/>
                      </a:cubicBezTo>
                      <a:cubicBezTo>
                        <a:pt x="1410775" y="893517"/>
                        <a:pt x="1334575" y="880944"/>
                        <a:pt x="1272568" y="839224"/>
                      </a:cubicBezTo>
                      <a:cubicBezTo>
                        <a:pt x="1272282" y="839034"/>
                        <a:pt x="1271996" y="838939"/>
                        <a:pt x="1271710" y="838748"/>
                      </a:cubicBezTo>
                      <a:cubicBezTo>
                        <a:pt x="1266281" y="816364"/>
                        <a:pt x="1250660" y="796743"/>
                        <a:pt x="1224752" y="783789"/>
                      </a:cubicBezTo>
                      <a:cubicBezTo>
                        <a:pt x="1224466" y="783598"/>
                        <a:pt x="1224181" y="783694"/>
                        <a:pt x="1223895" y="783598"/>
                      </a:cubicBezTo>
                      <a:cubicBezTo>
                        <a:pt x="1223990" y="760453"/>
                        <a:pt x="1223133" y="737402"/>
                        <a:pt x="1221418" y="714161"/>
                      </a:cubicBezTo>
                      <a:cubicBezTo>
                        <a:pt x="1221323" y="713399"/>
                        <a:pt x="1221037" y="712828"/>
                        <a:pt x="1220847" y="712161"/>
                      </a:cubicBezTo>
                      <a:cubicBezTo>
                        <a:pt x="1232944" y="693778"/>
                        <a:pt x="1244088" y="673013"/>
                        <a:pt x="1246564" y="653963"/>
                      </a:cubicBezTo>
                      <a:cubicBezTo>
                        <a:pt x="1267996" y="647391"/>
                        <a:pt x="1287998" y="633008"/>
                        <a:pt x="1299904" y="613863"/>
                      </a:cubicBezTo>
                      <a:cubicBezTo>
                        <a:pt x="1352101" y="611767"/>
                        <a:pt x="1392583" y="548140"/>
                        <a:pt x="1392202" y="495562"/>
                      </a:cubicBezTo>
                      <a:cubicBezTo>
                        <a:pt x="1392011" y="471274"/>
                        <a:pt x="1383153" y="453367"/>
                        <a:pt x="1370008" y="441841"/>
                      </a:cubicBezTo>
                      <a:cubicBezTo>
                        <a:pt x="1385629" y="356402"/>
                        <a:pt x="1372009" y="253342"/>
                        <a:pt x="1337623" y="172855"/>
                      </a:cubicBezTo>
                      <a:cubicBezTo>
                        <a:pt x="1366389" y="162759"/>
                        <a:pt x="1416395" y="138184"/>
                        <a:pt x="1401155" y="104656"/>
                      </a:cubicBezTo>
                      <a:cubicBezTo>
                        <a:pt x="1389535" y="79034"/>
                        <a:pt x="1350482" y="73319"/>
                        <a:pt x="1322860" y="77320"/>
                      </a:cubicBezTo>
                      <a:cubicBezTo>
                        <a:pt x="1322383" y="44839"/>
                        <a:pt x="1315621" y="-4691"/>
                        <a:pt x="1275711" y="358"/>
                      </a:cubicBezTo>
                      <a:cubicBezTo>
                        <a:pt x="1244945" y="4263"/>
                        <a:pt x="1245517" y="43792"/>
                        <a:pt x="1250946" y="73033"/>
                      </a:cubicBezTo>
                      <a:cubicBezTo>
                        <a:pt x="1196939" y="37600"/>
                        <a:pt x="1135217" y="18931"/>
                        <a:pt x="1070828" y="11216"/>
                      </a:cubicBezTo>
                      <a:cubicBezTo>
                        <a:pt x="974721" y="-309"/>
                        <a:pt x="884900" y="35029"/>
                        <a:pt x="790698" y="44458"/>
                      </a:cubicBezTo>
                      <a:cubicBezTo>
                        <a:pt x="742216" y="49316"/>
                        <a:pt x="704211" y="31790"/>
                        <a:pt x="658872" y="20170"/>
                      </a:cubicBezTo>
                      <a:cubicBezTo>
                        <a:pt x="641632" y="15788"/>
                        <a:pt x="627916" y="16550"/>
                        <a:pt x="619915" y="33695"/>
                      </a:cubicBezTo>
                      <a:cubicBezTo>
                        <a:pt x="602389" y="71033"/>
                        <a:pt x="610199" y="137613"/>
                        <a:pt x="641155" y="170379"/>
                      </a:cubicBezTo>
                      <a:cubicBezTo>
                        <a:pt x="620391" y="174760"/>
                        <a:pt x="600579" y="181237"/>
                        <a:pt x="582386" y="190000"/>
                      </a:cubicBezTo>
                      <a:cubicBezTo>
                        <a:pt x="582291" y="190000"/>
                        <a:pt x="582196" y="190096"/>
                        <a:pt x="582005" y="190096"/>
                      </a:cubicBezTo>
                      <a:cubicBezTo>
                        <a:pt x="581910" y="190096"/>
                        <a:pt x="581910" y="190191"/>
                        <a:pt x="581815" y="190191"/>
                      </a:cubicBezTo>
                      <a:cubicBezTo>
                        <a:pt x="580672" y="190762"/>
                        <a:pt x="579529" y="191239"/>
                        <a:pt x="578386" y="191810"/>
                      </a:cubicBezTo>
                      <a:cubicBezTo>
                        <a:pt x="537333" y="212670"/>
                        <a:pt x="521902" y="256104"/>
                        <a:pt x="509234" y="297442"/>
                      </a:cubicBezTo>
                      <a:cubicBezTo>
                        <a:pt x="502471" y="319445"/>
                        <a:pt x="495423" y="351354"/>
                        <a:pt x="500471" y="374119"/>
                      </a:cubicBezTo>
                      <a:cubicBezTo>
                        <a:pt x="504186" y="390883"/>
                        <a:pt x="514187" y="403075"/>
                        <a:pt x="520855" y="416791"/>
                      </a:cubicBezTo>
                      <a:cubicBezTo>
                        <a:pt x="449131" y="417648"/>
                        <a:pt x="395506" y="433364"/>
                        <a:pt x="353119" y="495658"/>
                      </a:cubicBezTo>
                      <a:cubicBezTo>
                        <a:pt x="328069" y="532519"/>
                        <a:pt x="310162" y="569667"/>
                        <a:pt x="277491" y="601290"/>
                      </a:cubicBezTo>
                      <a:cubicBezTo>
                        <a:pt x="241677" y="635961"/>
                        <a:pt x="202148" y="655106"/>
                        <a:pt x="152999" y="659964"/>
                      </a:cubicBezTo>
                      <a:cubicBezTo>
                        <a:pt x="68322" y="668536"/>
                        <a:pt x="-1592" y="712637"/>
                        <a:pt x="28" y="804934"/>
                      </a:cubicBezTo>
                      <a:cubicBezTo>
                        <a:pt x="1361" y="880468"/>
                        <a:pt x="52320" y="959144"/>
                        <a:pt x="120424" y="991148"/>
                      </a:cubicBezTo>
                      <a:cubicBezTo>
                        <a:pt x="256155" y="1054870"/>
                        <a:pt x="339213" y="858751"/>
                        <a:pt x="446560" y="818555"/>
                      </a:cubicBezTo>
                      <a:cubicBezTo>
                        <a:pt x="446560" y="818555"/>
                        <a:pt x="446560" y="818555"/>
                        <a:pt x="446560" y="818555"/>
                      </a:cubicBezTo>
                      <a:cubicBezTo>
                        <a:pt x="450084" y="845987"/>
                        <a:pt x="470753" y="853702"/>
                        <a:pt x="498090" y="852274"/>
                      </a:cubicBezTo>
                      <a:cubicBezTo>
                        <a:pt x="518854" y="851226"/>
                        <a:pt x="539428" y="846463"/>
                        <a:pt x="559431" y="841129"/>
                      </a:cubicBezTo>
                      <a:cubicBezTo>
                        <a:pt x="577147" y="836462"/>
                        <a:pt x="602484" y="833319"/>
                        <a:pt x="616867" y="820651"/>
                      </a:cubicBezTo>
                      <a:cubicBezTo>
                        <a:pt x="640393" y="799981"/>
                        <a:pt x="648775" y="763310"/>
                        <a:pt x="643251" y="733211"/>
                      </a:cubicBezTo>
                      <a:cubicBezTo>
                        <a:pt x="681827" y="723972"/>
                        <a:pt x="711355" y="689301"/>
                        <a:pt x="695543" y="649201"/>
                      </a:cubicBezTo>
                      <a:close/>
                      <a:moveTo>
                        <a:pt x="633440" y="659488"/>
                      </a:moveTo>
                      <a:cubicBezTo>
                        <a:pt x="610104" y="663774"/>
                        <a:pt x="572385" y="653582"/>
                        <a:pt x="579433" y="623483"/>
                      </a:cubicBezTo>
                      <a:cubicBezTo>
                        <a:pt x="605818" y="631198"/>
                        <a:pt x="642489" y="621959"/>
                        <a:pt x="665444" y="613577"/>
                      </a:cubicBezTo>
                      <a:cubicBezTo>
                        <a:pt x="672588" y="611005"/>
                        <a:pt x="679351" y="607767"/>
                        <a:pt x="685447" y="603862"/>
                      </a:cubicBezTo>
                      <a:cubicBezTo>
                        <a:pt x="713164" y="636818"/>
                        <a:pt x="657443" y="655106"/>
                        <a:pt x="633440" y="659488"/>
                      </a:cubicBezTo>
                      <a:close/>
                      <a:moveTo>
                        <a:pt x="679160" y="588145"/>
                      </a:moveTo>
                      <a:cubicBezTo>
                        <a:pt x="669159" y="595765"/>
                        <a:pt x="654776" y="599385"/>
                        <a:pt x="642870" y="602814"/>
                      </a:cubicBezTo>
                      <a:cubicBezTo>
                        <a:pt x="617057" y="610434"/>
                        <a:pt x="570766" y="619102"/>
                        <a:pt x="565051" y="582621"/>
                      </a:cubicBezTo>
                      <a:cubicBezTo>
                        <a:pt x="565051" y="582430"/>
                        <a:pt x="564955" y="582335"/>
                        <a:pt x="564860" y="582145"/>
                      </a:cubicBezTo>
                      <a:cubicBezTo>
                        <a:pt x="566194" y="580525"/>
                        <a:pt x="567432" y="579001"/>
                        <a:pt x="568765" y="577382"/>
                      </a:cubicBezTo>
                      <a:cubicBezTo>
                        <a:pt x="593149" y="546902"/>
                        <a:pt x="619724" y="563666"/>
                        <a:pt x="650776" y="556713"/>
                      </a:cubicBezTo>
                      <a:cubicBezTo>
                        <a:pt x="661444" y="554332"/>
                        <a:pt x="672874" y="550426"/>
                        <a:pt x="679065" y="541282"/>
                      </a:cubicBezTo>
                      <a:cubicBezTo>
                        <a:pt x="700877" y="551569"/>
                        <a:pt x="697639" y="573858"/>
                        <a:pt x="679160" y="588145"/>
                      </a:cubicBezTo>
                      <a:close/>
                      <a:moveTo>
                        <a:pt x="677065" y="494705"/>
                      </a:moveTo>
                      <a:cubicBezTo>
                        <a:pt x="667444" y="476131"/>
                        <a:pt x="649442" y="460510"/>
                        <a:pt x="632488" y="452986"/>
                      </a:cubicBezTo>
                      <a:cubicBezTo>
                        <a:pt x="605818" y="441175"/>
                        <a:pt x="575052" y="442984"/>
                        <a:pt x="544477" y="446699"/>
                      </a:cubicBezTo>
                      <a:cubicBezTo>
                        <a:pt x="545715" y="435364"/>
                        <a:pt x="545524" y="427173"/>
                        <a:pt x="542762" y="418505"/>
                      </a:cubicBezTo>
                      <a:cubicBezTo>
                        <a:pt x="549430" y="420601"/>
                        <a:pt x="556764" y="422125"/>
                        <a:pt x="564670" y="422982"/>
                      </a:cubicBezTo>
                      <a:cubicBezTo>
                        <a:pt x="610294" y="427744"/>
                        <a:pt x="641536" y="401836"/>
                        <a:pt x="659443" y="362212"/>
                      </a:cubicBezTo>
                      <a:cubicBezTo>
                        <a:pt x="676969" y="323636"/>
                        <a:pt x="706021" y="252484"/>
                        <a:pt x="682875" y="211241"/>
                      </a:cubicBezTo>
                      <a:cubicBezTo>
                        <a:pt x="675255" y="197620"/>
                        <a:pt x="663634" y="189429"/>
                        <a:pt x="650204" y="185238"/>
                      </a:cubicBezTo>
                      <a:cubicBezTo>
                        <a:pt x="653157" y="184666"/>
                        <a:pt x="656205" y="184285"/>
                        <a:pt x="659253" y="183809"/>
                      </a:cubicBezTo>
                      <a:cubicBezTo>
                        <a:pt x="661158" y="184190"/>
                        <a:pt x="662872" y="183904"/>
                        <a:pt x="664396" y="183047"/>
                      </a:cubicBezTo>
                      <a:cubicBezTo>
                        <a:pt x="722023" y="175713"/>
                        <a:pt x="786697" y="185047"/>
                        <a:pt x="836132" y="197716"/>
                      </a:cubicBezTo>
                      <a:cubicBezTo>
                        <a:pt x="846133" y="200287"/>
                        <a:pt x="855944" y="203050"/>
                        <a:pt x="865374" y="206288"/>
                      </a:cubicBezTo>
                      <a:cubicBezTo>
                        <a:pt x="865469" y="206383"/>
                        <a:pt x="865469" y="206479"/>
                        <a:pt x="865564" y="206479"/>
                      </a:cubicBezTo>
                      <a:cubicBezTo>
                        <a:pt x="908236" y="249817"/>
                        <a:pt x="891949" y="360688"/>
                        <a:pt x="852610" y="402408"/>
                      </a:cubicBezTo>
                      <a:cubicBezTo>
                        <a:pt x="849658" y="402313"/>
                        <a:pt x="846800" y="402313"/>
                        <a:pt x="844228" y="402313"/>
                      </a:cubicBezTo>
                      <a:cubicBezTo>
                        <a:pt x="767647" y="404122"/>
                        <a:pt x="720594" y="435555"/>
                        <a:pt x="677065" y="494705"/>
                      </a:cubicBezTo>
                      <a:close/>
                      <a:moveTo>
                        <a:pt x="894520" y="218575"/>
                      </a:moveTo>
                      <a:cubicBezTo>
                        <a:pt x="923667" y="234006"/>
                        <a:pt x="944241" y="257533"/>
                        <a:pt x="946051" y="298109"/>
                      </a:cubicBezTo>
                      <a:cubicBezTo>
                        <a:pt x="947384" y="329161"/>
                        <a:pt x="934811" y="374404"/>
                        <a:pt x="909284" y="394121"/>
                      </a:cubicBezTo>
                      <a:cubicBezTo>
                        <a:pt x="900521" y="400884"/>
                        <a:pt x="887662" y="402598"/>
                        <a:pt x="874613" y="402789"/>
                      </a:cubicBezTo>
                      <a:cubicBezTo>
                        <a:pt x="907570" y="356497"/>
                        <a:pt x="920143" y="271630"/>
                        <a:pt x="894520" y="218575"/>
                      </a:cubicBezTo>
                      <a:close/>
                      <a:moveTo>
                        <a:pt x="844133" y="419839"/>
                      </a:moveTo>
                      <a:cubicBezTo>
                        <a:pt x="849562" y="419743"/>
                        <a:pt x="854801" y="419648"/>
                        <a:pt x="859945" y="419458"/>
                      </a:cubicBezTo>
                      <a:cubicBezTo>
                        <a:pt x="852706" y="429745"/>
                        <a:pt x="854420" y="445461"/>
                        <a:pt x="854611" y="457272"/>
                      </a:cubicBezTo>
                      <a:cubicBezTo>
                        <a:pt x="854801" y="466035"/>
                        <a:pt x="857849" y="474988"/>
                        <a:pt x="865088" y="480227"/>
                      </a:cubicBezTo>
                      <a:cubicBezTo>
                        <a:pt x="871279" y="484609"/>
                        <a:pt x="879566" y="484323"/>
                        <a:pt x="885948" y="480513"/>
                      </a:cubicBezTo>
                      <a:cubicBezTo>
                        <a:pt x="901188" y="471464"/>
                        <a:pt x="898521" y="450795"/>
                        <a:pt x="898521" y="435745"/>
                      </a:cubicBezTo>
                      <a:cubicBezTo>
                        <a:pt x="898426" y="428887"/>
                        <a:pt x="896616" y="421839"/>
                        <a:pt x="892044" y="416695"/>
                      </a:cubicBezTo>
                      <a:cubicBezTo>
                        <a:pt x="911570" y="412981"/>
                        <a:pt x="928334" y="404218"/>
                        <a:pt x="941383" y="382215"/>
                      </a:cubicBezTo>
                      <a:cubicBezTo>
                        <a:pt x="957957" y="354116"/>
                        <a:pt x="969196" y="310968"/>
                        <a:pt x="963005" y="275249"/>
                      </a:cubicBezTo>
                      <a:cubicBezTo>
                        <a:pt x="987294" y="270391"/>
                        <a:pt x="1016345" y="275154"/>
                        <a:pt x="1040824" y="274201"/>
                      </a:cubicBezTo>
                      <a:cubicBezTo>
                        <a:pt x="1067971" y="273154"/>
                        <a:pt x="1093879" y="268677"/>
                        <a:pt x="1120168" y="261819"/>
                      </a:cubicBezTo>
                      <a:cubicBezTo>
                        <a:pt x="1157601" y="252008"/>
                        <a:pt x="1192272" y="234577"/>
                        <a:pt x="1217894" y="206383"/>
                      </a:cubicBezTo>
                      <a:cubicBezTo>
                        <a:pt x="1210941" y="244960"/>
                        <a:pt x="1192558" y="283250"/>
                        <a:pt x="1204845" y="322017"/>
                      </a:cubicBezTo>
                      <a:cubicBezTo>
                        <a:pt x="1207036" y="328780"/>
                        <a:pt x="1214751" y="334399"/>
                        <a:pt x="1221323" y="336209"/>
                      </a:cubicBezTo>
                      <a:cubicBezTo>
                        <a:pt x="1262947" y="347639"/>
                        <a:pt x="1247707" y="414409"/>
                        <a:pt x="1242373" y="443556"/>
                      </a:cubicBezTo>
                      <a:cubicBezTo>
                        <a:pt x="1242278" y="444032"/>
                        <a:pt x="1242373" y="444413"/>
                        <a:pt x="1242373" y="444889"/>
                      </a:cubicBezTo>
                      <a:cubicBezTo>
                        <a:pt x="1214179" y="459939"/>
                        <a:pt x="1195415" y="496991"/>
                        <a:pt x="1193320" y="528043"/>
                      </a:cubicBezTo>
                      <a:cubicBezTo>
                        <a:pt x="1119596" y="538425"/>
                        <a:pt x="1044158" y="475846"/>
                        <a:pt x="973102" y="469464"/>
                      </a:cubicBezTo>
                      <a:cubicBezTo>
                        <a:pt x="940621" y="466606"/>
                        <a:pt x="907665" y="476512"/>
                        <a:pt x="878804" y="490514"/>
                      </a:cubicBezTo>
                      <a:cubicBezTo>
                        <a:pt x="840990" y="508802"/>
                        <a:pt x="813272" y="542806"/>
                        <a:pt x="770791" y="549093"/>
                      </a:cubicBezTo>
                      <a:cubicBezTo>
                        <a:pt x="760980" y="514327"/>
                        <a:pt x="758789" y="478322"/>
                        <a:pt x="756598" y="442413"/>
                      </a:cubicBezTo>
                      <a:cubicBezTo>
                        <a:pt x="780982" y="428316"/>
                        <a:pt x="809176" y="420696"/>
                        <a:pt x="844133" y="419839"/>
                      </a:cubicBezTo>
                      <a:close/>
                      <a:moveTo>
                        <a:pt x="973102" y="855893"/>
                      </a:moveTo>
                      <a:cubicBezTo>
                        <a:pt x="972911" y="860751"/>
                        <a:pt x="973006" y="865609"/>
                        <a:pt x="973483" y="870371"/>
                      </a:cubicBezTo>
                      <a:cubicBezTo>
                        <a:pt x="973102" y="871038"/>
                        <a:pt x="972721" y="871800"/>
                        <a:pt x="972530" y="872657"/>
                      </a:cubicBezTo>
                      <a:cubicBezTo>
                        <a:pt x="965101" y="874467"/>
                        <a:pt x="957957" y="877229"/>
                        <a:pt x="950813" y="879991"/>
                      </a:cubicBezTo>
                      <a:cubicBezTo>
                        <a:pt x="955957" y="870371"/>
                        <a:pt x="964053" y="861989"/>
                        <a:pt x="973102" y="855893"/>
                      </a:cubicBezTo>
                      <a:close/>
                      <a:moveTo>
                        <a:pt x="951575" y="923806"/>
                      </a:moveTo>
                      <a:cubicBezTo>
                        <a:pt x="946717" y="916186"/>
                        <a:pt x="944812" y="908281"/>
                        <a:pt x="945003" y="900565"/>
                      </a:cubicBezTo>
                      <a:cubicBezTo>
                        <a:pt x="956623" y="896755"/>
                        <a:pt x="967577" y="891231"/>
                        <a:pt x="979674" y="888754"/>
                      </a:cubicBezTo>
                      <a:cubicBezTo>
                        <a:pt x="980341" y="888659"/>
                        <a:pt x="980722" y="888278"/>
                        <a:pt x="981198" y="888088"/>
                      </a:cubicBezTo>
                      <a:cubicBezTo>
                        <a:pt x="984627" y="891040"/>
                        <a:pt x="988437" y="893803"/>
                        <a:pt x="992723" y="896279"/>
                      </a:cubicBezTo>
                      <a:cubicBezTo>
                        <a:pt x="981198" y="908281"/>
                        <a:pt x="969482" y="919996"/>
                        <a:pt x="957481" y="931522"/>
                      </a:cubicBezTo>
                      <a:cubicBezTo>
                        <a:pt x="955385" y="929045"/>
                        <a:pt x="953385" y="926569"/>
                        <a:pt x="951575" y="923806"/>
                      </a:cubicBezTo>
                      <a:close/>
                      <a:moveTo>
                        <a:pt x="1008820" y="957525"/>
                      </a:moveTo>
                      <a:cubicBezTo>
                        <a:pt x="1008344" y="957430"/>
                        <a:pt x="1007963" y="957430"/>
                        <a:pt x="1007487" y="957239"/>
                      </a:cubicBezTo>
                      <a:cubicBezTo>
                        <a:pt x="994819" y="954572"/>
                        <a:pt x="981865" y="949905"/>
                        <a:pt x="970816" y="942666"/>
                      </a:cubicBezTo>
                      <a:cubicBezTo>
                        <a:pt x="983960" y="930093"/>
                        <a:pt x="996819" y="917234"/>
                        <a:pt x="1009392" y="903994"/>
                      </a:cubicBezTo>
                      <a:cubicBezTo>
                        <a:pt x="1013964" y="905804"/>
                        <a:pt x="1018822" y="907423"/>
                        <a:pt x="1023870" y="908757"/>
                      </a:cubicBezTo>
                      <a:cubicBezTo>
                        <a:pt x="1019012" y="925235"/>
                        <a:pt x="1014059" y="941428"/>
                        <a:pt x="1008820" y="957525"/>
                      </a:cubicBezTo>
                      <a:close/>
                      <a:moveTo>
                        <a:pt x="1057779" y="962764"/>
                      </a:moveTo>
                      <a:cubicBezTo>
                        <a:pt x="1047206" y="962573"/>
                        <a:pt x="1036633" y="961811"/>
                        <a:pt x="1026061" y="960382"/>
                      </a:cubicBezTo>
                      <a:cubicBezTo>
                        <a:pt x="1031204" y="944571"/>
                        <a:pt x="1036062" y="928664"/>
                        <a:pt x="1040729" y="912757"/>
                      </a:cubicBezTo>
                      <a:cubicBezTo>
                        <a:pt x="1048540" y="914186"/>
                        <a:pt x="1056636" y="915234"/>
                        <a:pt x="1064923" y="915805"/>
                      </a:cubicBezTo>
                      <a:cubicBezTo>
                        <a:pt x="1062732" y="931522"/>
                        <a:pt x="1059684" y="947047"/>
                        <a:pt x="1057779" y="962764"/>
                      </a:cubicBezTo>
                      <a:close/>
                      <a:moveTo>
                        <a:pt x="1075210" y="962573"/>
                      </a:moveTo>
                      <a:cubicBezTo>
                        <a:pt x="1077019" y="947143"/>
                        <a:pt x="1080067" y="931807"/>
                        <a:pt x="1082258" y="916472"/>
                      </a:cubicBezTo>
                      <a:cubicBezTo>
                        <a:pt x="1092545" y="916567"/>
                        <a:pt x="1102927" y="915996"/>
                        <a:pt x="1113024" y="914758"/>
                      </a:cubicBezTo>
                      <a:cubicBezTo>
                        <a:pt x="1115024" y="929236"/>
                        <a:pt x="1116834" y="943809"/>
                        <a:pt x="1116453" y="958477"/>
                      </a:cubicBezTo>
                      <a:cubicBezTo>
                        <a:pt x="1102832" y="960668"/>
                        <a:pt x="1089021" y="962097"/>
                        <a:pt x="1075210" y="962573"/>
                      </a:cubicBezTo>
                      <a:close/>
                      <a:moveTo>
                        <a:pt x="1133884" y="955429"/>
                      </a:moveTo>
                      <a:cubicBezTo>
                        <a:pt x="1133979" y="940951"/>
                        <a:pt x="1131979" y="926473"/>
                        <a:pt x="1130074" y="912186"/>
                      </a:cubicBezTo>
                      <a:cubicBezTo>
                        <a:pt x="1136074" y="911043"/>
                        <a:pt x="1141980" y="909709"/>
                        <a:pt x="1147695" y="908090"/>
                      </a:cubicBezTo>
                      <a:cubicBezTo>
                        <a:pt x="1151029" y="922187"/>
                        <a:pt x="1154934" y="936189"/>
                        <a:pt x="1158268" y="950381"/>
                      </a:cubicBezTo>
                      <a:cubicBezTo>
                        <a:pt x="1150076" y="952286"/>
                        <a:pt x="1141885" y="953905"/>
                        <a:pt x="1133884" y="955429"/>
                      </a:cubicBezTo>
                      <a:close/>
                      <a:moveTo>
                        <a:pt x="990818" y="873229"/>
                      </a:moveTo>
                      <a:cubicBezTo>
                        <a:pt x="990913" y="872371"/>
                        <a:pt x="991009" y="871514"/>
                        <a:pt x="990818" y="870466"/>
                      </a:cubicBezTo>
                      <a:cubicBezTo>
                        <a:pt x="989104" y="861608"/>
                        <a:pt x="990723" y="852369"/>
                        <a:pt x="991009" y="843320"/>
                      </a:cubicBezTo>
                      <a:cubicBezTo>
                        <a:pt x="999295" y="843701"/>
                        <a:pt x="1007582" y="843892"/>
                        <a:pt x="1015583" y="843701"/>
                      </a:cubicBezTo>
                      <a:cubicBezTo>
                        <a:pt x="1088354" y="842368"/>
                        <a:pt x="1157410" y="800362"/>
                        <a:pt x="1199511" y="742355"/>
                      </a:cubicBezTo>
                      <a:cubicBezTo>
                        <a:pt x="1201321" y="739974"/>
                        <a:pt x="1203226" y="737307"/>
                        <a:pt x="1205131" y="734640"/>
                      </a:cubicBezTo>
                      <a:cubicBezTo>
                        <a:pt x="1206845" y="766549"/>
                        <a:pt x="1206940" y="798362"/>
                        <a:pt x="1205035" y="830366"/>
                      </a:cubicBezTo>
                      <a:cubicBezTo>
                        <a:pt x="1207321" y="910090"/>
                        <a:pt x="1035395" y="912186"/>
                        <a:pt x="990818" y="873229"/>
                      </a:cubicBezTo>
                      <a:close/>
                      <a:moveTo>
                        <a:pt x="1175032" y="945809"/>
                      </a:moveTo>
                      <a:cubicBezTo>
                        <a:pt x="1171603" y="931331"/>
                        <a:pt x="1167602" y="916948"/>
                        <a:pt x="1164173" y="902470"/>
                      </a:cubicBezTo>
                      <a:cubicBezTo>
                        <a:pt x="1168936" y="900565"/>
                        <a:pt x="1173412" y="898565"/>
                        <a:pt x="1177794" y="896279"/>
                      </a:cubicBezTo>
                      <a:cubicBezTo>
                        <a:pt x="1188938" y="904947"/>
                        <a:pt x="1202845" y="918187"/>
                        <a:pt x="1208464" y="931712"/>
                      </a:cubicBezTo>
                      <a:cubicBezTo>
                        <a:pt x="1198082" y="937808"/>
                        <a:pt x="1186747" y="942285"/>
                        <a:pt x="1175032" y="945809"/>
                      </a:cubicBezTo>
                      <a:close/>
                      <a:moveTo>
                        <a:pt x="1229229" y="915805"/>
                      </a:moveTo>
                      <a:cubicBezTo>
                        <a:pt x="1227229" y="917901"/>
                        <a:pt x="1224943" y="919615"/>
                        <a:pt x="1222752" y="921520"/>
                      </a:cubicBezTo>
                      <a:cubicBezTo>
                        <a:pt x="1216084" y="908281"/>
                        <a:pt x="1204654" y="896374"/>
                        <a:pt x="1193224" y="886754"/>
                      </a:cubicBezTo>
                      <a:cubicBezTo>
                        <a:pt x="1199035" y="882468"/>
                        <a:pt x="1204083" y="877610"/>
                        <a:pt x="1208369" y="872276"/>
                      </a:cubicBezTo>
                      <a:cubicBezTo>
                        <a:pt x="1222085" y="876943"/>
                        <a:pt x="1234372" y="884754"/>
                        <a:pt x="1247422" y="890850"/>
                      </a:cubicBezTo>
                      <a:cubicBezTo>
                        <a:pt x="1247422" y="890850"/>
                        <a:pt x="1247422" y="890850"/>
                        <a:pt x="1247422" y="890850"/>
                      </a:cubicBezTo>
                      <a:cubicBezTo>
                        <a:pt x="1242945" y="899422"/>
                        <a:pt x="1236944" y="907900"/>
                        <a:pt x="1229229" y="915805"/>
                      </a:cubicBezTo>
                      <a:close/>
                      <a:moveTo>
                        <a:pt x="1223704" y="803220"/>
                      </a:moveTo>
                      <a:cubicBezTo>
                        <a:pt x="1232277" y="808554"/>
                        <a:pt x="1239040" y="814650"/>
                        <a:pt x="1244183" y="821317"/>
                      </a:cubicBezTo>
                      <a:cubicBezTo>
                        <a:pt x="1236944" y="821317"/>
                        <a:pt x="1229800" y="822079"/>
                        <a:pt x="1222752" y="823984"/>
                      </a:cubicBezTo>
                      <a:cubicBezTo>
                        <a:pt x="1223133" y="817031"/>
                        <a:pt x="1223514" y="810078"/>
                        <a:pt x="1223704" y="803220"/>
                      </a:cubicBezTo>
                      <a:close/>
                      <a:moveTo>
                        <a:pt x="1221609" y="842653"/>
                      </a:moveTo>
                      <a:cubicBezTo>
                        <a:pt x="1231896" y="839129"/>
                        <a:pt x="1242373" y="837986"/>
                        <a:pt x="1253327" y="839129"/>
                      </a:cubicBezTo>
                      <a:cubicBezTo>
                        <a:pt x="1253422" y="839129"/>
                        <a:pt x="1253422" y="839129"/>
                        <a:pt x="1253518" y="839129"/>
                      </a:cubicBezTo>
                      <a:cubicBezTo>
                        <a:pt x="1257137" y="850464"/>
                        <a:pt x="1257137" y="862561"/>
                        <a:pt x="1253899" y="874657"/>
                      </a:cubicBezTo>
                      <a:cubicBezTo>
                        <a:pt x="1241802" y="868847"/>
                        <a:pt x="1230086" y="862084"/>
                        <a:pt x="1217513" y="857227"/>
                      </a:cubicBezTo>
                      <a:cubicBezTo>
                        <a:pt x="1219418" y="852655"/>
                        <a:pt x="1220847" y="847797"/>
                        <a:pt x="1221609" y="842653"/>
                      </a:cubicBezTo>
                      <a:close/>
                      <a:moveTo>
                        <a:pt x="1206750" y="700064"/>
                      </a:moveTo>
                      <a:cubicBezTo>
                        <a:pt x="1172365" y="763786"/>
                        <a:pt x="1112643" y="809221"/>
                        <a:pt x="1041872" y="823603"/>
                      </a:cubicBezTo>
                      <a:cubicBezTo>
                        <a:pt x="975197" y="837129"/>
                        <a:pt x="879280" y="815602"/>
                        <a:pt x="830703" y="766834"/>
                      </a:cubicBezTo>
                      <a:cubicBezTo>
                        <a:pt x="780601" y="716447"/>
                        <a:pt x="769552" y="634723"/>
                        <a:pt x="768219" y="566809"/>
                      </a:cubicBezTo>
                      <a:cubicBezTo>
                        <a:pt x="801842" y="563190"/>
                        <a:pt x="829274" y="544807"/>
                        <a:pt x="857087" y="525471"/>
                      </a:cubicBezTo>
                      <a:cubicBezTo>
                        <a:pt x="903569" y="493181"/>
                        <a:pt x="952813" y="477941"/>
                        <a:pt x="1009106" y="493372"/>
                      </a:cubicBezTo>
                      <a:cubicBezTo>
                        <a:pt x="1078067" y="512231"/>
                        <a:pt x="1151981" y="566143"/>
                        <a:pt x="1226276" y="536901"/>
                      </a:cubicBezTo>
                      <a:cubicBezTo>
                        <a:pt x="1224847" y="555856"/>
                        <a:pt x="1223133" y="574239"/>
                        <a:pt x="1224943" y="593670"/>
                      </a:cubicBezTo>
                      <a:cubicBezTo>
                        <a:pt x="1228657" y="635961"/>
                        <a:pt x="1227610" y="661393"/>
                        <a:pt x="1206750" y="700064"/>
                      </a:cubicBezTo>
                      <a:close/>
                      <a:moveTo>
                        <a:pt x="1222847" y="519661"/>
                      </a:moveTo>
                      <a:cubicBezTo>
                        <a:pt x="1218942" y="521375"/>
                        <a:pt x="1215037" y="522899"/>
                        <a:pt x="1211131" y="524137"/>
                      </a:cubicBezTo>
                      <a:cubicBezTo>
                        <a:pt x="1215037" y="493086"/>
                        <a:pt x="1238754" y="453748"/>
                        <a:pt x="1271901" y="455938"/>
                      </a:cubicBezTo>
                      <a:cubicBezTo>
                        <a:pt x="1269329" y="459177"/>
                        <a:pt x="1266948" y="462796"/>
                        <a:pt x="1264852" y="466606"/>
                      </a:cubicBezTo>
                      <a:cubicBezTo>
                        <a:pt x="1252184" y="468702"/>
                        <a:pt x="1243612" y="477751"/>
                        <a:pt x="1236277" y="488038"/>
                      </a:cubicBezTo>
                      <a:cubicBezTo>
                        <a:pt x="1229515" y="497563"/>
                        <a:pt x="1228943" y="510136"/>
                        <a:pt x="1222847" y="519661"/>
                      </a:cubicBezTo>
                      <a:close/>
                      <a:moveTo>
                        <a:pt x="1247041" y="635580"/>
                      </a:moveTo>
                      <a:cubicBezTo>
                        <a:pt x="1246945" y="631579"/>
                        <a:pt x="1246850" y="627579"/>
                        <a:pt x="1246755" y="623578"/>
                      </a:cubicBezTo>
                      <a:cubicBezTo>
                        <a:pt x="1256185" y="620816"/>
                        <a:pt x="1264662" y="615673"/>
                        <a:pt x="1271996" y="609196"/>
                      </a:cubicBezTo>
                      <a:cubicBezTo>
                        <a:pt x="1274758" y="610243"/>
                        <a:pt x="1277425" y="611101"/>
                        <a:pt x="1280092" y="611767"/>
                      </a:cubicBezTo>
                      <a:cubicBezTo>
                        <a:pt x="1271520" y="622340"/>
                        <a:pt x="1259804" y="630627"/>
                        <a:pt x="1247041" y="635580"/>
                      </a:cubicBezTo>
                      <a:close/>
                      <a:moveTo>
                        <a:pt x="1374866" y="504040"/>
                      </a:moveTo>
                      <a:cubicBezTo>
                        <a:pt x="1375247" y="554236"/>
                        <a:pt x="1321336" y="619006"/>
                        <a:pt x="1268472" y="588336"/>
                      </a:cubicBezTo>
                      <a:cubicBezTo>
                        <a:pt x="1260471" y="583669"/>
                        <a:pt x="1253327" y="593003"/>
                        <a:pt x="1256375" y="599575"/>
                      </a:cubicBezTo>
                      <a:cubicBezTo>
                        <a:pt x="1253137" y="601957"/>
                        <a:pt x="1249708" y="604052"/>
                        <a:pt x="1245993" y="605576"/>
                      </a:cubicBezTo>
                      <a:cubicBezTo>
                        <a:pt x="1244659" y="578335"/>
                        <a:pt x="1242945" y="551474"/>
                        <a:pt x="1244564" y="523375"/>
                      </a:cubicBezTo>
                      <a:cubicBezTo>
                        <a:pt x="1244755" y="520899"/>
                        <a:pt x="1243897" y="518994"/>
                        <a:pt x="1242564" y="517660"/>
                      </a:cubicBezTo>
                      <a:cubicBezTo>
                        <a:pt x="1243802" y="513660"/>
                        <a:pt x="1244850" y="509564"/>
                        <a:pt x="1246183" y="505754"/>
                      </a:cubicBezTo>
                      <a:cubicBezTo>
                        <a:pt x="1248755" y="498515"/>
                        <a:pt x="1256661" y="486609"/>
                        <a:pt x="1264948" y="484132"/>
                      </a:cubicBezTo>
                      <a:cubicBezTo>
                        <a:pt x="1268758" y="486799"/>
                        <a:pt x="1274092" y="486895"/>
                        <a:pt x="1276663" y="481465"/>
                      </a:cubicBezTo>
                      <a:cubicBezTo>
                        <a:pt x="1287141" y="458796"/>
                        <a:pt x="1305905" y="443175"/>
                        <a:pt x="1331527" y="441651"/>
                      </a:cubicBezTo>
                      <a:cubicBezTo>
                        <a:pt x="1364198" y="439651"/>
                        <a:pt x="1374676" y="479560"/>
                        <a:pt x="1374866" y="504040"/>
                      </a:cubicBezTo>
                      <a:close/>
                      <a:moveTo>
                        <a:pt x="630202" y="75510"/>
                      </a:moveTo>
                      <a:cubicBezTo>
                        <a:pt x="630773" y="15693"/>
                        <a:pt x="682970" y="46459"/>
                        <a:pt x="716689" y="56936"/>
                      </a:cubicBezTo>
                      <a:cubicBezTo>
                        <a:pt x="770410" y="73605"/>
                        <a:pt x="831274" y="57127"/>
                        <a:pt x="884233" y="45697"/>
                      </a:cubicBezTo>
                      <a:cubicBezTo>
                        <a:pt x="1014345" y="17598"/>
                        <a:pt x="1149314" y="17217"/>
                        <a:pt x="1260376" y="100942"/>
                      </a:cubicBezTo>
                      <a:cubicBezTo>
                        <a:pt x="1264376" y="103894"/>
                        <a:pt x="1268281" y="102656"/>
                        <a:pt x="1270567" y="99703"/>
                      </a:cubicBezTo>
                      <a:cubicBezTo>
                        <a:pt x="1272853" y="97798"/>
                        <a:pt x="1274282" y="94941"/>
                        <a:pt x="1273139" y="91131"/>
                      </a:cubicBezTo>
                      <a:cubicBezTo>
                        <a:pt x="1268472" y="75891"/>
                        <a:pt x="1253994" y="20741"/>
                        <a:pt x="1281616" y="17217"/>
                      </a:cubicBezTo>
                      <a:cubicBezTo>
                        <a:pt x="1306572" y="14074"/>
                        <a:pt x="1305810" y="74748"/>
                        <a:pt x="1305524" y="88178"/>
                      </a:cubicBezTo>
                      <a:cubicBezTo>
                        <a:pt x="1305429" y="93798"/>
                        <a:pt x="1311144" y="98084"/>
                        <a:pt x="1316478" y="96560"/>
                      </a:cubicBezTo>
                      <a:cubicBezTo>
                        <a:pt x="1333909" y="91702"/>
                        <a:pt x="1353054" y="94369"/>
                        <a:pt x="1369913" y="99799"/>
                      </a:cubicBezTo>
                      <a:cubicBezTo>
                        <a:pt x="1418872" y="115705"/>
                        <a:pt x="1340767" y="154377"/>
                        <a:pt x="1323622" y="159330"/>
                      </a:cubicBezTo>
                      <a:cubicBezTo>
                        <a:pt x="1319145" y="160663"/>
                        <a:pt x="1317430" y="164283"/>
                        <a:pt x="1317621" y="167902"/>
                      </a:cubicBezTo>
                      <a:cubicBezTo>
                        <a:pt x="1317621" y="168379"/>
                        <a:pt x="1317716" y="168855"/>
                        <a:pt x="1317811" y="169426"/>
                      </a:cubicBezTo>
                      <a:cubicBezTo>
                        <a:pt x="1317907" y="169807"/>
                        <a:pt x="1317907" y="170093"/>
                        <a:pt x="1318097" y="170474"/>
                      </a:cubicBezTo>
                      <a:cubicBezTo>
                        <a:pt x="1318192" y="171046"/>
                        <a:pt x="1318192" y="171617"/>
                        <a:pt x="1318478" y="172093"/>
                      </a:cubicBezTo>
                      <a:cubicBezTo>
                        <a:pt x="1353054" y="247341"/>
                        <a:pt x="1368008" y="348973"/>
                        <a:pt x="1354197" y="432031"/>
                      </a:cubicBezTo>
                      <a:cubicBezTo>
                        <a:pt x="1333337" y="423172"/>
                        <a:pt x="1307620" y="426125"/>
                        <a:pt x="1287141" y="441079"/>
                      </a:cubicBezTo>
                      <a:cubicBezTo>
                        <a:pt x="1277997" y="438127"/>
                        <a:pt x="1269139" y="437555"/>
                        <a:pt x="1260947" y="438793"/>
                      </a:cubicBezTo>
                      <a:cubicBezTo>
                        <a:pt x="1267710" y="403837"/>
                        <a:pt x="1277521" y="352973"/>
                        <a:pt x="1249898" y="328303"/>
                      </a:cubicBezTo>
                      <a:cubicBezTo>
                        <a:pt x="1247041" y="325732"/>
                        <a:pt x="1243135" y="324112"/>
                        <a:pt x="1239516" y="323160"/>
                      </a:cubicBezTo>
                      <a:cubicBezTo>
                        <a:pt x="1214465" y="316492"/>
                        <a:pt x="1217608" y="290489"/>
                        <a:pt x="1220656" y="271249"/>
                      </a:cubicBezTo>
                      <a:cubicBezTo>
                        <a:pt x="1225324" y="242293"/>
                        <a:pt x="1236468" y="215908"/>
                        <a:pt x="1237801" y="186286"/>
                      </a:cubicBezTo>
                      <a:cubicBezTo>
                        <a:pt x="1237992" y="181237"/>
                        <a:pt x="1234658" y="178666"/>
                        <a:pt x="1230848" y="178094"/>
                      </a:cubicBezTo>
                      <a:cubicBezTo>
                        <a:pt x="1227133" y="174951"/>
                        <a:pt x="1220752" y="174475"/>
                        <a:pt x="1217323" y="179713"/>
                      </a:cubicBezTo>
                      <a:cubicBezTo>
                        <a:pt x="1188748" y="222481"/>
                        <a:pt x="1141313" y="239435"/>
                        <a:pt x="1093212" y="250579"/>
                      </a:cubicBezTo>
                      <a:cubicBezTo>
                        <a:pt x="1048921" y="260866"/>
                        <a:pt x="1001677" y="248865"/>
                        <a:pt x="958624" y="258390"/>
                      </a:cubicBezTo>
                      <a:cubicBezTo>
                        <a:pt x="957576" y="255532"/>
                        <a:pt x="956338" y="252770"/>
                        <a:pt x="955004" y="250103"/>
                      </a:cubicBezTo>
                      <a:cubicBezTo>
                        <a:pt x="933192" y="208098"/>
                        <a:pt x="883376" y="193429"/>
                        <a:pt x="840895" y="180952"/>
                      </a:cubicBezTo>
                      <a:cubicBezTo>
                        <a:pt x="787936" y="165426"/>
                        <a:pt x="723356" y="158568"/>
                        <a:pt x="663730" y="166759"/>
                      </a:cubicBezTo>
                      <a:cubicBezTo>
                        <a:pt x="634774" y="148948"/>
                        <a:pt x="629916" y="105799"/>
                        <a:pt x="630202" y="75510"/>
                      </a:cubicBezTo>
                      <a:close/>
                      <a:moveTo>
                        <a:pt x="522379" y="316588"/>
                      </a:moveTo>
                      <a:cubicBezTo>
                        <a:pt x="531237" y="270868"/>
                        <a:pt x="549620" y="229148"/>
                        <a:pt x="590197" y="205812"/>
                      </a:cubicBezTo>
                      <a:cubicBezTo>
                        <a:pt x="622391" y="194001"/>
                        <a:pt x="665730" y="192382"/>
                        <a:pt x="672112" y="240578"/>
                      </a:cubicBezTo>
                      <a:cubicBezTo>
                        <a:pt x="676303" y="271820"/>
                        <a:pt x="660967" y="306967"/>
                        <a:pt x="650966" y="336209"/>
                      </a:cubicBezTo>
                      <a:cubicBezTo>
                        <a:pt x="640679" y="366308"/>
                        <a:pt x="627439" y="393740"/>
                        <a:pt x="594864" y="403551"/>
                      </a:cubicBezTo>
                      <a:cubicBezTo>
                        <a:pt x="572861" y="410218"/>
                        <a:pt x="546286" y="406980"/>
                        <a:pt x="530570" y="392121"/>
                      </a:cubicBezTo>
                      <a:cubicBezTo>
                        <a:pt x="519331" y="367261"/>
                        <a:pt x="516473" y="347068"/>
                        <a:pt x="522379" y="316588"/>
                      </a:cubicBezTo>
                      <a:close/>
                      <a:moveTo>
                        <a:pt x="443702" y="687301"/>
                      </a:moveTo>
                      <a:cubicBezTo>
                        <a:pt x="447322" y="685300"/>
                        <a:pt x="450751" y="683205"/>
                        <a:pt x="454180" y="681205"/>
                      </a:cubicBezTo>
                      <a:cubicBezTo>
                        <a:pt x="447131" y="720733"/>
                        <a:pt x="445131" y="761215"/>
                        <a:pt x="445988" y="801315"/>
                      </a:cubicBezTo>
                      <a:cubicBezTo>
                        <a:pt x="444845" y="801220"/>
                        <a:pt x="443512" y="801220"/>
                        <a:pt x="442083" y="801791"/>
                      </a:cubicBezTo>
                      <a:cubicBezTo>
                        <a:pt x="381313" y="824556"/>
                        <a:pt x="332831" y="879134"/>
                        <a:pt x="287778" y="923711"/>
                      </a:cubicBezTo>
                      <a:cubicBezTo>
                        <a:pt x="247773" y="963240"/>
                        <a:pt x="202339" y="996673"/>
                        <a:pt x="144522" y="981623"/>
                      </a:cubicBezTo>
                      <a:cubicBezTo>
                        <a:pt x="70894" y="962383"/>
                        <a:pt x="21554" y="876658"/>
                        <a:pt x="17554" y="805030"/>
                      </a:cubicBezTo>
                      <a:cubicBezTo>
                        <a:pt x="15363" y="765310"/>
                        <a:pt x="31555" y="728353"/>
                        <a:pt x="63845" y="705017"/>
                      </a:cubicBezTo>
                      <a:cubicBezTo>
                        <a:pt x="104422" y="675585"/>
                        <a:pt x="157666" y="680443"/>
                        <a:pt x="204148" y="668346"/>
                      </a:cubicBezTo>
                      <a:cubicBezTo>
                        <a:pt x="258155" y="654344"/>
                        <a:pt x="305494" y="604528"/>
                        <a:pt x="335403" y="559666"/>
                      </a:cubicBezTo>
                      <a:cubicBezTo>
                        <a:pt x="356358" y="528233"/>
                        <a:pt x="371122" y="495086"/>
                        <a:pt x="398268" y="467940"/>
                      </a:cubicBezTo>
                      <a:cubicBezTo>
                        <a:pt x="431796" y="434507"/>
                        <a:pt x="482850" y="434317"/>
                        <a:pt x="526665" y="434317"/>
                      </a:cubicBezTo>
                      <a:cubicBezTo>
                        <a:pt x="527427" y="438793"/>
                        <a:pt x="527617" y="443556"/>
                        <a:pt x="527046" y="448795"/>
                      </a:cubicBezTo>
                      <a:cubicBezTo>
                        <a:pt x="527046" y="448890"/>
                        <a:pt x="527046" y="448890"/>
                        <a:pt x="527046" y="448985"/>
                      </a:cubicBezTo>
                      <a:cubicBezTo>
                        <a:pt x="509329" y="451271"/>
                        <a:pt x="491899" y="453462"/>
                        <a:pt x="475611" y="453176"/>
                      </a:cubicBezTo>
                      <a:cubicBezTo>
                        <a:pt x="464371" y="452986"/>
                        <a:pt x="464467" y="470321"/>
                        <a:pt x="475611" y="470607"/>
                      </a:cubicBezTo>
                      <a:cubicBezTo>
                        <a:pt x="511806" y="471274"/>
                        <a:pt x="547525" y="464320"/>
                        <a:pt x="583624" y="463177"/>
                      </a:cubicBezTo>
                      <a:cubicBezTo>
                        <a:pt x="613914" y="462130"/>
                        <a:pt x="640870" y="470131"/>
                        <a:pt x="657634" y="496610"/>
                      </a:cubicBezTo>
                      <a:cubicBezTo>
                        <a:pt x="684113" y="538425"/>
                        <a:pt x="628678" y="539854"/>
                        <a:pt x="603436" y="539092"/>
                      </a:cubicBezTo>
                      <a:cubicBezTo>
                        <a:pt x="580481" y="538425"/>
                        <a:pt x="561431" y="558046"/>
                        <a:pt x="549049" y="574810"/>
                      </a:cubicBezTo>
                      <a:cubicBezTo>
                        <a:pt x="517997" y="617006"/>
                        <a:pt x="481135" y="647391"/>
                        <a:pt x="435130" y="672442"/>
                      </a:cubicBezTo>
                      <a:cubicBezTo>
                        <a:pt x="425033" y="677680"/>
                        <a:pt x="433796" y="692635"/>
                        <a:pt x="443702" y="687301"/>
                      </a:cubicBezTo>
                      <a:close/>
                      <a:moveTo>
                        <a:pt x="588101" y="815126"/>
                      </a:moveTo>
                      <a:cubicBezTo>
                        <a:pt x="559431" y="825223"/>
                        <a:pt x="528475" y="831890"/>
                        <a:pt x="498280" y="834843"/>
                      </a:cubicBezTo>
                      <a:cubicBezTo>
                        <a:pt x="460752" y="838558"/>
                        <a:pt x="463228" y="805696"/>
                        <a:pt x="463895" y="778264"/>
                      </a:cubicBezTo>
                      <a:cubicBezTo>
                        <a:pt x="464752" y="741974"/>
                        <a:pt x="466086" y="706922"/>
                        <a:pt x="473706" y="671203"/>
                      </a:cubicBezTo>
                      <a:cubicBezTo>
                        <a:pt x="473896" y="670346"/>
                        <a:pt x="473801" y="669584"/>
                        <a:pt x="473706" y="668822"/>
                      </a:cubicBezTo>
                      <a:cubicBezTo>
                        <a:pt x="503424" y="648724"/>
                        <a:pt x="527713" y="625579"/>
                        <a:pt x="551239" y="598337"/>
                      </a:cubicBezTo>
                      <a:cubicBezTo>
                        <a:pt x="554097" y="605671"/>
                        <a:pt x="558478" y="611386"/>
                        <a:pt x="563812" y="615577"/>
                      </a:cubicBezTo>
                      <a:cubicBezTo>
                        <a:pt x="558669" y="632818"/>
                        <a:pt x="566765" y="653963"/>
                        <a:pt x="579433" y="666060"/>
                      </a:cubicBezTo>
                      <a:cubicBezTo>
                        <a:pt x="580767" y="667298"/>
                        <a:pt x="582196" y="668346"/>
                        <a:pt x="583624" y="669394"/>
                      </a:cubicBezTo>
                      <a:cubicBezTo>
                        <a:pt x="576290" y="685300"/>
                        <a:pt x="580957" y="706446"/>
                        <a:pt x="590959" y="720162"/>
                      </a:cubicBezTo>
                      <a:cubicBezTo>
                        <a:pt x="599341" y="731592"/>
                        <a:pt x="612866" y="735592"/>
                        <a:pt x="626392" y="735402"/>
                      </a:cubicBezTo>
                      <a:cubicBezTo>
                        <a:pt x="626392" y="735497"/>
                        <a:pt x="626392" y="735592"/>
                        <a:pt x="626392" y="735688"/>
                      </a:cubicBezTo>
                      <a:cubicBezTo>
                        <a:pt x="632964" y="767882"/>
                        <a:pt x="620391" y="803696"/>
                        <a:pt x="588101" y="815126"/>
                      </a:cubicBezTo>
                      <a:close/>
                      <a:moveTo>
                        <a:pt x="611628" y="715399"/>
                      </a:moveTo>
                      <a:cubicBezTo>
                        <a:pt x="599150" y="709589"/>
                        <a:pt x="594578" y="688920"/>
                        <a:pt x="599912" y="676347"/>
                      </a:cubicBezTo>
                      <a:cubicBezTo>
                        <a:pt x="610771" y="678919"/>
                        <a:pt x="622772" y="678538"/>
                        <a:pt x="632964" y="677014"/>
                      </a:cubicBezTo>
                      <a:cubicBezTo>
                        <a:pt x="647823" y="674823"/>
                        <a:pt x="665920" y="668917"/>
                        <a:pt x="680875" y="659964"/>
                      </a:cubicBezTo>
                      <a:cubicBezTo>
                        <a:pt x="688304" y="688253"/>
                        <a:pt x="667825" y="707398"/>
                        <a:pt x="640393" y="715876"/>
                      </a:cubicBezTo>
                      <a:cubicBezTo>
                        <a:pt x="631059" y="718828"/>
                        <a:pt x="620581" y="719590"/>
                        <a:pt x="611628" y="715399"/>
                      </a:cubicBezTo>
                      <a:close/>
                    </a:path>
                  </a:pathLst>
                </a:custGeom>
                <a:solidFill>
                  <a:srgbClr val="421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80CFA88-1AB1-40BA-97C5-61E8186EE335}"/>
                </a:ext>
              </a:extLst>
            </p:cNvPr>
            <p:cNvSpPr/>
            <p:nvPr/>
          </p:nvSpPr>
          <p:spPr>
            <a:xfrm>
              <a:off x="5453734" y="2686018"/>
              <a:ext cx="1477057" cy="1485553"/>
            </a:xfrm>
            <a:custGeom>
              <a:avLst/>
              <a:gdLst>
                <a:gd name="connsiteX0" fmla="*/ 1458654 w 1477057"/>
                <a:gd name="connsiteY0" fmla="*/ 574104 h 1485553"/>
                <a:gd name="connsiteX1" fmla="*/ 502439 w 1477057"/>
                <a:gd name="connsiteY1" fmla="*/ 38322 h 1485553"/>
                <a:gd name="connsiteX2" fmla="*/ 99150 w 1477057"/>
                <a:gd name="connsiteY2" fmla="*/ 367507 h 1485553"/>
                <a:gd name="connsiteX3" fmla="*/ 7234 w 1477057"/>
                <a:gd name="connsiteY3" fmla="*/ 848043 h 1485553"/>
                <a:gd name="connsiteX4" fmla="*/ 24188 w 1477057"/>
                <a:gd name="connsiteY4" fmla="*/ 844042 h 1485553"/>
                <a:gd name="connsiteX5" fmla="*/ 158015 w 1477057"/>
                <a:gd name="connsiteY5" fmla="*/ 311118 h 1485553"/>
                <a:gd name="connsiteX6" fmla="*/ 720275 w 1477057"/>
                <a:gd name="connsiteY6" fmla="*/ 15939 h 1485553"/>
                <a:gd name="connsiteX7" fmla="*/ 1329113 w 1477057"/>
                <a:gd name="connsiteY7" fmla="*/ 324168 h 1485553"/>
                <a:gd name="connsiteX8" fmla="*/ 1425411 w 1477057"/>
                <a:gd name="connsiteY8" fmla="*/ 963676 h 1485553"/>
                <a:gd name="connsiteX9" fmla="*/ 707131 w 1477057"/>
                <a:gd name="connsiteY9" fmla="*/ 1466501 h 1485553"/>
                <a:gd name="connsiteX10" fmla="*/ 110485 w 1477057"/>
                <a:gd name="connsiteY10" fmla="*/ 1103027 h 1485553"/>
                <a:gd name="connsiteX11" fmla="*/ 101341 w 1477057"/>
                <a:gd name="connsiteY11" fmla="*/ 1115981 h 1485553"/>
                <a:gd name="connsiteX12" fmla="*/ 99722 w 1477057"/>
                <a:gd name="connsiteY12" fmla="*/ 1117981 h 1485553"/>
                <a:gd name="connsiteX13" fmla="*/ 893916 w 1477057"/>
                <a:gd name="connsiteY13" fmla="*/ 1470978 h 1485553"/>
                <a:gd name="connsiteX14" fmla="*/ 1355974 w 1477057"/>
                <a:gd name="connsiteY14" fmla="*/ 1145604 h 1485553"/>
                <a:gd name="connsiteX15" fmla="*/ 1458654 w 1477057"/>
                <a:gd name="connsiteY15" fmla="*/ 574104 h 148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7057" h="1485553">
                  <a:moveTo>
                    <a:pt x="1458654" y="574104"/>
                  </a:moveTo>
                  <a:cubicBezTo>
                    <a:pt x="1366356" y="158337"/>
                    <a:pt x="905537" y="-102076"/>
                    <a:pt x="502439" y="38322"/>
                  </a:cubicBezTo>
                  <a:cubicBezTo>
                    <a:pt x="335942" y="96234"/>
                    <a:pt x="190400" y="217488"/>
                    <a:pt x="99150" y="367507"/>
                  </a:cubicBezTo>
                  <a:cubicBezTo>
                    <a:pt x="11044" y="512477"/>
                    <a:pt x="-14293" y="682498"/>
                    <a:pt x="7234" y="848043"/>
                  </a:cubicBezTo>
                  <a:cubicBezTo>
                    <a:pt x="12949" y="846900"/>
                    <a:pt x="18664" y="845661"/>
                    <a:pt x="24188" y="844042"/>
                  </a:cubicBezTo>
                  <a:cubicBezTo>
                    <a:pt x="281" y="655066"/>
                    <a:pt x="41619" y="467329"/>
                    <a:pt x="158015" y="311118"/>
                  </a:cubicBezTo>
                  <a:cubicBezTo>
                    <a:pt x="288412" y="136239"/>
                    <a:pt x="502248" y="21844"/>
                    <a:pt x="720275" y="15939"/>
                  </a:cubicBezTo>
                  <a:cubicBezTo>
                    <a:pt x="956210" y="9557"/>
                    <a:pt x="1192715" y="133477"/>
                    <a:pt x="1329113" y="324168"/>
                  </a:cubicBezTo>
                  <a:cubicBezTo>
                    <a:pt x="1459987" y="507143"/>
                    <a:pt x="1494182" y="750697"/>
                    <a:pt x="1425411" y="963676"/>
                  </a:cubicBezTo>
                  <a:cubicBezTo>
                    <a:pt x="1328066" y="1264952"/>
                    <a:pt x="1026314" y="1488408"/>
                    <a:pt x="707131" y="1466501"/>
                  </a:cubicBezTo>
                  <a:cubicBezTo>
                    <a:pt x="458528" y="1449451"/>
                    <a:pt x="231643" y="1312482"/>
                    <a:pt x="110485" y="1103027"/>
                  </a:cubicBezTo>
                  <a:cubicBezTo>
                    <a:pt x="107342" y="1107313"/>
                    <a:pt x="104294" y="1111600"/>
                    <a:pt x="101341" y="1115981"/>
                  </a:cubicBezTo>
                  <a:cubicBezTo>
                    <a:pt x="100865" y="1116743"/>
                    <a:pt x="100293" y="1117315"/>
                    <a:pt x="99722" y="1117981"/>
                  </a:cubicBezTo>
                  <a:cubicBezTo>
                    <a:pt x="257741" y="1382395"/>
                    <a:pt x="583115" y="1535081"/>
                    <a:pt x="893916" y="1470978"/>
                  </a:cubicBezTo>
                  <a:cubicBezTo>
                    <a:pt x="1084321" y="1431735"/>
                    <a:pt x="1249199" y="1305052"/>
                    <a:pt x="1355974" y="1145604"/>
                  </a:cubicBezTo>
                  <a:cubicBezTo>
                    <a:pt x="1468464" y="977392"/>
                    <a:pt x="1502278" y="770700"/>
                    <a:pt x="1458654" y="574104"/>
                  </a:cubicBezTo>
                  <a:close/>
                </a:path>
              </a:pathLst>
            </a:custGeom>
            <a:solidFill>
              <a:srgbClr val="421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58" name="Graphic 39">
            <a:extLst>
              <a:ext uri="{FF2B5EF4-FFF2-40B4-BE49-F238E27FC236}">
                <a16:creationId xmlns:a16="http://schemas.microsoft.com/office/drawing/2014/main" id="{67F89E26-B3C7-4D2F-B9C9-7D26389E7FE4}"/>
              </a:ext>
            </a:extLst>
          </p:cNvPr>
          <p:cNvGrpSpPr/>
          <p:nvPr/>
        </p:nvGrpSpPr>
        <p:grpSpPr>
          <a:xfrm rot="8621916">
            <a:off x="-1065320" y="2175562"/>
            <a:ext cx="2295626" cy="1794261"/>
            <a:chOff x="3340279" y="23325"/>
            <a:chExt cx="4255275" cy="3368464"/>
          </a:xfrm>
        </p:grpSpPr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05336739-B95E-49DB-86A7-12A1A3F440CB}"/>
                </a:ext>
              </a:extLst>
            </p:cNvPr>
            <p:cNvSpPr/>
            <p:nvPr/>
          </p:nvSpPr>
          <p:spPr>
            <a:xfrm>
              <a:off x="3340279" y="105953"/>
              <a:ext cx="4212035" cy="3285836"/>
            </a:xfrm>
            <a:custGeom>
              <a:avLst/>
              <a:gdLst>
                <a:gd name="connsiteX0" fmla="*/ 4091153 w 4212035"/>
                <a:gd name="connsiteY0" fmla="*/ 2678478 h 3285836"/>
                <a:gd name="connsiteX1" fmla="*/ 1490953 w 4212035"/>
                <a:gd name="connsiteY1" fmla="*/ 717721 h 3285836"/>
                <a:gd name="connsiteX2" fmla="*/ 1123504 w 4212035"/>
                <a:gd name="connsiteY2" fmla="*/ 529558 h 3285836"/>
                <a:gd name="connsiteX3" fmla="*/ 737824 w 4212035"/>
                <a:gd name="connsiteY3" fmla="*/ 410213 h 3285836"/>
                <a:gd name="connsiteX4" fmla="*/ 467853 w 4212035"/>
                <a:gd name="connsiteY4" fmla="*/ 271981 h 3285836"/>
                <a:gd name="connsiteX5" fmla="*/ 128647 w 4212035"/>
                <a:gd name="connsiteY5" fmla="*/ 16191 h 3285836"/>
                <a:gd name="connsiteX6" fmla="*/ 16214 w 4212035"/>
                <a:gd name="connsiteY6" fmla="*/ 31981 h 3285836"/>
                <a:gd name="connsiteX7" fmla="*/ 782 w 4212035"/>
                <a:gd name="connsiteY7" fmla="*/ 91445 h 3285836"/>
                <a:gd name="connsiteX8" fmla="*/ 31944 w 4212035"/>
                <a:gd name="connsiteY8" fmla="*/ 144414 h 3285836"/>
                <a:gd name="connsiteX9" fmla="*/ 369601 w 4212035"/>
                <a:gd name="connsiteY9" fmla="*/ 400680 h 3285836"/>
                <a:gd name="connsiteX10" fmla="*/ 378479 w 4212035"/>
                <a:gd name="connsiteY10" fmla="*/ 407413 h 3285836"/>
                <a:gd name="connsiteX11" fmla="*/ 566225 w 4212035"/>
                <a:gd name="connsiteY11" fmla="*/ 608863 h 3285836"/>
                <a:gd name="connsiteX12" fmla="*/ 797109 w 4212035"/>
                <a:gd name="connsiteY12" fmla="*/ 962250 h 3285836"/>
                <a:gd name="connsiteX13" fmla="*/ 1079055 w 4212035"/>
                <a:gd name="connsiteY13" fmla="*/ 1263799 h 3285836"/>
                <a:gd name="connsiteX14" fmla="*/ 3679197 w 4212035"/>
                <a:gd name="connsiteY14" fmla="*/ 3224555 h 3285836"/>
                <a:gd name="connsiteX15" fmla="*/ 4104738 w 4212035"/>
                <a:gd name="connsiteY15" fmla="*/ 3164913 h 3285836"/>
                <a:gd name="connsiteX16" fmla="*/ 4150677 w 4212035"/>
                <a:gd name="connsiteY16" fmla="*/ 3104019 h 3285836"/>
                <a:gd name="connsiteX17" fmla="*/ 4091153 w 4212035"/>
                <a:gd name="connsiteY17" fmla="*/ 2678478 h 328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12035" h="3285836">
                  <a:moveTo>
                    <a:pt x="4091153" y="2678478"/>
                  </a:moveTo>
                  <a:lnTo>
                    <a:pt x="1490953" y="717721"/>
                  </a:lnTo>
                  <a:cubicBezTo>
                    <a:pt x="1380247" y="634245"/>
                    <a:pt x="1255898" y="570611"/>
                    <a:pt x="1123504" y="529558"/>
                  </a:cubicBezTo>
                  <a:lnTo>
                    <a:pt x="737824" y="410213"/>
                  </a:lnTo>
                  <a:cubicBezTo>
                    <a:pt x="640525" y="380064"/>
                    <a:pt x="549184" y="333351"/>
                    <a:pt x="467853" y="271981"/>
                  </a:cubicBezTo>
                  <a:lnTo>
                    <a:pt x="128647" y="16191"/>
                  </a:lnTo>
                  <a:cubicBezTo>
                    <a:pt x="93255" y="-10502"/>
                    <a:pt x="42907" y="-3471"/>
                    <a:pt x="16214" y="31981"/>
                  </a:cubicBezTo>
                  <a:cubicBezTo>
                    <a:pt x="2868" y="49677"/>
                    <a:pt x="-2078" y="71127"/>
                    <a:pt x="782" y="91445"/>
                  </a:cubicBezTo>
                  <a:cubicBezTo>
                    <a:pt x="3642" y="111762"/>
                    <a:pt x="14248" y="131067"/>
                    <a:pt x="31944" y="144414"/>
                  </a:cubicBezTo>
                  <a:lnTo>
                    <a:pt x="369601" y="400680"/>
                  </a:lnTo>
                  <a:lnTo>
                    <a:pt x="378479" y="407413"/>
                  </a:lnTo>
                  <a:cubicBezTo>
                    <a:pt x="452123" y="463302"/>
                    <a:pt x="515698" y="531465"/>
                    <a:pt x="566225" y="608863"/>
                  </a:cubicBezTo>
                  <a:lnTo>
                    <a:pt x="797109" y="962250"/>
                  </a:lnTo>
                  <a:cubicBezTo>
                    <a:pt x="872958" y="1078317"/>
                    <a:pt x="968350" y="1180323"/>
                    <a:pt x="1079055" y="1263799"/>
                  </a:cubicBezTo>
                  <a:lnTo>
                    <a:pt x="3679197" y="3224555"/>
                  </a:lnTo>
                  <a:cubicBezTo>
                    <a:pt x="3813199" y="3325608"/>
                    <a:pt x="4003686" y="3298915"/>
                    <a:pt x="4104738" y="3164913"/>
                  </a:cubicBezTo>
                  <a:lnTo>
                    <a:pt x="4150677" y="3104019"/>
                  </a:lnTo>
                  <a:cubicBezTo>
                    <a:pt x="4251849" y="2970077"/>
                    <a:pt x="4225096" y="2779530"/>
                    <a:pt x="4091153" y="2678478"/>
                  </a:cubicBezTo>
                  <a:close/>
                </a:path>
              </a:pathLst>
            </a:custGeom>
            <a:solidFill>
              <a:srgbClr val="D6D6D6">
                <a:alpha val="83000"/>
              </a:srgbClr>
            </a:solidFill>
            <a:ln w="59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60" name="Graphic 39">
              <a:extLst>
                <a:ext uri="{FF2B5EF4-FFF2-40B4-BE49-F238E27FC236}">
                  <a16:creationId xmlns:a16="http://schemas.microsoft.com/office/drawing/2014/main" id="{A85DD470-64B2-465A-B914-8ABD212558BD}"/>
                </a:ext>
              </a:extLst>
            </p:cNvPr>
            <p:cNvGrpSpPr/>
            <p:nvPr/>
          </p:nvGrpSpPr>
          <p:grpSpPr>
            <a:xfrm>
              <a:off x="3383536" y="23325"/>
              <a:ext cx="4212017" cy="3285823"/>
              <a:chOff x="3383536" y="23325"/>
              <a:chExt cx="4212017" cy="3285823"/>
            </a:xfrm>
          </p:grpSpPr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1E6E0770-873B-41FE-82C7-AFACD7DA5DD5}"/>
                  </a:ext>
                </a:extLst>
              </p:cNvPr>
              <p:cNvSpPr/>
              <p:nvPr/>
            </p:nvSpPr>
            <p:spPr>
              <a:xfrm>
                <a:off x="3383596" y="23389"/>
                <a:ext cx="4211958" cy="3285759"/>
              </a:xfrm>
              <a:custGeom>
                <a:avLst/>
                <a:gdLst>
                  <a:gd name="connsiteX0" fmla="*/ 1490893 w 4211958"/>
                  <a:gd name="connsiteY0" fmla="*/ 717644 h 3285759"/>
                  <a:gd name="connsiteX1" fmla="*/ 4091034 w 4211958"/>
                  <a:gd name="connsiteY1" fmla="*/ 2678400 h 3285759"/>
                  <a:gd name="connsiteX2" fmla="*/ 4150677 w 4211958"/>
                  <a:gd name="connsiteY2" fmla="*/ 3103942 h 3285759"/>
                  <a:gd name="connsiteX3" fmla="*/ 4104738 w 4211958"/>
                  <a:gd name="connsiteY3" fmla="*/ 3164836 h 3285759"/>
                  <a:gd name="connsiteX4" fmla="*/ 3679197 w 4211958"/>
                  <a:gd name="connsiteY4" fmla="*/ 3224478 h 3285759"/>
                  <a:gd name="connsiteX5" fmla="*/ 1079055 w 4211958"/>
                  <a:gd name="connsiteY5" fmla="*/ 1263781 h 3285759"/>
                  <a:gd name="connsiteX6" fmla="*/ 797109 w 4211958"/>
                  <a:gd name="connsiteY6" fmla="*/ 962232 h 3285759"/>
                  <a:gd name="connsiteX7" fmla="*/ 566225 w 4211958"/>
                  <a:gd name="connsiteY7" fmla="*/ 608845 h 3285759"/>
                  <a:gd name="connsiteX8" fmla="*/ 378479 w 4211958"/>
                  <a:gd name="connsiteY8" fmla="*/ 407395 h 3285759"/>
                  <a:gd name="connsiteX9" fmla="*/ 369601 w 4211958"/>
                  <a:gd name="connsiteY9" fmla="*/ 400662 h 3285759"/>
                  <a:gd name="connsiteX10" fmla="*/ 31944 w 4211958"/>
                  <a:gd name="connsiteY10" fmla="*/ 144396 h 3285759"/>
                  <a:gd name="connsiteX11" fmla="*/ 782 w 4211958"/>
                  <a:gd name="connsiteY11" fmla="*/ 91427 h 3285759"/>
                  <a:gd name="connsiteX12" fmla="*/ 16214 w 4211958"/>
                  <a:gd name="connsiteY12" fmla="*/ 31963 h 3285759"/>
                  <a:gd name="connsiteX13" fmla="*/ 128647 w 4211958"/>
                  <a:gd name="connsiteY13" fmla="*/ 16174 h 3285759"/>
                  <a:gd name="connsiteX14" fmla="*/ 467853 w 4211958"/>
                  <a:gd name="connsiteY14" fmla="*/ 271963 h 3285759"/>
                  <a:gd name="connsiteX15" fmla="*/ 737824 w 4211958"/>
                  <a:gd name="connsiteY15" fmla="*/ 410196 h 3285759"/>
                  <a:gd name="connsiteX16" fmla="*/ 1123504 w 4211958"/>
                  <a:gd name="connsiteY16" fmla="*/ 529540 h 3285759"/>
                  <a:gd name="connsiteX17" fmla="*/ 1490893 w 4211958"/>
                  <a:gd name="connsiteY17" fmla="*/ 717644 h 328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11958" h="3285759">
                    <a:moveTo>
                      <a:pt x="1490893" y="717644"/>
                    </a:moveTo>
                    <a:lnTo>
                      <a:pt x="4091034" y="2678400"/>
                    </a:lnTo>
                    <a:cubicBezTo>
                      <a:pt x="4225036" y="2779453"/>
                      <a:pt x="4251730" y="2969940"/>
                      <a:pt x="4150677" y="3103942"/>
                    </a:cubicBezTo>
                    <a:lnTo>
                      <a:pt x="4104738" y="3164836"/>
                    </a:lnTo>
                    <a:cubicBezTo>
                      <a:pt x="4003685" y="3298838"/>
                      <a:pt x="3813199" y="3325531"/>
                      <a:pt x="3679197" y="3224478"/>
                    </a:cubicBezTo>
                    <a:lnTo>
                      <a:pt x="1079055" y="1263781"/>
                    </a:lnTo>
                    <a:cubicBezTo>
                      <a:pt x="968350" y="1180306"/>
                      <a:pt x="872958" y="1078240"/>
                      <a:pt x="797109" y="962232"/>
                    </a:cubicBezTo>
                    <a:lnTo>
                      <a:pt x="566225" y="608845"/>
                    </a:lnTo>
                    <a:cubicBezTo>
                      <a:pt x="515639" y="531447"/>
                      <a:pt x="452123" y="463284"/>
                      <a:pt x="378479" y="407395"/>
                    </a:cubicBezTo>
                    <a:lnTo>
                      <a:pt x="369601" y="400662"/>
                    </a:lnTo>
                    <a:lnTo>
                      <a:pt x="31944" y="144396"/>
                    </a:lnTo>
                    <a:cubicBezTo>
                      <a:pt x="14248" y="131050"/>
                      <a:pt x="3642" y="111745"/>
                      <a:pt x="782" y="91427"/>
                    </a:cubicBezTo>
                    <a:cubicBezTo>
                      <a:pt x="-2078" y="71109"/>
                      <a:pt x="2868" y="49659"/>
                      <a:pt x="16214" y="31963"/>
                    </a:cubicBezTo>
                    <a:cubicBezTo>
                      <a:pt x="42907" y="-3429"/>
                      <a:pt x="93255" y="-10520"/>
                      <a:pt x="128647" y="16174"/>
                    </a:cubicBezTo>
                    <a:lnTo>
                      <a:pt x="467853" y="271963"/>
                    </a:lnTo>
                    <a:cubicBezTo>
                      <a:pt x="549184" y="333274"/>
                      <a:pt x="640525" y="380047"/>
                      <a:pt x="737824" y="410196"/>
                    </a:cubicBezTo>
                    <a:lnTo>
                      <a:pt x="1123504" y="529540"/>
                    </a:lnTo>
                    <a:cubicBezTo>
                      <a:pt x="1255838" y="570534"/>
                      <a:pt x="1380188" y="634168"/>
                      <a:pt x="1490893" y="7176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62424AA5-6724-4707-9F29-22E16372E263}"/>
                  </a:ext>
                </a:extLst>
              </p:cNvPr>
              <p:cNvSpPr/>
              <p:nvPr/>
            </p:nvSpPr>
            <p:spPr>
              <a:xfrm>
                <a:off x="3383536" y="23325"/>
                <a:ext cx="467078" cy="400606"/>
              </a:xfrm>
              <a:custGeom>
                <a:avLst/>
                <a:gdLst>
                  <a:gd name="connsiteX0" fmla="*/ 128647 w 467078"/>
                  <a:gd name="connsiteY0" fmla="*/ 16178 h 400606"/>
                  <a:gd name="connsiteX1" fmla="*/ 467079 w 467078"/>
                  <a:gd name="connsiteY1" fmla="*/ 271371 h 400606"/>
                  <a:gd name="connsiteX2" fmla="*/ 369601 w 467078"/>
                  <a:gd name="connsiteY2" fmla="*/ 400607 h 400606"/>
                  <a:gd name="connsiteX3" fmla="*/ 31944 w 467078"/>
                  <a:gd name="connsiteY3" fmla="*/ 144341 h 400606"/>
                  <a:gd name="connsiteX4" fmla="*/ 782 w 467078"/>
                  <a:gd name="connsiteY4" fmla="*/ 91371 h 400606"/>
                  <a:gd name="connsiteX5" fmla="*/ 16214 w 467078"/>
                  <a:gd name="connsiteY5" fmla="*/ 31908 h 400606"/>
                  <a:gd name="connsiteX6" fmla="*/ 128647 w 467078"/>
                  <a:gd name="connsiteY6" fmla="*/ 16178 h 400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7078" h="400606">
                    <a:moveTo>
                      <a:pt x="128647" y="16178"/>
                    </a:moveTo>
                    <a:lnTo>
                      <a:pt x="467079" y="271371"/>
                    </a:lnTo>
                    <a:lnTo>
                      <a:pt x="369601" y="400607"/>
                    </a:lnTo>
                    <a:lnTo>
                      <a:pt x="31944" y="144341"/>
                    </a:lnTo>
                    <a:cubicBezTo>
                      <a:pt x="14248" y="130994"/>
                      <a:pt x="3642" y="111689"/>
                      <a:pt x="782" y="91371"/>
                    </a:cubicBezTo>
                    <a:cubicBezTo>
                      <a:pt x="-2078" y="71054"/>
                      <a:pt x="2868" y="49604"/>
                      <a:pt x="16214" y="31908"/>
                    </a:cubicBezTo>
                    <a:cubicBezTo>
                      <a:pt x="42908" y="-3425"/>
                      <a:pt x="93255" y="-10516"/>
                      <a:pt x="128647" y="16178"/>
                    </a:cubicBezTo>
                    <a:close/>
                  </a:path>
                </a:pathLst>
              </a:custGeom>
              <a:solidFill>
                <a:srgbClr val="CACED8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63" name="Graphic 39">
                <a:extLst>
                  <a:ext uri="{FF2B5EF4-FFF2-40B4-BE49-F238E27FC236}">
                    <a16:creationId xmlns:a16="http://schemas.microsoft.com/office/drawing/2014/main" id="{C00B544C-AF02-4F90-85E1-8DE428A56182}"/>
                  </a:ext>
                </a:extLst>
              </p:cNvPr>
              <p:cNvGrpSpPr/>
              <p:nvPr/>
            </p:nvGrpSpPr>
            <p:grpSpPr>
              <a:xfrm>
                <a:off x="4216227" y="660007"/>
                <a:ext cx="2980139" cy="2273310"/>
                <a:chOff x="4216227" y="660007"/>
                <a:chExt cx="2980139" cy="2273310"/>
              </a:xfrm>
            </p:grpSpPr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id="{1528D338-64EF-4EAE-98A6-985C6480314E}"/>
                    </a:ext>
                  </a:extLst>
                </p:cNvPr>
                <p:cNvSpPr/>
                <p:nvPr/>
              </p:nvSpPr>
              <p:spPr>
                <a:xfrm>
                  <a:off x="4216227" y="660007"/>
                  <a:ext cx="2980139" cy="2273310"/>
                </a:xfrm>
                <a:custGeom>
                  <a:avLst/>
                  <a:gdLst>
                    <a:gd name="connsiteX0" fmla="*/ 84895 w 2980139"/>
                    <a:gd name="connsiteY0" fmla="*/ 10658 h 2273310"/>
                    <a:gd name="connsiteX1" fmla="*/ 2959058 w 2980139"/>
                    <a:gd name="connsiteY1" fmla="*/ 2178048 h 2273310"/>
                    <a:gd name="connsiteX2" fmla="*/ 2969485 w 2980139"/>
                    <a:gd name="connsiteY2" fmla="*/ 2252229 h 2273310"/>
                    <a:gd name="connsiteX3" fmla="*/ 2895304 w 2980139"/>
                    <a:gd name="connsiteY3" fmla="*/ 2262656 h 2273310"/>
                    <a:gd name="connsiteX4" fmla="*/ 21081 w 2980139"/>
                    <a:gd name="connsiteY4" fmla="*/ 95266 h 2273310"/>
                    <a:gd name="connsiteX5" fmla="*/ 10654 w 2980139"/>
                    <a:gd name="connsiteY5" fmla="*/ 21085 h 2273310"/>
                    <a:gd name="connsiteX6" fmla="*/ 45630 w 2980139"/>
                    <a:gd name="connsiteY6" fmla="*/ 529 h 2273310"/>
                    <a:gd name="connsiteX7" fmla="*/ 84895 w 2980139"/>
                    <a:gd name="connsiteY7" fmla="*/ 10658 h 2273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80139" h="2273310">
                      <a:moveTo>
                        <a:pt x="84895" y="10658"/>
                      </a:moveTo>
                      <a:lnTo>
                        <a:pt x="2959058" y="2178048"/>
                      </a:lnTo>
                      <a:cubicBezTo>
                        <a:pt x="2982415" y="2195685"/>
                        <a:pt x="2987062" y="2228873"/>
                        <a:pt x="2969485" y="2252229"/>
                      </a:cubicBezTo>
                      <a:cubicBezTo>
                        <a:pt x="2951849" y="2275586"/>
                        <a:pt x="2918661" y="2280233"/>
                        <a:pt x="2895304" y="2262656"/>
                      </a:cubicBezTo>
                      <a:lnTo>
                        <a:pt x="21081" y="95266"/>
                      </a:lnTo>
                      <a:cubicBezTo>
                        <a:pt x="-2275" y="77629"/>
                        <a:pt x="-6923" y="44442"/>
                        <a:pt x="10654" y="21085"/>
                      </a:cubicBezTo>
                      <a:cubicBezTo>
                        <a:pt x="19473" y="9407"/>
                        <a:pt x="32164" y="2436"/>
                        <a:pt x="45630" y="529"/>
                      </a:cubicBezTo>
                      <a:cubicBezTo>
                        <a:pt x="59095" y="-1378"/>
                        <a:pt x="73216" y="1840"/>
                        <a:pt x="84895" y="10658"/>
                      </a:cubicBezTo>
                      <a:close/>
                    </a:path>
                  </a:pathLst>
                </a:custGeom>
                <a:solidFill>
                  <a:srgbClr val="CACED8"/>
                </a:solidFill>
                <a:ln w="59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id="{8A335AD3-3069-4963-9F52-898D069243DF}"/>
                    </a:ext>
                  </a:extLst>
                </p:cNvPr>
                <p:cNvSpPr/>
                <p:nvPr/>
              </p:nvSpPr>
              <p:spPr>
                <a:xfrm>
                  <a:off x="4216227" y="660007"/>
                  <a:ext cx="2245015" cy="1724204"/>
                </a:xfrm>
                <a:custGeom>
                  <a:avLst/>
                  <a:gdLst>
                    <a:gd name="connsiteX0" fmla="*/ 84895 w 2245015"/>
                    <a:gd name="connsiteY0" fmla="*/ 10658 h 1724204"/>
                    <a:gd name="connsiteX1" fmla="*/ 2245016 w 2245015"/>
                    <a:gd name="connsiteY1" fmla="*/ 1639597 h 1724204"/>
                    <a:gd name="connsiteX2" fmla="*/ 2181203 w 2245015"/>
                    <a:gd name="connsiteY2" fmla="*/ 1724205 h 1724204"/>
                    <a:gd name="connsiteX3" fmla="*/ 21081 w 2245015"/>
                    <a:gd name="connsiteY3" fmla="*/ 95266 h 1724204"/>
                    <a:gd name="connsiteX4" fmla="*/ 10654 w 2245015"/>
                    <a:gd name="connsiteY4" fmla="*/ 21085 h 1724204"/>
                    <a:gd name="connsiteX5" fmla="*/ 45630 w 2245015"/>
                    <a:gd name="connsiteY5" fmla="*/ 529 h 1724204"/>
                    <a:gd name="connsiteX6" fmla="*/ 84895 w 2245015"/>
                    <a:gd name="connsiteY6" fmla="*/ 10658 h 1724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45015" h="1724204">
                      <a:moveTo>
                        <a:pt x="84895" y="10658"/>
                      </a:moveTo>
                      <a:lnTo>
                        <a:pt x="2245016" y="1639597"/>
                      </a:lnTo>
                      <a:lnTo>
                        <a:pt x="2181203" y="1724205"/>
                      </a:lnTo>
                      <a:lnTo>
                        <a:pt x="21081" y="95266"/>
                      </a:lnTo>
                      <a:cubicBezTo>
                        <a:pt x="-2275" y="77629"/>
                        <a:pt x="-6923" y="44442"/>
                        <a:pt x="10654" y="21085"/>
                      </a:cubicBezTo>
                      <a:cubicBezTo>
                        <a:pt x="19473" y="9407"/>
                        <a:pt x="32164" y="2436"/>
                        <a:pt x="45630" y="529"/>
                      </a:cubicBezTo>
                      <a:cubicBezTo>
                        <a:pt x="59095" y="-1378"/>
                        <a:pt x="73216" y="1840"/>
                        <a:pt x="84895" y="10658"/>
                      </a:cubicBezTo>
                      <a:close/>
                    </a:path>
                  </a:pathLst>
                </a:custGeom>
                <a:solidFill>
                  <a:srgbClr val="F54262"/>
                </a:solidFill>
                <a:ln w="59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56C41D40-3BBB-4BAE-AC68-5F54C5BAA430}"/>
                  </a:ext>
                </a:extLst>
              </p:cNvPr>
              <p:cNvSpPr/>
              <p:nvPr/>
            </p:nvSpPr>
            <p:spPr>
              <a:xfrm>
                <a:off x="4254777" y="634927"/>
                <a:ext cx="276323" cy="350742"/>
              </a:xfrm>
              <a:custGeom>
                <a:avLst/>
                <a:gdLst>
                  <a:gd name="connsiteX0" fmla="*/ 271449 w 276323"/>
                  <a:gd name="connsiteY0" fmla="*/ 38599 h 350742"/>
                  <a:gd name="connsiteX1" fmla="*/ 43306 w 276323"/>
                  <a:gd name="connsiteY1" fmla="*/ 341161 h 350742"/>
                  <a:gd name="connsiteX2" fmla="*/ 9582 w 276323"/>
                  <a:gd name="connsiteY2" fmla="*/ 345868 h 350742"/>
                  <a:gd name="connsiteX3" fmla="*/ 9582 w 276323"/>
                  <a:gd name="connsiteY3" fmla="*/ 345868 h 350742"/>
                  <a:gd name="connsiteX4" fmla="*/ 4875 w 276323"/>
                  <a:gd name="connsiteY4" fmla="*/ 312144 h 350742"/>
                  <a:gd name="connsiteX5" fmla="*/ 233018 w 276323"/>
                  <a:gd name="connsiteY5" fmla="*/ 9582 h 350742"/>
                  <a:gd name="connsiteX6" fmla="*/ 266742 w 276323"/>
                  <a:gd name="connsiteY6" fmla="*/ 4875 h 350742"/>
                  <a:gd name="connsiteX7" fmla="*/ 266742 w 276323"/>
                  <a:gd name="connsiteY7" fmla="*/ 4875 h 350742"/>
                  <a:gd name="connsiteX8" fmla="*/ 271449 w 276323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323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2" y="351767"/>
                      <a:pt x="20188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348" y="12859"/>
                      <a:pt x="279493" y="2793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10CF6BB8-659E-49FB-AF04-30FB8E974692}"/>
                  </a:ext>
                </a:extLst>
              </p:cNvPr>
              <p:cNvSpPr/>
              <p:nvPr/>
            </p:nvSpPr>
            <p:spPr>
              <a:xfrm>
                <a:off x="4477856" y="803129"/>
                <a:ext cx="276298" cy="350742"/>
              </a:xfrm>
              <a:custGeom>
                <a:avLst/>
                <a:gdLst>
                  <a:gd name="connsiteX0" fmla="*/ 271449 w 276298"/>
                  <a:gd name="connsiteY0" fmla="*/ 38599 h 350742"/>
                  <a:gd name="connsiteX1" fmla="*/ 43306 w 276298"/>
                  <a:gd name="connsiteY1" fmla="*/ 341161 h 350742"/>
                  <a:gd name="connsiteX2" fmla="*/ 9582 w 276298"/>
                  <a:gd name="connsiteY2" fmla="*/ 345868 h 350742"/>
                  <a:gd name="connsiteX3" fmla="*/ 9582 w 276298"/>
                  <a:gd name="connsiteY3" fmla="*/ 345868 h 350742"/>
                  <a:gd name="connsiteX4" fmla="*/ 4875 w 276298"/>
                  <a:gd name="connsiteY4" fmla="*/ 312144 h 350742"/>
                  <a:gd name="connsiteX5" fmla="*/ 233018 w 276298"/>
                  <a:gd name="connsiteY5" fmla="*/ 9582 h 350742"/>
                  <a:gd name="connsiteX6" fmla="*/ 266742 w 276298"/>
                  <a:gd name="connsiteY6" fmla="*/ 4875 h 350742"/>
                  <a:gd name="connsiteX7" fmla="*/ 266742 w 276298"/>
                  <a:gd name="connsiteY7" fmla="*/ 4875 h 350742"/>
                  <a:gd name="connsiteX8" fmla="*/ 271449 w 276298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98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2" y="351767"/>
                      <a:pt x="20188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348" y="12859"/>
                      <a:pt x="279433" y="2793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9831CAB0-EC74-48BD-B3A1-B80E7626726C}"/>
                  </a:ext>
                </a:extLst>
              </p:cNvPr>
              <p:cNvSpPr/>
              <p:nvPr/>
            </p:nvSpPr>
            <p:spPr>
              <a:xfrm>
                <a:off x="4700934" y="971332"/>
                <a:ext cx="276280" cy="350742"/>
              </a:xfrm>
              <a:custGeom>
                <a:avLst/>
                <a:gdLst>
                  <a:gd name="connsiteX0" fmla="*/ 271449 w 276280"/>
                  <a:gd name="connsiteY0" fmla="*/ 38599 h 350742"/>
                  <a:gd name="connsiteX1" fmla="*/ 43306 w 276280"/>
                  <a:gd name="connsiteY1" fmla="*/ 341161 h 350742"/>
                  <a:gd name="connsiteX2" fmla="*/ 9582 w 276280"/>
                  <a:gd name="connsiteY2" fmla="*/ 345868 h 350742"/>
                  <a:gd name="connsiteX3" fmla="*/ 9582 w 276280"/>
                  <a:gd name="connsiteY3" fmla="*/ 345868 h 350742"/>
                  <a:gd name="connsiteX4" fmla="*/ 4875 w 276280"/>
                  <a:gd name="connsiteY4" fmla="*/ 312144 h 350742"/>
                  <a:gd name="connsiteX5" fmla="*/ 233018 w 276280"/>
                  <a:gd name="connsiteY5" fmla="*/ 9582 h 350742"/>
                  <a:gd name="connsiteX6" fmla="*/ 266742 w 276280"/>
                  <a:gd name="connsiteY6" fmla="*/ 4875 h 350742"/>
                  <a:gd name="connsiteX7" fmla="*/ 266742 w 276280"/>
                  <a:gd name="connsiteY7" fmla="*/ 4875 h 350742"/>
                  <a:gd name="connsiteX8" fmla="*/ 271449 w 276280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80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2" y="351767"/>
                      <a:pt x="20188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288" y="12859"/>
                      <a:pt x="279433" y="2799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F683C6D3-2DFE-484B-A661-B626C42B2C32}"/>
                  </a:ext>
                </a:extLst>
              </p:cNvPr>
              <p:cNvSpPr/>
              <p:nvPr/>
            </p:nvSpPr>
            <p:spPr>
              <a:xfrm>
                <a:off x="4923953" y="1139535"/>
                <a:ext cx="276323" cy="350742"/>
              </a:xfrm>
              <a:custGeom>
                <a:avLst/>
                <a:gdLst>
                  <a:gd name="connsiteX0" fmla="*/ 271449 w 276323"/>
                  <a:gd name="connsiteY0" fmla="*/ 38599 h 350742"/>
                  <a:gd name="connsiteX1" fmla="*/ 43306 w 276323"/>
                  <a:gd name="connsiteY1" fmla="*/ 341161 h 350742"/>
                  <a:gd name="connsiteX2" fmla="*/ 9582 w 276323"/>
                  <a:gd name="connsiteY2" fmla="*/ 345868 h 350742"/>
                  <a:gd name="connsiteX3" fmla="*/ 9582 w 276323"/>
                  <a:gd name="connsiteY3" fmla="*/ 345868 h 350742"/>
                  <a:gd name="connsiteX4" fmla="*/ 4875 w 276323"/>
                  <a:gd name="connsiteY4" fmla="*/ 312144 h 350742"/>
                  <a:gd name="connsiteX5" fmla="*/ 233018 w 276323"/>
                  <a:gd name="connsiteY5" fmla="*/ 9582 h 350742"/>
                  <a:gd name="connsiteX6" fmla="*/ 266742 w 276323"/>
                  <a:gd name="connsiteY6" fmla="*/ 4875 h 350742"/>
                  <a:gd name="connsiteX7" fmla="*/ 266742 w 276323"/>
                  <a:gd name="connsiteY7" fmla="*/ 4875 h 350742"/>
                  <a:gd name="connsiteX8" fmla="*/ 271449 w 276323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323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2" y="351767"/>
                      <a:pt x="20188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348" y="12859"/>
                      <a:pt x="279493" y="2799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E5B90065-616F-4EF6-B6E3-C85AE6727DED}"/>
                  </a:ext>
                </a:extLst>
              </p:cNvPr>
              <p:cNvSpPr/>
              <p:nvPr/>
            </p:nvSpPr>
            <p:spPr>
              <a:xfrm>
                <a:off x="5147032" y="1307738"/>
                <a:ext cx="276298" cy="350742"/>
              </a:xfrm>
              <a:custGeom>
                <a:avLst/>
                <a:gdLst>
                  <a:gd name="connsiteX0" fmla="*/ 271449 w 276298"/>
                  <a:gd name="connsiteY0" fmla="*/ 38599 h 350742"/>
                  <a:gd name="connsiteX1" fmla="*/ 43306 w 276298"/>
                  <a:gd name="connsiteY1" fmla="*/ 341161 h 350742"/>
                  <a:gd name="connsiteX2" fmla="*/ 9582 w 276298"/>
                  <a:gd name="connsiteY2" fmla="*/ 345868 h 350742"/>
                  <a:gd name="connsiteX3" fmla="*/ 9582 w 276298"/>
                  <a:gd name="connsiteY3" fmla="*/ 345868 h 350742"/>
                  <a:gd name="connsiteX4" fmla="*/ 4875 w 276298"/>
                  <a:gd name="connsiteY4" fmla="*/ 312144 h 350742"/>
                  <a:gd name="connsiteX5" fmla="*/ 233018 w 276298"/>
                  <a:gd name="connsiteY5" fmla="*/ 9582 h 350742"/>
                  <a:gd name="connsiteX6" fmla="*/ 266742 w 276298"/>
                  <a:gd name="connsiteY6" fmla="*/ 4875 h 350742"/>
                  <a:gd name="connsiteX7" fmla="*/ 266742 w 276298"/>
                  <a:gd name="connsiteY7" fmla="*/ 4875 h 350742"/>
                  <a:gd name="connsiteX8" fmla="*/ 271449 w 276298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98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2" y="351767"/>
                      <a:pt x="20188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348" y="12859"/>
                      <a:pt x="279433" y="2799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BEAEA52A-0582-46A0-A90C-74B8AB786C28}"/>
                  </a:ext>
                </a:extLst>
              </p:cNvPr>
              <p:cNvSpPr/>
              <p:nvPr/>
            </p:nvSpPr>
            <p:spPr>
              <a:xfrm>
                <a:off x="5370111" y="1475940"/>
                <a:ext cx="276298" cy="350742"/>
              </a:xfrm>
              <a:custGeom>
                <a:avLst/>
                <a:gdLst>
                  <a:gd name="connsiteX0" fmla="*/ 271449 w 276298"/>
                  <a:gd name="connsiteY0" fmla="*/ 38599 h 350742"/>
                  <a:gd name="connsiteX1" fmla="*/ 43306 w 276298"/>
                  <a:gd name="connsiteY1" fmla="*/ 341161 h 350742"/>
                  <a:gd name="connsiteX2" fmla="*/ 9582 w 276298"/>
                  <a:gd name="connsiteY2" fmla="*/ 345868 h 350742"/>
                  <a:gd name="connsiteX3" fmla="*/ 9582 w 276298"/>
                  <a:gd name="connsiteY3" fmla="*/ 345868 h 350742"/>
                  <a:gd name="connsiteX4" fmla="*/ 4875 w 276298"/>
                  <a:gd name="connsiteY4" fmla="*/ 312144 h 350742"/>
                  <a:gd name="connsiteX5" fmla="*/ 233018 w 276298"/>
                  <a:gd name="connsiteY5" fmla="*/ 9582 h 350742"/>
                  <a:gd name="connsiteX6" fmla="*/ 266742 w 276298"/>
                  <a:gd name="connsiteY6" fmla="*/ 4875 h 350742"/>
                  <a:gd name="connsiteX7" fmla="*/ 266742 w 276298"/>
                  <a:gd name="connsiteY7" fmla="*/ 4875 h 350742"/>
                  <a:gd name="connsiteX8" fmla="*/ 271449 w 276298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98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2" y="351767"/>
                      <a:pt x="20188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348" y="12918"/>
                      <a:pt x="279433" y="2799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93D3161C-9148-4417-902D-F44CA61C42F9}"/>
                  </a:ext>
                </a:extLst>
              </p:cNvPr>
              <p:cNvSpPr/>
              <p:nvPr/>
            </p:nvSpPr>
            <p:spPr>
              <a:xfrm>
                <a:off x="5593189" y="1644143"/>
                <a:ext cx="276280" cy="350742"/>
              </a:xfrm>
              <a:custGeom>
                <a:avLst/>
                <a:gdLst>
                  <a:gd name="connsiteX0" fmla="*/ 271449 w 276280"/>
                  <a:gd name="connsiteY0" fmla="*/ 38599 h 350742"/>
                  <a:gd name="connsiteX1" fmla="*/ 43306 w 276280"/>
                  <a:gd name="connsiteY1" fmla="*/ 341161 h 350742"/>
                  <a:gd name="connsiteX2" fmla="*/ 9582 w 276280"/>
                  <a:gd name="connsiteY2" fmla="*/ 345868 h 350742"/>
                  <a:gd name="connsiteX3" fmla="*/ 9582 w 276280"/>
                  <a:gd name="connsiteY3" fmla="*/ 345868 h 350742"/>
                  <a:gd name="connsiteX4" fmla="*/ 4875 w 276280"/>
                  <a:gd name="connsiteY4" fmla="*/ 312144 h 350742"/>
                  <a:gd name="connsiteX5" fmla="*/ 233018 w 276280"/>
                  <a:gd name="connsiteY5" fmla="*/ 9582 h 350742"/>
                  <a:gd name="connsiteX6" fmla="*/ 266742 w 276280"/>
                  <a:gd name="connsiteY6" fmla="*/ 4875 h 350742"/>
                  <a:gd name="connsiteX7" fmla="*/ 266742 w 276280"/>
                  <a:gd name="connsiteY7" fmla="*/ 4875 h 350742"/>
                  <a:gd name="connsiteX8" fmla="*/ 271449 w 276280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80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2" y="351767"/>
                      <a:pt x="20188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288" y="12918"/>
                      <a:pt x="279433" y="2799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65CD0E2B-0EC3-4C69-92A3-2BE29C78D8BF}"/>
                  </a:ext>
                </a:extLst>
              </p:cNvPr>
              <p:cNvSpPr/>
              <p:nvPr/>
            </p:nvSpPr>
            <p:spPr>
              <a:xfrm>
                <a:off x="5816208" y="1812346"/>
                <a:ext cx="276323" cy="350742"/>
              </a:xfrm>
              <a:custGeom>
                <a:avLst/>
                <a:gdLst>
                  <a:gd name="connsiteX0" fmla="*/ 271449 w 276323"/>
                  <a:gd name="connsiteY0" fmla="*/ 38599 h 350742"/>
                  <a:gd name="connsiteX1" fmla="*/ 43306 w 276323"/>
                  <a:gd name="connsiteY1" fmla="*/ 341161 h 350742"/>
                  <a:gd name="connsiteX2" fmla="*/ 9582 w 276323"/>
                  <a:gd name="connsiteY2" fmla="*/ 345868 h 350742"/>
                  <a:gd name="connsiteX3" fmla="*/ 9582 w 276323"/>
                  <a:gd name="connsiteY3" fmla="*/ 345868 h 350742"/>
                  <a:gd name="connsiteX4" fmla="*/ 4875 w 276323"/>
                  <a:gd name="connsiteY4" fmla="*/ 312144 h 350742"/>
                  <a:gd name="connsiteX5" fmla="*/ 233018 w 276323"/>
                  <a:gd name="connsiteY5" fmla="*/ 9582 h 350742"/>
                  <a:gd name="connsiteX6" fmla="*/ 266742 w 276323"/>
                  <a:gd name="connsiteY6" fmla="*/ 4875 h 350742"/>
                  <a:gd name="connsiteX7" fmla="*/ 266742 w 276323"/>
                  <a:gd name="connsiteY7" fmla="*/ 4875 h 350742"/>
                  <a:gd name="connsiteX8" fmla="*/ 271449 w 276323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323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1" y="351767"/>
                      <a:pt x="20187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348" y="12918"/>
                      <a:pt x="279493" y="2799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B3723B54-466A-403F-9F46-C0CB8834580C}"/>
                  </a:ext>
                </a:extLst>
              </p:cNvPr>
              <p:cNvSpPr/>
              <p:nvPr/>
            </p:nvSpPr>
            <p:spPr>
              <a:xfrm>
                <a:off x="6039287" y="1980608"/>
                <a:ext cx="276298" cy="350742"/>
              </a:xfrm>
              <a:custGeom>
                <a:avLst/>
                <a:gdLst>
                  <a:gd name="connsiteX0" fmla="*/ 271449 w 276298"/>
                  <a:gd name="connsiteY0" fmla="*/ 38599 h 350742"/>
                  <a:gd name="connsiteX1" fmla="*/ 43306 w 276298"/>
                  <a:gd name="connsiteY1" fmla="*/ 341161 h 350742"/>
                  <a:gd name="connsiteX2" fmla="*/ 9582 w 276298"/>
                  <a:gd name="connsiteY2" fmla="*/ 345868 h 350742"/>
                  <a:gd name="connsiteX3" fmla="*/ 9582 w 276298"/>
                  <a:gd name="connsiteY3" fmla="*/ 345868 h 350742"/>
                  <a:gd name="connsiteX4" fmla="*/ 4875 w 276298"/>
                  <a:gd name="connsiteY4" fmla="*/ 312144 h 350742"/>
                  <a:gd name="connsiteX5" fmla="*/ 233018 w 276298"/>
                  <a:gd name="connsiteY5" fmla="*/ 9582 h 350742"/>
                  <a:gd name="connsiteX6" fmla="*/ 266742 w 276298"/>
                  <a:gd name="connsiteY6" fmla="*/ 4875 h 350742"/>
                  <a:gd name="connsiteX7" fmla="*/ 266742 w 276298"/>
                  <a:gd name="connsiteY7" fmla="*/ 4875 h 350742"/>
                  <a:gd name="connsiteX8" fmla="*/ 271449 w 276298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98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1" y="351767"/>
                      <a:pt x="20187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348" y="12859"/>
                      <a:pt x="279433" y="2793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225722E4-F067-479E-8960-ADCB9766E207}"/>
                  </a:ext>
                </a:extLst>
              </p:cNvPr>
              <p:cNvSpPr/>
              <p:nvPr/>
            </p:nvSpPr>
            <p:spPr>
              <a:xfrm>
                <a:off x="6262366" y="2148811"/>
                <a:ext cx="276298" cy="350742"/>
              </a:xfrm>
              <a:custGeom>
                <a:avLst/>
                <a:gdLst>
                  <a:gd name="connsiteX0" fmla="*/ 271449 w 276298"/>
                  <a:gd name="connsiteY0" fmla="*/ 38599 h 350742"/>
                  <a:gd name="connsiteX1" fmla="*/ 43306 w 276298"/>
                  <a:gd name="connsiteY1" fmla="*/ 341161 h 350742"/>
                  <a:gd name="connsiteX2" fmla="*/ 9582 w 276298"/>
                  <a:gd name="connsiteY2" fmla="*/ 345868 h 350742"/>
                  <a:gd name="connsiteX3" fmla="*/ 9582 w 276298"/>
                  <a:gd name="connsiteY3" fmla="*/ 345868 h 350742"/>
                  <a:gd name="connsiteX4" fmla="*/ 4875 w 276298"/>
                  <a:gd name="connsiteY4" fmla="*/ 312144 h 350742"/>
                  <a:gd name="connsiteX5" fmla="*/ 233018 w 276298"/>
                  <a:gd name="connsiteY5" fmla="*/ 9582 h 350742"/>
                  <a:gd name="connsiteX6" fmla="*/ 266742 w 276298"/>
                  <a:gd name="connsiteY6" fmla="*/ 4875 h 350742"/>
                  <a:gd name="connsiteX7" fmla="*/ 266742 w 276298"/>
                  <a:gd name="connsiteY7" fmla="*/ 4875 h 350742"/>
                  <a:gd name="connsiteX8" fmla="*/ 271449 w 276298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298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1" y="351767"/>
                      <a:pt x="20187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347" y="12859"/>
                      <a:pt x="279433" y="2793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2517E19F-F9EC-4D03-B715-FEC35F9BAA98}"/>
                  </a:ext>
                </a:extLst>
              </p:cNvPr>
              <p:cNvSpPr/>
              <p:nvPr/>
            </p:nvSpPr>
            <p:spPr>
              <a:xfrm>
                <a:off x="6485385" y="2317014"/>
                <a:ext cx="276323" cy="350742"/>
              </a:xfrm>
              <a:custGeom>
                <a:avLst/>
                <a:gdLst>
                  <a:gd name="connsiteX0" fmla="*/ 271449 w 276323"/>
                  <a:gd name="connsiteY0" fmla="*/ 38599 h 350742"/>
                  <a:gd name="connsiteX1" fmla="*/ 43306 w 276323"/>
                  <a:gd name="connsiteY1" fmla="*/ 341161 h 350742"/>
                  <a:gd name="connsiteX2" fmla="*/ 9582 w 276323"/>
                  <a:gd name="connsiteY2" fmla="*/ 345868 h 350742"/>
                  <a:gd name="connsiteX3" fmla="*/ 9582 w 276323"/>
                  <a:gd name="connsiteY3" fmla="*/ 345868 h 350742"/>
                  <a:gd name="connsiteX4" fmla="*/ 4875 w 276323"/>
                  <a:gd name="connsiteY4" fmla="*/ 312144 h 350742"/>
                  <a:gd name="connsiteX5" fmla="*/ 233018 w 276323"/>
                  <a:gd name="connsiteY5" fmla="*/ 9582 h 350742"/>
                  <a:gd name="connsiteX6" fmla="*/ 266742 w 276323"/>
                  <a:gd name="connsiteY6" fmla="*/ 4875 h 350742"/>
                  <a:gd name="connsiteX7" fmla="*/ 266742 w 276323"/>
                  <a:gd name="connsiteY7" fmla="*/ 4875 h 350742"/>
                  <a:gd name="connsiteX8" fmla="*/ 271449 w 276323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323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2" y="351767"/>
                      <a:pt x="20187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348" y="12859"/>
                      <a:pt x="279493" y="2799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8FB67EDB-0F05-4646-B5D4-21FE4218C04A}"/>
                  </a:ext>
                </a:extLst>
              </p:cNvPr>
              <p:cNvSpPr/>
              <p:nvPr/>
            </p:nvSpPr>
            <p:spPr>
              <a:xfrm>
                <a:off x="6708463" y="2485216"/>
                <a:ext cx="276323" cy="350742"/>
              </a:xfrm>
              <a:custGeom>
                <a:avLst/>
                <a:gdLst>
                  <a:gd name="connsiteX0" fmla="*/ 271449 w 276323"/>
                  <a:gd name="connsiteY0" fmla="*/ 38599 h 350742"/>
                  <a:gd name="connsiteX1" fmla="*/ 43306 w 276323"/>
                  <a:gd name="connsiteY1" fmla="*/ 341161 h 350742"/>
                  <a:gd name="connsiteX2" fmla="*/ 9582 w 276323"/>
                  <a:gd name="connsiteY2" fmla="*/ 345868 h 350742"/>
                  <a:gd name="connsiteX3" fmla="*/ 9582 w 276323"/>
                  <a:gd name="connsiteY3" fmla="*/ 345868 h 350742"/>
                  <a:gd name="connsiteX4" fmla="*/ 4875 w 276323"/>
                  <a:gd name="connsiteY4" fmla="*/ 312144 h 350742"/>
                  <a:gd name="connsiteX5" fmla="*/ 233018 w 276323"/>
                  <a:gd name="connsiteY5" fmla="*/ 9582 h 350742"/>
                  <a:gd name="connsiteX6" fmla="*/ 266742 w 276323"/>
                  <a:gd name="connsiteY6" fmla="*/ 4875 h 350742"/>
                  <a:gd name="connsiteX7" fmla="*/ 266742 w 276323"/>
                  <a:gd name="connsiteY7" fmla="*/ 4875 h 350742"/>
                  <a:gd name="connsiteX8" fmla="*/ 271449 w 276323"/>
                  <a:gd name="connsiteY8" fmla="*/ 38599 h 350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323" h="350742">
                    <a:moveTo>
                      <a:pt x="271449" y="38599"/>
                    </a:moveTo>
                    <a:lnTo>
                      <a:pt x="43306" y="341161"/>
                    </a:lnTo>
                    <a:cubicBezTo>
                      <a:pt x="35321" y="351767"/>
                      <a:pt x="20187" y="353912"/>
                      <a:pt x="9582" y="345868"/>
                    </a:cubicBezTo>
                    <a:lnTo>
                      <a:pt x="9582" y="345868"/>
                    </a:lnTo>
                    <a:cubicBezTo>
                      <a:pt x="-1024" y="337884"/>
                      <a:pt x="-3169" y="322750"/>
                      <a:pt x="4875" y="312144"/>
                    </a:cubicBezTo>
                    <a:lnTo>
                      <a:pt x="233018" y="9582"/>
                    </a:lnTo>
                    <a:cubicBezTo>
                      <a:pt x="241002" y="-1024"/>
                      <a:pt x="256136" y="-3169"/>
                      <a:pt x="266742" y="4875"/>
                    </a:cubicBezTo>
                    <a:lnTo>
                      <a:pt x="266742" y="4875"/>
                    </a:lnTo>
                    <a:cubicBezTo>
                      <a:pt x="277348" y="12859"/>
                      <a:pt x="279493" y="27993"/>
                      <a:pt x="271449" y="3859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78" name="Graphic 39">
            <a:extLst>
              <a:ext uri="{FF2B5EF4-FFF2-40B4-BE49-F238E27FC236}">
                <a16:creationId xmlns:a16="http://schemas.microsoft.com/office/drawing/2014/main" id="{ED5D05CE-6E56-482A-AC5F-13BE9B52E854}"/>
              </a:ext>
            </a:extLst>
          </p:cNvPr>
          <p:cNvGrpSpPr/>
          <p:nvPr/>
        </p:nvGrpSpPr>
        <p:grpSpPr>
          <a:xfrm rot="445166" flipH="1">
            <a:off x="-847430" y="4053403"/>
            <a:ext cx="2080185" cy="1734295"/>
            <a:chOff x="2637228" y="1475744"/>
            <a:chExt cx="7048022" cy="5382158"/>
          </a:xfrm>
        </p:grpSpPr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0F7D9CA-A5C5-4797-B91A-386AEA0CB778}"/>
                </a:ext>
              </a:extLst>
            </p:cNvPr>
            <p:cNvSpPr/>
            <p:nvPr/>
          </p:nvSpPr>
          <p:spPr>
            <a:xfrm>
              <a:off x="2728270" y="1475744"/>
              <a:ext cx="6823634" cy="5332423"/>
            </a:xfrm>
            <a:custGeom>
              <a:avLst/>
              <a:gdLst>
                <a:gd name="connsiteX0" fmla="*/ 5000243 w 6823634"/>
                <a:gd name="connsiteY0" fmla="*/ 900 h 5332423"/>
                <a:gd name="connsiteX1" fmla="*/ 4581434 w 6823634"/>
                <a:gd name="connsiteY1" fmla="*/ 102847 h 5332423"/>
                <a:gd name="connsiteX2" fmla="*/ 3822228 w 6823634"/>
                <a:gd name="connsiteY2" fmla="*/ 936949 h 5332423"/>
                <a:gd name="connsiteX3" fmla="*/ 3802148 w 6823634"/>
                <a:gd name="connsiteY3" fmla="*/ 1725411 h 5332423"/>
                <a:gd name="connsiteX4" fmla="*/ 4114482 w 6823634"/>
                <a:gd name="connsiteY4" fmla="*/ 2442432 h 5332423"/>
                <a:gd name="connsiteX5" fmla="*/ 4464711 w 6823634"/>
                <a:gd name="connsiteY5" fmla="*/ 2937626 h 5332423"/>
                <a:gd name="connsiteX6" fmla="*/ 5018237 w 6823634"/>
                <a:gd name="connsiteY6" fmla="*/ 3797528 h 5332423"/>
                <a:gd name="connsiteX7" fmla="*/ 4971047 w 6823634"/>
                <a:gd name="connsiteY7" fmla="*/ 4845115 h 5332423"/>
                <a:gd name="connsiteX8" fmla="*/ 4722050 w 6823634"/>
                <a:gd name="connsiteY8" fmla="*/ 5053120 h 5332423"/>
                <a:gd name="connsiteX9" fmla="*/ 3852555 w 6823634"/>
                <a:gd name="connsiteY9" fmla="*/ 5135642 h 5332423"/>
                <a:gd name="connsiteX10" fmla="*/ 3211145 w 6823634"/>
                <a:gd name="connsiteY10" fmla="*/ 4434291 h 5332423"/>
                <a:gd name="connsiteX11" fmla="*/ 3560539 w 6823634"/>
                <a:gd name="connsiteY11" fmla="*/ 3502175 h 5332423"/>
                <a:gd name="connsiteX12" fmla="*/ 3500956 w 6823634"/>
                <a:gd name="connsiteY12" fmla="*/ 3513019 h 5332423"/>
                <a:gd name="connsiteX13" fmla="*/ 3197977 w 6823634"/>
                <a:gd name="connsiteY13" fmla="*/ 1369939 h 5332423"/>
                <a:gd name="connsiteX14" fmla="*/ 2720360 w 6823634"/>
                <a:gd name="connsiteY14" fmla="*/ 725966 h 5332423"/>
                <a:gd name="connsiteX15" fmla="*/ 1947211 w 6823634"/>
                <a:gd name="connsiteY15" fmla="*/ 759988 h 5332423"/>
                <a:gd name="connsiteX16" fmla="*/ 1831441 w 6823634"/>
                <a:gd name="connsiteY16" fmla="*/ 733652 h 5332423"/>
                <a:gd name="connsiteX17" fmla="*/ 1796943 w 6823634"/>
                <a:gd name="connsiteY17" fmla="*/ 776730 h 5332423"/>
                <a:gd name="connsiteX18" fmla="*/ 1668542 w 6823634"/>
                <a:gd name="connsiteY18" fmla="*/ 815817 h 5332423"/>
                <a:gd name="connsiteX19" fmla="*/ 1577260 w 6823634"/>
                <a:gd name="connsiteY19" fmla="*/ 1040504 h 5332423"/>
                <a:gd name="connsiteX20" fmla="*/ 1819286 w 6823634"/>
                <a:gd name="connsiteY20" fmla="*/ 1056055 h 5332423"/>
                <a:gd name="connsiteX21" fmla="*/ 1911044 w 6823634"/>
                <a:gd name="connsiteY21" fmla="*/ 956016 h 5332423"/>
                <a:gd name="connsiteX22" fmla="*/ 1963179 w 6823634"/>
                <a:gd name="connsiteY22" fmla="*/ 943563 h 5332423"/>
                <a:gd name="connsiteX23" fmla="*/ 1999048 w 6823634"/>
                <a:gd name="connsiteY23" fmla="*/ 848468 h 5332423"/>
                <a:gd name="connsiteX24" fmla="*/ 2677162 w 6823634"/>
                <a:gd name="connsiteY24" fmla="*/ 818975 h 5332423"/>
                <a:gd name="connsiteX25" fmla="*/ 3096447 w 6823634"/>
                <a:gd name="connsiteY25" fmla="*/ 1384357 h 5332423"/>
                <a:gd name="connsiteX26" fmla="*/ 3400082 w 6823634"/>
                <a:gd name="connsiteY26" fmla="*/ 3531609 h 5332423"/>
                <a:gd name="connsiteX27" fmla="*/ 3358851 w 6823634"/>
                <a:gd name="connsiteY27" fmla="*/ 3539116 h 5332423"/>
                <a:gd name="connsiteX28" fmla="*/ 3060221 w 6823634"/>
                <a:gd name="connsiteY28" fmla="*/ 4288908 h 5332423"/>
                <a:gd name="connsiteX29" fmla="*/ 2255196 w 6823634"/>
                <a:gd name="connsiteY29" fmla="*/ 4231530 h 5332423"/>
                <a:gd name="connsiteX30" fmla="*/ 2230469 w 6823634"/>
                <a:gd name="connsiteY30" fmla="*/ 4265373 h 5332423"/>
                <a:gd name="connsiteX31" fmla="*/ 429216 w 6823634"/>
                <a:gd name="connsiteY31" fmla="*/ 3057686 h 5332423"/>
                <a:gd name="connsiteX32" fmla="*/ 102582 w 6823634"/>
                <a:gd name="connsiteY32" fmla="*/ 2434150 h 5332423"/>
                <a:gd name="connsiteX33" fmla="*/ 422185 w 6823634"/>
                <a:gd name="connsiteY33" fmla="*/ 1837844 h 5332423"/>
                <a:gd name="connsiteX34" fmla="*/ 530209 w 6823634"/>
                <a:gd name="connsiteY34" fmla="*/ 1853931 h 5332423"/>
                <a:gd name="connsiteX35" fmla="*/ 564112 w 6823634"/>
                <a:gd name="connsiteY35" fmla="*/ 1812402 h 5332423"/>
                <a:gd name="connsiteX36" fmla="*/ 694122 w 6823634"/>
                <a:gd name="connsiteY36" fmla="*/ 1773315 h 5332423"/>
                <a:gd name="connsiteX37" fmla="*/ 785403 w 6823634"/>
                <a:gd name="connsiteY37" fmla="*/ 1548628 h 5332423"/>
                <a:gd name="connsiteX38" fmla="*/ 543377 w 6823634"/>
                <a:gd name="connsiteY38" fmla="*/ 1533077 h 5332423"/>
                <a:gd name="connsiteX39" fmla="*/ 452274 w 6823634"/>
                <a:gd name="connsiteY39" fmla="*/ 1631687 h 5332423"/>
                <a:gd name="connsiteX40" fmla="*/ 398471 w 6823634"/>
                <a:gd name="connsiteY40" fmla="*/ 1643961 h 5332423"/>
                <a:gd name="connsiteX41" fmla="*/ 367190 w 6823634"/>
                <a:gd name="connsiteY41" fmla="*/ 1751150 h 5332423"/>
                <a:gd name="connsiteX42" fmla="*/ 99 w 6823634"/>
                <a:gd name="connsiteY42" fmla="*/ 2432601 h 5332423"/>
                <a:gd name="connsiteX43" fmla="*/ 372076 w 6823634"/>
                <a:gd name="connsiteY43" fmla="*/ 3142830 h 5332423"/>
                <a:gd name="connsiteX44" fmla="*/ 2169932 w 6823634"/>
                <a:gd name="connsiteY44" fmla="*/ 4348253 h 5332423"/>
                <a:gd name="connsiteX45" fmla="*/ 2134242 w 6823634"/>
                <a:gd name="connsiteY45" fmla="*/ 4397171 h 5332423"/>
                <a:gd name="connsiteX46" fmla="*/ 3111999 w 6823634"/>
                <a:gd name="connsiteY46" fmla="*/ 4495423 h 5332423"/>
                <a:gd name="connsiteX47" fmla="*/ 3800718 w 6823634"/>
                <a:gd name="connsiteY47" fmla="*/ 5239615 h 5332423"/>
                <a:gd name="connsiteX48" fmla="*/ 4479786 w 6823634"/>
                <a:gd name="connsiteY48" fmla="*/ 5290975 h 5332423"/>
                <a:gd name="connsiteX49" fmla="*/ 4781752 w 6823634"/>
                <a:gd name="connsiteY49" fmla="*/ 5154172 h 5332423"/>
                <a:gd name="connsiteX50" fmla="*/ 5057085 w 6823634"/>
                <a:gd name="connsiteY50" fmla="*/ 4923109 h 5332423"/>
                <a:gd name="connsiteX51" fmla="*/ 5123341 w 6823634"/>
                <a:gd name="connsiteY51" fmla="*/ 3748610 h 5332423"/>
                <a:gd name="connsiteX52" fmla="*/ 4557839 w 6823634"/>
                <a:gd name="connsiteY52" fmla="*/ 2868629 h 5332423"/>
                <a:gd name="connsiteX53" fmla="*/ 4212079 w 6823634"/>
                <a:gd name="connsiteY53" fmla="*/ 2379870 h 5332423"/>
                <a:gd name="connsiteX54" fmla="*/ 3932277 w 6823634"/>
                <a:gd name="connsiteY54" fmla="*/ 973592 h 5332423"/>
                <a:gd name="connsiteX55" fmla="*/ 4628803 w 6823634"/>
                <a:gd name="connsiteY55" fmla="*/ 208785 h 5332423"/>
                <a:gd name="connsiteX56" fmla="*/ 5389737 w 6823634"/>
                <a:gd name="connsiteY56" fmla="*/ 187514 h 5332423"/>
                <a:gd name="connsiteX57" fmla="*/ 5951366 w 6823634"/>
                <a:gd name="connsiteY57" fmla="*/ 915201 h 5332423"/>
                <a:gd name="connsiteX58" fmla="*/ 5995576 w 6823634"/>
                <a:gd name="connsiteY58" fmla="*/ 1858280 h 5332423"/>
                <a:gd name="connsiteX59" fmla="*/ 5981634 w 6823634"/>
                <a:gd name="connsiteY59" fmla="*/ 2301042 h 5332423"/>
                <a:gd name="connsiteX60" fmla="*/ 5951545 w 6823634"/>
                <a:gd name="connsiteY60" fmla="*/ 2355501 h 5332423"/>
                <a:gd name="connsiteX61" fmla="*/ 5953332 w 6823634"/>
                <a:gd name="connsiteY61" fmla="*/ 2379393 h 5332423"/>
                <a:gd name="connsiteX62" fmla="*/ 5953332 w 6823634"/>
                <a:gd name="connsiteY62" fmla="*/ 2379393 h 5332423"/>
                <a:gd name="connsiteX63" fmla="*/ 5968883 w 6823634"/>
                <a:gd name="connsiteY63" fmla="*/ 2586206 h 5332423"/>
                <a:gd name="connsiteX64" fmla="*/ 5850611 w 6823634"/>
                <a:gd name="connsiteY64" fmla="*/ 2644299 h 5332423"/>
                <a:gd name="connsiteX65" fmla="*/ 5649995 w 6823634"/>
                <a:gd name="connsiteY65" fmla="*/ 3520348 h 5332423"/>
                <a:gd name="connsiteX66" fmla="*/ 6526043 w 6823634"/>
                <a:gd name="connsiteY66" fmla="*/ 3720904 h 5332423"/>
                <a:gd name="connsiteX67" fmla="*/ 6726600 w 6823634"/>
                <a:gd name="connsiteY67" fmla="*/ 2844855 h 5332423"/>
                <a:gd name="connsiteX68" fmla="*/ 6146619 w 6823634"/>
                <a:gd name="connsiteY68" fmla="*/ 2548549 h 5332423"/>
                <a:gd name="connsiteX69" fmla="*/ 6132915 w 6823634"/>
                <a:gd name="connsiteY69" fmla="*/ 2365808 h 5332423"/>
                <a:gd name="connsiteX70" fmla="*/ 6122250 w 6823634"/>
                <a:gd name="connsiteY70" fmla="*/ 2331548 h 5332423"/>
                <a:gd name="connsiteX71" fmla="*/ 6128864 w 6823634"/>
                <a:gd name="connsiteY71" fmla="*/ 2331071 h 5332423"/>
                <a:gd name="connsiteX72" fmla="*/ 6129221 w 6823634"/>
                <a:gd name="connsiteY72" fmla="*/ 2331071 h 5332423"/>
                <a:gd name="connsiteX73" fmla="*/ 6097583 w 6823634"/>
                <a:gd name="connsiteY73" fmla="*/ 2294368 h 5332423"/>
                <a:gd name="connsiteX74" fmla="*/ 6111465 w 6823634"/>
                <a:gd name="connsiteY74" fmla="*/ 1864298 h 5332423"/>
                <a:gd name="connsiteX75" fmla="*/ 6063858 w 6823634"/>
                <a:gd name="connsiteY75" fmla="*/ 886661 h 5332423"/>
                <a:gd name="connsiteX76" fmla="*/ 5846619 w 6823634"/>
                <a:gd name="connsiteY76" fmla="*/ 411606 h 5332423"/>
                <a:gd name="connsiteX77" fmla="*/ 5435675 w 6823634"/>
                <a:gd name="connsiteY77" fmla="*/ 80920 h 5332423"/>
                <a:gd name="connsiteX78" fmla="*/ 5000243 w 6823634"/>
                <a:gd name="connsiteY78" fmla="*/ 900 h 533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823634" h="5332423">
                  <a:moveTo>
                    <a:pt x="5000243" y="900"/>
                  </a:moveTo>
                  <a:cubicBezTo>
                    <a:pt x="4860044" y="6799"/>
                    <a:pt x="4719130" y="41119"/>
                    <a:pt x="4581434" y="102847"/>
                  </a:cubicBezTo>
                  <a:cubicBezTo>
                    <a:pt x="4232039" y="259550"/>
                    <a:pt x="3941096" y="579153"/>
                    <a:pt x="3822228" y="936949"/>
                  </a:cubicBezTo>
                  <a:cubicBezTo>
                    <a:pt x="3742506" y="1176890"/>
                    <a:pt x="3735773" y="1442153"/>
                    <a:pt x="3802148" y="1725411"/>
                  </a:cubicBezTo>
                  <a:cubicBezTo>
                    <a:pt x="3857679" y="1962491"/>
                    <a:pt x="3965703" y="2210416"/>
                    <a:pt x="4114482" y="2442432"/>
                  </a:cubicBezTo>
                  <a:cubicBezTo>
                    <a:pt x="4223221" y="2612005"/>
                    <a:pt x="4345962" y="2777527"/>
                    <a:pt x="4464711" y="2937626"/>
                  </a:cubicBezTo>
                  <a:cubicBezTo>
                    <a:pt x="4666518" y="3209801"/>
                    <a:pt x="4875238" y="3491152"/>
                    <a:pt x="5018237" y="3797528"/>
                  </a:cubicBezTo>
                  <a:cubicBezTo>
                    <a:pt x="5132696" y="4042652"/>
                    <a:pt x="5278674" y="4504659"/>
                    <a:pt x="4971047" y="4845115"/>
                  </a:cubicBezTo>
                  <a:cubicBezTo>
                    <a:pt x="4901514" y="4922037"/>
                    <a:pt x="4816787" y="4993716"/>
                    <a:pt x="4722050" y="5053120"/>
                  </a:cubicBezTo>
                  <a:cubicBezTo>
                    <a:pt x="4469954" y="5211253"/>
                    <a:pt x="4147134" y="5282693"/>
                    <a:pt x="3852555" y="5135642"/>
                  </a:cubicBezTo>
                  <a:cubicBezTo>
                    <a:pt x="3528245" y="4973755"/>
                    <a:pt x="3320837" y="4652007"/>
                    <a:pt x="3211145" y="4434291"/>
                  </a:cubicBezTo>
                  <a:cubicBezTo>
                    <a:pt x="3495773" y="4231947"/>
                    <a:pt x="3629179" y="3879693"/>
                    <a:pt x="3560539" y="3502175"/>
                  </a:cubicBezTo>
                  <a:lnTo>
                    <a:pt x="3500956" y="3513019"/>
                  </a:lnTo>
                  <a:lnTo>
                    <a:pt x="3197977" y="1369939"/>
                  </a:lnTo>
                  <a:cubicBezTo>
                    <a:pt x="3157937" y="1087098"/>
                    <a:pt x="2979427" y="846323"/>
                    <a:pt x="2720360" y="725966"/>
                  </a:cubicBezTo>
                  <a:cubicBezTo>
                    <a:pt x="2470886" y="610017"/>
                    <a:pt x="2184232" y="623245"/>
                    <a:pt x="1947211" y="759988"/>
                  </a:cubicBezTo>
                  <a:cubicBezTo>
                    <a:pt x="1922484" y="720842"/>
                    <a:pt x="1870707" y="708985"/>
                    <a:pt x="1831441" y="733652"/>
                  </a:cubicBezTo>
                  <a:cubicBezTo>
                    <a:pt x="1814758" y="744139"/>
                    <a:pt x="1803080" y="759511"/>
                    <a:pt x="1796943" y="776730"/>
                  </a:cubicBezTo>
                  <a:cubicBezTo>
                    <a:pt x="1756009" y="776611"/>
                    <a:pt x="1710547" y="789422"/>
                    <a:pt x="1668542" y="815817"/>
                  </a:cubicBezTo>
                  <a:cubicBezTo>
                    <a:pt x="1576486" y="873553"/>
                    <a:pt x="1535612" y="974129"/>
                    <a:pt x="1577260" y="1040504"/>
                  </a:cubicBezTo>
                  <a:cubicBezTo>
                    <a:pt x="1618849" y="1106820"/>
                    <a:pt x="1727231" y="1113791"/>
                    <a:pt x="1819286" y="1056055"/>
                  </a:cubicBezTo>
                  <a:cubicBezTo>
                    <a:pt x="1861888" y="1029362"/>
                    <a:pt x="1893467" y="993434"/>
                    <a:pt x="1911044" y="956016"/>
                  </a:cubicBezTo>
                  <a:cubicBezTo>
                    <a:pt x="1928681" y="957624"/>
                    <a:pt x="1947032" y="953751"/>
                    <a:pt x="1963179" y="943563"/>
                  </a:cubicBezTo>
                  <a:cubicBezTo>
                    <a:pt x="1995890" y="923066"/>
                    <a:pt x="2009535" y="883741"/>
                    <a:pt x="1999048" y="848468"/>
                  </a:cubicBezTo>
                  <a:cubicBezTo>
                    <a:pt x="2206993" y="728766"/>
                    <a:pt x="2458373" y="717267"/>
                    <a:pt x="2677162" y="818975"/>
                  </a:cubicBezTo>
                  <a:cubicBezTo>
                    <a:pt x="2904590" y="924675"/>
                    <a:pt x="3061353" y="1136016"/>
                    <a:pt x="3096447" y="1384357"/>
                  </a:cubicBezTo>
                  <a:lnTo>
                    <a:pt x="3400082" y="3531609"/>
                  </a:lnTo>
                  <a:lnTo>
                    <a:pt x="3358851" y="3539116"/>
                  </a:lnTo>
                  <a:cubicBezTo>
                    <a:pt x="3415514" y="3850497"/>
                    <a:pt x="3301055" y="4137806"/>
                    <a:pt x="3060221" y="4288908"/>
                  </a:cubicBezTo>
                  <a:cubicBezTo>
                    <a:pt x="2819327" y="4440011"/>
                    <a:pt x="2510866" y="4418084"/>
                    <a:pt x="2255196" y="4231530"/>
                  </a:cubicBezTo>
                  <a:lnTo>
                    <a:pt x="2230469" y="4265373"/>
                  </a:lnTo>
                  <a:lnTo>
                    <a:pt x="429216" y="3057686"/>
                  </a:lnTo>
                  <a:cubicBezTo>
                    <a:pt x="220914" y="2918023"/>
                    <a:pt x="98828" y="2684935"/>
                    <a:pt x="102582" y="2434150"/>
                  </a:cubicBezTo>
                  <a:cubicBezTo>
                    <a:pt x="106276" y="2193733"/>
                    <a:pt x="225144" y="1973097"/>
                    <a:pt x="422185" y="1837844"/>
                  </a:cubicBezTo>
                  <a:cubicBezTo>
                    <a:pt x="448878" y="1868588"/>
                    <a:pt x="494638" y="1876215"/>
                    <a:pt x="530209" y="1853931"/>
                  </a:cubicBezTo>
                  <a:cubicBezTo>
                    <a:pt x="546415" y="1843802"/>
                    <a:pt x="557855" y="1828966"/>
                    <a:pt x="564112" y="1812402"/>
                  </a:cubicBezTo>
                  <a:cubicBezTo>
                    <a:pt x="605462" y="1812878"/>
                    <a:pt x="651520" y="1800009"/>
                    <a:pt x="694122" y="1773315"/>
                  </a:cubicBezTo>
                  <a:cubicBezTo>
                    <a:pt x="786177" y="1715579"/>
                    <a:pt x="827051" y="1615003"/>
                    <a:pt x="785403" y="1548628"/>
                  </a:cubicBezTo>
                  <a:cubicBezTo>
                    <a:pt x="743754" y="1482312"/>
                    <a:pt x="635432" y="1475341"/>
                    <a:pt x="543377" y="1533077"/>
                  </a:cubicBezTo>
                  <a:cubicBezTo>
                    <a:pt x="501311" y="1559472"/>
                    <a:pt x="470030" y="1594805"/>
                    <a:pt x="452274" y="1631687"/>
                  </a:cubicBezTo>
                  <a:cubicBezTo>
                    <a:pt x="434101" y="1629661"/>
                    <a:pt x="415154" y="1633534"/>
                    <a:pt x="398471" y="1643961"/>
                  </a:cubicBezTo>
                  <a:cubicBezTo>
                    <a:pt x="361946" y="1666840"/>
                    <a:pt x="349196" y="1713196"/>
                    <a:pt x="367190" y="1751150"/>
                  </a:cubicBezTo>
                  <a:cubicBezTo>
                    <a:pt x="140894" y="1905053"/>
                    <a:pt x="4270" y="2157447"/>
                    <a:pt x="99" y="2432601"/>
                  </a:cubicBezTo>
                  <a:cubicBezTo>
                    <a:pt x="-4250" y="2718242"/>
                    <a:pt x="134816" y="2983743"/>
                    <a:pt x="372076" y="3142830"/>
                  </a:cubicBezTo>
                  <a:lnTo>
                    <a:pt x="2169932" y="4348253"/>
                  </a:lnTo>
                  <a:lnTo>
                    <a:pt x="2134242" y="4397171"/>
                  </a:lnTo>
                  <a:cubicBezTo>
                    <a:pt x="2439724" y="4620011"/>
                    <a:pt x="2808483" y="4655463"/>
                    <a:pt x="3111999" y="4495423"/>
                  </a:cubicBezTo>
                  <a:cubicBezTo>
                    <a:pt x="3287769" y="4841957"/>
                    <a:pt x="3529913" y="5104421"/>
                    <a:pt x="3800718" y="5239615"/>
                  </a:cubicBezTo>
                  <a:cubicBezTo>
                    <a:pt x="4006756" y="5342454"/>
                    <a:pt x="4241573" y="5360211"/>
                    <a:pt x="4479786" y="5290975"/>
                  </a:cubicBezTo>
                  <a:cubicBezTo>
                    <a:pt x="4584056" y="5260647"/>
                    <a:pt x="4686181" y="5214113"/>
                    <a:pt x="4781752" y="5154172"/>
                  </a:cubicBezTo>
                  <a:cubicBezTo>
                    <a:pt x="4882447" y="5090955"/>
                    <a:pt x="4975933" y="5012901"/>
                    <a:pt x="5057085" y="4923109"/>
                  </a:cubicBezTo>
                  <a:cubicBezTo>
                    <a:pt x="5318416" y="4633954"/>
                    <a:pt x="5341951" y="4216813"/>
                    <a:pt x="5123341" y="3748610"/>
                  </a:cubicBezTo>
                  <a:cubicBezTo>
                    <a:pt x="4975337" y="3431628"/>
                    <a:pt x="4763103" y="3145392"/>
                    <a:pt x="4557839" y="2868629"/>
                  </a:cubicBezTo>
                  <a:cubicBezTo>
                    <a:pt x="4440282" y="2710079"/>
                    <a:pt x="4318673" y="2546106"/>
                    <a:pt x="4212079" y="2379870"/>
                  </a:cubicBezTo>
                  <a:cubicBezTo>
                    <a:pt x="3899388" y="1892183"/>
                    <a:pt x="3797381" y="1379651"/>
                    <a:pt x="3932277" y="973592"/>
                  </a:cubicBezTo>
                  <a:cubicBezTo>
                    <a:pt x="4041255" y="645648"/>
                    <a:pt x="4308187" y="352619"/>
                    <a:pt x="4628803" y="208785"/>
                  </a:cubicBezTo>
                  <a:cubicBezTo>
                    <a:pt x="4809935" y="127574"/>
                    <a:pt x="5088962" y="57921"/>
                    <a:pt x="5389737" y="187514"/>
                  </a:cubicBezTo>
                  <a:cubicBezTo>
                    <a:pt x="5662865" y="305191"/>
                    <a:pt x="5862349" y="563662"/>
                    <a:pt x="5951366" y="915201"/>
                  </a:cubicBezTo>
                  <a:cubicBezTo>
                    <a:pt x="6028883" y="1221339"/>
                    <a:pt x="6011962" y="1545112"/>
                    <a:pt x="5995576" y="1858280"/>
                  </a:cubicBezTo>
                  <a:cubicBezTo>
                    <a:pt x="5987950" y="2003544"/>
                    <a:pt x="5980204" y="2152859"/>
                    <a:pt x="5981634" y="2301042"/>
                  </a:cubicBezTo>
                  <a:cubicBezTo>
                    <a:pt x="5962269" y="2311290"/>
                    <a:pt x="5949757" y="2332263"/>
                    <a:pt x="5951545" y="2355501"/>
                  </a:cubicBezTo>
                  <a:lnTo>
                    <a:pt x="5953332" y="2379393"/>
                  </a:lnTo>
                  <a:cubicBezTo>
                    <a:pt x="5953332" y="2379393"/>
                    <a:pt x="5953332" y="2379393"/>
                    <a:pt x="5953332" y="2379393"/>
                  </a:cubicBezTo>
                  <a:lnTo>
                    <a:pt x="5968883" y="2586206"/>
                  </a:lnTo>
                  <a:cubicBezTo>
                    <a:pt x="5928307" y="2601161"/>
                    <a:pt x="5888684" y="2620466"/>
                    <a:pt x="5850611" y="2644299"/>
                  </a:cubicBezTo>
                  <a:cubicBezTo>
                    <a:pt x="5553769" y="2830555"/>
                    <a:pt x="5463798" y="3223565"/>
                    <a:pt x="5649995" y="3520348"/>
                  </a:cubicBezTo>
                  <a:cubicBezTo>
                    <a:pt x="5836251" y="3817190"/>
                    <a:pt x="6229261" y="3907160"/>
                    <a:pt x="6526043" y="3720904"/>
                  </a:cubicBezTo>
                  <a:cubicBezTo>
                    <a:pt x="6822886" y="3534647"/>
                    <a:pt x="6912856" y="3141638"/>
                    <a:pt x="6726600" y="2844855"/>
                  </a:cubicBezTo>
                  <a:cubicBezTo>
                    <a:pt x="6598377" y="2640426"/>
                    <a:pt x="6372081" y="2534130"/>
                    <a:pt x="6146619" y="2548549"/>
                  </a:cubicBezTo>
                  <a:lnTo>
                    <a:pt x="6132915" y="2365808"/>
                  </a:lnTo>
                  <a:cubicBezTo>
                    <a:pt x="6131962" y="2353296"/>
                    <a:pt x="6128149" y="2341737"/>
                    <a:pt x="6122250" y="2331548"/>
                  </a:cubicBezTo>
                  <a:lnTo>
                    <a:pt x="6128864" y="2331071"/>
                  </a:lnTo>
                  <a:cubicBezTo>
                    <a:pt x="6128983" y="2331071"/>
                    <a:pt x="6129101" y="2331071"/>
                    <a:pt x="6129221" y="2331071"/>
                  </a:cubicBezTo>
                  <a:cubicBezTo>
                    <a:pt x="6124633" y="2314507"/>
                    <a:pt x="6112776" y="2301161"/>
                    <a:pt x="6097583" y="2294368"/>
                  </a:cubicBezTo>
                  <a:cubicBezTo>
                    <a:pt x="6096450" y="2151369"/>
                    <a:pt x="6104077" y="2005868"/>
                    <a:pt x="6111465" y="1864298"/>
                  </a:cubicBezTo>
                  <a:cubicBezTo>
                    <a:pt x="6128268" y="1542550"/>
                    <a:pt x="6145725" y="1209779"/>
                    <a:pt x="6063858" y="886661"/>
                  </a:cubicBezTo>
                  <a:cubicBezTo>
                    <a:pt x="6017741" y="704635"/>
                    <a:pt x="5944692" y="544774"/>
                    <a:pt x="5846619" y="411606"/>
                  </a:cubicBezTo>
                  <a:cubicBezTo>
                    <a:pt x="5736748" y="262351"/>
                    <a:pt x="5598456" y="151050"/>
                    <a:pt x="5435675" y="80920"/>
                  </a:cubicBezTo>
                  <a:cubicBezTo>
                    <a:pt x="5297800" y="21516"/>
                    <a:pt x="5151286" y="-5415"/>
                    <a:pt x="5000243" y="900"/>
                  </a:cubicBezTo>
                  <a:close/>
                </a:path>
              </a:pathLst>
            </a:custGeom>
            <a:solidFill>
              <a:srgbClr val="D6D6D6">
                <a:alpha val="83000"/>
              </a:srgbClr>
            </a:solidFill>
            <a:ln w="59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80" name="Graphic 39">
              <a:extLst>
                <a:ext uri="{FF2B5EF4-FFF2-40B4-BE49-F238E27FC236}">
                  <a16:creationId xmlns:a16="http://schemas.microsoft.com/office/drawing/2014/main" id="{8C0B4FD6-9AD4-4854-8837-7973E2AB62E4}"/>
                </a:ext>
              </a:extLst>
            </p:cNvPr>
            <p:cNvGrpSpPr/>
            <p:nvPr/>
          </p:nvGrpSpPr>
          <p:grpSpPr>
            <a:xfrm>
              <a:off x="2637228" y="1525480"/>
              <a:ext cx="7048022" cy="5332422"/>
              <a:chOff x="2637228" y="1525480"/>
              <a:chExt cx="7048022" cy="5332422"/>
            </a:xfrm>
          </p:grpSpPr>
          <p:grpSp>
            <p:nvGrpSpPr>
              <p:cNvPr id="581" name="Graphic 39">
                <a:extLst>
                  <a:ext uri="{FF2B5EF4-FFF2-40B4-BE49-F238E27FC236}">
                    <a16:creationId xmlns:a16="http://schemas.microsoft.com/office/drawing/2014/main" id="{EB4B05D6-5280-4E02-888C-CBD203646DB2}"/>
                  </a:ext>
                </a:extLst>
              </p:cNvPr>
              <p:cNvGrpSpPr/>
              <p:nvPr/>
            </p:nvGrpSpPr>
            <p:grpSpPr>
              <a:xfrm>
                <a:off x="2637228" y="2172847"/>
                <a:ext cx="3578362" cy="3946884"/>
                <a:chOff x="2637228" y="2172847"/>
                <a:chExt cx="3578362" cy="3946884"/>
              </a:xfrm>
            </p:grpSpPr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02ADB79C-4BC7-4FF4-9F9B-C6C24E72D5E0}"/>
                    </a:ext>
                  </a:extLst>
                </p:cNvPr>
                <p:cNvSpPr/>
                <p:nvPr/>
              </p:nvSpPr>
              <p:spPr>
                <a:xfrm>
                  <a:off x="2637228" y="2172847"/>
                  <a:ext cx="3516149" cy="3870822"/>
                </a:xfrm>
                <a:custGeom>
                  <a:avLst/>
                  <a:gdLst>
                    <a:gd name="connsiteX0" fmla="*/ 2720300 w 3516149"/>
                    <a:gd name="connsiteY0" fmla="*/ 78614 h 3870822"/>
                    <a:gd name="connsiteX1" fmla="*/ 1920101 w 3516149"/>
                    <a:gd name="connsiteY1" fmla="*/ 128843 h 3870822"/>
                    <a:gd name="connsiteX2" fmla="*/ 1974619 w 3516149"/>
                    <a:gd name="connsiteY2" fmla="*/ 215715 h 3870822"/>
                    <a:gd name="connsiteX3" fmla="*/ 2677103 w 3516149"/>
                    <a:gd name="connsiteY3" fmla="*/ 171623 h 3870822"/>
                    <a:gd name="connsiteX4" fmla="*/ 3096388 w 3516149"/>
                    <a:gd name="connsiteY4" fmla="*/ 737006 h 3870822"/>
                    <a:gd name="connsiteX5" fmla="*/ 3405921 w 3516149"/>
                    <a:gd name="connsiteY5" fmla="*/ 2926025 h 3870822"/>
                    <a:gd name="connsiteX6" fmla="*/ 3067728 w 3516149"/>
                    <a:gd name="connsiteY6" fmla="*/ 3653712 h 3870822"/>
                    <a:gd name="connsiteX7" fmla="*/ 2265384 w 3516149"/>
                    <a:gd name="connsiteY7" fmla="*/ 3641557 h 3870822"/>
                    <a:gd name="connsiteX8" fmla="*/ 429216 w 3516149"/>
                    <a:gd name="connsiteY8" fmla="*/ 2410335 h 3870822"/>
                    <a:gd name="connsiteX9" fmla="*/ 102582 w 3516149"/>
                    <a:gd name="connsiteY9" fmla="*/ 1786799 h 3870822"/>
                    <a:gd name="connsiteX10" fmla="*/ 447925 w 3516149"/>
                    <a:gd name="connsiteY10" fmla="*/ 1173452 h 3870822"/>
                    <a:gd name="connsiteX11" fmla="*/ 429752 w 3516149"/>
                    <a:gd name="connsiteY11" fmla="*/ 1144494 h 3870822"/>
                    <a:gd name="connsiteX12" fmla="*/ 411579 w 3516149"/>
                    <a:gd name="connsiteY12" fmla="*/ 1115537 h 3870822"/>
                    <a:gd name="connsiteX13" fmla="*/ 393406 w 3516149"/>
                    <a:gd name="connsiteY13" fmla="*/ 1086579 h 3870822"/>
                    <a:gd name="connsiteX14" fmla="*/ 99 w 3516149"/>
                    <a:gd name="connsiteY14" fmla="*/ 1785249 h 3870822"/>
                    <a:gd name="connsiteX15" fmla="*/ 372076 w 3516149"/>
                    <a:gd name="connsiteY15" fmla="*/ 2495479 h 3870822"/>
                    <a:gd name="connsiteX16" fmla="*/ 2208363 w 3516149"/>
                    <a:gd name="connsiteY16" fmla="*/ 3726642 h 3870822"/>
                    <a:gd name="connsiteX17" fmla="*/ 3122307 w 3516149"/>
                    <a:gd name="connsiteY17" fmla="*/ 3740524 h 3870822"/>
                    <a:gd name="connsiteX18" fmla="*/ 3507510 w 3516149"/>
                    <a:gd name="connsiteY18" fmla="*/ 2911606 h 3870822"/>
                    <a:gd name="connsiteX19" fmla="*/ 3197977 w 3516149"/>
                    <a:gd name="connsiteY19" fmla="*/ 722587 h 3870822"/>
                    <a:gd name="connsiteX20" fmla="*/ 2720300 w 3516149"/>
                    <a:gd name="connsiteY20" fmla="*/ 78614 h 387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516149" h="3870822">
                      <a:moveTo>
                        <a:pt x="2720300" y="78614"/>
                      </a:moveTo>
                      <a:cubicBezTo>
                        <a:pt x="2461233" y="-41803"/>
                        <a:pt x="2162127" y="-22975"/>
                        <a:pt x="1920101" y="128843"/>
                      </a:cubicBezTo>
                      <a:lnTo>
                        <a:pt x="1974619" y="215715"/>
                      </a:lnTo>
                      <a:cubicBezTo>
                        <a:pt x="2187033" y="82428"/>
                        <a:pt x="2449674" y="65983"/>
                        <a:pt x="2677103" y="171623"/>
                      </a:cubicBezTo>
                      <a:cubicBezTo>
                        <a:pt x="2904531" y="277324"/>
                        <a:pt x="3061293" y="488664"/>
                        <a:pt x="3096388" y="737006"/>
                      </a:cubicBezTo>
                      <a:lnTo>
                        <a:pt x="3405921" y="2926025"/>
                      </a:lnTo>
                      <a:cubicBezTo>
                        <a:pt x="3447212" y="3218101"/>
                        <a:pt x="3317619" y="3497009"/>
                        <a:pt x="3067728" y="3653712"/>
                      </a:cubicBezTo>
                      <a:cubicBezTo>
                        <a:pt x="2817837" y="3810475"/>
                        <a:pt x="2510389" y="3805827"/>
                        <a:pt x="2265384" y="3641557"/>
                      </a:cubicBezTo>
                      <a:lnTo>
                        <a:pt x="429216" y="2410335"/>
                      </a:lnTo>
                      <a:cubicBezTo>
                        <a:pt x="220914" y="2270672"/>
                        <a:pt x="98828" y="2037584"/>
                        <a:pt x="102582" y="1786799"/>
                      </a:cubicBezTo>
                      <a:cubicBezTo>
                        <a:pt x="106395" y="1536014"/>
                        <a:pt x="235511" y="1306739"/>
                        <a:pt x="447925" y="1173452"/>
                      </a:cubicBezTo>
                      <a:lnTo>
                        <a:pt x="429752" y="1144494"/>
                      </a:lnTo>
                      <a:lnTo>
                        <a:pt x="411579" y="1115537"/>
                      </a:lnTo>
                      <a:lnTo>
                        <a:pt x="393406" y="1086579"/>
                      </a:lnTo>
                      <a:cubicBezTo>
                        <a:pt x="151499" y="1238457"/>
                        <a:pt x="4389" y="1499609"/>
                        <a:pt x="99" y="1785249"/>
                      </a:cubicBezTo>
                      <a:cubicBezTo>
                        <a:pt x="-4250" y="2070890"/>
                        <a:pt x="134816" y="2336392"/>
                        <a:pt x="372076" y="2495479"/>
                      </a:cubicBezTo>
                      <a:lnTo>
                        <a:pt x="2208363" y="3726642"/>
                      </a:lnTo>
                      <a:cubicBezTo>
                        <a:pt x="2487450" y="3913792"/>
                        <a:pt x="2837679" y="3919094"/>
                        <a:pt x="3122307" y="3740524"/>
                      </a:cubicBezTo>
                      <a:cubicBezTo>
                        <a:pt x="3406934" y="3561954"/>
                        <a:pt x="3554581" y="3244317"/>
                        <a:pt x="3507510" y="2911606"/>
                      </a:cubicBezTo>
                      <a:lnTo>
                        <a:pt x="3197977" y="722587"/>
                      </a:lnTo>
                      <a:cubicBezTo>
                        <a:pt x="3157937" y="439687"/>
                        <a:pt x="2979367" y="198972"/>
                        <a:pt x="2720300" y="78614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 w="59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74B19A41-CAAD-42F3-9682-E3BEC4F130D8}"/>
                    </a:ext>
                  </a:extLst>
                </p:cNvPr>
                <p:cNvSpPr/>
                <p:nvPr/>
              </p:nvSpPr>
              <p:spPr>
                <a:xfrm>
                  <a:off x="2637228" y="2172847"/>
                  <a:ext cx="3516149" cy="3870822"/>
                </a:xfrm>
                <a:custGeom>
                  <a:avLst/>
                  <a:gdLst>
                    <a:gd name="connsiteX0" fmla="*/ 2720300 w 3516149"/>
                    <a:gd name="connsiteY0" fmla="*/ 78614 h 3870822"/>
                    <a:gd name="connsiteX1" fmla="*/ 1920101 w 3516149"/>
                    <a:gd name="connsiteY1" fmla="*/ 128843 h 3870822"/>
                    <a:gd name="connsiteX2" fmla="*/ 1947807 w 3516149"/>
                    <a:gd name="connsiteY2" fmla="*/ 172994 h 3870822"/>
                    <a:gd name="connsiteX3" fmla="*/ 2704034 w 3516149"/>
                    <a:gd name="connsiteY3" fmla="*/ 137244 h 3870822"/>
                    <a:gd name="connsiteX4" fmla="*/ 3168305 w 3516149"/>
                    <a:gd name="connsiteY4" fmla="*/ 763223 h 3870822"/>
                    <a:gd name="connsiteX5" fmla="*/ 3469199 w 3516149"/>
                    <a:gd name="connsiteY5" fmla="*/ 2890990 h 3870822"/>
                    <a:gd name="connsiteX6" fmla="*/ 3094779 w 3516149"/>
                    <a:gd name="connsiteY6" fmla="*/ 3696731 h 3870822"/>
                    <a:gd name="connsiteX7" fmla="*/ 2206397 w 3516149"/>
                    <a:gd name="connsiteY7" fmla="*/ 3683265 h 3870822"/>
                    <a:gd name="connsiteX8" fmla="*/ 421529 w 3516149"/>
                    <a:gd name="connsiteY8" fmla="*/ 2486482 h 3870822"/>
                    <a:gd name="connsiteX9" fmla="*/ 59920 w 3516149"/>
                    <a:gd name="connsiteY9" fmla="*/ 1796094 h 3870822"/>
                    <a:gd name="connsiteX10" fmla="*/ 421172 w 3516149"/>
                    <a:gd name="connsiteY10" fmla="*/ 1130731 h 3870822"/>
                    <a:gd name="connsiteX11" fmla="*/ 411639 w 3516149"/>
                    <a:gd name="connsiteY11" fmla="*/ 1115537 h 3870822"/>
                    <a:gd name="connsiteX12" fmla="*/ 393466 w 3516149"/>
                    <a:gd name="connsiteY12" fmla="*/ 1086579 h 3870822"/>
                    <a:gd name="connsiteX13" fmla="*/ 99 w 3516149"/>
                    <a:gd name="connsiteY13" fmla="*/ 1785249 h 3870822"/>
                    <a:gd name="connsiteX14" fmla="*/ 372076 w 3516149"/>
                    <a:gd name="connsiteY14" fmla="*/ 2495479 h 3870822"/>
                    <a:gd name="connsiteX15" fmla="*/ 2208363 w 3516149"/>
                    <a:gd name="connsiteY15" fmla="*/ 3726642 h 3870822"/>
                    <a:gd name="connsiteX16" fmla="*/ 3122307 w 3516149"/>
                    <a:gd name="connsiteY16" fmla="*/ 3740524 h 3870822"/>
                    <a:gd name="connsiteX17" fmla="*/ 3507510 w 3516149"/>
                    <a:gd name="connsiteY17" fmla="*/ 2911606 h 3870822"/>
                    <a:gd name="connsiteX18" fmla="*/ 3197977 w 3516149"/>
                    <a:gd name="connsiteY18" fmla="*/ 722587 h 3870822"/>
                    <a:gd name="connsiteX19" fmla="*/ 2720300 w 3516149"/>
                    <a:gd name="connsiteY19" fmla="*/ 78614 h 3870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516149" h="3870822">
                      <a:moveTo>
                        <a:pt x="2720300" y="78614"/>
                      </a:moveTo>
                      <a:cubicBezTo>
                        <a:pt x="2461233" y="-41803"/>
                        <a:pt x="2162127" y="-22975"/>
                        <a:pt x="1920101" y="128843"/>
                      </a:cubicBezTo>
                      <a:lnTo>
                        <a:pt x="1947807" y="172994"/>
                      </a:lnTo>
                      <a:cubicBezTo>
                        <a:pt x="2179048" y="37502"/>
                        <a:pt x="2459863" y="23798"/>
                        <a:pt x="2704034" y="137244"/>
                      </a:cubicBezTo>
                      <a:cubicBezTo>
                        <a:pt x="2955832" y="254265"/>
                        <a:pt x="3129397" y="488247"/>
                        <a:pt x="3168305" y="763223"/>
                      </a:cubicBezTo>
                      <a:lnTo>
                        <a:pt x="3469199" y="2890990"/>
                      </a:lnTo>
                      <a:cubicBezTo>
                        <a:pt x="3514899" y="3214407"/>
                        <a:pt x="3371423" y="3523166"/>
                        <a:pt x="3094779" y="3696731"/>
                      </a:cubicBezTo>
                      <a:cubicBezTo>
                        <a:pt x="2818076" y="3870296"/>
                        <a:pt x="2477678" y="3865172"/>
                        <a:pt x="2206397" y="3683265"/>
                      </a:cubicBezTo>
                      <a:lnTo>
                        <a:pt x="421529" y="2486482"/>
                      </a:lnTo>
                      <a:cubicBezTo>
                        <a:pt x="190884" y="2331804"/>
                        <a:pt x="55750" y="2073750"/>
                        <a:pt x="59920" y="1796094"/>
                      </a:cubicBezTo>
                      <a:cubicBezTo>
                        <a:pt x="63972" y="1526898"/>
                        <a:pt x="198510" y="1280046"/>
                        <a:pt x="421172" y="1130731"/>
                      </a:cubicBezTo>
                      <a:lnTo>
                        <a:pt x="411639" y="1115537"/>
                      </a:lnTo>
                      <a:lnTo>
                        <a:pt x="393466" y="1086579"/>
                      </a:lnTo>
                      <a:cubicBezTo>
                        <a:pt x="151499" y="1238457"/>
                        <a:pt x="4389" y="1499609"/>
                        <a:pt x="99" y="1785249"/>
                      </a:cubicBezTo>
                      <a:cubicBezTo>
                        <a:pt x="-4250" y="2070890"/>
                        <a:pt x="134816" y="2336392"/>
                        <a:pt x="372076" y="2495479"/>
                      </a:cubicBezTo>
                      <a:lnTo>
                        <a:pt x="2208363" y="3726642"/>
                      </a:lnTo>
                      <a:cubicBezTo>
                        <a:pt x="2487450" y="3913792"/>
                        <a:pt x="2837679" y="3919094"/>
                        <a:pt x="3122307" y="3740524"/>
                      </a:cubicBezTo>
                      <a:cubicBezTo>
                        <a:pt x="3406934" y="3561954"/>
                        <a:pt x="3554581" y="3244317"/>
                        <a:pt x="3507510" y="2911606"/>
                      </a:cubicBezTo>
                      <a:lnTo>
                        <a:pt x="3197977" y="722587"/>
                      </a:lnTo>
                      <a:cubicBezTo>
                        <a:pt x="3157937" y="439687"/>
                        <a:pt x="2979367" y="198972"/>
                        <a:pt x="2720300" y="7861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9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grpSp>
              <p:nvGrpSpPr>
                <p:cNvPr id="595" name="Graphic 39">
                  <a:extLst>
                    <a:ext uri="{FF2B5EF4-FFF2-40B4-BE49-F238E27FC236}">
                      <a16:creationId xmlns:a16="http://schemas.microsoft.com/office/drawing/2014/main" id="{C650F8A7-6449-4686-8289-1D2F157083CD}"/>
                    </a:ext>
                  </a:extLst>
                </p:cNvPr>
                <p:cNvGrpSpPr/>
                <p:nvPr/>
              </p:nvGrpSpPr>
              <p:grpSpPr>
                <a:xfrm>
                  <a:off x="2996317" y="2954013"/>
                  <a:ext cx="501839" cy="449387"/>
                  <a:chOff x="2996317" y="2954013"/>
                  <a:chExt cx="501839" cy="449387"/>
                </a:xfrm>
                <a:solidFill>
                  <a:srgbClr val="676072"/>
                </a:solidFill>
              </p:grpSpPr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E39CA11D-E63C-4E25-B6AE-4859CF710134}"/>
                      </a:ext>
                    </a:extLst>
                  </p:cNvPr>
                  <p:cNvSpPr/>
                  <p:nvPr/>
                </p:nvSpPr>
                <p:spPr>
                  <a:xfrm rot="-1926335">
                    <a:off x="3059374" y="3036894"/>
                    <a:ext cx="393499" cy="283624"/>
                  </a:xfrm>
                  <a:custGeom>
                    <a:avLst/>
                    <a:gdLst>
                      <a:gd name="connsiteX0" fmla="*/ 393500 w 393499"/>
                      <a:gd name="connsiteY0" fmla="*/ 141812 h 283624"/>
                      <a:gd name="connsiteX1" fmla="*/ 196750 w 393499"/>
                      <a:gd name="connsiteY1" fmla="*/ 283625 h 283624"/>
                      <a:gd name="connsiteX2" fmla="*/ 0 w 393499"/>
                      <a:gd name="connsiteY2" fmla="*/ 141812 h 283624"/>
                      <a:gd name="connsiteX3" fmla="*/ 196750 w 393499"/>
                      <a:gd name="connsiteY3" fmla="*/ 0 h 283624"/>
                      <a:gd name="connsiteX4" fmla="*/ 393500 w 393499"/>
                      <a:gd name="connsiteY4" fmla="*/ 141812 h 283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3499" h="283624">
                        <a:moveTo>
                          <a:pt x="393500" y="141812"/>
                        </a:moveTo>
                        <a:cubicBezTo>
                          <a:pt x="393500" y="220133"/>
                          <a:pt x="305412" y="283625"/>
                          <a:pt x="196750" y="283625"/>
                        </a:cubicBezTo>
                        <a:cubicBezTo>
                          <a:pt x="88088" y="283625"/>
                          <a:pt x="0" y="220133"/>
                          <a:pt x="0" y="141812"/>
                        </a:cubicBezTo>
                        <a:cubicBezTo>
                          <a:pt x="0" y="63492"/>
                          <a:pt x="88088" y="0"/>
                          <a:pt x="196750" y="0"/>
                        </a:cubicBezTo>
                        <a:cubicBezTo>
                          <a:pt x="305412" y="0"/>
                          <a:pt x="393500" y="63492"/>
                          <a:pt x="393500" y="141812"/>
                        </a:cubicBezTo>
                        <a:close/>
                      </a:path>
                    </a:pathLst>
                  </a:custGeom>
                  <a:solidFill>
                    <a:srgbClr val="676072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CAB4DDAF-6A1C-4BF3-969E-467C5242CB9D}"/>
                      </a:ext>
                    </a:extLst>
                  </p:cNvPr>
                  <p:cNvSpPr/>
                  <p:nvPr/>
                </p:nvSpPr>
                <p:spPr>
                  <a:xfrm>
                    <a:off x="2996317" y="3156648"/>
                    <a:ext cx="210501" cy="235645"/>
                  </a:xfrm>
                  <a:custGeom>
                    <a:avLst/>
                    <a:gdLst>
                      <a:gd name="connsiteX0" fmla="*/ 171120 w 210501"/>
                      <a:gd name="connsiteY0" fmla="*/ 222778 h 235645"/>
                      <a:gd name="connsiteX1" fmla="*/ 171120 w 210501"/>
                      <a:gd name="connsiteY1" fmla="*/ 222778 h 235645"/>
                      <a:gd name="connsiteX2" fmla="*/ 55231 w 210501"/>
                      <a:gd name="connsiteY2" fmla="*/ 196264 h 235645"/>
                      <a:gd name="connsiteX3" fmla="*/ 12867 w 210501"/>
                      <a:gd name="connsiteY3" fmla="*/ 128756 h 235645"/>
                      <a:gd name="connsiteX4" fmla="*/ 39382 w 210501"/>
                      <a:gd name="connsiteY4" fmla="*/ 12867 h 235645"/>
                      <a:gd name="connsiteX5" fmla="*/ 39382 w 210501"/>
                      <a:gd name="connsiteY5" fmla="*/ 12867 h 235645"/>
                      <a:gd name="connsiteX6" fmla="*/ 155271 w 210501"/>
                      <a:gd name="connsiteY6" fmla="*/ 39382 h 235645"/>
                      <a:gd name="connsiteX7" fmla="*/ 197634 w 210501"/>
                      <a:gd name="connsiteY7" fmla="*/ 106889 h 235645"/>
                      <a:gd name="connsiteX8" fmla="*/ 171120 w 210501"/>
                      <a:gd name="connsiteY8" fmla="*/ 222778 h 235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501" h="235645">
                        <a:moveTo>
                          <a:pt x="171120" y="222778"/>
                        </a:moveTo>
                        <a:lnTo>
                          <a:pt x="171120" y="222778"/>
                        </a:lnTo>
                        <a:cubicBezTo>
                          <a:pt x="131795" y="247446"/>
                          <a:pt x="79898" y="235589"/>
                          <a:pt x="55231" y="196264"/>
                        </a:cubicBezTo>
                        <a:lnTo>
                          <a:pt x="12867" y="128756"/>
                        </a:lnTo>
                        <a:cubicBezTo>
                          <a:pt x="-11800" y="89431"/>
                          <a:pt x="57" y="37535"/>
                          <a:pt x="39382" y="12867"/>
                        </a:cubicBezTo>
                        <a:lnTo>
                          <a:pt x="39382" y="12867"/>
                        </a:lnTo>
                        <a:cubicBezTo>
                          <a:pt x="78707" y="-11800"/>
                          <a:pt x="130603" y="57"/>
                          <a:pt x="155271" y="39382"/>
                        </a:cubicBezTo>
                        <a:lnTo>
                          <a:pt x="197634" y="106889"/>
                        </a:lnTo>
                        <a:cubicBezTo>
                          <a:pt x="222301" y="146214"/>
                          <a:pt x="210444" y="198111"/>
                          <a:pt x="171120" y="222778"/>
                        </a:cubicBezTo>
                        <a:close/>
                      </a:path>
                    </a:pathLst>
                  </a:custGeom>
                  <a:solidFill>
                    <a:srgbClr val="676072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96" name="Graphic 39">
                  <a:extLst>
                    <a:ext uri="{FF2B5EF4-FFF2-40B4-BE49-F238E27FC236}">
                      <a16:creationId xmlns:a16="http://schemas.microsoft.com/office/drawing/2014/main" id="{2CB752A4-71FB-4B32-BFF3-72205890F462}"/>
                    </a:ext>
                  </a:extLst>
                </p:cNvPr>
                <p:cNvGrpSpPr/>
                <p:nvPr/>
              </p:nvGrpSpPr>
              <p:grpSpPr>
                <a:xfrm>
                  <a:off x="4198155" y="2246254"/>
                  <a:ext cx="441600" cy="374364"/>
                  <a:chOff x="4198155" y="2246254"/>
                  <a:chExt cx="441600" cy="374364"/>
                </a:xfrm>
                <a:solidFill>
                  <a:srgbClr val="676072"/>
                </a:solidFill>
              </p:grpSpPr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id="{2B9020B3-CC77-4452-AA91-D96D1C35100B}"/>
                      </a:ext>
                    </a:extLst>
                  </p:cNvPr>
                  <p:cNvSpPr/>
                  <p:nvPr/>
                </p:nvSpPr>
                <p:spPr>
                  <a:xfrm>
                    <a:off x="4198155" y="2302126"/>
                    <a:ext cx="365889" cy="318491"/>
                  </a:xfrm>
                  <a:custGeom>
                    <a:avLst/>
                    <a:gdLst>
                      <a:gd name="connsiteX0" fmla="*/ 16274 w 365889"/>
                      <a:gd name="connsiteY0" fmla="*/ 263814 h 318491"/>
                      <a:gd name="connsiteX1" fmla="*/ 258300 w 365889"/>
                      <a:gd name="connsiteY1" fmla="*/ 279365 h 318491"/>
                      <a:gd name="connsiteX2" fmla="*/ 349581 w 365889"/>
                      <a:gd name="connsiteY2" fmla="*/ 54678 h 318491"/>
                      <a:gd name="connsiteX3" fmla="*/ 107555 w 365889"/>
                      <a:gd name="connsiteY3" fmla="*/ 39127 h 318491"/>
                      <a:gd name="connsiteX4" fmla="*/ 16274 w 365889"/>
                      <a:gd name="connsiteY4" fmla="*/ 263814 h 318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889" h="318491">
                        <a:moveTo>
                          <a:pt x="16274" y="263814"/>
                        </a:moveTo>
                        <a:cubicBezTo>
                          <a:pt x="57922" y="330130"/>
                          <a:pt x="166244" y="337101"/>
                          <a:pt x="258300" y="279365"/>
                        </a:cubicBezTo>
                        <a:cubicBezTo>
                          <a:pt x="350355" y="221629"/>
                          <a:pt x="391229" y="121053"/>
                          <a:pt x="349581" y="54678"/>
                        </a:cubicBezTo>
                        <a:cubicBezTo>
                          <a:pt x="307932" y="-11638"/>
                          <a:pt x="199611" y="-18609"/>
                          <a:pt x="107555" y="39127"/>
                        </a:cubicBezTo>
                        <a:cubicBezTo>
                          <a:pt x="15559" y="96922"/>
                          <a:pt x="-25315" y="197498"/>
                          <a:pt x="16274" y="263814"/>
                        </a:cubicBezTo>
                        <a:close/>
                      </a:path>
                    </a:pathLst>
                  </a:custGeom>
                  <a:solidFill>
                    <a:srgbClr val="676072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BC24D25D-EC0D-44D5-BB19-C67D73A38793}"/>
                      </a:ext>
                    </a:extLst>
                  </p:cNvPr>
                  <p:cNvSpPr/>
                  <p:nvPr/>
                </p:nvSpPr>
                <p:spPr>
                  <a:xfrm>
                    <a:off x="4429201" y="2246254"/>
                    <a:ext cx="210554" cy="235671"/>
                  </a:xfrm>
                  <a:custGeom>
                    <a:avLst/>
                    <a:gdLst>
                      <a:gd name="connsiteX0" fmla="*/ 171146 w 210554"/>
                      <a:gd name="connsiteY0" fmla="*/ 222805 h 235671"/>
                      <a:gd name="connsiteX1" fmla="*/ 171146 w 210554"/>
                      <a:gd name="connsiteY1" fmla="*/ 222805 h 235671"/>
                      <a:gd name="connsiteX2" fmla="*/ 197661 w 210554"/>
                      <a:gd name="connsiteY2" fmla="*/ 106916 h 235671"/>
                      <a:gd name="connsiteX3" fmla="*/ 155297 w 210554"/>
                      <a:gd name="connsiteY3" fmla="*/ 39408 h 235671"/>
                      <a:gd name="connsiteX4" fmla="*/ 39408 w 210554"/>
                      <a:gd name="connsiteY4" fmla="*/ 12894 h 235671"/>
                      <a:gd name="connsiteX5" fmla="*/ 39408 w 210554"/>
                      <a:gd name="connsiteY5" fmla="*/ 12894 h 235671"/>
                      <a:gd name="connsiteX6" fmla="*/ 12894 w 210554"/>
                      <a:gd name="connsiteY6" fmla="*/ 128782 h 235671"/>
                      <a:gd name="connsiteX7" fmla="*/ 55257 w 210554"/>
                      <a:gd name="connsiteY7" fmla="*/ 196290 h 235671"/>
                      <a:gd name="connsiteX8" fmla="*/ 171146 w 210554"/>
                      <a:gd name="connsiteY8" fmla="*/ 222805 h 235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0554" h="235671">
                        <a:moveTo>
                          <a:pt x="171146" y="222805"/>
                        </a:moveTo>
                        <a:lnTo>
                          <a:pt x="171146" y="222805"/>
                        </a:lnTo>
                        <a:cubicBezTo>
                          <a:pt x="210471" y="198137"/>
                          <a:pt x="222387" y="146240"/>
                          <a:pt x="197661" y="106916"/>
                        </a:cubicBezTo>
                        <a:lnTo>
                          <a:pt x="155297" y="39408"/>
                        </a:lnTo>
                        <a:cubicBezTo>
                          <a:pt x="130630" y="83"/>
                          <a:pt x="78733" y="-11833"/>
                          <a:pt x="39408" y="12894"/>
                        </a:cubicBezTo>
                        <a:lnTo>
                          <a:pt x="39408" y="12894"/>
                        </a:lnTo>
                        <a:cubicBezTo>
                          <a:pt x="83" y="37561"/>
                          <a:pt x="-11833" y="89458"/>
                          <a:pt x="12894" y="128782"/>
                        </a:cubicBezTo>
                        <a:lnTo>
                          <a:pt x="55257" y="196290"/>
                        </a:lnTo>
                        <a:cubicBezTo>
                          <a:pt x="79925" y="235615"/>
                          <a:pt x="131821" y="247472"/>
                          <a:pt x="171146" y="222805"/>
                        </a:cubicBezTo>
                        <a:close/>
                      </a:path>
                    </a:pathLst>
                  </a:custGeom>
                  <a:solidFill>
                    <a:srgbClr val="676072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id="{558AC3AA-8A33-414F-8DC9-94C882ACB106}"/>
                    </a:ext>
                  </a:extLst>
                </p:cNvPr>
                <p:cNvSpPr/>
                <p:nvPr/>
              </p:nvSpPr>
              <p:spPr>
                <a:xfrm>
                  <a:off x="4771470" y="5027849"/>
                  <a:ext cx="1444120" cy="1091882"/>
                </a:xfrm>
                <a:custGeom>
                  <a:avLst/>
                  <a:gdLst>
                    <a:gd name="connsiteX0" fmla="*/ 1034897 w 1444120"/>
                    <a:gd name="connsiteY0" fmla="*/ 960179 h 1091882"/>
                    <a:gd name="connsiteX1" fmla="*/ 1034897 w 1444120"/>
                    <a:gd name="connsiteY1" fmla="*/ 960179 h 1091882"/>
                    <a:gd name="connsiteX2" fmla="*/ 0 w 1444120"/>
                    <a:gd name="connsiteY2" fmla="*/ 894817 h 1091882"/>
                    <a:gd name="connsiteX3" fmla="*/ 120894 w 1444120"/>
                    <a:gd name="connsiteY3" fmla="*/ 729117 h 1091882"/>
                    <a:gd name="connsiteX4" fmla="*/ 925919 w 1444120"/>
                    <a:gd name="connsiteY4" fmla="*/ 786495 h 1091882"/>
                    <a:gd name="connsiteX5" fmla="*/ 1224549 w 1444120"/>
                    <a:gd name="connsiteY5" fmla="*/ 36703 h 1091882"/>
                    <a:gd name="connsiteX6" fmla="*/ 1426357 w 1444120"/>
                    <a:gd name="connsiteY6" fmla="*/ 0 h 1091882"/>
                    <a:gd name="connsiteX7" fmla="*/ 1034897 w 1444120"/>
                    <a:gd name="connsiteY7" fmla="*/ 960179 h 1091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44120" h="1091882">
                      <a:moveTo>
                        <a:pt x="1034897" y="960179"/>
                      </a:moveTo>
                      <a:cubicBezTo>
                        <a:pt x="1034897" y="960239"/>
                        <a:pt x="1034897" y="960179"/>
                        <a:pt x="1034897" y="960179"/>
                      </a:cubicBezTo>
                      <a:cubicBezTo>
                        <a:pt x="721431" y="1156863"/>
                        <a:pt x="324906" y="1131779"/>
                        <a:pt x="0" y="894817"/>
                      </a:cubicBezTo>
                      <a:lnTo>
                        <a:pt x="120894" y="729117"/>
                      </a:lnTo>
                      <a:cubicBezTo>
                        <a:pt x="376564" y="915611"/>
                        <a:pt x="685025" y="937598"/>
                        <a:pt x="925919" y="786495"/>
                      </a:cubicBezTo>
                      <a:cubicBezTo>
                        <a:pt x="1166813" y="635393"/>
                        <a:pt x="1281272" y="348024"/>
                        <a:pt x="1224549" y="36703"/>
                      </a:cubicBezTo>
                      <a:lnTo>
                        <a:pt x="1426357" y="0"/>
                      </a:lnTo>
                      <a:cubicBezTo>
                        <a:pt x="1498333" y="395571"/>
                        <a:pt x="1348363" y="763556"/>
                        <a:pt x="1034897" y="960179"/>
                      </a:cubicBezTo>
                      <a:close/>
                    </a:path>
                  </a:pathLst>
                </a:custGeom>
                <a:solidFill>
                  <a:srgbClr val="676072"/>
                </a:solidFill>
                <a:ln w="59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FAE8BBC9-1522-4E21-B153-5853BE4C1BAD}"/>
                  </a:ext>
                </a:extLst>
              </p:cNvPr>
              <p:cNvSpPr/>
              <p:nvPr/>
            </p:nvSpPr>
            <p:spPr>
              <a:xfrm>
                <a:off x="5707637" y="1525480"/>
                <a:ext cx="3057619" cy="5332422"/>
              </a:xfrm>
              <a:custGeom>
                <a:avLst/>
                <a:gdLst>
                  <a:gd name="connsiteX0" fmla="*/ 1711461 w 3057619"/>
                  <a:gd name="connsiteY0" fmla="*/ 5154129 h 5332422"/>
                  <a:gd name="connsiteX1" fmla="*/ 1409495 w 3057619"/>
                  <a:gd name="connsiteY1" fmla="*/ 5290931 h 5332422"/>
                  <a:gd name="connsiteX2" fmla="*/ 730427 w 3057619"/>
                  <a:gd name="connsiteY2" fmla="*/ 5239570 h 5332422"/>
                  <a:gd name="connsiteX3" fmla="*/ 0 w 3057619"/>
                  <a:gd name="connsiteY3" fmla="*/ 4409043 h 5332422"/>
                  <a:gd name="connsiteX4" fmla="*/ 105522 w 3057619"/>
                  <a:gd name="connsiteY4" fmla="*/ 4360781 h 5332422"/>
                  <a:gd name="connsiteX5" fmla="*/ 782265 w 3057619"/>
                  <a:gd name="connsiteY5" fmla="*/ 5135717 h 5332422"/>
                  <a:gd name="connsiteX6" fmla="*/ 1651759 w 3057619"/>
                  <a:gd name="connsiteY6" fmla="*/ 5053195 h 5332422"/>
                  <a:gd name="connsiteX7" fmla="*/ 1900756 w 3057619"/>
                  <a:gd name="connsiteY7" fmla="*/ 4845190 h 5332422"/>
                  <a:gd name="connsiteX8" fmla="*/ 1947946 w 3057619"/>
                  <a:gd name="connsiteY8" fmla="*/ 3797603 h 5332422"/>
                  <a:gd name="connsiteX9" fmla="*/ 1394420 w 3057619"/>
                  <a:gd name="connsiteY9" fmla="*/ 2937701 h 5332422"/>
                  <a:gd name="connsiteX10" fmla="*/ 1044192 w 3057619"/>
                  <a:gd name="connsiteY10" fmla="*/ 2442448 h 5332422"/>
                  <a:gd name="connsiteX11" fmla="*/ 731858 w 3057619"/>
                  <a:gd name="connsiteY11" fmla="*/ 1725426 h 5332422"/>
                  <a:gd name="connsiteX12" fmla="*/ 751937 w 3057619"/>
                  <a:gd name="connsiteY12" fmla="*/ 936964 h 5332422"/>
                  <a:gd name="connsiteX13" fmla="*/ 1511143 w 3057619"/>
                  <a:gd name="connsiteY13" fmla="*/ 102862 h 5332422"/>
                  <a:gd name="connsiteX14" fmla="*/ 1929952 w 3057619"/>
                  <a:gd name="connsiteY14" fmla="*/ 916 h 5332422"/>
                  <a:gd name="connsiteX15" fmla="*/ 2365504 w 3057619"/>
                  <a:gd name="connsiteY15" fmla="*/ 80936 h 5332422"/>
                  <a:gd name="connsiteX16" fmla="*/ 2776447 w 3057619"/>
                  <a:gd name="connsiteY16" fmla="*/ 411621 h 5332422"/>
                  <a:gd name="connsiteX17" fmla="*/ 2993687 w 3057619"/>
                  <a:gd name="connsiteY17" fmla="*/ 886676 h 5332422"/>
                  <a:gd name="connsiteX18" fmla="*/ 3041294 w 3057619"/>
                  <a:gd name="connsiteY18" fmla="*/ 1864314 h 5332422"/>
                  <a:gd name="connsiteX19" fmla="*/ 3029735 w 3057619"/>
                  <a:gd name="connsiteY19" fmla="*/ 2393828 h 5332422"/>
                  <a:gd name="connsiteX20" fmla="*/ 3057619 w 3057619"/>
                  <a:gd name="connsiteY20" fmla="*/ 2629180 h 5332422"/>
                  <a:gd name="connsiteX21" fmla="*/ 2944769 w 3057619"/>
                  <a:gd name="connsiteY21" fmla="*/ 2656350 h 5332422"/>
                  <a:gd name="connsiteX22" fmla="*/ 2913727 w 3057619"/>
                  <a:gd name="connsiteY22" fmla="*/ 2398535 h 5332422"/>
                  <a:gd name="connsiteX23" fmla="*/ 2925345 w 3057619"/>
                  <a:gd name="connsiteY23" fmla="*/ 1858296 h 5332422"/>
                  <a:gd name="connsiteX24" fmla="*/ 2881135 w 3057619"/>
                  <a:gd name="connsiteY24" fmla="*/ 915217 h 5332422"/>
                  <a:gd name="connsiteX25" fmla="*/ 2319505 w 3057619"/>
                  <a:gd name="connsiteY25" fmla="*/ 187530 h 5332422"/>
                  <a:gd name="connsiteX26" fmla="*/ 1558572 w 3057619"/>
                  <a:gd name="connsiteY26" fmla="*/ 208801 h 5332422"/>
                  <a:gd name="connsiteX27" fmla="*/ 862046 w 3057619"/>
                  <a:gd name="connsiteY27" fmla="*/ 973608 h 5332422"/>
                  <a:gd name="connsiteX28" fmla="*/ 1141848 w 3057619"/>
                  <a:gd name="connsiteY28" fmla="*/ 2379885 h 5332422"/>
                  <a:gd name="connsiteX29" fmla="*/ 1487608 w 3057619"/>
                  <a:gd name="connsiteY29" fmla="*/ 2868644 h 5332422"/>
                  <a:gd name="connsiteX30" fmla="*/ 2053110 w 3057619"/>
                  <a:gd name="connsiteY30" fmla="*/ 3748625 h 5332422"/>
                  <a:gd name="connsiteX31" fmla="*/ 1986854 w 3057619"/>
                  <a:gd name="connsiteY31" fmla="*/ 4923125 h 5332422"/>
                  <a:gd name="connsiteX32" fmla="*/ 1711461 w 3057619"/>
                  <a:gd name="connsiteY32" fmla="*/ 5154129 h 533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057619" h="5332422">
                    <a:moveTo>
                      <a:pt x="1711461" y="5154129"/>
                    </a:moveTo>
                    <a:cubicBezTo>
                      <a:pt x="1615890" y="5214128"/>
                      <a:pt x="1513765" y="5260662"/>
                      <a:pt x="1409495" y="5290931"/>
                    </a:cubicBezTo>
                    <a:cubicBezTo>
                      <a:pt x="1171282" y="5360226"/>
                      <a:pt x="936465" y="5342470"/>
                      <a:pt x="730427" y="5239570"/>
                    </a:cubicBezTo>
                    <a:cubicBezTo>
                      <a:pt x="437518" y="5093354"/>
                      <a:pt x="178094" y="4798418"/>
                      <a:pt x="0" y="4409043"/>
                    </a:cubicBezTo>
                    <a:lnTo>
                      <a:pt x="105522" y="4360781"/>
                    </a:lnTo>
                    <a:cubicBezTo>
                      <a:pt x="202344" y="4572360"/>
                      <a:pt x="418988" y="4954347"/>
                      <a:pt x="782265" y="5135717"/>
                    </a:cubicBezTo>
                    <a:cubicBezTo>
                      <a:pt x="1076843" y="5282768"/>
                      <a:pt x="1399604" y="5211388"/>
                      <a:pt x="1651759" y="5053195"/>
                    </a:cubicBezTo>
                    <a:cubicBezTo>
                      <a:pt x="1746496" y="4993791"/>
                      <a:pt x="1831164" y="4922112"/>
                      <a:pt x="1900756" y="4845190"/>
                    </a:cubicBezTo>
                    <a:cubicBezTo>
                      <a:pt x="2208443" y="4504733"/>
                      <a:pt x="2062405" y="4042667"/>
                      <a:pt x="1947946" y="3797603"/>
                    </a:cubicBezTo>
                    <a:cubicBezTo>
                      <a:pt x="1804887" y="3491227"/>
                      <a:pt x="1596228" y="3209817"/>
                      <a:pt x="1394420" y="2937701"/>
                    </a:cubicBezTo>
                    <a:cubicBezTo>
                      <a:pt x="1275671" y="2777602"/>
                      <a:pt x="1152871" y="2612020"/>
                      <a:pt x="1044192" y="2442448"/>
                    </a:cubicBezTo>
                    <a:cubicBezTo>
                      <a:pt x="895413" y="2210431"/>
                      <a:pt x="787448" y="1962507"/>
                      <a:pt x="731858" y="1725426"/>
                    </a:cubicBezTo>
                    <a:cubicBezTo>
                      <a:pt x="665482" y="1442169"/>
                      <a:pt x="672215" y="1176905"/>
                      <a:pt x="751937" y="936964"/>
                    </a:cubicBezTo>
                    <a:cubicBezTo>
                      <a:pt x="870805" y="579169"/>
                      <a:pt x="1161749" y="259566"/>
                      <a:pt x="1511143" y="102862"/>
                    </a:cubicBezTo>
                    <a:cubicBezTo>
                      <a:pt x="1648840" y="41134"/>
                      <a:pt x="1789753" y="6815"/>
                      <a:pt x="1929952" y="916"/>
                    </a:cubicBezTo>
                    <a:cubicBezTo>
                      <a:pt x="2080935" y="-5459"/>
                      <a:pt x="2227509" y="21472"/>
                      <a:pt x="2365504" y="80936"/>
                    </a:cubicBezTo>
                    <a:cubicBezTo>
                      <a:pt x="2528344" y="151125"/>
                      <a:pt x="2666636" y="262366"/>
                      <a:pt x="2776447" y="411621"/>
                    </a:cubicBezTo>
                    <a:cubicBezTo>
                      <a:pt x="2874521" y="544849"/>
                      <a:pt x="2947570" y="704651"/>
                      <a:pt x="2993687" y="886676"/>
                    </a:cubicBezTo>
                    <a:cubicBezTo>
                      <a:pt x="3075494" y="1209795"/>
                      <a:pt x="3058096" y="1542506"/>
                      <a:pt x="3041294" y="1864314"/>
                    </a:cubicBezTo>
                    <a:cubicBezTo>
                      <a:pt x="3032177" y="2038833"/>
                      <a:pt x="3022704" y="2219369"/>
                      <a:pt x="3029735" y="2393828"/>
                    </a:cubicBezTo>
                    <a:cubicBezTo>
                      <a:pt x="3032595" y="2464732"/>
                      <a:pt x="3038136" y="2548148"/>
                      <a:pt x="3057619" y="2629180"/>
                    </a:cubicBezTo>
                    <a:lnTo>
                      <a:pt x="2944769" y="2656350"/>
                    </a:lnTo>
                    <a:cubicBezTo>
                      <a:pt x="2922902" y="2565546"/>
                      <a:pt x="2916825" y="2475039"/>
                      <a:pt x="2913727" y="2398535"/>
                    </a:cubicBezTo>
                    <a:cubicBezTo>
                      <a:pt x="2906457" y="2218714"/>
                      <a:pt x="2916050" y="2035496"/>
                      <a:pt x="2925345" y="1858296"/>
                    </a:cubicBezTo>
                    <a:cubicBezTo>
                      <a:pt x="2941730" y="1545128"/>
                      <a:pt x="2958652" y="1221354"/>
                      <a:pt x="2881135" y="915217"/>
                    </a:cubicBezTo>
                    <a:cubicBezTo>
                      <a:pt x="2792118" y="563677"/>
                      <a:pt x="2592634" y="305206"/>
                      <a:pt x="2319505" y="187530"/>
                    </a:cubicBezTo>
                    <a:cubicBezTo>
                      <a:pt x="2018731" y="57937"/>
                      <a:pt x="1739704" y="127530"/>
                      <a:pt x="1558572" y="208801"/>
                    </a:cubicBezTo>
                    <a:cubicBezTo>
                      <a:pt x="1237896" y="352634"/>
                      <a:pt x="970964" y="645663"/>
                      <a:pt x="862046" y="973608"/>
                    </a:cubicBezTo>
                    <a:cubicBezTo>
                      <a:pt x="727150" y="1379666"/>
                      <a:pt x="829097" y="1892199"/>
                      <a:pt x="1141848" y="2379885"/>
                    </a:cubicBezTo>
                    <a:cubicBezTo>
                      <a:pt x="1248442" y="2546122"/>
                      <a:pt x="1370051" y="2710094"/>
                      <a:pt x="1487608" y="2868644"/>
                    </a:cubicBezTo>
                    <a:cubicBezTo>
                      <a:pt x="1692871" y="3145407"/>
                      <a:pt x="1905106" y="3431585"/>
                      <a:pt x="2053110" y="3748625"/>
                    </a:cubicBezTo>
                    <a:cubicBezTo>
                      <a:pt x="2271720" y="4216829"/>
                      <a:pt x="2248185" y="4633969"/>
                      <a:pt x="1986854" y="4923125"/>
                    </a:cubicBezTo>
                    <a:cubicBezTo>
                      <a:pt x="1905642" y="5012857"/>
                      <a:pt x="1812157" y="5090970"/>
                      <a:pt x="1711461" y="5154129"/>
                    </a:cubicBezTo>
                    <a:close/>
                  </a:path>
                </a:pathLst>
              </a:custGeom>
              <a:solidFill>
                <a:srgbClr val="676072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A88A0F28-9805-43AF-9F4B-C9CD62127DC1}"/>
                  </a:ext>
                </a:extLst>
              </p:cNvPr>
              <p:cNvSpPr/>
              <p:nvPr/>
            </p:nvSpPr>
            <p:spPr>
              <a:xfrm>
                <a:off x="8590448" y="3816654"/>
                <a:ext cx="199884" cy="426181"/>
              </a:xfrm>
              <a:custGeom>
                <a:avLst/>
                <a:gdLst>
                  <a:gd name="connsiteX0" fmla="*/ 125176 w 199884"/>
                  <a:gd name="connsiteY0" fmla="*/ 424580 h 426181"/>
                  <a:gd name="connsiteX1" fmla="*/ 106586 w 199884"/>
                  <a:gd name="connsiteY1" fmla="*/ 425951 h 426181"/>
                  <a:gd name="connsiteX2" fmla="*/ 20012 w 199884"/>
                  <a:gd name="connsiteY2" fmla="*/ 351472 h 426181"/>
                  <a:gd name="connsiteX3" fmla="*/ 230 w 199884"/>
                  <a:gd name="connsiteY3" fmla="*/ 88175 h 426181"/>
                  <a:gd name="connsiteX4" fmla="*/ 74709 w 199884"/>
                  <a:gd name="connsiteY4" fmla="*/ 1601 h 426181"/>
                  <a:gd name="connsiteX5" fmla="*/ 93299 w 199884"/>
                  <a:gd name="connsiteY5" fmla="*/ 230 h 426181"/>
                  <a:gd name="connsiteX6" fmla="*/ 179873 w 199884"/>
                  <a:gd name="connsiteY6" fmla="*/ 74709 h 426181"/>
                  <a:gd name="connsiteX7" fmla="*/ 199655 w 199884"/>
                  <a:gd name="connsiteY7" fmla="*/ 338006 h 426181"/>
                  <a:gd name="connsiteX8" fmla="*/ 125176 w 199884"/>
                  <a:gd name="connsiteY8" fmla="*/ 424580 h 42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9884" h="426181">
                    <a:moveTo>
                      <a:pt x="125176" y="424580"/>
                    </a:moveTo>
                    <a:lnTo>
                      <a:pt x="106586" y="425951"/>
                    </a:lnTo>
                    <a:cubicBezTo>
                      <a:pt x="62137" y="429287"/>
                      <a:pt x="23349" y="395981"/>
                      <a:pt x="20012" y="351472"/>
                    </a:cubicBezTo>
                    <a:lnTo>
                      <a:pt x="230" y="88175"/>
                    </a:lnTo>
                    <a:cubicBezTo>
                      <a:pt x="-3106" y="43726"/>
                      <a:pt x="30200" y="4938"/>
                      <a:pt x="74709" y="1601"/>
                    </a:cubicBezTo>
                    <a:lnTo>
                      <a:pt x="93299" y="230"/>
                    </a:lnTo>
                    <a:cubicBezTo>
                      <a:pt x="137748" y="-3106"/>
                      <a:pt x="176537" y="30201"/>
                      <a:pt x="179873" y="74709"/>
                    </a:cubicBezTo>
                    <a:lnTo>
                      <a:pt x="199655" y="338006"/>
                    </a:lnTo>
                    <a:cubicBezTo>
                      <a:pt x="202991" y="382515"/>
                      <a:pt x="169625" y="421244"/>
                      <a:pt x="125176" y="424580"/>
                    </a:cubicBezTo>
                    <a:close/>
                  </a:path>
                </a:pathLst>
              </a:custGeom>
              <a:solidFill>
                <a:srgbClr val="EAEAEA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805A6028-EFDC-4BA7-8818-F3EE2C5AD76B}"/>
                  </a:ext>
                </a:extLst>
              </p:cNvPr>
              <p:cNvSpPr/>
              <p:nvPr/>
            </p:nvSpPr>
            <p:spPr>
              <a:xfrm>
                <a:off x="8588724" y="3814992"/>
                <a:ext cx="177902" cy="429603"/>
              </a:xfrm>
              <a:custGeom>
                <a:avLst/>
                <a:gdLst>
                  <a:gd name="connsiteX0" fmla="*/ 82153 w 177902"/>
                  <a:gd name="connsiteY0" fmla="*/ 418557 h 429603"/>
                  <a:gd name="connsiteX1" fmla="*/ 58796 w 177902"/>
                  <a:gd name="connsiteY1" fmla="*/ 107533 h 429603"/>
                  <a:gd name="connsiteX2" fmla="*/ 111170 w 177902"/>
                  <a:gd name="connsiteY2" fmla="*/ 46639 h 429603"/>
                  <a:gd name="connsiteX3" fmla="*/ 177545 w 177902"/>
                  <a:gd name="connsiteY3" fmla="*/ 41635 h 429603"/>
                  <a:gd name="connsiteX4" fmla="*/ 177902 w 177902"/>
                  <a:gd name="connsiteY4" fmla="*/ 41635 h 429603"/>
                  <a:gd name="connsiteX5" fmla="*/ 118915 w 177902"/>
                  <a:gd name="connsiteY5" fmla="*/ 165 h 429603"/>
                  <a:gd name="connsiteX6" fmla="*/ 52540 w 177902"/>
                  <a:gd name="connsiteY6" fmla="*/ 5170 h 429603"/>
                  <a:gd name="connsiteX7" fmla="*/ 167 w 177902"/>
                  <a:gd name="connsiteY7" fmla="*/ 66063 h 429603"/>
                  <a:gd name="connsiteX8" fmla="*/ 23523 w 177902"/>
                  <a:gd name="connsiteY8" fmla="*/ 377087 h 429603"/>
                  <a:gd name="connsiteX9" fmla="*/ 84059 w 177902"/>
                  <a:gd name="connsiteY9" fmla="*/ 429460 h 429603"/>
                  <a:gd name="connsiteX10" fmla="*/ 82153 w 177902"/>
                  <a:gd name="connsiteY10" fmla="*/ 418557 h 42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902" h="429603">
                    <a:moveTo>
                      <a:pt x="82153" y="418557"/>
                    </a:moveTo>
                    <a:lnTo>
                      <a:pt x="58796" y="107533"/>
                    </a:lnTo>
                    <a:cubicBezTo>
                      <a:pt x="56473" y="76252"/>
                      <a:pt x="79889" y="48963"/>
                      <a:pt x="111170" y="46639"/>
                    </a:cubicBezTo>
                    <a:lnTo>
                      <a:pt x="177545" y="41635"/>
                    </a:lnTo>
                    <a:cubicBezTo>
                      <a:pt x="177664" y="41635"/>
                      <a:pt x="177783" y="41635"/>
                      <a:pt x="177902" y="41635"/>
                    </a:cubicBezTo>
                    <a:cubicBezTo>
                      <a:pt x="170812" y="16014"/>
                      <a:pt x="146443" y="-1921"/>
                      <a:pt x="118915" y="165"/>
                    </a:cubicBezTo>
                    <a:lnTo>
                      <a:pt x="52540" y="5170"/>
                    </a:lnTo>
                    <a:cubicBezTo>
                      <a:pt x="21259" y="7493"/>
                      <a:pt x="-2217" y="34782"/>
                      <a:pt x="167" y="66063"/>
                    </a:cubicBezTo>
                    <a:lnTo>
                      <a:pt x="23523" y="377087"/>
                    </a:lnTo>
                    <a:cubicBezTo>
                      <a:pt x="25847" y="408248"/>
                      <a:pt x="52957" y="431664"/>
                      <a:pt x="84059" y="429460"/>
                    </a:cubicBezTo>
                    <a:cubicBezTo>
                      <a:pt x="83106" y="425945"/>
                      <a:pt x="82451" y="422310"/>
                      <a:pt x="82153" y="4185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85" name="Graphic 39">
                <a:extLst>
                  <a:ext uri="{FF2B5EF4-FFF2-40B4-BE49-F238E27FC236}">
                    <a16:creationId xmlns:a16="http://schemas.microsoft.com/office/drawing/2014/main" id="{071E9195-BCBE-459D-82F1-AEEFBCD63040}"/>
                  </a:ext>
                </a:extLst>
              </p:cNvPr>
              <p:cNvGrpSpPr/>
              <p:nvPr/>
            </p:nvGrpSpPr>
            <p:grpSpPr>
              <a:xfrm>
                <a:off x="7965964" y="3848549"/>
                <a:ext cx="1719286" cy="1719286"/>
                <a:chOff x="7965964" y="3848549"/>
                <a:chExt cx="1719286" cy="1719286"/>
              </a:xfrm>
            </p:grpSpPr>
            <p:grpSp>
              <p:nvGrpSpPr>
                <p:cNvPr id="586" name="Graphic 39">
                  <a:extLst>
                    <a:ext uri="{FF2B5EF4-FFF2-40B4-BE49-F238E27FC236}">
                      <a16:creationId xmlns:a16="http://schemas.microsoft.com/office/drawing/2014/main" id="{E508E995-A1D9-4277-808A-4DE5F6C120E0}"/>
                    </a:ext>
                  </a:extLst>
                </p:cNvPr>
                <p:cNvGrpSpPr/>
                <p:nvPr/>
              </p:nvGrpSpPr>
              <p:grpSpPr>
                <a:xfrm>
                  <a:off x="7965964" y="3848549"/>
                  <a:ext cx="1719286" cy="1719286"/>
                  <a:chOff x="7965964" y="3848549"/>
                  <a:chExt cx="1719286" cy="1719286"/>
                </a:xfrm>
              </p:grpSpPr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id="{9EDD1B76-F609-4E16-81ED-094127BD763E}"/>
                      </a:ext>
                    </a:extLst>
                  </p:cNvPr>
                  <p:cNvSpPr/>
                  <p:nvPr/>
                </p:nvSpPr>
                <p:spPr>
                  <a:xfrm rot="-2700000">
                    <a:off x="8217747" y="4100333"/>
                    <a:ext cx="1215719" cy="1215719"/>
                  </a:xfrm>
                  <a:custGeom>
                    <a:avLst/>
                    <a:gdLst>
                      <a:gd name="connsiteX0" fmla="*/ 1215719 w 1215719"/>
                      <a:gd name="connsiteY0" fmla="*/ 607860 h 1215719"/>
                      <a:gd name="connsiteX1" fmla="*/ 607860 w 1215719"/>
                      <a:gd name="connsiteY1" fmla="*/ 1215719 h 1215719"/>
                      <a:gd name="connsiteX2" fmla="*/ 0 w 1215719"/>
                      <a:gd name="connsiteY2" fmla="*/ 607860 h 1215719"/>
                      <a:gd name="connsiteX3" fmla="*/ 607860 w 1215719"/>
                      <a:gd name="connsiteY3" fmla="*/ 0 h 1215719"/>
                      <a:gd name="connsiteX4" fmla="*/ 1215719 w 1215719"/>
                      <a:gd name="connsiteY4" fmla="*/ 607860 h 1215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5719" h="1215719">
                        <a:moveTo>
                          <a:pt x="1215719" y="607860"/>
                        </a:moveTo>
                        <a:cubicBezTo>
                          <a:pt x="1215719" y="943571"/>
                          <a:pt x="943571" y="1215719"/>
                          <a:pt x="607860" y="1215719"/>
                        </a:cubicBezTo>
                        <a:cubicBezTo>
                          <a:pt x="272148" y="1215719"/>
                          <a:pt x="0" y="943571"/>
                          <a:pt x="0" y="607860"/>
                        </a:cubicBezTo>
                        <a:cubicBezTo>
                          <a:pt x="0" y="272148"/>
                          <a:pt x="272148" y="0"/>
                          <a:pt x="607860" y="0"/>
                        </a:cubicBezTo>
                        <a:cubicBezTo>
                          <a:pt x="943571" y="0"/>
                          <a:pt x="1215719" y="272148"/>
                          <a:pt x="1215719" y="607860"/>
                        </a:cubicBezTo>
                        <a:close/>
                      </a:path>
                    </a:pathLst>
                  </a:custGeom>
                  <a:solidFill>
                    <a:srgbClr val="EAEAEA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id="{0E1B492E-5F98-4E86-BD58-642837E2D12D}"/>
                      </a:ext>
                    </a:extLst>
                  </p:cNvPr>
                  <p:cNvSpPr/>
                  <p:nvPr/>
                </p:nvSpPr>
                <p:spPr>
                  <a:xfrm>
                    <a:off x="8190321" y="4072896"/>
                    <a:ext cx="1270687" cy="1270643"/>
                  </a:xfrm>
                  <a:custGeom>
                    <a:avLst/>
                    <a:gdLst>
                      <a:gd name="connsiteX0" fmla="*/ 973070 w 1270687"/>
                      <a:gd name="connsiteY0" fmla="*/ 1173623 h 1270643"/>
                      <a:gd name="connsiteX1" fmla="*/ 97021 w 1270687"/>
                      <a:gd name="connsiteY1" fmla="*/ 973067 h 1270643"/>
                      <a:gd name="connsiteX2" fmla="*/ 297577 w 1270687"/>
                      <a:gd name="connsiteY2" fmla="*/ 97018 h 1270643"/>
                      <a:gd name="connsiteX3" fmla="*/ 1173625 w 1270687"/>
                      <a:gd name="connsiteY3" fmla="*/ 297634 h 1270643"/>
                      <a:gd name="connsiteX4" fmla="*/ 973070 w 1270687"/>
                      <a:gd name="connsiteY4" fmla="*/ 1173623 h 1270643"/>
                      <a:gd name="connsiteX5" fmla="*/ 326951 w 1270687"/>
                      <a:gd name="connsiteY5" fmla="*/ 143791 h 1270643"/>
                      <a:gd name="connsiteX6" fmla="*/ 143793 w 1270687"/>
                      <a:gd name="connsiteY6" fmla="*/ 943692 h 1270643"/>
                      <a:gd name="connsiteX7" fmla="*/ 943695 w 1270687"/>
                      <a:gd name="connsiteY7" fmla="*/ 1126850 h 1270643"/>
                      <a:gd name="connsiteX8" fmla="*/ 1126853 w 1270687"/>
                      <a:gd name="connsiteY8" fmla="*/ 326949 h 1270643"/>
                      <a:gd name="connsiteX9" fmla="*/ 326951 w 1270687"/>
                      <a:gd name="connsiteY9" fmla="*/ 143791 h 1270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70687" h="1270643">
                        <a:moveTo>
                          <a:pt x="973070" y="1173623"/>
                        </a:moveTo>
                        <a:cubicBezTo>
                          <a:pt x="676227" y="1359879"/>
                          <a:pt x="283218" y="1269849"/>
                          <a:pt x="97021" y="973067"/>
                        </a:cubicBezTo>
                        <a:cubicBezTo>
                          <a:pt x="-89236" y="676224"/>
                          <a:pt x="794" y="283215"/>
                          <a:pt x="297577" y="97018"/>
                        </a:cubicBezTo>
                        <a:cubicBezTo>
                          <a:pt x="594419" y="-89238"/>
                          <a:pt x="987429" y="792"/>
                          <a:pt x="1173625" y="297634"/>
                        </a:cubicBezTo>
                        <a:cubicBezTo>
                          <a:pt x="1359941" y="594357"/>
                          <a:pt x="1269912" y="987367"/>
                          <a:pt x="973070" y="1173623"/>
                        </a:cubicBezTo>
                        <a:close/>
                        <a:moveTo>
                          <a:pt x="326951" y="143791"/>
                        </a:moveTo>
                        <a:cubicBezTo>
                          <a:pt x="55909" y="313841"/>
                          <a:pt x="-26256" y="672649"/>
                          <a:pt x="143793" y="943692"/>
                        </a:cubicBezTo>
                        <a:cubicBezTo>
                          <a:pt x="313843" y="1214735"/>
                          <a:pt x="672652" y="1296900"/>
                          <a:pt x="943695" y="1126850"/>
                        </a:cubicBezTo>
                        <a:cubicBezTo>
                          <a:pt x="1214738" y="956801"/>
                          <a:pt x="1296903" y="597992"/>
                          <a:pt x="1126853" y="326949"/>
                        </a:cubicBezTo>
                        <a:cubicBezTo>
                          <a:pt x="956803" y="55906"/>
                          <a:pt x="597994" y="-26259"/>
                          <a:pt x="326951" y="143791"/>
                        </a:cubicBezTo>
                        <a:close/>
                      </a:path>
                    </a:pathLst>
                  </a:custGeom>
                  <a:solidFill>
                    <a:srgbClr val="676072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id="{0B792F7F-5F83-44C7-AA07-CFE3C5F235D9}"/>
                    </a:ext>
                  </a:extLst>
                </p:cNvPr>
                <p:cNvSpPr/>
                <p:nvPr/>
              </p:nvSpPr>
              <p:spPr>
                <a:xfrm rot="-2700000">
                  <a:off x="8369683" y="4252268"/>
                  <a:ext cx="911849" cy="911849"/>
                </a:xfrm>
                <a:custGeom>
                  <a:avLst/>
                  <a:gdLst>
                    <a:gd name="connsiteX0" fmla="*/ 911849 w 911849"/>
                    <a:gd name="connsiteY0" fmla="*/ 455925 h 911849"/>
                    <a:gd name="connsiteX1" fmla="*/ 455925 w 911849"/>
                    <a:gd name="connsiteY1" fmla="*/ 911849 h 911849"/>
                    <a:gd name="connsiteX2" fmla="*/ 0 w 911849"/>
                    <a:gd name="connsiteY2" fmla="*/ 455925 h 911849"/>
                    <a:gd name="connsiteX3" fmla="*/ 455925 w 911849"/>
                    <a:gd name="connsiteY3" fmla="*/ 0 h 911849"/>
                    <a:gd name="connsiteX4" fmla="*/ 911849 w 911849"/>
                    <a:gd name="connsiteY4" fmla="*/ 455925 h 911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1849" h="911849">
                      <a:moveTo>
                        <a:pt x="911849" y="455925"/>
                      </a:moveTo>
                      <a:cubicBezTo>
                        <a:pt x="911849" y="707725"/>
                        <a:pt x="707725" y="911849"/>
                        <a:pt x="455925" y="911849"/>
                      </a:cubicBezTo>
                      <a:cubicBezTo>
                        <a:pt x="204125" y="911849"/>
                        <a:pt x="0" y="707725"/>
                        <a:pt x="0" y="455925"/>
                      </a:cubicBezTo>
                      <a:cubicBezTo>
                        <a:pt x="0" y="204125"/>
                        <a:pt x="204124" y="0"/>
                        <a:pt x="455925" y="0"/>
                      </a:cubicBezTo>
                      <a:cubicBezTo>
                        <a:pt x="707725" y="0"/>
                        <a:pt x="911849" y="204124"/>
                        <a:pt x="911849" y="455925"/>
                      </a:cubicBezTo>
                      <a:close/>
                    </a:path>
                  </a:pathLst>
                </a:custGeom>
                <a:solidFill>
                  <a:srgbClr val="676072"/>
                </a:solidFill>
                <a:ln w="595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588" name="Graphic 39">
                  <a:extLst>
                    <a:ext uri="{FF2B5EF4-FFF2-40B4-BE49-F238E27FC236}">
                      <a16:creationId xmlns:a16="http://schemas.microsoft.com/office/drawing/2014/main" id="{3B9D9515-4016-42DE-9792-01AF1E98F497}"/>
                    </a:ext>
                  </a:extLst>
                </p:cNvPr>
                <p:cNvGrpSpPr/>
                <p:nvPr/>
              </p:nvGrpSpPr>
              <p:grpSpPr>
                <a:xfrm>
                  <a:off x="8491307" y="4373866"/>
                  <a:ext cx="668732" cy="668651"/>
                  <a:chOff x="8491307" y="4373866"/>
                  <a:chExt cx="668732" cy="668651"/>
                </a:xfrm>
              </p:grpSpPr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id="{2DAD7BEA-C63A-4714-9279-CB8B353F0A17}"/>
                      </a:ext>
                    </a:extLst>
                  </p:cNvPr>
                  <p:cNvSpPr/>
                  <p:nvPr/>
                </p:nvSpPr>
                <p:spPr>
                  <a:xfrm>
                    <a:off x="8491307" y="4373866"/>
                    <a:ext cx="333890" cy="668401"/>
                  </a:xfrm>
                  <a:custGeom>
                    <a:avLst/>
                    <a:gdLst>
                      <a:gd name="connsiteX0" fmla="*/ 156690 w 333890"/>
                      <a:gd name="connsiteY0" fmla="*/ 51122 h 668401"/>
                      <a:gd name="connsiteX1" fmla="*/ 51169 w 333890"/>
                      <a:gd name="connsiteY1" fmla="*/ 511996 h 668401"/>
                      <a:gd name="connsiteX2" fmla="*/ 321795 w 333890"/>
                      <a:gd name="connsiteY2" fmla="*/ 668402 h 668401"/>
                      <a:gd name="connsiteX3" fmla="*/ 333890 w 333890"/>
                      <a:gd name="connsiteY3" fmla="*/ 0 h 668401"/>
                      <a:gd name="connsiteX4" fmla="*/ 156690 w 333890"/>
                      <a:gd name="connsiteY4" fmla="*/ 51122 h 668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890" h="668401">
                        <a:moveTo>
                          <a:pt x="156690" y="51122"/>
                        </a:moveTo>
                        <a:cubicBezTo>
                          <a:pt x="285" y="149255"/>
                          <a:pt x="-46964" y="355591"/>
                          <a:pt x="51169" y="511996"/>
                        </a:cubicBezTo>
                        <a:cubicBezTo>
                          <a:pt x="112182" y="609296"/>
                          <a:pt x="215081" y="664291"/>
                          <a:pt x="321795" y="668402"/>
                        </a:cubicBezTo>
                        <a:lnTo>
                          <a:pt x="333890" y="0"/>
                        </a:lnTo>
                        <a:cubicBezTo>
                          <a:pt x="273234" y="60"/>
                          <a:pt x="211864" y="16504"/>
                          <a:pt x="156690" y="51122"/>
                        </a:cubicBezTo>
                        <a:close/>
                      </a:path>
                    </a:pathLst>
                  </a:custGeom>
                  <a:solidFill>
                    <a:srgbClr val="EAEAEA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id="{F5CD6817-014E-4613-ACD0-99099BA0D216}"/>
                      </a:ext>
                    </a:extLst>
                  </p:cNvPr>
                  <p:cNvSpPr/>
                  <p:nvPr/>
                </p:nvSpPr>
                <p:spPr>
                  <a:xfrm>
                    <a:off x="8813102" y="4373866"/>
                    <a:ext cx="346938" cy="668651"/>
                  </a:xfrm>
                  <a:custGeom>
                    <a:avLst/>
                    <a:gdLst>
                      <a:gd name="connsiteX0" fmla="*/ 295770 w 346938"/>
                      <a:gd name="connsiteY0" fmla="*/ 156644 h 668651"/>
                      <a:gd name="connsiteX1" fmla="*/ 190248 w 346938"/>
                      <a:gd name="connsiteY1" fmla="*/ 617518 h 668651"/>
                      <a:gd name="connsiteX2" fmla="*/ 0 w 346938"/>
                      <a:gd name="connsiteY2" fmla="*/ 668402 h 668651"/>
                      <a:gd name="connsiteX3" fmla="*/ 12155 w 346938"/>
                      <a:gd name="connsiteY3" fmla="*/ 0 h 668651"/>
                      <a:gd name="connsiteX4" fmla="*/ 295770 w 346938"/>
                      <a:gd name="connsiteY4" fmla="*/ 156644 h 668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938" h="668651">
                        <a:moveTo>
                          <a:pt x="295770" y="156644"/>
                        </a:moveTo>
                        <a:cubicBezTo>
                          <a:pt x="393903" y="313049"/>
                          <a:pt x="346653" y="519385"/>
                          <a:pt x="190248" y="617518"/>
                        </a:cubicBezTo>
                        <a:cubicBezTo>
                          <a:pt x="131142" y="654638"/>
                          <a:pt x="64826" y="670904"/>
                          <a:pt x="0" y="668402"/>
                        </a:cubicBezTo>
                        <a:lnTo>
                          <a:pt x="12155" y="0"/>
                        </a:lnTo>
                        <a:cubicBezTo>
                          <a:pt x="123456" y="-60"/>
                          <a:pt x="232254" y="55352"/>
                          <a:pt x="295770" y="15664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95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23644140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id="{DC465EC0-4F92-4EB9-BFF8-584C3CE7EBA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240" y="1952791"/>
            <a:ext cx="4914900" cy="1971509"/>
          </a:xfrm>
          <a:prstGeom prst="rect">
            <a:avLst/>
          </a:prstGeom>
        </p:spPr>
      </p:pic>
      <p:sp>
        <p:nvSpPr>
          <p:cNvPr id="4" name="مربع نص 3">
            <a:extLst>
              <a:ext uri="{FF2B5EF4-FFF2-40B4-BE49-F238E27FC236}">
                <a16:creationId xmlns:a16="http://schemas.microsoft.com/office/drawing/2014/main" id="{1C99B631-F5D0-456E-AE04-7053CAEA22B5}"/>
              </a:ext>
            </a:extLst>
          </p:cNvPr>
          <p:cNvSpPr txBox="1"/>
          <p:nvPr/>
        </p:nvSpPr>
        <p:spPr>
          <a:xfrm>
            <a:off x="1527810" y="4091950"/>
            <a:ext cx="842264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54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A</a:t>
            </a:r>
            <a:r>
              <a:rPr lang="en-US" sz="5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 page 119 </a:t>
            </a:r>
            <a:endParaRPr lang="en-US" sz="5400" b="1" cap="none" spc="0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effectLst/>
            </a:endParaRPr>
          </a:p>
        </p:txBody>
      </p:sp>
      <p:pic>
        <p:nvPicPr>
          <p:cNvPr id="5" name="صورة 4">
            <a:extLst>
              <a:ext uri="{FF2B5EF4-FFF2-40B4-BE49-F238E27FC236}">
                <a16:creationId xmlns:a16="http://schemas.microsoft.com/office/drawing/2014/main" id="{6F146D1B-0762-42E1-B643-7CBACEB85F1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0" y="181598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1029925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aphic 3">
            <a:extLst>
              <a:ext uri="{FF2B5EF4-FFF2-40B4-BE49-F238E27FC236}">
                <a16:creationId xmlns:a16="http://schemas.microsoft.com/office/drawing/2014/main" id="{2AF83A63-12B9-4771-AEA6-D2419226C837}"/>
              </a:ext>
            </a:extLst>
          </p:cNvPr>
          <p:cNvGrpSpPr/>
          <p:nvPr/>
        </p:nvGrpSpPr>
        <p:grpSpPr>
          <a:xfrm>
            <a:off x="871847" y="-133931"/>
            <a:ext cx="1872759" cy="1987662"/>
            <a:chOff x="4559141" y="1998440"/>
            <a:chExt cx="511111" cy="661606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6C2C8AA-64CE-4ED1-9236-F99F017DE45B}"/>
                </a:ext>
              </a:extLst>
            </p:cNvPr>
            <p:cNvSpPr/>
            <p:nvPr/>
          </p:nvSpPr>
          <p:spPr>
            <a:xfrm>
              <a:off x="4559141" y="2135314"/>
              <a:ext cx="447865" cy="447865"/>
            </a:xfrm>
            <a:custGeom>
              <a:avLst/>
              <a:gdLst>
                <a:gd name="connsiteX0" fmla="*/ 447865 w 447865"/>
                <a:gd name="connsiteY0" fmla="*/ 223933 h 447865"/>
                <a:gd name="connsiteX1" fmla="*/ 223933 w 447865"/>
                <a:gd name="connsiteY1" fmla="*/ 447865 h 447865"/>
                <a:gd name="connsiteX2" fmla="*/ 0 w 447865"/>
                <a:gd name="connsiteY2" fmla="*/ 223933 h 447865"/>
                <a:gd name="connsiteX3" fmla="*/ 223933 w 447865"/>
                <a:gd name="connsiteY3" fmla="*/ 0 h 447865"/>
                <a:gd name="connsiteX4" fmla="*/ 447865 w 447865"/>
                <a:gd name="connsiteY4" fmla="*/ 223933 h 44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865" h="447865">
                  <a:moveTo>
                    <a:pt x="447865" y="223933"/>
                  </a:moveTo>
                  <a:cubicBezTo>
                    <a:pt x="447865" y="347607"/>
                    <a:pt x="347607" y="447865"/>
                    <a:pt x="223933" y="447865"/>
                  </a:cubicBezTo>
                  <a:cubicBezTo>
                    <a:pt x="100258" y="447865"/>
                    <a:pt x="0" y="347607"/>
                    <a:pt x="0" y="223933"/>
                  </a:cubicBezTo>
                  <a:cubicBezTo>
                    <a:pt x="0" y="100258"/>
                    <a:pt x="100258" y="0"/>
                    <a:pt x="223933" y="0"/>
                  </a:cubicBezTo>
                  <a:cubicBezTo>
                    <a:pt x="347607" y="0"/>
                    <a:pt x="447865" y="100258"/>
                    <a:pt x="447865" y="223933"/>
                  </a:cubicBez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9" name="Graphic 3">
              <a:extLst>
                <a:ext uri="{FF2B5EF4-FFF2-40B4-BE49-F238E27FC236}">
                  <a16:creationId xmlns:a16="http://schemas.microsoft.com/office/drawing/2014/main" id="{2AF83A63-12B9-4771-AEA6-D2419226C837}"/>
                </a:ext>
              </a:extLst>
            </p:cNvPr>
            <p:cNvGrpSpPr/>
            <p:nvPr/>
          </p:nvGrpSpPr>
          <p:grpSpPr>
            <a:xfrm>
              <a:off x="4579810" y="1998440"/>
              <a:ext cx="490442" cy="661606"/>
              <a:chOff x="4579810" y="1998440"/>
              <a:chExt cx="490442" cy="661606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3D9CAF91-2B98-413C-9B55-9790D87576B9}"/>
                  </a:ext>
                </a:extLst>
              </p:cNvPr>
              <p:cNvSpPr/>
              <p:nvPr/>
            </p:nvSpPr>
            <p:spPr>
              <a:xfrm>
                <a:off x="4676870" y="1998440"/>
                <a:ext cx="221551" cy="401099"/>
              </a:xfrm>
              <a:custGeom>
                <a:avLst/>
                <a:gdLst>
                  <a:gd name="connsiteX0" fmla="*/ 62484 w 221551"/>
                  <a:gd name="connsiteY0" fmla="*/ 36957 h 401099"/>
                  <a:gd name="connsiteX1" fmla="*/ 0 w 221551"/>
                  <a:gd name="connsiteY1" fmla="*/ 370713 h 401099"/>
                  <a:gd name="connsiteX2" fmla="*/ 221552 w 221551"/>
                  <a:gd name="connsiteY2" fmla="*/ 394906 h 401099"/>
                  <a:gd name="connsiteX3" fmla="*/ 153353 w 221551"/>
                  <a:gd name="connsiteY3" fmla="*/ 0 h 401099"/>
                  <a:gd name="connsiteX4" fmla="*/ 62484 w 221551"/>
                  <a:gd name="connsiteY4" fmla="*/ 36957 h 40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551" h="401099">
                    <a:moveTo>
                      <a:pt x="62484" y="36957"/>
                    </a:moveTo>
                    <a:cubicBezTo>
                      <a:pt x="62484" y="36957"/>
                      <a:pt x="68199" y="231553"/>
                      <a:pt x="0" y="370713"/>
                    </a:cubicBezTo>
                    <a:cubicBezTo>
                      <a:pt x="0" y="370713"/>
                      <a:pt x="156210" y="417576"/>
                      <a:pt x="221552" y="394906"/>
                    </a:cubicBezTo>
                    <a:cubicBezTo>
                      <a:pt x="221552" y="394906"/>
                      <a:pt x="119253" y="136398"/>
                      <a:pt x="153353" y="0"/>
                    </a:cubicBezTo>
                    <a:lnTo>
                      <a:pt x="62484" y="36957"/>
                    </a:lnTo>
                    <a:close/>
                  </a:path>
                </a:pathLst>
              </a:custGeom>
              <a:solidFill>
                <a:srgbClr val="518E9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" name="Graphic 3">
                <a:extLst>
                  <a:ext uri="{FF2B5EF4-FFF2-40B4-BE49-F238E27FC236}">
                    <a16:creationId xmlns:a16="http://schemas.microsoft.com/office/drawing/2014/main" id="{2AF83A63-12B9-4771-AEA6-D2419226C837}"/>
                  </a:ext>
                </a:extLst>
              </p:cNvPr>
              <p:cNvGrpSpPr/>
              <p:nvPr/>
            </p:nvGrpSpPr>
            <p:grpSpPr>
              <a:xfrm>
                <a:off x="4625785" y="2218118"/>
                <a:ext cx="444467" cy="441928"/>
                <a:chOff x="4625785" y="2218118"/>
                <a:chExt cx="444467" cy="441928"/>
              </a:xfrm>
            </p:grpSpPr>
            <p:grpSp>
              <p:nvGrpSpPr>
                <p:cNvPr id="12" name="Graphic 3">
                  <a:extLst>
                    <a:ext uri="{FF2B5EF4-FFF2-40B4-BE49-F238E27FC236}">
                      <a16:creationId xmlns:a16="http://schemas.microsoft.com/office/drawing/2014/main" id="{2AF83A63-12B9-4771-AEA6-D2419226C837}"/>
                    </a:ext>
                  </a:extLst>
                </p:cNvPr>
                <p:cNvGrpSpPr/>
                <p:nvPr/>
              </p:nvGrpSpPr>
              <p:grpSpPr>
                <a:xfrm>
                  <a:off x="4662961" y="2218118"/>
                  <a:ext cx="407290" cy="331247"/>
                  <a:chOff x="4662961" y="2218118"/>
                  <a:chExt cx="407290" cy="331247"/>
                </a:xfrm>
              </p:grpSpPr>
              <p:sp>
                <p:nvSpPr>
                  <p:cNvPr id="13" name="Freeform: Shape 12">
                    <a:extLst>
                      <a:ext uri="{FF2B5EF4-FFF2-40B4-BE49-F238E27FC236}">
                        <a16:creationId xmlns:a16="http://schemas.microsoft.com/office/drawing/2014/main" id="{B543E837-B930-4F2C-8A8E-24EE9E0BAB85}"/>
                      </a:ext>
                    </a:extLst>
                  </p:cNvPr>
                  <p:cNvSpPr/>
                  <p:nvPr/>
                </p:nvSpPr>
                <p:spPr>
                  <a:xfrm>
                    <a:off x="4662961" y="2218118"/>
                    <a:ext cx="407290" cy="331247"/>
                  </a:xfrm>
                  <a:custGeom>
                    <a:avLst/>
                    <a:gdLst>
                      <a:gd name="connsiteX0" fmla="*/ 332996 w 407290"/>
                      <a:gd name="connsiteY0" fmla="*/ 331248 h 331247"/>
                      <a:gd name="connsiteX1" fmla="*/ 211362 w 407290"/>
                      <a:gd name="connsiteY1" fmla="*/ 248285 h 331247"/>
                      <a:gd name="connsiteX2" fmla="*/ 36578 w 407290"/>
                      <a:gd name="connsiteY2" fmla="*/ 183325 h 331247"/>
                      <a:gd name="connsiteX3" fmla="*/ 48198 w 407290"/>
                      <a:gd name="connsiteY3" fmla="*/ 153035 h 331247"/>
                      <a:gd name="connsiteX4" fmla="*/ 110587 w 407290"/>
                      <a:gd name="connsiteY4" fmla="*/ 172657 h 331247"/>
                      <a:gd name="connsiteX5" fmla="*/ 7431 w 407290"/>
                      <a:gd name="connsiteY5" fmla="*/ 117031 h 331247"/>
                      <a:gd name="connsiteX6" fmla="*/ 20195 w 407290"/>
                      <a:gd name="connsiteY6" fmla="*/ 86360 h 331247"/>
                      <a:gd name="connsiteX7" fmla="*/ 115540 w 407290"/>
                      <a:gd name="connsiteY7" fmla="*/ 128270 h 331247"/>
                      <a:gd name="connsiteX8" fmla="*/ 10384 w 407290"/>
                      <a:gd name="connsiteY8" fmla="*/ 64548 h 331247"/>
                      <a:gd name="connsiteX9" fmla="*/ 24291 w 407290"/>
                      <a:gd name="connsiteY9" fmla="*/ 32830 h 331247"/>
                      <a:gd name="connsiteX10" fmla="*/ 131637 w 407290"/>
                      <a:gd name="connsiteY10" fmla="*/ 88551 h 331247"/>
                      <a:gd name="connsiteX11" fmla="*/ 56676 w 407290"/>
                      <a:gd name="connsiteY11" fmla="*/ 27115 h 331247"/>
                      <a:gd name="connsiteX12" fmla="*/ 76773 w 407290"/>
                      <a:gd name="connsiteY12" fmla="*/ 1397 h 331247"/>
                      <a:gd name="connsiteX13" fmla="*/ 194026 w 407290"/>
                      <a:gd name="connsiteY13" fmla="*/ 79788 h 331247"/>
                      <a:gd name="connsiteX14" fmla="*/ 187073 w 407290"/>
                      <a:gd name="connsiteY14" fmla="*/ 37878 h 331247"/>
                      <a:gd name="connsiteX15" fmla="*/ 221839 w 407290"/>
                      <a:gd name="connsiteY15" fmla="*/ 19399 h 331247"/>
                      <a:gd name="connsiteX16" fmla="*/ 263082 w 407290"/>
                      <a:gd name="connsiteY16" fmla="*/ 135319 h 331247"/>
                      <a:gd name="connsiteX17" fmla="*/ 407291 w 407290"/>
                      <a:gd name="connsiteY17" fmla="*/ 223139 h 331247"/>
                      <a:gd name="connsiteX18" fmla="*/ 332996 w 407290"/>
                      <a:gd name="connsiteY18" fmla="*/ 331248 h 331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407290" h="331247">
                        <a:moveTo>
                          <a:pt x="332996" y="331248"/>
                        </a:moveTo>
                        <a:cubicBezTo>
                          <a:pt x="332996" y="331248"/>
                          <a:pt x="221744" y="252571"/>
                          <a:pt x="211362" y="248285"/>
                        </a:cubicBezTo>
                        <a:cubicBezTo>
                          <a:pt x="163641" y="228283"/>
                          <a:pt x="46579" y="190849"/>
                          <a:pt x="36578" y="183325"/>
                        </a:cubicBezTo>
                        <a:cubicBezTo>
                          <a:pt x="26577" y="175895"/>
                          <a:pt x="28577" y="149797"/>
                          <a:pt x="48198" y="153035"/>
                        </a:cubicBezTo>
                        <a:cubicBezTo>
                          <a:pt x="67915" y="156274"/>
                          <a:pt x="110587" y="172657"/>
                          <a:pt x="110587" y="172657"/>
                        </a:cubicBezTo>
                        <a:cubicBezTo>
                          <a:pt x="110587" y="172657"/>
                          <a:pt x="12480" y="119698"/>
                          <a:pt x="7431" y="117031"/>
                        </a:cubicBezTo>
                        <a:cubicBezTo>
                          <a:pt x="-6094" y="110077"/>
                          <a:pt x="-284" y="80645"/>
                          <a:pt x="20195" y="86360"/>
                        </a:cubicBezTo>
                        <a:cubicBezTo>
                          <a:pt x="41340" y="92170"/>
                          <a:pt x="115540" y="128270"/>
                          <a:pt x="115540" y="128270"/>
                        </a:cubicBezTo>
                        <a:cubicBezTo>
                          <a:pt x="115540" y="128270"/>
                          <a:pt x="13623" y="66643"/>
                          <a:pt x="10384" y="64548"/>
                        </a:cubicBezTo>
                        <a:cubicBezTo>
                          <a:pt x="-8571" y="52451"/>
                          <a:pt x="-189" y="20447"/>
                          <a:pt x="24291" y="32830"/>
                        </a:cubicBezTo>
                        <a:cubicBezTo>
                          <a:pt x="57438" y="49594"/>
                          <a:pt x="131637" y="88551"/>
                          <a:pt x="131637" y="88551"/>
                        </a:cubicBezTo>
                        <a:cubicBezTo>
                          <a:pt x="131637" y="88551"/>
                          <a:pt x="62295" y="33115"/>
                          <a:pt x="56676" y="27115"/>
                        </a:cubicBezTo>
                        <a:cubicBezTo>
                          <a:pt x="48389" y="18161"/>
                          <a:pt x="52580" y="-6032"/>
                          <a:pt x="76773" y="1397"/>
                        </a:cubicBezTo>
                        <a:cubicBezTo>
                          <a:pt x="100967" y="8731"/>
                          <a:pt x="191740" y="82264"/>
                          <a:pt x="194026" y="79788"/>
                        </a:cubicBezTo>
                        <a:cubicBezTo>
                          <a:pt x="196312" y="77311"/>
                          <a:pt x="188502" y="42259"/>
                          <a:pt x="187073" y="37878"/>
                        </a:cubicBezTo>
                        <a:cubicBezTo>
                          <a:pt x="182787" y="24257"/>
                          <a:pt x="194121" y="-4604"/>
                          <a:pt x="221839" y="19399"/>
                        </a:cubicBezTo>
                        <a:cubicBezTo>
                          <a:pt x="249176" y="43021"/>
                          <a:pt x="254986" y="127794"/>
                          <a:pt x="263082" y="135319"/>
                        </a:cubicBezTo>
                        <a:cubicBezTo>
                          <a:pt x="271179" y="142843"/>
                          <a:pt x="407291" y="223139"/>
                          <a:pt x="407291" y="223139"/>
                        </a:cubicBezTo>
                        <a:lnTo>
                          <a:pt x="332996" y="331248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" name="Freeform: Shape 13">
                    <a:extLst>
                      <a:ext uri="{FF2B5EF4-FFF2-40B4-BE49-F238E27FC236}">
                        <a16:creationId xmlns:a16="http://schemas.microsoft.com/office/drawing/2014/main" id="{161200A3-AD92-4F46-98B4-328E4F360BFF}"/>
                      </a:ext>
                    </a:extLst>
                  </p:cNvPr>
                  <p:cNvSpPr/>
                  <p:nvPr/>
                </p:nvSpPr>
                <p:spPr>
                  <a:xfrm>
                    <a:off x="4838892" y="2303547"/>
                    <a:ext cx="18873" cy="70423"/>
                  </a:xfrm>
                  <a:custGeom>
                    <a:avLst/>
                    <a:gdLst>
                      <a:gd name="connsiteX0" fmla="*/ 13237 w 18873"/>
                      <a:gd name="connsiteY0" fmla="*/ 1217 h 70423"/>
                      <a:gd name="connsiteX1" fmla="*/ 5808 w 18873"/>
                      <a:gd name="connsiteY1" fmla="*/ 68558 h 70423"/>
                      <a:gd name="connsiteX2" fmla="*/ 11713 w 18873"/>
                      <a:gd name="connsiteY2" fmla="*/ 66177 h 70423"/>
                      <a:gd name="connsiteX3" fmla="*/ 18286 w 18873"/>
                      <a:gd name="connsiteY3" fmla="*/ 5027 h 70423"/>
                      <a:gd name="connsiteX4" fmla="*/ 13237 w 18873"/>
                      <a:gd name="connsiteY4" fmla="*/ 1217 h 704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73" h="70423">
                        <a:moveTo>
                          <a:pt x="13237" y="1217"/>
                        </a:moveTo>
                        <a:cubicBezTo>
                          <a:pt x="-1145" y="20648"/>
                          <a:pt x="-4098" y="46460"/>
                          <a:pt x="5808" y="68558"/>
                        </a:cubicBezTo>
                        <a:cubicBezTo>
                          <a:pt x="7427" y="72273"/>
                          <a:pt x="13333" y="69892"/>
                          <a:pt x="11713" y="66177"/>
                        </a:cubicBezTo>
                        <a:cubicBezTo>
                          <a:pt x="2760" y="46079"/>
                          <a:pt x="5141" y="22743"/>
                          <a:pt x="18286" y="5027"/>
                        </a:cubicBezTo>
                        <a:cubicBezTo>
                          <a:pt x="20572" y="1883"/>
                          <a:pt x="15619" y="-2022"/>
                          <a:pt x="13237" y="1217"/>
                        </a:cubicBezTo>
                        <a:close/>
                      </a:path>
                    </a:pathLst>
                  </a:custGeom>
                  <a:solidFill>
                    <a:srgbClr val="F4DAC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" name="Freeform: Shape 14">
                    <a:extLst>
                      <a:ext uri="{FF2B5EF4-FFF2-40B4-BE49-F238E27FC236}">
                        <a16:creationId xmlns:a16="http://schemas.microsoft.com/office/drawing/2014/main" id="{06C083B8-707F-4F87-8204-3BB459CA7215}"/>
                      </a:ext>
                    </a:extLst>
                  </p:cNvPr>
                  <p:cNvSpPr/>
                  <p:nvPr/>
                </p:nvSpPr>
                <p:spPr>
                  <a:xfrm>
                    <a:off x="4801882" y="2281363"/>
                    <a:ext cx="18301" cy="20173"/>
                  </a:xfrm>
                  <a:custGeom>
                    <a:avLst/>
                    <a:gdLst>
                      <a:gd name="connsiteX0" fmla="*/ 13290 w 18301"/>
                      <a:gd name="connsiteY0" fmla="*/ 636 h 20173"/>
                      <a:gd name="connsiteX1" fmla="*/ 241 w 18301"/>
                      <a:gd name="connsiteY1" fmla="*/ 15876 h 20173"/>
                      <a:gd name="connsiteX2" fmla="*/ 1956 w 18301"/>
                      <a:gd name="connsiteY2" fmla="*/ 19972 h 20173"/>
                      <a:gd name="connsiteX3" fmla="*/ 6051 w 18301"/>
                      <a:gd name="connsiteY3" fmla="*/ 18257 h 20173"/>
                      <a:gd name="connsiteX4" fmla="*/ 10623 w 18301"/>
                      <a:gd name="connsiteY4" fmla="*/ 11113 h 20173"/>
                      <a:gd name="connsiteX5" fmla="*/ 12052 w 18301"/>
                      <a:gd name="connsiteY5" fmla="*/ 9494 h 20173"/>
                      <a:gd name="connsiteX6" fmla="*/ 12147 w 18301"/>
                      <a:gd name="connsiteY6" fmla="*/ 9399 h 20173"/>
                      <a:gd name="connsiteX7" fmla="*/ 12528 w 18301"/>
                      <a:gd name="connsiteY7" fmla="*/ 9018 h 20173"/>
                      <a:gd name="connsiteX8" fmla="*/ 13290 w 18301"/>
                      <a:gd name="connsiteY8" fmla="*/ 8351 h 20173"/>
                      <a:gd name="connsiteX9" fmla="*/ 17005 w 18301"/>
                      <a:gd name="connsiteY9" fmla="*/ 5589 h 20173"/>
                      <a:gd name="connsiteX10" fmla="*/ 17672 w 18301"/>
                      <a:gd name="connsiteY10" fmla="*/ 1207 h 20173"/>
                      <a:gd name="connsiteX11" fmla="*/ 13290 w 18301"/>
                      <a:gd name="connsiteY11" fmla="*/ 636 h 20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8301" h="20173">
                        <a:moveTo>
                          <a:pt x="13290" y="636"/>
                        </a:moveTo>
                        <a:cubicBezTo>
                          <a:pt x="7575" y="4255"/>
                          <a:pt x="3003" y="9685"/>
                          <a:pt x="241" y="15876"/>
                        </a:cubicBezTo>
                        <a:cubicBezTo>
                          <a:pt x="-426" y="17400"/>
                          <a:pt x="336" y="19400"/>
                          <a:pt x="1956" y="19972"/>
                        </a:cubicBezTo>
                        <a:cubicBezTo>
                          <a:pt x="3575" y="20543"/>
                          <a:pt x="5385" y="19876"/>
                          <a:pt x="6051" y="18257"/>
                        </a:cubicBezTo>
                        <a:cubicBezTo>
                          <a:pt x="7290" y="15495"/>
                          <a:pt x="8528" y="13590"/>
                          <a:pt x="10623" y="11113"/>
                        </a:cubicBezTo>
                        <a:cubicBezTo>
                          <a:pt x="11100" y="10542"/>
                          <a:pt x="11576" y="10066"/>
                          <a:pt x="12052" y="9494"/>
                        </a:cubicBezTo>
                        <a:cubicBezTo>
                          <a:pt x="12052" y="9494"/>
                          <a:pt x="12052" y="9494"/>
                          <a:pt x="12147" y="9399"/>
                        </a:cubicBezTo>
                        <a:cubicBezTo>
                          <a:pt x="12243" y="9304"/>
                          <a:pt x="12433" y="9113"/>
                          <a:pt x="12528" y="9018"/>
                        </a:cubicBezTo>
                        <a:cubicBezTo>
                          <a:pt x="12814" y="8827"/>
                          <a:pt x="13005" y="8542"/>
                          <a:pt x="13290" y="8351"/>
                        </a:cubicBezTo>
                        <a:cubicBezTo>
                          <a:pt x="14433" y="7303"/>
                          <a:pt x="15767" y="6446"/>
                          <a:pt x="17005" y="5589"/>
                        </a:cubicBezTo>
                        <a:cubicBezTo>
                          <a:pt x="18434" y="4732"/>
                          <a:pt x="18720" y="2446"/>
                          <a:pt x="17672" y="1207"/>
                        </a:cubicBezTo>
                        <a:cubicBezTo>
                          <a:pt x="16624" y="-126"/>
                          <a:pt x="14814" y="-412"/>
                          <a:pt x="13290" y="636"/>
                        </a:cubicBezTo>
                        <a:close/>
                      </a:path>
                    </a:pathLst>
                  </a:custGeom>
                  <a:solidFill>
                    <a:srgbClr val="F4DAC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" name="Freeform: Shape 15">
                    <a:extLst>
                      <a:ext uri="{FF2B5EF4-FFF2-40B4-BE49-F238E27FC236}">
                        <a16:creationId xmlns:a16="http://schemas.microsoft.com/office/drawing/2014/main" id="{97F7233B-B021-4D4E-B4B4-A2D6A924445D}"/>
                      </a:ext>
                    </a:extLst>
                  </p:cNvPr>
                  <p:cNvSpPr/>
                  <p:nvPr/>
                </p:nvSpPr>
                <p:spPr>
                  <a:xfrm>
                    <a:off x="4780519" y="2315979"/>
                    <a:ext cx="16429" cy="21275"/>
                  </a:xfrm>
                  <a:custGeom>
                    <a:avLst/>
                    <a:gdLst>
                      <a:gd name="connsiteX0" fmla="*/ 10841 w 16429"/>
                      <a:gd name="connsiteY0" fmla="*/ 1167 h 21275"/>
                      <a:gd name="connsiteX1" fmla="*/ 268 w 16429"/>
                      <a:gd name="connsiteY1" fmla="*/ 16978 h 21275"/>
                      <a:gd name="connsiteX2" fmla="*/ 1983 w 16429"/>
                      <a:gd name="connsiteY2" fmla="*/ 21074 h 21275"/>
                      <a:gd name="connsiteX3" fmla="*/ 6078 w 16429"/>
                      <a:gd name="connsiteY3" fmla="*/ 19360 h 21275"/>
                      <a:gd name="connsiteX4" fmla="*/ 15794 w 16429"/>
                      <a:gd name="connsiteY4" fmla="*/ 4977 h 21275"/>
                      <a:gd name="connsiteX5" fmla="*/ 15222 w 16429"/>
                      <a:gd name="connsiteY5" fmla="*/ 595 h 21275"/>
                      <a:gd name="connsiteX6" fmla="*/ 10841 w 16429"/>
                      <a:gd name="connsiteY6" fmla="*/ 1167 h 21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429" h="21275">
                        <a:moveTo>
                          <a:pt x="10841" y="1167"/>
                        </a:moveTo>
                        <a:cubicBezTo>
                          <a:pt x="6650" y="5929"/>
                          <a:pt x="3126" y="11263"/>
                          <a:pt x="268" y="16978"/>
                        </a:cubicBezTo>
                        <a:cubicBezTo>
                          <a:pt x="-494" y="18502"/>
                          <a:pt x="459" y="20503"/>
                          <a:pt x="1983" y="21074"/>
                        </a:cubicBezTo>
                        <a:cubicBezTo>
                          <a:pt x="3697" y="21646"/>
                          <a:pt x="5316" y="20979"/>
                          <a:pt x="6078" y="19360"/>
                        </a:cubicBezTo>
                        <a:cubicBezTo>
                          <a:pt x="8555" y="14311"/>
                          <a:pt x="11793" y="9454"/>
                          <a:pt x="15794" y="4977"/>
                        </a:cubicBezTo>
                        <a:cubicBezTo>
                          <a:pt x="16842" y="3739"/>
                          <a:pt x="16556" y="1453"/>
                          <a:pt x="15222" y="595"/>
                        </a:cubicBezTo>
                        <a:cubicBezTo>
                          <a:pt x="13794" y="-357"/>
                          <a:pt x="11984" y="-167"/>
                          <a:pt x="10841" y="1167"/>
                        </a:cubicBezTo>
                        <a:close/>
                      </a:path>
                    </a:pathLst>
                  </a:custGeom>
                  <a:solidFill>
                    <a:srgbClr val="F4DAC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" name="Freeform: Shape 16">
                    <a:extLst>
                      <a:ext uri="{FF2B5EF4-FFF2-40B4-BE49-F238E27FC236}">
                        <a16:creationId xmlns:a16="http://schemas.microsoft.com/office/drawing/2014/main" id="{694023DB-6D23-4D19-9981-22B6E27BFD92}"/>
                      </a:ext>
                    </a:extLst>
                  </p:cNvPr>
                  <p:cNvSpPr/>
                  <p:nvPr/>
                </p:nvSpPr>
                <p:spPr>
                  <a:xfrm>
                    <a:off x="4753781" y="2242915"/>
                    <a:ext cx="12860" cy="17105"/>
                  </a:xfrm>
                  <a:custGeom>
                    <a:avLst/>
                    <a:gdLst>
                      <a:gd name="connsiteX0" fmla="*/ 7956 w 12860"/>
                      <a:gd name="connsiteY0" fmla="*/ 603 h 17105"/>
                      <a:gd name="connsiteX1" fmla="*/ 3099 w 12860"/>
                      <a:gd name="connsiteY1" fmla="*/ 6223 h 17105"/>
                      <a:gd name="connsiteX2" fmla="*/ 51 w 12860"/>
                      <a:gd name="connsiteY2" fmla="*/ 13557 h 17105"/>
                      <a:gd name="connsiteX3" fmla="*/ 622 w 12860"/>
                      <a:gd name="connsiteY3" fmla="*/ 15843 h 17105"/>
                      <a:gd name="connsiteX4" fmla="*/ 2718 w 12860"/>
                      <a:gd name="connsiteY4" fmla="*/ 17082 h 17105"/>
                      <a:gd name="connsiteX5" fmla="*/ 5004 w 12860"/>
                      <a:gd name="connsiteY5" fmla="*/ 16510 h 17105"/>
                      <a:gd name="connsiteX6" fmla="*/ 6242 w 12860"/>
                      <a:gd name="connsiteY6" fmla="*/ 14415 h 17105"/>
                      <a:gd name="connsiteX7" fmla="*/ 6337 w 12860"/>
                      <a:gd name="connsiteY7" fmla="*/ 14129 h 17105"/>
                      <a:gd name="connsiteX8" fmla="*/ 6528 w 12860"/>
                      <a:gd name="connsiteY8" fmla="*/ 13462 h 17105"/>
                      <a:gd name="connsiteX9" fmla="*/ 7099 w 12860"/>
                      <a:gd name="connsiteY9" fmla="*/ 12033 h 17105"/>
                      <a:gd name="connsiteX10" fmla="*/ 7671 w 12860"/>
                      <a:gd name="connsiteY10" fmla="*/ 10795 h 17105"/>
                      <a:gd name="connsiteX11" fmla="*/ 8147 w 12860"/>
                      <a:gd name="connsiteY11" fmla="*/ 10033 h 17105"/>
                      <a:gd name="connsiteX12" fmla="*/ 7956 w 12860"/>
                      <a:gd name="connsiteY12" fmla="*/ 10414 h 17105"/>
                      <a:gd name="connsiteX13" fmla="*/ 8147 w 12860"/>
                      <a:gd name="connsiteY13" fmla="*/ 10033 h 17105"/>
                      <a:gd name="connsiteX14" fmla="*/ 9861 w 12860"/>
                      <a:gd name="connsiteY14" fmla="*/ 7652 h 17105"/>
                      <a:gd name="connsiteX15" fmla="*/ 10909 w 12860"/>
                      <a:gd name="connsiteY15" fmla="*/ 6509 h 17105"/>
                      <a:gd name="connsiteX16" fmla="*/ 10909 w 12860"/>
                      <a:gd name="connsiteY16" fmla="*/ 6509 h 17105"/>
                      <a:gd name="connsiteX17" fmla="*/ 10909 w 12860"/>
                      <a:gd name="connsiteY17" fmla="*/ 6509 h 17105"/>
                      <a:gd name="connsiteX18" fmla="*/ 11576 w 12860"/>
                      <a:gd name="connsiteY18" fmla="*/ 5937 h 17105"/>
                      <a:gd name="connsiteX19" fmla="*/ 12243 w 12860"/>
                      <a:gd name="connsiteY19" fmla="*/ 1556 h 17105"/>
                      <a:gd name="connsiteX20" fmla="*/ 7956 w 12860"/>
                      <a:gd name="connsiteY20" fmla="*/ 603 h 171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2860" h="17105">
                        <a:moveTo>
                          <a:pt x="7956" y="603"/>
                        </a:moveTo>
                        <a:cubicBezTo>
                          <a:pt x="6051" y="2223"/>
                          <a:pt x="4432" y="4032"/>
                          <a:pt x="3099" y="6223"/>
                        </a:cubicBezTo>
                        <a:cubicBezTo>
                          <a:pt x="1670" y="8509"/>
                          <a:pt x="717" y="10890"/>
                          <a:pt x="51" y="13557"/>
                        </a:cubicBezTo>
                        <a:cubicBezTo>
                          <a:pt x="-140" y="14224"/>
                          <a:pt x="241" y="15272"/>
                          <a:pt x="622" y="15843"/>
                        </a:cubicBezTo>
                        <a:cubicBezTo>
                          <a:pt x="1098" y="16510"/>
                          <a:pt x="1956" y="16986"/>
                          <a:pt x="2718" y="17082"/>
                        </a:cubicBezTo>
                        <a:cubicBezTo>
                          <a:pt x="3480" y="17177"/>
                          <a:pt x="4337" y="16986"/>
                          <a:pt x="5004" y="16510"/>
                        </a:cubicBezTo>
                        <a:cubicBezTo>
                          <a:pt x="5670" y="15939"/>
                          <a:pt x="6051" y="15272"/>
                          <a:pt x="6242" y="14415"/>
                        </a:cubicBezTo>
                        <a:cubicBezTo>
                          <a:pt x="6051" y="15272"/>
                          <a:pt x="6242" y="14319"/>
                          <a:pt x="6337" y="14129"/>
                        </a:cubicBezTo>
                        <a:cubicBezTo>
                          <a:pt x="6432" y="13938"/>
                          <a:pt x="6432" y="13653"/>
                          <a:pt x="6528" y="13462"/>
                        </a:cubicBezTo>
                        <a:cubicBezTo>
                          <a:pt x="6718" y="12986"/>
                          <a:pt x="6909" y="12510"/>
                          <a:pt x="7099" y="12033"/>
                        </a:cubicBezTo>
                        <a:cubicBezTo>
                          <a:pt x="7290" y="11652"/>
                          <a:pt x="7480" y="11176"/>
                          <a:pt x="7671" y="10795"/>
                        </a:cubicBezTo>
                        <a:cubicBezTo>
                          <a:pt x="7766" y="10605"/>
                          <a:pt x="7956" y="10224"/>
                          <a:pt x="8147" y="10033"/>
                        </a:cubicBezTo>
                        <a:cubicBezTo>
                          <a:pt x="8052" y="10128"/>
                          <a:pt x="8052" y="10224"/>
                          <a:pt x="7956" y="10414"/>
                        </a:cubicBezTo>
                        <a:cubicBezTo>
                          <a:pt x="8052" y="10319"/>
                          <a:pt x="8147" y="10128"/>
                          <a:pt x="8147" y="10033"/>
                        </a:cubicBezTo>
                        <a:cubicBezTo>
                          <a:pt x="8623" y="9176"/>
                          <a:pt x="9195" y="8414"/>
                          <a:pt x="9861" y="7652"/>
                        </a:cubicBezTo>
                        <a:cubicBezTo>
                          <a:pt x="10242" y="7271"/>
                          <a:pt x="10528" y="6890"/>
                          <a:pt x="10909" y="6509"/>
                        </a:cubicBezTo>
                        <a:cubicBezTo>
                          <a:pt x="10909" y="6509"/>
                          <a:pt x="10909" y="6509"/>
                          <a:pt x="10909" y="6509"/>
                        </a:cubicBezTo>
                        <a:cubicBezTo>
                          <a:pt x="10909" y="6509"/>
                          <a:pt x="10909" y="6509"/>
                          <a:pt x="10909" y="6509"/>
                        </a:cubicBezTo>
                        <a:cubicBezTo>
                          <a:pt x="11100" y="6318"/>
                          <a:pt x="11385" y="6128"/>
                          <a:pt x="11576" y="5937"/>
                        </a:cubicBezTo>
                        <a:cubicBezTo>
                          <a:pt x="12814" y="4890"/>
                          <a:pt x="13386" y="2889"/>
                          <a:pt x="12243" y="1556"/>
                        </a:cubicBezTo>
                        <a:cubicBezTo>
                          <a:pt x="11385" y="32"/>
                          <a:pt x="9290" y="-540"/>
                          <a:pt x="7956" y="603"/>
                        </a:cubicBezTo>
                        <a:close/>
                      </a:path>
                    </a:pathLst>
                  </a:custGeom>
                  <a:solidFill>
                    <a:srgbClr val="F4DAC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8A5E799D-52BD-42FF-B603-F75C81E3C81E}"/>
                      </a:ext>
                    </a:extLst>
                  </p:cNvPr>
                  <p:cNvSpPr/>
                  <p:nvPr/>
                </p:nvSpPr>
                <p:spPr>
                  <a:xfrm>
                    <a:off x="4723682" y="2289174"/>
                    <a:ext cx="13450" cy="17887"/>
                  </a:xfrm>
                  <a:custGeom>
                    <a:avLst/>
                    <a:gdLst>
                      <a:gd name="connsiteX0" fmla="*/ 7861 w 13450"/>
                      <a:gd name="connsiteY0" fmla="*/ 1207 h 17887"/>
                      <a:gd name="connsiteX1" fmla="*/ 241 w 13450"/>
                      <a:gd name="connsiteY1" fmla="*/ 13590 h 17887"/>
                      <a:gd name="connsiteX2" fmla="*/ 1956 w 13450"/>
                      <a:gd name="connsiteY2" fmla="*/ 17686 h 17887"/>
                      <a:gd name="connsiteX3" fmla="*/ 6051 w 13450"/>
                      <a:gd name="connsiteY3" fmla="*/ 15971 h 17887"/>
                      <a:gd name="connsiteX4" fmla="*/ 7480 w 13450"/>
                      <a:gd name="connsiteY4" fmla="*/ 12923 h 17887"/>
                      <a:gd name="connsiteX5" fmla="*/ 8242 w 13450"/>
                      <a:gd name="connsiteY5" fmla="*/ 11399 h 17887"/>
                      <a:gd name="connsiteX6" fmla="*/ 8337 w 13450"/>
                      <a:gd name="connsiteY6" fmla="*/ 11209 h 17887"/>
                      <a:gd name="connsiteX7" fmla="*/ 8433 w 13450"/>
                      <a:gd name="connsiteY7" fmla="*/ 11113 h 17887"/>
                      <a:gd name="connsiteX8" fmla="*/ 8814 w 13450"/>
                      <a:gd name="connsiteY8" fmla="*/ 10447 h 17887"/>
                      <a:gd name="connsiteX9" fmla="*/ 12814 w 13450"/>
                      <a:gd name="connsiteY9" fmla="*/ 5017 h 17887"/>
                      <a:gd name="connsiteX10" fmla="*/ 12243 w 13450"/>
                      <a:gd name="connsiteY10" fmla="*/ 636 h 17887"/>
                      <a:gd name="connsiteX11" fmla="*/ 7861 w 13450"/>
                      <a:gd name="connsiteY11" fmla="*/ 1207 h 1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50" h="17887">
                        <a:moveTo>
                          <a:pt x="7861" y="1207"/>
                        </a:moveTo>
                        <a:cubicBezTo>
                          <a:pt x="4718" y="4922"/>
                          <a:pt x="2146" y="9113"/>
                          <a:pt x="241" y="13590"/>
                        </a:cubicBezTo>
                        <a:cubicBezTo>
                          <a:pt x="-426" y="15114"/>
                          <a:pt x="336" y="17114"/>
                          <a:pt x="1956" y="17686"/>
                        </a:cubicBezTo>
                        <a:cubicBezTo>
                          <a:pt x="3575" y="18257"/>
                          <a:pt x="5385" y="17590"/>
                          <a:pt x="6051" y="15971"/>
                        </a:cubicBezTo>
                        <a:cubicBezTo>
                          <a:pt x="6528" y="14923"/>
                          <a:pt x="7004" y="13876"/>
                          <a:pt x="7480" y="12923"/>
                        </a:cubicBezTo>
                        <a:cubicBezTo>
                          <a:pt x="7766" y="12447"/>
                          <a:pt x="8052" y="11971"/>
                          <a:pt x="8242" y="11399"/>
                        </a:cubicBezTo>
                        <a:cubicBezTo>
                          <a:pt x="8242" y="11304"/>
                          <a:pt x="8337" y="11304"/>
                          <a:pt x="8337" y="11209"/>
                        </a:cubicBezTo>
                        <a:cubicBezTo>
                          <a:pt x="8337" y="11209"/>
                          <a:pt x="8337" y="11209"/>
                          <a:pt x="8433" y="11113"/>
                        </a:cubicBezTo>
                        <a:cubicBezTo>
                          <a:pt x="8528" y="10923"/>
                          <a:pt x="8718" y="10637"/>
                          <a:pt x="8814" y="10447"/>
                        </a:cubicBezTo>
                        <a:cubicBezTo>
                          <a:pt x="10052" y="8542"/>
                          <a:pt x="11385" y="6732"/>
                          <a:pt x="12814" y="5017"/>
                        </a:cubicBezTo>
                        <a:cubicBezTo>
                          <a:pt x="13862" y="3779"/>
                          <a:pt x="13576" y="1588"/>
                          <a:pt x="12243" y="636"/>
                        </a:cubicBezTo>
                        <a:cubicBezTo>
                          <a:pt x="10814" y="-412"/>
                          <a:pt x="9004" y="-126"/>
                          <a:pt x="7861" y="1207"/>
                        </a:cubicBezTo>
                        <a:close/>
                      </a:path>
                    </a:pathLst>
                  </a:custGeom>
                  <a:solidFill>
                    <a:srgbClr val="F4DAC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99A299D0-CE8E-46F5-8627-C253C83BC51B}"/>
                      </a:ext>
                    </a:extLst>
                  </p:cNvPr>
                  <p:cNvSpPr/>
                  <p:nvPr/>
                </p:nvSpPr>
                <p:spPr>
                  <a:xfrm>
                    <a:off x="4768470" y="2356145"/>
                    <a:ext cx="10751" cy="21140"/>
                  </a:xfrm>
                  <a:custGeom>
                    <a:avLst/>
                    <a:gdLst>
                      <a:gd name="connsiteX0" fmla="*/ 5079 w 10751"/>
                      <a:gd name="connsiteY0" fmla="*/ 1196 h 21140"/>
                      <a:gd name="connsiteX1" fmla="*/ 31 w 10751"/>
                      <a:gd name="connsiteY1" fmla="*/ 18341 h 21140"/>
                      <a:gd name="connsiteX2" fmla="*/ 3555 w 10751"/>
                      <a:gd name="connsiteY2" fmla="*/ 21104 h 21140"/>
                      <a:gd name="connsiteX3" fmla="*/ 6317 w 10751"/>
                      <a:gd name="connsiteY3" fmla="*/ 17579 h 21140"/>
                      <a:gd name="connsiteX4" fmla="*/ 6317 w 10751"/>
                      <a:gd name="connsiteY4" fmla="*/ 17008 h 21140"/>
                      <a:gd name="connsiteX5" fmla="*/ 6317 w 10751"/>
                      <a:gd name="connsiteY5" fmla="*/ 16246 h 21140"/>
                      <a:gd name="connsiteX6" fmla="*/ 6508 w 10751"/>
                      <a:gd name="connsiteY6" fmla="*/ 14341 h 21140"/>
                      <a:gd name="connsiteX7" fmla="*/ 6793 w 10751"/>
                      <a:gd name="connsiteY7" fmla="*/ 12436 h 21140"/>
                      <a:gd name="connsiteX8" fmla="*/ 6984 w 10751"/>
                      <a:gd name="connsiteY8" fmla="*/ 11483 h 21140"/>
                      <a:gd name="connsiteX9" fmla="*/ 7079 w 10751"/>
                      <a:gd name="connsiteY9" fmla="*/ 11198 h 21140"/>
                      <a:gd name="connsiteX10" fmla="*/ 8413 w 10751"/>
                      <a:gd name="connsiteY10" fmla="*/ 7769 h 21140"/>
                      <a:gd name="connsiteX11" fmla="*/ 8889 w 10751"/>
                      <a:gd name="connsiteY11" fmla="*/ 6911 h 21140"/>
                      <a:gd name="connsiteX12" fmla="*/ 9079 w 10751"/>
                      <a:gd name="connsiteY12" fmla="*/ 6626 h 21140"/>
                      <a:gd name="connsiteX13" fmla="*/ 10127 w 10751"/>
                      <a:gd name="connsiteY13" fmla="*/ 5006 h 21140"/>
                      <a:gd name="connsiteX14" fmla="*/ 9556 w 10751"/>
                      <a:gd name="connsiteY14" fmla="*/ 625 h 21140"/>
                      <a:gd name="connsiteX15" fmla="*/ 5079 w 10751"/>
                      <a:gd name="connsiteY15" fmla="*/ 1196 h 2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0751" h="21140">
                        <a:moveTo>
                          <a:pt x="5079" y="1196"/>
                        </a:moveTo>
                        <a:cubicBezTo>
                          <a:pt x="1459" y="6245"/>
                          <a:pt x="-255" y="12150"/>
                          <a:pt x="31" y="18341"/>
                        </a:cubicBezTo>
                        <a:cubicBezTo>
                          <a:pt x="126" y="19961"/>
                          <a:pt x="1936" y="21389"/>
                          <a:pt x="3555" y="21104"/>
                        </a:cubicBezTo>
                        <a:cubicBezTo>
                          <a:pt x="5365" y="20818"/>
                          <a:pt x="6317" y="19389"/>
                          <a:pt x="6317" y="17579"/>
                        </a:cubicBezTo>
                        <a:cubicBezTo>
                          <a:pt x="6317" y="17484"/>
                          <a:pt x="6317" y="17198"/>
                          <a:pt x="6317" y="17008"/>
                        </a:cubicBezTo>
                        <a:cubicBezTo>
                          <a:pt x="6317" y="16722"/>
                          <a:pt x="6317" y="16436"/>
                          <a:pt x="6317" y="16246"/>
                        </a:cubicBezTo>
                        <a:cubicBezTo>
                          <a:pt x="6317" y="15579"/>
                          <a:pt x="6412" y="15008"/>
                          <a:pt x="6508" y="14341"/>
                        </a:cubicBezTo>
                        <a:cubicBezTo>
                          <a:pt x="6603" y="13674"/>
                          <a:pt x="6698" y="13103"/>
                          <a:pt x="6793" y="12436"/>
                        </a:cubicBezTo>
                        <a:cubicBezTo>
                          <a:pt x="6889" y="12150"/>
                          <a:pt x="6889" y="11769"/>
                          <a:pt x="6984" y="11483"/>
                        </a:cubicBezTo>
                        <a:cubicBezTo>
                          <a:pt x="6698" y="12245"/>
                          <a:pt x="6984" y="11388"/>
                          <a:pt x="7079" y="11198"/>
                        </a:cubicBezTo>
                        <a:cubicBezTo>
                          <a:pt x="7460" y="10055"/>
                          <a:pt x="7841" y="8912"/>
                          <a:pt x="8413" y="7769"/>
                        </a:cubicBezTo>
                        <a:cubicBezTo>
                          <a:pt x="8508" y="7483"/>
                          <a:pt x="8698" y="7197"/>
                          <a:pt x="8889" y="6911"/>
                        </a:cubicBezTo>
                        <a:cubicBezTo>
                          <a:pt x="8984" y="6721"/>
                          <a:pt x="9365" y="5768"/>
                          <a:pt x="9079" y="6626"/>
                        </a:cubicBezTo>
                        <a:cubicBezTo>
                          <a:pt x="9270" y="6054"/>
                          <a:pt x="9746" y="5483"/>
                          <a:pt x="10127" y="5006"/>
                        </a:cubicBezTo>
                        <a:cubicBezTo>
                          <a:pt x="11080" y="3673"/>
                          <a:pt x="10984" y="1577"/>
                          <a:pt x="9556" y="625"/>
                        </a:cubicBezTo>
                        <a:cubicBezTo>
                          <a:pt x="8127" y="-328"/>
                          <a:pt x="6031" y="-232"/>
                          <a:pt x="5079" y="1196"/>
                        </a:cubicBezTo>
                        <a:close/>
                      </a:path>
                    </a:pathLst>
                  </a:custGeom>
                  <a:solidFill>
                    <a:srgbClr val="F4DAC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F5F28231-B456-42DA-B813-C3421B1BE6CB}"/>
                      </a:ext>
                    </a:extLst>
                  </p:cNvPr>
                  <p:cNvSpPr/>
                  <p:nvPr/>
                </p:nvSpPr>
                <p:spPr>
                  <a:xfrm>
                    <a:off x="4705902" y="2327388"/>
                    <a:ext cx="11181" cy="20829"/>
                  </a:xfrm>
                  <a:custGeom>
                    <a:avLst/>
                    <a:gdLst>
                      <a:gd name="connsiteX0" fmla="*/ 10116 w 11181"/>
                      <a:gd name="connsiteY0" fmla="*/ 616 h 20829"/>
                      <a:gd name="connsiteX1" fmla="*/ 5734 w 11181"/>
                      <a:gd name="connsiteY1" fmla="*/ 1188 h 20829"/>
                      <a:gd name="connsiteX2" fmla="*/ 19 w 11181"/>
                      <a:gd name="connsiteY2" fmla="*/ 17285 h 20829"/>
                      <a:gd name="connsiteX3" fmla="*/ 2686 w 11181"/>
                      <a:gd name="connsiteY3" fmla="*/ 20809 h 20829"/>
                      <a:gd name="connsiteX4" fmla="*/ 6211 w 11181"/>
                      <a:gd name="connsiteY4" fmla="*/ 18142 h 20829"/>
                      <a:gd name="connsiteX5" fmla="*/ 6877 w 11181"/>
                      <a:gd name="connsiteY5" fmla="*/ 14523 h 20829"/>
                      <a:gd name="connsiteX6" fmla="*/ 7068 w 11181"/>
                      <a:gd name="connsiteY6" fmla="*/ 13761 h 20829"/>
                      <a:gd name="connsiteX7" fmla="*/ 7163 w 11181"/>
                      <a:gd name="connsiteY7" fmla="*/ 13285 h 20829"/>
                      <a:gd name="connsiteX8" fmla="*/ 7735 w 11181"/>
                      <a:gd name="connsiteY8" fmla="*/ 11380 h 20829"/>
                      <a:gd name="connsiteX9" fmla="*/ 9068 w 11181"/>
                      <a:gd name="connsiteY9" fmla="*/ 7951 h 20829"/>
                      <a:gd name="connsiteX10" fmla="*/ 9830 w 11181"/>
                      <a:gd name="connsiteY10" fmla="*/ 6331 h 20829"/>
                      <a:gd name="connsiteX11" fmla="*/ 10306 w 11181"/>
                      <a:gd name="connsiteY11" fmla="*/ 5474 h 20829"/>
                      <a:gd name="connsiteX12" fmla="*/ 10497 w 11181"/>
                      <a:gd name="connsiteY12" fmla="*/ 5093 h 20829"/>
                      <a:gd name="connsiteX13" fmla="*/ 11164 w 11181"/>
                      <a:gd name="connsiteY13" fmla="*/ 2807 h 20829"/>
                      <a:gd name="connsiteX14" fmla="*/ 10116 w 11181"/>
                      <a:gd name="connsiteY14" fmla="*/ 616 h 20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1181" h="20829">
                        <a:moveTo>
                          <a:pt x="10116" y="616"/>
                        </a:moveTo>
                        <a:cubicBezTo>
                          <a:pt x="8878" y="-241"/>
                          <a:pt x="6592" y="-336"/>
                          <a:pt x="5734" y="1188"/>
                        </a:cubicBezTo>
                        <a:cubicBezTo>
                          <a:pt x="2782" y="6141"/>
                          <a:pt x="877" y="11570"/>
                          <a:pt x="19" y="17285"/>
                        </a:cubicBezTo>
                        <a:cubicBezTo>
                          <a:pt x="-171" y="18904"/>
                          <a:pt x="1067" y="20714"/>
                          <a:pt x="2686" y="20809"/>
                        </a:cubicBezTo>
                        <a:cubicBezTo>
                          <a:pt x="4401" y="21000"/>
                          <a:pt x="6020" y="19857"/>
                          <a:pt x="6211" y="18142"/>
                        </a:cubicBezTo>
                        <a:cubicBezTo>
                          <a:pt x="6401" y="16904"/>
                          <a:pt x="6592" y="15761"/>
                          <a:pt x="6877" y="14523"/>
                        </a:cubicBezTo>
                        <a:cubicBezTo>
                          <a:pt x="6973" y="14237"/>
                          <a:pt x="6973" y="13951"/>
                          <a:pt x="7068" y="13761"/>
                        </a:cubicBezTo>
                        <a:cubicBezTo>
                          <a:pt x="7068" y="13665"/>
                          <a:pt x="7163" y="13380"/>
                          <a:pt x="7163" y="13285"/>
                        </a:cubicBezTo>
                        <a:cubicBezTo>
                          <a:pt x="7354" y="12618"/>
                          <a:pt x="7544" y="12046"/>
                          <a:pt x="7735" y="11380"/>
                        </a:cubicBezTo>
                        <a:cubicBezTo>
                          <a:pt x="8116" y="10236"/>
                          <a:pt x="8592" y="9093"/>
                          <a:pt x="9068" y="7951"/>
                        </a:cubicBezTo>
                        <a:cubicBezTo>
                          <a:pt x="9354" y="7379"/>
                          <a:pt x="9544" y="6808"/>
                          <a:pt x="9830" y="6331"/>
                        </a:cubicBezTo>
                        <a:cubicBezTo>
                          <a:pt x="9925" y="6046"/>
                          <a:pt x="10116" y="5760"/>
                          <a:pt x="10306" y="5474"/>
                        </a:cubicBezTo>
                        <a:cubicBezTo>
                          <a:pt x="10402" y="5379"/>
                          <a:pt x="10973" y="4331"/>
                          <a:pt x="10497" y="5093"/>
                        </a:cubicBezTo>
                        <a:cubicBezTo>
                          <a:pt x="10973" y="4331"/>
                          <a:pt x="11259" y="3664"/>
                          <a:pt x="11164" y="2807"/>
                        </a:cubicBezTo>
                        <a:cubicBezTo>
                          <a:pt x="11164" y="1950"/>
                          <a:pt x="10687" y="997"/>
                          <a:pt x="10116" y="616"/>
                        </a:cubicBezTo>
                        <a:close/>
                      </a:path>
                    </a:pathLst>
                  </a:custGeom>
                  <a:solidFill>
                    <a:srgbClr val="F4DAC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1" name="Graphic 3">
                    <a:extLst>
                      <a:ext uri="{FF2B5EF4-FFF2-40B4-BE49-F238E27FC236}">
                        <a16:creationId xmlns:a16="http://schemas.microsoft.com/office/drawing/2014/main" id="{2AF83A63-12B9-4771-AEA6-D2419226C837}"/>
                      </a:ext>
                    </a:extLst>
                  </p:cNvPr>
                  <p:cNvGrpSpPr/>
                  <p:nvPr/>
                </p:nvGrpSpPr>
                <p:grpSpPr>
                  <a:xfrm>
                    <a:off x="4767439" y="2397336"/>
                    <a:ext cx="7969" cy="22567"/>
                    <a:chOff x="4767439" y="2397336"/>
                    <a:chExt cx="7969" cy="22567"/>
                  </a:xfrm>
                  <a:solidFill>
                    <a:srgbClr val="F4DACA"/>
                  </a:solidFill>
                </p:grpSpPr>
                <p:sp>
                  <p:nvSpPr>
                    <p:cNvPr id="22" name="Freeform: Shape 21">
                      <a:extLst>
                        <a:ext uri="{FF2B5EF4-FFF2-40B4-BE49-F238E27FC236}">
                          <a16:creationId xmlns:a16="http://schemas.microsoft.com/office/drawing/2014/main" id="{3C393049-F9C6-4AFB-B5C6-BEFB7B605F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67439" y="2397336"/>
                      <a:ext cx="7969" cy="22567"/>
                    </a:xfrm>
                    <a:custGeom>
                      <a:avLst/>
                      <a:gdLst>
                        <a:gd name="connsiteX0" fmla="*/ 6014 w 7969"/>
                        <a:gd name="connsiteY0" fmla="*/ 201 h 22567"/>
                        <a:gd name="connsiteX1" fmla="*/ 1918 w 7969"/>
                        <a:gd name="connsiteY1" fmla="*/ 1916 h 22567"/>
                        <a:gd name="connsiteX2" fmla="*/ 1728 w 7969"/>
                        <a:gd name="connsiteY2" fmla="*/ 20585 h 22567"/>
                        <a:gd name="connsiteX3" fmla="*/ 5824 w 7969"/>
                        <a:gd name="connsiteY3" fmla="*/ 22299 h 22567"/>
                        <a:gd name="connsiteX4" fmla="*/ 7538 w 7969"/>
                        <a:gd name="connsiteY4" fmla="*/ 18204 h 22567"/>
                        <a:gd name="connsiteX5" fmla="*/ 6871 w 7969"/>
                        <a:gd name="connsiteY5" fmla="*/ 16299 h 22567"/>
                        <a:gd name="connsiteX6" fmla="*/ 6776 w 7969"/>
                        <a:gd name="connsiteY6" fmla="*/ 15918 h 22567"/>
                        <a:gd name="connsiteX7" fmla="*/ 6871 w 7969"/>
                        <a:gd name="connsiteY7" fmla="*/ 16299 h 22567"/>
                        <a:gd name="connsiteX8" fmla="*/ 6776 w 7969"/>
                        <a:gd name="connsiteY8" fmla="*/ 15918 h 22567"/>
                        <a:gd name="connsiteX9" fmla="*/ 6586 w 7969"/>
                        <a:gd name="connsiteY9" fmla="*/ 14965 h 22567"/>
                        <a:gd name="connsiteX10" fmla="*/ 6300 w 7969"/>
                        <a:gd name="connsiteY10" fmla="*/ 12965 h 22567"/>
                        <a:gd name="connsiteX11" fmla="*/ 6205 w 7969"/>
                        <a:gd name="connsiteY11" fmla="*/ 12012 h 22567"/>
                        <a:gd name="connsiteX12" fmla="*/ 6205 w 7969"/>
                        <a:gd name="connsiteY12" fmla="*/ 11441 h 22567"/>
                        <a:gd name="connsiteX13" fmla="*/ 6681 w 7969"/>
                        <a:gd name="connsiteY13" fmla="*/ 7536 h 22567"/>
                        <a:gd name="connsiteX14" fmla="*/ 6871 w 7969"/>
                        <a:gd name="connsiteY14" fmla="*/ 6678 h 22567"/>
                        <a:gd name="connsiteX15" fmla="*/ 6967 w 7969"/>
                        <a:gd name="connsiteY15" fmla="*/ 6202 h 22567"/>
                        <a:gd name="connsiteX16" fmla="*/ 7729 w 7969"/>
                        <a:gd name="connsiteY16" fmla="*/ 4202 h 22567"/>
                        <a:gd name="connsiteX17" fmla="*/ 6014 w 7969"/>
                        <a:gd name="connsiteY17" fmla="*/ 201 h 225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7969" h="22567">
                          <a:moveTo>
                            <a:pt x="6014" y="201"/>
                          </a:moveTo>
                          <a:cubicBezTo>
                            <a:pt x="4395" y="-370"/>
                            <a:pt x="2585" y="297"/>
                            <a:pt x="1918" y="1916"/>
                          </a:cubicBezTo>
                          <a:cubicBezTo>
                            <a:pt x="-558" y="7822"/>
                            <a:pt x="-653" y="14680"/>
                            <a:pt x="1728" y="20585"/>
                          </a:cubicBezTo>
                          <a:cubicBezTo>
                            <a:pt x="2299" y="22109"/>
                            <a:pt x="4300" y="23061"/>
                            <a:pt x="5824" y="22299"/>
                          </a:cubicBezTo>
                          <a:cubicBezTo>
                            <a:pt x="7348" y="21633"/>
                            <a:pt x="8205" y="19823"/>
                            <a:pt x="7538" y="18204"/>
                          </a:cubicBezTo>
                          <a:cubicBezTo>
                            <a:pt x="7252" y="17632"/>
                            <a:pt x="7062" y="16965"/>
                            <a:pt x="6871" y="16299"/>
                          </a:cubicBezTo>
                          <a:cubicBezTo>
                            <a:pt x="6871" y="16203"/>
                            <a:pt x="6776" y="16013"/>
                            <a:pt x="6776" y="15918"/>
                          </a:cubicBezTo>
                          <a:cubicBezTo>
                            <a:pt x="6776" y="16013"/>
                            <a:pt x="6776" y="16108"/>
                            <a:pt x="6871" y="16299"/>
                          </a:cubicBezTo>
                          <a:cubicBezTo>
                            <a:pt x="6871" y="16203"/>
                            <a:pt x="6776" y="16013"/>
                            <a:pt x="6776" y="15918"/>
                          </a:cubicBezTo>
                          <a:cubicBezTo>
                            <a:pt x="6681" y="15632"/>
                            <a:pt x="6681" y="15251"/>
                            <a:pt x="6586" y="14965"/>
                          </a:cubicBezTo>
                          <a:cubicBezTo>
                            <a:pt x="6490" y="14299"/>
                            <a:pt x="6395" y="13632"/>
                            <a:pt x="6300" y="12965"/>
                          </a:cubicBezTo>
                          <a:cubicBezTo>
                            <a:pt x="6300" y="12679"/>
                            <a:pt x="6205" y="12298"/>
                            <a:pt x="6205" y="12012"/>
                          </a:cubicBezTo>
                          <a:cubicBezTo>
                            <a:pt x="6205" y="11822"/>
                            <a:pt x="6205" y="11632"/>
                            <a:pt x="6205" y="11441"/>
                          </a:cubicBezTo>
                          <a:cubicBezTo>
                            <a:pt x="6300" y="10107"/>
                            <a:pt x="6395" y="8869"/>
                            <a:pt x="6681" y="7536"/>
                          </a:cubicBezTo>
                          <a:cubicBezTo>
                            <a:pt x="6776" y="7250"/>
                            <a:pt x="6776" y="6964"/>
                            <a:pt x="6871" y="6678"/>
                          </a:cubicBezTo>
                          <a:cubicBezTo>
                            <a:pt x="6871" y="6488"/>
                            <a:pt x="6967" y="6393"/>
                            <a:pt x="6967" y="6202"/>
                          </a:cubicBezTo>
                          <a:cubicBezTo>
                            <a:pt x="7157" y="5535"/>
                            <a:pt x="7443" y="4869"/>
                            <a:pt x="7729" y="4202"/>
                          </a:cubicBezTo>
                          <a:cubicBezTo>
                            <a:pt x="8395" y="2773"/>
                            <a:pt x="7633" y="773"/>
                            <a:pt x="6014" y="201"/>
                          </a:cubicBezTo>
                          <a:close/>
                        </a:path>
                      </a:pathLst>
                    </a:custGeom>
                    <a:solidFill>
                      <a:srgbClr val="F4DA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" name="Freeform: Shape 22">
                      <a:extLst>
                        <a:ext uri="{FF2B5EF4-FFF2-40B4-BE49-F238E27FC236}">
                          <a16:creationId xmlns:a16="http://schemas.microsoft.com/office/drawing/2014/main" id="{54B5E532-1433-419D-BC1B-878FC8C849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74215" y="2413277"/>
                      <a:ext cx="9525" cy="71"/>
                    </a:xfrm>
                    <a:custGeom>
                      <a:avLst/>
                      <a:gdLst>
                        <a:gd name="connsiteX0" fmla="*/ 0 w 9525"/>
                        <a:gd name="connsiteY0" fmla="*/ 71 h 71"/>
                        <a:gd name="connsiteX1" fmla="*/ 0 w 9525"/>
                        <a:gd name="connsiteY1" fmla="*/ 71 h 71"/>
                        <a:gd name="connsiteX2" fmla="*/ 0 w 9525"/>
                        <a:gd name="connsiteY2" fmla="*/ 71 h 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71">
                          <a:moveTo>
                            <a:pt x="0" y="71"/>
                          </a:moveTo>
                          <a:cubicBezTo>
                            <a:pt x="0" y="-24"/>
                            <a:pt x="0" y="-24"/>
                            <a:pt x="0" y="71"/>
                          </a:cubicBezTo>
                          <a:lnTo>
                            <a:pt x="0" y="71"/>
                          </a:lnTo>
                          <a:close/>
                        </a:path>
                      </a:pathLst>
                    </a:custGeom>
                    <a:solidFill>
                      <a:srgbClr val="F4DAC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4" name="Freeform: Shape 23">
                    <a:extLst>
                      <a:ext uri="{FF2B5EF4-FFF2-40B4-BE49-F238E27FC236}">
                        <a16:creationId xmlns:a16="http://schemas.microsoft.com/office/drawing/2014/main" id="{AE838F61-DEF6-4548-99D3-38BF96B6BED8}"/>
                      </a:ext>
                    </a:extLst>
                  </p:cNvPr>
                  <p:cNvSpPr/>
                  <p:nvPr/>
                </p:nvSpPr>
                <p:spPr>
                  <a:xfrm>
                    <a:off x="4710775" y="2379062"/>
                    <a:ext cx="10439" cy="20226"/>
                  </a:xfrm>
                  <a:custGeom>
                    <a:avLst/>
                    <a:gdLst>
                      <a:gd name="connsiteX0" fmla="*/ 4957 w 10439"/>
                      <a:gd name="connsiteY0" fmla="*/ 1140 h 20226"/>
                      <a:gd name="connsiteX1" fmla="*/ 4 w 10439"/>
                      <a:gd name="connsiteY1" fmla="*/ 17428 h 20226"/>
                      <a:gd name="connsiteX2" fmla="*/ 3528 w 10439"/>
                      <a:gd name="connsiteY2" fmla="*/ 20190 h 20226"/>
                      <a:gd name="connsiteX3" fmla="*/ 6290 w 10439"/>
                      <a:gd name="connsiteY3" fmla="*/ 16666 h 20226"/>
                      <a:gd name="connsiteX4" fmla="*/ 6290 w 10439"/>
                      <a:gd name="connsiteY4" fmla="*/ 16285 h 20226"/>
                      <a:gd name="connsiteX5" fmla="*/ 6290 w 10439"/>
                      <a:gd name="connsiteY5" fmla="*/ 15428 h 20226"/>
                      <a:gd name="connsiteX6" fmla="*/ 6481 w 10439"/>
                      <a:gd name="connsiteY6" fmla="*/ 13618 h 20226"/>
                      <a:gd name="connsiteX7" fmla="*/ 6767 w 10439"/>
                      <a:gd name="connsiteY7" fmla="*/ 11999 h 20226"/>
                      <a:gd name="connsiteX8" fmla="*/ 6957 w 10439"/>
                      <a:gd name="connsiteY8" fmla="*/ 11141 h 20226"/>
                      <a:gd name="connsiteX9" fmla="*/ 7052 w 10439"/>
                      <a:gd name="connsiteY9" fmla="*/ 10856 h 20226"/>
                      <a:gd name="connsiteX10" fmla="*/ 8291 w 10439"/>
                      <a:gd name="connsiteY10" fmla="*/ 7712 h 20226"/>
                      <a:gd name="connsiteX11" fmla="*/ 8672 w 10439"/>
                      <a:gd name="connsiteY11" fmla="*/ 6855 h 20226"/>
                      <a:gd name="connsiteX12" fmla="*/ 8862 w 10439"/>
                      <a:gd name="connsiteY12" fmla="*/ 6569 h 20226"/>
                      <a:gd name="connsiteX13" fmla="*/ 9815 w 10439"/>
                      <a:gd name="connsiteY13" fmla="*/ 5045 h 20226"/>
                      <a:gd name="connsiteX14" fmla="*/ 9243 w 10439"/>
                      <a:gd name="connsiteY14" fmla="*/ 664 h 20226"/>
                      <a:gd name="connsiteX15" fmla="*/ 4957 w 10439"/>
                      <a:gd name="connsiteY15" fmla="*/ 1140 h 2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0439" h="20226">
                        <a:moveTo>
                          <a:pt x="4957" y="1140"/>
                        </a:moveTo>
                        <a:cubicBezTo>
                          <a:pt x="1528" y="5903"/>
                          <a:pt x="-91" y="11522"/>
                          <a:pt x="4" y="17428"/>
                        </a:cubicBezTo>
                        <a:cubicBezTo>
                          <a:pt x="4" y="19047"/>
                          <a:pt x="2004" y="20476"/>
                          <a:pt x="3528" y="20190"/>
                        </a:cubicBezTo>
                        <a:cubicBezTo>
                          <a:pt x="5338" y="19904"/>
                          <a:pt x="6290" y="18476"/>
                          <a:pt x="6290" y="16666"/>
                        </a:cubicBezTo>
                        <a:cubicBezTo>
                          <a:pt x="6290" y="16571"/>
                          <a:pt x="6290" y="16475"/>
                          <a:pt x="6290" y="16285"/>
                        </a:cubicBezTo>
                        <a:cubicBezTo>
                          <a:pt x="6290" y="15999"/>
                          <a:pt x="6290" y="15713"/>
                          <a:pt x="6290" y="15428"/>
                        </a:cubicBezTo>
                        <a:cubicBezTo>
                          <a:pt x="6290" y="14856"/>
                          <a:pt x="6386" y="14189"/>
                          <a:pt x="6481" y="13618"/>
                        </a:cubicBezTo>
                        <a:cubicBezTo>
                          <a:pt x="6576" y="13046"/>
                          <a:pt x="6671" y="12570"/>
                          <a:pt x="6767" y="11999"/>
                        </a:cubicBezTo>
                        <a:cubicBezTo>
                          <a:pt x="6862" y="11713"/>
                          <a:pt x="6862" y="11427"/>
                          <a:pt x="6957" y="11141"/>
                        </a:cubicBezTo>
                        <a:cubicBezTo>
                          <a:pt x="6671" y="11999"/>
                          <a:pt x="7052" y="11046"/>
                          <a:pt x="7052" y="10856"/>
                        </a:cubicBezTo>
                        <a:cubicBezTo>
                          <a:pt x="7433" y="9808"/>
                          <a:pt x="7814" y="8665"/>
                          <a:pt x="8291" y="7712"/>
                        </a:cubicBezTo>
                        <a:cubicBezTo>
                          <a:pt x="8386" y="7427"/>
                          <a:pt x="8576" y="7141"/>
                          <a:pt x="8672" y="6855"/>
                        </a:cubicBezTo>
                        <a:cubicBezTo>
                          <a:pt x="8767" y="6760"/>
                          <a:pt x="8767" y="6665"/>
                          <a:pt x="8862" y="6569"/>
                        </a:cubicBezTo>
                        <a:cubicBezTo>
                          <a:pt x="9148" y="6093"/>
                          <a:pt x="9529" y="5522"/>
                          <a:pt x="9815" y="5045"/>
                        </a:cubicBezTo>
                        <a:cubicBezTo>
                          <a:pt x="10767" y="3712"/>
                          <a:pt x="10672" y="1616"/>
                          <a:pt x="9243" y="664"/>
                        </a:cubicBezTo>
                        <a:cubicBezTo>
                          <a:pt x="8005" y="-289"/>
                          <a:pt x="6005" y="-289"/>
                          <a:pt x="4957" y="1140"/>
                        </a:cubicBezTo>
                        <a:close/>
                      </a:path>
                    </a:pathLst>
                  </a:custGeom>
                  <a:solidFill>
                    <a:srgbClr val="F4DAC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4B2EF4D7-F82E-49E8-AF6C-63F5818040E5}"/>
                    </a:ext>
                  </a:extLst>
                </p:cNvPr>
                <p:cNvSpPr/>
                <p:nvPr/>
              </p:nvSpPr>
              <p:spPr>
                <a:xfrm>
                  <a:off x="4684586" y="2259812"/>
                  <a:ext cx="211743" cy="305092"/>
                </a:xfrm>
                <a:custGeom>
                  <a:avLst/>
                  <a:gdLst>
                    <a:gd name="connsiteX0" fmla="*/ 184212 w 211743"/>
                    <a:gd name="connsiteY0" fmla="*/ 51143 h 305092"/>
                    <a:gd name="connsiteX1" fmla="*/ 143255 w 211743"/>
                    <a:gd name="connsiteY1" fmla="*/ 52858 h 305092"/>
                    <a:gd name="connsiteX2" fmla="*/ 114204 w 211743"/>
                    <a:gd name="connsiteY2" fmla="*/ 26093 h 305092"/>
                    <a:gd name="connsiteX3" fmla="*/ 64769 w 211743"/>
                    <a:gd name="connsiteY3" fmla="*/ 851 h 305092"/>
                    <a:gd name="connsiteX4" fmla="*/ 29622 w 211743"/>
                    <a:gd name="connsiteY4" fmla="*/ 43809 h 305092"/>
                    <a:gd name="connsiteX5" fmla="*/ 761 w 211743"/>
                    <a:gd name="connsiteY5" fmla="*/ 74003 h 305092"/>
                    <a:gd name="connsiteX6" fmla="*/ 15239 w 211743"/>
                    <a:gd name="connsiteY6" fmla="*/ 113246 h 305092"/>
                    <a:gd name="connsiteX7" fmla="*/ 5047 w 211743"/>
                    <a:gd name="connsiteY7" fmla="*/ 142964 h 305092"/>
                    <a:gd name="connsiteX8" fmla="*/ 25526 w 211743"/>
                    <a:gd name="connsiteY8" fmla="*/ 166777 h 305092"/>
                    <a:gd name="connsiteX9" fmla="*/ 13143 w 211743"/>
                    <a:gd name="connsiteY9" fmla="*/ 213830 h 305092"/>
                    <a:gd name="connsiteX10" fmla="*/ 42576 w 211743"/>
                    <a:gd name="connsiteY10" fmla="*/ 248406 h 305092"/>
                    <a:gd name="connsiteX11" fmla="*/ 41814 w 211743"/>
                    <a:gd name="connsiteY11" fmla="*/ 272219 h 305092"/>
                    <a:gd name="connsiteX12" fmla="*/ 64864 w 211743"/>
                    <a:gd name="connsiteY12" fmla="*/ 278029 h 305092"/>
                    <a:gd name="connsiteX13" fmla="*/ 101726 w 211743"/>
                    <a:gd name="connsiteY13" fmla="*/ 305080 h 305092"/>
                    <a:gd name="connsiteX14" fmla="*/ 145160 w 211743"/>
                    <a:gd name="connsiteY14" fmla="*/ 285173 h 305092"/>
                    <a:gd name="connsiteX15" fmla="*/ 164877 w 211743"/>
                    <a:gd name="connsiteY15" fmla="*/ 201543 h 305092"/>
                    <a:gd name="connsiteX16" fmla="*/ 189356 w 211743"/>
                    <a:gd name="connsiteY16" fmla="*/ 187446 h 305092"/>
                    <a:gd name="connsiteX17" fmla="*/ 201357 w 211743"/>
                    <a:gd name="connsiteY17" fmla="*/ 132677 h 305092"/>
                    <a:gd name="connsiteX18" fmla="*/ 211740 w 211743"/>
                    <a:gd name="connsiteY18" fmla="*/ 108293 h 305092"/>
                    <a:gd name="connsiteX19" fmla="*/ 195928 w 211743"/>
                    <a:gd name="connsiteY19" fmla="*/ 90482 h 305092"/>
                    <a:gd name="connsiteX20" fmla="*/ 184212 w 211743"/>
                    <a:gd name="connsiteY20" fmla="*/ 51143 h 305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1743" h="305092">
                      <a:moveTo>
                        <a:pt x="184212" y="51143"/>
                      </a:moveTo>
                      <a:cubicBezTo>
                        <a:pt x="172211" y="42571"/>
                        <a:pt x="154494" y="43333"/>
                        <a:pt x="143255" y="52858"/>
                      </a:cubicBezTo>
                      <a:cubicBezTo>
                        <a:pt x="144779" y="37713"/>
                        <a:pt x="129158" y="23330"/>
                        <a:pt x="114204" y="26093"/>
                      </a:cubicBezTo>
                      <a:cubicBezTo>
                        <a:pt x="106012" y="7805"/>
                        <a:pt x="84390" y="-3244"/>
                        <a:pt x="64769" y="851"/>
                      </a:cubicBezTo>
                      <a:cubicBezTo>
                        <a:pt x="45243" y="4947"/>
                        <a:pt x="29812" y="23807"/>
                        <a:pt x="29622" y="43809"/>
                      </a:cubicBezTo>
                      <a:cubicBezTo>
                        <a:pt x="15429" y="47429"/>
                        <a:pt x="3714" y="59716"/>
                        <a:pt x="761" y="74003"/>
                      </a:cubicBezTo>
                      <a:cubicBezTo>
                        <a:pt x="-2192" y="88386"/>
                        <a:pt x="3618" y="104198"/>
                        <a:pt x="15239" y="113246"/>
                      </a:cubicBezTo>
                      <a:cubicBezTo>
                        <a:pt x="6952" y="120485"/>
                        <a:pt x="2952" y="132201"/>
                        <a:pt x="5047" y="142964"/>
                      </a:cubicBezTo>
                      <a:cubicBezTo>
                        <a:pt x="7143" y="153728"/>
                        <a:pt x="15239" y="163157"/>
                        <a:pt x="25526" y="166777"/>
                      </a:cubicBezTo>
                      <a:cubicBezTo>
                        <a:pt x="18192" y="181541"/>
                        <a:pt x="11715" y="197447"/>
                        <a:pt x="13143" y="213830"/>
                      </a:cubicBezTo>
                      <a:cubicBezTo>
                        <a:pt x="14572" y="230213"/>
                        <a:pt x="26288" y="246787"/>
                        <a:pt x="42576" y="248406"/>
                      </a:cubicBezTo>
                      <a:cubicBezTo>
                        <a:pt x="36956" y="254883"/>
                        <a:pt x="36575" y="265361"/>
                        <a:pt x="41814" y="272219"/>
                      </a:cubicBezTo>
                      <a:cubicBezTo>
                        <a:pt x="46957" y="279077"/>
                        <a:pt x="57054" y="281648"/>
                        <a:pt x="64864" y="278029"/>
                      </a:cubicBezTo>
                      <a:cubicBezTo>
                        <a:pt x="68865" y="293936"/>
                        <a:pt x="85343" y="304699"/>
                        <a:pt x="101726" y="305080"/>
                      </a:cubicBezTo>
                      <a:cubicBezTo>
                        <a:pt x="118109" y="305461"/>
                        <a:pt x="133730" y="296888"/>
                        <a:pt x="145160" y="285173"/>
                      </a:cubicBezTo>
                      <a:cubicBezTo>
                        <a:pt x="166020" y="263551"/>
                        <a:pt x="173925" y="230213"/>
                        <a:pt x="164877" y="201543"/>
                      </a:cubicBezTo>
                      <a:cubicBezTo>
                        <a:pt x="174116" y="199067"/>
                        <a:pt x="182688" y="194304"/>
                        <a:pt x="189356" y="187446"/>
                      </a:cubicBezTo>
                      <a:cubicBezTo>
                        <a:pt x="203072" y="173349"/>
                        <a:pt x="207930" y="151251"/>
                        <a:pt x="201357" y="132677"/>
                      </a:cubicBezTo>
                      <a:cubicBezTo>
                        <a:pt x="206406" y="125248"/>
                        <a:pt x="211549" y="117247"/>
                        <a:pt x="211740" y="108293"/>
                      </a:cubicBezTo>
                      <a:cubicBezTo>
                        <a:pt x="211930" y="99340"/>
                        <a:pt x="204882" y="89624"/>
                        <a:pt x="195928" y="90482"/>
                      </a:cubicBezTo>
                      <a:cubicBezTo>
                        <a:pt x="201262" y="76670"/>
                        <a:pt x="196119" y="59716"/>
                        <a:pt x="184212" y="511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6" name="Graphic 3">
                  <a:extLst>
                    <a:ext uri="{FF2B5EF4-FFF2-40B4-BE49-F238E27FC236}">
                      <a16:creationId xmlns:a16="http://schemas.microsoft.com/office/drawing/2014/main" id="{2AF83A63-12B9-4771-AEA6-D2419226C837}"/>
                    </a:ext>
                  </a:extLst>
                </p:cNvPr>
                <p:cNvGrpSpPr/>
                <p:nvPr/>
              </p:nvGrpSpPr>
              <p:grpSpPr>
                <a:xfrm>
                  <a:off x="4625785" y="2235442"/>
                  <a:ext cx="298163" cy="424603"/>
                  <a:chOff x="4625785" y="2235442"/>
                  <a:chExt cx="298163" cy="424603"/>
                </a:xfrm>
              </p:grpSpPr>
              <p:sp>
                <p:nvSpPr>
                  <p:cNvPr id="27" name="Freeform: Shape 26">
                    <a:extLst>
                      <a:ext uri="{FF2B5EF4-FFF2-40B4-BE49-F238E27FC236}">
                        <a16:creationId xmlns:a16="http://schemas.microsoft.com/office/drawing/2014/main" id="{FBC7EA97-969D-48F6-A6E6-A7CE59F87931}"/>
                      </a:ext>
                    </a:extLst>
                  </p:cNvPr>
                  <p:cNvSpPr/>
                  <p:nvPr/>
                </p:nvSpPr>
                <p:spPr>
                  <a:xfrm>
                    <a:off x="4625785" y="2235442"/>
                    <a:ext cx="298163" cy="424603"/>
                  </a:xfrm>
                  <a:custGeom>
                    <a:avLst/>
                    <a:gdLst>
                      <a:gd name="connsiteX0" fmla="*/ 178434 w 298163"/>
                      <a:gd name="connsiteY0" fmla="*/ 424604 h 424603"/>
                      <a:gd name="connsiteX1" fmla="*/ 117093 w 298163"/>
                      <a:gd name="connsiteY1" fmla="*/ 290682 h 424603"/>
                      <a:gd name="connsiteX2" fmla="*/ 888 w 298163"/>
                      <a:gd name="connsiteY2" fmla="*/ 144855 h 424603"/>
                      <a:gd name="connsiteX3" fmla="*/ 26510 w 298163"/>
                      <a:gd name="connsiteY3" fmla="*/ 124947 h 424603"/>
                      <a:gd name="connsiteX4" fmla="*/ 69849 w 298163"/>
                      <a:gd name="connsiteY4" fmla="*/ 173906 h 424603"/>
                      <a:gd name="connsiteX5" fmla="*/ 10222 w 298163"/>
                      <a:gd name="connsiteY5" fmla="*/ 73036 h 424603"/>
                      <a:gd name="connsiteX6" fmla="*/ 36988 w 298163"/>
                      <a:gd name="connsiteY6" fmla="*/ 53414 h 424603"/>
                      <a:gd name="connsiteX7" fmla="*/ 96995 w 298163"/>
                      <a:gd name="connsiteY7" fmla="*/ 138473 h 424603"/>
                      <a:gd name="connsiteX8" fmla="*/ 39845 w 298163"/>
                      <a:gd name="connsiteY8" fmla="*/ 29697 h 424603"/>
                      <a:gd name="connsiteX9" fmla="*/ 68134 w 298163"/>
                      <a:gd name="connsiteY9" fmla="*/ 9790 h 424603"/>
                      <a:gd name="connsiteX10" fmla="*/ 131380 w 298163"/>
                      <a:gd name="connsiteY10" fmla="*/ 112946 h 424603"/>
                      <a:gd name="connsiteX11" fmla="*/ 98900 w 298163"/>
                      <a:gd name="connsiteY11" fmla="*/ 21601 h 424603"/>
                      <a:gd name="connsiteX12" fmla="*/ 129380 w 298163"/>
                      <a:gd name="connsiteY12" fmla="*/ 9885 h 424603"/>
                      <a:gd name="connsiteX13" fmla="*/ 189388 w 298163"/>
                      <a:gd name="connsiteY13" fmla="*/ 137520 h 424603"/>
                      <a:gd name="connsiteX14" fmla="*/ 205104 w 298163"/>
                      <a:gd name="connsiteY14" fmla="*/ 98087 h 424603"/>
                      <a:gd name="connsiteX15" fmla="*/ 244442 w 298163"/>
                      <a:gd name="connsiteY15" fmla="*/ 100182 h 424603"/>
                      <a:gd name="connsiteX16" fmla="*/ 219963 w 298163"/>
                      <a:gd name="connsiteY16" fmla="*/ 220769 h 424603"/>
                      <a:gd name="connsiteX17" fmla="*/ 298163 w 298163"/>
                      <a:gd name="connsiteY17" fmla="*/ 370407 h 424603"/>
                      <a:gd name="connsiteX18" fmla="*/ 178434 w 298163"/>
                      <a:gd name="connsiteY18" fmla="*/ 424604 h 424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98163" h="424603">
                        <a:moveTo>
                          <a:pt x="178434" y="424604"/>
                        </a:moveTo>
                        <a:cubicBezTo>
                          <a:pt x="178434" y="424604"/>
                          <a:pt x="123760" y="299826"/>
                          <a:pt x="117093" y="290682"/>
                        </a:cubicBezTo>
                        <a:cubicBezTo>
                          <a:pt x="86518" y="248868"/>
                          <a:pt x="5650" y="156380"/>
                          <a:pt x="888" y="144855"/>
                        </a:cubicBezTo>
                        <a:cubicBezTo>
                          <a:pt x="-3875" y="133234"/>
                          <a:pt x="11365" y="111993"/>
                          <a:pt x="26510" y="124947"/>
                        </a:cubicBezTo>
                        <a:cubicBezTo>
                          <a:pt x="41655" y="137901"/>
                          <a:pt x="69849" y="173906"/>
                          <a:pt x="69849" y="173906"/>
                        </a:cubicBezTo>
                        <a:cubicBezTo>
                          <a:pt x="69849" y="173906"/>
                          <a:pt x="13175" y="77894"/>
                          <a:pt x="10222" y="73036"/>
                        </a:cubicBezTo>
                        <a:cubicBezTo>
                          <a:pt x="2221" y="60082"/>
                          <a:pt x="22414" y="37984"/>
                          <a:pt x="36988" y="53414"/>
                        </a:cubicBezTo>
                        <a:cubicBezTo>
                          <a:pt x="52132" y="69321"/>
                          <a:pt x="96995" y="138473"/>
                          <a:pt x="96995" y="138473"/>
                        </a:cubicBezTo>
                        <a:cubicBezTo>
                          <a:pt x="96995" y="138473"/>
                          <a:pt x="41560" y="33126"/>
                          <a:pt x="39845" y="29697"/>
                        </a:cubicBezTo>
                        <a:cubicBezTo>
                          <a:pt x="29844" y="9600"/>
                          <a:pt x="53561" y="-13546"/>
                          <a:pt x="68134" y="9790"/>
                        </a:cubicBezTo>
                        <a:cubicBezTo>
                          <a:pt x="87851" y="41318"/>
                          <a:pt x="131380" y="112946"/>
                          <a:pt x="131380" y="112946"/>
                        </a:cubicBezTo>
                        <a:cubicBezTo>
                          <a:pt x="131380" y="112946"/>
                          <a:pt x="100615" y="29697"/>
                          <a:pt x="98900" y="21601"/>
                        </a:cubicBezTo>
                        <a:cubicBezTo>
                          <a:pt x="96424" y="9600"/>
                          <a:pt x="112521" y="-8879"/>
                          <a:pt x="129380" y="9885"/>
                        </a:cubicBezTo>
                        <a:cubicBezTo>
                          <a:pt x="146239" y="28650"/>
                          <a:pt x="186149" y="138473"/>
                          <a:pt x="189388" y="137520"/>
                        </a:cubicBezTo>
                        <a:cubicBezTo>
                          <a:pt x="192626" y="136568"/>
                          <a:pt x="203961" y="102563"/>
                          <a:pt x="205104" y="98087"/>
                        </a:cubicBezTo>
                        <a:cubicBezTo>
                          <a:pt x="208438" y="84180"/>
                          <a:pt x="233107" y="65416"/>
                          <a:pt x="244442" y="100182"/>
                        </a:cubicBezTo>
                        <a:cubicBezTo>
                          <a:pt x="255586" y="134472"/>
                          <a:pt x="216915" y="210101"/>
                          <a:pt x="219963" y="220769"/>
                        </a:cubicBezTo>
                        <a:cubicBezTo>
                          <a:pt x="223011" y="231437"/>
                          <a:pt x="298163" y="370407"/>
                          <a:pt x="298163" y="370407"/>
                        </a:cubicBezTo>
                        <a:lnTo>
                          <a:pt x="178434" y="424604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40000"/>
                      <a:lumOff val="6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0FE29CB9-0F44-4D7C-AA6B-56927E8520D2}"/>
                      </a:ext>
                    </a:extLst>
                  </p:cNvPr>
                  <p:cNvSpPr/>
                  <p:nvPr/>
                </p:nvSpPr>
                <p:spPr>
                  <a:xfrm>
                    <a:off x="4837632" y="2319713"/>
                    <a:ext cx="33025" cy="38828"/>
                  </a:xfrm>
                  <a:custGeom>
                    <a:avLst/>
                    <a:gdLst>
                      <a:gd name="connsiteX0" fmla="*/ 782 w 33025"/>
                      <a:gd name="connsiteY0" fmla="*/ 29913 h 38828"/>
                      <a:gd name="connsiteX1" fmla="*/ 29833 w 33025"/>
                      <a:gd name="connsiteY1" fmla="*/ 36009 h 38828"/>
                      <a:gd name="connsiteX2" fmla="*/ 15451 w 33025"/>
                      <a:gd name="connsiteY2" fmla="*/ 5 h 38828"/>
                      <a:gd name="connsiteX3" fmla="*/ 782 w 33025"/>
                      <a:gd name="connsiteY3" fmla="*/ 29913 h 38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25" h="38828">
                        <a:moveTo>
                          <a:pt x="782" y="29913"/>
                        </a:moveTo>
                        <a:cubicBezTo>
                          <a:pt x="3830" y="36676"/>
                          <a:pt x="18022" y="42486"/>
                          <a:pt x="29833" y="36009"/>
                        </a:cubicBezTo>
                        <a:cubicBezTo>
                          <a:pt x="37739" y="31628"/>
                          <a:pt x="30214" y="862"/>
                          <a:pt x="15451" y="5"/>
                        </a:cubicBezTo>
                        <a:cubicBezTo>
                          <a:pt x="7926" y="-376"/>
                          <a:pt x="-3028" y="21436"/>
                          <a:pt x="782" y="29913"/>
                        </a:cubicBezTo>
                        <a:close/>
                      </a:path>
                    </a:pathLst>
                  </a:custGeom>
                  <a:solidFill>
                    <a:srgbClr val="F4DDC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D8F8FB92-C939-48E3-948C-621B5EA804C4}"/>
                      </a:ext>
                    </a:extLst>
                  </p:cNvPr>
                  <p:cNvSpPr/>
                  <p:nvPr/>
                </p:nvSpPr>
                <p:spPr>
                  <a:xfrm>
                    <a:off x="4729875" y="2241524"/>
                    <a:ext cx="26278" cy="26773"/>
                  </a:xfrm>
                  <a:custGeom>
                    <a:avLst/>
                    <a:gdLst>
                      <a:gd name="connsiteX0" fmla="*/ 5478 w 26278"/>
                      <a:gd name="connsiteY0" fmla="*/ 25616 h 26773"/>
                      <a:gd name="connsiteX1" fmla="*/ 25671 w 26278"/>
                      <a:gd name="connsiteY1" fmla="*/ 16472 h 26773"/>
                      <a:gd name="connsiteX2" fmla="*/ 5478 w 26278"/>
                      <a:gd name="connsiteY2" fmla="*/ 1327 h 26773"/>
                      <a:gd name="connsiteX3" fmla="*/ 5478 w 26278"/>
                      <a:gd name="connsiteY3" fmla="*/ 25616 h 26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8" h="26773">
                        <a:moveTo>
                          <a:pt x="5478" y="25616"/>
                        </a:moveTo>
                        <a:cubicBezTo>
                          <a:pt x="9955" y="28854"/>
                          <a:pt x="19766" y="25139"/>
                          <a:pt x="25671" y="16472"/>
                        </a:cubicBezTo>
                        <a:cubicBezTo>
                          <a:pt x="29196" y="11328"/>
                          <a:pt x="16718" y="-4674"/>
                          <a:pt x="5478" y="1327"/>
                        </a:cubicBezTo>
                        <a:cubicBezTo>
                          <a:pt x="-3856" y="6280"/>
                          <a:pt x="525" y="22091"/>
                          <a:pt x="5478" y="25616"/>
                        </a:cubicBezTo>
                        <a:close/>
                      </a:path>
                    </a:pathLst>
                  </a:custGeom>
                  <a:solidFill>
                    <a:srgbClr val="F4DDC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5F0C20D6-E170-4382-B78D-B0E8738DEBA6}"/>
                      </a:ext>
                    </a:extLst>
                  </p:cNvPr>
                  <p:cNvSpPr/>
                  <p:nvPr/>
                </p:nvSpPr>
                <p:spPr>
                  <a:xfrm>
                    <a:off x="4668589" y="2241505"/>
                    <a:ext cx="26600" cy="27211"/>
                  </a:xfrm>
                  <a:custGeom>
                    <a:avLst/>
                    <a:gdLst>
                      <a:gd name="connsiteX0" fmla="*/ 5518 w 26600"/>
                      <a:gd name="connsiteY0" fmla="*/ 26016 h 27211"/>
                      <a:gd name="connsiteX1" fmla="*/ 25997 w 26600"/>
                      <a:gd name="connsiteY1" fmla="*/ 16776 h 27211"/>
                      <a:gd name="connsiteX2" fmla="*/ 5518 w 26600"/>
                      <a:gd name="connsiteY2" fmla="*/ 1346 h 27211"/>
                      <a:gd name="connsiteX3" fmla="*/ 5518 w 26600"/>
                      <a:gd name="connsiteY3" fmla="*/ 26016 h 27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00" h="27211">
                        <a:moveTo>
                          <a:pt x="5518" y="26016"/>
                        </a:moveTo>
                        <a:cubicBezTo>
                          <a:pt x="10090" y="29349"/>
                          <a:pt x="20092" y="25539"/>
                          <a:pt x="25997" y="16776"/>
                        </a:cubicBezTo>
                        <a:cubicBezTo>
                          <a:pt x="29521" y="11538"/>
                          <a:pt x="16948" y="-4750"/>
                          <a:pt x="5518" y="1346"/>
                        </a:cubicBezTo>
                        <a:cubicBezTo>
                          <a:pt x="-3911" y="6394"/>
                          <a:pt x="565" y="22301"/>
                          <a:pt x="5518" y="26016"/>
                        </a:cubicBezTo>
                        <a:close/>
                      </a:path>
                    </a:pathLst>
                  </a:custGeom>
                  <a:solidFill>
                    <a:srgbClr val="F4DDC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16FBEBAE-148D-476B-A1B8-FB3C94D6A989}"/>
                      </a:ext>
                    </a:extLst>
                  </p:cNvPr>
                  <p:cNvSpPr/>
                  <p:nvPr/>
                </p:nvSpPr>
                <p:spPr>
                  <a:xfrm>
                    <a:off x="4640767" y="2290603"/>
                    <a:ext cx="25318" cy="25721"/>
                  </a:xfrm>
                  <a:custGeom>
                    <a:avLst/>
                    <a:gdLst>
                      <a:gd name="connsiteX0" fmla="*/ 6099 w 25318"/>
                      <a:gd name="connsiteY0" fmla="*/ 24829 h 25721"/>
                      <a:gd name="connsiteX1" fmla="*/ 24863 w 25318"/>
                      <a:gd name="connsiteY1" fmla="*/ 14923 h 25721"/>
                      <a:gd name="connsiteX2" fmla="*/ 4670 w 25318"/>
                      <a:gd name="connsiteY2" fmla="*/ 1588 h 25721"/>
                      <a:gd name="connsiteX3" fmla="*/ 6099 w 25318"/>
                      <a:gd name="connsiteY3" fmla="*/ 24829 h 25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318" h="25721">
                        <a:moveTo>
                          <a:pt x="6099" y="24829"/>
                        </a:moveTo>
                        <a:cubicBezTo>
                          <a:pt x="10575" y="27687"/>
                          <a:pt x="19815" y="23496"/>
                          <a:pt x="24863" y="14923"/>
                        </a:cubicBezTo>
                        <a:cubicBezTo>
                          <a:pt x="27911" y="9780"/>
                          <a:pt x="15052" y="-4794"/>
                          <a:pt x="4670" y="1588"/>
                        </a:cubicBezTo>
                        <a:cubicBezTo>
                          <a:pt x="-3998" y="6827"/>
                          <a:pt x="1146" y="21686"/>
                          <a:pt x="6099" y="24829"/>
                        </a:cubicBezTo>
                        <a:close/>
                      </a:path>
                    </a:pathLst>
                  </a:custGeom>
                  <a:solidFill>
                    <a:srgbClr val="F4DDC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31A09C2E-422D-42EA-86F1-E808A8C825B7}"/>
                      </a:ext>
                    </a:extLst>
                  </p:cNvPr>
                  <p:cNvSpPr/>
                  <p:nvPr/>
                </p:nvSpPr>
                <p:spPr>
                  <a:xfrm>
                    <a:off x="4632061" y="2362942"/>
                    <a:ext cx="24459" cy="24768"/>
                  </a:xfrm>
                  <a:custGeom>
                    <a:avLst/>
                    <a:gdLst>
                      <a:gd name="connsiteX0" fmla="*/ 7851 w 24459"/>
                      <a:gd name="connsiteY0" fmla="*/ 24308 h 24768"/>
                      <a:gd name="connsiteX1" fmla="*/ 24234 w 24459"/>
                      <a:gd name="connsiteY1" fmla="*/ 12212 h 24768"/>
                      <a:gd name="connsiteX2" fmla="*/ 3184 w 24459"/>
                      <a:gd name="connsiteY2" fmla="*/ 2401 h 24768"/>
                      <a:gd name="connsiteX3" fmla="*/ 7851 w 24459"/>
                      <a:gd name="connsiteY3" fmla="*/ 24308 h 24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59" h="24768">
                        <a:moveTo>
                          <a:pt x="7851" y="24308"/>
                        </a:moveTo>
                        <a:cubicBezTo>
                          <a:pt x="12519" y="26404"/>
                          <a:pt x="20615" y="21165"/>
                          <a:pt x="24234" y="12212"/>
                        </a:cubicBezTo>
                        <a:cubicBezTo>
                          <a:pt x="26425" y="6973"/>
                          <a:pt x="12138" y="-5124"/>
                          <a:pt x="3184" y="2401"/>
                        </a:cubicBezTo>
                        <a:cubicBezTo>
                          <a:pt x="-4150" y="8687"/>
                          <a:pt x="2803" y="22022"/>
                          <a:pt x="7851" y="24308"/>
                        </a:cubicBezTo>
                        <a:close/>
                      </a:path>
                    </a:pathLst>
                  </a:custGeom>
                  <a:solidFill>
                    <a:srgbClr val="F4DDC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33" name="Graphic 3">
                <a:extLst>
                  <a:ext uri="{FF2B5EF4-FFF2-40B4-BE49-F238E27FC236}">
                    <a16:creationId xmlns:a16="http://schemas.microsoft.com/office/drawing/2014/main" id="{2AF83A63-12B9-4771-AEA6-D2419226C837}"/>
                  </a:ext>
                </a:extLst>
              </p:cNvPr>
              <p:cNvGrpSpPr/>
              <p:nvPr/>
            </p:nvGrpSpPr>
            <p:grpSpPr>
              <a:xfrm>
                <a:off x="4917662" y="2240851"/>
                <a:ext cx="68580" cy="68580"/>
                <a:chOff x="4917662" y="2240851"/>
                <a:chExt cx="68580" cy="68580"/>
              </a:xfrm>
              <a:solidFill>
                <a:srgbClr val="FFFFFF">
                  <a:alpha val="50000"/>
                </a:srgbClr>
              </a:solidFill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E2E724D7-C60C-4A1C-AE91-2D86145389C1}"/>
                    </a:ext>
                  </a:extLst>
                </p:cNvPr>
                <p:cNvSpPr/>
                <p:nvPr/>
              </p:nvSpPr>
              <p:spPr>
                <a:xfrm>
                  <a:off x="4917662" y="2240851"/>
                  <a:ext cx="68580" cy="68580"/>
                </a:xfrm>
                <a:custGeom>
                  <a:avLst/>
                  <a:gdLst>
                    <a:gd name="connsiteX0" fmla="*/ 68580 w 68580"/>
                    <a:gd name="connsiteY0" fmla="*/ 34290 h 68580"/>
                    <a:gd name="connsiteX1" fmla="*/ 34290 w 68580"/>
                    <a:gd name="connsiteY1" fmla="*/ 68580 h 68580"/>
                    <a:gd name="connsiteX2" fmla="*/ 0 w 68580"/>
                    <a:gd name="connsiteY2" fmla="*/ 34290 h 68580"/>
                    <a:gd name="connsiteX3" fmla="*/ 34290 w 68580"/>
                    <a:gd name="connsiteY3" fmla="*/ 0 h 68580"/>
                    <a:gd name="connsiteX4" fmla="*/ 68580 w 68580"/>
                    <a:gd name="connsiteY4" fmla="*/ 34290 h 68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580" h="68580">
                      <a:moveTo>
                        <a:pt x="68580" y="34290"/>
                      </a:moveTo>
                      <a:cubicBezTo>
                        <a:pt x="68580" y="53228"/>
                        <a:pt x="53228" y="68580"/>
                        <a:pt x="34290" y="68580"/>
                      </a:cubicBezTo>
                      <a:cubicBezTo>
                        <a:pt x="15352" y="68580"/>
                        <a:pt x="0" y="53228"/>
                        <a:pt x="0" y="34290"/>
                      </a:cubicBezTo>
                      <a:cubicBezTo>
                        <a:pt x="0" y="15352"/>
                        <a:pt x="15352" y="0"/>
                        <a:pt x="34290" y="0"/>
                      </a:cubicBezTo>
                      <a:cubicBezTo>
                        <a:pt x="53228" y="0"/>
                        <a:pt x="68580" y="15352"/>
                        <a:pt x="68580" y="34290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5" name="Graphic 3">
                  <a:extLst>
                    <a:ext uri="{FF2B5EF4-FFF2-40B4-BE49-F238E27FC236}">
                      <a16:creationId xmlns:a16="http://schemas.microsoft.com/office/drawing/2014/main" id="{2AF83A63-12B9-4771-AEA6-D2419226C837}"/>
                    </a:ext>
                  </a:extLst>
                </p:cNvPr>
                <p:cNvGrpSpPr/>
                <p:nvPr/>
              </p:nvGrpSpPr>
              <p:grpSpPr>
                <a:xfrm>
                  <a:off x="4923786" y="2245007"/>
                  <a:ext cx="28831" cy="27788"/>
                  <a:chOff x="4923786" y="2245007"/>
                  <a:chExt cx="28831" cy="27788"/>
                </a:xfrm>
                <a:solidFill>
                  <a:srgbClr val="FFFFFF">
                    <a:alpha val="50000"/>
                  </a:srgbClr>
                </a:solidFill>
              </p:grpSpPr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C1E253DA-283A-40AA-8A4E-BCDD056B1FBF}"/>
                      </a:ext>
                    </a:extLst>
                  </p:cNvPr>
                  <p:cNvSpPr/>
                  <p:nvPr/>
                </p:nvSpPr>
                <p:spPr>
                  <a:xfrm>
                    <a:off x="4923786" y="2245007"/>
                    <a:ext cx="28831" cy="27788"/>
                  </a:xfrm>
                  <a:custGeom>
                    <a:avLst/>
                    <a:gdLst>
                      <a:gd name="connsiteX0" fmla="*/ 28642 w 28831"/>
                      <a:gd name="connsiteY0" fmla="*/ 3560 h 27788"/>
                      <a:gd name="connsiteX1" fmla="*/ 22642 w 28831"/>
                      <a:gd name="connsiteY1" fmla="*/ 131 h 27788"/>
                      <a:gd name="connsiteX2" fmla="*/ 163 w 28831"/>
                      <a:gd name="connsiteY2" fmla="*/ 21657 h 27788"/>
                      <a:gd name="connsiteX3" fmla="*/ 3592 w 28831"/>
                      <a:gd name="connsiteY3" fmla="*/ 27658 h 27788"/>
                      <a:gd name="connsiteX4" fmla="*/ 9592 w 28831"/>
                      <a:gd name="connsiteY4" fmla="*/ 24229 h 27788"/>
                      <a:gd name="connsiteX5" fmla="*/ 10354 w 28831"/>
                      <a:gd name="connsiteY5" fmla="*/ 21752 h 27788"/>
                      <a:gd name="connsiteX6" fmla="*/ 10545 w 28831"/>
                      <a:gd name="connsiteY6" fmla="*/ 21276 h 27788"/>
                      <a:gd name="connsiteX7" fmla="*/ 10545 w 28831"/>
                      <a:gd name="connsiteY7" fmla="*/ 21276 h 27788"/>
                      <a:gd name="connsiteX8" fmla="*/ 10545 w 28831"/>
                      <a:gd name="connsiteY8" fmla="*/ 21181 h 27788"/>
                      <a:gd name="connsiteX9" fmla="*/ 10545 w 28831"/>
                      <a:gd name="connsiteY9" fmla="*/ 21276 h 27788"/>
                      <a:gd name="connsiteX10" fmla="*/ 10831 w 28831"/>
                      <a:gd name="connsiteY10" fmla="*/ 20609 h 27788"/>
                      <a:gd name="connsiteX11" fmla="*/ 11593 w 28831"/>
                      <a:gd name="connsiteY11" fmla="*/ 19181 h 27788"/>
                      <a:gd name="connsiteX12" fmla="*/ 12450 w 28831"/>
                      <a:gd name="connsiteY12" fmla="*/ 17752 h 27788"/>
                      <a:gd name="connsiteX13" fmla="*/ 12926 w 28831"/>
                      <a:gd name="connsiteY13" fmla="*/ 17180 h 27788"/>
                      <a:gd name="connsiteX14" fmla="*/ 15212 w 28831"/>
                      <a:gd name="connsiteY14" fmla="*/ 14704 h 27788"/>
                      <a:gd name="connsiteX15" fmla="*/ 16450 w 28831"/>
                      <a:gd name="connsiteY15" fmla="*/ 13561 h 27788"/>
                      <a:gd name="connsiteX16" fmla="*/ 16927 w 28831"/>
                      <a:gd name="connsiteY16" fmla="*/ 13180 h 27788"/>
                      <a:gd name="connsiteX17" fmla="*/ 16927 w 28831"/>
                      <a:gd name="connsiteY17" fmla="*/ 13180 h 27788"/>
                      <a:gd name="connsiteX18" fmla="*/ 19689 w 28831"/>
                      <a:gd name="connsiteY18" fmla="*/ 11465 h 27788"/>
                      <a:gd name="connsiteX19" fmla="*/ 21118 w 28831"/>
                      <a:gd name="connsiteY19" fmla="*/ 10799 h 27788"/>
                      <a:gd name="connsiteX20" fmla="*/ 21784 w 28831"/>
                      <a:gd name="connsiteY20" fmla="*/ 10513 h 27788"/>
                      <a:gd name="connsiteX21" fmla="*/ 25118 w 28831"/>
                      <a:gd name="connsiteY21" fmla="*/ 9560 h 27788"/>
                      <a:gd name="connsiteX22" fmla="*/ 28642 w 28831"/>
                      <a:gd name="connsiteY22" fmla="*/ 3560 h 27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8831" h="27788">
                        <a:moveTo>
                          <a:pt x="28642" y="3560"/>
                        </a:moveTo>
                        <a:cubicBezTo>
                          <a:pt x="27785" y="893"/>
                          <a:pt x="25309" y="-441"/>
                          <a:pt x="22642" y="131"/>
                        </a:cubicBezTo>
                        <a:cubicBezTo>
                          <a:pt x="11878" y="2321"/>
                          <a:pt x="2830" y="11180"/>
                          <a:pt x="163" y="21657"/>
                        </a:cubicBezTo>
                        <a:cubicBezTo>
                          <a:pt x="-504" y="24134"/>
                          <a:pt x="925" y="27086"/>
                          <a:pt x="3592" y="27658"/>
                        </a:cubicBezTo>
                        <a:cubicBezTo>
                          <a:pt x="6164" y="28229"/>
                          <a:pt x="8926" y="26896"/>
                          <a:pt x="9592" y="24229"/>
                        </a:cubicBezTo>
                        <a:cubicBezTo>
                          <a:pt x="9783" y="23372"/>
                          <a:pt x="10164" y="22610"/>
                          <a:pt x="10354" y="21752"/>
                        </a:cubicBezTo>
                        <a:cubicBezTo>
                          <a:pt x="10354" y="21657"/>
                          <a:pt x="10450" y="21467"/>
                          <a:pt x="10545" y="21276"/>
                        </a:cubicBezTo>
                        <a:cubicBezTo>
                          <a:pt x="10545" y="21276"/>
                          <a:pt x="10545" y="21276"/>
                          <a:pt x="10545" y="21276"/>
                        </a:cubicBezTo>
                        <a:cubicBezTo>
                          <a:pt x="10545" y="21276"/>
                          <a:pt x="10545" y="21181"/>
                          <a:pt x="10545" y="21181"/>
                        </a:cubicBezTo>
                        <a:cubicBezTo>
                          <a:pt x="10545" y="21181"/>
                          <a:pt x="10545" y="21276"/>
                          <a:pt x="10545" y="21276"/>
                        </a:cubicBezTo>
                        <a:cubicBezTo>
                          <a:pt x="10640" y="21086"/>
                          <a:pt x="10735" y="20800"/>
                          <a:pt x="10831" y="20609"/>
                        </a:cubicBezTo>
                        <a:cubicBezTo>
                          <a:pt x="11116" y="20133"/>
                          <a:pt x="11307" y="19657"/>
                          <a:pt x="11593" y="19181"/>
                        </a:cubicBezTo>
                        <a:cubicBezTo>
                          <a:pt x="11878" y="18704"/>
                          <a:pt x="12164" y="18228"/>
                          <a:pt x="12450" y="17752"/>
                        </a:cubicBezTo>
                        <a:cubicBezTo>
                          <a:pt x="12545" y="17561"/>
                          <a:pt x="12736" y="17371"/>
                          <a:pt x="12926" y="17180"/>
                        </a:cubicBezTo>
                        <a:cubicBezTo>
                          <a:pt x="13593" y="16323"/>
                          <a:pt x="14355" y="15466"/>
                          <a:pt x="15212" y="14704"/>
                        </a:cubicBezTo>
                        <a:cubicBezTo>
                          <a:pt x="15593" y="14323"/>
                          <a:pt x="15974" y="13942"/>
                          <a:pt x="16450" y="13561"/>
                        </a:cubicBezTo>
                        <a:cubicBezTo>
                          <a:pt x="16546" y="13466"/>
                          <a:pt x="16831" y="13275"/>
                          <a:pt x="16927" y="13180"/>
                        </a:cubicBezTo>
                        <a:cubicBezTo>
                          <a:pt x="16927" y="13180"/>
                          <a:pt x="16927" y="13180"/>
                          <a:pt x="16927" y="13180"/>
                        </a:cubicBezTo>
                        <a:cubicBezTo>
                          <a:pt x="17784" y="12513"/>
                          <a:pt x="18737" y="11942"/>
                          <a:pt x="19689" y="11465"/>
                        </a:cubicBezTo>
                        <a:cubicBezTo>
                          <a:pt x="20165" y="11180"/>
                          <a:pt x="20641" y="10989"/>
                          <a:pt x="21118" y="10799"/>
                        </a:cubicBezTo>
                        <a:cubicBezTo>
                          <a:pt x="21308" y="10703"/>
                          <a:pt x="21499" y="10608"/>
                          <a:pt x="21784" y="10513"/>
                        </a:cubicBezTo>
                        <a:cubicBezTo>
                          <a:pt x="22832" y="10132"/>
                          <a:pt x="23975" y="9846"/>
                          <a:pt x="25118" y="9560"/>
                        </a:cubicBezTo>
                        <a:cubicBezTo>
                          <a:pt x="27785" y="9084"/>
                          <a:pt x="29404" y="5941"/>
                          <a:pt x="28642" y="356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9828B9AB-25A2-4846-9768-E2067880F69B}"/>
                      </a:ext>
                    </a:extLst>
                  </p:cNvPr>
                  <p:cNvSpPr/>
                  <p:nvPr/>
                </p:nvSpPr>
                <p:spPr>
                  <a:xfrm>
                    <a:off x="4934235" y="2266283"/>
                    <a:ext cx="190" cy="658"/>
                  </a:xfrm>
                  <a:custGeom>
                    <a:avLst/>
                    <a:gdLst>
                      <a:gd name="connsiteX0" fmla="*/ 0 w 190"/>
                      <a:gd name="connsiteY0" fmla="*/ 572 h 658"/>
                      <a:gd name="connsiteX1" fmla="*/ 191 w 190"/>
                      <a:gd name="connsiteY1" fmla="*/ 0 h 658"/>
                      <a:gd name="connsiteX2" fmla="*/ 191 w 190"/>
                      <a:gd name="connsiteY2" fmla="*/ 0 h 658"/>
                      <a:gd name="connsiteX3" fmla="*/ 0 w 190"/>
                      <a:gd name="connsiteY3" fmla="*/ 572 h 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" h="658">
                        <a:moveTo>
                          <a:pt x="0" y="572"/>
                        </a:moveTo>
                        <a:cubicBezTo>
                          <a:pt x="0" y="762"/>
                          <a:pt x="0" y="667"/>
                          <a:pt x="191" y="0"/>
                        </a:cubicBezTo>
                        <a:cubicBezTo>
                          <a:pt x="191" y="0"/>
                          <a:pt x="191" y="0"/>
                          <a:pt x="191" y="0"/>
                        </a:cubicBezTo>
                        <a:cubicBezTo>
                          <a:pt x="95" y="191"/>
                          <a:pt x="95" y="381"/>
                          <a:pt x="0" y="57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38" name="Graphic 3">
                <a:extLst>
                  <a:ext uri="{FF2B5EF4-FFF2-40B4-BE49-F238E27FC236}">
                    <a16:creationId xmlns:a16="http://schemas.microsoft.com/office/drawing/2014/main" id="{2AF83A63-12B9-4771-AEA6-D2419226C837}"/>
                  </a:ext>
                </a:extLst>
              </p:cNvPr>
              <p:cNvGrpSpPr/>
              <p:nvPr/>
            </p:nvGrpSpPr>
            <p:grpSpPr>
              <a:xfrm>
                <a:off x="4579810" y="2310860"/>
                <a:ext cx="85153" cy="85153"/>
                <a:chOff x="4579810" y="2310860"/>
                <a:chExt cx="85153" cy="85153"/>
              </a:xfrm>
              <a:solidFill>
                <a:srgbClr val="FFFFFF">
                  <a:alpha val="50000"/>
                </a:srgbClr>
              </a:solidFill>
            </p:grpSpPr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34C30664-AF91-4DB8-B377-4CBDF805F403}"/>
                    </a:ext>
                  </a:extLst>
                </p:cNvPr>
                <p:cNvSpPr/>
                <p:nvPr/>
              </p:nvSpPr>
              <p:spPr>
                <a:xfrm>
                  <a:off x="4579810" y="2310860"/>
                  <a:ext cx="85153" cy="85153"/>
                </a:xfrm>
                <a:custGeom>
                  <a:avLst/>
                  <a:gdLst>
                    <a:gd name="connsiteX0" fmla="*/ 85154 w 85153"/>
                    <a:gd name="connsiteY0" fmla="*/ 42577 h 85153"/>
                    <a:gd name="connsiteX1" fmla="*/ 42577 w 85153"/>
                    <a:gd name="connsiteY1" fmla="*/ 85154 h 85153"/>
                    <a:gd name="connsiteX2" fmla="*/ 0 w 85153"/>
                    <a:gd name="connsiteY2" fmla="*/ 42577 h 85153"/>
                    <a:gd name="connsiteX3" fmla="*/ 42577 w 85153"/>
                    <a:gd name="connsiteY3" fmla="*/ 0 h 85153"/>
                    <a:gd name="connsiteX4" fmla="*/ 85154 w 85153"/>
                    <a:gd name="connsiteY4" fmla="*/ 42577 h 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153" h="85153">
                      <a:moveTo>
                        <a:pt x="85154" y="42577"/>
                      </a:moveTo>
                      <a:cubicBezTo>
                        <a:pt x="85154" y="66103"/>
                        <a:pt x="66104" y="85154"/>
                        <a:pt x="42577" y="85154"/>
                      </a:cubicBezTo>
                      <a:cubicBezTo>
                        <a:pt x="19050" y="85154"/>
                        <a:pt x="0" y="66103"/>
                        <a:pt x="0" y="42577"/>
                      </a:cubicBezTo>
                      <a:cubicBezTo>
                        <a:pt x="0" y="19050"/>
                        <a:pt x="19050" y="0"/>
                        <a:pt x="42577" y="0"/>
                      </a:cubicBezTo>
                      <a:cubicBezTo>
                        <a:pt x="66104" y="0"/>
                        <a:pt x="85154" y="19050"/>
                        <a:pt x="85154" y="42577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0" name="Graphic 3">
                  <a:extLst>
                    <a:ext uri="{FF2B5EF4-FFF2-40B4-BE49-F238E27FC236}">
                      <a16:creationId xmlns:a16="http://schemas.microsoft.com/office/drawing/2014/main" id="{2AF83A63-12B9-4771-AEA6-D2419226C837}"/>
                    </a:ext>
                  </a:extLst>
                </p:cNvPr>
                <p:cNvGrpSpPr/>
                <p:nvPr/>
              </p:nvGrpSpPr>
              <p:grpSpPr>
                <a:xfrm>
                  <a:off x="4587537" y="2315951"/>
                  <a:ext cx="35747" cy="34616"/>
                  <a:chOff x="4587537" y="2315951"/>
                  <a:chExt cx="35747" cy="34616"/>
                </a:xfrm>
                <a:solidFill>
                  <a:srgbClr val="FFFFFF">
                    <a:alpha val="50000"/>
                  </a:srgbClr>
                </a:solidFill>
              </p:grpSpPr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8973AE94-ABFF-4399-8CC4-69950B5310B9}"/>
                      </a:ext>
                    </a:extLst>
                  </p:cNvPr>
                  <p:cNvSpPr/>
                  <p:nvPr/>
                </p:nvSpPr>
                <p:spPr>
                  <a:xfrm>
                    <a:off x="4587537" y="2315951"/>
                    <a:ext cx="35747" cy="34616"/>
                  </a:xfrm>
                  <a:custGeom>
                    <a:avLst/>
                    <a:gdLst>
                      <a:gd name="connsiteX0" fmla="*/ 35517 w 35747"/>
                      <a:gd name="connsiteY0" fmla="*/ 4434 h 34616"/>
                      <a:gd name="connsiteX1" fmla="*/ 27992 w 35747"/>
                      <a:gd name="connsiteY1" fmla="*/ 148 h 34616"/>
                      <a:gd name="connsiteX2" fmla="*/ 179 w 35747"/>
                      <a:gd name="connsiteY2" fmla="*/ 26913 h 34616"/>
                      <a:gd name="connsiteX3" fmla="*/ 4465 w 35747"/>
                      <a:gd name="connsiteY3" fmla="*/ 34438 h 34616"/>
                      <a:gd name="connsiteX4" fmla="*/ 11990 w 35747"/>
                      <a:gd name="connsiteY4" fmla="*/ 30151 h 34616"/>
                      <a:gd name="connsiteX5" fmla="*/ 12943 w 35747"/>
                      <a:gd name="connsiteY5" fmla="*/ 27103 h 34616"/>
                      <a:gd name="connsiteX6" fmla="*/ 13133 w 35747"/>
                      <a:gd name="connsiteY6" fmla="*/ 26532 h 34616"/>
                      <a:gd name="connsiteX7" fmla="*/ 13133 w 35747"/>
                      <a:gd name="connsiteY7" fmla="*/ 26532 h 34616"/>
                      <a:gd name="connsiteX8" fmla="*/ 13228 w 35747"/>
                      <a:gd name="connsiteY8" fmla="*/ 26341 h 34616"/>
                      <a:gd name="connsiteX9" fmla="*/ 13228 w 35747"/>
                      <a:gd name="connsiteY9" fmla="*/ 26437 h 34616"/>
                      <a:gd name="connsiteX10" fmla="*/ 13609 w 35747"/>
                      <a:gd name="connsiteY10" fmla="*/ 25579 h 34616"/>
                      <a:gd name="connsiteX11" fmla="*/ 14562 w 35747"/>
                      <a:gd name="connsiteY11" fmla="*/ 23770 h 34616"/>
                      <a:gd name="connsiteX12" fmla="*/ 15610 w 35747"/>
                      <a:gd name="connsiteY12" fmla="*/ 22055 h 34616"/>
                      <a:gd name="connsiteX13" fmla="*/ 16181 w 35747"/>
                      <a:gd name="connsiteY13" fmla="*/ 21293 h 34616"/>
                      <a:gd name="connsiteX14" fmla="*/ 18943 w 35747"/>
                      <a:gd name="connsiteY14" fmla="*/ 18245 h 34616"/>
                      <a:gd name="connsiteX15" fmla="*/ 20467 w 35747"/>
                      <a:gd name="connsiteY15" fmla="*/ 16912 h 34616"/>
                      <a:gd name="connsiteX16" fmla="*/ 21039 w 35747"/>
                      <a:gd name="connsiteY16" fmla="*/ 16435 h 34616"/>
                      <a:gd name="connsiteX17" fmla="*/ 21039 w 35747"/>
                      <a:gd name="connsiteY17" fmla="*/ 16435 h 34616"/>
                      <a:gd name="connsiteX18" fmla="*/ 24468 w 35747"/>
                      <a:gd name="connsiteY18" fmla="*/ 14245 h 34616"/>
                      <a:gd name="connsiteX19" fmla="*/ 26278 w 35747"/>
                      <a:gd name="connsiteY19" fmla="*/ 13387 h 34616"/>
                      <a:gd name="connsiteX20" fmla="*/ 27040 w 35747"/>
                      <a:gd name="connsiteY20" fmla="*/ 13102 h 34616"/>
                      <a:gd name="connsiteX21" fmla="*/ 31135 w 35747"/>
                      <a:gd name="connsiteY21" fmla="*/ 11959 h 34616"/>
                      <a:gd name="connsiteX22" fmla="*/ 35517 w 35747"/>
                      <a:gd name="connsiteY22" fmla="*/ 4434 h 34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5747" h="34616">
                        <a:moveTo>
                          <a:pt x="35517" y="4434"/>
                        </a:moveTo>
                        <a:cubicBezTo>
                          <a:pt x="34469" y="1100"/>
                          <a:pt x="31421" y="-519"/>
                          <a:pt x="27992" y="148"/>
                        </a:cubicBezTo>
                        <a:cubicBezTo>
                          <a:pt x="14657" y="2815"/>
                          <a:pt x="3418" y="13768"/>
                          <a:pt x="179" y="26913"/>
                        </a:cubicBezTo>
                        <a:cubicBezTo>
                          <a:pt x="-583" y="29961"/>
                          <a:pt x="1132" y="33676"/>
                          <a:pt x="4465" y="34438"/>
                        </a:cubicBezTo>
                        <a:cubicBezTo>
                          <a:pt x="7609" y="35200"/>
                          <a:pt x="11133" y="33485"/>
                          <a:pt x="11990" y="30151"/>
                        </a:cubicBezTo>
                        <a:cubicBezTo>
                          <a:pt x="12276" y="29104"/>
                          <a:pt x="12657" y="28056"/>
                          <a:pt x="12943" y="27103"/>
                        </a:cubicBezTo>
                        <a:cubicBezTo>
                          <a:pt x="12943" y="26913"/>
                          <a:pt x="13038" y="26722"/>
                          <a:pt x="13133" y="26532"/>
                        </a:cubicBezTo>
                        <a:cubicBezTo>
                          <a:pt x="13133" y="26532"/>
                          <a:pt x="13133" y="26532"/>
                          <a:pt x="13133" y="26532"/>
                        </a:cubicBezTo>
                        <a:cubicBezTo>
                          <a:pt x="13133" y="26437"/>
                          <a:pt x="13133" y="26437"/>
                          <a:pt x="13228" y="26341"/>
                        </a:cubicBezTo>
                        <a:cubicBezTo>
                          <a:pt x="13228" y="26437"/>
                          <a:pt x="13228" y="26437"/>
                          <a:pt x="13228" y="26437"/>
                        </a:cubicBezTo>
                        <a:cubicBezTo>
                          <a:pt x="13324" y="26151"/>
                          <a:pt x="13514" y="25865"/>
                          <a:pt x="13609" y="25579"/>
                        </a:cubicBezTo>
                        <a:cubicBezTo>
                          <a:pt x="13895" y="25008"/>
                          <a:pt x="14276" y="24341"/>
                          <a:pt x="14562" y="23770"/>
                        </a:cubicBezTo>
                        <a:cubicBezTo>
                          <a:pt x="14943" y="23198"/>
                          <a:pt x="15229" y="22627"/>
                          <a:pt x="15610" y="22055"/>
                        </a:cubicBezTo>
                        <a:cubicBezTo>
                          <a:pt x="15800" y="21769"/>
                          <a:pt x="15991" y="21579"/>
                          <a:pt x="16181" y="21293"/>
                        </a:cubicBezTo>
                        <a:cubicBezTo>
                          <a:pt x="17038" y="20245"/>
                          <a:pt x="17991" y="19198"/>
                          <a:pt x="18943" y="18245"/>
                        </a:cubicBezTo>
                        <a:cubicBezTo>
                          <a:pt x="19420" y="17769"/>
                          <a:pt x="19896" y="17293"/>
                          <a:pt x="20467" y="16912"/>
                        </a:cubicBezTo>
                        <a:cubicBezTo>
                          <a:pt x="20563" y="16816"/>
                          <a:pt x="20944" y="16531"/>
                          <a:pt x="21039" y="16435"/>
                        </a:cubicBezTo>
                        <a:cubicBezTo>
                          <a:pt x="21039" y="16435"/>
                          <a:pt x="21039" y="16435"/>
                          <a:pt x="21039" y="16435"/>
                        </a:cubicBezTo>
                        <a:cubicBezTo>
                          <a:pt x="22182" y="15673"/>
                          <a:pt x="23325" y="14911"/>
                          <a:pt x="24468" y="14245"/>
                        </a:cubicBezTo>
                        <a:cubicBezTo>
                          <a:pt x="25039" y="13959"/>
                          <a:pt x="25611" y="13673"/>
                          <a:pt x="26278" y="13387"/>
                        </a:cubicBezTo>
                        <a:cubicBezTo>
                          <a:pt x="26563" y="13292"/>
                          <a:pt x="26849" y="13197"/>
                          <a:pt x="27040" y="13102"/>
                        </a:cubicBezTo>
                        <a:cubicBezTo>
                          <a:pt x="28373" y="12625"/>
                          <a:pt x="29707" y="12244"/>
                          <a:pt x="31135" y="11959"/>
                        </a:cubicBezTo>
                        <a:cubicBezTo>
                          <a:pt x="34374" y="11292"/>
                          <a:pt x="36469" y="7482"/>
                          <a:pt x="35517" y="4434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66793661-1457-4C5E-B01B-2BAC7EE54811}"/>
                      </a:ext>
                    </a:extLst>
                  </p:cNvPr>
                  <p:cNvSpPr/>
                  <p:nvPr/>
                </p:nvSpPr>
                <p:spPr>
                  <a:xfrm>
                    <a:off x="4600479" y="2342387"/>
                    <a:ext cx="190" cy="769"/>
                  </a:xfrm>
                  <a:custGeom>
                    <a:avLst/>
                    <a:gdLst>
                      <a:gd name="connsiteX0" fmla="*/ 0 w 190"/>
                      <a:gd name="connsiteY0" fmla="*/ 667 h 769"/>
                      <a:gd name="connsiteX1" fmla="*/ 191 w 190"/>
                      <a:gd name="connsiteY1" fmla="*/ 0 h 769"/>
                      <a:gd name="connsiteX2" fmla="*/ 191 w 190"/>
                      <a:gd name="connsiteY2" fmla="*/ 0 h 769"/>
                      <a:gd name="connsiteX3" fmla="*/ 0 w 190"/>
                      <a:gd name="connsiteY3" fmla="*/ 667 h 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" h="769">
                        <a:moveTo>
                          <a:pt x="0" y="667"/>
                        </a:moveTo>
                        <a:cubicBezTo>
                          <a:pt x="0" y="857"/>
                          <a:pt x="0" y="857"/>
                          <a:pt x="191" y="0"/>
                        </a:cubicBezTo>
                        <a:cubicBezTo>
                          <a:pt x="191" y="0"/>
                          <a:pt x="191" y="0"/>
                          <a:pt x="191" y="0"/>
                        </a:cubicBezTo>
                        <a:cubicBezTo>
                          <a:pt x="95" y="286"/>
                          <a:pt x="0" y="476"/>
                          <a:pt x="0" y="667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43" name="Graphic 3">
                <a:extLst>
                  <a:ext uri="{FF2B5EF4-FFF2-40B4-BE49-F238E27FC236}">
                    <a16:creationId xmlns:a16="http://schemas.microsoft.com/office/drawing/2014/main" id="{2AF83A63-12B9-4771-AEA6-D2419226C837}"/>
                  </a:ext>
                </a:extLst>
              </p:cNvPr>
              <p:cNvGrpSpPr/>
              <p:nvPr/>
            </p:nvGrpSpPr>
            <p:grpSpPr>
              <a:xfrm>
                <a:off x="4810125" y="2417445"/>
                <a:ext cx="52101" cy="52006"/>
                <a:chOff x="4810125" y="2417445"/>
                <a:chExt cx="52101" cy="52006"/>
              </a:xfrm>
              <a:solidFill>
                <a:srgbClr val="FFFFFF">
                  <a:alpha val="50000"/>
                </a:srgbClr>
              </a:solidFill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44922DBE-5713-4DC9-A713-0F5C3CA0431B}"/>
                    </a:ext>
                  </a:extLst>
                </p:cNvPr>
                <p:cNvSpPr/>
                <p:nvPr/>
              </p:nvSpPr>
              <p:spPr>
                <a:xfrm>
                  <a:off x="4810125" y="2417445"/>
                  <a:ext cx="52101" cy="52006"/>
                </a:xfrm>
                <a:custGeom>
                  <a:avLst/>
                  <a:gdLst>
                    <a:gd name="connsiteX0" fmla="*/ 52102 w 52101"/>
                    <a:gd name="connsiteY0" fmla="*/ 26003 h 52006"/>
                    <a:gd name="connsiteX1" fmla="*/ 26099 w 52101"/>
                    <a:gd name="connsiteY1" fmla="*/ 52006 h 52006"/>
                    <a:gd name="connsiteX2" fmla="*/ 0 w 52101"/>
                    <a:gd name="connsiteY2" fmla="*/ 26003 h 52006"/>
                    <a:gd name="connsiteX3" fmla="*/ 26003 w 52101"/>
                    <a:gd name="connsiteY3" fmla="*/ 0 h 52006"/>
                    <a:gd name="connsiteX4" fmla="*/ 52102 w 52101"/>
                    <a:gd name="connsiteY4" fmla="*/ 26003 h 52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101" h="52006">
                      <a:moveTo>
                        <a:pt x="52102" y="26003"/>
                      </a:moveTo>
                      <a:cubicBezTo>
                        <a:pt x="52102" y="40386"/>
                        <a:pt x="40481" y="52006"/>
                        <a:pt x="26099" y="52006"/>
                      </a:cubicBezTo>
                      <a:cubicBezTo>
                        <a:pt x="11716" y="52006"/>
                        <a:pt x="0" y="40386"/>
                        <a:pt x="0" y="26003"/>
                      </a:cubicBezTo>
                      <a:cubicBezTo>
                        <a:pt x="0" y="11620"/>
                        <a:pt x="11621" y="0"/>
                        <a:pt x="26003" y="0"/>
                      </a:cubicBezTo>
                      <a:cubicBezTo>
                        <a:pt x="40386" y="0"/>
                        <a:pt x="52102" y="11525"/>
                        <a:pt x="52102" y="26003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5" name="Graphic 3">
                  <a:extLst>
                    <a:ext uri="{FF2B5EF4-FFF2-40B4-BE49-F238E27FC236}">
                      <a16:creationId xmlns:a16="http://schemas.microsoft.com/office/drawing/2014/main" id="{2AF83A63-12B9-4771-AEA6-D2419226C837}"/>
                    </a:ext>
                  </a:extLst>
                </p:cNvPr>
                <p:cNvGrpSpPr/>
                <p:nvPr/>
              </p:nvGrpSpPr>
              <p:grpSpPr>
                <a:xfrm>
                  <a:off x="4814868" y="2420569"/>
                  <a:ext cx="21874" cy="21182"/>
                  <a:chOff x="4814868" y="2420569"/>
                  <a:chExt cx="21874" cy="21182"/>
                </a:xfrm>
                <a:solidFill>
                  <a:srgbClr val="FFFFFF">
                    <a:alpha val="50000"/>
                  </a:srgbClr>
                </a:solidFill>
              </p:grpSpPr>
              <p:sp>
                <p:nvSpPr>
                  <p:cNvPr id="46" name="Freeform: Shape 45">
                    <a:extLst>
                      <a:ext uri="{FF2B5EF4-FFF2-40B4-BE49-F238E27FC236}">
                        <a16:creationId xmlns:a16="http://schemas.microsoft.com/office/drawing/2014/main" id="{452D8E8A-0F3F-442A-932C-BFCE7AF3C3AA}"/>
                      </a:ext>
                    </a:extLst>
                  </p:cNvPr>
                  <p:cNvSpPr/>
                  <p:nvPr/>
                </p:nvSpPr>
                <p:spPr>
                  <a:xfrm>
                    <a:off x="4814868" y="2420569"/>
                    <a:ext cx="21874" cy="21182"/>
                  </a:xfrm>
                  <a:custGeom>
                    <a:avLst/>
                    <a:gdLst>
                      <a:gd name="connsiteX0" fmla="*/ 21736 w 21874"/>
                      <a:gd name="connsiteY0" fmla="*/ 2686 h 21182"/>
                      <a:gd name="connsiteX1" fmla="*/ 17164 w 21874"/>
                      <a:gd name="connsiteY1" fmla="*/ 114 h 21182"/>
                      <a:gd name="connsiteX2" fmla="*/ 114 w 21874"/>
                      <a:gd name="connsiteY2" fmla="*/ 16497 h 21182"/>
                      <a:gd name="connsiteX3" fmla="*/ 2686 w 21874"/>
                      <a:gd name="connsiteY3" fmla="*/ 21069 h 21182"/>
                      <a:gd name="connsiteX4" fmla="*/ 7258 w 21874"/>
                      <a:gd name="connsiteY4" fmla="*/ 18497 h 21182"/>
                      <a:gd name="connsiteX5" fmla="*/ 7829 w 21874"/>
                      <a:gd name="connsiteY5" fmla="*/ 16592 h 21182"/>
                      <a:gd name="connsiteX6" fmla="*/ 7924 w 21874"/>
                      <a:gd name="connsiteY6" fmla="*/ 16211 h 21182"/>
                      <a:gd name="connsiteX7" fmla="*/ 7924 w 21874"/>
                      <a:gd name="connsiteY7" fmla="*/ 16211 h 21182"/>
                      <a:gd name="connsiteX8" fmla="*/ 7924 w 21874"/>
                      <a:gd name="connsiteY8" fmla="*/ 16116 h 21182"/>
                      <a:gd name="connsiteX9" fmla="*/ 7924 w 21874"/>
                      <a:gd name="connsiteY9" fmla="*/ 16211 h 21182"/>
                      <a:gd name="connsiteX10" fmla="*/ 8210 w 21874"/>
                      <a:gd name="connsiteY10" fmla="*/ 15735 h 21182"/>
                      <a:gd name="connsiteX11" fmla="*/ 8782 w 21874"/>
                      <a:gd name="connsiteY11" fmla="*/ 14687 h 21182"/>
                      <a:gd name="connsiteX12" fmla="*/ 9448 w 21874"/>
                      <a:gd name="connsiteY12" fmla="*/ 13639 h 21182"/>
                      <a:gd name="connsiteX13" fmla="*/ 9734 w 21874"/>
                      <a:gd name="connsiteY13" fmla="*/ 13163 h 21182"/>
                      <a:gd name="connsiteX14" fmla="*/ 11449 w 21874"/>
                      <a:gd name="connsiteY14" fmla="*/ 11258 h 21182"/>
                      <a:gd name="connsiteX15" fmla="*/ 12401 w 21874"/>
                      <a:gd name="connsiteY15" fmla="*/ 10401 h 21182"/>
                      <a:gd name="connsiteX16" fmla="*/ 12782 w 21874"/>
                      <a:gd name="connsiteY16" fmla="*/ 10115 h 21182"/>
                      <a:gd name="connsiteX17" fmla="*/ 12782 w 21874"/>
                      <a:gd name="connsiteY17" fmla="*/ 10115 h 21182"/>
                      <a:gd name="connsiteX18" fmla="*/ 14878 w 21874"/>
                      <a:gd name="connsiteY18" fmla="*/ 8782 h 21182"/>
                      <a:gd name="connsiteX19" fmla="*/ 15925 w 21874"/>
                      <a:gd name="connsiteY19" fmla="*/ 8210 h 21182"/>
                      <a:gd name="connsiteX20" fmla="*/ 16402 w 21874"/>
                      <a:gd name="connsiteY20" fmla="*/ 8020 h 21182"/>
                      <a:gd name="connsiteX21" fmla="*/ 18878 w 21874"/>
                      <a:gd name="connsiteY21" fmla="*/ 7353 h 21182"/>
                      <a:gd name="connsiteX22" fmla="*/ 21736 w 21874"/>
                      <a:gd name="connsiteY22" fmla="*/ 2686 h 21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1874" h="21182">
                        <a:moveTo>
                          <a:pt x="21736" y="2686"/>
                        </a:moveTo>
                        <a:cubicBezTo>
                          <a:pt x="21069" y="685"/>
                          <a:pt x="19164" y="-362"/>
                          <a:pt x="17164" y="114"/>
                        </a:cubicBezTo>
                        <a:cubicBezTo>
                          <a:pt x="9067" y="1733"/>
                          <a:pt x="2114" y="8496"/>
                          <a:pt x="114" y="16497"/>
                        </a:cubicBezTo>
                        <a:cubicBezTo>
                          <a:pt x="-362" y="18402"/>
                          <a:pt x="685" y="20593"/>
                          <a:pt x="2686" y="21069"/>
                        </a:cubicBezTo>
                        <a:cubicBezTo>
                          <a:pt x="4591" y="21545"/>
                          <a:pt x="6781" y="20497"/>
                          <a:pt x="7258" y="18497"/>
                        </a:cubicBezTo>
                        <a:cubicBezTo>
                          <a:pt x="7448" y="17830"/>
                          <a:pt x="7639" y="17259"/>
                          <a:pt x="7829" y="16592"/>
                        </a:cubicBezTo>
                        <a:cubicBezTo>
                          <a:pt x="7829" y="16497"/>
                          <a:pt x="7924" y="16306"/>
                          <a:pt x="7924" y="16211"/>
                        </a:cubicBezTo>
                        <a:cubicBezTo>
                          <a:pt x="7924" y="16211"/>
                          <a:pt x="7924" y="16211"/>
                          <a:pt x="7924" y="16211"/>
                        </a:cubicBezTo>
                        <a:cubicBezTo>
                          <a:pt x="7924" y="16211"/>
                          <a:pt x="7924" y="16116"/>
                          <a:pt x="7924" y="16116"/>
                        </a:cubicBezTo>
                        <a:cubicBezTo>
                          <a:pt x="7924" y="16116"/>
                          <a:pt x="7924" y="16116"/>
                          <a:pt x="7924" y="16211"/>
                        </a:cubicBezTo>
                        <a:cubicBezTo>
                          <a:pt x="8020" y="16021"/>
                          <a:pt x="8115" y="15830"/>
                          <a:pt x="8210" y="15735"/>
                        </a:cubicBezTo>
                        <a:cubicBezTo>
                          <a:pt x="8401" y="15354"/>
                          <a:pt x="8591" y="14973"/>
                          <a:pt x="8782" y="14687"/>
                        </a:cubicBezTo>
                        <a:cubicBezTo>
                          <a:pt x="8972" y="14306"/>
                          <a:pt x="9258" y="14020"/>
                          <a:pt x="9448" y="13639"/>
                        </a:cubicBezTo>
                        <a:cubicBezTo>
                          <a:pt x="9544" y="13449"/>
                          <a:pt x="9639" y="13354"/>
                          <a:pt x="9734" y="13163"/>
                        </a:cubicBezTo>
                        <a:cubicBezTo>
                          <a:pt x="10306" y="12496"/>
                          <a:pt x="10877" y="11925"/>
                          <a:pt x="11449" y="11258"/>
                        </a:cubicBezTo>
                        <a:cubicBezTo>
                          <a:pt x="11734" y="10972"/>
                          <a:pt x="12020" y="10687"/>
                          <a:pt x="12401" y="10401"/>
                        </a:cubicBezTo>
                        <a:cubicBezTo>
                          <a:pt x="12496" y="10306"/>
                          <a:pt x="12687" y="10210"/>
                          <a:pt x="12782" y="10115"/>
                        </a:cubicBezTo>
                        <a:cubicBezTo>
                          <a:pt x="12782" y="10115"/>
                          <a:pt x="12782" y="10115"/>
                          <a:pt x="12782" y="10115"/>
                        </a:cubicBezTo>
                        <a:cubicBezTo>
                          <a:pt x="13449" y="9639"/>
                          <a:pt x="14211" y="9163"/>
                          <a:pt x="14878" y="8782"/>
                        </a:cubicBezTo>
                        <a:cubicBezTo>
                          <a:pt x="15259" y="8591"/>
                          <a:pt x="15640" y="8401"/>
                          <a:pt x="15925" y="8210"/>
                        </a:cubicBezTo>
                        <a:cubicBezTo>
                          <a:pt x="16116" y="8115"/>
                          <a:pt x="16211" y="8115"/>
                          <a:pt x="16402" y="8020"/>
                        </a:cubicBezTo>
                        <a:cubicBezTo>
                          <a:pt x="17259" y="7734"/>
                          <a:pt x="18021" y="7543"/>
                          <a:pt x="18878" y="7353"/>
                        </a:cubicBezTo>
                        <a:cubicBezTo>
                          <a:pt x="21069" y="6877"/>
                          <a:pt x="22307" y="4495"/>
                          <a:pt x="21736" y="2686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7" name="Freeform: Shape 46">
                    <a:extLst>
                      <a:ext uri="{FF2B5EF4-FFF2-40B4-BE49-F238E27FC236}">
                        <a16:creationId xmlns:a16="http://schemas.microsoft.com/office/drawing/2014/main" id="{9864F511-EB89-4FBD-A30A-085CF795D967}"/>
                      </a:ext>
                    </a:extLst>
                  </p:cNvPr>
                  <p:cNvSpPr/>
                  <p:nvPr/>
                </p:nvSpPr>
                <p:spPr>
                  <a:xfrm>
                    <a:off x="4822793" y="2436685"/>
                    <a:ext cx="95" cy="430"/>
                  </a:xfrm>
                  <a:custGeom>
                    <a:avLst/>
                    <a:gdLst>
                      <a:gd name="connsiteX0" fmla="*/ 0 w 95"/>
                      <a:gd name="connsiteY0" fmla="*/ 381 h 430"/>
                      <a:gd name="connsiteX1" fmla="*/ 95 w 95"/>
                      <a:gd name="connsiteY1" fmla="*/ 0 h 430"/>
                      <a:gd name="connsiteX2" fmla="*/ 95 w 95"/>
                      <a:gd name="connsiteY2" fmla="*/ 0 h 430"/>
                      <a:gd name="connsiteX3" fmla="*/ 0 w 95"/>
                      <a:gd name="connsiteY3" fmla="*/ 381 h 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" h="430">
                        <a:moveTo>
                          <a:pt x="0" y="381"/>
                        </a:moveTo>
                        <a:cubicBezTo>
                          <a:pt x="0" y="476"/>
                          <a:pt x="0" y="476"/>
                          <a:pt x="95" y="0"/>
                        </a:cubicBezTo>
                        <a:cubicBezTo>
                          <a:pt x="95" y="0"/>
                          <a:pt x="95" y="0"/>
                          <a:pt x="95" y="0"/>
                        </a:cubicBezTo>
                        <a:cubicBezTo>
                          <a:pt x="95" y="95"/>
                          <a:pt x="0" y="286"/>
                          <a:pt x="0" y="38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48" name="Graphic 3">
                <a:extLst>
                  <a:ext uri="{FF2B5EF4-FFF2-40B4-BE49-F238E27FC236}">
                    <a16:creationId xmlns:a16="http://schemas.microsoft.com/office/drawing/2014/main" id="{2AF83A63-12B9-4771-AEA6-D2419226C837}"/>
                  </a:ext>
                </a:extLst>
              </p:cNvPr>
              <p:cNvGrpSpPr/>
              <p:nvPr/>
            </p:nvGrpSpPr>
            <p:grpSpPr>
              <a:xfrm>
                <a:off x="4681061" y="2110073"/>
                <a:ext cx="85153" cy="85153"/>
                <a:chOff x="4681061" y="2110073"/>
                <a:chExt cx="85153" cy="85153"/>
              </a:xfrm>
              <a:solidFill>
                <a:srgbClr val="FFFFFF">
                  <a:alpha val="50000"/>
                </a:srgbClr>
              </a:solidFill>
            </p:grpSpPr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FA6DFD3A-16AE-46B5-B47E-364E3279609F}"/>
                    </a:ext>
                  </a:extLst>
                </p:cNvPr>
                <p:cNvSpPr/>
                <p:nvPr/>
              </p:nvSpPr>
              <p:spPr>
                <a:xfrm>
                  <a:off x="4681061" y="2110073"/>
                  <a:ext cx="85153" cy="85153"/>
                </a:xfrm>
                <a:custGeom>
                  <a:avLst/>
                  <a:gdLst>
                    <a:gd name="connsiteX0" fmla="*/ 85153 w 85153"/>
                    <a:gd name="connsiteY0" fmla="*/ 42577 h 85153"/>
                    <a:gd name="connsiteX1" fmla="*/ 42577 w 85153"/>
                    <a:gd name="connsiteY1" fmla="*/ 85154 h 85153"/>
                    <a:gd name="connsiteX2" fmla="*/ 0 w 85153"/>
                    <a:gd name="connsiteY2" fmla="*/ 42577 h 85153"/>
                    <a:gd name="connsiteX3" fmla="*/ 42577 w 85153"/>
                    <a:gd name="connsiteY3" fmla="*/ 0 h 85153"/>
                    <a:gd name="connsiteX4" fmla="*/ 85153 w 85153"/>
                    <a:gd name="connsiteY4" fmla="*/ 42577 h 85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153" h="85153">
                      <a:moveTo>
                        <a:pt x="85153" y="42577"/>
                      </a:moveTo>
                      <a:cubicBezTo>
                        <a:pt x="85153" y="66104"/>
                        <a:pt x="66103" y="85154"/>
                        <a:pt x="42577" y="85154"/>
                      </a:cubicBezTo>
                      <a:cubicBezTo>
                        <a:pt x="19050" y="85154"/>
                        <a:pt x="0" y="66104"/>
                        <a:pt x="0" y="42577"/>
                      </a:cubicBezTo>
                      <a:cubicBezTo>
                        <a:pt x="0" y="19050"/>
                        <a:pt x="19050" y="0"/>
                        <a:pt x="42577" y="0"/>
                      </a:cubicBezTo>
                      <a:cubicBezTo>
                        <a:pt x="66103" y="0"/>
                        <a:pt x="85153" y="19050"/>
                        <a:pt x="85153" y="42577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50" name="Graphic 3">
                  <a:extLst>
                    <a:ext uri="{FF2B5EF4-FFF2-40B4-BE49-F238E27FC236}">
                      <a16:creationId xmlns:a16="http://schemas.microsoft.com/office/drawing/2014/main" id="{2AF83A63-12B9-4771-AEA6-D2419226C837}"/>
                    </a:ext>
                  </a:extLst>
                </p:cNvPr>
                <p:cNvGrpSpPr/>
                <p:nvPr/>
              </p:nvGrpSpPr>
              <p:grpSpPr>
                <a:xfrm>
                  <a:off x="4688692" y="2115259"/>
                  <a:ext cx="35747" cy="34616"/>
                  <a:chOff x="4688692" y="2115259"/>
                  <a:chExt cx="35747" cy="34616"/>
                </a:xfrm>
                <a:solidFill>
                  <a:srgbClr val="FFFFFF">
                    <a:alpha val="50000"/>
                  </a:srgbClr>
                </a:solidFill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540C0A37-F444-4C0E-9793-8D5C3908929A}"/>
                      </a:ext>
                    </a:extLst>
                  </p:cNvPr>
                  <p:cNvSpPr/>
                  <p:nvPr/>
                </p:nvSpPr>
                <p:spPr>
                  <a:xfrm>
                    <a:off x="4688692" y="2115259"/>
                    <a:ext cx="35747" cy="34616"/>
                  </a:xfrm>
                  <a:custGeom>
                    <a:avLst/>
                    <a:gdLst>
                      <a:gd name="connsiteX0" fmla="*/ 35517 w 35747"/>
                      <a:gd name="connsiteY0" fmla="*/ 4434 h 34616"/>
                      <a:gd name="connsiteX1" fmla="*/ 27992 w 35747"/>
                      <a:gd name="connsiteY1" fmla="*/ 148 h 34616"/>
                      <a:gd name="connsiteX2" fmla="*/ 179 w 35747"/>
                      <a:gd name="connsiteY2" fmla="*/ 26913 h 34616"/>
                      <a:gd name="connsiteX3" fmla="*/ 4465 w 35747"/>
                      <a:gd name="connsiteY3" fmla="*/ 34438 h 34616"/>
                      <a:gd name="connsiteX4" fmla="*/ 11990 w 35747"/>
                      <a:gd name="connsiteY4" fmla="*/ 30151 h 34616"/>
                      <a:gd name="connsiteX5" fmla="*/ 12943 w 35747"/>
                      <a:gd name="connsiteY5" fmla="*/ 27103 h 34616"/>
                      <a:gd name="connsiteX6" fmla="*/ 13133 w 35747"/>
                      <a:gd name="connsiteY6" fmla="*/ 26532 h 34616"/>
                      <a:gd name="connsiteX7" fmla="*/ 13133 w 35747"/>
                      <a:gd name="connsiteY7" fmla="*/ 26532 h 34616"/>
                      <a:gd name="connsiteX8" fmla="*/ 13228 w 35747"/>
                      <a:gd name="connsiteY8" fmla="*/ 26341 h 34616"/>
                      <a:gd name="connsiteX9" fmla="*/ 13228 w 35747"/>
                      <a:gd name="connsiteY9" fmla="*/ 26437 h 34616"/>
                      <a:gd name="connsiteX10" fmla="*/ 13609 w 35747"/>
                      <a:gd name="connsiteY10" fmla="*/ 25579 h 34616"/>
                      <a:gd name="connsiteX11" fmla="*/ 14562 w 35747"/>
                      <a:gd name="connsiteY11" fmla="*/ 23770 h 34616"/>
                      <a:gd name="connsiteX12" fmla="*/ 15610 w 35747"/>
                      <a:gd name="connsiteY12" fmla="*/ 22055 h 34616"/>
                      <a:gd name="connsiteX13" fmla="*/ 16181 w 35747"/>
                      <a:gd name="connsiteY13" fmla="*/ 21293 h 34616"/>
                      <a:gd name="connsiteX14" fmla="*/ 18943 w 35747"/>
                      <a:gd name="connsiteY14" fmla="*/ 18245 h 34616"/>
                      <a:gd name="connsiteX15" fmla="*/ 20467 w 35747"/>
                      <a:gd name="connsiteY15" fmla="*/ 16912 h 34616"/>
                      <a:gd name="connsiteX16" fmla="*/ 21039 w 35747"/>
                      <a:gd name="connsiteY16" fmla="*/ 16435 h 34616"/>
                      <a:gd name="connsiteX17" fmla="*/ 21039 w 35747"/>
                      <a:gd name="connsiteY17" fmla="*/ 16435 h 34616"/>
                      <a:gd name="connsiteX18" fmla="*/ 24468 w 35747"/>
                      <a:gd name="connsiteY18" fmla="*/ 14245 h 34616"/>
                      <a:gd name="connsiteX19" fmla="*/ 26278 w 35747"/>
                      <a:gd name="connsiteY19" fmla="*/ 13387 h 34616"/>
                      <a:gd name="connsiteX20" fmla="*/ 27040 w 35747"/>
                      <a:gd name="connsiteY20" fmla="*/ 13102 h 34616"/>
                      <a:gd name="connsiteX21" fmla="*/ 31135 w 35747"/>
                      <a:gd name="connsiteY21" fmla="*/ 11959 h 34616"/>
                      <a:gd name="connsiteX22" fmla="*/ 35517 w 35747"/>
                      <a:gd name="connsiteY22" fmla="*/ 4434 h 34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5747" h="34616">
                        <a:moveTo>
                          <a:pt x="35517" y="4434"/>
                        </a:moveTo>
                        <a:cubicBezTo>
                          <a:pt x="34469" y="1100"/>
                          <a:pt x="31421" y="-519"/>
                          <a:pt x="27992" y="148"/>
                        </a:cubicBezTo>
                        <a:cubicBezTo>
                          <a:pt x="14657" y="2815"/>
                          <a:pt x="3418" y="13768"/>
                          <a:pt x="179" y="26913"/>
                        </a:cubicBezTo>
                        <a:cubicBezTo>
                          <a:pt x="-583" y="29961"/>
                          <a:pt x="1132" y="33676"/>
                          <a:pt x="4465" y="34438"/>
                        </a:cubicBezTo>
                        <a:cubicBezTo>
                          <a:pt x="7609" y="35200"/>
                          <a:pt x="11133" y="33485"/>
                          <a:pt x="11990" y="30151"/>
                        </a:cubicBezTo>
                        <a:cubicBezTo>
                          <a:pt x="12276" y="29104"/>
                          <a:pt x="12657" y="28056"/>
                          <a:pt x="12943" y="27103"/>
                        </a:cubicBezTo>
                        <a:cubicBezTo>
                          <a:pt x="12943" y="26913"/>
                          <a:pt x="13038" y="26722"/>
                          <a:pt x="13133" y="26532"/>
                        </a:cubicBezTo>
                        <a:cubicBezTo>
                          <a:pt x="13133" y="26532"/>
                          <a:pt x="13133" y="26532"/>
                          <a:pt x="13133" y="26532"/>
                        </a:cubicBezTo>
                        <a:cubicBezTo>
                          <a:pt x="13133" y="26437"/>
                          <a:pt x="13133" y="26437"/>
                          <a:pt x="13228" y="26341"/>
                        </a:cubicBezTo>
                        <a:cubicBezTo>
                          <a:pt x="13228" y="26437"/>
                          <a:pt x="13228" y="26437"/>
                          <a:pt x="13228" y="26437"/>
                        </a:cubicBezTo>
                        <a:cubicBezTo>
                          <a:pt x="13324" y="26151"/>
                          <a:pt x="13514" y="25865"/>
                          <a:pt x="13609" y="25579"/>
                        </a:cubicBezTo>
                        <a:cubicBezTo>
                          <a:pt x="13895" y="25008"/>
                          <a:pt x="14276" y="24341"/>
                          <a:pt x="14562" y="23770"/>
                        </a:cubicBezTo>
                        <a:cubicBezTo>
                          <a:pt x="14943" y="23198"/>
                          <a:pt x="15229" y="22627"/>
                          <a:pt x="15610" y="22055"/>
                        </a:cubicBezTo>
                        <a:cubicBezTo>
                          <a:pt x="15800" y="21769"/>
                          <a:pt x="15991" y="21579"/>
                          <a:pt x="16181" y="21293"/>
                        </a:cubicBezTo>
                        <a:cubicBezTo>
                          <a:pt x="17038" y="20245"/>
                          <a:pt x="17991" y="19198"/>
                          <a:pt x="18943" y="18245"/>
                        </a:cubicBezTo>
                        <a:cubicBezTo>
                          <a:pt x="19420" y="17769"/>
                          <a:pt x="19991" y="17293"/>
                          <a:pt x="20467" y="16912"/>
                        </a:cubicBezTo>
                        <a:cubicBezTo>
                          <a:pt x="20563" y="16816"/>
                          <a:pt x="20944" y="16531"/>
                          <a:pt x="21039" y="16435"/>
                        </a:cubicBezTo>
                        <a:cubicBezTo>
                          <a:pt x="21039" y="16435"/>
                          <a:pt x="21039" y="16435"/>
                          <a:pt x="21039" y="16435"/>
                        </a:cubicBezTo>
                        <a:cubicBezTo>
                          <a:pt x="22182" y="15673"/>
                          <a:pt x="23325" y="14911"/>
                          <a:pt x="24468" y="14245"/>
                        </a:cubicBezTo>
                        <a:cubicBezTo>
                          <a:pt x="25039" y="13959"/>
                          <a:pt x="25611" y="13673"/>
                          <a:pt x="26278" y="13387"/>
                        </a:cubicBezTo>
                        <a:cubicBezTo>
                          <a:pt x="26563" y="13292"/>
                          <a:pt x="26849" y="13197"/>
                          <a:pt x="27040" y="13102"/>
                        </a:cubicBezTo>
                        <a:cubicBezTo>
                          <a:pt x="28373" y="12625"/>
                          <a:pt x="29707" y="12244"/>
                          <a:pt x="31135" y="11959"/>
                        </a:cubicBezTo>
                        <a:cubicBezTo>
                          <a:pt x="34374" y="11197"/>
                          <a:pt x="36469" y="7387"/>
                          <a:pt x="35517" y="4434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89E28EB6-4490-4647-89FD-BF19557C7C3F}"/>
                      </a:ext>
                    </a:extLst>
                  </p:cNvPr>
                  <p:cNvSpPr/>
                  <p:nvPr/>
                </p:nvSpPr>
                <p:spPr>
                  <a:xfrm>
                    <a:off x="4701635" y="2141696"/>
                    <a:ext cx="190" cy="769"/>
                  </a:xfrm>
                  <a:custGeom>
                    <a:avLst/>
                    <a:gdLst>
                      <a:gd name="connsiteX0" fmla="*/ 0 w 190"/>
                      <a:gd name="connsiteY0" fmla="*/ 667 h 769"/>
                      <a:gd name="connsiteX1" fmla="*/ 190 w 190"/>
                      <a:gd name="connsiteY1" fmla="*/ 0 h 769"/>
                      <a:gd name="connsiteX2" fmla="*/ 190 w 190"/>
                      <a:gd name="connsiteY2" fmla="*/ 0 h 769"/>
                      <a:gd name="connsiteX3" fmla="*/ 0 w 190"/>
                      <a:gd name="connsiteY3" fmla="*/ 667 h 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0" h="769">
                        <a:moveTo>
                          <a:pt x="0" y="667"/>
                        </a:moveTo>
                        <a:cubicBezTo>
                          <a:pt x="0" y="857"/>
                          <a:pt x="0" y="857"/>
                          <a:pt x="190" y="0"/>
                        </a:cubicBezTo>
                        <a:cubicBezTo>
                          <a:pt x="190" y="0"/>
                          <a:pt x="190" y="0"/>
                          <a:pt x="190" y="0"/>
                        </a:cubicBezTo>
                        <a:cubicBezTo>
                          <a:pt x="190" y="191"/>
                          <a:pt x="95" y="381"/>
                          <a:pt x="0" y="667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grpSp>
        <p:nvGrpSpPr>
          <p:cNvPr id="59" name="Graphic 3">
            <a:extLst>
              <a:ext uri="{FF2B5EF4-FFF2-40B4-BE49-F238E27FC236}">
                <a16:creationId xmlns:a16="http://schemas.microsoft.com/office/drawing/2014/main" id="{2AF83A63-12B9-4771-AEA6-D2419226C837}"/>
              </a:ext>
            </a:extLst>
          </p:cNvPr>
          <p:cNvGrpSpPr/>
          <p:nvPr/>
        </p:nvGrpSpPr>
        <p:grpSpPr>
          <a:xfrm>
            <a:off x="10984072" y="850988"/>
            <a:ext cx="1632353" cy="1889091"/>
            <a:chOff x="7134081" y="2714625"/>
            <a:chExt cx="482938" cy="477678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22D86C1-D285-4D5E-88CE-567549318AD3}"/>
                </a:ext>
              </a:extLst>
            </p:cNvPr>
            <p:cNvSpPr/>
            <p:nvPr/>
          </p:nvSpPr>
          <p:spPr>
            <a:xfrm>
              <a:off x="7134081" y="2784695"/>
              <a:ext cx="482938" cy="403871"/>
            </a:xfrm>
            <a:custGeom>
              <a:avLst/>
              <a:gdLst>
                <a:gd name="connsiteX0" fmla="*/ 447865 w 447865"/>
                <a:gd name="connsiteY0" fmla="*/ 223933 h 447865"/>
                <a:gd name="connsiteX1" fmla="*/ 223933 w 447865"/>
                <a:gd name="connsiteY1" fmla="*/ 447866 h 447865"/>
                <a:gd name="connsiteX2" fmla="*/ 0 w 447865"/>
                <a:gd name="connsiteY2" fmla="*/ 223933 h 447865"/>
                <a:gd name="connsiteX3" fmla="*/ 223933 w 447865"/>
                <a:gd name="connsiteY3" fmla="*/ 0 h 447865"/>
                <a:gd name="connsiteX4" fmla="*/ 447865 w 447865"/>
                <a:gd name="connsiteY4" fmla="*/ 223933 h 44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7865" h="447865">
                  <a:moveTo>
                    <a:pt x="447865" y="223933"/>
                  </a:moveTo>
                  <a:cubicBezTo>
                    <a:pt x="447865" y="347607"/>
                    <a:pt x="347607" y="447866"/>
                    <a:pt x="223933" y="447866"/>
                  </a:cubicBezTo>
                  <a:cubicBezTo>
                    <a:pt x="100258" y="447866"/>
                    <a:pt x="0" y="347607"/>
                    <a:pt x="0" y="223933"/>
                  </a:cubicBezTo>
                  <a:cubicBezTo>
                    <a:pt x="0" y="100258"/>
                    <a:pt x="100258" y="0"/>
                    <a:pt x="223933" y="0"/>
                  </a:cubicBezTo>
                  <a:cubicBezTo>
                    <a:pt x="347607" y="0"/>
                    <a:pt x="447865" y="100258"/>
                    <a:pt x="447865" y="223933"/>
                  </a:cubicBez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grpSp>
          <p:nvGrpSpPr>
            <p:cNvPr id="62" name="Graphic 3">
              <a:extLst>
                <a:ext uri="{FF2B5EF4-FFF2-40B4-BE49-F238E27FC236}">
                  <a16:creationId xmlns:a16="http://schemas.microsoft.com/office/drawing/2014/main" id="{2AF83A63-12B9-4771-AEA6-D2419226C837}"/>
                </a:ext>
              </a:extLst>
            </p:cNvPr>
            <p:cNvGrpSpPr/>
            <p:nvPr/>
          </p:nvGrpSpPr>
          <p:grpSpPr>
            <a:xfrm>
              <a:off x="7192794" y="2714625"/>
              <a:ext cx="412346" cy="477678"/>
              <a:chOff x="7192794" y="2714625"/>
              <a:chExt cx="412346" cy="477678"/>
            </a:xfrm>
          </p:grpSpPr>
          <p:grpSp>
            <p:nvGrpSpPr>
              <p:cNvPr id="63" name="Graphic 3">
                <a:extLst>
                  <a:ext uri="{FF2B5EF4-FFF2-40B4-BE49-F238E27FC236}">
                    <a16:creationId xmlns:a16="http://schemas.microsoft.com/office/drawing/2014/main" id="{2AF83A63-12B9-4771-AEA6-D2419226C837}"/>
                  </a:ext>
                </a:extLst>
              </p:cNvPr>
              <p:cNvGrpSpPr/>
              <p:nvPr/>
            </p:nvGrpSpPr>
            <p:grpSpPr>
              <a:xfrm>
                <a:off x="7251435" y="2747581"/>
                <a:ext cx="234928" cy="444722"/>
                <a:chOff x="7251435" y="2747581"/>
                <a:chExt cx="234928" cy="444722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834AA0E4-2C2B-41CF-B5B7-2E28CC945AB1}"/>
                    </a:ext>
                  </a:extLst>
                </p:cNvPr>
                <p:cNvSpPr/>
                <p:nvPr/>
              </p:nvSpPr>
              <p:spPr>
                <a:xfrm>
                  <a:off x="7351490" y="2747581"/>
                  <a:ext cx="40100" cy="58864"/>
                </a:xfrm>
                <a:custGeom>
                  <a:avLst/>
                  <a:gdLst>
                    <a:gd name="connsiteX0" fmla="*/ 0 w 40100"/>
                    <a:gd name="connsiteY0" fmla="*/ 0 h 58864"/>
                    <a:gd name="connsiteX1" fmla="*/ 40100 w 40100"/>
                    <a:gd name="connsiteY1" fmla="*/ 0 h 58864"/>
                    <a:gd name="connsiteX2" fmla="*/ 40100 w 40100"/>
                    <a:gd name="connsiteY2" fmla="*/ 58864 h 58864"/>
                    <a:gd name="connsiteX3" fmla="*/ 0 w 40100"/>
                    <a:gd name="connsiteY3" fmla="*/ 58864 h 58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100" h="58864">
                      <a:moveTo>
                        <a:pt x="0" y="0"/>
                      </a:moveTo>
                      <a:lnTo>
                        <a:pt x="40100" y="0"/>
                      </a:lnTo>
                      <a:lnTo>
                        <a:pt x="40100" y="58864"/>
                      </a:lnTo>
                      <a:lnTo>
                        <a:pt x="0" y="58864"/>
                      </a:lnTo>
                      <a:close/>
                    </a:path>
                  </a:pathLst>
                </a:custGeom>
                <a:solidFill>
                  <a:srgbClr val="4D59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B8554CCD-2160-47A2-A422-BD78EA97D119}"/>
                    </a:ext>
                  </a:extLst>
                </p:cNvPr>
                <p:cNvSpPr/>
                <p:nvPr/>
              </p:nvSpPr>
              <p:spPr>
                <a:xfrm>
                  <a:off x="7251435" y="2747581"/>
                  <a:ext cx="100817" cy="33517"/>
                </a:xfrm>
                <a:custGeom>
                  <a:avLst/>
                  <a:gdLst>
                    <a:gd name="connsiteX0" fmla="*/ 709 w 100817"/>
                    <a:gd name="connsiteY0" fmla="*/ 27527 h 33517"/>
                    <a:gd name="connsiteX1" fmla="*/ 709 w 100817"/>
                    <a:gd name="connsiteY1" fmla="*/ 27527 h 33517"/>
                    <a:gd name="connsiteX2" fmla="*/ 5948 w 100817"/>
                    <a:gd name="connsiteY2" fmla="*/ 15145 h 33517"/>
                    <a:gd name="connsiteX3" fmla="*/ 43477 w 100817"/>
                    <a:gd name="connsiteY3" fmla="*/ 0 h 33517"/>
                    <a:gd name="connsiteX4" fmla="*/ 100817 w 100817"/>
                    <a:gd name="connsiteY4" fmla="*/ 0 h 33517"/>
                    <a:gd name="connsiteX5" fmla="*/ 100817 w 100817"/>
                    <a:gd name="connsiteY5" fmla="*/ 19050 h 33517"/>
                    <a:gd name="connsiteX6" fmla="*/ 47191 w 100817"/>
                    <a:gd name="connsiteY6" fmla="*/ 19050 h 33517"/>
                    <a:gd name="connsiteX7" fmla="*/ 13092 w 100817"/>
                    <a:gd name="connsiteY7" fmla="*/ 32861 h 33517"/>
                    <a:gd name="connsiteX8" fmla="*/ 709 w 100817"/>
                    <a:gd name="connsiteY8" fmla="*/ 27527 h 33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817" h="33517">
                      <a:moveTo>
                        <a:pt x="709" y="27527"/>
                      </a:moveTo>
                      <a:lnTo>
                        <a:pt x="709" y="27527"/>
                      </a:lnTo>
                      <a:cubicBezTo>
                        <a:pt x="-1291" y="22669"/>
                        <a:pt x="1090" y="17145"/>
                        <a:pt x="5948" y="15145"/>
                      </a:cubicBezTo>
                      <a:lnTo>
                        <a:pt x="43477" y="0"/>
                      </a:lnTo>
                      <a:lnTo>
                        <a:pt x="100817" y="0"/>
                      </a:lnTo>
                      <a:lnTo>
                        <a:pt x="100817" y="19050"/>
                      </a:lnTo>
                      <a:lnTo>
                        <a:pt x="47191" y="19050"/>
                      </a:lnTo>
                      <a:lnTo>
                        <a:pt x="13092" y="32861"/>
                      </a:lnTo>
                      <a:cubicBezTo>
                        <a:pt x="8234" y="34766"/>
                        <a:pt x="2710" y="32385"/>
                        <a:pt x="709" y="27527"/>
                      </a:cubicBezTo>
                      <a:close/>
                    </a:path>
                  </a:pathLst>
                </a:custGeom>
                <a:solidFill>
                  <a:srgbClr val="4D597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34E83EED-F9B5-46D5-8363-D20BE45E17B2}"/>
                    </a:ext>
                  </a:extLst>
                </p:cNvPr>
                <p:cNvSpPr/>
                <p:nvPr/>
              </p:nvSpPr>
              <p:spPr>
                <a:xfrm>
                  <a:off x="7324820" y="2802445"/>
                  <a:ext cx="93440" cy="52482"/>
                </a:xfrm>
                <a:custGeom>
                  <a:avLst/>
                  <a:gdLst>
                    <a:gd name="connsiteX0" fmla="*/ 88106 w 93440"/>
                    <a:gd name="connsiteY0" fmla="*/ 52483 h 52482"/>
                    <a:gd name="connsiteX1" fmla="*/ 5334 w 93440"/>
                    <a:gd name="connsiteY1" fmla="*/ 52483 h 52482"/>
                    <a:gd name="connsiteX2" fmla="*/ 0 w 93440"/>
                    <a:gd name="connsiteY2" fmla="*/ 47149 h 52482"/>
                    <a:gd name="connsiteX3" fmla="*/ 0 w 93440"/>
                    <a:gd name="connsiteY3" fmla="*/ 5334 h 52482"/>
                    <a:gd name="connsiteX4" fmla="*/ 5334 w 93440"/>
                    <a:gd name="connsiteY4" fmla="*/ 0 h 52482"/>
                    <a:gd name="connsiteX5" fmla="*/ 88106 w 93440"/>
                    <a:gd name="connsiteY5" fmla="*/ 0 h 52482"/>
                    <a:gd name="connsiteX6" fmla="*/ 93440 w 93440"/>
                    <a:gd name="connsiteY6" fmla="*/ 5334 h 52482"/>
                    <a:gd name="connsiteX7" fmla="*/ 93440 w 93440"/>
                    <a:gd name="connsiteY7" fmla="*/ 47149 h 52482"/>
                    <a:gd name="connsiteX8" fmla="*/ 88106 w 93440"/>
                    <a:gd name="connsiteY8" fmla="*/ 52483 h 52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440" h="52482">
                      <a:moveTo>
                        <a:pt x="88106" y="52483"/>
                      </a:moveTo>
                      <a:lnTo>
                        <a:pt x="5334" y="52483"/>
                      </a:lnTo>
                      <a:cubicBezTo>
                        <a:pt x="2381" y="52483"/>
                        <a:pt x="0" y="50102"/>
                        <a:pt x="0" y="47149"/>
                      </a:cubicBezTo>
                      <a:lnTo>
                        <a:pt x="0" y="5334"/>
                      </a:lnTo>
                      <a:cubicBezTo>
                        <a:pt x="0" y="2381"/>
                        <a:pt x="2381" y="0"/>
                        <a:pt x="5334" y="0"/>
                      </a:cubicBezTo>
                      <a:lnTo>
                        <a:pt x="88106" y="0"/>
                      </a:lnTo>
                      <a:cubicBezTo>
                        <a:pt x="91059" y="0"/>
                        <a:pt x="93440" y="2381"/>
                        <a:pt x="93440" y="5334"/>
                      </a:cubicBezTo>
                      <a:lnTo>
                        <a:pt x="93440" y="47149"/>
                      </a:lnTo>
                      <a:cubicBezTo>
                        <a:pt x="93440" y="50102"/>
                        <a:pt x="91059" y="52483"/>
                        <a:pt x="88106" y="52483"/>
                      </a:cubicBezTo>
                      <a:close/>
                    </a:path>
                  </a:pathLst>
                </a:custGeom>
                <a:solidFill>
                  <a:srgbClr val="343C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059E2A14-418C-4D67-B0E6-80A17E1BF6D2}"/>
                    </a:ext>
                  </a:extLst>
                </p:cNvPr>
                <p:cNvSpPr/>
                <p:nvPr/>
              </p:nvSpPr>
              <p:spPr>
                <a:xfrm>
                  <a:off x="7256716" y="2845117"/>
                  <a:ext cx="229647" cy="347186"/>
                </a:xfrm>
                <a:custGeom>
                  <a:avLst/>
                  <a:gdLst>
                    <a:gd name="connsiteX0" fmla="*/ 216313 w 229647"/>
                    <a:gd name="connsiteY0" fmla="*/ 347186 h 347186"/>
                    <a:gd name="connsiteX1" fmla="*/ 13335 w 229647"/>
                    <a:gd name="connsiteY1" fmla="*/ 347186 h 347186"/>
                    <a:gd name="connsiteX2" fmla="*/ 0 w 229647"/>
                    <a:gd name="connsiteY2" fmla="*/ 333851 h 347186"/>
                    <a:gd name="connsiteX3" fmla="*/ 0 w 229647"/>
                    <a:gd name="connsiteY3" fmla="*/ 86106 h 347186"/>
                    <a:gd name="connsiteX4" fmla="*/ 86106 w 229647"/>
                    <a:gd name="connsiteY4" fmla="*/ 0 h 347186"/>
                    <a:gd name="connsiteX5" fmla="*/ 143542 w 229647"/>
                    <a:gd name="connsiteY5" fmla="*/ 0 h 347186"/>
                    <a:gd name="connsiteX6" fmla="*/ 229648 w 229647"/>
                    <a:gd name="connsiteY6" fmla="*/ 86106 h 347186"/>
                    <a:gd name="connsiteX7" fmla="*/ 229648 w 229647"/>
                    <a:gd name="connsiteY7" fmla="*/ 333851 h 347186"/>
                    <a:gd name="connsiteX8" fmla="*/ 216313 w 229647"/>
                    <a:gd name="connsiteY8" fmla="*/ 347186 h 34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647" h="347186">
                      <a:moveTo>
                        <a:pt x="216313" y="347186"/>
                      </a:moveTo>
                      <a:lnTo>
                        <a:pt x="13335" y="347186"/>
                      </a:lnTo>
                      <a:cubicBezTo>
                        <a:pt x="6001" y="347186"/>
                        <a:pt x="0" y="341186"/>
                        <a:pt x="0" y="333851"/>
                      </a:cubicBezTo>
                      <a:lnTo>
                        <a:pt x="0" y="86106"/>
                      </a:lnTo>
                      <a:cubicBezTo>
                        <a:pt x="0" y="38576"/>
                        <a:pt x="38576" y="0"/>
                        <a:pt x="86106" y="0"/>
                      </a:cubicBezTo>
                      <a:lnTo>
                        <a:pt x="143542" y="0"/>
                      </a:lnTo>
                      <a:cubicBezTo>
                        <a:pt x="191072" y="0"/>
                        <a:pt x="229648" y="38576"/>
                        <a:pt x="229648" y="86106"/>
                      </a:cubicBezTo>
                      <a:lnTo>
                        <a:pt x="229648" y="333851"/>
                      </a:lnTo>
                      <a:cubicBezTo>
                        <a:pt x="229648" y="341281"/>
                        <a:pt x="223647" y="347186"/>
                        <a:pt x="216313" y="347186"/>
                      </a:cubicBezTo>
                      <a:close/>
                    </a:path>
                  </a:pathLst>
                </a:custGeom>
                <a:solidFill>
                  <a:srgbClr val="518E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6B51BD08-394D-428E-A6D6-941DE90BF7D7}"/>
                    </a:ext>
                  </a:extLst>
                </p:cNvPr>
                <p:cNvSpPr/>
                <p:nvPr/>
              </p:nvSpPr>
              <p:spPr>
                <a:xfrm>
                  <a:off x="7256716" y="2968180"/>
                  <a:ext cx="195929" cy="148494"/>
                </a:xfrm>
                <a:custGeom>
                  <a:avLst/>
                  <a:gdLst>
                    <a:gd name="connsiteX0" fmla="*/ 0 w 195929"/>
                    <a:gd name="connsiteY0" fmla="*/ 0 h 148494"/>
                    <a:gd name="connsiteX1" fmla="*/ 195929 w 195929"/>
                    <a:gd name="connsiteY1" fmla="*/ 0 h 148494"/>
                    <a:gd name="connsiteX2" fmla="*/ 195929 w 195929"/>
                    <a:gd name="connsiteY2" fmla="*/ 148495 h 148494"/>
                    <a:gd name="connsiteX3" fmla="*/ 0 w 195929"/>
                    <a:gd name="connsiteY3" fmla="*/ 148495 h 14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929" h="148494">
                      <a:moveTo>
                        <a:pt x="0" y="0"/>
                      </a:moveTo>
                      <a:lnTo>
                        <a:pt x="195929" y="0"/>
                      </a:lnTo>
                      <a:lnTo>
                        <a:pt x="195929" y="148495"/>
                      </a:lnTo>
                      <a:lnTo>
                        <a:pt x="0" y="148495"/>
                      </a:ln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4F68310-096B-4FE9-8DA2-23A64EAC6973}"/>
                  </a:ext>
                </a:extLst>
              </p:cNvPr>
              <p:cNvSpPr/>
              <p:nvPr/>
            </p:nvSpPr>
            <p:spPr>
              <a:xfrm>
                <a:off x="7301843" y="2989706"/>
                <a:ext cx="105441" cy="105441"/>
              </a:xfrm>
              <a:custGeom>
                <a:avLst/>
                <a:gdLst>
                  <a:gd name="connsiteX0" fmla="*/ 105442 w 105441"/>
                  <a:gd name="connsiteY0" fmla="*/ 35052 h 105441"/>
                  <a:gd name="connsiteX1" fmla="*/ 70390 w 105441"/>
                  <a:gd name="connsiteY1" fmla="*/ 35052 h 105441"/>
                  <a:gd name="connsiteX2" fmla="*/ 70390 w 105441"/>
                  <a:gd name="connsiteY2" fmla="*/ 0 h 105441"/>
                  <a:gd name="connsiteX3" fmla="*/ 35052 w 105441"/>
                  <a:gd name="connsiteY3" fmla="*/ 0 h 105441"/>
                  <a:gd name="connsiteX4" fmla="*/ 35052 w 105441"/>
                  <a:gd name="connsiteY4" fmla="*/ 35052 h 105441"/>
                  <a:gd name="connsiteX5" fmla="*/ 0 w 105441"/>
                  <a:gd name="connsiteY5" fmla="*/ 35052 h 105441"/>
                  <a:gd name="connsiteX6" fmla="*/ 0 w 105441"/>
                  <a:gd name="connsiteY6" fmla="*/ 70390 h 105441"/>
                  <a:gd name="connsiteX7" fmla="*/ 35052 w 105441"/>
                  <a:gd name="connsiteY7" fmla="*/ 70390 h 105441"/>
                  <a:gd name="connsiteX8" fmla="*/ 35052 w 105441"/>
                  <a:gd name="connsiteY8" fmla="*/ 105442 h 105441"/>
                  <a:gd name="connsiteX9" fmla="*/ 70390 w 105441"/>
                  <a:gd name="connsiteY9" fmla="*/ 105442 h 105441"/>
                  <a:gd name="connsiteX10" fmla="*/ 70390 w 105441"/>
                  <a:gd name="connsiteY10" fmla="*/ 70390 h 105441"/>
                  <a:gd name="connsiteX11" fmla="*/ 105442 w 105441"/>
                  <a:gd name="connsiteY11" fmla="*/ 70390 h 105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5441" h="105441">
                    <a:moveTo>
                      <a:pt x="105442" y="35052"/>
                    </a:moveTo>
                    <a:lnTo>
                      <a:pt x="70390" y="35052"/>
                    </a:lnTo>
                    <a:lnTo>
                      <a:pt x="70390" y="0"/>
                    </a:lnTo>
                    <a:lnTo>
                      <a:pt x="35052" y="0"/>
                    </a:lnTo>
                    <a:lnTo>
                      <a:pt x="35052" y="35052"/>
                    </a:lnTo>
                    <a:lnTo>
                      <a:pt x="0" y="35052"/>
                    </a:lnTo>
                    <a:lnTo>
                      <a:pt x="0" y="70390"/>
                    </a:lnTo>
                    <a:lnTo>
                      <a:pt x="35052" y="70390"/>
                    </a:lnTo>
                    <a:lnTo>
                      <a:pt x="35052" y="105442"/>
                    </a:lnTo>
                    <a:lnTo>
                      <a:pt x="70390" y="105442"/>
                    </a:lnTo>
                    <a:lnTo>
                      <a:pt x="70390" y="70390"/>
                    </a:lnTo>
                    <a:lnTo>
                      <a:pt x="105442" y="70390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2CF489F-D758-4589-BB5D-1B300C1D2AD0}"/>
                  </a:ext>
                </a:extLst>
              </p:cNvPr>
              <p:cNvSpPr/>
              <p:nvPr/>
            </p:nvSpPr>
            <p:spPr>
              <a:xfrm>
                <a:off x="7500012" y="2854927"/>
                <a:ext cx="62007" cy="62007"/>
              </a:xfrm>
              <a:custGeom>
                <a:avLst/>
                <a:gdLst>
                  <a:gd name="connsiteX0" fmla="*/ 62008 w 62007"/>
                  <a:gd name="connsiteY0" fmla="*/ 20669 h 62007"/>
                  <a:gd name="connsiteX1" fmla="*/ 41434 w 62007"/>
                  <a:gd name="connsiteY1" fmla="*/ 20669 h 62007"/>
                  <a:gd name="connsiteX2" fmla="*/ 41434 w 62007"/>
                  <a:gd name="connsiteY2" fmla="*/ 0 h 62007"/>
                  <a:gd name="connsiteX3" fmla="*/ 20669 w 62007"/>
                  <a:gd name="connsiteY3" fmla="*/ 0 h 62007"/>
                  <a:gd name="connsiteX4" fmla="*/ 20669 w 62007"/>
                  <a:gd name="connsiteY4" fmla="*/ 20669 h 62007"/>
                  <a:gd name="connsiteX5" fmla="*/ 0 w 62007"/>
                  <a:gd name="connsiteY5" fmla="*/ 20669 h 62007"/>
                  <a:gd name="connsiteX6" fmla="*/ 0 w 62007"/>
                  <a:gd name="connsiteY6" fmla="*/ 41434 h 62007"/>
                  <a:gd name="connsiteX7" fmla="*/ 20669 w 62007"/>
                  <a:gd name="connsiteY7" fmla="*/ 41434 h 62007"/>
                  <a:gd name="connsiteX8" fmla="*/ 20669 w 62007"/>
                  <a:gd name="connsiteY8" fmla="*/ 62008 h 62007"/>
                  <a:gd name="connsiteX9" fmla="*/ 41434 w 62007"/>
                  <a:gd name="connsiteY9" fmla="*/ 62008 h 62007"/>
                  <a:gd name="connsiteX10" fmla="*/ 41434 w 62007"/>
                  <a:gd name="connsiteY10" fmla="*/ 41434 h 62007"/>
                  <a:gd name="connsiteX11" fmla="*/ 62008 w 62007"/>
                  <a:gd name="connsiteY11" fmla="*/ 41434 h 62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007" h="62007">
                    <a:moveTo>
                      <a:pt x="62008" y="20669"/>
                    </a:moveTo>
                    <a:lnTo>
                      <a:pt x="41434" y="20669"/>
                    </a:lnTo>
                    <a:lnTo>
                      <a:pt x="41434" y="0"/>
                    </a:lnTo>
                    <a:lnTo>
                      <a:pt x="20669" y="0"/>
                    </a:lnTo>
                    <a:lnTo>
                      <a:pt x="20669" y="20669"/>
                    </a:lnTo>
                    <a:lnTo>
                      <a:pt x="0" y="20669"/>
                    </a:lnTo>
                    <a:lnTo>
                      <a:pt x="0" y="41434"/>
                    </a:lnTo>
                    <a:lnTo>
                      <a:pt x="20669" y="41434"/>
                    </a:lnTo>
                    <a:lnTo>
                      <a:pt x="20669" y="62008"/>
                    </a:lnTo>
                    <a:lnTo>
                      <a:pt x="41434" y="62008"/>
                    </a:lnTo>
                    <a:lnTo>
                      <a:pt x="41434" y="41434"/>
                    </a:lnTo>
                    <a:lnTo>
                      <a:pt x="62008" y="4143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A507A7C-0D68-4D18-84F1-7622A5F1AB95}"/>
                  </a:ext>
                </a:extLst>
              </p:cNvPr>
              <p:cNvSpPr/>
              <p:nvPr/>
            </p:nvSpPr>
            <p:spPr>
              <a:xfrm>
                <a:off x="7525797" y="2714625"/>
                <a:ext cx="79343" cy="79247"/>
              </a:xfrm>
              <a:custGeom>
                <a:avLst/>
                <a:gdLst>
                  <a:gd name="connsiteX0" fmla="*/ 79343 w 79343"/>
                  <a:gd name="connsiteY0" fmla="*/ 26289 h 79247"/>
                  <a:gd name="connsiteX1" fmla="*/ 52959 w 79343"/>
                  <a:gd name="connsiteY1" fmla="*/ 26289 h 79247"/>
                  <a:gd name="connsiteX2" fmla="*/ 52959 w 79343"/>
                  <a:gd name="connsiteY2" fmla="*/ 0 h 79247"/>
                  <a:gd name="connsiteX3" fmla="*/ 26384 w 79343"/>
                  <a:gd name="connsiteY3" fmla="*/ 0 h 79247"/>
                  <a:gd name="connsiteX4" fmla="*/ 26384 w 79343"/>
                  <a:gd name="connsiteY4" fmla="*/ 26289 h 79247"/>
                  <a:gd name="connsiteX5" fmla="*/ 0 w 79343"/>
                  <a:gd name="connsiteY5" fmla="*/ 26289 h 79247"/>
                  <a:gd name="connsiteX6" fmla="*/ 0 w 79343"/>
                  <a:gd name="connsiteY6" fmla="*/ 52959 h 79247"/>
                  <a:gd name="connsiteX7" fmla="*/ 26384 w 79343"/>
                  <a:gd name="connsiteY7" fmla="*/ 52959 h 79247"/>
                  <a:gd name="connsiteX8" fmla="*/ 26384 w 79343"/>
                  <a:gd name="connsiteY8" fmla="*/ 79248 h 79247"/>
                  <a:gd name="connsiteX9" fmla="*/ 52959 w 79343"/>
                  <a:gd name="connsiteY9" fmla="*/ 79248 h 79247"/>
                  <a:gd name="connsiteX10" fmla="*/ 52959 w 79343"/>
                  <a:gd name="connsiteY10" fmla="*/ 52959 h 79247"/>
                  <a:gd name="connsiteX11" fmla="*/ 79343 w 79343"/>
                  <a:gd name="connsiteY11" fmla="*/ 52959 h 79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343" h="79247">
                    <a:moveTo>
                      <a:pt x="79343" y="26289"/>
                    </a:moveTo>
                    <a:lnTo>
                      <a:pt x="52959" y="26289"/>
                    </a:lnTo>
                    <a:lnTo>
                      <a:pt x="52959" y="0"/>
                    </a:lnTo>
                    <a:lnTo>
                      <a:pt x="26384" y="0"/>
                    </a:lnTo>
                    <a:lnTo>
                      <a:pt x="26384" y="26289"/>
                    </a:lnTo>
                    <a:lnTo>
                      <a:pt x="0" y="26289"/>
                    </a:lnTo>
                    <a:lnTo>
                      <a:pt x="0" y="52959"/>
                    </a:lnTo>
                    <a:lnTo>
                      <a:pt x="26384" y="52959"/>
                    </a:lnTo>
                    <a:lnTo>
                      <a:pt x="26384" y="79248"/>
                    </a:lnTo>
                    <a:lnTo>
                      <a:pt x="52959" y="79248"/>
                    </a:lnTo>
                    <a:lnTo>
                      <a:pt x="52959" y="52959"/>
                    </a:lnTo>
                    <a:lnTo>
                      <a:pt x="79343" y="52959"/>
                    </a:lnTo>
                    <a:close/>
                  </a:path>
                </a:pathLst>
              </a:custGeom>
              <a:solidFill>
                <a:srgbClr val="DDED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01ED1E43-3C2F-4921-A936-9A80593D357D}"/>
                  </a:ext>
                </a:extLst>
              </p:cNvPr>
              <p:cNvSpPr/>
              <p:nvPr/>
            </p:nvSpPr>
            <p:spPr>
              <a:xfrm>
                <a:off x="7222753" y="2790443"/>
                <a:ext cx="41066" cy="69818"/>
              </a:xfrm>
              <a:custGeom>
                <a:avLst/>
                <a:gdLst>
                  <a:gd name="connsiteX0" fmla="*/ 20533 w 41066"/>
                  <a:gd name="connsiteY0" fmla="*/ 0 h 69818"/>
                  <a:gd name="connsiteX1" fmla="*/ 20533 w 41066"/>
                  <a:gd name="connsiteY1" fmla="*/ 69818 h 69818"/>
                  <a:gd name="connsiteX2" fmla="*/ 20533 w 41066"/>
                  <a:gd name="connsiteY2" fmla="*/ 0 h 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066" h="69818">
                    <a:moveTo>
                      <a:pt x="20533" y="0"/>
                    </a:moveTo>
                    <a:cubicBezTo>
                      <a:pt x="-17281" y="54483"/>
                      <a:pt x="5960" y="69818"/>
                      <a:pt x="20533" y="69818"/>
                    </a:cubicBezTo>
                    <a:cubicBezTo>
                      <a:pt x="35106" y="69818"/>
                      <a:pt x="58347" y="54483"/>
                      <a:pt x="20533" y="0"/>
                    </a:cubicBezTo>
                    <a:close/>
                  </a:path>
                </a:pathLst>
              </a:custGeom>
              <a:solidFill>
                <a:srgbClr val="4D59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C42C2AE-3439-416C-B4FE-0F0F9F3BF357}"/>
                  </a:ext>
                </a:extLst>
              </p:cNvPr>
              <p:cNvSpPr/>
              <p:nvPr/>
            </p:nvSpPr>
            <p:spPr>
              <a:xfrm>
                <a:off x="7192794" y="2839497"/>
                <a:ext cx="22659" cy="38577"/>
              </a:xfrm>
              <a:custGeom>
                <a:avLst/>
                <a:gdLst>
                  <a:gd name="connsiteX0" fmla="*/ 11343 w 22659"/>
                  <a:gd name="connsiteY0" fmla="*/ 0 h 38577"/>
                  <a:gd name="connsiteX1" fmla="*/ 11343 w 22659"/>
                  <a:gd name="connsiteY1" fmla="*/ 38576 h 38577"/>
                  <a:gd name="connsiteX2" fmla="*/ 11343 w 22659"/>
                  <a:gd name="connsiteY2" fmla="*/ 0 h 38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59" h="38577">
                    <a:moveTo>
                      <a:pt x="11343" y="0"/>
                    </a:moveTo>
                    <a:cubicBezTo>
                      <a:pt x="-9516" y="30099"/>
                      <a:pt x="3247" y="38576"/>
                      <a:pt x="11343" y="38576"/>
                    </a:cubicBezTo>
                    <a:cubicBezTo>
                      <a:pt x="19344" y="38671"/>
                      <a:pt x="32203" y="30099"/>
                      <a:pt x="11343" y="0"/>
                    </a:cubicBezTo>
                    <a:close/>
                  </a:path>
                </a:pathLst>
              </a:custGeom>
              <a:solidFill>
                <a:srgbClr val="4D597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03" name="Graphic 3">
            <a:extLst>
              <a:ext uri="{FF2B5EF4-FFF2-40B4-BE49-F238E27FC236}">
                <a16:creationId xmlns:a16="http://schemas.microsoft.com/office/drawing/2014/main" id="{2AF83A63-12B9-4771-AEA6-D2419226C837}"/>
              </a:ext>
            </a:extLst>
          </p:cNvPr>
          <p:cNvGrpSpPr/>
          <p:nvPr/>
        </p:nvGrpSpPr>
        <p:grpSpPr>
          <a:xfrm rot="20589424">
            <a:off x="10233444" y="4713450"/>
            <a:ext cx="2135690" cy="1788814"/>
            <a:chOff x="4544333" y="3330039"/>
            <a:chExt cx="601667" cy="466431"/>
          </a:xfrm>
        </p:grpSpPr>
        <p:grpSp>
          <p:nvGrpSpPr>
            <p:cNvPr id="104" name="Graphic 3">
              <a:extLst>
                <a:ext uri="{FF2B5EF4-FFF2-40B4-BE49-F238E27FC236}">
                  <a16:creationId xmlns:a16="http://schemas.microsoft.com/office/drawing/2014/main" id="{2AF83A63-12B9-4771-AEA6-D2419226C837}"/>
                </a:ext>
              </a:extLst>
            </p:cNvPr>
            <p:cNvGrpSpPr/>
            <p:nvPr/>
          </p:nvGrpSpPr>
          <p:grpSpPr>
            <a:xfrm>
              <a:off x="4572025" y="3330039"/>
              <a:ext cx="573975" cy="360224"/>
              <a:chOff x="4572025" y="3330039"/>
              <a:chExt cx="573975" cy="360224"/>
            </a:xfrm>
          </p:grpSpPr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A5A08294-076B-4736-9391-496C198DEA9D}"/>
                  </a:ext>
                </a:extLst>
              </p:cNvPr>
              <p:cNvSpPr/>
              <p:nvPr/>
            </p:nvSpPr>
            <p:spPr>
              <a:xfrm>
                <a:off x="4572025" y="3501519"/>
                <a:ext cx="176514" cy="186492"/>
              </a:xfrm>
              <a:custGeom>
                <a:avLst/>
                <a:gdLst>
                  <a:gd name="connsiteX0" fmla="*/ 132277 w 176514"/>
                  <a:gd name="connsiteY0" fmla="*/ 31684 h 186492"/>
                  <a:gd name="connsiteX1" fmla="*/ 75317 w 176514"/>
                  <a:gd name="connsiteY1" fmla="*/ 13967 h 186492"/>
                  <a:gd name="connsiteX2" fmla="*/ 31883 w 176514"/>
                  <a:gd name="connsiteY2" fmla="*/ 251 h 186492"/>
                  <a:gd name="connsiteX3" fmla="*/ 1403 w 176514"/>
                  <a:gd name="connsiteY3" fmla="*/ 24254 h 186492"/>
                  <a:gd name="connsiteX4" fmla="*/ 11119 w 176514"/>
                  <a:gd name="connsiteY4" fmla="*/ 70927 h 186492"/>
                  <a:gd name="connsiteX5" fmla="*/ 45504 w 176514"/>
                  <a:gd name="connsiteY5" fmla="*/ 110170 h 186492"/>
                  <a:gd name="connsiteX6" fmla="*/ 66268 w 176514"/>
                  <a:gd name="connsiteY6" fmla="*/ 122457 h 186492"/>
                  <a:gd name="connsiteX7" fmla="*/ 85985 w 176514"/>
                  <a:gd name="connsiteY7" fmla="*/ 147317 h 186492"/>
                  <a:gd name="connsiteX8" fmla="*/ 117322 w 176514"/>
                  <a:gd name="connsiteY8" fmla="*/ 182083 h 186492"/>
                  <a:gd name="connsiteX9" fmla="*/ 168567 w 176514"/>
                  <a:gd name="connsiteY9" fmla="*/ 184465 h 186492"/>
                  <a:gd name="connsiteX10" fmla="*/ 166948 w 176514"/>
                  <a:gd name="connsiteY10" fmla="*/ 166272 h 186492"/>
                  <a:gd name="connsiteX11" fmla="*/ 123133 w 176514"/>
                  <a:gd name="connsiteY11" fmla="*/ 164843 h 186492"/>
                  <a:gd name="connsiteX12" fmla="*/ 97320 w 176514"/>
                  <a:gd name="connsiteY12" fmla="*/ 128172 h 186492"/>
                  <a:gd name="connsiteX13" fmla="*/ 70555 w 176514"/>
                  <a:gd name="connsiteY13" fmla="*/ 103978 h 186492"/>
                  <a:gd name="connsiteX14" fmla="*/ 34455 w 176514"/>
                  <a:gd name="connsiteY14" fmla="*/ 73975 h 186492"/>
                  <a:gd name="connsiteX15" fmla="*/ 18739 w 176514"/>
                  <a:gd name="connsiteY15" fmla="*/ 31493 h 186492"/>
                  <a:gd name="connsiteX16" fmla="*/ 56743 w 176514"/>
                  <a:gd name="connsiteY16" fmla="*/ 24254 h 186492"/>
                  <a:gd name="connsiteX17" fmla="*/ 94748 w 176514"/>
                  <a:gd name="connsiteY17" fmla="*/ 45304 h 186492"/>
                  <a:gd name="connsiteX18" fmla="*/ 133896 w 176514"/>
                  <a:gd name="connsiteY18" fmla="*/ 49876 h 186492"/>
                  <a:gd name="connsiteX19" fmla="*/ 132277 w 176514"/>
                  <a:gd name="connsiteY19" fmla="*/ 31684 h 18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514" h="186492">
                    <a:moveTo>
                      <a:pt x="132277" y="31684"/>
                    </a:moveTo>
                    <a:cubicBezTo>
                      <a:pt x="109988" y="33874"/>
                      <a:pt x="93700" y="25302"/>
                      <a:pt x="75317" y="13967"/>
                    </a:cubicBezTo>
                    <a:cubicBezTo>
                      <a:pt x="62268" y="5871"/>
                      <a:pt x="47695" y="-1463"/>
                      <a:pt x="31883" y="251"/>
                    </a:cubicBezTo>
                    <a:cubicBezTo>
                      <a:pt x="18072" y="1775"/>
                      <a:pt x="5308" y="10633"/>
                      <a:pt x="1403" y="24254"/>
                    </a:cubicBezTo>
                    <a:cubicBezTo>
                      <a:pt x="-3074" y="39685"/>
                      <a:pt x="3975" y="57496"/>
                      <a:pt x="11119" y="70927"/>
                    </a:cubicBezTo>
                    <a:cubicBezTo>
                      <a:pt x="19310" y="86452"/>
                      <a:pt x="31121" y="100073"/>
                      <a:pt x="45504" y="110170"/>
                    </a:cubicBezTo>
                    <a:cubicBezTo>
                      <a:pt x="52171" y="114742"/>
                      <a:pt x="59410" y="118266"/>
                      <a:pt x="66268" y="122457"/>
                    </a:cubicBezTo>
                    <a:cubicBezTo>
                      <a:pt x="76460" y="128648"/>
                      <a:pt x="81413" y="136363"/>
                      <a:pt x="85985" y="147317"/>
                    </a:cubicBezTo>
                    <a:cubicBezTo>
                      <a:pt x="92557" y="163033"/>
                      <a:pt x="100844" y="175702"/>
                      <a:pt x="117322" y="182083"/>
                    </a:cubicBezTo>
                    <a:cubicBezTo>
                      <a:pt x="133801" y="188465"/>
                      <a:pt x="151422" y="186655"/>
                      <a:pt x="168567" y="184465"/>
                    </a:cubicBezTo>
                    <a:cubicBezTo>
                      <a:pt x="180187" y="182941"/>
                      <a:pt x="178568" y="164748"/>
                      <a:pt x="166948" y="166272"/>
                    </a:cubicBezTo>
                    <a:cubicBezTo>
                      <a:pt x="152660" y="168082"/>
                      <a:pt x="136849" y="170749"/>
                      <a:pt x="123133" y="164843"/>
                    </a:cubicBezTo>
                    <a:cubicBezTo>
                      <a:pt x="107131" y="157985"/>
                      <a:pt x="105035" y="141983"/>
                      <a:pt x="97320" y="128172"/>
                    </a:cubicBezTo>
                    <a:cubicBezTo>
                      <a:pt x="91033" y="116837"/>
                      <a:pt x="81604" y="110170"/>
                      <a:pt x="70555" y="103978"/>
                    </a:cubicBezTo>
                    <a:cubicBezTo>
                      <a:pt x="56458" y="95977"/>
                      <a:pt x="44170" y="87310"/>
                      <a:pt x="34455" y="73975"/>
                    </a:cubicBezTo>
                    <a:cubicBezTo>
                      <a:pt x="26644" y="63211"/>
                      <a:pt x="16262" y="45400"/>
                      <a:pt x="18739" y="31493"/>
                    </a:cubicBezTo>
                    <a:cubicBezTo>
                      <a:pt x="22072" y="13015"/>
                      <a:pt x="44932" y="18158"/>
                      <a:pt x="56743" y="24254"/>
                    </a:cubicBezTo>
                    <a:cubicBezTo>
                      <a:pt x="69697" y="30826"/>
                      <a:pt x="80937" y="40351"/>
                      <a:pt x="94748" y="45304"/>
                    </a:cubicBezTo>
                    <a:cubicBezTo>
                      <a:pt x="107416" y="49876"/>
                      <a:pt x="120561" y="51210"/>
                      <a:pt x="133896" y="49876"/>
                    </a:cubicBezTo>
                    <a:cubicBezTo>
                      <a:pt x="145612" y="48733"/>
                      <a:pt x="143992" y="30541"/>
                      <a:pt x="132277" y="3168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259AEAD0-8E03-405D-92BC-EA6E94C775D1}"/>
                  </a:ext>
                </a:extLst>
              </p:cNvPr>
              <p:cNvSpPr/>
              <p:nvPr/>
            </p:nvSpPr>
            <p:spPr>
              <a:xfrm>
                <a:off x="4984124" y="3330039"/>
                <a:ext cx="161876" cy="235608"/>
              </a:xfrm>
              <a:custGeom>
                <a:avLst/>
                <a:gdLst>
                  <a:gd name="connsiteX0" fmla="*/ 84318 w 161876"/>
                  <a:gd name="connsiteY0" fmla="*/ 5997 h 235608"/>
                  <a:gd name="connsiteX1" fmla="*/ 5927 w 161876"/>
                  <a:gd name="connsiteY1" fmla="*/ 91722 h 235608"/>
                  <a:gd name="connsiteX2" fmla="*/ 12309 w 161876"/>
                  <a:gd name="connsiteY2" fmla="*/ 108772 h 235608"/>
                  <a:gd name="connsiteX3" fmla="*/ 72412 w 161876"/>
                  <a:gd name="connsiteY3" fmla="*/ 49526 h 235608"/>
                  <a:gd name="connsiteX4" fmla="*/ 112417 w 161876"/>
                  <a:gd name="connsiteY4" fmla="*/ 20475 h 235608"/>
                  <a:gd name="connsiteX5" fmla="*/ 141278 w 161876"/>
                  <a:gd name="connsiteY5" fmla="*/ 56384 h 235608"/>
                  <a:gd name="connsiteX6" fmla="*/ 136610 w 161876"/>
                  <a:gd name="connsiteY6" fmla="*/ 101247 h 235608"/>
                  <a:gd name="connsiteX7" fmla="*/ 123275 w 161876"/>
                  <a:gd name="connsiteY7" fmla="*/ 141919 h 235608"/>
                  <a:gd name="connsiteX8" fmla="*/ 70888 w 161876"/>
                  <a:gd name="connsiteY8" fmla="*/ 218595 h 235608"/>
                  <a:gd name="connsiteX9" fmla="*/ 81651 w 161876"/>
                  <a:gd name="connsiteY9" fmla="*/ 233359 h 235608"/>
                  <a:gd name="connsiteX10" fmla="*/ 140420 w 161876"/>
                  <a:gd name="connsiteY10" fmla="*/ 149443 h 235608"/>
                  <a:gd name="connsiteX11" fmla="*/ 149088 w 161876"/>
                  <a:gd name="connsiteY11" fmla="*/ 118106 h 235608"/>
                  <a:gd name="connsiteX12" fmla="*/ 158804 w 161876"/>
                  <a:gd name="connsiteY12" fmla="*/ 94294 h 235608"/>
                  <a:gd name="connsiteX13" fmla="*/ 157280 w 161876"/>
                  <a:gd name="connsiteY13" fmla="*/ 46192 h 235608"/>
                  <a:gd name="connsiteX14" fmla="*/ 84318 w 161876"/>
                  <a:gd name="connsiteY14" fmla="*/ 5997 h 23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1876" h="235608">
                    <a:moveTo>
                      <a:pt x="84318" y="5997"/>
                    </a:moveTo>
                    <a:cubicBezTo>
                      <a:pt x="50790" y="28000"/>
                      <a:pt x="49076" y="80768"/>
                      <a:pt x="5927" y="91722"/>
                    </a:cubicBezTo>
                    <a:cubicBezTo>
                      <a:pt x="-5407" y="94579"/>
                      <a:pt x="1070" y="111629"/>
                      <a:pt x="12309" y="108772"/>
                    </a:cubicBezTo>
                    <a:cubicBezTo>
                      <a:pt x="42313" y="101247"/>
                      <a:pt x="57839" y="74291"/>
                      <a:pt x="72412" y="49526"/>
                    </a:cubicBezTo>
                    <a:cubicBezTo>
                      <a:pt x="80604" y="35620"/>
                      <a:pt x="92795" y="11998"/>
                      <a:pt x="112417" y="20475"/>
                    </a:cubicBezTo>
                    <a:cubicBezTo>
                      <a:pt x="126895" y="26761"/>
                      <a:pt x="136991" y="41716"/>
                      <a:pt x="141278" y="56384"/>
                    </a:cubicBezTo>
                    <a:cubicBezTo>
                      <a:pt x="145754" y="71910"/>
                      <a:pt x="142992" y="86769"/>
                      <a:pt x="136610" y="101247"/>
                    </a:cubicBezTo>
                    <a:cubicBezTo>
                      <a:pt x="130610" y="114772"/>
                      <a:pt x="126133" y="127345"/>
                      <a:pt x="123275" y="141919"/>
                    </a:cubicBezTo>
                    <a:cubicBezTo>
                      <a:pt x="116608" y="174970"/>
                      <a:pt x="95081" y="196687"/>
                      <a:pt x="70888" y="218595"/>
                    </a:cubicBezTo>
                    <a:cubicBezTo>
                      <a:pt x="62315" y="226405"/>
                      <a:pt x="72888" y="241264"/>
                      <a:pt x="81651" y="233359"/>
                    </a:cubicBezTo>
                    <a:cubicBezTo>
                      <a:pt x="107845" y="209641"/>
                      <a:pt x="132610" y="185162"/>
                      <a:pt x="140420" y="149443"/>
                    </a:cubicBezTo>
                    <a:cubicBezTo>
                      <a:pt x="142802" y="138585"/>
                      <a:pt x="144611" y="128393"/>
                      <a:pt x="149088" y="118106"/>
                    </a:cubicBezTo>
                    <a:cubicBezTo>
                      <a:pt x="152517" y="110200"/>
                      <a:pt x="156423" y="102580"/>
                      <a:pt x="158804" y="94294"/>
                    </a:cubicBezTo>
                    <a:cubicBezTo>
                      <a:pt x="163471" y="78577"/>
                      <a:pt x="162709" y="61623"/>
                      <a:pt x="157280" y="46192"/>
                    </a:cubicBezTo>
                    <a:cubicBezTo>
                      <a:pt x="147659" y="19237"/>
                      <a:pt x="114417" y="-13720"/>
                      <a:pt x="84318" y="599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5E9CD0BC-EBD9-4E10-94AC-F4EDC34F7A65}"/>
                  </a:ext>
                </a:extLst>
              </p:cNvPr>
              <p:cNvSpPr/>
              <p:nvPr/>
            </p:nvSpPr>
            <p:spPr>
              <a:xfrm>
                <a:off x="4683156" y="3413664"/>
                <a:ext cx="388905" cy="276599"/>
              </a:xfrm>
              <a:custGeom>
                <a:avLst/>
                <a:gdLst>
                  <a:gd name="connsiteX0" fmla="*/ 235649 w 388905"/>
                  <a:gd name="connsiteY0" fmla="*/ 245840 h 276599"/>
                  <a:gd name="connsiteX1" fmla="*/ 61912 w 388905"/>
                  <a:gd name="connsiteY1" fmla="*/ 274130 h 276599"/>
                  <a:gd name="connsiteX2" fmla="*/ 55721 w 388905"/>
                  <a:gd name="connsiteY2" fmla="*/ 272605 h 276599"/>
                  <a:gd name="connsiteX3" fmla="*/ 54292 w 388905"/>
                  <a:gd name="connsiteY3" fmla="*/ 266414 h 276599"/>
                  <a:gd name="connsiteX4" fmla="*/ 4953 w 388905"/>
                  <a:gd name="connsiteY4" fmla="*/ 135065 h 276599"/>
                  <a:gd name="connsiteX5" fmla="*/ 0 w 388905"/>
                  <a:gd name="connsiteY5" fmla="*/ 125349 h 276599"/>
                  <a:gd name="connsiteX6" fmla="*/ 10001 w 388905"/>
                  <a:gd name="connsiteY6" fmla="*/ 120872 h 276599"/>
                  <a:gd name="connsiteX7" fmla="*/ 82106 w 388905"/>
                  <a:gd name="connsiteY7" fmla="*/ 70771 h 276599"/>
                  <a:gd name="connsiteX8" fmla="*/ 152495 w 388905"/>
                  <a:gd name="connsiteY8" fmla="*/ 24003 h 276599"/>
                  <a:gd name="connsiteX9" fmla="*/ 236220 w 388905"/>
                  <a:gd name="connsiteY9" fmla="*/ 12859 h 276599"/>
                  <a:gd name="connsiteX10" fmla="*/ 323469 w 388905"/>
                  <a:gd name="connsiteY10" fmla="*/ 3143 h 276599"/>
                  <a:gd name="connsiteX11" fmla="*/ 333947 w 388905"/>
                  <a:gd name="connsiteY11" fmla="*/ 0 h 276599"/>
                  <a:gd name="connsiteX12" fmla="*/ 336613 w 388905"/>
                  <a:gd name="connsiteY12" fmla="*/ 10573 h 276599"/>
                  <a:gd name="connsiteX13" fmla="*/ 385953 w 388905"/>
                  <a:gd name="connsiteY13" fmla="*/ 141922 h 276599"/>
                  <a:gd name="connsiteX14" fmla="*/ 388906 w 388905"/>
                  <a:gd name="connsiteY14" fmla="*/ 147542 h 276599"/>
                  <a:gd name="connsiteX15" fmla="*/ 385191 w 388905"/>
                  <a:gd name="connsiteY15" fmla="*/ 152781 h 276599"/>
                  <a:gd name="connsiteX16" fmla="*/ 235649 w 388905"/>
                  <a:gd name="connsiteY16" fmla="*/ 245840 h 276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88905" h="276599">
                    <a:moveTo>
                      <a:pt x="235649" y="245840"/>
                    </a:moveTo>
                    <a:cubicBezTo>
                      <a:pt x="123063" y="288131"/>
                      <a:pt x="64389" y="274701"/>
                      <a:pt x="61912" y="274130"/>
                    </a:cubicBezTo>
                    <a:lnTo>
                      <a:pt x="55721" y="272605"/>
                    </a:lnTo>
                    <a:lnTo>
                      <a:pt x="54292" y="266414"/>
                    </a:lnTo>
                    <a:cubicBezTo>
                      <a:pt x="39433" y="203073"/>
                      <a:pt x="5334" y="135731"/>
                      <a:pt x="4953" y="135065"/>
                    </a:cubicBezTo>
                    <a:lnTo>
                      <a:pt x="0" y="125349"/>
                    </a:lnTo>
                    <a:lnTo>
                      <a:pt x="10001" y="120872"/>
                    </a:lnTo>
                    <a:cubicBezTo>
                      <a:pt x="46577" y="104394"/>
                      <a:pt x="64675" y="87344"/>
                      <a:pt x="82106" y="70771"/>
                    </a:cubicBezTo>
                    <a:cubicBezTo>
                      <a:pt x="100393" y="53435"/>
                      <a:pt x="117729" y="37052"/>
                      <a:pt x="152495" y="24003"/>
                    </a:cubicBezTo>
                    <a:cubicBezTo>
                      <a:pt x="187262" y="10954"/>
                      <a:pt x="211074" y="11906"/>
                      <a:pt x="236220" y="12859"/>
                    </a:cubicBezTo>
                    <a:cubicBezTo>
                      <a:pt x="260223" y="13811"/>
                      <a:pt x="285083" y="14764"/>
                      <a:pt x="323469" y="3143"/>
                    </a:cubicBezTo>
                    <a:lnTo>
                      <a:pt x="333947" y="0"/>
                    </a:lnTo>
                    <a:lnTo>
                      <a:pt x="336613" y="10573"/>
                    </a:lnTo>
                    <a:cubicBezTo>
                      <a:pt x="336804" y="11335"/>
                      <a:pt x="355473" y="84487"/>
                      <a:pt x="385953" y="141922"/>
                    </a:cubicBezTo>
                    <a:lnTo>
                      <a:pt x="388906" y="147542"/>
                    </a:lnTo>
                    <a:lnTo>
                      <a:pt x="385191" y="152781"/>
                    </a:lnTo>
                    <a:cubicBezTo>
                      <a:pt x="383572" y="154781"/>
                      <a:pt x="348139" y="203549"/>
                      <a:pt x="235649" y="245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5F84DBF6-BCF8-4CB1-990E-DD7C586979FD}"/>
                  </a:ext>
                </a:extLst>
              </p:cNvPr>
              <p:cNvSpPr/>
              <p:nvPr/>
            </p:nvSpPr>
            <p:spPr>
              <a:xfrm>
                <a:off x="4697348" y="3426713"/>
                <a:ext cx="362426" cy="253052"/>
              </a:xfrm>
              <a:custGeom>
                <a:avLst/>
                <a:gdLst>
                  <a:gd name="connsiteX0" fmla="*/ 312134 w 362426"/>
                  <a:gd name="connsiteY0" fmla="*/ 0 h 253052"/>
                  <a:gd name="connsiteX1" fmla="*/ 141827 w 362426"/>
                  <a:gd name="connsiteY1" fmla="*/ 20669 h 253052"/>
                  <a:gd name="connsiteX2" fmla="*/ 0 w 362426"/>
                  <a:gd name="connsiteY2" fmla="*/ 117253 h 253052"/>
                  <a:gd name="connsiteX3" fmla="*/ 50197 w 362426"/>
                  <a:gd name="connsiteY3" fmla="*/ 250889 h 253052"/>
                  <a:gd name="connsiteX4" fmla="*/ 217837 w 362426"/>
                  <a:gd name="connsiteY4" fmla="*/ 222980 h 253052"/>
                  <a:gd name="connsiteX5" fmla="*/ 362426 w 362426"/>
                  <a:gd name="connsiteY5" fmla="*/ 133636 h 253052"/>
                  <a:gd name="connsiteX6" fmla="*/ 312134 w 362426"/>
                  <a:gd name="connsiteY6" fmla="*/ 0 h 25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2426" h="253052">
                    <a:moveTo>
                      <a:pt x="312134" y="0"/>
                    </a:moveTo>
                    <a:cubicBezTo>
                      <a:pt x="232220" y="24289"/>
                      <a:pt x="207454" y="-4000"/>
                      <a:pt x="141827" y="20669"/>
                    </a:cubicBezTo>
                    <a:cubicBezTo>
                      <a:pt x="76200" y="45339"/>
                      <a:pt x="76200" y="82963"/>
                      <a:pt x="0" y="117253"/>
                    </a:cubicBezTo>
                    <a:cubicBezTo>
                      <a:pt x="0" y="117253"/>
                      <a:pt x="34862" y="185642"/>
                      <a:pt x="50197" y="250889"/>
                    </a:cubicBezTo>
                    <a:cubicBezTo>
                      <a:pt x="50197" y="250889"/>
                      <a:pt x="106966" y="264605"/>
                      <a:pt x="217837" y="222980"/>
                    </a:cubicBezTo>
                    <a:cubicBezTo>
                      <a:pt x="328708" y="181356"/>
                      <a:pt x="362426" y="133636"/>
                      <a:pt x="362426" y="133636"/>
                    </a:cubicBezTo>
                    <a:cubicBezTo>
                      <a:pt x="330899" y="74390"/>
                      <a:pt x="312134" y="0"/>
                      <a:pt x="312134" y="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09" name="Graphic 3">
                <a:extLst>
                  <a:ext uri="{FF2B5EF4-FFF2-40B4-BE49-F238E27FC236}">
                    <a16:creationId xmlns:a16="http://schemas.microsoft.com/office/drawing/2014/main" id="{2AF83A63-12B9-4771-AEA6-D2419226C837}"/>
                  </a:ext>
                </a:extLst>
              </p:cNvPr>
              <p:cNvGrpSpPr/>
              <p:nvPr/>
            </p:nvGrpSpPr>
            <p:grpSpPr>
              <a:xfrm>
                <a:off x="4724876" y="3454594"/>
                <a:ext cx="302156" cy="193297"/>
                <a:chOff x="4724876" y="3454594"/>
                <a:chExt cx="302156" cy="193297"/>
              </a:xfrm>
              <a:solidFill>
                <a:srgbClr val="C7E7EE"/>
              </a:solidFill>
            </p:grpSpPr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FAD66C83-1268-4019-A3B9-8E0D9AA60BFF}"/>
                    </a:ext>
                  </a:extLst>
                </p:cNvPr>
                <p:cNvSpPr/>
                <p:nvPr/>
              </p:nvSpPr>
              <p:spPr>
                <a:xfrm>
                  <a:off x="4724876" y="3514174"/>
                  <a:ext cx="93157" cy="48406"/>
                </a:xfrm>
                <a:custGeom>
                  <a:avLst/>
                  <a:gdLst>
                    <a:gd name="connsiteX0" fmla="*/ 86868 w 93157"/>
                    <a:gd name="connsiteY0" fmla="*/ 645 h 48406"/>
                    <a:gd name="connsiteX1" fmla="*/ 2476 w 93157"/>
                    <a:gd name="connsiteY1" fmla="*/ 40841 h 48406"/>
                    <a:gd name="connsiteX2" fmla="*/ 5238 w 93157"/>
                    <a:gd name="connsiteY2" fmla="*/ 48175 h 48406"/>
                    <a:gd name="connsiteX3" fmla="*/ 91440 w 93157"/>
                    <a:gd name="connsiteY3" fmla="*/ 7027 h 48406"/>
                    <a:gd name="connsiteX4" fmla="*/ 86868 w 93157"/>
                    <a:gd name="connsiteY4" fmla="*/ 645 h 48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157" h="48406">
                      <a:moveTo>
                        <a:pt x="86868" y="645"/>
                      </a:moveTo>
                      <a:cubicBezTo>
                        <a:pt x="60388" y="17314"/>
                        <a:pt x="32099" y="30744"/>
                        <a:pt x="2476" y="40841"/>
                      </a:cubicBezTo>
                      <a:cubicBezTo>
                        <a:pt x="-2286" y="42460"/>
                        <a:pt x="476" y="49794"/>
                        <a:pt x="5238" y="48175"/>
                      </a:cubicBezTo>
                      <a:cubicBezTo>
                        <a:pt x="35528" y="37888"/>
                        <a:pt x="64389" y="23982"/>
                        <a:pt x="91440" y="7027"/>
                      </a:cubicBezTo>
                      <a:cubicBezTo>
                        <a:pt x="95726" y="4265"/>
                        <a:pt x="91154" y="-2022"/>
                        <a:pt x="86868" y="645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AA8538C6-77E9-4B99-A4F1-D47A8CCE4670}"/>
                    </a:ext>
                  </a:extLst>
                </p:cNvPr>
                <p:cNvSpPr/>
                <p:nvPr/>
              </p:nvSpPr>
              <p:spPr>
                <a:xfrm>
                  <a:off x="4900685" y="3454594"/>
                  <a:ext cx="98539" cy="33417"/>
                </a:xfrm>
                <a:custGeom>
                  <a:avLst/>
                  <a:gdLst>
                    <a:gd name="connsiteX0" fmla="*/ 3356 w 98539"/>
                    <a:gd name="connsiteY0" fmla="*/ 25554 h 33417"/>
                    <a:gd name="connsiteX1" fmla="*/ 93367 w 98539"/>
                    <a:gd name="connsiteY1" fmla="*/ 313 h 33417"/>
                    <a:gd name="connsiteX2" fmla="*/ 96129 w 98539"/>
                    <a:gd name="connsiteY2" fmla="*/ 7647 h 33417"/>
                    <a:gd name="connsiteX3" fmla="*/ 4118 w 98539"/>
                    <a:gd name="connsiteY3" fmla="*/ 33365 h 33417"/>
                    <a:gd name="connsiteX4" fmla="*/ 3356 w 98539"/>
                    <a:gd name="connsiteY4" fmla="*/ 25554 h 33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539" h="33417">
                      <a:moveTo>
                        <a:pt x="3356" y="25554"/>
                      </a:moveTo>
                      <a:cubicBezTo>
                        <a:pt x="34217" y="20697"/>
                        <a:pt x="64411" y="12124"/>
                        <a:pt x="93367" y="313"/>
                      </a:cubicBezTo>
                      <a:cubicBezTo>
                        <a:pt x="98034" y="-1592"/>
                        <a:pt x="100796" y="5742"/>
                        <a:pt x="96129" y="7647"/>
                      </a:cubicBezTo>
                      <a:cubicBezTo>
                        <a:pt x="66602" y="19744"/>
                        <a:pt x="35645" y="28412"/>
                        <a:pt x="4118" y="33365"/>
                      </a:cubicBezTo>
                      <a:cubicBezTo>
                        <a:pt x="-835" y="34127"/>
                        <a:pt x="-1597" y="26316"/>
                        <a:pt x="3356" y="25554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DB29908A-E655-466A-90A0-8B19AE626954}"/>
                    </a:ext>
                  </a:extLst>
                </p:cNvPr>
                <p:cNvSpPr/>
                <p:nvPr/>
              </p:nvSpPr>
              <p:spPr>
                <a:xfrm>
                  <a:off x="4741633" y="3490306"/>
                  <a:ext cx="267492" cy="109960"/>
                </a:xfrm>
                <a:custGeom>
                  <a:avLst/>
                  <a:gdLst>
                    <a:gd name="connsiteX0" fmla="*/ 261468 w 267492"/>
                    <a:gd name="connsiteY0" fmla="*/ 892 h 109960"/>
                    <a:gd name="connsiteX1" fmla="*/ 64396 w 267492"/>
                    <a:gd name="connsiteY1" fmla="*/ 94332 h 109960"/>
                    <a:gd name="connsiteX2" fmla="*/ 3436 w 267492"/>
                    <a:gd name="connsiteY2" fmla="*/ 102143 h 109960"/>
                    <a:gd name="connsiteX3" fmla="*/ 4103 w 267492"/>
                    <a:gd name="connsiteY3" fmla="*/ 109953 h 109960"/>
                    <a:gd name="connsiteX4" fmla="*/ 214986 w 267492"/>
                    <a:gd name="connsiteY4" fmla="*/ 43659 h 109960"/>
                    <a:gd name="connsiteX5" fmla="*/ 265945 w 267492"/>
                    <a:gd name="connsiteY5" fmla="*/ 7274 h 109960"/>
                    <a:gd name="connsiteX6" fmla="*/ 261468 w 267492"/>
                    <a:gd name="connsiteY6" fmla="*/ 892 h 109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492" h="109960">
                      <a:moveTo>
                        <a:pt x="261468" y="892"/>
                      </a:moveTo>
                      <a:cubicBezTo>
                        <a:pt x="204795" y="47660"/>
                        <a:pt x="136500" y="80045"/>
                        <a:pt x="64396" y="94332"/>
                      </a:cubicBezTo>
                      <a:cubicBezTo>
                        <a:pt x="44298" y="98333"/>
                        <a:pt x="23915" y="100904"/>
                        <a:pt x="3436" y="102143"/>
                      </a:cubicBezTo>
                      <a:cubicBezTo>
                        <a:pt x="-1612" y="102428"/>
                        <a:pt x="-850" y="110239"/>
                        <a:pt x="4103" y="109953"/>
                      </a:cubicBezTo>
                      <a:cubicBezTo>
                        <a:pt x="78493" y="105667"/>
                        <a:pt x="151455" y="82521"/>
                        <a:pt x="214986" y="43659"/>
                      </a:cubicBezTo>
                      <a:cubicBezTo>
                        <a:pt x="232798" y="32801"/>
                        <a:pt x="249848" y="20609"/>
                        <a:pt x="265945" y="7274"/>
                      </a:cubicBezTo>
                      <a:cubicBezTo>
                        <a:pt x="269946" y="4035"/>
                        <a:pt x="265374" y="-2347"/>
                        <a:pt x="261468" y="892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67E52BE1-B9F1-43C4-A12A-3FB57355FF4D}"/>
                    </a:ext>
                  </a:extLst>
                </p:cNvPr>
                <p:cNvSpPr/>
                <p:nvPr/>
              </p:nvSpPr>
              <p:spPr>
                <a:xfrm>
                  <a:off x="4759540" y="3537931"/>
                  <a:ext cx="267492" cy="109960"/>
                </a:xfrm>
                <a:custGeom>
                  <a:avLst/>
                  <a:gdLst>
                    <a:gd name="connsiteX0" fmla="*/ 261468 w 267492"/>
                    <a:gd name="connsiteY0" fmla="*/ 892 h 109960"/>
                    <a:gd name="connsiteX1" fmla="*/ 64396 w 267492"/>
                    <a:gd name="connsiteY1" fmla="*/ 94332 h 109960"/>
                    <a:gd name="connsiteX2" fmla="*/ 3436 w 267492"/>
                    <a:gd name="connsiteY2" fmla="*/ 102143 h 109960"/>
                    <a:gd name="connsiteX3" fmla="*/ 4103 w 267492"/>
                    <a:gd name="connsiteY3" fmla="*/ 109953 h 109960"/>
                    <a:gd name="connsiteX4" fmla="*/ 214986 w 267492"/>
                    <a:gd name="connsiteY4" fmla="*/ 43659 h 109960"/>
                    <a:gd name="connsiteX5" fmla="*/ 265945 w 267492"/>
                    <a:gd name="connsiteY5" fmla="*/ 7274 h 109960"/>
                    <a:gd name="connsiteX6" fmla="*/ 261468 w 267492"/>
                    <a:gd name="connsiteY6" fmla="*/ 892 h 109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492" h="109960">
                      <a:moveTo>
                        <a:pt x="261468" y="892"/>
                      </a:moveTo>
                      <a:cubicBezTo>
                        <a:pt x="204795" y="47660"/>
                        <a:pt x="136500" y="80045"/>
                        <a:pt x="64396" y="94332"/>
                      </a:cubicBezTo>
                      <a:cubicBezTo>
                        <a:pt x="44298" y="98333"/>
                        <a:pt x="23915" y="100904"/>
                        <a:pt x="3436" y="102143"/>
                      </a:cubicBezTo>
                      <a:cubicBezTo>
                        <a:pt x="-1612" y="102428"/>
                        <a:pt x="-850" y="110239"/>
                        <a:pt x="4103" y="109953"/>
                      </a:cubicBezTo>
                      <a:cubicBezTo>
                        <a:pt x="78493" y="105667"/>
                        <a:pt x="151455" y="82521"/>
                        <a:pt x="214986" y="43659"/>
                      </a:cubicBezTo>
                      <a:cubicBezTo>
                        <a:pt x="232798" y="32801"/>
                        <a:pt x="249848" y="20609"/>
                        <a:pt x="265945" y="7274"/>
                      </a:cubicBezTo>
                      <a:cubicBezTo>
                        <a:pt x="269946" y="4035"/>
                        <a:pt x="265374" y="-2347"/>
                        <a:pt x="261468" y="892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14" name="Graphic 3">
              <a:extLst>
                <a:ext uri="{FF2B5EF4-FFF2-40B4-BE49-F238E27FC236}">
                  <a16:creationId xmlns:a16="http://schemas.microsoft.com/office/drawing/2014/main" id="{2AF83A63-12B9-4771-AEA6-D2419226C837}"/>
                </a:ext>
              </a:extLst>
            </p:cNvPr>
            <p:cNvGrpSpPr/>
            <p:nvPr/>
          </p:nvGrpSpPr>
          <p:grpSpPr>
            <a:xfrm>
              <a:off x="4544333" y="3532768"/>
              <a:ext cx="593390" cy="263702"/>
              <a:chOff x="4544333" y="3532768"/>
              <a:chExt cx="593390" cy="263702"/>
            </a:xfrm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0B5A07D4-DE03-4667-B7EB-918A626D4795}"/>
                  </a:ext>
                </a:extLst>
              </p:cNvPr>
              <p:cNvSpPr/>
              <p:nvPr/>
            </p:nvSpPr>
            <p:spPr>
              <a:xfrm>
                <a:off x="4544333" y="3547998"/>
                <a:ext cx="136114" cy="218373"/>
              </a:xfrm>
              <a:custGeom>
                <a:avLst/>
                <a:gdLst>
                  <a:gd name="connsiteX0" fmla="*/ 129299 w 136114"/>
                  <a:gd name="connsiteY0" fmla="*/ 61596 h 218373"/>
                  <a:gd name="connsiteX1" fmla="*/ 80531 w 136114"/>
                  <a:gd name="connsiteY1" fmla="*/ 27211 h 218373"/>
                  <a:gd name="connsiteX2" fmla="*/ 43478 w 136114"/>
                  <a:gd name="connsiteY2" fmla="*/ 826 h 218373"/>
                  <a:gd name="connsiteX3" fmla="*/ 7093 w 136114"/>
                  <a:gd name="connsiteY3" fmla="*/ 14257 h 218373"/>
                  <a:gd name="connsiteX4" fmla="*/ 1949 w 136114"/>
                  <a:gd name="connsiteY4" fmla="*/ 61691 h 218373"/>
                  <a:gd name="connsiteX5" fmla="*/ 22619 w 136114"/>
                  <a:gd name="connsiteY5" fmla="*/ 109602 h 218373"/>
                  <a:gd name="connsiteX6" fmla="*/ 38621 w 136114"/>
                  <a:gd name="connsiteY6" fmla="*/ 127699 h 218373"/>
                  <a:gd name="connsiteX7" fmla="*/ 49765 w 136114"/>
                  <a:gd name="connsiteY7" fmla="*/ 157417 h 218373"/>
                  <a:gd name="connsiteX8" fmla="*/ 68815 w 136114"/>
                  <a:gd name="connsiteY8" fmla="*/ 200185 h 218373"/>
                  <a:gd name="connsiteX9" fmla="*/ 116821 w 136114"/>
                  <a:gd name="connsiteY9" fmla="*/ 218187 h 218373"/>
                  <a:gd name="connsiteX10" fmla="*/ 120821 w 136114"/>
                  <a:gd name="connsiteY10" fmla="*/ 200375 h 218373"/>
                  <a:gd name="connsiteX11" fmla="*/ 79578 w 136114"/>
                  <a:gd name="connsiteY11" fmla="*/ 185516 h 218373"/>
                  <a:gd name="connsiteX12" fmla="*/ 66243 w 136114"/>
                  <a:gd name="connsiteY12" fmla="*/ 142749 h 218373"/>
                  <a:gd name="connsiteX13" fmla="*/ 48241 w 136114"/>
                  <a:gd name="connsiteY13" fmla="*/ 111412 h 218373"/>
                  <a:gd name="connsiteX14" fmla="*/ 23095 w 136114"/>
                  <a:gd name="connsiteY14" fmla="*/ 71788 h 218373"/>
                  <a:gd name="connsiteX15" fmla="*/ 21285 w 136114"/>
                  <a:gd name="connsiteY15" fmla="*/ 26544 h 218373"/>
                  <a:gd name="connsiteX16" fmla="*/ 59671 w 136114"/>
                  <a:gd name="connsiteY16" fmla="*/ 31306 h 218373"/>
                  <a:gd name="connsiteX17" fmla="*/ 89294 w 136114"/>
                  <a:gd name="connsiteY17" fmla="*/ 63025 h 218373"/>
                  <a:gd name="connsiteX18" fmla="*/ 125108 w 136114"/>
                  <a:gd name="connsiteY18" fmla="*/ 79503 h 218373"/>
                  <a:gd name="connsiteX19" fmla="*/ 129299 w 136114"/>
                  <a:gd name="connsiteY19" fmla="*/ 61596 h 21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6114" h="218373">
                    <a:moveTo>
                      <a:pt x="129299" y="61596"/>
                    </a:moveTo>
                    <a:cubicBezTo>
                      <a:pt x="107486" y="56833"/>
                      <a:pt x="94532" y="43689"/>
                      <a:pt x="80531" y="27211"/>
                    </a:cubicBezTo>
                    <a:cubicBezTo>
                      <a:pt x="70625" y="15495"/>
                      <a:pt x="59004" y="4065"/>
                      <a:pt x="43478" y="826"/>
                    </a:cubicBezTo>
                    <a:cubicBezTo>
                      <a:pt x="29858" y="-2031"/>
                      <a:pt x="14999" y="2541"/>
                      <a:pt x="7093" y="14257"/>
                    </a:cubicBezTo>
                    <a:cubicBezTo>
                      <a:pt x="-1956" y="27592"/>
                      <a:pt x="-718" y="46642"/>
                      <a:pt x="1949" y="61691"/>
                    </a:cubicBezTo>
                    <a:cubicBezTo>
                      <a:pt x="4997" y="78931"/>
                      <a:pt x="11951" y="95600"/>
                      <a:pt x="22619" y="109602"/>
                    </a:cubicBezTo>
                    <a:cubicBezTo>
                      <a:pt x="27572" y="116079"/>
                      <a:pt x="33287" y="121603"/>
                      <a:pt x="38621" y="127699"/>
                    </a:cubicBezTo>
                    <a:cubicBezTo>
                      <a:pt x="46431" y="136653"/>
                      <a:pt x="48717" y="145606"/>
                      <a:pt x="49765" y="157417"/>
                    </a:cubicBezTo>
                    <a:cubicBezTo>
                      <a:pt x="51194" y="174372"/>
                      <a:pt x="55099" y="189040"/>
                      <a:pt x="68815" y="200185"/>
                    </a:cubicBezTo>
                    <a:cubicBezTo>
                      <a:pt x="82531" y="211329"/>
                      <a:pt x="99866" y="215044"/>
                      <a:pt x="116821" y="218187"/>
                    </a:cubicBezTo>
                    <a:cubicBezTo>
                      <a:pt x="128346" y="220378"/>
                      <a:pt x="132442" y="202566"/>
                      <a:pt x="120821" y="200375"/>
                    </a:cubicBezTo>
                    <a:cubicBezTo>
                      <a:pt x="106629" y="197708"/>
                      <a:pt x="90818" y="195327"/>
                      <a:pt x="79578" y="185516"/>
                    </a:cubicBezTo>
                    <a:cubicBezTo>
                      <a:pt x="66434" y="173991"/>
                      <a:pt x="69386" y="158179"/>
                      <a:pt x="66243" y="142749"/>
                    </a:cubicBezTo>
                    <a:cubicBezTo>
                      <a:pt x="63671" y="130081"/>
                      <a:pt x="56813" y="120746"/>
                      <a:pt x="48241" y="111412"/>
                    </a:cubicBezTo>
                    <a:cubicBezTo>
                      <a:pt x="37287" y="99505"/>
                      <a:pt x="28238" y="87409"/>
                      <a:pt x="23095" y="71788"/>
                    </a:cubicBezTo>
                    <a:cubicBezTo>
                      <a:pt x="18904" y="59119"/>
                      <a:pt x="14522" y="39022"/>
                      <a:pt x="21285" y="26544"/>
                    </a:cubicBezTo>
                    <a:cubicBezTo>
                      <a:pt x="30239" y="9970"/>
                      <a:pt x="50241" y="21972"/>
                      <a:pt x="59671" y="31306"/>
                    </a:cubicBezTo>
                    <a:cubicBezTo>
                      <a:pt x="69958" y="41593"/>
                      <a:pt x="77768" y="54071"/>
                      <a:pt x="89294" y="63025"/>
                    </a:cubicBezTo>
                    <a:cubicBezTo>
                      <a:pt x="99962" y="71311"/>
                      <a:pt x="112058" y="76645"/>
                      <a:pt x="125108" y="79503"/>
                    </a:cubicBezTo>
                    <a:cubicBezTo>
                      <a:pt x="136728" y="81884"/>
                      <a:pt x="140729" y="64072"/>
                      <a:pt x="129299" y="6159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775E2A73-6290-49D2-B34D-F80E576E981B}"/>
                  </a:ext>
                </a:extLst>
              </p:cNvPr>
              <p:cNvSpPr/>
              <p:nvPr/>
            </p:nvSpPr>
            <p:spPr>
              <a:xfrm>
                <a:off x="4971524" y="3532768"/>
                <a:ext cx="166198" cy="217594"/>
              </a:xfrm>
              <a:custGeom>
                <a:avLst/>
                <a:gdLst>
                  <a:gd name="connsiteX0" fmla="*/ 109301 w 166198"/>
                  <a:gd name="connsiteY0" fmla="*/ 1387 h 217594"/>
                  <a:gd name="connsiteX1" fmla="*/ 8336 w 166198"/>
                  <a:gd name="connsiteY1" fmla="*/ 58823 h 217594"/>
                  <a:gd name="connsiteX2" fmla="*/ 9193 w 166198"/>
                  <a:gd name="connsiteY2" fmla="*/ 77016 h 217594"/>
                  <a:gd name="connsiteX3" fmla="*/ 84631 w 166198"/>
                  <a:gd name="connsiteY3" fmla="*/ 39106 h 217594"/>
                  <a:gd name="connsiteX4" fmla="*/ 131589 w 166198"/>
                  <a:gd name="connsiteY4" fmla="*/ 23771 h 217594"/>
                  <a:gd name="connsiteX5" fmla="*/ 147972 w 166198"/>
                  <a:gd name="connsiteY5" fmla="*/ 66824 h 217594"/>
                  <a:gd name="connsiteX6" fmla="*/ 129684 w 166198"/>
                  <a:gd name="connsiteY6" fmla="*/ 108067 h 217594"/>
                  <a:gd name="connsiteX7" fmla="*/ 104443 w 166198"/>
                  <a:gd name="connsiteY7" fmla="*/ 142643 h 217594"/>
                  <a:gd name="connsiteX8" fmla="*/ 31005 w 166198"/>
                  <a:gd name="connsiteY8" fmla="*/ 199412 h 217594"/>
                  <a:gd name="connsiteX9" fmla="*/ 36625 w 166198"/>
                  <a:gd name="connsiteY9" fmla="*/ 216748 h 217594"/>
                  <a:gd name="connsiteX10" fmla="*/ 118349 w 166198"/>
                  <a:gd name="connsiteY10" fmla="*/ 155026 h 217594"/>
                  <a:gd name="connsiteX11" fmla="*/ 136256 w 166198"/>
                  <a:gd name="connsiteY11" fmla="*/ 127880 h 217594"/>
                  <a:gd name="connsiteX12" fmla="*/ 152830 w 166198"/>
                  <a:gd name="connsiteY12" fmla="*/ 108258 h 217594"/>
                  <a:gd name="connsiteX13" fmla="*/ 166165 w 166198"/>
                  <a:gd name="connsiteY13" fmla="*/ 61966 h 217594"/>
                  <a:gd name="connsiteX14" fmla="*/ 109301 w 166198"/>
                  <a:gd name="connsiteY14" fmla="*/ 1387 h 21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6198" h="217594">
                    <a:moveTo>
                      <a:pt x="109301" y="1387"/>
                    </a:moveTo>
                    <a:cubicBezTo>
                      <a:pt x="70629" y="12055"/>
                      <a:pt x="52722" y="61681"/>
                      <a:pt x="8336" y="58823"/>
                    </a:cubicBezTo>
                    <a:cubicBezTo>
                      <a:pt x="-3380" y="58061"/>
                      <a:pt x="-2428" y="76254"/>
                      <a:pt x="9193" y="77016"/>
                    </a:cubicBezTo>
                    <a:cubicBezTo>
                      <a:pt x="40054" y="79016"/>
                      <a:pt x="63104" y="58252"/>
                      <a:pt x="84631" y="39106"/>
                    </a:cubicBezTo>
                    <a:cubicBezTo>
                      <a:pt x="96728" y="28438"/>
                      <a:pt x="115587" y="9674"/>
                      <a:pt x="131589" y="23771"/>
                    </a:cubicBezTo>
                    <a:cubicBezTo>
                      <a:pt x="143495" y="34153"/>
                      <a:pt x="148448" y="51489"/>
                      <a:pt x="147972" y="66824"/>
                    </a:cubicBezTo>
                    <a:cubicBezTo>
                      <a:pt x="147496" y="83017"/>
                      <a:pt x="140257" y="96256"/>
                      <a:pt x="129684" y="108067"/>
                    </a:cubicBezTo>
                    <a:cubicBezTo>
                      <a:pt x="119873" y="119116"/>
                      <a:pt x="111682" y="129689"/>
                      <a:pt x="104443" y="142643"/>
                    </a:cubicBezTo>
                    <a:cubicBezTo>
                      <a:pt x="87965" y="171980"/>
                      <a:pt x="60818" y="186077"/>
                      <a:pt x="31005" y="199412"/>
                    </a:cubicBezTo>
                    <a:cubicBezTo>
                      <a:pt x="20432" y="204175"/>
                      <a:pt x="25957" y="221605"/>
                      <a:pt x="36625" y="216748"/>
                    </a:cubicBezTo>
                    <a:cubicBezTo>
                      <a:pt x="68915" y="202270"/>
                      <a:pt x="99966" y="186649"/>
                      <a:pt x="118349" y="155026"/>
                    </a:cubicBezTo>
                    <a:cubicBezTo>
                      <a:pt x="123969" y="145405"/>
                      <a:pt x="128827" y="136357"/>
                      <a:pt x="136256" y="127880"/>
                    </a:cubicBezTo>
                    <a:cubicBezTo>
                      <a:pt x="141971" y="121402"/>
                      <a:pt x="147972" y="115402"/>
                      <a:pt x="152830" y="108258"/>
                    </a:cubicBezTo>
                    <a:cubicBezTo>
                      <a:pt x="162069" y="94732"/>
                      <a:pt x="166641" y="78349"/>
                      <a:pt x="166165" y="61966"/>
                    </a:cubicBezTo>
                    <a:cubicBezTo>
                      <a:pt x="165403" y="33487"/>
                      <a:pt x="143972" y="-8138"/>
                      <a:pt x="109301" y="138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FFE6151-D7CA-476C-B34B-CF1109A42BA1}"/>
                  </a:ext>
                </a:extLst>
              </p:cNvPr>
              <p:cNvSpPr/>
              <p:nvPr/>
            </p:nvSpPr>
            <p:spPr>
              <a:xfrm>
                <a:off x="4651629" y="3558882"/>
                <a:ext cx="363188" cy="237588"/>
              </a:xfrm>
              <a:custGeom>
                <a:avLst/>
                <a:gdLst>
                  <a:gd name="connsiteX0" fmla="*/ 187166 w 363188"/>
                  <a:gd name="connsiteY0" fmla="*/ 236925 h 237588"/>
                  <a:gd name="connsiteX1" fmla="*/ 13144 w 363188"/>
                  <a:gd name="connsiteY1" fmla="*/ 210351 h 237588"/>
                  <a:gd name="connsiteX2" fmla="*/ 7715 w 363188"/>
                  <a:gd name="connsiteY2" fmla="*/ 207017 h 237588"/>
                  <a:gd name="connsiteX3" fmla="*/ 8191 w 363188"/>
                  <a:gd name="connsiteY3" fmla="*/ 200635 h 237588"/>
                  <a:gd name="connsiteX4" fmla="*/ 1715 w 363188"/>
                  <a:gd name="connsiteY4" fmla="*/ 60522 h 237588"/>
                  <a:gd name="connsiteX5" fmla="*/ 0 w 363188"/>
                  <a:gd name="connsiteY5" fmla="*/ 49759 h 237588"/>
                  <a:gd name="connsiteX6" fmla="*/ 10858 w 363188"/>
                  <a:gd name="connsiteY6" fmla="*/ 48521 h 237588"/>
                  <a:gd name="connsiteX7" fmla="*/ 94869 w 363188"/>
                  <a:gd name="connsiteY7" fmla="*/ 23089 h 237588"/>
                  <a:gd name="connsiteX8" fmla="*/ 176213 w 363188"/>
                  <a:gd name="connsiteY8" fmla="*/ 229 h 237588"/>
                  <a:gd name="connsiteX9" fmla="*/ 259271 w 363188"/>
                  <a:gd name="connsiteY9" fmla="*/ 15469 h 237588"/>
                  <a:gd name="connsiteX10" fmla="*/ 345281 w 363188"/>
                  <a:gd name="connsiteY10" fmla="*/ 33090 h 237588"/>
                  <a:gd name="connsiteX11" fmla="*/ 356235 w 363188"/>
                  <a:gd name="connsiteY11" fmla="*/ 33281 h 237588"/>
                  <a:gd name="connsiteX12" fmla="*/ 355568 w 363188"/>
                  <a:gd name="connsiteY12" fmla="*/ 44234 h 237588"/>
                  <a:gd name="connsiteX13" fmla="*/ 362045 w 363188"/>
                  <a:gd name="connsiteY13" fmla="*/ 184347 h 237588"/>
                  <a:gd name="connsiteX14" fmla="*/ 363188 w 363188"/>
                  <a:gd name="connsiteY14" fmla="*/ 190634 h 237588"/>
                  <a:gd name="connsiteX15" fmla="*/ 358045 w 363188"/>
                  <a:gd name="connsiteY15" fmla="*/ 194444 h 237588"/>
                  <a:gd name="connsiteX16" fmla="*/ 187166 w 363188"/>
                  <a:gd name="connsiteY16" fmla="*/ 236925 h 237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3188" h="237588">
                    <a:moveTo>
                      <a:pt x="187166" y="236925"/>
                    </a:moveTo>
                    <a:cubicBezTo>
                      <a:pt x="67056" y="242450"/>
                      <a:pt x="15335" y="211684"/>
                      <a:pt x="13144" y="210351"/>
                    </a:cubicBezTo>
                    <a:lnTo>
                      <a:pt x="7715" y="207017"/>
                    </a:lnTo>
                    <a:lnTo>
                      <a:pt x="8191" y="200635"/>
                    </a:lnTo>
                    <a:cubicBezTo>
                      <a:pt x="13526" y="135770"/>
                      <a:pt x="1810" y="61189"/>
                      <a:pt x="1715" y="60522"/>
                    </a:cubicBezTo>
                    <a:lnTo>
                      <a:pt x="0" y="49759"/>
                    </a:lnTo>
                    <a:lnTo>
                      <a:pt x="10858" y="48521"/>
                    </a:lnTo>
                    <a:cubicBezTo>
                      <a:pt x="50673" y="44139"/>
                      <a:pt x="73152" y="33376"/>
                      <a:pt x="94869" y="23089"/>
                    </a:cubicBezTo>
                    <a:cubicBezTo>
                      <a:pt x="117634" y="12230"/>
                      <a:pt x="139160" y="1943"/>
                      <a:pt x="176213" y="229"/>
                    </a:cubicBezTo>
                    <a:cubicBezTo>
                      <a:pt x="213265" y="-1486"/>
                      <a:pt x="235648" y="6706"/>
                      <a:pt x="259271" y="15469"/>
                    </a:cubicBezTo>
                    <a:cubicBezTo>
                      <a:pt x="281845" y="23756"/>
                      <a:pt x="305181" y="32328"/>
                      <a:pt x="345281" y="33090"/>
                    </a:cubicBezTo>
                    <a:lnTo>
                      <a:pt x="356235" y="33281"/>
                    </a:lnTo>
                    <a:lnTo>
                      <a:pt x="355568" y="44234"/>
                    </a:lnTo>
                    <a:cubicBezTo>
                      <a:pt x="355473" y="44996"/>
                      <a:pt x="350806" y="120434"/>
                      <a:pt x="362045" y="184347"/>
                    </a:cubicBezTo>
                    <a:lnTo>
                      <a:pt x="363188" y="190634"/>
                    </a:lnTo>
                    <a:lnTo>
                      <a:pt x="358045" y="194444"/>
                    </a:lnTo>
                    <a:cubicBezTo>
                      <a:pt x="355949" y="195872"/>
                      <a:pt x="307276" y="231305"/>
                      <a:pt x="187166" y="2369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4C61E7EF-D4E2-408E-AD25-C78FA898498E}"/>
                  </a:ext>
                </a:extLst>
              </p:cNvPr>
              <p:cNvSpPr/>
              <p:nvPr/>
            </p:nvSpPr>
            <p:spPr>
              <a:xfrm>
                <a:off x="4663630" y="3569279"/>
                <a:ext cx="339756" cy="216813"/>
              </a:xfrm>
              <a:custGeom>
                <a:avLst/>
                <a:gdLst>
                  <a:gd name="connsiteX0" fmla="*/ 333089 w 339756"/>
                  <a:gd name="connsiteY0" fmla="*/ 32980 h 216813"/>
                  <a:gd name="connsiteX1" fmla="*/ 164687 w 339756"/>
                  <a:gd name="connsiteY1" fmla="*/ 214 h 216813"/>
                  <a:gd name="connsiteX2" fmla="*/ 0 w 339756"/>
                  <a:gd name="connsiteY2" fmla="*/ 48410 h 216813"/>
                  <a:gd name="connsiteX3" fmla="*/ 6572 w 339756"/>
                  <a:gd name="connsiteY3" fmla="*/ 191095 h 216813"/>
                  <a:gd name="connsiteX4" fmla="*/ 174688 w 339756"/>
                  <a:gd name="connsiteY4" fmla="*/ 216146 h 216813"/>
                  <a:gd name="connsiteX5" fmla="*/ 339757 w 339756"/>
                  <a:gd name="connsiteY5" fmla="*/ 175664 h 216813"/>
                  <a:gd name="connsiteX6" fmla="*/ 333089 w 339756"/>
                  <a:gd name="connsiteY6" fmla="*/ 32980 h 21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756" h="216813">
                    <a:moveTo>
                      <a:pt x="333089" y="32980"/>
                    </a:moveTo>
                    <a:cubicBezTo>
                      <a:pt x="249555" y="31551"/>
                      <a:pt x="234696" y="-3025"/>
                      <a:pt x="164687" y="214"/>
                    </a:cubicBezTo>
                    <a:cubicBezTo>
                      <a:pt x="94679" y="3452"/>
                      <a:pt x="83058" y="39267"/>
                      <a:pt x="0" y="48410"/>
                    </a:cubicBezTo>
                    <a:cubicBezTo>
                      <a:pt x="0" y="48410"/>
                      <a:pt x="12097" y="124229"/>
                      <a:pt x="6572" y="191095"/>
                    </a:cubicBezTo>
                    <a:cubicBezTo>
                      <a:pt x="6572" y="191095"/>
                      <a:pt x="56388" y="221670"/>
                      <a:pt x="174688" y="216146"/>
                    </a:cubicBezTo>
                    <a:cubicBezTo>
                      <a:pt x="292989" y="210621"/>
                      <a:pt x="339757" y="175664"/>
                      <a:pt x="339757" y="175664"/>
                    </a:cubicBezTo>
                    <a:cubicBezTo>
                      <a:pt x="328041" y="109561"/>
                      <a:pt x="333089" y="32980"/>
                      <a:pt x="333089" y="32980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9" name="Graphic 3">
                <a:extLst>
                  <a:ext uri="{FF2B5EF4-FFF2-40B4-BE49-F238E27FC236}">
                    <a16:creationId xmlns:a16="http://schemas.microsoft.com/office/drawing/2014/main" id="{2AF83A63-12B9-4771-AEA6-D2419226C837}"/>
                  </a:ext>
                </a:extLst>
              </p:cNvPr>
              <p:cNvGrpSpPr/>
              <p:nvPr/>
            </p:nvGrpSpPr>
            <p:grpSpPr>
              <a:xfrm>
                <a:off x="4685175" y="3620494"/>
                <a:ext cx="293017" cy="130940"/>
                <a:chOff x="4685175" y="3620494"/>
                <a:chExt cx="293017" cy="130940"/>
              </a:xfrm>
              <a:solidFill>
                <a:srgbClr val="C7E7EE"/>
              </a:solidFill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75A98FB3-7226-4557-9906-B97A5CA438E9}"/>
                    </a:ext>
                  </a:extLst>
                </p:cNvPr>
                <p:cNvSpPr/>
                <p:nvPr/>
              </p:nvSpPr>
              <p:spPr>
                <a:xfrm>
                  <a:off x="4685175" y="3624981"/>
                  <a:ext cx="101391" cy="20237"/>
                </a:xfrm>
                <a:custGeom>
                  <a:avLst/>
                  <a:gdLst>
                    <a:gd name="connsiteX0" fmla="*/ 96279 w 101391"/>
                    <a:gd name="connsiteY0" fmla="*/ 139 h 20237"/>
                    <a:gd name="connsiteX1" fmla="*/ 3601 w 101391"/>
                    <a:gd name="connsiteY1" fmla="*/ 12426 h 20237"/>
                    <a:gd name="connsiteX2" fmla="*/ 3982 w 101391"/>
                    <a:gd name="connsiteY2" fmla="*/ 20236 h 20237"/>
                    <a:gd name="connsiteX3" fmla="*/ 98661 w 101391"/>
                    <a:gd name="connsiteY3" fmla="*/ 7568 h 20237"/>
                    <a:gd name="connsiteX4" fmla="*/ 96279 w 101391"/>
                    <a:gd name="connsiteY4" fmla="*/ 139 h 20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391" h="20237">
                      <a:moveTo>
                        <a:pt x="96279" y="139"/>
                      </a:moveTo>
                      <a:cubicBezTo>
                        <a:pt x="65990" y="7854"/>
                        <a:pt x="34843" y="11950"/>
                        <a:pt x="3601" y="12426"/>
                      </a:cubicBezTo>
                      <a:cubicBezTo>
                        <a:pt x="-1447" y="12521"/>
                        <a:pt x="-1066" y="20332"/>
                        <a:pt x="3982" y="20236"/>
                      </a:cubicBezTo>
                      <a:cubicBezTo>
                        <a:pt x="35891" y="19760"/>
                        <a:pt x="67704" y="15474"/>
                        <a:pt x="98661" y="7568"/>
                      </a:cubicBezTo>
                      <a:cubicBezTo>
                        <a:pt x="103614" y="6330"/>
                        <a:pt x="101232" y="-1100"/>
                        <a:pt x="96279" y="139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77529F47-5C66-4C95-8D96-542B7DED1FED}"/>
                    </a:ext>
                  </a:extLst>
                </p:cNvPr>
                <p:cNvSpPr/>
                <p:nvPr/>
              </p:nvSpPr>
              <p:spPr>
                <a:xfrm>
                  <a:off x="4875376" y="3620494"/>
                  <a:ext cx="102047" cy="12697"/>
                </a:xfrm>
                <a:custGeom>
                  <a:avLst/>
                  <a:gdLst>
                    <a:gd name="connsiteX0" fmla="*/ 4662 w 102047"/>
                    <a:gd name="connsiteY0" fmla="*/ 53 h 12697"/>
                    <a:gd name="connsiteX1" fmla="*/ 98103 w 102047"/>
                    <a:gd name="connsiteY1" fmla="*/ 3673 h 12697"/>
                    <a:gd name="connsiteX2" fmla="*/ 98484 w 102047"/>
                    <a:gd name="connsiteY2" fmla="*/ 11483 h 12697"/>
                    <a:gd name="connsiteX3" fmla="*/ 3043 w 102047"/>
                    <a:gd name="connsiteY3" fmla="*/ 7674 h 12697"/>
                    <a:gd name="connsiteX4" fmla="*/ 4662 w 102047"/>
                    <a:gd name="connsiteY4" fmla="*/ 53 h 12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047" h="12697">
                      <a:moveTo>
                        <a:pt x="4662" y="53"/>
                      </a:moveTo>
                      <a:cubicBezTo>
                        <a:pt x="35523" y="4911"/>
                        <a:pt x="66861" y="6054"/>
                        <a:pt x="98103" y="3673"/>
                      </a:cubicBezTo>
                      <a:cubicBezTo>
                        <a:pt x="103151" y="3292"/>
                        <a:pt x="103437" y="11103"/>
                        <a:pt x="98484" y="11483"/>
                      </a:cubicBezTo>
                      <a:cubicBezTo>
                        <a:pt x="66670" y="13960"/>
                        <a:pt x="34571" y="12626"/>
                        <a:pt x="3043" y="7674"/>
                      </a:cubicBezTo>
                      <a:cubicBezTo>
                        <a:pt x="-2005" y="6911"/>
                        <a:pt x="-291" y="-709"/>
                        <a:pt x="4662" y="53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AEE45786-6742-483E-9646-C3131CEC93BF}"/>
                    </a:ext>
                  </a:extLst>
                </p:cNvPr>
                <p:cNvSpPr/>
                <p:nvPr/>
              </p:nvSpPr>
              <p:spPr>
                <a:xfrm>
                  <a:off x="4689689" y="3661293"/>
                  <a:ext cx="286150" cy="39277"/>
                </a:xfrm>
                <a:custGeom>
                  <a:avLst/>
                  <a:gdLst>
                    <a:gd name="connsiteX0" fmla="*/ 281218 w 286150"/>
                    <a:gd name="connsiteY0" fmla="*/ 307 h 39277"/>
                    <a:gd name="connsiteX1" fmla="*/ 65000 w 286150"/>
                    <a:gd name="connsiteY1" fmla="*/ 28501 h 39277"/>
                    <a:gd name="connsiteX2" fmla="*/ 4612 w 286150"/>
                    <a:gd name="connsiteY2" fmla="*/ 17166 h 39277"/>
                    <a:gd name="connsiteX3" fmla="*/ 2897 w 286150"/>
                    <a:gd name="connsiteY3" fmla="*/ 24786 h 39277"/>
                    <a:gd name="connsiteX4" fmla="*/ 223973 w 286150"/>
                    <a:gd name="connsiteY4" fmla="*/ 26595 h 39277"/>
                    <a:gd name="connsiteX5" fmla="*/ 283694 w 286150"/>
                    <a:gd name="connsiteY5" fmla="*/ 7736 h 39277"/>
                    <a:gd name="connsiteX6" fmla="*/ 281218 w 286150"/>
                    <a:gd name="connsiteY6" fmla="*/ 307 h 39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6150" h="39277">
                      <a:moveTo>
                        <a:pt x="281218" y="307"/>
                      </a:moveTo>
                      <a:cubicBezTo>
                        <a:pt x="212924" y="27357"/>
                        <a:pt x="137962" y="37168"/>
                        <a:pt x="65000" y="28501"/>
                      </a:cubicBezTo>
                      <a:cubicBezTo>
                        <a:pt x="44617" y="26119"/>
                        <a:pt x="24424" y="22309"/>
                        <a:pt x="4612" y="17166"/>
                      </a:cubicBezTo>
                      <a:cubicBezTo>
                        <a:pt x="-246" y="15928"/>
                        <a:pt x="-1960" y="23548"/>
                        <a:pt x="2897" y="24786"/>
                      </a:cubicBezTo>
                      <a:cubicBezTo>
                        <a:pt x="75002" y="43550"/>
                        <a:pt x="151487" y="44026"/>
                        <a:pt x="223973" y="26595"/>
                      </a:cubicBezTo>
                      <a:cubicBezTo>
                        <a:pt x="244261" y="21738"/>
                        <a:pt x="264263" y="15356"/>
                        <a:pt x="283694" y="7736"/>
                      </a:cubicBezTo>
                      <a:cubicBezTo>
                        <a:pt x="288266" y="5926"/>
                        <a:pt x="285885" y="-1598"/>
                        <a:pt x="281218" y="307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F875987F-25B7-4AEC-9CBE-BD972FB9FAC3}"/>
                    </a:ext>
                  </a:extLst>
                </p:cNvPr>
                <p:cNvSpPr/>
                <p:nvPr/>
              </p:nvSpPr>
              <p:spPr>
                <a:xfrm>
                  <a:off x="4691975" y="3712154"/>
                  <a:ext cx="286217" cy="39280"/>
                </a:xfrm>
                <a:custGeom>
                  <a:avLst/>
                  <a:gdLst>
                    <a:gd name="connsiteX0" fmla="*/ 281218 w 286217"/>
                    <a:gd name="connsiteY0" fmla="*/ 310 h 39280"/>
                    <a:gd name="connsiteX1" fmla="*/ 65000 w 286217"/>
                    <a:gd name="connsiteY1" fmla="*/ 28504 h 39280"/>
                    <a:gd name="connsiteX2" fmla="*/ 4612 w 286217"/>
                    <a:gd name="connsiteY2" fmla="*/ 17169 h 39280"/>
                    <a:gd name="connsiteX3" fmla="*/ 2897 w 286217"/>
                    <a:gd name="connsiteY3" fmla="*/ 24789 h 39280"/>
                    <a:gd name="connsiteX4" fmla="*/ 223973 w 286217"/>
                    <a:gd name="connsiteY4" fmla="*/ 26599 h 39280"/>
                    <a:gd name="connsiteX5" fmla="*/ 283694 w 286217"/>
                    <a:gd name="connsiteY5" fmla="*/ 7739 h 39280"/>
                    <a:gd name="connsiteX6" fmla="*/ 281218 w 286217"/>
                    <a:gd name="connsiteY6" fmla="*/ 310 h 39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6217" h="39280">
                      <a:moveTo>
                        <a:pt x="281218" y="310"/>
                      </a:moveTo>
                      <a:cubicBezTo>
                        <a:pt x="212924" y="27361"/>
                        <a:pt x="137962" y="37172"/>
                        <a:pt x="65000" y="28504"/>
                      </a:cubicBezTo>
                      <a:cubicBezTo>
                        <a:pt x="44617" y="26122"/>
                        <a:pt x="24424" y="22313"/>
                        <a:pt x="4612" y="17169"/>
                      </a:cubicBezTo>
                      <a:cubicBezTo>
                        <a:pt x="-246" y="15931"/>
                        <a:pt x="-1960" y="23551"/>
                        <a:pt x="2897" y="24789"/>
                      </a:cubicBezTo>
                      <a:cubicBezTo>
                        <a:pt x="75002" y="43553"/>
                        <a:pt x="151487" y="44030"/>
                        <a:pt x="223973" y="26599"/>
                      </a:cubicBezTo>
                      <a:cubicBezTo>
                        <a:pt x="244261" y="21741"/>
                        <a:pt x="264263" y="15359"/>
                        <a:pt x="283694" y="7739"/>
                      </a:cubicBezTo>
                      <a:cubicBezTo>
                        <a:pt x="288362" y="5834"/>
                        <a:pt x="285980" y="-1595"/>
                        <a:pt x="281218" y="310"/>
                      </a:cubicBezTo>
                      <a:close/>
                    </a:path>
                  </a:pathLst>
                </a:custGeom>
                <a:solidFill>
                  <a:srgbClr val="C7E7E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162" name="TextBox 161">
            <a:extLst>
              <a:ext uri="{FF2B5EF4-FFF2-40B4-BE49-F238E27FC236}">
                <a16:creationId xmlns:a16="http://schemas.microsoft.com/office/drawing/2014/main" id="{B68F7D1E-2ED1-4434-B0F0-F97B1ECE94E6}"/>
              </a:ext>
            </a:extLst>
          </p:cNvPr>
          <p:cNvSpPr txBox="1"/>
          <p:nvPr/>
        </p:nvSpPr>
        <p:spPr>
          <a:xfrm>
            <a:off x="3670161" y="705329"/>
            <a:ext cx="705660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/>
              <a:t>Warm up</a:t>
            </a:r>
            <a:endParaRPr lang="th-TH" sz="8000" dirty="0"/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3FCD4CB8-65C6-4C97-91DD-955E6E18B353}"/>
              </a:ext>
            </a:extLst>
          </p:cNvPr>
          <p:cNvSpPr txBox="1"/>
          <p:nvPr/>
        </p:nvSpPr>
        <p:spPr>
          <a:xfrm>
            <a:off x="1743194" y="1892932"/>
            <a:ext cx="840900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/>
              <a:t> . What are the most common </a:t>
            </a:r>
            <a:r>
              <a:rPr lang="en-US" sz="2800" dirty="0">
                <a:solidFill>
                  <a:srgbClr val="00B050"/>
                </a:solidFill>
              </a:rPr>
              <a:t>illnesses</a:t>
            </a:r>
            <a:r>
              <a:rPr lang="en-US" sz="2800" dirty="0"/>
              <a:t> you know about?</a:t>
            </a:r>
            <a:endParaRPr lang="th-TH" sz="2800" dirty="0"/>
          </a:p>
        </p:txBody>
      </p:sp>
      <p:grpSp>
        <p:nvGrpSpPr>
          <p:cNvPr id="4" name="Graphic 1">
            <a:extLst>
              <a:ext uri="{FF2B5EF4-FFF2-40B4-BE49-F238E27FC236}">
                <a16:creationId xmlns:a16="http://schemas.microsoft.com/office/drawing/2014/main" id="{343EB67E-497E-4FA7-96AC-F0ACCB34F54C}"/>
              </a:ext>
            </a:extLst>
          </p:cNvPr>
          <p:cNvGrpSpPr/>
          <p:nvPr/>
        </p:nvGrpSpPr>
        <p:grpSpPr>
          <a:xfrm rot="20535958">
            <a:off x="-40562" y="5121275"/>
            <a:ext cx="438723" cy="656641"/>
            <a:chOff x="5996053" y="3271855"/>
            <a:chExt cx="200653" cy="312049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1B14C41-A902-4661-B16E-4D0A431CC2E9}"/>
                </a:ext>
              </a:extLst>
            </p:cNvPr>
            <p:cNvSpPr/>
            <p:nvPr/>
          </p:nvSpPr>
          <p:spPr>
            <a:xfrm>
              <a:off x="5996053" y="3271861"/>
              <a:ext cx="158619" cy="180664"/>
            </a:xfrm>
            <a:custGeom>
              <a:avLst/>
              <a:gdLst>
                <a:gd name="connsiteX0" fmla="*/ 158620 w 158619"/>
                <a:gd name="connsiteY0" fmla="*/ 133801 h 180664"/>
                <a:gd name="connsiteX1" fmla="*/ 120139 w 158619"/>
                <a:gd name="connsiteY1" fmla="*/ 38932 h 180664"/>
                <a:gd name="connsiteX2" fmla="*/ 38891 w 158619"/>
                <a:gd name="connsiteY2" fmla="*/ 4547 h 180664"/>
                <a:gd name="connsiteX3" fmla="*/ 4601 w 158619"/>
                <a:gd name="connsiteY3" fmla="*/ 85795 h 180664"/>
                <a:gd name="connsiteX4" fmla="*/ 43082 w 158619"/>
                <a:gd name="connsiteY4" fmla="*/ 180664 h 180664"/>
                <a:gd name="connsiteX5" fmla="*/ 158620 w 158619"/>
                <a:gd name="connsiteY5" fmla="*/ 133801 h 18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19" h="180664">
                  <a:moveTo>
                    <a:pt x="158620" y="133801"/>
                  </a:moveTo>
                  <a:lnTo>
                    <a:pt x="120139" y="38932"/>
                  </a:lnTo>
                  <a:cubicBezTo>
                    <a:pt x="107185" y="7024"/>
                    <a:pt x="70799" y="-8312"/>
                    <a:pt x="38891" y="4547"/>
                  </a:cubicBezTo>
                  <a:cubicBezTo>
                    <a:pt x="6982" y="17501"/>
                    <a:pt x="-8353" y="53887"/>
                    <a:pt x="4601" y="85795"/>
                  </a:cubicBezTo>
                  <a:lnTo>
                    <a:pt x="43082" y="180664"/>
                  </a:lnTo>
                  <a:lnTo>
                    <a:pt x="158620" y="133801"/>
                  </a:ln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8E5AEC2-ABDC-49D6-9DF0-36247083422F}"/>
                </a:ext>
              </a:extLst>
            </p:cNvPr>
            <p:cNvSpPr/>
            <p:nvPr/>
          </p:nvSpPr>
          <p:spPr>
            <a:xfrm>
              <a:off x="6039039" y="3405567"/>
              <a:ext cx="157667" cy="178336"/>
            </a:xfrm>
            <a:custGeom>
              <a:avLst/>
              <a:gdLst>
                <a:gd name="connsiteX0" fmla="*/ 0 w 157667"/>
                <a:gd name="connsiteY0" fmla="*/ 46958 h 178336"/>
                <a:gd name="connsiteX1" fmla="*/ 37529 w 157667"/>
                <a:gd name="connsiteY1" fmla="*/ 139446 h 178336"/>
                <a:gd name="connsiteX2" fmla="*/ 118777 w 157667"/>
                <a:gd name="connsiteY2" fmla="*/ 173736 h 178336"/>
                <a:gd name="connsiteX3" fmla="*/ 153067 w 157667"/>
                <a:gd name="connsiteY3" fmla="*/ 92488 h 178336"/>
                <a:gd name="connsiteX4" fmla="*/ 115538 w 157667"/>
                <a:gd name="connsiteY4" fmla="*/ 0 h 178336"/>
                <a:gd name="connsiteX5" fmla="*/ 0 w 157667"/>
                <a:gd name="connsiteY5" fmla="*/ 46958 h 17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667" h="178336">
                  <a:moveTo>
                    <a:pt x="0" y="46958"/>
                  </a:moveTo>
                  <a:lnTo>
                    <a:pt x="37529" y="139446"/>
                  </a:lnTo>
                  <a:cubicBezTo>
                    <a:pt x="50482" y="171355"/>
                    <a:pt x="86868" y="186690"/>
                    <a:pt x="118777" y="173736"/>
                  </a:cubicBezTo>
                  <a:cubicBezTo>
                    <a:pt x="150686" y="160782"/>
                    <a:pt x="166021" y="124397"/>
                    <a:pt x="153067" y="92488"/>
                  </a:cubicBezTo>
                  <a:lnTo>
                    <a:pt x="115538" y="0"/>
                  </a:lnTo>
                  <a:lnTo>
                    <a:pt x="0" y="46958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2A0801D-1BFF-4A17-84DD-E2BA64D501B0}"/>
                </a:ext>
              </a:extLst>
            </p:cNvPr>
            <p:cNvSpPr/>
            <p:nvPr/>
          </p:nvSpPr>
          <p:spPr>
            <a:xfrm>
              <a:off x="5996053" y="3271855"/>
              <a:ext cx="89277" cy="180671"/>
            </a:xfrm>
            <a:custGeom>
              <a:avLst/>
              <a:gdLst>
                <a:gd name="connsiteX0" fmla="*/ 62322 w 89277"/>
                <a:gd name="connsiteY0" fmla="*/ 172861 h 180671"/>
                <a:gd name="connsiteX1" fmla="*/ 29461 w 89277"/>
                <a:gd name="connsiteY1" fmla="*/ 91993 h 180671"/>
                <a:gd name="connsiteX2" fmla="*/ 63751 w 89277"/>
                <a:gd name="connsiteY2" fmla="*/ 10745 h 180671"/>
                <a:gd name="connsiteX3" fmla="*/ 89278 w 89277"/>
                <a:gd name="connsiteY3" fmla="*/ 6268 h 180671"/>
                <a:gd name="connsiteX4" fmla="*/ 38891 w 89277"/>
                <a:gd name="connsiteY4" fmla="*/ 4554 h 180671"/>
                <a:gd name="connsiteX5" fmla="*/ 4601 w 89277"/>
                <a:gd name="connsiteY5" fmla="*/ 85802 h 180671"/>
                <a:gd name="connsiteX6" fmla="*/ 43082 w 89277"/>
                <a:gd name="connsiteY6" fmla="*/ 180671 h 180671"/>
                <a:gd name="connsiteX7" fmla="*/ 62322 w 89277"/>
                <a:gd name="connsiteY7" fmla="*/ 172861 h 18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77" h="180671">
                  <a:moveTo>
                    <a:pt x="62322" y="172861"/>
                  </a:moveTo>
                  <a:lnTo>
                    <a:pt x="29461" y="91993"/>
                  </a:lnTo>
                  <a:cubicBezTo>
                    <a:pt x="16507" y="60085"/>
                    <a:pt x="31842" y="23699"/>
                    <a:pt x="63751" y="10745"/>
                  </a:cubicBezTo>
                  <a:cubicBezTo>
                    <a:pt x="72133" y="7316"/>
                    <a:pt x="80801" y="5983"/>
                    <a:pt x="89278" y="6268"/>
                  </a:cubicBezTo>
                  <a:cubicBezTo>
                    <a:pt x="74038" y="-1161"/>
                    <a:pt x="55845" y="-2304"/>
                    <a:pt x="38891" y="4554"/>
                  </a:cubicBezTo>
                  <a:cubicBezTo>
                    <a:pt x="6982" y="17508"/>
                    <a:pt x="-8353" y="53893"/>
                    <a:pt x="4601" y="85802"/>
                  </a:cubicBezTo>
                  <a:lnTo>
                    <a:pt x="43082" y="180671"/>
                  </a:lnTo>
                  <a:lnTo>
                    <a:pt x="62322" y="172861"/>
                  </a:ln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02DFB17-923E-4643-9B8B-554993AB167C}"/>
                </a:ext>
              </a:extLst>
            </p:cNvPr>
            <p:cNvSpPr/>
            <p:nvPr/>
          </p:nvSpPr>
          <p:spPr>
            <a:xfrm>
              <a:off x="6039135" y="3444715"/>
              <a:ext cx="93249" cy="139160"/>
            </a:xfrm>
            <a:custGeom>
              <a:avLst/>
              <a:gdLst>
                <a:gd name="connsiteX0" fmla="*/ 93250 w 93249"/>
                <a:gd name="connsiteY0" fmla="*/ 139160 h 139160"/>
                <a:gd name="connsiteX1" fmla="*/ 62389 w 93249"/>
                <a:gd name="connsiteY1" fmla="*/ 106490 h 139160"/>
                <a:gd name="connsiteX2" fmla="*/ 19241 w 93249"/>
                <a:gd name="connsiteY2" fmla="*/ 0 h 139160"/>
                <a:gd name="connsiteX3" fmla="*/ 0 w 93249"/>
                <a:gd name="connsiteY3" fmla="*/ 7810 h 139160"/>
                <a:gd name="connsiteX4" fmla="*/ 37529 w 93249"/>
                <a:gd name="connsiteY4" fmla="*/ 100298 h 139160"/>
                <a:gd name="connsiteX5" fmla="*/ 93250 w 93249"/>
                <a:gd name="connsiteY5" fmla="*/ 139160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249" h="139160">
                  <a:moveTo>
                    <a:pt x="93250" y="139160"/>
                  </a:moveTo>
                  <a:cubicBezTo>
                    <a:pt x="79724" y="132683"/>
                    <a:pt x="68485" y="121444"/>
                    <a:pt x="62389" y="106490"/>
                  </a:cubicBezTo>
                  <a:lnTo>
                    <a:pt x="19241" y="0"/>
                  </a:lnTo>
                  <a:lnTo>
                    <a:pt x="0" y="7810"/>
                  </a:lnTo>
                  <a:lnTo>
                    <a:pt x="37529" y="100298"/>
                  </a:lnTo>
                  <a:cubicBezTo>
                    <a:pt x="47054" y="123825"/>
                    <a:pt x="69342" y="138398"/>
                    <a:pt x="93250" y="139160"/>
                  </a:cubicBez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66" name="Graphic 1">
            <a:extLst>
              <a:ext uri="{FF2B5EF4-FFF2-40B4-BE49-F238E27FC236}">
                <a16:creationId xmlns:a16="http://schemas.microsoft.com/office/drawing/2014/main" id="{D99871E2-DFA5-462E-B632-C4BFF4841334}"/>
              </a:ext>
            </a:extLst>
          </p:cNvPr>
          <p:cNvGrpSpPr/>
          <p:nvPr/>
        </p:nvGrpSpPr>
        <p:grpSpPr>
          <a:xfrm rot="2817747">
            <a:off x="944852" y="5411107"/>
            <a:ext cx="438723" cy="656641"/>
            <a:chOff x="5996053" y="3271855"/>
            <a:chExt cx="200653" cy="312049"/>
          </a:xfrm>
        </p:grpSpPr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B57701A-76A0-4F52-ADB6-C6EDD9994C2F}"/>
                </a:ext>
              </a:extLst>
            </p:cNvPr>
            <p:cNvSpPr/>
            <p:nvPr/>
          </p:nvSpPr>
          <p:spPr>
            <a:xfrm>
              <a:off x="5996053" y="3271861"/>
              <a:ext cx="158619" cy="180664"/>
            </a:xfrm>
            <a:custGeom>
              <a:avLst/>
              <a:gdLst>
                <a:gd name="connsiteX0" fmla="*/ 158620 w 158619"/>
                <a:gd name="connsiteY0" fmla="*/ 133801 h 180664"/>
                <a:gd name="connsiteX1" fmla="*/ 120139 w 158619"/>
                <a:gd name="connsiteY1" fmla="*/ 38932 h 180664"/>
                <a:gd name="connsiteX2" fmla="*/ 38891 w 158619"/>
                <a:gd name="connsiteY2" fmla="*/ 4547 h 180664"/>
                <a:gd name="connsiteX3" fmla="*/ 4601 w 158619"/>
                <a:gd name="connsiteY3" fmla="*/ 85795 h 180664"/>
                <a:gd name="connsiteX4" fmla="*/ 43082 w 158619"/>
                <a:gd name="connsiteY4" fmla="*/ 180664 h 180664"/>
                <a:gd name="connsiteX5" fmla="*/ 158620 w 158619"/>
                <a:gd name="connsiteY5" fmla="*/ 133801 h 18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19" h="180664">
                  <a:moveTo>
                    <a:pt x="158620" y="133801"/>
                  </a:moveTo>
                  <a:lnTo>
                    <a:pt x="120139" y="38932"/>
                  </a:lnTo>
                  <a:cubicBezTo>
                    <a:pt x="107185" y="7024"/>
                    <a:pt x="70799" y="-8312"/>
                    <a:pt x="38891" y="4547"/>
                  </a:cubicBezTo>
                  <a:cubicBezTo>
                    <a:pt x="6982" y="17501"/>
                    <a:pt x="-8353" y="53887"/>
                    <a:pt x="4601" y="85795"/>
                  </a:cubicBezTo>
                  <a:lnTo>
                    <a:pt x="43082" y="180664"/>
                  </a:lnTo>
                  <a:lnTo>
                    <a:pt x="158620" y="133801"/>
                  </a:ln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8A26C80-6FEA-4DC6-BBD2-3CFB82F7F263}"/>
                </a:ext>
              </a:extLst>
            </p:cNvPr>
            <p:cNvSpPr/>
            <p:nvPr/>
          </p:nvSpPr>
          <p:spPr>
            <a:xfrm>
              <a:off x="6039039" y="3405567"/>
              <a:ext cx="157667" cy="178336"/>
            </a:xfrm>
            <a:custGeom>
              <a:avLst/>
              <a:gdLst>
                <a:gd name="connsiteX0" fmla="*/ 0 w 157667"/>
                <a:gd name="connsiteY0" fmla="*/ 46958 h 178336"/>
                <a:gd name="connsiteX1" fmla="*/ 37529 w 157667"/>
                <a:gd name="connsiteY1" fmla="*/ 139446 h 178336"/>
                <a:gd name="connsiteX2" fmla="*/ 118777 w 157667"/>
                <a:gd name="connsiteY2" fmla="*/ 173736 h 178336"/>
                <a:gd name="connsiteX3" fmla="*/ 153067 w 157667"/>
                <a:gd name="connsiteY3" fmla="*/ 92488 h 178336"/>
                <a:gd name="connsiteX4" fmla="*/ 115538 w 157667"/>
                <a:gd name="connsiteY4" fmla="*/ 0 h 178336"/>
                <a:gd name="connsiteX5" fmla="*/ 0 w 157667"/>
                <a:gd name="connsiteY5" fmla="*/ 46958 h 17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667" h="178336">
                  <a:moveTo>
                    <a:pt x="0" y="46958"/>
                  </a:moveTo>
                  <a:lnTo>
                    <a:pt x="37529" y="139446"/>
                  </a:lnTo>
                  <a:cubicBezTo>
                    <a:pt x="50482" y="171355"/>
                    <a:pt x="86868" y="186690"/>
                    <a:pt x="118777" y="173736"/>
                  </a:cubicBezTo>
                  <a:cubicBezTo>
                    <a:pt x="150686" y="160782"/>
                    <a:pt x="166021" y="124397"/>
                    <a:pt x="153067" y="92488"/>
                  </a:cubicBezTo>
                  <a:lnTo>
                    <a:pt x="115538" y="0"/>
                  </a:lnTo>
                  <a:lnTo>
                    <a:pt x="0" y="46958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DB3DC7CC-EB96-4FEB-ADA3-BFF035403487}"/>
                </a:ext>
              </a:extLst>
            </p:cNvPr>
            <p:cNvSpPr/>
            <p:nvPr/>
          </p:nvSpPr>
          <p:spPr>
            <a:xfrm>
              <a:off x="5996053" y="3271855"/>
              <a:ext cx="89277" cy="180671"/>
            </a:xfrm>
            <a:custGeom>
              <a:avLst/>
              <a:gdLst>
                <a:gd name="connsiteX0" fmla="*/ 62322 w 89277"/>
                <a:gd name="connsiteY0" fmla="*/ 172861 h 180671"/>
                <a:gd name="connsiteX1" fmla="*/ 29461 w 89277"/>
                <a:gd name="connsiteY1" fmla="*/ 91993 h 180671"/>
                <a:gd name="connsiteX2" fmla="*/ 63751 w 89277"/>
                <a:gd name="connsiteY2" fmla="*/ 10745 h 180671"/>
                <a:gd name="connsiteX3" fmla="*/ 89278 w 89277"/>
                <a:gd name="connsiteY3" fmla="*/ 6268 h 180671"/>
                <a:gd name="connsiteX4" fmla="*/ 38891 w 89277"/>
                <a:gd name="connsiteY4" fmla="*/ 4554 h 180671"/>
                <a:gd name="connsiteX5" fmla="*/ 4601 w 89277"/>
                <a:gd name="connsiteY5" fmla="*/ 85802 h 180671"/>
                <a:gd name="connsiteX6" fmla="*/ 43082 w 89277"/>
                <a:gd name="connsiteY6" fmla="*/ 180671 h 180671"/>
                <a:gd name="connsiteX7" fmla="*/ 62322 w 89277"/>
                <a:gd name="connsiteY7" fmla="*/ 172861 h 18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77" h="180671">
                  <a:moveTo>
                    <a:pt x="62322" y="172861"/>
                  </a:moveTo>
                  <a:lnTo>
                    <a:pt x="29461" y="91993"/>
                  </a:lnTo>
                  <a:cubicBezTo>
                    <a:pt x="16507" y="60085"/>
                    <a:pt x="31842" y="23699"/>
                    <a:pt x="63751" y="10745"/>
                  </a:cubicBezTo>
                  <a:cubicBezTo>
                    <a:pt x="72133" y="7316"/>
                    <a:pt x="80801" y="5983"/>
                    <a:pt x="89278" y="6268"/>
                  </a:cubicBezTo>
                  <a:cubicBezTo>
                    <a:pt x="74038" y="-1161"/>
                    <a:pt x="55845" y="-2304"/>
                    <a:pt x="38891" y="4554"/>
                  </a:cubicBezTo>
                  <a:cubicBezTo>
                    <a:pt x="6982" y="17508"/>
                    <a:pt x="-8353" y="53893"/>
                    <a:pt x="4601" y="85802"/>
                  </a:cubicBezTo>
                  <a:lnTo>
                    <a:pt x="43082" y="180671"/>
                  </a:lnTo>
                  <a:lnTo>
                    <a:pt x="62322" y="172861"/>
                  </a:ln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B30FFA9B-E573-4BBA-AFD1-4CB013F928E0}"/>
                </a:ext>
              </a:extLst>
            </p:cNvPr>
            <p:cNvSpPr/>
            <p:nvPr/>
          </p:nvSpPr>
          <p:spPr>
            <a:xfrm>
              <a:off x="6039135" y="3444715"/>
              <a:ext cx="93249" cy="139160"/>
            </a:xfrm>
            <a:custGeom>
              <a:avLst/>
              <a:gdLst>
                <a:gd name="connsiteX0" fmla="*/ 93250 w 93249"/>
                <a:gd name="connsiteY0" fmla="*/ 139160 h 139160"/>
                <a:gd name="connsiteX1" fmla="*/ 62389 w 93249"/>
                <a:gd name="connsiteY1" fmla="*/ 106490 h 139160"/>
                <a:gd name="connsiteX2" fmla="*/ 19241 w 93249"/>
                <a:gd name="connsiteY2" fmla="*/ 0 h 139160"/>
                <a:gd name="connsiteX3" fmla="*/ 0 w 93249"/>
                <a:gd name="connsiteY3" fmla="*/ 7810 h 139160"/>
                <a:gd name="connsiteX4" fmla="*/ 37529 w 93249"/>
                <a:gd name="connsiteY4" fmla="*/ 100298 h 139160"/>
                <a:gd name="connsiteX5" fmla="*/ 93250 w 93249"/>
                <a:gd name="connsiteY5" fmla="*/ 139160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249" h="139160">
                  <a:moveTo>
                    <a:pt x="93250" y="139160"/>
                  </a:moveTo>
                  <a:cubicBezTo>
                    <a:pt x="79724" y="132683"/>
                    <a:pt x="68485" y="121444"/>
                    <a:pt x="62389" y="106490"/>
                  </a:cubicBezTo>
                  <a:lnTo>
                    <a:pt x="19241" y="0"/>
                  </a:lnTo>
                  <a:lnTo>
                    <a:pt x="0" y="7810"/>
                  </a:lnTo>
                  <a:lnTo>
                    <a:pt x="37529" y="100298"/>
                  </a:lnTo>
                  <a:cubicBezTo>
                    <a:pt x="47054" y="123825"/>
                    <a:pt x="69342" y="138398"/>
                    <a:pt x="93250" y="139160"/>
                  </a:cubicBez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72" name="Graphic 1">
            <a:extLst>
              <a:ext uri="{FF2B5EF4-FFF2-40B4-BE49-F238E27FC236}">
                <a16:creationId xmlns:a16="http://schemas.microsoft.com/office/drawing/2014/main" id="{A67251CA-7A5A-4B3E-BA03-24CD88758541}"/>
              </a:ext>
            </a:extLst>
          </p:cNvPr>
          <p:cNvGrpSpPr/>
          <p:nvPr/>
        </p:nvGrpSpPr>
        <p:grpSpPr>
          <a:xfrm rot="1176520">
            <a:off x="406303" y="6087293"/>
            <a:ext cx="281961" cy="433729"/>
            <a:chOff x="5996053" y="3271855"/>
            <a:chExt cx="200653" cy="312049"/>
          </a:xfrm>
        </p:grpSpPr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DF7BDAA-C6FD-4A35-AB35-DE1A7992E0CA}"/>
                </a:ext>
              </a:extLst>
            </p:cNvPr>
            <p:cNvSpPr/>
            <p:nvPr/>
          </p:nvSpPr>
          <p:spPr>
            <a:xfrm>
              <a:off x="5996053" y="3271861"/>
              <a:ext cx="158619" cy="180664"/>
            </a:xfrm>
            <a:custGeom>
              <a:avLst/>
              <a:gdLst>
                <a:gd name="connsiteX0" fmla="*/ 158620 w 158619"/>
                <a:gd name="connsiteY0" fmla="*/ 133801 h 180664"/>
                <a:gd name="connsiteX1" fmla="*/ 120139 w 158619"/>
                <a:gd name="connsiteY1" fmla="*/ 38932 h 180664"/>
                <a:gd name="connsiteX2" fmla="*/ 38891 w 158619"/>
                <a:gd name="connsiteY2" fmla="*/ 4547 h 180664"/>
                <a:gd name="connsiteX3" fmla="*/ 4601 w 158619"/>
                <a:gd name="connsiteY3" fmla="*/ 85795 h 180664"/>
                <a:gd name="connsiteX4" fmla="*/ 43082 w 158619"/>
                <a:gd name="connsiteY4" fmla="*/ 180664 h 180664"/>
                <a:gd name="connsiteX5" fmla="*/ 158620 w 158619"/>
                <a:gd name="connsiteY5" fmla="*/ 133801 h 18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19" h="180664">
                  <a:moveTo>
                    <a:pt x="158620" y="133801"/>
                  </a:moveTo>
                  <a:lnTo>
                    <a:pt x="120139" y="38932"/>
                  </a:lnTo>
                  <a:cubicBezTo>
                    <a:pt x="107185" y="7024"/>
                    <a:pt x="70799" y="-8312"/>
                    <a:pt x="38891" y="4547"/>
                  </a:cubicBezTo>
                  <a:cubicBezTo>
                    <a:pt x="6982" y="17501"/>
                    <a:pt x="-8353" y="53887"/>
                    <a:pt x="4601" y="85795"/>
                  </a:cubicBezTo>
                  <a:lnTo>
                    <a:pt x="43082" y="180664"/>
                  </a:lnTo>
                  <a:lnTo>
                    <a:pt x="158620" y="133801"/>
                  </a:ln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9964E13-FA35-4A4D-93BB-64FBE777A1F3}"/>
                </a:ext>
              </a:extLst>
            </p:cNvPr>
            <p:cNvSpPr/>
            <p:nvPr/>
          </p:nvSpPr>
          <p:spPr>
            <a:xfrm>
              <a:off x="6039039" y="3405567"/>
              <a:ext cx="157667" cy="178336"/>
            </a:xfrm>
            <a:custGeom>
              <a:avLst/>
              <a:gdLst>
                <a:gd name="connsiteX0" fmla="*/ 0 w 157667"/>
                <a:gd name="connsiteY0" fmla="*/ 46958 h 178336"/>
                <a:gd name="connsiteX1" fmla="*/ 37529 w 157667"/>
                <a:gd name="connsiteY1" fmla="*/ 139446 h 178336"/>
                <a:gd name="connsiteX2" fmla="*/ 118777 w 157667"/>
                <a:gd name="connsiteY2" fmla="*/ 173736 h 178336"/>
                <a:gd name="connsiteX3" fmla="*/ 153067 w 157667"/>
                <a:gd name="connsiteY3" fmla="*/ 92488 h 178336"/>
                <a:gd name="connsiteX4" fmla="*/ 115538 w 157667"/>
                <a:gd name="connsiteY4" fmla="*/ 0 h 178336"/>
                <a:gd name="connsiteX5" fmla="*/ 0 w 157667"/>
                <a:gd name="connsiteY5" fmla="*/ 46958 h 17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667" h="178336">
                  <a:moveTo>
                    <a:pt x="0" y="46958"/>
                  </a:moveTo>
                  <a:lnTo>
                    <a:pt x="37529" y="139446"/>
                  </a:lnTo>
                  <a:cubicBezTo>
                    <a:pt x="50482" y="171355"/>
                    <a:pt x="86868" y="186690"/>
                    <a:pt x="118777" y="173736"/>
                  </a:cubicBezTo>
                  <a:cubicBezTo>
                    <a:pt x="150686" y="160782"/>
                    <a:pt x="166021" y="124397"/>
                    <a:pt x="153067" y="92488"/>
                  </a:cubicBezTo>
                  <a:lnTo>
                    <a:pt x="115538" y="0"/>
                  </a:lnTo>
                  <a:lnTo>
                    <a:pt x="0" y="46958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ADEA55C6-E9BB-42A2-9411-0FE6164A8F05}"/>
                </a:ext>
              </a:extLst>
            </p:cNvPr>
            <p:cNvSpPr/>
            <p:nvPr/>
          </p:nvSpPr>
          <p:spPr>
            <a:xfrm>
              <a:off x="5996053" y="3271855"/>
              <a:ext cx="89277" cy="180671"/>
            </a:xfrm>
            <a:custGeom>
              <a:avLst/>
              <a:gdLst>
                <a:gd name="connsiteX0" fmla="*/ 62322 w 89277"/>
                <a:gd name="connsiteY0" fmla="*/ 172861 h 180671"/>
                <a:gd name="connsiteX1" fmla="*/ 29461 w 89277"/>
                <a:gd name="connsiteY1" fmla="*/ 91993 h 180671"/>
                <a:gd name="connsiteX2" fmla="*/ 63751 w 89277"/>
                <a:gd name="connsiteY2" fmla="*/ 10745 h 180671"/>
                <a:gd name="connsiteX3" fmla="*/ 89278 w 89277"/>
                <a:gd name="connsiteY3" fmla="*/ 6268 h 180671"/>
                <a:gd name="connsiteX4" fmla="*/ 38891 w 89277"/>
                <a:gd name="connsiteY4" fmla="*/ 4554 h 180671"/>
                <a:gd name="connsiteX5" fmla="*/ 4601 w 89277"/>
                <a:gd name="connsiteY5" fmla="*/ 85802 h 180671"/>
                <a:gd name="connsiteX6" fmla="*/ 43082 w 89277"/>
                <a:gd name="connsiteY6" fmla="*/ 180671 h 180671"/>
                <a:gd name="connsiteX7" fmla="*/ 62322 w 89277"/>
                <a:gd name="connsiteY7" fmla="*/ 172861 h 18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77" h="180671">
                  <a:moveTo>
                    <a:pt x="62322" y="172861"/>
                  </a:moveTo>
                  <a:lnTo>
                    <a:pt x="29461" y="91993"/>
                  </a:lnTo>
                  <a:cubicBezTo>
                    <a:pt x="16507" y="60085"/>
                    <a:pt x="31842" y="23699"/>
                    <a:pt x="63751" y="10745"/>
                  </a:cubicBezTo>
                  <a:cubicBezTo>
                    <a:pt x="72133" y="7316"/>
                    <a:pt x="80801" y="5983"/>
                    <a:pt x="89278" y="6268"/>
                  </a:cubicBezTo>
                  <a:cubicBezTo>
                    <a:pt x="74038" y="-1161"/>
                    <a:pt x="55845" y="-2304"/>
                    <a:pt x="38891" y="4554"/>
                  </a:cubicBezTo>
                  <a:cubicBezTo>
                    <a:pt x="6982" y="17508"/>
                    <a:pt x="-8353" y="53893"/>
                    <a:pt x="4601" y="85802"/>
                  </a:cubicBezTo>
                  <a:lnTo>
                    <a:pt x="43082" y="180671"/>
                  </a:lnTo>
                  <a:lnTo>
                    <a:pt x="62322" y="172861"/>
                  </a:ln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8074CE1-6DC6-4AE1-8267-80A590E67F2D}"/>
                </a:ext>
              </a:extLst>
            </p:cNvPr>
            <p:cNvSpPr/>
            <p:nvPr/>
          </p:nvSpPr>
          <p:spPr>
            <a:xfrm>
              <a:off x="6039135" y="3444715"/>
              <a:ext cx="93249" cy="139160"/>
            </a:xfrm>
            <a:custGeom>
              <a:avLst/>
              <a:gdLst>
                <a:gd name="connsiteX0" fmla="*/ 93250 w 93249"/>
                <a:gd name="connsiteY0" fmla="*/ 139160 h 139160"/>
                <a:gd name="connsiteX1" fmla="*/ 62389 w 93249"/>
                <a:gd name="connsiteY1" fmla="*/ 106490 h 139160"/>
                <a:gd name="connsiteX2" fmla="*/ 19241 w 93249"/>
                <a:gd name="connsiteY2" fmla="*/ 0 h 139160"/>
                <a:gd name="connsiteX3" fmla="*/ 0 w 93249"/>
                <a:gd name="connsiteY3" fmla="*/ 7810 h 139160"/>
                <a:gd name="connsiteX4" fmla="*/ 37529 w 93249"/>
                <a:gd name="connsiteY4" fmla="*/ 100298 h 139160"/>
                <a:gd name="connsiteX5" fmla="*/ 93250 w 93249"/>
                <a:gd name="connsiteY5" fmla="*/ 139160 h 13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249" h="139160">
                  <a:moveTo>
                    <a:pt x="93250" y="139160"/>
                  </a:moveTo>
                  <a:cubicBezTo>
                    <a:pt x="79724" y="132683"/>
                    <a:pt x="68485" y="121444"/>
                    <a:pt x="62389" y="106490"/>
                  </a:cubicBezTo>
                  <a:lnTo>
                    <a:pt x="19241" y="0"/>
                  </a:lnTo>
                  <a:lnTo>
                    <a:pt x="0" y="7810"/>
                  </a:lnTo>
                  <a:lnTo>
                    <a:pt x="37529" y="100298"/>
                  </a:lnTo>
                  <a:cubicBezTo>
                    <a:pt x="47054" y="123825"/>
                    <a:pt x="69342" y="138398"/>
                    <a:pt x="93250" y="139160"/>
                  </a:cubicBez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7" name="Graphic 55">
            <a:extLst>
              <a:ext uri="{FF2B5EF4-FFF2-40B4-BE49-F238E27FC236}">
                <a16:creationId xmlns:a16="http://schemas.microsoft.com/office/drawing/2014/main" id="{745AE371-006F-4F9B-91C1-64EB991002EB}"/>
              </a:ext>
            </a:extLst>
          </p:cNvPr>
          <p:cNvGrpSpPr/>
          <p:nvPr/>
        </p:nvGrpSpPr>
        <p:grpSpPr>
          <a:xfrm>
            <a:off x="906415" y="4553311"/>
            <a:ext cx="481282" cy="491091"/>
            <a:chOff x="6000763" y="3333763"/>
            <a:chExt cx="187044" cy="187044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CE527B9-C742-434E-82FB-3AE3ADA40587}"/>
                </a:ext>
              </a:extLst>
            </p:cNvPr>
            <p:cNvSpPr/>
            <p:nvPr/>
          </p:nvSpPr>
          <p:spPr>
            <a:xfrm>
              <a:off x="6000763" y="3333763"/>
              <a:ext cx="187044" cy="187044"/>
            </a:xfrm>
            <a:custGeom>
              <a:avLst/>
              <a:gdLst>
                <a:gd name="connsiteX0" fmla="*/ 177533 w 187044"/>
                <a:gd name="connsiteY0" fmla="*/ 134575 h 187044"/>
                <a:gd name="connsiteX1" fmla="*/ 52470 w 187044"/>
                <a:gd name="connsiteY1" fmla="*/ 177533 h 187044"/>
                <a:gd name="connsiteX2" fmla="*/ 9512 w 187044"/>
                <a:gd name="connsiteY2" fmla="*/ 52470 h 187044"/>
                <a:gd name="connsiteX3" fmla="*/ 134575 w 187044"/>
                <a:gd name="connsiteY3" fmla="*/ 9512 h 187044"/>
                <a:gd name="connsiteX4" fmla="*/ 177533 w 187044"/>
                <a:gd name="connsiteY4" fmla="*/ 134575 h 18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044" h="187044">
                  <a:moveTo>
                    <a:pt x="177533" y="134575"/>
                  </a:moveTo>
                  <a:cubicBezTo>
                    <a:pt x="154863" y="180962"/>
                    <a:pt x="98856" y="200202"/>
                    <a:pt x="52470" y="177533"/>
                  </a:cubicBezTo>
                  <a:cubicBezTo>
                    <a:pt x="6083" y="154863"/>
                    <a:pt x="-13158" y="98856"/>
                    <a:pt x="9512" y="52470"/>
                  </a:cubicBezTo>
                  <a:cubicBezTo>
                    <a:pt x="32181" y="6083"/>
                    <a:pt x="88188" y="-13158"/>
                    <a:pt x="134575" y="9512"/>
                  </a:cubicBezTo>
                  <a:cubicBezTo>
                    <a:pt x="180962" y="32181"/>
                    <a:pt x="200202" y="88188"/>
                    <a:pt x="177533" y="13457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6B201AC-F5F0-40C4-AD5C-68C73A120DFB}"/>
                </a:ext>
              </a:extLst>
            </p:cNvPr>
            <p:cNvSpPr/>
            <p:nvPr/>
          </p:nvSpPr>
          <p:spPr>
            <a:xfrm>
              <a:off x="6000787" y="3411854"/>
              <a:ext cx="187018" cy="108952"/>
            </a:xfrm>
            <a:custGeom>
              <a:avLst/>
              <a:gdLst>
                <a:gd name="connsiteX0" fmla="*/ 185700 w 187018"/>
                <a:gd name="connsiteY0" fmla="*/ 0 h 108952"/>
                <a:gd name="connsiteX1" fmla="*/ 176366 w 187018"/>
                <a:gd name="connsiteY1" fmla="*/ 35719 h 108952"/>
                <a:gd name="connsiteX2" fmla="*/ 51302 w 187018"/>
                <a:gd name="connsiteY2" fmla="*/ 78676 h 108952"/>
                <a:gd name="connsiteX3" fmla="*/ 153 w 187018"/>
                <a:gd name="connsiteY3" fmla="*/ 10097 h 108952"/>
                <a:gd name="connsiteX4" fmla="*/ 52445 w 187018"/>
                <a:gd name="connsiteY4" fmla="*/ 99441 h 108952"/>
                <a:gd name="connsiteX5" fmla="*/ 177509 w 187018"/>
                <a:gd name="connsiteY5" fmla="*/ 56483 h 108952"/>
                <a:gd name="connsiteX6" fmla="*/ 185700 w 187018"/>
                <a:gd name="connsiteY6" fmla="*/ 0 h 108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018" h="108952">
                  <a:moveTo>
                    <a:pt x="185700" y="0"/>
                  </a:moveTo>
                  <a:cubicBezTo>
                    <a:pt x="185033" y="12097"/>
                    <a:pt x="181985" y="24194"/>
                    <a:pt x="176366" y="35719"/>
                  </a:cubicBezTo>
                  <a:cubicBezTo>
                    <a:pt x="153696" y="82106"/>
                    <a:pt x="97689" y="101346"/>
                    <a:pt x="51302" y="78676"/>
                  </a:cubicBezTo>
                  <a:cubicBezTo>
                    <a:pt x="23108" y="64865"/>
                    <a:pt x="5011" y="38862"/>
                    <a:pt x="153" y="10097"/>
                  </a:cubicBezTo>
                  <a:cubicBezTo>
                    <a:pt x="-1942" y="46577"/>
                    <a:pt x="17584" y="82487"/>
                    <a:pt x="52445" y="99441"/>
                  </a:cubicBezTo>
                  <a:cubicBezTo>
                    <a:pt x="98832" y="122111"/>
                    <a:pt x="154839" y="102870"/>
                    <a:pt x="177509" y="56483"/>
                  </a:cubicBezTo>
                  <a:cubicBezTo>
                    <a:pt x="186462" y="38291"/>
                    <a:pt x="188843" y="18574"/>
                    <a:pt x="185700" y="0"/>
                  </a:cubicBezTo>
                  <a:close/>
                </a:path>
              </a:pathLst>
            </a:custGeom>
            <a:solidFill>
              <a:srgbClr val="F0F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1B27ABA8-328D-4C67-AD4F-C534A357ABDF}"/>
                </a:ext>
              </a:extLst>
            </p:cNvPr>
            <p:cNvSpPr/>
            <p:nvPr/>
          </p:nvSpPr>
          <p:spPr>
            <a:xfrm>
              <a:off x="6005607" y="3386327"/>
              <a:ext cx="172497" cy="92582"/>
            </a:xfrm>
            <a:custGeom>
              <a:avLst/>
              <a:gdLst>
                <a:gd name="connsiteX0" fmla="*/ 3143 w 172497"/>
                <a:gd name="connsiteY0" fmla="*/ 3143 h 92582"/>
                <a:gd name="connsiteX1" fmla="*/ 0 w 172497"/>
                <a:gd name="connsiteY1" fmla="*/ 11239 h 92582"/>
                <a:gd name="connsiteX2" fmla="*/ 166592 w 172497"/>
                <a:gd name="connsiteY2" fmla="*/ 92583 h 92582"/>
                <a:gd name="connsiteX3" fmla="*/ 171069 w 172497"/>
                <a:gd name="connsiteY3" fmla="*/ 85154 h 92582"/>
                <a:gd name="connsiteX4" fmla="*/ 172498 w 172497"/>
                <a:gd name="connsiteY4" fmla="*/ 81915 h 92582"/>
                <a:gd name="connsiteX5" fmla="*/ 4858 w 172497"/>
                <a:gd name="connsiteY5" fmla="*/ 0 h 92582"/>
                <a:gd name="connsiteX6" fmla="*/ 3143 w 172497"/>
                <a:gd name="connsiteY6" fmla="*/ 3143 h 9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497" h="92582">
                  <a:moveTo>
                    <a:pt x="3143" y="3143"/>
                  </a:moveTo>
                  <a:cubicBezTo>
                    <a:pt x="2000" y="5810"/>
                    <a:pt x="953" y="8477"/>
                    <a:pt x="0" y="11239"/>
                  </a:cubicBezTo>
                  <a:lnTo>
                    <a:pt x="166592" y="92583"/>
                  </a:lnTo>
                  <a:cubicBezTo>
                    <a:pt x="168212" y="90202"/>
                    <a:pt x="169640" y="87725"/>
                    <a:pt x="171069" y="85154"/>
                  </a:cubicBezTo>
                  <a:cubicBezTo>
                    <a:pt x="171545" y="84106"/>
                    <a:pt x="172117" y="82963"/>
                    <a:pt x="172498" y="81915"/>
                  </a:cubicBezTo>
                  <a:lnTo>
                    <a:pt x="4858" y="0"/>
                  </a:lnTo>
                  <a:cubicBezTo>
                    <a:pt x="4286" y="1048"/>
                    <a:pt x="3715" y="2095"/>
                    <a:pt x="3143" y="3143"/>
                  </a:cubicBezTo>
                  <a:close/>
                </a:path>
              </a:pathLst>
            </a:custGeom>
            <a:solidFill>
              <a:srgbClr val="F0F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5B237F2-CE3D-417F-B072-FE631C1F3CDF}"/>
                </a:ext>
              </a:extLst>
            </p:cNvPr>
            <p:cNvSpPr/>
            <p:nvPr/>
          </p:nvSpPr>
          <p:spPr>
            <a:xfrm>
              <a:off x="6007798" y="3380898"/>
              <a:ext cx="172973" cy="92868"/>
            </a:xfrm>
            <a:custGeom>
              <a:avLst/>
              <a:gdLst>
                <a:gd name="connsiteX0" fmla="*/ 2477 w 172973"/>
                <a:gd name="connsiteY0" fmla="*/ 5334 h 92868"/>
                <a:gd name="connsiteX1" fmla="*/ 0 w 172973"/>
                <a:gd name="connsiteY1" fmla="*/ 10954 h 92868"/>
                <a:gd name="connsiteX2" fmla="*/ 167640 w 172973"/>
                <a:gd name="connsiteY2" fmla="*/ 92869 h 92868"/>
                <a:gd name="connsiteX3" fmla="*/ 170498 w 172973"/>
                <a:gd name="connsiteY3" fmla="*/ 87440 h 92868"/>
                <a:gd name="connsiteX4" fmla="*/ 172974 w 172973"/>
                <a:gd name="connsiteY4" fmla="*/ 81820 h 92868"/>
                <a:gd name="connsiteX5" fmla="*/ 5334 w 172973"/>
                <a:gd name="connsiteY5" fmla="*/ 0 h 92868"/>
                <a:gd name="connsiteX6" fmla="*/ 2477 w 172973"/>
                <a:gd name="connsiteY6" fmla="*/ 5334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973" h="92868">
                  <a:moveTo>
                    <a:pt x="2477" y="5334"/>
                  </a:moveTo>
                  <a:cubicBezTo>
                    <a:pt x="1524" y="7144"/>
                    <a:pt x="762" y="9049"/>
                    <a:pt x="0" y="10954"/>
                  </a:cubicBezTo>
                  <a:lnTo>
                    <a:pt x="167640" y="92869"/>
                  </a:lnTo>
                  <a:cubicBezTo>
                    <a:pt x="168688" y="91154"/>
                    <a:pt x="169640" y="89345"/>
                    <a:pt x="170498" y="87440"/>
                  </a:cubicBezTo>
                  <a:cubicBezTo>
                    <a:pt x="171355" y="85630"/>
                    <a:pt x="172212" y="83725"/>
                    <a:pt x="172974" y="81820"/>
                  </a:cubicBezTo>
                  <a:lnTo>
                    <a:pt x="5334" y="0"/>
                  </a:lnTo>
                  <a:cubicBezTo>
                    <a:pt x="4382" y="1715"/>
                    <a:pt x="3334" y="3524"/>
                    <a:pt x="2477" y="5334"/>
                  </a:cubicBezTo>
                  <a:close/>
                </a:path>
              </a:pathLst>
            </a:custGeom>
            <a:solidFill>
              <a:srgbClr val="D2D3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79" name="Graphic 55">
            <a:extLst>
              <a:ext uri="{FF2B5EF4-FFF2-40B4-BE49-F238E27FC236}">
                <a16:creationId xmlns:a16="http://schemas.microsoft.com/office/drawing/2014/main" id="{D16ABF22-A147-4619-BBF5-C6CB108AC6F1}"/>
              </a:ext>
            </a:extLst>
          </p:cNvPr>
          <p:cNvGrpSpPr/>
          <p:nvPr/>
        </p:nvGrpSpPr>
        <p:grpSpPr>
          <a:xfrm>
            <a:off x="1876031" y="5362087"/>
            <a:ext cx="187044" cy="187044"/>
            <a:chOff x="6000763" y="3333763"/>
            <a:chExt cx="187044" cy="187044"/>
          </a:xfrm>
        </p:grpSpPr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41309B86-9D9C-4FD9-97F1-9D89B9F03A51}"/>
                </a:ext>
              </a:extLst>
            </p:cNvPr>
            <p:cNvSpPr/>
            <p:nvPr/>
          </p:nvSpPr>
          <p:spPr>
            <a:xfrm>
              <a:off x="6000763" y="3333763"/>
              <a:ext cx="187044" cy="187044"/>
            </a:xfrm>
            <a:custGeom>
              <a:avLst/>
              <a:gdLst>
                <a:gd name="connsiteX0" fmla="*/ 177533 w 187044"/>
                <a:gd name="connsiteY0" fmla="*/ 134575 h 187044"/>
                <a:gd name="connsiteX1" fmla="*/ 52470 w 187044"/>
                <a:gd name="connsiteY1" fmla="*/ 177533 h 187044"/>
                <a:gd name="connsiteX2" fmla="*/ 9512 w 187044"/>
                <a:gd name="connsiteY2" fmla="*/ 52470 h 187044"/>
                <a:gd name="connsiteX3" fmla="*/ 134575 w 187044"/>
                <a:gd name="connsiteY3" fmla="*/ 9512 h 187044"/>
                <a:gd name="connsiteX4" fmla="*/ 177533 w 187044"/>
                <a:gd name="connsiteY4" fmla="*/ 134575 h 18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044" h="187044">
                  <a:moveTo>
                    <a:pt x="177533" y="134575"/>
                  </a:moveTo>
                  <a:cubicBezTo>
                    <a:pt x="154863" y="180962"/>
                    <a:pt x="98856" y="200202"/>
                    <a:pt x="52470" y="177533"/>
                  </a:cubicBezTo>
                  <a:cubicBezTo>
                    <a:pt x="6083" y="154863"/>
                    <a:pt x="-13158" y="98856"/>
                    <a:pt x="9512" y="52470"/>
                  </a:cubicBezTo>
                  <a:cubicBezTo>
                    <a:pt x="32181" y="6083"/>
                    <a:pt x="88188" y="-13158"/>
                    <a:pt x="134575" y="9512"/>
                  </a:cubicBezTo>
                  <a:cubicBezTo>
                    <a:pt x="180962" y="32181"/>
                    <a:pt x="200202" y="88188"/>
                    <a:pt x="177533" y="13457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16E2A7D-B84B-4FD9-B9BB-DEA6AD159C1D}"/>
                </a:ext>
              </a:extLst>
            </p:cNvPr>
            <p:cNvSpPr/>
            <p:nvPr/>
          </p:nvSpPr>
          <p:spPr>
            <a:xfrm>
              <a:off x="6000787" y="3411854"/>
              <a:ext cx="187018" cy="108952"/>
            </a:xfrm>
            <a:custGeom>
              <a:avLst/>
              <a:gdLst>
                <a:gd name="connsiteX0" fmla="*/ 185700 w 187018"/>
                <a:gd name="connsiteY0" fmla="*/ 0 h 108952"/>
                <a:gd name="connsiteX1" fmla="*/ 176366 w 187018"/>
                <a:gd name="connsiteY1" fmla="*/ 35719 h 108952"/>
                <a:gd name="connsiteX2" fmla="*/ 51302 w 187018"/>
                <a:gd name="connsiteY2" fmla="*/ 78676 h 108952"/>
                <a:gd name="connsiteX3" fmla="*/ 153 w 187018"/>
                <a:gd name="connsiteY3" fmla="*/ 10097 h 108952"/>
                <a:gd name="connsiteX4" fmla="*/ 52445 w 187018"/>
                <a:gd name="connsiteY4" fmla="*/ 99441 h 108952"/>
                <a:gd name="connsiteX5" fmla="*/ 177509 w 187018"/>
                <a:gd name="connsiteY5" fmla="*/ 56483 h 108952"/>
                <a:gd name="connsiteX6" fmla="*/ 185700 w 187018"/>
                <a:gd name="connsiteY6" fmla="*/ 0 h 108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018" h="108952">
                  <a:moveTo>
                    <a:pt x="185700" y="0"/>
                  </a:moveTo>
                  <a:cubicBezTo>
                    <a:pt x="185033" y="12097"/>
                    <a:pt x="181985" y="24194"/>
                    <a:pt x="176366" y="35719"/>
                  </a:cubicBezTo>
                  <a:cubicBezTo>
                    <a:pt x="153696" y="82106"/>
                    <a:pt x="97689" y="101346"/>
                    <a:pt x="51302" y="78676"/>
                  </a:cubicBezTo>
                  <a:cubicBezTo>
                    <a:pt x="23108" y="64865"/>
                    <a:pt x="5011" y="38862"/>
                    <a:pt x="153" y="10097"/>
                  </a:cubicBezTo>
                  <a:cubicBezTo>
                    <a:pt x="-1942" y="46577"/>
                    <a:pt x="17584" y="82487"/>
                    <a:pt x="52445" y="99441"/>
                  </a:cubicBezTo>
                  <a:cubicBezTo>
                    <a:pt x="98832" y="122111"/>
                    <a:pt x="154839" y="102870"/>
                    <a:pt x="177509" y="56483"/>
                  </a:cubicBezTo>
                  <a:cubicBezTo>
                    <a:pt x="186462" y="38291"/>
                    <a:pt x="188843" y="18574"/>
                    <a:pt x="185700" y="0"/>
                  </a:cubicBezTo>
                  <a:close/>
                </a:path>
              </a:pathLst>
            </a:custGeom>
            <a:solidFill>
              <a:srgbClr val="F0F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626335A-8118-4B11-91BF-26B48E532EE5}"/>
                </a:ext>
              </a:extLst>
            </p:cNvPr>
            <p:cNvSpPr/>
            <p:nvPr/>
          </p:nvSpPr>
          <p:spPr>
            <a:xfrm>
              <a:off x="6005607" y="3386327"/>
              <a:ext cx="172497" cy="92582"/>
            </a:xfrm>
            <a:custGeom>
              <a:avLst/>
              <a:gdLst>
                <a:gd name="connsiteX0" fmla="*/ 3143 w 172497"/>
                <a:gd name="connsiteY0" fmla="*/ 3143 h 92582"/>
                <a:gd name="connsiteX1" fmla="*/ 0 w 172497"/>
                <a:gd name="connsiteY1" fmla="*/ 11239 h 92582"/>
                <a:gd name="connsiteX2" fmla="*/ 166592 w 172497"/>
                <a:gd name="connsiteY2" fmla="*/ 92583 h 92582"/>
                <a:gd name="connsiteX3" fmla="*/ 171069 w 172497"/>
                <a:gd name="connsiteY3" fmla="*/ 85154 h 92582"/>
                <a:gd name="connsiteX4" fmla="*/ 172498 w 172497"/>
                <a:gd name="connsiteY4" fmla="*/ 81915 h 92582"/>
                <a:gd name="connsiteX5" fmla="*/ 4858 w 172497"/>
                <a:gd name="connsiteY5" fmla="*/ 0 h 92582"/>
                <a:gd name="connsiteX6" fmla="*/ 3143 w 172497"/>
                <a:gd name="connsiteY6" fmla="*/ 3143 h 9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497" h="92582">
                  <a:moveTo>
                    <a:pt x="3143" y="3143"/>
                  </a:moveTo>
                  <a:cubicBezTo>
                    <a:pt x="2000" y="5810"/>
                    <a:pt x="953" y="8477"/>
                    <a:pt x="0" y="11239"/>
                  </a:cubicBezTo>
                  <a:lnTo>
                    <a:pt x="166592" y="92583"/>
                  </a:lnTo>
                  <a:cubicBezTo>
                    <a:pt x="168212" y="90202"/>
                    <a:pt x="169640" y="87725"/>
                    <a:pt x="171069" y="85154"/>
                  </a:cubicBezTo>
                  <a:cubicBezTo>
                    <a:pt x="171545" y="84106"/>
                    <a:pt x="172117" y="82963"/>
                    <a:pt x="172498" y="81915"/>
                  </a:cubicBezTo>
                  <a:lnTo>
                    <a:pt x="4858" y="0"/>
                  </a:lnTo>
                  <a:cubicBezTo>
                    <a:pt x="4286" y="1048"/>
                    <a:pt x="3715" y="2095"/>
                    <a:pt x="3143" y="3143"/>
                  </a:cubicBezTo>
                  <a:close/>
                </a:path>
              </a:pathLst>
            </a:custGeom>
            <a:solidFill>
              <a:srgbClr val="F0F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D1B8E619-D5EF-47DD-8850-029E53847073}"/>
                </a:ext>
              </a:extLst>
            </p:cNvPr>
            <p:cNvSpPr/>
            <p:nvPr/>
          </p:nvSpPr>
          <p:spPr>
            <a:xfrm>
              <a:off x="6007798" y="3380898"/>
              <a:ext cx="172973" cy="92868"/>
            </a:xfrm>
            <a:custGeom>
              <a:avLst/>
              <a:gdLst>
                <a:gd name="connsiteX0" fmla="*/ 2477 w 172973"/>
                <a:gd name="connsiteY0" fmla="*/ 5334 h 92868"/>
                <a:gd name="connsiteX1" fmla="*/ 0 w 172973"/>
                <a:gd name="connsiteY1" fmla="*/ 10954 h 92868"/>
                <a:gd name="connsiteX2" fmla="*/ 167640 w 172973"/>
                <a:gd name="connsiteY2" fmla="*/ 92869 h 92868"/>
                <a:gd name="connsiteX3" fmla="*/ 170498 w 172973"/>
                <a:gd name="connsiteY3" fmla="*/ 87440 h 92868"/>
                <a:gd name="connsiteX4" fmla="*/ 172974 w 172973"/>
                <a:gd name="connsiteY4" fmla="*/ 81820 h 92868"/>
                <a:gd name="connsiteX5" fmla="*/ 5334 w 172973"/>
                <a:gd name="connsiteY5" fmla="*/ 0 h 92868"/>
                <a:gd name="connsiteX6" fmla="*/ 2477 w 172973"/>
                <a:gd name="connsiteY6" fmla="*/ 5334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973" h="92868">
                  <a:moveTo>
                    <a:pt x="2477" y="5334"/>
                  </a:moveTo>
                  <a:cubicBezTo>
                    <a:pt x="1524" y="7144"/>
                    <a:pt x="762" y="9049"/>
                    <a:pt x="0" y="10954"/>
                  </a:cubicBezTo>
                  <a:lnTo>
                    <a:pt x="167640" y="92869"/>
                  </a:lnTo>
                  <a:cubicBezTo>
                    <a:pt x="168688" y="91154"/>
                    <a:pt x="169640" y="89345"/>
                    <a:pt x="170498" y="87440"/>
                  </a:cubicBezTo>
                  <a:cubicBezTo>
                    <a:pt x="171355" y="85630"/>
                    <a:pt x="172212" y="83725"/>
                    <a:pt x="172974" y="81820"/>
                  </a:cubicBezTo>
                  <a:lnTo>
                    <a:pt x="5334" y="0"/>
                  </a:lnTo>
                  <a:cubicBezTo>
                    <a:pt x="4382" y="1715"/>
                    <a:pt x="3334" y="3524"/>
                    <a:pt x="2477" y="5334"/>
                  </a:cubicBezTo>
                  <a:close/>
                </a:path>
              </a:pathLst>
            </a:custGeom>
            <a:solidFill>
              <a:srgbClr val="D2D3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84" name="Graphic 55">
            <a:extLst>
              <a:ext uri="{FF2B5EF4-FFF2-40B4-BE49-F238E27FC236}">
                <a16:creationId xmlns:a16="http://schemas.microsoft.com/office/drawing/2014/main" id="{2434EE3E-4CC8-4E2D-8081-8236EB908A99}"/>
              </a:ext>
            </a:extLst>
          </p:cNvPr>
          <p:cNvGrpSpPr/>
          <p:nvPr/>
        </p:nvGrpSpPr>
        <p:grpSpPr>
          <a:xfrm>
            <a:off x="1867733" y="6276231"/>
            <a:ext cx="187044" cy="187044"/>
            <a:chOff x="6000763" y="3333763"/>
            <a:chExt cx="187044" cy="187044"/>
          </a:xfrm>
        </p:grpSpPr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9CA2486-62BB-4A4D-85FB-EA41BBEBDAF0}"/>
                </a:ext>
              </a:extLst>
            </p:cNvPr>
            <p:cNvSpPr/>
            <p:nvPr/>
          </p:nvSpPr>
          <p:spPr>
            <a:xfrm>
              <a:off x="6000763" y="3333763"/>
              <a:ext cx="187044" cy="187044"/>
            </a:xfrm>
            <a:custGeom>
              <a:avLst/>
              <a:gdLst>
                <a:gd name="connsiteX0" fmla="*/ 177533 w 187044"/>
                <a:gd name="connsiteY0" fmla="*/ 134575 h 187044"/>
                <a:gd name="connsiteX1" fmla="*/ 52470 w 187044"/>
                <a:gd name="connsiteY1" fmla="*/ 177533 h 187044"/>
                <a:gd name="connsiteX2" fmla="*/ 9512 w 187044"/>
                <a:gd name="connsiteY2" fmla="*/ 52470 h 187044"/>
                <a:gd name="connsiteX3" fmla="*/ 134575 w 187044"/>
                <a:gd name="connsiteY3" fmla="*/ 9512 h 187044"/>
                <a:gd name="connsiteX4" fmla="*/ 177533 w 187044"/>
                <a:gd name="connsiteY4" fmla="*/ 134575 h 18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044" h="187044">
                  <a:moveTo>
                    <a:pt x="177533" y="134575"/>
                  </a:moveTo>
                  <a:cubicBezTo>
                    <a:pt x="154863" y="180962"/>
                    <a:pt x="98856" y="200202"/>
                    <a:pt x="52470" y="177533"/>
                  </a:cubicBezTo>
                  <a:cubicBezTo>
                    <a:pt x="6083" y="154863"/>
                    <a:pt x="-13158" y="98856"/>
                    <a:pt x="9512" y="52470"/>
                  </a:cubicBezTo>
                  <a:cubicBezTo>
                    <a:pt x="32181" y="6083"/>
                    <a:pt x="88188" y="-13158"/>
                    <a:pt x="134575" y="9512"/>
                  </a:cubicBezTo>
                  <a:cubicBezTo>
                    <a:pt x="180962" y="32181"/>
                    <a:pt x="200202" y="88188"/>
                    <a:pt x="177533" y="13457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DC7E69AB-76A4-406E-811F-0FC6BC589A21}"/>
                </a:ext>
              </a:extLst>
            </p:cNvPr>
            <p:cNvSpPr/>
            <p:nvPr/>
          </p:nvSpPr>
          <p:spPr>
            <a:xfrm>
              <a:off x="6000787" y="3411854"/>
              <a:ext cx="187018" cy="108952"/>
            </a:xfrm>
            <a:custGeom>
              <a:avLst/>
              <a:gdLst>
                <a:gd name="connsiteX0" fmla="*/ 185700 w 187018"/>
                <a:gd name="connsiteY0" fmla="*/ 0 h 108952"/>
                <a:gd name="connsiteX1" fmla="*/ 176366 w 187018"/>
                <a:gd name="connsiteY1" fmla="*/ 35719 h 108952"/>
                <a:gd name="connsiteX2" fmla="*/ 51302 w 187018"/>
                <a:gd name="connsiteY2" fmla="*/ 78676 h 108952"/>
                <a:gd name="connsiteX3" fmla="*/ 153 w 187018"/>
                <a:gd name="connsiteY3" fmla="*/ 10097 h 108952"/>
                <a:gd name="connsiteX4" fmla="*/ 52445 w 187018"/>
                <a:gd name="connsiteY4" fmla="*/ 99441 h 108952"/>
                <a:gd name="connsiteX5" fmla="*/ 177509 w 187018"/>
                <a:gd name="connsiteY5" fmla="*/ 56483 h 108952"/>
                <a:gd name="connsiteX6" fmla="*/ 185700 w 187018"/>
                <a:gd name="connsiteY6" fmla="*/ 0 h 108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018" h="108952">
                  <a:moveTo>
                    <a:pt x="185700" y="0"/>
                  </a:moveTo>
                  <a:cubicBezTo>
                    <a:pt x="185033" y="12097"/>
                    <a:pt x="181985" y="24194"/>
                    <a:pt x="176366" y="35719"/>
                  </a:cubicBezTo>
                  <a:cubicBezTo>
                    <a:pt x="153696" y="82106"/>
                    <a:pt x="97689" y="101346"/>
                    <a:pt x="51302" y="78676"/>
                  </a:cubicBezTo>
                  <a:cubicBezTo>
                    <a:pt x="23108" y="64865"/>
                    <a:pt x="5011" y="38862"/>
                    <a:pt x="153" y="10097"/>
                  </a:cubicBezTo>
                  <a:cubicBezTo>
                    <a:pt x="-1942" y="46577"/>
                    <a:pt x="17584" y="82487"/>
                    <a:pt x="52445" y="99441"/>
                  </a:cubicBezTo>
                  <a:cubicBezTo>
                    <a:pt x="98832" y="122111"/>
                    <a:pt x="154839" y="102870"/>
                    <a:pt x="177509" y="56483"/>
                  </a:cubicBezTo>
                  <a:cubicBezTo>
                    <a:pt x="186462" y="38291"/>
                    <a:pt x="188843" y="18574"/>
                    <a:pt x="185700" y="0"/>
                  </a:cubicBezTo>
                  <a:close/>
                </a:path>
              </a:pathLst>
            </a:custGeom>
            <a:solidFill>
              <a:srgbClr val="F0F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BC785600-D440-44F7-AD7D-AE489E6A1173}"/>
                </a:ext>
              </a:extLst>
            </p:cNvPr>
            <p:cNvSpPr/>
            <p:nvPr/>
          </p:nvSpPr>
          <p:spPr>
            <a:xfrm>
              <a:off x="6005607" y="3386327"/>
              <a:ext cx="172497" cy="92582"/>
            </a:xfrm>
            <a:custGeom>
              <a:avLst/>
              <a:gdLst>
                <a:gd name="connsiteX0" fmla="*/ 3143 w 172497"/>
                <a:gd name="connsiteY0" fmla="*/ 3143 h 92582"/>
                <a:gd name="connsiteX1" fmla="*/ 0 w 172497"/>
                <a:gd name="connsiteY1" fmla="*/ 11239 h 92582"/>
                <a:gd name="connsiteX2" fmla="*/ 166592 w 172497"/>
                <a:gd name="connsiteY2" fmla="*/ 92583 h 92582"/>
                <a:gd name="connsiteX3" fmla="*/ 171069 w 172497"/>
                <a:gd name="connsiteY3" fmla="*/ 85154 h 92582"/>
                <a:gd name="connsiteX4" fmla="*/ 172498 w 172497"/>
                <a:gd name="connsiteY4" fmla="*/ 81915 h 92582"/>
                <a:gd name="connsiteX5" fmla="*/ 4858 w 172497"/>
                <a:gd name="connsiteY5" fmla="*/ 0 h 92582"/>
                <a:gd name="connsiteX6" fmla="*/ 3143 w 172497"/>
                <a:gd name="connsiteY6" fmla="*/ 3143 h 9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497" h="92582">
                  <a:moveTo>
                    <a:pt x="3143" y="3143"/>
                  </a:moveTo>
                  <a:cubicBezTo>
                    <a:pt x="2000" y="5810"/>
                    <a:pt x="953" y="8477"/>
                    <a:pt x="0" y="11239"/>
                  </a:cubicBezTo>
                  <a:lnTo>
                    <a:pt x="166592" y="92583"/>
                  </a:lnTo>
                  <a:cubicBezTo>
                    <a:pt x="168212" y="90202"/>
                    <a:pt x="169640" y="87725"/>
                    <a:pt x="171069" y="85154"/>
                  </a:cubicBezTo>
                  <a:cubicBezTo>
                    <a:pt x="171545" y="84106"/>
                    <a:pt x="172117" y="82963"/>
                    <a:pt x="172498" y="81915"/>
                  </a:cubicBezTo>
                  <a:lnTo>
                    <a:pt x="4858" y="0"/>
                  </a:lnTo>
                  <a:cubicBezTo>
                    <a:pt x="4286" y="1048"/>
                    <a:pt x="3715" y="2095"/>
                    <a:pt x="3143" y="3143"/>
                  </a:cubicBezTo>
                  <a:close/>
                </a:path>
              </a:pathLst>
            </a:custGeom>
            <a:solidFill>
              <a:srgbClr val="F0F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18E562FD-F4D0-4D6A-9475-D9898A179B35}"/>
                </a:ext>
              </a:extLst>
            </p:cNvPr>
            <p:cNvSpPr/>
            <p:nvPr/>
          </p:nvSpPr>
          <p:spPr>
            <a:xfrm>
              <a:off x="6007798" y="3380898"/>
              <a:ext cx="172973" cy="92868"/>
            </a:xfrm>
            <a:custGeom>
              <a:avLst/>
              <a:gdLst>
                <a:gd name="connsiteX0" fmla="*/ 2477 w 172973"/>
                <a:gd name="connsiteY0" fmla="*/ 5334 h 92868"/>
                <a:gd name="connsiteX1" fmla="*/ 0 w 172973"/>
                <a:gd name="connsiteY1" fmla="*/ 10954 h 92868"/>
                <a:gd name="connsiteX2" fmla="*/ 167640 w 172973"/>
                <a:gd name="connsiteY2" fmla="*/ 92869 h 92868"/>
                <a:gd name="connsiteX3" fmla="*/ 170498 w 172973"/>
                <a:gd name="connsiteY3" fmla="*/ 87440 h 92868"/>
                <a:gd name="connsiteX4" fmla="*/ 172974 w 172973"/>
                <a:gd name="connsiteY4" fmla="*/ 81820 h 92868"/>
                <a:gd name="connsiteX5" fmla="*/ 5334 w 172973"/>
                <a:gd name="connsiteY5" fmla="*/ 0 h 92868"/>
                <a:gd name="connsiteX6" fmla="*/ 2477 w 172973"/>
                <a:gd name="connsiteY6" fmla="*/ 5334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973" h="92868">
                  <a:moveTo>
                    <a:pt x="2477" y="5334"/>
                  </a:moveTo>
                  <a:cubicBezTo>
                    <a:pt x="1524" y="7144"/>
                    <a:pt x="762" y="9049"/>
                    <a:pt x="0" y="10954"/>
                  </a:cubicBezTo>
                  <a:lnTo>
                    <a:pt x="167640" y="92869"/>
                  </a:lnTo>
                  <a:cubicBezTo>
                    <a:pt x="168688" y="91154"/>
                    <a:pt x="169640" y="89345"/>
                    <a:pt x="170498" y="87440"/>
                  </a:cubicBezTo>
                  <a:cubicBezTo>
                    <a:pt x="171355" y="85630"/>
                    <a:pt x="172212" y="83725"/>
                    <a:pt x="172974" y="81820"/>
                  </a:cubicBezTo>
                  <a:lnTo>
                    <a:pt x="5334" y="0"/>
                  </a:lnTo>
                  <a:cubicBezTo>
                    <a:pt x="4382" y="1715"/>
                    <a:pt x="3334" y="3524"/>
                    <a:pt x="2477" y="5334"/>
                  </a:cubicBezTo>
                  <a:close/>
                </a:path>
              </a:pathLst>
            </a:custGeom>
            <a:solidFill>
              <a:srgbClr val="D2D3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75" name="Graphic 73">
            <a:extLst>
              <a:ext uri="{FF2B5EF4-FFF2-40B4-BE49-F238E27FC236}">
                <a16:creationId xmlns:a16="http://schemas.microsoft.com/office/drawing/2014/main" id="{78D938B7-11C2-4769-BDF1-ECFA2B766BE9}"/>
              </a:ext>
            </a:extLst>
          </p:cNvPr>
          <p:cNvGrpSpPr/>
          <p:nvPr/>
        </p:nvGrpSpPr>
        <p:grpSpPr>
          <a:xfrm>
            <a:off x="-229367" y="3420127"/>
            <a:ext cx="871842" cy="829479"/>
            <a:chOff x="5657895" y="3014668"/>
            <a:chExt cx="871842" cy="829479"/>
          </a:xfrm>
        </p:grpSpPr>
        <p:grpSp>
          <p:nvGrpSpPr>
            <p:cNvPr id="76" name="Graphic 73">
              <a:extLst>
                <a:ext uri="{FF2B5EF4-FFF2-40B4-BE49-F238E27FC236}">
                  <a16:creationId xmlns:a16="http://schemas.microsoft.com/office/drawing/2014/main" id="{78D938B7-11C2-4769-BDF1-ECFA2B766BE9}"/>
                </a:ext>
              </a:extLst>
            </p:cNvPr>
            <p:cNvGrpSpPr/>
            <p:nvPr/>
          </p:nvGrpSpPr>
          <p:grpSpPr>
            <a:xfrm>
              <a:off x="6286510" y="3014668"/>
              <a:ext cx="243227" cy="251389"/>
              <a:chOff x="6286510" y="3014668"/>
              <a:chExt cx="243227" cy="251389"/>
            </a:xfrm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BA7B1EC-FB7B-4BB6-9F92-6AF6C05D42DF}"/>
                  </a:ext>
                </a:extLst>
              </p:cNvPr>
              <p:cNvSpPr/>
              <p:nvPr/>
            </p:nvSpPr>
            <p:spPr>
              <a:xfrm rot="2818647">
                <a:off x="6278820" y="3094690"/>
                <a:ext cx="258608" cy="91346"/>
              </a:xfrm>
              <a:custGeom>
                <a:avLst/>
                <a:gdLst>
                  <a:gd name="connsiteX0" fmla="*/ 0 w 258608"/>
                  <a:gd name="connsiteY0" fmla="*/ 0 h 91346"/>
                  <a:gd name="connsiteX1" fmla="*/ 258609 w 258608"/>
                  <a:gd name="connsiteY1" fmla="*/ 0 h 91346"/>
                  <a:gd name="connsiteX2" fmla="*/ 258609 w 258608"/>
                  <a:gd name="connsiteY2" fmla="*/ 91347 h 91346"/>
                  <a:gd name="connsiteX3" fmla="*/ 0 w 258608"/>
                  <a:gd name="connsiteY3" fmla="*/ 91347 h 91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608" h="91346">
                    <a:moveTo>
                      <a:pt x="0" y="0"/>
                    </a:moveTo>
                    <a:lnTo>
                      <a:pt x="258609" y="0"/>
                    </a:lnTo>
                    <a:lnTo>
                      <a:pt x="258609" y="91347"/>
                    </a:lnTo>
                    <a:lnTo>
                      <a:pt x="0" y="91347"/>
                    </a:lnTo>
                    <a:close/>
                  </a:path>
                </a:pathLst>
              </a:custGeom>
              <a:solidFill>
                <a:srgbClr val="2854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78" name="Graphic 73">
                <a:extLst>
                  <a:ext uri="{FF2B5EF4-FFF2-40B4-BE49-F238E27FC236}">
                    <a16:creationId xmlns:a16="http://schemas.microsoft.com/office/drawing/2014/main" id="{78D938B7-11C2-4769-BDF1-ECFA2B766BE9}"/>
                  </a:ext>
                </a:extLst>
              </p:cNvPr>
              <p:cNvGrpSpPr/>
              <p:nvPr/>
            </p:nvGrpSpPr>
            <p:grpSpPr>
              <a:xfrm>
                <a:off x="6293303" y="3021924"/>
                <a:ext cx="232046" cy="239470"/>
                <a:chOff x="6293303" y="3021924"/>
                <a:chExt cx="232046" cy="239470"/>
              </a:xfrm>
              <a:solidFill>
                <a:srgbClr val="306F91"/>
              </a:solidFill>
            </p:grpSpPr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AA6A14EA-A2E2-40C5-820F-8BFACA186105}"/>
                    </a:ext>
                  </a:extLst>
                </p:cNvPr>
                <p:cNvSpPr/>
                <p:nvPr/>
              </p:nvSpPr>
              <p:spPr>
                <a:xfrm rot="2818647">
                  <a:off x="6324757" y="3011870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39DFDCAF-9488-42A6-B2B8-56762999109E}"/>
                    </a:ext>
                  </a:extLst>
                </p:cNvPr>
                <p:cNvSpPr/>
                <p:nvPr/>
              </p:nvSpPr>
              <p:spPr>
                <a:xfrm rot="2818898">
                  <a:off x="6342142" y="3030533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858305FD-4203-4708-82C8-750EE79FEDDA}"/>
                    </a:ext>
                  </a:extLst>
                </p:cNvPr>
                <p:cNvSpPr/>
                <p:nvPr/>
              </p:nvSpPr>
              <p:spPr>
                <a:xfrm rot="2818647">
                  <a:off x="6359625" y="3049362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5A38F8F9-4680-4A69-9F20-114CE95B9A9B}"/>
                    </a:ext>
                  </a:extLst>
                </p:cNvPr>
                <p:cNvSpPr/>
                <p:nvPr/>
              </p:nvSpPr>
              <p:spPr>
                <a:xfrm rot="2818647">
                  <a:off x="6377074" y="3068030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27D66589-CF3C-4666-8533-F4169767E600}"/>
                    </a:ext>
                  </a:extLst>
                </p:cNvPr>
                <p:cNvSpPr/>
                <p:nvPr/>
              </p:nvSpPr>
              <p:spPr>
                <a:xfrm rot="2818898">
                  <a:off x="6394486" y="3086665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44995A13-448D-4BDB-AB42-FC893E505D38}"/>
                    </a:ext>
                  </a:extLst>
                </p:cNvPr>
                <p:cNvSpPr/>
                <p:nvPr/>
              </p:nvSpPr>
              <p:spPr>
                <a:xfrm rot="2818647">
                  <a:off x="6411974" y="3105365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9FFF3610-4C28-45CA-A166-592BBEEAEC5D}"/>
                    </a:ext>
                  </a:extLst>
                </p:cNvPr>
                <p:cNvSpPr/>
                <p:nvPr/>
              </p:nvSpPr>
              <p:spPr>
                <a:xfrm rot="2818647">
                  <a:off x="6429458" y="3124011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9DBC1FE4-B2E6-42A2-B48E-072D8B73E4BC}"/>
                    </a:ext>
                  </a:extLst>
                </p:cNvPr>
                <p:cNvSpPr/>
                <p:nvPr/>
              </p:nvSpPr>
              <p:spPr>
                <a:xfrm rot="2818647">
                  <a:off x="6446803" y="3142766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2C399E04-2846-4FD5-8B1D-DD9B6308444B}"/>
                    </a:ext>
                  </a:extLst>
                </p:cNvPr>
                <p:cNvSpPr/>
                <p:nvPr/>
              </p:nvSpPr>
              <p:spPr>
                <a:xfrm rot="2818647">
                  <a:off x="6464292" y="3161411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4ABC297C-41A9-4384-8E82-4DF725BF12DC}"/>
                    </a:ext>
                  </a:extLst>
                </p:cNvPr>
                <p:cNvSpPr/>
                <p:nvPr/>
              </p:nvSpPr>
              <p:spPr>
                <a:xfrm rot="2818647">
                  <a:off x="6481703" y="3180101"/>
                  <a:ext cx="12192" cy="91346"/>
                </a:xfrm>
                <a:custGeom>
                  <a:avLst/>
                  <a:gdLst>
                    <a:gd name="connsiteX0" fmla="*/ 0 w 12192"/>
                    <a:gd name="connsiteY0" fmla="*/ 0 h 91346"/>
                    <a:gd name="connsiteX1" fmla="*/ 12192 w 12192"/>
                    <a:gd name="connsiteY1" fmla="*/ 0 h 91346"/>
                    <a:gd name="connsiteX2" fmla="*/ 12192 w 12192"/>
                    <a:gd name="connsiteY2" fmla="*/ 91347 h 91346"/>
                    <a:gd name="connsiteX3" fmla="*/ 0 w 12192"/>
                    <a:gd name="connsiteY3" fmla="*/ 91347 h 913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2" h="91346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7"/>
                      </a:lnTo>
                      <a:lnTo>
                        <a:pt x="0" y="91347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1B65925-69F1-4DAB-805B-5C16323D1CE7}"/>
                </a:ext>
              </a:extLst>
            </p:cNvPr>
            <p:cNvSpPr/>
            <p:nvPr/>
          </p:nvSpPr>
          <p:spPr>
            <a:xfrm>
              <a:off x="5657895" y="3109721"/>
              <a:ext cx="771765" cy="734427"/>
            </a:xfrm>
            <a:custGeom>
              <a:avLst/>
              <a:gdLst>
                <a:gd name="connsiteX0" fmla="*/ 629271 w 771765"/>
                <a:gd name="connsiteY0" fmla="*/ 0 h 734427"/>
                <a:gd name="connsiteX1" fmla="*/ 33482 w 771765"/>
                <a:gd name="connsiteY1" fmla="*/ 552831 h 734427"/>
                <a:gd name="connsiteX2" fmla="*/ 27958 w 771765"/>
                <a:gd name="connsiteY2" fmla="*/ 700945 h 734427"/>
                <a:gd name="connsiteX3" fmla="*/ 176072 w 771765"/>
                <a:gd name="connsiteY3" fmla="*/ 706469 h 734427"/>
                <a:gd name="connsiteX4" fmla="*/ 771765 w 771765"/>
                <a:gd name="connsiteY4" fmla="*/ 153543 h 734427"/>
                <a:gd name="connsiteX5" fmla="*/ 629271 w 771765"/>
                <a:gd name="connsiteY5" fmla="*/ 0 h 73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1765" h="734427">
                  <a:moveTo>
                    <a:pt x="629271" y="0"/>
                  </a:moveTo>
                  <a:lnTo>
                    <a:pt x="33482" y="552831"/>
                  </a:lnTo>
                  <a:cubicBezTo>
                    <a:pt x="-8904" y="592169"/>
                    <a:pt x="-11380" y="658463"/>
                    <a:pt x="27958" y="700945"/>
                  </a:cubicBezTo>
                  <a:cubicBezTo>
                    <a:pt x="67296" y="743331"/>
                    <a:pt x="133590" y="745808"/>
                    <a:pt x="176072" y="706469"/>
                  </a:cubicBezTo>
                  <a:lnTo>
                    <a:pt x="771765" y="153543"/>
                  </a:lnTo>
                  <a:lnTo>
                    <a:pt x="629271" y="0"/>
                  </a:lnTo>
                  <a:close/>
                </a:path>
              </a:pathLst>
            </a:custGeom>
            <a:solidFill>
              <a:srgbClr val="FAFD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CAFAAE1-6A4A-481B-9F03-ECEE2C706449}"/>
                </a:ext>
              </a:extLst>
            </p:cNvPr>
            <p:cNvSpPr/>
            <p:nvPr/>
          </p:nvSpPr>
          <p:spPr>
            <a:xfrm>
              <a:off x="5691289" y="3283171"/>
              <a:ext cx="554634" cy="527869"/>
            </a:xfrm>
            <a:custGeom>
              <a:avLst/>
              <a:gdLst>
                <a:gd name="connsiteX0" fmla="*/ 450907 w 554634"/>
                <a:gd name="connsiteY0" fmla="*/ 0 h 527869"/>
                <a:gd name="connsiteX1" fmla="*/ 24378 w 554634"/>
                <a:gd name="connsiteY1" fmla="*/ 395764 h 527869"/>
                <a:gd name="connsiteX2" fmla="*/ 20377 w 554634"/>
                <a:gd name="connsiteY2" fmla="*/ 503492 h 527869"/>
                <a:gd name="connsiteX3" fmla="*/ 128105 w 554634"/>
                <a:gd name="connsiteY3" fmla="*/ 507492 h 527869"/>
                <a:gd name="connsiteX4" fmla="*/ 554634 w 554634"/>
                <a:gd name="connsiteY4" fmla="*/ 111633 h 527869"/>
                <a:gd name="connsiteX5" fmla="*/ 450907 w 554634"/>
                <a:gd name="connsiteY5" fmla="*/ 0 h 52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634" h="527869">
                  <a:moveTo>
                    <a:pt x="450907" y="0"/>
                  </a:moveTo>
                  <a:lnTo>
                    <a:pt x="24378" y="395764"/>
                  </a:lnTo>
                  <a:cubicBezTo>
                    <a:pt x="-6483" y="424434"/>
                    <a:pt x="-8293" y="472630"/>
                    <a:pt x="20377" y="503492"/>
                  </a:cubicBezTo>
                  <a:cubicBezTo>
                    <a:pt x="49047" y="534353"/>
                    <a:pt x="97244" y="536162"/>
                    <a:pt x="128105" y="507492"/>
                  </a:cubicBezTo>
                  <a:lnTo>
                    <a:pt x="554634" y="111633"/>
                  </a:lnTo>
                  <a:lnTo>
                    <a:pt x="450907" y="0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46F8BF3-9BA0-4C97-8F48-8C6C76ED9F5A}"/>
                </a:ext>
              </a:extLst>
            </p:cNvPr>
            <p:cNvSpPr/>
            <p:nvPr/>
          </p:nvSpPr>
          <p:spPr>
            <a:xfrm rot="2828381">
              <a:off x="6233212" y="3163116"/>
              <a:ext cx="259551" cy="38099"/>
            </a:xfrm>
            <a:custGeom>
              <a:avLst/>
              <a:gdLst>
                <a:gd name="connsiteX0" fmla="*/ 0 w 259551"/>
                <a:gd name="connsiteY0" fmla="*/ 0 h 38099"/>
                <a:gd name="connsiteX1" fmla="*/ 259551 w 259551"/>
                <a:gd name="connsiteY1" fmla="*/ 0 h 38099"/>
                <a:gd name="connsiteX2" fmla="*/ 259551 w 259551"/>
                <a:gd name="connsiteY2" fmla="*/ 38099 h 38099"/>
                <a:gd name="connsiteX3" fmla="*/ 0 w 259551"/>
                <a:gd name="connsiteY3" fmla="*/ 38099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51" h="38099">
                  <a:moveTo>
                    <a:pt x="0" y="0"/>
                  </a:moveTo>
                  <a:lnTo>
                    <a:pt x="259551" y="0"/>
                  </a:lnTo>
                  <a:lnTo>
                    <a:pt x="259551" y="38099"/>
                  </a:lnTo>
                  <a:lnTo>
                    <a:pt x="0" y="38099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2E5A96-3C6F-4194-B966-A3789108ED84}"/>
                </a:ext>
              </a:extLst>
            </p:cNvPr>
            <p:cNvSpPr/>
            <p:nvPr/>
          </p:nvSpPr>
          <p:spPr>
            <a:xfrm>
              <a:off x="5691289" y="3630357"/>
              <a:ext cx="180492" cy="180682"/>
            </a:xfrm>
            <a:custGeom>
              <a:avLst/>
              <a:gdLst>
                <a:gd name="connsiteX0" fmla="*/ 72765 w 180492"/>
                <a:gd name="connsiteY0" fmla="*/ 107728 h 180682"/>
                <a:gd name="connsiteX1" fmla="*/ 76765 w 180492"/>
                <a:gd name="connsiteY1" fmla="*/ 0 h 180682"/>
                <a:gd name="connsiteX2" fmla="*/ 24378 w 180492"/>
                <a:gd name="connsiteY2" fmla="*/ 48577 h 180682"/>
                <a:gd name="connsiteX3" fmla="*/ 20377 w 180492"/>
                <a:gd name="connsiteY3" fmla="*/ 156305 h 180682"/>
                <a:gd name="connsiteX4" fmla="*/ 128105 w 180492"/>
                <a:gd name="connsiteY4" fmla="*/ 160306 h 180682"/>
                <a:gd name="connsiteX5" fmla="*/ 180492 w 180492"/>
                <a:gd name="connsiteY5" fmla="*/ 111728 h 180682"/>
                <a:gd name="connsiteX6" fmla="*/ 72765 w 180492"/>
                <a:gd name="connsiteY6" fmla="*/ 107728 h 18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492" h="180682">
                  <a:moveTo>
                    <a:pt x="72765" y="107728"/>
                  </a:moveTo>
                  <a:cubicBezTo>
                    <a:pt x="44094" y="76867"/>
                    <a:pt x="45904" y="28670"/>
                    <a:pt x="76765" y="0"/>
                  </a:cubicBezTo>
                  <a:lnTo>
                    <a:pt x="24378" y="48577"/>
                  </a:lnTo>
                  <a:cubicBezTo>
                    <a:pt x="-6483" y="77248"/>
                    <a:pt x="-8293" y="125444"/>
                    <a:pt x="20377" y="156305"/>
                  </a:cubicBezTo>
                  <a:cubicBezTo>
                    <a:pt x="49047" y="187166"/>
                    <a:pt x="97244" y="188976"/>
                    <a:pt x="128105" y="160306"/>
                  </a:cubicBezTo>
                  <a:lnTo>
                    <a:pt x="180492" y="111728"/>
                  </a:lnTo>
                  <a:cubicBezTo>
                    <a:pt x="149631" y="140303"/>
                    <a:pt x="101435" y="138494"/>
                    <a:pt x="72765" y="107728"/>
                  </a:cubicBezTo>
                  <a:close/>
                </a:path>
              </a:pathLst>
            </a:custGeom>
            <a:solidFill>
              <a:srgbClr val="F56E7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94" name="Graphic 92">
            <a:extLst>
              <a:ext uri="{FF2B5EF4-FFF2-40B4-BE49-F238E27FC236}">
                <a16:creationId xmlns:a16="http://schemas.microsoft.com/office/drawing/2014/main" id="{3FC1BA9E-BF14-4808-8C42-E24F0457D510}"/>
              </a:ext>
            </a:extLst>
          </p:cNvPr>
          <p:cNvGrpSpPr/>
          <p:nvPr/>
        </p:nvGrpSpPr>
        <p:grpSpPr>
          <a:xfrm>
            <a:off x="-108480" y="2187627"/>
            <a:ext cx="529989" cy="1022689"/>
            <a:chOff x="5829280" y="2919420"/>
            <a:chExt cx="529989" cy="1022689"/>
          </a:xfrm>
        </p:grpSpPr>
        <p:grpSp>
          <p:nvGrpSpPr>
            <p:cNvPr id="95" name="Graphic 92">
              <a:extLst>
                <a:ext uri="{FF2B5EF4-FFF2-40B4-BE49-F238E27FC236}">
                  <a16:creationId xmlns:a16="http://schemas.microsoft.com/office/drawing/2014/main" id="{3FC1BA9E-BF14-4808-8C42-E24F0457D510}"/>
                </a:ext>
              </a:extLst>
            </p:cNvPr>
            <p:cNvGrpSpPr/>
            <p:nvPr/>
          </p:nvGrpSpPr>
          <p:grpSpPr>
            <a:xfrm>
              <a:off x="5829280" y="2919420"/>
              <a:ext cx="274256" cy="171542"/>
              <a:chOff x="5829280" y="2919420"/>
              <a:chExt cx="274256" cy="171542"/>
            </a:xfrm>
          </p:grpSpPr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C04120A6-A2B6-44FD-9922-93CEF6667E59}"/>
                  </a:ext>
                </a:extLst>
              </p:cNvPr>
              <p:cNvSpPr/>
              <p:nvPr/>
            </p:nvSpPr>
            <p:spPr>
              <a:xfrm rot="-1155780">
                <a:off x="5837108" y="2959520"/>
                <a:ext cx="258599" cy="91343"/>
              </a:xfrm>
              <a:custGeom>
                <a:avLst/>
                <a:gdLst>
                  <a:gd name="connsiteX0" fmla="*/ 0 w 258599"/>
                  <a:gd name="connsiteY0" fmla="*/ 0 h 91343"/>
                  <a:gd name="connsiteX1" fmla="*/ 258600 w 258599"/>
                  <a:gd name="connsiteY1" fmla="*/ 0 h 91343"/>
                  <a:gd name="connsiteX2" fmla="*/ 258600 w 258599"/>
                  <a:gd name="connsiteY2" fmla="*/ 91343 h 91343"/>
                  <a:gd name="connsiteX3" fmla="*/ 0 w 258599"/>
                  <a:gd name="connsiteY3" fmla="*/ 91343 h 91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599" h="91343">
                    <a:moveTo>
                      <a:pt x="0" y="0"/>
                    </a:moveTo>
                    <a:lnTo>
                      <a:pt x="258600" y="0"/>
                    </a:lnTo>
                    <a:lnTo>
                      <a:pt x="258600" y="91343"/>
                    </a:lnTo>
                    <a:lnTo>
                      <a:pt x="0" y="91343"/>
                    </a:lnTo>
                    <a:close/>
                  </a:path>
                </a:pathLst>
              </a:custGeom>
              <a:solidFill>
                <a:srgbClr val="28547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90" name="Graphic 92">
                <a:extLst>
                  <a:ext uri="{FF2B5EF4-FFF2-40B4-BE49-F238E27FC236}">
                    <a16:creationId xmlns:a16="http://schemas.microsoft.com/office/drawing/2014/main" id="{3FC1BA9E-BF14-4808-8C42-E24F0457D510}"/>
                  </a:ext>
                </a:extLst>
              </p:cNvPr>
              <p:cNvGrpSpPr/>
              <p:nvPr/>
            </p:nvGrpSpPr>
            <p:grpSpPr>
              <a:xfrm>
                <a:off x="5838755" y="2921490"/>
                <a:ext cx="258794" cy="166143"/>
                <a:chOff x="5838755" y="2921490"/>
                <a:chExt cx="258794" cy="166143"/>
              </a:xfrm>
              <a:solidFill>
                <a:srgbClr val="306F91"/>
              </a:solidFill>
            </p:grpSpPr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E096D242-2A41-4AE7-B9DD-A49572585637}"/>
                    </a:ext>
                  </a:extLst>
                </p:cNvPr>
                <p:cNvSpPr/>
                <p:nvPr/>
              </p:nvSpPr>
              <p:spPr>
                <a:xfrm rot="-1155456">
                  <a:off x="5853477" y="2996839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21130F4C-9DD9-454C-95A2-6188F47F3FC9}"/>
                    </a:ext>
                  </a:extLst>
                </p:cNvPr>
                <p:cNvSpPr/>
                <p:nvPr/>
              </p:nvSpPr>
              <p:spPr>
                <a:xfrm rot="-1155456">
                  <a:off x="5877592" y="2988467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641D9F55-285A-4614-AC1A-CFB74C123052}"/>
                    </a:ext>
                  </a:extLst>
                </p:cNvPr>
                <p:cNvSpPr/>
                <p:nvPr/>
              </p:nvSpPr>
              <p:spPr>
                <a:xfrm rot="-1155780">
                  <a:off x="5901683" y="2980003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50AB9B79-33AB-4A77-BB50-D6C511BFAD32}"/>
                    </a:ext>
                  </a:extLst>
                </p:cNvPr>
                <p:cNvSpPr/>
                <p:nvPr/>
              </p:nvSpPr>
              <p:spPr>
                <a:xfrm rot="-1155780">
                  <a:off x="5925889" y="2971599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D44337BC-EB9B-410C-AFCF-4A2B9CC5A74E}"/>
                    </a:ext>
                  </a:extLst>
                </p:cNvPr>
                <p:cNvSpPr/>
                <p:nvPr/>
              </p:nvSpPr>
              <p:spPr>
                <a:xfrm rot="-1155456">
                  <a:off x="5949969" y="2963139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18A43A23-5CAB-4514-A8F1-D0833CCA719E}"/>
                    </a:ext>
                  </a:extLst>
                </p:cNvPr>
                <p:cNvSpPr/>
                <p:nvPr/>
              </p:nvSpPr>
              <p:spPr>
                <a:xfrm rot="-1155780">
                  <a:off x="5974093" y="2954756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BB8135C1-B79D-49AF-B1D6-89F274DDB330}"/>
                    </a:ext>
                  </a:extLst>
                </p:cNvPr>
                <p:cNvSpPr/>
                <p:nvPr/>
              </p:nvSpPr>
              <p:spPr>
                <a:xfrm rot="-1155780">
                  <a:off x="5998267" y="2946267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ED916662-C805-42BE-A546-5296B4B0AFA7}"/>
                    </a:ext>
                  </a:extLst>
                </p:cNvPr>
                <p:cNvSpPr/>
                <p:nvPr/>
              </p:nvSpPr>
              <p:spPr>
                <a:xfrm rot="-1155780">
                  <a:off x="6022352" y="2937804"/>
                  <a:ext cx="12191" cy="91343"/>
                </a:xfrm>
                <a:custGeom>
                  <a:avLst/>
                  <a:gdLst>
                    <a:gd name="connsiteX0" fmla="*/ 0 w 12191"/>
                    <a:gd name="connsiteY0" fmla="*/ 0 h 91343"/>
                    <a:gd name="connsiteX1" fmla="*/ 12192 w 12191"/>
                    <a:gd name="connsiteY1" fmla="*/ 0 h 91343"/>
                    <a:gd name="connsiteX2" fmla="*/ 12192 w 12191"/>
                    <a:gd name="connsiteY2" fmla="*/ 91343 h 91343"/>
                    <a:gd name="connsiteX3" fmla="*/ 0 w 12191"/>
                    <a:gd name="connsiteY3" fmla="*/ 91343 h 91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3">
                      <a:moveTo>
                        <a:pt x="0" y="0"/>
                      </a:moveTo>
                      <a:lnTo>
                        <a:pt x="12192" y="0"/>
                      </a:lnTo>
                      <a:lnTo>
                        <a:pt x="12192" y="91343"/>
                      </a:lnTo>
                      <a:lnTo>
                        <a:pt x="0" y="91343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64542D44-9317-47CC-A678-C47A1BF3D712}"/>
                    </a:ext>
                  </a:extLst>
                </p:cNvPr>
                <p:cNvSpPr/>
                <p:nvPr/>
              </p:nvSpPr>
              <p:spPr>
                <a:xfrm rot="-1155456">
                  <a:off x="6046552" y="2929414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40CB1298-A0F3-4CD8-B2CE-C1F04118AB3E}"/>
                    </a:ext>
                  </a:extLst>
                </p:cNvPr>
                <p:cNvSpPr/>
                <p:nvPr/>
              </p:nvSpPr>
              <p:spPr>
                <a:xfrm rot="-1155456">
                  <a:off x="6070636" y="2920945"/>
                  <a:ext cx="12191" cy="91340"/>
                </a:xfrm>
                <a:custGeom>
                  <a:avLst/>
                  <a:gdLst>
                    <a:gd name="connsiteX0" fmla="*/ 0 w 12191"/>
                    <a:gd name="connsiteY0" fmla="*/ 0 h 91340"/>
                    <a:gd name="connsiteX1" fmla="*/ 12191 w 12191"/>
                    <a:gd name="connsiteY1" fmla="*/ 0 h 91340"/>
                    <a:gd name="connsiteX2" fmla="*/ 12191 w 12191"/>
                    <a:gd name="connsiteY2" fmla="*/ 91340 h 91340"/>
                    <a:gd name="connsiteX3" fmla="*/ 0 w 12191"/>
                    <a:gd name="connsiteY3" fmla="*/ 91340 h 91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191" h="91340">
                      <a:moveTo>
                        <a:pt x="0" y="0"/>
                      </a:moveTo>
                      <a:lnTo>
                        <a:pt x="12191" y="0"/>
                      </a:lnTo>
                      <a:lnTo>
                        <a:pt x="12191" y="91340"/>
                      </a:lnTo>
                      <a:lnTo>
                        <a:pt x="0" y="91340"/>
                      </a:lnTo>
                      <a:close/>
                    </a:path>
                  </a:pathLst>
                </a:custGeom>
                <a:solidFill>
                  <a:srgbClr val="306F9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7B11FE91-AF02-4326-B1CB-B8CC881A8D6B}"/>
                </a:ext>
              </a:extLst>
            </p:cNvPr>
            <p:cNvSpPr/>
            <p:nvPr/>
          </p:nvSpPr>
          <p:spPr>
            <a:xfrm>
              <a:off x="5889593" y="3034950"/>
              <a:ext cx="469676" cy="907159"/>
            </a:xfrm>
            <a:custGeom>
              <a:avLst/>
              <a:gdLst>
                <a:gd name="connsiteX0" fmla="*/ 0 w 469676"/>
                <a:gd name="connsiteY0" fmla="*/ 68580 h 907159"/>
                <a:gd name="connsiteX1" fmla="*/ 265938 w 469676"/>
                <a:gd name="connsiteY1" fmla="*/ 836676 h 907159"/>
                <a:gd name="connsiteX2" fmla="*/ 399193 w 469676"/>
                <a:gd name="connsiteY2" fmla="*/ 901351 h 907159"/>
                <a:gd name="connsiteX3" fmla="*/ 463868 w 469676"/>
                <a:gd name="connsiteY3" fmla="*/ 768096 h 907159"/>
                <a:gd name="connsiteX4" fmla="*/ 198025 w 469676"/>
                <a:gd name="connsiteY4" fmla="*/ 0 h 907159"/>
                <a:gd name="connsiteX5" fmla="*/ 0 w 469676"/>
                <a:gd name="connsiteY5" fmla="*/ 68580 h 90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676" h="907159">
                  <a:moveTo>
                    <a:pt x="0" y="68580"/>
                  </a:moveTo>
                  <a:lnTo>
                    <a:pt x="265938" y="836676"/>
                  </a:lnTo>
                  <a:cubicBezTo>
                    <a:pt x="284893" y="891350"/>
                    <a:pt x="344519" y="920306"/>
                    <a:pt x="399193" y="901351"/>
                  </a:cubicBezTo>
                  <a:cubicBezTo>
                    <a:pt x="453866" y="882396"/>
                    <a:pt x="482822" y="822770"/>
                    <a:pt x="463868" y="768096"/>
                  </a:cubicBezTo>
                  <a:lnTo>
                    <a:pt x="198025" y="0"/>
                  </a:lnTo>
                  <a:lnTo>
                    <a:pt x="0" y="68580"/>
                  </a:lnTo>
                  <a:close/>
                </a:path>
              </a:pathLst>
            </a:custGeom>
            <a:solidFill>
              <a:srgbClr val="FAFDF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97981A3-289F-4018-B344-646F6F82ED04}"/>
                </a:ext>
              </a:extLst>
            </p:cNvPr>
            <p:cNvSpPr/>
            <p:nvPr/>
          </p:nvSpPr>
          <p:spPr>
            <a:xfrm>
              <a:off x="5989986" y="3256120"/>
              <a:ext cx="338651" cy="651081"/>
            </a:xfrm>
            <a:custGeom>
              <a:avLst/>
              <a:gdLst>
                <a:gd name="connsiteX0" fmla="*/ 0 w 338651"/>
                <a:gd name="connsiteY0" fmla="*/ 49911 h 651081"/>
                <a:gd name="connsiteX1" fmla="*/ 190405 w 338651"/>
                <a:gd name="connsiteY1" fmla="*/ 599789 h 651081"/>
                <a:gd name="connsiteX2" fmla="*/ 287369 w 338651"/>
                <a:gd name="connsiteY2" fmla="*/ 646843 h 651081"/>
                <a:gd name="connsiteX3" fmla="*/ 334423 w 338651"/>
                <a:gd name="connsiteY3" fmla="*/ 549878 h 651081"/>
                <a:gd name="connsiteX4" fmla="*/ 144018 w 338651"/>
                <a:gd name="connsiteY4" fmla="*/ 0 h 651081"/>
                <a:gd name="connsiteX5" fmla="*/ 0 w 338651"/>
                <a:gd name="connsiteY5" fmla="*/ 49911 h 65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651" h="651081">
                  <a:moveTo>
                    <a:pt x="0" y="49911"/>
                  </a:moveTo>
                  <a:lnTo>
                    <a:pt x="190405" y="599789"/>
                  </a:lnTo>
                  <a:cubicBezTo>
                    <a:pt x="204216" y="639604"/>
                    <a:pt x="247555" y="660654"/>
                    <a:pt x="287369" y="646843"/>
                  </a:cubicBezTo>
                  <a:cubicBezTo>
                    <a:pt x="327088" y="633032"/>
                    <a:pt x="348234" y="589693"/>
                    <a:pt x="334423" y="549878"/>
                  </a:cubicBezTo>
                  <a:lnTo>
                    <a:pt x="144018" y="0"/>
                  </a:lnTo>
                  <a:lnTo>
                    <a:pt x="0" y="49911"/>
                  </a:ln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C9880232-ABF7-493F-90F0-7A98E0683742}"/>
                </a:ext>
              </a:extLst>
            </p:cNvPr>
            <p:cNvSpPr/>
            <p:nvPr/>
          </p:nvSpPr>
          <p:spPr>
            <a:xfrm rot="-1145997">
              <a:off x="5856728" y="3044202"/>
              <a:ext cx="259542" cy="38098"/>
            </a:xfrm>
            <a:custGeom>
              <a:avLst/>
              <a:gdLst>
                <a:gd name="connsiteX0" fmla="*/ 0 w 259542"/>
                <a:gd name="connsiteY0" fmla="*/ 0 h 38098"/>
                <a:gd name="connsiteX1" fmla="*/ 259543 w 259542"/>
                <a:gd name="connsiteY1" fmla="*/ 0 h 38098"/>
                <a:gd name="connsiteX2" fmla="*/ 259543 w 259542"/>
                <a:gd name="connsiteY2" fmla="*/ 38098 h 38098"/>
                <a:gd name="connsiteX3" fmla="*/ 0 w 259542"/>
                <a:gd name="connsiteY3" fmla="*/ 38098 h 3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542" h="38098">
                  <a:moveTo>
                    <a:pt x="0" y="0"/>
                  </a:moveTo>
                  <a:lnTo>
                    <a:pt x="259543" y="0"/>
                  </a:lnTo>
                  <a:lnTo>
                    <a:pt x="259543" y="38098"/>
                  </a:lnTo>
                  <a:lnTo>
                    <a:pt x="0" y="38098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BB778512-597F-4D4A-AE70-606DF5AAEE2E}"/>
                </a:ext>
              </a:extLst>
            </p:cNvPr>
            <p:cNvSpPr/>
            <p:nvPr/>
          </p:nvSpPr>
          <p:spPr>
            <a:xfrm>
              <a:off x="6156960" y="3738466"/>
              <a:ext cx="171592" cy="168735"/>
            </a:xfrm>
            <a:custGeom>
              <a:avLst/>
              <a:gdLst>
                <a:gd name="connsiteX0" fmla="*/ 96965 w 171592"/>
                <a:gd name="connsiteY0" fmla="*/ 96965 h 168735"/>
                <a:gd name="connsiteX1" fmla="*/ 0 w 171592"/>
                <a:gd name="connsiteY1" fmla="*/ 49911 h 168735"/>
                <a:gd name="connsiteX2" fmla="*/ 23336 w 171592"/>
                <a:gd name="connsiteY2" fmla="*/ 117443 h 168735"/>
                <a:gd name="connsiteX3" fmla="*/ 120301 w 171592"/>
                <a:gd name="connsiteY3" fmla="*/ 164497 h 168735"/>
                <a:gd name="connsiteX4" fmla="*/ 167354 w 171592"/>
                <a:gd name="connsiteY4" fmla="*/ 67532 h 168735"/>
                <a:gd name="connsiteX5" fmla="*/ 144018 w 171592"/>
                <a:gd name="connsiteY5" fmla="*/ 0 h 168735"/>
                <a:gd name="connsiteX6" fmla="*/ 96965 w 171592"/>
                <a:gd name="connsiteY6" fmla="*/ 96965 h 16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592" h="168735">
                  <a:moveTo>
                    <a:pt x="96965" y="96965"/>
                  </a:moveTo>
                  <a:cubicBezTo>
                    <a:pt x="57150" y="110776"/>
                    <a:pt x="13811" y="89630"/>
                    <a:pt x="0" y="49911"/>
                  </a:cubicBezTo>
                  <a:lnTo>
                    <a:pt x="23336" y="117443"/>
                  </a:lnTo>
                  <a:cubicBezTo>
                    <a:pt x="37147" y="157258"/>
                    <a:pt x="80486" y="178308"/>
                    <a:pt x="120301" y="164497"/>
                  </a:cubicBezTo>
                  <a:cubicBezTo>
                    <a:pt x="160115" y="150686"/>
                    <a:pt x="181165" y="107347"/>
                    <a:pt x="167354" y="67532"/>
                  </a:cubicBezTo>
                  <a:lnTo>
                    <a:pt x="144018" y="0"/>
                  </a:lnTo>
                  <a:cubicBezTo>
                    <a:pt x="157829" y="39815"/>
                    <a:pt x="136779" y="83249"/>
                    <a:pt x="96965" y="96965"/>
                  </a:cubicBez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" name="مربع نص 1">
            <a:extLst>
              <a:ext uri="{FF2B5EF4-FFF2-40B4-BE49-F238E27FC236}">
                <a16:creationId xmlns:a16="http://schemas.microsoft.com/office/drawing/2014/main" id="{93132A5B-6098-4E12-A5FB-76D34C75CB6A}"/>
              </a:ext>
            </a:extLst>
          </p:cNvPr>
          <p:cNvSpPr txBox="1"/>
          <p:nvPr/>
        </p:nvSpPr>
        <p:spPr>
          <a:xfrm>
            <a:off x="1673630" y="4685267"/>
            <a:ext cx="9042914" cy="95410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dirty="0"/>
              <a:t>. What do you think happened to the boys on their school trip to the zoo?</a:t>
            </a:r>
          </a:p>
        </p:txBody>
      </p:sp>
      <p:sp>
        <p:nvSpPr>
          <p:cNvPr id="3" name="مربع نص 2">
            <a:extLst>
              <a:ext uri="{FF2B5EF4-FFF2-40B4-BE49-F238E27FC236}">
                <a16:creationId xmlns:a16="http://schemas.microsoft.com/office/drawing/2014/main" id="{EEE3204F-07C7-4D3C-95AE-192E8E1F9E22}"/>
              </a:ext>
            </a:extLst>
          </p:cNvPr>
          <p:cNvSpPr txBox="1"/>
          <p:nvPr/>
        </p:nvSpPr>
        <p:spPr>
          <a:xfrm>
            <a:off x="1892264" y="2483772"/>
            <a:ext cx="8780706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en-US" dirty="0"/>
              <a:t>. Why we are using online learning now?</a:t>
            </a:r>
            <a:endParaRPr lang="ar-SA" dirty="0"/>
          </a:p>
        </p:txBody>
      </p:sp>
      <p:grpSp>
        <p:nvGrpSpPr>
          <p:cNvPr id="306" name="Graphic 82">
            <a:extLst>
              <a:ext uri="{FF2B5EF4-FFF2-40B4-BE49-F238E27FC236}">
                <a16:creationId xmlns:a16="http://schemas.microsoft.com/office/drawing/2014/main" id="{840621DE-BAD7-4943-9E18-852CA22A6EDA}"/>
              </a:ext>
            </a:extLst>
          </p:cNvPr>
          <p:cNvGrpSpPr/>
          <p:nvPr/>
        </p:nvGrpSpPr>
        <p:grpSpPr>
          <a:xfrm>
            <a:off x="8934871" y="2571604"/>
            <a:ext cx="1596306" cy="1521740"/>
            <a:chOff x="5529244" y="2771775"/>
            <a:chExt cx="1134157" cy="1310294"/>
          </a:xfrm>
        </p:grpSpPr>
        <p:grpSp>
          <p:nvGrpSpPr>
            <p:cNvPr id="307" name="Graphic 82">
              <a:extLst>
                <a:ext uri="{FF2B5EF4-FFF2-40B4-BE49-F238E27FC236}">
                  <a16:creationId xmlns:a16="http://schemas.microsoft.com/office/drawing/2014/main" id="{940F3A48-2D2A-4394-A3D5-63D7DA8FD7B0}"/>
                </a:ext>
              </a:extLst>
            </p:cNvPr>
            <p:cNvGrpSpPr/>
            <p:nvPr/>
          </p:nvGrpSpPr>
          <p:grpSpPr>
            <a:xfrm>
              <a:off x="5529262" y="2771775"/>
              <a:ext cx="1134140" cy="943836"/>
              <a:chOff x="5529262" y="2771775"/>
              <a:chExt cx="1134140" cy="943836"/>
            </a:xfrm>
          </p:grpSpPr>
          <p:grpSp>
            <p:nvGrpSpPr>
              <p:cNvPr id="341" name="Graphic 82">
                <a:extLst>
                  <a:ext uri="{FF2B5EF4-FFF2-40B4-BE49-F238E27FC236}">
                    <a16:creationId xmlns:a16="http://schemas.microsoft.com/office/drawing/2014/main" id="{3BCBCD71-7372-42B0-BEB1-7FF174B95C52}"/>
                  </a:ext>
                </a:extLst>
              </p:cNvPr>
              <p:cNvGrpSpPr/>
              <p:nvPr/>
            </p:nvGrpSpPr>
            <p:grpSpPr>
              <a:xfrm>
                <a:off x="5529262" y="2771775"/>
                <a:ext cx="1134140" cy="943836"/>
                <a:chOff x="5529262" y="2771775"/>
                <a:chExt cx="1134140" cy="943836"/>
              </a:xfrm>
            </p:grpSpPr>
            <p:sp>
              <p:nvSpPr>
                <p:cNvPr id="354" name="Freeform: Shape 86">
                  <a:extLst>
                    <a:ext uri="{FF2B5EF4-FFF2-40B4-BE49-F238E27FC236}">
                      <a16:creationId xmlns:a16="http://schemas.microsoft.com/office/drawing/2014/main" id="{237F80F4-20BB-40A6-8347-260611303844}"/>
                    </a:ext>
                  </a:extLst>
                </p:cNvPr>
                <p:cNvSpPr/>
                <p:nvPr/>
              </p:nvSpPr>
              <p:spPr>
                <a:xfrm>
                  <a:off x="6412637" y="2853939"/>
                  <a:ext cx="221382" cy="221465"/>
                </a:xfrm>
                <a:custGeom>
                  <a:avLst/>
                  <a:gdLst>
                    <a:gd name="connsiteX0" fmla="*/ 9879 w 221382"/>
                    <a:gd name="connsiteY0" fmla="*/ 170343 h 221465"/>
                    <a:gd name="connsiteX1" fmla="*/ 199522 w 221382"/>
                    <a:gd name="connsiteY1" fmla="*/ 3275 h 221465"/>
                    <a:gd name="connsiteX2" fmla="*/ 218096 w 221382"/>
                    <a:gd name="connsiteY2" fmla="*/ 4418 h 221465"/>
                    <a:gd name="connsiteX3" fmla="*/ 218096 w 221382"/>
                    <a:gd name="connsiteY3" fmla="*/ 21848 h 221465"/>
                    <a:gd name="connsiteX4" fmla="*/ 51027 w 221382"/>
                    <a:gd name="connsiteY4" fmla="*/ 211586 h 221465"/>
                    <a:gd name="connsiteX5" fmla="*/ 9879 w 221382"/>
                    <a:gd name="connsiteY5" fmla="*/ 214158 h 221465"/>
                    <a:gd name="connsiteX6" fmla="*/ 7308 w 221382"/>
                    <a:gd name="connsiteY6" fmla="*/ 173010 h 221465"/>
                    <a:gd name="connsiteX7" fmla="*/ 9879 w 221382"/>
                    <a:gd name="connsiteY7" fmla="*/ 170343 h 221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1382" h="221465">
                      <a:moveTo>
                        <a:pt x="9879" y="170343"/>
                      </a:moveTo>
                      <a:lnTo>
                        <a:pt x="199522" y="3275"/>
                      </a:lnTo>
                      <a:cubicBezTo>
                        <a:pt x="204951" y="-1488"/>
                        <a:pt x="213333" y="-1012"/>
                        <a:pt x="218096" y="4418"/>
                      </a:cubicBezTo>
                      <a:cubicBezTo>
                        <a:pt x="222573" y="9466"/>
                        <a:pt x="222382" y="16895"/>
                        <a:pt x="218096" y="21848"/>
                      </a:cubicBezTo>
                      <a:lnTo>
                        <a:pt x="51027" y="211586"/>
                      </a:lnTo>
                      <a:cubicBezTo>
                        <a:pt x="40359" y="223683"/>
                        <a:pt x="21976" y="224826"/>
                        <a:pt x="9879" y="214158"/>
                      </a:cubicBezTo>
                      <a:cubicBezTo>
                        <a:pt x="-2217" y="203490"/>
                        <a:pt x="-3360" y="185107"/>
                        <a:pt x="7308" y="173010"/>
                      </a:cubicBezTo>
                      <a:cubicBezTo>
                        <a:pt x="7974" y="172153"/>
                        <a:pt x="8927" y="171200"/>
                        <a:pt x="9879" y="170343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5" name="Freeform: Shape 87">
                  <a:extLst>
                    <a:ext uri="{FF2B5EF4-FFF2-40B4-BE49-F238E27FC236}">
                      <a16:creationId xmlns:a16="http://schemas.microsoft.com/office/drawing/2014/main" id="{3DB70F21-BE0E-4CAE-95A4-9C40F6E56BCA}"/>
                    </a:ext>
                  </a:extLst>
                </p:cNvPr>
                <p:cNvSpPr/>
                <p:nvPr/>
              </p:nvSpPr>
              <p:spPr>
                <a:xfrm>
                  <a:off x="5704580" y="3165028"/>
                  <a:ext cx="293649" cy="73333"/>
                </a:xfrm>
                <a:custGeom>
                  <a:avLst/>
                  <a:gdLst>
                    <a:gd name="connsiteX0" fmla="*/ 259022 w 293649"/>
                    <a:gd name="connsiteY0" fmla="*/ 72710 h 73333"/>
                    <a:gd name="connsiteX1" fmla="*/ 10705 w 293649"/>
                    <a:gd name="connsiteY1" fmla="*/ 26037 h 73333"/>
                    <a:gd name="connsiteX2" fmla="*/ 227 w 293649"/>
                    <a:gd name="connsiteY2" fmla="*/ 10702 h 73333"/>
                    <a:gd name="connsiteX3" fmla="*/ 13943 w 293649"/>
                    <a:gd name="connsiteY3" fmla="*/ 34 h 73333"/>
                    <a:gd name="connsiteX4" fmla="*/ 266165 w 293649"/>
                    <a:gd name="connsiteY4" fmla="*/ 14988 h 73333"/>
                    <a:gd name="connsiteX5" fmla="*/ 293597 w 293649"/>
                    <a:gd name="connsiteY5" fmla="*/ 45849 h 73333"/>
                    <a:gd name="connsiteX6" fmla="*/ 262736 w 293649"/>
                    <a:gd name="connsiteY6" fmla="*/ 73281 h 73333"/>
                    <a:gd name="connsiteX7" fmla="*/ 259022 w 293649"/>
                    <a:gd name="connsiteY7" fmla="*/ 72710 h 73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3649" h="73333">
                      <a:moveTo>
                        <a:pt x="259022" y="72710"/>
                      </a:moveTo>
                      <a:lnTo>
                        <a:pt x="10705" y="26037"/>
                      </a:lnTo>
                      <a:cubicBezTo>
                        <a:pt x="3561" y="24704"/>
                        <a:pt x="-1106" y="17846"/>
                        <a:pt x="227" y="10702"/>
                      </a:cubicBezTo>
                      <a:cubicBezTo>
                        <a:pt x="1466" y="4130"/>
                        <a:pt x="7371" y="-442"/>
                        <a:pt x="13943" y="34"/>
                      </a:cubicBezTo>
                      <a:lnTo>
                        <a:pt x="266165" y="14988"/>
                      </a:lnTo>
                      <a:cubicBezTo>
                        <a:pt x="282263" y="15941"/>
                        <a:pt x="294550" y="29752"/>
                        <a:pt x="293597" y="45849"/>
                      </a:cubicBezTo>
                      <a:cubicBezTo>
                        <a:pt x="292645" y="61947"/>
                        <a:pt x="278834" y="74234"/>
                        <a:pt x="262736" y="73281"/>
                      </a:cubicBezTo>
                      <a:cubicBezTo>
                        <a:pt x="261498" y="73091"/>
                        <a:pt x="260165" y="72900"/>
                        <a:pt x="259022" y="72710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6" name="Freeform: Shape 88">
                  <a:extLst>
                    <a:ext uri="{FF2B5EF4-FFF2-40B4-BE49-F238E27FC236}">
                      <a16:creationId xmlns:a16="http://schemas.microsoft.com/office/drawing/2014/main" id="{50708435-1B43-4A9D-B8EA-9C4898F0EA97}"/>
                    </a:ext>
                  </a:extLst>
                </p:cNvPr>
                <p:cNvSpPr/>
                <p:nvPr/>
              </p:nvSpPr>
              <p:spPr>
                <a:xfrm>
                  <a:off x="6235377" y="3426836"/>
                  <a:ext cx="101133" cy="288775"/>
                </a:xfrm>
                <a:custGeom>
                  <a:avLst/>
                  <a:gdLst>
                    <a:gd name="connsiteX0" fmla="*/ 57980 w 101133"/>
                    <a:gd name="connsiteY0" fmla="*/ 24357 h 288775"/>
                    <a:gd name="connsiteX1" fmla="*/ 100938 w 101133"/>
                    <a:gd name="connsiteY1" fmla="*/ 273340 h 288775"/>
                    <a:gd name="connsiteX2" fmla="*/ 90175 w 101133"/>
                    <a:gd name="connsiteY2" fmla="*/ 288580 h 288775"/>
                    <a:gd name="connsiteX3" fmla="*/ 75316 w 101133"/>
                    <a:gd name="connsiteY3" fmla="*/ 279436 h 288775"/>
                    <a:gd name="connsiteX4" fmla="*/ 1306 w 101133"/>
                    <a:gd name="connsiteY4" fmla="*/ 37787 h 288775"/>
                    <a:gd name="connsiteX5" fmla="*/ 20642 w 101133"/>
                    <a:gd name="connsiteY5" fmla="*/ 1306 h 288775"/>
                    <a:gd name="connsiteX6" fmla="*/ 57123 w 101133"/>
                    <a:gd name="connsiteY6" fmla="*/ 20642 h 288775"/>
                    <a:gd name="connsiteX7" fmla="*/ 57980 w 101133"/>
                    <a:gd name="connsiteY7" fmla="*/ 24357 h 288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133" h="288775">
                      <a:moveTo>
                        <a:pt x="57980" y="24357"/>
                      </a:moveTo>
                      <a:lnTo>
                        <a:pt x="100938" y="273340"/>
                      </a:lnTo>
                      <a:cubicBezTo>
                        <a:pt x="102176" y="280484"/>
                        <a:pt x="97414" y="287342"/>
                        <a:pt x="90175" y="288580"/>
                      </a:cubicBezTo>
                      <a:cubicBezTo>
                        <a:pt x="83603" y="289723"/>
                        <a:pt x="77221" y="285723"/>
                        <a:pt x="75316" y="279436"/>
                      </a:cubicBezTo>
                      <a:lnTo>
                        <a:pt x="1306" y="37787"/>
                      </a:lnTo>
                      <a:cubicBezTo>
                        <a:pt x="-3456" y="22357"/>
                        <a:pt x="5212" y="6069"/>
                        <a:pt x="20642" y="1306"/>
                      </a:cubicBezTo>
                      <a:cubicBezTo>
                        <a:pt x="36073" y="-3456"/>
                        <a:pt x="52360" y="5212"/>
                        <a:pt x="57123" y="20642"/>
                      </a:cubicBezTo>
                      <a:cubicBezTo>
                        <a:pt x="57409" y="21880"/>
                        <a:pt x="57790" y="23214"/>
                        <a:pt x="57980" y="24357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7" name="Freeform: Shape 89">
                  <a:extLst>
                    <a:ext uri="{FF2B5EF4-FFF2-40B4-BE49-F238E27FC236}">
                      <a16:creationId xmlns:a16="http://schemas.microsoft.com/office/drawing/2014/main" id="{E63B8998-B36A-4B03-8C25-E21055A2F284}"/>
                    </a:ext>
                  </a:extLst>
                </p:cNvPr>
                <p:cNvSpPr/>
                <p:nvPr/>
              </p:nvSpPr>
              <p:spPr>
                <a:xfrm>
                  <a:off x="5878330" y="3283097"/>
                  <a:ext cx="253939" cy="181555"/>
                </a:xfrm>
                <a:custGeom>
                  <a:avLst/>
                  <a:gdLst>
                    <a:gd name="connsiteX0" fmla="*/ 239196 w 253939"/>
                    <a:gd name="connsiteY0" fmla="*/ 54558 h 181555"/>
                    <a:gd name="connsiteX1" fmla="*/ 19645 w 253939"/>
                    <a:gd name="connsiteY1" fmla="*/ 179811 h 181555"/>
                    <a:gd name="connsiteX2" fmla="*/ 1738 w 253939"/>
                    <a:gd name="connsiteY2" fmla="*/ 174859 h 181555"/>
                    <a:gd name="connsiteX3" fmla="*/ 5262 w 253939"/>
                    <a:gd name="connsiteY3" fmla="*/ 157809 h 181555"/>
                    <a:gd name="connsiteX4" fmla="*/ 207192 w 253939"/>
                    <a:gd name="connsiteY4" fmla="*/ 5885 h 181555"/>
                    <a:gd name="connsiteX5" fmla="*/ 248054 w 253939"/>
                    <a:gd name="connsiteY5" fmla="*/ 11695 h 181555"/>
                    <a:gd name="connsiteX6" fmla="*/ 242244 w 253939"/>
                    <a:gd name="connsiteY6" fmla="*/ 52558 h 181555"/>
                    <a:gd name="connsiteX7" fmla="*/ 239196 w 253939"/>
                    <a:gd name="connsiteY7" fmla="*/ 54558 h 181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3939" h="181555">
                      <a:moveTo>
                        <a:pt x="239196" y="54558"/>
                      </a:moveTo>
                      <a:lnTo>
                        <a:pt x="19645" y="179811"/>
                      </a:lnTo>
                      <a:cubicBezTo>
                        <a:pt x="13358" y="183431"/>
                        <a:pt x="5262" y="181240"/>
                        <a:pt x="1738" y="174859"/>
                      </a:cubicBezTo>
                      <a:cubicBezTo>
                        <a:pt x="-1596" y="169048"/>
                        <a:pt x="23" y="161714"/>
                        <a:pt x="5262" y="157809"/>
                      </a:cubicBezTo>
                      <a:lnTo>
                        <a:pt x="207192" y="5885"/>
                      </a:lnTo>
                      <a:cubicBezTo>
                        <a:pt x="220051" y="-3831"/>
                        <a:pt x="238339" y="-1259"/>
                        <a:pt x="248054" y="11695"/>
                      </a:cubicBezTo>
                      <a:cubicBezTo>
                        <a:pt x="257770" y="24554"/>
                        <a:pt x="255198" y="42842"/>
                        <a:pt x="242244" y="52558"/>
                      </a:cubicBezTo>
                      <a:cubicBezTo>
                        <a:pt x="241291" y="53224"/>
                        <a:pt x="240148" y="53986"/>
                        <a:pt x="239196" y="54558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8" name="Freeform: Shape 90">
                  <a:extLst>
                    <a:ext uri="{FF2B5EF4-FFF2-40B4-BE49-F238E27FC236}">
                      <a16:creationId xmlns:a16="http://schemas.microsoft.com/office/drawing/2014/main" id="{F67D7830-BECD-4DC8-91F9-F3452D74B9D1}"/>
                    </a:ext>
                  </a:extLst>
                </p:cNvPr>
                <p:cNvSpPr/>
                <p:nvPr/>
              </p:nvSpPr>
              <p:spPr>
                <a:xfrm>
                  <a:off x="6173714" y="2771776"/>
                  <a:ext cx="58430" cy="232441"/>
                </a:xfrm>
                <a:custGeom>
                  <a:avLst/>
                  <a:gdLst>
                    <a:gd name="connsiteX0" fmla="*/ 199 w 58430"/>
                    <a:gd name="connsiteY0" fmla="*/ 199833 h 232441"/>
                    <a:gd name="connsiteX1" fmla="*/ 22773 w 58430"/>
                    <a:gd name="connsiteY1" fmla="*/ 11619 h 232441"/>
                    <a:gd name="connsiteX2" fmla="*/ 37442 w 58430"/>
                    <a:gd name="connsiteY2" fmla="*/ 93 h 232441"/>
                    <a:gd name="connsiteX3" fmla="*/ 49062 w 58430"/>
                    <a:gd name="connsiteY3" fmla="*/ 12571 h 232441"/>
                    <a:gd name="connsiteX4" fmla="*/ 58397 w 58430"/>
                    <a:gd name="connsiteY4" fmla="*/ 201833 h 232441"/>
                    <a:gd name="connsiteX5" fmla="*/ 30679 w 58430"/>
                    <a:gd name="connsiteY5" fmla="*/ 232408 h 232441"/>
                    <a:gd name="connsiteX6" fmla="*/ 104 w 58430"/>
                    <a:gd name="connsiteY6" fmla="*/ 204690 h 232441"/>
                    <a:gd name="connsiteX7" fmla="*/ 199 w 58430"/>
                    <a:gd name="connsiteY7" fmla="*/ 199833 h 232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30" h="232441">
                      <a:moveTo>
                        <a:pt x="199" y="199833"/>
                      </a:moveTo>
                      <a:lnTo>
                        <a:pt x="22773" y="11619"/>
                      </a:lnTo>
                      <a:cubicBezTo>
                        <a:pt x="23631" y="4380"/>
                        <a:pt x="30203" y="-764"/>
                        <a:pt x="37442" y="93"/>
                      </a:cubicBezTo>
                      <a:cubicBezTo>
                        <a:pt x="43919" y="855"/>
                        <a:pt x="48681" y="6189"/>
                        <a:pt x="49062" y="12571"/>
                      </a:cubicBezTo>
                      <a:lnTo>
                        <a:pt x="58397" y="201833"/>
                      </a:lnTo>
                      <a:cubicBezTo>
                        <a:pt x="59159" y="217930"/>
                        <a:pt x="46776" y="231646"/>
                        <a:pt x="30679" y="232408"/>
                      </a:cubicBezTo>
                      <a:cubicBezTo>
                        <a:pt x="14582" y="233170"/>
                        <a:pt x="866" y="220788"/>
                        <a:pt x="104" y="204690"/>
                      </a:cubicBezTo>
                      <a:cubicBezTo>
                        <a:pt x="-87" y="203071"/>
                        <a:pt x="9" y="201357"/>
                        <a:pt x="199" y="199833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9" name="Freeform: Shape 91">
                  <a:extLst>
                    <a:ext uri="{FF2B5EF4-FFF2-40B4-BE49-F238E27FC236}">
                      <a16:creationId xmlns:a16="http://schemas.microsoft.com/office/drawing/2014/main" id="{3DC0DCF3-70B3-46CC-930E-D1061B06D70C}"/>
                    </a:ext>
                  </a:extLst>
                </p:cNvPr>
                <p:cNvSpPr/>
                <p:nvPr/>
              </p:nvSpPr>
              <p:spPr>
                <a:xfrm>
                  <a:off x="6443930" y="3046261"/>
                  <a:ext cx="209883" cy="132629"/>
                </a:xfrm>
                <a:custGeom>
                  <a:avLst/>
                  <a:gdLst>
                    <a:gd name="connsiteX0" fmla="*/ 17639 w 209883"/>
                    <a:gd name="connsiteY0" fmla="*/ 76510 h 132629"/>
                    <a:gd name="connsiteX1" fmla="*/ 191470 w 209883"/>
                    <a:gd name="connsiteY1" fmla="*/ 1072 h 132629"/>
                    <a:gd name="connsiteX2" fmla="*/ 208806 w 209883"/>
                    <a:gd name="connsiteY2" fmla="*/ 7930 h 132629"/>
                    <a:gd name="connsiteX3" fmla="*/ 203948 w 209883"/>
                    <a:gd name="connsiteY3" fmla="*/ 24218 h 132629"/>
                    <a:gd name="connsiteX4" fmla="*/ 45261 w 209883"/>
                    <a:gd name="connsiteY4" fmla="*/ 127850 h 132629"/>
                    <a:gd name="connsiteX5" fmla="*/ 4780 w 209883"/>
                    <a:gd name="connsiteY5" fmla="*/ 119372 h 132629"/>
                    <a:gd name="connsiteX6" fmla="*/ 13257 w 209883"/>
                    <a:gd name="connsiteY6" fmla="*/ 78891 h 132629"/>
                    <a:gd name="connsiteX7" fmla="*/ 17639 w 209883"/>
                    <a:gd name="connsiteY7" fmla="*/ 76510 h 132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9883" h="132629">
                      <a:moveTo>
                        <a:pt x="17639" y="76510"/>
                      </a:moveTo>
                      <a:lnTo>
                        <a:pt x="191470" y="1072"/>
                      </a:lnTo>
                      <a:cubicBezTo>
                        <a:pt x="198138" y="-1786"/>
                        <a:pt x="205948" y="1262"/>
                        <a:pt x="208806" y="7930"/>
                      </a:cubicBezTo>
                      <a:cubicBezTo>
                        <a:pt x="211377" y="13931"/>
                        <a:pt x="209187" y="20789"/>
                        <a:pt x="203948" y="24218"/>
                      </a:cubicBezTo>
                      <a:lnTo>
                        <a:pt x="45261" y="127850"/>
                      </a:lnTo>
                      <a:cubicBezTo>
                        <a:pt x="31736" y="136708"/>
                        <a:pt x="13638" y="132898"/>
                        <a:pt x="4780" y="119372"/>
                      </a:cubicBezTo>
                      <a:cubicBezTo>
                        <a:pt x="-4078" y="105847"/>
                        <a:pt x="-268" y="87749"/>
                        <a:pt x="13257" y="78891"/>
                      </a:cubicBezTo>
                      <a:cubicBezTo>
                        <a:pt x="14686" y="78034"/>
                        <a:pt x="16210" y="77177"/>
                        <a:pt x="17639" y="76510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0" name="Freeform: Shape 92">
                  <a:extLst>
                    <a:ext uri="{FF2B5EF4-FFF2-40B4-BE49-F238E27FC236}">
                      <a16:creationId xmlns:a16="http://schemas.microsoft.com/office/drawing/2014/main" id="{BE0797D1-CFCD-4909-A149-B400F0797228}"/>
                    </a:ext>
                  </a:extLst>
                </p:cNvPr>
                <p:cNvSpPr/>
                <p:nvPr/>
              </p:nvSpPr>
              <p:spPr>
                <a:xfrm>
                  <a:off x="5998931" y="2830831"/>
                  <a:ext cx="149442" cy="199628"/>
                </a:xfrm>
                <a:custGeom>
                  <a:avLst/>
                  <a:gdLst>
                    <a:gd name="connsiteX0" fmla="*/ 94878 w 149442"/>
                    <a:gd name="connsiteY0" fmla="*/ 184688 h 199628"/>
                    <a:gd name="connsiteX1" fmla="*/ 1723 w 149442"/>
                    <a:gd name="connsiteY1" fmla="*/ 19715 h 199628"/>
                    <a:gd name="connsiteX2" fmla="*/ 6676 w 149442"/>
                    <a:gd name="connsiteY2" fmla="*/ 1713 h 199628"/>
                    <a:gd name="connsiteX3" fmla="*/ 23345 w 149442"/>
                    <a:gd name="connsiteY3" fmla="*/ 4856 h 199628"/>
                    <a:gd name="connsiteX4" fmla="*/ 142884 w 149442"/>
                    <a:gd name="connsiteY4" fmla="*/ 151922 h 199628"/>
                    <a:gd name="connsiteX5" fmla="*/ 138693 w 149442"/>
                    <a:gd name="connsiteY5" fmla="*/ 193070 h 199628"/>
                    <a:gd name="connsiteX6" fmla="*/ 97640 w 149442"/>
                    <a:gd name="connsiteY6" fmla="*/ 188879 h 199628"/>
                    <a:gd name="connsiteX7" fmla="*/ 94878 w 149442"/>
                    <a:gd name="connsiteY7" fmla="*/ 184688 h 199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442" h="199628">
                      <a:moveTo>
                        <a:pt x="94878" y="184688"/>
                      </a:moveTo>
                      <a:lnTo>
                        <a:pt x="1723" y="19715"/>
                      </a:lnTo>
                      <a:cubicBezTo>
                        <a:pt x="-1896" y="13333"/>
                        <a:pt x="390" y="5332"/>
                        <a:pt x="6676" y="1713"/>
                      </a:cubicBezTo>
                      <a:cubicBezTo>
                        <a:pt x="12391" y="-1526"/>
                        <a:pt x="19440" y="-2"/>
                        <a:pt x="23345" y="4856"/>
                      </a:cubicBezTo>
                      <a:lnTo>
                        <a:pt x="142884" y="151922"/>
                      </a:lnTo>
                      <a:cubicBezTo>
                        <a:pt x="153075" y="164400"/>
                        <a:pt x="151170" y="182878"/>
                        <a:pt x="138693" y="193070"/>
                      </a:cubicBezTo>
                      <a:cubicBezTo>
                        <a:pt x="126215" y="203262"/>
                        <a:pt x="107736" y="201357"/>
                        <a:pt x="97640" y="188879"/>
                      </a:cubicBezTo>
                      <a:cubicBezTo>
                        <a:pt x="96592" y="187545"/>
                        <a:pt x="95640" y="186117"/>
                        <a:pt x="94878" y="184688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1" name="Freeform: Shape 93">
                  <a:extLst>
                    <a:ext uri="{FF2B5EF4-FFF2-40B4-BE49-F238E27FC236}">
                      <a16:creationId xmlns:a16="http://schemas.microsoft.com/office/drawing/2014/main" id="{32235903-5478-4B9F-B0C5-C616A53E6CFD}"/>
                    </a:ext>
                  </a:extLst>
                </p:cNvPr>
                <p:cNvSpPr/>
                <p:nvPr/>
              </p:nvSpPr>
              <p:spPr>
                <a:xfrm>
                  <a:off x="6434358" y="3346735"/>
                  <a:ext cx="197516" cy="152383"/>
                </a:xfrm>
                <a:custGeom>
                  <a:avLst/>
                  <a:gdLst>
                    <a:gd name="connsiteX0" fmla="*/ 48070 w 197516"/>
                    <a:gd name="connsiteY0" fmla="*/ 6827 h 152383"/>
                    <a:gd name="connsiteX1" fmla="*/ 192850 w 197516"/>
                    <a:gd name="connsiteY1" fmla="*/ 129127 h 152383"/>
                    <a:gd name="connsiteX2" fmla="*/ 194374 w 197516"/>
                    <a:gd name="connsiteY2" fmla="*/ 147701 h 152383"/>
                    <a:gd name="connsiteX3" fmla="*/ 177610 w 197516"/>
                    <a:gd name="connsiteY3" fmla="*/ 150559 h 152383"/>
                    <a:gd name="connsiteX4" fmla="*/ 14351 w 197516"/>
                    <a:gd name="connsiteY4" fmla="*/ 54356 h 152383"/>
                    <a:gd name="connsiteX5" fmla="*/ 4064 w 197516"/>
                    <a:gd name="connsiteY5" fmla="*/ 14351 h 152383"/>
                    <a:gd name="connsiteX6" fmla="*/ 44069 w 197516"/>
                    <a:gd name="connsiteY6" fmla="*/ 4064 h 152383"/>
                    <a:gd name="connsiteX7" fmla="*/ 48070 w 197516"/>
                    <a:gd name="connsiteY7" fmla="*/ 6827 h 15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7516" h="152383">
                      <a:moveTo>
                        <a:pt x="48070" y="6827"/>
                      </a:moveTo>
                      <a:lnTo>
                        <a:pt x="192850" y="129127"/>
                      </a:lnTo>
                      <a:cubicBezTo>
                        <a:pt x="198374" y="133795"/>
                        <a:pt x="199136" y="142177"/>
                        <a:pt x="194374" y="147701"/>
                      </a:cubicBezTo>
                      <a:cubicBezTo>
                        <a:pt x="190183" y="152654"/>
                        <a:pt x="183039" y="153797"/>
                        <a:pt x="177610" y="150559"/>
                      </a:cubicBezTo>
                      <a:lnTo>
                        <a:pt x="14351" y="54356"/>
                      </a:lnTo>
                      <a:cubicBezTo>
                        <a:pt x="445" y="46165"/>
                        <a:pt x="-4127" y="28258"/>
                        <a:pt x="4064" y="14351"/>
                      </a:cubicBezTo>
                      <a:cubicBezTo>
                        <a:pt x="12256" y="445"/>
                        <a:pt x="30163" y="-4127"/>
                        <a:pt x="44069" y="4064"/>
                      </a:cubicBezTo>
                      <a:cubicBezTo>
                        <a:pt x="45498" y="4826"/>
                        <a:pt x="46832" y="5874"/>
                        <a:pt x="48070" y="6827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2" name="Freeform: Shape 94">
                  <a:extLst>
                    <a:ext uri="{FF2B5EF4-FFF2-40B4-BE49-F238E27FC236}">
                      <a16:creationId xmlns:a16="http://schemas.microsoft.com/office/drawing/2014/main" id="{17AE9C76-38ED-4258-B365-F0EE7EB0EB57}"/>
                    </a:ext>
                  </a:extLst>
                </p:cNvPr>
                <p:cNvSpPr/>
                <p:nvPr/>
              </p:nvSpPr>
              <p:spPr>
                <a:xfrm>
                  <a:off x="5989726" y="3428174"/>
                  <a:ext cx="152723" cy="197287"/>
                </a:xfrm>
                <a:custGeom>
                  <a:avLst/>
                  <a:gdLst>
                    <a:gd name="connsiteX0" fmla="*/ 145801 w 152723"/>
                    <a:gd name="connsiteY0" fmla="*/ 48070 h 197287"/>
                    <a:gd name="connsiteX1" fmla="*/ 23215 w 152723"/>
                    <a:gd name="connsiteY1" fmla="*/ 192659 h 197287"/>
                    <a:gd name="connsiteX2" fmla="*/ 4641 w 152723"/>
                    <a:gd name="connsiteY2" fmla="*/ 194183 h 197287"/>
                    <a:gd name="connsiteX3" fmla="*/ 1783 w 152723"/>
                    <a:gd name="connsiteY3" fmla="*/ 177419 h 197287"/>
                    <a:gd name="connsiteX4" fmla="*/ 98367 w 152723"/>
                    <a:gd name="connsiteY4" fmla="*/ 14351 h 197287"/>
                    <a:gd name="connsiteX5" fmla="*/ 138372 w 152723"/>
                    <a:gd name="connsiteY5" fmla="*/ 4064 h 197287"/>
                    <a:gd name="connsiteX6" fmla="*/ 148659 w 152723"/>
                    <a:gd name="connsiteY6" fmla="*/ 44069 h 197287"/>
                    <a:gd name="connsiteX7" fmla="*/ 145801 w 152723"/>
                    <a:gd name="connsiteY7" fmla="*/ 48070 h 19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2723" h="197287">
                      <a:moveTo>
                        <a:pt x="145801" y="48070"/>
                      </a:moveTo>
                      <a:lnTo>
                        <a:pt x="23215" y="192659"/>
                      </a:lnTo>
                      <a:cubicBezTo>
                        <a:pt x="18547" y="198184"/>
                        <a:pt x="10165" y="198851"/>
                        <a:pt x="4641" y="194183"/>
                      </a:cubicBezTo>
                      <a:cubicBezTo>
                        <a:pt x="-312" y="189992"/>
                        <a:pt x="-1360" y="182849"/>
                        <a:pt x="1783" y="177419"/>
                      </a:cubicBezTo>
                      <a:lnTo>
                        <a:pt x="98367" y="14351"/>
                      </a:lnTo>
                      <a:cubicBezTo>
                        <a:pt x="106558" y="445"/>
                        <a:pt x="124465" y="-4127"/>
                        <a:pt x="138372" y="4064"/>
                      </a:cubicBezTo>
                      <a:cubicBezTo>
                        <a:pt x="152278" y="12256"/>
                        <a:pt x="156850" y="30163"/>
                        <a:pt x="148659" y="44069"/>
                      </a:cubicBezTo>
                      <a:cubicBezTo>
                        <a:pt x="147802" y="45403"/>
                        <a:pt x="146754" y="46832"/>
                        <a:pt x="145801" y="48070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3" name="Freeform: Shape 95">
                  <a:extLst>
                    <a:ext uri="{FF2B5EF4-FFF2-40B4-BE49-F238E27FC236}">
                      <a16:creationId xmlns:a16="http://schemas.microsoft.com/office/drawing/2014/main" id="{E2D7655B-3A70-4A2B-B9EF-22487D37DCF2}"/>
                    </a:ext>
                  </a:extLst>
                </p:cNvPr>
                <p:cNvSpPr/>
                <p:nvPr/>
              </p:nvSpPr>
              <p:spPr>
                <a:xfrm>
                  <a:off x="5801149" y="3068334"/>
                  <a:ext cx="217873" cy="115858"/>
                </a:xfrm>
                <a:custGeom>
                  <a:avLst/>
                  <a:gdLst>
                    <a:gd name="connsiteX0" fmla="*/ 175121 w 217873"/>
                    <a:gd name="connsiteY0" fmla="*/ 112539 h 115858"/>
                    <a:gd name="connsiteX1" fmla="*/ 7100 w 217873"/>
                    <a:gd name="connsiteY1" fmla="*/ 24909 h 115858"/>
                    <a:gd name="connsiteX2" fmla="*/ 1480 w 217873"/>
                    <a:gd name="connsiteY2" fmla="*/ 7097 h 115858"/>
                    <a:gd name="connsiteX3" fmla="*/ 17197 w 217873"/>
                    <a:gd name="connsiteY3" fmla="*/ 620 h 115858"/>
                    <a:gd name="connsiteX4" fmla="*/ 197600 w 217873"/>
                    <a:gd name="connsiteY4" fmla="*/ 58818 h 115858"/>
                    <a:gd name="connsiteX5" fmla="*/ 216460 w 217873"/>
                    <a:gd name="connsiteY5" fmla="*/ 95585 h 115858"/>
                    <a:gd name="connsiteX6" fmla="*/ 179693 w 217873"/>
                    <a:gd name="connsiteY6" fmla="*/ 114444 h 115858"/>
                    <a:gd name="connsiteX7" fmla="*/ 175121 w 217873"/>
                    <a:gd name="connsiteY7" fmla="*/ 112539 h 115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7873" h="115858">
                      <a:moveTo>
                        <a:pt x="175121" y="112539"/>
                      </a:moveTo>
                      <a:lnTo>
                        <a:pt x="7100" y="24909"/>
                      </a:lnTo>
                      <a:cubicBezTo>
                        <a:pt x="623" y="21575"/>
                        <a:pt x="-1853" y="13574"/>
                        <a:pt x="1480" y="7097"/>
                      </a:cubicBezTo>
                      <a:cubicBezTo>
                        <a:pt x="4528" y="1287"/>
                        <a:pt x="11196" y="-1285"/>
                        <a:pt x="17197" y="620"/>
                      </a:cubicBezTo>
                      <a:lnTo>
                        <a:pt x="197600" y="58818"/>
                      </a:lnTo>
                      <a:cubicBezTo>
                        <a:pt x="212936" y="63771"/>
                        <a:pt x="221413" y="80249"/>
                        <a:pt x="216460" y="95585"/>
                      </a:cubicBezTo>
                      <a:cubicBezTo>
                        <a:pt x="211507" y="110920"/>
                        <a:pt x="195028" y="119397"/>
                        <a:pt x="179693" y="114444"/>
                      </a:cubicBezTo>
                      <a:cubicBezTo>
                        <a:pt x="178169" y="113873"/>
                        <a:pt x="176550" y="113206"/>
                        <a:pt x="175121" y="112539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4" name="Freeform: Shape 96">
                  <a:extLst>
                    <a:ext uri="{FF2B5EF4-FFF2-40B4-BE49-F238E27FC236}">
                      <a16:creationId xmlns:a16="http://schemas.microsoft.com/office/drawing/2014/main" id="{C26920C5-1899-43DA-9B75-00AFB0DDEAD7}"/>
                    </a:ext>
                  </a:extLst>
                </p:cNvPr>
                <p:cNvSpPr/>
                <p:nvPr/>
              </p:nvSpPr>
              <p:spPr>
                <a:xfrm>
                  <a:off x="6433936" y="3275161"/>
                  <a:ext cx="215093" cy="122219"/>
                </a:xfrm>
                <a:custGeom>
                  <a:avLst/>
                  <a:gdLst>
                    <a:gd name="connsiteX0" fmla="*/ 43635 w 215093"/>
                    <a:gd name="connsiteY0" fmla="*/ 3820 h 122219"/>
                    <a:gd name="connsiteX1" fmla="*/ 208417 w 215093"/>
                    <a:gd name="connsiteY1" fmla="*/ 97546 h 122219"/>
                    <a:gd name="connsiteX2" fmla="*/ 213370 w 215093"/>
                    <a:gd name="connsiteY2" fmla="*/ 115548 h 122219"/>
                    <a:gd name="connsiteX3" fmla="*/ 197368 w 215093"/>
                    <a:gd name="connsiteY3" fmla="*/ 121454 h 122219"/>
                    <a:gd name="connsiteX4" fmla="*/ 19251 w 215093"/>
                    <a:gd name="connsiteY4" fmla="*/ 56684 h 122219"/>
                    <a:gd name="connsiteX5" fmla="*/ 1725 w 215093"/>
                    <a:gd name="connsiteY5" fmla="*/ 19251 h 122219"/>
                    <a:gd name="connsiteX6" fmla="*/ 39158 w 215093"/>
                    <a:gd name="connsiteY6" fmla="*/ 1725 h 122219"/>
                    <a:gd name="connsiteX7" fmla="*/ 43635 w 215093"/>
                    <a:gd name="connsiteY7" fmla="*/ 3820 h 122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5093" h="122219">
                      <a:moveTo>
                        <a:pt x="43635" y="3820"/>
                      </a:moveTo>
                      <a:lnTo>
                        <a:pt x="208417" y="97546"/>
                      </a:lnTo>
                      <a:cubicBezTo>
                        <a:pt x="214704" y="101166"/>
                        <a:pt x="216990" y="109167"/>
                        <a:pt x="213370" y="115548"/>
                      </a:cubicBezTo>
                      <a:cubicBezTo>
                        <a:pt x="210132" y="121263"/>
                        <a:pt x="203369" y="123549"/>
                        <a:pt x="197368" y="121454"/>
                      </a:cubicBezTo>
                      <a:lnTo>
                        <a:pt x="19251" y="56684"/>
                      </a:lnTo>
                      <a:cubicBezTo>
                        <a:pt x="4106" y="51159"/>
                        <a:pt x="-3705" y="34395"/>
                        <a:pt x="1725" y="19251"/>
                      </a:cubicBezTo>
                      <a:cubicBezTo>
                        <a:pt x="7249" y="4106"/>
                        <a:pt x="24013" y="-3705"/>
                        <a:pt x="39158" y="1725"/>
                      </a:cubicBezTo>
                      <a:cubicBezTo>
                        <a:pt x="40682" y="2296"/>
                        <a:pt x="42301" y="3058"/>
                        <a:pt x="43635" y="3820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5" name="Freeform: Shape 97">
                  <a:extLst>
                    <a:ext uri="{FF2B5EF4-FFF2-40B4-BE49-F238E27FC236}">
                      <a16:creationId xmlns:a16="http://schemas.microsoft.com/office/drawing/2014/main" id="{CAA6705A-6FF9-4101-8012-A562E6821BAB}"/>
                    </a:ext>
                  </a:extLst>
                </p:cNvPr>
                <p:cNvSpPr/>
                <p:nvPr/>
              </p:nvSpPr>
              <p:spPr>
                <a:xfrm>
                  <a:off x="5529262" y="2771775"/>
                  <a:ext cx="95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25" h="9525"/>
                  </a:pathLst>
                </a:custGeom>
                <a:noFill/>
                <a:ln w="9525" cap="rnd">
                  <a:solidFill>
                    <a:srgbClr val="E2923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6" name="Freeform: Shape 98">
                  <a:extLst>
                    <a:ext uri="{FF2B5EF4-FFF2-40B4-BE49-F238E27FC236}">
                      <a16:creationId xmlns:a16="http://schemas.microsoft.com/office/drawing/2014/main" id="{839FC80E-0DFB-4CB8-B668-B11333DAC895}"/>
                    </a:ext>
                  </a:extLst>
                </p:cNvPr>
                <p:cNvSpPr/>
                <p:nvPr/>
              </p:nvSpPr>
              <p:spPr>
                <a:xfrm>
                  <a:off x="6320636" y="2858038"/>
                  <a:ext cx="69362" cy="114651"/>
                </a:xfrm>
                <a:custGeom>
                  <a:avLst/>
                  <a:gdLst>
                    <a:gd name="connsiteX0" fmla="*/ 61304 w 69362"/>
                    <a:gd name="connsiteY0" fmla="*/ 67851 h 114651"/>
                    <a:gd name="connsiteX1" fmla="*/ 12440 w 69362"/>
                    <a:gd name="connsiteY1" fmla="*/ 113666 h 114651"/>
                    <a:gd name="connsiteX2" fmla="*/ 8059 w 69362"/>
                    <a:gd name="connsiteY2" fmla="*/ 46801 h 114651"/>
                    <a:gd name="connsiteX3" fmla="*/ 56922 w 69362"/>
                    <a:gd name="connsiteY3" fmla="*/ 985 h 114651"/>
                    <a:gd name="connsiteX4" fmla="*/ 61304 w 69362"/>
                    <a:gd name="connsiteY4" fmla="*/ 67851 h 114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362" h="114651">
                      <a:moveTo>
                        <a:pt x="61304" y="67851"/>
                      </a:moveTo>
                      <a:cubicBezTo>
                        <a:pt x="49017" y="98998"/>
                        <a:pt x="27109" y="119476"/>
                        <a:pt x="12440" y="113666"/>
                      </a:cubicBezTo>
                      <a:cubicBezTo>
                        <a:pt x="-2228" y="107856"/>
                        <a:pt x="-4228" y="77947"/>
                        <a:pt x="8059" y="46801"/>
                      </a:cubicBezTo>
                      <a:cubicBezTo>
                        <a:pt x="20346" y="15654"/>
                        <a:pt x="42254" y="-4825"/>
                        <a:pt x="56922" y="985"/>
                      </a:cubicBezTo>
                      <a:cubicBezTo>
                        <a:pt x="71591" y="6891"/>
                        <a:pt x="73591" y="36799"/>
                        <a:pt x="61304" y="67851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7" name="Freeform: Shape 99">
                  <a:extLst>
                    <a:ext uri="{FF2B5EF4-FFF2-40B4-BE49-F238E27FC236}">
                      <a16:creationId xmlns:a16="http://schemas.microsoft.com/office/drawing/2014/main" id="{31CBD2E6-118F-476B-A52D-3A5CF6F07C8C}"/>
                    </a:ext>
                  </a:extLst>
                </p:cNvPr>
                <p:cNvSpPr/>
                <p:nvPr/>
              </p:nvSpPr>
              <p:spPr>
                <a:xfrm rot="-419058">
                  <a:off x="5841093" y="3255861"/>
                  <a:ext cx="121160" cy="57151"/>
                </a:xfrm>
                <a:custGeom>
                  <a:avLst/>
                  <a:gdLst>
                    <a:gd name="connsiteX0" fmla="*/ 121160 w 121160"/>
                    <a:gd name="connsiteY0" fmla="*/ 28576 h 57151"/>
                    <a:gd name="connsiteX1" fmla="*/ 60580 w 121160"/>
                    <a:gd name="connsiteY1" fmla="*/ 57151 h 57151"/>
                    <a:gd name="connsiteX2" fmla="*/ 0 w 121160"/>
                    <a:gd name="connsiteY2" fmla="*/ 28576 h 57151"/>
                    <a:gd name="connsiteX3" fmla="*/ 60580 w 121160"/>
                    <a:gd name="connsiteY3" fmla="*/ 0 h 57151"/>
                    <a:gd name="connsiteX4" fmla="*/ 121160 w 121160"/>
                    <a:gd name="connsiteY4" fmla="*/ 28576 h 57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160" h="57151">
                      <a:moveTo>
                        <a:pt x="121160" y="28576"/>
                      </a:moveTo>
                      <a:cubicBezTo>
                        <a:pt x="121160" y="44357"/>
                        <a:pt x="94038" y="57151"/>
                        <a:pt x="60580" y="57151"/>
                      </a:cubicBezTo>
                      <a:cubicBezTo>
                        <a:pt x="27123" y="57151"/>
                        <a:pt x="0" y="44357"/>
                        <a:pt x="0" y="28576"/>
                      </a:cubicBezTo>
                      <a:cubicBezTo>
                        <a:pt x="0" y="12794"/>
                        <a:pt x="27123" y="0"/>
                        <a:pt x="60580" y="0"/>
                      </a:cubicBezTo>
                      <a:cubicBezTo>
                        <a:pt x="94038" y="0"/>
                        <a:pt x="121160" y="12794"/>
                        <a:pt x="121160" y="28576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8" name="Freeform: Shape 100">
                  <a:extLst>
                    <a:ext uri="{FF2B5EF4-FFF2-40B4-BE49-F238E27FC236}">
                      <a16:creationId xmlns:a16="http://schemas.microsoft.com/office/drawing/2014/main" id="{6F8422E1-2037-4ED1-A907-18E40C9C1F85}"/>
                    </a:ext>
                  </a:extLst>
                </p:cNvPr>
                <p:cNvSpPr/>
                <p:nvPr/>
              </p:nvSpPr>
              <p:spPr>
                <a:xfrm>
                  <a:off x="6061887" y="3479266"/>
                  <a:ext cx="72985" cy="112350"/>
                </a:xfrm>
                <a:custGeom>
                  <a:avLst/>
                  <a:gdLst>
                    <a:gd name="connsiteX0" fmla="*/ 62401 w 72985"/>
                    <a:gd name="connsiteY0" fmla="*/ 68319 h 112350"/>
                    <a:gd name="connsiteX1" fmla="*/ 10775 w 72985"/>
                    <a:gd name="connsiteY1" fmla="*/ 110992 h 112350"/>
                    <a:gd name="connsiteX2" fmla="*/ 10585 w 72985"/>
                    <a:gd name="connsiteY2" fmla="*/ 44031 h 112350"/>
                    <a:gd name="connsiteX3" fmla="*/ 62210 w 72985"/>
                    <a:gd name="connsiteY3" fmla="*/ 1359 h 112350"/>
                    <a:gd name="connsiteX4" fmla="*/ 62401 w 72985"/>
                    <a:gd name="connsiteY4" fmla="*/ 68319 h 112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985" h="112350">
                      <a:moveTo>
                        <a:pt x="62401" y="68319"/>
                      </a:moveTo>
                      <a:cubicBezTo>
                        <a:pt x="48209" y="98609"/>
                        <a:pt x="25063" y="117754"/>
                        <a:pt x="10775" y="110992"/>
                      </a:cubicBezTo>
                      <a:cubicBezTo>
                        <a:pt x="-3512" y="104324"/>
                        <a:pt x="-3607" y="74320"/>
                        <a:pt x="10585" y="44031"/>
                      </a:cubicBezTo>
                      <a:cubicBezTo>
                        <a:pt x="24777" y="13741"/>
                        <a:pt x="47923" y="-5404"/>
                        <a:pt x="62210" y="1359"/>
                      </a:cubicBezTo>
                      <a:cubicBezTo>
                        <a:pt x="76498" y="8026"/>
                        <a:pt x="76593" y="38030"/>
                        <a:pt x="62401" y="68319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9" name="Freeform: Shape 101">
                  <a:extLst>
                    <a:ext uri="{FF2B5EF4-FFF2-40B4-BE49-F238E27FC236}">
                      <a16:creationId xmlns:a16="http://schemas.microsoft.com/office/drawing/2014/main" id="{DB6DF650-2340-4677-9D67-9453955C3749}"/>
                    </a:ext>
                  </a:extLst>
                </p:cNvPr>
                <p:cNvSpPr/>
                <p:nvPr/>
              </p:nvSpPr>
              <p:spPr>
                <a:xfrm>
                  <a:off x="6352190" y="3468379"/>
                  <a:ext cx="75787" cy="110371"/>
                </a:xfrm>
                <a:custGeom>
                  <a:avLst/>
                  <a:gdLst>
                    <a:gd name="connsiteX0" fmla="*/ 63183 w 75787"/>
                    <a:gd name="connsiteY0" fmla="*/ 41869 h 110371"/>
                    <a:gd name="connsiteX1" fmla="*/ 66135 w 75787"/>
                    <a:gd name="connsiteY1" fmla="*/ 108735 h 110371"/>
                    <a:gd name="connsiteX2" fmla="*/ 12605 w 75787"/>
                    <a:gd name="connsiteY2" fmla="*/ 68539 h 110371"/>
                    <a:gd name="connsiteX3" fmla="*/ 9652 w 75787"/>
                    <a:gd name="connsiteY3" fmla="*/ 1674 h 110371"/>
                    <a:gd name="connsiteX4" fmla="*/ 63183 w 75787"/>
                    <a:gd name="connsiteY4" fmla="*/ 41869 h 110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787" h="110371">
                      <a:moveTo>
                        <a:pt x="63183" y="41869"/>
                      </a:moveTo>
                      <a:cubicBezTo>
                        <a:pt x="78804" y="71492"/>
                        <a:pt x="80042" y="101400"/>
                        <a:pt x="66135" y="108735"/>
                      </a:cubicBezTo>
                      <a:cubicBezTo>
                        <a:pt x="52134" y="116069"/>
                        <a:pt x="28226" y="98067"/>
                        <a:pt x="12605" y="68539"/>
                      </a:cubicBezTo>
                      <a:cubicBezTo>
                        <a:pt x="-3016" y="38916"/>
                        <a:pt x="-4254" y="9008"/>
                        <a:pt x="9652" y="1674"/>
                      </a:cubicBezTo>
                      <a:cubicBezTo>
                        <a:pt x="23654" y="-5756"/>
                        <a:pt x="47657" y="12246"/>
                        <a:pt x="63183" y="41869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0" name="Freeform: Shape 102">
                  <a:extLst>
                    <a:ext uri="{FF2B5EF4-FFF2-40B4-BE49-F238E27FC236}">
                      <a16:creationId xmlns:a16="http://schemas.microsoft.com/office/drawing/2014/main" id="{0BD66186-1E55-4EC6-86D5-4042A8818BB9}"/>
                    </a:ext>
                  </a:extLst>
                </p:cNvPr>
                <p:cNvSpPr/>
                <p:nvPr/>
              </p:nvSpPr>
              <p:spPr>
                <a:xfrm>
                  <a:off x="5926275" y="2992204"/>
                  <a:ext cx="103608" cy="85017"/>
                </a:xfrm>
                <a:custGeom>
                  <a:avLst/>
                  <a:gdLst>
                    <a:gd name="connsiteX0" fmla="*/ 34945 w 103608"/>
                    <a:gd name="connsiteY0" fmla="*/ 65607 h 85017"/>
                    <a:gd name="connsiteX1" fmla="*/ 2846 w 103608"/>
                    <a:gd name="connsiteY1" fmla="*/ 6837 h 85017"/>
                    <a:gd name="connsiteX2" fmla="*/ 68664 w 103608"/>
                    <a:gd name="connsiteY2" fmla="*/ 19410 h 85017"/>
                    <a:gd name="connsiteX3" fmla="*/ 100763 w 103608"/>
                    <a:gd name="connsiteY3" fmla="*/ 78180 h 85017"/>
                    <a:gd name="connsiteX4" fmla="*/ 34945 w 103608"/>
                    <a:gd name="connsiteY4" fmla="*/ 65607 h 85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608" h="85017">
                      <a:moveTo>
                        <a:pt x="34945" y="65607"/>
                      </a:moveTo>
                      <a:cubicBezTo>
                        <a:pt x="7894" y="45890"/>
                        <a:pt x="-6489" y="19601"/>
                        <a:pt x="2846" y="6837"/>
                      </a:cubicBezTo>
                      <a:cubicBezTo>
                        <a:pt x="12180" y="-5926"/>
                        <a:pt x="41613" y="-306"/>
                        <a:pt x="68664" y="19410"/>
                      </a:cubicBezTo>
                      <a:cubicBezTo>
                        <a:pt x="95715" y="39127"/>
                        <a:pt x="110097" y="65416"/>
                        <a:pt x="100763" y="78180"/>
                      </a:cubicBezTo>
                      <a:cubicBezTo>
                        <a:pt x="91428" y="90943"/>
                        <a:pt x="61996" y="85323"/>
                        <a:pt x="34945" y="65607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1" name="Freeform: Shape 103">
                  <a:extLst>
                    <a:ext uri="{FF2B5EF4-FFF2-40B4-BE49-F238E27FC236}">
                      <a16:creationId xmlns:a16="http://schemas.microsoft.com/office/drawing/2014/main" id="{7625C1D0-E84D-43E7-978F-97ABDF0196D7}"/>
                    </a:ext>
                  </a:extLst>
                </p:cNvPr>
                <p:cNvSpPr/>
                <p:nvPr/>
              </p:nvSpPr>
              <p:spPr>
                <a:xfrm>
                  <a:off x="6472668" y="2982386"/>
                  <a:ext cx="100007" cy="89126"/>
                </a:xfrm>
                <a:custGeom>
                  <a:avLst/>
                  <a:gdLst>
                    <a:gd name="connsiteX0" fmla="*/ 68339 w 100007"/>
                    <a:gd name="connsiteY0" fmla="*/ 66566 h 89126"/>
                    <a:gd name="connsiteX1" fmla="*/ 3474 w 100007"/>
                    <a:gd name="connsiteY1" fmla="*/ 83330 h 89126"/>
                    <a:gd name="connsiteX2" fmla="*/ 31668 w 100007"/>
                    <a:gd name="connsiteY2" fmla="*/ 22561 h 89126"/>
                    <a:gd name="connsiteX3" fmla="*/ 96533 w 100007"/>
                    <a:gd name="connsiteY3" fmla="*/ 5797 h 89126"/>
                    <a:gd name="connsiteX4" fmla="*/ 68339 w 100007"/>
                    <a:gd name="connsiteY4" fmla="*/ 66566 h 89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0007" h="89126">
                      <a:moveTo>
                        <a:pt x="68339" y="66566"/>
                      </a:moveTo>
                      <a:cubicBezTo>
                        <a:pt x="42622" y="87997"/>
                        <a:pt x="13570" y="95427"/>
                        <a:pt x="3474" y="83330"/>
                      </a:cubicBezTo>
                      <a:cubicBezTo>
                        <a:pt x="-6623" y="71233"/>
                        <a:pt x="6046" y="43992"/>
                        <a:pt x="31668" y="22561"/>
                      </a:cubicBezTo>
                      <a:cubicBezTo>
                        <a:pt x="57385" y="1129"/>
                        <a:pt x="86437" y="-6300"/>
                        <a:pt x="96533" y="5797"/>
                      </a:cubicBezTo>
                      <a:cubicBezTo>
                        <a:pt x="106630" y="17989"/>
                        <a:pt x="93961" y="45230"/>
                        <a:pt x="68339" y="66566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2" name="Freeform: Shape 104">
                  <a:extLst>
                    <a:ext uri="{FF2B5EF4-FFF2-40B4-BE49-F238E27FC236}">
                      <a16:creationId xmlns:a16="http://schemas.microsoft.com/office/drawing/2014/main" id="{A2B7071A-D58D-40DE-A639-5348A222A2E3}"/>
                    </a:ext>
                  </a:extLst>
                </p:cNvPr>
                <p:cNvSpPr/>
                <p:nvPr/>
              </p:nvSpPr>
              <p:spPr>
                <a:xfrm>
                  <a:off x="6545485" y="3241649"/>
                  <a:ext cx="117916" cy="63518"/>
                </a:xfrm>
                <a:custGeom>
                  <a:avLst/>
                  <a:gdLst>
                    <a:gd name="connsiteX0" fmla="*/ 51529 w 117916"/>
                    <a:gd name="connsiteY0" fmla="*/ 59429 h 63518"/>
                    <a:gd name="connsiteX1" fmla="*/ 475 w 117916"/>
                    <a:gd name="connsiteY1" fmla="*/ 16091 h 63518"/>
                    <a:gd name="connsiteX2" fmla="*/ 66388 w 117916"/>
                    <a:gd name="connsiteY2" fmla="*/ 4089 h 63518"/>
                    <a:gd name="connsiteX3" fmla="*/ 117442 w 117916"/>
                    <a:gd name="connsiteY3" fmla="*/ 47428 h 63518"/>
                    <a:gd name="connsiteX4" fmla="*/ 51529 w 117916"/>
                    <a:gd name="connsiteY4" fmla="*/ 59429 h 63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916" h="63518">
                      <a:moveTo>
                        <a:pt x="51529" y="59429"/>
                      </a:moveTo>
                      <a:cubicBezTo>
                        <a:pt x="19239" y="50762"/>
                        <a:pt x="-3621" y="31426"/>
                        <a:pt x="475" y="16091"/>
                      </a:cubicBezTo>
                      <a:cubicBezTo>
                        <a:pt x="4570" y="850"/>
                        <a:pt x="34098" y="-4483"/>
                        <a:pt x="66388" y="4089"/>
                      </a:cubicBezTo>
                      <a:cubicBezTo>
                        <a:pt x="98678" y="12662"/>
                        <a:pt x="121537" y="32093"/>
                        <a:pt x="117442" y="47428"/>
                      </a:cubicBezTo>
                      <a:cubicBezTo>
                        <a:pt x="113346" y="62668"/>
                        <a:pt x="83818" y="68002"/>
                        <a:pt x="51529" y="59429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42" name="Graphic 82">
                <a:extLst>
                  <a:ext uri="{FF2B5EF4-FFF2-40B4-BE49-F238E27FC236}">
                    <a16:creationId xmlns:a16="http://schemas.microsoft.com/office/drawing/2014/main" id="{299686B2-888E-400A-BCF9-43D3F94E87B8}"/>
                  </a:ext>
                </a:extLst>
              </p:cNvPr>
              <p:cNvGrpSpPr/>
              <p:nvPr/>
            </p:nvGrpSpPr>
            <p:grpSpPr>
              <a:xfrm>
                <a:off x="5917082" y="2897457"/>
                <a:ext cx="659754" cy="662173"/>
                <a:chOff x="5917082" y="2897457"/>
                <a:chExt cx="659754" cy="662173"/>
              </a:xfrm>
            </p:grpSpPr>
            <p:sp>
              <p:nvSpPr>
                <p:cNvPr id="343" name="Freeform: Shape 107">
                  <a:extLst>
                    <a:ext uri="{FF2B5EF4-FFF2-40B4-BE49-F238E27FC236}">
                      <a16:creationId xmlns:a16="http://schemas.microsoft.com/office/drawing/2014/main" id="{0C64E76F-6809-461B-9952-2C5EF28DAE03}"/>
                    </a:ext>
                  </a:extLst>
                </p:cNvPr>
                <p:cNvSpPr/>
                <p:nvPr/>
              </p:nvSpPr>
              <p:spPr>
                <a:xfrm>
                  <a:off x="5917082" y="2897457"/>
                  <a:ext cx="659754" cy="662173"/>
                </a:xfrm>
                <a:custGeom>
                  <a:avLst/>
                  <a:gdLst>
                    <a:gd name="connsiteX0" fmla="*/ 298551 w 659754"/>
                    <a:gd name="connsiteY0" fmla="*/ 661939 h 662173"/>
                    <a:gd name="connsiteX1" fmla="*/ 106527 w 659754"/>
                    <a:gd name="connsiteY1" fmla="*/ 575452 h 662173"/>
                    <a:gd name="connsiteX2" fmla="*/ 5752 w 659754"/>
                    <a:gd name="connsiteY2" fmla="*/ 252650 h 662173"/>
                    <a:gd name="connsiteX3" fmla="*/ 78238 w 659754"/>
                    <a:gd name="connsiteY3" fmla="*/ 107203 h 662173"/>
                    <a:gd name="connsiteX4" fmla="*/ 433139 w 659754"/>
                    <a:gd name="connsiteY4" fmla="*/ 25003 h 662173"/>
                    <a:gd name="connsiteX5" fmla="*/ 649452 w 659754"/>
                    <a:gd name="connsiteY5" fmla="*/ 242649 h 662173"/>
                    <a:gd name="connsiteX6" fmla="*/ 651262 w 659754"/>
                    <a:gd name="connsiteY6" fmla="*/ 380095 h 662173"/>
                    <a:gd name="connsiteX7" fmla="*/ 564870 w 659754"/>
                    <a:gd name="connsiteY7" fmla="*/ 533733 h 662173"/>
                    <a:gd name="connsiteX8" fmla="*/ 298551 w 659754"/>
                    <a:gd name="connsiteY8" fmla="*/ 661939 h 662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9754" h="662173">
                      <a:moveTo>
                        <a:pt x="298551" y="661939"/>
                      </a:moveTo>
                      <a:cubicBezTo>
                        <a:pt x="222160" y="658701"/>
                        <a:pt x="156533" y="625554"/>
                        <a:pt x="106527" y="575452"/>
                      </a:cubicBezTo>
                      <a:cubicBezTo>
                        <a:pt x="24707" y="493633"/>
                        <a:pt x="-15869" y="366950"/>
                        <a:pt x="5752" y="252650"/>
                      </a:cubicBezTo>
                      <a:cubicBezTo>
                        <a:pt x="15754" y="199501"/>
                        <a:pt x="39280" y="149113"/>
                        <a:pt x="78238" y="107203"/>
                      </a:cubicBezTo>
                      <a:cubicBezTo>
                        <a:pt x="170440" y="7858"/>
                        <a:pt x="307123" y="-29290"/>
                        <a:pt x="433139" y="25003"/>
                      </a:cubicBezTo>
                      <a:cubicBezTo>
                        <a:pt x="525532" y="64722"/>
                        <a:pt x="619734" y="143684"/>
                        <a:pt x="649452" y="242649"/>
                      </a:cubicBezTo>
                      <a:cubicBezTo>
                        <a:pt x="663263" y="288750"/>
                        <a:pt x="662501" y="335613"/>
                        <a:pt x="651262" y="380095"/>
                      </a:cubicBezTo>
                      <a:cubicBezTo>
                        <a:pt x="636784" y="437054"/>
                        <a:pt x="605161" y="490299"/>
                        <a:pt x="564870" y="533733"/>
                      </a:cubicBezTo>
                      <a:cubicBezTo>
                        <a:pt x="492861" y="611266"/>
                        <a:pt x="399325" y="666226"/>
                        <a:pt x="298551" y="661939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44" name="Graphic 82">
                  <a:extLst>
                    <a:ext uri="{FF2B5EF4-FFF2-40B4-BE49-F238E27FC236}">
                      <a16:creationId xmlns:a16="http://schemas.microsoft.com/office/drawing/2014/main" id="{2C315BEF-CCE4-4B5E-853F-8F21CF22B341}"/>
                    </a:ext>
                  </a:extLst>
                </p:cNvPr>
                <p:cNvGrpSpPr/>
                <p:nvPr/>
              </p:nvGrpSpPr>
              <p:grpSpPr>
                <a:xfrm>
                  <a:off x="5968551" y="2955310"/>
                  <a:ext cx="567600" cy="557587"/>
                  <a:chOff x="5968551" y="2955310"/>
                  <a:chExt cx="567600" cy="557587"/>
                </a:xfrm>
              </p:grpSpPr>
              <p:sp>
                <p:nvSpPr>
                  <p:cNvPr id="345" name="Freeform: Shape 109">
                    <a:extLst>
                      <a:ext uri="{FF2B5EF4-FFF2-40B4-BE49-F238E27FC236}">
                        <a16:creationId xmlns:a16="http://schemas.microsoft.com/office/drawing/2014/main" id="{261D607B-92B6-467E-813F-E763DCC0C10F}"/>
                      </a:ext>
                    </a:extLst>
                  </p:cNvPr>
                  <p:cNvSpPr/>
                  <p:nvPr/>
                </p:nvSpPr>
                <p:spPr>
                  <a:xfrm>
                    <a:off x="6033765" y="3040473"/>
                    <a:ext cx="425014" cy="426682"/>
                  </a:xfrm>
                  <a:custGeom>
                    <a:avLst/>
                    <a:gdLst>
                      <a:gd name="connsiteX0" fmla="*/ 68616 w 425014"/>
                      <a:gd name="connsiteY0" fmla="*/ 370810 h 426682"/>
                      <a:gd name="connsiteX1" fmla="*/ 50423 w 425014"/>
                      <a:gd name="connsiteY1" fmla="*/ 69058 h 426682"/>
                      <a:gd name="connsiteX2" fmla="*/ 279023 w 425014"/>
                      <a:gd name="connsiteY2" fmla="*/ 16099 h 426682"/>
                      <a:gd name="connsiteX3" fmla="*/ 418374 w 425014"/>
                      <a:gd name="connsiteY3" fmla="*/ 156402 h 426682"/>
                      <a:gd name="connsiteX4" fmla="*/ 363891 w 425014"/>
                      <a:gd name="connsiteY4" fmla="*/ 343950 h 426682"/>
                      <a:gd name="connsiteX5" fmla="*/ 192346 w 425014"/>
                      <a:gd name="connsiteY5" fmla="*/ 426531 h 426682"/>
                      <a:gd name="connsiteX6" fmla="*/ 68616 w 425014"/>
                      <a:gd name="connsiteY6" fmla="*/ 370810 h 426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5014" h="426682">
                        <a:moveTo>
                          <a:pt x="68616" y="370810"/>
                        </a:moveTo>
                        <a:cubicBezTo>
                          <a:pt x="-8632" y="293658"/>
                          <a:pt x="-28730" y="154307"/>
                          <a:pt x="50423" y="69058"/>
                        </a:cubicBezTo>
                        <a:cubicBezTo>
                          <a:pt x="109859" y="5050"/>
                          <a:pt x="197870" y="-18858"/>
                          <a:pt x="279023" y="16099"/>
                        </a:cubicBezTo>
                        <a:cubicBezTo>
                          <a:pt x="338555" y="41721"/>
                          <a:pt x="399324" y="92585"/>
                          <a:pt x="418374" y="156402"/>
                        </a:cubicBezTo>
                        <a:cubicBezTo>
                          <a:pt x="438662" y="224125"/>
                          <a:pt x="410182" y="294039"/>
                          <a:pt x="363891" y="343950"/>
                        </a:cubicBezTo>
                        <a:cubicBezTo>
                          <a:pt x="317599" y="393861"/>
                          <a:pt x="257306" y="429294"/>
                          <a:pt x="192346" y="426531"/>
                        </a:cubicBezTo>
                        <a:cubicBezTo>
                          <a:pt x="143101" y="424436"/>
                          <a:pt x="100906" y="403100"/>
                          <a:pt x="68616" y="370810"/>
                        </a:cubicBezTo>
                        <a:close/>
                      </a:path>
                    </a:pathLst>
                  </a:custGeom>
                  <a:solidFill>
                    <a:srgbClr val="4852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346" name="Graphic 82">
                    <a:extLst>
                      <a:ext uri="{FF2B5EF4-FFF2-40B4-BE49-F238E27FC236}">
                        <a16:creationId xmlns:a16="http://schemas.microsoft.com/office/drawing/2014/main" id="{ACF42C68-B209-455C-9674-B9815B6939BF}"/>
                      </a:ext>
                    </a:extLst>
                  </p:cNvPr>
                  <p:cNvGrpSpPr/>
                  <p:nvPr/>
                </p:nvGrpSpPr>
                <p:grpSpPr>
                  <a:xfrm>
                    <a:off x="5968551" y="2955310"/>
                    <a:ext cx="567600" cy="557587"/>
                    <a:chOff x="5968551" y="2955310"/>
                    <a:chExt cx="567600" cy="557587"/>
                  </a:xfrm>
                </p:grpSpPr>
                <p:sp>
                  <p:nvSpPr>
                    <p:cNvPr id="347" name="Freeform: Shape 111">
                      <a:extLst>
                        <a:ext uri="{FF2B5EF4-FFF2-40B4-BE49-F238E27FC236}">
                          <a16:creationId xmlns:a16="http://schemas.microsoft.com/office/drawing/2014/main" id="{0A0FE560-9059-4F43-97D5-423C41E74B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2585" y="2955310"/>
                      <a:ext cx="109344" cy="71900"/>
                    </a:xfrm>
                    <a:custGeom>
                      <a:avLst/>
                      <a:gdLst>
                        <a:gd name="connsiteX0" fmla="*/ 32465 w 109344"/>
                        <a:gd name="connsiteY0" fmla="*/ 10679 h 71900"/>
                        <a:gd name="connsiteX1" fmla="*/ 79423 w 109344"/>
                        <a:gd name="connsiteY1" fmla="*/ 11 h 71900"/>
                        <a:gd name="connsiteX2" fmla="*/ 99711 w 109344"/>
                        <a:gd name="connsiteY2" fmla="*/ 3821 h 71900"/>
                        <a:gd name="connsiteX3" fmla="*/ 109141 w 109344"/>
                        <a:gd name="connsiteY3" fmla="*/ 20966 h 71900"/>
                        <a:gd name="connsiteX4" fmla="*/ 86757 w 109344"/>
                        <a:gd name="connsiteY4" fmla="*/ 35158 h 71900"/>
                        <a:gd name="connsiteX5" fmla="*/ 58468 w 109344"/>
                        <a:gd name="connsiteY5" fmla="*/ 37730 h 71900"/>
                        <a:gd name="connsiteX6" fmla="*/ 43133 w 109344"/>
                        <a:gd name="connsiteY6" fmla="*/ 52398 h 71900"/>
                        <a:gd name="connsiteX7" fmla="*/ 28845 w 109344"/>
                        <a:gd name="connsiteY7" fmla="*/ 68305 h 71900"/>
                        <a:gd name="connsiteX8" fmla="*/ 80 w 109344"/>
                        <a:gd name="connsiteY8" fmla="*/ 45921 h 71900"/>
                        <a:gd name="connsiteX9" fmla="*/ 32465 w 109344"/>
                        <a:gd name="connsiteY9" fmla="*/ 10679 h 71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9344" h="71900">
                          <a:moveTo>
                            <a:pt x="32465" y="10679"/>
                          </a:moveTo>
                          <a:cubicBezTo>
                            <a:pt x="46943" y="3345"/>
                            <a:pt x="63231" y="201"/>
                            <a:pt x="79423" y="11"/>
                          </a:cubicBezTo>
                          <a:cubicBezTo>
                            <a:pt x="86376" y="-84"/>
                            <a:pt x="93615" y="392"/>
                            <a:pt x="99711" y="3821"/>
                          </a:cubicBezTo>
                          <a:cubicBezTo>
                            <a:pt x="105807" y="7155"/>
                            <a:pt x="110379" y="14108"/>
                            <a:pt x="109141" y="20966"/>
                          </a:cubicBezTo>
                          <a:cubicBezTo>
                            <a:pt x="107427" y="30396"/>
                            <a:pt x="96282" y="34777"/>
                            <a:pt x="86757" y="35158"/>
                          </a:cubicBezTo>
                          <a:cubicBezTo>
                            <a:pt x="77232" y="35539"/>
                            <a:pt x="67136" y="33729"/>
                            <a:pt x="58468" y="37730"/>
                          </a:cubicBezTo>
                          <a:cubicBezTo>
                            <a:pt x="51991" y="40778"/>
                            <a:pt x="47324" y="46588"/>
                            <a:pt x="43133" y="52398"/>
                          </a:cubicBezTo>
                          <a:cubicBezTo>
                            <a:pt x="38942" y="58209"/>
                            <a:pt x="34846" y="64305"/>
                            <a:pt x="28845" y="68305"/>
                          </a:cubicBezTo>
                          <a:cubicBezTo>
                            <a:pt x="12177" y="79545"/>
                            <a:pt x="-1158" y="62304"/>
                            <a:pt x="80" y="45921"/>
                          </a:cubicBezTo>
                          <a:cubicBezTo>
                            <a:pt x="1223" y="30015"/>
                            <a:pt x="19797" y="17061"/>
                            <a:pt x="32465" y="10679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48" name="Freeform: Shape 112">
                      <a:extLst>
                        <a:ext uri="{FF2B5EF4-FFF2-40B4-BE49-F238E27FC236}">
                          <a16:creationId xmlns:a16="http://schemas.microsoft.com/office/drawing/2014/main" id="{AC93CBF8-5D5E-4CAC-9F54-B65CCAB22F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36758"/>
                      <a:ext cx="34476" cy="79834"/>
                    </a:xfrm>
                    <a:custGeom>
                      <a:avLst/>
                      <a:gdLst>
                        <a:gd name="connsiteX0" fmla="*/ 3 w 34476"/>
                        <a:gd name="connsiteY0" fmla="*/ 45735 h 79834"/>
                        <a:gd name="connsiteX1" fmla="*/ 8385 w 34476"/>
                        <a:gd name="connsiteY1" fmla="*/ 13540 h 79834"/>
                        <a:gd name="connsiteX2" fmla="*/ 17148 w 34476"/>
                        <a:gd name="connsiteY2" fmla="*/ 2301 h 79834"/>
                        <a:gd name="connsiteX3" fmla="*/ 30674 w 34476"/>
                        <a:gd name="connsiteY3" fmla="*/ 2015 h 79834"/>
                        <a:gd name="connsiteX4" fmla="*/ 32198 w 34476"/>
                        <a:gd name="connsiteY4" fmla="*/ 20208 h 79834"/>
                        <a:gd name="connsiteX5" fmla="*/ 24768 w 34476"/>
                        <a:gd name="connsiteY5" fmla="*/ 38401 h 79834"/>
                        <a:gd name="connsiteX6" fmla="*/ 28864 w 34476"/>
                        <a:gd name="connsiteY6" fmla="*/ 52498 h 79834"/>
                        <a:gd name="connsiteX7" fmla="*/ 34103 w 34476"/>
                        <a:gd name="connsiteY7" fmla="*/ 66309 h 79834"/>
                        <a:gd name="connsiteX8" fmla="*/ 11243 w 34476"/>
                        <a:gd name="connsiteY8" fmla="*/ 76882 h 79834"/>
                        <a:gd name="connsiteX9" fmla="*/ 3 w 34476"/>
                        <a:gd name="connsiteY9" fmla="*/ 45735 h 798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4476" h="79834">
                          <a:moveTo>
                            <a:pt x="3" y="45735"/>
                          </a:moveTo>
                          <a:cubicBezTo>
                            <a:pt x="98" y="34591"/>
                            <a:pt x="3337" y="23542"/>
                            <a:pt x="8385" y="13540"/>
                          </a:cubicBezTo>
                          <a:cubicBezTo>
                            <a:pt x="10576" y="9254"/>
                            <a:pt x="13148" y="4968"/>
                            <a:pt x="17148" y="2301"/>
                          </a:cubicBezTo>
                          <a:cubicBezTo>
                            <a:pt x="21149" y="-366"/>
                            <a:pt x="26864" y="-1033"/>
                            <a:pt x="30674" y="2015"/>
                          </a:cubicBezTo>
                          <a:cubicBezTo>
                            <a:pt x="35912" y="6111"/>
                            <a:pt x="35055" y="14302"/>
                            <a:pt x="32198" y="20208"/>
                          </a:cubicBezTo>
                          <a:cubicBezTo>
                            <a:pt x="29435" y="26209"/>
                            <a:pt x="25054" y="31828"/>
                            <a:pt x="24768" y="38401"/>
                          </a:cubicBezTo>
                          <a:cubicBezTo>
                            <a:pt x="24578" y="43354"/>
                            <a:pt x="26673" y="48116"/>
                            <a:pt x="28864" y="52498"/>
                          </a:cubicBezTo>
                          <a:cubicBezTo>
                            <a:pt x="31055" y="56879"/>
                            <a:pt x="33531" y="61356"/>
                            <a:pt x="34103" y="66309"/>
                          </a:cubicBezTo>
                          <a:cubicBezTo>
                            <a:pt x="35627" y="80120"/>
                            <a:pt x="20863" y="82787"/>
                            <a:pt x="11243" y="76882"/>
                          </a:cubicBezTo>
                          <a:cubicBezTo>
                            <a:pt x="1908" y="71071"/>
                            <a:pt x="-92" y="55546"/>
                            <a:pt x="3" y="45735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49" name="Freeform: Shape 113">
                      <a:extLst>
                        <a:ext uri="{FF2B5EF4-FFF2-40B4-BE49-F238E27FC236}">
                          <a16:creationId xmlns:a16="http://schemas.microsoft.com/office/drawing/2014/main" id="{CC900C9E-827D-4211-9E6B-2487E26EAA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1228" y="3013664"/>
                      <a:ext cx="211361" cy="168551"/>
                    </a:xfrm>
                    <a:custGeom>
                      <a:avLst/>
                      <a:gdLst>
                        <a:gd name="connsiteX0" fmla="*/ 7647 w 211361"/>
                        <a:gd name="connsiteY0" fmla="*/ 10999 h 168551"/>
                        <a:gd name="connsiteX1" fmla="*/ 38223 w 211361"/>
                        <a:gd name="connsiteY1" fmla="*/ 45 h 168551"/>
                        <a:gd name="connsiteX2" fmla="*/ 70417 w 211361"/>
                        <a:gd name="connsiteY2" fmla="*/ 8618 h 168551"/>
                        <a:gd name="connsiteX3" fmla="*/ 174144 w 211361"/>
                        <a:gd name="connsiteY3" fmla="*/ 72150 h 168551"/>
                        <a:gd name="connsiteX4" fmla="*/ 202624 w 211361"/>
                        <a:gd name="connsiteY4" fmla="*/ 102820 h 168551"/>
                        <a:gd name="connsiteX5" fmla="*/ 209958 w 211361"/>
                        <a:gd name="connsiteY5" fmla="*/ 143016 h 168551"/>
                        <a:gd name="connsiteX6" fmla="*/ 180240 w 211361"/>
                        <a:gd name="connsiteY6" fmla="*/ 168543 h 168551"/>
                        <a:gd name="connsiteX7" fmla="*/ 133663 w 211361"/>
                        <a:gd name="connsiteY7" fmla="*/ 137205 h 168551"/>
                        <a:gd name="connsiteX8" fmla="*/ 46700 w 211361"/>
                        <a:gd name="connsiteY8" fmla="*/ 82627 h 168551"/>
                        <a:gd name="connsiteX9" fmla="*/ 7647 w 211361"/>
                        <a:gd name="connsiteY9" fmla="*/ 10999 h 1685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11361" h="168551">
                          <a:moveTo>
                            <a:pt x="7647" y="10999"/>
                          </a:moveTo>
                          <a:cubicBezTo>
                            <a:pt x="15267" y="2808"/>
                            <a:pt x="27078" y="-431"/>
                            <a:pt x="38223" y="45"/>
                          </a:cubicBezTo>
                          <a:cubicBezTo>
                            <a:pt x="49367" y="522"/>
                            <a:pt x="60130" y="4332"/>
                            <a:pt x="70417" y="8618"/>
                          </a:cubicBezTo>
                          <a:cubicBezTo>
                            <a:pt x="108041" y="24144"/>
                            <a:pt x="142902" y="46051"/>
                            <a:pt x="174144" y="72150"/>
                          </a:cubicBezTo>
                          <a:cubicBezTo>
                            <a:pt x="184908" y="81103"/>
                            <a:pt x="195385" y="90819"/>
                            <a:pt x="202624" y="102820"/>
                          </a:cubicBezTo>
                          <a:cubicBezTo>
                            <a:pt x="209863" y="114822"/>
                            <a:pt x="213578" y="129490"/>
                            <a:pt x="209958" y="143016"/>
                          </a:cubicBezTo>
                          <a:cubicBezTo>
                            <a:pt x="206339" y="156541"/>
                            <a:pt x="194242" y="168162"/>
                            <a:pt x="180240" y="168543"/>
                          </a:cubicBezTo>
                          <a:cubicBezTo>
                            <a:pt x="160905" y="169019"/>
                            <a:pt x="147474" y="150731"/>
                            <a:pt x="133663" y="137205"/>
                          </a:cubicBezTo>
                          <a:cubicBezTo>
                            <a:pt x="108898" y="112917"/>
                            <a:pt x="75751" y="100629"/>
                            <a:pt x="46700" y="82627"/>
                          </a:cubicBezTo>
                          <a:cubicBezTo>
                            <a:pt x="26697" y="70054"/>
                            <a:pt x="-17784" y="38145"/>
                            <a:pt x="7647" y="10999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50" name="Freeform: Shape 114">
                      <a:extLst>
                        <a:ext uri="{FF2B5EF4-FFF2-40B4-BE49-F238E27FC236}">
                          <a16:creationId xmlns:a16="http://schemas.microsoft.com/office/drawing/2014/main" id="{579994E0-EE20-48A9-BC02-21CE639E1B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1805" y="3330601"/>
                      <a:ext cx="169881" cy="133742"/>
                    </a:xfrm>
                    <a:custGeom>
                      <a:avLst/>
                      <a:gdLst>
                        <a:gd name="connsiteX0" fmla="*/ 127088 w 169881"/>
                        <a:gd name="connsiteY0" fmla="*/ 6196 h 133742"/>
                        <a:gd name="connsiteX1" fmla="*/ 163283 w 169881"/>
                        <a:gd name="connsiteY1" fmla="*/ 6672 h 133742"/>
                        <a:gd name="connsiteX2" fmla="*/ 167569 w 169881"/>
                        <a:gd name="connsiteY2" fmla="*/ 41248 h 133742"/>
                        <a:gd name="connsiteX3" fmla="*/ 117944 w 169881"/>
                        <a:gd name="connsiteY3" fmla="*/ 111543 h 133742"/>
                        <a:gd name="connsiteX4" fmla="*/ 34696 w 169881"/>
                        <a:gd name="connsiteY4" fmla="*/ 133164 h 133742"/>
                        <a:gd name="connsiteX5" fmla="*/ 12407 w 169881"/>
                        <a:gd name="connsiteY5" fmla="*/ 126783 h 133742"/>
                        <a:gd name="connsiteX6" fmla="*/ 25 w 169881"/>
                        <a:gd name="connsiteY6" fmla="*/ 108018 h 133742"/>
                        <a:gd name="connsiteX7" fmla="*/ 13645 w 169881"/>
                        <a:gd name="connsiteY7" fmla="*/ 84682 h 133742"/>
                        <a:gd name="connsiteX8" fmla="*/ 62699 w 169881"/>
                        <a:gd name="connsiteY8" fmla="*/ 66489 h 133742"/>
                        <a:gd name="connsiteX9" fmla="*/ 99466 w 169881"/>
                        <a:gd name="connsiteY9" fmla="*/ 42582 h 133742"/>
                        <a:gd name="connsiteX10" fmla="*/ 127088 w 169881"/>
                        <a:gd name="connsiteY10" fmla="*/ 6196 h 1337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9881" h="133742">
                          <a:moveTo>
                            <a:pt x="127088" y="6196"/>
                          </a:moveTo>
                          <a:cubicBezTo>
                            <a:pt x="137851" y="-1424"/>
                            <a:pt x="154234" y="-2853"/>
                            <a:pt x="163283" y="6672"/>
                          </a:cubicBezTo>
                          <a:cubicBezTo>
                            <a:pt x="171665" y="15435"/>
                            <a:pt x="170808" y="29532"/>
                            <a:pt x="167569" y="41248"/>
                          </a:cubicBezTo>
                          <a:cubicBezTo>
                            <a:pt x="159949" y="69537"/>
                            <a:pt x="142042" y="94874"/>
                            <a:pt x="117944" y="111543"/>
                          </a:cubicBezTo>
                          <a:cubicBezTo>
                            <a:pt x="93846" y="128211"/>
                            <a:pt x="63842" y="136022"/>
                            <a:pt x="34696" y="133164"/>
                          </a:cubicBezTo>
                          <a:cubicBezTo>
                            <a:pt x="26885" y="132402"/>
                            <a:pt x="19075" y="130878"/>
                            <a:pt x="12407" y="126783"/>
                          </a:cubicBezTo>
                          <a:cubicBezTo>
                            <a:pt x="5740" y="122782"/>
                            <a:pt x="406" y="115829"/>
                            <a:pt x="25" y="108018"/>
                          </a:cubicBezTo>
                          <a:cubicBezTo>
                            <a:pt x="-452" y="98589"/>
                            <a:pt x="6025" y="90111"/>
                            <a:pt x="13645" y="84682"/>
                          </a:cubicBezTo>
                          <a:cubicBezTo>
                            <a:pt x="27838" y="74395"/>
                            <a:pt x="45840" y="71633"/>
                            <a:pt x="62699" y="66489"/>
                          </a:cubicBezTo>
                          <a:cubicBezTo>
                            <a:pt x="77653" y="61917"/>
                            <a:pt x="89941" y="54964"/>
                            <a:pt x="99466" y="42582"/>
                          </a:cubicBezTo>
                          <a:cubicBezTo>
                            <a:pt x="108705" y="30485"/>
                            <a:pt x="114229" y="15340"/>
                            <a:pt x="127088" y="6196"/>
                          </a:cubicBezTo>
                          <a:close/>
                        </a:path>
                      </a:pathLst>
                    </a:custGeom>
                    <a:solidFill>
                      <a:srgbClr val="727DB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51" name="Freeform: Shape 115">
                      <a:extLst>
                        <a:ext uri="{FF2B5EF4-FFF2-40B4-BE49-F238E27FC236}">
                          <a16:creationId xmlns:a16="http://schemas.microsoft.com/office/drawing/2014/main" id="{E5096989-4645-4AC6-B7C7-6F89575D4E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80162" y="3204876"/>
                      <a:ext cx="55989" cy="90018"/>
                    </a:xfrm>
                    <a:custGeom>
                      <a:avLst/>
                      <a:gdLst>
                        <a:gd name="connsiteX0" fmla="*/ 33127 w 55989"/>
                        <a:gd name="connsiteY0" fmla="*/ 0 h 90018"/>
                        <a:gd name="connsiteX1" fmla="*/ 53701 w 55989"/>
                        <a:gd name="connsiteY1" fmla="*/ 15430 h 90018"/>
                        <a:gd name="connsiteX2" fmla="*/ 53987 w 55989"/>
                        <a:gd name="connsiteY2" fmla="*/ 42291 h 90018"/>
                        <a:gd name="connsiteX3" fmla="*/ 21697 w 55989"/>
                        <a:gd name="connsiteY3" fmla="*/ 86011 h 90018"/>
                        <a:gd name="connsiteX4" fmla="*/ 3695 w 55989"/>
                        <a:gd name="connsiteY4" fmla="*/ 87916 h 90018"/>
                        <a:gd name="connsiteX5" fmla="*/ 75 w 55989"/>
                        <a:gd name="connsiteY5" fmla="*/ 77533 h 90018"/>
                        <a:gd name="connsiteX6" fmla="*/ 3504 w 55989"/>
                        <a:gd name="connsiteY6" fmla="*/ 66675 h 90018"/>
                        <a:gd name="connsiteX7" fmla="*/ 16172 w 55989"/>
                        <a:gd name="connsiteY7" fmla="*/ 24384 h 90018"/>
                        <a:gd name="connsiteX8" fmla="*/ 33127 w 55989"/>
                        <a:gd name="connsiteY8" fmla="*/ 0 h 900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5989" h="90018">
                          <a:moveTo>
                            <a:pt x="33127" y="0"/>
                          </a:moveTo>
                          <a:cubicBezTo>
                            <a:pt x="42271" y="0"/>
                            <a:pt x="50367" y="6953"/>
                            <a:pt x="53701" y="15430"/>
                          </a:cubicBezTo>
                          <a:cubicBezTo>
                            <a:pt x="57035" y="23908"/>
                            <a:pt x="56368" y="33528"/>
                            <a:pt x="53987" y="42291"/>
                          </a:cubicBezTo>
                          <a:cubicBezTo>
                            <a:pt x="49129" y="60198"/>
                            <a:pt x="37413" y="76105"/>
                            <a:pt x="21697" y="86011"/>
                          </a:cubicBezTo>
                          <a:cubicBezTo>
                            <a:pt x="16172" y="89440"/>
                            <a:pt x="8648" y="92012"/>
                            <a:pt x="3695" y="87916"/>
                          </a:cubicBezTo>
                          <a:cubicBezTo>
                            <a:pt x="742" y="85439"/>
                            <a:pt x="-306" y="81343"/>
                            <a:pt x="75" y="77533"/>
                          </a:cubicBezTo>
                          <a:cubicBezTo>
                            <a:pt x="456" y="73723"/>
                            <a:pt x="2075" y="70199"/>
                            <a:pt x="3504" y="66675"/>
                          </a:cubicBezTo>
                          <a:cubicBezTo>
                            <a:pt x="9029" y="53435"/>
                            <a:pt x="14458" y="38671"/>
                            <a:pt x="16172" y="24384"/>
                          </a:cubicBezTo>
                          <a:cubicBezTo>
                            <a:pt x="17506" y="13335"/>
                            <a:pt x="17601" y="0"/>
                            <a:pt x="33127" y="0"/>
                          </a:cubicBezTo>
                          <a:close/>
                        </a:path>
                      </a:pathLst>
                    </a:custGeom>
                    <a:solidFill>
                      <a:srgbClr val="727DB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52" name="Freeform: Shape 116">
                      <a:extLst>
                        <a:ext uri="{FF2B5EF4-FFF2-40B4-BE49-F238E27FC236}">
                          <a16:creationId xmlns:a16="http://schemas.microsoft.com/office/drawing/2014/main" id="{AF09FBDF-552F-40AD-87D1-E7BEDABF9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6288" y="3471932"/>
                      <a:ext cx="68304" cy="40966"/>
                    </a:xfrm>
                    <a:custGeom>
                      <a:avLst/>
                      <a:gdLst>
                        <a:gd name="connsiteX0" fmla="*/ 68299 w 68304"/>
                        <a:gd name="connsiteY0" fmla="*/ 23076 h 40966"/>
                        <a:gd name="connsiteX1" fmla="*/ 57155 w 68304"/>
                        <a:gd name="connsiteY1" fmla="*/ 38888 h 40966"/>
                        <a:gd name="connsiteX2" fmla="*/ 36962 w 68304"/>
                        <a:gd name="connsiteY2" fmla="*/ 39745 h 40966"/>
                        <a:gd name="connsiteX3" fmla="*/ 3338 w 68304"/>
                        <a:gd name="connsiteY3" fmla="*/ 16504 h 40966"/>
                        <a:gd name="connsiteX4" fmla="*/ 1433 w 68304"/>
                        <a:gd name="connsiteY4" fmla="*/ 2978 h 40966"/>
                        <a:gd name="connsiteX5" fmla="*/ 9149 w 68304"/>
                        <a:gd name="connsiteY5" fmla="*/ 26 h 40966"/>
                        <a:gd name="connsiteX6" fmla="*/ 17435 w 68304"/>
                        <a:gd name="connsiteY6" fmla="*/ 2312 h 40966"/>
                        <a:gd name="connsiteX7" fmla="*/ 49535 w 68304"/>
                        <a:gd name="connsiteY7" fmla="*/ 10789 h 40966"/>
                        <a:gd name="connsiteX8" fmla="*/ 68299 w 68304"/>
                        <a:gd name="connsiteY8" fmla="*/ 23076 h 409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8304" h="40966">
                          <a:moveTo>
                            <a:pt x="68299" y="23076"/>
                          </a:moveTo>
                          <a:cubicBezTo>
                            <a:pt x="68489" y="29934"/>
                            <a:pt x="63441" y="36221"/>
                            <a:pt x="57155" y="38888"/>
                          </a:cubicBezTo>
                          <a:cubicBezTo>
                            <a:pt x="50868" y="41650"/>
                            <a:pt x="43629" y="41364"/>
                            <a:pt x="36962" y="39745"/>
                          </a:cubicBezTo>
                          <a:cubicBezTo>
                            <a:pt x="23436" y="36506"/>
                            <a:pt x="11149" y="28124"/>
                            <a:pt x="3338" y="16504"/>
                          </a:cubicBezTo>
                          <a:cubicBezTo>
                            <a:pt x="576" y="12503"/>
                            <a:pt x="-1519" y="6884"/>
                            <a:pt x="1433" y="2978"/>
                          </a:cubicBezTo>
                          <a:cubicBezTo>
                            <a:pt x="3148" y="692"/>
                            <a:pt x="6291" y="-165"/>
                            <a:pt x="9149" y="26"/>
                          </a:cubicBezTo>
                          <a:cubicBezTo>
                            <a:pt x="12006" y="216"/>
                            <a:pt x="14768" y="1359"/>
                            <a:pt x="17435" y="2312"/>
                          </a:cubicBezTo>
                          <a:cubicBezTo>
                            <a:pt x="27532" y="6122"/>
                            <a:pt x="38771" y="9836"/>
                            <a:pt x="49535" y="10789"/>
                          </a:cubicBezTo>
                          <a:cubicBezTo>
                            <a:pt x="57917" y="11551"/>
                            <a:pt x="67918" y="11360"/>
                            <a:pt x="68299" y="23076"/>
                          </a:cubicBezTo>
                          <a:close/>
                        </a:path>
                      </a:pathLst>
                    </a:custGeom>
                    <a:solidFill>
                      <a:srgbClr val="727DB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53" name="Freeform: Shape 117">
                      <a:extLst>
                        <a:ext uri="{FF2B5EF4-FFF2-40B4-BE49-F238E27FC236}">
                          <a16:creationId xmlns:a16="http://schemas.microsoft.com/office/drawing/2014/main" id="{332A3375-5BDD-4D45-9D43-E6C6DD57F1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9890" y="3263370"/>
                      <a:ext cx="109313" cy="141760"/>
                    </a:xfrm>
                    <a:custGeom>
                      <a:avLst/>
                      <a:gdLst>
                        <a:gd name="connsiteX0" fmla="*/ 103065 w 109313"/>
                        <a:gd name="connsiteY0" fmla="*/ 128482 h 141760"/>
                        <a:gd name="connsiteX1" fmla="*/ 61726 w 109313"/>
                        <a:gd name="connsiteY1" fmla="*/ 140103 h 141760"/>
                        <a:gd name="connsiteX2" fmla="*/ 25817 w 109313"/>
                        <a:gd name="connsiteY2" fmla="*/ 113338 h 141760"/>
                        <a:gd name="connsiteX3" fmla="*/ 481 w 109313"/>
                        <a:gd name="connsiteY3" fmla="*/ 26279 h 141760"/>
                        <a:gd name="connsiteX4" fmla="*/ 16197 w 109313"/>
                        <a:gd name="connsiteY4" fmla="*/ 371 h 141760"/>
                        <a:gd name="connsiteX5" fmla="*/ 33628 w 109313"/>
                        <a:gd name="connsiteY5" fmla="*/ 6181 h 141760"/>
                        <a:gd name="connsiteX6" fmla="*/ 44677 w 109313"/>
                        <a:gd name="connsiteY6" fmla="*/ 21707 h 141760"/>
                        <a:gd name="connsiteX7" fmla="*/ 88015 w 109313"/>
                        <a:gd name="connsiteY7" fmla="*/ 81238 h 141760"/>
                        <a:gd name="connsiteX8" fmla="*/ 103065 w 109313"/>
                        <a:gd name="connsiteY8" fmla="*/ 128482 h 141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9313" h="141760">
                          <a:moveTo>
                            <a:pt x="103065" y="128482"/>
                          </a:moveTo>
                          <a:cubicBezTo>
                            <a:pt x="93826" y="140579"/>
                            <a:pt x="76395" y="144294"/>
                            <a:pt x="61726" y="140103"/>
                          </a:cubicBezTo>
                          <a:cubicBezTo>
                            <a:pt x="47058" y="136007"/>
                            <a:pt x="35056" y="125339"/>
                            <a:pt x="25817" y="113338"/>
                          </a:cubicBezTo>
                          <a:cubicBezTo>
                            <a:pt x="6958" y="88858"/>
                            <a:pt x="-2282" y="57045"/>
                            <a:pt x="481" y="26279"/>
                          </a:cubicBezTo>
                          <a:cubicBezTo>
                            <a:pt x="1433" y="15516"/>
                            <a:pt x="5624" y="2848"/>
                            <a:pt x="16197" y="371"/>
                          </a:cubicBezTo>
                          <a:cubicBezTo>
                            <a:pt x="22388" y="-1058"/>
                            <a:pt x="28960" y="1800"/>
                            <a:pt x="33628" y="6181"/>
                          </a:cubicBezTo>
                          <a:cubicBezTo>
                            <a:pt x="38295" y="10563"/>
                            <a:pt x="41438" y="16278"/>
                            <a:pt x="44677" y="21707"/>
                          </a:cubicBezTo>
                          <a:cubicBezTo>
                            <a:pt x="56678" y="42376"/>
                            <a:pt x="70775" y="64474"/>
                            <a:pt x="88015" y="81238"/>
                          </a:cubicBezTo>
                          <a:cubicBezTo>
                            <a:pt x="101255" y="94192"/>
                            <a:pt x="118876" y="107813"/>
                            <a:pt x="103065" y="128482"/>
                          </a:cubicBezTo>
                          <a:close/>
                        </a:path>
                      </a:pathLst>
                    </a:custGeom>
                    <a:solidFill>
                      <a:srgbClr val="727DB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</p:grpSp>
        <p:grpSp>
          <p:nvGrpSpPr>
            <p:cNvPr id="308" name="Graphic 82">
              <a:extLst>
                <a:ext uri="{FF2B5EF4-FFF2-40B4-BE49-F238E27FC236}">
                  <a16:creationId xmlns:a16="http://schemas.microsoft.com/office/drawing/2014/main" id="{DC087EAF-D778-4FEA-92FE-0D0D47AE572A}"/>
                </a:ext>
              </a:extLst>
            </p:cNvPr>
            <p:cNvGrpSpPr/>
            <p:nvPr/>
          </p:nvGrpSpPr>
          <p:grpSpPr>
            <a:xfrm>
              <a:off x="5529244" y="2771775"/>
              <a:ext cx="584982" cy="1310294"/>
              <a:chOff x="5529244" y="2771775"/>
              <a:chExt cx="584982" cy="1310294"/>
            </a:xfrm>
          </p:grpSpPr>
          <p:grpSp>
            <p:nvGrpSpPr>
              <p:cNvPr id="309" name="Graphic 82">
                <a:extLst>
                  <a:ext uri="{FF2B5EF4-FFF2-40B4-BE49-F238E27FC236}">
                    <a16:creationId xmlns:a16="http://schemas.microsoft.com/office/drawing/2014/main" id="{2517F85A-C879-4900-A87D-F8C13F32C361}"/>
                  </a:ext>
                </a:extLst>
              </p:cNvPr>
              <p:cNvGrpSpPr/>
              <p:nvPr/>
            </p:nvGrpSpPr>
            <p:grpSpPr>
              <a:xfrm>
                <a:off x="5529244" y="2771775"/>
                <a:ext cx="584982" cy="1310294"/>
                <a:chOff x="5529244" y="2771775"/>
                <a:chExt cx="584982" cy="1310294"/>
              </a:xfrm>
            </p:grpSpPr>
            <p:sp>
              <p:nvSpPr>
                <p:cNvPr id="322" name="Freeform: Shape 121">
                  <a:extLst>
                    <a:ext uri="{FF2B5EF4-FFF2-40B4-BE49-F238E27FC236}">
                      <a16:creationId xmlns:a16="http://schemas.microsoft.com/office/drawing/2014/main" id="{374A3D44-8D89-4CD5-9BB2-2181977005AE}"/>
                    </a:ext>
                  </a:extLst>
                </p:cNvPr>
                <p:cNvSpPr/>
                <p:nvPr/>
              </p:nvSpPr>
              <p:spPr>
                <a:xfrm>
                  <a:off x="5806368" y="3445176"/>
                  <a:ext cx="37543" cy="190079"/>
                </a:xfrm>
                <a:custGeom>
                  <a:avLst/>
                  <a:gdLst>
                    <a:gd name="connsiteX0" fmla="*/ 71 w 37543"/>
                    <a:gd name="connsiteY0" fmla="*/ 170133 h 190079"/>
                    <a:gd name="connsiteX1" fmla="*/ 10358 w 37543"/>
                    <a:gd name="connsiteY1" fmla="*/ 7922 h 190079"/>
                    <a:gd name="connsiteX2" fmla="*/ 19312 w 37543"/>
                    <a:gd name="connsiteY2" fmla="*/ 16 h 190079"/>
                    <a:gd name="connsiteX3" fmla="*/ 27218 w 37543"/>
                    <a:gd name="connsiteY3" fmla="*/ 7922 h 190079"/>
                    <a:gd name="connsiteX4" fmla="*/ 37505 w 37543"/>
                    <a:gd name="connsiteY4" fmla="*/ 170133 h 190079"/>
                    <a:gd name="connsiteX5" fmla="*/ 19979 w 37543"/>
                    <a:gd name="connsiteY5" fmla="*/ 190040 h 190079"/>
                    <a:gd name="connsiteX6" fmla="*/ 71 w 37543"/>
                    <a:gd name="connsiteY6" fmla="*/ 172514 h 190079"/>
                    <a:gd name="connsiteX7" fmla="*/ 71 w 37543"/>
                    <a:gd name="connsiteY7" fmla="*/ 170133 h 190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543" h="190079">
                      <a:moveTo>
                        <a:pt x="71" y="170133"/>
                      </a:moveTo>
                      <a:lnTo>
                        <a:pt x="10358" y="7922"/>
                      </a:lnTo>
                      <a:cubicBezTo>
                        <a:pt x="10644" y="3255"/>
                        <a:pt x="14645" y="-270"/>
                        <a:pt x="19312" y="16"/>
                      </a:cubicBezTo>
                      <a:cubicBezTo>
                        <a:pt x="23598" y="302"/>
                        <a:pt x="26932" y="3731"/>
                        <a:pt x="27218" y="7922"/>
                      </a:cubicBezTo>
                      <a:lnTo>
                        <a:pt x="37505" y="170133"/>
                      </a:lnTo>
                      <a:cubicBezTo>
                        <a:pt x="38171" y="180515"/>
                        <a:pt x="30266" y="189373"/>
                        <a:pt x="19979" y="190040"/>
                      </a:cubicBezTo>
                      <a:cubicBezTo>
                        <a:pt x="9596" y="190707"/>
                        <a:pt x="738" y="182801"/>
                        <a:pt x="71" y="172514"/>
                      </a:cubicBezTo>
                      <a:cubicBezTo>
                        <a:pt x="-24" y="171752"/>
                        <a:pt x="-24" y="170895"/>
                        <a:pt x="71" y="170133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3" name="Freeform: Shape 122">
                  <a:extLst>
                    <a:ext uri="{FF2B5EF4-FFF2-40B4-BE49-F238E27FC236}">
                      <a16:creationId xmlns:a16="http://schemas.microsoft.com/office/drawing/2014/main" id="{D9CC8C0A-32E1-46DA-AE6B-C05E22C998E9}"/>
                    </a:ext>
                  </a:extLst>
                </p:cNvPr>
                <p:cNvSpPr/>
                <p:nvPr/>
              </p:nvSpPr>
              <p:spPr>
                <a:xfrm>
                  <a:off x="5547281" y="3886800"/>
                  <a:ext cx="155592" cy="127470"/>
                </a:xfrm>
                <a:custGeom>
                  <a:avLst/>
                  <a:gdLst>
                    <a:gd name="connsiteX0" fmla="*/ 147525 w 155592"/>
                    <a:gd name="connsiteY0" fmla="*/ 34261 h 127470"/>
                    <a:gd name="connsiteX1" fmla="*/ 13318 w 155592"/>
                    <a:gd name="connsiteY1" fmla="*/ 125987 h 127470"/>
                    <a:gd name="connsiteX2" fmla="*/ 1507 w 155592"/>
                    <a:gd name="connsiteY2" fmla="*/ 123796 h 127470"/>
                    <a:gd name="connsiteX3" fmla="*/ 2840 w 155592"/>
                    <a:gd name="connsiteY3" fmla="*/ 112652 h 127470"/>
                    <a:gd name="connsiteX4" fmla="*/ 124379 w 155592"/>
                    <a:gd name="connsiteY4" fmla="*/ 4734 h 127470"/>
                    <a:gd name="connsiteX5" fmla="*/ 150859 w 155592"/>
                    <a:gd name="connsiteY5" fmla="*/ 6258 h 127470"/>
                    <a:gd name="connsiteX6" fmla="*/ 149335 w 155592"/>
                    <a:gd name="connsiteY6" fmla="*/ 32737 h 127470"/>
                    <a:gd name="connsiteX7" fmla="*/ 147525 w 155592"/>
                    <a:gd name="connsiteY7" fmla="*/ 34261 h 127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592" h="127470">
                      <a:moveTo>
                        <a:pt x="147525" y="34261"/>
                      </a:moveTo>
                      <a:lnTo>
                        <a:pt x="13318" y="125987"/>
                      </a:lnTo>
                      <a:cubicBezTo>
                        <a:pt x="9413" y="128654"/>
                        <a:pt x="4174" y="127606"/>
                        <a:pt x="1507" y="123796"/>
                      </a:cubicBezTo>
                      <a:cubicBezTo>
                        <a:pt x="-970" y="120272"/>
                        <a:pt x="-303" y="115510"/>
                        <a:pt x="2840" y="112652"/>
                      </a:cubicBezTo>
                      <a:lnTo>
                        <a:pt x="124379" y="4734"/>
                      </a:lnTo>
                      <a:cubicBezTo>
                        <a:pt x="132095" y="-2124"/>
                        <a:pt x="144001" y="-1457"/>
                        <a:pt x="150859" y="6258"/>
                      </a:cubicBezTo>
                      <a:cubicBezTo>
                        <a:pt x="157717" y="13973"/>
                        <a:pt x="157050" y="25879"/>
                        <a:pt x="149335" y="32737"/>
                      </a:cubicBezTo>
                      <a:cubicBezTo>
                        <a:pt x="148763" y="33309"/>
                        <a:pt x="148097" y="33880"/>
                        <a:pt x="147525" y="34261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4" name="Freeform: Shape 123">
                  <a:extLst>
                    <a:ext uri="{FF2B5EF4-FFF2-40B4-BE49-F238E27FC236}">
                      <a16:creationId xmlns:a16="http://schemas.microsoft.com/office/drawing/2014/main" id="{8A938447-E4FD-440C-AAEF-35E28AFC2F42}"/>
                    </a:ext>
                  </a:extLst>
                </p:cNvPr>
                <p:cNvSpPr/>
                <p:nvPr/>
              </p:nvSpPr>
              <p:spPr>
                <a:xfrm>
                  <a:off x="5912268" y="3864775"/>
                  <a:ext cx="165982" cy="112536"/>
                </a:xfrm>
                <a:custGeom>
                  <a:avLst/>
                  <a:gdLst>
                    <a:gd name="connsiteX0" fmla="*/ 29616 w 165982"/>
                    <a:gd name="connsiteY0" fmla="*/ 3422 h 112536"/>
                    <a:gd name="connsiteX1" fmla="*/ 162395 w 165982"/>
                    <a:gd name="connsiteY1" fmla="*/ 97148 h 112536"/>
                    <a:gd name="connsiteX2" fmla="*/ 164395 w 165982"/>
                    <a:gd name="connsiteY2" fmla="*/ 108959 h 112536"/>
                    <a:gd name="connsiteX3" fmla="*/ 153536 w 165982"/>
                    <a:gd name="connsiteY3" fmla="*/ 111531 h 112536"/>
                    <a:gd name="connsiteX4" fmla="*/ 9994 w 165982"/>
                    <a:gd name="connsiteY4" fmla="*/ 35331 h 112536"/>
                    <a:gd name="connsiteX5" fmla="*/ 2184 w 165982"/>
                    <a:gd name="connsiteY5" fmla="*/ 9995 h 112536"/>
                    <a:gd name="connsiteX6" fmla="*/ 27520 w 165982"/>
                    <a:gd name="connsiteY6" fmla="*/ 2184 h 112536"/>
                    <a:gd name="connsiteX7" fmla="*/ 29616 w 165982"/>
                    <a:gd name="connsiteY7" fmla="*/ 3422 h 112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982" h="112536">
                      <a:moveTo>
                        <a:pt x="29616" y="3422"/>
                      </a:moveTo>
                      <a:lnTo>
                        <a:pt x="162395" y="97148"/>
                      </a:lnTo>
                      <a:cubicBezTo>
                        <a:pt x="166205" y="99815"/>
                        <a:pt x="167157" y="105149"/>
                        <a:pt x="164395" y="108959"/>
                      </a:cubicBezTo>
                      <a:cubicBezTo>
                        <a:pt x="161918" y="112483"/>
                        <a:pt x="157251" y="113531"/>
                        <a:pt x="153536" y="111531"/>
                      </a:cubicBezTo>
                      <a:lnTo>
                        <a:pt x="9994" y="35331"/>
                      </a:lnTo>
                      <a:cubicBezTo>
                        <a:pt x="851" y="30473"/>
                        <a:pt x="-2674" y="19139"/>
                        <a:pt x="2184" y="9995"/>
                      </a:cubicBezTo>
                      <a:cubicBezTo>
                        <a:pt x="7042" y="850"/>
                        <a:pt x="18377" y="-2674"/>
                        <a:pt x="27520" y="2184"/>
                      </a:cubicBezTo>
                      <a:cubicBezTo>
                        <a:pt x="28187" y="2565"/>
                        <a:pt x="28949" y="3041"/>
                        <a:pt x="29616" y="3422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5" name="Freeform: Shape 124">
                  <a:extLst>
                    <a:ext uri="{FF2B5EF4-FFF2-40B4-BE49-F238E27FC236}">
                      <a16:creationId xmlns:a16="http://schemas.microsoft.com/office/drawing/2014/main" id="{6703A8F2-9CB7-48F3-82DD-13C2FCE61389}"/>
                    </a:ext>
                  </a:extLst>
                </p:cNvPr>
                <p:cNvSpPr/>
                <p:nvPr/>
              </p:nvSpPr>
              <p:spPr>
                <a:xfrm>
                  <a:off x="5750734" y="3872778"/>
                  <a:ext cx="60268" cy="186794"/>
                </a:xfrm>
                <a:custGeom>
                  <a:avLst/>
                  <a:gdLst>
                    <a:gd name="connsiteX0" fmla="*/ 59515 w 60268"/>
                    <a:gd name="connsiteY0" fmla="*/ 23804 h 186794"/>
                    <a:gd name="connsiteX1" fmla="*/ 16653 w 60268"/>
                    <a:gd name="connsiteY1" fmla="*/ 180585 h 186794"/>
                    <a:gd name="connsiteX2" fmla="*/ 6270 w 60268"/>
                    <a:gd name="connsiteY2" fmla="*/ 186491 h 186794"/>
                    <a:gd name="connsiteX3" fmla="*/ 79 w 60268"/>
                    <a:gd name="connsiteY3" fmla="*/ 177156 h 186794"/>
                    <a:gd name="connsiteX4" fmla="*/ 22844 w 60268"/>
                    <a:gd name="connsiteY4" fmla="*/ 16184 h 186794"/>
                    <a:gd name="connsiteX5" fmla="*/ 44085 w 60268"/>
                    <a:gd name="connsiteY5" fmla="*/ 182 h 186794"/>
                    <a:gd name="connsiteX6" fmla="*/ 60087 w 60268"/>
                    <a:gd name="connsiteY6" fmla="*/ 21423 h 186794"/>
                    <a:gd name="connsiteX7" fmla="*/ 59515 w 60268"/>
                    <a:gd name="connsiteY7" fmla="*/ 23804 h 186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268" h="186794">
                      <a:moveTo>
                        <a:pt x="59515" y="23804"/>
                      </a:moveTo>
                      <a:lnTo>
                        <a:pt x="16653" y="180585"/>
                      </a:lnTo>
                      <a:cubicBezTo>
                        <a:pt x="15414" y="185062"/>
                        <a:pt x="10747" y="187729"/>
                        <a:pt x="6270" y="186491"/>
                      </a:cubicBezTo>
                      <a:cubicBezTo>
                        <a:pt x="2079" y="185348"/>
                        <a:pt x="-492" y="181347"/>
                        <a:pt x="79" y="177156"/>
                      </a:cubicBezTo>
                      <a:lnTo>
                        <a:pt x="22844" y="16184"/>
                      </a:lnTo>
                      <a:cubicBezTo>
                        <a:pt x="24273" y="5897"/>
                        <a:pt x="33798" y="-1247"/>
                        <a:pt x="44085" y="182"/>
                      </a:cubicBezTo>
                      <a:cubicBezTo>
                        <a:pt x="54372" y="1611"/>
                        <a:pt x="61515" y="11136"/>
                        <a:pt x="60087" y="21423"/>
                      </a:cubicBezTo>
                      <a:cubicBezTo>
                        <a:pt x="59896" y="22185"/>
                        <a:pt x="59706" y="23042"/>
                        <a:pt x="59515" y="23804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6" name="Freeform: Shape 125">
                  <a:extLst>
                    <a:ext uri="{FF2B5EF4-FFF2-40B4-BE49-F238E27FC236}">
                      <a16:creationId xmlns:a16="http://schemas.microsoft.com/office/drawing/2014/main" id="{AFC482B7-12F3-4791-BC8A-C20C22D83233}"/>
                    </a:ext>
                  </a:extLst>
                </p:cNvPr>
                <p:cNvSpPr/>
                <p:nvPr/>
              </p:nvSpPr>
              <p:spPr>
                <a:xfrm>
                  <a:off x="5592224" y="3594729"/>
                  <a:ext cx="110772" cy="116781"/>
                </a:xfrm>
                <a:custGeom>
                  <a:avLst/>
                  <a:gdLst>
                    <a:gd name="connsiteX0" fmla="*/ 77150 w 110772"/>
                    <a:gd name="connsiteY0" fmla="*/ 109639 h 116781"/>
                    <a:gd name="connsiteX1" fmla="*/ 1807 w 110772"/>
                    <a:gd name="connsiteY1" fmla="*/ 13722 h 116781"/>
                    <a:gd name="connsiteX2" fmla="*/ 3236 w 110772"/>
                    <a:gd name="connsiteY2" fmla="*/ 1815 h 116781"/>
                    <a:gd name="connsiteX3" fmla="*/ 14190 w 110772"/>
                    <a:gd name="connsiteY3" fmla="*/ 2196 h 116781"/>
                    <a:gd name="connsiteX4" fmla="*/ 104582 w 110772"/>
                    <a:gd name="connsiteY4" fmla="*/ 84016 h 116781"/>
                    <a:gd name="connsiteX5" fmla="*/ 105915 w 110772"/>
                    <a:gd name="connsiteY5" fmla="*/ 110591 h 116781"/>
                    <a:gd name="connsiteX6" fmla="*/ 79341 w 110772"/>
                    <a:gd name="connsiteY6" fmla="*/ 111925 h 116781"/>
                    <a:gd name="connsiteX7" fmla="*/ 77150 w 110772"/>
                    <a:gd name="connsiteY7" fmla="*/ 109639 h 11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772" h="116781">
                      <a:moveTo>
                        <a:pt x="77150" y="109639"/>
                      </a:moveTo>
                      <a:lnTo>
                        <a:pt x="1807" y="13722"/>
                      </a:lnTo>
                      <a:cubicBezTo>
                        <a:pt x="-1050" y="10007"/>
                        <a:pt x="-479" y="4673"/>
                        <a:pt x="3236" y="1815"/>
                      </a:cubicBezTo>
                      <a:cubicBezTo>
                        <a:pt x="6570" y="-756"/>
                        <a:pt x="11142" y="-566"/>
                        <a:pt x="14190" y="2196"/>
                      </a:cubicBezTo>
                      <a:lnTo>
                        <a:pt x="104582" y="84016"/>
                      </a:lnTo>
                      <a:cubicBezTo>
                        <a:pt x="112297" y="90969"/>
                        <a:pt x="112869" y="102876"/>
                        <a:pt x="105915" y="110591"/>
                      </a:cubicBezTo>
                      <a:cubicBezTo>
                        <a:pt x="98962" y="118306"/>
                        <a:pt x="87056" y="118878"/>
                        <a:pt x="79341" y="111925"/>
                      </a:cubicBezTo>
                      <a:cubicBezTo>
                        <a:pt x="78483" y="111258"/>
                        <a:pt x="77721" y="110400"/>
                        <a:pt x="77150" y="109639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7" name="Freeform: Shape 126">
                  <a:extLst>
                    <a:ext uri="{FF2B5EF4-FFF2-40B4-BE49-F238E27FC236}">
                      <a16:creationId xmlns:a16="http://schemas.microsoft.com/office/drawing/2014/main" id="{222869B5-D737-4E54-AA95-A80EC8A10FCA}"/>
                    </a:ext>
                  </a:extLst>
                </p:cNvPr>
                <p:cNvSpPr/>
                <p:nvPr/>
              </p:nvSpPr>
              <p:spPr>
                <a:xfrm>
                  <a:off x="5867577" y="3523462"/>
                  <a:ext cx="62496" cy="144532"/>
                </a:xfrm>
                <a:custGeom>
                  <a:avLst/>
                  <a:gdLst>
                    <a:gd name="connsiteX0" fmla="*/ 1441 w 62496"/>
                    <a:gd name="connsiteY0" fmla="*/ 118803 h 144532"/>
                    <a:gd name="connsiteX1" fmla="*/ 46209 w 62496"/>
                    <a:gd name="connsiteY1" fmla="*/ 5360 h 144532"/>
                    <a:gd name="connsiteX2" fmla="*/ 57163 w 62496"/>
                    <a:gd name="connsiteY2" fmla="*/ 597 h 144532"/>
                    <a:gd name="connsiteX3" fmla="*/ 62306 w 62496"/>
                    <a:gd name="connsiteY3" fmla="*/ 10218 h 144532"/>
                    <a:gd name="connsiteX4" fmla="*/ 37255 w 62496"/>
                    <a:gd name="connsiteY4" fmla="*/ 129566 h 144532"/>
                    <a:gd name="connsiteX5" fmla="*/ 14967 w 62496"/>
                    <a:gd name="connsiteY5" fmla="*/ 144139 h 144532"/>
                    <a:gd name="connsiteX6" fmla="*/ 394 w 62496"/>
                    <a:gd name="connsiteY6" fmla="*/ 121851 h 144532"/>
                    <a:gd name="connsiteX7" fmla="*/ 1441 w 62496"/>
                    <a:gd name="connsiteY7" fmla="*/ 118803 h 144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496" h="144532">
                      <a:moveTo>
                        <a:pt x="1441" y="118803"/>
                      </a:moveTo>
                      <a:lnTo>
                        <a:pt x="46209" y="5360"/>
                      </a:lnTo>
                      <a:cubicBezTo>
                        <a:pt x="47923" y="978"/>
                        <a:pt x="52876" y="-1117"/>
                        <a:pt x="57163" y="597"/>
                      </a:cubicBezTo>
                      <a:cubicBezTo>
                        <a:pt x="61068" y="2121"/>
                        <a:pt x="63163" y="6217"/>
                        <a:pt x="62306" y="10218"/>
                      </a:cubicBezTo>
                      <a:lnTo>
                        <a:pt x="37255" y="129566"/>
                      </a:lnTo>
                      <a:cubicBezTo>
                        <a:pt x="35160" y="139757"/>
                        <a:pt x="25159" y="146234"/>
                        <a:pt x="14967" y="144139"/>
                      </a:cubicBezTo>
                      <a:cubicBezTo>
                        <a:pt x="4775" y="142044"/>
                        <a:pt x="-1702" y="132042"/>
                        <a:pt x="394" y="121851"/>
                      </a:cubicBezTo>
                      <a:cubicBezTo>
                        <a:pt x="775" y="120803"/>
                        <a:pt x="1060" y="119755"/>
                        <a:pt x="1441" y="118803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8" name="Freeform: Shape 127">
                  <a:extLst>
                    <a:ext uri="{FF2B5EF4-FFF2-40B4-BE49-F238E27FC236}">
                      <a16:creationId xmlns:a16="http://schemas.microsoft.com/office/drawing/2014/main" id="{80C4A37F-3749-40FE-A261-0090A8473DF7}"/>
                    </a:ext>
                  </a:extLst>
                </p:cNvPr>
                <p:cNvSpPr/>
                <p:nvPr/>
              </p:nvSpPr>
              <p:spPr>
                <a:xfrm>
                  <a:off x="5529244" y="3711378"/>
                  <a:ext cx="147466" cy="49950"/>
                </a:xfrm>
                <a:custGeom>
                  <a:avLst/>
                  <a:gdLst>
                    <a:gd name="connsiteX0" fmla="*/ 123652 w 147466"/>
                    <a:gd name="connsiteY0" fmla="*/ 49472 h 49950"/>
                    <a:gd name="connsiteX1" fmla="*/ 6209 w 147466"/>
                    <a:gd name="connsiteY1" fmla="*/ 16706 h 49950"/>
                    <a:gd name="connsiteX2" fmla="*/ 303 w 147466"/>
                    <a:gd name="connsiteY2" fmla="*/ 6229 h 49950"/>
                    <a:gd name="connsiteX3" fmla="*/ 9352 w 147466"/>
                    <a:gd name="connsiteY3" fmla="*/ 37 h 49950"/>
                    <a:gd name="connsiteX4" fmla="*/ 130605 w 147466"/>
                    <a:gd name="connsiteY4" fmla="*/ 12515 h 49950"/>
                    <a:gd name="connsiteX5" fmla="*/ 147369 w 147466"/>
                    <a:gd name="connsiteY5" fmla="*/ 33089 h 49950"/>
                    <a:gd name="connsiteX6" fmla="*/ 126795 w 147466"/>
                    <a:gd name="connsiteY6" fmla="*/ 49853 h 49950"/>
                    <a:gd name="connsiteX7" fmla="*/ 123652 w 147466"/>
                    <a:gd name="connsiteY7" fmla="*/ 49472 h 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7466" h="49950">
                      <a:moveTo>
                        <a:pt x="123652" y="49472"/>
                      </a:moveTo>
                      <a:lnTo>
                        <a:pt x="6209" y="16706"/>
                      </a:lnTo>
                      <a:cubicBezTo>
                        <a:pt x="1732" y="15468"/>
                        <a:pt x="-935" y="10801"/>
                        <a:pt x="303" y="6229"/>
                      </a:cubicBezTo>
                      <a:cubicBezTo>
                        <a:pt x="1446" y="2228"/>
                        <a:pt x="5256" y="-344"/>
                        <a:pt x="9352" y="37"/>
                      </a:cubicBezTo>
                      <a:lnTo>
                        <a:pt x="130605" y="12515"/>
                      </a:lnTo>
                      <a:cubicBezTo>
                        <a:pt x="140892" y="13563"/>
                        <a:pt x="148417" y="22802"/>
                        <a:pt x="147369" y="33089"/>
                      </a:cubicBezTo>
                      <a:cubicBezTo>
                        <a:pt x="146322" y="43376"/>
                        <a:pt x="137082" y="50901"/>
                        <a:pt x="126795" y="49853"/>
                      </a:cubicBezTo>
                      <a:cubicBezTo>
                        <a:pt x="125748" y="49948"/>
                        <a:pt x="124700" y="49663"/>
                        <a:pt x="123652" y="49472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9" name="Freeform: Shape 128">
                  <a:extLst>
                    <a:ext uri="{FF2B5EF4-FFF2-40B4-BE49-F238E27FC236}">
                      <a16:creationId xmlns:a16="http://schemas.microsoft.com/office/drawing/2014/main" id="{3A5619AC-894B-4C27-9964-7572AD15F474}"/>
                    </a:ext>
                  </a:extLst>
                </p:cNvPr>
                <p:cNvSpPr/>
                <p:nvPr/>
              </p:nvSpPr>
              <p:spPr>
                <a:xfrm>
                  <a:off x="5966436" y="3727579"/>
                  <a:ext cx="147791" cy="47772"/>
                </a:xfrm>
                <a:custGeom>
                  <a:avLst/>
                  <a:gdLst>
                    <a:gd name="connsiteX0" fmla="*/ 17073 w 147791"/>
                    <a:gd name="connsiteY0" fmla="*/ 10221 h 47772"/>
                    <a:gd name="connsiteX1" fmla="*/ 138612 w 147791"/>
                    <a:gd name="connsiteY1" fmla="*/ 29 h 47772"/>
                    <a:gd name="connsiteX2" fmla="*/ 147756 w 147791"/>
                    <a:gd name="connsiteY2" fmla="*/ 7744 h 47772"/>
                    <a:gd name="connsiteX3" fmla="*/ 141469 w 147791"/>
                    <a:gd name="connsiteY3" fmla="*/ 16698 h 47772"/>
                    <a:gd name="connsiteX4" fmla="*/ 23455 w 147791"/>
                    <a:gd name="connsiteY4" fmla="*/ 47178 h 47772"/>
                    <a:gd name="connsiteX5" fmla="*/ 595 w 147791"/>
                    <a:gd name="connsiteY5" fmla="*/ 33652 h 47772"/>
                    <a:gd name="connsiteX6" fmla="*/ 14120 w 147791"/>
                    <a:gd name="connsiteY6" fmla="*/ 10792 h 47772"/>
                    <a:gd name="connsiteX7" fmla="*/ 17073 w 147791"/>
                    <a:gd name="connsiteY7" fmla="*/ 10221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7791" h="47772">
                      <a:moveTo>
                        <a:pt x="17073" y="10221"/>
                      </a:moveTo>
                      <a:lnTo>
                        <a:pt x="138612" y="29"/>
                      </a:lnTo>
                      <a:cubicBezTo>
                        <a:pt x="143279" y="-352"/>
                        <a:pt x="147375" y="3077"/>
                        <a:pt x="147756" y="7744"/>
                      </a:cubicBezTo>
                      <a:cubicBezTo>
                        <a:pt x="148137" y="11935"/>
                        <a:pt x="145375" y="15650"/>
                        <a:pt x="141469" y="16698"/>
                      </a:cubicBezTo>
                      <a:lnTo>
                        <a:pt x="23455" y="47178"/>
                      </a:lnTo>
                      <a:cubicBezTo>
                        <a:pt x="13358" y="49749"/>
                        <a:pt x="3166" y="43749"/>
                        <a:pt x="595" y="33652"/>
                      </a:cubicBezTo>
                      <a:cubicBezTo>
                        <a:pt x="-1977" y="23556"/>
                        <a:pt x="4024" y="13364"/>
                        <a:pt x="14120" y="10792"/>
                      </a:cubicBezTo>
                      <a:cubicBezTo>
                        <a:pt x="14882" y="10506"/>
                        <a:pt x="16025" y="10316"/>
                        <a:pt x="17073" y="10221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0" name="Freeform: Shape 129">
                  <a:extLst>
                    <a:ext uri="{FF2B5EF4-FFF2-40B4-BE49-F238E27FC236}">
                      <a16:creationId xmlns:a16="http://schemas.microsoft.com/office/drawing/2014/main" id="{D52E7011-585B-4E42-9AE9-2294A5C00B0F}"/>
                    </a:ext>
                  </a:extLst>
                </p:cNvPr>
                <p:cNvSpPr/>
                <p:nvPr/>
              </p:nvSpPr>
              <p:spPr>
                <a:xfrm>
                  <a:off x="5843855" y="3934093"/>
                  <a:ext cx="47576" cy="147975"/>
                </a:xfrm>
                <a:custGeom>
                  <a:avLst/>
                  <a:gdLst>
                    <a:gd name="connsiteX0" fmla="*/ 37546 w 47576"/>
                    <a:gd name="connsiteY0" fmla="*/ 17258 h 147975"/>
                    <a:gd name="connsiteX1" fmla="*/ 47547 w 47576"/>
                    <a:gd name="connsiteY1" fmla="*/ 138797 h 147975"/>
                    <a:gd name="connsiteX2" fmla="*/ 39832 w 47576"/>
                    <a:gd name="connsiteY2" fmla="*/ 147941 h 147975"/>
                    <a:gd name="connsiteX3" fmla="*/ 30878 w 47576"/>
                    <a:gd name="connsiteY3" fmla="*/ 141559 h 147975"/>
                    <a:gd name="connsiteX4" fmla="*/ 589 w 47576"/>
                    <a:gd name="connsiteY4" fmla="*/ 23449 h 147975"/>
                    <a:gd name="connsiteX5" fmla="*/ 14114 w 47576"/>
                    <a:gd name="connsiteY5" fmla="*/ 589 h 147975"/>
                    <a:gd name="connsiteX6" fmla="*/ 36974 w 47576"/>
                    <a:gd name="connsiteY6" fmla="*/ 14114 h 147975"/>
                    <a:gd name="connsiteX7" fmla="*/ 37546 w 47576"/>
                    <a:gd name="connsiteY7" fmla="*/ 17258 h 147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576" h="147975">
                      <a:moveTo>
                        <a:pt x="37546" y="17258"/>
                      </a:moveTo>
                      <a:lnTo>
                        <a:pt x="47547" y="138797"/>
                      </a:lnTo>
                      <a:cubicBezTo>
                        <a:pt x="47928" y="143464"/>
                        <a:pt x="44499" y="147560"/>
                        <a:pt x="39832" y="147941"/>
                      </a:cubicBezTo>
                      <a:cubicBezTo>
                        <a:pt x="35641" y="148322"/>
                        <a:pt x="31926" y="145559"/>
                        <a:pt x="30878" y="141559"/>
                      </a:cubicBezTo>
                      <a:lnTo>
                        <a:pt x="589" y="23449"/>
                      </a:lnTo>
                      <a:cubicBezTo>
                        <a:pt x="-1983" y="13352"/>
                        <a:pt x="4113" y="3161"/>
                        <a:pt x="14114" y="589"/>
                      </a:cubicBezTo>
                      <a:cubicBezTo>
                        <a:pt x="24211" y="-1983"/>
                        <a:pt x="34403" y="4113"/>
                        <a:pt x="36974" y="14114"/>
                      </a:cubicBezTo>
                      <a:cubicBezTo>
                        <a:pt x="37355" y="15162"/>
                        <a:pt x="37546" y="16305"/>
                        <a:pt x="37546" y="17258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1" name="Freeform: Shape 130">
                  <a:extLst>
                    <a:ext uri="{FF2B5EF4-FFF2-40B4-BE49-F238E27FC236}">
                      <a16:creationId xmlns:a16="http://schemas.microsoft.com/office/drawing/2014/main" id="{46071BAF-9C08-4432-8A1D-70B52853AEC0}"/>
                    </a:ext>
                  </a:extLst>
                </p:cNvPr>
                <p:cNvSpPr/>
                <p:nvPr/>
              </p:nvSpPr>
              <p:spPr>
                <a:xfrm>
                  <a:off x="5547256" y="3852690"/>
                  <a:ext cx="140483" cy="73729"/>
                </a:xfrm>
                <a:custGeom>
                  <a:avLst/>
                  <a:gdLst>
                    <a:gd name="connsiteX0" fmla="*/ 127357 w 140483"/>
                    <a:gd name="connsiteY0" fmla="*/ 36748 h 73729"/>
                    <a:gd name="connsiteX1" fmla="*/ 11056 w 140483"/>
                    <a:gd name="connsiteY1" fmla="*/ 73324 h 73729"/>
                    <a:gd name="connsiteX2" fmla="*/ 388 w 140483"/>
                    <a:gd name="connsiteY2" fmla="*/ 67800 h 73729"/>
                    <a:gd name="connsiteX3" fmla="*/ 4579 w 140483"/>
                    <a:gd name="connsiteY3" fmla="*/ 57703 h 73729"/>
                    <a:gd name="connsiteX4" fmla="*/ 113069 w 140483"/>
                    <a:gd name="connsiteY4" fmla="*/ 2077 h 73729"/>
                    <a:gd name="connsiteX5" fmla="*/ 138406 w 140483"/>
                    <a:gd name="connsiteY5" fmla="*/ 10269 h 73729"/>
                    <a:gd name="connsiteX6" fmla="*/ 130214 w 140483"/>
                    <a:gd name="connsiteY6" fmla="*/ 35605 h 73729"/>
                    <a:gd name="connsiteX7" fmla="*/ 127357 w 140483"/>
                    <a:gd name="connsiteY7" fmla="*/ 36748 h 7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0483" h="73729">
                      <a:moveTo>
                        <a:pt x="127357" y="36748"/>
                      </a:moveTo>
                      <a:lnTo>
                        <a:pt x="11056" y="73324"/>
                      </a:lnTo>
                      <a:cubicBezTo>
                        <a:pt x="6580" y="74753"/>
                        <a:pt x="1817" y="72277"/>
                        <a:pt x="388" y="67800"/>
                      </a:cubicBezTo>
                      <a:cubicBezTo>
                        <a:pt x="-850" y="63799"/>
                        <a:pt x="960" y="59513"/>
                        <a:pt x="4579" y="57703"/>
                      </a:cubicBezTo>
                      <a:lnTo>
                        <a:pt x="113069" y="2077"/>
                      </a:lnTo>
                      <a:cubicBezTo>
                        <a:pt x="122308" y="-2685"/>
                        <a:pt x="133643" y="1030"/>
                        <a:pt x="138406" y="10269"/>
                      </a:cubicBezTo>
                      <a:cubicBezTo>
                        <a:pt x="143168" y="19508"/>
                        <a:pt x="139453" y="30843"/>
                        <a:pt x="130214" y="35605"/>
                      </a:cubicBezTo>
                      <a:cubicBezTo>
                        <a:pt x="129452" y="35987"/>
                        <a:pt x="128404" y="36463"/>
                        <a:pt x="127357" y="36748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2" name="Freeform: Shape 131">
                  <a:extLst>
                    <a:ext uri="{FF2B5EF4-FFF2-40B4-BE49-F238E27FC236}">
                      <a16:creationId xmlns:a16="http://schemas.microsoft.com/office/drawing/2014/main" id="{35E6C1CC-C7BE-4A5B-B187-FF95388D2749}"/>
                    </a:ext>
                  </a:extLst>
                </p:cNvPr>
                <p:cNvSpPr/>
                <p:nvPr/>
              </p:nvSpPr>
              <p:spPr>
                <a:xfrm>
                  <a:off x="5933458" y="3673489"/>
                  <a:ext cx="142089" cy="69499"/>
                </a:xfrm>
                <a:custGeom>
                  <a:avLst/>
                  <a:gdLst>
                    <a:gd name="connsiteX0" fmla="*/ 13856 w 142089"/>
                    <a:gd name="connsiteY0" fmla="*/ 32593 h 69499"/>
                    <a:gd name="connsiteX1" fmla="*/ 131394 w 142089"/>
                    <a:gd name="connsiteY1" fmla="*/ 303 h 69499"/>
                    <a:gd name="connsiteX2" fmla="*/ 141776 w 142089"/>
                    <a:gd name="connsiteY2" fmla="*/ 6209 h 69499"/>
                    <a:gd name="connsiteX3" fmla="*/ 137204 w 142089"/>
                    <a:gd name="connsiteY3" fmla="*/ 16115 h 69499"/>
                    <a:gd name="connsiteX4" fmla="*/ 26714 w 142089"/>
                    <a:gd name="connsiteY4" fmla="*/ 67740 h 69499"/>
                    <a:gd name="connsiteX5" fmla="*/ 1759 w 142089"/>
                    <a:gd name="connsiteY5" fmla="*/ 58692 h 69499"/>
                    <a:gd name="connsiteX6" fmla="*/ 10808 w 142089"/>
                    <a:gd name="connsiteY6" fmla="*/ 33736 h 69499"/>
                    <a:gd name="connsiteX7" fmla="*/ 13856 w 142089"/>
                    <a:gd name="connsiteY7" fmla="*/ 32593 h 69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2089" h="69499">
                      <a:moveTo>
                        <a:pt x="13856" y="32593"/>
                      </a:moveTo>
                      <a:lnTo>
                        <a:pt x="131394" y="303"/>
                      </a:lnTo>
                      <a:cubicBezTo>
                        <a:pt x="135871" y="-935"/>
                        <a:pt x="140538" y="1732"/>
                        <a:pt x="141776" y="6209"/>
                      </a:cubicBezTo>
                      <a:cubicBezTo>
                        <a:pt x="142919" y="10209"/>
                        <a:pt x="140824" y="14400"/>
                        <a:pt x="137204" y="16115"/>
                      </a:cubicBezTo>
                      <a:lnTo>
                        <a:pt x="26714" y="67740"/>
                      </a:lnTo>
                      <a:cubicBezTo>
                        <a:pt x="17285" y="72122"/>
                        <a:pt x="6140" y="68026"/>
                        <a:pt x="1759" y="58692"/>
                      </a:cubicBezTo>
                      <a:cubicBezTo>
                        <a:pt x="-2623" y="49262"/>
                        <a:pt x="1473" y="38118"/>
                        <a:pt x="10808" y="33736"/>
                      </a:cubicBezTo>
                      <a:cubicBezTo>
                        <a:pt x="11855" y="33260"/>
                        <a:pt x="12903" y="32879"/>
                        <a:pt x="13856" y="32593"/>
                      </a:cubicBezTo>
                      <a:close/>
                    </a:path>
                  </a:pathLst>
                </a:custGeom>
                <a:solidFill>
                  <a:srgbClr val="48528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3" name="Freeform: Shape 132">
                  <a:extLst>
                    <a:ext uri="{FF2B5EF4-FFF2-40B4-BE49-F238E27FC236}">
                      <a16:creationId xmlns:a16="http://schemas.microsoft.com/office/drawing/2014/main" id="{AD5E64FA-37AE-4B55-9FB2-D20DC1A770DA}"/>
                    </a:ext>
                  </a:extLst>
                </p:cNvPr>
                <p:cNvSpPr/>
                <p:nvPr/>
              </p:nvSpPr>
              <p:spPr>
                <a:xfrm>
                  <a:off x="5529262" y="2771775"/>
                  <a:ext cx="9525" cy="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25" h="9525"/>
                  </a:pathLst>
                </a:custGeom>
                <a:noFill/>
                <a:ln w="9525" cap="rnd">
                  <a:solidFill>
                    <a:srgbClr val="E2923B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4" name="Freeform: Shape 133">
                  <a:extLst>
                    <a:ext uri="{FF2B5EF4-FFF2-40B4-BE49-F238E27FC236}">
                      <a16:creationId xmlns:a16="http://schemas.microsoft.com/office/drawing/2014/main" id="{FB1E5E19-F739-499B-AC35-B444D3E0ABB9}"/>
                    </a:ext>
                  </a:extLst>
                </p:cNvPr>
                <p:cNvSpPr/>
                <p:nvPr/>
              </p:nvSpPr>
              <p:spPr>
                <a:xfrm>
                  <a:off x="5703356" y="3559866"/>
                  <a:ext cx="45861" cy="72944"/>
                </a:xfrm>
                <a:custGeom>
                  <a:avLst/>
                  <a:gdLst>
                    <a:gd name="connsiteX0" fmla="*/ 39837 w 45861"/>
                    <a:gd name="connsiteY0" fmla="*/ 29154 h 72944"/>
                    <a:gd name="connsiteX1" fmla="*/ 38409 w 45861"/>
                    <a:gd name="connsiteY1" fmla="*/ 72207 h 72944"/>
                    <a:gd name="connsiteX2" fmla="*/ 6024 w 45861"/>
                    <a:gd name="connsiteY2" fmla="*/ 43822 h 72944"/>
                    <a:gd name="connsiteX3" fmla="*/ 7452 w 45861"/>
                    <a:gd name="connsiteY3" fmla="*/ 769 h 72944"/>
                    <a:gd name="connsiteX4" fmla="*/ 39837 w 45861"/>
                    <a:gd name="connsiteY4" fmla="*/ 29154 h 72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861" h="72944">
                      <a:moveTo>
                        <a:pt x="39837" y="29154"/>
                      </a:moveTo>
                      <a:cubicBezTo>
                        <a:pt x="48410" y="48870"/>
                        <a:pt x="47743" y="68206"/>
                        <a:pt x="38409" y="72207"/>
                      </a:cubicBezTo>
                      <a:cubicBezTo>
                        <a:pt x="29074" y="76207"/>
                        <a:pt x="14596" y="63539"/>
                        <a:pt x="6024" y="43822"/>
                      </a:cubicBezTo>
                      <a:cubicBezTo>
                        <a:pt x="-2549" y="24105"/>
                        <a:pt x="-1882" y="4770"/>
                        <a:pt x="7452" y="769"/>
                      </a:cubicBezTo>
                      <a:cubicBezTo>
                        <a:pt x="16787" y="-3327"/>
                        <a:pt x="31265" y="9342"/>
                        <a:pt x="39837" y="29154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5" name="Freeform: Shape 134">
                  <a:extLst>
                    <a:ext uri="{FF2B5EF4-FFF2-40B4-BE49-F238E27FC236}">
                      <a16:creationId xmlns:a16="http://schemas.microsoft.com/office/drawing/2014/main" id="{3EDBC682-0EB7-4C4A-8DA8-D570CDEC159B}"/>
                    </a:ext>
                  </a:extLst>
                </p:cNvPr>
                <p:cNvSpPr/>
                <p:nvPr/>
              </p:nvSpPr>
              <p:spPr>
                <a:xfrm>
                  <a:off x="5659819" y="3937776"/>
                  <a:ext cx="56067" cy="65438"/>
                </a:xfrm>
                <a:custGeom>
                  <a:avLst/>
                  <a:gdLst>
                    <a:gd name="connsiteX0" fmla="*/ 42512 w 56067"/>
                    <a:gd name="connsiteY0" fmla="*/ 44054 h 65438"/>
                    <a:gd name="connsiteX1" fmla="*/ 4031 w 56067"/>
                    <a:gd name="connsiteY1" fmla="*/ 63390 h 65438"/>
                    <a:gd name="connsiteX2" fmla="*/ 13556 w 56067"/>
                    <a:gd name="connsiteY2" fmla="*/ 21385 h 65438"/>
                    <a:gd name="connsiteX3" fmla="*/ 52037 w 56067"/>
                    <a:gd name="connsiteY3" fmla="*/ 2049 h 65438"/>
                    <a:gd name="connsiteX4" fmla="*/ 42512 w 56067"/>
                    <a:gd name="connsiteY4" fmla="*/ 44054 h 65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067" h="65438">
                      <a:moveTo>
                        <a:pt x="42512" y="44054"/>
                      </a:moveTo>
                      <a:cubicBezTo>
                        <a:pt x="29272" y="61009"/>
                        <a:pt x="12032" y="69676"/>
                        <a:pt x="4031" y="63390"/>
                      </a:cubicBezTo>
                      <a:cubicBezTo>
                        <a:pt x="-3970" y="57103"/>
                        <a:pt x="316" y="38339"/>
                        <a:pt x="13556" y="21385"/>
                      </a:cubicBezTo>
                      <a:cubicBezTo>
                        <a:pt x="26796" y="4430"/>
                        <a:pt x="44036" y="-4238"/>
                        <a:pt x="52037" y="2049"/>
                      </a:cubicBezTo>
                      <a:cubicBezTo>
                        <a:pt x="60038" y="8335"/>
                        <a:pt x="55752" y="27100"/>
                        <a:pt x="42512" y="44054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6" name="Freeform: Shape 135">
                  <a:extLst>
                    <a:ext uri="{FF2B5EF4-FFF2-40B4-BE49-F238E27FC236}">
                      <a16:creationId xmlns:a16="http://schemas.microsoft.com/office/drawing/2014/main" id="{7CF2591B-C32E-4F48-9355-34F3F562406C}"/>
                    </a:ext>
                  </a:extLst>
                </p:cNvPr>
                <p:cNvSpPr/>
                <p:nvPr/>
              </p:nvSpPr>
              <p:spPr>
                <a:xfrm>
                  <a:off x="5869660" y="3958058"/>
                  <a:ext cx="43675" cy="74309"/>
                </a:xfrm>
                <a:custGeom>
                  <a:avLst/>
                  <a:gdLst>
                    <a:gd name="connsiteX0" fmla="*/ 39173 w 43675"/>
                    <a:gd name="connsiteY0" fmla="*/ 30916 h 74309"/>
                    <a:gd name="connsiteX1" fmla="*/ 35077 w 43675"/>
                    <a:gd name="connsiteY1" fmla="*/ 73778 h 74309"/>
                    <a:gd name="connsiteX2" fmla="*/ 4502 w 43675"/>
                    <a:gd name="connsiteY2" fmla="*/ 43394 h 74309"/>
                    <a:gd name="connsiteX3" fmla="*/ 8598 w 43675"/>
                    <a:gd name="connsiteY3" fmla="*/ 531 h 74309"/>
                    <a:gd name="connsiteX4" fmla="*/ 39173 w 43675"/>
                    <a:gd name="connsiteY4" fmla="*/ 30916 h 7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675" h="74309">
                      <a:moveTo>
                        <a:pt x="39173" y="30916"/>
                      </a:moveTo>
                      <a:cubicBezTo>
                        <a:pt x="46507" y="51109"/>
                        <a:pt x="44698" y="70349"/>
                        <a:pt x="35077" y="73778"/>
                      </a:cubicBezTo>
                      <a:cubicBezTo>
                        <a:pt x="25552" y="77207"/>
                        <a:pt x="11836" y="63682"/>
                        <a:pt x="4502" y="43394"/>
                      </a:cubicBezTo>
                      <a:cubicBezTo>
                        <a:pt x="-2832" y="23201"/>
                        <a:pt x="-1022" y="3960"/>
                        <a:pt x="8598" y="531"/>
                      </a:cubicBezTo>
                      <a:cubicBezTo>
                        <a:pt x="18123" y="-2898"/>
                        <a:pt x="31839" y="10628"/>
                        <a:pt x="39173" y="30916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7" name="Freeform: Shape 136">
                  <a:extLst>
                    <a:ext uri="{FF2B5EF4-FFF2-40B4-BE49-F238E27FC236}">
                      <a16:creationId xmlns:a16="http://schemas.microsoft.com/office/drawing/2014/main" id="{5F9C35EA-D30D-476B-AFFA-13F2D3A3EE7E}"/>
                    </a:ext>
                  </a:extLst>
                </p:cNvPr>
                <p:cNvSpPr/>
                <p:nvPr/>
              </p:nvSpPr>
              <p:spPr>
                <a:xfrm>
                  <a:off x="5981097" y="3836087"/>
                  <a:ext cx="75214" cy="42080"/>
                </a:xfrm>
                <a:custGeom>
                  <a:avLst/>
                  <a:gdLst>
                    <a:gd name="connsiteX0" fmla="*/ 43084 w 75214"/>
                    <a:gd name="connsiteY0" fmla="*/ 3440 h 42080"/>
                    <a:gd name="connsiteX1" fmla="*/ 74802 w 75214"/>
                    <a:gd name="connsiteY1" fmla="*/ 32586 h 42080"/>
                    <a:gd name="connsiteX2" fmla="*/ 32130 w 75214"/>
                    <a:gd name="connsiteY2" fmla="*/ 38682 h 42080"/>
                    <a:gd name="connsiteX3" fmla="*/ 412 w 75214"/>
                    <a:gd name="connsiteY3" fmla="*/ 9536 h 42080"/>
                    <a:gd name="connsiteX4" fmla="*/ 43084 w 75214"/>
                    <a:gd name="connsiteY4" fmla="*/ 3440 h 4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214" h="42080">
                      <a:moveTo>
                        <a:pt x="43084" y="3440"/>
                      </a:moveTo>
                      <a:cubicBezTo>
                        <a:pt x="63658" y="9822"/>
                        <a:pt x="77850" y="22871"/>
                        <a:pt x="74802" y="32586"/>
                      </a:cubicBezTo>
                      <a:cubicBezTo>
                        <a:pt x="71754" y="42302"/>
                        <a:pt x="52704" y="44969"/>
                        <a:pt x="32130" y="38682"/>
                      </a:cubicBezTo>
                      <a:cubicBezTo>
                        <a:pt x="11556" y="32301"/>
                        <a:pt x="-2636" y="19251"/>
                        <a:pt x="412" y="9536"/>
                      </a:cubicBezTo>
                      <a:cubicBezTo>
                        <a:pt x="3460" y="-180"/>
                        <a:pt x="22605" y="-2942"/>
                        <a:pt x="43084" y="3440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8" name="Freeform: Shape 137">
                  <a:extLst>
                    <a:ext uri="{FF2B5EF4-FFF2-40B4-BE49-F238E27FC236}">
                      <a16:creationId xmlns:a16="http://schemas.microsoft.com/office/drawing/2014/main" id="{868983C8-ABDC-41A7-970E-545141FE4C26}"/>
                    </a:ext>
                  </a:extLst>
                </p:cNvPr>
                <p:cNvSpPr/>
                <p:nvPr/>
              </p:nvSpPr>
              <p:spPr>
                <a:xfrm>
                  <a:off x="5570392" y="3803017"/>
                  <a:ext cx="77187" cy="38254"/>
                </a:xfrm>
                <a:custGeom>
                  <a:avLst/>
                  <a:gdLst>
                    <a:gd name="connsiteX0" fmla="*/ 41451 w 77187"/>
                    <a:gd name="connsiteY0" fmla="*/ 37272 h 38254"/>
                    <a:gd name="connsiteX1" fmla="*/ 113 w 77187"/>
                    <a:gd name="connsiteY1" fmla="*/ 25176 h 38254"/>
                    <a:gd name="connsiteX2" fmla="*/ 35736 w 77187"/>
                    <a:gd name="connsiteY2" fmla="*/ 982 h 38254"/>
                    <a:gd name="connsiteX3" fmla="*/ 77075 w 77187"/>
                    <a:gd name="connsiteY3" fmla="*/ 13079 h 38254"/>
                    <a:gd name="connsiteX4" fmla="*/ 41451 w 77187"/>
                    <a:gd name="connsiteY4" fmla="*/ 37272 h 38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187" h="38254">
                      <a:moveTo>
                        <a:pt x="41451" y="37272"/>
                      </a:moveTo>
                      <a:cubicBezTo>
                        <a:pt x="20211" y="40606"/>
                        <a:pt x="1732" y="35177"/>
                        <a:pt x="113" y="25176"/>
                      </a:cubicBezTo>
                      <a:cubicBezTo>
                        <a:pt x="-1506" y="15174"/>
                        <a:pt x="14496" y="4316"/>
                        <a:pt x="35736" y="982"/>
                      </a:cubicBezTo>
                      <a:cubicBezTo>
                        <a:pt x="56977" y="-2352"/>
                        <a:pt x="75456" y="3078"/>
                        <a:pt x="77075" y="13079"/>
                      </a:cubicBezTo>
                      <a:cubicBezTo>
                        <a:pt x="78694" y="23175"/>
                        <a:pt x="62692" y="33939"/>
                        <a:pt x="41451" y="37272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9" name="Freeform: Shape 138">
                  <a:extLst>
                    <a:ext uri="{FF2B5EF4-FFF2-40B4-BE49-F238E27FC236}">
                      <a16:creationId xmlns:a16="http://schemas.microsoft.com/office/drawing/2014/main" id="{EAEA57A0-14CC-4879-A01A-376DD4D172D8}"/>
                    </a:ext>
                  </a:extLst>
                </p:cNvPr>
                <p:cNvSpPr/>
                <p:nvPr/>
              </p:nvSpPr>
              <p:spPr>
                <a:xfrm>
                  <a:off x="5834564" y="3532123"/>
                  <a:ext cx="37354" cy="77692"/>
                </a:xfrm>
                <a:custGeom>
                  <a:avLst/>
                  <a:gdLst>
                    <a:gd name="connsiteX0" fmla="*/ 37026 w 37354"/>
                    <a:gd name="connsiteY0" fmla="*/ 40513 h 77692"/>
                    <a:gd name="connsiteX1" fmla="*/ 15118 w 37354"/>
                    <a:gd name="connsiteY1" fmla="*/ 77661 h 77692"/>
                    <a:gd name="connsiteX2" fmla="*/ 355 w 37354"/>
                    <a:gd name="connsiteY2" fmla="*/ 37179 h 77692"/>
                    <a:gd name="connsiteX3" fmla="*/ 22262 w 37354"/>
                    <a:gd name="connsiteY3" fmla="*/ 32 h 77692"/>
                    <a:gd name="connsiteX4" fmla="*/ 37026 w 37354"/>
                    <a:gd name="connsiteY4" fmla="*/ 40513 h 77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354" h="77692">
                      <a:moveTo>
                        <a:pt x="37026" y="40513"/>
                      </a:moveTo>
                      <a:cubicBezTo>
                        <a:pt x="35026" y="61944"/>
                        <a:pt x="25310" y="78518"/>
                        <a:pt x="15118" y="77661"/>
                      </a:cubicBezTo>
                      <a:cubicBezTo>
                        <a:pt x="5022" y="76708"/>
                        <a:pt x="-1646" y="58611"/>
                        <a:pt x="355" y="37179"/>
                      </a:cubicBezTo>
                      <a:cubicBezTo>
                        <a:pt x="2355" y="15748"/>
                        <a:pt x="12070" y="-825"/>
                        <a:pt x="22262" y="32"/>
                      </a:cubicBezTo>
                      <a:cubicBezTo>
                        <a:pt x="32359" y="984"/>
                        <a:pt x="38931" y="19082"/>
                        <a:pt x="37026" y="40513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0" name="Freeform: Shape 139">
                  <a:extLst>
                    <a:ext uri="{FF2B5EF4-FFF2-40B4-BE49-F238E27FC236}">
                      <a16:creationId xmlns:a16="http://schemas.microsoft.com/office/drawing/2014/main" id="{0659C339-753F-47CF-97A4-031DC6CC74F8}"/>
                    </a:ext>
                  </a:extLst>
                </p:cNvPr>
                <p:cNvSpPr/>
                <p:nvPr/>
              </p:nvSpPr>
              <p:spPr>
                <a:xfrm>
                  <a:off x="5967516" y="3620636"/>
                  <a:ext cx="69984" cy="50401"/>
                </a:xfrm>
                <a:custGeom>
                  <a:avLst/>
                  <a:gdLst>
                    <a:gd name="connsiteX0" fmla="*/ 44187 w 69984"/>
                    <a:gd name="connsiteY0" fmla="*/ 41155 h 50401"/>
                    <a:gd name="connsiteX1" fmla="*/ 1229 w 69984"/>
                    <a:gd name="connsiteY1" fmla="*/ 44679 h 50401"/>
                    <a:gd name="connsiteX2" fmla="*/ 25804 w 69984"/>
                    <a:gd name="connsiteY2" fmla="*/ 9246 h 50401"/>
                    <a:gd name="connsiteX3" fmla="*/ 68761 w 69984"/>
                    <a:gd name="connsiteY3" fmla="*/ 5722 h 50401"/>
                    <a:gd name="connsiteX4" fmla="*/ 44187 w 69984"/>
                    <a:gd name="connsiteY4" fmla="*/ 41155 h 50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984" h="50401">
                      <a:moveTo>
                        <a:pt x="44187" y="41155"/>
                      </a:moveTo>
                      <a:cubicBezTo>
                        <a:pt x="25518" y="51918"/>
                        <a:pt x="6373" y="53537"/>
                        <a:pt x="1229" y="44679"/>
                      </a:cubicBezTo>
                      <a:cubicBezTo>
                        <a:pt x="-3819" y="35916"/>
                        <a:pt x="7135" y="20009"/>
                        <a:pt x="25804" y="9246"/>
                      </a:cubicBezTo>
                      <a:cubicBezTo>
                        <a:pt x="44473" y="-1517"/>
                        <a:pt x="63618" y="-3136"/>
                        <a:pt x="68761" y="5722"/>
                      </a:cubicBezTo>
                      <a:cubicBezTo>
                        <a:pt x="73810" y="14485"/>
                        <a:pt x="62761" y="30392"/>
                        <a:pt x="44187" y="41155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10" name="Graphic 82">
                <a:extLst>
                  <a:ext uri="{FF2B5EF4-FFF2-40B4-BE49-F238E27FC236}">
                    <a16:creationId xmlns:a16="http://schemas.microsoft.com/office/drawing/2014/main" id="{D66DC27F-C316-4D57-A0C8-41FF8526F571}"/>
                  </a:ext>
                </a:extLst>
              </p:cNvPr>
              <p:cNvGrpSpPr/>
              <p:nvPr/>
            </p:nvGrpSpPr>
            <p:grpSpPr>
              <a:xfrm>
                <a:off x="5603013" y="3581319"/>
                <a:ext cx="415775" cy="419465"/>
                <a:chOff x="5603013" y="3581319"/>
                <a:chExt cx="415775" cy="419465"/>
              </a:xfrm>
            </p:grpSpPr>
            <p:sp>
              <p:nvSpPr>
                <p:cNvPr id="311" name="Freeform: Shape 142">
                  <a:extLst>
                    <a:ext uri="{FF2B5EF4-FFF2-40B4-BE49-F238E27FC236}">
                      <a16:creationId xmlns:a16="http://schemas.microsoft.com/office/drawing/2014/main" id="{4CE146DD-CA29-4B53-BA83-6DEC30EC58C6}"/>
                    </a:ext>
                  </a:extLst>
                </p:cNvPr>
                <p:cNvSpPr/>
                <p:nvPr/>
              </p:nvSpPr>
              <p:spPr>
                <a:xfrm>
                  <a:off x="5603013" y="3581319"/>
                  <a:ext cx="415775" cy="419465"/>
                </a:xfrm>
                <a:custGeom>
                  <a:avLst/>
                  <a:gdLst>
                    <a:gd name="connsiteX0" fmla="*/ 352778 w 415775"/>
                    <a:gd name="connsiteY0" fmla="*/ 371460 h 419465"/>
                    <a:gd name="connsiteX1" fmla="*/ 226096 w 415775"/>
                    <a:gd name="connsiteY1" fmla="*/ 419466 h 419465"/>
                    <a:gd name="connsiteX2" fmla="*/ 33405 w 415775"/>
                    <a:gd name="connsiteY2" fmla="*/ 318501 h 419465"/>
                    <a:gd name="connsiteX3" fmla="*/ 163 w 415775"/>
                    <a:gd name="connsiteY3" fmla="*/ 219346 h 419465"/>
                    <a:gd name="connsiteX4" fmla="*/ 124178 w 415775"/>
                    <a:gd name="connsiteY4" fmla="*/ 20559 h 419465"/>
                    <a:gd name="connsiteX5" fmla="*/ 321631 w 415775"/>
                    <a:gd name="connsiteY5" fmla="*/ 21226 h 419465"/>
                    <a:gd name="connsiteX6" fmla="*/ 384973 w 415775"/>
                    <a:gd name="connsiteY6" fmla="*/ 82948 h 419465"/>
                    <a:gd name="connsiteX7" fmla="*/ 415548 w 415775"/>
                    <a:gd name="connsiteY7" fmla="*/ 192104 h 419465"/>
                    <a:gd name="connsiteX8" fmla="*/ 352778 w 415775"/>
                    <a:gd name="connsiteY8" fmla="*/ 371460 h 419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5775" h="419465">
                      <a:moveTo>
                        <a:pt x="352778" y="371460"/>
                      </a:moveTo>
                      <a:cubicBezTo>
                        <a:pt x="316583" y="404702"/>
                        <a:pt x="271625" y="419466"/>
                        <a:pt x="226096" y="419466"/>
                      </a:cubicBezTo>
                      <a:cubicBezTo>
                        <a:pt x="151705" y="419466"/>
                        <a:pt x="75601" y="380318"/>
                        <a:pt x="33405" y="318501"/>
                      </a:cubicBezTo>
                      <a:cubicBezTo>
                        <a:pt x="13783" y="289735"/>
                        <a:pt x="1591" y="256112"/>
                        <a:pt x="163" y="219346"/>
                      </a:cubicBezTo>
                      <a:cubicBezTo>
                        <a:pt x="-3076" y="132192"/>
                        <a:pt x="42168" y="53134"/>
                        <a:pt x="124178" y="20559"/>
                      </a:cubicBezTo>
                      <a:cubicBezTo>
                        <a:pt x="184281" y="-3349"/>
                        <a:pt x="263053" y="-10397"/>
                        <a:pt x="321631" y="21226"/>
                      </a:cubicBezTo>
                      <a:cubicBezTo>
                        <a:pt x="348873" y="35894"/>
                        <a:pt x="369828" y="57516"/>
                        <a:pt x="384973" y="82948"/>
                      </a:cubicBezTo>
                      <a:cubicBezTo>
                        <a:pt x="404308" y="115428"/>
                        <a:pt x="414119" y="154004"/>
                        <a:pt x="415548" y="192104"/>
                      </a:cubicBezTo>
                      <a:cubicBezTo>
                        <a:pt x="418024" y="260017"/>
                        <a:pt x="400498" y="327550"/>
                        <a:pt x="352778" y="371460"/>
                      </a:cubicBezTo>
                      <a:close/>
                    </a:path>
                  </a:pathLst>
                </a:custGeom>
                <a:solidFill>
                  <a:srgbClr val="59619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12" name="Graphic 82">
                  <a:extLst>
                    <a:ext uri="{FF2B5EF4-FFF2-40B4-BE49-F238E27FC236}">
                      <a16:creationId xmlns:a16="http://schemas.microsoft.com/office/drawing/2014/main" id="{E031C30F-8374-4123-9A99-7D353D7DA0AE}"/>
                    </a:ext>
                  </a:extLst>
                </p:cNvPr>
                <p:cNvGrpSpPr/>
                <p:nvPr/>
              </p:nvGrpSpPr>
              <p:grpSpPr>
                <a:xfrm>
                  <a:off x="5641654" y="3645849"/>
                  <a:ext cx="336637" cy="301664"/>
                  <a:chOff x="5641654" y="3645849"/>
                  <a:chExt cx="336637" cy="301664"/>
                </a:xfrm>
              </p:grpSpPr>
              <p:sp>
                <p:nvSpPr>
                  <p:cNvPr id="313" name="Freeform: Shape 144">
                    <a:extLst>
                      <a:ext uri="{FF2B5EF4-FFF2-40B4-BE49-F238E27FC236}">
                        <a16:creationId xmlns:a16="http://schemas.microsoft.com/office/drawing/2014/main" id="{FD7F192C-DB8E-420C-AD35-5C83ED9D6855}"/>
                      </a:ext>
                    </a:extLst>
                  </p:cNvPr>
                  <p:cNvSpPr/>
                  <p:nvPr/>
                </p:nvSpPr>
                <p:spPr>
                  <a:xfrm>
                    <a:off x="5691176" y="3666640"/>
                    <a:ext cx="267813" cy="270327"/>
                  </a:xfrm>
                  <a:custGeom>
                    <a:avLst/>
                    <a:gdLst>
                      <a:gd name="connsiteX0" fmla="*/ 145648 w 267813"/>
                      <a:gd name="connsiteY0" fmla="*/ 270328 h 270327"/>
                      <a:gd name="connsiteX1" fmla="*/ 106 w 267813"/>
                      <a:gd name="connsiteY1" fmla="*/ 141359 h 270327"/>
                      <a:gd name="connsiteX2" fmla="*/ 80020 w 267813"/>
                      <a:gd name="connsiteY2" fmla="*/ 13248 h 270327"/>
                      <a:gd name="connsiteX3" fmla="*/ 207179 w 267813"/>
                      <a:gd name="connsiteY3" fmla="*/ 13629 h 270327"/>
                      <a:gd name="connsiteX4" fmla="*/ 267663 w 267813"/>
                      <a:gd name="connsiteY4" fmla="*/ 123738 h 270327"/>
                      <a:gd name="connsiteX5" fmla="*/ 227182 w 267813"/>
                      <a:gd name="connsiteY5" fmla="*/ 239276 h 270327"/>
                      <a:gd name="connsiteX6" fmla="*/ 145648 w 267813"/>
                      <a:gd name="connsiteY6" fmla="*/ 270328 h 270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7813" h="270327">
                        <a:moveTo>
                          <a:pt x="145648" y="270328"/>
                        </a:moveTo>
                        <a:cubicBezTo>
                          <a:pt x="75353" y="270423"/>
                          <a:pt x="2868" y="216130"/>
                          <a:pt x="106" y="141359"/>
                        </a:cubicBezTo>
                        <a:cubicBezTo>
                          <a:pt x="-1990" y="85257"/>
                          <a:pt x="27157" y="34298"/>
                          <a:pt x="80020" y="13248"/>
                        </a:cubicBezTo>
                        <a:cubicBezTo>
                          <a:pt x="118787" y="-2183"/>
                          <a:pt x="169460" y="-6660"/>
                          <a:pt x="207179" y="13629"/>
                        </a:cubicBezTo>
                        <a:cubicBezTo>
                          <a:pt x="247184" y="35251"/>
                          <a:pt x="266044" y="80018"/>
                          <a:pt x="267663" y="123738"/>
                        </a:cubicBezTo>
                        <a:cubicBezTo>
                          <a:pt x="269282" y="167457"/>
                          <a:pt x="257947" y="210987"/>
                          <a:pt x="227182" y="239276"/>
                        </a:cubicBezTo>
                        <a:cubicBezTo>
                          <a:pt x="203941" y="260803"/>
                          <a:pt x="174985" y="270232"/>
                          <a:pt x="145648" y="270328"/>
                        </a:cubicBezTo>
                        <a:close/>
                      </a:path>
                    </a:pathLst>
                  </a:custGeom>
                  <a:solidFill>
                    <a:srgbClr val="4852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314" name="Graphic 82">
                    <a:extLst>
                      <a:ext uri="{FF2B5EF4-FFF2-40B4-BE49-F238E27FC236}">
                        <a16:creationId xmlns:a16="http://schemas.microsoft.com/office/drawing/2014/main" id="{A39FBE4C-2592-4DA4-A665-1C79E15AC93F}"/>
                      </a:ext>
                    </a:extLst>
                  </p:cNvPr>
                  <p:cNvGrpSpPr/>
                  <p:nvPr/>
                </p:nvGrpSpPr>
                <p:grpSpPr>
                  <a:xfrm>
                    <a:off x="5641654" y="3645849"/>
                    <a:ext cx="336637" cy="301664"/>
                    <a:chOff x="5641654" y="3645849"/>
                    <a:chExt cx="336637" cy="301664"/>
                  </a:xfrm>
                </p:grpSpPr>
                <p:sp>
                  <p:nvSpPr>
                    <p:cNvPr id="315" name="Freeform: Shape 146">
                      <a:extLst>
                        <a:ext uri="{FF2B5EF4-FFF2-40B4-BE49-F238E27FC236}">
                          <a16:creationId xmlns:a16="http://schemas.microsoft.com/office/drawing/2014/main" id="{B0BDC297-3CAC-499A-B6EA-68702E4728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1654" y="3689775"/>
                      <a:ext cx="43968" cy="71261"/>
                    </a:xfrm>
                    <a:custGeom>
                      <a:avLst/>
                      <a:gdLst>
                        <a:gd name="connsiteX0" fmla="*/ 2955 w 43968"/>
                        <a:gd name="connsiteY0" fmla="*/ 34214 h 71261"/>
                        <a:gd name="connsiteX1" fmla="*/ 19434 w 43968"/>
                        <a:gd name="connsiteY1" fmla="*/ 8020 h 71261"/>
                        <a:gd name="connsiteX2" fmla="*/ 30387 w 43968"/>
                        <a:gd name="connsiteY2" fmla="*/ 496 h 71261"/>
                        <a:gd name="connsiteX3" fmla="*/ 42484 w 43968"/>
                        <a:gd name="connsiteY3" fmla="*/ 4020 h 71261"/>
                        <a:gd name="connsiteX4" fmla="*/ 38769 w 43968"/>
                        <a:gd name="connsiteY4" fmla="*/ 20593 h 71261"/>
                        <a:gd name="connsiteX5" fmla="*/ 27054 w 43968"/>
                        <a:gd name="connsiteY5" fmla="*/ 34595 h 71261"/>
                        <a:gd name="connsiteX6" fmla="*/ 26768 w 43968"/>
                        <a:gd name="connsiteY6" fmla="*/ 48311 h 71261"/>
                        <a:gd name="connsiteX7" fmla="*/ 27530 w 43968"/>
                        <a:gd name="connsiteY7" fmla="*/ 62027 h 71261"/>
                        <a:gd name="connsiteX8" fmla="*/ 4289 w 43968"/>
                        <a:gd name="connsiteY8" fmla="*/ 64980 h 71261"/>
                        <a:gd name="connsiteX9" fmla="*/ 2955 w 43968"/>
                        <a:gd name="connsiteY9" fmla="*/ 34214 h 712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3968" h="71261">
                          <a:moveTo>
                            <a:pt x="2955" y="34214"/>
                          </a:moveTo>
                          <a:cubicBezTo>
                            <a:pt x="6194" y="24308"/>
                            <a:pt x="12195" y="15450"/>
                            <a:pt x="19434" y="8020"/>
                          </a:cubicBezTo>
                          <a:cubicBezTo>
                            <a:pt x="22577" y="4782"/>
                            <a:pt x="26101" y="1734"/>
                            <a:pt x="30387" y="496"/>
                          </a:cubicBezTo>
                          <a:cubicBezTo>
                            <a:pt x="34674" y="-743"/>
                            <a:pt x="39912" y="305"/>
                            <a:pt x="42484" y="4020"/>
                          </a:cubicBezTo>
                          <a:cubicBezTo>
                            <a:pt x="45913" y="9068"/>
                            <a:pt x="42865" y="16117"/>
                            <a:pt x="38769" y="20593"/>
                          </a:cubicBezTo>
                          <a:cubicBezTo>
                            <a:pt x="34579" y="25070"/>
                            <a:pt x="29244" y="28880"/>
                            <a:pt x="27054" y="34595"/>
                          </a:cubicBezTo>
                          <a:cubicBezTo>
                            <a:pt x="25434" y="38881"/>
                            <a:pt x="26006" y="43739"/>
                            <a:pt x="26768" y="48311"/>
                          </a:cubicBezTo>
                          <a:cubicBezTo>
                            <a:pt x="27530" y="52883"/>
                            <a:pt x="28387" y="57550"/>
                            <a:pt x="27530" y="62027"/>
                          </a:cubicBezTo>
                          <a:cubicBezTo>
                            <a:pt x="25053" y="74695"/>
                            <a:pt x="11147" y="72981"/>
                            <a:pt x="4289" y="64980"/>
                          </a:cubicBezTo>
                          <a:cubicBezTo>
                            <a:pt x="-2474" y="57265"/>
                            <a:pt x="98" y="42977"/>
                            <a:pt x="2955" y="34214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6" name="Freeform: Shape 147">
                      <a:extLst>
                        <a:ext uri="{FF2B5EF4-FFF2-40B4-BE49-F238E27FC236}">
                          <a16:creationId xmlns:a16="http://schemas.microsoft.com/office/drawing/2014/main" id="{34B886AE-28AC-4156-9162-968145A22E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9748" y="3859777"/>
                      <a:ext cx="40185" cy="43259"/>
                    </a:xfrm>
                    <a:custGeom>
                      <a:avLst/>
                      <a:gdLst>
                        <a:gd name="connsiteX0" fmla="*/ 12198 w 40185"/>
                        <a:gd name="connsiteY0" fmla="*/ 33947 h 43259"/>
                        <a:gd name="connsiteX1" fmla="*/ 1340 w 40185"/>
                        <a:gd name="connsiteY1" fmla="*/ 15468 h 43259"/>
                        <a:gd name="connsiteX2" fmla="*/ 197 w 40185"/>
                        <a:gd name="connsiteY2" fmla="*/ 6324 h 43259"/>
                        <a:gd name="connsiteX3" fmla="*/ 6198 w 40185"/>
                        <a:gd name="connsiteY3" fmla="*/ 38 h 43259"/>
                        <a:gd name="connsiteX4" fmla="*/ 15151 w 40185"/>
                        <a:gd name="connsiteY4" fmla="*/ 7658 h 43259"/>
                        <a:gd name="connsiteX5" fmla="*/ 20009 w 40185"/>
                        <a:gd name="connsiteY5" fmla="*/ 19278 h 43259"/>
                        <a:gd name="connsiteX6" fmla="*/ 28296 w 40185"/>
                        <a:gd name="connsiteY6" fmla="*/ 23850 h 43259"/>
                        <a:gd name="connsiteX7" fmla="*/ 36963 w 40185"/>
                        <a:gd name="connsiteY7" fmla="*/ 27756 h 43259"/>
                        <a:gd name="connsiteX8" fmla="*/ 31344 w 40185"/>
                        <a:gd name="connsiteY8" fmla="*/ 42996 h 43259"/>
                        <a:gd name="connsiteX9" fmla="*/ 12198 w 40185"/>
                        <a:gd name="connsiteY9" fmla="*/ 33947 h 43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0185" h="43259">
                          <a:moveTo>
                            <a:pt x="12198" y="33947"/>
                          </a:moveTo>
                          <a:cubicBezTo>
                            <a:pt x="7150" y="28803"/>
                            <a:pt x="3626" y="22326"/>
                            <a:pt x="1340" y="15468"/>
                          </a:cubicBezTo>
                          <a:cubicBezTo>
                            <a:pt x="387" y="12516"/>
                            <a:pt x="-375" y="9372"/>
                            <a:pt x="197" y="6324"/>
                          </a:cubicBezTo>
                          <a:cubicBezTo>
                            <a:pt x="768" y="3276"/>
                            <a:pt x="3150" y="419"/>
                            <a:pt x="6198" y="38"/>
                          </a:cubicBezTo>
                          <a:cubicBezTo>
                            <a:pt x="10389" y="-438"/>
                            <a:pt x="13722" y="3657"/>
                            <a:pt x="15151" y="7658"/>
                          </a:cubicBezTo>
                          <a:cubicBezTo>
                            <a:pt x="16580" y="11658"/>
                            <a:pt x="17151" y="16135"/>
                            <a:pt x="20009" y="19278"/>
                          </a:cubicBezTo>
                          <a:cubicBezTo>
                            <a:pt x="22200" y="21660"/>
                            <a:pt x="25248" y="22803"/>
                            <a:pt x="28296" y="23850"/>
                          </a:cubicBezTo>
                          <a:cubicBezTo>
                            <a:pt x="31344" y="24803"/>
                            <a:pt x="34487" y="25755"/>
                            <a:pt x="36963" y="27756"/>
                          </a:cubicBezTo>
                          <a:cubicBezTo>
                            <a:pt x="43917" y="33280"/>
                            <a:pt x="38487" y="41281"/>
                            <a:pt x="31344" y="42996"/>
                          </a:cubicBezTo>
                          <a:cubicBezTo>
                            <a:pt x="24581" y="44615"/>
                            <a:pt x="16580" y="38424"/>
                            <a:pt x="12198" y="33947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7" name="Freeform: Shape 148">
                      <a:extLst>
                        <a:ext uri="{FF2B5EF4-FFF2-40B4-BE49-F238E27FC236}">
                          <a16:creationId xmlns:a16="http://schemas.microsoft.com/office/drawing/2014/main" id="{CB97CD0D-4B54-46A1-8A4F-0D4290CE5A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27565" y="3645849"/>
                      <a:ext cx="155207" cy="66541"/>
                    </a:xfrm>
                    <a:custGeom>
                      <a:avLst/>
                      <a:gdLst>
                        <a:gd name="connsiteX0" fmla="*/ 7 w 155207"/>
                        <a:gd name="connsiteY0" fmla="*/ 48517 h 66541"/>
                        <a:gd name="connsiteX1" fmla="*/ 8960 w 155207"/>
                        <a:gd name="connsiteY1" fmla="*/ 29658 h 66541"/>
                        <a:gd name="connsiteX2" fmla="*/ 27534 w 155207"/>
                        <a:gd name="connsiteY2" fmla="*/ 18894 h 66541"/>
                        <a:gd name="connsiteX3" fmla="*/ 103639 w 155207"/>
                        <a:gd name="connsiteY3" fmla="*/ 606 h 66541"/>
                        <a:gd name="connsiteX4" fmla="*/ 130499 w 155207"/>
                        <a:gd name="connsiteY4" fmla="*/ 1559 h 66541"/>
                        <a:gd name="connsiteX5" fmla="*/ 152121 w 155207"/>
                        <a:gd name="connsiteY5" fmla="*/ 16513 h 66541"/>
                        <a:gd name="connsiteX6" fmla="*/ 150216 w 155207"/>
                        <a:gd name="connsiteY6" fmla="*/ 41659 h 66541"/>
                        <a:gd name="connsiteX7" fmla="*/ 114783 w 155207"/>
                        <a:gd name="connsiteY7" fmla="*/ 48612 h 66541"/>
                        <a:gd name="connsiteX8" fmla="*/ 50394 w 155207"/>
                        <a:gd name="connsiteY8" fmla="*/ 63376 h 66541"/>
                        <a:gd name="connsiteX9" fmla="*/ 7 w 155207"/>
                        <a:gd name="connsiteY9" fmla="*/ 48517 h 665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5207" h="66541">
                          <a:moveTo>
                            <a:pt x="7" y="48517"/>
                          </a:moveTo>
                          <a:cubicBezTo>
                            <a:pt x="-184" y="41373"/>
                            <a:pt x="3626" y="34515"/>
                            <a:pt x="8960" y="29658"/>
                          </a:cubicBezTo>
                          <a:cubicBezTo>
                            <a:pt x="14294" y="24800"/>
                            <a:pt x="20867" y="21657"/>
                            <a:pt x="27534" y="18894"/>
                          </a:cubicBezTo>
                          <a:cubicBezTo>
                            <a:pt x="51728" y="8798"/>
                            <a:pt x="77540" y="2988"/>
                            <a:pt x="103639" y="606"/>
                          </a:cubicBezTo>
                          <a:cubicBezTo>
                            <a:pt x="112592" y="-156"/>
                            <a:pt x="121736" y="-537"/>
                            <a:pt x="130499" y="1559"/>
                          </a:cubicBezTo>
                          <a:cubicBezTo>
                            <a:pt x="139262" y="3750"/>
                            <a:pt x="147644" y="8703"/>
                            <a:pt x="152121" y="16513"/>
                          </a:cubicBezTo>
                          <a:cubicBezTo>
                            <a:pt x="156598" y="24324"/>
                            <a:pt x="156407" y="35087"/>
                            <a:pt x="150216" y="41659"/>
                          </a:cubicBezTo>
                          <a:cubicBezTo>
                            <a:pt x="141644" y="50708"/>
                            <a:pt x="127166" y="48422"/>
                            <a:pt x="114783" y="48612"/>
                          </a:cubicBezTo>
                          <a:cubicBezTo>
                            <a:pt x="92495" y="48803"/>
                            <a:pt x="71825" y="58328"/>
                            <a:pt x="50394" y="63376"/>
                          </a:cubicBezTo>
                          <a:cubicBezTo>
                            <a:pt x="35535" y="66805"/>
                            <a:pt x="769" y="72520"/>
                            <a:pt x="7" y="48517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40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8" name="Freeform: Shape 149">
                      <a:extLst>
                        <a:ext uri="{FF2B5EF4-FFF2-40B4-BE49-F238E27FC236}">
                          <a16:creationId xmlns:a16="http://schemas.microsoft.com/office/drawing/2014/main" id="{C5BB8586-B7C5-4A11-98FB-7A35DBA484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6975" y="3756462"/>
                      <a:ext cx="61316" cy="123819"/>
                    </a:xfrm>
                    <a:custGeom>
                      <a:avLst/>
                      <a:gdLst>
                        <a:gd name="connsiteX0" fmla="*/ 16242 w 61316"/>
                        <a:gd name="connsiteY0" fmla="*/ 16200 h 123819"/>
                        <a:gd name="connsiteX1" fmla="*/ 32911 w 61316"/>
                        <a:gd name="connsiteY1" fmla="*/ 7 h 123819"/>
                        <a:gd name="connsiteX2" fmla="*/ 50627 w 61316"/>
                        <a:gd name="connsiteY2" fmla="*/ 13723 h 123819"/>
                        <a:gd name="connsiteX3" fmla="*/ 60057 w 61316"/>
                        <a:gd name="connsiteY3" fmla="*/ 68302 h 123819"/>
                        <a:gd name="connsiteX4" fmla="*/ 32053 w 61316"/>
                        <a:gd name="connsiteY4" fmla="*/ 116022 h 123819"/>
                        <a:gd name="connsiteX5" fmla="*/ 19004 w 61316"/>
                        <a:gd name="connsiteY5" fmla="*/ 123261 h 123819"/>
                        <a:gd name="connsiteX6" fmla="*/ 4812 w 61316"/>
                        <a:gd name="connsiteY6" fmla="*/ 120403 h 123819"/>
                        <a:gd name="connsiteX7" fmla="*/ 335 w 61316"/>
                        <a:gd name="connsiteY7" fmla="*/ 103544 h 123819"/>
                        <a:gd name="connsiteX8" fmla="*/ 14337 w 61316"/>
                        <a:gd name="connsiteY8" fmla="*/ 72969 h 123819"/>
                        <a:gd name="connsiteX9" fmla="*/ 20242 w 61316"/>
                        <a:gd name="connsiteY9" fmla="*/ 45346 h 123819"/>
                        <a:gd name="connsiteX10" fmla="*/ 16242 w 61316"/>
                        <a:gd name="connsiteY10" fmla="*/ 16200 h 1238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61316" h="123819">
                          <a:moveTo>
                            <a:pt x="16242" y="16200"/>
                          </a:moveTo>
                          <a:cubicBezTo>
                            <a:pt x="17671" y="7818"/>
                            <a:pt x="24433" y="-278"/>
                            <a:pt x="32911" y="7"/>
                          </a:cubicBezTo>
                          <a:cubicBezTo>
                            <a:pt x="40721" y="198"/>
                            <a:pt x="46722" y="6961"/>
                            <a:pt x="50627" y="13723"/>
                          </a:cubicBezTo>
                          <a:cubicBezTo>
                            <a:pt x="60057" y="30011"/>
                            <a:pt x="63391" y="49728"/>
                            <a:pt x="60057" y="68302"/>
                          </a:cubicBezTo>
                          <a:cubicBezTo>
                            <a:pt x="56723" y="86875"/>
                            <a:pt x="46531" y="104020"/>
                            <a:pt x="32053" y="116022"/>
                          </a:cubicBezTo>
                          <a:cubicBezTo>
                            <a:pt x="28148" y="119165"/>
                            <a:pt x="23862" y="122118"/>
                            <a:pt x="19004" y="123261"/>
                          </a:cubicBezTo>
                          <a:cubicBezTo>
                            <a:pt x="14146" y="124499"/>
                            <a:pt x="8527" y="123737"/>
                            <a:pt x="4812" y="120403"/>
                          </a:cubicBezTo>
                          <a:cubicBezTo>
                            <a:pt x="335" y="116403"/>
                            <a:pt x="-617" y="109545"/>
                            <a:pt x="335" y="103544"/>
                          </a:cubicBezTo>
                          <a:cubicBezTo>
                            <a:pt x="2145" y="92400"/>
                            <a:pt x="9003" y="82875"/>
                            <a:pt x="14337" y="72969"/>
                          </a:cubicBezTo>
                          <a:cubicBezTo>
                            <a:pt x="19099" y="64111"/>
                            <a:pt x="21481" y="55348"/>
                            <a:pt x="20242" y="45346"/>
                          </a:cubicBezTo>
                          <a:cubicBezTo>
                            <a:pt x="19004" y="35631"/>
                            <a:pt x="14623" y="26201"/>
                            <a:pt x="16242" y="16200"/>
                          </a:cubicBezTo>
                          <a:close/>
                        </a:path>
                      </a:pathLst>
                    </a:custGeom>
                    <a:solidFill>
                      <a:srgbClr val="727DB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9" name="Freeform: Shape 150">
                      <a:extLst>
                        <a:ext uri="{FF2B5EF4-FFF2-40B4-BE49-F238E27FC236}">
                          <a16:creationId xmlns:a16="http://schemas.microsoft.com/office/drawing/2014/main" id="{9075B55C-F681-45D6-BE64-59A7FB554C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6641" y="3652385"/>
                      <a:ext cx="38365" cy="57143"/>
                    </a:xfrm>
                    <a:custGeom>
                      <a:avLst/>
                      <a:gdLst>
                        <a:gd name="connsiteX0" fmla="*/ 3242 w 38365"/>
                        <a:gd name="connsiteY0" fmla="*/ 3691 h 57143"/>
                        <a:gd name="connsiteX1" fmla="*/ 19625 w 38365"/>
                        <a:gd name="connsiteY1" fmla="*/ 1405 h 57143"/>
                        <a:gd name="connsiteX2" fmla="*/ 32008 w 38365"/>
                        <a:gd name="connsiteY2" fmla="*/ 13502 h 57143"/>
                        <a:gd name="connsiteX3" fmla="*/ 37246 w 38365"/>
                        <a:gd name="connsiteY3" fmla="*/ 48077 h 57143"/>
                        <a:gd name="connsiteX4" fmla="*/ 29912 w 38365"/>
                        <a:gd name="connsiteY4" fmla="*/ 57126 h 57143"/>
                        <a:gd name="connsiteX5" fmla="*/ 23530 w 38365"/>
                        <a:gd name="connsiteY5" fmla="*/ 53983 h 57143"/>
                        <a:gd name="connsiteX6" fmla="*/ 20101 w 38365"/>
                        <a:gd name="connsiteY6" fmla="*/ 47506 h 57143"/>
                        <a:gd name="connsiteX7" fmla="*/ 6576 w 38365"/>
                        <a:gd name="connsiteY7" fmla="*/ 22550 h 57143"/>
                        <a:gd name="connsiteX8" fmla="*/ 3242 w 38365"/>
                        <a:gd name="connsiteY8" fmla="*/ 3691 h 571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65" h="57143">
                          <a:moveTo>
                            <a:pt x="3242" y="3691"/>
                          </a:moveTo>
                          <a:cubicBezTo>
                            <a:pt x="7433" y="-405"/>
                            <a:pt x="14291" y="-976"/>
                            <a:pt x="19625" y="1405"/>
                          </a:cubicBezTo>
                          <a:cubicBezTo>
                            <a:pt x="24959" y="3691"/>
                            <a:pt x="29055" y="8453"/>
                            <a:pt x="32008" y="13502"/>
                          </a:cubicBezTo>
                          <a:cubicBezTo>
                            <a:pt x="37913" y="23884"/>
                            <a:pt x="39818" y="36457"/>
                            <a:pt x="37246" y="48077"/>
                          </a:cubicBezTo>
                          <a:cubicBezTo>
                            <a:pt x="36294" y="52173"/>
                            <a:pt x="34103" y="56745"/>
                            <a:pt x="29912" y="57126"/>
                          </a:cubicBezTo>
                          <a:cubicBezTo>
                            <a:pt x="27436" y="57317"/>
                            <a:pt x="25054" y="55888"/>
                            <a:pt x="23530" y="53983"/>
                          </a:cubicBezTo>
                          <a:cubicBezTo>
                            <a:pt x="22006" y="52078"/>
                            <a:pt x="21054" y="49697"/>
                            <a:pt x="20101" y="47506"/>
                          </a:cubicBezTo>
                          <a:cubicBezTo>
                            <a:pt x="16577" y="39029"/>
                            <a:pt x="12386" y="29789"/>
                            <a:pt x="6576" y="22550"/>
                          </a:cubicBezTo>
                          <a:cubicBezTo>
                            <a:pt x="2194" y="16931"/>
                            <a:pt x="-3806" y="10835"/>
                            <a:pt x="3242" y="3691"/>
                          </a:cubicBezTo>
                          <a:close/>
                        </a:path>
                      </a:pathLst>
                    </a:custGeom>
                    <a:solidFill>
                      <a:srgbClr val="727DB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20" name="Freeform: Shape 151">
                      <a:extLst>
                        <a:ext uri="{FF2B5EF4-FFF2-40B4-BE49-F238E27FC236}">
                          <a16:creationId xmlns:a16="http://schemas.microsoft.com/office/drawing/2014/main" id="{A6925FFD-3E99-4ACB-9804-646FB91EC6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997" y="3917057"/>
                      <a:ext cx="42481" cy="29512"/>
                    </a:xfrm>
                    <a:custGeom>
                      <a:avLst/>
                      <a:gdLst>
                        <a:gd name="connsiteX0" fmla="*/ 39458 w 42481"/>
                        <a:gd name="connsiteY0" fmla="*/ 2289 h 29512"/>
                        <a:gd name="connsiteX1" fmla="*/ 41648 w 42481"/>
                        <a:gd name="connsiteY1" fmla="*/ 14576 h 29512"/>
                        <a:gd name="connsiteX2" fmla="*/ 32885 w 42481"/>
                        <a:gd name="connsiteY2" fmla="*/ 24101 h 29512"/>
                        <a:gd name="connsiteX3" fmla="*/ 7073 w 42481"/>
                        <a:gd name="connsiteY3" fmla="*/ 28864 h 29512"/>
                        <a:gd name="connsiteX4" fmla="*/ 24 w 42481"/>
                        <a:gd name="connsiteY4" fmla="*/ 23530 h 29512"/>
                        <a:gd name="connsiteX5" fmla="*/ 2215 w 42481"/>
                        <a:gd name="connsiteY5" fmla="*/ 18672 h 29512"/>
                        <a:gd name="connsiteX6" fmla="*/ 7073 w 42481"/>
                        <a:gd name="connsiteY6" fmla="*/ 15910 h 29512"/>
                        <a:gd name="connsiteX7" fmla="*/ 25551 w 42481"/>
                        <a:gd name="connsiteY7" fmla="*/ 5147 h 29512"/>
                        <a:gd name="connsiteX8" fmla="*/ 39458 w 42481"/>
                        <a:gd name="connsiteY8" fmla="*/ 2289 h 295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481" h="29512">
                          <a:moveTo>
                            <a:pt x="39458" y="2289"/>
                          </a:moveTo>
                          <a:cubicBezTo>
                            <a:pt x="42696" y="5337"/>
                            <a:pt x="43172" y="10481"/>
                            <a:pt x="41648" y="14576"/>
                          </a:cubicBezTo>
                          <a:cubicBezTo>
                            <a:pt x="40029" y="18672"/>
                            <a:pt x="36600" y="21815"/>
                            <a:pt x="32885" y="24101"/>
                          </a:cubicBezTo>
                          <a:cubicBezTo>
                            <a:pt x="25265" y="28864"/>
                            <a:pt x="15836" y="30578"/>
                            <a:pt x="7073" y="28864"/>
                          </a:cubicBezTo>
                          <a:cubicBezTo>
                            <a:pt x="4025" y="28292"/>
                            <a:pt x="500" y="26673"/>
                            <a:pt x="24" y="23530"/>
                          </a:cubicBezTo>
                          <a:cubicBezTo>
                            <a:pt x="-166" y="21720"/>
                            <a:pt x="786" y="19910"/>
                            <a:pt x="2215" y="18672"/>
                          </a:cubicBezTo>
                          <a:cubicBezTo>
                            <a:pt x="3644" y="17434"/>
                            <a:pt x="5358" y="16672"/>
                            <a:pt x="7073" y="15910"/>
                          </a:cubicBezTo>
                          <a:cubicBezTo>
                            <a:pt x="13359" y="13052"/>
                            <a:pt x="20217" y="9623"/>
                            <a:pt x="25551" y="5147"/>
                          </a:cubicBezTo>
                          <a:cubicBezTo>
                            <a:pt x="29552" y="1813"/>
                            <a:pt x="34028" y="-2854"/>
                            <a:pt x="39458" y="2289"/>
                          </a:cubicBezTo>
                          <a:close/>
                        </a:path>
                      </a:pathLst>
                    </a:custGeom>
                    <a:solidFill>
                      <a:srgbClr val="727DB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21" name="Freeform: Shape 152">
                      <a:extLst>
                        <a:ext uri="{FF2B5EF4-FFF2-40B4-BE49-F238E27FC236}">
                          <a16:creationId xmlns:a16="http://schemas.microsoft.com/office/drawing/2014/main" id="{F90A173C-FEF6-4F5E-8FFE-B7D704D3D3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38132" y="3894576"/>
                      <a:ext cx="99441" cy="52937"/>
                    </a:xfrm>
                    <a:custGeom>
                      <a:avLst/>
                      <a:gdLst>
                        <a:gd name="connsiteX0" fmla="*/ 99263 w 99441"/>
                        <a:gd name="connsiteY0" fmla="*/ 24104 h 52937"/>
                        <a:gd name="connsiteX1" fmla="*/ 85738 w 99441"/>
                        <a:gd name="connsiteY1" fmla="*/ 48202 h 52937"/>
                        <a:gd name="connsiteX2" fmla="*/ 57258 w 99441"/>
                        <a:gd name="connsiteY2" fmla="*/ 52393 h 52937"/>
                        <a:gd name="connsiteX3" fmla="*/ 6109 w 99441"/>
                        <a:gd name="connsiteY3" fmla="*/ 24294 h 52937"/>
                        <a:gd name="connsiteX4" fmla="*/ 1441 w 99441"/>
                        <a:gd name="connsiteY4" fmla="*/ 5340 h 52937"/>
                        <a:gd name="connsiteX5" fmla="*/ 12014 w 99441"/>
                        <a:gd name="connsiteY5" fmla="*/ 6 h 52937"/>
                        <a:gd name="connsiteX6" fmla="*/ 24111 w 99441"/>
                        <a:gd name="connsiteY6" fmla="*/ 2101 h 52937"/>
                        <a:gd name="connsiteX7" fmla="*/ 70879 w 99441"/>
                        <a:gd name="connsiteY7" fmla="*/ 9531 h 52937"/>
                        <a:gd name="connsiteX8" fmla="*/ 99263 w 99441"/>
                        <a:gd name="connsiteY8" fmla="*/ 24104 h 529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9441" h="52937">
                          <a:moveTo>
                            <a:pt x="99263" y="24104"/>
                          </a:moveTo>
                          <a:cubicBezTo>
                            <a:pt x="100597" y="33819"/>
                            <a:pt x="94310" y="43440"/>
                            <a:pt x="85738" y="48202"/>
                          </a:cubicBezTo>
                          <a:cubicBezTo>
                            <a:pt x="77260" y="52965"/>
                            <a:pt x="66878" y="53631"/>
                            <a:pt x="57258" y="52393"/>
                          </a:cubicBezTo>
                          <a:cubicBezTo>
                            <a:pt x="37541" y="49821"/>
                            <a:pt x="18872" y="39630"/>
                            <a:pt x="6109" y="24294"/>
                          </a:cubicBezTo>
                          <a:cubicBezTo>
                            <a:pt x="1632" y="18960"/>
                            <a:pt x="-2178" y="11245"/>
                            <a:pt x="1441" y="5340"/>
                          </a:cubicBezTo>
                          <a:cubicBezTo>
                            <a:pt x="3632" y="1815"/>
                            <a:pt x="7918" y="196"/>
                            <a:pt x="12014" y="6"/>
                          </a:cubicBezTo>
                          <a:cubicBezTo>
                            <a:pt x="16110" y="-90"/>
                            <a:pt x="20110" y="1053"/>
                            <a:pt x="24111" y="2101"/>
                          </a:cubicBezTo>
                          <a:cubicBezTo>
                            <a:pt x="38970" y="6006"/>
                            <a:pt x="55448" y="9721"/>
                            <a:pt x="70879" y="9531"/>
                          </a:cubicBezTo>
                          <a:cubicBezTo>
                            <a:pt x="82785" y="9340"/>
                            <a:pt x="96977" y="7530"/>
                            <a:pt x="99263" y="24104"/>
                          </a:cubicBezTo>
                          <a:close/>
                        </a:path>
                      </a:pathLst>
                    </a:custGeom>
                    <a:solidFill>
                      <a:srgbClr val="727DB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</p:grpSp>
      </p:grpSp>
      <p:pic>
        <p:nvPicPr>
          <p:cNvPr id="374" name="صورة 373">
            <a:extLst>
              <a:ext uri="{FF2B5EF4-FFF2-40B4-BE49-F238E27FC236}">
                <a16:creationId xmlns:a16="http://schemas.microsoft.com/office/drawing/2014/main" id="{0C969F8D-9350-4065-A048-2E2157C9C3C9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457" y="3129738"/>
            <a:ext cx="2750052" cy="1302158"/>
          </a:xfrm>
          <a:prstGeom prst="rect">
            <a:avLst/>
          </a:prstGeom>
        </p:spPr>
      </p:pic>
      <p:pic>
        <p:nvPicPr>
          <p:cNvPr id="375" name="صورة 374">
            <a:extLst>
              <a:ext uri="{FF2B5EF4-FFF2-40B4-BE49-F238E27FC236}">
                <a16:creationId xmlns:a16="http://schemas.microsoft.com/office/drawing/2014/main" id="{67187F91-1D57-44E4-863A-25ABA142A67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2759" y="3123687"/>
            <a:ext cx="3047387" cy="12980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4644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">
            <a:extLst>
              <a:ext uri="{FF2B5EF4-FFF2-40B4-BE49-F238E27FC236}">
                <a16:creationId xmlns:a16="http://schemas.microsoft.com/office/drawing/2014/main" id="{0144B71B-55E7-4B5F-93C6-48511AB30B0B}"/>
              </a:ext>
            </a:extLst>
          </p:cNvPr>
          <p:cNvGrpSpPr/>
          <p:nvPr/>
        </p:nvGrpSpPr>
        <p:grpSpPr>
          <a:xfrm rot="1042801">
            <a:off x="-455542" y="617003"/>
            <a:ext cx="2909893" cy="4594670"/>
            <a:chOff x="4767257" y="1200122"/>
            <a:chExt cx="2728589" cy="448992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AE53CD7-45D2-458B-99CC-2D65B4A6BD90}"/>
                </a:ext>
              </a:extLst>
            </p:cNvPr>
            <p:cNvSpPr/>
            <p:nvPr/>
          </p:nvSpPr>
          <p:spPr>
            <a:xfrm>
              <a:off x="4826221" y="1221128"/>
              <a:ext cx="795146" cy="1135261"/>
            </a:xfrm>
            <a:custGeom>
              <a:avLst/>
              <a:gdLst>
                <a:gd name="connsiteX0" fmla="*/ 61055 w 795146"/>
                <a:gd name="connsiteY0" fmla="*/ 1135262 h 1135261"/>
                <a:gd name="connsiteX1" fmla="*/ 0 w 795146"/>
                <a:gd name="connsiteY1" fmla="*/ 1108592 h 1135261"/>
                <a:gd name="connsiteX2" fmla="*/ 375190 w 795146"/>
                <a:gd name="connsiteY2" fmla="*/ 205526 h 1135261"/>
                <a:gd name="connsiteX3" fmla="*/ 622554 w 795146"/>
                <a:gd name="connsiteY3" fmla="*/ 834 h 1135261"/>
                <a:gd name="connsiteX4" fmla="*/ 626459 w 795146"/>
                <a:gd name="connsiteY4" fmla="*/ 1501 h 1135261"/>
                <a:gd name="connsiteX5" fmla="*/ 795147 w 795146"/>
                <a:gd name="connsiteY5" fmla="*/ 41506 h 1135261"/>
                <a:gd name="connsiteX6" fmla="*/ 779812 w 795146"/>
                <a:gd name="connsiteY6" fmla="*/ 106371 h 1135261"/>
                <a:gd name="connsiteX7" fmla="*/ 613505 w 795146"/>
                <a:gd name="connsiteY7" fmla="*/ 66938 h 1135261"/>
                <a:gd name="connsiteX8" fmla="*/ 438817 w 795146"/>
                <a:gd name="connsiteY8" fmla="*/ 225338 h 1135261"/>
                <a:gd name="connsiteX9" fmla="*/ 61055 w 795146"/>
                <a:gd name="connsiteY9" fmla="*/ 1135262 h 1135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5146" h="1135261">
                  <a:moveTo>
                    <a:pt x="61055" y="1135262"/>
                  </a:moveTo>
                  <a:lnTo>
                    <a:pt x="0" y="1108592"/>
                  </a:lnTo>
                  <a:cubicBezTo>
                    <a:pt x="122301" y="828747"/>
                    <a:pt x="333661" y="339257"/>
                    <a:pt x="375190" y="205526"/>
                  </a:cubicBezTo>
                  <a:cubicBezTo>
                    <a:pt x="430435" y="27695"/>
                    <a:pt x="561118" y="-6119"/>
                    <a:pt x="622554" y="834"/>
                  </a:cubicBezTo>
                  <a:lnTo>
                    <a:pt x="626459" y="1501"/>
                  </a:lnTo>
                  <a:lnTo>
                    <a:pt x="795147" y="41506"/>
                  </a:lnTo>
                  <a:lnTo>
                    <a:pt x="779812" y="106371"/>
                  </a:lnTo>
                  <a:lnTo>
                    <a:pt x="613505" y="66938"/>
                  </a:lnTo>
                  <a:cubicBezTo>
                    <a:pt x="598837" y="66080"/>
                    <a:pt x="488442" y="65509"/>
                    <a:pt x="438817" y="225338"/>
                  </a:cubicBezTo>
                  <a:cubicBezTo>
                    <a:pt x="398526" y="355259"/>
                    <a:pt x="211169" y="791885"/>
                    <a:pt x="61055" y="113526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99C098C-5849-4FB2-8B25-2F724E28F367}"/>
                </a:ext>
              </a:extLst>
            </p:cNvPr>
            <p:cNvSpPr/>
            <p:nvPr/>
          </p:nvSpPr>
          <p:spPr>
            <a:xfrm>
              <a:off x="6083426" y="1455324"/>
              <a:ext cx="394609" cy="1447514"/>
            </a:xfrm>
            <a:custGeom>
              <a:avLst/>
              <a:gdLst>
                <a:gd name="connsiteX0" fmla="*/ 64484 w 394609"/>
                <a:gd name="connsiteY0" fmla="*/ 1447514 h 1447514"/>
                <a:gd name="connsiteX1" fmla="*/ 0 w 394609"/>
                <a:gd name="connsiteY1" fmla="*/ 1430560 h 1447514"/>
                <a:gd name="connsiteX2" fmla="*/ 303848 w 394609"/>
                <a:gd name="connsiteY2" fmla="*/ 370046 h 1447514"/>
                <a:gd name="connsiteX3" fmla="*/ 272129 w 394609"/>
                <a:gd name="connsiteY3" fmla="*/ 136398 h 1447514"/>
                <a:gd name="connsiteX4" fmla="*/ 119634 w 394609"/>
                <a:gd name="connsiteY4" fmla="*/ 59531 h 1447514"/>
                <a:gd name="connsiteX5" fmla="*/ 149638 w 394609"/>
                <a:gd name="connsiteY5" fmla="*/ 0 h 1447514"/>
                <a:gd name="connsiteX6" fmla="*/ 307943 w 394609"/>
                <a:gd name="connsiteY6" fmla="*/ 80010 h 1447514"/>
                <a:gd name="connsiteX7" fmla="*/ 365379 w 394609"/>
                <a:gd name="connsiteY7" fmla="*/ 395954 h 1447514"/>
                <a:gd name="connsiteX8" fmla="*/ 64484 w 394609"/>
                <a:gd name="connsiteY8" fmla="*/ 1447514 h 144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609" h="1447514">
                  <a:moveTo>
                    <a:pt x="64484" y="1447514"/>
                  </a:moveTo>
                  <a:lnTo>
                    <a:pt x="0" y="1430560"/>
                  </a:lnTo>
                  <a:cubicBezTo>
                    <a:pt x="88011" y="1094994"/>
                    <a:pt x="244507" y="511016"/>
                    <a:pt x="303848" y="370046"/>
                  </a:cubicBezTo>
                  <a:cubicBezTo>
                    <a:pt x="368522" y="216408"/>
                    <a:pt x="284607" y="145828"/>
                    <a:pt x="272129" y="136398"/>
                  </a:cubicBezTo>
                  <a:lnTo>
                    <a:pt x="119634" y="59531"/>
                  </a:lnTo>
                  <a:lnTo>
                    <a:pt x="149638" y="0"/>
                  </a:lnTo>
                  <a:lnTo>
                    <a:pt x="307943" y="80010"/>
                  </a:lnTo>
                  <a:cubicBezTo>
                    <a:pt x="359378" y="114205"/>
                    <a:pt x="437674" y="224219"/>
                    <a:pt x="365379" y="395954"/>
                  </a:cubicBezTo>
                  <a:cubicBezTo>
                    <a:pt x="305372" y="538258"/>
                    <a:pt x="134969" y="1178719"/>
                    <a:pt x="64484" y="144751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27B4255-32B6-4303-9111-5208807E6795}"/>
                </a:ext>
              </a:extLst>
            </p:cNvPr>
            <p:cNvSpPr/>
            <p:nvPr/>
          </p:nvSpPr>
          <p:spPr>
            <a:xfrm>
              <a:off x="6083426" y="2695194"/>
              <a:ext cx="116014" cy="207644"/>
            </a:xfrm>
            <a:custGeom>
              <a:avLst/>
              <a:gdLst>
                <a:gd name="connsiteX0" fmla="*/ 50387 w 116014"/>
                <a:gd name="connsiteY0" fmla="*/ 0 h 207644"/>
                <a:gd name="connsiteX1" fmla="*/ 0 w 116014"/>
                <a:gd name="connsiteY1" fmla="*/ 190690 h 207644"/>
                <a:gd name="connsiteX2" fmla="*/ 64484 w 116014"/>
                <a:gd name="connsiteY2" fmla="*/ 207645 h 207644"/>
                <a:gd name="connsiteX3" fmla="*/ 116015 w 116014"/>
                <a:gd name="connsiteY3" fmla="*/ 12859 h 207644"/>
                <a:gd name="connsiteX4" fmla="*/ 50387 w 116014"/>
                <a:gd name="connsiteY4" fmla="*/ 0 h 20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014" h="207644">
                  <a:moveTo>
                    <a:pt x="50387" y="0"/>
                  </a:moveTo>
                  <a:cubicBezTo>
                    <a:pt x="32099" y="68485"/>
                    <a:pt x="15050" y="133255"/>
                    <a:pt x="0" y="190690"/>
                  </a:cubicBezTo>
                  <a:lnTo>
                    <a:pt x="64484" y="207645"/>
                  </a:lnTo>
                  <a:cubicBezTo>
                    <a:pt x="78296" y="154876"/>
                    <a:pt x="96012" y="87725"/>
                    <a:pt x="116015" y="12859"/>
                  </a:cubicBezTo>
                  <a:lnTo>
                    <a:pt x="50387" y="0"/>
                  </a:lnTo>
                  <a:close/>
                </a:path>
              </a:pathLst>
            </a:custGeom>
            <a:solidFill>
              <a:srgbClr val="C1C0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55225E5-42CF-4D58-A3E4-3DDB32F801F2}"/>
                </a:ext>
              </a:extLst>
            </p:cNvPr>
            <p:cNvSpPr/>
            <p:nvPr/>
          </p:nvSpPr>
          <p:spPr>
            <a:xfrm>
              <a:off x="4826126" y="2209133"/>
              <a:ext cx="115538" cy="147256"/>
            </a:xfrm>
            <a:custGeom>
              <a:avLst/>
              <a:gdLst>
                <a:gd name="connsiteX0" fmla="*/ 52578 w 115538"/>
                <a:gd name="connsiteY0" fmla="*/ 0 h 147256"/>
                <a:gd name="connsiteX1" fmla="*/ 0 w 115538"/>
                <a:gd name="connsiteY1" fmla="*/ 120586 h 147256"/>
                <a:gd name="connsiteX2" fmla="*/ 61055 w 115538"/>
                <a:gd name="connsiteY2" fmla="*/ 147256 h 147256"/>
                <a:gd name="connsiteX3" fmla="*/ 115538 w 115538"/>
                <a:gd name="connsiteY3" fmla="*/ 22288 h 147256"/>
                <a:gd name="connsiteX4" fmla="*/ 52578 w 115538"/>
                <a:gd name="connsiteY4" fmla="*/ 0 h 14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538" h="147256">
                  <a:moveTo>
                    <a:pt x="52578" y="0"/>
                  </a:moveTo>
                  <a:cubicBezTo>
                    <a:pt x="33909" y="42958"/>
                    <a:pt x="16193" y="83629"/>
                    <a:pt x="0" y="120586"/>
                  </a:cubicBezTo>
                  <a:lnTo>
                    <a:pt x="61055" y="147256"/>
                  </a:lnTo>
                  <a:cubicBezTo>
                    <a:pt x="78772" y="106680"/>
                    <a:pt x="97060" y="64770"/>
                    <a:pt x="115538" y="22288"/>
                  </a:cubicBezTo>
                  <a:lnTo>
                    <a:pt x="52578" y="0"/>
                  </a:lnTo>
                  <a:close/>
                </a:path>
              </a:pathLst>
            </a:custGeom>
            <a:solidFill>
              <a:srgbClr val="C1C0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645CB4D-8548-4F58-B384-DDBE294A54D7}"/>
                </a:ext>
              </a:extLst>
            </p:cNvPr>
            <p:cNvSpPr/>
            <p:nvPr/>
          </p:nvSpPr>
          <p:spPr>
            <a:xfrm>
              <a:off x="4784692" y="3165348"/>
              <a:ext cx="2408206" cy="2497178"/>
            </a:xfrm>
            <a:custGeom>
              <a:avLst/>
              <a:gdLst>
                <a:gd name="connsiteX0" fmla="*/ 940213 w 2408206"/>
                <a:gd name="connsiteY0" fmla="*/ 2496788 h 2497178"/>
                <a:gd name="connsiteX1" fmla="*/ 541878 w 2408206"/>
                <a:gd name="connsiteY1" fmla="*/ 2421255 h 2497178"/>
                <a:gd name="connsiteX2" fmla="*/ 76677 w 2408206"/>
                <a:gd name="connsiteY2" fmla="*/ 1989296 h 2497178"/>
                <a:gd name="connsiteX3" fmla="*/ 106966 w 2408206"/>
                <a:gd name="connsiteY3" fmla="*/ 912209 h 2497178"/>
                <a:gd name="connsiteX4" fmla="*/ 432340 w 2408206"/>
                <a:gd name="connsiteY4" fmla="*/ 0 h 2497178"/>
                <a:gd name="connsiteX5" fmla="*/ 536163 w 2408206"/>
                <a:gd name="connsiteY5" fmla="*/ 47720 h 2497178"/>
                <a:gd name="connsiteX6" fmla="*/ 217552 w 2408206"/>
                <a:gd name="connsiteY6" fmla="*/ 940784 h 2497178"/>
                <a:gd name="connsiteX7" fmla="*/ 181738 w 2408206"/>
                <a:gd name="connsiteY7" fmla="*/ 1944433 h 2497178"/>
                <a:gd name="connsiteX8" fmla="*/ 582835 w 2408206"/>
                <a:gd name="connsiteY8" fmla="*/ 2314480 h 2497178"/>
                <a:gd name="connsiteX9" fmla="*/ 1452468 w 2408206"/>
                <a:gd name="connsiteY9" fmla="*/ 2282381 h 2497178"/>
                <a:gd name="connsiteX10" fmla="*/ 1461517 w 2408206"/>
                <a:gd name="connsiteY10" fmla="*/ 2278190 h 2497178"/>
                <a:gd name="connsiteX11" fmla="*/ 2408207 w 2408206"/>
                <a:gd name="connsiteY11" fmla="*/ 2184559 h 2497178"/>
                <a:gd name="connsiteX12" fmla="*/ 2362677 w 2408206"/>
                <a:gd name="connsiteY12" fmla="*/ 2289429 h 2497178"/>
                <a:gd name="connsiteX13" fmla="*/ 1509523 w 2408206"/>
                <a:gd name="connsiteY13" fmla="*/ 2381917 h 2497178"/>
                <a:gd name="connsiteX14" fmla="*/ 1500474 w 2408206"/>
                <a:gd name="connsiteY14" fmla="*/ 2386108 h 2497178"/>
                <a:gd name="connsiteX15" fmla="*/ 940213 w 2408206"/>
                <a:gd name="connsiteY15" fmla="*/ 2496788 h 249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08206" h="2497178">
                  <a:moveTo>
                    <a:pt x="940213" y="2496788"/>
                  </a:moveTo>
                  <a:cubicBezTo>
                    <a:pt x="801053" y="2493455"/>
                    <a:pt x="664179" y="2468404"/>
                    <a:pt x="541878" y="2421255"/>
                  </a:cubicBezTo>
                  <a:cubicBezTo>
                    <a:pt x="321660" y="2336483"/>
                    <a:pt x="160878" y="2187035"/>
                    <a:pt x="76677" y="1989296"/>
                  </a:cubicBezTo>
                  <a:cubicBezTo>
                    <a:pt x="-65817" y="1654397"/>
                    <a:pt x="17622" y="1257776"/>
                    <a:pt x="106966" y="912209"/>
                  </a:cubicBezTo>
                  <a:cubicBezTo>
                    <a:pt x="187262" y="601980"/>
                    <a:pt x="296704" y="295084"/>
                    <a:pt x="432340" y="0"/>
                  </a:cubicBezTo>
                  <a:lnTo>
                    <a:pt x="536163" y="47720"/>
                  </a:lnTo>
                  <a:cubicBezTo>
                    <a:pt x="403384" y="336613"/>
                    <a:pt x="296133" y="637127"/>
                    <a:pt x="217552" y="940784"/>
                  </a:cubicBezTo>
                  <a:cubicBezTo>
                    <a:pt x="132874" y="1268063"/>
                    <a:pt x="53245" y="1642586"/>
                    <a:pt x="181738" y="1944433"/>
                  </a:cubicBezTo>
                  <a:cubicBezTo>
                    <a:pt x="253556" y="2113121"/>
                    <a:pt x="392240" y="2241042"/>
                    <a:pt x="582835" y="2314480"/>
                  </a:cubicBezTo>
                  <a:cubicBezTo>
                    <a:pt x="847916" y="2416588"/>
                    <a:pt x="1189292" y="2404015"/>
                    <a:pt x="1452468" y="2282381"/>
                  </a:cubicBezTo>
                  <a:lnTo>
                    <a:pt x="1461517" y="2278190"/>
                  </a:lnTo>
                  <a:cubicBezTo>
                    <a:pt x="1788320" y="2127028"/>
                    <a:pt x="2024540" y="2017871"/>
                    <a:pt x="2408207" y="2184559"/>
                  </a:cubicBezTo>
                  <a:lnTo>
                    <a:pt x="2362677" y="2289429"/>
                  </a:lnTo>
                  <a:cubicBezTo>
                    <a:pt x="2025968" y="2143125"/>
                    <a:pt x="1831563" y="2233041"/>
                    <a:pt x="1509523" y="2381917"/>
                  </a:cubicBezTo>
                  <a:lnTo>
                    <a:pt x="1500474" y="2386108"/>
                  </a:lnTo>
                  <a:cubicBezTo>
                    <a:pt x="1331786" y="2464213"/>
                    <a:pt x="1133857" y="2501456"/>
                    <a:pt x="940213" y="2496788"/>
                  </a:cubicBezTo>
                  <a:close/>
                </a:path>
              </a:pathLst>
            </a:custGeom>
            <a:solidFill>
              <a:srgbClr val="2854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F76436A-8617-432B-BEA0-F09548527A53}"/>
                </a:ext>
              </a:extLst>
            </p:cNvPr>
            <p:cNvSpPr/>
            <p:nvPr/>
          </p:nvSpPr>
          <p:spPr>
            <a:xfrm>
              <a:off x="4870350" y="3244215"/>
              <a:ext cx="2225203" cy="2322409"/>
            </a:xfrm>
            <a:custGeom>
              <a:avLst/>
              <a:gdLst>
                <a:gd name="connsiteX0" fmla="*/ 2211678 w 2225203"/>
                <a:gd name="connsiteY0" fmla="*/ 2099596 h 2322409"/>
                <a:gd name="connsiteX1" fmla="*/ 2225203 w 2225203"/>
                <a:gd name="connsiteY1" fmla="*/ 2068354 h 2322409"/>
                <a:gd name="connsiteX2" fmla="*/ 1375859 w 2225203"/>
                <a:gd name="connsiteY2" fmla="*/ 2199418 h 2322409"/>
                <a:gd name="connsiteX3" fmla="*/ 1366810 w 2225203"/>
                <a:gd name="connsiteY3" fmla="*/ 2203609 h 2322409"/>
                <a:gd name="connsiteX4" fmla="*/ 497178 w 2225203"/>
                <a:gd name="connsiteY4" fmla="*/ 2235708 h 2322409"/>
                <a:gd name="connsiteX5" fmla="*/ 96080 w 2225203"/>
                <a:gd name="connsiteY5" fmla="*/ 1865662 h 2322409"/>
                <a:gd name="connsiteX6" fmla="*/ 131894 w 2225203"/>
                <a:gd name="connsiteY6" fmla="*/ 862013 h 2322409"/>
                <a:gd name="connsiteX7" fmla="*/ 431550 w 2225203"/>
                <a:gd name="connsiteY7" fmla="*/ 10763 h 2322409"/>
                <a:gd name="connsiteX8" fmla="*/ 408214 w 2225203"/>
                <a:gd name="connsiteY8" fmla="*/ 0 h 2322409"/>
                <a:gd name="connsiteX9" fmla="*/ 102461 w 2225203"/>
                <a:gd name="connsiteY9" fmla="*/ 872299 h 2322409"/>
                <a:gd name="connsiteX10" fmla="*/ 71219 w 2225203"/>
                <a:gd name="connsiteY10" fmla="*/ 1864805 h 2322409"/>
                <a:gd name="connsiteX11" fmla="*/ 491748 w 2225203"/>
                <a:gd name="connsiteY11" fmla="*/ 2253710 h 2322409"/>
                <a:gd name="connsiteX12" fmla="*/ 853317 w 2225203"/>
                <a:gd name="connsiteY12" fmla="*/ 2322005 h 2322409"/>
                <a:gd name="connsiteX13" fmla="*/ 1371382 w 2225203"/>
                <a:gd name="connsiteY13" fmla="*/ 2221992 h 2322409"/>
                <a:gd name="connsiteX14" fmla="*/ 1379859 w 2225203"/>
                <a:gd name="connsiteY14" fmla="*/ 2218087 h 2322409"/>
                <a:gd name="connsiteX15" fmla="*/ 2211678 w 2225203"/>
                <a:gd name="connsiteY15" fmla="*/ 2099596 h 232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5203" h="2322409">
                  <a:moveTo>
                    <a:pt x="2211678" y="2099596"/>
                  </a:moveTo>
                  <a:lnTo>
                    <a:pt x="2225203" y="2068354"/>
                  </a:lnTo>
                  <a:cubicBezTo>
                    <a:pt x="1896972" y="1958626"/>
                    <a:pt x="1674182" y="2061496"/>
                    <a:pt x="1375859" y="2199418"/>
                  </a:cubicBezTo>
                  <a:lnTo>
                    <a:pt x="1366810" y="2203609"/>
                  </a:lnTo>
                  <a:cubicBezTo>
                    <a:pt x="1103634" y="2325243"/>
                    <a:pt x="762354" y="2337911"/>
                    <a:pt x="497178" y="2235708"/>
                  </a:cubicBezTo>
                  <a:cubicBezTo>
                    <a:pt x="306582" y="2162270"/>
                    <a:pt x="167803" y="2034349"/>
                    <a:pt x="96080" y="1865662"/>
                  </a:cubicBezTo>
                  <a:cubicBezTo>
                    <a:pt x="-32413" y="1563814"/>
                    <a:pt x="47216" y="1189291"/>
                    <a:pt x="131894" y="862013"/>
                  </a:cubicBezTo>
                  <a:cubicBezTo>
                    <a:pt x="206665" y="572929"/>
                    <a:pt x="307439" y="286798"/>
                    <a:pt x="431550" y="10763"/>
                  </a:cubicBezTo>
                  <a:lnTo>
                    <a:pt x="408214" y="0"/>
                  </a:lnTo>
                  <a:cubicBezTo>
                    <a:pt x="280674" y="277559"/>
                    <a:pt x="177995" y="580454"/>
                    <a:pt x="102461" y="872299"/>
                  </a:cubicBezTo>
                  <a:cubicBezTo>
                    <a:pt x="18356" y="1197292"/>
                    <a:pt x="-62797" y="1549813"/>
                    <a:pt x="71219" y="1864805"/>
                  </a:cubicBezTo>
                  <a:cubicBezTo>
                    <a:pt x="150372" y="2050828"/>
                    <a:pt x="284675" y="2173986"/>
                    <a:pt x="491748" y="2253710"/>
                  </a:cubicBezTo>
                  <a:cubicBezTo>
                    <a:pt x="606810" y="2298001"/>
                    <a:pt x="722444" y="2318861"/>
                    <a:pt x="853317" y="2322005"/>
                  </a:cubicBezTo>
                  <a:cubicBezTo>
                    <a:pt x="1035531" y="2326386"/>
                    <a:pt x="1212696" y="2295334"/>
                    <a:pt x="1371382" y="2221992"/>
                  </a:cubicBezTo>
                  <a:lnTo>
                    <a:pt x="1379859" y="2218087"/>
                  </a:lnTo>
                  <a:cubicBezTo>
                    <a:pt x="1682945" y="2078069"/>
                    <a:pt x="1890780" y="1979200"/>
                    <a:pt x="2211678" y="2099596"/>
                  </a:cubicBezTo>
                  <a:close/>
                </a:path>
              </a:pathLst>
            </a:custGeom>
            <a:solidFill>
              <a:srgbClr val="306F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8F0B888-9DBD-459A-8893-F80C0689924C}"/>
                </a:ext>
              </a:extLst>
            </p:cNvPr>
            <p:cNvSpPr/>
            <p:nvPr/>
          </p:nvSpPr>
          <p:spPr>
            <a:xfrm>
              <a:off x="5524662" y="1200122"/>
              <a:ext cx="205896" cy="181030"/>
            </a:xfrm>
            <a:custGeom>
              <a:avLst/>
              <a:gdLst>
                <a:gd name="connsiteX0" fmla="*/ 151761 w 205896"/>
                <a:gd name="connsiteY0" fmla="*/ 17268 h 181030"/>
                <a:gd name="connsiteX1" fmla="*/ 98040 w 205896"/>
                <a:gd name="connsiteY1" fmla="*/ 2599 h 181030"/>
                <a:gd name="connsiteX2" fmla="*/ 7933 w 205896"/>
                <a:gd name="connsiteY2" fmla="*/ 54130 h 181030"/>
                <a:gd name="connsiteX3" fmla="*/ 2599 w 205896"/>
                <a:gd name="connsiteY3" fmla="*/ 73656 h 181030"/>
                <a:gd name="connsiteX4" fmla="*/ 54130 w 205896"/>
                <a:gd name="connsiteY4" fmla="*/ 163762 h 181030"/>
                <a:gd name="connsiteX5" fmla="*/ 107851 w 205896"/>
                <a:gd name="connsiteY5" fmla="*/ 178431 h 181030"/>
                <a:gd name="connsiteX6" fmla="*/ 197957 w 205896"/>
                <a:gd name="connsiteY6" fmla="*/ 126901 h 181030"/>
                <a:gd name="connsiteX7" fmla="*/ 203291 w 205896"/>
                <a:gd name="connsiteY7" fmla="*/ 107374 h 181030"/>
                <a:gd name="connsiteX8" fmla="*/ 151761 w 205896"/>
                <a:gd name="connsiteY8" fmla="*/ 17268 h 18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896" h="181030">
                  <a:moveTo>
                    <a:pt x="151761" y="17268"/>
                  </a:moveTo>
                  <a:lnTo>
                    <a:pt x="98040" y="2599"/>
                  </a:lnTo>
                  <a:cubicBezTo>
                    <a:pt x="58892" y="-8069"/>
                    <a:pt x="18601" y="15077"/>
                    <a:pt x="7933" y="54130"/>
                  </a:cubicBezTo>
                  <a:lnTo>
                    <a:pt x="2599" y="73656"/>
                  </a:lnTo>
                  <a:cubicBezTo>
                    <a:pt x="-8069" y="112804"/>
                    <a:pt x="15077" y="153094"/>
                    <a:pt x="54130" y="163762"/>
                  </a:cubicBezTo>
                  <a:lnTo>
                    <a:pt x="107851" y="178431"/>
                  </a:lnTo>
                  <a:cubicBezTo>
                    <a:pt x="146998" y="189099"/>
                    <a:pt x="187289" y="165953"/>
                    <a:pt x="197957" y="126901"/>
                  </a:cubicBezTo>
                  <a:lnTo>
                    <a:pt x="203291" y="107374"/>
                  </a:lnTo>
                  <a:cubicBezTo>
                    <a:pt x="213959" y="68227"/>
                    <a:pt x="190909" y="27936"/>
                    <a:pt x="151761" y="17268"/>
                  </a:cubicBez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251E050-3271-456F-8584-B19F2FEE793B}"/>
                </a:ext>
              </a:extLst>
            </p:cNvPr>
            <p:cNvSpPr/>
            <p:nvPr/>
          </p:nvSpPr>
          <p:spPr>
            <a:xfrm>
              <a:off x="6107177" y="1378492"/>
              <a:ext cx="205957" cy="188717"/>
            </a:xfrm>
            <a:custGeom>
              <a:avLst/>
              <a:gdLst>
                <a:gd name="connsiteX0" fmla="*/ 112837 w 205957"/>
                <a:gd name="connsiteY0" fmla="*/ 6824 h 188717"/>
                <a:gd name="connsiteX1" fmla="*/ 163415 w 205957"/>
                <a:gd name="connsiteY1" fmla="*/ 30255 h 188717"/>
                <a:gd name="connsiteX2" fmla="*/ 199134 w 205957"/>
                <a:gd name="connsiteY2" fmla="*/ 127791 h 188717"/>
                <a:gd name="connsiteX3" fmla="*/ 190656 w 205957"/>
                <a:gd name="connsiteY3" fmla="*/ 146175 h 188717"/>
                <a:gd name="connsiteX4" fmla="*/ 93120 w 205957"/>
                <a:gd name="connsiteY4" fmla="*/ 181893 h 188717"/>
                <a:gd name="connsiteX5" fmla="*/ 42543 w 205957"/>
                <a:gd name="connsiteY5" fmla="*/ 158462 h 188717"/>
                <a:gd name="connsiteX6" fmla="*/ 6824 w 205957"/>
                <a:gd name="connsiteY6" fmla="*/ 60926 h 188717"/>
                <a:gd name="connsiteX7" fmla="*/ 15301 w 205957"/>
                <a:gd name="connsiteY7" fmla="*/ 42543 h 188717"/>
                <a:gd name="connsiteX8" fmla="*/ 112837 w 205957"/>
                <a:gd name="connsiteY8" fmla="*/ 6824 h 18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957" h="188717">
                  <a:moveTo>
                    <a:pt x="112837" y="6824"/>
                  </a:moveTo>
                  <a:lnTo>
                    <a:pt x="163415" y="30255"/>
                  </a:lnTo>
                  <a:cubicBezTo>
                    <a:pt x="200181" y="47305"/>
                    <a:pt x="216183" y="90930"/>
                    <a:pt x="199134" y="127791"/>
                  </a:cubicBezTo>
                  <a:lnTo>
                    <a:pt x="190656" y="146175"/>
                  </a:lnTo>
                  <a:cubicBezTo>
                    <a:pt x="173607" y="182941"/>
                    <a:pt x="129982" y="198943"/>
                    <a:pt x="93120" y="181893"/>
                  </a:cubicBezTo>
                  <a:lnTo>
                    <a:pt x="42543" y="158462"/>
                  </a:lnTo>
                  <a:cubicBezTo>
                    <a:pt x="5776" y="141412"/>
                    <a:pt x="-10226" y="97788"/>
                    <a:pt x="6824" y="60926"/>
                  </a:cubicBezTo>
                  <a:lnTo>
                    <a:pt x="15301" y="42543"/>
                  </a:lnTo>
                  <a:cubicBezTo>
                    <a:pt x="32351" y="5776"/>
                    <a:pt x="76071" y="-10226"/>
                    <a:pt x="112837" y="6824"/>
                  </a:cubicBez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1F44E66-271A-4564-BE5C-69D1AF3D81EB}"/>
                </a:ext>
              </a:extLst>
            </p:cNvPr>
            <p:cNvSpPr/>
            <p:nvPr/>
          </p:nvSpPr>
          <p:spPr>
            <a:xfrm>
              <a:off x="4767257" y="2279904"/>
              <a:ext cx="1434088" cy="1017002"/>
            </a:xfrm>
            <a:custGeom>
              <a:avLst/>
              <a:gdLst>
                <a:gd name="connsiteX0" fmla="*/ 749146 w 1434088"/>
                <a:gd name="connsiteY0" fmla="*/ 1016794 h 1017002"/>
                <a:gd name="connsiteX1" fmla="*/ 482160 w 1434088"/>
                <a:gd name="connsiteY1" fmla="*/ 963073 h 1017002"/>
                <a:gd name="connsiteX2" fmla="*/ 63727 w 1434088"/>
                <a:gd name="connsiteY2" fmla="*/ 604647 h 1017002"/>
                <a:gd name="connsiteX3" fmla="*/ 48582 w 1434088"/>
                <a:gd name="connsiteY3" fmla="*/ 0 h 1017002"/>
                <a:gd name="connsiteX4" fmla="*/ 155834 w 1434088"/>
                <a:gd name="connsiteY4" fmla="*/ 39624 h 1017002"/>
                <a:gd name="connsiteX5" fmla="*/ 118591 w 1434088"/>
                <a:gd name="connsiteY5" fmla="*/ 374618 h 1017002"/>
                <a:gd name="connsiteX6" fmla="*/ 521403 w 1434088"/>
                <a:gd name="connsiteY6" fmla="*/ 855631 h 1017002"/>
                <a:gd name="connsiteX7" fmla="*/ 984699 w 1434088"/>
                <a:gd name="connsiteY7" fmla="*/ 854678 h 1017002"/>
                <a:gd name="connsiteX8" fmla="*/ 1326552 w 1434088"/>
                <a:gd name="connsiteY8" fmla="*/ 466630 h 1017002"/>
                <a:gd name="connsiteX9" fmla="*/ 1434089 w 1434088"/>
                <a:gd name="connsiteY9" fmla="*/ 505301 h 1017002"/>
                <a:gd name="connsiteX10" fmla="*/ 1033182 w 1434088"/>
                <a:gd name="connsiteY10" fmla="*/ 958215 h 1017002"/>
                <a:gd name="connsiteX11" fmla="*/ 749146 w 1434088"/>
                <a:gd name="connsiteY11" fmla="*/ 1016794 h 101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4088" h="1017002">
                  <a:moveTo>
                    <a:pt x="749146" y="1016794"/>
                  </a:moveTo>
                  <a:cubicBezTo>
                    <a:pt x="663897" y="1014698"/>
                    <a:pt x="574743" y="996791"/>
                    <a:pt x="482160" y="963073"/>
                  </a:cubicBezTo>
                  <a:cubicBezTo>
                    <a:pt x="280611" y="889540"/>
                    <a:pt x="139832" y="768953"/>
                    <a:pt x="63727" y="604647"/>
                  </a:cubicBezTo>
                  <a:cubicBezTo>
                    <a:pt x="-67432" y="321278"/>
                    <a:pt x="43725" y="12954"/>
                    <a:pt x="48582" y="0"/>
                  </a:cubicBezTo>
                  <a:lnTo>
                    <a:pt x="155834" y="39624"/>
                  </a:lnTo>
                  <a:cubicBezTo>
                    <a:pt x="155262" y="41053"/>
                    <a:pt x="99446" y="196405"/>
                    <a:pt x="118591" y="374618"/>
                  </a:cubicBezTo>
                  <a:cubicBezTo>
                    <a:pt x="143356" y="605314"/>
                    <a:pt x="278897" y="767239"/>
                    <a:pt x="521403" y="855631"/>
                  </a:cubicBezTo>
                  <a:cubicBezTo>
                    <a:pt x="693425" y="918401"/>
                    <a:pt x="849254" y="918020"/>
                    <a:pt x="984699" y="854678"/>
                  </a:cubicBezTo>
                  <a:cubicBezTo>
                    <a:pt x="1225015" y="742188"/>
                    <a:pt x="1325504" y="469392"/>
                    <a:pt x="1326552" y="466630"/>
                  </a:cubicBezTo>
                  <a:lnTo>
                    <a:pt x="1434089" y="505301"/>
                  </a:lnTo>
                  <a:cubicBezTo>
                    <a:pt x="1429422" y="518350"/>
                    <a:pt x="1315979" y="825818"/>
                    <a:pt x="1033182" y="958215"/>
                  </a:cubicBezTo>
                  <a:cubicBezTo>
                    <a:pt x="944409" y="999744"/>
                    <a:pt x="849444" y="1019270"/>
                    <a:pt x="749146" y="1016794"/>
                  </a:cubicBezTo>
                  <a:close/>
                </a:path>
              </a:pathLst>
            </a:custGeom>
            <a:solidFill>
              <a:srgbClr val="2854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1508A42-1793-4039-A1E5-DD4B74C8BA09}"/>
                </a:ext>
              </a:extLst>
            </p:cNvPr>
            <p:cNvSpPr/>
            <p:nvPr/>
          </p:nvSpPr>
          <p:spPr>
            <a:xfrm>
              <a:off x="4848826" y="2306383"/>
              <a:ext cx="1285939" cy="901341"/>
            </a:xfrm>
            <a:custGeom>
              <a:avLst/>
              <a:gdLst>
                <a:gd name="connsiteX0" fmla="*/ 1285940 w 1285939"/>
                <a:gd name="connsiteY0" fmla="*/ 454914 h 901341"/>
                <a:gd name="connsiteX1" fmla="*/ 1244887 w 1285939"/>
                <a:gd name="connsiteY1" fmla="*/ 440150 h 901341"/>
                <a:gd name="connsiteX2" fmla="*/ 903035 w 1285939"/>
                <a:gd name="connsiteY2" fmla="*/ 828199 h 901341"/>
                <a:gd name="connsiteX3" fmla="*/ 439738 w 1285939"/>
                <a:gd name="connsiteY3" fmla="*/ 829151 h 901341"/>
                <a:gd name="connsiteX4" fmla="*/ 36926 w 1285939"/>
                <a:gd name="connsiteY4" fmla="*/ 348139 h 901341"/>
                <a:gd name="connsiteX5" fmla="*/ 74169 w 1285939"/>
                <a:gd name="connsiteY5" fmla="*/ 13144 h 901341"/>
                <a:gd name="connsiteX6" fmla="*/ 38736 w 1285939"/>
                <a:gd name="connsiteY6" fmla="*/ 0 h 901341"/>
                <a:gd name="connsiteX7" fmla="*/ 57405 w 1285939"/>
                <a:gd name="connsiteY7" fmla="*/ 529876 h 901341"/>
                <a:gd name="connsiteX8" fmla="*/ 434309 w 1285939"/>
                <a:gd name="connsiteY8" fmla="*/ 852773 h 901341"/>
                <a:gd name="connsiteX9" fmla="*/ 674816 w 1285939"/>
                <a:gd name="connsiteY9" fmla="*/ 901160 h 901341"/>
                <a:gd name="connsiteX10" fmla="*/ 930562 w 1285939"/>
                <a:gd name="connsiteY10" fmla="*/ 848392 h 901341"/>
                <a:gd name="connsiteX11" fmla="*/ 1285940 w 1285939"/>
                <a:gd name="connsiteY11" fmla="*/ 454914 h 90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939" h="901341">
                  <a:moveTo>
                    <a:pt x="1285940" y="454914"/>
                  </a:moveTo>
                  <a:lnTo>
                    <a:pt x="1244887" y="440150"/>
                  </a:lnTo>
                  <a:cubicBezTo>
                    <a:pt x="1243934" y="442913"/>
                    <a:pt x="1143350" y="715709"/>
                    <a:pt x="903035" y="828199"/>
                  </a:cubicBezTo>
                  <a:cubicBezTo>
                    <a:pt x="767589" y="891635"/>
                    <a:pt x="611760" y="891921"/>
                    <a:pt x="439738" y="829151"/>
                  </a:cubicBezTo>
                  <a:cubicBezTo>
                    <a:pt x="197232" y="740664"/>
                    <a:pt x="61691" y="578834"/>
                    <a:pt x="36926" y="348139"/>
                  </a:cubicBezTo>
                  <a:cubicBezTo>
                    <a:pt x="17781" y="169926"/>
                    <a:pt x="73693" y="14573"/>
                    <a:pt x="74169" y="13144"/>
                  </a:cubicBezTo>
                  <a:lnTo>
                    <a:pt x="38736" y="0"/>
                  </a:lnTo>
                  <a:cubicBezTo>
                    <a:pt x="18924" y="61817"/>
                    <a:pt x="-46894" y="304514"/>
                    <a:pt x="57405" y="529876"/>
                  </a:cubicBezTo>
                  <a:cubicBezTo>
                    <a:pt x="125890" y="677894"/>
                    <a:pt x="252667" y="786479"/>
                    <a:pt x="434309" y="852773"/>
                  </a:cubicBezTo>
                  <a:cubicBezTo>
                    <a:pt x="517748" y="883158"/>
                    <a:pt x="598044" y="899351"/>
                    <a:pt x="674816" y="901160"/>
                  </a:cubicBezTo>
                  <a:cubicBezTo>
                    <a:pt x="765208" y="903351"/>
                    <a:pt x="850742" y="885730"/>
                    <a:pt x="930562" y="848392"/>
                  </a:cubicBezTo>
                  <a:cubicBezTo>
                    <a:pt x="1155447" y="743141"/>
                    <a:pt x="1261365" y="515017"/>
                    <a:pt x="1285940" y="454914"/>
                  </a:cubicBezTo>
                  <a:close/>
                </a:path>
              </a:pathLst>
            </a:custGeom>
            <a:solidFill>
              <a:srgbClr val="306F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52B1FA6-88F4-4D7E-ADB7-29A55A080115}"/>
                </a:ext>
              </a:extLst>
            </p:cNvPr>
            <p:cNvSpPr/>
            <p:nvPr/>
          </p:nvSpPr>
          <p:spPr>
            <a:xfrm>
              <a:off x="5525166" y="1247965"/>
              <a:ext cx="205399" cy="133282"/>
            </a:xfrm>
            <a:custGeom>
              <a:avLst/>
              <a:gdLst>
                <a:gd name="connsiteX0" fmla="*/ 193262 w 205399"/>
                <a:gd name="connsiteY0" fmla="*/ 0 h 133282"/>
                <a:gd name="connsiteX1" fmla="*/ 191167 w 205399"/>
                <a:gd name="connsiteY1" fmla="*/ 27527 h 133282"/>
                <a:gd name="connsiteX2" fmla="*/ 185833 w 205399"/>
                <a:gd name="connsiteY2" fmla="*/ 47054 h 133282"/>
                <a:gd name="connsiteX3" fmla="*/ 95726 w 205399"/>
                <a:gd name="connsiteY3" fmla="*/ 98584 h 133282"/>
                <a:gd name="connsiteX4" fmla="*/ 42005 w 205399"/>
                <a:gd name="connsiteY4" fmla="*/ 83915 h 133282"/>
                <a:gd name="connsiteX5" fmla="*/ 0 w 205399"/>
                <a:gd name="connsiteY5" fmla="*/ 53340 h 133282"/>
                <a:gd name="connsiteX6" fmla="*/ 53626 w 205399"/>
                <a:gd name="connsiteY6" fmla="*/ 116015 h 133282"/>
                <a:gd name="connsiteX7" fmla="*/ 107347 w 205399"/>
                <a:gd name="connsiteY7" fmla="*/ 130683 h 133282"/>
                <a:gd name="connsiteX8" fmla="*/ 197453 w 205399"/>
                <a:gd name="connsiteY8" fmla="*/ 79153 h 133282"/>
                <a:gd name="connsiteX9" fmla="*/ 202787 w 205399"/>
                <a:gd name="connsiteY9" fmla="*/ 59626 h 133282"/>
                <a:gd name="connsiteX10" fmla="*/ 193262 w 205399"/>
                <a:gd name="connsiteY10" fmla="*/ 0 h 1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399" h="133282">
                  <a:moveTo>
                    <a:pt x="193262" y="0"/>
                  </a:moveTo>
                  <a:cubicBezTo>
                    <a:pt x="194310" y="8954"/>
                    <a:pt x="193739" y="18288"/>
                    <a:pt x="191167" y="27527"/>
                  </a:cubicBezTo>
                  <a:lnTo>
                    <a:pt x="185833" y="47054"/>
                  </a:lnTo>
                  <a:cubicBezTo>
                    <a:pt x="175165" y="86201"/>
                    <a:pt x="134874" y="109252"/>
                    <a:pt x="95726" y="98584"/>
                  </a:cubicBezTo>
                  <a:lnTo>
                    <a:pt x="42005" y="83915"/>
                  </a:lnTo>
                  <a:cubicBezTo>
                    <a:pt x="24003" y="79058"/>
                    <a:pt x="9430" y="67818"/>
                    <a:pt x="0" y="53340"/>
                  </a:cubicBezTo>
                  <a:cubicBezTo>
                    <a:pt x="3239" y="82391"/>
                    <a:pt x="23717" y="107823"/>
                    <a:pt x="53626" y="116015"/>
                  </a:cubicBezTo>
                  <a:lnTo>
                    <a:pt x="107347" y="130683"/>
                  </a:lnTo>
                  <a:cubicBezTo>
                    <a:pt x="146494" y="141351"/>
                    <a:pt x="186785" y="118205"/>
                    <a:pt x="197453" y="79153"/>
                  </a:cubicBezTo>
                  <a:lnTo>
                    <a:pt x="202787" y="59626"/>
                  </a:lnTo>
                  <a:cubicBezTo>
                    <a:pt x="208598" y="38386"/>
                    <a:pt x="204406" y="16955"/>
                    <a:pt x="193262" y="0"/>
                  </a:cubicBez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C1C3676-770A-4E7B-9F00-43B9DBE4C656}"/>
                </a:ext>
              </a:extLst>
            </p:cNvPr>
            <p:cNvSpPr/>
            <p:nvPr/>
          </p:nvSpPr>
          <p:spPr>
            <a:xfrm>
              <a:off x="6107715" y="1434941"/>
              <a:ext cx="205369" cy="132077"/>
            </a:xfrm>
            <a:custGeom>
              <a:avLst/>
              <a:gdLst>
                <a:gd name="connsiteX0" fmla="*/ 193262 w 205369"/>
                <a:gd name="connsiteY0" fmla="*/ 0 h 132077"/>
                <a:gd name="connsiteX1" fmla="*/ 186976 w 205369"/>
                <a:gd name="connsiteY1" fmla="*/ 39148 h 132077"/>
                <a:gd name="connsiteX2" fmla="*/ 178499 w 205369"/>
                <a:gd name="connsiteY2" fmla="*/ 57531 h 132077"/>
                <a:gd name="connsiteX3" fmla="*/ 80963 w 205369"/>
                <a:gd name="connsiteY3" fmla="*/ 93250 h 132077"/>
                <a:gd name="connsiteX4" fmla="*/ 30385 w 205369"/>
                <a:gd name="connsiteY4" fmla="*/ 69818 h 132077"/>
                <a:gd name="connsiteX5" fmla="*/ 0 w 205369"/>
                <a:gd name="connsiteY5" fmla="*/ 43529 h 132077"/>
                <a:gd name="connsiteX6" fmla="*/ 42005 w 205369"/>
                <a:gd name="connsiteY6" fmla="*/ 101822 h 132077"/>
                <a:gd name="connsiteX7" fmla="*/ 92583 w 205369"/>
                <a:gd name="connsiteY7" fmla="*/ 125254 h 132077"/>
                <a:gd name="connsiteX8" fmla="*/ 190119 w 205369"/>
                <a:gd name="connsiteY8" fmla="*/ 89535 h 132077"/>
                <a:gd name="connsiteX9" fmla="*/ 198596 w 205369"/>
                <a:gd name="connsiteY9" fmla="*/ 71152 h 132077"/>
                <a:gd name="connsiteX10" fmla="*/ 193262 w 205369"/>
                <a:gd name="connsiteY10" fmla="*/ 0 h 13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369" h="132077">
                  <a:moveTo>
                    <a:pt x="193262" y="0"/>
                  </a:moveTo>
                  <a:cubicBezTo>
                    <a:pt x="194786" y="12954"/>
                    <a:pt x="192881" y="26480"/>
                    <a:pt x="186976" y="39148"/>
                  </a:cubicBezTo>
                  <a:lnTo>
                    <a:pt x="178499" y="57531"/>
                  </a:lnTo>
                  <a:cubicBezTo>
                    <a:pt x="161449" y="94298"/>
                    <a:pt x="117824" y="110300"/>
                    <a:pt x="80963" y="93250"/>
                  </a:cubicBezTo>
                  <a:lnTo>
                    <a:pt x="30385" y="69818"/>
                  </a:lnTo>
                  <a:cubicBezTo>
                    <a:pt x="17526" y="63818"/>
                    <a:pt x="7239" y="54578"/>
                    <a:pt x="0" y="43529"/>
                  </a:cubicBezTo>
                  <a:cubicBezTo>
                    <a:pt x="2858" y="68104"/>
                    <a:pt x="17907" y="90678"/>
                    <a:pt x="42005" y="101822"/>
                  </a:cubicBezTo>
                  <a:lnTo>
                    <a:pt x="92583" y="125254"/>
                  </a:lnTo>
                  <a:cubicBezTo>
                    <a:pt x="129350" y="142304"/>
                    <a:pt x="173069" y="126302"/>
                    <a:pt x="190119" y="89535"/>
                  </a:cubicBezTo>
                  <a:lnTo>
                    <a:pt x="198596" y="71152"/>
                  </a:lnTo>
                  <a:cubicBezTo>
                    <a:pt x="209645" y="47339"/>
                    <a:pt x="206692" y="20574"/>
                    <a:pt x="193262" y="0"/>
                  </a:cubicBez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E96F94-F9EF-474D-9C70-A9BFCD05A647}"/>
                </a:ext>
              </a:extLst>
            </p:cNvPr>
            <p:cNvSpPr/>
            <p:nvPr/>
          </p:nvSpPr>
          <p:spPr>
            <a:xfrm rot="-3582560">
              <a:off x="7010924" y="5205123"/>
              <a:ext cx="409585" cy="409585"/>
            </a:xfrm>
            <a:custGeom>
              <a:avLst/>
              <a:gdLst>
                <a:gd name="connsiteX0" fmla="*/ 409586 w 409585"/>
                <a:gd name="connsiteY0" fmla="*/ 204793 h 409585"/>
                <a:gd name="connsiteX1" fmla="*/ 204793 w 409585"/>
                <a:gd name="connsiteY1" fmla="*/ 409586 h 409585"/>
                <a:gd name="connsiteX2" fmla="*/ 0 w 409585"/>
                <a:gd name="connsiteY2" fmla="*/ 204793 h 409585"/>
                <a:gd name="connsiteX3" fmla="*/ 204793 w 409585"/>
                <a:gd name="connsiteY3" fmla="*/ 0 h 409585"/>
                <a:gd name="connsiteX4" fmla="*/ 409586 w 409585"/>
                <a:gd name="connsiteY4" fmla="*/ 204793 h 40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85" h="409585">
                  <a:moveTo>
                    <a:pt x="409586" y="204793"/>
                  </a:moveTo>
                  <a:cubicBezTo>
                    <a:pt x="409586" y="317897"/>
                    <a:pt x="317897" y="409586"/>
                    <a:pt x="204793" y="409586"/>
                  </a:cubicBezTo>
                  <a:cubicBezTo>
                    <a:pt x="91689" y="409586"/>
                    <a:pt x="0" y="317897"/>
                    <a:pt x="0" y="204793"/>
                  </a:cubicBezTo>
                  <a:cubicBezTo>
                    <a:pt x="0" y="91689"/>
                    <a:pt x="91689" y="0"/>
                    <a:pt x="204793" y="0"/>
                  </a:cubicBezTo>
                  <a:cubicBezTo>
                    <a:pt x="317897" y="0"/>
                    <a:pt x="409586" y="91689"/>
                    <a:pt x="409586" y="204793"/>
                  </a:cubicBezTo>
                  <a:close/>
                </a:path>
              </a:pathLst>
            </a:custGeom>
            <a:solidFill>
              <a:srgbClr val="F1F0E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C2EBC2C-4900-4871-BDE7-CF7ECC6C174B}"/>
                </a:ext>
              </a:extLst>
            </p:cNvPr>
            <p:cNvSpPr/>
            <p:nvPr/>
          </p:nvSpPr>
          <p:spPr>
            <a:xfrm rot="-183658">
              <a:off x="7117020" y="5311586"/>
              <a:ext cx="197363" cy="197363"/>
            </a:xfrm>
            <a:custGeom>
              <a:avLst/>
              <a:gdLst>
                <a:gd name="connsiteX0" fmla="*/ 197363 w 197363"/>
                <a:gd name="connsiteY0" fmla="*/ 98682 h 197363"/>
                <a:gd name="connsiteX1" fmla="*/ 98682 w 197363"/>
                <a:gd name="connsiteY1" fmla="*/ 197363 h 197363"/>
                <a:gd name="connsiteX2" fmla="*/ 0 w 197363"/>
                <a:gd name="connsiteY2" fmla="*/ 98682 h 197363"/>
                <a:gd name="connsiteX3" fmla="*/ 98682 w 197363"/>
                <a:gd name="connsiteY3" fmla="*/ 0 h 197363"/>
                <a:gd name="connsiteX4" fmla="*/ 197363 w 197363"/>
                <a:gd name="connsiteY4" fmla="*/ 98682 h 19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363" h="197363">
                  <a:moveTo>
                    <a:pt x="197363" y="98682"/>
                  </a:moveTo>
                  <a:cubicBezTo>
                    <a:pt x="197363" y="153182"/>
                    <a:pt x="153182" y="197363"/>
                    <a:pt x="98682" y="197363"/>
                  </a:cubicBezTo>
                  <a:cubicBezTo>
                    <a:pt x="44181" y="197363"/>
                    <a:pt x="0" y="153182"/>
                    <a:pt x="0" y="98682"/>
                  </a:cubicBezTo>
                  <a:cubicBezTo>
                    <a:pt x="0" y="44181"/>
                    <a:pt x="44181" y="0"/>
                    <a:pt x="98682" y="0"/>
                  </a:cubicBezTo>
                  <a:cubicBezTo>
                    <a:pt x="153182" y="0"/>
                    <a:pt x="197363" y="44181"/>
                    <a:pt x="197363" y="98682"/>
                  </a:cubicBez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26D9261-BE2E-436D-9C0A-C3322B9263DF}"/>
                </a:ext>
              </a:extLst>
            </p:cNvPr>
            <p:cNvSpPr/>
            <p:nvPr/>
          </p:nvSpPr>
          <p:spPr>
            <a:xfrm>
              <a:off x="7121651" y="5341524"/>
              <a:ext cx="192617" cy="167289"/>
            </a:xfrm>
            <a:custGeom>
              <a:avLst/>
              <a:gdLst>
                <a:gd name="connsiteX0" fmla="*/ 164687 w 192617"/>
                <a:gd name="connsiteY0" fmla="*/ 0 h 167289"/>
                <a:gd name="connsiteX1" fmla="*/ 169450 w 192617"/>
                <a:gd name="connsiteY1" fmla="*/ 32385 h 167289"/>
                <a:gd name="connsiteX2" fmla="*/ 68390 w 192617"/>
                <a:gd name="connsiteY2" fmla="*/ 128588 h 167289"/>
                <a:gd name="connsiteX3" fmla="*/ 0 w 192617"/>
                <a:gd name="connsiteY3" fmla="*/ 98584 h 167289"/>
                <a:gd name="connsiteX4" fmla="*/ 91535 w 192617"/>
                <a:gd name="connsiteY4" fmla="*/ 167259 h 167289"/>
                <a:gd name="connsiteX5" fmla="*/ 192596 w 192617"/>
                <a:gd name="connsiteY5" fmla="*/ 71056 h 167289"/>
                <a:gd name="connsiteX6" fmla="*/ 164687 w 192617"/>
                <a:gd name="connsiteY6" fmla="*/ 0 h 16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17" h="167289">
                  <a:moveTo>
                    <a:pt x="164687" y="0"/>
                  </a:moveTo>
                  <a:cubicBezTo>
                    <a:pt x="167926" y="10192"/>
                    <a:pt x="169640" y="21050"/>
                    <a:pt x="169450" y="32385"/>
                  </a:cubicBezTo>
                  <a:cubicBezTo>
                    <a:pt x="168116" y="86868"/>
                    <a:pt x="122872" y="129921"/>
                    <a:pt x="68390" y="128588"/>
                  </a:cubicBezTo>
                  <a:cubicBezTo>
                    <a:pt x="41434" y="127921"/>
                    <a:pt x="17336" y="116491"/>
                    <a:pt x="0" y="98584"/>
                  </a:cubicBezTo>
                  <a:cubicBezTo>
                    <a:pt x="12478" y="137541"/>
                    <a:pt x="48387" y="166211"/>
                    <a:pt x="91535" y="167259"/>
                  </a:cubicBezTo>
                  <a:cubicBezTo>
                    <a:pt x="146018" y="168592"/>
                    <a:pt x="191262" y="125444"/>
                    <a:pt x="192596" y="71056"/>
                  </a:cubicBezTo>
                  <a:cubicBezTo>
                    <a:pt x="193167" y="43434"/>
                    <a:pt x="182499" y="18288"/>
                    <a:pt x="164687" y="0"/>
                  </a:cubicBez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8902AC8-92CA-434D-86BC-D198A18DDC32}"/>
                </a:ext>
              </a:extLst>
            </p:cNvPr>
            <p:cNvSpPr/>
            <p:nvPr/>
          </p:nvSpPr>
          <p:spPr>
            <a:xfrm>
              <a:off x="7037831" y="5362098"/>
              <a:ext cx="382568" cy="252855"/>
            </a:xfrm>
            <a:custGeom>
              <a:avLst/>
              <a:gdLst>
                <a:gd name="connsiteX0" fmla="*/ 376714 w 382568"/>
                <a:gd name="connsiteY0" fmla="*/ 0 h 252855"/>
                <a:gd name="connsiteX1" fmla="*/ 149733 w 382568"/>
                <a:gd name="connsiteY1" fmla="*/ 212407 h 252855"/>
                <a:gd name="connsiteX2" fmla="*/ 0 w 382568"/>
                <a:gd name="connsiteY2" fmla="*/ 149161 h 252855"/>
                <a:gd name="connsiteX3" fmla="*/ 172783 w 382568"/>
                <a:gd name="connsiteY3" fmla="*/ 252793 h 252855"/>
                <a:gd name="connsiteX4" fmla="*/ 382524 w 382568"/>
                <a:gd name="connsiteY4" fmla="*/ 52959 h 252855"/>
                <a:gd name="connsiteX5" fmla="*/ 376714 w 382568"/>
                <a:gd name="connsiteY5" fmla="*/ 0 h 25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568" h="252855">
                  <a:moveTo>
                    <a:pt x="376714" y="0"/>
                  </a:moveTo>
                  <a:cubicBezTo>
                    <a:pt x="371665" y="120586"/>
                    <a:pt x="270891" y="215360"/>
                    <a:pt x="149733" y="212407"/>
                  </a:cubicBezTo>
                  <a:cubicBezTo>
                    <a:pt x="91250" y="210979"/>
                    <a:pt x="38671" y="187071"/>
                    <a:pt x="0" y="149161"/>
                  </a:cubicBezTo>
                  <a:cubicBezTo>
                    <a:pt x="34385" y="209455"/>
                    <a:pt x="98298" y="250984"/>
                    <a:pt x="172783" y="252793"/>
                  </a:cubicBezTo>
                  <a:cubicBezTo>
                    <a:pt x="285845" y="255556"/>
                    <a:pt x="379762" y="166116"/>
                    <a:pt x="382524" y="52959"/>
                  </a:cubicBezTo>
                  <a:cubicBezTo>
                    <a:pt x="382905" y="34766"/>
                    <a:pt x="380809" y="16954"/>
                    <a:pt x="376714" y="0"/>
                  </a:cubicBezTo>
                  <a:close/>
                </a:path>
              </a:pathLst>
            </a:custGeom>
            <a:solidFill>
              <a:srgbClr val="C1C0B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3A012E52-9151-468E-9ED2-13177A9E8E10}"/>
              </a:ext>
            </a:extLst>
          </p:cNvPr>
          <p:cNvGrpSpPr/>
          <p:nvPr/>
        </p:nvGrpSpPr>
        <p:grpSpPr>
          <a:xfrm>
            <a:off x="2390196" y="1745020"/>
            <a:ext cx="10051676" cy="6854156"/>
            <a:chOff x="2798019" y="1392193"/>
            <a:chExt cx="3687664" cy="1725552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C9378C5-0089-42E1-B7F1-5953994B8DF6}"/>
                </a:ext>
              </a:extLst>
            </p:cNvPr>
            <p:cNvSpPr txBox="1"/>
            <p:nvPr/>
          </p:nvSpPr>
          <p:spPr>
            <a:xfrm>
              <a:off x="2798019" y="2594525"/>
              <a:ext cx="3687664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endParaRPr lang="th-TH" dirty="0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14375952-90B7-434C-A169-4F5FBC517CFE}"/>
                </a:ext>
              </a:extLst>
            </p:cNvPr>
            <p:cNvGrpSpPr/>
            <p:nvPr/>
          </p:nvGrpSpPr>
          <p:grpSpPr>
            <a:xfrm>
              <a:off x="2798019" y="1392193"/>
              <a:ext cx="2823808" cy="1015663"/>
              <a:chOff x="4749871" y="742525"/>
              <a:chExt cx="2823808" cy="1015663"/>
            </a:xfrm>
          </p:grpSpPr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0D1BA5F-D5BA-4537-84AA-210C0C949298}"/>
                  </a:ext>
                </a:extLst>
              </p:cNvPr>
              <p:cNvSpPr txBox="1"/>
              <p:nvPr/>
            </p:nvSpPr>
            <p:spPr>
              <a:xfrm>
                <a:off x="4831532" y="742525"/>
                <a:ext cx="268680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endParaRPr lang="th-TH" sz="6000" dirty="0">
                  <a:solidFill>
                    <a:srgbClr val="BB3D50"/>
                  </a:solidFill>
                </a:endParaRPr>
              </a:p>
            </p:txBody>
          </p:sp>
          <p:sp>
            <p:nvSpPr>
              <p:cNvPr id="23" name="Graphic 406">
                <a:extLst>
                  <a:ext uri="{FF2B5EF4-FFF2-40B4-BE49-F238E27FC236}">
                    <a16:creationId xmlns:a16="http://schemas.microsoft.com/office/drawing/2014/main" id="{B31E1CA4-208E-49CF-8005-4359F8A0D48D}"/>
                  </a:ext>
                </a:extLst>
              </p:cNvPr>
              <p:cNvSpPr/>
              <p:nvPr/>
            </p:nvSpPr>
            <p:spPr>
              <a:xfrm>
                <a:off x="4749871" y="749423"/>
                <a:ext cx="2823808" cy="775994"/>
              </a:xfrm>
              <a:custGeom>
                <a:avLst/>
                <a:gdLst>
                  <a:gd name="connsiteX0" fmla="*/ 2374583 w 2555938"/>
                  <a:gd name="connsiteY0" fmla="*/ 661035 h 661035"/>
                  <a:gd name="connsiteX1" fmla="*/ 181356 w 2555938"/>
                  <a:gd name="connsiteY1" fmla="*/ 661035 h 661035"/>
                  <a:gd name="connsiteX2" fmla="*/ 0 w 2555938"/>
                  <a:gd name="connsiteY2" fmla="*/ 479584 h 661035"/>
                  <a:gd name="connsiteX3" fmla="*/ 0 w 2555938"/>
                  <a:gd name="connsiteY3" fmla="*/ 181356 h 661035"/>
                  <a:gd name="connsiteX4" fmla="*/ 181356 w 2555938"/>
                  <a:gd name="connsiteY4" fmla="*/ 0 h 661035"/>
                  <a:gd name="connsiteX5" fmla="*/ 2374583 w 2555938"/>
                  <a:gd name="connsiteY5" fmla="*/ 0 h 661035"/>
                  <a:gd name="connsiteX6" fmla="*/ 2555939 w 2555938"/>
                  <a:gd name="connsiteY6" fmla="*/ 181356 h 661035"/>
                  <a:gd name="connsiteX7" fmla="*/ 2555939 w 2555938"/>
                  <a:gd name="connsiteY7" fmla="*/ 479584 h 661035"/>
                  <a:gd name="connsiteX8" fmla="*/ 2374583 w 2555938"/>
                  <a:gd name="connsiteY8" fmla="*/ 661035 h 661035"/>
                  <a:gd name="connsiteX9" fmla="*/ 181356 w 2555938"/>
                  <a:gd name="connsiteY9" fmla="*/ 37052 h 661035"/>
                  <a:gd name="connsiteX10" fmla="*/ 37052 w 2555938"/>
                  <a:gd name="connsiteY10" fmla="*/ 181356 h 661035"/>
                  <a:gd name="connsiteX11" fmla="*/ 37052 w 2555938"/>
                  <a:gd name="connsiteY11" fmla="*/ 479584 h 661035"/>
                  <a:gd name="connsiteX12" fmla="*/ 181356 w 2555938"/>
                  <a:gd name="connsiteY12" fmla="*/ 623888 h 661035"/>
                  <a:gd name="connsiteX13" fmla="*/ 2374583 w 2555938"/>
                  <a:gd name="connsiteY13" fmla="*/ 623888 h 661035"/>
                  <a:gd name="connsiteX14" fmla="*/ 2518886 w 2555938"/>
                  <a:gd name="connsiteY14" fmla="*/ 479584 h 661035"/>
                  <a:gd name="connsiteX15" fmla="*/ 2518886 w 2555938"/>
                  <a:gd name="connsiteY15" fmla="*/ 181356 h 661035"/>
                  <a:gd name="connsiteX16" fmla="*/ 2374583 w 2555938"/>
                  <a:gd name="connsiteY16" fmla="*/ 37052 h 661035"/>
                  <a:gd name="connsiteX17" fmla="*/ 181356 w 2555938"/>
                  <a:gd name="connsiteY17" fmla="*/ 37052 h 66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55938" h="661035">
                    <a:moveTo>
                      <a:pt x="2374583" y="661035"/>
                    </a:moveTo>
                    <a:lnTo>
                      <a:pt x="181356" y="661035"/>
                    </a:lnTo>
                    <a:cubicBezTo>
                      <a:pt x="81344" y="661035"/>
                      <a:pt x="0" y="579596"/>
                      <a:pt x="0" y="479584"/>
                    </a:cubicBezTo>
                    <a:lnTo>
                      <a:pt x="0" y="181356"/>
                    </a:lnTo>
                    <a:cubicBezTo>
                      <a:pt x="0" y="81344"/>
                      <a:pt x="81344" y="0"/>
                      <a:pt x="181356" y="0"/>
                    </a:cubicBezTo>
                    <a:lnTo>
                      <a:pt x="2374583" y="0"/>
                    </a:lnTo>
                    <a:cubicBezTo>
                      <a:pt x="2474595" y="0"/>
                      <a:pt x="2555939" y="81344"/>
                      <a:pt x="2555939" y="181356"/>
                    </a:cubicBezTo>
                    <a:lnTo>
                      <a:pt x="2555939" y="479584"/>
                    </a:lnTo>
                    <a:cubicBezTo>
                      <a:pt x="2555939" y="579596"/>
                      <a:pt x="2474500" y="661035"/>
                      <a:pt x="2374583" y="661035"/>
                    </a:cubicBezTo>
                    <a:close/>
                    <a:moveTo>
                      <a:pt x="181356" y="37052"/>
                    </a:moveTo>
                    <a:cubicBezTo>
                      <a:pt x="101822" y="37052"/>
                      <a:pt x="37052" y="101727"/>
                      <a:pt x="37052" y="181356"/>
                    </a:cubicBezTo>
                    <a:lnTo>
                      <a:pt x="37052" y="479584"/>
                    </a:lnTo>
                    <a:cubicBezTo>
                      <a:pt x="37052" y="559118"/>
                      <a:pt x="101822" y="623888"/>
                      <a:pt x="181356" y="623888"/>
                    </a:cubicBezTo>
                    <a:lnTo>
                      <a:pt x="2374583" y="623888"/>
                    </a:lnTo>
                    <a:cubicBezTo>
                      <a:pt x="2454116" y="623888"/>
                      <a:pt x="2518886" y="559213"/>
                      <a:pt x="2518886" y="479584"/>
                    </a:cubicBezTo>
                    <a:lnTo>
                      <a:pt x="2518886" y="181356"/>
                    </a:lnTo>
                    <a:cubicBezTo>
                      <a:pt x="2518886" y="101822"/>
                      <a:pt x="2454116" y="37052"/>
                      <a:pt x="2374583" y="37052"/>
                    </a:cubicBezTo>
                    <a:lnTo>
                      <a:pt x="181356" y="37052"/>
                    </a:lnTo>
                    <a:close/>
                  </a:path>
                </a:pathLst>
              </a:custGeom>
              <a:solidFill>
                <a:srgbClr val="343C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8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4413592" y="467061"/>
            <a:ext cx="4034698" cy="418242"/>
            <a:chOff x="3824287" y="1590675"/>
            <a:chExt cx="4034698" cy="418242"/>
          </a:xfrm>
        </p:grpSpPr>
        <p:grpSp>
          <p:nvGrpSpPr>
            <p:cNvPr id="29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7554492" y="1613442"/>
              <a:ext cx="304492" cy="395474"/>
              <a:chOff x="7554492" y="1613442"/>
              <a:chExt cx="304492" cy="395474"/>
            </a:xfrm>
            <a:solidFill>
              <a:srgbClr val="E54545"/>
            </a:solidFill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6BAAA1B-EDEF-448C-BDDC-C7C807B58390}"/>
                  </a:ext>
                </a:extLst>
              </p:cNvPr>
              <p:cNvSpPr/>
              <p:nvPr/>
            </p:nvSpPr>
            <p:spPr>
              <a:xfrm>
                <a:off x="7730710" y="1968111"/>
                <a:ext cx="27522" cy="40806"/>
              </a:xfrm>
              <a:custGeom>
                <a:avLst/>
                <a:gdLst>
                  <a:gd name="connsiteX0" fmla="*/ 18257 w 27522"/>
                  <a:gd name="connsiteY0" fmla="*/ 36234 h 40806"/>
                  <a:gd name="connsiteX1" fmla="*/ 8256 w 27522"/>
                  <a:gd name="connsiteY1" fmla="*/ 40806 h 40806"/>
                  <a:gd name="connsiteX2" fmla="*/ 65 w 27522"/>
                  <a:gd name="connsiteY2" fmla="*/ 34520 h 40806"/>
                  <a:gd name="connsiteX3" fmla="*/ 5875 w 27522"/>
                  <a:gd name="connsiteY3" fmla="*/ 21661 h 40806"/>
                  <a:gd name="connsiteX4" fmla="*/ 9018 w 27522"/>
                  <a:gd name="connsiteY4" fmla="*/ 5183 h 40806"/>
                  <a:gd name="connsiteX5" fmla="*/ 16352 w 27522"/>
                  <a:gd name="connsiteY5" fmla="*/ 134 h 40806"/>
                  <a:gd name="connsiteX6" fmla="*/ 27497 w 27522"/>
                  <a:gd name="connsiteY6" fmla="*/ 15089 h 40806"/>
                  <a:gd name="connsiteX7" fmla="*/ 18257 w 27522"/>
                  <a:gd name="connsiteY7" fmla="*/ 36234 h 4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22" h="40806">
                    <a:moveTo>
                      <a:pt x="18257" y="36234"/>
                    </a:moveTo>
                    <a:cubicBezTo>
                      <a:pt x="15495" y="38806"/>
                      <a:pt x="12066" y="40806"/>
                      <a:pt x="8256" y="40806"/>
                    </a:cubicBezTo>
                    <a:cubicBezTo>
                      <a:pt x="4541" y="40806"/>
                      <a:pt x="636" y="38234"/>
                      <a:pt x="65" y="34520"/>
                    </a:cubicBezTo>
                    <a:cubicBezTo>
                      <a:pt x="-602" y="29757"/>
                      <a:pt x="4065" y="26138"/>
                      <a:pt x="5875" y="21661"/>
                    </a:cubicBezTo>
                    <a:cubicBezTo>
                      <a:pt x="8066" y="16422"/>
                      <a:pt x="6351" y="10136"/>
                      <a:pt x="9018" y="5183"/>
                    </a:cubicBezTo>
                    <a:cubicBezTo>
                      <a:pt x="10542" y="2516"/>
                      <a:pt x="13304" y="611"/>
                      <a:pt x="16352" y="134"/>
                    </a:cubicBezTo>
                    <a:cubicBezTo>
                      <a:pt x="25782" y="-1199"/>
                      <a:pt x="27782" y="7659"/>
                      <a:pt x="27497" y="15089"/>
                    </a:cubicBezTo>
                    <a:cubicBezTo>
                      <a:pt x="27401" y="23090"/>
                      <a:pt x="24163" y="30900"/>
                      <a:pt x="18257" y="3623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53621C5-EA26-45B9-9B90-A758C9A5D0D3}"/>
                  </a:ext>
                </a:extLst>
              </p:cNvPr>
              <p:cNvSpPr/>
              <p:nvPr/>
            </p:nvSpPr>
            <p:spPr>
              <a:xfrm>
                <a:off x="7601867" y="1643758"/>
                <a:ext cx="217173" cy="339134"/>
              </a:xfrm>
              <a:custGeom>
                <a:avLst/>
                <a:gdLst>
                  <a:gd name="connsiteX0" fmla="*/ 215776 w 217173"/>
                  <a:gd name="connsiteY0" fmla="*/ 95412 h 339134"/>
                  <a:gd name="connsiteX1" fmla="*/ 204917 w 217173"/>
                  <a:gd name="connsiteY1" fmla="*/ 166659 h 339134"/>
                  <a:gd name="connsiteX2" fmla="*/ 216252 w 217173"/>
                  <a:gd name="connsiteY2" fmla="*/ 252288 h 339134"/>
                  <a:gd name="connsiteX3" fmla="*/ 212156 w 217173"/>
                  <a:gd name="connsiteY3" fmla="*/ 300104 h 339134"/>
                  <a:gd name="connsiteX4" fmla="*/ 184724 w 217173"/>
                  <a:gd name="connsiteY4" fmla="*/ 335346 h 339134"/>
                  <a:gd name="connsiteX5" fmla="*/ 92808 w 217173"/>
                  <a:gd name="connsiteY5" fmla="*/ 325536 h 339134"/>
                  <a:gd name="connsiteX6" fmla="*/ 48707 w 217173"/>
                  <a:gd name="connsiteY6" fmla="*/ 295532 h 339134"/>
                  <a:gd name="connsiteX7" fmla="*/ 20228 w 217173"/>
                  <a:gd name="connsiteY7" fmla="*/ 256956 h 339134"/>
                  <a:gd name="connsiteX8" fmla="*/ 1559 w 217173"/>
                  <a:gd name="connsiteY8" fmla="*/ 151133 h 339134"/>
                  <a:gd name="connsiteX9" fmla="*/ 79378 w 217173"/>
                  <a:gd name="connsiteY9" fmla="*/ 23688 h 339134"/>
                  <a:gd name="connsiteX10" fmla="*/ 142719 w 217173"/>
                  <a:gd name="connsiteY10" fmla="*/ 66 h 339134"/>
                  <a:gd name="connsiteX11" fmla="*/ 194535 w 217173"/>
                  <a:gd name="connsiteY11" fmla="*/ 17021 h 339134"/>
                  <a:gd name="connsiteX12" fmla="*/ 203108 w 217173"/>
                  <a:gd name="connsiteY12" fmla="*/ 26165 h 339134"/>
                  <a:gd name="connsiteX13" fmla="*/ 215776 w 217173"/>
                  <a:gd name="connsiteY13" fmla="*/ 95412 h 33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7173" h="339134">
                    <a:moveTo>
                      <a:pt x="215776" y="95412"/>
                    </a:moveTo>
                    <a:cubicBezTo>
                      <a:pt x="212633" y="119224"/>
                      <a:pt x="205394" y="142560"/>
                      <a:pt x="204917" y="166659"/>
                    </a:cubicBezTo>
                    <a:cubicBezTo>
                      <a:pt x="204346" y="195519"/>
                      <a:pt x="213395" y="223618"/>
                      <a:pt x="216252" y="252288"/>
                    </a:cubicBezTo>
                    <a:cubicBezTo>
                      <a:pt x="217871" y="268195"/>
                      <a:pt x="217109" y="284769"/>
                      <a:pt x="212156" y="300104"/>
                    </a:cubicBezTo>
                    <a:cubicBezTo>
                      <a:pt x="207965" y="313058"/>
                      <a:pt x="198726" y="331632"/>
                      <a:pt x="184724" y="335346"/>
                    </a:cubicBezTo>
                    <a:cubicBezTo>
                      <a:pt x="154721" y="343347"/>
                      <a:pt x="120716" y="338013"/>
                      <a:pt x="92808" y="325536"/>
                    </a:cubicBezTo>
                    <a:cubicBezTo>
                      <a:pt x="76520" y="318297"/>
                      <a:pt x="61471" y="308105"/>
                      <a:pt x="48707" y="295532"/>
                    </a:cubicBezTo>
                    <a:cubicBezTo>
                      <a:pt x="37277" y="284197"/>
                      <a:pt x="27752" y="271148"/>
                      <a:pt x="20228" y="256956"/>
                    </a:cubicBezTo>
                    <a:cubicBezTo>
                      <a:pt x="3273" y="224952"/>
                      <a:pt x="-3299" y="187233"/>
                      <a:pt x="1559" y="151133"/>
                    </a:cubicBezTo>
                    <a:cubicBezTo>
                      <a:pt x="8417" y="100365"/>
                      <a:pt x="37372" y="53025"/>
                      <a:pt x="79378" y="23688"/>
                    </a:cubicBezTo>
                    <a:cubicBezTo>
                      <a:pt x="98142" y="10639"/>
                      <a:pt x="119859" y="924"/>
                      <a:pt x="142719" y="66"/>
                    </a:cubicBezTo>
                    <a:cubicBezTo>
                      <a:pt x="161293" y="-696"/>
                      <a:pt x="180629" y="5115"/>
                      <a:pt x="194535" y="17021"/>
                    </a:cubicBezTo>
                    <a:cubicBezTo>
                      <a:pt x="197678" y="19783"/>
                      <a:pt x="200631" y="22831"/>
                      <a:pt x="203108" y="26165"/>
                    </a:cubicBezTo>
                    <a:cubicBezTo>
                      <a:pt x="217586" y="45405"/>
                      <a:pt x="218919" y="71504"/>
                      <a:pt x="215776" y="9541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2A6A1223-9845-430E-AB46-E6BE4D23901E}"/>
                  </a:ext>
                </a:extLst>
              </p:cNvPr>
              <p:cNvSpPr/>
              <p:nvPr/>
            </p:nvSpPr>
            <p:spPr>
              <a:xfrm>
                <a:off x="7554492" y="1842198"/>
                <a:ext cx="60082" cy="37087"/>
              </a:xfrm>
              <a:custGeom>
                <a:avLst/>
                <a:gdLst>
                  <a:gd name="connsiteX0" fmla="*/ 14262 w 60082"/>
                  <a:gd name="connsiteY0" fmla="*/ 36894 h 37087"/>
                  <a:gd name="connsiteX1" fmla="*/ 4452 w 60082"/>
                  <a:gd name="connsiteY1" fmla="*/ 33751 h 37087"/>
                  <a:gd name="connsiteX2" fmla="*/ 70 w 60082"/>
                  <a:gd name="connsiteY2" fmla="*/ 24892 h 37087"/>
                  <a:gd name="connsiteX3" fmla="*/ 10834 w 60082"/>
                  <a:gd name="connsiteY3" fmla="*/ 14891 h 37087"/>
                  <a:gd name="connsiteX4" fmla="*/ 28741 w 60082"/>
                  <a:gd name="connsiteY4" fmla="*/ 7843 h 37087"/>
                  <a:gd name="connsiteX5" fmla="*/ 45314 w 60082"/>
                  <a:gd name="connsiteY5" fmla="*/ 1461 h 37087"/>
                  <a:gd name="connsiteX6" fmla="*/ 52458 w 60082"/>
                  <a:gd name="connsiteY6" fmla="*/ 127 h 37087"/>
                  <a:gd name="connsiteX7" fmla="*/ 59983 w 60082"/>
                  <a:gd name="connsiteY7" fmla="*/ 11367 h 37087"/>
                  <a:gd name="connsiteX8" fmla="*/ 49886 w 60082"/>
                  <a:gd name="connsiteY8" fmla="*/ 24797 h 37087"/>
                  <a:gd name="connsiteX9" fmla="*/ 14262 w 60082"/>
                  <a:gd name="connsiteY9" fmla="*/ 36894 h 37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082" h="37087">
                    <a:moveTo>
                      <a:pt x="14262" y="36894"/>
                    </a:moveTo>
                    <a:cubicBezTo>
                      <a:pt x="10834" y="36513"/>
                      <a:pt x="7309" y="35751"/>
                      <a:pt x="4452" y="33751"/>
                    </a:cubicBezTo>
                    <a:cubicBezTo>
                      <a:pt x="1594" y="31750"/>
                      <a:pt x="-406" y="28321"/>
                      <a:pt x="70" y="24892"/>
                    </a:cubicBezTo>
                    <a:cubicBezTo>
                      <a:pt x="737" y="19844"/>
                      <a:pt x="6071" y="16891"/>
                      <a:pt x="10834" y="14891"/>
                    </a:cubicBezTo>
                    <a:cubicBezTo>
                      <a:pt x="16739" y="12415"/>
                      <a:pt x="22740" y="10129"/>
                      <a:pt x="28741" y="7843"/>
                    </a:cubicBezTo>
                    <a:cubicBezTo>
                      <a:pt x="34265" y="5747"/>
                      <a:pt x="39789" y="3556"/>
                      <a:pt x="45314" y="1461"/>
                    </a:cubicBezTo>
                    <a:cubicBezTo>
                      <a:pt x="47600" y="604"/>
                      <a:pt x="49981" y="-349"/>
                      <a:pt x="52458" y="127"/>
                    </a:cubicBezTo>
                    <a:cubicBezTo>
                      <a:pt x="57030" y="985"/>
                      <a:pt x="60744" y="6890"/>
                      <a:pt x="59983" y="11367"/>
                    </a:cubicBezTo>
                    <a:cubicBezTo>
                      <a:pt x="59220" y="16320"/>
                      <a:pt x="53410" y="21654"/>
                      <a:pt x="49886" y="24797"/>
                    </a:cubicBezTo>
                    <a:cubicBezTo>
                      <a:pt x="40266" y="33370"/>
                      <a:pt x="27121" y="38132"/>
                      <a:pt x="14262" y="3689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E05D2EE9-4B29-4BC4-A4B8-5F08268EB2D7}"/>
                  </a:ext>
                </a:extLst>
              </p:cNvPr>
              <p:cNvSpPr/>
              <p:nvPr/>
            </p:nvSpPr>
            <p:spPr>
              <a:xfrm>
                <a:off x="7801618" y="1755452"/>
                <a:ext cx="43844" cy="26190"/>
              </a:xfrm>
              <a:custGeom>
                <a:avLst/>
                <a:gdLst>
                  <a:gd name="connsiteX0" fmla="*/ 19453 w 43844"/>
                  <a:gd name="connsiteY0" fmla="*/ 5625 h 26190"/>
                  <a:gd name="connsiteX1" fmla="*/ 30217 w 43844"/>
                  <a:gd name="connsiteY1" fmla="*/ 767 h 26190"/>
                  <a:gd name="connsiteX2" fmla="*/ 41361 w 43844"/>
                  <a:gd name="connsiteY2" fmla="*/ 2291 h 26190"/>
                  <a:gd name="connsiteX3" fmla="*/ 42885 w 43844"/>
                  <a:gd name="connsiteY3" fmla="*/ 13054 h 26190"/>
                  <a:gd name="connsiteX4" fmla="*/ 34884 w 43844"/>
                  <a:gd name="connsiteY4" fmla="*/ 21150 h 26190"/>
                  <a:gd name="connsiteX5" fmla="*/ 18787 w 43844"/>
                  <a:gd name="connsiteY5" fmla="*/ 26103 h 26190"/>
                  <a:gd name="connsiteX6" fmla="*/ 7833 w 43844"/>
                  <a:gd name="connsiteY6" fmla="*/ 24484 h 26190"/>
                  <a:gd name="connsiteX7" fmla="*/ 403 w 43844"/>
                  <a:gd name="connsiteY7" fmla="*/ 16578 h 26190"/>
                  <a:gd name="connsiteX8" fmla="*/ 4594 w 43844"/>
                  <a:gd name="connsiteY8" fmla="*/ 6863 h 26190"/>
                  <a:gd name="connsiteX9" fmla="*/ 19453 w 43844"/>
                  <a:gd name="connsiteY9" fmla="*/ 5625 h 2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844" h="26190">
                    <a:moveTo>
                      <a:pt x="19453" y="5625"/>
                    </a:moveTo>
                    <a:cubicBezTo>
                      <a:pt x="23073" y="4196"/>
                      <a:pt x="26407" y="2005"/>
                      <a:pt x="30217" y="767"/>
                    </a:cubicBezTo>
                    <a:cubicBezTo>
                      <a:pt x="33931" y="-471"/>
                      <a:pt x="38503" y="-376"/>
                      <a:pt x="41361" y="2291"/>
                    </a:cubicBezTo>
                    <a:cubicBezTo>
                      <a:pt x="44123" y="4958"/>
                      <a:pt x="44504" y="9530"/>
                      <a:pt x="42885" y="13054"/>
                    </a:cubicBezTo>
                    <a:cubicBezTo>
                      <a:pt x="41266" y="16578"/>
                      <a:pt x="38218" y="19150"/>
                      <a:pt x="34884" y="21150"/>
                    </a:cubicBezTo>
                    <a:cubicBezTo>
                      <a:pt x="30026" y="24008"/>
                      <a:pt x="24406" y="25722"/>
                      <a:pt x="18787" y="26103"/>
                    </a:cubicBezTo>
                    <a:cubicBezTo>
                      <a:pt x="15072" y="26389"/>
                      <a:pt x="11262" y="26008"/>
                      <a:pt x="7833" y="24484"/>
                    </a:cubicBezTo>
                    <a:cubicBezTo>
                      <a:pt x="4404" y="22960"/>
                      <a:pt x="1451" y="20198"/>
                      <a:pt x="403" y="16578"/>
                    </a:cubicBezTo>
                    <a:cubicBezTo>
                      <a:pt x="-644" y="13054"/>
                      <a:pt x="213" y="6768"/>
                      <a:pt x="4594" y="6863"/>
                    </a:cubicBezTo>
                    <a:cubicBezTo>
                      <a:pt x="9833" y="7053"/>
                      <a:pt x="14310" y="7625"/>
                      <a:pt x="19453" y="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7B2F6AAA-5645-4EF2-ABF1-F8A3CEE24841}"/>
                  </a:ext>
                </a:extLst>
              </p:cNvPr>
              <p:cNvSpPr/>
              <p:nvPr/>
            </p:nvSpPr>
            <p:spPr>
              <a:xfrm>
                <a:off x="7806337" y="1862053"/>
                <a:ext cx="52647" cy="23784"/>
              </a:xfrm>
              <a:custGeom>
                <a:avLst/>
                <a:gdLst>
                  <a:gd name="connsiteX0" fmla="*/ 35214 w 52647"/>
                  <a:gd name="connsiteY0" fmla="*/ 465 h 23784"/>
                  <a:gd name="connsiteX1" fmla="*/ 48167 w 52647"/>
                  <a:gd name="connsiteY1" fmla="*/ 1989 h 23784"/>
                  <a:gd name="connsiteX2" fmla="*/ 52644 w 52647"/>
                  <a:gd name="connsiteY2" fmla="*/ 10847 h 23784"/>
                  <a:gd name="connsiteX3" fmla="*/ 47406 w 52647"/>
                  <a:gd name="connsiteY3" fmla="*/ 19229 h 23784"/>
                  <a:gd name="connsiteX4" fmla="*/ 37214 w 52647"/>
                  <a:gd name="connsiteY4" fmla="*/ 20372 h 23784"/>
                  <a:gd name="connsiteX5" fmla="*/ 26832 w 52647"/>
                  <a:gd name="connsiteY5" fmla="*/ 19420 h 23784"/>
                  <a:gd name="connsiteX6" fmla="*/ 16354 w 52647"/>
                  <a:gd name="connsiteY6" fmla="*/ 22373 h 23784"/>
                  <a:gd name="connsiteX7" fmla="*/ 5305 w 52647"/>
                  <a:gd name="connsiteY7" fmla="*/ 23135 h 23784"/>
                  <a:gd name="connsiteX8" fmla="*/ 66 w 52647"/>
                  <a:gd name="connsiteY8" fmla="*/ 16277 h 23784"/>
                  <a:gd name="connsiteX9" fmla="*/ 7782 w 52647"/>
                  <a:gd name="connsiteY9" fmla="*/ 9800 h 23784"/>
                  <a:gd name="connsiteX10" fmla="*/ 20259 w 52647"/>
                  <a:gd name="connsiteY10" fmla="*/ 4275 h 23784"/>
                  <a:gd name="connsiteX11" fmla="*/ 35214 w 52647"/>
                  <a:gd name="connsiteY11" fmla="*/ 465 h 23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647" h="23784">
                    <a:moveTo>
                      <a:pt x="35214" y="465"/>
                    </a:moveTo>
                    <a:cubicBezTo>
                      <a:pt x="39595" y="-202"/>
                      <a:pt x="44453" y="-487"/>
                      <a:pt x="48167" y="1989"/>
                    </a:cubicBezTo>
                    <a:cubicBezTo>
                      <a:pt x="51025" y="3894"/>
                      <a:pt x="52740" y="7323"/>
                      <a:pt x="52644" y="10847"/>
                    </a:cubicBezTo>
                    <a:cubicBezTo>
                      <a:pt x="52454" y="14276"/>
                      <a:pt x="50358" y="17610"/>
                      <a:pt x="47406" y="19229"/>
                    </a:cubicBezTo>
                    <a:cubicBezTo>
                      <a:pt x="44358" y="20849"/>
                      <a:pt x="40643" y="20849"/>
                      <a:pt x="37214" y="20372"/>
                    </a:cubicBezTo>
                    <a:cubicBezTo>
                      <a:pt x="33785" y="19896"/>
                      <a:pt x="30356" y="19134"/>
                      <a:pt x="26832" y="19420"/>
                    </a:cubicBezTo>
                    <a:cubicBezTo>
                      <a:pt x="23212" y="19706"/>
                      <a:pt x="19783" y="21230"/>
                      <a:pt x="16354" y="22373"/>
                    </a:cubicBezTo>
                    <a:cubicBezTo>
                      <a:pt x="12925" y="23516"/>
                      <a:pt x="8829" y="24468"/>
                      <a:pt x="5305" y="23135"/>
                    </a:cubicBezTo>
                    <a:cubicBezTo>
                      <a:pt x="2733" y="22182"/>
                      <a:pt x="-505" y="19325"/>
                      <a:pt x="66" y="16277"/>
                    </a:cubicBezTo>
                    <a:cubicBezTo>
                      <a:pt x="638" y="12943"/>
                      <a:pt x="5210" y="11228"/>
                      <a:pt x="7782" y="9800"/>
                    </a:cubicBezTo>
                    <a:cubicBezTo>
                      <a:pt x="11782" y="7609"/>
                      <a:pt x="15973" y="5799"/>
                      <a:pt x="20259" y="4275"/>
                    </a:cubicBezTo>
                    <a:cubicBezTo>
                      <a:pt x="25117" y="2561"/>
                      <a:pt x="30165" y="1322"/>
                      <a:pt x="35214" y="4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7A43EEAE-08EA-49DF-8D05-44E2A0F43D8C}"/>
                  </a:ext>
                </a:extLst>
              </p:cNvPr>
              <p:cNvSpPr/>
              <p:nvPr/>
            </p:nvSpPr>
            <p:spPr>
              <a:xfrm>
                <a:off x="7576473" y="1715238"/>
                <a:ext cx="51478" cy="37537"/>
              </a:xfrm>
              <a:custGeom>
                <a:avLst/>
                <a:gdLst>
                  <a:gd name="connsiteX0" fmla="*/ 27905 w 51478"/>
                  <a:gd name="connsiteY0" fmla="*/ 4881 h 37537"/>
                  <a:gd name="connsiteX1" fmla="*/ 12094 w 51478"/>
                  <a:gd name="connsiteY1" fmla="*/ 23 h 37537"/>
                  <a:gd name="connsiteX2" fmla="*/ 92 w 51478"/>
                  <a:gd name="connsiteY2" fmla="*/ 9739 h 37537"/>
                  <a:gd name="connsiteX3" fmla="*/ 6378 w 51478"/>
                  <a:gd name="connsiteY3" fmla="*/ 21550 h 37537"/>
                  <a:gd name="connsiteX4" fmla="*/ 19618 w 51478"/>
                  <a:gd name="connsiteY4" fmla="*/ 26027 h 37537"/>
                  <a:gd name="connsiteX5" fmla="*/ 38382 w 51478"/>
                  <a:gd name="connsiteY5" fmla="*/ 34504 h 37537"/>
                  <a:gd name="connsiteX6" fmla="*/ 50479 w 51478"/>
                  <a:gd name="connsiteY6" fmla="*/ 33551 h 37537"/>
                  <a:gd name="connsiteX7" fmla="*/ 27905 w 51478"/>
                  <a:gd name="connsiteY7" fmla="*/ 4881 h 37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78" h="37537">
                    <a:moveTo>
                      <a:pt x="27905" y="4881"/>
                    </a:moveTo>
                    <a:cubicBezTo>
                      <a:pt x="23047" y="2119"/>
                      <a:pt x="17713" y="-262"/>
                      <a:pt x="12094" y="23"/>
                    </a:cubicBezTo>
                    <a:cubicBezTo>
                      <a:pt x="6569" y="404"/>
                      <a:pt x="854" y="4214"/>
                      <a:pt x="92" y="9739"/>
                    </a:cubicBezTo>
                    <a:cubicBezTo>
                      <a:pt x="-575" y="14406"/>
                      <a:pt x="2473" y="18978"/>
                      <a:pt x="6378" y="21550"/>
                    </a:cubicBezTo>
                    <a:cubicBezTo>
                      <a:pt x="10284" y="24122"/>
                      <a:pt x="15046" y="25169"/>
                      <a:pt x="19618" y="26027"/>
                    </a:cubicBezTo>
                    <a:cubicBezTo>
                      <a:pt x="27143" y="27551"/>
                      <a:pt x="32191" y="30027"/>
                      <a:pt x="38382" y="34504"/>
                    </a:cubicBezTo>
                    <a:cubicBezTo>
                      <a:pt x="42859" y="37742"/>
                      <a:pt x="47717" y="39647"/>
                      <a:pt x="50479" y="33551"/>
                    </a:cubicBezTo>
                    <a:cubicBezTo>
                      <a:pt x="56099" y="20978"/>
                      <a:pt x="36573" y="9834"/>
                      <a:pt x="27905" y="48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B5ABF30-BF2A-472E-9433-D0C640E44FD4}"/>
                  </a:ext>
                </a:extLst>
              </p:cNvPr>
              <p:cNvSpPr/>
              <p:nvPr/>
            </p:nvSpPr>
            <p:spPr>
              <a:xfrm>
                <a:off x="7675523" y="1613442"/>
                <a:ext cx="37606" cy="51345"/>
              </a:xfrm>
              <a:custGeom>
                <a:avLst/>
                <a:gdLst>
                  <a:gd name="connsiteX0" fmla="*/ 2293 w 37606"/>
                  <a:gd name="connsiteY0" fmla="*/ 23905 h 51345"/>
                  <a:gd name="connsiteX1" fmla="*/ 7 w 37606"/>
                  <a:gd name="connsiteY1" fmla="*/ 12856 h 51345"/>
                  <a:gd name="connsiteX2" fmla="*/ 4483 w 37606"/>
                  <a:gd name="connsiteY2" fmla="*/ 2759 h 51345"/>
                  <a:gd name="connsiteX3" fmla="*/ 18009 w 37606"/>
                  <a:gd name="connsiteY3" fmla="*/ 1426 h 51345"/>
                  <a:gd name="connsiteX4" fmla="*/ 25153 w 37606"/>
                  <a:gd name="connsiteY4" fmla="*/ 13332 h 51345"/>
                  <a:gd name="connsiteX5" fmla="*/ 25057 w 37606"/>
                  <a:gd name="connsiteY5" fmla="*/ 21619 h 51345"/>
                  <a:gd name="connsiteX6" fmla="*/ 32201 w 37606"/>
                  <a:gd name="connsiteY6" fmla="*/ 32572 h 51345"/>
                  <a:gd name="connsiteX7" fmla="*/ 37535 w 37606"/>
                  <a:gd name="connsiteY7" fmla="*/ 44193 h 51345"/>
                  <a:gd name="connsiteX8" fmla="*/ 25534 w 37606"/>
                  <a:gd name="connsiteY8" fmla="*/ 50384 h 51345"/>
                  <a:gd name="connsiteX9" fmla="*/ 8865 w 37606"/>
                  <a:gd name="connsiteY9" fmla="*/ 35716 h 51345"/>
                  <a:gd name="connsiteX10" fmla="*/ 2293 w 37606"/>
                  <a:gd name="connsiteY10" fmla="*/ 23905 h 5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06" h="51345">
                    <a:moveTo>
                      <a:pt x="2293" y="23905"/>
                    </a:moveTo>
                    <a:cubicBezTo>
                      <a:pt x="864" y="20380"/>
                      <a:pt x="-89" y="16666"/>
                      <a:pt x="7" y="12856"/>
                    </a:cubicBezTo>
                    <a:cubicBezTo>
                      <a:pt x="197" y="9046"/>
                      <a:pt x="1626" y="5236"/>
                      <a:pt x="4483" y="2759"/>
                    </a:cubicBezTo>
                    <a:cubicBezTo>
                      <a:pt x="8103" y="-384"/>
                      <a:pt x="13818" y="-860"/>
                      <a:pt x="18009" y="1426"/>
                    </a:cubicBezTo>
                    <a:cubicBezTo>
                      <a:pt x="22295" y="3712"/>
                      <a:pt x="24962" y="8474"/>
                      <a:pt x="25153" y="13332"/>
                    </a:cubicBezTo>
                    <a:cubicBezTo>
                      <a:pt x="25248" y="16094"/>
                      <a:pt x="24581" y="18856"/>
                      <a:pt x="25057" y="21619"/>
                    </a:cubicBezTo>
                    <a:cubicBezTo>
                      <a:pt x="25819" y="26000"/>
                      <a:pt x="29153" y="29334"/>
                      <a:pt x="32201" y="32572"/>
                    </a:cubicBezTo>
                    <a:cubicBezTo>
                      <a:pt x="35154" y="35811"/>
                      <a:pt x="38107" y="39811"/>
                      <a:pt x="37535" y="44193"/>
                    </a:cubicBezTo>
                    <a:cubicBezTo>
                      <a:pt x="36773" y="49908"/>
                      <a:pt x="30391" y="53051"/>
                      <a:pt x="25534" y="50384"/>
                    </a:cubicBezTo>
                    <a:cubicBezTo>
                      <a:pt x="19057" y="46765"/>
                      <a:pt x="13342" y="41716"/>
                      <a:pt x="8865" y="35716"/>
                    </a:cubicBezTo>
                    <a:cubicBezTo>
                      <a:pt x="6198" y="32001"/>
                      <a:pt x="4007" y="28096"/>
                      <a:pt x="2293" y="2390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9850E51A-1547-417B-A19E-F2BAEA64ECFB}"/>
                  </a:ext>
                </a:extLst>
              </p:cNvPr>
              <p:cNvSpPr/>
              <p:nvPr/>
            </p:nvSpPr>
            <p:spPr>
              <a:xfrm>
                <a:off x="7786584" y="1638915"/>
                <a:ext cx="39716" cy="42764"/>
              </a:xfrm>
              <a:custGeom>
                <a:avLst/>
                <a:gdLst>
                  <a:gd name="connsiteX0" fmla="*/ 12009 w 39716"/>
                  <a:gd name="connsiteY0" fmla="*/ 16435 h 42764"/>
                  <a:gd name="connsiteX1" fmla="*/ 17153 w 39716"/>
                  <a:gd name="connsiteY1" fmla="*/ 7005 h 42764"/>
                  <a:gd name="connsiteX2" fmla="*/ 25249 w 39716"/>
                  <a:gd name="connsiteY2" fmla="*/ 337 h 42764"/>
                  <a:gd name="connsiteX3" fmla="*/ 37346 w 39716"/>
                  <a:gd name="connsiteY3" fmla="*/ 5290 h 42764"/>
                  <a:gd name="connsiteX4" fmla="*/ 38965 w 39716"/>
                  <a:gd name="connsiteY4" fmla="*/ 18721 h 42764"/>
                  <a:gd name="connsiteX5" fmla="*/ 31345 w 39716"/>
                  <a:gd name="connsiteY5" fmla="*/ 30246 h 42764"/>
                  <a:gd name="connsiteX6" fmla="*/ 20010 w 39716"/>
                  <a:gd name="connsiteY6" fmla="*/ 38437 h 42764"/>
                  <a:gd name="connsiteX7" fmla="*/ 7628 w 39716"/>
                  <a:gd name="connsiteY7" fmla="*/ 42628 h 42764"/>
                  <a:gd name="connsiteX8" fmla="*/ 484 w 39716"/>
                  <a:gd name="connsiteY8" fmla="*/ 36532 h 42764"/>
                  <a:gd name="connsiteX9" fmla="*/ 12009 w 39716"/>
                  <a:gd name="connsiteY9" fmla="*/ 16435 h 4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716" h="42764">
                    <a:moveTo>
                      <a:pt x="12009" y="16435"/>
                    </a:moveTo>
                    <a:cubicBezTo>
                      <a:pt x="13819" y="13387"/>
                      <a:pt x="15247" y="10053"/>
                      <a:pt x="17153" y="7005"/>
                    </a:cubicBezTo>
                    <a:cubicBezTo>
                      <a:pt x="19057" y="3957"/>
                      <a:pt x="21724" y="1195"/>
                      <a:pt x="25249" y="337"/>
                    </a:cubicBezTo>
                    <a:cubicBezTo>
                      <a:pt x="29725" y="-901"/>
                      <a:pt x="34774" y="1385"/>
                      <a:pt x="37346" y="5290"/>
                    </a:cubicBezTo>
                    <a:cubicBezTo>
                      <a:pt x="39917" y="9196"/>
                      <a:pt x="40298" y="14244"/>
                      <a:pt x="38965" y="18721"/>
                    </a:cubicBezTo>
                    <a:cubicBezTo>
                      <a:pt x="37631" y="23197"/>
                      <a:pt x="34774" y="27007"/>
                      <a:pt x="31345" y="30246"/>
                    </a:cubicBezTo>
                    <a:cubicBezTo>
                      <a:pt x="27916" y="33389"/>
                      <a:pt x="24011" y="35961"/>
                      <a:pt x="20010" y="38437"/>
                    </a:cubicBezTo>
                    <a:cubicBezTo>
                      <a:pt x="16200" y="40819"/>
                      <a:pt x="12009" y="43390"/>
                      <a:pt x="7628" y="42628"/>
                    </a:cubicBezTo>
                    <a:cubicBezTo>
                      <a:pt x="4389" y="42057"/>
                      <a:pt x="1531" y="39580"/>
                      <a:pt x="484" y="36532"/>
                    </a:cubicBezTo>
                    <a:cubicBezTo>
                      <a:pt x="-2374" y="27674"/>
                      <a:pt x="8199" y="22721"/>
                      <a:pt x="12009" y="164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36173B6-C63E-427D-918B-AB03635CA295}"/>
                  </a:ext>
                </a:extLst>
              </p:cNvPr>
              <p:cNvSpPr/>
              <p:nvPr/>
            </p:nvSpPr>
            <p:spPr>
              <a:xfrm>
                <a:off x="7631007" y="1931299"/>
                <a:ext cx="39286" cy="43046"/>
              </a:xfrm>
              <a:custGeom>
                <a:avLst/>
                <a:gdLst>
                  <a:gd name="connsiteX0" fmla="*/ 2518 w 39286"/>
                  <a:gd name="connsiteY0" fmla="*/ 24183 h 43046"/>
                  <a:gd name="connsiteX1" fmla="*/ 41 w 39286"/>
                  <a:gd name="connsiteY1" fmla="*/ 34184 h 43046"/>
                  <a:gd name="connsiteX2" fmla="*/ 5375 w 39286"/>
                  <a:gd name="connsiteY2" fmla="*/ 42471 h 43046"/>
                  <a:gd name="connsiteX3" fmla="*/ 14138 w 39286"/>
                  <a:gd name="connsiteY3" fmla="*/ 41423 h 43046"/>
                  <a:gd name="connsiteX4" fmla="*/ 20901 w 39286"/>
                  <a:gd name="connsiteY4" fmla="*/ 35232 h 43046"/>
                  <a:gd name="connsiteX5" fmla="*/ 34141 w 39286"/>
                  <a:gd name="connsiteY5" fmla="*/ 20182 h 43046"/>
                  <a:gd name="connsiteX6" fmla="*/ 39284 w 39286"/>
                  <a:gd name="connsiteY6" fmla="*/ 10086 h 43046"/>
                  <a:gd name="connsiteX7" fmla="*/ 33760 w 39286"/>
                  <a:gd name="connsiteY7" fmla="*/ 942 h 43046"/>
                  <a:gd name="connsiteX8" fmla="*/ 27092 w 39286"/>
                  <a:gd name="connsiteY8" fmla="*/ 1228 h 43046"/>
                  <a:gd name="connsiteX9" fmla="*/ 9376 w 39286"/>
                  <a:gd name="connsiteY9" fmla="*/ 13896 h 43046"/>
                  <a:gd name="connsiteX10" fmla="*/ 2518 w 39286"/>
                  <a:gd name="connsiteY10" fmla="*/ 24183 h 4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86" h="43046">
                    <a:moveTo>
                      <a:pt x="2518" y="24183"/>
                    </a:moveTo>
                    <a:cubicBezTo>
                      <a:pt x="994" y="27326"/>
                      <a:pt x="-244" y="30660"/>
                      <a:pt x="41" y="34184"/>
                    </a:cubicBezTo>
                    <a:cubicBezTo>
                      <a:pt x="232" y="37613"/>
                      <a:pt x="2137" y="41137"/>
                      <a:pt x="5375" y="42471"/>
                    </a:cubicBezTo>
                    <a:cubicBezTo>
                      <a:pt x="8233" y="43614"/>
                      <a:pt x="11566" y="42947"/>
                      <a:pt x="14138" y="41423"/>
                    </a:cubicBezTo>
                    <a:cubicBezTo>
                      <a:pt x="16805" y="39899"/>
                      <a:pt x="18806" y="37518"/>
                      <a:pt x="20901" y="35232"/>
                    </a:cubicBezTo>
                    <a:cubicBezTo>
                      <a:pt x="25282" y="30184"/>
                      <a:pt x="29759" y="25231"/>
                      <a:pt x="34141" y="20182"/>
                    </a:cubicBezTo>
                    <a:cubicBezTo>
                      <a:pt x="36713" y="17325"/>
                      <a:pt x="39380" y="13991"/>
                      <a:pt x="39284" y="10086"/>
                    </a:cubicBezTo>
                    <a:cubicBezTo>
                      <a:pt x="39189" y="6466"/>
                      <a:pt x="36522" y="3037"/>
                      <a:pt x="33760" y="942"/>
                    </a:cubicBezTo>
                    <a:cubicBezTo>
                      <a:pt x="31379" y="-773"/>
                      <a:pt x="29664" y="180"/>
                      <a:pt x="27092" y="1228"/>
                    </a:cubicBezTo>
                    <a:cubicBezTo>
                      <a:pt x="20330" y="4085"/>
                      <a:pt x="14233" y="8371"/>
                      <a:pt x="9376" y="13896"/>
                    </a:cubicBezTo>
                    <a:cubicBezTo>
                      <a:pt x="6709" y="16944"/>
                      <a:pt x="4327" y="20468"/>
                      <a:pt x="2518" y="241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95E9896-F94D-4B86-9272-913FB3B881F9}"/>
                </a:ext>
              </a:extLst>
            </p:cNvPr>
            <p:cNvSpPr/>
            <p:nvPr/>
          </p:nvSpPr>
          <p:spPr>
            <a:xfrm>
              <a:off x="3824287" y="159067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noFill/>
            <a:ln w="9525" cap="flat">
              <a:solidFill>
                <a:srgbClr val="82393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0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7633804" y="1784291"/>
              <a:ext cx="164408" cy="162008"/>
              <a:chOff x="7633804" y="1784291"/>
              <a:chExt cx="164408" cy="162008"/>
            </a:xfrm>
            <a:solidFill>
              <a:srgbClr val="E54545"/>
            </a:solidFill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1493C7BA-236B-4CEC-A298-C04B52767355}"/>
                  </a:ext>
                </a:extLst>
              </p:cNvPr>
              <p:cNvSpPr/>
              <p:nvPr/>
            </p:nvSpPr>
            <p:spPr>
              <a:xfrm>
                <a:off x="7682541" y="1829177"/>
                <a:ext cx="43151" cy="62274"/>
              </a:xfrm>
              <a:custGeom>
                <a:avLst/>
                <a:gdLst>
                  <a:gd name="connsiteX0" fmla="*/ 8228 w 43151"/>
                  <a:gd name="connsiteY0" fmla="*/ 45628 h 62274"/>
                  <a:gd name="connsiteX1" fmla="*/ 17658 w 43151"/>
                  <a:gd name="connsiteY1" fmla="*/ 57725 h 62274"/>
                  <a:gd name="connsiteX2" fmla="*/ 32041 w 43151"/>
                  <a:gd name="connsiteY2" fmla="*/ 62107 h 62274"/>
                  <a:gd name="connsiteX3" fmla="*/ 42899 w 43151"/>
                  <a:gd name="connsiteY3" fmla="*/ 52582 h 62274"/>
                  <a:gd name="connsiteX4" fmla="*/ 40137 w 43151"/>
                  <a:gd name="connsiteY4" fmla="*/ 35056 h 62274"/>
                  <a:gd name="connsiteX5" fmla="*/ 42804 w 43151"/>
                  <a:gd name="connsiteY5" fmla="*/ 16768 h 62274"/>
                  <a:gd name="connsiteX6" fmla="*/ 30517 w 43151"/>
                  <a:gd name="connsiteY6" fmla="*/ 1051 h 62274"/>
                  <a:gd name="connsiteX7" fmla="*/ 10895 w 43151"/>
                  <a:gd name="connsiteY7" fmla="*/ 4195 h 62274"/>
                  <a:gd name="connsiteX8" fmla="*/ 37 w 43151"/>
                  <a:gd name="connsiteY8" fmla="*/ 21244 h 62274"/>
                  <a:gd name="connsiteX9" fmla="*/ 3275 w 43151"/>
                  <a:gd name="connsiteY9" fmla="*/ 33341 h 62274"/>
                  <a:gd name="connsiteX10" fmla="*/ 8228 w 43151"/>
                  <a:gd name="connsiteY10" fmla="*/ 45628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51" h="62274">
                    <a:moveTo>
                      <a:pt x="8228" y="45628"/>
                    </a:moveTo>
                    <a:cubicBezTo>
                      <a:pt x="10609" y="50200"/>
                      <a:pt x="13562" y="54487"/>
                      <a:pt x="17658" y="57725"/>
                    </a:cubicBezTo>
                    <a:cubicBezTo>
                      <a:pt x="21658" y="60964"/>
                      <a:pt x="26897" y="62869"/>
                      <a:pt x="32041" y="62107"/>
                    </a:cubicBezTo>
                    <a:cubicBezTo>
                      <a:pt x="37089" y="61345"/>
                      <a:pt x="41851" y="57630"/>
                      <a:pt x="42899" y="52582"/>
                    </a:cubicBezTo>
                    <a:cubicBezTo>
                      <a:pt x="44138" y="46771"/>
                      <a:pt x="40423" y="41056"/>
                      <a:pt x="40137" y="35056"/>
                    </a:cubicBezTo>
                    <a:cubicBezTo>
                      <a:pt x="39756" y="28864"/>
                      <a:pt x="43090" y="22959"/>
                      <a:pt x="42804" y="16768"/>
                    </a:cubicBezTo>
                    <a:cubicBezTo>
                      <a:pt x="42518" y="9719"/>
                      <a:pt x="37184" y="3337"/>
                      <a:pt x="30517" y="1051"/>
                    </a:cubicBezTo>
                    <a:cubicBezTo>
                      <a:pt x="23849" y="-1235"/>
                      <a:pt x="16610" y="385"/>
                      <a:pt x="10895" y="4195"/>
                    </a:cubicBezTo>
                    <a:cubicBezTo>
                      <a:pt x="5657" y="7719"/>
                      <a:pt x="-535" y="14482"/>
                      <a:pt x="37" y="21244"/>
                    </a:cubicBezTo>
                    <a:cubicBezTo>
                      <a:pt x="323" y="25245"/>
                      <a:pt x="2037" y="29531"/>
                      <a:pt x="3275" y="33341"/>
                    </a:cubicBezTo>
                    <a:cubicBezTo>
                      <a:pt x="4418" y="37627"/>
                      <a:pt x="6133" y="41723"/>
                      <a:pt x="8228" y="456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D7625CB-DCB7-4349-960E-7936726A1666}"/>
                  </a:ext>
                </a:extLst>
              </p:cNvPr>
              <p:cNvSpPr/>
              <p:nvPr/>
            </p:nvSpPr>
            <p:spPr>
              <a:xfrm>
                <a:off x="7737559" y="1856613"/>
                <a:ext cx="43359" cy="48274"/>
              </a:xfrm>
              <a:custGeom>
                <a:avLst/>
                <a:gdLst>
                  <a:gd name="connsiteX0" fmla="*/ 359 w 43359"/>
                  <a:gd name="connsiteY0" fmla="*/ 25241 h 48274"/>
                  <a:gd name="connsiteX1" fmla="*/ 3217 w 43359"/>
                  <a:gd name="connsiteY1" fmla="*/ 41053 h 48274"/>
                  <a:gd name="connsiteX2" fmla="*/ 23505 w 43359"/>
                  <a:gd name="connsiteY2" fmla="*/ 47530 h 48274"/>
                  <a:gd name="connsiteX3" fmla="*/ 40078 w 43359"/>
                  <a:gd name="connsiteY3" fmla="*/ 32956 h 48274"/>
                  <a:gd name="connsiteX4" fmla="*/ 43222 w 43359"/>
                  <a:gd name="connsiteY4" fmla="*/ 17240 h 48274"/>
                  <a:gd name="connsiteX5" fmla="*/ 35411 w 43359"/>
                  <a:gd name="connsiteY5" fmla="*/ 3524 h 48274"/>
                  <a:gd name="connsiteX6" fmla="*/ 23124 w 43359"/>
                  <a:gd name="connsiteY6" fmla="*/ 0 h 48274"/>
                  <a:gd name="connsiteX7" fmla="*/ 13409 w 43359"/>
                  <a:gd name="connsiteY7" fmla="*/ 2095 h 48274"/>
                  <a:gd name="connsiteX8" fmla="*/ 359 w 43359"/>
                  <a:gd name="connsiteY8" fmla="*/ 25241 h 4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59" h="48274">
                    <a:moveTo>
                      <a:pt x="359" y="25241"/>
                    </a:moveTo>
                    <a:cubicBezTo>
                      <a:pt x="-498" y="30670"/>
                      <a:pt x="74" y="36576"/>
                      <a:pt x="3217" y="41053"/>
                    </a:cubicBezTo>
                    <a:cubicBezTo>
                      <a:pt x="7598" y="47244"/>
                      <a:pt x="16266" y="49625"/>
                      <a:pt x="23505" y="47530"/>
                    </a:cubicBezTo>
                    <a:cubicBezTo>
                      <a:pt x="30744" y="45434"/>
                      <a:pt x="36650" y="39719"/>
                      <a:pt x="40078" y="32956"/>
                    </a:cubicBezTo>
                    <a:cubicBezTo>
                      <a:pt x="42555" y="28099"/>
                      <a:pt x="43793" y="22574"/>
                      <a:pt x="43222" y="17240"/>
                    </a:cubicBezTo>
                    <a:cubicBezTo>
                      <a:pt x="42555" y="11811"/>
                      <a:pt x="39888" y="6668"/>
                      <a:pt x="35411" y="3524"/>
                    </a:cubicBezTo>
                    <a:cubicBezTo>
                      <a:pt x="31887" y="1048"/>
                      <a:pt x="27410" y="0"/>
                      <a:pt x="23124" y="0"/>
                    </a:cubicBezTo>
                    <a:cubicBezTo>
                      <a:pt x="19790" y="0"/>
                      <a:pt x="16361" y="571"/>
                      <a:pt x="13409" y="2095"/>
                    </a:cubicBezTo>
                    <a:cubicBezTo>
                      <a:pt x="5598" y="6096"/>
                      <a:pt x="1693" y="17240"/>
                      <a:pt x="359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CAA9C8A-BEE9-4BEA-B958-C6DF671F3792}"/>
                  </a:ext>
                </a:extLst>
              </p:cNvPr>
              <p:cNvSpPr/>
              <p:nvPr/>
            </p:nvSpPr>
            <p:spPr>
              <a:xfrm>
                <a:off x="7724055" y="1797262"/>
                <a:ext cx="32676" cy="30964"/>
              </a:xfrm>
              <a:custGeom>
                <a:avLst/>
                <a:gdLst>
                  <a:gd name="connsiteX0" fmla="*/ 148 w 32676"/>
                  <a:gd name="connsiteY0" fmla="*/ 16773 h 30964"/>
                  <a:gd name="connsiteX1" fmla="*/ 5958 w 32676"/>
                  <a:gd name="connsiteY1" fmla="*/ 26584 h 30964"/>
                  <a:gd name="connsiteX2" fmla="*/ 22055 w 32676"/>
                  <a:gd name="connsiteY2" fmla="*/ 30394 h 30964"/>
                  <a:gd name="connsiteX3" fmla="*/ 32628 w 32676"/>
                  <a:gd name="connsiteY3" fmla="*/ 18107 h 30964"/>
                  <a:gd name="connsiteX4" fmla="*/ 28437 w 32676"/>
                  <a:gd name="connsiteY4" fmla="*/ 6391 h 30964"/>
                  <a:gd name="connsiteX5" fmla="*/ 15578 w 32676"/>
                  <a:gd name="connsiteY5" fmla="*/ 9 h 30964"/>
                  <a:gd name="connsiteX6" fmla="*/ 4434 w 32676"/>
                  <a:gd name="connsiteY6" fmla="*/ 6296 h 30964"/>
                  <a:gd name="connsiteX7" fmla="*/ 148 w 32676"/>
                  <a:gd name="connsiteY7" fmla="*/ 16773 h 3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76" h="30964">
                    <a:moveTo>
                      <a:pt x="148" y="16773"/>
                    </a:moveTo>
                    <a:cubicBezTo>
                      <a:pt x="719" y="20583"/>
                      <a:pt x="3005" y="24108"/>
                      <a:pt x="5958" y="26584"/>
                    </a:cubicBezTo>
                    <a:cubicBezTo>
                      <a:pt x="10340" y="30299"/>
                      <a:pt x="16531" y="31918"/>
                      <a:pt x="22055" y="30394"/>
                    </a:cubicBezTo>
                    <a:cubicBezTo>
                      <a:pt x="27580" y="28870"/>
                      <a:pt x="32152" y="23822"/>
                      <a:pt x="32628" y="18107"/>
                    </a:cubicBezTo>
                    <a:cubicBezTo>
                      <a:pt x="33009" y="13916"/>
                      <a:pt x="31104" y="9630"/>
                      <a:pt x="28437" y="6391"/>
                    </a:cubicBezTo>
                    <a:cubicBezTo>
                      <a:pt x="25294" y="2581"/>
                      <a:pt x="20531" y="-181"/>
                      <a:pt x="15578" y="9"/>
                    </a:cubicBezTo>
                    <a:cubicBezTo>
                      <a:pt x="10435" y="200"/>
                      <a:pt x="8053" y="3438"/>
                      <a:pt x="4434" y="6296"/>
                    </a:cubicBezTo>
                    <a:cubicBezTo>
                      <a:pt x="1100" y="8868"/>
                      <a:pt x="-519" y="12487"/>
                      <a:pt x="148" y="1677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E7295C-18F0-41AF-B73B-C14AE52FA6FD}"/>
                  </a:ext>
                </a:extLst>
              </p:cNvPr>
              <p:cNvSpPr/>
              <p:nvPr/>
            </p:nvSpPr>
            <p:spPr>
              <a:xfrm>
                <a:off x="7633804" y="1836416"/>
                <a:ext cx="24140" cy="22906"/>
              </a:xfrm>
              <a:custGeom>
                <a:avLst/>
                <a:gdLst>
                  <a:gd name="connsiteX0" fmla="*/ 101 w 24140"/>
                  <a:gd name="connsiteY0" fmla="*/ 12386 h 22906"/>
                  <a:gd name="connsiteX1" fmla="*/ 4387 w 24140"/>
                  <a:gd name="connsiteY1" fmla="*/ 19625 h 22906"/>
                  <a:gd name="connsiteX2" fmla="*/ 16294 w 24140"/>
                  <a:gd name="connsiteY2" fmla="*/ 22482 h 22906"/>
                  <a:gd name="connsiteX3" fmla="*/ 24104 w 24140"/>
                  <a:gd name="connsiteY3" fmla="*/ 13433 h 22906"/>
                  <a:gd name="connsiteX4" fmla="*/ 20961 w 24140"/>
                  <a:gd name="connsiteY4" fmla="*/ 4766 h 22906"/>
                  <a:gd name="connsiteX5" fmla="*/ 11436 w 24140"/>
                  <a:gd name="connsiteY5" fmla="*/ 3 h 22906"/>
                  <a:gd name="connsiteX6" fmla="*/ 3149 w 24140"/>
                  <a:gd name="connsiteY6" fmla="*/ 4670 h 22906"/>
                  <a:gd name="connsiteX7" fmla="*/ 101 w 24140"/>
                  <a:gd name="connsiteY7" fmla="*/ 12386 h 2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40" h="22906">
                    <a:moveTo>
                      <a:pt x="101" y="12386"/>
                    </a:moveTo>
                    <a:cubicBezTo>
                      <a:pt x="482" y="15243"/>
                      <a:pt x="2197" y="17815"/>
                      <a:pt x="4387" y="19625"/>
                    </a:cubicBezTo>
                    <a:cubicBezTo>
                      <a:pt x="7626" y="22387"/>
                      <a:pt x="12198" y="23625"/>
                      <a:pt x="16294" y="22482"/>
                    </a:cubicBezTo>
                    <a:cubicBezTo>
                      <a:pt x="20389" y="21339"/>
                      <a:pt x="23818" y="17624"/>
                      <a:pt x="24104" y="13433"/>
                    </a:cubicBezTo>
                    <a:cubicBezTo>
                      <a:pt x="24390" y="10290"/>
                      <a:pt x="22961" y="7242"/>
                      <a:pt x="20961" y="4766"/>
                    </a:cubicBezTo>
                    <a:cubicBezTo>
                      <a:pt x="18580" y="2003"/>
                      <a:pt x="15151" y="-92"/>
                      <a:pt x="11436" y="3"/>
                    </a:cubicBezTo>
                    <a:cubicBezTo>
                      <a:pt x="7626" y="98"/>
                      <a:pt x="5911" y="2575"/>
                      <a:pt x="3149" y="4670"/>
                    </a:cubicBezTo>
                    <a:cubicBezTo>
                      <a:pt x="863" y="6575"/>
                      <a:pt x="-375" y="9242"/>
                      <a:pt x="101" y="1238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0097A8A-8B30-4D18-8620-EDBE02070843}"/>
                  </a:ext>
                </a:extLst>
              </p:cNvPr>
              <p:cNvSpPr/>
              <p:nvPr/>
            </p:nvSpPr>
            <p:spPr>
              <a:xfrm>
                <a:off x="7639929" y="1873744"/>
                <a:ext cx="48609" cy="46105"/>
              </a:xfrm>
              <a:custGeom>
                <a:avLst/>
                <a:gdLst>
                  <a:gd name="connsiteX0" fmla="*/ 168 w 48609"/>
                  <a:gd name="connsiteY0" fmla="*/ 24969 h 46105"/>
                  <a:gd name="connsiteX1" fmla="*/ 8836 w 48609"/>
                  <a:gd name="connsiteY1" fmla="*/ 39543 h 46105"/>
                  <a:gd name="connsiteX2" fmla="*/ 32839 w 48609"/>
                  <a:gd name="connsiteY2" fmla="*/ 45258 h 46105"/>
                  <a:gd name="connsiteX3" fmla="*/ 48555 w 48609"/>
                  <a:gd name="connsiteY3" fmla="*/ 26970 h 46105"/>
                  <a:gd name="connsiteX4" fmla="*/ 42268 w 48609"/>
                  <a:gd name="connsiteY4" fmla="*/ 9539 h 46105"/>
                  <a:gd name="connsiteX5" fmla="*/ 23123 w 48609"/>
                  <a:gd name="connsiteY5" fmla="*/ 14 h 46105"/>
                  <a:gd name="connsiteX6" fmla="*/ 6454 w 48609"/>
                  <a:gd name="connsiteY6" fmla="*/ 9444 h 46105"/>
                  <a:gd name="connsiteX7" fmla="*/ 168 w 48609"/>
                  <a:gd name="connsiteY7" fmla="*/ 24969 h 4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609" h="46105">
                    <a:moveTo>
                      <a:pt x="168" y="24969"/>
                    </a:moveTo>
                    <a:cubicBezTo>
                      <a:pt x="1025" y="30684"/>
                      <a:pt x="4454" y="35828"/>
                      <a:pt x="8836" y="39543"/>
                    </a:cubicBezTo>
                    <a:cubicBezTo>
                      <a:pt x="15408" y="45067"/>
                      <a:pt x="24647" y="47544"/>
                      <a:pt x="32839" y="45258"/>
                    </a:cubicBezTo>
                    <a:cubicBezTo>
                      <a:pt x="41126" y="42972"/>
                      <a:pt x="47888" y="35542"/>
                      <a:pt x="48555" y="26970"/>
                    </a:cubicBezTo>
                    <a:cubicBezTo>
                      <a:pt x="49031" y="20683"/>
                      <a:pt x="46364" y="14397"/>
                      <a:pt x="42268" y="9539"/>
                    </a:cubicBezTo>
                    <a:cubicBezTo>
                      <a:pt x="37506" y="3919"/>
                      <a:pt x="30553" y="-272"/>
                      <a:pt x="23123" y="14"/>
                    </a:cubicBezTo>
                    <a:cubicBezTo>
                      <a:pt x="15503" y="300"/>
                      <a:pt x="11979" y="5062"/>
                      <a:pt x="6454" y="9444"/>
                    </a:cubicBezTo>
                    <a:cubicBezTo>
                      <a:pt x="1787" y="13254"/>
                      <a:pt x="-689" y="18588"/>
                      <a:pt x="168" y="2496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10F8D81E-9483-462A-9337-13A85AD33335}"/>
                  </a:ext>
                </a:extLst>
              </p:cNvPr>
              <p:cNvSpPr/>
              <p:nvPr/>
            </p:nvSpPr>
            <p:spPr>
              <a:xfrm>
                <a:off x="7725902" y="1917217"/>
                <a:ext cx="35843" cy="29081"/>
              </a:xfrm>
              <a:custGeom>
                <a:avLst/>
                <a:gdLst>
                  <a:gd name="connsiteX0" fmla="*/ 6397 w 35843"/>
                  <a:gd name="connsiteY0" fmla="*/ 24549 h 29081"/>
                  <a:gd name="connsiteX1" fmla="*/ 21637 w 35843"/>
                  <a:gd name="connsiteY1" fmla="*/ 29026 h 29081"/>
                  <a:gd name="connsiteX2" fmla="*/ 32114 w 35843"/>
                  <a:gd name="connsiteY2" fmla="*/ 26835 h 29081"/>
                  <a:gd name="connsiteX3" fmla="*/ 35352 w 35843"/>
                  <a:gd name="connsiteY3" fmla="*/ 14167 h 29081"/>
                  <a:gd name="connsiteX4" fmla="*/ 18493 w 35843"/>
                  <a:gd name="connsiteY4" fmla="*/ 70 h 29081"/>
                  <a:gd name="connsiteX5" fmla="*/ 4015 w 35843"/>
                  <a:gd name="connsiteY5" fmla="*/ 5118 h 29081"/>
                  <a:gd name="connsiteX6" fmla="*/ 777 w 35843"/>
                  <a:gd name="connsiteY6" fmla="*/ 17024 h 29081"/>
                  <a:gd name="connsiteX7" fmla="*/ 6397 w 35843"/>
                  <a:gd name="connsiteY7" fmla="*/ 24549 h 2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43" h="29081">
                    <a:moveTo>
                      <a:pt x="6397" y="24549"/>
                    </a:moveTo>
                    <a:cubicBezTo>
                      <a:pt x="10778" y="27692"/>
                      <a:pt x="16302" y="28740"/>
                      <a:pt x="21637" y="29026"/>
                    </a:cubicBezTo>
                    <a:cubicBezTo>
                      <a:pt x="25256" y="29216"/>
                      <a:pt x="29256" y="29026"/>
                      <a:pt x="32114" y="26835"/>
                    </a:cubicBezTo>
                    <a:cubicBezTo>
                      <a:pt x="35733" y="23977"/>
                      <a:pt x="36496" y="18643"/>
                      <a:pt x="35352" y="14167"/>
                    </a:cubicBezTo>
                    <a:cubicBezTo>
                      <a:pt x="33352" y="6642"/>
                      <a:pt x="26304" y="736"/>
                      <a:pt x="18493" y="70"/>
                    </a:cubicBezTo>
                    <a:cubicBezTo>
                      <a:pt x="13255" y="-407"/>
                      <a:pt x="7921" y="1594"/>
                      <a:pt x="4015" y="5118"/>
                    </a:cubicBezTo>
                    <a:cubicBezTo>
                      <a:pt x="205" y="8547"/>
                      <a:pt x="-938" y="12071"/>
                      <a:pt x="777" y="17024"/>
                    </a:cubicBezTo>
                    <a:cubicBezTo>
                      <a:pt x="1824" y="20072"/>
                      <a:pt x="3825" y="22739"/>
                      <a:pt x="6397" y="2454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3FDD59B5-2BCE-4077-A134-790D59A718FA}"/>
                  </a:ext>
                </a:extLst>
              </p:cNvPr>
              <p:cNvSpPr/>
              <p:nvPr/>
            </p:nvSpPr>
            <p:spPr>
              <a:xfrm>
                <a:off x="7660243" y="1784291"/>
                <a:ext cx="39765" cy="42663"/>
              </a:xfrm>
              <a:custGeom>
                <a:avLst/>
                <a:gdLst>
                  <a:gd name="connsiteX0" fmla="*/ 46 w 39765"/>
                  <a:gd name="connsiteY0" fmla="*/ 19839 h 42663"/>
                  <a:gd name="connsiteX1" fmla="*/ 5190 w 39765"/>
                  <a:gd name="connsiteY1" fmla="*/ 32888 h 42663"/>
                  <a:gd name="connsiteX2" fmla="*/ 17191 w 39765"/>
                  <a:gd name="connsiteY2" fmla="*/ 42222 h 42663"/>
                  <a:gd name="connsiteX3" fmla="*/ 33765 w 39765"/>
                  <a:gd name="connsiteY3" fmla="*/ 36698 h 42663"/>
                  <a:gd name="connsiteX4" fmla="*/ 39766 w 39765"/>
                  <a:gd name="connsiteY4" fmla="*/ 19743 h 42663"/>
                  <a:gd name="connsiteX5" fmla="*/ 35480 w 39765"/>
                  <a:gd name="connsiteY5" fmla="*/ 6218 h 42663"/>
                  <a:gd name="connsiteX6" fmla="*/ 19954 w 39765"/>
                  <a:gd name="connsiteY6" fmla="*/ 27 h 42663"/>
                  <a:gd name="connsiteX7" fmla="*/ 4618 w 39765"/>
                  <a:gd name="connsiteY7" fmla="*/ 6218 h 42663"/>
                  <a:gd name="connsiteX8" fmla="*/ 46 w 39765"/>
                  <a:gd name="connsiteY8" fmla="*/ 19839 h 4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65" h="42663">
                    <a:moveTo>
                      <a:pt x="46" y="19839"/>
                    </a:moveTo>
                    <a:cubicBezTo>
                      <a:pt x="427" y="24601"/>
                      <a:pt x="2523" y="28983"/>
                      <a:pt x="5190" y="32888"/>
                    </a:cubicBezTo>
                    <a:cubicBezTo>
                      <a:pt x="8143" y="37174"/>
                      <a:pt x="12238" y="40984"/>
                      <a:pt x="17191" y="42222"/>
                    </a:cubicBezTo>
                    <a:cubicBezTo>
                      <a:pt x="23097" y="43746"/>
                      <a:pt x="29669" y="41175"/>
                      <a:pt x="33765" y="36698"/>
                    </a:cubicBezTo>
                    <a:cubicBezTo>
                      <a:pt x="37861" y="32126"/>
                      <a:pt x="39766" y="25840"/>
                      <a:pt x="39766" y="19743"/>
                    </a:cubicBezTo>
                    <a:cubicBezTo>
                      <a:pt x="39766" y="14886"/>
                      <a:pt x="38527" y="9933"/>
                      <a:pt x="35480" y="6218"/>
                    </a:cubicBezTo>
                    <a:cubicBezTo>
                      <a:pt x="31765" y="1741"/>
                      <a:pt x="25764" y="-259"/>
                      <a:pt x="19954" y="27"/>
                    </a:cubicBezTo>
                    <a:cubicBezTo>
                      <a:pt x="15096" y="313"/>
                      <a:pt x="7762" y="2217"/>
                      <a:pt x="4618" y="6218"/>
                    </a:cubicBezTo>
                    <a:cubicBezTo>
                      <a:pt x="1666" y="9933"/>
                      <a:pt x="-335" y="14981"/>
                      <a:pt x="46" y="198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3B5CE47-4311-4772-AAF3-19F9CD3753F1}"/>
                  </a:ext>
                </a:extLst>
              </p:cNvPr>
              <p:cNvSpPr/>
              <p:nvPr/>
            </p:nvSpPr>
            <p:spPr>
              <a:xfrm>
                <a:off x="7690689" y="1902806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1 h 20896"/>
                  <a:gd name="connsiteX4" fmla="*/ 21893 w 22751"/>
                  <a:gd name="connsiteY4" fmla="*/ 12767 h 20896"/>
                  <a:gd name="connsiteX5" fmla="*/ 21226 w 22751"/>
                  <a:gd name="connsiteY5" fmla="*/ 3146 h 20896"/>
                  <a:gd name="connsiteX6" fmla="*/ 12653 w 22751"/>
                  <a:gd name="connsiteY6" fmla="*/ 98 h 20896"/>
                  <a:gd name="connsiteX7" fmla="*/ 4652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0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6" y="20958"/>
                      <a:pt x="10272" y="21434"/>
                      <a:pt x="13892" y="20291"/>
                    </a:cubicBezTo>
                    <a:cubicBezTo>
                      <a:pt x="17511" y="19053"/>
                      <a:pt x="20464" y="16291"/>
                      <a:pt x="21893" y="12767"/>
                    </a:cubicBezTo>
                    <a:cubicBezTo>
                      <a:pt x="23131" y="9623"/>
                      <a:pt x="23131" y="5909"/>
                      <a:pt x="21226" y="3146"/>
                    </a:cubicBezTo>
                    <a:cubicBezTo>
                      <a:pt x="19226" y="384"/>
                      <a:pt x="15797" y="-283"/>
                      <a:pt x="12653" y="98"/>
                    </a:cubicBezTo>
                    <a:cubicBezTo>
                      <a:pt x="9605" y="479"/>
                      <a:pt x="6653" y="3051"/>
                      <a:pt x="4652" y="5242"/>
                    </a:cubicBezTo>
                    <a:cubicBezTo>
                      <a:pt x="3033" y="6766"/>
                      <a:pt x="1795" y="8576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5A91023-AA9A-4E59-BF54-81A3ACC46E8B}"/>
                  </a:ext>
                </a:extLst>
              </p:cNvPr>
              <p:cNvSpPr/>
              <p:nvPr/>
            </p:nvSpPr>
            <p:spPr>
              <a:xfrm>
                <a:off x="7775462" y="1910330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1 h 20896"/>
                  <a:gd name="connsiteX4" fmla="*/ 21893 w 22751"/>
                  <a:gd name="connsiteY4" fmla="*/ 12767 h 20896"/>
                  <a:gd name="connsiteX5" fmla="*/ 21226 w 22751"/>
                  <a:gd name="connsiteY5" fmla="*/ 3146 h 20896"/>
                  <a:gd name="connsiteX6" fmla="*/ 12653 w 22751"/>
                  <a:gd name="connsiteY6" fmla="*/ 98 h 20896"/>
                  <a:gd name="connsiteX7" fmla="*/ 4652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0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6" y="20958"/>
                      <a:pt x="10272" y="21434"/>
                      <a:pt x="13892" y="20291"/>
                    </a:cubicBezTo>
                    <a:cubicBezTo>
                      <a:pt x="17511" y="19053"/>
                      <a:pt x="20464" y="16291"/>
                      <a:pt x="21893" y="12767"/>
                    </a:cubicBezTo>
                    <a:cubicBezTo>
                      <a:pt x="23131" y="9623"/>
                      <a:pt x="23131" y="5909"/>
                      <a:pt x="21226" y="3146"/>
                    </a:cubicBezTo>
                    <a:cubicBezTo>
                      <a:pt x="19226" y="384"/>
                      <a:pt x="15797" y="-283"/>
                      <a:pt x="12653" y="98"/>
                    </a:cubicBezTo>
                    <a:cubicBezTo>
                      <a:pt x="9605" y="479"/>
                      <a:pt x="6653" y="3051"/>
                      <a:pt x="4652" y="5242"/>
                    </a:cubicBezTo>
                    <a:cubicBezTo>
                      <a:pt x="3033" y="6766"/>
                      <a:pt x="1890" y="8576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1BF495C-735E-49F5-A5FD-2E0A54DB3254}"/>
                </a:ext>
              </a:extLst>
            </p:cNvPr>
            <p:cNvSpPr/>
            <p:nvPr/>
          </p:nvSpPr>
          <p:spPr>
            <a:xfrm>
              <a:off x="7628436" y="1664952"/>
              <a:ext cx="121674" cy="178230"/>
            </a:xfrm>
            <a:custGeom>
              <a:avLst/>
              <a:gdLst>
                <a:gd name="connsiteX0" fmla="*/ 231 w 121674"/>
                <a:gd name="connsiteY0" fmla="*/ 114889 h 178230"/>
                <a:gd name="connsiteX1" fmla="*/ 7565 w 121674"/>
                <a:gd name="connsiteY1" fmla="*/ 156133 h 178230"/>
                <a:gd name="connsiteX2" fmla="*/ 41379 w 121674"/>
                <a:gd name="connsiteY2" fmla="*/ 178231 h 178230"/>
                <a:gd name="connsiteX3" fmla="*/ 78145 w 121674"/>
                <a:gd name="connsiteY3" fmla="*/ 152227 h 178230"/>
                <a:gd name="connsiteX4" fmla="*/ 89766 w 121674"/>
                <a:gd name="connsiteY4" fmla="*/ 106507 h 178230"/>
                <a:gd name="connsiteX5" fmla="*/ 104434 w 121674"/>
                <a:gd name="connsiteY5" fmla="*/ 61930 h 178230"/>
                <a:gd name="connsiteX6" fmla="*/ 121675 w 121674"/>
                <a:gd name="connsiteY6" fmla="*/ 31450 h 178230"/>
                <a:gd name="connsiteX7" fmla="*/ 116436 w 121674"/>
                <a:gd name="connsiteY7" fmla="*/ 16687 h 178230"/>
                <a:gd name="connsiteX8" fmla="*/ 86337 w 121674"/>
                <a:gd name="connsiteY8" fmla="*/ 113 h 178230"/>
                <a:gd name="connsiteX9" fmla="*/ 55095 w 121674"/>
                <a:gd name="connsiteY9" fmla="*/ 13162 h 178230"/>
                <a:gd name="connsiteX10" fmla="*/ 9946 w 121674"/>
                <a:gd name="connsiteY10" fmla="*/ 72789 h 178230"/>
                <a:gd name="connsiteX11" fmla="*/ 231 w 121674"/>
                <a:gd name="connsiteY11" fmla="*/ 114889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674" h="178230">
                  <a:moveTo>
                    <a:pt x="231" y="114889"/>
                  </a:moveTo>
                  <a:cubicBezTo>
                    <a:pt x="-626" y="128986"/>
                    <a:pt x="707" y="143655"/>
                    <a:pt x="7565" y="156133"/>
                  </a:cubicBezTo>
                  <a:cubicBezTo>
                    <a:pt x="14423" y="168610"/>
                    <a:pt x="27282" y="178231"/>
                    <a:pt x="41379" y="178231"/>
                  </a:cubicBezTo>
                  <a:cubicBezTo>
                    <a:pt x="57191" y="178231"/>
                    <a:pt x="70906" y="166324"/>
                    <a:pt x="78145" y="152227"/>
                  </a:cubicBezTo>
                  <a:cubicBezTo>
                    <a:pt x="85384" y="138226"/>
                    <a:pt x="87385" y="122128"/>
                    <a:pt x="89766" y="106507"/>
                  </a:cubicBezTo>
                  <a:cubicBezTo>
                    <a:pt x="92147" y="90886"/>
                    <a:pt x="95386" y="74884"/>
                    <a:pt x="104434" y="61930"/>
                  </a:cubicBezTo>
                  <a:cubicBezTo>
                    <a:pt x="111292" y="52215"/>
                    <a:pt x="121675" y="43357"/>
                    <a:pt x="121675" y="31450"/>
                  </a:cubicBezTo>
                  <a:cubicBezTo>
                    <a:pt x="121675" y="26116"/>
                    <a:pt x="119484" y="21068"/>
                    <a:pt x="116436" y="16687"/>
                  </a:cubicBezTo>
                  <a:cubicBezTo>
                    <a:pt x="109578" y="6971"/>
                    <a:pt x="98053" y="1066"/>
                    <a:pt x="86337" y="113"/>
                  </a:cubicBezTo>
                  <a:cubicBezTo>
                    <a:pt x="73097" y="-935"/>
                    <a:pt x="65096" y="5447"/>
                    <a:pt x="55095" y="13162"/>
                  </a:cubicBezTo>
                  <a:cubicBezTo>
                    <a:pt x="34997" y="28498"/>
                    <a:pt x="19376" y="49453"/>
                    <a:pt x="9946" y="72789"/>
                  </a:cubicBezTo>
                  <a:cubicBezTo>
                    <a:pt x="4517" y="86219"/>
                    <a:pt x="1184" y="100507"/>
                    <a:pt x="231" y="11488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7CAA29C-EE2F-4E27-B68C-4088BC78B0D1}"/>
                </a:ext>
              </a:extLst>
            </p:cNvPr>
            <p:cNvSpPr/>
            <p:nvPr/>
          </p:nvSpPr>
          <p:spPr>
            <a:xfrm>
              <a:off x="7622095" y="1660874"/>
              <a:ext cx="196947" cy="322018"/>
            </a:xfrm>
            <a:custGeom>
              <a:avLst/>
              <a:gdLst>
                <a:gd name="connsiteX0" fmla="*/ 195548 w 196947"/>
                <a:gd name="connsiteY0" fmla="*/ 78296 h 322018"/>
                <a:gd name="connsiteX1" fmla="*/ 184690 w 196947"/>
                <a:gd name="connsiteY1" fmla="*/ 149543 h 322018"/>
                <a:gd name="connsiteX2" fmla="*/ 196024 w 196947"/>
                <a:gd name="connsiteY2" fmla="*/ 235172 h 322018"/>
                <a:gd name="connsiteX3" fmla="*/ 191929 w 196947"/>
                <a:gd name="connsiteY3" fmla="*/ 282988 h 322018"/>
                <a:gd name="connsiteX4" fmla="*/ 164497 w 196947"/>
                <a:gd name="connsiteY4" fmla="*/ 318230 h 322018"/>
                <a:gd name="connsiteX5" fmla="*/ 72580 w 196947"/>
                <a:gd name="connsiteY5" fmla="*/ 308420 h 322018"/>
                <a:gd name="connsiteX6" fmla="*/ 28480 w 196947"/>
                <a:gd name="connsiteY6" fmla="*/ 278416 h 322018"/>
                <a:gd name="connsiteX7" fmla="*/ 0 w 196947"/>
                <a:gd name="connsiteY7" fmla="*/ 239840 h 322018"/>
                <a:gd name="connsiteX8" fmla="*/ 23146 w 196947"/>
                <a:gd name="connsiteY8" fmla="*/ 255937 h 322018"/>
                <a:gd name="connsiteX9" fmla="*/ 60960 w 196947"/>
                <a:gd name="connsiteY9" fmla="*/ 269653 h 322018"/>
                <a:gd name="connsiteX10" fmla="*/ 142685 w 196947"/>
                <a:gd name="connsiteY10" fmla="*/ 240887 h 322018"/>
                <a:gd name="connsiteX11" fmla="*/ 158591 w 196947"/>
                <a:gd name="connsiteY11" fmla="*/ 181928 h 322018"/>
                <a:gd name="connsiteX12" fmla="*/ 157734 w 196947"/>
                <a:gd name="connsiteY12" fmla="*/ 119920 h 322018"/>
                <a:gd name="connsiteX13" fmla="*/ 173069 w 196947"/>
                <a:gd name="connsiteY13" fmla="*/ 38672 h 322018"/>
                <a:gd name="connsiteX14" fmla="*/ 174403 w 196947"/>
                <a:gd name="connsiteY14" fmla="*/ 0 h 322018"/>
                <a:gd name="connsiteX15" fmla="*/ 182975 w 196947"/>
                <a:gd name="connsiteY15" fmla="*/ 9144 h 322018"/>
                <a:gd name="connsiteX16" fmla="*/ 195548 w 196947"/>
                <a:gd name="connsiteY16" fmla="*/ 78296 h 32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947" h="322018">
                  <a:moveTo>
                    <a:pt x="195548" y="78296"/>
                  </a:moveTo>
                  <a:cubicBezTo>
                    <a:pt x="192405" y="102108"/>
                    <a:pt x="185166" y="125444"/>
                    <a:pt x="184690" y="149543"/>
                  </a:cubicBezTo>
                  <a:cubicBezTo>
                    <a:pt x="184118" y="178403"/>
                    <a:pt x="193167" y="206502"/>
                    <a:pt x="196024" y="235172"/>
                  </a:cubicBezTo>
                  <a:cubicBezTo>
                    <a:pt x="197644" y="251079"/>
                    <a:pt x="196882" y="267653"/>
                    <a:pt x="191929" y="282988"/>
                  </a:cubicBezTo>
                  <a:cubicBezTo>
                    <a:pt x="187738" y="295942"/>
                    <a:pt x="178498" y="314516"/>
                    <a:pt x="164497" y="318230"/>
                  </a:cubicBezTo>
                  <a:cubicBezTo>
                    <a:pt x="134493" y="326231"/>
                    <a:pt x="100489" y="320897"/>
                    <a:pt x="72580" y="308420"/>
                  </a:cubicBezTo>
                  <a:cubicBezTo>
                    <a:pt x="56293" y="301181"/>
                    <a:pt x="41243" y="290989"/>
                    <a:pt x="28480" y="278416"/>
                  </a:cubicBezTo>
                  <a:cubicBezTo>
                    <a:pt x="17050" y="267081"/>
                    <a:pt x="7525" y="254032"/>
                    <a:pt x="0" y="239840"/>
                  </a:cubicBezTo>
                  <a:cubicBezTo>
                    <a:pt x="7715" y="245174"/>
                    <a:pt x="14859" y="251460"/>
                    <a:pt x="23146" y="255937"/>
                  </a:cubicBezTo>
                  <a:cubicBezTo>
                    <a:pt x="34957" y="262414"/>
                    <a:pt x="47625" y="267272"/>
                    <a:pt x="60960" y="269653"/>
                  </a:cubicBezTo>
                  <a:cubicBezTo>
                    <a:pt x="90964" y="274987"/>
                    <a:pt x="124873" y="265557"/>
                    <a:pt x="142685" y="240887"/>
                  </a:cubicBezTo>
                  <a:cubicBezTo>
                    <a:pt x="154781" y="224123"/>
                    <a:pt x="158305" y="202597"/>
                    <a:pt x="158591" y="181928"/>
                  </a:cubicBezTo>
                  <a:cubicBezTo>
                    <a:pt x="158877" y="161258"/>
                    <a:pt x="156305" y="140494"/>
                    <a:pt x="157734" y="119920"/>
                  </a:cubicBezTo>
                  <a:cubicBezTo>
                    <a:pt x="159639" y="92393"/>
                    <a:pt x="168783" y="65913"/>
                    <a:pt x="173069" y="38672"/>
                  </a:cubicBezTo>
                  <a:cubicBezTo>
                    <a:pt x="175070" y="26003"/>
                    <a:pt x="175831" y="12764"/>
                    <a:pt x="174403" y="0"/>
                  </a:cubicBezTo>
                  <a:cubicBezTo>
                    <a:pt x="177546" y="2762"/>
                    <a:pt x="180499" y="5810"/>
                    <a:pt x="182975" y="9144"/>
                  </a:cubicBezTo>
                  <a:cubicBezTo>
                    <a:pt x="197358" y="28289"/>
                    <a:pt x="198691" y="54388"/>
                    <a:pt x="195548" y="7829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76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5873831" y="-2896639"/>
            <a:ext cx="4479230" cy="3675792"/>
            <a:chOff x="3824287" y="1590675"/>
            <a:chExt cx="4479230" cy="3675792"/>
          </a:xfrm>
        </p:grpSpPr>
        <p:grpSp>
          <p:nvGrpSpPr>
            <p:cNvPr id="77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7999024" y="4871087"/>
              <a:ext cx="304493" cy="395379"/>
              <a:chOff x="7999024" y="4871087"/>
              <a:chExt cx="304493" cy="395379"/>
            </a:xfrm>
            <a:solidFill>
              <a:srgbClr val="E54545"/>
            </a:solidFill>
          </p:grpSpPr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092D0D6-731A-4E60-8B39-FD6E92483252}"/>
                  </a:ext>
                </a:extLst>
              </p:cNvPr>
              <p:cNvSpPr/>
              <p:nvPr/>
            </p:nvSpPr>
            <p:spPr>
              <a:xfrm>
                <a:off x="8175242" y="5225661"/>
                <a:ext cx="27522" cy="40805"/>
              </a:xfrm>
              <a:custGeom>
                <a:avLst/>
                <a:gdLst>
                  <a:gd name="connsiteX0" fmla="*/ 18257 w 27522"/>
                  <a:gd name="connsiteY0" fmla="*/ 36234 h 40805"/>
                  <a:gd name="connsiteX1" fmla="*/ 8256 w 27522"/>
                  <a:gd name="connsiteY1" fmla="*/ 40806 h 40805"/>
                  <a:gd name="connsiteX2" fmla="*/ 65 w 27522"/>
                  <a:gd name="connsiteY2" fmla="*/ 34519 h 40805"/>
                  <a:gd name="connsiteX3" fmla="*/ 5875 w 27522"/>
                  <a:gd name="connsiteY3" fmla="*/ 21661 h 40805"/>
                  <a:gd name="connsiteX4" fmla="*/ 9018 w 27522"/>
                  <a:gd name="connsiteY4" fmla="*/ 5183 h 40805"/>
                  <a:gd name="connsiteX5" fmla="*/ 16353 w 27522"/>
                  <a:gd name="connsiteY5" fmla="*/ 134 h 40805"/>
                  <a:gd name="connsiteX6" fmla="*/ 27497 w 27522"/>
                  <a:gd name="connsiteY6" fmla="*/ 15088 h 40805"/>
                  <a:gd name="connsiteX7" fmla="*/ 18257 w 27522"/>
                  <a:gd name="connsiteY7" fmla="*/ 36234 h 4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22" h="40805">
                    <a:moveTo>
                      <a:pt x="18257" y="36234"/>
                    </a:moveTo>
                    <a:cubicBezTo>
                      <a:pt x="15495" y="38806"/>
                      <a:pt x="12066" y="40806"/>
                      <a:pt x="8256" y="40806"/>
                    </a:cubicBezTo>
                    <a:cubicBezTo>
                      <a:pt x="4541" y="40806"/>
                      <a:pt x="636" y="38234"/>
                      <a:pt x="65" y="34519"/>
                    </a:cubicBezTo>
                    <a:cubicBezTo>
                      <a:pt x="-602" y="29757"/>
                      <a:pt x="4065" y="26137"/>
                      <a:pt x="5875" y="21661"/>
                    </a:cubicBezTo>
                    <a:cubicBezTo>
                      <a:pt x="8066" y="16422"/>
                      <a:pt x="6351" y="10135"/>
                      <a:pt x="9018" y="5183"/>
                    </a:cubicBezTo>
                    <a:cubicBezTo>
                      <a:pt x="10542" y="2516"/>
                      <a:pt x="13305" y="610"/>
                      <a:pt x="16353" y="134"/>
                    </a:cubicBezTo>
                    <a:cubicBezTo>
                      <a:pt x="25782" y="-1199"/>
                      <a:pt x="27782" y="7659"/>
                      <a:pt x="27497" y="15088"/>
                    </a:cubicBezTo>
                    <a:cubicBezTo>
                      <a:pt x="27402" y="23089"/>
                      <a:pt x="24163" y="30900"/>
                      <a:pt x="18257" y="3623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7F1CFB98-D8B3-497C-8023-9E23AB678306}"/>
                  </a:ext>
                </a:extLst>
              </p:cNvPr>
              <p:cNvSpPr/>
              <p:nvPr/>
            </p:nvSpPr>
            <p:spPr>
              <a:xfrm>
                <a:off x="8046399" y="4901308"/>
                <a:ext cx="217214" cy="339134"/>
              </a:xfrm>
              <a:custGeom>
                <a:avLst/>
                <a:gdLst>
                  <a:gd name="connsiteX0" fmla="*/ 215776 w 217214"/>
                  <a:gd name="connsiteY0" fmla="*/ 95412 h 339134"/>
                  <a:gd name="connsiteX1" fmla="*/ 204917 w 217214"/>
                  <a:gd name="connsiteY1" fmla="*/ 166659 h 339134"/>
                  <a:gd name="connsiteX2" fmla="*/ 216252 w 217214"/>
                  <a:gd name="connsiteY2" fmla="*/ 252288 h 339134"/>
                  <a:gd name="connsiteX3" fmla="*/ 212156 w 217214"/>
                  <a:gd name="connsiteY3" fmla="*/ 300104 h 339134"/>
                  <a:gd name="connsiteX4" fmla="*/ 184724 w 217214"/>
                  <a:gd name="connsiteY4" fmla="*/ 335346 h 339134"/>
                  <a:gd name="connsiteX5" fmla="*/ 92808 w 217214"/>
                  <a:gd name="connsiteY5" fmla="*/ 325536 h 339134"/>
                  <a:gd name="connsiteX6" fmla="*/ 48707 w 217214"/>
                  <a:gd name="connsiteY6" fmla="*/ 295532 h 339134"/>
                  <a:gd name="connsiteX7" fmla="*/ 20228 w 217214"/>
                  <a:gd name="connsiteY7" fmla="*/ 256956 h 339134"/>
                  <a:gd name="connsiteX8" fmla="*/ 1559 w 217214"/>
                  <a:gd name="connsiteY8" fmla="*/ 151133 h 339134"/>
                  <a:gd name="connsiteX9" fmla="*/ 79378 w 217214"/>
                  <a:gd name="connsiteY9" fmla="*/ 23688 h 339134"/>
                  <a:gd name="connsiteX10" fmla="*/ 142719 w 217214"/>
                  <a:gd name="connsiteY10" fmla="*/ 66 h 339134"/>
                  <a:gd name="connsiteX11" fmla="*/ 194535 w 217214"/>
                  <a:gd name="connsiteY11" fmla="*/ 17021 h 339134"/>
                  <a:gd name="connsiteX12" fmla="*/ 203108 w 217214"/>
                  <a:gd name="connsiteY12" fmla="*/ 26165 h 339134"/>
                  <a:gd name="connsiteX13" fmla="*/ 215776 w 217214"/>
                  <a:gd name="connsiteY13" fmla="*/ 95412 h 33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7214" h="339134">
                    <a:moveTo>
                      <a:pt x="215776" y="95412"/>
                    </a:moveTo>
                    <a:cubicBezTo>
                      <a:pt x="212633" y="119224"/>
                      <a:pt x="205393" y="142561"/>
                      <a:pt x="204917" y="166659"/>
                    </a:cubicBezTo>
                    <a:cubicBezTo>
                      <a:pt x="204346" y="195520"/>
                      <a:pt x="213395" y="223618"/>
                      <a:pt x="216252" y="252288"/>
                    </a:cubicBezTo>
                    <a:cubicBezTo>
                      <a:pt x="217872" y="268195"/>
                      <a:pt x="217109" y="284769"/>
                      <a:pt x="212156" y="300104"/>
                    </a:cubicBezTo>
                    <a:cubicBezTo>
                      <a:pt x="207965" y="313058"/>
                      <a:pt x="198726" y="331632"/>
                      <a:pt x="184724" y="335346"/>
                    </a:cubicBezTo>
                    <a:cubicBezTo>
                      <a:pt x="154721" y="343347"/>
                      <a:pt x="120716" y="338013"/>
                      <a:pt x="92808" y="325536"/>
                    </a:cubicBezTo>
                    <a:cubicBezTo>
                      <a:pt x="76520" y="318297"/>
                      <a:pt x="61471" y="308105"/>
                      <a:pt x="48707" y="295532"/>
                    </a:cubicBezTo>
                    <a:cubicBezTo>
                      <a:pt x="37277" y="284197"/>
                      <a:pt x="27752" y="271148"/>
                      <a:pt x="20228" y="256956"/>
                    </a:cubicBezTo>
                    <a:cubicBezTo>
                      <a:pt x="3273" y="224952"/>
                      <a:pt x="-3299" y="187233"/>
                      <a:pt x="1559" y="151133"/>
                    </a:cubicBezTo>
                    <a:cubicBezTo>
                      <a:pt x="8417" y="100365"/>
                      <a:pt x="37373" y="53026"/>
                      <a:pt x="79378" y="23688"/>
                    </a:cubicBezTo>
                    <a:cubicBezTo>
                      <a:pt x="98142" y="10639"/>
                      <a:pt x="119859" y="924"/>
                      <a:pt x="142719" y="66"/>
                    </a:cubicBezTo>
                    <a:cubicBezTo>
                      <a:pt x="161293" y="-696"/>
                      <a:pt x="180629" y="5115"/>
                      <a:pt x="194535" y="17021"/>
                    </a:cubicBezTo>
                    <a:cubicBezTo>
                      <a:pt x="197678" y="19783"/>
                      <a:pt x="200631" y="22831"/>
                      <a:pt x="203108" y="26165"/>
                    </a:cubicBezTo>
                    <a:cubicBezTo>
                      <a:pt x="217585" y="45501"/>
                      <a:pt x="219014" y="71599"/>
                      <a:pt x="215776" y="9541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1003D3DB-7FA6-45DE-B449-FD6AED430D95}"/>
                  </a:ext>
                </a:extLst>
              </p:cNvPr>
              <p:cNvSpPr/>
              <p:nvPr/>
            </p:nvSpPr>
            <p:spPr>
              <a:xfrm>
                <a:off x="7999024" y="5099748"/>
                <a:ext cx="60082" cy="37115"/>
              </a:xfrm>
              <a:custGeom>
                <a:avLst/>
                <a:gdLst>
                  <a:gd name="connsiteX0" fmla="*/ 14263 w 60082"/>
                  <a:gd name="connsiteY0" fmla="*/ 36894 h 37115"/>
                  <a:gd name="connsiteX1" fmla="*/ 4452 w 60082"/>
                  <a:gd name="connsiteY1" fmla="*/ 33751 h 37115"/>
                  <a:gd name="connsiteX2" fmla="*/ 70 w 60082"/>
                  <a:gd name="connsiteY2" fmla="*/ 24892 h 37115"/>
                  <a:gd name="connsiteX3" fmla="*/ 10833 w 60082"/>
                  <a:gd name="connsiteY3" fmla="*/ 14891 h 37115"/>
                  <a:gd name="connsiteX4" fmla="*/ 28741 w 60082"/>
                  <a:gd name="connsiteY4" fmla="*/ 7843 h 37115"/>
                  <a:gd name="connsiteX5" fmla="*/ 45314 w 60082"/>
                  <a:gd name="connsiteY5" fmla="*/ 1461 h 37115"/>
                  <a:gd name="connsiteX6" fmla="*/ 52458 w 60082"/>
                  <a:gd name="connsiteY6" fmla="*/ 127 h 37115"/>
                  <a:gd name="connsiteX7" fmla="*/ 59983 w 60082"/>
                  <a:gd name="connsiteY7" fmla="*/ 11367 h 37115"/>
                  <a:gd name="connsiteX8" fmla="*/ 49886 w 60082"/>
                  <a:gd name="connsiteY8" fmla="*/ 24797 h 37115"/>
                  <a:gd name="connsiteX9" fmla="*/ 14263 w 60082"/>
                  <a:gd name="connsiteY9" fmla="*/ 36894 h 37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082" h="37115">
                    <a:moveTo>
                      <a:pt x="14263" y="36894"/>
                    </a:moveTo>
                    <a:cubicBezTo>
                      <a:pt x="10833" y="36513"/>
                      <a:pt x="7309" y="35751"/>
                      <a:pt x="4452" y="33751"/>
                    </a:cubicBezTo>
                    <a:cubicBezTo>
                      <a:pt x="1594" y="31750"/>
                      <a:pt x="-406" y="28321"/>
                      <a:pt x="70" y="24892"/>
                    </a:cubicBezTo>
                    <a:cubicBezTo>
                      <a:pt x="737" y="19844"/>
                      <a:pt x="6071" y="16891"/>
                      <a:pt x="10833" y="14891"/>
                    </a:cubicBezTo>
                    <a:cubicBezTo>
                      <a:pt x="16739" y="12414"/>
                      <a:pt x="22740" y="10128"/>
                      <a:pt x="28741" y="7843"/>
                    </a:cubicBezTo>
                    <a:cubicBezTo>
                      <a:pt x="34265" y="5747"/>
                      <a:pt x="39790" y="3556"/>
                      <a:pt x="45314" y="1461"/>
                    </a:cubicBezTo>
                    <a:cubicBezTo>
                      <a:pt x="47600" y="603"/>
                      <a:pt x="49981" y="-349"/>
                      <a:pt x="52458" y="127"/>
                    </a:cubicBezTo>
                    <a:cubicBezTo>
                      <a:pt x="57030" y="985"/>
                      <a:pt x="60745" y="6890"/>
                      <a:pt x="59983" y="11367"/>
                    </a:cubicBezTo>
                    <a:cubicBezTo>
                      <a:pt x="59221" y="16320"/>
                      <a:pt x="53410" y="21654"/>
                      <a:pt x="49886" y="24797"/>
                    </a:cubicBezTo>
                    <a:cubicBezTo>
                      <a:pt x="40266" y="33465"/>
                      <a:pt x="27216" y="38227"/>
                      <a:pt x="14263" y="3689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ACC66F16-99FB-4659-A773-B1C11A458857}"/>
                  </a:ext>
                </a:extLst>
              </p:cNvPr>
              <p:cNvSpPr/>
              <p:nvPr/>
            </p:nvSpPr>
            <p:spPr>
              <a:xfrm>
                <a:off x="8246150" y="5013097"/>
                <a:ext cx="43843" cy="26190"/>
              </a:xfrm>
              <a:custGeom>
                <a:avLst/>
                <a:gdLst>
                  <a:gd name="connsiteX0" fmla="*/ 19453 w 43843"/>
                  <a:gd name="connsiteY0" fmla="*/ 5625 h 26190"/>
                  <a:gd name="connsiteX1" fmla="*/ 30217 w 43843"/>
                  <a:gd name="connsiteY1" fmla="*/ 767 h 26190"/>
                  <a:gd name="connsiteX2" fmla="*/ 41361 w 43843"/>
                  <a:gd name="connsiteY2" fmla="*/ 2291 h 26190"/>
                  <a:gd name="connsiteX3" fmla="*/ 42885 w 43843"/>
                  <a:gd name="connsiteY3" fmla="*/ 13054 h 26190"/>
                  <a:gd name="connsiteX4" fmla="*/ 34884 w 43843"/>
                  <a:gd name="connsiteY4" fmla="*/ 21150 h 26190"/>
                  <a:gd name="connsiteX5" fmla="*/ 18786 w 43843"/>
                  <a:gd name="connsiteY5" fmla="*/ 26103 h 26190"/>
                  <a:gd name="connsiteX6" fmla="*/ 7833 w 43843"/>
                  <a:gd name="connsiteY6" fmla="*/ 24484 h 26190"/>
                  <a:gd name="connsiteX7" fmla="*/ 403 w 43843"/>
                  <a:gd name="connsiteY7" fmla="*/ 16578 h 26190"/>
                  <a:gd name="connsiteX8" fmla="*/ 4594 w 43843"/>
                  <a:gd name="connsiteY8" fmla="*/ 6863 h 26190"/>
                  <a:gd name="connsiteX9" fmla="*/ 19453 w 43843"/>
                  <a:gd name="connsiteY9" fmla="*/ 5625 h 2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843" h="26190">
                    <a:moveTo>
                      <a:pt x="19453" y="5625"/>
                    </a:moveTo>
                    <a:cubicBezTo>
                      <a:pt x="23073" y="4196"/>
                      <a:pt x="26407" y="2005"/>
                      <a:pt x="30217" y="767"/>
                    </a:cubicBezTo>
                    <a:cubicBezTo>
                      <a:pt x="33931" y="-471"/>
                      <a:pt x="38503" y="-376"/>
                      <a:pt x="41361" y="2291"/>
                    </a:cubicBezTo>
                    <a:cubicBezTo>
                      <a:pt x="44123" y="4958"/>
                      <a:pt x="44504" y="9530"/>
                      <a:pt x="42885" y="13054"/>
                    </a:cubicBezTo>
                    <a:cubicBezTo>
                      <a:pt x="41266" y="16578"/>
                      <a:pt x="38218" y="19150"/>
                      <a:pt x="34884" y="21150"/>
                    </a:cubicBezTo>
                    <a:cubicBezTo>
                      <a:pt x="30026" y="24008"/>
                      <a:pt x="24406" y="25722"/>
                      <a:pt x="18786" y="26103"/>
                    </a:cubicBezTo>
                    <a:cubicBezTo>
                      <a:pt x="15072" y="26389"/>
                      <a:pt x="11262" y="26008"/>
                      <a:pt x="7833" y="24484"/>
                    </a:cubicBezTo>
                    <a:cubicBezTo>
                      <a:pt x="4404" y="22960"/>
                      <a:pt x="1451" y="20198"/>
                      <a:pt x="403" y="16578"/>
                    </a:cubicBezTo>
                    <a:cubicBezTo>
                      <a:pt x="-644" y="13054"/>
                      <a:pt x="213" y="6767"/>
                      <a:pt x="4594" y="6863"/>
                    </a:cubicBezTo>
                    <a:cubicBezTo>
                      <a:pt x="9833" y="6958"/>
                      <a:pt x="14310" y="7625"/>
                      <a:pt x="19453" y="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F4C143F0-EFDF-43E2-B007-F9142A5B67E9}"/>
                  </a:ext>
                </a:extLst>
              </p:cNvPr>
              <p:cNvSpPr/>
              <p:nvPr/>
            </p:nvSpPr>
            <p:spPr>
              <a:xfrm>
                <a:off x="8250869" y="5119698"/>
                <a:ext cx="52648" cy="23784"/>
              </a:xfrm>
              <a:custGeom>
                <a:avLst/>
                <a:gdLst>
                  <a:gd name="connsiteX0" fmla="*/ 35214 w 52648"/>
                  <a:gd name="connsiteY0" fmla="*/ 465 h 23784"/>
                  <a:gd name="connsiteX1" fmla="*/ 48168 w 52648"/>
                  <a:gd name="connsiteY1" fmla="*/ 1989 h 23784"/>
                  <a:gd name="connsiteX2" fmla="*/ 52645 w 52648"/>
                  <a:gd name="connsiteY2" fmla="*/ 10847 h 23784"/>
                  <a:gd name="connsiteX3" fmla="*/ 47406 w 52648"/>
                  <a:gd name="connsiteY3" fmla="*/ 19229 h 23784"/>
                  <a:gd name="connsiteX4" fmla="*/ 37214 w 52648"/>
                  <a:gd name="connsiteY4" fmla="*/ 20372 h 23784"/>
                  <a:gd name="connsiteX5" fmla="*/ 26832 w 52648"/>
                  <a:gd name="connsiteY5" fmla="*/ 19420 h 23784"/>
                  <a:gd name="connsiteX6" fmla="*/ 16354 w 52648"/>
                  <a:gd name="connsiteY6" fmla="*/ 22373 h 23784"/>
                  <a:gd name="connsiteX7" fmla="*/ 5305 w 52648"/>
                  <a:gd name="connsiteY7" fmla="*/ 23134 h 23784"/>
                  <a:gd name="connsiteX8" fmla="*/ 66 w 52648"/>
                  <a:gd name="connsiteY8" fmla="*/ 16276 h 23784"/>
                  <a:gd name="connsiteX9" fmla="*/ 7782 w 52648"/>
                  <a:gd name="connsiteY9" fmla="*/ 9799 h 23784"/>
                  <a:gd name="connsiteX10" fmla="*/ 20259 w 52648"/>
                  <a:gd name="connsiteY10" fmla="*/ 4275 h 23784"/>
                  <a:gd name="connsiteX11" fmla="*/ 35214 w 52648"/>
                  <a:gd name="connsiteY11" fmla="*/ 465 h 23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648" h="23784">
                    <a:moveTo>
                      <a:pt x="35214" y="465"/>
                    </a:moveTo>
                    <a:cubicBezTo>
                      <a:pt x="39595" y="-202"/>
                      <a:pt x="44453" y="-487"/>
                      <a:pt x="48168" y="1989"/>
                    </a:cubicBezTo>
                    <a:cubicBezTo>
                      <a:pt x="51025" y="3894"/>
                      <a:pt x="52740" y="7323"/>
                      <a:pt x="52645" y="10847"/>
                    </a:cubicBezTo>
                    <a:cubicBezTo>
                      <a:pt x="52454" y="14276"/>
                      <a:pt x="50358" y="17610"/>
                      <a:pt x="47406" y="19229"/>
                    </a:cubicBezTo>
                    <a:cubicBezTo>
                      <a:pt x="44358" y="20849"/>
                      <a:pt x="40643" y="20849"/>
                      <a:pt x="37214" y="20372"/>
                    </a:cubicBezTo>
                    <a:cubicBezTo>
                      <a:pt x="33785" y="19896"/>
                      <a:pt x="30356" y="19134"/>
                      <a:pt x="26832" y="19420"/>
                    </a:cubicBezTo>
                    <a:cubicBezTo>
                      <a:pt x="23212" y="19706"/>
                      <a:pt x="19783" y="21230"/>
                      <a:pt x="16354" y="22373"/>
                    </a:cubicBezTo>
                    <a:cubicBezTo>
                      <a:pt x="12925" y="23515"/>
                      <a:pt x="8829" y="24468"/>
                      <a:pt x="5305" y="23134"/>
                    </a:cubicBezTo>
                    <a:cubicBezTo>
                      <a:pt x="2733" y="22182"/>
                      <a:pt x="-505" y="19324"/>
                      <a:pt x="66" y="16276"/>
                    </a:cubicBezTo>
                    <a:cubicBezTo>
                      <a:pt x="638" y="12943"/>
                      <a:pt x="5210" y="11228"/>
                      <a:pt x="7782" y="9799"/>
                    </a:cubicBezTo>
                    <a:cubicBezTo>
                      <a:pt x="11782" y="7609"/>
                      <a:pt x="15973" y="5799"/>
                      <a:pt x="20259" y="4275"/>
                    </a:cubicBezTo>
                    <a:cubicBezTo>
                      <a:pt x="25117" y="2560"/>
                      <a:pt x="30165" y="1227"/>
                      <a:pt x="35214" y="4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BDB0AD8-2AD9-4F4A-9740-E04DB704BCC5}"/>
                  </a:ext>
                </a:extLst>
              </p:cNvPr>
              <p:cNvSpPr/>
              <p:nvPr/>
            </p:nvSpPr>
            <p:spPr>
              <a:xfrm>
                <a:off x="8021005" y="4972883"/>
                <a:ext cx="51478" cy="37536"/>
              </a:xfrm>
              <a:custGeom>
                <a:avLst/>
                <a:gdLst>
                  <a:gd name="connsiteX0" fmla="*/ 27905 w 51478"/>
                  <a:gd name="connsiteY0" fmla="*/ 4881 h 37536"/>
                  <a:gd name="connsiteX1" fmla="*/ 12093 w 51478"/>
                  <a:gd name="connsiteY1" fmla="*/ 23 h 37536"/>
                  <a:gd name="connsiteX2" fmla="*/ 92 w 51478"/>
                  <a:gd name="connsiteY2" fmla="*/ 9739 h 37536"/>
                  <a:gd name="connsiteX3" fmla="*/ 6378 w 51478"/>
                  <a:gd name="connsiteY3" fmla="*/ 21550 h 37536"/>
                  <a:gd name="connsiteX4" fmla="*/ 19618 w 51478"/>
                  <a:gd name="connsiteY4" fmla="*/ 26027 h 37536"/>
                  <a:gd name="connsiteX5" fmla="*/ 38383 w 51478"/>
                  <a:gd name="connsiteY5" fmla="*/ 34504 h 37536"/>
                  <a:gd name="connsiteX6" fmla="*/ 50479 w 51478"/>
                  <a:gd name="connsiteY6" fmla="*/ 33551 h 37536"/>
                  <a:gd name="connsiteX7" fmla="*/ 27905 w 51478"/>
                  <a:gd name="connsiteY7" fmla="*/ 4881 h 3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78" h="37536">
                    <a:moveTo>
                      <a:pt x="27905" y="4881"/>
                    </a:moveTo>
                    <a:cubicBezTo>
                      <a:pt x="23047" y="2119"/>
                      <a:pt x="17713" y="-262"/>
                      <a:pt x="12093" y="23"/>
                    </a:cubicBezTo>
                    <a:cubicBezTo>
                      <a:pt x="6569" y="404"/>
                      <a:pt x="854" y="4214"/>
                      <a:pt x="92" y="9739"/>
                    </a:cubicBezTo>
                    <a:cubicBezTo>
                      <a:pt x="-575" y="14406"/>
                      <a:pt x="2473" y="18978"/>
                      <a:pt x="6378" y="21550"/>
                    </a:cubicBezTo>
                    <a:cubicBezTo>
                      <a:pt x="10284" y="24122"/>
                      <a:pt x="15046" y="25169"/>
                      <a:pt x="19618" y="26027"/>
                    </a:cubicBezTo>
                    <a:cubicBezTo>
                      <a:pt x="27143" y="27551"/>
                      <a:pt x="32191" y="30027"/>
                      <a:pt x="38383" y="34504"/>
                    </a:cubicBezTo>
                    <a:cubicBezTo>
                      <a:pt x="42859" y="37742"/>
                      <a:pt x="47717" y="39647"/>
                      <a:pt x="50479" y="33551"/>
                    </a:cubicBezTo>
                    <a:cubicBezTo>
                      <a:pt x="56099" y="20883"/>
                      <a:pt x="36573" y="9834"/>
                      <a:pt x="27905" y="48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40F509C9-7426-43F0-9797-A29EE0F358EA}"/>
                  </a:ext>
                </a:extLst>
              </p:cNvPr>
              <p:cNvSpPr/>
              <p:nvPr/>
            </p:nvSpPr>
            <p:spPr>
              <a:xfrm>
                <a:off x="8120150" y="4871087"/>
                <a:ext cx="37606" cy="51345"/>
              </a:xfrm>
              <a:custGeom>
                <a:avLst/>
                <a:gdLst>
                  <a:gd name="connsiteX0" fmla="*/ 2292 w 37606"/>
                  <a:gd name="connsiteY0" fmla="*/ 23905 h 51345"/>
                  <a:gd name="connsiteX1" fmla="*/ 7 w 37606"/>
                  <a:gd name="connsiteY1" fmla="*/ 12856 h 51345"/>
                  <a:gd name="connsiteX2" fmla="*/ 4483 w 37606"/>
                  <a:gd name="connsiteY2" fmla="*/ 2759 h 51345"/>
                  <a:gd name="connsiteX3" fmla="*/ 18009 w 37606"/>
                  <a:gd name="connsiteY3" fmla="*/ 1426 h 51345"/>
                  <a:gd name="connsiteX4" fmla="*/ 25152 w 37606"/>
                  <a:gd name="connsiteY4" fmla="*/ 13332 h 51345"/>
                  <a:gd name="connsiteX5" fmla="*/ 25057 w 37606"/>
                  <a:gd name="connsiteY5" fmla="*/ 21619 h 51345"/>
                  <a:gd name="connsiteX6" fmla="*/ 32201 w 37606"/>
                  <a:gd name="connsiteY6" fmla="*/ 32573 h 51345"/>
                  <a:gd name="connsiteX7" fmla="*/ 37535 w 37606"/>
                  <a:gd name="connsiteY7" fmla="*/ 44193 h 51345"/>
                  <a:gd name="connsiteX8" fmla="*/ 25533 w 37606"/>
                  <a:gd name="connsiteY8" fmla="*/ 50384 h 51345"/>
                  <a:gd name="connsiteX9" fmla="*/ 8865 w 37606"/>
                  <a:gd name="connsiteY9" fmla="*/ 35716 h 51345"/>
                  <a:gd name="connsiteX10" fmla="*/ 2292 w 37606"/>
                  <a:gd name="connsiteY10" fmla="*/ 23905 h 51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606" h="51345">
                    <a:moveTo>
                      <a:pt x="2292" y="23905"/>
                    </a:moveTo>
                    <a:cubicBezTo>
                      <a:pt x="864" y="20381"/>
                      <a:pt x="-89" y="16666"/>
                      <a:pt x="7" y="12856"/>
                    </a:cubicBezTo>
                    <a:cubicBezTo>
                      <a:pt x="197" y="9046"/>
                      <a:pt x="1626" y="5236"/>
                      <a:pt x="4483" y="2759"/>
                    </a:cubicBezTo>
                    <a:cubicBezTo>
                      <a:pt x="8103" y="-384"/>
                      <a:pt x="13818" y="-860"/>
                      <a:pt x="18009" y="1426"/>
                    </a:cubicBezTo>
                    <a:cubicBezTo>
                      <a:pt x="22295" y="3712"/>
                      <a:pt x="24962" y="8474"/>
                      <a:pt x="25152" y="13332"/>
                    </a:cubicBezTo>
                    <a:cubicBezTo>
                      <a:pt x="25248" y="16094"/>
                      <a:pt x="24581" y="18857"/>
                      <a:pt x="25057" y="21619"/>
                    </a:cubicBezTo>
                    <a:cubicBezTo>
                      <a:pt x="25819" y="26000"/>
                      <a:pt x="29153" y="29334"/>
                      <a:pt x="32201" y="32573"/>
                    </a:cubicBezTo>
                    <a:cubicBezTo>
                      <a:pt x="35154" y="35811"/>
                      <a:pt x="38107" y="39811"/>
                      <a:pt x="37535" y="44193"/>
                    </a:cubicBezTo>
                    <a:cubicBezTo>
                      <a:pt x="36773" y="49908"/>
                      <a:pt x="30391" y="53051"/>
                      <a:pt x="25533" y="50384"/>
                    </a:cubicBezTo>
                    <a:cubicBezTo>
                      <a:pt x="19057" y="46765"/>
                      <a:pt x="13342" y="41717"/>
                      <a:pt x="8865" y="35716"/>
                    </a:cubicBezTo>
                    <a:cubicBezTo>
                      <a:pt x="6102" y="32001"/>
                      <a:pt x="3912" y="28001"/>
                      <a:pt x="2292" y="2390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C533BFE1-8A88-4C58-81C9-B314F029233C}"/>
                  </a:ext>
                </a:extLst>
              </p:cNvPr>
              <p:cNvSpPr/>
              <p:nvPr/>
            </p:nvSpPr>
            <p:spPr>
              <a:xfrm>
                <a:off x="8231115" y="4896560"/>
                <a:ext cx="39716" cy="42764"/>
              </a:xfrm>
              <a:custGeom>
                <a:avLst/>
                <a:gdLst>
                  <a:gd name="connsiteX0" fmla="*/ 12009 w 39716"/>
                  <a:gd name="connsiteY0" fmla="*/ 16435 h 42764"/>
                  <a:gd name="connsiteX1" fmla="*/ 17153 w 39716"/>
                  <a:gd name="connsiteY1" fmla="*/ 7005 h 42764"/>
                  <a:gd name="connsiteX2" fmla="*/ 25249 w 39716"/>
                  <a:gd name="connsiteY2" fmla="*/ 337 h 42764"/>
                  <a:gd name="connsiteX3" fmla="*/ 37345 w 39716"/>
                  <a:gd name="connsiteY3" fmla="*/ 5291 h 42764"/>
                  <a:gd name="connsiteX4" fmla="*/ 38965 w 39716"/>
                  <a:gd name="connsiteY4" fmla="*/ 18721 h 42764"/>
                  <a:gd name="connsiteX5" fmla="*/ 31345 w 39716"/>
                  <a:gd name="connsiteY5" fmla="*/ 30246 h 42764"/>
                  <a:gd name="connsiteX6" fmla="*/ 20010 w 39716"/>
                  <a:gd name="connsiteY6" fmla="*/ 38437 h 42764"/>
                  <a:gd name="connsiteX7" fmla="*/ 7628 w 39716"/>
                  <a:gd name="connsiteY7" fmla="*/ 42628 h 42764"/>
                  <a:gd name="connsiteX8" fmla="*/ 484 w 39716"/>
                  <a:gd name="connsiteY8" fmla="*/ 36533 h 42764"/>
                  <a:gd name="connsiteX9" fmla="*/ 12009 w 39716"/>
                  <a:gd name="connsiteY9" fmla="*/ 16435 h 4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716" h="42764">
                    <a:moveTo>
                      <a:pt x="12009" y="16435"/>
                    </a:moveTo>
                    <a:cubicBezTo>
                      <a:pt x="13819" y="13387"/>
                      <a:pt x="15248" y="10053"/>
                      <a:pt x="17153" y="7005"/>
                    </a:cubicBezTo>
                    <a:cubicBezTo>
                      <a:pt x="19058" y="3957"/>
                      <a:pt x="21725" y="1195"/>
                      <a:pt x="25249" y="337"/>
                    </a:cubicBezTo>
                    <a:cubicBezTo>
                      <a:pt x="29726" y="-901"/>
                      <a:pt x="34774" y="1385"/>
                      <a:pt x="37345" y="5291"/>
                    </a:cubicBezTo>
                    <a:cubicBezTo>
                      <a:pt x="39917" y="9196"/>
                      <a:pt x="40298" y="14244"/>
                      <a:pt x="38965" y="18721"/>
                    </a:cubicBezTo>
                    <a:cubicBezTo>
                      <a:pt x="37631" y="23198"/>
                      <a:pt x="34678" y="27008"/>
                      <a:pt x="31345" y="30246"/>
                    </a:cubicBezTo>
                    <a:cubicBezTo>
                      <a:pt x="27916" y="33389"/>
                      <a:pt x="24011" y="35961"/>
                      <a:pt x="20010" y="38437"/>
                    </a:cubicBezTo>
                    <a:cubicBezTo>
                      <a:pt x="16200" y="40819"/>
                      <a:pt x="12009" y="43391"/>
                      <a:pt x="7628" y="42628"/>
                    </a:cubicBezTo>
                    <a:cubicBezTo>
                      <a:pt x="4389" y="42057"/>
                      <a:pt x="1532" y="39581"/>
                      <a:pt x="484" y="36533"/>
                    </a:cubicBezTo>
                    <a:cubicBezTo>
                      <a:pt x="-2374" y="27579"/>
                      <a:pt x="8199" y="22626"/>
                      <a:pt x="12009" y="164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4FA716B-E36C-4664-8066-DCD1F2A7F3C0}"/>
                  </a:ext>
                </a:extLst>
              </p:cNvPr>
              <p:cNvSpPr/>
              <p:nvPr/>
            </p:nvSpPr>
            <p:spPr>
              <a:xfrm>
                <a:off x="8075538" y="5188821"/>
                <a:ext cx="39286" cy="43074"/>
              </a:xfrm>
              <a:custGeom>
                <a:avLst/>
                <a:gdLst>
                  <a:gd name="connsiteX0" fmla="*/ 2518 w 39286"/>
                  <a:gd name="connsiteY0" fmla="*/ 24210 h 43074"/>
                  <a:gd name="connsiteX1" fmla="*/ 41 w 39286"/>
                  <a:gd name="connsiteY1" fmla="*/ 34212 h 43074"/>
                  <a:gd name="connsiteX2" fmla="*/ 5376 w 39286"/>
                  <a:gd name="connsiteY2" fmla="*/ 42499 h 43074"/>
                  <a:gd name="connsiteX3" fmla="*/ 14138 w 39286"/>
                  <a:gd name="connsiteY3" fmla="*/ 41451 h 43074"/>
                  <a:gd name="connsiteX4" fmla="*/ 20901 w 39286"/>
                  <a:gd name="connsiteY4" fmla="*/ 35260 h 43074"/>
                  <a:gd name="connsiteX5" fmla="*/ 34141 w 39286"/>
                  <a:gd name="connsiteY5" fmla="*/ 20210 h 43074"/>
                  <a:gd name="connsiteX6" fmla="*/ 39285 w 39286"/>
                  <a:gd name="connsiteY6" fmla="*/ 10114 h 43074"/>
                  <a:gd name="connsiteX7" fmla="*/ 33760 w 39286"/>
                  <a:gd name="connsiteY7" fmla="*/ 969 h 43074"/>
                  <a:gd name="connsiteX8" fmla="*/ 27093 w 39286"/>
                  <a:gd name="connsiteY8" fmla="*/ 1255 h 43074"/>
                  <a:gd name="connsiteX9" fmla="*/ 9376 w 39286"/>
                  <a:gd name="connsiteY9" fmla="*/ 13924 h 43074"/>
                  <a:gd name="connsiteX10" fmla="*/ 2518 w 39286"/>
                  <a:gd name="connsiteY10" fmla="*/ 24210 h 4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86" h="43074">
                    <a:moveTo>
                      <a:pt x="2518" y="24210"/>
                    </a:moveTo>
                    <a:cubicBezTo>
                      <a:pt x="994" y="27354"/>
                      <a:pt x="-244" y="30688"/>
                      <a:pt x="41" y="34212"/>
                    </a:cubicBezTo>
                    <a:cubicBezTo>
                      <a:pt x="232" y="37641"/>
                      <a:pt x="2137" y="41165"/>
                      <a:pt x="5376" y="42499"/>
                    </a:cubicBezTo>
                    <a:cubicBezTo>
                      <a:pt x="8233" y="43642"/>
                      <a:pt x="11567" y="42975"/>
                      <a:pt x="14138" y="41451"/>
                    </a:cubicBezTo>
                    <a:cubicBezTo>
                      <a:pt x="16805" y="39927"/>
                      <a:pt x="18806" y="37546"/>
                      <a:pt x="20901" y="35260"/>
                    </a:cubicBezTo>
                    <a:cubicBezTo>
                      <a:pt x="25283" y="30211"/>
                      <a:pt x="29760" y="25258"/>
                      <a:pt x="34141" y="20210"/>
                    </a:cubicBezTo>
                    <a:cubicBezTo>
                      <a:pt x="36713" y="17352"/>
                      <a:pt x="39380" y="14019"/>
                      <a:pt x="39285" y="10114"/>
                    </a:cubicBezTo>
                    <a:cubicBezTo>
                      <a:pt x="39189" y="6494"/>
                      <a:pt x="36522" y="3065"/>
                      <a:pt x="33760" y="969"/>
                    </a:cubicBezTo>
                    <a:cubicBezTo>
                      <a:pt x="31379" y="-745"/>
                      <a:pt x="29664" y="112"/>
                      <a:pt x="27093" y="1255"/>
                    </a:cubicBezTo>
                    <a:cubicBezTo>
                      <a:pt x="20330" y="4113"/>
                      <a:pt x="14234" y="8399"/>
                      <a:pt x="9376" y="13924"/>
                    </a:cubicBezTo>
                    <a:cubicBezTo>
                      <a:pt x="6709" y="17067"/>
                      <a:pt x="4328" y="20496"/>
                      <a:pt x="2518" y="242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1B40D55-3D64-425D-81ED-67BBEB55820D}"/>
                </a:ext>
              </a:extLst>
            </p:cNvPr>
            <p:cNvSpPr/>
            <p:nvPr/>
          </p:nvSpPr>
          <p:spPr>
            <a:xfrm>
              <a:off x="3824287" y="159067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noFill/>
            <a:ln w="9525" cap="flat">
              <a:solidFill>
                <a:srgbClr val="82393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88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8078336" y="5041841"/>
              <a:ext cx="164408" cy="162103"/>
              <a:chOff x="8078336" y="5041841"/>
              <a:chExt cx="164408" cy="162103"/>
            </a:xfrm>
            <a:solidFill>
              <a:srgbClr val="E54545"/>
            </a:solidFill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8F2540E-4A68-402E-99BA-FB0453584126}"/>
                  </a:ext>
                </a:extLst>
              </p:cNvPr>
              <p:cNvSpPr/>
              <p:nvPr/>
            </p:nvSpPr>
            <p:spPr>
              <a:xfrm>
                <a:off x="8127073" y="5086727"/>
                <a:ext cx="43151" cy="62274"/>
              </a:xfrm>
              <a:custGeom>
                <a:avLst/>
                <a:gdLst>
                  <a:gd name="connsiteX0" fmla="*/ 8228 w 43151"/>
                  <a:gd name="connsiteY0" fmla="*/ 45628 h 62274"/>
                  <a:gd name="connsiteX1" fmla="*/ 17658 w 43151"/>
                  <a:gd name="connsiteY1" fmla="*/ 57725 h 62274"/>
                  <a:gd name="connsiteX2" fmla="*/ 32041 w 43151"/>
                  <a:gd name="connsiteY2" fmla="*/ 62107 h 62274"/>
                  <a:gd name="connsiteX3" fmla="*/ 42899 w 43151"/>
                  <a:gd name="connsiteY3" fmla="*/ 52582 h 62274"/>
                  <a:gd name="connsiteX4" fmla="*/ 40137 w 43151"/>
                  <a:gd name="connsiteY4" fmla="*/ 35056 h 62274"/>
                  <a:gd name="connsiteX5" fmla="*/ 42804 w 43151"/>
                  <a:gd name="connsiteY5" fmla="*/ 16768 h 62274"/>
                  <a:gd name="connsiteX6" fmla="*/ 30517 w 43151"/>
                  <a:gd name="connsiteY6" fmla="*/ 1051 h 62274"/>
                  <a:gd name="connsiteX7" fmla="*/ 10895 w 43151"/>
                  <a:gd name="connsiteY7" fmla="*/ 4195 h 62274"/>
                  <a:gd name="connsiteX8" fmla="*/ 37 w 43151"/>
                  <a:gd name="connsiteY8" fmla="*/ 21244 h 62274"/>
                  <a:gd name="connsiteX9" fmla="*/ 3275 w 43151"/>
                  <a:gd name="connsiteY9" fmla="*/ 33341 h 62274"/>
                  <a:gd name="connsiteX10" fmla="*/ 8228 w 43151"/>
                  <a:gd name="connsiteY10" fmla="*/ 45628 h 62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51" h="62274">
                    <a:moveTo>
                      <a:pt x="8228" y="45628"/>
                    </a:moveTo>
                    <a:cubicBezTo>
                      <a:pt x="10610" y="50200"/>
                      <a:pt x="13562" y="54487"/>
                      <a:pt x="17658" y="57725"/>
                    </a:cubicBezTo>
                    <a:cubicBezTo>
                      <a:pt x="21659" y="60964"/>
                      <a:pt x="26897" y="62869"/>
                      <a:pt x="32041" y="62107"/>
                    </a:cubicBezTo>
                    <a:cubicBezTo>
                      <a:pt x="37089" y="61345"/>
                      <a:pt x="41852" y="57630"/>
                      <a:pt x="42899" y="52582"/>
                    </a:cubicBezTo>
                    <a:cubicBezTo>
                      <a:pt x="44138" y="46772"/>
                      <a:pt x="40423" y="41056"/>
                      <a:pt x="40137" y="35056"/>
                    </a:cubicBezTo>
                    <a:cubicBezTo>
                      <a:pt x="39756" y="28864"/>
                      <a:pt x="43090" y="22959"/>
                      <a:pt x="42804" y="16768"/>
                    </a:cubicBezTo>
                    <a:cubicBezTo>
                      <a:pt x="42519" y="9719"/>
                      <a:pt x="37185" y="3338"/>
                      <a:pt x="30517" y="1051"/>
                    </a:cubicBezTo>
                    <a:cubicBezTo>
                      <a:pt x="23849" y="-1235"/>
                      <a:pt x="16611" y="385"/>
                      <a:pt x="10895" y="4195"/>
                    </a:cubicBezTo>
                    <a:cubicBezTo>
                      <a:pt x="5657" y="7719"/>
                      <a:pt x="-535" y="14482"/>
                      <a:pt x="37" y="21244"/>
                    </a:cubicBezTo>
                    <a:cubicBezTo>
                      <a:pt x="323" y="25245"/>
                      <a:pt x="2037" y="29531"/>
                      <a:pt x="3275" y="33341"/>
                    </a:cubicBezTo>
                    <a:cubicBezTo>
                      <a:pt x="4514" y="37627"/>
                      <a:pt x="6133" y="41723"/>
                      <a:pt x="8228" y="456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D8DDDF6-BCD2-4B03-9FCA-E7B2B6CCBA1D}"/>
                  </a:ext>
                </a:extLst>
              </p:cNvPr>
              <p:cNvSpPr/>
              <p:nvPr/>
            </p:nvSpPr>
            <p:spPr>
              <a:xfrm>
                <a:off x="8182091" y="5114163"/>
                <a:ext cx="43359" cy="48274"/>
              </a:xfrm>
              <a:custGeom>
                <a:avLst/>
                <a:gdLst>
                  <a:gd name="connsiteX0" fmla="*/ 359 w 43359"/>
                  <a:gd name="connsiteY0" fmla="*/ 25241 h 48274"/>
                  <a:gd name="connsiteX1" fmla="*/ 3217 w 43359"/>
                  <a:gd name="connsiteY1" fmla="*/ 41053 h 48274"/>
                  <a:gd name="connsiteX2" fmla="*/ 23505 w 43359"/>
                  <a:gd name="connsiteY2" fmla="*/ 47530 h 48274"/>
                  <a:gd name="connsiteX3" fmla="*/ 40079 w 43359"/>
                  <a:gd name="connsiteY3" fmla="*/ 32956 h 48274"/>
                  <a:gd name="connsiteX4" fmla="*/ 43222 w 43359"/>
                  <a:gd name="connsiteY4" fmla="*/ 17240 h 48274"/>
                  <a:gd name="connsiteX5" fmla="*/ 35412 w 43359"/>
                  <a:gd name="connsiteY5" fmla="*/ 3524 h 48274"/>
                  <a:gd name="connsiteX6" fmla="*/ 23124 w 43359"/>
                  <a:gd name="connsiteY6" fmla="*/ 0 h 48274"/>
                  <a:gd name="connsiteX7" fmla="*/ 13409 w 43359"/>
                  <a:gd name="connsiteY7" fmla="*/ 2096 h 48274"/>
                  <a:gd name="connsiteX8" fmla="*/ 359 w 43359"/>
                  <a:gd name="connsiteY8" fmla="*/ 25241 h 4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59" h="48274">
                    <a:moveTo>
                      <a:pt x="359" y="25241"/>
                    </a:moveTo>
                    <a:cubicBezTo>
                      <a:pt x="-498" y="30671"/>
                      <a:pt x="74" y="36576"/>
                      <a:pt x="3217" y="41053"/>
                    </a:cubicBezTo>
                    <a:cubicBezTo>
                      <a:pt x="7598" y="47244"/>
                      <a:pt x="16266" y="49625"/>
                      <a:pt x="23505" y="47530"/>
                    </a:cubicBezTo>
                    <a:cubicBezTo>
                      <a:pt x="30840" y="45529"/>
                      <a:pt x="36650" y="39719"/>
                      <a:pt x="40079" y="32956"/>
                    </a:cubicBezTo>
                    <a:cubicBezTo>
                      <a:pt x="42555" y="28099"/>
                      <a:pt x="43793" y="22574"/>
                      <a:pt x="43222" y="17240"/>
                    </a:cubicBezTo>
                    <a:cubicBezTo>
                      <a:pt x="42555" y="11811"/>
                      <a:pt x="39888" y="6667"/>
                      <a:pt x="35412" y="3524"/>
                    </a:cubicBezTo>
                    <a:cubicBezTo>
                      <a:pt x="31887" y="1048"/>
                      <a:pt x="27411" y="0"/>
                      <a:pt x="23124" y="0"/>
                    </a:cubicBezTo>
                    <a:cubicBezTo>
                      <a:pt x="19790" y="0"/>
                      <a:pt x="16362" y="571"/>
                      <a:pt x="13409" y="2096"/>
                    </a:cubicBezTo>
                    <a:cubicBezTo>
                      <a:pt x="5598" y="6096"/>
                      <a:pt x="1693" y="17240"/>
                      <a:pt x="359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E7B9D35-593C-4CA6-BE58-596ED00F4A9A}"/>
                  </a:ext>
                </a:extLst>
              </p:cNvPr>
              <p:cNvSpPr/>
              <p:nvPr/>
            </p:nvSpPr>
            <p:spPr>
              <a:xfrm>
                <a:off x="8168592" y="5054812"/>
                <a:ext cx="32671" cy="30964"/>
              </a:xfrm>
              <a:custGeom>
                <a:avLst/>
                <a:gdLst>
                  <a:gd name="connsiteX0" fmla="*/ 142 w 32671"/>
                  <a:gd name="connsiteY0" fmla="*/ 16773 h 30964"/>
                  <a:gd name="connsiteX1" fmla="*/ 5953 w 32671"/>
                  <a:gd name="connsiteY1" fmla="*/ 26584 h 30964"/>
                  <a:gd name="connsiteX2" fmla="*/ 22050 w 32671"/>
                  <a:gd name="connsiteY2" fmla="*/ 30394 h 30964"/>
                  <a:gd name="connsiteX3" fmla="*/ 32623 w 32671"/>
                  <a:gd name="connsiteY3" fmla="*/ 18107 h 30964"/>
                  <a:gd name="connsiteX4" fmla="*/ 28432 w 32671"/>
                  <a:gd name="connsiteY4" fmla="*/ 6391 h 30964"/>
                  <a:gd name="connsiteX5" fmla="*/ 15573 w 32671"/>
                  <a:gd name="connsiteY5" fmla="*/ 9 h 30964"/>
                  <a:gd name="connsiteX6" fmla="*/ 4429 w 32671"/>
                  <a:gd name="connsiteY6" fmla="*/ 6296 h 30964"/>
                  <a:gd name="connsiteX7" fmla="*/ 142 w 32671"/>
                  <a:gd name="connsiteY7" fmla="*/ 16773 h 30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71" h="30964">
                    <a:moveTo>
                      <a:pt x="142" y="16773"/>
                    </a:moveTo>
                    <a:cubicBezTo>
                      <a:pt x="714" y="20583"/>
                      <a:pt x="3000" y="24108"/>
                      <a:pt x="5953" y="26584"/>
                    </a:cubicBezTo>
                    <a:cubicBezTo>
                      <a:pt x="10334" y="30299"/>
                      <a:pt x="16525" y="31918"/>
                      <a:pt x="22050" y="30394"/>
                    </a:cubicBezTo>
                    <a:cubicBezTo>
                      <a:pt x="27574" y="28870"/>
                      <a:pt x="32147" y="23822"/>
                      <a:pt x="32623" y="18107"/>
                    </a:cubicBezTo>
                    <a:cubicBezTo>
                      <a:pt x="33004" y="13916"/>
                      <a:pt x="31099" y="9630"/>
                      <a:pt x="28432" y="6391"/>
                    </a:cubicBezTo>
                    <a:cubicBezTo>
                      <a:pt x="25289" y="2581"/>
                      <a:pt x="20526" y="-181"/>
                      <a:pt x="15573" y="9"/>
                    </a:cubicBezTo>
                    <a:cubicBezTo>
                      <a:pt x="10430" y="200"/>
                      <a:pt x="8048" y="3438"/>
                      <a:pt x="4429" y="6296"/>
                    </a:cubicBezTo>
                    <a:cubicBezTo>
                      <a:pt x="1190" y="8963"/>
                      <a:pt x="-524" y="12582"/>
                      <a:pt x="142" y="1677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2B492BC8-1987-4E6A-A62F-96963F6AFE15}"/>
                  </a:ext>
                </a:extLst>
              </p:cNvPr>
              <p:cNvSpPr/>
              <p:nvPr/>
            </p:nvSpPr>
            <p:spPr>
              <a:xfrm>
                <a:off x="8078336" y="5093966"/>
                <a:ext cx="24140" cy="22906"/>
              </a:xfrm>
              <a:custGeom>
                <a:avLst/>
                <a:gdLst>
                  <a:gd name="connsiteX0" fmla="*/ 101 w 24140"/>
                  <a:gd name="connsiteY0" fmla="*/ 12386 h 22906"/>
                  <a:gd name="connsiteX1" fmla="*/ 4387 w 24140"/>
                  <a:gd name="connsiteY1" fmla="*/ 19625 h 22906"/>
                  <a:gd name="connsiteX2" fmla="*/ 16293 w 24140"/>
                  <a:gd name="connsiteY2" fmla="*/ 22482 h 22906"/>
                  <a:gd name="connsiteX3" fmla="*/ 24104 w 24140"/>
                  <a:gd name="connsiteY3" fmla="*/ 13433 h 22906"/>
                  <a:gd name="connsiteX4" fmla="*/ 20961 w 24140"/>
                  <a:gd name="connsiteY4" fmla="*/ 4766 h 22906"/>
                  <a:gd name="connsiteX5" fmla="*/ 11436 w 24140"/>
                  <a:gd name="connsiteY5" fmla="*/ 3 h 22906"/>
                  <a:gd name="connsiteX6" fmla="*/ 3149 w 24140"/>
                  <a:gd name="connsiteY6" fmla="*/ 4671 h 22906"/>
                  <a:gd name="connsiteX7" fmla="*/ 101 w 24140"/>
                  <a:gd name="connsiteY7" fmla="*/ 12386 h 2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40" h="22906">
                    <a:moveTo>
                      <a:pt x="101" y="12386"/>
                    </a:moveTo>
                    <a:cubicBezTo>
                      <a:pt x="482" y="15243"/>
                      <a:pt x="2197" y="17815"/>
                      <a:pt x="4387" y="19625"/>
                    </a:cubicBezTo>
                    <a:cubicBezTo>
                      <a:pt x="7626" y="22387"/>
                      <a:pt x="12198" y="23625"/>
                      <a:pt x="16293" y="22482"/>
                    </a:cubicBezTo>
                    <a:cubicBezTo>
                      <a:pt x="20389" y="21339"/>
                      <a:pt x="23818" y="17624"/>
                      <a:pt x="24104" y="13433"/>
                    </a:cubicBezTo>
                    <a:cubicBezTo>
                      <a:pt x="24390" y="10290"/>
                      <a:pt x="22961" y="7242"/>
                      <a:pt x="20961" y="4766"/>
                    </a:cubicBezTo>
                    <a:cubicBezTo>
                      <a:pt x="18580" y="2004"/>
                      <a:pt x="15151" y="-92"/>
                      <a:pt x="11436" y="3"/>
                    </a:cubicBezTo>
                    <a:cubicBezTo>
                      <a:pt x="7626" y="98"/>
                      <a:pt x="5911" y="2575"/>
                      <a:pt x="3149" y="4671"/>
                    </a:cubicBezTo>
                    <a:cubicBezTo>
                      <a:pt x="863" y="6575"/>
                      <a:pt x="-375" y="9242"/>
                      <a:pt x="101" y="1238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07096A3-1E71-4048-BAF5-E9E63FD2EF35}"/>
                  </a:ext>
                </a:extLst>
              </p:cNvPr>
              <p:cNvSpPr/>
              <p:nvPr/>
            </p:nvSpPr>
            <p:spPr>
              <a:xfrm>
                <a:off x="8084461" y="5131294"/>
                <a:ext cx="48609" cy="46105"/>
              </a:xfrm>
              <a:custGeom>
                <a:avLst/>
                <a:gdLst>
                  <a:gd name="connsiteX0" fmla="*/ 168 w 48609"/>
                  <a:gd name="connsiteY0" fmla="*/ 24969 h 46105"/>
                  <a:gd name="connsiteX1" fmla="*/ 8836 w 48609"/>
                  <a:gd name="connsiteY1" fmla="*/ 39542 h 46105"/>
                  <a:gd name="connsiteX2" fmla="*/ 32839 w 48609"/>
                  <a:gd name="connsiteY2" fmla="*/ 45258 h 46105"/>
                  <a:gd name="connsiteX3" fmla="*/ 48555 w 48609"/>
                  <a:gd name="connsiteY3" fmla="*/ 26969 h 46105"/>
                  <a:gd name="connsiteX4" fmla="*/ 42268 w 48609"/>
                  <a:gd name="connsiteY4" fmla="*/ 9539 h 46105"/>
                  <a:gd name="connsiteX5" fmla="*/ 23123 w 48609"/>
                  <a:gd name="connsiteY5" fmla="*/ 14 h 46105"/>
                  <a:gd name="connsiteX6" fmla="*/ 6454 w 48609"/>
                  <a:gd name="connsiteY6" fmla="*/ 9443 h 46105"/>
                  <a:gd name="connsiteX7" fmla="*/ 168 w 48609"/>
                  <a:gd name="connsiteY7" fmla="*/ 24969 h 4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609" h="46105">
                    <a:moveTo>
                      <a:pt x="168" y="24969"/>
                    </a:moveTo>
                    <a:cubicBezTo>
                      <a:pt x="1025" y="30684"/>
                      <a:pt x="4454" y="35828"/>
                      <a:pt x="8836" y="39542"/>
                    </a:cubicBezTo>
                    <a:cubicBezTo>
                      <a:pt x="15408" y="45067"/>
                      <a:pt x="24647" y="47543"/>
                      <a:pt x="32839" y="45258"/>
                    </a:cubicBezTo>
                    <a:cubicBezTo>
                      <a:pt x="41125" y="42972"/>
                      <a:pt x="47888" y="35542"/>
                      <a:pt x="48555" y="26969"/>
                    </a:cubicBezTo>
                    <a:cubicBezTo>
                      <a:pt x="49031" y="20683"/>
                      <a:pt x="46364" y="14397"/>
                      <a:pt x="42268" y="9539"/>
                    </a:cubicBezTo>
                    <a:cubicBezTo>
                      <a:pt x="37506" y="3919"/>
                      <a:pt x="30553" y="-272"/>
                      <a:pt x="23123" y="14"/>
                    </a:cubicBezTo>
                    <a:cubicBezTo>
                      <a:pt x="15503" y="300"/>
                      <a:pt x="11979" y="5062"/>
                      <a:pt x="6454" y="9443"/>
                    </a:cubicBezTo>
                    <a:cubicBezTo>
                      <a:pt x="1787" y="13253"/>
                      <a:pt x="-689" y="18588"/>
                      <a:pt x="168" y="2496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3AAC9627-D417-4E86-8F36-B63D56772F6B}"/>
                  </a:ext>
                </a:extLst>
              </p:cNvPr>
              <p:cNvSpPr/>
              <p:nvPr/>
            </p:nvSpPr>
            <p:spPr>
              <a:xfrm>
                <a:off x="8170434" y="5174862"/>
                <a:ext cx="35843" cy="29081"/>
              </a:xfrm>
              <a:custGeom>
                <a:avLst/>
                <a:gdLst>
                  <a:gd name="connsiteX0" fmla="*/ 6396 w 35843"/>
                  <a:gd name="connsiteY0" fmla="*/ 24549 h 29081"/>
                  <a:gd name="connsiteX1" fmla="*/ 21636 w 35843"/>
                  <a:gd name="connsiteY1" fmla="*/ 29026 h 29081"/>
                  <a:gd name="connsiteX2" fmla="*/ 32114 w 35843"/>
                  <a:gd name="connsiteY2" fmla="*/ 26835 h 29081"/>
                  <a:gd name="connsiteX3" fmla="*/ 35353 w 35843"/>
                  <a:gd name="connsiteY3" fmla="*/ 14167 h 29081"/>
                  <a:gd name="connsiteX4" fmla="*/ 18493 w 35843"/>
                  <a:gd name="connsiteY4" fmla="*/ 70 h 29081"/>
                  <a:gd name="connsiteX5" fmla="*/ 4015 w 35843"/>
                  <a:gd name="connsiteY5" fmla="*/ 5118 h 29081"/>
                  <a:gd name="connsiteX6" fmla="*/ 777 w 35843"/>
                  <a:gd name="connsiteY6" fmla="*/ 17024 h 29081"/>
                  <a:gd name="connsiteX7" fmla="*/ 6396 w 35843"/>
                  <a:gd name="connsiteY7" fmla="*/ 24549 h 2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43" h="29081">
                    <a:moveTo>
                      <a:pt x="6396" y="24549"/>
                    </a:moveTo>
                    <a:cubicBezTo>
                      <a:pt x="10778" y="27692"/>
                      <a:pt x="16303" y="28740"/>
                      <a:pt x="21636" y="29026"/>
                    </a:cubicBezTo>
                    <a:cubicBezTo>
                      <a:pt x="25256" y="29216"/>
                      <a:pt x="29256" y="29026"/>
                      <a:pt x="32114" y="26835"/>
                    </a:cubicBezTo>
                    <a:cubicBezTo>
                      <a:pt x="35734" y="23977"/>
                      <a:pt x="36495" y="18643"/>
                      <a:pt x="35353" y="14167"/>
                    </a:cubicBezTo>
                    <a:cubicBezTo>
                      <a:pt x="33352" y="6642"/>
                      <a:pt x="26304" y="736"/>
                      <a:pt x="18493" y="70"/>
                    </a:cubicBezTo>
                    <a:cubicBezTo>
                      <a:pt x="13254" y="-407"/>
                      <a:pt x="7920" y="1594"/>
                      <a:pt x="4015" y="5118"/>
                    </a:cubicBezTo>
                    <a:cubicBezTo>
                      <a:pt x="205" y="8547"/>
                      <a:pt x="-938" y="12071"/>
                      <a:pt x="777" y="17024"/>
                    </a:cubicBezTo>
                    <a:cubicBezTo>
                      <a:pt x="1825" y="20072"/>
                      <a:pt x="3825" y="22644"/>
                      <a:pt x="6396" y="2454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5E8460D1-5702-425F-B7CA-CD0C98CC1417}"/>
                  </a:ext>
                </a:extLst>
              </p:cNvPr>
              <p:cNvSpPr/>
              <p:nvPr/>
            </p:nvSpPr>
            <p:spPr>
              <a:xfrm>
                <a:off x="8104775" y="5041841"/>
                <a:ext cx="39765" cy="42663"/>
              </a:xfrm>
              <a:custGeom>
                <a:avLst/>
                <a:gdLst>
                  <a:gd name="connsiteX0" fmla="*/ 46 w 39765"/>
                  <a:gd name="connsiteY0" fmla="*/ 19839 h 42663"/>
                  <a:gd name="connsiteX1" fmla="*/ 5190 w 39765"/>
                  <a:gd name="connsiteY1" fmla="*/ 32888 h 42663"/>
                  <a:gd name="connsiteX2" fmla="*/ 17192 w 39765"/>
                  <a:gd name="connsiteY2" fmla="*/ 42223 h 42663"/>
                  <a:gd name="connsiteX3" fmla="*/ 33765 w 39765"/>
                  <a:gd name="connsiteY3" fmla="*/ 36698 h 42663"/>
                  <a:gd name="connsiteX4" fmla="*/ 39766 w 39765"/>
                  <a:gd name="connsiteY4" fmla="*/ 19744 h 42663"/>
                  <a:gd name="connsiteX5" fmla="*/ 35480 w 39765"/>
                  <a:gd name="connsiteY5" fmla="*/ 6218 h 42663"/>
                  <a:gd name="connsiteX6" fmla="*/ 19954 w 39765"/>
                  <a:gd name="connsiteY6" fmla="*/ 27 h 42663"/>
                  <a:gd name="connsiteX7" fmla="*/ 4619 w 39765"/>
                  <a:gd name="connsiteY7" fmla="*/ 6218 h 42663"/>
                  <a:gd name="connsiteX8" fmla="*/ 46 w 39765"/>
                  <a:gd name="connsiteY8" fmla="*/ 19839 h 4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65" h="42663">
                    <a:moveTo>
                      <a:pt x="46" y="19839"/>
                    </a:moveTo>
                    <a:cubicBezTo>
                      <a:pt x="428" y="24601"/>
                      <a:pt x="2523" y="28983"/>
                      <a:pt x="5190" y="32888"/>
                    </a:cubicBezTo>
                    <a:cubicBezTo>
                      <a:pt x="8143" y="37174"/>
                      <a:pt x="12238" y="40984"/>
                      <a:pt x="17192" y="42223"/>
                    </a:cubicBezTo>
                    <a:cubicBezTo>
                      <a:pt x="23097" y="43747"/>
                      <a:pt x="29669" y="41175"/>
                      <a:pt x="33765" y="36698"/>
                    </a:cubicBezTo>
                    <a:cubicBezTo>
                      <a:pt x="37861" y="32126"/>
                      <a:pt x="39766" y="25840"/>
                      <a:pt x="39766" y="19744"/>
                    </a:cubicBezTo>
                    <a:cubicBezTo>
                      <a:pt x="39766" y="14886"/>
                      <a:pt x="38528" y="9933"/>
                      <a:pt x="35480" y="6218"/>
                    </a:cubicBezTo>
                    <a:cubicBezTo>
                      <a:pt x="31765" y="1741"/>
                      <a:pt x="25764" y="-259"/>
                      <a:pt x="19954" y="27"/>
                    </a:cubicBezTo>
                    <a:cubicBezTo>
                      <a:pt x="15096" y="312"/>
                      <a:pt x="7762" y="2218"/>
                      <a:pt x="4619" y="6218"/>
                    </a:cubicBezTo>
                    <a:cubicBezTo>
                      <a:pt x="1666" y="9933"/>
                      <a:pt x="-335" y="14981"/>
                      <a:pt x="46" y="198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83BA1314-2916-49C1-8911-B5558B1BCFE7}"/>
                  </a:ext>
                </a:extLst>
              </p:cNvPr>
              <p:cNvSpPr/>
              <p:nvPr/>
            </p:nvSpPr>
            <p:spPr>
              <a:xfrm>
                <a:off x="8135221" y="5160451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1 h 20896"/>
                  <a:gd name="connsiteX4" fmla="*/ 21893 w 22751"/>
                  <a:gd name="connsiteY4" fmla="*/ 12766 h 20896"/>
                  <a:gd name="connsiteX5" fmla="*/ 21226 w 22751"/>
                  <a:gd name="connsiteY5" fmla="*/ 3146 h 20896"/>
                  <a:gd name="connsiteX6" fmla="*/ 12654 w 22751"/>
                  <a:gd name="connsiteY6" fmla="*/ 98 h 20896"/>
                  <a:gd name="connsiteX7" fmla="*/ 4652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0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6" y="20958"/>
                      <a:pt x="10272" y="21434"/>
                      <a:pt x="13892" y="20291"/>
                    </a:cubicBezTo>
                    <a:cubicBezTo>
                      <a:pt x="17511" y="19053"/>
                      <a:pt x="20464" y="16291"/>
                      <a:pt x="21893" y="12766"/>
                    </a:cubicBezTo>
                    <a:cubicBezTo>
                      <a:pt x="23131" y="9623"/>
                      <a:pt x="23131" y="5908"/>
                      <a:pt x="21226" y="3146"/>
                    </a:cubicBezTo>
                    <a:cubicBezTo>
                      <a:pt x="19226" y="384"/>
                      <a:pt x="15797" y="-283"/>
                      <a:pt x="12654" y="98"/>
                    </a:cubicBezTo>
                    <a:cubicBezTo>
                      <a:pt x="9606" y="479"/>
                      <a:pt x="6653" y="3051"/>
                      <a:pt x="4652" y="5242"/>
                    </a:cubicBezTo>
                    <a:cubicBezTo>
                      <a:pt x="3033" y="6671"/>
                      <a:pt x="1795" y="8480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F9D859AD-0685-43F2-9CC1-94CA3D24308D}"/>
                  </a:ext>
                </a:extLst>
              </p:cNvPr>
              <p:cNvSpPr/>
              <p:nvPr/>
            </p:nvSpPr>
            <p:spPr>
              <a:xfrm>
                <a:off x="8219993" y="5167976"/>
                <a:ext cx="22751" cy="20896"/>
              </a:xfrm>
              <a:custGeom>
                <a:avLst/>
                <a:gdLst>
                  <a:gd name="connsiteX0" fmla="*/ 938 w 22751"/>
                  <a:gd name="connsiteY0" fmla="*/ 10481 h 20896"/>
                  <a:gd name="connsiteX1" fmla="*/ 176 w 22751"/>
                  <a:gd name="connsiteY1" fmla="*/ 15243 h 20896"/>
                  <a:gd name="connsiteX2" fmla="*/ 3033 w 22751"/>
                  <a:gd name="connsiteY2" fmla="*/ 18863 h 20896"/>
                  <a:gd name="connsiteX3" fmla="*/ 13892 w 22751"/>
                  <a:gd name="connsiteY3" fmla="*/ 20292 h 20896"/>
                  <a:gd name="connsiteX4" fmla="*/ 21893 w 22751"/>
                  <a:gd name="connsiteY4" fmla="*/ 12767 h 20896"/>
                  <a:gd name="connsiteX5" fmla="*/ 21226 w 22751"/>
                  <a:gd name="connsiteY5" fmla="*/ 3146 h 20896"/>
                  <a:gd name="connsiteX6" fmla="*/ 12654 w 22751"/>
                  <a:gd name="connsiteY6" fmla="*/ 98 h 20896"/>
                  <a:gd name="connsiteX7" fmla="*/ 4653 w 22751"/>
                  <a:gd name="connsiteY7" fmla="*/ 5242 h 20896"/>
                  <a:gd name="connsiteX8" fmla="*/ 938 w 22751"/>
                  <a:gd name="connsiteY8" fmla="*/ 10481 h 2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51" h="20896">
                    <a:moveTo>
                      <a:pt x="938" y="10481"/>
                    </a:moveTo>
                    <a:cubicBezTo>
                      <a:pt x="271" y="12005"/>
                      <a:pt x="-301" y="13624"/>
                      <a:pt x="176" y="15243"/>
                    </a:cubicBezTo>
                    <a:cubicBezTo>
                      <a:pt x="557" y="16767"/>
                      <a:pt x="1795" y="17910"/>
                      <a:pt x="3033" y="18863"/>
                    </a:cubicBezTo>
                    <a:cubicBezTo>
                      <a:pt x="6177" y="20958"/>
                      <a:pt x="10272" y="21434"/>
                      <a:pt x="13892" y="20292"/>
                    </a:cubicBezTo>
                    <a:cubicBezTo>
                      <a:pt x="17511" y="19053"/>
                      <a:pt x="20464" y="16291"/>
                      <a:pt x="21893" y="12767"/>
                    </a:cubicBezTo>
                    <a:cubicBezTo>
                      <a:pt x="23131" y="9623"/>
                      <a:pt x="23131" y="5909"/>
                      <a:pt x="21226" y="3146"/>
                    </a:cubicBezTo>
                    <a:cubicBezTo>
                      <a:pt x="19226" y="384"/>
                      <a:pt x="15797" y="-283"/>
                      <a:pt x="12654" y="98"/>
                    </a:cubicBezTo>
                    <a:cubicBezTo>
                      <a:pt x="9606" y="479"/>
                      <a:pt x="6653" y="3051"/>
                      <a:pt x="4653" y="5242"/>
                    </a:cubicBezTo>
                    <a:cubicBezTo>
                      <a:pt x="3033" y="6671"/>
                      <a:pt x="1890" y="8480"/>
                      <a:pt x="938" y="104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7B6E73A-C329-4DB7-AB96-34E8CCEB3175}"/>
                </a:ext>
              </a:extLst>
            </p:cNvPr>
            <p:cNvSpPr/>
            <p:nvPr/>
          </p:nvSpPr>
          <p:spPr>
            <a:xfrm>
              <a:off x="8072967" y="4922502"/>
              <a:ext cx="121674" cy="178230"/>
            </a:xfrm>
            <a:custGeom>
              <a:avLst/>
              <a:gdLst>
                <a:gd name="connsiteX0" fmla="*/ 231 w 121674"/>
                <a:gd name="connsiteY0" fmla="*/ 114889 h 178230"/>
                <a:gd name="connsiteX1" fmla="*/ 7565 w 121674"/>
                <a:gd name="connsiteY1" fmla="*/ 156133 h 178230"/>
                <a:gd name="connsiteX2" fmla="*/ 41379 w 121674"/>
                <a:gd name="connsiteY2" fmla="*/ 178231 h 178230"/>
                <a:gd name="connsiteX3" fmla="*/ 78146 w 121674"/>
                <a:gd name="connsiteY3" fmla="*/ 152227 h 178230"/>
                <a:gd name="connsiteX4" fmla="*/ 89766 w 121674"/>
                <a:gd name="connsiteY4" fmla="*/ 106507 h 178230"/>
                <a:gd name="connsiteX5" fmla="*/ 104434 w 121674"/>
                <a:gd name="connsiteY5" fmla="*/ 61930 h 178230"/>
                <a:gd name="connsiteX6" fmla="*/ 121675 w 121674"/>
                <a:gd name="connsiteY6" fmla="*/ 31450 h 178230"/>
                <a:gd name="connsiteX7" fmla="*/ 116436 w 121674"/>
                <a:gd name="connsiteY7" fmla="*/ 16686 h 178230"/>
                <a:gd name="connsiteX8" fmla="*/ 86337 w 121674"/>
                <a:gd name="connsiteY8" fmla="*/ 113 h 178230"/>
                <a:gd name="connsiteX9" fmla="*/ 55095 w 121674"/>
                <a:gd name="connsiteY9" fmla="*/ 13162 h 178230"/>
                <a:gd name="connsiteX10" fmla="*/ 9947 w 121674"/>
                <a:gd name="connsiteY10" fmla="*/ 72789 h 178230"/>
                <a:gd name="connsiteX11" fmla="*/ 231 w 121674"/>
                <a:gd name="connsiteY11" fmla="*/ 114889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674" h="178230">
                  <a:moveTo>
                    <a:pt x="231" y="114889"/>
                  </a:moveTo>
                  <a:cubicBezTo>
                    <a:pt x="-626" y="128986"/>
                    <a:pt x="707" y="143655"/>
                    <a:pt x="7565" y="156133"/>
                  </a:cubicBezTo>
                  <a:cubicBezTo>
                    <a:pt x="14328" y="168515"/>
                    <a:pt x="27282" y="178231"/>
                    <a:pt x="41379" y="178231"/>
                  </a:cubicBezTo>
                  <a:cubicBezTo>
                    <a:pt x="57191" y="178231"/>
                    <a:pt x="70907" y="166324"/>
                    <a:pt x="78146" y="152227"/>
                  </a:cubicBezTo>
                  <a:cubicBezTo>
                    <a:pt x="85384" y="138226"/>
                    <a:pt x="87385" y="122128"/>
                    <a:pt x="89766" y="106507"/>
                  </a:cubicBezTo>
                  <a:cubicBezTo>
                    <a:pt x="92147" y="90886"/>
                    <a:pt x="95386" y="74884"/>
                    <a:pt x="104434" y="61930"/>
                  </a:cubicBezTo>
                  <a:cubicBezTo>
                    <a:pt x="111292" y="52215"/>
                    <a:pt x="121675" y="43357"/>
                    <a:pt x="121675" y="31450"/>
                  </a:cubicBezTo>
                  <a:cubicBezTo>
                    <a:pt x="121675" y="26116"/>
                    <a:pt x="119484" y="21068"/>
                    <a:pt x="116436" y="16686"/>
                  </a:cubicBezTo>
                  <a:cubicBezTo>
                    <a:pt x="109578" y="6971"/>
                    <a:pt x="98053" y="1066"/>
                    <a:pt x="86337" y="113"/>
                  </a:cubicBezTo>
                  <a:cubicBezTo>
                    <a:pt x="73097" y="-935"/>
                    <a:pt x="65096" y="5447"/>
                    <a:pt x="55095" y="13162"/>
                  </a:cubicBezTo>
                  <a:cubicBezTo>
                    <a:pt x="34997" y="28498"/>
                    <a:pt x="19376" y="49452"/>
                    <a:pt x="9947" y="72789"/>
                  </a:cubicBezTo>
                  <a:cubicBezTo>
                    <a:pt x="4517" y="86314"/>
                    <a:pt x="1183" y="100507"/>
                    <a:pt x="231" y="11488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915BE13-BDF7-4399-B26B-41B8B24BE423}"/>
                </a:ext>
              </a:extLst>
            </p:cNvPr>
            <p:cNvSpPr/>
            <p:nvPr/>
          </p:nvSpPr>
          <p:spPr>
            <a:xfrm>
              <a:off x="8066626" y="4918424"/>
              <a:ext cx="196988" cy="322018"/>
            </a:xfrm>
            <a:custGeom>
              <a:avLst/>
              <a:gdLst>
                <a:gd name="connsiteX0" fmla="*/ 195548 w 196988"/>
                <a:gd name="connsiteY0" fmla="*/ 78296 h 322018"/>
                <a:gd name="connsiteX1" fmla="*/ 184690 w 196988"/>
                <a:gd name="connsiteY1" fmla="*/ 149543 h 322018"/>
                <a:gd name="connsiteX2" fmla="*/ 196024 w 196988"/>
                <a:gd name="connsiteY2" fmla="*/ 235172 h 322018"/>
                <a:gd name="connsiteX3" fmla="*/ 191929 w 196988"/>
                <a:gd name="connsiteY3" fmla="*/ 282988 h 322018"/>
                <a:gd name="connsiteX4" fmla="*/ 164497 w 196988"/>
                <a:gd name="connsiteY4" fmla="*/ 318230 h 322018"/>
                <a:gd name="connsiteX5" fmla="*/ 72580 w 196988"/>
                <a:gd name="connsiteY5" fmla="*/ 308420 h 322018"/>
                <a:gd name="connsiteX6" fmla="*/ 28480 w 196988"/>
                <a:gd name="connsiteY6" fmla="*/ 278416 h 322018"/>
                <a:gd name="connsiteX7" fmla="*/ 0 w 196988"/>
                <a:gd name="connsiteY7" fmla="*/ 239839 h 322018"/>
                <a:gd name="connsiteX8" fmla="*/ 23146 w 196988"/>
                <a:gd name="connsiteY8" fmla="*/ 255937 h 322018"/>
                <a:gd name="connsiteX9" fmla="*/ 60960 w 196988"/>
                <a:gd name="connsiteY9" fmla="*/ 269653 h 322018"/>
                <a:gd name="connsiteX10" fmla="*/ 142684 w 196988"/>
                <a:gd name="connsiteY10" fmla="*/ 240887 h 322018"/>
                <a:gd name="connsiteX11" fmla="*/ 158591 w 196988"/>
                <a:gd name="connsiteY11" fmla="*/ 181928 h 322018"/>
                <a:gd name="connsiteX12" fmla="*/ 157734 w 196988"/>
                <a:gd name="connsiteY12" fmla="*/ 119920 h 322018"/>
                <a:gd name="connsiteX13" fmla="*/ 173069 w 196988"/>
                <a:gd name="connsiteY13" fmla="*/ 38671 h 322018"/>
                <a:gd name="connsiteX14" fmla="*/ 174403 w 196988"/>
                <a:gd name="connsiteY14" fmla="*/ 0 h 322018"/>
                <a:gd name="connsiteX15" fmla="*/ 182975 w 196988"/>
                <a:gd name="connsiteY15" fmla="*/ 9144 h 322018"/>
                <a:gd name="connsiteX16" fmla="*/ 195548 w 196988"/>
                <a:gd name="connsiteY16" fmla="*/ 78296 h 32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988" h="322018">
                  <a:moveTo>
                    <a:pt x="195548" y="78296"/>
                  </a:moveTo>
                  <a:cubicBezTo>
                    <a:pt x="192405" y="102108"/>
                    <a:pt x="185166" y="125444"/>
                    <a:pt x="184690" y="149543"/>
                  </a:cubicBezTo>
                  <a:cubicBezTo>
                    <a:pt x="184118" y="178403"/>
                    <a:pt x="193167" y="206502"/>
                    <a:pt x="196024" y="235172"/>
                  </a:cubicBezTo>
                  <a:cubicBezTo>
                    <a:pt x="197644" y="251079"/>
                    <a:pt x="196882" y="267653"/>
                    <a:pt x="191929" y="282988"/>
                  </a:cubicBezTo>
                  <a:cubicBezTo>
                    <a:pt x="187738" y="295942"/>
                    <a:pt x="178498" y="314516"/>
                    <a:pt x="164497" y="318230"/>
                  </a:cubicBezTo>
                  <a:cubicBezTo>
                    <a:pt x="134493" y="326231"/>
                    <a:pt x="100489" y="320897"/>
                    <a:pt x="72580" y="308420"/>
                  </a:cubicBezTo>
                  <a:cubicBezTo>
                    <a:pt x="56292" y="301180"/>
                    <a:pt x="41243" y="290989"/>
                    <a:pt x="28480" y="278416"/>
                  </a:cubicBezTo>
                  <a:cubicBezTo>
                    <a:pt x="17050" y="267081"/>
                    <a:pt x="7525" y="254032"/>
                    <a:pt x="0" y="239839"/>
                  </a:cubicBezTo>
                  <a:cubicBezTo>
                    <a:pt x="7715" y="245173"/>
                    <a:pt x="14859" y="251460"/>
                    <a:pt x="23146" y="255937"/>
                  </a:cubicBezTo>
                  <a:cubicBezTo>
                    <a:pt x="34957" y="262414"/>
                    <a:pt x="47625" y="267271"/>
                    <a:pt x="60960" y="269653"/>
                  </a:cubicBezTo>
                  <a:cubicBezTo>
                    <a:pt x="90964" y="274987"/>
                    <a:pt x="124873" y="265557"/>
                    <a:pt x="142684" y="240887"/>
                  </a:cubicBezTo>
                  <a:cubicBezTo>
                    <a:pt x="154781" y="224123"/>
                    <a:pt x="158305" y="202597"/>
                    <a:pt x="158591" y="181928"/>
                  </a:cubicBezTo>
                  <a:cubicBezTo>
                    <a:pt x="158877" y="161258"/>
                    <a:pt x="156305" y="140494"/>
                    <a:pt x="157734" y="119920"/>
                  </a:cubicBezTo>
                  <a:cubicBezTo>
                    <a:pt x="159639" y="92393"/>
                    <a:pt x="168783" y="65913"/>
                    <a:pt x="173069" y="38671"/>
                  </a:cubicBezTo>
                  <a:cubicBezTo>
                    <a:pt x="175069" y="26003"/>
                    <a:pt x="175831" y="12763"/>
                    <a:pt x="174403" y="0"/>
                  </a:cubicBezTo>
                  <a:cubicBezTo>
                    <a:pt x="177546" y="2762"/>
                    <a:pt x="180499" y="5810"/>
                    <a:pt x="182975" y="9144"/>
                  </a:cubicBezTo>
                  <a:cubicBezTo>
                    <a:pt x="197358" y="28385"/>
                    <a:pt x="198787" y="54483"/>
                    <a:pt x="195548" y="7829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7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7851790" y="1530902"/>
            <a:ext cx="368522" cy="398716"/>
            <a:chOff x="4206620" y="2077688"/>
            <a:chExt cx="368522" cy="398716"/>
          </a:xfrm>
        </p:grpSpPr>
        <p:grpSp>
          <p:nvGrpSpPr>
            <p:cNvPr id="128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4206620" y="2077688"/>
              <a:ext cx="368522" cy="398716"/>
              <a:chOff x="4206620" y="2077688"/>
              <a:chExt cx="368522" cy="398716"/>
            </a:xfrm>
            <a:solidFill>
              <a:srgbClr val="E54545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98D3FE31-20BA-4691-9D4B-5A3D8BC154FE}"/>
                  </a:ext>
                </a:extLst>
              </p:cNvPr>
              <p:cNvSpPr/>
              <p:nvPr/>
            </p:nvSpPr>
            <p:spPr>
              <a:xfrm>
                <a:off x="4270003" y="2159313"/>
                <a:ext cx="228929" cy="235271"/>
              </a:xfrm>
              <a:custGeom>
                <a:avLst/>
                <a:gdLst>
                  <a:gd name="connsiteX0" fmla="*/ 150644 w 228929"/>
                  <a:gd name="connsiteY0" fmla="*/ 231081 h 235271"/>
                  <a:gd name="connsiteX1" fmla="*/ 58251 w 228929"/>
                  <a:gd name="connsiteY1" fmla="*/ 218317 h 235271"/>
                  <a:gd name="connsiteX2" fmla="*/ 5292 w 228929"/>
                  <a:gd name="connsiteY2" fmla="*/ 150309 h 235271"/>
                  <a:gd name="connsiteX3" fmla="*/ 1292 w 228929"/>
                  <a:gd name="connsiteY3" fmla="*/ 98683 h 235271"/>
                  <a:gd name="connsiteX4" fmla="*/ 20723 w 228929"/>
                  <a:gd name="connsiteY4" fmla="*/ 50868 h 235271"/>
                  <a:gd name="connsiteX5" fmla="*/ 56632 w 228929"/>
                  <a:gd name="connsiteY5" fmla="*/ 17435 h 235271"/>
                  <a:gd name="connsiteX6" fmla="*/ 219605 w 228929"/>
                  <a:gd name="connsiteY6" fmla="*/ 63536 h 235271"/>
                  <a:gd name="connsiteX7" fmla="*/ 220081 w 228929"/>
                  <a:gd name="connsiteY7" fmla="*/ 64679 h 235271"/>
                  <a:gd name="connsiteX8" fmla="*/ 150644 w 228929"/>
                  <a:gd name="connsiteY8" fmla="*/ 231081 h 23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929" h="235271">
                    <a:moveTo>
                      <a:pt x="150644" y="231081"/>
                    </a:moveTo>
                    <a:cubicBezTo>
                      <a:pt x="119783" y="239939"/>
                      <a:pt x="85874" y="234319"/>
                      <a:pt x="58251" y="218317"/>
                    </a:cubicBezTo>
                    <a:cubicBezTo>
                      <a:pt x="32820" y="203458"/>
                      <a:pt x="13960" y="178408"/>
                      <a:pt x="5292" y="150309"/>
                    </a:cubicBezTo>
                    <a:cubicBezTo>
                      <a:pt x="149" y="133640"/>
                      <a:pt x="-1375" y="116019"/>
                      <a:pt x="1292" y="98683"/>
                    </a:cubicBezTo>
                    <a:cubicBezTo>
                      <a:pt x="3959" y="81538"/>
                      <a:pt x="10817" y="65155"/>
                      <a:pt x="20723" y="50868"/>
                    </a:cubicBezTo>
                    <a:cubicBezTo>
                      <a:pt x="30153" y="37342"/>
                      <a:pt x="42535" y="25912"/>
                      <a:pt x="56632" y="17435"/>
                    </a:cubicBezTo>
                    <a:cubicBezTo>
                      <a:pt x="113211" y="-16855"/>
                      <a:pt x="192554" y="-91"/>
                      <a:pt x="219605" y="63536"/>
                    </a:cubicBezTo>
                    <a:cubicBezTo>
                      <a:pt x="219795" y="63917"/>
                      <a:pt x="219986" y="64298"/>
                      <a:pt x="220081" y="64679"/>
                    </a:cubicBezTo>
                    <a:cubicBezTo>
                      <a:pt x="244656" y="124306"/>
                      <a:pt x="216938" y="212126"/>
                      <a:pt x="150644" y="23108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32CF43D-ABE1-42B2-A1D9-185C77F3F83A}"/>
                  </a:ext>
                </a:extLst>
              </p:cNvPr>
              <p:cNvSpPr/>
              <p:nvPr/>
            </p:nvSpPr>
            <p:spPr>
              <a:xfrm>
                <a:off x="4381975" y="2077688"/>
                <a:ext cx="27051" cy="93535"/>
              </a:xfrm>
              <a:custGeom>
                <a:avLst/>
                <a:gdLst>
                  <a:gd name="connsiteX0" fmla="*/ 0 w 27051"/>
                  <a:gd name="connsiteY0" fmla="*/ 91440 h 93535"/>
                  <a:gd name="connsiteX1" fmla="*/ 23146 w 27051"/>
                  <a:gd name="connsiteY1" fmla="*/ 0 h 93535"/>
                  <a:gd name="connsiteX2" fmla="*/ 27051 w 27051"/>
                  <a:gd name="connsiteY2" fmla="*/ 93536 h 9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1" h="93535">
                    <a:moveTo>
                      <a:pt x="0" y="91440"/>
                    </a:moveTo>
                    <a:lnTo>
                      <a:pt x="23146" y="0"/>
                    </a:lnTo>
                    <a:lnTo>
                      <a:pt x="27051" y="93536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495AE04-AADF-42E8-BCD6-9BA2DDCCE9BC}"/>
                  </a:ext>
                </a:extLst>
              </p:cNvPr>
              <p:cNvSpPr/>
              <p:nvPr/>
            </p:nvSpPr>
            <p:spPr>
              <a:xfrm>
                <a:off x="4484274" y="2196941"/>
                <a:ext cx="90868" cy="49625"/>
              </a:xfrm>
              <a:custGeom>
                <a:avLst/>
                <a:gdLst>
                  <a:gd name="connsiteX0" fmla="*/ 0 w 90868"/>
                  <a:gd name="connsiteY0" fmla="*/ 24955 h 49625"/>
                  <a:gd name="connsiteX1" fmla="*/ 90869 w 90868"/>
                  <a:gd name="connsiteY1" fmla="*/ 0 h 49625"/>
                  <a:gd name="connsiteX2" fmla="*/ 11430 w 90868"/>
                  <a:gd name="connsiteY2" fmla="*/ 49625 h 4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868" h="49625">
                    <a:moveTo>
                      <a:pt x="0" y="24955"/>
                    </a:moveTo>
                    <a:lnTo>
                      <a:pt x="90869" y="0"/>
                    </a:lnTo>
                    <a:lnTo>
                      <a:pt x="11430" y="4962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94E68E1E-87A7-4CB7-A599-C449FFFE4C45}"/>
                  </a:ext>
                </a:extLst>
              </p:cNvPr>
              <p:cNvSpPr/>
              <p:nvPr/>
            </p:nvSpPr>
            <p:spPr>
              <a:xfrm>
                <a:off x="4457794" y="2322861"/>
                <a:ext cx="82391" cy="66770"/>
              </a:xfrm>
              <a:custGeom>
                <a:avLst/>
                <a:gdLst>
                  <a:gd name="connsiteX0" fmla="*/ 15811 w 82391"/>
                  <a:gd name="connsiteY0" fmla="*/ 0 h 66770"/>
                  <a:gd name="connsiteX1" fmla="*/ 82391 w 82391"/>
                  <a:gd name="connsiteY1" fmla="*/ 66770 h 66770"/>
                  <a:gd name="connsiteX2" fmla="*/ 0 w 82391"/>
                  <a:gd name="connsiteY2" fmla="*/ 22193 h 66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391" h="66770">
                    <a:moveTo>
                      <a:pt x="15811" y="0"/>
                    </a:moveTo>
                    <a:lnTo>
                      <a:pt x="82391" y="66770"/>
                    </a:lnTo>
                    <a:lnTo>
                      <a:pt x="0" y="22193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4B548735-B6F2-44B8-A1C2-BB701694009A}"/>
                  </a:ext>
                </a:extLst>
              </p:cNvPr>
              <p:cNvSpPr/>
              <p:nvPr/>
            </p:nvSpPr>
            <p:spPr>
              <a:xfrm>
                <a:off x="4366449" y="2382678"/>
                <a:ext cx="27051" cy="93725"/>
              </a:xfrm>
              <a:custGeom>
                <a:avLst/>
                <a:gdLst>
                  <a:gd name="connsiteX0" fmla="*/ 27051 w 27051"/>
                  <a:gd name="connsiteY0" fmla="*/ 2857 h 93725"/>
                  <a:gd name="connsiteX1" fmla="*/ 1715 w 27051"/>
                  <a:gd name="connsiteY1" fmla="*/ 93726 h 93725"/>
                  <a:gd name="connsiteX2" fmla="*/ 0 w 27051"/>
                  <a:gd name="connsiteY2" fmla="*/ 0 h 9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51" h="93725">
                    <a:moveTo>
                      <a:pt x="27051" y="2857"/>
                    </a:moveTo>
                    <a:lnTo>
                      <a:pt x="1715" y="937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5634822-B0CC-45F7-985E-B089D77EB200}"/>
                  </a:ext>
                </a:extLst>
              </p:cNvPr>
              <p:cNvSpPr/>
              <p:nvPr/>
            </p:nvSpPr>
            <p:spPr>
              <a:xfrm>
                <a:off x="4206620" y="2308479"/>
                <a:ext cx="91535" cy="47815"/>
              </a:xfrm>
              <a:custGeom>
                <a:avLst/>
                <a:gdLst>
                  <a:gd name="connsiteX0" fmla="*/ 91535 w 91535"/>
                  <a:gd name="connsiteY0" fmla="*/ 24956 h 47815"/>
                  <a:gd name="connsiteX1" fmla="*/ 0 w 91535"/>
                  <a:gd name="connsiteY1" fmla="*/ 47815 h 47815"/>
                  <a:gd name="connsiteX2" fmla="*/ 80581 w 91535"/>
                  <a:gd name="connsiteY2" fmla="*/ 0 h 4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535" h="47815">
                    <a:moveTo>
                      <a:pt x="91535" y="24956"/>
                    </a:moveTo>
                    <a:lnTo>
                      <a:pt x="0" y="47815"/>
                    </a:lnTo>
                    <a:lnTo>
                      <a:pt x="8058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E858E199-AD13-4CB1-9E6A-EF32ECC5526E}"/>
                  </a:ext>
                </a:extLst>
              </p:cNvPr>
              <p:cNvSpPr/>
              <p:nvPr/>
            </p:nvSpPr>
            <p:spPr>
              <a:xfrm>
                <a:off x="4223003" y="2158936"/>
                <a:ext cx="81343" cy="68389"/>
              </a:xfrm>
              <a:custGeom>
                <a:avLst/>
                <a:gdLst>
                  <a:gd name="connsiteX0" fmla="*/ 65056 w 81343"/>
                  <a:gd name="connsiteY0" fmla="*/ 68389 h 68389"/>
                  <a:gd name="connsiteX1" fmla="*/ 0 w 81343"/>
                  <a:gd name="connsiteY1" fmla="*/ 0 h 68389"/>
                  <a:gd name="connsiteX2" fmla="*/ 81344 w 81343"/>
                  <a:gd name="connsiteY2" fmla="*/ 46577 h 6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1343" h="68389">
                    <a:moveTo>
                      <a:pt x="65056" y="68389"/>
                    </a:moveTo>
                    <a:lnTo>
                      <a:pt x="0" y="0"/>
                    </a:lnTo>
                    <a:lnTo>
                      <a:pt x="81344" y="4657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077DCA5-B6F1-45B4-8CAB-E3227C81CDA0}"/>
                  </a:ext>
                </a:extLst>
              </p:cNvPr>
              <p:cNvSpPr/>
              <p:nvPr/>
            </p:nvSpPr>
            <p:spPr>
              <a:xfrm>
                <a:off x="4331969" y="2127408"/>
                <a:ext cx="25717" cy="55054"/>
              </a:xfrm>
              <a:custGeom>
                <a:avLst/>
                <a:gdLst>
                  <a:gd name="connsiteX0" fmla="*/ 6286 w 25717"/>
                  <a:gd name="connsiteY0" fmla="*/ 55055 h 55054"/>
                  <a:gd name="connsiteX1" fmla="*/ 0 w 25717"/>
                  <a:gd name="connsiteY1" fmla="*/ 0 h 55054"/>
                  <a:gd name="connsiteX2" fmla="*/ 25718 w 25717"/>
                  <a:gd name="connsiteY2" fmla="*/ 46101 h 55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17" h="55054">
                    <a:moveTo>
                      <a:pt x="6286" y="55055"/>
                    </a:moveTo>
                    <a:lnTo>
                      <a:pt x="0" y="0"/>
                    </a:lnTo>
                    <a:lnTo>
                      <a:pt x="25718" y="4610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B6166845-6DB6-473C-B320-819A79548E9D}"/>
                  </a:ext>
                </a:extLst>
              </p:cNvPr>
              <p:cNvSpPr/>
              <p:nvPr/>
            </p:nvSpPr>
            <p:spPr>
              <a:xfrm>
                <a:off x="4421218" y="2128551"/>
                <a:ext cx="33242" cy="51244"/>
              </a:xfrm>
              <a:custGeom>
                <a:avLst/>
                <a:gdLst>
                  <a:gd name="connsiteX0" fmla="*/ 0 w 33242"/>
                  <a:gd name="connsiteY0" fmla="*/ 44291 h 51244"/>
                  <a:gd name="connsiteX1" fmla="*/ 33242 w 33242"/>
                  <a:gd name="connsiteY1" fmla="*/ 0 h 51244"/>
                  <a:gd name="connsiteX2" fmla="*/ 20288 w 33242"/>
                  <a:gd name="connsiteY2" fmla="*/ 51244 h 5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242" h="51244">
                    <a:moveTo>
                      <a:pt x="0" y="44291"/>
                    </a:moveTo>
                    <a:lnTo>
                      <a:pt x="33242" y="0"/>
                    </a:lnTo>
                    <a:lnTo>
                      <a:pt x="20288" y="5124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23BB9294-8291-4B55-AF28-32A2A03D0D2A}"/>
                  </a:ext>
                </a:extLst>
              </p:cNvPr>
              <p:cNvSpPr/>
              <p:nvPr/>
            </p:nvSpPr>
            <p:spPr>
              <a:xfrm>
                <a:off x="4475320" y="2225325"/>
                <a:ext cx="54578" cy="28289"/>
              </a:xfrm>
              <a:custGeom>
                <a:avLst/>
                <a:gdLst>
                  <a:gd name="connsiteX0" fmla="*/ 0 w 54578"/>
                  <a:gd name="connsiteY0" fmla="*/ 9335 h 28289"/>
                  <a:gd name="connsiteX1" fmla="*/ 54578 w 54578"/>
                  <a:gd name="connsiteY1" fmla="*/ 0 h 28289"/>
                  <a:gd name="connsiteX2" fmla="*/ 10001 w 54578"/>
                  <a:gd name="connsiteY2" fmla="*/ 28289 h 28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578" h="28289">
                    <a:moveTo>
                      <a:pt x="0" y="9335"/>
                    </a:moveTo>
                    <a:lnTo>
                      <a:pt x="54578" y="0"/>
                    </a:lnTo>
                    <a:lnTo>
                      <a:pt x="10001" y="2828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C494C999-F08D-47AF-A884-974D1137EFB1}"/>
                  </a:ext>
                </a:extLst>
              </p:cNvPr>
              <p:cNvSpPr/>
              <p:nvPr/>
            </p:nvSpPr>
            <p:spPr>
              <a:xfrm>
                <a:off x="4485322" y="2283142"/>
                <a:ext cx="51911" cy="30670"/>
              </a:xfrm>
              <a:custGeom>
                <a:avLst/>
                <a:gdLst>
                  <a:gd name="connsiteX0" fmla="*/ 5715 w 51911"/>
                  <a:gd name="connsiteY0" fmla="*/ 0 h 30670"/>
                  <a:gd name="connsiteX1" fmla="*/ 51911 w 51911"/>
                  <a:gd name="connsiteY1" fmla="*/ 30671 h 30670"/>
                  <a:gd name="connsiteX2" fmla="*/ 0 w 51911"/>
                  <a:gd name="connsiteY2" fmla="*/ 20669 h 3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911" h="30670">
                    <a:moveTo>
                      <a:pt x="5715" y="0"/>
                    </a:moveTo>
                    <a:lnTo>
                      <a:pt x="51911" y="30671"/>
                    </a:lnTo>
                    <a:lnTo>
                      <a:pt x="0" y="2066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B802A550-1F9C-4BBE-B96A-BB4ED7BD41C5}"/>
                  </a:ext>
                </a:extLst>
              </p:cNvPr>
              <p:cNvSpPr/>
              <p:nvPr/>
            </p:nvSpPr>
            <p:spPr>
              <a:xfrm>
                <a:off x="4424933" y="2369724"/>
                <a:ext cx="30861" cy="53911"/>
              </a:xfrm>
              <a:custGeom>
                <a:avLst/>
                <a:gdLst>
                  <a:gd name="connsiteX0" fmla="*/ 18288 w 30861"/>
                  <a:gd name="connsiteY0" fmla="*/ 0 h 53911"/>
                  <a:gd name="connsiteX1" fmla="*/ 30861 w 30861"/>
                  <a:gd name="connsiteY1" fmla="*/ 53911 h 53911"/>
                  <a:gd name="connsiteX2" fmla="*/ 0 w 30861"/>
                  <a:gd name="connsiteY2" fmla="*/ 11144 h 5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861" h="53911">
                    <a:moveTo>
                      <a:pt x="18288" y="0"/>
                    </a:moveTo>
                    <a:lnTo>
                      <a:pt x="30861" y="53911"/>
                    </a:lnTo>
                    <a:lnTo>
                      <a:pt x="0" y="1114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20F48481-E6DB-4DE3-AAF8-DE8AA0AD1A0A}"/>
                  </a:ext>
                </a:extLst>
              </p:cNvPr>
              <p:cNvSpPr/>
              <p:nvPr/>
            </p:nvSpPr>
            <p:spPr>
              <a:xfrm>
                <a:off x="4319682" y="2370486"/>
                <a:ext cx="27908" cy="52387"/>
              </a:xfrm>
              <a:custGeom>
                <a:avLst/>
                <a:gdLst>
                  <a:gd name="connsiteX0" fmla="*/ 27908 w 27908"/>
                  <a:gd name="connsiteY0" fmla="*/ 4572 h 52387"/>
                  <a:gd name="connsiteX1" fmla="*/ 0 w 27908"/>
                  <a:gd name="connsiteY1" fmla="*/ 52388 h 52387"/>
                  <a:gd name="connsiteX2" fmla="*/ 6953 w 27908"/>
                  <a:gd name="connsiteY2" fmla="*/ 0 h 52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908" h="52387">
                    <a:moveTo>
                      <a:pt x="27908" y="4572"/>
                    </a:moveTo>
                    <a:lnTo>
                      <a:pt x="0" y="52388"/>
                    </a:lnTo>
                    <a:lnTo>
                      <a:pt x="6953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84350EA0-9609-40CA-B623-76554132FFBB}"/>
                  </a:ext>
                </a:extLst>
              </p:cNvPr>
              <p:cNvSpPr/>
              <p:nvPr/>
            </p:nvSpPr>
            <p:spPr>
              <a:xfrm>
                <a:off x="4225575" y="2287809"/>
                <a:ext cx="55340" cy="20669"/>
              </a:xfrm>
              <a:custGeom>
                <a:avLst/>
                <a:gdLst>
                  <a:gd name="connsiteX0" fmla="*/ 55340 w 55340"/>
                  <a:gd name="connsiteY0" fmla="*/ 20669 h 20669"/>
                  <a:gd name="connsiteX1" fmla="*/ 0 w 55340"/>
                  <a:gd name="connsiteY1" fmla="*/ 18193 h 20669"/>
                  <a:gd name="connsiteX2" fmla="*/ 49625 w 55340"/>
                  <a:gd name="connsiteY2" fmla="*/ 0 h 2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340" h="20669">
                    <a:moveTo>
                      <a:pt x="55340" y="20669"/>
                    </a:moveTo>
                    <a:lnTo>
                      <a:pt x="0" y="18193"/>
                    </a:lnTo>
                    <a:lnTo>
                      <a:pt x="4962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AC98EC27-464C-4BF9-9355-B1A739D04BD6}"/>
                  </a:ext>
                </a:extLst>
              </p:cNvPr>
              <p:cNvSpPr/>
              <p:nvPr/>
            </p:nvSpPr>
            <p:spPr>
              <a:xfrm>
                <a:off x="4230718" y="2235327"/>
                <a:ext cx="52578" cy="25145"/>
              </a:xfrm>
              <a:custGeom>
                <a:avLst/>
                <a:gdLst>
                  <a:gd name="connsiteX0" fmla="*/ 49340 w 52578"/>
                  <a:gd name="connsiteY0" fmla="*/ 25146 h 25145"/>
                  <a:gd name="connsiteX1" fmla="*/ 0 w 52578"/>
                  <a:gd name="connsiteY1" fmla="*/ 0 h 25145"/>
                  <a:gd name="connsiteX2" fmla="*/ 52578 w 52578"/>
                  <a:gd name="connsiteY2" fmla="*/ 4000 h 2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578" h="25145">
                    <a:moveTo>
                      <a:pt x="49340" y="25146"/>
                    </a:moveTo>
                    <a:lnTo>
                      <a:pt x="0" y="0"/>
                    </a:lnTo>
                    <a:lnTo>
                      <a:pt x="52578" y="4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44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4296726" y="2216753"/>
              <a:ext cx="146399" cy="140874"/>
              <a:chOff x="4296726" y="2216753"/>
              <a:chExt cx="146399" cy="140874"/>
            </a:xfrm>
            <a:solidFill>
              <a:srgbClr val="E54545"/>
            </a:solidFill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22F197E6-5E9B-42D8-96D3-D44341EDA2CB}"/>
                  </a:ext>
                </a:extLst>
              </p:cNvPr>
              <p:cNvSpPr/>
              <p:nvPr/>
            </p:nvSpPr>
            <p:spPr>
              <a:xfrm>
                <a:off x="4296726" y="2254186"/>
                <a:ext cx="50863" cy="67246"/>
              </a:xfrm>
              <a:custGeom>
                <a:avLst/>
                <a:gdLst>
                  <a:gd name="connsiteX0" fmla="*/ 50864 w 50863"/>
                  <a:gd name="connsiteY0" fmla="*/ 33623 h 67246"/>
                  <a:gd name="connsiteX1" fmla="*/ 25432 w 50863"/>
                  <a:gd name="connsiteY1" fmla="*/ 67246 h 67246"/>
                  <a:gd name="connsiteX2" fmla="*/ 0 w 50863"/>
                  <a:gd name="connsiteY2" fmla="*/ 33623 h 67246"/>
                  <a:gd name="connsiteX3" fmla="*/ 25432 w 50863"/>
                  <a:gd name="connsiteY3" fmla="*/ 0 h 67246"/>
                  <a:gd name="connsiteX4" fmla="*/ 50864 w 50863"/>
                  <a:gd name="connsiteY4" fmla="*/ 33623 h 6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63" h="67246">
                    <a:moveTo>
                      <a:pt x="50864" y="33623"/>
                    </a:moveTo>
                    <a:cubicBezTo>
                      <a:pt x="50864" y="52197"/>
                      <a:pt x="39529" y="67246"/>
                      <a:pt x="25432" y="67246"/>
                    </a:cubicBezTo>
                    <a:cubicBezTo>
                      <a:pt x="11430" y="67246"/>
                      <a:pt x="0" y="52197"/>
                      <a:pt x="0" y="33623"/>
                    </a:cubicBezTo>
                    <a:cubicBezTo>
                      <a:pt x="0" y="15049"/>
                      <a:pt x="11335" y="0"/>
                      <a:pt x="25432" y="0"/>
                    </a:cubicBezTo>
                    <a:cubicBezTo>
                      <a:pt x="39529" y="95"/>
                      <a:pt x="50864" y="15049"/>
                      <a:pt x="50864" y="3362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471BF5AB-B86A-47CC-B925-80E0818B556C}"/>
                  </a:ext>
                </a:extLst>
              </p:cNvPr>
              <p:cNvSpPr/>
              <p:nvPr/>
            </p:nvSpPr>
            <p:spPr>
              <a:xfrm>
                <a:off x="4347590" y="2301620"/>
                <a:ext cx="35433" cy="46862"/>
              </a:xfrm>
              <a:custGeom>
                <a:avLst/>
                <a:gdLst>
                  <a:gd name="connsiteX0" fmla="*/ 35433 w 35433"/>
                  <a:gd name="connsiteY0" fmla="*/ 23431 h 46862"/>
                  <a:gd name="connsiteX1" fmla="*/ 17717 w 35433"/>
                  <a:gd name="connsiteY1" fmla="*/ 46863 h 46862"/>
                  <a:gd name="connsiteX2" fmla="*/ 0 w 35433"/>
                  <a:gd name="connsiteY2" fmla="*/ 23431 h 46862"/>
                  <a:gd name="connsiteX3" fmla="*/ 17717 w 35433"/>
                  <a:gd name="connsiteY3" fmla="*/ 0 h 46862"/>
                  <a:gd name="connsiteX4" fmla="*/ 35433 w 35433"/>
                  <a:gd name="connsiteY4" fmla="*/ 23431 h 46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33" h="46862">
                    <a:moveTo>
                      <a:pt x="35433" y="23431"/>
                    </a:moveTo>
                    <a:cubicBezTo>
                      <a:pt x="35433" y="36385"/>
                      <a:pt x="27527" y="46863"/>
                      <a:pt x="17717" y="46863"/>
                    </a:cubicBezTo>
                    <a:cubicBezTo>
                      <a:pt x="7906" y="46863"/>
                      <a:pt x="0" y="36385"/>
                      <a:pt x="0" y="23431"/>
                    </a:cubicBezTo>
                    <a:cubicBezTo>
                      <a:pt x="0" y="10477"/>
                      <a:pt x="7906" y="0"/>
                      <a:pt x="17717" y="0"/>
                    </a:cubicBezTo>
                    <a:cubicBezTo>
                      <a:pt x="27432" y="0"/>
                      <a:pt x="35433" y="10477"/>
                      <a:pt x="35433" y="2343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5AAFC09D-48BA-4F8A-B9CD-B3DEDED72208}"/>
                  </a:ext>
                </a:extLst>
              </p:cNvPr>
              <p:cNvSpPr/>
              <p:nvPr/>
            </p:nvSpPr>
            <p:spPr>
              <a:xfrm>
                <a:off x="4390929" y="2275617"/>
                <a:ext cx="52196" cy="68960"/>
              </a:xfrm>
              <a:custGeom>
                <a:avLst/>
                <a:gdLst>
                  <a:gd name="connsiteX0" fmla="*/ 52197 w 52196"/>
                  <a:gd name="connsiteY0" fmla="*/ 34480 h 68960"/>
                  <a:gd name="connsiteX1" fmla="*/ 26098 w 52196"/>
                  <a:gd name="connsiteY1" fmla="*/ 68961 h 68960"/>
                  <a:gd name="connsiteX2" fmla="*/ 0 w 52196"/>
                  <a:gd name="connsiteY2" fmla="*/ 34480 h 68960"/>
                  <a:gd name="connsiteX3" fmla="*/ 26098 w 52196"/>
                  <a:gd name="connsiteY3" fmla="*/ 0 h 68960"/>
                  <a:gd name="connsiteX4" fmla="*/ 52197 w 52196"/>
                  <a:gd name="connsiteY4" fmla="*/ 34480 h 68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96" h="68960">
                    <a:moveTo>
                      <a:pt x="52197" y="34480"/>
                    </a:moveTo>
                    <a:cubicBezTo>
                      <a:pt x="52197" y="53530"/>
                      <a:pt x="40576" y="68961"/>
                      <a:pt x="26098" y="68961"/>
                    </a:cubicBezTo>
                    <a:cubicBezTo>
                      <a:pt x="11716" y="68961"/>
                      <a:pt x="0" y="53530"/>
                      <a:pt x="0" y="34480"/>
                    </a:cubicBezTo>
                    <a:cubicBezTo>
                      <a:pt x="0" y="15430"/>
                      <a:pt x="11620" y="0"/>
                      <a:pt x="26098" y="0"/>
                    </a:cubicBezTo>
                    <a:cubicBezTo>
                      <a:pt x="40576" y="0"/>
                      <a:pt x="52197" y="15430"/>
                      <a:pt x="52197" y="34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749BFFF1-3B22-45EC-BD4C-350A6BD5FC44}"/>
                  </a:ext>
                </a:extLst>
              </p:cNvPr>
              <p:cNvSpPr/>
              <p:nvPr/>
            </p:nvSpPr>
            <p:spPr>
              <a:xfrm>
                <a:off x="4355400" y="2246566"/>
                <a:ext cx="29146" cy="38481"/>
              </a:xfrm>
              <a:custGeom>
                <a:avLst/>
                <a:gdLst>
                  <a:gd name="connsiteX0" fmla="*/ 29147 w 29146"/>
                  <a:gd name="connsiteY0" fmla="*/ 19240 h 38481"/>
                  <a:gd name="connsiteX1" fmla="*/ 14573 w 29146"/>
                  <a:gd name="connsiteY1" fmla="*/ 38481 h 38481"/>
                  <a:gd name="connsiteX2" fmla="*/ 0 w 29146"/>
                  <a:gd name="connsiteY2" fmla="*/ 19240 h 38481"/>
                  <a:gd name="connsiteX3" fmla="*/ 14573 w 29146"/>
                  <a:gd name="connsiteY3" fmla="*/ 0 h 38481"/>
                  <a:gd name="connsiteX4" fmla="*/ 29147 w 29146"/>
                  <a:gd name="connsiteY4" fmla="*/ 19240 h 38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46" h="38481">
                    <a:moveTo>
                      <a:pt x="29147" y="19240"/>
                    </a:moveTo>
                    <a:cubicBezTo>
                      <a:pt x="29147" y="29813"/>
                      <a:pt x="22670" y="38481"/>
                      <a:pt x="14573" y="38481"/>
                    </a:cubicBezTo>
                    <a:cubicBezTo>
                      <a:pt x="6477" y="38481"/>
                      <a:pt x="0" y="29908"/>
                      <a:pt x="0" y="19240"/>
                    </a:cubicBezTo>
                    <a:cubicBezTo>
                      <a:pt x="0" y="8573"/>
                      <a:pt x="6477" y="0"/>
                      <a:pt x="14573" y="0"/>
                    </a:cubicBezTo>
                    <a:cubicBezTo>
                      <a:pt x="22670" y="0"/>
                      <a:pt x="29147" y="8668"/>
                      <a:pt x="29147" y="19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EB2AD3C5-7FFC-420F-91EC-3BCF94507CCD}"/>
                  </a:ext>
                </a:extLst>
              </p:cNvPr>
              <p:cNvSpPr/>
              <p:nvPr/>
            </p:nvSpPr>
            <p:spPr>
              <a:xfrm>
                <a:off x="4321111" y="2216753"/>
                <a:ext cx="21717" cy="28765"/>
              </a:xfrm>
              <a:custGeom>
                <a:avLst/>
                <a:gdLst>
                  <a:gd name="connsiteX0" fmla="*/ 21717 w 21717"/>
                  <a:gd name="connsiteY0" fmla="*/ 14383 h 28765"/>
                  <a:gd name="connsiteX1" fmla="*/ 10858 w 21717"/>
                  <a:gd name="connsiteY1" fmla="*/ 28766 h 28765"/>
                  <a:gd name="connsiteX2" fmla="*/ 0 w 21717"/>
                  <a:gd name="connsiteY2" fmla="*/ 14383 h 28765"/>
                  <a:gd name="connsiteX3" fmla="*/ 10858 w 21717"/>
                  <a:gd name="connsiteY3" fmla="*/ 0 h 28765"/>
                  <a:gd name="connsiteX4" fmla="*/ 21717 w 21717"/>
                  <a:gd name="connsiteY4" fmla="*/ 14383 h 2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17" h="28765">
                    <a:moveTo>
                      <a:pt x="21717" y="14383"/>
                    </a:moveTo>
                    <a:cubicBezTo>
                      <a:pt x="21717" y="22326"/>
                      <a:pt x="16855" y="28766"/>
                      <a:pt x="10858" y="28766"/>
                    </a:cubicBezTo>
                    <a:cubicBezTo>
                      <a:pt x="4862" y="28766"/>
                      <a:pt x="0" y="22326"/>
                      <a:pt x="0" y="14383"/>
                    </a:cubicBezTo>
                    <a:cubicBezTo>
                      <a:pt x="0" y="6439"/>
                      <a:pt x="4862" y="0"/>
                      <a:pt x="10858" y="0"/>
                    </a:cubicBezTo>
                    <a:cubicBezTo>
                      <a:pt x="16855" y="0"/>
                      <a:pt x="21717" y="6439"/>
                      <a:pt x="21717" y="143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995D13A-EB35-479A-B138-13F75FCCFE35}"/>
                  </a:ext>
                </a:extLst>
              </p:cNvPr>
              <p:cNvSpPr/>
              <p:nvPr/>
            </p:nvSpPr>
            <p:spPr>
              <a:xfrm>
                <a:off x="4404835" y="2220944"/>
                <a:ext cx="21717" cy="28765"/>
              </a:xfrm>
              <a:custGeom>
                <a:avLst/>
                <a:gdLst>
                  <a:gd name="connsiteX0" fmla="*/ 21717 w 21717"/>
                  <a:gd name="connsiteY0" fmla="*/ 14383 h 28765"/>
                  <a:gd name="connsiteX1" fmla="*/ 10859 w 21717"/>
                  <a:gd name="connsiteY1" fmla="*/ 28766 h 28765"/>
                  <a:gd name="connsiteX2" fmla="*/ 0 w 21717"/>
                  <a:gd name="connsiteY2" fmla="*/ 14383 h 28765"/>
                  <a:gd name="connsiteX3" fmla="*/ 10859 w 21717"/>
                  <a:gd name="connsiteY3" fmla="*/ 0 h 28765"/>
                  <a:gd name="connsiteX4" fmla="*/ 21717 w 21717"/>
                  <a:gd name="connsiteY4" fmla="*/ 14383 h 2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17" h="28765">
                    <a:moveTo>
                      <a:pt x="21717" y="14383"/>
                    </a:moveTo>
                    <a:cubicBezTo>
                      <a:pt x="21717" y="22326"/>
                      <a:pt x="16855" y="28766"/>
                      <a:pt x="10859" y="28766"/>
                    </a:cubicBezTo>
                    <a:cubicBezTo>
                      <a:pt x="4862" y="28766"/>
                      <a:pt x="0" y="22326"/>
                      <a:pt x="0" y="14383"/>
                    </a:cubicBezTo>
                    <a:cubicBezTo>
                      <a:pt x="0" y="6439"/>
                      <a:pt x="4862" y="0"/>
                      <a:pt x="10859" y="0"/>
                    </a:cubicBezTo>
                    <a:cubicBezTo>
                      <a:pt x="16855" y="0"/>
                      <a:pt x="21717" y="6439"/>
                      <a:pt x="21717" y="143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50856CF9-E5C0-4D9B-A9A0-CA4E121AB097}"/>
                  </a:ext>
                </a:extLst>
              </p:cNvPr>
              <p:cNvSpPr/>
              <p:nvPr/>
            </p:nvSpPr>
            <p:spPr>
              <a:xfrm>
                <a:off x="4315396" y="2328862"/>
                <a:ext cx="21717" cy="28765"/>
              </a:xfrm>
              <a:custGeom>
                <a:avLst/>
                <a:gdLst>
                  <a:gd name="connsiteX0" fmla="*/ 21717 w 21717"/>
                  <a:gd name="connsiteY0" fmla="*/ 14383 h 28765"/>
                  <a:gd name="connsiteX1" fmla="*/ 10859 w 21717"/>
                  <a:gd name="connsiteY1" fmla="*/ 28766 h 28765"/>
                  <a:gd name="connsiteX2" fmla="*/ 0 w 21717"/>
                  <a:gd name="connsiteY2" fmla="*/ 14383 h 28765"/>
                  <a:gd name="connsiteX3" fmla="*/ 10859 w 21717"/>
                  <a:gd name="connsiteY3" fmla="*/ 0 h 28765"/>
                  <a:gd name="connsiteX4" fmla="*/ 21717 w 21717"/>
                  <a:gd name="connsiteY4" fmla="*/ 14383 h 2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17" h="28765">
                    <a:moveTo>
                      <a:pt x="21717" y="14383"/>
                    </a:moveTo>
                    <a:cubicBezTo>
                      <a:pt x="21717" y="22326"/>
                      <a:pt x="16855" y="28766"/>
                      <a:pt x="10859" y="28766"/>
                    </a:cubicBezTo>
                    <a:cubicBezTo>
                      <a:pt x="4862" y="28766"/>
                      <a:pt x="0" y="22326"/>
                      <a:pt x="0" y="14383"/>
                    </a:cubicBezTo>
                    <a:cubicBezTo>
                      <a:pt x="0" y="6439"/>
                      <a:pt x="4862" y="0"/>
                      <a:pt x="10859" y="0"/>
                    </a:cubicBezTo>
                    <a:cubicBezTo>
                      <a:pt x="16855" y="0"/>
                      <a:pt x="21717" y="6439"/>
                      <a:pt x="21717" y="143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6C4B6D-1838-40D1-BC82-D6DE664DBB81}"/>
                </a:ext>
              </a:extLst>
            </p:cNvPr>
            <p:cNvSpPr/>
            <p:nvPr/>
          </p:nvSpPr>
          <p:spPr>
            <a:xfrm>
              <a:off x="4298011" y="2175092"/>
              <a:ext cx="122153" cy="119816"/>
            </a:xfrm>
            <a:custGeom>
              <a:avLst/>
              <a:gdLst>
                <a:gd name="connsiteX0" fmla="*/ 27767 w 122153"/>
                <a:gd name="connsiteY0" fmla="*/ 26135 h 119816"/>
                <a:gd name="connsiteX1" fmla="*/ 1192 w 122153"/>
                <a:gd name="connsiteY1" fmla="*/ 74713 h 119816"/>
                <a:gd name="connsiteX2" fmla="*/ 2811 w 122153"/>
                <a:gd name="connsiteY2" fmla="*/ 102430 h 119816"/>
                <a:gd name="connsiteX3" fmla="*/ 23385 w 122153"/>
                <a:gd name="connsiteY3" fmla="*/ 119671 h 119816"/>
                <a:gd name="connsiteX4" fmla="*/ 45579 w 122153"/>
                <a:gd name="connsiteY4" fmla="*/ 111384 h 119816"/>
                <a:gd name="connsiteX5" fmla="*/ 60533 w 122153"/>
                <a:gd name="connsiteY5" fmla="*/ 92239 h 119816"/>
                <a:gd name="connsiteX6" fmla="*/ 76344 w 122153"/>
                <a:gd name="connsiteY6" fmla="*/ 73855 h 119816"/>
                <a:gd name="connsiteX7" fmla="*/ 115587 w 122153"/>
                <a:gd name="connsiteY7" fmla="*/ 51567 h 119816"/>
                <a:gd name="connsiteX8" fmla="*/ 115206 w 122153"/>
                <a:gd name="connsiteY8" fmla="*/ 12800 h 119816"/>
                <a:gd name="connsiteX9" fmla="*/ 92918 w 122153"/>
                <a:gd name="connsiteY9" fmla="*/ 418 h 119816"/>
                <a:gd name="connsiteX10" fmla="*/ 46626 w 122153"/>
                <a:gd name="connsiteY10" fmla="*/ 12610 h 119816"/>
                <a:gd name="connsiteX11" fmla="*/ 27767 w 122153"/>
                <a:gd name="connsiteY11" fmla="*/ 26135 h 11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2153" h="119816">
                  <a:moveTo>
                    <a:pt x="27767" y="26135"/>
                  </a:moveTo>
                  <a:cubicBezTo>
                    <a:pt x="14051" y="38994"/>
                    <a:pt x="4621" y="56234"/>
                    <a:pt x="1192" y="74713"/>
                  </a:cubicBezTo>
                  <a:cubicBezTo>
                    <a:pt x="-522" y="83952"/>
                    <a:pt x="-713" y="93763"/>
                    <a:pt x="2811" y="102430"/>
                  </a:cubicBezTo>
                  <a:cubicBezTo>
                    <a:pt x="6336" y="111098"/>
                    <a:pt x="14051" y="118528"/>
                    <a:pt x="23385" y="119671"/>
                  </a:cubicBezTo>
                  <a:cubicBezTo>
                    <a:pt x="31482" y="120623"/>
                    <a:pt x="39483" y="116813"/>
                    <a:pt x="45579" y="111384"/>
                  </a:cubicBezTo>
                  <a:cubicBezTo>
                    <a:pt x="51675" y="105955"/>
                    <a:pt x="56056" y="99001"/>
                    <a:pt x="60533" y="92239"/>
                  </a:cubicBezTo>
                  <a:cubicBezTo>
                    <a:pt x="65010" y="85476"/>
                    <a:pt x="69772" y="78713"/>
                    <a:pt x="76344" y="73855"/>
                  </a:cubicBezTo>
                  <a:cubicBezTo>
                    <a:pt x="88441" y="64807"/>
                    <a:pt x="105681" y="63092"/>
                    <a:pt x="115587" y="51567"/>
                  </a:cubicBezTo>
                  <a:cubicBezTo>
                    <a:pt x="124731" y="40899"/>
                    <a:pt x="124065" y="23659"/>
                    <a:pt x="115206" y="12800"/>
                  </a:cubicBezTo>
                  <a:cubicBezTo>
                    <a:pt x="109777" y="6037"/>
                    <a:pt x="101586" y="1751"/>
                    <a:pt x="92918" y="418"/>
                  </a:cubicBezTo>
                  <a:cubicBezTo>
                    <a:pt x="77868" y="-1868"/>
                    <a:pt x="59676" y="5656"/>
                    <a:pt x="46626" y="12610"/>
                  </a:cubicBezTo>
                  <a:cubicBezTo>
                    <a:pt x="39768" y="16229"/>
                    <a:pt x="33482" y="20801"/>
                    <a:pt x="27767" y="26135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619619-244D-4AF4-B397-115404EADB05}"/>
                </a:ext>
              </a:extLst>
            </p:cNvPr>
            <p:cNvSpPr/>
            <p:nvPr/>
          </p:nvSpPr>
          <p:spPr>
            <a:xfrm>
              <a:off x="4275295" y="2222849"/>
              <a:ext cx="223595" cy="171735"/>
            </a:xfrm>
            <a:custGeom>
              <a:avLst/>
              <a:gdLst>
                <a:gd name="connsiteX0" fmla="*/ 145352 w 223595"/>
                <a:gd name="connsiteY0" fmla="*/ 167545 h 171735"/>
                <a:gd name="connsiteX1" fmla="*/ 52959 w 223595"/>
                <a:gd name="connsiteY1" fmla="*/ 154781 h 171735"/>
                <a:gd name="connsiteX2" fmla="*/ 0 w 223595"/>
                <a:gd name="connsiteY2" fmla="*/ 86773 h 171735"/>
                <a:gd name="connsiteX3" fmla="*/ 67437 w 223595"/>
                <a:gd name="connsiteY3" fmla="*/ 142494 h 171735"/>
                <a:gd name="connsiteX4" fmla="*/ 158210 w 223595"/>
                <a:gd name="connsiteY4" fmla="*/ 135255 h 171735"/>
                <a:gd name="connsiteX5" fmla="*/ 207454 w 223595"/>
                <a:gd name="connsiteY5" fmla="*/ 69818 h 171735"/>
                <a:gd name="connsiteX6" fmla="*/ 214694 w 223595"/>
                <a:gd name="connsiteY6" fmla="*/ 30385 h 171735"/>
                <a:gd name="connsiteX7" fmla="*/ 214217 w 223595"/>
                <a:gd name="connsiteY7" fmla="*/ 0 h 171735"/>
                <a:gd name="connsiteX8" fmla="*/ 214694 w 223595"/>
                <a:gd name="connsiteY8" fmla="*/ 1143 h 171735"/>
                <a:gd name="connsiteX9" fmla="*/ 145352 w 223595"/>
                <a:gd name="connsiteY9" fmla="*/ 167545 h 17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595" h="171735">
                  <a:moveTo>
                    <a:pt x="145352" y="167545"/>
                  </a:moveTo>
                  <a:cubicBezTo>
                    <a:pt x="114491" y="176403"/>
                    <a:pt x="80582" y="170783"/>
                    <a:pt x="52959" y="154781"/>
                  </a:cubicBezTo>
                  <a:cubicBezTo>
                    <a:pt x="27527" y="139922"/>
                    <a:pt x="8668" y="114871"/>
                    <a:pt x="0" y="86773"/>
                  </a:cubicBezTo>
                  <a:cubicBezTo>
                    <a:pt x="15145" y="112395"/>
                    <a:pt x="39338" y="132778"/>
                    <a:pt x="67437" y="142494"/>
                  </a:cubicBezTo>
                  <a:cubicBezTo>
                    <a:pt x="97060" y="152781"/>
                    <a:pt x="131255" y="151257"/>
                    <a:pt x="158210" y="135255"/>
                  </a:cubicBezTo>
                  <a:cubicBezTo>
                    <a:pt x="182213" y="121063"/>
                    <a:pt x="199073" y="96393"/>
                    <a:pt x="207454" y="69818"/>
                  </a:cubicBezTo>
                  <a:cubicBezTo>
                    <a:pt x="211550" y="57055"/>
                    <a:pt x="213741" y="43720"/>
                    <a:pt x="214694" y="30385"/>
                  </a:cubicBezTo>
                  <a:cubicBezTo>
                    <a:pt x="215360" y="20383"/>
                    <a:pt x="213836" y="10001"/>
                    <a:pt x="214217" y="0"/>
                  </a:cubicBezTo>
                  <a:cubicBezTo>
                    <a:pt x="214408" y="381"/>
                    <a:pt x="214598" y="762"/>
                    <a:pt x="214694" y="1143"/>
                  </a:cubicBezTo>
                  <a:cubicBezTo>
                    <a:pt x="239363" y="60769"/>
                    <a:pt x="211646" y="148590"/>
                    <a:pt x="145352" y="167545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4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10883645" y="2002104"/>
            <a:ext cx="184118" cy="199072"/>
            <a:chOff x="7911845" y="2842450"/>
            <a:chExt cx="184118" cy="199072"/>
          </a:xfrm>
        </p:grpSpPr>
        <p:grpSp>
          <p:nvGrpSpPr>
            <p:cNvPr id="155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7911845" y="2842450"/>
              <a:ext cx="184118" cy="199072"/>
              <a:chOff x="7911845" y="2842450"/>
              <a:chExt cx="184118" cy="199072"/>
            </a:xfrm>
            <a:solidFill>
              <a:srgbClr val="E54545"/>
            </a:solidFill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651BAE8C-E7C3-4D1C-B47F-CFEB9E7E2D8A}"/>
                  </a:ext>
                </a:extLst>
              </p:cNvPr>
              <p:cNvSpPr/>
              <p:nvPr/>
            </p:nvSpPr>
            <p:spPr>
              <a:xfrm>
                <a:off x="7943679" y="2883259"/>
                <a:ext cx="114262" cy="117380"/>
              </a:xfrm>
              <a:custGeom>
                <a:avLst/>
                <a:gdLst>
                  <a:gd name="connsiteX0" fmla="*/ 75131 w 114262"/>
                  <a:gd name="connsiteY0" fmla="*/ 115306 h 117380"/>
                  <a:gd name="connsiteX1" fmla="*/ 29030 w 114262"/>
                  <a:gd name="connsiteY1" fmla="*/ 108924 h 117380"/>
                  <a:gd name="connsiteX2" fmla="*/ 2646 w 114262"/>
                  <a:gd name="connsiteY2" fmla="*/ 74920 h 117380"/>
                  <a:gd name="connsiteX3" fmla="*/ 646 w 114262"/>
                  <a:gd name="connsiteY3" fmla="*/ 49202 h 117380"/>
                  <a:gd name="connsiteX4" fmla="*/ 10362 w 114262"/>
                  <a:gd name="connsiteY4" fmla="*/ 25390 h 117380"/>
                  <a:gd name="connsiteX5" fmla="*/ 28269 w 114262"/>
                  <a:gd name="connsiteY5" fmla="*/ 8721 h 117380"/>
                  <a:gd name="connsiteX6" fmla="*/ 109612 w 114262"/>
                  <a:gd name="connsiteY6" fmla="*/ 31677 h 117380"/>
                  <a:gd name="connsiteX7" fmla="*/ 109898 w 114262"/>
                  <a:gd name="connsiteY7" fmla="*/ 32248 h 117380"/>
                  <a:gd name="connsiteX8" fmla="*/ 75131 w 114262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62" h="117380">
                    <a:moveTo>
                      <a:pt x="75131" y="115306"/>
                    </a:moveTo>
                    <a:cubicBezTo>
                      <a:pt x="59701" y="119688"/>
                      <a:pt x="42747" y="116925"/>
                      <a:pt x="29030" y="108924"/>
                    </a:cubicBezTo>
                    <a:cubicBezTo>
                      <a:pt x="16362" y="101495"/>
                      <a:pt x="6932" y="89017"/>
                      <a:pt x="2646" y="74920"/>
                    </a:cubicBezTo>
                    <a:cubicBezTo>
                      <a:pt x="74" y="66633"/>
                      <a:pt x="-687" y="57775"/>
                      <a:pt x="646" y="49202"/>
                    </a:cubicBezTo>
                    <a:cubicBezTo>
                      <a:pt x="1980" y="40630"/>
                      <a:pt x="5408" y="32439"/>
                      <a:pt x="10362" y="25390"/>
                    </a:cubicBezTo>
                    <a:cubicBezTo>
                      <a:pt x="15029" y="18627"/>
                      <a:pt x="21220" y="12912"/>
                      <a:pt x="28269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3" y="32058"/>
                      <a:pt x="109898" y="32248"/>
                    </a:cubicBezTo>
                    <a:cubicBezTo>
                      <a:pt x="122090" y="62061"/>
                      <a:pt x="108183" y="105876"/>
                      <a:pt x="75131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F8118C73-D103-46EB-BEC0-1925FAAC5652}"/>
                  </a:ext>
                </a:extLst>
              </p:cNvPr>
              <p:cNvSpPr/>
              <p:nvPr/>
            </p:nvSpPr>
            <p:spPr>
              <a:xfrm>
                <a:off x="7999475" y="2842450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6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B828AD00-1ED0-4BDD-8618-D6802B8C1DE2}"/>
                  </a:ext>
                </a:extLst>
              </p:cNvPr>
              <p:cNvSpPr/>
              <p:nvPr/>
            </p:nvSpPr>
            <p:spPr>
              <a:xfrm>
                <a:off x="8050529" y="2901981"/>
                <a:ext cx="45434" cy="24860"/>
              </a:xfrm>
              <a:custGeom>
                <a:avLst/>
                <a:gdLst>
                  <a:gd name="connsiteX0" fmla="*/ 0 w 45434"/>
                  <a:gd name="connsiteY0" fmla="*/ 12478 h 24860"/>
                  <a:gd name="connsiteX1" fmla="*/ 45434 w 45434"/>
                  <a:gd name="connsiteY1" fmla="*/ 0 h 24860"/>
                  <a:gd name="connsiteX2" fmla="*/ 5715 w 45434"/>
                  <a:gd name="connsiteY2" fmla="*/ 24860 h 2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860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86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0F56D28B-61F5-4C15-996D-3F3D5AB21C7C}"/>
                  </a:ext>
                </a:extLst>
              </p:cNvPr>
              <p:cNvSpPr/>
              <p:nvPr/>
            </p:nvSpPr>
            <p:spPr>
              <a:xfrm>
                <a:off x="8037289" y="2964941"/>
                <a:ext cx="41148" cy="33337"/>
              </a:xfrm>
              <a:custGeom>
                <a:avLst/>
                <a:gdLst>
                  <a:gd name="connsiteX0" fmla="*/ 7906 w 41148"/>
                  <a:gd name="connsiteY0" fmla="*/ 0 h 33337"/>
                  <a:gd name="connsiteX1" fmla="*/ 41148 w 41148"/>
                  <a:gd name="connsiteY1" fmla="*/ 33338 h 33337"/>
                  <a:gd name="connsiteX2" fmla="*/ 0 w 41148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8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34FDDE3A-1E54-4BBA-A10F-2A568337BA20}"/>
                  </a:ext>
                </a:extLst>
              </p:cNvPr>
              <p:cNvSpPr/>
              <p:nvPr/>
            </p:nvSpPr>
            <p:spPr>
              <a:xfrm>
                <a:off x="7991664" y="2994755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953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953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FF1691C4-8C96-46E7-99F8-E82B8C4D199C}"/>
                  </a:ext>
                </a:extLst>
              </p:cNvPr>
              <p:cNvSpPr/>
              <p:nvPr/>
            </p:nvSpPr>
            <p:spPr>
              <a:xfrm>
                <a:off x="7911845" y="2957703"/>
                <a:ext cx="45719" cy="23907"/>
              </a:xfrm>
              <a:custGeom>
                <a:avLst/>
                <a:gdLst>
                  <a:gd name="connsiteX0" fmla="*/ 45720 w 45719"/>
                  <a:gd name="connsiteY0" fmla="*/ 12478 h 23907"/>
                  <a:gd name="connsiteX1" fmla="*/ 0 w 45719"/>
                  <a:gd name="connsiteY1" fmla="*/ 23908 h 23907"/>
                  <a:gd name="connsiteX2" fmla="*/ 40291 w 45719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19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86564108-1850-4C0E-AAC5-A0BC8302549A}"/>
                  </a:ext>
                </a:extLst>
              </p:cNvPr>
              <p:cNvSpPr/>
              <p:nvPr/>
            </p:nvSpPr>
            <p:spPr>
              <a:xfrm>
                <a:off x="7920037" y="2883026"/>
                <a:ext cx="40671" cy="34099"/>
              </a:xfrm>
              <a:custGeom>
                <a:avLst/>
                <a:gdLst>
                  <a:gd name="connsiteX0" fmla="*/ 32480 w 40671"/>
                  <a:gd name="connsiteY0" fmla="*/ 34100 h 34099"/>
                  <a:gd name="connsiteX1" fmla="*/ 0 w 40671"/>
                  <a:gd name="connsiteY1" fmla="*/ 0 h 34099"/>
                  <a:gd name="connsiteX2" fmla="*/ 40672 w 40671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1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672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522F87D1-8E37-477E-8935-F28E113DE8D9}"/>
                  </a:ext>
                </a:extLst>
              </p:cNvPr>
              <p:cNvSpPr/>
              <p:nvPr/>
            </p:nvSpPr>
            <p:spPr>
              <a:xfrm>
                <a:off x="7974520" y="2867310"/>
                <a:ext cx="12858" cy="27432"/>
              </a:xfrm>
              <a:custGeom>
                <a:avLst/>
                <a:gdLst>
                  <a:gd name="connsiteX0" fmla="*/ 3048 w 12858"/>
                  <a:gd name="connsiteY0" fmla="*/ 27432 h 27432"/>
                  <a:gd name="connsiteX1" fmla="*/ 0 w 12858"/>
                  <a:gd name="connsiteY1" fmla="*/ 0 h 27432"/>
                  <a:gd name="connsiteX2" fmla="*/ 12859 w 12858"/>
                  <a:gd name="connsiteY2" fmla="*/ 22955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432">
                    <a:moveTo>
                      <a:pt x="3048" y="27432"/>
                    </a:moveTo>
                    <a:lnTo>
                      <a:pt x="0" y="0"/>
                    </a:lnTo>
                    <a:lnTo>
                      <a:pt x="12859" y="2295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740459B-BAE1-46C8-9F79-9E860B48B4E8}"/>
                  </a:ext>
                </a:extLst>
              </p:cNvPr>
              <p:cNvSpPr/>
              <p:nvPr/>
            </p:nvSpPr>
            <p:spPr>
              <a:xfrm>
                <a:off x="8019001" y="2867882"/>
                <a:ext cx="16668" cy="25527"/>
              </a:xfrm>
              <a:custGeom>
                <a:avLst/>
                <a:gdLst>
                  <a:gd name="connsiteX0" fmla="*/ 0 w 16668"/>
                  <a:gd name="connsiteY0" fmla="*/ 22098 h 25527"/>
                  <a:gd name="connsiteX1" fmla="*/ 16669 w 16668"/>
                  <a:gd name="connsiteY1" fmla="*/ 0 h 25527"/>
                  <a:gd name="connsiteX2" fmla="*/ 10192 w 16668"/>
                  <a:gd name="connsiteY2" fmla="*/ 25527 h 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" h="25527">
                    <a:moveTo>
                      <a:pt x="0" y="22098"/>
                    </a:moveTo>
                    <a:lnTo>
                      <a:pt x="16669" y="0"/>
                    </a:lnTo>
                    <a:lnTo>
                      <a:pt x="10192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BC17ACB-C05A-4D50-828D-245E1DA0D282}"/>
                  </a:ext>
                </a:extLst>
              </p:cNvPr>
              <p:cNvSpPr/>
              <p:nvPr/>
            </p:nvSpPr>
            <p:spPr>
              <a:xfrm>
                <a:off x="8046052" y="2916174"/>
                <a:ext cx="27241" cy="14192"/>
              </a:xfrm>
              <a:custGeom>
                <a:avLst/>
                <a:gdLst>
                  <a:gd name="connsiteX0" fmla="*/ 0 w 27241"/>
                  <a:gd name="connsiteY0" fmla="*/ 4667 h 14192"/>
                  <a:gd name="connsiteX1" fmla="*/ 27241 w 27241"/>
                  <a:gd name="connsiteY1" fmla="*/ 0 h 14192"/>
                  <a:gd name="connsiteX2" fmla="*/ 5048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667"/>
                    </a:moveTo>
                    <a:lnTo>
                      <a:pt x="27241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589EF94D-92D0-459A-A945-5E29CABE3B2A}"/>
                  </a:ext>
                </a:extLst>
              </p:cNvPr>
              <p:cNvSpPr/>
              <p:nvPr/>
            </p:nvSpPr>
            <p:spPr>
              <a:xfrm>
                <a:off x="8051101" y="2945034"/>
                <a:ext cx="25908" cy="15335"/>
              </a:xfrm>
              <a:custGeom>
                <a:avLst/>
                <a:gdLst>
                  <a:gd name="connsiteX0" fmla="*/ 2857 w 25908"/>
                  <a:gd name="connsiteY0" fmla="*/ 0 h 15335"/>
                  <a:gd name="connsiteX1" fmla="*/ 25908 w 25908"/>
                  <a:gd name="connsiteY1" fmla="*/ 15335 h 15335"/>
                  <a:gd name="connsiteX2" fmla="*/ 0 w 25908"/>
                  <a:gd name="connsiteY2" fmla="*/ 10382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335">
                    <a:moveTo>
                      <a:pt x="2857" y="0"/>
                    </a:moveTo>
                    <a:lnTo>
                      <a:pt x="25908" y="15335"/>
                    </a:lnTo>
                    <a:lnTo>
                      <a:pt x="0" y="103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3202725-3628-4828-8786-B65254DC892A}"/>
                  </a:ext>
                </a:extLst>
              </p:cNvPr>
              <p:cNvSpPr/>
              <p:nvPr/>
            </p:nvSpPr>
            <p:spPr>
              <a:xfrm>
                <a:off x="8020906" y="2988278"/>
                <a:ext cx="15430" cy="26955"/>
              </a:xfrm>
              <a:custGeom>
                <a:avLst/>
                <a:gdLst>
                  <a:gd name="connsiteX0" fmla="*/ 9144 w 15430"/>
                  <a:gd name="connsiteY0" fmla="*/ 0 h 26955"/>
                  <a:gd name="connsiteX1" fmla="*/ 15430 w 15430"/>
                  <a:gd name="connsiteY1" fmla="*/ 26956 h 26955"/>
                  <a:gd name="connsiteX2" fmla="*/ 0 w 15430"/>
                  <a:gd name="connsiteY2" fmla="*/ 5525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955">
                    <a:moveTo>
                      <a:pt x="9144" y="0"/>
                    </a:moveTo>
                    <a:lnTo>
                      <a:pt x="15430" y="26956"/>
                    </a:lnTo>
                    <a:lnTo>
                      <a:pt x="0" y="552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D5E8028A-6266-4330-9799-851893EB405B}"/>
                  </a:ext>
                </a:extLst>
              </p:cNvPr>
              <p:cNvSpPr/>
              <p:nvPr/>
            </p:nvSpPr>
            <p:spPr>
              <a:xfrm>
                <a:off x="7968328" y="2988659"/>
                <a:ext cx="14001" cy="26193"/>
              </a:xfrm>
              <a:custGeom>
                <a:avLst/>
                <a:gdLst>
                  <a:gd name="connsiteX0" fmla="*/ 14002 w 14001"/>
                  <a:gd name="connsiteY0" fmla="*/ 2286 h 26193"/>
                  <a:gd name="connsiteX1" fmla="*/ 0 w 14001"/>
                  <a:gd name="connsiteY1" fmla="*/ 26194 h 26193"/>
                  <a:gd name="connsiteX2" fmla="*/ 3524 w 14001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01" h="26193">
                    <a:moveTo>
                      <a:pt x="14002" y="2286"/>
                    </a:moveTo>
                    <a:lnTo>
                      <a:pt x="0" y="26194"/>
                    </a:lnTo>
                    <a:lnTo>
                      <a:pt x="35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8E97C484-D4A7-482E-BD4A-939799F790F0}"/>
                  </a:ext>
                </a:extLst>
              </p:cNvPr>
              <p:cNvSpPr/>
              <p:nvPr/>
            </p:nvSpPr>
            <p:spPr>
              <a:xfrm>
                <a:off x="7921370" y="2947416"/>
                <a:ext cx="27622" cy="10287"/>
              </a:xfrm>
              <a:custGeom>
                <a:avLst/>
                <a:gdLst>
                  <a:gd name="connsiteX0" fmla="*/ 27622 w 27622"/>
                  <a:gd name="connsiteY0" fmla="*/ 10287 h 10287"/>
                  <a:gd name="connsiteX1" fmla="*/ 0 w 27622"/>
                  <a:gd name="connsiteY1" fmla="*/ 9049 h 10287"/>
                  <a:gd name="connsiteX2" fmla="*/ 24765 w 27622"/>
                  <a:gd name="connsiteY2" fmla="*/ 0 h 1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7">
                    <a:moveTo>
                      <a:pt x="27622" y="10287"/>
                    </a:moveTo>
                    <a:lnTo>
                      <a:pt x="0" y="9049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55761D9C-152B-4303-BF05-35063673F50E}"/>
                  </a:ext>
                </a:extLst>
              </p:cNvPr>
              <p:cNvSpPr/>
              <p:nvPr/>
            </p:nvSpPr>
            <p:spPr>
              <a:xfrm>
                <a:off x="7923942" y="2921222"/>
                <a:ext cx="26289" cy="12572"/>
              </a:xfrm>
              <a:custGeom>
                <a:avLst/>
                <a:gdLst>
                  <a:gd name="connsiteX0" fmla="*/ 24574 w 26289"/>
                  <a:gd name="connsiteY0" fmla="*/ 12573 h 12572"/>
                  <a:gd name="connsiteX1" fmla="*/ 0 w 26289"/>
                  <a:gd name="connsiteY1" fmla="*/ 0 h 12572"/>
                  <a:gd name="connsiteX2" fmla="*/ 26289 w 26289"/>
                  <a:gd name="connsiteY2" fmla="*/ 1905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572">
                    <a:moveTo>
                      <a:pt x="24574" y="12573"/>
                    </a:moveTo>
                    <a:lnTo>
                      <a:pt x="0" y="0"/>
                    </a:lnTo>
                    <a:lnTo>
                      <a:pt x="26289" y="190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71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7956898" y="2911983"/>
              <a:ext cx="73056" cy="70199"/>
              <a:chOff x="7956898" y="2911983"/>
              <a:chExt cx="73056" cy="70199"/>
            </a:xfrm>
            <a:solidFill>
              <a:srgbClr val="E54545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F470353-23BE-4E33-B81B-B3A0CC334784}"/>
                  </a:ext>
                </a:extLst>
              </p:cNvPr>
              <p:cNvSpPr/>
              <p:nvPr/>
            </p:nvSpPr>
            <p:spPr>
              <a:xfrm>
                <a:off x="7956898" y="2930652"/>
                <a:ext cx="25336" cy="33527"/>
              </a:xfrm>
              <a:custGeom>
                <a:avLst/>
                <a:gdLst>
                  <a:gd name="connsiteX0" fmla="*/ 25336 w 25336"/>
                  <a:gd name="connsiteY0" fmla="*/ 16764 h 33527"/>
                  <a:gd name="connsiteX1" fmla="*/ 12668 w 25336"/>
                  <a:gd name="connsiteY1" fmla="*/ 33528 h 33527"/>
                  <a:gd name="connsiteX2" fmla="*/ 0 w 25336"/>
                  <a:gd name="connsiteY2" fmla="*/ 16764 h 33527"/>
                  <a:gd name="connsiteX3" fmla="*/ 12668 w 25336"/>
                  <a:gd name="connsiteY3" fmla="*/ 0 h 33527"/>
                  <a:gd name="connsiteX4" fmla="*/ 25336 w 25336"/>
                  <a:gd name="connsiteY4" fmla="*/ 16764 h 33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7">
                    <a:moveTo>
                      <a:pt x="25336" y="16764"/>
                    </a:moveTo>
                    <a:cubicBezTo>
                      <a:pt x="25336" y="26022"/>
                      <a:pt x="19665" y="33528"/>
                      <a:pt x="12668" y="33528"/>
                    </a:cubicBezTo>
                    <a:cubicBezTo>
                      <a:pt x="5672" y="33528"/>
                      <a:pt x="0" y="26022"/>
                      <a:pt x="0" y="16764"/>
                    </a:cubicBezTo>
                    <a:cubicBezTo>
                      <a:pt x="0" y="7506"/>
                      <a:pt x="5672" y="0"/>
                      <a:pt x="12668" y="0"/>
                    </a:cubicBezTo>
                    <a:cubicBezTo>
                      <a:pt x="19665" y="0"/>
                      <a:pt x="25336" y="7506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2A0F766-3C25-404A-BBB3-B3EBE6FAF9D5}"/>
                  </a:ext>
                </a:extLst>
              </p:cNvPr>
              <p:cNvSpPr/>
              <p:nvPr/>
            </p:nvSpPr>
            <p:spPr>
              <a:xfrm>
                <a:off x="7982235" y="2954274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86"/>
                      <a:pt x="13751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7" y="5245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601A1D0-FA3F-45DA-95F5-3906B580AE3D}"/>
                  </a:ext>
                </a:extLst>
              </p:cNvPr>
              <p:cNvSpPr/>
              <p:nvPr/>
            </p:nvSpPr>
            <p:spPr>
              <a:xfrm>
                <a:off x="8003856" y="2941320"/>
                <a:ext cx="26098" cy="34480"/>
              </a:xfrm>
              <a:custGeom>
                <a:avLst/>
                <a:gdLst>
                  <a:gd name="connsiteX0" fmla="*/ 26099 w 26098"/>
                  <a:gd name="connsiteY0" fmla="*/ 17240 h 34480"/>
                  <a:gd name="connsiteX1" fmla="*/ 13049 w 26098"/>
                  <a:gd name="connsiteY1" fmla="*/ 34480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9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9" y="17240"/>
                    </a:moveTo>
                    <a:cubicBezTo>
                      <a:pt x="26099" y="26765"/>
                      <a:pt x="20288" y="34480"/>
                      <a:pt x="13049" y="34480"/>
                    </a:cubicBezTo>
                    <a:cubicBezTo>
                      <a:pt x="5906" y="34480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9" y="7715"/>
                      <a:pt x="26099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61748090-0B81-455E-AA01-F6A238EB1AF2}"/>
                  </a:ext>
                </a:extLst>
              </p:cNvPr>
              <p:cNvSpPr/>
              <p:nvPr/>
            </p:nvSpPr>
            <p:spPr>
              <a:xfrm>
                <a:off x="7986235" y="2926746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95"/>
                      <a:pt x="14478" y="4381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096C59D3-CD35-4695-930A-6738A289DF1F}"/>
                  </a:ext>
                </a:extLst>
              </p:cNvPr>
              <p:cNvSpPr/>
              <p:nvPr/>
            </p:nvSpPr>
            <p:spPr>
              <a:xfrm>
                <a:off x="7968995" y="2911983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C3B58E6F-26C3-493B-A60C-A8269CB2FC15}"/>
                  </a:ext>
                </a:extLst>
              </p:cNvPr>
              <p:cNvSpPr/>
              <p:nvPr/>
            </p:nvSpPr>
            <p:spPr>
              <a:xfrm>
                <a:off x="8010905" y="2914076"/>
                <a:ext cx="10858" cy="14289"/>
              </a:xfrm>
              <a:custGeom>
                <a:avLst/>
                <a:gdLst>
                  <a:gd name="connsiteX0" fmla="*/ 10858 w 10858"/>
                  <a:gd name="connsiteY0" fmla="*/ 7146 h 14289"/>
                  <a:gd name="connsiteX1" fmla="*/ 5429 w 10858"/>
                  <a:gd name="connsiteY1" fmla="*/ 14290 h 14289"/>
                  <a:gd name="connsiteX2" fmla="*/ 0 w 10858"/>
                  <a:gd name="connsiteY2" fmla="*/ 7146 h 14289"/>
                  <a:gd name="connsiteX3" fmla="*/ 5429 w 10858"/>
                  <a:gd name="connsiteY3" fmla="*/ 2 h 14289"/>
                  <a:gd name="connsiteX4" fmla="*/ 10858 w 10858"/>
                  <a:gd name="connsiteY4" fmla="*/ 7146 h 1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9">
                    <a:moveTo>
                      <a:pt x="10858" y="7146"/>
                    </a:moveTo>
                    <a:cubicBezTo>
                      <a:pt x="10858" y="11146"/>
                      <a:pt x="8477" y="14290"/>
                      <a:pt x="5429" y="14290"/>
                    </a:cubicBezTo>
                    <a:cubicBezTo>
                      <a:pt x="2476" y="14290"/>
                      <a:pt x="0" y="11051"/>
                      <a:pt x="0" y="7146"/>
                    </a:cubicBezTo>
                    <a:cubicBezTo>
                      <a:pt x="0" y="3241"/>
                      <a:pt x="2381" y="2"/>
                      <a:pt x="5429" y="2"/>
                    </a:cubicBezTo>
                    <a:cubicBezTo>
                      <a:pt x="8382" y="-93"/>
                      <a:pt x="10858" y="3145"/>
                      <a:pt x="10858" y="714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510AB0F1-4A12-4BE7-8F36-EE4F2627116F}"/>
                  </a:ext>
                </a:extLst>
              </p:cNvPr>
              <p:cNvSpPr/>
              <p:nvPr/>
            </p:nvSpPr>
            <p:spPr>
              <a:xfrm>
                <a:off x="7966233" y="296789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477" y="0"/>
                      <a:pt x="10858" y="3238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09870ADF-1A56-4D80-B6BB-3DA05616EF9E}"/>
                </a:ext>
              </a:extLst>
            </p:cNvPr>
            <p:cNvSpPr/>
            <p:nvPr/>
          </p:nvSpPr>
          <p:spPr>
            <a:xfrm>
              <a:off x="7957537" y="2891102"/>
              <a:ext cx="61050" cy="59719"/>
            </a:xfrm>
            <a:custGeom>
              <a:avLst/>
              <a:gdLst>
                <a:gd name="connsiteX0" fmla="*/ 13840 w 61050"/>
                <a:gd name="connsiteY0" fmla="*/ 13069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60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69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69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7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60" y="6402"/>
                  </a:cubicBezTo>
                  <a:cubicBezTo>
                    <a:pt x="54797" y="3068"/>
                    <a:pt x="50797" y="877"/>
                    <a:pt x="46415" y="211"/>
                  </a:cubicBezTo>
                  <a:cubicBezTo>
                    <a:pt x="38890" y="-932"/>
                    <a:pt x="29842" y="2783"/>
                    <a:pt x="23269" y="6307"/>
                  </a:cubicBezTo>
                  <a:cubicBezTo>
                    <a:pt x="19840" y="8117"/>
                    <a:pt x="16697" y="10402"/>
                    <a:pt x="13840" y="13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3373181-E9E9-4A2C-97BA-239DD18292CE}"/>
                </a:ext>
              </a:extLst>
            </p:cNvPr>
            <p:cNvSpPr/>
            <p:nvPr/>
          </p:nvSpPr>
          <p:spPr>
            <a:xfrm>
              <a:off x="7946326" y="2914745"/>
              <a:ext cx="111615" cy="85894"/>
            </a:xfrm>
            <a:custGeom>
              <a:avLst/>
              <a:gdLst>
                <a:gd name="connsiteX0" fmla="*/ 72485 w 111615"/>
                <a:gd name="connsiteY0" fmla="*/ 83820 h 85894"/>
                <a:gd name="connsiteX1" fmla="*/ 26384 w 111615"/>
                <a:gd name="connsiteY1" fmla="*/ 77438 h 85894"/>
                <a:gd name="connsiteX2" fmla="*/ 0 w 111615"/>
                <a:gd name="connsiteY2" fmla="*/ 43434 h 85894"/>
                <a:gd name="connsiteX3" fmla="*/ 33718 w 111615"/>
                <a:gd name="connsiteY3" fmla="*/ 71247 h 85894"/>
                <a:gd name="connsiteX4" fmla="*/ 79057 w 111615"/>
                <a:gd name="connsiteY4" fmla="*/ 67628 h 85894"/>
                <a:gd name="connsiteX5" fmla="*/ 103632 w 111615"/>
                <a:gd name="connsiteY5" fmla="*/ 34957 h 85894"/>
                <a:gd name="connsiteX6" fmla="*/ 107251 w 111615"/>
                <a:gd name="connsiteY6" fmla="*/ 15240 h 85894"/>
                <a:gd name="connsiteX7" fmla="*/ 106966 w 111615"/>
                <a:gd name="connsiteY7" fmla="*/ 0 h 85894"/>
                <a:gd name="connsiteX8" fmla="*/ 107251 w 111615"/>
                <a:gd name="connsiteY8" fmla="*/ 572 h 85894"/>
                <a:gd name="connsiteX9" fmla="*/ 72485 w 111615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15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1" y="66389"/>
                    <a:pt x="33718" y="71247"/>
                  </a:cubicBezTo>
                  <a:cubicBezTo>
                    <a:pt x="48482" y="76391"/>
                    <a:pt x="65627" y="75629"/>
                    <a:pt x="79057" y="67628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8"/>
                    <a:pt x="107251" y="15240"/>
                  </a:cubicBezTo>
                  <a:cubicBezTo>
                    <a:pt x="107632" y="10287"/>
                    <a:pt x="106775" y="5048"/>
                    <a:pt x="106966" y="0"/>
                  </a:cubicBezTo>
                  <a:cubicBezTo>
                    <a:pt x="107061" y="191"/>
                    <a:pt x="107156" y="381"/>
                    <a:pt x="107251" y="572"/>
                  </a:cubicBezTo>
                  <a:cubicBezTo>
                    <a:pt x="119443" y="30575"/>
                    <a:pt x="105537" y="74390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81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5259975" y="304802"/>
            <a:ext cx="184022" cy="199167"/>
            <a:chOff x="4801170" y="2336482"/>
            <a:chExt cx="184022" cy="199167"/>
          </a:xfrm>
        </p:grpSpPr>
        <p:grpSp>
          <p:nvGrpSpPr>
            <p:cNvPr id="182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4801170" y="2336482"/>
              <a:ext cx="184022" cy="199167"/>
              <a:chOff x="4801170" y="2336482"/>
              <a:chExt cx="184022" cy="199167"/>
            </a:xfrm>
            <a:solidFill>
              <a:srgbClr val="E54545"/>
            </a:solidFill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54B7C481-2E7C-4FB3-8F18-508D329BB237}"/>
                  </a:ext>
                </a:extLst>
              </p:cNvPr>
              <p:cNvSpPr/>
              <p:nvPr/>
            </p:nvSpPr>
            <p:spPr>
              <a:xfrm>
                <a:off x="4832910" y="2377386"/>
                <a:ext cx="114275" cy="117380"/>
              </a:xfrm>
              <a:custGeom>
                <a:avLst/>
                <a:gdLst>
                  <a:gd name="connsiteX0" fmla="*/ 75131 w 114275"/>
                  <a:gd name="connsiteY0" fmla="*/ 115306 h 117380"/>
                  <a:gd name="connsiteX1" fmla="*/ 29030 w 114275"/>
                  <a:gd name="connsiteY1" fmla="*/ 108924 h 117380"/>
                  <a:gd name="connsiteX2" fmla="*/ 2646 w 114275"/>
                  <a:gd name="connsiteY2" fmla="*/ 74920 h 117380"/>
                  <a:gd name="connsiteX3" fmla="*/ 646 w 114275"/>
                  <a:gd name="connsiteY3" fmla="*/ 49203 h 117380"/>
                  <a:gd name="connsiteX4" fmla="*/ 10361 w 114275"/>
                  <a:gd name="connsiteY4" fmla="*/ 25390 h 117380"/>
                  <a:gd name="connsiteX5" fmla="*/ 28268 w 114275"/>
                  <a:gd name="connsiteY5" fmla="*/ 8721 h 117380"/>
                  <a:gd name="connsiteX6" fmla="*/ 109612 w 114275"/>
                  <a:gd name="connsiteY6" fmla="*/ 31677 h 117380"/>
                  <a:gd name="connsiteX7" fmla="*/ 109898 w 114275"/>
                  <a:gd name="connsiteY7" fmla="*/ 32248 h 117380"/>
                  <a:gd name="connsiteX8" fmla="*/ 75131 w 114275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5" h="117380">
                    <a:moveTo>
                      <a:pt x="75131" y="115306"/>
                    </a:moveTo>
                    <a:cubicBezTo>
                      <a:pt x="59701" y="119688"/>
                      <a:pt x="42746" y="116925"/>
                      <a:pt x="29030" y="108924"/>
                    </a:cubicBezTo>
                    <a:cubicBezTo>
                      <a:pt x="16362" y="101495"/>
                      <a:pt x="6932" y="89017"/>
                      <a:pt x="2646" y="74920"/>
                    </a:cubicBezTo>
                    <a:cubicBezTo>
                      <a:pt x="74" y="66633"/>
                      <a:pt x="-688" y="57775"/>
                      <a:pt x="646" y="49203"/>
                    </a:cubicBezTo>
                    <a:cubicBezTo>
                      <a:pt x="1979" y="40630"/>
                      <a:pt x="5408" y="32439"/>
                      <a:pt x="10361" y="25390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2090" y="61966"/>
                      <a:pt x="108278" y="105781"/>
                      <a:pt x="75131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7E4EDC6B-E2F3-4851-9494-7F5B69433F3E}"/>
                  </a:ext>
                </a:extLst>
              </p:cNvPr>
              <p:cNvSpPr/>
              <p:nvPr/>
            </p:nvSpPr>
            <p:spPr>
              <a:xfrm>
                <a:off x="4888705" y="2336482"/>
                <a:ext cx="13525" cy="46767"/>
              </a:xfrm>
              <a:custGeom>
                <a:avLst/>
                <a:gdLst>
                  <a:gd name="connsiteX0" fmla="*/ 0 w 13525"/>
                  <a:gd name="connsiteY0" fmla="*/ 45720 h 46767"/>
                  <a:gd name="connsiteX1" fmla="*/ 11525 w 13525"/>
                  <a:gd name="connsiteY1" fmla="*/ 0 h 46767"/>
                  <a:gd name="connsiteX2" fmla="*/ 13525 w 13525"/>
                  <a:gd name="connsiteY2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720"/>
                    </a:moveTo>
                    <a:lnTo>
                      <a:pt x="11525" y="0"/>
                    </a:lnTo>
                    <a:lnTo>
                      <a:pt x="13525" y="467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5137841C-EFC3-4723-948D-9750553CA5EE}"/>
                  </a:ext>
                </a:extLst>
              </p:cNvPr>
              <p:cNvSpPr/>
              <p:nvPr/>
            </p:nvSpPr>
            <p:spPr>
              <a:xfrm>
                <a:off x="4939759" y="2396108"/>
                <a:ext cx="45434" cy="24765"/>
              </a:xfrm>
              <a:custGeom>
                <a:avLst/>
                <a:gdLst>
                  <a:gd name="connsiteX0" fmla="*/ 0 w 45434"/>
                  <a:gd name="connsiteY0" fmla="*/ 12478 h 24765"/>
                  <a:gd name="connsiteX1" fmla="*/ 45434 w 45434"/>
                  <a:gd name="connsiteY1" fmla="*/ 0 h 24765"/>
                  <a:gd name="connsiteX2" fmla="*/ 5715 w 45434"/>
                  <a:gd name="connsiteY2" fmla="*/ 24765 h 24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5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3D803EB5-2604-40C4-AEA8-7053C579EF13}"/>
                  </a:ext>
                </a:extLst>
              </p:cNvPr>
              <p:cNvSpPr/>
              <p:nvPr/>
            </p:nvSpPr>
            <p:spPr>
              <a:xfrm>
                <a:off x="4926615" y="2458974"/>
                <a:ext cx="41147" cy="33337"/>
              </a:xfrm>
              <a:custGeom>
                <a:avLst/>
                <a:gdLst>
                  <a:gd name="connsiteX0" fmla="*/ 7810 w 41147"/>
                  <a:gd name="connsiteY0" fmla="*/ 0 h 33337"/>
                  <a:gd name="connsiteX1" fmla="*/ 41148 w 41147"/>
                  <a:gd name="connsiteY1" fmla="*/ 33338 h 33337"/>
                  <a:gd name="connsiteX2" fmla="*/ 0 w 41147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337">
                    <a:moveTo>
                      <a:pt x="7810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72F378A5-7050-4931-9BD1-F292D7AB0F54}"/>
                  </a:ext>
                </a:extLst>
              </p:cNvPr>
              <p:cNvSpPr/>
              <p:nvPr/>
            </p:nvSpPr>
            <p:spPr>
              <a:xfrm>
                <a:off x="4880990" y="2488882"/>
                <a:ext cx="13430" cy="46767"/>
              </a:xfrm>
              <a:custGeom>
                <a:avLst/>
                <a:gdLst>
                  <a:gd name="connsiteX0" fmla="*/ 13430 w 13430"/>
                  <a:gd name="connsiteY0" fmla="*/ 1333 h 46767"/>
                  <a:gd name="connsiteX1" fmla="*/ 857 w 13430"/>
                  <a:gd name="connsiteY1" fmla="*/ 46768 h 46767"/>
                  <a:gd name="connsiteX2" fmla="*/ 0 w 13430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430" h="46767">
                    <a:moveTo>
                      <a:pt x="13430" y="1333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6A1F6821-E68E-4D62-8C59-9592CE1C8188}"/>
                  </a:ext>
                </a:extLst>
              </p:cNvPr>
              <p:cNvSpPr/>
              <p:nvPr/>
            </p:nvSpPr>
            <p:spPr>
              <a:xfrm>
                <a:off x="4801170" y="2451830"/>
                <a:ext cx="45720" cy="23812"/>
              </a:xfrm>
              <a:custGeom>
                <a:avLst/>
                <a:gdLst>
                  <a:gd name="connsiteX0" fmla="*/ 45720 w 45720"/>
                  <a:gd name="connsiteY0" fmla="*/ 12382 h 23812"/>
                  <a:gd name="connsiteX1" fmla="*/ 0 w 45720"/>
                  <a:gd name="connsiteY1" fmla="*/ 23813 h 23812"/>
                  <a:gd name="connsiteX2" fmla="*/ 40196 w 45720"/>
                  <a:gd name="connsiteY2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812">
                    <a:moveTo>
                      <a:pt x="45720" y="12382"/>
                    </a:moveTo>
                    <a:lnTo>
                      <a:pt x="0" y="23813"/>
                    </a:lnTo>
                    <a:lnTo>
                      <a:pt x="40196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DB223990-07B6-4264-AFED-2B0BDFE631C7}"/>
                  </a:ext>
                </a:extLst>
              </p:cNvPr>
              <p:cNvSpPr/>
              <p:nvPr/>
            </p:nvSpPr>
            <p:spPr>
              <a:xfrm>
                <a:off x="4809362" y="2377154"/>
                <a:ext cx="40576" cy="34099"/>
              </a:xfrm>
              <a:custGeom>
                <a:avLst/>
                <a:gdLst>
                  <a:gd name="connsiteX0" fmla="*/ 32480 w 40576"/>
                  <a:gd name="connsiteY0" fmla="*/ 34100 h 34099"/>
                  <a:gd name="connsiteX1" fmla="*/ 0 w 40576"/>
                  <a:gd name="connsiteY1" fmla="*/ 0 h 34099"/>
                  <a:gd name="connsiteX2" fmla="*/ 40577 w 40576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576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577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89E71CAA-612D-4477-BB00-FA4F97E87C8E}"/>
                  </a:ext>
                </a:extLst>
              </p:cNvPr>
              <p:cNvSpPr/>
              <p:nvPr/>
            </p:nvSpPr>
            <p:spPr>
              <a:xfrm>
                <a:off x="4863750" y="2361342"/>
                <a:ext cx="12858" cy="27527"/>
              </a:xfrm>
              <a:custGeom>
                <a:avLst/>
                <a:gdLst>
                  <a:gd name="connsiteX0" fmla="*/ 3143 w 12858"/>
                  <a:gd name="connsiteY0" fmla="*/ 27527 h 27527"/>
                  <a:gd name="connsiteX1" fmla="*/ 0 w 12858"/>
                  <a:gd name="connsiteY1" fmla="*/ 0 h 27527"/>
                  <a:gd name="connsiteX2" fmla="*/ 12859 w 12858"/>
                  <a:gd name="connsiteY2" fmla="*/ 23050 h 2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527">
                    <a:moveTo>
                      <a:pt x="3143" y="27527"/>
                    </a:moveTo>
                    <a:lnTo>
                      <a:pt x="0" y="0"/>
                    </a:lnTo>
                    <a:lnTo>
                      <a:pt x="12859" y="2305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07529E45-BF98-462F-ACA4-37955147BECD}"/>
                  </a:ext>
                </a:extLst>
              </p:cNvPr>
              <p:cNvSpPr/>
              <p:nvPr/>
            </p:nvSpPr>
            <p:spPr>
              <a:xfrm>
                <a:off x="4908327" y="2361914"/>
                <a:ext cx="16573" cy="25622"/>
              </a:xfrm>
              <a:custGeom>
                <a:avLst/>
                <a:gdLst>
                  <a:gd name="connsiteX0" fmla="*/ 0 w 16573"/>
                  <a:gd name="connsiteY0" fmla="*/ 22193 h 25622"/>
                  <a:gd name="connsiteX1" fmla="*/ 16574 w 16573"/>
                  <a:gd name="connsiteY1" fmla="*/ 0 h 25622"/>
                  <a:gd name="connsiteX2" fmla="*/ 10097 w 16573"/>
                  <a:gd name="connsiteY2" fmla="*/ 25622 h 25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73" h="25622">
                    <a:moveTo>
                      <a:pt x="0" y="22193"/>
                    </a:moveTo>
                    <a:lnTo>
                      <a:pt x="16574" y="0"/>
                    </a:lnTo>
                    <a:lnTo>
                      <a:pt x="10097" y="2562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4124CEFA-0C51-4594-AAE1-9D845A847B8A}"/>
                  </a:ext>
                </a:extLst>
              </p:cNvPr>
              <p:cNvSpPr/>
              <p:nvPr/>
            </p:nvSpPr>
            <p:spPr>
              <a:xfrm>
                <a:off x="4935282" y="2410206"/>
                <a:ext cx="27241" cy="14192"/>
              </a:xfrm>
              <a:custGeom>
                <a:avLst/>
                <a:gdLst>
                  <a:gd name="connsiteX0" fmla="*/ 0 w 27241"/>
                  <a:gd name="connsiteY0" fmla="*/ 4763 h 14192"/>
                  <a:gd name="connsiteX1" fmla="*/ 27242 w 27241"/>
                  <a:gd name="connsiteY1" fmla="*/ 0 h 14192"/>
                  <a:gd name="connsiteX2" fmla="*/ 5048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763"/>
                    </a:moveTo>
                    <a:lnTo>
                      <a:pt x="27242" y="0"/>
                    </a:lnTo>
                    <a:lnTo>
                      <a:pt x="5048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6B38FF9F-CFD3-499E-8E13-654D88B39609}"/>
                  </a:ext>
                </a:extLst>
              </p:cNvPr>
              <p:cNvSpPr/>
              <p:nvPr/>
            </p:nvSpPr>
            <p:spPr>
              <a:xfrm>
                <a:off x="4940331" y="2439162"/>
                <a:ext cx="25908" cy="15239"/>
              </a:xfrm>
              <a:custGeom>
                <a:avLst/>
                <a:gdLst>
                  <a:gd name="connsiteX0" fmla="*/ 2858 w 25908"/>
                  <a:gd name="connsiteY0" fmla="*/ 0 h 15239"/>
                  <a:gd name="connsiteX1" fmla="*/ 25908 w 25908"/>
                  <a:gd name="connsiteY1" fmla="*/ 15240 h 15239"/>
                  <a:gd name="connsiteX2" fmla="*/ 0 w 25908"/>
                  <a:gd name="connsiteY2" fmla="*/ 10287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908" h="15239">
                    <a:moveTo>
                      <a:pt x="2858" y="0"/>
                    </a:moveTo>
                    <a:lnTo>
                      <a:pt x="25908" y="15240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FB035F0-CF50-49C8-976A-0D50BA997118}"/>
                  </a:ext>
                </a:extLst>
              </p:cNvPr>
              <p:cNvSpPr/>
              <p:nvPr/>
            </p:nvSpPr>
            <p:spPr>
              <a:xfrm>
                <a:off x="4910137" y="2482405"/>
                <a:ext cx="15430" cy="26860"/>
              </a:xfrm>
              <a:custGeom>
                <a:avLst/>
                <a:gdLst>
                  <a:gd name="connsiteX0" fmla="*/ 9144 w 15430"/>
                  <a:gd name="connsiteY0" fmla="*/ 0 h 26860"/>
                  <a:gd name="connsiteX1" fmla="*/ 15431 w 15430"/>
                  <a:gd name="connsiteY1" fmla="*/ 26860 h 26860"/>
                  <a:gd name="connsiteX2" fmla="*/ 0 w 15430"/>
                  <a:gd name="connsiteY2" fmla="*/ 5524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30" h="26860">
                    <a:moveTo>
                      <a:pt x="9144" y="0"/>
                    </a:moveTo>
                    <a:lnTo>
                      <a:pt x="15431" y="26860"/>
                    </a:lnTo>
                    <a:lnTo>
                      <a:pt x="0" y="552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05305361-522B-4B50-BE31-7B9AAD4F67B8}"/>
                  </a:ext>
                </a:extLst>
              </p:cNvPr>
              <p:cNvSpPr/>
              <p:nvPr/>
            </p:nvSpPr>
            <p:spPr>
              <a:xfrm>
                <a:off x="4857559" y="2482786"/>
                <a:ext cx="14001" cy="26098"/>
              </a:xfrm>
              <a:custGeom>
                <a:avLst/>
                <a:gdLst>
                  <a:gd name="connsiteX0" fmla="*/ 14002 w 14001"/>
                  <a:gd name="connsiteY0" fmla="*/ 2286 h 26098"/>
                  <a:gd name="connsiteX1" fmla="*/ 0 w 14001"/>
                  <a:gd name="connsiteY1" fmla="*/ 26098 h 26098"/>
                  <a:gd name="connsiteX2" fmla="*/ 3524 w 14001"/>
                  <a:gd name="connsiteY2" fmla="*/ 0 h 2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01" h="26098">
                    <a:moveTo>
                      <a:pt x="14002" y="2286"/>
                    </a:moveTo>
                    <a:lnTo>
                      <a:pt x="0" y="26098"/>
                    </a:lnTo>
                    <a:lnTo>
                      <a:pt x="35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D0552919-9C58-484F-B175-66308300FFCC}"/>
                  </a:ext>
                </a:extLst>
              </p:cNvPr>
              <p:cNvSpPr/>
              <p:nvPr/>
            </p:nvSpPr>
            <p:spPr>
              <a:xfrm>
                <a:off x="4810600" y="2441447"/>
                <a:ext cx="27622" cy="10382"/>
              </a:xfrm>
              <a:custGeom>
                <a:avLst/>
                <a:gdLst>
                  <a:gd name="connsiteX0" fmla="*/ 27622 w 27622"/>
                  <a:gd name="connsiteY0" fmla="*/ 10382 h 10382"/>
                  <a:gd name="connsiteX1" fmla="*/ 0 w 27622"/>
                  <a:gd name="connsiteY1" fmla="*/ 9144 h 10382"/>
                  <a:gd name="connsiteX2" fmla="*/ 24765 w 27622"/>
                  <a:gd name="connsiteY2" fmla="*/ 0 h 1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382">
                    <a:moveTo>
                      <a:pt x="27622" y="10382"/>
                    </a:moveTo>
                    <a:lnTo>
                      <a:pt x="0" y="9144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C78D504E-7BBC-4E58-84E6-41D5CD28A06A}"/>
                  </a:ext>
                </a:extLst>
              </p:cNvPr>
              <p:cNvSpPr/>
              <p:nvPr/>
            </p:nvSpPr>
            <p:spPr>
              <a:xfrm>
                <a:off x="4813172" y="2415254"/>
                <a:ext cx="26289" cy="12572"/>
              </a:xfrm>
              <a:custGeom>
                <a:avLst/>
                <a:gdLst>
                  <a:gd name="connsiteX0" fmla="*/ 24670 w 26289"/>
                  <a:gd name="connsiteY0" fmla="*/ 12573 h 12572"/>
                  <a:gd name="connsiteX1" fmla="*/ 0 w 26289"/>
                  <a:gd name="connsiteY1" fmla="*/ 0 h 12572"/>
                  <a:gd name="connsiteX2" fmla="*/ 26289 w 26289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572">
                    <a:moveTo>
                      <a:pt x="24670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98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4846224" y="2406014"/>
              <a:ext cx="73056" cy="70294"/>
              <a:chOff x="4846224" y="2406014"/>
              <a:chExt cx="73056" cy="70294"/>
            </a:xfrm>
            <a:solidFill>
              <a:srgbClr val="E54545"/>
            </a:solidFill>
          </p:grpSpPr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F4DCC412-328C-417A-85B4-3460490CA893}"/>
                  </a:ext>
                </a:extLst>
              </p:cNvPr>
              <p:cNvSpPr/>
              <p:nvPr/>
            </p:nvSpPr>
            <p:spPr>
              <a:xfrm>
                <a:off x="4846224" y="2424683"/>
                <a:ext cx="25336" cy="33528"/>
              </a:xfrm>
              <a:custGeom>
                <a:avLst/>
                <a:gdLst>
                  <a:gd name="connsiteX0" fmla="*/ 25336 w 25336"/>
                  <a:gd name="connsiteY0" fmla="*/ 16764 h 33528"/>
                  <a:gd name="connsiteX1" fmla="*/ 12668 w 25336"/>
                  <a:gd name="connsiteY1" fmla="*/ 33528 h 33528"/>
                  <a:gd name="connsiteX2" fmla="*/ 0 w 25336"/>
                  <a:gd name="connsiteY2" fmla="*/ 16764 h 33528"/>
                  <a:gd name="connsiteX3" fmla="*/ 12668 w 25336"/>
                  <a:gd name="connsiteY3" fmla="*/ 0 h 33528"/>
                  <a:gd name="connsiteX4" fmla="*/ 25336 w 25336"/>
                  <a:gd name="connsiteY4" fmla="*/ 16764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6" y="16764"/>
                    </a:moveTo>
                    <a:cubicBezTo>
                      <a:pt x="25336" y="26003"/>
                      <a:pt x="19621" y="33528"/>
                      <a:pt x="12668" y="33528"/>
                    </a:cubicBezTo>
                    <a:cubicBezTo>
                      <a:pt x="5715" y="33528"/>
                      <a:pt x="0" y="26003"/>
                      <a:pt x="0" y="16764"/>
                    </a:cubicBezTo>
                    <a:cubicBezTo>
                      <a:pt x="0" y="7525"/>
                      <a:pt x="5715" y="0"/>
                      <a:pt x="12668" y="0"/>
                    </a:cubicBezTo>
                    <a:cubicBezTo>
                      <a:pt x="19621" y="0"/>
                      <a:pt x="25336" y="7525"/>
                      <a:pt x="25336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E924D240-F706-40F4-91EA-28781F72BAD0}"/>
                  </a:ext>
                </a:extLst>
              </p:cNvPr>
              <p:cNvSpPr/>
              <p:nvPr/>
            </p:nvSpPr>
            <p:spPr>
              <a:xfrm>
                <a:off x="4871560" y="2448306"/>
                <a:ext cx="17716" cy="23431"/>
              </a:xfrm>
              <a:custGeom>
                <a:avLst/>
                <a:gdLst>
                  <a:gd name="connsiteX0" fmla="*/ 17716 w 17716"/>
                  <a:gd name="connsiteY0" fmla="*/ 11716 h 23431"/>
                  <a:gd name="connsiteX1" fmla="*/ 8858 w 17716"/>
                  <a:gd name="connsiteY1" fmla="*/ 23432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6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6" y="11716"/>
                    </a:moveTo>
                    <a:cubicBezTo>
                      <a:pt x="17716" y="18186"/>
                      <a:pt x="13751" y="23432"/>
                      <a:pt x="8858" y="23432"/>
                    </a:cubicBezTo>
                    <a:cubicBezTo>
                      <a:pt x="3966" y="23432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1" y="0"/>
                      <a:pt x="17716" y="5245"/>
                      <a:pt x="17716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17A66D12-07D4-467C-9CFD-0FE71C585EF9}"/>
                  </a:ext>
                </a:extLst>
              </p:cNvPr>
              <p:cNvSpPr/>
              <p:nvPr/>
            </p:nvSpPr>
            <p:spPr>
              <a:xfrm>
                <a:off x="4893182" y="2435352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1"/>
                      <a:pt x="13049" y="34481"/>
                    </a:cubicBezTo>
                    <a:cubicBezTo>
                      <a:pt x="5905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715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2D3F5120-F3ED-4625-BC0A-001546D3981B}"/>
                  </a:ext>
                </a:extLst>
              </p:cNvPr>
              <p:cNvSpPr/>
              <p:nvPr/>
            </p:nvSpPr>
            <p:spPr>
              <a:xfrm>
                <a:off x="4875466" y="2420874"/>
                <a:ext cx="14478" cy="19240"/>
              </a:xfrm>
              <a:custGeom>
                <a:avLst/>
                <a:gdLst>
                  <a:gd name="connsiteX0" fmla="*/ 14478 w 14478"/>
                  <a:gd name="connsiteY0" fmla="*/ 9620 h 19240"/>
                  <a:gd name="connsiteX1" fmla="*/ 7239 w 14478"/>
                  <a:gd name="connsiteY1" fmla="*/ 19241 h 19240"/>
                  <a:gd name="connsiteX2" fmla="*/ 0 w 14478"/>
                  <a:gd name="connsiteY2" fmla="*/ 9620 h 19240"/>
                  <a:gd name="connsiteX3" fmla="*/ 7239 w 14478"/>
                  <a:gd name="connsiteY3" fmla="*/ 0 h 19240"/>
                  <a:gd name="connsiteX4" fmla="*/ 14478 w 14478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8" h="19240">
                    <a:moveTo>
                      <a:pt x="14478" y="9620"/>
                    </a:moveTo>
                    <a:cubicBezTo>
                      <a:pt x="14478" y="14933"/>
                      <a:pt x="11237" y="19241"/>
                      <a:pt x="7239" y="19241"/>
                    </a:cubicBezTo>
                    <a:cubicBezTo>
                      <a:pt x="3241" y="19241"/>
                      <a:pt x="0" y="14933"/>
                      <a:pt x="0" y="9620"/>
                    </a:cubicBezTo>
                    <a:cubicBezTo>
                      <a:pt x="0" y="4307"/>
                      <a:pt x="3241" y="0"/>
                      <a:pt x="7239" y="0"/>
                    </a:cubicBezTo>
                    <a:cubicBezTo>
                      <a:pt x="11237" y="0"/>
                      <a:pt x="14478" y="4307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24462627-969F-468F-86B7-9016B1566F7A}"/>
                  </a:ext>
                </a:extLst>
              </p:cNvPr>
              <p:cNvSpPr/>
              <p:nvPr/>
            </p:nvSpPr>
            <p:spPr>
              <a:xfrm>
                <a:off x="4858320" y="2406014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477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382" y="0"/>
                      <a:pt x="10858" y="3239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3EFF0711-4673-4A15-8AA4-10877BF27022}"/>
                  </a:ext>
                </a:extLst>
              </p:cNvPr>
              <p:cNvSpPr/>
              <p:nvPr/>
            </p:nvSpPr>
            <p:spPr>
              <a:xfrm>
                <a:off x="4900135" y="2408110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9"/>
                      <a:pt x="2381" y="0"/>
                      <a:pt x="5429" y="0"/>
                    </a:cubicBezTo>
                    <a:cubicBezTo>
                      <a:pt x="8477" y="0"/>
                      <a:pt x="10858" y="3239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139A500E-5C88-429C-A97F-C8B119D68172}"/>
                  </a:ext>
                </a:extLst>
              </p:cNvPr>
              <p:cNvSpPr/>
              <p:nvPr/>
            </p:nvSpPr>
            <p:spPr>
              <a:xfrm>
                <a:off x="4855463" y="2462022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476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143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2BFA6EA-D0E2-4A81-9E95-931F255820D8}"/>
                </a:ext>
              </a:extLst>
            </p:cNvPr>
            <p:cNvSpPr/>
            <p:nvPr/>
          </p:nvSpPr>
          <p:spPr>
            <a:xfrm>
              <a:off x="4846862" y="2385134"/>
              <a:ext cx="61050" cy="59719"/>
            </a:xfrm>
            <a:custGeom>
              <a:avLst/>
              <a:gdLst>
                <a:gd name="connsiteX0" fmla="*/ 13840 w 61050"/>
                <a:gd name="connsiteY0" fmla="*/ 13070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70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70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269" y="6307"/>
                  </a:cubicBezTo>
                  <a:cubicBezTo>
                    <a:pt x="19840" y="8212"/>
                    <a:pt x="16602" y="10403"/>
                    <a:pt x="13840" y="1307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C342D2DB-40D7-439E-B3D8-CDD7661DB222}"/>
                </a:ext>
              </a:extLst>
            </p:cNvPr>
            <p:cNvSpPr/>
            <p:nvPr/>
          </p:nvSpPr>
          <p:spPr>
            <a:xfrm>
              <a:off x="4835556" y="2408872"/>
              <a:ext cx="111628" cy="85894"/>
            </a:xfrm>
            <a:custGeom>
              <a:avLst/>
              <a:gdLst>
                <a:gd name="connsiteX0" fmla="*/ 72485 w 111628"/>
                <a:gd name="connsiteY0" fmla="*/ 83820 h 85894"/>
                <a:gd name="connsiteX1" fmla="*/ 26384 w 111628"/>
                <a:gd name="connsiteY1" fmla="*/ 77438 h 85894"/>
                <a:gd name="connsiteX2" fmla="*/ 0 w 111628"/>
                <a:gd name="connsiteY2" fmla="*/ 43434 h 85894"/>
                <a:gd name="connsiteX3" fmla="*/ 33719 w 111628"/>
                <a:gd name="connsiteY3" fmla="*/ 71247 h 85894"/>
                <a:gd name="connsiteX4" fmla="*/ 79058 w 111628"/>
                <a:gd name="connsiteY4" fmla="*/ 67627 h 85894"/>
                <a:gd name="connsiteX5" fmla="*/ 103632 w 111628"/>
                <a:gd name="connsiteY5" fmla="*/ 34957 h 85894"/>
                <a:gd name="connsiteX6" fmla="*/ 107252 w 111628"/>
                <a:gd name="connsiteY6" fmla="*/ 15240 h 85894"/>
                <a:gd name="connsiteX7" fmla="*/ 106966 w 111628"/>
                <a:gd name="connsiteY7" fmla="*/ 0 h 85894"/>
                <a:gd name="connsiteX8" fmla="*/ 107252 w 111628"/>
                <a:gd name="connsiteY8" fmla="*/ 571 h 85894"/>
                <a:gd name="connsiteX9" fmla="*/ 72485 w 111628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28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2" y="66389"/>
                    <a:pt x="33719" y="71247"/>
                  </a:cubicBezTo>
                  <a:cubicBezTo>
                    <a:pt x="48482" y="76390"/>
                    <a:pt x="65627" y="75628"/>
                    <a:pt x="79058" y="67627"/>
                  </a:cubicBezTo>
                  <a:cubicBezTo>
                    <a:pt x="91059" y="60484"/>
                    <a:pt x="99441" y="48196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444" y="30480"/>
                    <a:pt x="105632" y="74295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08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2026856" y="828100"/>
            <a:ext cx="184118" cy="199072"/>
            <a:chOff x="8113775" y="4118514"/>
            <a:chExt cx="184118" cy="199072"/>
          </a:xfrm>
        </p:grpSpPr>
        <p:grpSp>
          <p:nvGrpSpPr>
            <p:cNvPr id="209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8113775" y="4118514"/>
              <a:ext cx="184118" cy="199072"/>
              <a:chOff x="8113775" y="4118514"/>
              <a:chExt cx="184118" cy="199072"/>
            </a:xfrm>
            <a:solidFill>
              <a:srgbClr val="E54545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5FBAB32C-1A13-4F4A-81A4-02BBE66F6820}"/>
                  </a:ext>
                </a:extLst>
              </p:cNvPr>
              <p:cNvSpPr/>
              <p:nvPr/>
            </p:nvSpPr>
            <p:spPr>
              <a:xfrm>
                <a:off x="8145609" y="4159323"/>
                <a:ext cx="114222" cy="117380"/>
              </a:xfrm>
              <a:custGeom>
                <a:avLst/>
                <a:gdLst>
                  <a:gd name="connsiteX0" fmla="*/ 75132 w 114222"/>
                  <a:gd name="connsiteY0" fmla="*/ 115306 h 117380"/>
                  <a:gd name="connsiteX1" fmla="*/ 29031 w 114222"/>
                  <a:gd name="connsiteY1" fmla="*/ 108924 h 117380"/>
                  <a:gd name="connsiteX2" fmla="*/ 2646 w 114222"/>
                  <a:gd name="connsiteY2" fmla="*/ 74920 h 117380"/>
                  <a:gd name="connsiteX3" fmla="*/ 646 w 114222"/>
                  <a:gd name="connsiteY3" fmla="*/ 49202 h 117380"/>
                  <a:gd name="connsiteX4" fmla="*/ 10361 w 114222"/>
                  <a:gd name="connsiteY4" fmla="*/ 25390 h 117380"/>
                  <a:gd name="connsiteX5" fmla="*/ 28268 w 114222"/>
                  <a:gd name="connsiteY5" fmla="*/ 8721 h 117380"/>
                  <a:gd name="connsiteX6" fmla="*/ 109612 w 114222"/>
                  <a:gd name="connsiteY6" fmla="*/ 31676 h 117380"/>
                  <a:gd name="connsiteX7" fmla="*/ 109898 w 114222"/>
                  <a:gd name="connsiteY7" fmla="*/ 32248 h 117380"/>
                  <a:gd name="connsiteX8" fmla="*/ 75132 w 114222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22" h="117380">
                    <a:moveTo>
                      <a:pt x="75132" y="115306"/>
                    </a:moveTo>
                    <a:cubicBezTo>
                      <a:pt x="59701" y="119687"/>
                      <a:pt x="42747" y="116925"/>
                      <a:pt x="29031" y="108924"/>
                    </a:cubicBezTo>
                    <a:cubicBezTo>
                      <a:pt x="16362" y="101495"/>
                      <a:pt x="6933" y="89017"/>
                      <a:pt x="2646" y="74920"/>
                    </a:cubicBezTo>
                    <a:cubicBezTo>
                      <a:pt x="75" y="66633"/>
                      <a:pt x="-688" y="57775"/>
                      <a:pt x="646" y="49202"/>
                    </a:cubicBezTo>
                    <a:cubicBezTo>
                      <a:pt x="1980" y="40630"/>
                      <a:pt x="5409" y="32438"/>
                      <a:pt x="10361" y="25390"/>
                    </a:cubicBezTo>
                    <a:cubicBezTo>
                      <a:pt x="15029" y="18627"/>
                      <a:pt x="21220" y="12912"/>
                      <a:pt x="28268" y="8721"/>
                    </a:cubicBezTo>
                    <a:cubicBezTo>
                      <a:pt x="56558" y="-8424"/>
                      <a:pt x="96182" y="-42"/>
                      <a:pt x="109612" y="31676"/>
                    </a:cubicBezTo>
                    <a:cubicBezTo>
                      <a:pt x="109707" y="31867"/>
                      <a:pt x="109802" y="32058"/>
                      <a:pt x="109898" y="32248"/>
                    </a:cubicBezTo>
                    <a:cubicBezTo>
                      <a:pt x="121994" y="62061"/>
                      <a:pt x="108183" y="105876"/>
                      <a:pt x="75132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A301B187-2811-4EB5-AEE2-4D6C6832ABF0}"/>
                  </a:ext>
                </a:extLst>
              </p:cNvPr>
              <p:cNvSpPr/>
              <p:nvPr/>
            </p:nvSpPr>
            <p:spPr>
              <a:xfrm>
                <a:off x="8201405" y="4118514"/>
                <a:ext cx="13525" cy="46767"/>
              </a:xfrm>
              <a:custGeom>
                <a:avLst/>
                <a:gdLst>
                  <a:gd name="connsiteX0" fmla="*/ 0 w 13525"/>
                  <a:gd name="connsiteY0" fmla="*/ 45625 h 46767"/>
                  <a:gd name="connsiteX1" fmla="*/ 11525 w 13525"/>
                  <a:gd name="connsiteY1" fmla="*/ 0 h 46767"/>
                  <a:gd name="connsiteX2" fmla="*/ 13525 w 13525"/>
                  <a:gd name="connsiteY2" fmla="*/ 46767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5" y="4676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3D21B238-B2DA-46DE-8946-0179119E243F}"/>
                  </a:ext>
                </a:extLst>
              </p:cNvPr>
              <p:cNvSpPr/>
              <p:nvPr/>
            </p:nvSpPr>
            <p:spPr>
              <a:xfrm>
                <a:off x="8252459" y="4178046"/>
                <a:ext cx="45434" cy="24764"/>
              </a:xfrm>
              <a:custGeom>
                <a:avLst/>
                <a:gdLst>
                  <a:gd name="connsiteX0" fmla="*/ 0 w 45434"/>
                  <a:gd name="connsiteY0" fmla="*/ 12478 h 24764"/>
                  <a:gd name="connsiteX1" fmla="*/ 45434 w 45434"/>
                  <a:gd name="connsiteY1" fmla="*/ 0 h 24764"/>
                  <a:gd name="connsiteX2" fmla="*/ 5715 w 45434"/>
                  <a:gd name="connsiteY2" fmla="*/ 2476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4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099353FF-3272-4796-85D3-1D05E913331E}"/>
                  </a:ext>
                </a:extLst>
              </p:cNvPr>
              <p:cNvSpPr/>
              <p:nvPr/>
            </p:nvSpPr>
            <p:spPr>
              <a:xfrm>
                <a:off x="8239219" y="4240910"/>
                <a:ext cx="41147" cy="33432"/>
              </a:xfrm>
              <a:custGeom>
                <a:avLst/>
                <a:gdLst>
                  <a:gd name="connsiteX0" fmla="*/ 7906 w 41147"/>
                  <a:gd name="connsiteY0" fmla="*/ 0 h 33432"/>
                  <a:gd name="connsiteX1" fmla="*/ 41148 w 41147"/>
                  <a:gd name="connsiteY1" fmla="*/ 33433 h 33432"/>
                  <a:gd name="connsiteX2" fmla="*/ 0 w 41147"/>
                  <a:gd name="connsiteY2" fmla="*/ 11144 h 3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7" h="33432">
                    <a:moveTo>
                      <a:pt x="7906" y="0"/>
                    </a:moveTo>
                    <a:lnTo>
                      <a:pt x="41148" y="33433"/>
                    </a:lnTo>
                    <a:lnTo>
                      <a:pt x="0" y="1114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CD29219D-B6DB-4CEA-BD8C-A456A5298E05}"/>
                  </a:ext>
                </a:extLst>
              </p:cNvPr>
              <p:cNvSpPr/>
              <p:nvPr/>
            </p:nvSpPr>
            <p:spPr>
              <a:xfrm>
                <a:off x="8193595" y="4270819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5BE2DFA1-3D4F-4EBE-A33B-052A53C6201E}"/>
                  </a:ext>
                </a:extLst>
              </p:cNvPr>
              <p:cNvSpPr/>
              <p:nvPr/>
            </p:nvSpPr>
            <p:spPr>
              <a:xfrm>
                <a:off x="8113775" y="4233767"/>
                <a:ext cx="45720" cy="23907"/>
              </a:xfrm>
              <a:custGeom>
                <a:avLst/>
                <a:gdLst>
                  <a:gd name="connsiteX0" fmla="*/ 45720 w 45720"/>
                  <a:gd name="connsiteY0" fmla="*/ 12478 h 23907"/>
                  <a:gd name="connsiteX1" fmla="*/ 0 w 45720"/>
                  <a:gd name="connsiteY1" fmla="*/ 23908 h 23907"/>
                  <a:gd name="connsiteX2" fmla="*/ 40291 w 45720"/>
                  <a:gd name="connsiteY2" fmla="*/ 0 h 2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20" h="23907">
                    <a:moveTo>
                      <a:pt x="45720" y="12478"/>
                    </a:moveTo>
                    <a:lnTo>
                      <a:pt x="0" y="23908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CF34CE9-AE11-484F-BD1F-58048B8CEC1C}"/>
                  </a:ext>
                </a:extLst>
              </p:cNvPr>
              <p:cNvSpPr/>
              <p:nvPr/>
            </p:nvSpPr>
            <p:spPr>
              <a:xfrm>
                <a:off x="8121967" y="4159091"/>
                <a:ext cx="40671" cy="34099"/>
              </a:xfrm>
              <a:custGeom>
                <a:avLst/>
                <a:gdLst>
                  <a:gd name="connsiteX0" fmla="*/ 32480 w 40671"/>
                  <a:gd name="connsiteY0" fmla="*/ 34100 h 34099"/>
                  <a:gd name="connsiteX1" fmla="*/ 0 w 40671"/>
                  <a:gd name="connsiteY1" fmla="*/ 0 h 34099"/>
                  <a:gd name="connsiteX2" fmla="*/ 40672 w 40671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1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672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35CA3D7-A1A8-4AC8-819E-9D58E3230E56}"/>
                  </a:ext>
                </a:extLst>
              </p:cNvPr>
              <p:cNvSpPr/>
              <p:nvPr/>
            </p:nvSpPr>
            <p:spPr>
              <a:xfrm>
                <a:off x="8176450" y="4143375"/>
                <a:ext cx="12858" cy="27432"/>
              </a:xfrm>
              <a:custGeom>
                <a:avLst/>
                <a:gdLst>
                  <a:gd name="connsiteX0" fmla="*/ 3048 w 12858"/>
                  <a:gd name="connsiteY0" fmla="*/ 27432 h 27432"/>
                  <a:gd name="connsiteX1" fmla="*/ 0 w 12858"/>
                  <a:gd name="connsiteY1" fmla="*/ 0 h 27432"/>
                  <a:gd name="connsiteX2" fmla="*/ 12859 w 12858"/>
                  <a:gd name="connsiteY2" fmla="*/ 22955 h 2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432">
                    <a:moveTo>
                      <a:pt x="3048" y="27432"/>
                    </a:moveTo>
                    <a:lnTo>
                      <a:pt x="0" y="0"/>
                    </a:lnTo>
                    <a:lnTo>
                      <a:pt x="12859" y="2295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41D1FD46-68CE-4673-8DD6-2380D305D3B6}"/>
                  </a:ext>
                </a:extLst>
              </p:cNvPr>
              <p:cNvSpPr/>
              <p:nvPr/>
            </p:nvSpPr>
            <p:spPr>
              <a:xfrm>
                <a:off x="8220931" y="4143946"/>
                <a:ext cx="16668" cy="25526"/>
              </a:xfrm>
              <a:custGeom>
                <a:avLst/>
                <a:gdLst>
                  <a:gd name="connsiteX0" fmla="*/ 0 w 16668"/>
                  <a:gd name="connsiteY0" fmla="*/ 22098 h 25526"/>
                  <a:gd name="connsiteX1" fmla="*/ 16669 w 16668"/>
                  <a:gd name="connsiteY1" fmla="*/ 0 h 25526"/>
                  <a:gd name="connsiteX2" fmla="*/ 10192 w 16668"/>
                  <a:gd name="connsiteY2" fmla="*/ 25527 h 2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" h="25526">
                    <a:moveTo>
                      <a:pt x="0" y="22098"/>
                    </a:moveTo>
                    <a:lnTo>
                      <a:pt x="16669" y="0"/>
                    </a:lnTo>
                    <a:lnTo>
                      <a:pt x="10192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DBBC80FD-DB5A-406E-AED6-C1B75AEB2301}"/>
                  </a:ext>
                </a:extLst>
              </p:cNvPr>
              <p:cNvSpPr/>
              <p:nvPr/>
            </p:nvSpPr>
            <p:spPr>
              <a:xfrm>
                <a:off x="8247982" y="4192238"/>
                <a:ext cx="27241" cy="14192"/>
              </a:xfrm>
              <a:custGeom>
                <a:avLst/>
                <a:gdLst>
                  <a:gd name="connsiteX0" fmla="*/ 0 w 27241"/>
                  <a:gd name="connsiteY0" fmla="*/ 4667 h 14192"/>
                  <a:gd name="connsiteX1" fmla="*/ 27242 w 27241"/>
                  <a:gd name="connsiteY1" fmla="*/ 0 h 14192"/>
                  <a:gd name="connsiteX2" fmla="*/ 4953 w 27241"/>
                  <a:gd name="connsiteY2" fmla="*/ 14192 h 1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192">
                    <a:moveTo>
                      <a:pt x="0" y="4667"/>
                    </a:moveTo>
                    <a:lnTo>
                      <a:pt x="27242" y="0"/>
                    </a:lnTo>
                    <a:lnTo>
                      <a:pt x="4953" y="1419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F0B2D849-7B29-49D0-89AA-06E1456C6D42}"/>
                  </a:ext>
                </a:extLst>
              </p:cNvPr>
              <p:cNvSpPr/>
              <p:nvPr/>
            </p:nvSpPr>
            <p:spPr>
              <a:xfrm>
                <a:off x="8253030" y="4221099"/>
                <a:ext cx="25812" cy="15335"/>
              </a:xfrm>
              <a:custGeom>
                <a:avLst/>
                <a:gdLst>
                  <a:gd name="connsiteX0" fmla="*/ 2858 w 25812"/>
                  <a:gd name="connsiteY0" fmla="*/ 0 h 15335"/>
                  <a:gd name="connsiteX1" fmla="*/ 25813 w 25812"/>
                  <a:gd name="connsiteY1" fmla="*/ 15335 h 15335"/>
                  <a:gd name="connsiteX2" fmla="*/ 0 w 25812"/>
                  <a:gd name="connsiteY2" fmla="*/ 10287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812" h="15335">
                    <a:moveTo>
                      <a:pt x="2858" y="0"/>
                    </a:moveTo>
                    <a:lnTo>
                      <a:pt x="25813" y="15335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609CFE53-5801-4FC1-8F0F-5899F613BA42}"/>
                  </a:ext>
                </a:extLst>
              </p:cNvPr>
              <p:cNvSpPr/>
              <p:nvPr/>
            </p:nvSpPr>
            <p:spPr>
              <a:xfrm>
                <a:off x="8222836" y="4264342"/>
                <a:ext cx="15335" cy="26955"/>
              </a:xfrm>
              <a:custGeom>
                <a:avLst/>
                <a:gdLst>
                  <a:gd name="connsiteX0" fmla="*/ 9144 w 15335"/>
                  <a:gd name="connsiteY0" fmla="*/ 0 h 26955"/>
                  <a:gd name="connsiteX1" fmla="*/ 15335 w 15335"/>
                  <a:gd name="connsiteY1" fmla="*/ 26956 h 26955"/>
                  <a:gd name="connsiteX2" fmla="*/ 0 w 15335"/>
                  <a:gd name="connsiteY2" fmla="*/ 5524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35" h="26955">
                    <a:moveTo>
                      <a:pt x="9144" y="0"/>
                    </a:moveTo>
                    <a:lnTo>
                      <a:pt x="15335" y="26956"/>
                    </a:lnTo>
                    <a:lnTo>
                      <a:pt x="0" y="5524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49483019-511F-41DE-99B8-9131B856CE42}"/>
                  </a:ext>
                </a:extLst>
              </p:cNvPr>
              <p:cNvSpPr/>
              <p:nvPr/>
            </p:nvSpPr>
            <p:spPr>
              <a:xfrm>
                <a:off x="8170258" y="4264723"/>
                <a:ext cx="13906" cy="26193"/>
              </a:xfrm>
              <a:custGeom>
                <a:avLst/>
                <a:gdLst>
                  <a:gd name="connsiteX0" fmla="*/ 13907 w 13906"/>
                  <a:gd name="connsiteY0" fmla="*/ 2286 h 26193"/>
                  <a:gd name="connsiteX1" fmla="*/ 0 w 13906"/>
                  <a:gd name="connsiteY1" fmla="*/ 26194 h 26193"/>
                  <a:gd name="connsiteX2" fmla="*/ 3429 w 13906"/>
                  <a:gd name="connsiteY2" fmla="*/ 0 h 2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193">
                    <a:moveTo>
                      <a:pt x="13907" y="2286"/>
                    </a:moveTo>
                    <a:lnTo>
                      <a:pt x="0" y="26194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D121CCF6-B62E-4AE6-8A05-B639729D6E3E}"/>
                  </a:ext>
                </a:extLst>
              </p:cNvPr>
              <p:cNvSpPr/>
              <p:nvPr/>
            </p:nvSpPr>
            <p:spPr>
              <a:xfrm>
                <a:off x="8123300" y="4223480"/>
                <a:ext cx="27622" cy="10286"/>
              </a:xfrm>
              <a:custGeom>
                <a:avLst/>
                <a:gdLst>
                  <a:gd name="connsiteX0" fmla="*/ 27622 w 27622"/>
                  <a:gd name="connsiteY0" fmla="*/ 10287 h 10286"/>
                  <a:gd name="connsiteX1" fmla="*/ 0 w 27622"/>
                  <a:gd name="connsiteY1" fmla="*/ 9049 h 10286"/>
                  <a:gd name="connsiteX2" fmla="*/ 24765 w 27622"/>
                  <a:gd name="connsiteY2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6">
                    <a:moveTo>
                      <a:pt x="27622" y="10287"/>
                    </a:moveTo>
                    <a:lnTo>
                      <a:pt x="0" y="9049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B7B249A9-19A0-4C76-956C-3E3F459D151E}"/>
                  </a:ext>
                </a:extLst>
              </p:cNvPr>
              <p:cNvSpPr/>
              <p:nvPr/>
            </p:nvSpPr>
            <p:spPr>
              <a:xfrm>
                <a:off x="8125872" y="4197286"/>
                <a:ext cx="26289" cy="12477"/>
              </a:xfrm>
              <a:custGeom>
                <a:avLst/>
                <a:gdLst>
                  <a:gd name="connsiteX0" fmla="*/ 24575 w 26289"/>
                  <a:gd name="connsiteY0" fmla="*/ 12478 h 12477"/>
                  <a:gd name="connsiteX1" fmla="*/ 0 w 26289"/>
                  <a:gd name="connsiteY1" fmla="*/ 0 h 12477"/>
                  <a:gd name="connsiteX2" fmla="*/ 26289 w 26289"/>
                  <a:gd name="connsiteY2" fmla="*/ 1905 h 1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477">
                    <a:moveTo>
                      <a:pt x="24575" y="12478"/>
                    </a:moveTo>
                    <a:lnTo>
                      <a:pt x="0" y="0"/>
                    </a:lnTo>
                    <a:lnTo>
                      <a:pt x="26289" y="190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25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8158828" y="4188047"/>
              <a:ext cx="73056" cy="70199"/>
              <a:chOff x="8158828" y="4188047"/>
              <a:chExt cx="73056" cy="70199"/>
            </a:xfrm>
            <a:solidFill>
              <a:srgbClr val="E54545"/>
            </a:solidFill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41C061E4-96DE-47EE-97AF-F5B5AE1A1928}"/>
                  </a:ext>
                </a:extLst>
              </p:cNvPr>
              <p:cNvSpPr/>
              <p:nvPr/>
            </p:nvSpPr>
            <p:spPr>
              <a:xfrm>
                <a:off x="8158828" y="4206716"/>
                <a:ext cx="25336" cy="33528"/>
              </a:xfrm>
              <a:custGeom>
                <a:avLst/>
                <a:gdLst>
                  <a:gd name="connsiteX0" fmla="*/ 25337 w 25336"/>
                  <a:gd name="connsiteY0" fmla="*/ 16764 h 33528"/>
                  <a:gd name="connsiteX1" fmla="*/ 12668 w 25336"/>
                  <a:gd name="connsiteY1" fmla="*/ 33528 h 33528"/>
                  <a:gd name="connsiteX2" fmla="*/ 0 w 25336"/>
                  <a:gd name="connsiteY2" fmla="*/ 16764 h 33528"/>
                  <a:gd name="connsiteX3" fmla="*/ 12668 w 25336"/>
                  <a:gd name="connsiteY3" fmla="*/ 0 h 33528"/>
                  <a:gd name="connsiteX4" fmla="*/ 25337 w 25336"/>
                  <a:gd name="connsiteY4" fmla="*/ 16764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7" y="16764"/>
                    </a:moveTo>
                    <a:cubicBezTo>
                      <a:pt x="25337" y="26003"/>
                      <a:pt x="19621" y="33528"/>
                      <a:pt x="12668" y="33528"/>
                    </a:cubicBezTo>
                    <a:cubicBezTo>
                      <a:pt x="5620" y="33528"/>
                      <a:pt x="0" y="26003"/>
                      <a:pt x="0" y="16764"/>
                    </a:cubicBezTo>
                    <a:cubicBezTo>
                      <a:pt x="0" y="7525"/>
                      <a:pt x="5715" y="0"/>
                      <a:pt x="12668" y="0"/>
                    </a:cubicBezTo>
                    <a:cubicBezTo>
                      <a:pt x="19717" y="0"/>
                      <a:pt x="25337" y="7429"/>
                      <a:pt x="25337" y="1676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FD86B253-960D-4B2D-98EE-ADFB17718422}"/>
                  </a:ext>
                </a:extLst>
              </p:cNvPr>
              <p:cNvSpPr/>
              <p:nvPr/>
            </p:nvSpPr>
            <p:spPr>
              <a:xfrm>
                <a:off x="8184165" y="4230338"/>
                <a:ext cx="17716" cy="23431"/>
              </a:xfrm>
              <a:custGeom>
                <a:avLst/>
                <a:gdLst>
                  <a:gd name="connsiteX0" fmla="*/ 17716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6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6" y="11716"/>
                    </a:moveTo>
                    <a:cubicBezTo>
                      <a:pt x="17716" y="18186"/>
                      <a:pt x="13750" y="23431"/>
                      <a:pt x="8858" y="23431"/>
                    </a:cubicBezTo>
                    <a:cubicBezTo>
                      <a:pt x="3966" y="23431"/>
                      <a:pt x="0" y="18186"/>
                      <a:pt x="0" y="11716"/>
                    </a:cubicBezTo>
                    <a:cubicBezTo>
                      <a:pt x="0" y="5245"/>
                      <a:pt x="3966" y="0"/>
                      <a:pt x="8858" y="0"/>
                    </a:cubicBezTo>
                    <a:cubicBezTo>
                      <a:pt x="13750" y="0"/>
                      <a:pt x="17716" y="5245"/>
                      <a:pt x="17716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96F459AA-7938-4478-B437-1F9A6115E071}"/>
                  </a:ext>
                </a:extLst>
              </p:cNvPr>
              <p:cNvSpPr/>
              <p:nvPr/>
            </p:nvSpPr>
            <p:spPr>
              <a:xfrm>
                <a:off x="8205787" y="4217289"/>
                <a:ext cx="26098" cy="34480"/>
              </a:xfrm>
              <a:custGeom>
                <a:avLst/>
                <a:gdLst>
                  <a:gd name="connsiteX0" fmla="*/ 26098 w 26098"/>
                  <a:gd name="connsiteY0" fmla="*/ 17240 h 34480"/>
                  <a:gd name="connsiteX1" fmla="*/ 13049 w 26098"/>
                  <a:gd name="connsiteY1" fmla="*/ 34480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8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8" y="17240"/>
                    </a:moveTo>
                    <a:cubicBezTo>
                      <a:pt x="26098" y="26765"/>
                      <a:pt x="20288" y="34480"/>
                      <a:pt x="13049" y="34480"/>
                    </a:cubicBezTo>
                    <a:cubicBezTo>
                      <a:pt x="5810" y="34480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0"/>
                      <a:pt x="26098" y="7810"/>
                      <a:pt x="26098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F91361FE-B658-40DD-85DF-2CEA73E78B48}"/>
                  </a:ext>
                </a:extLst>
              </p:cNvPr>
              <p:cNvSpPr/>
              <p:nvPr/>
            </p:nvSpPr>
            <p:spPr>
              <a:xfrm>
                <a:off x="8188165" y="4202810"/>
                <a:ext cx="14478" cy="19240"/>
              </a:xfrm>
              <a:custGeom>
                <a:avLst/>
                <a:gdLst>
                  <a:gd name="connsiteX0" fmla="*/ 14478 w 14478"/>
                  <a:gd name="connsiteY0" fmla="*/ 9620 h 19240"/>
                  <a:gd name="connsiteX1" fmla="*/ 7239 w 14478"/>
                  <a:gd name="connsiteY1" fmla="*/ 19241 h 19240"/>
                  <a:gd name="connsiteX2" fmla="*/ 0 w 14478"/>
                  <a:gd name="connsiteY2" fmla="*/ 9620 h 19240"/>
                  <a:gd name="connsiteX3" fmla="*/ 7239 w 14478"/>
                  <a:gd name="connsiteY3" fmla="*/ 0 h 19240"/>
                  <a:gd name="connsiteX4" fmla="*/ 14478 w 14478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8" h="19240">
                    <a:moveTo>
                      <a:pt x="14478" y="9620"/>
                    </a:moveTo>
                    <a:cubicBezTo>
                      <a:pt x="14478" y="14954"/>
                      <a:pt x="11239" y="19241"/>
                      <a:pt x="7239" y="19241"/>
                    </a:cubicBezTo>
                    <a:cubicBezTo>
                      <a:pt x="3238" y="19241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0"/>
                      <a:pt x="14478" y="4382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0EC47A61-D464-4F20-8438-3D87230B3971}"/>
                  </a:ext>
                </a:extLst>
              </p:cNvPr>
              <p:cNvSpPr/>
              <p:nvPr/>
            </p:nvSpPr>
            <p:spPr>
              <a:xfrm>
                <a:off x="8170925" y="4188047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477" y="0"/>
                      <a:pt x="10859" y="3143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E37FF61E-AADE-484B-B75F-BF6E2599DE0B}"/>
                  </a:ext>
                </a:extLst>
              </p:cNvPr>
              <p:cNvSpPr/>
              <p:nvPr/>
            </p:nvSpPr>
            <p:spPr>
              <a:xfrm>
                <a:off x="8212835" y="4190140"/>
                <a:ext cx="10858" cy="14289"/>
              </a:xfrm>
              <a:custGeom>
                <a:avLst/>
                <a:gdLst>
                  <a:gd name="connsiteX0" fmla="*/ 10859 w 10858"/>
                  <a:gd name="connsiteY0" fmla="*/ 7146 h 14289"/>
                  <a:gd name="connsiteX1" fmla="*/ 5429 w 10858"/>
                  <a:gd name="connsiteY1" fmla="*/ 14290 h 14289"/>
                  <a:gd name="connsiteX2" fmla="*/ 0 w 10858"/>
                  <a:gd name="connsiteY2" fmla="*/ 7146 h 14289"/>
                  <a:gd name="connsiteX3" fmla="*/ 5429 w 10858"/>
                  <a:gd name="connsiteY3" fmla="*/ 2 h 14289"/>
                  <a:gd name="connsiteX4" fmla="*/ 10859 w 10858"/>
                  <a:gd name="connsiteY4" fmla="*/ 7146 h 1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9">
                    <a:moveTo>
                      <a:pt x="10859" y="7146"/>
                    </a:moveTo>
                    <a:cubicBezTo>
                      <a:pt x="10859" y="11146"/>
                      <a:pt x="8477" y="14290"/>
                      <a:pt x="5429" y="14290"/>
                    </a:cubicBezTo>
                    <a:cubicBezTo>
                      <a:pt x="2477" y="14290"/>
                      <a:pt x="0" y="11051"/>
                      <a:pt x="0" y="7146"/>
                    </a:cubicBezTo>
                    <a:cubicBezTo>
                      <a:pt x="0" y="3145"/>
                      <a:pt x="2381" y="2"/>
                      <a:pt x="5429" y="2"/>
                    </a:cubicBezTo>
                    <a:cubicBezTo>
                      <a:pt x="8382" y="-93"/>
                      <a:pt x="10859" y="3145"/>
                      <a:pt x="10859" y="714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D58FBC3C-A484-4508-A047-A2DB17D6EA17}"/>
                  </a:ext>
                </a:extLst>
              </p:cNvPr>
              <p:cNvSpPr/>
              <p:nvPr/>
            </p:nvSpPr>
            <p:spPr>
              <a:xfrm>
                <a:off x="8168163" y="4243958"/>
                <a:ext cx="10858" cy="14287"/>
              </a:xfrm>
              <a:custGeom>
                <a:avLst/>
                <a:gdLst>
                  <a:gd name="connsiteX0" fmla="*/ 10859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9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9" y="7144"/>
                    </a:moveTo>
                    <a:cubicBezTo>
                      <a:pt x="10859" y="11144"/>
                      <a:pt x="8477" y="14288"/>
                      <a:pt x="5429" y="14288"/>
                    </a:cubicBezTo>
                    <a:cubicBezTo>
                      <a:pt x="2477" y="14288"/>
                      <a:pt x="0" y="11049"/>
                      <a:pt x="0" y="7144"/>
                    </a:cubicBezTo>
                    <a:cubicBezTo>
                      <a:pt x="0" y="3238"/>
                      <a:pt x="2381" y="0"/>
                      <a:pt x="5429" y="0"/>
                    </a:cubicBezTo>
                    <a:cubicBezTo>
                      <a:pt x="8382" y="0"/>
                      <a:pt x="10859" y="3238"/>
                      <a:pt x="10859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681D81A9-7DC0-483B-9D05-7D1F09A512BD}"/>
                </a:ext>
              </a:extLst>
            </p:cNvPr>
            <p:cNvSpPr/>
            <p:nvPr/>
          </p:nvSpPr>
          <p:spPr>
            <a:xfrm>
              <a:off x="8159467" y="4167072"/>
              <a:ext cx="61050" cy="59719"/>
            </a:xfrm>
            <a:custGeom>
              <a:avLst/>
              <a:gdLst>
                <a:gd name="connsiteX0" fmla="*/ 13840 w 61050"/>
                <a:gd name="connsiteY0" fmla="*/ 13069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9 w 61050"/>
                <a:gd name="connsiteY6" fmla="*/ 36882 h 59719"/>
                <a:gd name="connsiteX7" fmla="*/ 57750 w 61050"/>
                <a:gd name="connsiteY7" fmla="*/ 25738 h 59719"/>
                <a:gd name="connsiteX8" fmla="*/ 57559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3069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3069"/>
                  </a:moveTo>
                  <a:cubicBezTo>
                    <a:pt x="6982" y="19451"/>
                    <a:pt x="2314" y="28119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6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9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59" y="6402"/>
                  </a:cubicBezTo>
                  <a:cubicBezTo>
                    <a:pt x="54797" y="3068"/>
                    <a:pt x="50797" y="877"/>
                    <a:pt x="46415" y="211"/>
                  </a:cubicBezTo>
                  <a:cubicBezTo>
                    <a:pt x="38890" y="-932"/>
                    <a:pt x="29842" y="2782"/>
                    <a:pt x="23269" y="6307"/>
                  </a:cubicBezTo>
                  <a:cubicBezTo>
                    <a:pt x="19840" y="8212"/>
                    <a:pt x="16697" y="10498"/>
                    <a:pt x="13840" y="13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4A1A99F-3275-4B44-920C-A7BCCB157ADA}"/>
                </a:ext>
              </a:extLst>
            </p:cNvPr>
            <p:cNvSpPr/>
            <p:nvPr/>
          </p:nvSpPr>
          <p:spPr>
            <a:xfrm>
              <a:off x="8148255" y="4190809"/>
              <a:ext cx="111576" cy="85893"/>
            </a:xfrm>
            <a:custGeom>
              <a:avLst/>
              <a:gdLst>
                <a:gd name="connsiteX0" fmla="*/ 72485 w 111576"/>
                <a:gd name="connsiteY0" fmla="*/ 83820 h 85893"/>
                <a:gd name="connsiteX1" fmla="*/ 26384 w 111576"/>
                <a:gd name="connsiteY1" fmla="*/ 77438 h 85893"/>
                <a:gd name="connsiteX2" fmla="*/ 0 w 111576"/>
                <a:gd name="connsiteY2" fmla="*/ 43434 h 85893"/>
                <a:gd name="connsiteX3" fmla="*/ 33719 w 111576"/>
                <a:gd name="connsiteY3" fmla="*/ 71247 h 85893"/>
                <a:gd name="connsiteX4" fmla="*/ 79058 w 111576"/>
                <a:gd name="connsiteY4" fmla="*/ 67627 h 85893"/>
                <a:gd name="connsiteX5" fmla="*/ 103632 w 111576"/>
                <a:gd name="connsiteY5" fmla="*/ 34957 h 85893"/>
                <a:gd name="connsiteX6" fmla="*/ 107252 w 111576"/>
                <a:gd name="connsiteY6" fmla="*/ 15240 h 85893"/>
                <a:gd name="connsiteX7" fmla="*/ 106966 w 111576"/>
                <a:gd name="connsiteY7" fmla="*/ 0 h 85893"/>
                <a:gd name="connsiteX8" fmla="*/ 107252 w 111576"/>
                <a:gd name="connsiteY8" fmla="*/ 571 h 85893"/>
                <a:gd name="connsiteX9" fmla="*/ 72485 w 111576"/>
                <a:gd name="connsiteY9" fmla="*/ 83820 h 85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576" h="85893">
                  <a:moveTo>
                    <a:pt x="72485" y="83820"/>
                  </a:moveTo>
                  <a:cubicBezTo>
                    <a:pt x="57055" y="88201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7"/>
                    <a:pt x="19621" y="66389"/>
                    <a:pt x="33719" y="71247"/>
                  </a:cubicBezTo>
                  <a:cubicBezTo>
                    <a:pt x="48482" y="76390"/>
                    <a:pt x="65627" y="75629"/>
                    <a:pt x="79058" y="67627"/>
                  </a:cubicBezTo>
                  <a:cubicBezTo>
                    <a:pt x="91059" y="60484"/>
                    <a:pt x="99441" y="48196"/>
                    <a:pt x="103632" y="34957"/>
                  </a:cubicBezTo>
                  <a:cubicBezTo>
                    <a:pt x="105632" y="28575"/>
                    <a:pt x="106775" y="21907"/>
                    <a:pt x="107252" y="15240"/>
                  </a:cubicBezTo>
                  <a:cubicBezTo>
                    <a:pt x="107633" y="10287"/>
                    <a:pt x="106775" y="5048"/>
                    <a:pt x="106966" y="0"/>
                  </a:cubicBezTo>
                  <a:cubicBezTo>
                    <a:pt x="107061" y="190"/>
                    <a:pt x="107156" y="381"/>
                    <a:pt x="107252" y="571"/>
                  </a:cubicBezTo>
                  <a:cubicBezTo>
                    <a:pt x="119348" y="30575"/>
                    <a:pt x="105537" y="74390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35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10614564" y="1631486"/>
            <a:ext cx="184118" cy="199072"/>
            <a:chOff x="7642764" y="2471832"/>
            <a:chExt cx="184118" cy="199072"/>
          </a:xfrm>
        </p:grpSpPr>
        <p:grpSp>
          <p:nvGrpSpPr>
            <p:cNvPr id="236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7642764" y="2471832"/>
              <a:ext cx="184118" cy="199072"/>
              <a:chOff x="7642764" y="2471832"/>
              <a:chExt cx="184118" cy="199072"/>
            </a:xfrm>
            <a:solidFill>
              <a:srgbClr val="E54545"/>
            </a:solidFill>
          </p:grpSpPr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F54F1298-093F-429A-BC1B-6EBE5A6D7E17}"/>
                  </a:ext>
                </a:extLst>
              </p:cNvPr>
              <p:cNvSpPr/>
              <p:nvPr/>
            </p:nvSpPr>
            <p:spPr>
              <a:xfrm>
                <a:off x="7674598" y="2512641"/>
                <a:ext cx="114222" cy="117380"/>
              </a:xfrm>
              <a:custGeom>
                <a:avLst/>
                <a:gdLst>
                  <a:gd name="connsiteX0" fmla="*/ 75131 w 114222"/>
                  <a:gd name="connsiteY0" fmla="*/ 115306 h 117380"/>
                  <a:gd name="connsiteX1" fmla="*/ 29030 w 114222"/>
                  <a:gd name="connsiteY1" fmla="*/ 108924 h 117380"/>
                  <a:gd name="connsiteX2" fmla="*/ 2646 w 114222"/>
                  <a:gd name="connsiteY2" fmla="*/ 74920 h 117380"/>
                  <a:gd name="connsiteX3" fmla="*/ 646 w 114222"/>
                  <a:gd name="connsiteY3" fmla="*/ 49203 h 117380"/>
                  <a:gd name="connsiteX4" fmla="*/ 10362 w 114222"/>
                  <a:gd name="connsiteY4" fmla="*/ 25390 h 117380"/>
                  <a:gd name="connsiteX5" fmla="*/ 28269 w 114222"/>
                  <a:gd name="connsiteY5" fmla="*/ 8721 h 117380"/>
                  <a:gd name="connsiteX6" fmla="*/ 109612 w 114222"/>
                  <a:gd name="connsiteY6" fmla="*/ 31677 h 117380"/>
                  <a:gd name="connsiteX7" fmla="*/ 109898 w 114222"/>
                  <a:gd name="connsiteY7" fmla="*/ 32248 h 117380"/>
                  <a:gd name="connsiteX8" fmla="*/ 75131 w 114222"/>
                  <a:gd name="connsiteY8" fmla="*/ 115306 h 11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22" h="117380">
                    <a:moveTo>
                      <a:pt x="75131" y="115306"/>
                    </a:moveTo>
                    <a:cubicBezTo>
                      <a:pt x="59701" y="119688"/>
                      <a:pt x="42747" y="116925"/>
                      <a:pt x="29030" y="108924"/>
                    </a:cubicBezTo>
                    <a:cubicBezTo>
                      <a:pt x="16362" y="101495"/>
                      <a:pt x="6932" y="89017"/>
                      <a:pt x="2646" y="74920"/>
                    </a:cubicBezTo>
                    <a:cubicBezTo>
                      <a:pt x="74" y="66633"/>
                      <a:pt x="-687" y="57775"/>
                      <a:pt x="646" y="49203"/>
                    </a:cubicBezTo>
                    <a:cubicBezTo>
                      <a:pt x="1980" y="40630"/>
                      <a:pt x="5408" y="32438"/>
                      <a:pt x="10362" y="25390"/>
                    </a:cubicBezTo>
                    <a:cubicBezTo>
                      <a:pt x="15029" y="18627"/>
                      <a:pt x="21220" y="12912"/>
                      <a:pt x="28269" y="8721"/>
                    </a:cubicBezTo>
                    <a:cubicBezTo>
                      <a:pt x="56558" y="-8424"/>
                      <a:pt x="96182" y="-42"/>
                      <a:pt x="109612" y="31677"/>
                    </a:cubicBezTo>
                    <a:cubicBezTo>
                      <a:pt x="109707" y="31867"/>
                      <a:pt x="109803" y="32058"/>
                      <a:pt x="109898" y="32248"/>
                    </a:cubicBezTo>
                    <a:cubicBezTo>
                      <a:pt x="121995" y="62061"/>
                      <a:pt x="108183" y="105876"/>
                      <a:pt x="75131" y="11530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3D62CB17-5386-40DC-8EA3-950C70238198}"/>
                  </a:ext>
                </a:extLst>
              </p:cNvPr>
              <p:cNvSpPr/>
              <p:nvPr/>
            </p:nvSpPr>
            <p:spPr>
              <a:xfrm>
                <a:off x="7730394" y="2471832"/>
                <a:ext cx="13525" cy="46672"/>
              </a:xfrm>
              <a:custGeom>
                <a:avLst/>
                <a:gdLst>
                  <a:gd name="connsiteX0" fmla="*/ 0 w 13525"/>
                  <a:gd name="connsiteY0" fmla="*/ 45625 h 46672"/>
                  <a:gd name="connsiteX1" fmla="*/ 11525 w 13525"/>
                  <a:gd name="connsiteY1" fmla="*/ 0 h 46672"/>
                  <a:gd name="connsiteX2" fmla="*/ 13526 w 13525"/>
                  <a:gd name="connsiteY2" fmla="*/ 46673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672">
                    <a:moveTo>
                      <a:pt x="0" y="45625"/>
                    </a:moveTo>
                    <a:lnTo>
                      <a:pt x="11525" y="0"/>
                    </a:lnTo>
                    <a:lnTo>
                      <a:pt x="13526" y="46673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85EC24EC-2941-4BDA-B5D0-184753C3AAF1}"/>
                  </a:ext>
                </a:extLst>
              </p:cNvPr>
              <p:cNvSpPr/>
              <p:nvPr/>
            </p:nvSpPr>
            <p:spPr>
              <a:xfrm>
                <a:off x="7781448" y="2531364"/>
                <a:ext cx="45434" cy="24764"/>
              </a:xfrm>
              <a:custGeom>
                <a:avLst/>
                <a:gdLst>
                  <a:gd name="connsiteX0" fmla="*/ 0 w 45434"/>
                  <a:gd name="connsiteY0" fmla="*/ 12478 h 24764"/>
                  <a:gd name="connsiteX1" fmla="*/ 45434 w 45434"/>
                  <a:gd name="connsiteY1" fmla="*/ 0 h 24764"/>
                  <a:gd name="connsiteX2" fmla="*/ 5715 w 45434"/>
                  <a:gd name="connsiteY2" fmla="*/ 24765 h 24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434" h="24764">
                    <a:moveTo>
                      <a:pt x="0" y="12478"/>
                    </a:moveTo>
                    <a:lnTo>
                      <a:pt x="45434" y="0"/>
                    </a:lnTo>
                    <a:lnTo>
                      <a:pt x="5715" y="2476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514279A6-904A-437A-91B9-CF1356DC2D60}"/>
                  </a:ext>
                </a:extLst>
              </p:cNvPr>
              <p:cNvSpPr/>
              <p:nvPr/>
            </p:nvSpPr>
            <p:spPr>
              <a:xfrm>
                <a:off x="7768208" y="2594229"/>
                <a:ext cx="41148" cy="33337"/>
              </a:xfrm>
              <a:custGeom>
                <a:avLst/>
                <a:gdLst>
                  <a:gd name="connsiteX0" fmla="*/ 7906 w 41148"/>
                  <a:gd name="connsiteY0" fmla="*/ 0 h 33337"/>
                  <a:gd name="connsiteX1" fmla="*/ 41148 w 41148"/>
                  <a:gd name="connsiteY1" fmla="*/ 33338 h 33337"/>
                  <a:gd name="connsiteX2" fmla="*/ 0 w 41148"/>
                  <a:gd name="connsiteY2" fmla="*/ 11049 h 33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48" h="33337">
                    <a:moveTo>
                      <a:pt x="7906" y="0"/>
                    </a:moveTo>
                    <a:lnTo>
                      <a:pt x="41148" y="33338"/>
                    </a:lnTo>
                    <a:lnTo>
                      <a:pt x="0" y="1104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F2DEE69E-2CD0-48AA-8D37-ACA4B1B9D646}"/>
                  </a:ext>
                </a:extLst>
              </p:cNvPr>
              <p:cNvSpPr/>
              <p:nvPr/>
            </p:nvSpPr>
            <p:spPr>
              <a:xfrm>
                <a:off x="7722583" y="2624137"/>
                <a:ext cx="13525" cy="46767"/>
              </a:xfrm>
              <a:custGeom>
                <a:avLst/>
                <a:gdLst>
                  <a:gd name="connsiteX0" fmla="*/ 13526 w 13525"/>
                  <a:gd name="connsiteY0" fmla="*/ 1429 h 46767"/>
                  <a:gd name="connsiteX1" fmla="*/ 857 w 13525"/>
                  <a:gd name="connsiteY1" fmla="*/ 46768 h 46767"/>
                  <a:gd name="connsiteX2" fmla="*/ 0 w 13525"/>
                  <a:gd name="connsiteY2" fmla="*/ 0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25" h="46767">
                    <a:moveTo>
                      <a:pt x="13526" y="1429"/>
                    </a:moveTo>
                    <a:lnTo>
                      <a:pt x="857" y="467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1B48EF27-A99C-45EA-A0DC-F2F9C3C978F8}"/>
                  </a:ext>
                </a:extLst>
              </p:cNvPr>
              <p:cNvSpPr/>
              <p:nvPr/>
            </p:nvSpPr>
            <p:spPr>
              <a:xfrm>
                <a:off x="7642764" y="2587085"/>
                <a:ext cx="45719" cy="23812"/>
              </a:xfrm>
              <a:custGeom>
                <a:avLst/>
                <a:gdLst>
                  <a:gd name="connsiteX0" fmla="*/ 45720 w 45719"/>
                  <a:gd name="connsiteY0" fmla="*/ 12478 h 23812"/>
                  <a:gd name="connsiteX1" fmla="*/ 0 w 45719"/>
                  <a:gd name="connsiteY1" fmla="*/ 23813 h 23812"/>
                  <a:gd name="connsiteX2" fmla="*/ 40291 w 45719"/>
                  <a:gd name="connsiteY2" fmla="*/ 0 h 2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719" h="23812">
                    <a:moveTo>
                      <a:pt x="45720" y="12478"/>
                    </a:moveTo>
                    <a:lnTo>
                      <a:pt x="0" y="23813"/>
                    </a:lnTo>
                    <a:lnTo>
                      <a:pt x="40291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F57C42E4-1BEB-42F5-AA02-3A734B70D0C1}"/>
                  </a:ext>
                </a:extLst>
              </p:cNvPr>
              <p:cNvSpPr/>
              <p:nvPr/>
            </p:nvSpPr>
            <p:spPr>
              <a:xfrm>
                <a:off x="7650955" y="2512409"/>
                <a:ext cx="40671" cy="34099"/>
              </a:xfrm>
              <a:custGeom>
                <a:avLst/>
                <a:gdLst>
                  <a:gd name="connsiteX0" fmla="*/ 32480 w 40671"/>
                  <a:gd name="connsiteY0" fmla="*/ 34100 h 34099"/>
                  <a:gd name="connsiteX1" fmla="*/ 0 w 40671"/>
                  <a:gd name="connsiteY1" fmla="*/ 0 h 34099"/>
                  <a:gd name="connsiteX2" fmla="*/ 40672 w 40671"/>
                  <a:gd name="connsiteY2" fmla="*/ 23241 h 3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671" h="34099">
                    <a:moveTo>
                      <a:pt x="32480" y="34100"/>
                    </a:moveTo>
                    <a:lnTo>
                      <a:pt x="0" y="0"/>
                    </a:lnTo>
                    <a:lnTo>
                      <a:pt x="40672" y="23241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C456EC1E-8FF8-4601-9467-81EAF963F043}"/>
                  </a:ext>
                </a:extLst>
              </p:cNvPr>
              <p:cNvSpPr/>
              <p:nvPr/>
            </p:nvSpPr>
            <p:spPr>
              <a:xfrm>
                <a:off x="7705438" y="2496693"/>
                <a:ext cx="12858" cy="27431"/>
              </a:xfrm>
              <a:custGeom>
                <a:avLst/>
                <a:gdLst>
                  <a:gd name="connsiteX0" fmla="*/ 3048 w 12858"/>
                  <a:gd name="connsiteY0" fmla="*/ 27432 h 27431"/>
                  <a:gd name="connsiteX1" fmla="*/ 0 w 12858"/>
                  <a:gd name="connsiteY1" fmla="*/ 0 h 27431"/>
                  <a:gd name="connsiteX2" fmla="*/ 12859 w 12858"/>
                  <a:gd name="connsiteY2" fmla="*/ 22955 h 27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58" h="27431">
                    <a:moveTo>
                      <a:pt x="3048" y="27432"/>
                    </a:moveTo>
                    <a:lnTo>
                      <a:pt x="0" y="0"/>
                    </a:lnTo>
                    <a:lnTo>
                      <a:pt x="12859" y="2295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5DEE54B6-2CAF-4001-90E6-6BF541C83F43}"/>
                  </a:ext>
                </a:extLst>
              </p:cNvPr>
              <p:cNvSpPr/>
              <p:nvPr/>
            </p:nvSpPr>
            <p:spPr>
              <a:xfrm>
                <a:off x="7749920" y="2497264"/>
                <a:ext cx="16668" cy="25527"/>
              </a:xfrm>
              <a:custGeom>
                <a:avLst/>
                <a:gdLst>
                  <a:gd name="connsiteX0" fmla="*/ 0 w 16668"/>
                  <a:gd name="connsiteY0" fmla="*/ 22098 h 25527"/>
                  <a:gd name="connsiteX1" fmla="*/ 16669 w 16668"/>
                  <a:gd name="connsiteY1" fmla="*/ 0 h 25527"/>
                  <a:gd name="connsiteX2" fmla="*/ 10192 w 16668"/>
                  <a:gd name="connsiteY2" fmla="*/ 25527 h 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68" h="25527">
                    <a:moveTo>
                      <a:pt x="0" y="22098"/>
                    </a:moveTo>
                    <a:lnTo>
                      <a:pt x="16669" y="0"/>
                    </a:lnTo>
                    <a:lnTo>
                      <a:pt x="10192" y="2552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20DE006C-28E5-49D2-B435-1B0E583497CD}"/>
                  </a:ext>
                </a:extLst>
              </p:cNvPr>
              <p:cNvSpPr/>
              <p:nvPr/>
            </p:nvSpPr>
            <p:spPr>
              <a:xfrm>
                <a:off x="7776971" y="2545556"/>
                <a:ext cx="27241" cy="14097"/>
              </a:xfrm>
              <a:custGeom>
                <a:avLst/>
                <a:gdLst>
                  <a:gd name="connsiteX0" fmla="*/ 0 w 27241"/>
                  <a:gd name="connsiteY0" fmla="*/ 4667 h 14097"/>
                  <a:gd name="connsiteX1" fmla="*/ 27241 w 27241"/>
                  <a:gd name="connsiteY1" fmla="*/ 0 h 14097"/>
                  <a:gd name="connsiteX2" fmla="*/ 4953 w 27241"/>
                  <a:gd name="connsiteY2" fmla="*/ 14097 h 14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14097">
                    <a:moveTo>
                      <a:pt x="0" y="4667"/>
                    </a:moveTo>
                    <a:lnTo>
                      <a:pt x="27241" y="0"/>
                    </a:lnTo>
                    <a:lnTo>
                      <a:pt x="4953" y="1409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555E57A-8250-4911-9D35-2DD86856FE0D}"/>
                  </a:ext>
                </a:extLst>
              </p:cNvPr>
              <p:cNvSpPr/>
              <p:nvPr/>
            </p:nvSpPr>
            <p:spPr>
              <a:xfrm>
                <a:off x="7782019" y="2574416"/>
                <a:ext cx="25812" cy="15335"/>
              </a:xfrm>
              <a:custGeom>
                <a:avLst/>
                <a:gdLst>
                  <a:gd name="connsiteX0" fmla="*/ 2857 w 25812"/>
                  <a:gd name="connsiteY0" fmla="*/ 0 h 15335"/>
                  <a:gd name="connsiteX1" fmla="*/ 25813 w 25812"/>
                  <a:gd name="connsiteY1" fmla="*/ 15335 h 15335"/>
                  <a:gd name="connsiteX2" fmla="*/ 0 w 25812"/>
                  <a:gd name="connsiteY2" fmla="*/ 10287 h 1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812" h="15335">
                    <a:moveTo>
                      <a:pt x="2857" y="0"/>
                    </a:moveTo>
                    <a:lnTo>
                      <a:pt x="25813" y="15335"/>
                    </a:lnTo>
                    <a:lnTo>
                      <a:pt x="0" y="1028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E0EE6DC6-AD46-46EB-8914-333B9B8E76C9}"/>
                  </a:ext>
                </a:extLst>
              </p:cNvPr>
              <p:cNvSpPr/>
              <p:nvPr/>
            </p:nvSpPr>
            <p:spPr>
              <a:xfrm>
                <a:off x="7751825" y="2617660"/>
                <a:ext cx="15335" cy="26955"/>
              </a:xfrm>
              <a:custGeom>
                <a:avLst/>
                <a:gdLst>
                  <a:gd name="connsiteX0" fmla="*/ 9144 w 15335"/>
                  <a:gd name="connsiteY0" fmla="*/ 0 h 26955"/>
                  <a:gd name="connsiteX1" fmla="*/ 15335 w 15335"/>
                  <a:gd name="connsiteY1" fmla="*/ 26956 h 26955"/>
                  <a:gd name="connsiteX2" fmla="*/ 0 w 15335"/>
                  <a:gd name="connsiteY2" fmla="*/ 5525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35" h="26955">
                    <a:moveTo>
                      <a:pt x="9144" y="0"/>
                    </a:moveTo>
                    <a:lnTo>
                      <a:pt x="15335" y="26956"/>
                    </a:lnTo>
                    <a:lnTo>
                      <a:pt x="0" y="552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1E8A2DEC-DF31-4C4E-83C6-2B8EF30ACB4A}"/>
                  </a:ext>
                </a:extLst>
              </p:cNvPr>
              <p:cNvSpPr/>
              <p:nvPr/>
            </p:nvSpPr>
            <p:spPr>
              <a:xfrm>
                <a:off x="7699247" y="2618041"/>
                <a:ext cx="13906" cy="26098"/>
              </a:xfrm>
              <a:custGeom>
                <a:avLst/>
                <a:gdLst>
                  <a:gd name="connsiteX0" fmla="*/ 13906 w 13906"/>
                  <a:gd name="connsiteY0" fmla="*/ 2286 h 26098"/>
                  <a:gd name="connsiteX1" fmla="*/ 0 w 13906"/>
                  <a:gd name="connsiteY1" fmla="*/ 26098 h 26098"/>
                  <a:gd name="connsiteX2" fmla="*/ 3429 w 13906"/>
                  <a:gd name="connsiteY2" fmla="*/ 0 h 2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06" h="26098">
                    <a:moveTo>
                      <a:pt x="13906" y="2286"/>
                    </a:moveTo>
                    <a:lnTo>
                      <a:pt x="0" y="26098"/>
                    </a:lnTo>
                    <a:lnTo>
                      <a:pt x="3429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91D647BB-01D4-4859-85D3-96C4CD3E91ED}"/>
                  </a:ext>
                </a:extLst>
              </p:cNvPr>
              <p:cNvSpPr/>
              <p:nvPr/>
            </p:nvSpPr>
            <p:spPr>
              <a:xfrm>
                <a:off x="7652289" y="2576798"/>
                <a:ext cx="27622" cy="10287"/>
              </a:xfrm>
              <a:custGeom>
                <a:avLst/>
                <a:gdLst>
                  <a:gd name="connsiteX0" fmla="*/ 27622 w 27622"/>
                  <a:gd name="connsiteY0" fmla="*/ 10287 h 10287"/>
                  <a:gd name="connsiteX1" fmla="*/ 0 w 27622"/>
                  <a:gd name="connsiteY1" fmla="*/ 9049 h 10287"/>
                  <a:gd name="connsiteX2" fmla="*/ 24765 w 27622"/>
                  <a:gd name="connsiteY2" fmla="*/ 0 h 1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622" h="10287">
                    <a:moveTo>
                      <a:pt x="27622" y="10287"/>
                    </a:moveTo>
                    <a:lnTo>
                      <a:pt x="0" y="9049"/>
                    </a:lnTo>
                    <a:lnTo>
                      <a:pt x="24765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44CE6065-B7EA-418C-A869-833E136DA856}"/>
                  </a:ext>
                </a:extLst>
              </p:cNvPr>
              <p:cNvSpPr/>
              <p:nvPr/>
            </p:nvSpPr>
            <p:spPr>
              <a:xfrm>
                <a:off x="7654861" y="2550509"/>
                <a:ext cx="26289" cy="12572"/>
              </a:xfrm>
              <a:custGeom>
                <a:avLst/>
                <a:gdLst>
                  <a:gd name="connsiteX0" fmla="*/ 24574 w 26289"/>
                  <a:gd name="connsiteY0" fmla="*/ 12573 h 12572"/>
                  <a:gd name="connsiteX1" fmla="*/ 0 w 26289"/>
                  <a:gd name="connsiteY1" fmla="*/ 0 h 12572"/>
                  <a:gd name="connsiteX2" fmla="*/ 26289 w 26289"/>
                  <a:gd name="connsiteY2" fmla="*/ 2000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89" h="12572">
                    <a:moveTo>
                      <a:pt x="24574" y="12573"/>
                    </a:moveTo>
                    <a:lnTo>
                      <a:pt x="0" y="0"/>
                    </a:lnTo>
                    <a:lnTo>
                      <a:pt x="26289" y="200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52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7687817" y="2541270"/>
              <a:ext cx="73056" cy="70294"/>
              <a:chOff x="7687817" y="2541270"/>
              <a:chExt cx="73056" cy="70294"/>
            </a:xfrm>
            <a:solidFill>
              <a:srgbClr val="E54545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16DE49C4-B3FC-4C6B-A2A3-0F5A3DB288DC}"/>
                  </a:ext>
                </a:extLst>
              </p:cNvPr>
              <p:cNvSpPr/>
              <p:nvPr/>
            </p:nvSpPr>
            <p:spPr>
              <a:xfrm>
                <a:off x="7687817" y="2560033"/>
                <a:ext cx="25336" cy="33528"/>
              </a:xfrm>
              <a:custGeom>
                <a:avLst/>
                <a:gdLst>
                  <a:gd name="connsiteX0" fmla="*/ 25337 w 25336"/>
                  <a:gd name="connsiteY0" fmla="*/ 16765 h 33528"/>
                  <a:gd name="connsiteX1" fmla="*/ 12668 w 25336"/>
                  <a:gd name="connsiteY1" fmla="*/ 33529 h 33528"/>
                  <a:gd name="connsiteX2" fmla="*/ 0 w 25336"/>
                  <a:gd name="connsiteY2" fmla="*/ 16765 h 33528"/>
                  <a:gd name="connsiteX3" fmla="*/ 12668 w 25336"/>
                  <a:gd name="connsiteY3" fmla="*/ 1 h 33528"/>
                  <a:gd name="connsiteX4" fmla="*/ 25337 w 25336"/>
                  <a:gd name="connsiteY4" fmla="*/ 16765 h 3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36" h="33528">
                    <a:moveTo>
                      <a:pt x="25337" y="16765"/>
                    </a:moveTo>
                    <a:cubicBezTo>
                      <a:pt x="25337" y="26004"/>
                      <a:pt x="19621" y="33529"/>
                      <a:pt x="12668" y="33529"/>
                    </a:cubicBezTo>
                    <a:cubicBezTo>
                      <a:pt x="5620" y="33529"/>
                      <a:pt x="0" y="26004"/>
                      <a:pt x="0" y="16765"/>
                    </a:cubicBezTo>
                    <a:cubicBezTo>
                      <a:pt x="0" y="7526"/>
                      <a:pt x="5715" y="1"/>
                      <a:pt x="12668" y="1"/>
                    </a:cubicBezTo>
                    <a:cubicBezTo>
                      <a:pt x="19717" y="-94"/>
                      <a:pt x="25337" y="7430"/>
                      <a:pt x="25337" y="167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4C86F599-6566-4D23-B726-01D17DF0248C}"/>
                  </a:ext>
                </a:extLst>
              </p:cNvPr>
              <p:cNvSpPr/>
              <p:nvPr/>
            </p:nvSpPr>
            <p:spPr>
              <a:xfrm>
                <a:off x="7713153" y="2583656"/>
                <a:ext cx="17716" cy="23431"/>
              </a:xfrm>
              <a:custGeom>
                <a:avLst/>
                <a:gdLst>
                  <a:gd name="connsiteX0" fmla="*/ 17717 w 17716"/>
                  <a:gd name="connsiteY0" fmla="*/ 11716 h 23431"/>
                  <a:gd name="connsiteX1" fmla="*/ 8858 w 17716"/>
                  <a:gd name="connsiteY1" fmla="*/ 23431 h 23431"/>
                  <a:gd name="connsiteX2" fmla="*/ 0 w 17716"/>
                  <a:gd name="connsiteY2" fmla="*/ 11716 h 23431"/>
                  <a:gd name="connsiteX3" fmla="*/ 8858 w 17716"/>
                  <a:gd name="connsiteY3" fmla="*/ 0 h 23431"/>
                  <a:gd name="connsiteX4" fmla="*/ 17717 w 17716"/>
                  <a:gd name="connsiteY4" fmla="*/ 11716 h 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" h="23431">
                    <a:moveTo>
                      <a:pt x="17717" y="11716"/>
                    </a:moveTo>
                    <a:cubicBezTo>
                      <a:pt x="17717" y="18193"/>
                      <a:pt x="13716" y="23431"/>
                      <a:pt x="8858" y="23431"/>
                    </a:cubicBezTo>
                    <a:cubicBezTo>
                      <a:pt x="4001" y="23431"/>
                      <a:pt x="0" y="18193"/>
                      <a:pt x="0" y="11716"/>
                    </a:cubicBezTo>
                    <a:cubicBezTo>
                      <a:pt x="0" y="5239"/>
                      <a:pt x="4001" y="0"/>
                      <a:pt x="8858" y="0"/>
                    </a:cubicBezTo>
                    <a:cubicBezTo>
                      <a:pt x="13716" y="0"/>
                      <a:pt x="17717" y="5239"/>
                      <a:pt x="17717" y="117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A99162B0-0F81-4E5E-ACBD-A9056D1CC1A5}"/>
                  </a:ext>
                </a:extLst>
              </p:cNvPr>
              <p:cNvSpPr/>
              <p:nvPr/>
            </p:nvSpPr>
            <p:spPr>
              <a:xfrm>
                <a:off x="7734775" y="2570606"/>
                <a:ext cx="26098" cy="34480"/>
              </a:xfrm>
              <a:custGeom>
                <a:avLst/>
                <a:gdLst>
                  <a:gd name="connsiteX0" fmla="*/ 26099 w 26098"/>
                  <a:gd name="connsiteY0" fmla="*/ 17240 h 34480"/>
                  <a:gd name="connsiteX1" fmla="*/ 13049 w 26098"/>
                  <a:gd name="connsiteY1" fmla="*/ 34481 h 34480"/>
                  <a:gd name="connsiteX2" fmla="*/ 0 w 26098"/>
                  <a:gd name="connsiteY2" fmla="*/ 17240 h 34480"/>
                  <a:gd name="connsiteX3" fmla="*/ 13049 w 26098"/>
                  <a:gd name="connsiteY3" fmla="*/ 0 h 34480"/>
                  <a:gd name="connsiteX4" fmla="*/ 26099 w 26098"/>
                  <a:gd name="connsiteY4" fmla="*/ 1724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4480">
                    <a:moveTo>
                      <a:pt x="26099" y="17240"/>
                    </a:moveTo>
                    <a:cubicBezTo>
                      <a:pt x="26099" y="26765"/>
                      <a:pt x="20288" y="34481"/>
                      <a:pt x="13049" y="34481"/>
                    </a:cubicBezTo>
                    <a:cubicBezTo>
                      <a:pt x="5906" y="34481"/>
                      <a:pt x="0" y="26765"/>
                      <a:pt x="0" y="17240"/>
                    </a:cubicBezTo>
                    <a:cubicBezTo>
                      <a:pt x="0" y="7715"/>
                      <a:pt x="5810" y="0"/>
                      <a:pt x="13049" y="0"/>
                    </a:cubicBezTo>
                    <a:cubicBezTo>
                      <a:pt x="20288" y="95"/>
                      <a:pt x="26099" y="7715"/>
                      <a:pt x="26099" y="17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C0E7CD87-173F-41E0-A39D-B92A66291484}"/>
                  </a:ext>
                </a:extLst>
              </p:cNvPr>
              <p:cNvSpPr/>
              <p:nvPr/>
            </p:nvSpPr>
            <p:spPr>
              <a:xfrm>
                <a:off x="7717154" y="2556129"/>
                <a:ext cx="14477" cy="19240"/>
              </a:xfrm>
              <a:custGeom>
                <a:avLst/>
                <a:gdLst>
                  <a:gd name="connsiteX0" fmla="*/ 14478 w 14477"/>
                  <a:gd name="connsiteY0" fmla="*/ 9620 h 19240"/>
                  <a:gd name="connsiteX1" fmla="*/ 7239 w 14477"/>
                  <a:gd name="connsiteY1" fmla="*/ 19240 h 19240"/>
                  <a:gd name="connsiteX2" fmla="*/ 0 w 14477"/>
                  <a:gd name="connsiteY2" fmla="*/ 9620 h 19240"/>
                  <a:gd name="connsiteX3" fmla="*/ 7239 w 14477"/>
                  <a:gd name="connsiteY3" fmla="*/ 0 h 19240"/>
                  <a:gd name="connsiteX4" fmla="*/ 14478 w 14477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7" h="19240">
                    <a:moveTo>
                      <a:pt x="14478" y="9620"/>
                    </a:moveTo>
                    <a:cubicBezTo>
                      <a:pt x="14478" y="14954"/>
                      <a:pt x="11239" y="19240"/>
                      <a:pt x="7239" y="19240"/>
                    </a:cubicBezTo>
                    <a:cubicBezTo>
                      <a:pt x="3238" y="19240"/>
                      <a:pt x="0" y="14954"/>
                      <a:pt x="0" y="9620"/>
                    </a:cubicBezTo>
                    <a:cubicBezTo>
                      <a:pt x="0" y="4286"/>
                      <a:pt x="3238" y="0"/>
                      <a:pt x="7239" y="0"/>
                    </a:cubicBezTo>
                    <a:cubicBezTo>
                      <a:pt x="11239" y="0"/>
                      <a:pt x="14478" y="4286"/>
                      <a:pt x="14478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59EE117E-4B74-4182-A559-D26A99459BD0}"/>
                  </a:ext>
                </a:extLst>
              </p:cNvPr>
              <p:cNvSpPr/>
              <p:nvPr/>
            </p:nvSpPr>
            <p:spPr>
              <a:xfrm>
                <a:off x="7699914" y="2541270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476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238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8836B5C-A5C1-45B7-B2D3-A0A84C34A4D4}"/>
                  </a:ext>
                </a:extLst>
              </p:cNvPr>
              <p:cNvSpPr/>
              <p:nvPr/>
            </p:nvSpPr>
            <p:spPr>
              <a:xfrm>
                <a:off x="7741824" y="2543365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239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1FD7806A-EB35-44DA-91A7-0635BAE1914B}"/>
                  </a:ext>
                </a:extLst>
              </p:cNvPr>
              <p:cNvSpPr/>
              <p:nvPr/>
            </p:nvSpPr>
            <p:spPr>
              <a:xfrm>
                <a:off x="7697152" y="2597277"/>
                <a:ext cx="10858" cy="14287"/>
              </a:xfrm>
              <a:custGeom>
                <a:avLst/>
                <a:gdLst>
                  <a:gd name="connsiteX0" fmla="*/ 10858 w 10858"/>
                  <a:gd name="connsiteY0" fmla="*/ 7144 h 14287"/>
                  <a:gd name="connsiteX1" fmla="*/ 5429 w 10858"/>
                  <a:gd name="connsiteY1" fmla="*/ 14288 h 14287"/>
                  <a:gd name="connsiteX2" fmla="*/ 0 w 10858"/>
                  <a:gd name="connsiteY2" fmla="*/ 7144 h 14287"/>
                  <a:gd name="connsiteX3" fmla="*/ 5429 w 10858"/>
                  <a:gd name="connsiteY3" fmla="*/ 0 h 14287"/>
                  <a:gd name="connsiteX4" fmla="*/ 10858 w 10858"/>
                  <a:gd name="connsiteY4" fmla="*/ 7144 h 14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4287">
                    <a:moveTo>
                      <a:pt x="10858" y="7144"/>
                    </a:moveTo>
                    <a:cubicBezTo>
                      <a:pt x="10858" y="11144"/>
                      <a:pt x="8477" y="14288"/>
                      <a:pt x="5429" y="14288"/>
                    </a:cubicBezTo>
                    <a:cubicBezTo>
                      <a:pt x="2381" y="14288"/>
                      <a:pt x="0" y="11049"/>
                      <a:pt x="0" y="7144"/>
                    </a:cubicBezTo>
                    <a:cubicBezTo>
                      <a:pt x="0" y="3143"/>
                      <a:pt x="2381" y="0"/>
                      <a:pt x="5429" y="0"/>
                    </a:cubicBezTo>
                    <a:cubicBezTo>
                      <a:pt x="8477" y="0"/>
                      <a:pt x="10858" y="3238"/>
                      <a:pt x="10858" y="7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9438CED-425C-4B21-940D-CCE2A74FBE7F}"/>
                </a:ext>
              </a:extLst>
            </p:cNvPr>
            <p:cNvSpPr/>
            <p:nvPr/>
          </p:nvSpPr>
          <p:spPr>
            <a:xfrm>
              <a:off x="7688455" y="2520485"/>
              <a:ext cx="61050" cy="59719"/>
            </a:xfrm>
            <a:custGeom>
              <a:avLst/>
              <a:gdLst>
                <a:gd name="connsiteX0" fmla="*/ 13840 w 61050"/>
                <a:gd name="connsiteY0" fmla="*/ 12974 h 59719"/>
                <a:gd name="connsiteX1" fmla="*/ 600 w 61050"/>
                <a:gd name="connsiteY1" fmla="*/ 37263 h 59719"/>
                <a:gd name="connsiteX2" fmla="*/ 1362 w 61050"/>
                <a:gd name="connsiteY2" fmla="*/ 51074 h 59719"/>
                <a:gd name="connsiteX3" fmla="*/ 11649 w 61050"/>
                <a:gd name="connsiteY3" fmla="*/ 59647 h 59719"/>
                <a:gd name="connsiteX4" fmla="*/ 22698 w 61050"/>
                <a:gd name="connsiteY4" fmla="*/ 55551 h 59719"/>
                <a:gd name="connsiteX5" fmla="*/ 30223 w 61050"/>
                <a:gd name="connsiteY5" fmla="*/ 46026 h 59719"/>
                <a:gd name="connsiteX6" fmla="*/ 38128 w 61050"/>
                <a:gd name="connsiteY6" fmla="*/ 36882 h 59719"/>
                <a:gd name="connsiteX7" fmla="*/ 57750 w 61050"/>
                <a:gd name="connsiteY7" fmla="*/ 25738 h 59719"/>
                <a:gd name="connsiteX8" fmla="*/ 57560 w 61050"/>
                <a:gd name="connsiteY8" fmla="*/ 6402 h 59719"/>
                <a:gd name="connsiteX9" fmla="*/ 46415 w 61050"/>
                <a:gd name="connsiteY9" fmla="*/ 211 h 59719"/>
                <a:gd name="connsiteX10" fmla="*/ 23269 w 61050"/>
                <a:gd name="connsiteY10" fmla="*/ 6307 h 59719"/>
                <a:gd name="connsiteX11" fmla="*/ 13840 w 61050"/>
                <a:gd name="connsiteY11" fmla="*/ 12974 h 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050" h="59719">
                  <a:moveTo>
                    <a:pt x="13840" y="12974"/>
                  </a:moveTo>
                  <a:cubicBezTo>
                    <a:pt x="6982" y="19356"/>
                    <a:pt x="2314" y="28024"/>
                    <a:pt x="600" y="37263"/>
                  </a:cubicBezTo>
                  <a:cubicBezTo>
                    <a:pt x="-257" y="41835"/>
                    <a:pt x="-353" y="46788"/>
                    <a:pt x="1362" y="51074"/>
                  </a:cubicBezTo>
                  <a:cubicBezTo>
                    <a:pt x="3077" y="55456"/>
                    <a:pt x="6982" y="59075"/>
                    <a:pt x="11649" y="59647"/>
                  </a:cubicBezTo>
                  <a:cubicBezTo>
                    <a:pt x="15649" y="60123"/>
                    <a:pt x="19650" y="58218"/>
                    <a:pt x="22698" y="55551"/>
                  </a:cubicBezTo>
                  <a:cubicBezTo>
                    <a:pt x="25746" y="52884"/>
                    <a:pt x="27937" y="49360"/>
                    <a:pt x="30223" y="46026"/>
                  </a:cubicBezTo>
                  <a:cubicBezTo>
                    <a:pt x="32509" y="42692"/>
                    <a:pt x="34890" y="39263"/>
                    <a:pt x="38128" y="36882"/>
                  </a:cubicBezTo>
                  <a:cubicBezTo>
                    <a:pt x="44224" y="32310"/>
                    <a:pt x="52797" y="31453"/>
                    <a:pt x="57750" y="25738"/>
                  </a:cubicBezTo>
                  <a:cubicBezTo>
                    <a:pt x="62322" y="20404"/>
                    <a:pt x="62036" y="11831"/>
                    <a:pt x="57560" y="6402"/>
                  </a:cubicBezTo>
                  <a:cubicBezTo>
                    <a:pt x="54797" y="3068"/>
                    <a:pt x="50797" y="878"/>
                    <a:pt x="46415" y="211"/>
                  </a:cubicBezTo>
                  <a:cubicBezTo>
                    <a:pt x="38890" y="-932"/>
                    <a:pt x="29842" y="2783"/>
                    <a:pt x="23269" y="6307"/>
                  </a:cubicBezTo>
                  <a:cubicBezTo>
                    <a:pt x="19840" y="8117"/>
                    <a:pt x="16697" y="10403"/>
                    <a:pt x="13840" y="12974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97D02FDD-221A-4AC1-AE7A-4ADDF9991512}"/>
                </a:ext>
              </a:extLst>
            </p:cNvPr>
            <p:cNvSpPr/>
            <p:nvPr/>
          </p:nvSpPr>
          <p:spPr>
            <a:xfrm>
              <a:off x="7677244" y="2544127"/>
              <a:ext cx="111576" cy="85894"/>
            </a:xfrm>
            <a:custGeom>
              <a:avLst/>
              <a:gdLst>
                <a:gd name="connsiteX0" fmla="*/ 72485 w 111576"/>
                <a:gd name="connsiteY0" fmla="*/ 83820 h 85894"/>
                <a:gd name="connsiteX1" fmla="*/ 26384 w 111576"/>
                <a:gd name="connsiteY1" fmla="*/ 77438 h 85894"/>
                <a:gd name="connsiteX2" fmla="*/ 0 w 111576"/>
                <a:gd name="connsiteY2" fmla="*/ 43434 h 85894"/>
                <a:gd name="connsiteX3" fmla="*/ 33718 w 111576"/>
                <a:gd name="connsiteY3" fmla="*/ 71247 h 85894"/>
                <a:gd name="connsiteX4" fmla="*/ 79057 w 111576"/>
                <a:gd name="connsiteY4" fmla="*/ 67627 h 85894"/>
                <a:gd name="connsiteX5" fmla="*/ 103632 w 111576"/>
                <a:gd name="connsiteY5" fmla="*/ 34957 h 85894"/>
                <a:gd name="connsiteX6" fmla="*/ 107251 w 111576"/>
                <a:gd name="connsiteY6" fmla="*/ 15240 h 85894"/>
                <a:gd name="connsiteX7" fmla="*/ 106966 w 111576"/>
                <a:gd name="connsiteY7" fmla="*/ 0 h 85894"/>
                <a:gd name="connsiteX8" fmla="*/ 107251 w 111576"/>
                <a:gd name="connsiteY8" fmla="*/ 572 h 85894"/>
                <a:gd name="connsiteX9" fmla="*/ 72485 w 111576"/>
                <a:gd name="connsiteY9" fmla="*/ 83820 h 8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576" h="85894">
                  <a:moveTo>
                    <a:pt x="72485" y="83820"/>
                  </a:moveTo>
                  <a:cubicBezTo>
                    <a:pt x="57055" y="88202"/>
                    <a:pt x="40100" y="85439"/>
                    <a:pt x="26384" y="77438"/>
                  </a:cubicBezTo>
                  <a:cubicBezTo>
                    <a:pt x="13716" y="70009"/>
                    <a:pt x="4286" y="57531"/>
                    <a:pt x="0" y="43434"/>
                  </a:cubicBezTo>
                  <a:cubicBezTo>
                    <a:pt x="7525" y="56198"/>
                    <a:pt x="19621" y="66389"/>
                    <a:pt x="33718" y="71247"/>
                  </a:cubicBezTo>
                  <a:cubicBezTo>
                    <a:pt x="48482" y="76391"/>
                    <a:pt x="65627" y="75629"/>
                    <a:pt x="79057" y="67627"/>
                  </a:cubicBezTo>
                  <a:cubicBezTo>
                    <a:pt x="91059" y="60484"/>
                    <a:pt x="99441" y="48197"/>
                    <a:pt x="103632" y="34957"/>
                  </a:cubicBezTo>
                  <a:cubicBezTo>
                    <a:pt x="105632" y="28575"/>
                    <a:pt x="106775" y="21908"/>
                    <a:pt x="107251" y="15240"/>
                  </a:cubicBezTo>
                  <a:cubicBezTo>
                    <a:pt x="107632" y="10287"/>
                    <a:pt x="106775" y="5048"/>
                    <a:pt x="106966" y="0"/>
                  </a:cubicBezTo>
                  <a:cubicBezTo>
                    <a:pt x="107061" y="191"/>
                    <a:pt x="107156" y="381"/>
                    <a:pt x="107251" y="572"/>
                  </a:cubicBezTo>
                  <a:cubicBezTo>
                    <a:pt x="119348" y="30575"/>
                    <a:pt x="105537" y="74390"/>
                    <a:pt x="72485" y="83820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62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11185386" y="497011"/>
            <a:ext cx="355187" cy="384238"/>
            <a:chOff x="3824287" y="3604450"/>
            <a:chExt cx="355187" cy="384238"/>
          </a:xfrm>
        </p:grpSpPr>
        <p:grpSp>
          <p:nvGrpSpPr>
            <p:cNvPr id="263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3824287" y="3604450"/>
              <a:ext cx="355187" cy="384238"/>
              <a:chOff x="3824287" y="3604450"/>
              <a:chExt cx="355187" cy="384238"/>
            </a:xfrm>
            <a:solidFill>
              <a:srgbClr val="E54545"/>
            </a:solidFill>
          </p:grpSpPr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67F2FB79-93C6-4FB7-B527-9865292F3FD3}"/>
                  </a:ext>
                </a:extLst>
              </p:cNvPr>
              <p:cNvSpPr/>
              <p:nvPr/>
            </p:nvSpPr>
            <p:spPr>
              <a:xfrm>
                <a:off x="3885538" y="3683186"/>
                <a:ext cx="220560" cy="226694"/>
              </a:xfrm>
              <a:custGeom>
                <a:avLst/>
                <a:gdLst>
                  <a:gd name="connsiteX0" fmla="*/ 145060 w 220560"/>
                  <a:gd name="connsiteY0" fmla="*/ 222635 h 226694"/>
                  <a:gd name="connsiteX1" fmla="*/ 56097 w 220560"/>
                  <a:gd name="connsiteY1" fmla="*/ 210348 h 226694"/>
                  <a:gd name="connsiteX2" fmla="*/ 5138 w 220560"/>
                  <a:gd name="connsiteY2" fmla="*/ 144816 h 226694"/>
                  <a:gd name="connsiteX3" fmla="*/ 1233 w 220560"/>
                  <a:gd name="connsiteY3" fmla="*/ 95095 h 226694"/>
                  <a:gd name="connsiteX4" fmla="*/ 19997 w 220560"/>
                  <a:gd name="connsiteY4" fmla="*/ 49089 h 226694"/>
                  <a:gd name="connsiteX5" fmla="*/ 54573 w 220560"/>
                  <a:gd name="connsiteY5" fmla="*/ 16800 h 226694"/>
                  <a:gd name="connsiteX6" fmla="*/ 211640 w 220560"/>
                  <a:gd name="connsiteY6" fmla="*/ 61186 h 226694"/>
                  <a:gd name="connsiteX7" fmla="*/ 212116 w 220560"/>
                  <a:gd name="connsiteY7" fmla="*/ 62329 h 226694"/>
                  <a:gd name="connsiteX8" fmla="*/ 145060 w 220560"/>
                  <a:gd name="connsiteY8" fmla="*/ 222635 h 2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560" h="226694">
                    <a:moveTo>
                      <a:pt x="145060" y="222635"/>
                    </a:moveTo>
                    <a:cubicBezTo>
                      <a:pt x="115342" y="231208"/>
                      <a:pt x="82576" y="225778"/>
                      <a:pt x="56097" y="210348"/>
                    </a:cubicBezTo>
                    <a:cubicBezTo>
                      <a:pt x="31522" y="196060"/>
                      <a:pt x="13425" y="171867"/>
                      <a:pt x="5138" y="144816"/>
                    </a:cubicBezTo>
                    <a:cubicBezTo>
                      <a:pt x="185" y="128814"/>
                      <a:pt x="-1339" y="111764"/>
                      <a:pt x="1233" y="95095"/>
                    </a:cubicBezTo>
                    <a:cubicBezTo>
                      <a:pt x="3804" y="78522"/>
                      <a:pt x="10472" y="62805"/>
                      <a:pt x="19997" y="49089"/>
                    </a:cubicBezTo>
                    <a:cubicBezTo>
                      <a:pt x="29046" y="36040"/>
                      <a:pt x="40952" y="25087"/>
                      <a:pt x="54573" y="16800"/>
                    </a:cubicBezTo>
                    <a:cubicBezTo>
                      <a:pt x="109151" y="-16252"/>
                      <a:pt x="185637" y="-60"/>
                      <a:pt x="211640" y="61186"/>
                    </a:cubicBezTo>
                    <a:cubicBezTo>
                      <a:pt x="211830" y="61567"/>
                      <a:pt x="211926" y="61948"/>
                      <a:pt x="212116" y="62329"/>
                    </a:cubicBezTo>
                    <a:cubicBezTo>
                      <a:pt x="235643" y="119765"/>
                      <a:pt x="208973" y="204347"/>
                      <a:pt x="145060" y="2226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1ED561D3-1791-4BE2-8FB8-53FF0ED5E473}"/>
                  </a:ext>
                </a:extLst>
              </p:cNvPr>
              <p:cNvSpPr/>
              <p:nvPr/>
            </p:nvSpPr>
            <p:spPr>
              <a:xfrm>
                <a:off x="3993260" y="3604450"/>
                <a:ext cx="26098" cy="90201"/>
              </a:xfrm>
              <a:custGeom>
                <a:avLst/>
                <a:gdLst>
                  <a:gd name="connsiteX0" fmla="*/ 0 w 26098"/>
                  <a:gd name="connsiteY0" fmla="*/ 88106 h 90201"/>
                  <a:gd name="connsiteX1" fmla="*/ 22289 w 26098"/>
                  <a:gd name="connsiteY1" fmla="*/ 0 h 90201"/>
                  <a:gd name="connsiteX2" fmla="*/ 26098 w 26098"/>
                  <a:gd name="connsiteY2" fmla="*/ 90202 h 9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98" h="90201">
                    <a:moveTo>
                      <a:pt x="0" y="88106"/>
                    </a:moveTo>
                    <a:lnTo>
                      <a:pt x="22289" y="0"/>
                    </a:lnTo>
                    <a:lnTo>
                      <a:pt x="26098" y="9020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1DDBD516-E6D4-48F0-B2AB-9ED44380922A}"/>
                  </a:ext>
                </a:extLst>
              </p:cNvPr>
              <p:cNvSpPr/>
              <p:nvPr/>
            </p:nvSpPr>
            <p:spPr>
              <a:xfrm>
                <a:off x="4091844" y="3719417"/>
                <a:ext cx="87630" cy="47815"/>
              </a:xfrm>
              <a:custGeom>
                <a:avLst/>
                <a:gdLst>
                  <a:gd name="connsiteX0" fmla="*/ 0 w 87630"/>
                  <a:gd name="connsiteY0" fmla="*/ 24098 h 47815"/>
                  <a:gd name="connsiteX1" fmla="*/ 87630 w 87630"/>
                  <a:gd name="connsiteY1" fmla="*/ 0 h 47815"/>
                  <a:gd name="connsiteX2" fmla="*/ 11049 w 87630"/>
                  <a:gd name="connsiteY2" fmla="*/ 47815 h 4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30" h="47815">
                    <a:moveTo>
                      <a:pt x="0" y="24098"/>
                    </a:moveTo>
                    <a:lnTo>
                      <a:pt x="87630" y="0"/>
                    </a:lnTo>
                    <a:lnTo>
                      <a:pt x="11049" y="47815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37C7C15A-A74F-4DCB-8C4E-D1D6B3AD3398}"/>
                  </a:ext>
                </a:extLst>
              </p:cNvPr>
              <p:cNvSpPr/>
              <p:nvPr/>
            </p:nvSpPr>
            <p:spPr>
              <a:xfrm>
                <a:off x="4066412" y="3840765"/>
                <a:ext cx="79343" cy="64389"/>
              </a:xfrm>
              <a:custGeom>
                <a:avLst/>
                <a:gdLst>
                  <a:gd name="connsiteX0" fmla="*/ 15145 w 79343"/>
                  <a:gd name="connsiteY0" fmla="*/ 0 h 64389"/>
                  <a:gd name="connsiteX1" fmla="*/ 79343 w 79343"/>
                  <a:gd name="connsiteY1" fmla="*/ 64389 h 64389"/>
                  <a:gd name="connsiteX2" fmla="*/ 0 w 79343"/>
                  <a:gd name="connsiteY2" fmla="*/ 21336 h 6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343" h="64389">
                    <a:moveTo>
                      <a:pt x="15145" y="0"/>
                    </a:moveTo>
                    <a:lnTo>
                      <a:pt x="79343" y="64389"/>
                    </a:lnTo>
                    <a:lnTo>
                      <a:pt x="0" y="21336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FA32F4AF-05AD-4EC1-B61C-CC5F622C77C2}"/>
                  </a:ext>
                </a:extLst>
              </p:cNvPr>
              <p:cNvSpPr/>
              <p:nvPr/>
            </p:nvSpPr>
            <p:spPr>
              <a:xfrm>
                <a:off x="3978306" y="3898391"/>
                <a:ext cx="26098" cy="90296"/>
              </a:xfrm>
              <a:custGeom>
                <a:avLst/>
                <a:gdLst>
                  <a:gd name="connsiteX0" fmla="*/ 26098 w 26098"/>
                  <a:gd name="connsiteY0" fmla="*/ 2762 h 90296"/>
                  <a:gd name="connsiteX1" fmla="*/ 1715 w 26098"/>
                  <a:gd name="connsiteY1" fmla="*/ 90297 h 90296"/>
                  <a:gd name="connsiteX2" fmla="*/ 0 w 26098"/>
                  <a:gd name="connsiteY2" fmla="*/ 0 h 9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98" h="90296">
                    <a:moveTo>
                      <a:pt x="26098" y="2762"/>
                    </a:moveTo>
                    <a:lnTo>
                      <a:pt x="1715" y="902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0F6ADBDF-A118-4EF9-B272-241342C8EB18}"/>
                  </a:ext>
                </a:extLst>
              </p:cNvPr>
              <p:cNvSpPr/>
              <p:nvPr/>
            </p:nvSpPr>
            <p:spPr>
              <a:xfrm>
                <a:off x="3824287" y="3826954"/>
                <a:ext cx="88201" cy="46005"/>
              </a:xfrm>
              <a:custGeom>
                <a:avLst/>
                <a:gdLst>
                  <a:gd name="connsiteX0" fmla="*/ 88202 w 88201"/>
                  <a:gd name="connsiteY0" fmla="*/ 24003 h 46005"/>
                  <a:gd name="connsiteX1" fmla="*/ 0 w 88201"/>
                  <a:gd name="connsiteY1" fmla="*/ 46006 h 46005"/>
                  <a:gd name="connsiteX2" fmla="*/ 77724 w 88201"/>
                  <a:gd name="connsiteY2" fmla="*/ 0 h 46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201" h="46005">
                    <a:moveTo>
                      <a:pt x="88202" y="24003"/>
                    </a:moveTo>
                    <a:lnTo>
                      <a:pt x="0" y="46006"/>
                    </a:lnTo>
                    <a:lnTo>
                      <a:pt x="77724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3F4268CA-077E-4586-B5EE-CAD0687C1B4E}"/>
                  </a:ext>
                </a:extLst>
              </p:cNvPr>
              <p:cNvSpPr/>
              <p:nvPr/>
            </p:nvSpPr>
            <p:spPr>
              <a:xfrm>
                <a:off x="3840098" y="3682745"/>
                <a:ext cx="78390" cy="65912"/>
              </a:xfrm>
              <a:custGeom>
                <a:avLst/>
                <a:gdLst>
                  <a:gd name="connsiteX0" fmla="*/ 62675 w 78390"/>
                  <a:gd name="connsiteY0" fmla="*/ 65913 h 65912"/>
                  <a:gd name="connsiteX1" fmla="*/ 0 w 78390"/>
                  <a:gd name="connsiteY1" fmla="*/ 0 h 65912"/>
                  <a:gd name="connsiteX2" fmla="*/ 78391 w 78390"/>
                  <a:gd name="connsiteY2" fmla="*/ 44863 h 65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90" h="65912">
                    <a:moveTo>
                      <a:pt x="62675" y="65913"/>
                    </a:moveTo>
                    <a:lnTo>
                      <a:pt x="0" y="0"/>
                    </a:lnTo>
                    <a:lnTo>
                      <a:pt x="78391" y="44863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7C5D793C-D181-459B-98BB-98DFF3049FF8}"/>
                  </a:ext>
                </a:extLst>
              </p:cNvPr>
              <p:cNvSpPr/>
              <p:nvPr/>
            </p:nvSpPr>
            <p:spPr>
              <a:xfrm>
                <a:off x="3945064" y="3652361"/>
                <a:ext cx="24860" cy="53054"/>
              </a:xfrm>
              <a:custGeom>
                <a:avLst/>
                <a:gdLst>
                  <a:gd name="connsiteX0" fmla="*/ 6001 w 24860"/>
                  <a:gd name="connsiteY0" fmla="*/ 53054 h 53054"/>
                  <a:gd name="connsiteX1" fmla="*/ 0 w 24860"/>
                  <a:gd name="connsiteY1" fmla="*/ 0 h 53054"/>
                  <a:gd name="connsiteX2" fmla="*/ 24860 w 24860"/>
                  <a:gd name="connsiteY2" fmla="*/ 44482 h 5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860" h="53054">
                    <a:moveTo>
                      <a:pt x="6001" y="53054"/>
                    </a:moveTo>
                    <a:lnTo>
                      <a:pt x="0" y="0"/>
                    </a:lnTo>
                    <a:lnTo>
                      <a:pt x="24860" y="44482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288C2E9B-5D5B-4ABA-A804-BA48745553C2}"/>
                  </a:ext>
                </a:extLst>
              </p:cNvPr>
              <p:cNvSpPr/>
              <p:nvPr/>
            </p:nvSpPr>
            <p:spPr>
              <a:xfrm>
                <a:off x="4031074" y="3653504"/>
                <a:ext cx="32004" cy="49339"/>
              </a:xfrm>
              <a:custGeom>
                <a:avLst/>
                <a:gdLst>
                  <a:gd name="connsiteX0" fmla="*/ 0 w 32004"/>
                  <a:gd name="connsiteY0" fmla="*/ 42672 h 49339"/>
                  <a:gd name="connsiteX1" fmla="*/ 32004 w 32004"/>
                  <a:gd name="connsiteY1" fmla="*/ 0 h 49339"/>
                  <a:gd name="connsiteX2" fmla="*/ 19622 w 32004"/>
                  <a:gd name="connsiteY2" fmla="*/ 49339 h 4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004" h="49339">
                    <a:moveTo>
                      <a:pt x="0" y="42672"/>
                    </a:moveTo>
                    <a:lnTo>
                      <a:pt x="32004" y="0"/>
                    </a:lnTo>
                    <a:lnTo>
                      <a:pt x="19622" y="49339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219AC873-86E3-47F0-B6E3-F27A640C01EB}"/>
                  </a:ext>
                </a:extLst>
              </p:cNvPr>
              <p:cNvSpPr/>
              <p:nvPr/>
            </p:nvSpPr>
            <p:spPr>
              <a:xfrm>
                <a:off x="4083176" y="3746754"/>
                <a:ext cx="52673" cy="27336"/>
              </a:xfrm>
              <a:custGeom>
                <a:avLst/>
                <a:gdLst>
                  <a:gd name="connsiteX0" fmla="*/ 0 w 52673"/>
                  <a:gd name="connsiteY0" fmla="*/ 9049 h 27336"/>
                  <a:gd name="connsiteX1" fmla="*/ 52673 w 52673"/>
                  <a:gd name="connsiteY1" fmla="*/ 0 h 27336"/>
                  <a:gd name="connsiteX2" fmla="*/ 9716 w 52673"/>
                  <a:gd name="connsiteY2" fmla="*/ 27337 h 2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673" h="27336">
                    <a:moveTo>
                      <a:pt x="0" y="9049"/>
                    </a:moveTo>
                    <a:lnTo>
                      <a:pt x="52673" y="0"/>
                    </a:lnTo>
                    <a:lnTo>
                      <a:pt x="9716" y="2733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E0632F89-66DE-4557-A8A8-7E86C8549752}"/>
                  </a:ext>
                </a:extLst>
              </p:cNvPr>
              <p:cNvSpPr/>
              <p:nvPr/>
            </p:nvSpPr>
            <p:spPr>
              <a:xfrm>
                <a:off x="4092892" y="3802475"/>
                <a:ext cx="50006" cy="29527"/>
              </a:xfrm>
              <a:custGeom>
                <a:avLst/>
                <a:gdLst>
                  <a:gd name="connsiteX0" fmla="*/ 5524 w 50006"/>
                  <a:gd name="connsiteY0" fmla="*/ 0 h 29527"/>
                  <a:gd name="connsiteX1" fmla="*/ 50006 w 50006"/>
                  <a:gd name="connsiteY1" fmla="*/ 29527 h 29527"/>
                  <a:gd name="connsiteX2" fmla="*/ 0 w 50006"/>
                  <a:gd name="connsiteY2" fmla="*/ 19907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006" h="29527">
                    <a:moveTo>
                      <a:pt x="5524" y="0"/>
                    </a:moveTo>
                    <a:lnTo>
                      <a:pt x="50006" y="29527"/>
                    </a:lnTo>
                    <a:lnTo>
                      <a:pt x="0" y="19907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E95018FD-6B2F-4011-91FE-3022AB63D7B9}"/>
                  </a:ext>
                </a:extLst>
              </p:cNvPr>
              <p:cNvSpPr/>
              <p:nvPr/>
            </p:nvSpPr>
            <p:spPr>
              <a:xfrm>
                <a:off x="4034694" y="3885914"/>
                <a:ext cx="29717" cy="52006"/>
              </a:xfrm>
              <a:custGeom>
                <a:avLst/>
                <a:gdLst>
                  <a:gd name="connsiteX0" fmla="*/ 17621 w 29717"/>
                  <a:gd name="connsiteY0" fmla="*/ 0 h 52006"/>
                  <a:gd name="connsiteX1" fmla="*/ 29718 w 29717"/>
                  <a:gd name="connsiteY1" fmla="*/ 52006 h 52006"/>
                  <a:gd name="connsiteX2" fmla="*/ 0 w 29717"/>
                  <a:gd name="connsiteY2" fmla="*/ 10668 h 5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717" h="52006">
                    <a:moveTo>
                      <a:pt x="17621" y="0"/>
                    </a:moveTo>
                    <a:lnTo>
                      <a:pt x="29718" y="52006"/>
                    </a:lnTo>
                    <a:lnTo>
                      <a:pt x="0" y="10668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BD60F07C-2A58-4AB9-826B-DECF340A2F1C}"/>
                  </a:ext>
                </a:extLst>
              </p:cNvPr>
              <p:cNvSpPr/>
              <p:nvPr/>
            </p:nvSpPr>
            <p:spPr>
              <a:xfrm>
                <a:off x="3933252" y="3886676"/>
                <a:ext cx="26955" cy="50482"/>
              </a:xfrm>
              <a:custGeom>
                <a:avLst/>
                <a:gdLst>
                  <a:gd name="connsiteX0" fmla="*/ 26956 w 26955"/>
                  <a:gd name="connsiteY0" fmla="*/ 4381 h 50482"/>
                  <a:gd name="connsiteX1" fmla="*/ 0 w 26955"/>
                  <a:gd name="connsiteY1" fmla="*/ 50483 h 50482"/>
                  <a:gd name="connsiteX2" fmla="*/ 6668 w 26955"/>
                  <a:gd name="connsiteY2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955" h="50482">
                    <a:moveTo>
                      <a:pt x="26956" y="4381"/>
                    </a:moveTo>
                    <a:lnTo>
                      <a:pt x="0" y="50483"/>
                    </a:lnTo>
                    <a:lnTo>
                      <a:pt x="6668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CD4FA79F-DC75-424D-B0D6-B39CB79098BF}"/>
                  </a:ext>
                </a:extLst>
              </p:cNvPr>
              <p:cNvSpPr/>
              <p:nvPr/>
            </p:nvSpPr>
            <p:spPr>
              <a:xfrm>
                <a:off x="3842574" y="3806951"/>
                <a:ext cx="53340" cy="20002"/>
              </a:xfrm>
              <a:custGeom>
                <a:avLst/>
                <a:gdLst>
                  <a:gd name="connsiteX0" fmla="*/ 53340 w 53340"/>
                  <a:gd name="connsiteY0" fmla="*/ 20003 h 20002"/>
                  <a:gd name="connsiteX1" fmla="*/ 0 w 53340"/>
                  <a:gd name="connsiteY1" fmla="*/ 17621 h 20002"/>
                  <a:gd name="connsiteX2" fmla="*/ 47720 w 53340"/>
                  <a:gd name="connsiteY2" fmla="*/ 0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340" h="20002">
                    <a:moveTo>
                      <a:pt x="53340" y="20003"/>
                    </a:moveTo>
                    <a:lnTo>
                      <a:pt x="0" y="17621"/>
                    </a:lnTo>
                    <a:lnTo>
                      <a:pt x="47720" y="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EE5985D5-D4F5-4F90-B263-DAE21656E40C}"/>
                  </a:ext>
                </a:extLst>
              </p:cNvPr>
              <p:cNvSpPr/>
              <p:nvPr/>
            </p:nvSpPr>
            <p:spPr>
              <a:xfrm>
                <a:off x="3847528" y="3756374"/>
                <a:ext cx="50673" cy="24288"/>
              </a:xfrm>
              <a:custGeom>
                <a:avLst/>
                <a:gdLst>
                  <a:gd name="connsiteX0" fmla="*/ 47530 w 50673"/>
                  <a:gd name="connsiteY0" fmla="*/ 24289 h 24288"/>
                  <a:gd name="connsiteX1" fmla="*/ 0 w 50673"/>
                  <a:gd name="connsiteY1" fmla="*/ 0 h 24288"/>
                  <a:gd name="connsiteX2" fmla="*/ 50673 w 50673"/>
                  <a:gd name="connsiteY2" fmla="*/ 3810 h 2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0673" h="24288">
                    <a:moveTo>
                      <a:pt x="47530" y="24289"/>
                    </a:moveTo>
                    <a:lnTo>
                      <a:pt x="0" y="0"/>
                    </a:lnTo>
                    <a:lnTo>
                      <a:pt x="50673" y="3810"/>
                    </a:ln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79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3911250" y="3738562"/>
              <a:ext cx="140970" cy="135636"/>
              <a:chOff x="3911250" y="3738562"/>
              <a:chExt cx="140970" cy="135636"/>
            </a:xfrm>
            <a:solidFill>
              <a:srgbClr val="E54545"/>
            </a:solidFill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EA4934D-924D-4563-9E58-5D8B6A455C21}"/>
                  </a:ext>
                </a:extLst>
              </p:cNvPr>
              <p:cNvSpPr/>
              <p:nvPr/>
            </p:nvSpPr>
            <p:spPr>
              <a:xfrm>
                <a:off x="3911250" y="3774567"/>
                <a:ext cx="48958" cy="64770"/>
              </a:xfrm>
              <a:custGeom>
                <a:avLst/>
                <a:gdLst>
                  <a:gd name="connsiteX0" fmla="*/ 48959 w 48958"/>
                  <a:gd name="connsiteY0" fmla="*/ 32385 h 64770"/>
                  <a:gd name="connsiteX1" fmla="*/ 24479 w 48958"/>
                  <a:gd name="connsiteY1" fmla="*/ 64770 h 64770"/>
                  <a:gd name="connsiteX2" fmla="*/ 0 w 48958"/>
                  <a:gd name="connsiteY2" fmla="*/ 32385 h 64770"/>
                  <a:gd name="connsiteX3" fmla="*/ 24479 w 48958"/>
                  <a:gd name="connsiteY3" fmla="*/ 0 h 64770"/>
                  <a:gd name="connsiteX4" fmla="*/ 48959 w 48958"/>
                  <a:gd name="connsiteY4" fmla="*/ 32385 h 6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958" h="64770">
                    <a:moveTo>
                      <a:pt x="48959" y="32385"/>
                    </a:moveTo>
                    <a:cubicBezTo>
                      <a:pt x="48959" y="50271"/>
                      <a:pt x="37999" y="64770"/>
                      <a:pt x="24479" y="64770"/>
                    </a:cubicBezTo>
                    <a:cubicBezTo>
                      <a:pt x="10960" y="64770"/>
                      <a:pt x="0" y="50271"/>
                      <a:pt x="0" y="32385"/>
                    </a:cubicBezTo>
                    <a:cubicBezTo>
                      <a:pt x="0" y="14499"/>
                      <a:pt x="10960" y="0"/>
                      <a:pt x="24479" y="0"/>
                    </a:cubicBezTo>
                    <a:cubicBezTo>
                      <a:pt x="37999" y="0"/>
                      <a:pt x="48959" y="14499"/>
                      <a:pt x="48959" y="323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1DA44EE9-9D3B-4E26-8630-55F51B346DCD}"/>
                  </a:ext>
                </a:extLst>
              </p:cNvPr>
              <p:cNvSpPr/>
              <p:nvPr/>
            </p:nvSpPr>
            <p:spPr>
              <a:xfrm>
                <a:off x="3960113" y="3820287"/>
                <a:ext cx="34099" cy="45148"/>
              </a:xfrm>
              <a:custGeom>
                <a:avLst/>
                <a:gdLst>
                  <a:gd name="connsiteX0" fmla="*/ 34100 w 34099"/>
                  <a:gd name="connsiteY0" fmla="*/ 22574 h 45148"/>
                  <a:gd name="connsiteX1" fmla="*/ 17050 w 34099"/>
                  <a:gd name="connsiteY1" fmla="*/ 45149 h 45148"/>
                  <a:gd name="connsiteX2" fmla="*/ 0 w 34099"/>
                  <a:gd name="connsiteY2" fmla="*/ 22574 h 45148"/>
                  <a:gd name="connsiteX3" fmla="*/ 17050 w 34099"/>
                  <a:gd name="connsiteY3" fmla="*/ 0 h 45148"/>
                  <a:gd name="connsiteX4" fmla="*/ 34100 w 34099"/>
                  <a:gd name="connsiteY4" fmla="*/ 22574 h 4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99" h="45148">
                    <a:moveTo>
                      <a:pt x="34100" y="22574"/>
                    </a:moveTo>
                    <a:cubicBezTo>
                      <a:pt x="34100" y="35052"/>
                      <a:pt x="26480" y="45149"/>
                      <a:pt x="17050" y="45149"/>
                    </a:cubicBezTo>
                    <a:cubicBezTo>
                      <a:pt x="7620" y="45149"/>
                      <a:pt x="0" y="35052"/>
                      <a:pt x="0" y="22574"/>
                    </a:cubicBezTo>
                    <a:cubicBezTo>
                      <a:pt x="0" y="10096"/>
                      <a:pt x="7620" y="0"/>
                      <a:pt x="17050" y="0"/>
                    </a:cubicBezTo>
                    <a:cubicBezTo>
                      <a:pt x="26480" y="0"/>
                      <a:pt x="34100" y="10096"/>
                      <a:pt x="34100" y="2257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C34B2436-B211-46F7-8A34-08B083887151}"/>
                  </a:ext>
                </a:extLst>
              </p:cNvPr>
              <p:cNvSpPr/>
              <p:nvPr/>
            </p:nvSpPr>
            <p:spPr>
              <a:xfrm>
                <a:off x="4001928" y="3795236"/>
                <a:ext cx="50292" cy="66484"/>
              </a:xfrm>
              <a:custGeom>
                <a:avLst/>
                <a:gdLst>
                  <a:gd name="connsiteX0" fmla="*/ 50292 w 50292"/>
                  <a:gd name="connsiteY0" fmla="*/ 33242 h 66484"/>
                  <a:gd name="connsiteX1" fmla="*/ 25146 w 50292"/>
                  <a:gd name="connsiteY1" fmla="*/ 66484 h 66484"/>
                  <a:gd name="connsiteX2" fmla="*/ 0 w 50292"/>
                  <a:gd name="connsiteY2" fmla="*/ 33242 h 66484"/>
                  <a:gd name="connsiteX3" fmla="*/ 25146 w 50292"/>
                  <a:gd name="connsiteY3" fmla="*/ 0 h 66484"/>
                  <a:gd name="connsiteX4" fmla="*/ 50292 w 50292"/>
                  <a:gd name="connsiteY4" fmla="*/ 33242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92" h="66484">
                    <a:moveTo>
                      <a:pt x="50292" y="33242"/>
                    </a:moveTo>
                    <a:cubicBezTo>
                      <a:pt x="50292" y="51625"/>
                      <a:pt x="39053" y="66484"/>
                      <a:pt x="25146" y="66484"/>
                    </a:cubicBezTo>
                    <a:cubicBezTo>
                      <a:pt x="11240" y="66484"/>
                      <a:pt x="0" y="51625"/>
                      <a:pt x="0" y="33242"/>
                    </a:cubicBezTo>
                    <a:cubicBezTo>
                      <a:pt x="0" y="14859"/>
                      <a:pt x="11240" y="0"/>
                      <a:pt x="25146" y="0"/>
                    </a:cubicBezTo>
                    <a:cubicBezTo>
                      <a:pt x="39053" y="0"/>
                      <a:pt x="50292" y="14859"/>
                      <a:pt x="50292" y="3324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F5C45D70-565E-4416-9CAA-91D0A9149DB8}"/>
                  </a:ext>
                </a:extLst>
              </p:cNvPr>
              <p:cNvSpPr/>
              <p:nvPr/>
            </p:nvSpPr>
            <p:spPr>
              <a:xfrm>
                <a:off x="3967733" y="3767232"/>
                <a:ext cx="28003" cy="37147"/>
              </a:xfrm>
              <a:custGeom>
                <a:avLst/>
                <a:gdLst>
                  <a:gd name="connsiteX0" fmla="*/ 28003 w 28003"/>
                  <a:gd name="connsiteY0" fmla="*/ 18574 h 37147"/>
                  <a:gd name="connsiteX1" fmla="*/ 14002 w 28003"/>
                  <a:gd name="connsiteY1" fmla="*/ 37148 h 37147"/>
                  <a:gd name="connsiteX2" fmla="*/ 0 w 28003"/>
                  <a:gd name="connsiteY2" fmla="*/ 18574 h 37147"/>
                  <a:gd name="connsiteX3" fmla="*/ 14002 w 28003"/>
                  <a:gd name="connsiteY3" fmla="*/ 0 h 37147"/>
                  <a:gd name="connsiteX4" fmla="*/ 28003 w 28003"/>
                  <a:gd name="connsiteY4" fmla="*/ 18574 h 3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03" h="37147">
                    <a:moveTo>
                      <a:pt x="28003" y="18574"/>
                    </a:moveTo>
                    <a:cubicBezTo>
                      <a:pt x="28003" y="28766"/>
                      <a:pt x="21717" y="37148"/>
                      <a:pt x="14002" y="37148"/>
                    </a:cubicBezTo>
                    <a:cubicBezTo>
                      <a:pt x="6286" y="37148"/>
                      <a:pt x="0" y="28861"/>
                      <a:pt x="0" y="18574"/>
                    </a:cubicBezTo>
                    <a:cubicBezTo>
                      <a:pt x="0" y="8287"/>
                      <a:pt x="6286" y="0"/>
                      <a:pt x="14002" y="0"/>
                    </a:cubicBezTo>
                    <a:cubicBezTo>
                      <a:pt x="21717" y="0"/>
                      <a:pt x="28003" y="8287"/>
                      <a:pt x="28003" y="1857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AFB430EA-D3AD-43C6-815A-4C90FCA3F408}"/>
                  </a:ext>
                </a:extLst>
              </p:cNvPr>
              <p:cNvSpPr/>
              <p:nvPr/>
            </p:nvSpPr>
            <p:spPr>
              <a:xfrm>
                <a:off x="3934586" y="3738562"/>
                <a:ext cx="20954" cy="27622"/>
              </a:xfrm>
              <a:custGeom>
                <a:avLst/>
                <a:gdLst>
                  <a:gd name="connsiteX0" fmla="*/ 20955 w 20954"/>
                  <a:gd name="connsiteY0" fmla="*/ 13811 h 27622"/>
                  <a:gd name="connsiteX1" fmla="*/ 10478 w 20954"/>
                  <a:gd name="connsiteY1" fmla="*/ 27622 h 27622"/>
                  <a:gd name="connsiteX2" fmla="*/ 0 w 20954"/>
                  <a:gd name="connsiteY2" fmla="*/ 13811 h 27622"/>
                  <a:gd name="connsiteX3" fmla="*/ 10478 w 20954"/>
                  <a:gd name="connsiteY3" fmla="*/ 0 h 27622"/>
                  <a:gd name="connsiteX4" fmla="*/ 20955 w 20954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4" h="27622">
                    <a:moveTo>
                      <a:pt x="20955" y="13811"/>
                    </a:moveTo>
                    <a:cubicBezTo>
                      <a:pt x="20955" y="21431"/>
                      <a:pt x="16288" y="27622"/>
                      <a:pt x="10478" y="27622"/>
                    </a:cubicBezTo>
                    <a:cubicBezTo>
                      <a:pt x="4667" y="27622"/>
                      <a:pt x="0" y="21431"/>
                      <a:pt x="0" y="13811"/>
                    </a:cubicBezTo>
                    <a:cubicBezTo>
                      <a:pt x="0" y="6191"/>
                      <a:pt x="4667" y="0"/>
                      <a:pt x="10478" y="0"/>
                    </a:cubicBezTo>
                    <a:cubicBezTo>
                      <a:pt x="16288" y="0"/>
                      <a:pt x="20955" y="6191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FA4F1B69-4BBB-4CA6-8FE4-D7613F076F43}"/>
                  </a:ext>
                </a:extLst>
              </p:cNvPr>
              <p:cNvSpPr/>
              <p:nvPr/>
            </p:nvSpPr>
            <p:spPr>
              <a:xfrm>
                <a:off x="4015358" y="3742563"/>
                <a:ext cx="20955" cy="27622"/>
              </a:xfrm>
              <a:custGeom>
                <a:avLst/>
                <a:gdLst>
                  <a:gd name="connsiteX0" fmla="*/ 20955 w 20955"/>
                  <a:gd name="connsiteY0" fmla="*/ 13811 h 27622"/>
                  <a:gd name="connsiteX1" fmla="*/ 10477 w 20955"/>
                  <a:gd name="connsiteY1" fmla="*/ 27622 h 27622"/>
                  <a:gd name="connsiteX2" fmla="*/ 0 w 20955"/>
                  <a:gd name="connsiteY2" fmla="*/ 13811 h 27622"/>
                  <a:gd name="connsiteX3" fmla="*/ 10477 w 20955"/>
                  <a:gd name="connsiteY3" fmla="*/ 0 h 27622"/>
                  <a:gd name="connsiteX4" fmla="*/ 20955 w 20955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5" h="27622">
                    <a:moveTo>
                      <a:pt x="20955" y="13811"/>
                    </a:moveTo>
                    <a:cubicBezTo>
                      <a:pt x="20955" y="21439"/>
                      <a:pt x="16264" y="27622"/>
                      <a:pt x="10477" y="27622"/>
                    </a:cubicBezTo>
                    <a:cubicBezTo>
                      <a:pt x="4691" y="27622"/>
                      <a:pt x="0" y="21439"/>
                      <a:pt x="0" y="13811"/>
                    </a:cubicBezTo>
                    <a:cubicBezTo>
                      <a:pt x="0" y="6183"/>
                      <a:pt x="4691" y="0"/>
                      <a:pt x="10477" y="0"/>
                    </a:cubicBezTo>
                    <a:cubicBezTo>
                      <a:pt x="16264" y="0"/>
                      <a:pt x="20955" y="6183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1631EB17-0691-4469-9FBA-628A5BD6F090}"/>
                  </a:ext>
                </a:extLst>
              </p:cNvPr>
              <p:cNvSpPr/>
              <p:nvPr/>
            </p:nvSpPr>
            <p:spPr>
              <a:xfrm>
                <a:off x="3929062" y="3846575"/>
                <a:ext cx="20954" cy="27622"/>
              </a:xfrm>
              <a:custGeom>
                <a:avLst/>
                <a:gdLst>
                  <a:gd name="connsiteX0" fmla="*/ 20955 w 20954"/>
                  <a:gd name="connsiteY0" fmla="*/ 13811 h 27622"/>
                  <a:gd name="connsiteX1" fmla="*/ 10478 w 20954"/>
                  <a:gd name="connsiteY1" fmla="*/ 27623 h 27622"/>
                  <a:gd name="connsiteX2" fmla="*/ 0 w 20954"/>
                  <a:gd name="connsiteY2" fmla="*/ 13811 h 27622"/>
                  <a:gd name="connsiteX3" fmla="*/ 10478 w 20954"/>
                  <a:gd name="connsiteY3" fmla="*/ 0 h 27622"/>
                  <a:gd name="connsiteX4" fmla="*/ 20955 w 20954"/>
                  <a:gd name="connsiteY4" fmla="*/ 13811 h 2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4" h="27622">
                    <a:moveTo>
                      <a:pt x="20955" y="13811"/>
                    </a:moveTo>
                    <a:cubicBezTo>
                      <a:pt x="20955" y="21431"/>
                      <a:pt x="16288" y="27623"/>
                      <a:pt x="10478" y="27623"/>
                    </a:cubicBezTo>
                    <a:cubicBezTo>
                      <a:pt x="4667" y="27623"/>
                      <a:pt x="0" y="21431"/>
                      <a:pt x="0" y="13811"/>
                    </a:cubicBezTo>
                    <a:cubicBezTo>
                      <a:pt x="0" y="6191"/>
                      <a:pt x="4667" y="0"/>
                      <a:pt x="10478" y="0"/>
                    </a:cubicBezTo>
                    <a:cubicBezTo>
                      <a:pt x="16288" y="0"/>
                      <a:pt x="20955" y="6191"/>
                      <a:pt x="20955" y="1381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830530AD-6F1A-4663-A803-212BB554A255}"/>
                </a:ext>
              </a:extLst>
            </p:cNvPr>
            <p:cNvSpPr/>
            <p:nvPr/>
          </p:nvSpPr>
          <p:spPr>
            <a:xfrm>
              <a:off x="3912376" y="3698444"/>
              <a:ext cx="117690" cy="115324"/>
            </a:xfrm>
            <a:custGeom>
              <a:avLst/>
              <a:gdLst>
                <a:gd name="connsiteX0" fmla="*/ 26782 w 117690"/>
                <a:gd name="connsiteY0" fmla="*/ 25069 h 115324"/>
                <a:gd name="connsiteX1" fmla="*/ 1160 w 117690"/>
                <a:gd name="connsiteY1" fmla="*/ 71836 h 115324"/>
                <a:gd name="connsiteX2" fmla="*/ 2684 w 117690"/>
                <a:gd name="connsiteY2" fmla="*/ 98602 h 115324"/>
                <a:gd name="connsiteX3" fmla="*/ 22496 w 117690"/>
                <a:gd name="connsiteY3" fmla="*/ 115175 h 115324"/>
                <a:gd name="connsiteX4" fmla="*/ 43832 w 117690"/>
                <a:gd name="connsiteY4" fmla="*/ 107269 h 115324"/>
                <a:gd name="connsiteX5" fmla="*/ 58310 w 117690"/>
                <a:gd name="connsiteY5" fmla="*/ 88886 h 115324"/>
                <a:gd name="connsiteX6" fmla="*/ 73550 w 117690"/>
                <a:gd name="connsiteY6" fmla="*/ 71170 h 115324"/>
                <a:gd name="connsiteX7" fmla="*/ 111364 w 117690"/>
                <a:gd name="connsiteY7" fmla="*/ 49643 h 115324"/>
                <a:gd name="connsiteX8" fmla="*/ 111079 w 117690"/>
                <a:gd name="connsiteY8" fmla="*/ 12305 h 115324"/>
                <a:gd name="connsiteX9" fmla="*/ 89647 w 117690"/>
                <a:gd name="connsiteY9" fmla="*/ 399 h 115324"/>
                <a:gd name="connsiteX10" fmla="*/ 45070 w 117690"/>
                <a:gd name="connsiteY10" fmla="*/ 12210 h 115324"/>
                <a:gd name="connsiteX11" fmla="*/ 26782 w 117690"/>
                <a:gd name="connsiteY11" fmla="*/ 25069 h 11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690" h="115324">
                  <a:moveTo>
                    <a:pt x="26782" y="25069"/>
                  </a:moveTo>
                  <a:cubicBezTo>
                    <a:pt x="13638" y="37451"/>
                    <a:pt x="4494" y="54120"/>
                    <a:pt x="1160" y="71836"/>
                  </a:cubicBezTo>
                  <a:cubicBezTo>
                    <a:pt x="-459" y="80695"/>
                    <a:pt x="-745" y="90220"/>
                    <a:pt x="2684" y="98602"/>
                  </a:cubicBezTo>
                  <a:cubicBezTo>
                    <a:pt x="6018" y="106984"/>
                    <a:pt x="13543" y="114127"/>
                    <a:pt x="22496" y="115175"/>
                  </a:cubicBezTo>
                  <a:cubicBezTo>
                    <a:pt x="30307" y="116128"/>
                    <a:pt x="38022" y="112413"/>
                    <a:pt x="43832" y="107269"/>
                  </a:cubicBezTo>
                  <a:cubicBezTo>
                    <a:pt x="49642" y="102031"/>
                    <a:pt x="53929" y="95363"/>
                    <a:pt x="58310" y="88886"/>
                  </a:cubicBezTo>
                  <a:cubicBezTo>
                    <a:pt x="62692" y="82409"/>
                    <a:pt x="67264" y="75837"/>
                    <a:pt x="73550" y="71170"/>
                  </a:cubicBezTo>
                  <a:cubicBezTo>
                    <a:pt x="85266" y="62407"/>
                    <a:pt x="101839" y="60787"/>
                    <a:pt x="111364" y="49643"/>
                  </a:cubicBezTo>
                  <a:cubicBezTo>
                    <a:pt x="120127" y="39356"/>
                    <a:pt x="119556" y="22783"/>
                    <a:pt x="111079" y="12305"/>
                  </a:cubicBezTo>
                  <a:cubicBezTo>
                    <a:pt x="105840" y="5828"/>
                    <a:pt x="97934" y="1637"/>
                    <a:pt x="89647" y="399"/>
                  </a:cubicBezTo>
                  <a:cubicBezTo>
                    <a:pt x="75074" y="-1792"/>
                    <a:pt x="57643" y="5447"/>
                    <a:pt x="45070" y="12210"/>
                  </a:cubicBezTo>
                  <a:cubicBezTo>
                    <a:pt x="38308" y="15544"/>
                    <a:pt x="32212" y="19925"/>
                    <a:pt x="26782" y="25069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27AAEEAD-FEB7-4874-A46C-D296AF045D03}"/>
                </a:ext>
              </a:extLst>
            </p:cNvPr>
            <p:cNvSpPr/>
            <p:nvPr/>
          </p:nvSpPr>
          <p:spPr>
            <a:xfrm>
              <a:off x="3890676" y="3744372"/>
              <a:ext cx="215381" cy="165508"/>
            </a:xfrm>
            <a:custGeom>
              <a:avLst/>
              <a:gdLst>
                <a:gd name="connsiteX0" fmla="*/ 139922 w 215381"/>
                <a:gd name="connsiteY0" fmla="*/ 161449 h 165508"/>
                <a:gd name="connsiteX1" fmla="*/ 50959 w 215381"/>
                <a:gd name="connsiteY1" fmla="*/ 149162 h 165508"/>
                <a:gd name="connsiteX2" fmla="*/ 0 w 215381"/>
                <a:gd name="connsiteY2" fmla="*/ 83629 h 165508"/>
                <a:gd name="connsiteX3" fmla="*/ 65056 w 215381"/>
                <a:gd name="connsiteY3" fmla="*/ 137350 h 165508"/>
                <a:gd name="connsiteX4" fmla="*/ 152495 w 215381"/>
                <a:gd name="connsiteY4" fmla="*/ 130397 h 165508"/>
                <a:gd name="connsiteX5" fmla="*/ 199930 w 215381"/>
                <a:gd name="connsiteY5" fmla="*/ 67342 h 165508"/>
                <a:gd name="connsiteX6" fmla="*/ 206883 w 215381"/>
                <a:gd name="connsiteY6" fmla="*/ 29337 h 165508"/>
                <a:gd name="connsiteX7" fmla="*/ 206407 w 215381"/>
                <a:gd name="connsiteY7" fmla="*/ 0 h 165508"/>
                <a:gd name="connsiteX8" fmla="*/ 206883 w 215381"/>
                <a:gd name="connsiteY8" fmla="*/ 1143 h 165508"/>
                <a:gd name="connsiteX9" fmla="*/ 139922 w 215381"/>
                <a:gd name="connsiteY9" fmla="*/ 161449 h 16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381" h="165508">
                  <a:moveTo>
                    <a:pt x="139922" y="161449"/>
                  </a:moveTo>
                  <a:cubicBezTo>
                    <a:pt x="110204" y="170021"/>
                    <a:pt x="77438" y="164592"/>
                    <a:pt x="50959" y="149162"/>
                  </a:cubicBezTo>
                  <a:cubicBezTo>
                    <a:pt x="26384" y="134874"/>
                    <a:pt x="8287" y="110680"/>
                    <a:pt x="0" y="83629"/>
                  </a:cubicBezTo>
                  <a:cubicBezTo>
                    <a:pt x="14573" y="108299"/>
                    <a:pt x="37910" y="127921"/>
                    <a:pt x="65056" y="137350"/>
                  </a:cubicBezTo>
                  <a:cubicBezTo>
                    <a:pt x="93536" y="147257"/>
                    <a:pt x="126587" y="145828"/>
                    <a:pt x="152495" y="130397"/>
                  </a:cubicBezTo>
                  <a:cubicBezTo>
                    <a:pt x="175641" y="116681"/>
                    <a:pt x="191834" y="92964"/>
                    <a:pt x="199930" y="67342"/>
                  </a:cubicBezTo>
                  <a:cubicBezTo>
                    <a:pt x="203835" y="55054"/>
                    <a:pt x="206026" y="42196"/>
                    <a:pt x="206883" y="29337"/>
                  </a:cubicBezTo>
                  <a:cubicBezTo>
                    <a:pt x="207550" y="19717"/>
                    <a:pt x="206026" y="9620"/>
                    <a:pt x="206407" y="0"/>
                  </a:cubicBezTo>
                  <a:cubicBezTo>
                    <a:pt x="206597" y="381"/>
                    <a:pt x="206693" y="762"/>
                    <a:pt x="206883" y="1143"/>
                  </a:cubicBezTo>
                  <a:cubicBezTo>
                    <a:pt x="230505" y="58579"/>
                    <a:pt x="203835" y="143161"/>
                    <a:pt x="139922" y="161449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89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2614522" y="138364"/>
            <a:ext cx="366994" cy="362647"/>
            <a:chOff x="6353298" y="1590675"/>
            <a:chExt cx="366994" cy="362647"/>
          </a:xfrm>
        </p:grpSpPr>
        <p:grpSp>
          <p:nvGrpSpPr>
            <p:cNvPr id="290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6353298" y="1590675"/>
              <a:ext cx="366994" cy="362647"/>
              <a:chOff x="6353298" y="1590675"/>
              <a:chExt cx="366994" cy="362647"/>
            </a:xfrm>
            <a:solidFill>
              <a:srgbClr val="E54545"/>
            </a:solidFill>
          </p:grpSpPr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3FE89DD5-D383-4EB1-A895-D09A3567E022}"/>
                  </a:ext>
                </a:extLst>
              </p:cNvPr>
              <p:cNvSpPr/>
              <p:nvPr/>
            </p:nvSpPr>
            <p:spPr>
              <a:xfrm>
                <a:off x="6415708" y="1659078"/>
                <a:ext cx="238918" cy="245519"/>
              </a:xfrm>
              <a:custGeom>
                <a:avLst/>
                <a:gdLst>
                  <a:gd name="connsiteX0" fmla="*/ 157208 w 238918"/>
                  <a:gd name="connsiteY0" fmla="*/ 241159 h 245519"/>
                  <a:gd name="connsiteX1" fmla="*/ 60815 w 238918"/>
                  <a:gd name="connsiteY1" fmla="*/ 227824 h 245519"/>
                  <a:gd name="connsiteX2" fmla="*/ 16333 w 238918"/>
                  <a:gd name="connsiteY2" fmla="*/ 182009 h 245519"/>
                  <a:gd name="connsiteX3" fmla="*/ 1379 w 238918"/>
                  <a:gd name="connsiteY3" fmla="*/ 103047 h 245519"/>
                  <a:gd name="connsiteX4" fmla="*/ 21667 w 238918"/>
                  <a:gd name="connsiteY4" fmla="*/ 53136 h 245519"/>
                  <a:gd name="connsiteX5" fmla="*/ 59100 w 238918"/>
                  <a:gd name="connsiteY5" fmla="*/ 18179 h 245519"/>
                  <a:gd name="connsiteX6" fmla="*/ 229693 w 238918"/>
                  <a:gd name="connsiteY6" fmla="*/ 67518 h 245519"/>
                  <a:gd name="connsiteX7" fmla="*/ 236075 w 238918"/>
                  <a:gd name="connsiteY7" fmla="*/ 88283 h 245519"/>
                  <a:gd name="connsiteX8" fmla="*/ 157208 w 238918"/>
                  <a:gd name="connsiteY8" fmla="*/ 241159 h 24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918" h="245519">
                    <a:moveTo>
                      <a:pt x="157208" y="241159"/>
                    </a:moveTo>
                    <a:cubicBezTo>
                      <a:pt x="125013" y="250398"/>
                      <a:pt x="89580" y="244493"/>
                      <a:pt x="60815" y="227824"/>
                    </a:cubicBezTo>
                    <a:cubicBezTo>
                      <a:pt x="42146" y="216966"/>
                      <a:pt x="26906" y="200773"/>
                      <a:pt x="16333" y="182009"/>
                    </a:cubicBezTo>
                    <a:cubicBezTo>
                      <a:pt x="2998" y="158196"/>
                      <a:pt x="-2907" y="130098"/>
                      <a:pt x="1379" y="103047"/>
                    </a:cubicBezTo>
                    <a:cubicBezTo>
                      <a:pt x="4141" y="85140"/>
                      <a:pt x="11380" y="67995"/>
                      <a:pt x="21667" y="53136"/>
                    </a:cubicBezTo>
                    <a:cubicBezTo>
                      <a:pt x="31478" y="39039"/>
                      <a:pt x="44432" y="27132"/>
                      <a:pt x="59100" y="18179"/>
                    </a:cubicBezTo>
                    <a:cubicBezTo>
                      <a:pt x="118536" y="-17826"/>
                      <a:pt x="202071" y="177"/>
                      <a:pt x="229693" y="67518"/>
                    </a:cubicBezTo>
                    <a:cubicBezTo>
                      <a:pt x="232455" y="74186"/>
                      <a:pt x="234551" y="81139"/>
                      <a:pt x="236075" y="88283"/>
                    </a:cubicBezTo>
                    <a:cubicBezTo>
                      <a:pt x="248648" y="148481"/>
                      <a:pt x="219025" y="223443"/>
                      <a:pt x="157208" y="24115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499ECEEF-9AA2-4DD3-88D3-88DCC95DCAE0}"/>
                  </a:ext>
                </a:extLst>
              </p:cNvPr>
              <p:cNvSpPr/>
              <p:nvPr/>
            </p:nvSpPr>
            <p:spPr>
              <a:xfrm>
                <a:off x="6530911" y="1590675"/>
                <a:ext cx="62540" cy="80390"/>
              </a:xfrm>
              <a:custGeom>
                <a:avLst/>
                <a:gdLst>
                  <a:gd name="connsiteX0" fmla="*/ 44577 w 62540"/>
                  <a:gd name="connsiteY0" fmla="*/ 5333 h 80390"/>
                  <a:gd name="connsiteX1" fmla="*/ 25717 w 62540"/>
                  <a:gd name="connsiteY1" fmla="*/ 1142 h 80390"/>
                  <a:gd name="connsiteX2" fmla="*/ 11430 w 62540"/>
                  <a:gd name="connsiteY2" fmla="*/ 94 h 80390"/>
                  <a:gd name="connsiteX3" fmla="*/ 6667 w 62540"/>
                  <a:gd name="connsiteY3" fmla="*/ 952 h 80390"/>
                  <a:gd name="connsiteX4" fmla="*/ 3905 w 62540"/>
                  <a:gd name="connsiteY4" fmla="*/ 9905 h 80390"/>
                  <a:gd name="connsiteX5" fmla="*/ 8858 w 62540"/>
                  <a:gd name="connsiteY5" fmla="*/ 13906 h 80390"/>
                  <a:gd name="connsiteX6" fmla="*/ 26861 w 62540"/>
                  <a:gd name="connsiteY6" fmla="*/ 21145 h 80390"/>
                  <a:gd name="connsiteX7" fmla="*/ 0 w 62540"/>
                  <a:gd name="connsiteY7" fmla="*/ 74104 h 80390"/>
                  <a:gd name="connsiteX8" fmla="*/ 31432 w 62540"/>
                  <a:gd name="connsiteY8" fmla="*/ 80390 h 80390"/>
                  <a:gd name="connsiteX9" fmla="*/ 32099 w 62540"/>
                  <a:gd name="connsiteY9" fmla="*/ 22383 h 80390"/>
                  <a:gd name="connsiteX10" fmla="*/ 45911 w 62540"/>
                  <a:gd name="connsiteY10" fmla="*/ 24764 h 80390"/>
                  <a:gd name="connsiteX11" fmla="*/ 53816 w 62540"/>
                  <a:gd name="connsiteY11" fmla="*/ 25050 h 80390"/>
                  <a:gd name="connsiteX12" fmla="*/ 60770 w 62540"/>
                  <a:gd name="connsiteY12" fmla="*/ 21526 h 80390"/>
                  <a:gd name="connsiteX13" fmla="*/ 44577 w 62540"/>
                  <a:gd name="connsiteY13" fmla="*/ 5333 h 80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540" h="80390">
                    <a:moveTo>
                      <a:pt x="44577" y="5333"/>
                    </a:moveTo>
                    <a:cubicBezTo>
                      <a:pt x="38481" y="3428"/>
                      <a:pt x="32099" y="1999"/>
                      <a:pt x="25717" y="1142"/>
                    </a:cubicBezTo>
                    <a:cubicBezTo>
                      <a:pt x="21431" y="571"/>
                      <a:pt x="16192" y="-287"/>
                      <a:pt x="11430" y="94"/>
                    </a:cubicBezTo>
                    <a:cubicBezTo>
                      <a:pt x="9715" y="190"/>
                      <a:pt x="8096" y="475"/>
                      <a:pt x="6667" y="952"/>
                    </a:cubicBezTo>
                    <a:cubicBezTo>
                      <a:pt x="2667" y="2285"/>
                      <a:pt x="1429" y="6476"/>
                      <a:pt x="3905" y="9905"/>
                    </a:cubicBezTo>
                    <a:cubicBezTo>
                      <a:pt x="5144" y="11620"/>
                      <a:pt x="7048" y="12858"/>
                      <a:pt x="8858" y="13906"/>
                    </a:cubicBezTo>
                    <a:cubicBezTo>
                      <a:pt x="14478" y="17144"/>
                      <a:pt x="20574" y="19430"/>
                      <a:pt x="26861" y="21145"/>
                    </a:cubicBezTo>
                    <a:cubicBezTo>
                      <a:pt x="24003" y="34003"/>
                      <a:pt x="16859" y="57149"/>
                      <a:pt x="0" y="74104"/>
                    </a:cubicBezTo>
                    <a:cubicBezTo>
                      <a:pt x="0" y="74104"/>
                      <a:pt x="11906" y="80104"/>
                      <a:pt x="31432" y="80390"/>
                    </a:cubicBezTo>
                    <a:cubicBezTo>
                      <a:pt x="31432" y="80390"/>
                      <a:pt x="24289" y="60959"/>
                      <a:pt x="32099" y="22383"/>
                    </a:cubicBezTo>
                    <a:cubicBezTo>
                      <a:pt x="36671" y="23431"/>
                      <a:pt x="41338" y="24193"/>
                      <a:pt x="45911" y="24764"/>
                    </a:cubicBezTo>
                    <a:cubicBezTo>
                      <a:pt x="48482" y="25145"/>
                      <a:pt x="51149" y="25431"/>
                      <a:pt x="53816" y="25050"/>
                    </a:cubicBezTo>
                    <a:cubicBezTo>
                      <a:pt x="56388" y="24669"/>
                      <a:pt x="59055" y="23621"/>
                      <a:pt x="60770" y="21526"/>
                    </a:cubicBezTo>
                    <a:cubicBezTo>
                      <a:pt x="68199" y="12858"/>
                      <a:pt x="50197" y="7143"/>
                      <a:pt x="44577" y="533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FC1AAD8D-ED41-4F48-82B2-42295113F186}"/>
                  </a:ext>
                </a:extLst>
              </p:cNvPr>
              <p:cNvSpPr/>
              <p:nvPr/>
            </p:nvSpPr>
            <p:spPr>
              <a:xfrm>
                <a:off x="6569392" y="1626451"/>
                <a:ext cx="48133" cy="57473"/>
              </a:xfrm>
              <a:custGeom>
                <a:avLst/>
                <a:gdLst>
                  <a:gd name="connsiteX0" fmla="*/ 36766 w 48133"/>
                  <a:gd name="connsiteY0" fmla="*/ 6610 h 57473"/>
                  <a:gd name="connsiteX1" fmla="*/ 24098 w 48133"/>
                  <a:gd name="connsiteY1" fmla="*/ 2038 h 57473"/>
                  <a:gd name="connsiteX2" fmla="*/ 14288 w 48133"/>
                  <a:gd name="connsiteY2" fmla="*/ 37 h 57473"/>
                  <a:gd name="connsiteX3" fmla="*/ 10858 w 48133"/>
                  <a:gd name="connsiteY3" fmla="*/ 228 h 57473"/>
                  <a:gd name="connsiteX4" fmla="*/ 8191 w 48133"/>
                  <a:gd name="connsiteY4" fmla="*/ 6229 h 57473"/>
                  <a:gd name="connsiteX5" fmla="*/ 11335 w 48133"/>
                  <a:gd name="connsiteY5" fmla="*/ 9372 h 57473"/>
                  <a:gd name="connsiteX6" fmla="*/ 23146 w 48133"/>
                  <a:gd name="connsiteY6" fmla="*/ 15944 h 57473"/>
                  <a:gd name="connsiteX7" fmla="*/ 0 w 48133"/>
                  <a:gd name="connsiteY7" fmla="*/ 50329 h 57473"/>
                  <a:gd name="connsiteX8" fmla="*/ 21241 w 48133"/>
                  <a:gd name="connsiteY8" fmla="*/ 57473 h 57473"/>
                  <a:gd name="connsiteX9" fmla="*/ 26670 w 48133"/>
                  <a:gd name="connsiteY9" fmla="*/ 17278 h 57473"/>
                  <a:gd name="connsiteX10" fmla="*/ 36004 w 48133"/>
                  <a:gd name="connsiteY10" fmla="*/ 20135 h 57473"/>
                  <a:gd name="connsiteX11" fmla="*/ 41434 w 48133"/>
                  <a:gd name="connsiteY11" fmla="*/ 20992 h 57473"/>
                  <a:gd name="connsiteX12" fmla="*/ 46482 w 48133"/>
                  <a:gd name="connsiteY12" fmla="*/ 19183 h 57473"/>
                  <a:gd name="connsiteX13" fmla="*/ 36766 w 48133"/>
                  <a:gd name="connsiteY13" fmla="*/ 6610 h 57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133" h="57473">
                    <a:moveTo>
                      <a:pt x="36766" y="6610"/>
                    </a:moveTo>
                    <a:cubicBezTo>
                      <a:pt x="32671" y="4800"/>
                      <a:pt x="28384" y="3181"/>
                      <a:pt x="24098" y="2038"/>
                    </a:cubicBezTo>
                    <a:cubicBezTo>
                      <a:pt x="21241" y="1276"/>
                      <a:pt x="17621" y="228"/>
                      <a:pt x="14288" y="37"/>
                    </a:cubicBezTo>
                    <a:cubicBezTo>
                      <a:pt x="13144" y="-58"/>
                      <a:pt x="12001" y="37"/>
                      <a:pt x="10858" y="228"/>
                    </a:cubicBezTo>
                    <a:cubicBezTo>
                      <a:pt x="7906" y="799"/>
                      <a:pt x="6763" y="3657"/>
                      <a:pt x="8191" y="6229"/>
                    </a:cubicBezTo>
                    <a:cubicBezTo>
                      <a:pt x="8954" y="7562"/>
                      <a:pt x="10096" y="8515"/>
                      <a:pt x="11335" y="9372"/>
                    </a:cubicBezTo>
                    <a:cubicBezTo>
                      <a:pt x="14954" y="12134"/>
                      <a:pt x="18955" y="14230"/>
                      <a:pt x="23146" y="15944"/>
                    </a:cubicBezTo>
                    <a:cubicBezTo>
                      <a:pt x="20098" y="24612"/>
                      <a:pt x="13049" y="40042"/>
                      <a:pt x="0" y="50329"/>
                    </a:cubicBezTo>
                    <a:cubicBezTo>
                      <a:pt x="0" y="50329"/>
                      <a:pt x="7715" y="55568"/>
                      <a:pt x="21241" y="57473"/>
                    </a:cubicBezTo>
                    <a:cubicBezTo>
                      <a:pt x="21241" y="57473"/>
                      <a:pt x="18002" y="43376"/>
                      <a:pt x="26670" y="17278"/>
                    </a:cubicBezTo>
                    <a:cubicBezTo>
                      <a:pt x="29718" y="18421"/>
                      <a:pt x="32861" y="19278"/>
                      <a:pt x="36004" y="20135"/>
                    </a:cubicBezTo>
                    <a:cubicBezTo>
                      <a:pt x="37814" y="20611"/>
                      <a:pt x="39624" y="20992"/>
                      <a:pt x="41434" y="20992"/>
                    </a:cubicBezTo>
                    <a:cubicBezTo>
                      <a:pt x="43243" y="20992"/>
                      <a:pt x="45148" y="20421"/>
                      <a:pt x="46482" y="19183"/>
                    </a:cubicBezTo>
                    <a:cubicBezTo>
                      <a:pt x="52483" y="13849"/>
                      <a:pt x="40481" y="8324"/>
                      <a:pt x="36766" y="66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EF1E6BCE-74CF-4A4B-94EC-838BDCB97B19}"/>
                  </a:ext>
                </a:extLst>
              </p:cNvPr>
              <p:cNvSpPr/>
              <p:nvPr/>
            </p:nvSpPr>
            <p:spPr>
              <a:xfrm>
                <a:off x="6637210" y="1722322"/>
                <a:ext cx="58303" cy="43802"/>
              </a:xfrm>
              <a:custGeom>
                <a:avLst/>
                <a:gdLst>
                  <a:gd name="connsiteX0" fmla="*/ 57055 w 58303"/>
                  <a:gd name="connsiteY0" fmla="*/ 25610 h 43802"/>
                  <a:gd name="connsiteX1" fmla="*/ 53054 w 58303"/>
                  <a:gd name="connsiteY1" fmla="*/ 12751 h 43802"/>
                  <a:gd name="connsiteX2" fmla="*/ 48768 w 58303"/>
                  <a:gd name="connsiteY2" fmla="*/ 3703 h 43802"/>
                  <a:gd name="connsiteX3" fmla="*/ 46577 w 58303"/>
                  <a:gd name="connsiteY3" fmla="*/ 1131 h 43802"/>
                  <a:gd name="connsiteX4" fmla="*/ 40196 w 58303"/>
                  <a:gd name="connsiteY4" fmla="*/ 2560 h 43802"/>
                  <a:gd name="connsiteX5" fmla="*/ 39529 w 58303"/>
                  <a:gd name="connsiteY5" fmla="*/ 6941 h 43802"/>
                  <a:gd name="connsiteX6" fmla="*/ 41434 w 58303"/>
                  <a:gd name="connsiteY6" fmla="*/ 20371 h 43802"/>
                  <a:gd name="connsiteX7" fmla="*/ 0 w 58303"/>
                  <a:gd name="connsiteY7" fmla="*/ 22562 h 43802"/>
                  <a:gd name="connsiteX8" fmla="*/ 7144 w 58303"/>
                  <a:gd name="connsiteY8" fmla="*/ 43803 h 43802"/>
                  <a:gd name="connsiteX9" fmla="*/ 42481 w 58303"/>
                  <a:gd name="connsiteY9" fmla="*/ 23991 h 43802"/>
                  <a:gd name="connsiteX10" fmla="*/ 45815 w 58303"/>
                  <a:gd name="connsiteY10" fmla="*/ 33230 h 43802"/>
                  <a:gd name="connsiteX11" fmla="*/ 48387 w 58303"/>
                  <a:gd name="connsiteY11" fmla="*/ 38088 h 43802"/>
                  <a:gd name="connsiteX12" fmla="*/ 52864 w 58303"/>
                  <a:gd name="connsiteY12" fmla="*/ 41041 h 43802"/>
                  <a:gd name="connsiteX13" fmla="*/ 57055 w 58303"/>
                  <a:gd name="connsiteY13" fmla="*/ 25610 h 43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303" h="43802">
                    <a:moveTo>
                      <a:pt x="57055" y="25610"/>
                    </a:moveTo>
                    <a:cubicBezTo>
                      <a:pt x="56007" y="21229"/>
                      <a:pt x="54769" y="16847"/>
                      <a:pt x="53054" y="12751"/>
                    </a:cubicBezTo>
                    <a:cubicBezTo>
                      <a:pt x="51911" y="9989"/>
                      <a:pt x="50578" y="6465"/>
                      <a:pt x="48768" y="3703"/>
                    </a:cubicBezTo>
                    <a:cubicBezTo>
                      <a:pt x="48101" y="2750"/>
                      <a:pt x="47339" y="1893"/>
                      <a:pt x="46577" y="1131"/>
                    </a:cubicBezTo>
                    <a:cubicBezTo>
                      <a:pt x="44387" y="-869"/>
                      <a:pt x="41338" y="-107"/>
                      <a:pt x="40196" y="2560"/>
                    </a:cubicBezTo>
                    <a:cubicBezTo>
                      <a:pt x="39624" y="3893"/>
                      <a:pt x="39529" y="5417"/>
                      <a:pt x="39529" y="6941"/>
                    </a:cubicBezTo>
                    <a:cubicBezTo>
                      <a:pt x="39529" y="11513"/>
                      <a:pt x="40291" y="15990"/>
                      <a:pt x="41434" y="20371"/>
                    </a:cubicBezTo>
                    <a:cubicBezTo>
                      <a:pt x="32671" y="23134"/>
                      <a:pt x="16192" y="26848"/>
                      <a:pt x="0" y="22562"/>
                    </a:cubicBezTo>
                    <a:cubicBezTo>
                      <a:pt x="0" y="22562"/>
                      <a:pt x="476" y="31897"/>
                      <a:pt x="7144" y="43803"/>
                    </a:cubicBezTo>
                    <a:cubicBezTo>
                      <a:pt x="7144" y="43803"/>
                      <a:pt x="16383" y="32754"/>
                      <a:pt x="42481" y="23991"/>
                    </a:cubicBezTo>
                    <a:cubicBezTo>
                      <a:pt x="43434" y="27134"/>
                      <a:pt x="44577" y="30182"/>
                      <a:pt x="45815" y="33230"/>
                    </a:cubicBezTo>
                    <a:cubicBezTo>
                      <a:pt x="46482" y="34945"/>
                      <a:pt x="47244" y="36659"/>
                      <a:pt x="48387" y="38088"/>
                    </a:cubicBezTo>
                    <a:cubicBezTo>
                      <a:pt x="49530" y="39517"/>
                      <a:pt x="51054" y="40755"/>
                      <a:pt x="52864" y="41041"/>
                    </a:cubicBezTo>
                    <a:cubicBezTo>
                      <a:pt x="60770" y="42469"/>
                      <a:pt x="58007" y="29611"/>
                      <a:pt x="57055" y="256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3C2A47F4-8F80-4F07-80EC-18BD604A84E7}"/>
                  </a:ext>
                </a:extLst>
              </p:cNvPr>
              <p:cNvSpPr/>
              <p:nvPr/>
            </p:nvSpPr>
            <p:spPr>
              <a:xfrm>
                <a:off x="6610920" y="1840134"/>
                <a:ext cx="58030" cy="55858"/>
              </a:xfrm>
              <a:custGeom>
                <a:avLst/>
                <a:gdLst>
                  <a:gd name="connsiteX0" fmla="*/ 44863 w 58030"/>
                  <a:gd name="connsiteY0" fmla="*/ 47339 h 55858"/>
                  <a:gd name="connsiteX1" fmla="*/ 52673 w 58030"/>
                  <a:gd name="connsiteY1" fmla="*/ 36385 h 55858"/>
                  <a:gd name="connsiteX2" fmla="*/ 57245 w 58030"/>
                  <a:gd name="connsiteY2" fmla="*/ 27527 h 55858"/>
                  <a:gd name="connsiteX3" fmla="*/ 58007 w 58030"/>
                  <a:gd name="connsiteY3" fmla="*/ 24193 h 55858"/>
                  <a:gd name="connsiteX4" fmla="*/ 52959 w 58030"/>
                  <a:gd name="connsiteY4" fmla="*/ 20003 h 55858"/>
                  <a:gd name="connsiteX5" fmla="*/ 49054 w 58030"/>
                  <a:gd name="connsiteY5" fmla="*/ 22098 h 55858"/>
                  <a:gd name="connsiteX6" fmla="*/ 39434 w 58030"/>
                  <a:gd name="connsiteY6" fmla="*/ 31718 h 55858"/>
                  <a:gd name="connsiteX7" fmla="*/ 12668 w 58030"/>
                  <a:gd name="connsiteY7" fmla="*/ 0 h 55858"/>
                  <a:gd name="connsiteX8" fmla="*/ 0 w 58030"/>
                  <a:gd name="connsiteY8" fmla="*/ 18478 h 55858"/>
                  <a:gd name="connsiteX9" fmla="*/ 37147 w 58030"/>
                  <a:gd name="connsiteY9" fmla="*/ 34766 h 55858"/>
                  <a:gd name="connsiteX10" fmla="*/ 31813 w 58030"/>
                  <a:gd name="connsiteY10" fmla="*/ 42958 h 55858"/>
                  <a:gd name="connsiteX11" fmla="*/ 29528 w 58030"/>
                  <a:gd name="connsiteY11" fmla="*/ 47911 h 55858"/>
                  <a:gd name="connsiteX12" fmla="*/ 29909 w 58030"/>
                  <a:gd name="connsiteY12" fmla="*/ 53340 h 55858"/>
                  <a:gd name="connsiteX13" fmla="*/ 44863 w 58030"/>
                  <a:gd name="connsiteY13" fmla="*/ 47339 h 55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030" h="55858">
                    <a:moveTo>
                      <a:pt x="44863" y="47339"/>
                    </a:moveTo>
                    <a:cubicBezTo>
                      <a:pt x="47720" y="43910"/>
                      <a:pt x="50387" y="40195"/>
                      <a:pt x="52673" y="36385"/>
                    </a:cubicBezTo>
                    <a:cubicBezTo>
                      <a:pt x="54197" y="33814"/>
                      <a:pt x="56197" y="30670"/>
                      <a:pt x="57245" y="27527"/>
                    </a:cubicBezTo>
                    <a:cubicBezTo>
                      <a:pt x="57626" y="26384"/>
                      <a:pt x="57912" y="25336"/>
                      <a:pt x="58007" y="24193"/>
                    </a:cubicBezTo>
                    <a:cubicBezTo>
                      <a:pt x="58293" y="21241"/>
                      <a:pt x="55912" y="19240"/>
                      <a:pt x="52959" y="20003"/>
                    </a:cubicBezTo>
                    <a:cubicBezTo>
                      <a:pt x="51530" y="20383"/>
                      <a:pt x="50197" y="21241"/>
                      <a:pt x="49054" y="22098"/>
                    </a:cubicBezTo>
                    <a:cubicBezTo>
                      <a:pt x="45434" y="24860"/>
                      <a:pt x="42291" y="28099"/>
                      <a:pt x="39434" y="31718"/>
                    </a:cubicBezTo>
                    <a:cubicBezTo>
                      <a:pt x="32004" y="26384"/>
                      <a:pt x="19050" y="15430"/>
                      <a:pt x="12668" y="0"/>
                    </a:cubicBezTo>
                    <a:cubicBezTo>
                      <a:pt x="12668" y="0"/>
                      <a:pt x="5525" y="6001"/>
                      <a:pt x="0" y="18478"/>
                    </a:cubicBezTo>
                    <a:cubicBezTo>
                      <a:pt x="0" y="18478"/>
                      <a:pt x="14478" y="19145"/>
                      <a:pt x="37147" y="34766"/>
                    </a:cubicBezTo>
                    <a:cubicBezTo>
                      <a:pt x="35243" y="37433"/>
                      <a:pt x="33528" y="40195"/>
                      <a:pt x="31813" y="42958"/>
                    </a:cubicBezTo>
                    <a:cubicBezTo>
                      <a:pt x="30861" y="44577"/>
                      <a:pt x="30004" y="46196"/>
                      <a:pt x="29528" y="47911"/>
                    </a:cubicBezTo>
                    <a:cubicBezTo>
                      <a:pt x="29051" y="49720"/>
                      <a:pt x="29051" y="51626"/>
                      <a:pt x="29909" y="53340"/>
                    </a:cubicBezTo>
                    <a:cubicBezTo>
                      <a:pt x="33623" y="60484"/>
                      <a:pt x="42196" y="50482"/>
                      <a:pt x="44863" y="473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11D342A3-557A-4943-8804-C6F0FDDFF4C4}"/>
                  </a:ext>
                </a:extLst>
              </p:cNvPr>
              <p:cNvSpPr/>
              <p:nvPr/>
            </p:nvSpPr>
            <p:spPr>
              <a:xfrm>
                <a:off x="6506856" y="1885837"/>
                <a:ext cx="42706" cy="55090"/>
              </a:xfrm>
              <a:custGeom>
                <a:avLst/>
                <a:gdLst>
                  <a:gd name="connsiteX0" fmla="*/ 14339 w 42706"/>
                  <a:gd name="connsiteY0" fmla="*/ 54977 h 55090"/>
                  <a:gd name="connsiteX1" fmla="*/ 27865 w 42706"/>
                  <a:gd name="connsiteY1" fmla="*/ 54596 h 55090"/>
                  <a:gd name="connsiteX2" fmla="*/ 37675 w 42706"/>
                  <a:gd name="connsiteY2" fmla="*/ 52881 h 55090"/>
                  <a:gd name="connsiteX3" fmla="*/ 40724 w 42706"/>
                  <a:gd name="connsiteY3" fmla="*/ 51452 h 55090"/>
                  <a:gd name="connsiteX4" fmla="*/ 41105 w 42706"/>
                  <a:gd name="connsiteY4" fmla="*/ 44880 h 55090"/>
                  <a:gd name="connsiteX5" fmla="*/ 37104 w 42706"/>
                  <a:gd name="connsiteY5" fmla="*/ 43070 h 55090"/>
                  <a:gd name="connsiteX6" fmla="*/ 23674 w 42706"/>
                  <a:gd name="connsiteY6" fmla="*/ 41166 h 55090"/>
                  <a:gd name="connsiteX7" fmla="*/ 32913 w 42706"/>
                  <a:gd name="connsiteY7" fmla="*/ 684 h 55090"/>
                  <a:gd name="connsiteX8" fmla="*/ 10529 w 42706"/>
                  <a:gd name="connsiteY8" fmla="*/ 1732 h 55090"/>
                  <a:gd name="connsiteX9" fmla="*/ 19959 w 42706"/>
                  <a:gd name="connsiteY9" fmla="*/ 41166 h 55090"/>
                  <a:gd name="connsiteX10" fmla="*/ 10148 w 42706"/>
                  <a:gd name="connsiteY10" fmla="*/ 41927 h 55090"/>
                  <a:gd name="connsiteX11" fmla="*/ 4719 w 42706"/>
                  <a:gd name="connsiteY11" fmla="*/ 43070 h 55090"/>
                  <a:gd name="connsiteX12" fmla="*/ 623 w 42706"/>
                  <a:gd name="connsiteY12" fmla="*/ 46595 h 55090"/>
                  <a:gd name="connsiteX13" fmla="*/ 14339 w 42706"/>
                  <a:gd name="connsiteY13" fmla="*/ 54977 h 5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706" h="55090">
                    <a:moveTo>
                      <a:pt x="14339" y="54977"/>
                    </a:moveTo>
                    <a:cubicBezTo>
                      <a:pt x="18816" y="55167"/>
                      <a:pt x="23388" y="55167"/>
                      <a:pt x="27865" y="54596"/>
                    </a:cubicBezTo>
                    <a:cubicBezTo>
                      <a:pt x="30817" y="54310"/>
                      <a:pt x="34532" y="53929"/>
                      <a:pt x="37675" y="52881"/>
                    </a:cubicBezTo>
                    <a:cubicBezTo>
                      <a:pt x="38818" y="52500"/>
                      <a:pt x="39866" y="52024"/>
                      <a:pt x="40724" y="51452"/>
                    </a:cubicBezTo>
                    <a:cubicBezTo>
                      <a:pt x="43200" y="49833"/>
                      <a:pt x="43390" y="46785"/>
                      <a:pt x="41105" y="44880"/>
                    </a:cubicBezTo>
                    <a:cubicBezTo>
                      <a:pt x="39961" y="43928"/>
                      <a:pt x="38533" y="43451"/>
                      <a:pt x="37104" y="43070"/>
                    </a:cubicBezTo>
                    <a:cubicBezTo>
                      <a:pt x="32723" y="41832"/>
                      <a:pt x="28246" y="41261"/>
                      <a:pt x="23674" y="41166"/>
                    </a:cubicBezTo>
                    <a:cubicBezTo>
                      <a:pt x="23483" y="32021"/>
                      <a:pt x="24340" y="15067"/>
                      <a:pt x="32913" y="684"/>
                    </a:cubicBezTo>
                    <a:cubicBezTo>
                      <a:pt x="32913" y="684"/>
                      <a:pt x="23864" y="-1411"/>
                      <a:pt x="10529" y="1732"/>
                    </a:cubicBezTo>
                    <a:cubicBezTo>
                      <a:pt x="10529" y="1732"/>
                      <a:pt x="18625" y="13638"/>
                      <a:pt x="19959" y="41166"/>
                    </a:cubicBezTo>
                    <a:cubicBezTo>
                      <a:pt x="16721" y="41261"/>
                      <a:pt x="13387" y="41546"/>
                      <a:pt x="10148" y="41927"/>
                    </a:cubicBezTo>
                    <a:cubicBezTo>
                      <a:pt x="8339" y="42118"/>
                      <a:pt x="6433" y="42404"/>
                      <a:pt x="4719" y="43070"/>
                    </a:cubicBezTo>
                    <a:cubicBezTo>
                      <a:pt x="3005" y="43737"/>
                      <a:pt x="1481" y="44975"/>
                      <a:pt x="623" y="46595"/>
                    </a:cubicBezTo>
                    <a:cubicBezTo>
                      <a:pt x="-2996" y="53929"/>
                      <a:pt x="10148" y="54786"/>
                      <a:pt x="14339" y="5497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1300E411-3A13-4120-807D-DEED976F224C}"/>
                  </a:ext>
                </a:extLst>
              </p:cNvPr>
              <p:cNvSpPr/>
              <p:nvPr/>
            </p:nvSpPr>
            <p:spPr>
              <a:xfrm>
                <a:off x="6392216" y="1830514"/>
                <a:ext cx="59541" cy="54410"/>
              </a:xfrm>
              <a:custGeom>
                <a:avLst/>
                <a:gdLst>
                  <a:gd name="connsiteX0" fmla="*/ 5249 w 59541"/>
                  <a:gd name="connsiteY0" fmla="*/ 35052 h 54410"/>
                  <a:gd name="connsiteX1" fmla="*/ 13631 w 59541"/>
                  <a:gd name="connsiteY1" fmla="*/ 45625 h 54410"/>
                  <a:gd name="connsiteX2" fmla="*/ 20870 w 59541"/>
                  <a:gd name="connsiteY2" fmla="*/ 52483 h 54410"/>
                  <a:gd name="connsiteX3" fmla="*/ 23823 w 59541"/>
                  <a:gd name="connsiteY3" fmla="*/ 54102 h 54410"/>
                  <a:gd name="connsiteX4" fmla="*/ 29252 w 59541"/>
                  <a:gd name="connsiteY4" fmla="*/ 50387 h 54410"/>
                  <a:gd name="connsiteX5" fmla="*/ 28300 w 59541"/>
                  <a:gd name="connsiteY5" fmla="*/ 46101 h 54410"/>
                  <a:gd name="connsiteX6" fmla="*/ 21728 w 59541"/>
                  <a:gd name="connsiteY6" fmla="*/ 34290 h 54410"/>
                  <a:gd name="connsiteX7" fmla="*/ 59542 w 59541"/>
                  <a:gd name="connsiteY7" fmla="*/ 17240 h 54410"/>
                  <a:gd name="connsiteX8" fmla="*/ 45254 w 59541"/>
                  <a:gd name="connsiteY8" fmla="*/ 0 h 54410"/>
                  <a:gd name="connsiteX9" fmla="*/ 19442 w 59541"/>
                  <a:gd name="connsiteY9" fmla="*/ 31242 h 54410"/>
                  <a:gd name="connsiteX10" fmla="*/ 12965 w 59541"/>
                  <a:gd name="connsiteY10" fmla="*/ 23908 h 54410"/>
                  <a:gd name="connsiteX11" fmla="*/ 8773 w 59541"/>
                  <a:gd name="connsiteY11" fmla="*/ 20288 h 54410"/>
                  <a:gd name="connsiteX12" fmla="*/ 3535 w 59541"/>
                  <a:gd name="connsiteY12" fmla="*/ 19145 h 54410"/>
                  <a:gd name="connsiteX13" fmla="*/ 5249 w 59541"/>
                  <a:gd name="connsiteY13" fmla="*/ 35052 h 54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541" h="54410">
                    <a:moveTo>
                      <a:pt x="5249" y="35052"/>
                    </a:moveTo>
                    <a:cubicBezTo>
                      <a:pt x="7726" y="38767"/>
                      <a:pt x="10583" y="42386"/>
                      <a:pt x="13631" y="45625"/>
                    </a:cubicBezTo>
                    <a:cubicBezTo>
                      <a:pt x="15727" y="47816"/>
                      <a:pt x="18203" y="50578"/>
                      <a:pt x="20870" y="52483"/>
                    </a:cubicBezTo>
                    <a:cubicBezTo>
                      <a:pt x="21823" y="53150"/>
                      <a:pt x="22871" y="53721"/>
                      <a:pt x="23823" y="54102"/>
                    </a:cubicBezTo>
                    <a:cubicBezTo>
                      <a:pt x="26585" y="55150"/>
                      <a:pt x="29157" y="53435"/>
                      <a:pt x="29252" y="50387"/>
                    </a:cubicBezTo>
                    <a:cubicBezTo>
                      <a:pt x="29348" y="48863"/>
                      <a:pt x="28871" y="47434"/>
                      <a:pt x="28300" y="46101"/>
                    </a:cubicBezTo>
                    <a:cubicBezTo>
                      <a:pt x="26585" y="41910"/>
                      <a:pt x="24395" y="37909"/>
                      <a:pt x="21728" y="34290"/>
                    </a:cubicBezTo>
                    <a:cubicBezTo>
                      <a:pt x="28871" y="28575"/>
                      <a:pt x="42968" y="19145"/>
                      <a:pt x="59542" y="17240"/>
                    </a:cubicBezTo>
                    <a:cubicBezTo>
                      <a:pt x="59542" y="17240"/>
                      <a:pt x="55732" y="8763"/>
                      <a:pt x="45254" y="0"/>
                    </a:cubicBezTo>
                    <a:cubicBezTo>
                      <a:pt x="45254" y="0"/>
                      <a:pt x="40587" y="13716"/>
                      <a:pt x="19442" y="31242"/>
                    </a:cubicBezTo>
                    <a:cubicBezTo>
                      <a:pt x="17441" y="28670"/>
                      <a:pt x="15251" y="26194"/>
                      <a:pt x="12965" y="23908"/>
                    </a:cubicBezTo>
                    <a:cubicBezTo>
                      <a:pt x="11726" y="22574"/>
                      <a:pt x="10393" y="21241"/>
                      <a:pt x="8773" y="20288"/>
                    </a:cubicBezTo>
                    <a:cubicBezTo>
                      <a:pt x="7154" y="19336"/>
                      <a:pt x="5345" y="18764"/>
                      <a:pt x="3535" y="19145"/>
                    </a:cubicBezTo>
                    <a:cubicBezTo>
                      <a:pt x="-4276" y="20574"/>
                      <a:pt x="2963" y="31623"/>
                      <a:pt x="5249" y="3505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92E87E93-D0DB-4521-B296-E2BDF8DCC5B7}"/>
                  </a:ext>
                </a:extLst>
              </p:cNvPr>
              <p:cNvSpPr/>
              <p:nvPr/>
            </p:nvSpPr>
            <p:spPr>
              <a:xfrm>
                <a:off x="6378671" y="1709186"/>
                <a:ext cx="56608" cy="44842"/>
              </a:xfrm>
              <a:custGeom>
                <a:avLst/>
                <a:gdLst>
                  <a:gd name="connsiteX0" fmla="*/ 4412 w 56608"/>
                  <a:gd name="connsiteY0" fmla="*/ 12267 h 44842"/>
                  <a:gd name="connsiteX1" fmla="*/ 1078 w 56608"/>
                  <a:gd name="connsiteY1" fmla="*/ 25316 h 44842"/>
                  <a:gd name="connsiteX2" fmla="*/ 30 w 56608"/>
                  <a:gd name="connsiteY2" fmla="*/ 35222 h 44842"/>
                  <a:gd name="connsiteX3" fmla="*/ 506 w 56608"/>
                  <a:gd name="connsiteY3" fmla="*/ 38556 h 44842"/>
                  <a:gd name="connsiteX4" fmla="*/ 6698 w 56608"/>
                  <a:gd name="connsiteY4" fmla="*/ 40652 h 44842"/>
                  <a:gd name="connsiteX5" fmla="*/ 9555 w 56608"/>
                  <a:gd name="connsiteY5" fmla="*/ 37318 h 44842"/>
                  <a:gd name="connsiteX6" fmla="*/ 15080 w 56608"/>
                  <a:gd name="connsiteY6" fmla="*/ 24935 h 44842"/>
                  <a:gd name="connsiteX7" fmla="*/ 51465 w 56608"/>
                  <a:gd name="connsiteY7" fmla="*/ 44843 h 44842"/>
                  <a:gd name="connsiteX8" fmla="*/ 56608 w 56608"/>
                  <a:gd name="connsiteY8" fmla="*/ 23030 h 44842"/>
                  <a:gd name="connsiteX9" fmla="*/ 16127 w 56608"/>
                  <a:gd name="connsiteY9" fmla="*/ 21316 h 44842"/>
                  <a:gd name="connsiteX10" fmla="*/ 18127 w 56608"/>
                  <a:gd name="connsiteY10" fmla="*/ 11696 h 44842"/>
                  <a:gd name="connsiteX11" fmla="*/ 18508 w 56608"/>
                  <a:gd name="connsiteY11" fmla="*/ 6171 h 44842"/>
                  <a:gd name="connsiteX12" fmla="*/ 16223 w 56608"/>
                  <a:gd name="connsiteY12" fmla="*/ 1313 h 44842"/>
                  <a:gd name="connsiteX13" fmla="*/ 4412 w 56608"/>
                  <a:gd name="connsiteY13" fmla="*/ 12267 h 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608" h="44842">
                    <a:moveTo>
                      <a:pt x="4412" y="12267"/>
                    </a:moveTo>
                    <a:cubicBezTo>
                      <a:pt x="2983" y="16458"/>
                      <a:pt x="1744" y="20935"/>
                      <a:pt x="1078" y="25316"/>
                    </a:cubicBezTo>
                    <a:cubicBezTo>
                      <a:pt x="601" y="28269"/>
                      <a:pt x="-160" y="31984"/>
                      <a:pt x="30" y="35222"/>
                    </a:cubicBezTo>
                    <a:cubicBezTo>
                      <a:pt x="125" y="36365"/>
                      <a:pt x="221" y="37508"/>
                      <a:pt x="506" y="38556"/>
                    </a:cubicBezTo>
                    <a:cubicBezTo>
                      <a:pt x="1364" y="41414"/>
                      <a:pt x="4316" y="42366"/>
                      <a:pt x="6698" y="40652"/>
                    </a:cubicBezTo>
                    <a:cubicBezTo>
                      <a:pt x="7936" y="39794"/>
                      <a:pt x="8793" y="38556"/>
                      <a:pt x="9555" y="37318"/>
                    </a:cubicBezTo>
                    <a:cubicBezTo>
                      <a:pt x="11936" y="33413"/>
                      <a:pt x="13651" y="29222"/>
                      <a:pt x="15080" y="24935"/>
                    </a:cubicBezTo>
                    <a:cubicBezTo>
                      <a:pt x="23938" y="27221"/>
                      <a:pt x="39940" y="32746"/>
                      <a:pt x="51465" y="44843"/>
                    </a:cubicBezTo>
                    <a:cubicBezTo>
                      <a:pt x="51465" y="44843"/>
                      <a:pt x="55942" y="36651"/>
                      <a:pt x="56608" y="23030"/>
                    </a:cubicBezTo>
                    <a:cubicBezTo>
                      <a:pt x="56608" y="23030"/>
                      <a:pt x="42892" y="27602"/>
                      <a:pt x="16127" y="21316"/>
                    </a:cubicBezTo>
                    <a:cubicBezTo>
                      <a:pt x="16984" y="18173"/>
                      <a:pt x="17556" y="14934"/>
                      <a:pt x="18127" y="11696"/>
                    </a:cubicBezTo>
                    <a:cubicBezTo>
                      <a:pt x="18413" y="9886"/>
                      <a:pt x="18699" y="7981"/>
                      <a:pt x="18508" y="6171"/>
                    </a:cubicBezTo>
                    <a:cubicBezTo>
                      <a:pt x="18318" y="4361"/>
                      <a:pt x="17651" y="2456"/>
                      <a:pt x="16223" y="1313"/>
                    </a:cubicBezTo>
                    <a:cubicBezTo>
                      <a:pt x="10126" y="-4021"/>
                      <a:pt x="5745" y="8362"/>
                      <a:pt x="4412" y="122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951A950D-606E-4D08-846F-D022D0C574B2}"/>
                  </a:ext>
                </a:extLst>
              </p:cNvPr>
              <p:cNvSpPr/>
              <p:nvPr/>
            </p:nvSpPr>
            <p:spPr>
              <a:xfrm>
                <a:off x="6464955" y="1621023"/>
                <a:ext cx="47000" cy="59282"/>
              </a:xfrm>
              <a:custGeom>
                <a:avLst/>
                <a:gdLst>
                  <a:gd name="connsiteX0" fmla="*/ 24331 w 47000"/>
                  <a:gd name="connsiteY0" fmla="*/ 2132 h 59282"/>
                  <a:gd name="connsiteX1" fmla="*/ 11854 w 47000"/>
                  <a:gd name="connsiteY1" fmla="*/ 7276 h 59282"/>
                  <a:gd name="connsiteX2" fmla="*/ 3281 w 47000"/>
                  <a:gd name="connsiteY2" fmla="*/ 12419 h 59282"/>
                  <a:gd name="connsiteX3" fmla="*/ 900 w 47000"/>
                  <a:gd name="connsiteY3" fmla="*/ 14800 h 59282"/>
                  <a:gd name="connsiteX4" fmla="*/ 2900 w 47000"/>
                  <a:gd name="connsiteY4" fmla="*/ 21087 h 59282"/>
                  <a:gd name="connsiteX5" fmla="*/ 7282 w 47000"/>
                  <a:gd name="connsiteY5" fmla="*/ 21373 h 59282"/>
                  <a:gd name="connsiteX6" fmla="*/ 20522 w 47000"/>
                  <a:gd name="connsiteY6" fmla="*/ 18229 h 59282"/>
                  <a:gd name="connsiteX7" fmla="*/ 26522 w 47000"/>
                  <a:gd name="connsiteY7" fmla="*/ 59282 h 59282"/>
                  <a:gd name="connsiteX8" fmla="*/ 47001 w 47000"/>
                  <a:gd name="connsiteY8" fmla="*/ 50233 h 59282"/>
                  <a:gd name="connsiteX9" fmla="*/ 24046 w 47000"/>
                  <a:gd name="connsiteY9" fmla="*/ 16896 h 59282"/>
                  <a:gd name="connsiteX10" fmla="*/ 32904 w 47000"/>
                  <a:gd name="connsiteY10" fmla="*/ 12705 h 59282"/>
                  <a:gd name="connsiteX11" fmla="*/ 37476 w 47000"/>
                  <a:gd name="connsiteY11" fmla="*/ 9657 h 59282"/>
                  <a:gd name="connsiteX12" fmla="*/ 40048 w 47000"/>
                  <a:gd name="connsiteY12" fmla="*/ 4894 h 59282"/>
                  <a:gd name="connsiteX13" fmla="*/ 24331 w 47000"/>
                  <a:gd name="connsiteY13" fmla="*/ 2132 h 59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000" h="59282">
                    <a:moveTo>
                      <a:pt x="24331" y="2132"/>
                    </a:moveTo>
                    <a:cubicBezTo>
                      <a:pt x="20045" y="3561"/>
                      <a:pt x="15854" y="5275"/>
                      <a:pt x="11854" y="7276"/>
                    </a:cubicBezTo>
                    <a:cubicBezTo>
                      <a:pt x="9187" y="8704"/>
                      <a:pt x="5853" y="10324"/>
                      <a:pt x="3281" y="12419"/>
                    </a:cubicBezTo>
                    <a:cubicBezTo>
                      <a:pt x="2329" y="13181"/>
                      <a:pt x="1567" y="13943"/>
                      <a:pt x="900" y="14800"/>
                    </a:cubicBezTo>
                    <a:cubicBezTo>
                      <a:pt x="-910" y="17182"/>
                      <a:pt x="138" y="20134"/>
                      <a:pt x="2900" y="21087"/>
                    </a:cubicBezTo>
                    <a:cubicBezTo>
                      <a:pt x="4329" y="21563"/>
                      <a:pt x="5853" y="21468"/>
                      <a:pt x="7282" y="21373"/>
                    </a:cubicBezTo>
                    <a:cubicBezTo>
                      <a:pt x="11758" y="20896"/>
                      <a:pt x="16235" y="19849"/>
                      <a:pt x="20522" y="18229"/>
                    </a:cubicBezTo>
                    <a:cubicBezTo>
                      <a:pt x="24046" y="26707"/>
                      <a:pt x="29284" y="42804"/>
                      <a:pt x="26522" y="59282"/>
                    </a:cubicBezTo>
                    <a:cubicBezTo>
                      <a:pt x="26522" y="59282"/>
                      <a:pt x="35761" y="57949"/>
                      <a:pt x="47001" y="50233"/>
                    </a:cubicBezTo>
                    <a:cubicBezTo>
                      <a:pt x="47001" y="50233"/>
                      <a:pt x="35095" y="42042"/>
                      <a:pt x="24046" y="16896"/>
                    </a:cubicBezTo>
                    <a:cubicBezTo>
                      <a:pt x="27093" y="15658"/>
                      <a:pt x="30047" y="14229"/>
                      <a:pt x="32904" y="12705"/>
                    </a:cubicBezTo>
                    <a:cubicBezTo>
                      <a:pt x="34523" y="11848"/>
                      <a:pt x="36142" y="10895"/>
                      <a:pt x="37476" y="9657"/>
                    </a:cubicBezTo>
                    <a:cubicBezTo>
                      <a:pt x="38809" y="8419"/>
                      <a:pt x="39857" y="6704"/>
                      <a:pt x="40048" y="4894"/>
                    </a:cubicBezTo>
                    <a:cubicBezTo>
                      <a:pt x="40905" y="-3107"/>
                      <a:pt x="28237" y="799"/>
                      <a:pt x="24331" y="213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E9482151-CAA6-4207-B259-80855F9637AB}"/>
                  </a:ext>
                </a:extLst>
              </p:cNvPr>
              <p:cNvSpPr/>
              <p:nvPr/>
            </p:nvSpPr>
            <p:spPr>
              <a:xfrm>
                <a:off x="6614730" y="1643441"/>
                <a:ext cx="85570" cy="76202"/>
              </a:xfrm>
              <a:custGeom>
                <a:avLst/>
                <a:gdLst>
                  <a:gd name="connsiteX0" fmla="*/ 79058 w 85570"/>
                  <a:gd name="connsiteY0" fmla="*/ 29339 h 76202"/>
                  <a:gd name="connsiteX1" fmla="*/ 67913 w 85570"/>
                  <a:gd name="connsiteY1" fmla="*/ 13528 h 76202"/>
                  <a:gd name="connsiteX2" fmla="*/ 58103 w 85570"/>
                  <a:gd name="connsiteY2" fmla="*/ 3145 h 76202"/>
                  <a:gd name="connsiteX3" fmla="*/ 54007 w 85570"/>
                  <a:gd name="connsiteY3" fmla="*/ 574 h 76202"/>
                  <a:gd name="connsiteX4" fmla="*/ 45911 w 85570"/>
                  <a:gd name="connsiteY4" fmla="*/ 5336 h 76202"/>
                  <a:gd name="connsiteX5" fmla="*/ 46958 w 85570"/>
                  <a:gd name="connsiteY5" fmla="*/ 11623 h 76202"/>
                  <a:gd name="connsiteX6" fmla="*/ 55436 w 85570"/>
                  <a:gd name="connsiteY6" fmla="*/ 29149 h 76202"/>
                  <a:gd name="connsiteX7" fmla="*/ 0 w 85570"/>
                  <a:gd name="connsiteY7" fmla="*/ 50389 h 76202"/>
                  <a:gd name="connsiteX8" fmla="*/ 19050 w 85570"/>
                  <a:gd name="connsiteY8" fmla="*/ 76202 h 76202"/>
                  <a:gd name="connsiteX9" fmla="*/ 58484 w 85570"/>
                  <a:gd name="connsiteY9" fmla="*/ 33721 h 76202"/>
                  <a:gd name="connsiteX10" fmla="*/ 67151 w 85570"/>
                  <a:gd name="connsiteY10" fmla="*/ 44770 h 76202"/>
                  <a:gd name="connsiteX11" fmla="*/ 72771 w 85570"/>
                  <a:gd name="connsiteY11" fmla="*/ 50294 h 76202"/>
                  <a:gd name="connsiteX12" fmla="*/ 80201 w 85570"/>
                  <a:gd name="connsiteY12" fmla="*/ 52390 h 76202"/>
                  <a:gd name="connsiteX13" fmla="*/ 79058 w 85570"/>
                  <a:gd name="connsiteY13" fmla="*/ 29339 h 7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570" h="76202">
                    <a:moveTo>
                      <a:pt x="79058" y="29339"/>
                    </a:moveTo>
                    <a:cubicBezTo>
                      <a:pt x="75819" y="23815"/>
                      <a:pt x="72104" y="18481"/>
                      <a:pt x="67913" y="13528"/>
                    </a:cubicBezTo>
                    <a:cubicBezTo>
                      <a:pt x="65151" y="10289"/>
                      <a:pt x="61817" y="6098"/>
                      <a:pt x="58103" y="3145"/>
                    </a:cubicBezTo>
                    <a:cubicBezTo>
                      <a:pt x="56769" y="2098"/>
                      <a:pt x="55436" y="1240"/>
                      <a:pt x="54007" y="574"/>
                    </a:cubicBezTo>
                    <a:cubicBezTo>
                      <a:pt x="50102" y="-1141"/>
                      <a:pt x="46387" y="1145"/>
                      <a:pt x="45911" y="5336"/>
                    </a:cubicBezTo>
                    <a:cubicBezTo>
                      <a:pt x="45720" y="7432"/>
                      <a:pt x="46292" y="9622"/>
                      <a:pt x="46958" y="11623"/>
                    </a:cubicBezTo>
                    <a:cubicBezTo>
                      <a:pt x="48959" y="17814"/>
                      <a:pt x="51911" y="23624"/>
                      <a:pt x="55436" y="29149"/>
                    </a:cubicBezTo>
                    <a:cubicBezTo>
                      <a:pt x="44672" y="36673"/>
                      <a:pt x="23813" y="49056"/>
                      <a:pt x="0" y="50389"/>
                    </a:cubicBezTo>
                    <a:cubicBezTo>
                      <a:pt x="0" y="50389"/>
                      <a:pt x="4763" y="62867"/>
                      <a:pt x="19050" y="76202"/>
                    </a:cubicBezTo>
                    <a:cubicBezTo>
                      <a:pt x="19050" y="76202"/>
                      <a:pt x="26861" y="57057"/>
                      <a:pt x="58484" y="33721"/>
                    </a:cubicBezTo>
                    <a:cubicBezTo>
                      <a:pt x="61151" y="37531"/>
                      <a:pt x="64103" y="41245"/>
                      <a:pt x="67151" y="44770"/>
                    </a:cubicBezTo>
                    <a:cubicBezTo>
                      <a:pt x="68866" y="46770"/>
                      <a:pt x="70676" y="48770"/>
                      <a:pt x="72771" y="50294"/>
                    </a:cubicBezTo>
                    <a:cubicBezTo>
                      <a:pt x="74962" y="51818"/>
                      <a:pt x="77629" y="52675"/>
                      <a:pt x="80201" y="52390"/>
                    </a:cubicBezTo>
                    <a:cubicBezTo>
                      <a:pt x="91440" y="50770"/>
                      <a:pt x="82010" y="34387"/>
                      <a:pt x="79058" y="2933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EFB46F58-CF82-4F76-B280-4FF49248846C}"/>
                  </a:ext>
                </a:extLst>
              </p:cNvPr>
              <p:cNvSpPr/>
              <p:nvPr/>
            </p:nvSpPr>
            <p:spPr>
              <a:xfrm>
                <a:off x="6638257" y="1787461"/>
                <a:ext cx="82035" cy="67884"/>
              </a:xfrm>
              <a:custGeom>
                <a:avLst/>
                <a:gdLst>
                  <a:gd name="connsiteX0" fmla="*/ 73343 w 82035"/>
                  <a:gd name="connsiteY0" fmla="*/ 51149 h 67884"/>
                  <a:gd name="connsiteX1" fmla="*/ 79438 w 82035"/>
                  <a:gd name="connsiteY1" fmla="*/ 32861 h 67884"/>
                  <a:gd name="connsiteX2" fmla="*/ 82010 w 82035"/>
                  <a:gd name="connsiteY2" fmla="*/ 18764 h 67884"/>
                  <a:gd name="connsiteX3" fmla="*/ 81629 w 82035"/>
                  <a:gd name="connsiteY3" fmla="*/ 13907 h 67884"/>
                  <a:gd name="connsiteX4" fmla="*/ 72962 w 82035"/>
                  <a:gd name="connsiteY4" fmla="*/ 10287 h 67884"/>
                  <a:gd name="connsiteX5" fmla="*/ 68485 w 82035"/>
                  <a:gd name="connsiteY5" fmla="*/ 14859 h 67884"/>
                  <a:gd name="connsiteX6" fmla="*/ 59436 w 82035"/>
                  <a:gd name="connsiteY6" fmla="*/ 32004 h 67884"/>
                  <a:gd name="connsiteX7" fmla="*/ 9430 w 82035"/>
                  <a:gd name="connsiteY7" fmla="*/ 0 h 67884"/>
                  <a:gd name="connsiteX8" fmla="*/ 0 w 82035"/>
                  <a:gd name="connsiteY8" fmla="*/ 30670 h 67884"/>
                  <a:gd name="connsiteX9" fmla="*/ 57626 w 82035"/>
                  <a:gd name="connsiteY9" fmla="*/ 37147 h 67884"/>
                  <a:gd name="connsiteX10" fmla="*/ 53816 w 82035"/>
                  <a:gd name="connsiteY10" fmla="*/ 50673 h 67884"/>
                  <a:gd name="connsiteX11" fmla="*/ 52769 w 82035"/>
                  <a:gd name="connsiteY11" fmla="*/ 58483 h 67884"/>
                  <a:gd name="connsiteX12" fmla="*/ 55531 w 82035"/>
                  <a:gd name="connsiteY12" fmla="*/ 65723 h 67884"/>
                  <a:gd name="connsiteX13" fmla="*/ 73343 w 82035"/>
                  <a:gd name="connsiteY13" fmla="*/ 51149 h 67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2035" h="67884">
                    <a:moveTo>
                      <a:pt x="73343" y="51149"/>
                    </a:moveTo>
                    <a:cubicBezTo>
                      <a:pt x="75819" y="45244"/>
                      <a:pt x="77914" y="39053"/>
                      <a:pt x="79438" y="32861"/>
                    </a:cubicBezTo>
                    <a:cubicBezTo>
                      <a:pt x="80486" y="28670"/>
                      <a:pt x="81820" y="23527"/>
                      <a:pt x="82010" y="18764"/>
                    </a:cubicBezTo>
                    <a:cubicBezTo>
                      <a:pt x="82105" y="17050"/>
                      <a:pt x="81915" y="15431"/>
                      <a:pt x="81629" y="13907"/>
                    </a:cubicBezTo>
                    <a:cubicBezTo>
                      <a:pt x="80677" y="9716"/>
                      <a:pt x="76676" y="8096"/>
                      <a:pt x="72962" y="10287"/>
                    </a:cubicBezTo>
                    <a:cubicBezTo>
                      <a:pt x="71152" y="11335"/>
                      <a:pt x="69723" y="13049"/>
                      <a:pt x="68485" y="14859"/>
                    </a:cubicBezTo>
                    <a:cubicBezTo>
                      <a:pt x="64675" y="20193"/>
                      <a:pt x="61817" y="26003"/>
                      <a:pt x="59436" y="32004"/>
                    </a:cubicBezTo>
                    <a:cubicBezTo>
                      <a:pt x="46958" y="27908"/>
                      <a:pt x="24670" y="18383"/>
                      <a:pt x="9430" y="0"/>
                    </a:cubicBezTo>
                    <a:cubicBezTo>
                      <a:pt x="9430" y="0"/>
                      <a:pt x="2191" y="11240"/>
                      <a:pt x="0" y="30670"/>
                    </a:cubicBezTo>
                    <a:cubicBezTo>
                      <a:pt x="0" y="30670"/>
                      <a:pt x="20003" y="25527"/>
                      <a:pt x="57626" y="37147"/>
                    </a:cubicBezTo>
                    <a:cubicBezTo>
                      <a:pt x="56102" y="41624"/>
                      <a:pt x="54864" y="46101"/>
                      <a:pt x="53816" y="50673"/>
                    </a:cubicBezTo>
                    <a:cubicBezTo>
                      <a:pt x="53245" y="53245"/>
                      <a:pt x="52673" y="55817"/>
                      <a:pt x="52769" y="58483"/>
                    </a:cubicBezTo>
                    <a:cubicBezTo>
                      <a:pt x="52864" y="61151"/>
                      <a:pt x="53721" y="63818"/>
                      <a:pt x="55531" y="65723"/>
                    </a:cubicBezTo>
                    <a:cubicBezTo>
                      <a:pt x="63532" y="73914"/>
                      <a:pt x="71057" y="56579"/>
                      <a:pt x="73343" y="5114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2C50B53B-697B-4D84-8C56-FC2A7FAAEC22}"/>
                  </a:ext>
                </a:extLst>
              </p:cNvPr>
              <p:cNvSpPr/>
              <p:nvPr/>
            </p:nvSpPr>
            <p:spPr>
              <a:xfrm>
                <a:off x="6561676" y="1869567"/>
                <a:ext cx="63463" cy="83756"/>
              </a:xfrm>
              <a:custGeom>
                <a:avLst/>
                <a:gdLst>
                  <a:gd name="connsiteX0" fmla="*/ 27051 w 63463"/>
                  <a:gd name="connsiteY0" fmla="*/ 81820 h 83756"/>
                  <a:gd name="connsiteX1" fmla="*/ 45434 w 63463"/>
                  <a:gd name="connsiteY1" fmla="*/ 75819 h 83756"/>
                  <a:gd name="connsiteX2" fmla="*/ 58293 w 63463"/>
                  <a:gd name="connsiteY2" fmla="*/ 69533 h 83756"/>
                  <a:gd name="connsiteX3" fmla="*/ 61913 w 63463"/>
                  <a:gd name="connsiteY3" fmla="*/ 66389 h 83756"/>
                  <a:gd name="connsiteX4" fmla="*/ 59722 w 63463"/>
                  <a:gd name="connsiteY4" fmla="*/ 57245 h 83756"/>
                  <a:gd name="connsiteX5" fmla="*/ 53435 w 63463"/>
                  <a:gd name="connsiteY5" fmla="*/ 56388 h 83756"/>
                  <a:gd name="connsiteX6" fmla="*/ 34195 w 63463"/>
                  <a:gd name="connsiteY6" fmla="*/ 59245 h 83756"/>
                  <a:gd name="connsiteX7" fmla="*/ 30289 w 63463"/>
                  <a:gd name="connsiteY7" fmla="*/ 0 h 83756"/>
                  <a:gd name="connsiteX8" fmla="*/ 0 w 63463"/>
                  <a:gd name="connsiteY8" fmla="*/ 10573 h 83756"/>
                  <a:gd name="connsiteX9" fmla="*/ 28956 w 63463"/>
                  <a:gd name="connsiteY9" fmla="*/ 60769 h 83756"/>
                  <a:gd name="connsiteX10" fmla="*/ 15811 w 63463"/>
                  <a:gd name="connsiteY10" fmla="*/ 65723 h 83756"/>
                  <a:gd name="connsiteX11" fmla="*/ 8858 w 63463"/>
                  <a:gd name="connsiteY11" fmla="*/ 69533 h 83756"/>
                  <a:gd name="connsiteX12" fmla="*/ 4667 w 63463"/>
                  <a:gd name="connsiteY12" fmla="*/ 76009 h 83756"/>
                  <a:gd name="connsiteX13" fmla="*/ 27051 w 63463"/>
                  <a:gd name="connsiteY13" fmla="*/ 81820 h 83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463" h="83756">
                    <a:moveTo>
                      <a:pt x="27051" y="81820"/>
                    </a:moveTo>
                    <a:cubicBezTo>
                      <a:pt x="33242" y="80296"/>
                      <a:pt x="39529" y="78391"/>
                      <a:pt x="45434" y="75819"/>
                    </a:cubicBezTo>
                    <a:cubicBezTo>
                      <a:pt x="49434" y="74105"/>
                      <a:pt x="54388" y="72200"/>
                      <a:pt x="58293" y="69533"/>
                    </a:cubicBezTo>
                    <a:cubicBezTo>
                      <a:pt x="59722" y="68580"/>
                      <a:pt x="60960" y="67532"/>
                      <a:pt x="61913" y="66389"/>
                    </a:cubicBezTo>
                    <a:cubicBezTo>
                      <a:pt x="64675" y="63151"/>
                      <a:pt x="63627" y="58960"/>
                      <a:pt x="59722" y="57245"/>
                    </a:cubicBezTo>
                    <a:cubicBezTo>
                      <a:pt x="57721" y="56388"/>
                      <a:pt x="55531" y="56293"/>
                      <a:pt x="53435" y="56388"/>
                    </a:cubicBezTo>
                    <a:cubicBezTo>
                      <a:pt x="46958" y="56483"/>
                      <a:pt x="40481" y="57626"/>
                      <a:pt x="34195" y="59245"/>
                    </a:cubicBezTo>
                    <a:cubicBezTo>
                      <a:pt x="30099" y="46768"/>
                      <a:pt x="24574" y="23146"/>
                      <a:pt x="30289" y="0"/>
                    </a:cubicBezTo>
                    <a:cubicBezTo>
                      <a:pt x="30289" y="0"/>
                      <a:pt x="16954" y="857"/>
                      <a:pt x="0" y="10573"/>
                    </a:cubicBezTo>
                    <a:cubicBezTo>
                      <a:pt x="0" y="10573"/>
                      <a:pt x="16002" y="23622"/>
                      <a:pt x="28956" y="60769"/>
                    </a:cubicBezTo>
                    <a:cubicBezTo>
                      <a:pt x="24479" y="62198"/>
                      <a:pt x="20098" y="63913"/>
                      <a:pt x="15811" y="65723"/>
                    </a:cubicBezTo>
                    <a:cubicBezTo>
                      <a:pt x="13430" y="66770"/>
                      <a:pt x="10954" y="67818"/>
                      <a:pt x="8858" y="69533"/>
                    </a:cubicBezTo>
                    <a:cubicBezTo>
                      <a:pt x="6763" y="71152"/>
                      <a:pt x="5143" y="73438"/>
                      <a:pt x="4667" y="76009"/>
                    </a:cubicBezTo>
                    <a:cubicBezTo>
                      <a:pt x="2953" y="87439"/>
                      <a:pt x="21336" y="83249"/>
                      <a:pt x="27051" y="818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08DCFA95-B04D-4E84-A796-B6BBCF078E41}"/>
                  </a:ext>
                </a:extLst>
              </p:cNvPr>
              <p:cNvSpPr/>
              <p:nvPr/>
            </p:nvSpPr>
            <p:spPr>
              <a:xfrm>
                <a:off x="6412830" y="1855469"/>
                <a:ext cx="79980" cy="82896"/>
              </a:xfrm>
              <a:custGeom>
                <a:avLst/>
                <a:gdLst>
                  <a:gd name="connsiteX0" fmla="*/ 12163 w 79980"/>
                  <a:gd name="connsiteY0" fmla="*/ 64008 h 82896"/>
                  <a:gd name="connsiteX1" fmla="*/ 27879 w 79980"/>
                  <a:gd name="connsiteY1" fmla="*/ 75248 h 82896"/>
                  <a:gd name="connsiteX2" fmla="*/ 40547 w 79980"/>
                  <a:gd name="connsiteY2" fmla="*/ 81820 h 82896"/>
                  <a:gd name="connsiteX3" fmla="*/ 45309 w 79980"/>
                  <a:gd name="connsiteY3" fmla="*/ 82868 h 82896"/>
                  <a:gd name="connsiteX4" fmla="*/ 51406 w 79980"/>
                  <a:gd name="connsiteY4" fmla="*/ 75724 h 82896"/>
                  <a:gd name="connsiteX5" fmla="*/ 48358 w 79980"/>
                  <a:gd name="connsiteY5" fmla="*/ 70104 h 82896"/>
                  <a:gd name="connsiteX6" fmla="*/ 34642 w 79980"/>
                  <a:gd name="connsiteY6" fmla="*/ 56388 h 82896"/>
                  <a:gd name="connsiteX7" fmla="*/ 79981 w 79980"/>
                  <a:gd name="connsiteY7" fmla="*/ 18098 h 82896"/>
                  <a:gd name="connsiteX8" fmla="*/ 53501 w 79980"/>
                  <a:gd name="connsiteY8" fmla="*/ 0 h 82896"/>
                  <a:gd name="connsiteX9" fmla="*/ 30260 w 79980"/>
                  <a:gd name="connsiteY9" fmla="*/ 53150 h 82896"/>
                  <a:gd name="connsiteX10" fmla="*/ 18449 w 79980"/>
                  <a:gd name="connsiteY10" fmla="*/ 45530 h 82896"/>
                  <a:gd name="connsiteX11" fmla="*/ 11305 w 79980"/>
                  <a:gd name="connsiteY11" fmla="*/ 42196 h 82896"/>
                  <a:gd name="connsiteX12" fmla="*/ 3590 w 79980"/>
                  <a:gd name="connsiteY12" fmla="*/ 42672 h 82896"/>
                  <a:gd name="connsiteX13" fmla="*/ 12163 w 79980"/>
                  <a:gd name="connsiteY13" fmla="*/ 64008 h 82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980" h="82896">
                    <a:moveTo>
                      <a:pt x="12163" y="64008"/>
                    </a:moveTo>
                    <a:cubicBezTo>
                      <a:pt x="17116" y="68104"/>
                      <a:pt x="22354" y="72009"/>
                      <a:pt x="27879" y="75248"/>
                    </a:cubicBezTo>
                    <a:cubicBezTo>
                      <a:pt x="31593" y="77438"/>
                      <a:pt x="36070" y="80296"/>
                      <a:pt x="40547" y="81820"/>
                    </a:cubicBezTo>
                    <a:cubicBezTo>
                      <a:pt x="42166" y="82391"/>
                      <a:pt x="43690" y="82772"/>
                      <a:pt x="45309" y="82868"/>
                    </a:cubicBezTo>
                    <a:cubicBezTo>
                      <a:pt x="49596" y="83249"/>
                      <a:pt x="52358" y="79820"/>
                      <a:pt x="51406" y="75724"/>
                    </a:cubicBezTo>
                    <a:cubicBezTo>
                      <a:pt x="50929" y="73628"/>
                      <a:pt x="49691" y="71819"/>
                      <a:pt x="48358" y="70104"/>
                    </a:cubicBezTo>
                    <a:cubicBezTo>
                      <a:pt x="44452" y="64960"/>
                      <a:pt x="39690" y="60389"/>
                      <a:pt x="34642" y="56388"/>
                    </a:cubicBezTo>
                    <a:cubicBezTo>
                      <a:pt x="42262" y="45720"/>
                      <a:pt x="57978" y="27242"/>
                      <a:pt x="79981" y="18098"/>
                    </a:cubicBezTo>
                    <a:cubicBezTo>
                      <a:pt x="79981" y="18098"/>
                      <a:pt x="71408" y="7906"/>
                      <a:pt x="53501" y="0"/>
                    </a:cubicBezTo>
                    <a:cubicBezTo>
                      <a:pt x="53501" y="0"/>
                      <a:pt x="52453" y="20669"/>
                      <a:pt x="30260" y="53150"/>
                    </a:cubicBezTo>
                    <a:cubicBezTo>
                      <a:pt x="26450" y="50387"/>
                      <a:pt x="22450" y="47911"/>
                      <a:pt x="18449" y="45530"/>
                    </a:cubicBezTo>
                    <a:cubicBezTo>
                      <a:pt x="16163" y="44196"/>
                      <a:pt x="13877" y="42863"/>
                      <a:pt x="11305" y="42196"/>
                    </a:cubicBezTo>
                    <a:cubicBezTo>
                      <a:pt x="8733" y="41529"/>
                      <a:pt x="5971" y="41529"/>
                      <a:pt x="3590" y="42672"/>
                    </a:cubicBezTo>
                    <a:cubicBezTo>
                      <a:pt x="-6602" y="47911"/>
                      <a:pt x="7686" y="60198"/>
                      <a:pt x="12163" y="6400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7E4AF06-6BA9-4801-8ADA-92CFC58FB53C}"/>
                  </a:ext>
                </a:extLst>
              </p:cNvPr>
              <p:cNvSpPr/>
              <p:nvPr/>
            </p:nvSpPr>
            <p:spPr>
              <a:xfrm>
                <a:off x="6353298" y="1748513"/>
                <a:ext cx="78521" cy="61054"/>
              </a:xfrm>
              <a:custGeom>
                <a:avLst/>
                <a:gdLst>
                  <a:gd name="connsiteX0" fmla="*/ 257 w 78521"/>
                  <a:gd name="connsiteY0" fmla="*/ 20279 h 61054"/>
                  <a:gd name="connsiteX1" fmla="*/ 543 w 78521"/>
                  <a:gd name="connsiteY1" fmla="*/ 39615 h 61054"/>
                  <a:gd name="connsiteX2" fmla="*/ 2829 w 78521"/>
                  <a:gd name="connsiteY2" fmla="*/ 53712 h 61054"/>
                  <a:gd name="connsiteX3" fmla="*/ 4829 w 78521"/>
                  <a:gd name="connsiteY3" fmla="*/ 58189 h 61054"/>
                  <a:gd name="connsiteX4" fmla="*/ 14164 w 78521"/>
                  <a:gd name="connsiteY4" fmla="*/ 58760 h 61054"/>
                  <a:gd name="connsiteX5" fmla="*/ 16831 w 78521"/>
                  <a:gd name="connsiteY5" fmla="*/ 53045 h 61054"/>
                  <a:gd name="connsiteX6" fmla="*/ 19688 w 78521"/>
                  <a:gd name="connsiteY6" fmla="*/ 33900 h 61054"/>
                  <a:gd name="connsiteX7" fmla="*/ 77410 w 78521"/>
                  <a:gd name="connsiteY7" fmla="*/ 47711 h 61054"/>
                  <a:gd name="connsiteX8" fmla="*/ 76267 w 78521"/>
                  <a:gd name="connsiteY8" fmla="*/ 15707 h 61054"/>
                  <a:gd name="connsiteX9" fmla="*/ 19688 w 78521"/>
                  <a:gd name="connsiteY9" fmla="*/ 28566 h 61054"/>
                  <a:gd name="connsiteX10" fmla="*/ 18831 w 78521"/>
                  <a:gd name="connsiteY10" fmla="*/ 14564 h 61054"/>
                  <a:gd name="connsiteX11" fmla="*/ 17212 w 78521"/>
                  <a:gd name="connsiteY11" fmla="*/ 6849 h 61054"/>
                  <a:gd name="connsiteX12" fmla="*/ 12259 w 78521"/>
                  <a:gd name="connsiteY12" fmla="*/ 943 h 61054"/>
                  <a:gd name="connsiteX13" fmla="*/ 257 w 78521"/>
                  <a:gd name="connsiteY13" fmla="*/ 20279 h 6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521" h="61054">
                    <a:moveTo>
                      <a:pt x="257" y="20279"/>
                    </a:moveTo>
                    <a:cubicBezTo>
                      <a:pt x="-124" y="26661"/>
                      <a:pt x="-124" y="33233"/>
                      <a:pt x="543" y="39615"/>
                    </a:cubicBezTo>
                    <a:cubicBezTo>
                      <a:pt x="924" y="43901"/>
                      <a:pt x="1400" y="49235"/>
                      <a:pt x="2829" y="53712"/>
                    </a:cubicBezTo>
                    <a:cubicBezTo>
                      <a:pt x="3305" y="55331"/>
                      <a:pt x="3972" y="56855"/>
                      <a:pt x="4829" y="58189"/>
                    </a:cubicBezTo>
                    <a:cubicBezTo>
                      <a:pt x="7116" y="61808"/>
                      <a:pt x="11497" y="61999"/>
                      <a:pt x="14164" y="58760"/>
                    </a:cubicBezTo>
                    <a:cubicBezTo>
                      <a:pt x="15593" y="57141"/>
                      <a:pt x="16259" y="55045"/>
                      <a:pt x="16831" y="53045"/>
                    </a:cubicBezTo>
                    <a:cubicBezTo>
                      <a:pt x="18641" y="46759"/>
                      <a:pt x="19498" y="40377"/>
                      <a:pt x="19688" y="33900"/>
                    </a:cubicBezTo>
                    <a:cubicBezTo>
                      <a:pt x="32833" y="33709"/>
                      <a:pt x="57026" y="35329"/>
                      <a:pt x="77410" y="47711"/>
                    </a:cubicBezTo>
                    <a:cubicBezTo>
                      <a:pt x="77410" y="47711"/>
                      <a:pt x="80553" y="34757"/>
                      <a:pt x="76267" y="15707"/>
                    </a:cubicBezTo>
                    <a:cubicBezTo>
                      <a:pt x="76267" y="15707"/>
                      <a:pt x="59027" y="27137"/>
                      <a:pt x="19688" y="28566"/>
                    </a:cubicBezTo>
                    <a:cubicBezTo>
                      <a:pt x="19593" y="23899"/>
                      <a:pt x="19307" y="19231"/>
                      <a:pt x="18831" y="14564"/>
                    </a:cubicBezTo>
                    <a:cubicBezTo>
                      <a:pt x="18545" y="11897"/>
                      <a:pt x="18260" y="9325"/>
                      <a:pt x="17212" y="6849"/>
                    </a:cubicBezTo>
                    <a:cubicBezTo>
                      <a:pt x="16259" y="4372"/>
                      <a:pt x="14545" y="2086"/>
                      <a:pt x="12259" y="943"/>
                    </a:cubicBezTo>
                    <a:cubicBezTo>
                      <a:pt x="2067" y="-4391"/>
                      <a:pt x="638" y="14374"/>
                      <a:pt x="257" y="202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AA07B5C6-F19F-4B4F-9BBB-B72F8B880F44}"/>
                  </a:ext>
                </a:extLst>
              </p:cNvPr>
              <p:cNvSpPr/>
              <p:nvPr/>
            </p:nvSpPr>
            <p:spPr>
              <a:xfrm>
                <a:off x="6404204" y="1614676"/>
                <a:ext cx="77176" cy="85535"/>
              </a:xfrm>
              <a:custGeom>
                <a:avLst/>
                <a:gdLst>
                  <a:gd name="connsiteX0" fmla="*/ 28218 w 77176"/>
                  <a:gd name="connsiteY0" fmla="*/ 7145 h 85535"/>
                  <a:gd name="connsiteX1" fmla="*/ 12883 w 77176"/>
                  <a:gd name="connsiteY1" fmla="*/ 18861 h 85535"/>
                  <a:gd name="connsiteX2" fmla="*/ 2882 w 77176"/>
                  <a:gd name="connsiteY2" fmla="*/ 29052 h 85535"/>
                  <a:gd name="connsiteX3" fmla="*/ 500 w 77176"/>
                  <a:gd name="connsiteY3" fmla="*/ 33243 h 85535"/>
                  <a:gd name="connsiteX4" fmla="*/ 5549 w 77176"/>
                  <a:gd name="connsiteY4" fmla="*/ 41149 h 85535"/>
                  <a:gd name="connsiteX5" fmla="*/ 11740 w 77176"/>
                  <a:gd name="connsiteY5" fmla="*/ 39911 h 85535"/>
                  <a:gd name="connsiteX6" fmla="*/ 28885 w 77176"/>
                  <a:gd name="connsiteY6" fmla="*/ 30862 h 85535"/>
                  <a:gd name="connsiteX7" fmla="*/ 52031 w 77176"/>
                  <a:gd name="connsiteY7" fmla="*/ 85536 h 85535"/>
                  <a:gd name="connsiteX8" fmla="*/ 77177 w 77176"/>
                  <a:gd name="connsiteY8" fmla="*/ 65628 h 85535"/>
                  <a:gd name="connsiteX9" fmla="*/ 33266 w 77176"/>
                  <a:gd name="connsiteY9" fmla="*/ 27719 h 85535"/>
                  <a:gd name="connsiteX10" fmla="*/ 44030 w 77176"/>
                  <a:gd name="connsiteY10" fmla="*/ 18670 h 85535"/>
                  <a:gd name="connsiteX11" fmla="*/ 49268 w 77176"/>
                  <a:gd name="connsiteY11" fmla="*/ 12860 h 85535"/>
                  <a:gd name="connsiteX12" fmla="*/ 51078 w 77176"/>
                  <a:gd name="connsiteY12" fmla="*/ 5335 h 85535"/>
                  <a:gd name="connsiteX13" fmla="*/ 28218 w 77176"/>
                  <a:gd name="connsiteY13" fmla="*/ 7145 h 85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176" h="85535">
                    <a:moveTo>
                      <a:pt x="28218" y="7145"/>
                    </a:moveTo>
                    <a:cubicBezTo>
                      <a:pt x="22789" y="10574"/>
                      <a:pt x="17645" y="14574"/>
                      <a:pt x="12883" y="18861"/>
                    </a:cubicBezTo>
                    <a:cubicBezTo>
                      <a:pt x="9740" y="21718"/>
                      <a:pt x="5644" y="25242"/>
                      <a:pt x="2882" y="29052"/>
                    </a:cubicBezTo>
                    <a:cubicBezTo>
                      <a:pt x="1929" y="30386"/>
                      <a:pt x="1072" y="31815"/>
                      <a:pt x="500" y="33243"/>
                    </a:cubicBezTo>
                    <a:cubicBezTo>
                      <a:pt x="-1119" y="37149"/>
                      <a:pt x="1358" y="40863"/>
                      <a:pt x="5549" y="41149"/>
                    </a:cubicBezTo>
                    <a:cubicBezTo>
                      <a:pt x="7644" y="41340"/>
                      <a:pt x="9740" y="40673"/>
                      <a:pt x="11740" y="39911"/>
                    </a:cubicBezTo>
                    <a:cubicBezTo>
                      <a:pt x="17836" y="37625"/>
                      <a:pt x="23551" y="34482"/>
                      <a:pt x="28885" y="30862"/>
                    </a:cubicBezTo>
                    <a:cubicBezTo>
                      <a:pt x="36791" y="41340"/>
                      <a:pt x="49840" y="61723"/>
                      <a:pt x="52031" y="85536"/>
                    </a:cubicBezTo>
                    <a:cubicBezTo>
                      <a:pt x="52031" y="85536"/>
                      <a:pt x="64318" y="80392"/>
                      <a:pt x="77177" y="65628"/>
                    </a:cubicBezTo>
                    <a:cubicBezTo>
                      <a:pt x="77177" y="65628"/>
                      <a:pt x="57746" y="58580"/>
                      <a:pt x="33266" y="27719"/>
                    </a:cubicBezTo>
                    <a:cubicBezTo>
                      <a:pt x="36981" y="24861"/>
                      <a:pt x="40601" y="21813"/>
                      <a:pt x="44030" y="18670"/>
                    </a:cubicBezTo>
                    <a:cubicBezTo>
                      <a:pt x="45935" y="16860"/>
                      <a:pt x="47935" y="15051"/>
                      <a:pt x="49268" y="12860"/>
                    </a:cubicBezTo>
                    <a:cubicBezTo>
                      <a:pt x="50602" y="10669"/>
                      <a:pt x="51554" y="7907"/>
                      <a:pt x="51078" y="5335"/>
                    </a:cubicBezTo>
                    <a:cubicBezTo>
                      <a:pt x="49078" y="-6095"/>
                      <a:pt x="33171" y="3906"/>
                      <a:pt x="28218" y="714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06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6435565" y="1689925"/>
              <a:ext cx="197834" cy="191833"/>
              <a:chOff x="6435565" y="1689925"/>
              <a:chExt cx="197834" cy="191833"/>
            </a:xfrm>
            <a:solidFill>
              <a:srgbClr val="E54545"/>
            </a:solidFill>
          </p:grpSpPr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C8104574-D2CA-49ED-B35C-1A4EAA7E39EB}"/>
                  </a:ext>
                </a:extLst>
              </p:cNvPr>
              <p:cNvSpPr/>
              <p:nvPr/>
            </p:nvSpPr>
            <p:spPr>
              <a:xfrm>
                <a:off x="6435565" y="1763458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9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9" y="28575"/>
                      <a:pt x="26099" y="18383"/>
                    </a:cubicBezTo>
                    <a:cubicBezTo>
                      <a:pt x="26099" y="8192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8D8789BA-5447-4B3C-AD76-5E7E050E6866}"/>
                  </a:ext>
                </a:extLst>
              </p:cNvPr>
              <p:cNvSpPr/>
              <p:nvPr/>
            </p:nvSpPr>
            <p:spPr>
              <a:xfrm>
                <a:off x="6607301" y="1768982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9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9" y="28575"/>
                      <a:pt x="26099" y="18383"/>
                    </a:cubicBezTo>
                    <a:cubicBezTo>
                      <a:pt x="26099" y="8192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C4D5785C-5713-49B7-A288-59F4346E3279}"/>
                  </a:ext>
                </a:extLst>
              </p:cNvPr>
              <p:cNvSpPr/>
              <p:nvPr/>
            </p:nvSpPr>
            <p:spPr>
              <a:xfrm>
                <a:off x="6567868" y="1694878"/>
                <a:ext cx="26098" cy="36766"/>
              </a:xfrm>
              <a:custGeom>
                <a:avLst/>
                <a:gdLst>
                  <a:gd name="connsiteX0" fmla="*/ 13049 w 26098"/>
                  <a:gd name="connsiteY0" fmla="*/ 36767 h 36766"/>
                  <a:gd name="connsiteX1" fmla="*/ 26098 w 26098"/>
                  <a:gd name="connsiteY1" fmla="*/ 18383 h 36766"/>
                  <a:gd name="connsiteX2" fmla="*/ 13049 w 26098"/>
                  <a:gd name="connsiteY2" fmla="*/ 0 h 36766"/>
                  <a:gd name="connsiteX3" fmla="*/ 0 w 26098"/>
                  <a:gd name="connsiteY3" fmla="*/ 18383 h 36766"/>
                  <a:gd name="connsiteX4" fmla="*/ 13049 w 26098"/>
                  <a:gd name="connsiteY4" fmla="*/ 36767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36767"/>
                    </a:moveTo>
                    <a:cubicBezTo>
                      <a:pt x="20193" y="36767"/>
                      <a:pt x="26098" y="28575"/>
                      <a:pt x="26098" y="18383"/>
                    </a:cubicBezTo>
                    <a:cubicBezTo>
                      <a:pt x="26098" y="8192"/>
                      <a:pt x="20288" y="0"/>
                      <a:pt x="13049" y="0"/>
                    </a:cubicBez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875BDEE8-2D63-476D-928A-3B44057AA39D}"/>
                  </a:ext>
                </a:extLst>
              </p:cNvPr>
              <p:cNvSpPr/>
              <p:nvPr/>
            </p:nvSpPr>
            <p:spPr>
              <a:xfrm>
                <a:off x="6558914" y="1745742"/>
                <a:ext cx="35242" cy="49720"/>
              </a:xfrm>
              <a:custGeom>
                <a:avLst/>
                <a:gdLst>
                  <a:gd name="connsiteX0" fmla="*/ 17621 w 35242"/>
                  <a:gd name="connsiteY0" fmla="*/ 0 h 49720"/>
                  <a:gd name="connsiteX1" fmla="*/ 0 w 35242"/>
                  <a:gd name="connsiteY1" fmla="*/ 24860 h 49720"/>
                  <a:gd name="connsiteX2" fmla="*/ 17621 w 35242"/>
                  <a:gd name="connsiteY2" fmla="*/ 49720 h 49720"/>
                  <a:gd name="connsiteX3" fmla="*/ 35242 w 35242"/>
                  <a:gd name="connsiteY3" fmla="*/ 24860 h 49720"/>
                  <a:gd name="connsiteX4" fmla="*/ 17621 w 35242"/>
                  <a:gd name="connsiteY4" fmla="*/ 0 h 4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242" h="49720">
                    <a:moveTo>
                      <a:pt x="17621" y="0"/>
                    </a:moveTo>
                    <a:cubicBezTo>
                      <a:pt x="7906" y="0"/>
                      <a:pt x="0" y="11144"/>
                      <a:pt x="0" y="24860"/>
                    </a:cubicBezTo>
                    <a:cubicBezTo>
                      <a:pt x="0" y="38576"/>
                      <a:pt x="7906" y="49720"/>
                      <a:pt x="17621" y="49720"/>
                    </a:cubicBezTo>
                    <a:cubicBezTo>
                      <a:pt x="27337" y="49720"/>
                      <a:pt x="35242" y="38576"/>
                      <a:pt x="35242" y="24860"/>
                    </a:cubicBezTo>
                    <a:cubicBezTo>
                      <a:pt x="35147" y="11144"/>
                      <a:pt x="27241" y="0"/>
                      <a:pt x="17621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77AD699D-9947-48D6-B664-BC071B302F9A}"/>
                  </a:ext>
                </a:extLst>
              </p:cNvPr>
              <p:cNvSpPr/>
              <p:nvPr/>
            </p:nvSpPr>
            <p:spPr>
              <a:xfrm>
                <a:off x="6456806" y="1818608"/>
                <a:ext cx="26098" cy="36766"/>
              </a:xfrm>
              <a:custGeom>
                <a:avLst/>
                <a:gdLst>
                  <a:gd name="connsiteX0" fmla="*/ 13049 w 26098"/>
                  <a:gd name="connsiteY0" fmla="*/ 0 h 36766"/>
                  <a:gd name="connsiteX1" fmla="*/ 0 w 26098"/>
                  <a:gd name="connsiteY1" fmla="*/ 18383 h 36766"/>
                  <a:gd name="connsiteX2" fmla="*/ 13049 w 26098"/>
                  <a:gd name="connsiteY2" fmla="*/ 36767 h 36766"/>
                  <a:gd name="connsiteX3" fmla="*/ 26098 w 26098"/>
                  <a:gd name="connsiteY3" fmla="*/ 18383 h 36766"/>
                  <a:gd name="connsiteX4" fmla="*/ 13049 w 26098"/>
                  <a:gd name="connsiteY4" fmla="*/ 0 h 3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98" h="36766">
                    <a:moveTo>
                      <a:pt x="13049" y="0"/>
                    </a:moveTo>
                    <a:cubicBezTo>
                      <a:pt x="5905" y="0"/>
                      <a:pt x="0" y="8192"/>
                      <a:pt x="0" y="18383"/>
                    </a:cubicBezTo>
                    <a:cubicBezTo>
                      <a:pt x="0" y="28575"/>
                      <a:pt x="5810" y="36767"/>
                      <a:pt x="13049" y="36767"/>
                    </a:cubicBezTo>
                    <a:cubicBezTo>
                      <a:pt x="20193" y="36767"/>
                      <a:pt x="26098" y="28575"/>
                      <a:pt x="26098" y="18383"/>
                    </a:cubicBezTo>
                    <a:cubicBezTo>
                      <a:pt x="26003" y="8287"/>
                      <a:pt x="20193" y="0"/>
                      <a:pt x="1304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17198C71-6BF1-473B-882C-763E89C2B11B}"/>
                  </a:ext>
                </a:extLst>
              </p:cNvPr>
              <p:cNvSpPr/>
              <p:nvPr/>
            </p:nvSpPr>
            <p:spPr>
              <a:xfrm>
                <a:off x="6478047" y="1720881"/>
                <a:ext cx="47053" cy="66484"/>
              </a:xfrm>
              <a:custGeom>
                <a:avLst/>
                <a:gdLst>
                  <a:gd name="connsiteX0" fmla="*/ 23527 w 47053"/>
                  <a:gd name="connsiteY0" fmla="*/ 0 h 66484"/>
                  <a:gd name="connsiteX1" fmla="*/ 0 w 47053"/>
                  <a:gd name="connsiteY1" fmla="*/ 33242 h 66484"/>
                  <a:gd name="connsiteX2" fmla="*/ 23527 w 47053"/>
                  <a:gd name="connsiteY2" fmla="*/ 66484 h 66484"/>
                  <a:gd name="connsiteX3" fmla="*/ 47054 w 47053"/>
                  <a:gd name="connsiteY3" fmla="*/ 33242 h 66484"/>
                  <a:gd name="connsiteX4" fmla="*/ 23527 w 47053"/>
                  <a:gd name="connsiteY4" fmla="*/ 0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53" h="66484">
                    <a:moveTo>
                      <a:pt x="23527" y="0"/>
                    </a:moveTo>
                    <a:cubicBezTo>
                      <a:pt x="10573" y="0"/>
                      <a:pt x="0" y="14859"/>
                      <a:pt x="0" y="33242"/>
                    </a:cubicBezTo>
                    <a:cubicBezTo>
                      <a:pt x="0" y="51626"/>
                      <a:pt x="10573" y="66484"/>
                      <a:pt x="23527" y="66484"/>
                    </a:cubicBezTo>
                    <a:cubicBezTo>
                      <a:pt x="36481" y="66484"/>
                      <a:pt x="47054" y="51626"/>
                      <a:pt x="47054" y="33242"/>
                    </a:cubicBezTo>
                    <a:cubicBezTo>
                      <a:pt x="47054" y="14859"/>
                      <a:pt x="36576" y="0"/>
                      <a:pt x="2352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D0F0543D-7919-4CEB-9587-A33740CB43EA}"/>
                  </a:ext>
                </a:extLst>
              </p:cNvPr>
              <p:cNvSpPr/>
              <p:nvPr/>
            </p:nvSpPr>
            <p:spPr>
              <a:xfrm>
                <a:off x="6520814" y="1809559"/>
                <a:ext cx="47053" cy="66484"/>
              </a:xfrm>
              <a:custGeom>
                <a:avLst/>
                <a:gdLst>
                  <a:gd name="connsiteX0" fmla="*/ 23527 w 47053"/>
                  <a:gd name="connsiteY0" fmla="*/ 0 h 66484"/>
                  <a:gd name="connsiteX1" fmla="*/ 0 w 47053"/>
                  <a:gd name="connsiteY1" fmla="*/ 33242 h 66484"/>
                  <a:gd name="connsiteX2" fmla="*/ 23527 w 47053"/>
                  <a:gd name="connsiteY2" fmla="*/ 66484 h 66484"/>
                  <a:gd name="connsiteX3" fmla="*/ 47054 w 47053"/>
                  <a:gd name="connsiteY3" fmla="*/ 33242 h 66484"/>
                  <a:gd name="connsiteX4" fmla="*/ 23527 w 47053"/>
                  <a:gd name="connsiteY4" fmla="*/ 0 h 6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53" h="66484">
                    <a:moveTo>
                      <a:pt x="23527" y="0"/>
                    </a:moveTo>
                    <a:cubicBezTo>
                      <a:pt x="10573" y="0"/>
                      <a:pt x="0" y="14859"/>
                      <a:pt x="0" y="33242"/>
                    </a:cubicBezTo>
                    <a:cubicBezTo>
                      <a:pt x="0" y="51626"/>
                      <a:pt x="10573" y="66484"/>
                      <a:pt x="23527" y="66484"/>
                    </a:cubicBezTo>
                    <a:cubicBezTo>
                      <a:pt x="36481" y="66484"/>
                      <a:pt x="47054" y="51626"/>
                      <a:pt x="47054" y="33242"/>
                    </a:cubicBezTo>
                    <a:cubicBezTo>
                      <a:pt x="47054" y="14859"/>
                      <a:pt x="36481" y="0"/>
                      <a:pt x="2352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935587C3-1DF5-495C-A09D-A5A3DA03A637}"/>
                  </a:ext>
                </a:extLst>
              </p:cNvPr>
              <p:cNvSpPr/>
              <p:nvPr/>
            </p:nvSpPr>
            <p:spPr>
              <a:xfrm>
                <a:off x="6492334" y="1807273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1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1"/>
                      <a:pt x="6763" y="19241"/>
                    </a:cubicBezTo>
                    <a:cubicBezTo>
                      <a:pt x="3028" y="19241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EC432791-623B-4768-A0AA-47001200325A}"/>
                  </a:ext>
                </a:extLst>
              </p:cNvPr>
              <p:cNvSpPr/>
              <p:nvPr/>
            </p:nvSpPr>
            <p:spPr>
              <a:xfrm>
                <a:off x="6576535" y="1811178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1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1"/>
                      <a:pt x="6763" y="19241"/>
                    </a:cubicBezTo>
                    <a:cubicBezTo>
                      <a:pt x="3028" y="19241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1E6CF891-D57C-4EC2-82BF-C1A98BB0CB7D}"/>
                  </a:ext>
                </a:extLst>
              </p:cNvPr>
              <p:cNvSpPr/>
              <p:nvPr/>
            </p:nvSpPr>
            <p:spPr>
              <a:xfrm>
                <a:off x="6614635" y="1725072"/>
                <a:ext cx="13525" cy="19240"/>
              </a:xfrm>
              <a:custGeom>
                <a:avLst/>
                <a:gdLst>
                  <a:gd name="connsiteX0" fmla="*/ 13525 w 13525"/>
                  <a:gd name="connsiteY0" fmla="*/ 9620 h 19240"/>
                  <a:gd name="connsiteX1" fmla="*/ 6763 w 13525"/>
                  <a:gd name="connsiteY1" fmla="*/ 19240 h 19240"/>
                  <a:gd name="connsiteX2" fmla="*/ 0 w 13525"/>
                  <a:gd name="connsiteY2" fmla="*/ 9620 h 19240"/>
                  <a:gd name="connsiteX3" fmla="*/ 6763 w 13525"/>
                  <a:gd name="connsiteY3" fmla="*/ 0 h 19240"/>
                  <a:gd name="connsiteX4" fmla="*/ 13525 w 13525"/>
                  <a:gd name="connsiteY4" fmla="*/ 962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13525" y="9620"/>
                    </a:moveTo>
                    <a:cubicBezTo>
                      <a:pt x="13525" y="14933"/>
                      <a:pt x="10498" y="19240"/>
                      <a:pt x="6763" y="19240"/>
                    </a:cubicBezTo>
                    <a:cubicBezTo>
                      <a:pt x="3028" y="19240"/>
                      <a:pt x="0" y="14933"/>
                      <a:pt x="0" y="9620"/>
                    </a:cubicBezTo>
                    <a:cubicBezTo>
                      <a:pt x="0" y="4307"/>
                      <a:pt x="3028" y="0"/>
                      <a:pt x="6763" y="0"/>
                    </a:cubicBezTo>
                    <a:cubicBezTo>
                      <a:pt x="10498" y="0"/>
                      <a:pt x="13525" y="4307"/>
                      <a:pt x="13525" y="962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7E74F219-794B-4002-A3A3-F2DD86452430}"/>
                  </a:ext>
                </a:extLst>
              </p:cNvPr>
              <p:cNvSpPr/>
              <p:nvPr/>
            </p:nvSpPr>
            <p:spPr>
              <a:xfrm>
                <a:off x="6499192" y="1862518"/>
                <a:ext cx="13525" cy="19240"/>
              </a:xfrm>
              <a:custGeom>
                <a:avLst/>
                <a:gdLst>
                  <a:gd name="connsiteX0" fmla="*/ 6763 w 13525"/>
                  <a:gd name="connsiteY0" fmla="*/ 0 h 19240"/>
                  <a:gd name="connsiteX1" fmla="*/ 0 w 13525"/>
                  <a:gd name="connsiteY1" fmla="*/ 9620 h 19240"/>
                  <a:gd name="connsiteX2" fmla="*/ 6763 w 13525"/>
                  <a:gd name="connsiteY2" fmla="*/ 19240 h 19240"/>
                  <a:gd name="connsiteX3" fmla="*/ 13526 w 13525"/>
                  <a:gd name="connsiteY3" fmla="*/ 9620 h 19240"/>
                  <a:gd name="connsiteX4" fmla="*/ 6763 w 13525"/>
                  <a:gd name="connsiteY4" fmla="*/ 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0"/>
                    </a:move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954"/>
                      <a:pt x="3048" y="19240"/>
                      <a:pt x="6763" y="19240"/>
                    </a:cubicBezTo>
                    <a:cubicBezTo>
                      <a:pt x="10478" y="19240"/>
                      <a:pt x="13526" y="14954"/>
                      <a:pt x="13526" y="9620"/>
                    </a:cubicBezTo>
                    <a:cubicBezTo>
                      <a:pt x="13526" y="4286"/>
                      <a:pt x="10478" y="0"/>
                      <a:pt x="676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459C913C-5396-4CF0-A3C0-812A726F233E}"/>
                  </a:ext>
                </a:extLst>
              </p:cNvPr>
              <p:cNvSpPr/>
              <p:nvPr/>
            </p:nvSpPr>
            <p:spPr>
              <a:xfrm>
                <a:off x="6521386" y="1689925"/>
                <a:ext cx="13525" cy="19240"/>
              </a:xfrm>
              <a:custGeom>
                <a:avLst/>
                <a:gdLst>
                  <a:gd name="connsiteX0" fmla="*/ 6763 w 13525"/>
                  <a:gd name="connsiteY0" fmla="*/ 19240 h 19240"/>
                  <a:gd name="connsiteX1" fmla="*/ 13525 w 13525"/>
                  <a:gd name="connsiteY1" fmla="*/ 9620 h 19240"/>
                  <a:gd name="connsiteX2" fmla="*/ 6763 w 13525"/>
                  <a:gd name="connsiteY2" fmla="*/ 0 h 19240"/>
                  <a:gd name="connsiteX3" fmla="*/ 0 w 13525"/>
                  <a:gd name="connsiteY3" fmla="*/ 9620 h 19240"/>
                  <a:gd name="connsiteX4" fmla="*/ 6763 w 13525"/>
                  <a:gd name="connsiteY4" fmla="*/ 19240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19240"/>
                    </a:moveTo>
                    <a:cubicBezTo>
                      <a:pt x="10478" y="19240"/>
                      <a:pt x="13525" y="14954"/>
                      <a:pt x="13525" y="9620"/>
                    </a:cubicBezTo>
                    <a:cubicBezTo>
                      <a:pt x="13525" y="4286"/>
                      <a:pt x="10478" y="0"/>
                      <a:pt x="6763" y="0"/>
                    </a:cubicBez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954"/>
                      <a:pt x="3048" y="19240"/>
                      <a:pt x="6763" y="19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8CBC71FB-8A94-4F0C-B4F9-50A631D9F74F}"/>
                  </a:ext>
                </a:extLst>
              </p:cNvPr>
              <p:cNvSpPr/>
              <p:nvPr/>
            </p:nvSpPr>
            <p:spPr>
              <a:xfrm>
                <a:off x="6537576" y="1744503"/>
                <a:ext cx="13527" cy="19240"/>
              </a:xfrm>
              <a:custGeom>
                <a:avLst/>
                <a:gdLst>
                  <a:gd name="connsiteX0" fmla="*/ 6765 w 13527"/>
                  <a:gd name="connsiteY0" fmla="*/ 19241 h 19240"/>
                  <a:gd name="connsiteX1" fmla="*/ 13528 w 13527"/>
                  <a:gd name="connsiteY1" fmla="*/ 9620 h 19240"/>
                  <a:gd name="connsiteX2" fmla="*/ 6765 w 13527"/>
                  <a:gd name="connsiteY2" fmla="*/ 0 h 19240"/>
                  <a:gd name="connsiteX3" fmla="*/ 2 w 13527"/>
                  <a:gd name="connsiteY3" fmla="*/ 9620 h 19240"/>
                  <a:gd name="connsiteX4" fmla="*/ 6765 w 13527"/>
                  <a:gd name="connsiteY4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7" h="19240">
                    <a:moveTo>
                      <a:pt x="6765" y="19241"/>
                    </a:moveTo>
                    <a:cubicBezTo>
                      <a:pt x="10480" y="19241"/>
                      <a:pt x="13528" y="14954"/>
                      <a:pt x="13528" y="9620"/>
                    </a:cubicBezTo>
                    <a:cubicBezTo>
                      <a:pt x="13528" y="4286"/>
                      <a:pt x="10480" y="0"/>
                      <a:pt x="6765" y="0"/>
                    </a:cubicBezTo>
                    <a:cubicBezTo>
                      <a:pt x="3050" y="0"/>
                      <a:pt x="2" y="4286"/>
                      <a:pt x="2" y="9620"/>
                    </a:cubicBezTo>
                    <a:cubicBezTo>
                      <a:pt x="-93" y="14859"/>
                      <a:pt x="2955" y="19241"/>
                      <a:pt x="6765" y="19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E2C500FA-9BD7-4A13-BB7D-41169B2CEFB2}"/>
                  </a:ext>
                </a:extLst>
              </p:cNvPr>
              <p:cNvSpPr/>
              <p:nvPr/>
            </p:nvSpPr>
            <p:spPr>
              <a:xfrm>
                <a:off x="6452901" y="1716785"/>
                <a:ext cx="13525" cy="19240"/>
              </a:xfrm>
              <a:custGeom>
                <a:avLst/>
                <a:gdLst>
                  <a:gd name="connsiteX0" fmla="*/ 6763 w 13525"/>
                  <a:gd name="connsiteY0" fmla="*/ 19241 h 19240"/>
                  <a:gd name="connsiteX1" fmla="*/ 13526 w 13525"/>
                  <a:gd name="connsiteY1" fmla="*/ 9620 h 19240"/>
                  <a:gd name="connsiteX2" fmla="*/ 6763 w 13525"/>
                  <a:gd name="connsiteY2" fmla="*/ 0 h 19240"/>
                  <a:gd name="connsiteX3" fmla="*/ 0 w 13525"/>
                  <a:gd name="connsiteY3" fmla="*/ 9620 h 19240"/>
                  <a:gd name="connsiteX4" fmla="*/ 6763 w 13525"/>
                  <a:gd name="connsiteY4" fmla="*/ 19241 h 1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9240">
                    <a:moveTo>
                      <a:pt x="6763" y="19241"/>
                    </a:moveTo>
                    <a:cubicBezTo>
                      <a:pt x="10478" y="19241"/>
                      <a:pt x="13526" y="14954"/>
                      <a:pt x="13526" y="9620"/>
                    </a:cubicBezTo>
                    <a:cubicBezTo>
                      <a:pt x="13526" y="4286"/>
                      <a:pt x="10478" y="0"/>
                      <a:pt x="6763" y="0"/>
                    </a:cubicBezTo>
                    <a:cubicBezTo>
                      <a:pt x="3048" y="0"/>
                      <a:pt x="0" y="4286"/>
                      <a:pt x="0" y="9620"/>
                    </a:cubicBezTo>
                    <a:cubicBezTo>
                      <a:pt x="0" y="14859"/>
                      <a:pt x="3048" y="19241"/>
                      <a:pt x="6763" y="19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6B66448-438E-4F66-8E6B-5A91CD5FEDFC}"/>
                </a:ext>
              </a:extLst>
            </p:cNvPr>
            <p:cNvSpPr/>
            <p:nvPr/>
          </p:nvSpPr>
          <p:spPr>
            <a:xfrm>
              <a:off x="6432041" y="1747361"/>
              <a:ext cx="222585" cy="157237"/>
            </a:xfrm>
            <a:custGeom>
              <a:avLst/>
              <a:gdLst>
                <a:gd name="connsiteX0" fmla="*/ 140875 w 222585"/>
                <a:gd name="connsiteY0" fmla="*/ 152876 h 157237"/>
                <a:gd name="connsiteX1" fmla="*/ 44482 w 222585"/>
                <a:gd name="connsiteY1" fmla="*/ 139541 h 157237"/>
                <a:gd name="connsiteX2" fmla="*/ 0 w 222585"/>
                <a:gd name="connsiteY2" fmla="*/ 93726 h 157237"/>
                <a:gd name="connsiteX3" fmla="*/ 0 w 222585"/>
                <a:gd name="connsiteY3" fmla="*/ 93726 h 157237"/>
                <a:gd name="connsiteX4" fmla="*/ 41434 w 222585"/>
                <a:gd name="connsiteY4" fmla="*/ 116872 h 157237"/>
                <a:gd name="connsiteX5" fmla="*/ 68199 w 222585"/>
                <a:gd name="connsiteY5" fmla="*/ 122396 h 157237"/>
                <a:gd name="connsiteX6" fmla="*/ 182118 w 222585"/>
                <a:gd name="connsiteY6" fmla="*/ 76009 h 157237"/>
                <a:gd name="connsiteX7" fmla="*/ 219742 w 222585"/>
                <a:gd name="connsiteY7" fmla="*/ 0 h 157237"/>
                <a:gd name="connsiteX8" fmla="*/ 140875 w 222585"/>
                <a:gd name="connsiteY8" fmla="*/ 152876 h 1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585" h="157237">
                  <a:moveTo>
                    <a:pt x="140875" y="152876"/>
                  </a:moveTo>
                  <a:cubicBezTo>
                    <a:pt x="108680" y="162116"/>
                    <a:pt x="73247" y="156210"/>
                    <a:pt x="44482" y="139541"/>
                  </a:cubicBezTo>
                  <a:cubicBezTo>
                    <a:pt x="25813" y="128683"/>
                    <a:pt x="10573" y="112490"/>
                    <a:pt x="0" y="93726"/>
                  </a:cubicBezTo>
                  <a:cubicBezTo>
                    <a:pt x="0" y="93726"/>
                    <a:pt x="0" y="93726"/>
                    <a:pt x="0" y="93726"/>
                  </a:cubicBezTo>
                  <a:cubicBezTo>
                    <a:pt x="12192" y="104013"/>
                    <a:pt x="26289" y="111919"/>
                    <a:pt x="41434" y="116872"/>
                  </a:cubicBezTo>
                  <a:cubicBezTo>
                    <a:pt x="50102" y="119729"/>
                    <a:pt x="59055" y="121634"/>
                    <a:pt x="68199" y="122396"/>
                  </a:cubicBezTo>
                  <a:cubicBezTo>
                    <a:pt x="110490" y="126206"/>
                    <a:pt x="153638" y="107537"/>
                    <a:pt x="182118" y="76009"/>
                  </a:cubicBezTo>
                  <a:cubicBezTo>
                    <a:pt x="201359" y="54769"/>
                    <a:pt x="214027" y="28099"/>
                    <a:pt x="219742" y="0"/>
                  </a:cubicBezTo>
                  <a:cubicBezTo>
                    <a:pt x="232315" y="60198"/>
                    <a:pt x="202692" y="135160"/>
                    <a:pt x="140875" y="15287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ED581FD-3D4E-4CFF-AC77-DE9022AF2A32}"/>
                </a:ext>
              </a:extLst>
            </p:cNvPr>
            <p:cNvSpPr/>
            <p:nvPr/>
          </p:nvSpPr>
          <p:spPr>
            <a:xfrm>
              <a:off x="6447614" y="1677618"/>
              <a:ext cx="103676" cy="112671"/>
            </a:xfrm>
            <a:custGeom>
              <a:avLst/>
              <a:gdLst>
                <a:gd name="connsiteX0" fmla="*/ 49864 w 103676"/>
                <a:gd name="connsiteY0" fmla="*/ 7163 h 112671"/>
                <a:gd name="connsiteX1" fmla="*/ 28814 w 103676"/>
                <a:gd name="connsiteY1" fmla="*/ 25451 h 112671"/>
                <a:gd name="connsiteX2" fmla="*/ 4620 w 103676"/>
                <a:gd name="connsiteY2" fmla="*/ 65266 h 112671"/>
                <a:gd name="connsiteX3" fmla="*/ 144 w 103676"/>
                <a:gd name="connsiteY3" fmla="*/ 87364 h 112671"/>
                <a:gd name="connsiteX4" fmla="*/ 13384 w 103676"/>
                <a:gd name="connsiteY4" fmla="*/ 108604 h 112671"/>
                <a:gd name="connsiteX5" fmla="*/ 38339 w 103676"/>
                <a:gd name="connsiteY5" fmla="*/ 110795 h 112671"/>
                <a:gd name="connsiteX6" fmla="*/ 71391 w 103676"/>
                <a:gd name="connsiteY6" fmla="*/ 82315 h 112671"/>
                <a:gd name="connsiteX7" fmla="*/ 100061 w 103676"/>
                <a:gd name="connsiteY7" fmla="*/ 62789 h 112671"/>
                <a:gd name="connsiteX8" fmla="*/ 102823 w 103676"/>
                <a:gd name="connsiteY8" fmla="*/ 36214 h 112671"/>
                <a:gd name="connsiteX9" fmla="*/ 97013 w 103676"/>
                <a:gd name="connsiteY9" fmla="*/ 12497 h 112671"/>
                <a:gd name="connsiteX10" fmla="*/ 49864 w 103676"/>
                <a:gd name="connsiteY10" fmla="*/ 7163 h 11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676" h="112671">
                  <a:moveTo>
                    <a:pt x="49864" y="7163"/>
                  </a:moveTo>
                  <a:cubicBezTo>
                    <a:pt x="41768" y="11735"/>
                    <a:pt x="34910" y="18403"/>
                    <a:pt x="28814" y="25451"/>
                  </a:cubicBezTo>
                  <a:cubicBezTo>
                    <a:pt x="18718" y="37357"/>
                    <a:pt x="10526" y="50788"/>
                    <a:pt x="4620" y="65266"/>
                  </a:cubicBezTo>
                  <a:cubicBezTo>
                    <a:pt x="1763" y="72314"/>
                    <a:pt x="-618" y="79839"/>
                    <a:pt x="144" y="87364"/>
                  </a:cubicBezTo>
                  <a:cubicBezTo>
                    <a:pt x="1001" y="95936"/>
                    <a:pt x="6049" y="104032"/>
                    <a:pt x="13384" y="108604"/>
                  </a:cubicBezTo>
                  <a:cubicBezTo>
                    <a:pt x="20718" y="113081"/>
                    <a:pt x="30243" y="113938"/>
                    <a:pt x="38339" y="110795"/>
                  </a:cubicBezTo>
                  <a:cubicBezTo>
                    <a:pt x="51960" y="105461"/>
                    <a:pt x="59389" y="90697"/>
                    <a:pt x="71391" y="82315"/>
                  </a:cubicBezTo>
                  <a:cubicBezTo>
                    <a:pt x="81011" y="75648"/>
                    <a:pt x="93965" y="72790"/>
                    <a:pt x="100061" y="62789"/>
                  </a:cubicBezTo>
                  <a:cubicBezTo>
                    <a:pt x="104824" y="54979"/>
                    <a:pt x="103871" y="45168"/>
                    <a:pt x="102823" y="36214"/>
                  </a:cubicBezTo>
                  <a:cubicBezTo>
                    <a:pt x="101871" y="28118"/>
                    <a:pt x="100823" y="19736"/>
                    <a:pt x="97013" y="12497"/>
                  </a:cubicBezTo>
                  <a:cubicBezTo>
                    <a:pt x="87678" y="-5219"/>
                    <a:pt x="64723" y="-1314"/>
                    <a:pt x="49864" y="7163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23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11954641" y="1240132"/>
            <a:ext cx="503589" cy="497825"/>
            <a:chOff x="7861860" y="3423559"/>
            <a:chExt cx="503589" cy="497825"/>
          </a:xfrm>
        </p:grpSpPr>
        <p:grpSp>
          <p:nvGrpSpPr>
            <p:cNvPr id="324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7861860" y="3423559"/>
              <a:ext cx="503589" cy="497825"/>
              <a:chOff x="7861860" y="3423559"/>
              <a:chExt cx="503589" cy="497825"/>
            </a:xfrm>
            <a:solidFill>
              <a:srgbClr val="E54545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D765EA9-4CAD-4991-AB9B-79A0DFB78A6E}"/>
                  </a:ext>
                </a:extLst>
              </p:cNvPr>
              <p:cNvSpPr/>
              <p:nvPr/>
            </p:nvSpPr>
            <p:spPr>
              <a:xfrm>
                <a:off x="7947422" y="3517509"/>
                <a:ext cx="327955" cy="337062"/>
              </a:xfrm>
              <a:custGeom>
                <a:avLst/>
                <a:gdLst>
                  <a:gd name="connsiteX0" fmla="*/ 215788 w 327955"/>
                  <a:gd name="connsiteY0" fmla="*/ 331067 h 337062"/>
                  <a:gd name="connsiteX1" fmla="*/ 83485 w 327955"/>
                  <a:gd name="connsiteY1" fmla="*/ 312683 h 337062"/>
                  <a:gd name="connsiteX2" fmla="*/ 22430 w 327955"/>
                  <a:gd name="connsiteY2" fmla="*/ 249723 h 337062"/>
                  <a:gd name="connsiteX3" fmla="*/ 1856 w 327955"/>
                  <a:gd name="connsiteY3" fmla="*/ 141329 h 337062"/>
                  <a:gd name="connsiteX4" fmla="*/ 29764 w 327955"/>
                  <a:gd name="connsiteY4" fmla="*/ 72844 h 337062"/>
                  <a:gd name="connsiteX5" fmla="*/ 81199 w 327955"/>
                  <a:gd name="connsiteY5" fmla="*/ 24933 h 337062"/>
                  <a:gd name="connsiteX6" fmla="*/ 315324 w 327955"/>
                  <a:gd name="connsiteY6" fmla="*/ 92560 h 337062"/>
                  <a:gd name="connsiteX7" fmla="*/ 323992 w 327955"/>
                  <a:gd name="connsiteY7" fmla="*/ 121135 h 337062"/>
                  <a:gd name="connsiteX8" fmla="*/ 215788 w 327955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5" h="337062">
                    <a:moveTo>
                      <a:pt x="215788" y="331067"/>
                    </a:moveTo>
                    <a:cubicBezTo>
                      <a:pt x="171592" y="343735"/>
                      <a:pt x="122919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7"/>
                      <a:pt x="277414" y="168"/>
                      <a:pt x="315324" y="92560"/>
                    </a:cubicBezTo>
                    <a:cubicBezTo>
                      <a:pt x="319039" y="101705"/>
                      <a:pt x="321991" y="111230"/>
                      <a:pt x="323992" y="121135"/>
                    </a:cubicBezTo>
                    <a:cubicBezTo>
                      <a:pt x="341422" y="203813"/>
                      <a:pt x="300655" y="306683"/>
                      <a:pt x="215788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89DA0834-CCB8-4A31-ADF1-F8EF87717F6F}"/>
                  </a:ext>
                </a:extLst>
              </p:cNvPr>
              <p:cNvSpPr/>
              <p:nvPr/>
            </p:nvSpPr>
            <p:spPr>
              <a:xfrm>
                <a:off x="8105488" y="3423559"/>
                <a:ext cx="85855" cy="110405"/>
              </a:xfrm>
              <a:custGeom>
                <a:avLst/>
                <a:gdLst>
                  <a:gd name="connsiteX0" fmla="*/ 61341 w 85855"/>
                  <a:gd name="connsiteY0" fmla="*/ 7440 h 110405"/>
                  <a:gd name="connsiteX1" fmla="*/ 35433 w 85855"/>
                  <a:gd name="connsiteY1" fmla="*/ 1630 h 110405"/>
                  <a:gd name="connsiteX2" fmla="*/ 15812 w 85855"/>
                  <a:gd name="connsiteY2" fmla="*/ 106 h 110405"/>
                  <a:gd name="connsiteX3" fmla="*/ 9239 w 85855"/>
                  <a:gd name="connsiteY3" fmla="*/ 1344 h 110405"/>
                  <a:gd name="connsiteX4" fmla="*/ 5429 w 85855"/>
                  <a:gd name="connsiteY4" fmla="*/ 13632 h 110405"/>
                  <a:gd name="connsiteX5" fmla="*/ 12192 w 85855"/>
                  <a:gd name="connsiteY5" fmla="*/ 19061 h 110405"/>
                  <a:gd name="connsiteX6" fmla="*/ 36862 w 85855"/>
                  <a:gd name="connsiteY6" fmla="*/ 29062 h 110405"/>
                  <a:gd name="connsiteX7" fmla="*/ 0 w 85855"/>
                  <a:gd name="connsiteY7" fmla="*/ 101738 h 110405"/>
                  <a:gd name="connsiteX8" fmla="*/ 43148 w 85855"/>
                  <a:gd name="connsiteY8" fmla="*/ 110406 h 110405"/>
                  <a:gd name="connsiteX9" fmla="*/ 44005 w 85855"/>
                  <a:gd name="connsiteY9" fmla="*/ 30872 h 110405"/>
                  <a:gd name="connsiteX10" fmla="*/ 62960 w 85855"/>
                  <a:gd name="connsiteY10" fmla="*/ 34206 h 110405"/>
                  <a:gd name="connsiteX11" fmla="*/ 73819 w 85855"/>
                  <a:gd name="connsiteY11" fmla="*/ 34587 h 110405"/>
                  <a:gd name="connsiteX12" fmla="*/ 83344 w 85855"/>
                  <a:gd name="connsiteY12" fmla="*/ 29824 h 110405"/>
                  <a:gd name="connsiteX13" fmla="*/ 61341 w 85855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55" h="110405">
                    <a:moveTo>
                      <a:pt x="61341" y="7440"/>
                    </a:moveTo>
                    <a:cubicBezTo>
                      <a:pt x="52959" y="4869"/>
                      <a:pt x="44196" y="2868"/>
                      <a:pt x="35433" y="1630"/>
                    </a:cubicBezTo>
                    <a:cubicBezTo>
                      <a:pt x="29623" y="868"/>
                      <a:pt x="22384" y="-370"/>
                      <a:pt x="15812" y="106"/>
                    </a:cubicBezTo>
                    <a:cubicBezTo>
                      <a:pt x="13526" y="297"/>
                      <a:pt x="11335" y="678"/>
                      <a:pt x="9239" y="1344"/>
                    </a:cubicBezTo>
                    <a:cubicBezTo>
                      <a:pt x="3715" y="3154"/>
                      <a:pt x="2000" y="8964"/>
                      <a:pt x="5429" y="13632"/>
                    </a:cubicBezTo>
                    <a:cubicBezTo>
                      <a:pt x="7144" y="16013"/>
                      <a:pt x="9715" y="17632"/>
                      <a:pt x="12192" y="19061"/>
                    </a:cubicBezTo>
                    <a:cubicBezTo>
                      <a:pt x="20003" y="23442"/>
                      <a:pt x="28289" y="26681"/>
                      <a:pt x="36862" y="29062"/>
                    </a:cubicBezTo>
                    <a:cubicBezTo>
                      <a:pt x="32956" y="46683"/>
                      <a:pt x="23051" y="78402"/>
                      <a:pt x="0" y="101738"/>
                    </a:cubicBezTo>
                    <a:cubicBezTo>
                      <a:pt x="0" y="101738"/>
                      <a:pt x="16288" y="110024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726" y="17727"/>
                      <a:pt x="69056" y="9822"/>
                      <a:pt x="61341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FC973C96-4FC0-4241-9BC7-23B037E8FEE4}"/>
                  </a:ext>
                </a:extLst>
              </p:cNvPr>
              <p:cNvSpPr/>
              <p:nvPr/>
            </p:nvSpPr>
            <p:spPr>
              <a:xfrm>
                <a:off x="8158352" y="3472779"/>
                <a:ext cx="66166" cy="78902"/>
              </a:xfrm>
              <a:custGeom>
                <a:avLst/>
                <a:gdLst>
                  <a:gd name="connsiteX0" fmla="*/ 50483 w 66166"/>
                  <a:gd name="connsiteY0" fmla="*/ 9084 h 78902"/>
                  <a:gd name="connsiteX1" fmla="*/ 33052 w 66166"/>
                  <a:gd name="connsiteY1" fmla="*/ 2798 h 78902"/>
                  <a:gd name="connsiteX2" fmla="*/ 19621 w 66166"/>
                  <a:gd name="connsiteY2" fmla="*/ 36 h 78902"/>
                  <a:gd name="connsiteX3" fmla="*/ 14954 w 66166"/>
                  <a:gd name="connsiteY3" fmla="*/ 321 h 78902"/>
                  <a:gd name="connsiteX4" fmla="*/ 11240 w 66166"/>
                  <a:gd name="connsiteY4" fmla="*/ 8513 h 78902"/>
                  <a:gd name="connsiteX5" fmla="*/ 15526 w 66166"/>
                  <a:gd name="connsiteY5" fmla="*/ 12894 h 78902"/>
                  <a:gd name="connsiteX6" fmla="*/ 31813 w 66166"/>
                  <a:gd name="connsiteY6" fmla="*/ 21943 h 78902"/>
                  <a:gd name="connsiteX7" fmla="*/ 0 w 66166"/>
                  <a:gd name="connsiteY7" fmla="*/ 69187 h 78902"/>
                  <a:gd name="connsiteX8" fmla="*/ 29146 w 66166"/>
                  <a:gd name="connsiteY8" fmla="*/ 78903 h 78902"/>
                  <a:gd name="connsiteX9" fmla="*/ 36671 w 66166"/>
                  <a:gd name="connsiteY9" fmla="*/ 23753 h 78902"/>
                  <a:gd name="connsiteX10" fmla="*/ 49530 w 66166"/>
                  <a:gd name="connsiteY10" fmla="*/ 27658 h 78902"/>
                  <a:gd name="connsiteX11" fmla="*/ 56960 w 66166"/>
                  <a:gd name="connsiteY11" fmla="*/ 28801 h 78902"/>
                  <a:gd name="connsiteX12" fmla="*/ 63913 w 66166"/>
                  <a:gd name="connsiteY12" fmla="*/ 26325 h 78902"/>
                  <a:gd name="connsiteX13" fmla="*/ 50483 w 66166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66" h="78902">
                    <a:moveTo>
                      <a:pt x="50483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4" y="321"/>
                      <a:pt x="19621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4"/>
                      <a:pt x="9239" y="4989"/>
                      <a:pt x="11240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3" y="21943"/>
                    </a:cubicBezTo>
                    <a:cubicBezTo>
                      <a:pt x="27623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6" y="78903"/>
                    </a:cubicBezTo>
                    <a:cubicBezTo>
                      <a:pt x="29146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7" y="28325"/>
                      <a:pt x="54483" y="28896"/>
                      <a:pt x="56960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104" y="18990"/>
                      <a:pt x="55721" y="11370"/>
                      <a:pt x="50483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B77D8323-F89D-4792-A0DE-C22CB311DD36}"/>
                  </a:ext>
                </a:extLst>
              </p:cNvPr>
              <p:cNvSpPr/>
              <p:nvPr/>
            </p:nvSpPr>
            <p:spPr>
              <a:xfrm>
                <a:off x="8251411" y="3604317"/>
                <a:ext cx="80149" cy="60235"/>
              </a:xfrm>
              <a:custGeom>
                <a:avLst/>
                <a:gdLst>
                  <a:gd name="connsiteX0" fmla="*/ 78486 w 80149"/>
                  <a:gd name="connsiteY0" fmla="*/ 35185 h 60235"/>
                  <a:gd name="connsiteX1" fmla="*/ 72962 w 80149"/>
                  <a:gd name="connsiteY1" fmla="*/ 17468 h 60235"/>
                  <a:gd name="connsiteX2" fmla="*/ 67056 w 80149"/>
                  <a:gd name="connsiteY2" fmla="*/ 5086 h 60235"/>
                  <a:gd name="connsiteX3" fmla="*/ 64008 w 80149"/>
                  <a:gd name="connsiteY3" fmla="*/ 1561 h 60235"/>
                  <a:gd name="connsiteX4" fmla="*/ 55245 w 80149"/>
                  <a:gd name="connsiteY4" fmla="*/ 3562 h 60235"/>
                  <a:gd name="connsiteX5" fmla="*/ 54292 w 80149"/>
                  <a:gd name="connsiteY5" fmla="*/ 9562 h 60235"/>
                  <a:gd name="connsiteX6" fmla="*/ 56864 w 80149"/>
                  <a:gd name="connsiteY6" fmla="*/ 28041 h 60235"/>
                  <a:gd name="connsiteX7" fmla="*/ 0 w 80149"/>
                  <a:gd name="connsiteY7" fmla="*/ 31089 h 60235"/>
                  <a:gd name="connsiteX8" fmla="*/ 9811 w 80149"/>
                  <a:gd name="connsiteY8" fmla="*/ 60235 h 60235"/>
                  <a:gd name="connsiteX9" fmla="*/ 58293 w 80149"/>
                  <a:gd name="connsiteY9" fmla="*/ 32994 h 60235"/>
                  <a:gd name="connsiteX10" fmla="*/ 62960 w 80149"/>
                  <a:gd name="connsiteY10" fmla="*/ 45662 h 60235"/>
                  <a:gd name="connsiteX11" fmla="*/ 66484 w 80149"/>
                  <a:gd name="connsiteY11" fmla="*/ 52330 h 60235"/>
                  <a:gd name="connsiteX12" fmla="*/ 72676 w 80149"/>
                  <a:gd name="connsiteY12" fmla="*/ 56425 h 60235"/>
                  <a:gd name="connsiteX13" fmla="*/ 78486 w 80149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49" h="60235">
                    <a:moveTo>
                      <a:pt x="78486" y="35185"/>
                    </a:moveTo>
                    <a:cubicBezTo>
                      <a:pt x="77153" y="29184"/>
                      <a:pt x="75247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04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2" y="7562"/>
                      <a:pt x="54292" y="9562"/>
                    </a:cubicBezTo>
                    <a:cubicBezTo>
                      <a:pt x="54292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6" y="37280"/>
                      <a:pt x="61246" y="41471"/>
                      <a:pt x="62960" y="45662"/>
                    </a:cubicBezTo>
                    <a:cubicBezTo>
                      <a:pt x="63913" y="48043"/>
                      <a:pt x="64960" y="50329"/>
                      <a:pt x="66484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534" y="58330"/>
                      <a:pt x="79724" y="40614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3AA09792-CA7A-4E4D-B420-0C19261FEC92}"/>
                  </a:ext>
                </a:extLst>
              </p:cNvPr>
              <p:cNvSpPr/>
              <p:nvPr/>
            </p:nvSpPr>
            <p:spPr>
              <a:xfrm>
                <a:off x="8215693" y="3765899"/>
                <a:ext cx="79360" cy="76804"/>
              </a:xfrm>
              <a:custGeom>
                <a:avLst/>
                <a:gdLst>
                  <a:gd name="connsiteX0" fmla="*/ 61246 w 79360"/>
                  <a:gd name="connsiteY0" fmla="*/ 65151 h 76804"/>
                  <a:gd name="connsiteX1" fmla="*/ 72009 w 79360"/>
                  <a:gd name="connsiteY1" fmla="*/ 50102 h 76804"/>
                  <a:gd name="connsiteX2" fmla="*/ 78296 w 79360"/>
                  <a:gd name="connsiteY2" fmla="*/ 37910 h 76804"/>
                  <a:gd name="connsiteX3" fmla="*/ 79343 w 79360"/>
                  <a:gd name="connsiteY3" fmla="*/ 33338 h 76804"/>
                  <a:gd name="connsiteX4" fmla="*/ 72485 w 79360"/>
                  <a:gd name="connsiteY4" fmla="*/ 27527 h 76804"/>
                  <a:gd name="connsiteX5" fmla="*/ 67151 w 79360"/>
                  <a:gd name="connsiteY5" fmla="*/ 30385 h 76804"/>
                  <a:gd name="connsiteX6" fmla="*/ 54007 w 79360"/>
                  <a:gd name="connsiteY6" fmla="*/ 43529 h 76804"/>
                  <a:gd name="connsiteX7" fmla="*/ 17335 w 79360"/>
                  <a:gd name="connsiteY7" fmla="*/ 0 h 76804"/>
                  <a:gd name="connsiteX8" fmla="*/ 0 w 79360"/>
                  <a:gd name="connsiteY8" fmla="*/ 25432 h 76804"/>
                  <a:gd name="connsiteX9" fmla="*/ 50959 w 79360"/>
                  <a:gd name="connsiteY9" fmla="*/ 47720 h 76804"/>
                  <a:gd name="connsiteX10" fmla="*/ 43624 w 79360"/>
                  <a:gd name="connsiteY10" fmla="*/ 59055 h 76804"/>
                  <a:gd name="connsiteX11" fmla="*/ 40481 w 79360"/>
                  <a:gd name="connsiteY11" fmla="*/ 65913 h 76804"/>
                  <a:gd name="connsiteX12" fmla="*/ 40957 w 79360"/>
                  <a:gd name="connsiteY12" fmla="*/ 73343 h 76804"/>
                  <a:gd name="connsiteX13" fmla="*/ 61246 w 79360"/>
                  <a:gd name="connsiteY13" fmla="*/ 65151 h 7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04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2"/>
                    </a:cubicBezTo>
                    <a:cubicBezTo>
                      <a:pt x="74104" y="46577"/>
                      <a:pt x="76867" y="42196"/>
                      <a:pt x="78296" y="37910"/>
                    </a:cubicBezTo>
                    <a:cubicBezTo>
                      <a:pt x="78772" y="36386"/>
                      <a:pt x="79153" y="34862"/>
                      <a:pt x="79343" y="33338"/>
                    </a:cubicBezTo>
                    <a:cubicBezTo>
                      <a:pt x="79629" y="29242"/>
                      <a:pt x="76390" y="26575"/>
                      <a:pt x="72485" y="27527"/>
                    </a:cubicBezTo>
                    <a:cubicBezTo>
                      <a:pt x="70485" y="28004"/>
                      <a:pt x="68771" y="29146"/>
                      <a:pt x="67151" y="30385"/>
                    </a:cubicBezTo>
                    <a:cubicBezTo>
                      <a:pt x="62198" y="34195"/>
                      <a:pt x="57817" y="38671"/>
                      <a:pt x="54007" y="43529"/>
                    </a:cubicBezTo>
                    <a:cubicBezTo>
                      <a:pt x="43720" y="36195"/>
                      <a:pt x="26003" y="21146"/>
                      <a:pt x="17335" y="0"/>
                    </a:cubicBezTo>
                    <a:cubicBezTo>
                      <a:pt x="17335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0" y="55150"/>
                      <a:pt x="43624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4" y="68390"/>
                      <a:pt x="39814" y="71057"/>
                      <a:pt x="40957" y="73343"/>
                    </a:cubicBezTo>
                    <a:cubicBezTo>
                      <a:pt x="45815" y="83153"/>
                      <a:pt x="57626" y="69437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80AE8A5B-0899-495A-8EC9-0EA46013AB49}"/>
                  </a:ext>
                </a:extLst>
              </p:cNvPr>
              <p:cNvSpPr/>
              <p:nvPr/>
            </p:nvSpPr>
            <p:spPr>
              <a:xfrm>
                <a:off x="8072434" y="3828974"/>
                <a:ext cx="58718" cy="75379"/>
              </a:xfrm>
              <a:custGeom>
                <a:avLst/>
                <a:gdLst>
                  <a:gd name="connsiteX0" fmla="*/ 19814 w 58718"/>
                  <a:gd name="connsiteY0" fmla="*/ 75228 h 75379"/>
                  <a:gd name="connsiteX1" fmla="*/ 38293 w 58718"/>
                  <a:gd name="connsiteY1" fmla="*/ 74752 h 75379"/>
                  <a:gd name="connsiteX2" fmla="*/ 51818 w 58718"/>
                  <a:gd name="connsiteY2" fmla="*/ 72466 h 75379"/>
                  <a:gd name="connsiteX3" fmla="*/ 56009 w 58718"/>
                  <a:gd name="connsiteY3" fmla="*/ 70561 h 75379"/>
                  <a:gd name="connsiteX4" fmla="*/ 56486 w 58718"/>
                  <a:gd name="connsiteY4" fmla="*/ 61607 h 75379"/>
                  <a:gd name="connsiteX5" fmla="*/ 50961 w 58718"/>
                  <a:gd name="connsiteY5" fmla="*/ 59036 h 75379"/>
                  <a:gd name="connsiteX6" fmla="*/ 32483 w 58718"/>
                  <a:gd name="connsiteY6" fmla="*/ 56464 h 75379"/>
                  <a:gd name="connsiteX7" fmla="*/ 45151 w 58718"/>
                  <a:gd name="connsiteY7" fmla="*/ 933 h 75379"/>
                  <a:gd name="connsiteX8" fmla="*/ 14385 w 58718"/>
                  <a:gd name="connsiteY8" fmla="*/ 2362 h 75379"/>
                  <a:gd name="connsiteX9" fmla="*/ 27244 w 58718"/>
                  <a:gd name="connsiteY9" fmla="*/ 56464 h 75379"/>
                  <a:gd name="connsiteX10" fmla="*/ 13814 w 58718"/>
                  <a:gd name="connsiteY10" fmla="*/ 57416 h 75379"/>
                  <a:gd name="connsiteX11" fmla="*/ 6384 w 58718"/>
                  <a:gd name="connsiteY11" fmla="*/ 59036 h 75379"/>
                  <a:gd name="connsiteX12" fmla="*/ 764 w 58718"/>
                  <a:gd name="connsiteY12" fmla="*/ 63893 h 75379"/>
                  <a:gd name="connsiteX13" fmla="*/ 19814 w 58718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8" h="75379">
                    <a:moveTo>
                      <a:pt x="19814" y="75228"/>
                    </a:moveTo>
                    <a:cubicBezTo>
                      <a:pt x="25910" y="75514"/>
                      <a:pt x="32197" y="75419"/>
                      <a:pt x="38293" y="74752"/>
                    </a:cubicBezTo>
                    <a:cubicBezTo>
                      <a:pt x="42389" y="74276"/>
                      <a:pt x="47532" y="73895"/>
                      <a:pt x="51818" y="72466"/>
                    </a:cubicBezTo>
                    <a:cubicBezTo>
                      <a:pt x="53342" y="71990"/>
                      <a:pt x="54771" y="71323"/>
                      <a:pt x="56009" y="70561"/>
                    </a:cubicBezTo>
                    <a:cubicBezTo>
                      <a:pt x="59438" y="68370"/>
                      <a:pt x="59629" y="64179"/>
                      <a:pt x="56486" y="61607"/>
                    </a:cubicBezTo>
                    <a:cubicBezTo>
                      <a:pt x="54866" y="60274"/>
                      <a:pt x="52961" y="59607"/>
                      <a:pt x="50961" y="59036"/>
                    </a:cubicBezTo>
                    <a:cubicBezTo>
                      <a:pt x="44960" y="57321"/>
                      <a:pt x="38769" y="56654"/>
                      <a:pt x="32483" y="56464"/>
                    </a:cubicBezTo>
                    <a:cubicBezTo>
                      <a:pt x="32197" y="43891"/>
                      <a:pt x="33435" y="20650"/>
                      <a:pt x="45151" y="933"/>
                    </a:cubicBezTo>
                    <a:cubicBezTo>
                      <a:pt x="45151" y="933"/>
                      <a:pt x="32673" y="-1924"/>
                      <a:pt x="14385" y="2362"/>
                    </a:cubicBezTo>
                    <a:cubicBezTo>
                      <a:pt x="14385" y="2362"/>
                      <a:pt x="25529" y="18745"/>
                      <a:pt x="27244" y="56464"/>
                    </a:cubicBezTo>
                    <a:cubicBezTo>
                      <a:pt x="22767" y="56559"/>
                      <a:pt x="18290" y="56940"/>
                      <a:pt x="13814" y="57416"/>
                    </a:cubicBezTo>
                    <a:cubicBezTo>
                      <a:pt x="11337" y="57702"/>
                      <a:pt x="8765" y="58083"/>
                      <a:pt x="6384" y="59036"/>
                    </a:cubicBezTo>
                    <a:cubicBezTo>
                      <a:pt x="4003" y="59988"/>
                      <a:pt x="1907" y="61607"/>
                      <a:pt x="764" y="63893"/>
                    </a:cubicBezTo>
                    <a:cubicBezTo>
                      <a:pt x="-3903" y="73799"/>
                      <a:pt x="14099" y="74942"/>
                      <a:pt x="19814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EDBAAC29-72B6-4266-B776-5A7BEE7DCAB4}"/>
                  </a:ext>
                </a:extLst>
              </p:cNvPr>
              <p:cNvSpPr/>
              <p:nvPr/>
            </p:nvSpPr>
            <p:spPr>
              <a:xfrm>
                <a:off x="7915274" y="3752659"/>
                <a:ext cx="81819" cy="74711"/>
              </a:xfrm>
              <a:custGeom>
                <a:avLst/>
                <a:gdLst>
                  <a:gd name="connsiteX0" fmla="*/ 7239 w 81819"/>
                  <a:gd name="connsiteY0" fmla="*/ 48196 h 74711"/>
                  <a:gd name="connsiteX1" fmla="*/ 18765 w 81819"/>
                  <a:gd name="connsiteY1" fmla="*/ 62675 h 74711"/>
                  <a:gd name="connsiteX2" fmla="*/ 28766 w 81819"/>
                  <a:gd name="connsiteY2" fmla="*/ 72104 h 74711"/>
                  <a:gd name="connsiteX3" fmla="*/ 32862 w 81819"/>
                  <a:gd name="connsiteY3" fmla="*/ 74295 h 74711"/>
                  <a:gd name="connsiteX4" fmla="*/ 40291 w 81819"/>
                  <a:gd name="connsiteY4" fmla="*/ 69247 h 74711"/>
                  <a:gd name="connsiteX5" fmla="*/ 38957 w 81819"/>
                  <a:gd name="connsiteY5" fmla="*/ 63341 h 74711"/>
                  <a:gd name="connsiteX6" fmla="*/ 29909 w 81819"/>
                  <a:gd name="connsiteY6" fmla="*/ 47054 h 74711"/>
                  <a:gd name="connsiteX7" fmla="*/ 81820 w 81819"/>
                  <a:gd name="connsiteY7" fmla="*/ 23622 h 74711"/>
                  <a:gd name="connsiteX8" fmla="*/ 62198 w 81819"/>
                  <a:gd name="connsiteY8" fmla="*/ 0 h 74711"/>
                  <a:gd name="connsiteX9" fmla="*/ 26765 w 81819"/>
                  <a:gd name="connsiteY9" fmla="*/ 42863 h 74711"/>
                  <a:gd name="connsiteX10" fmla="*/ 17907 w 81819"/>
                  <a:gd name="connsiteY10" fmla="*/ 32766 h 74711"/>
                  <a:gd name="connsiteX11" fmla="*/ 12192 w 81819"/>
                  <a:gd name="connsiteY11" fmla="*/ 27813 h 74711"/>
                  <a:gd name="connsiteX12" fmla="*/ 4953 w 81819"/>
                  <a:gd name="connsiteY12" fmla="*/ 26289 h 74711"/>
                  <a:gd name="connsiteX13" fmla="*/ 7239 w 81819"/>
                  <a:gd name="connsiteY13" fmla="*/ 48196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19" h="74711">
                    <a:moveTo>
                      <a:pt x="7239" y="48196"/>
                    </a:moveTo>
                    <a:cubicBezTo>
                      <a:pt x="10668" y="53245"/>
                      <a:pt x="14573" y="58198"/>
                      <a:pt x="18765" y="62675"/>
                    </a:cubicBezTo>
                    <a:cubicBezTo>
                      <a:pt x="21622" y="65627"/>
                      <a:pt x="25051" y="69437"/>
                      <a:pt x="28766" y="72104"/>
                    </a:cubicBezTo>
                    <a:cubicBezTo>
                      <a:pt x="30099" y="73057"/>
                      <a:pt x="31433" y="73819"/>
                      <a:pt x="32862" y="74295"/>
                    </a:cubicBezTo>
                    <a:cubicBezTo>
                      <a:pt x="36672" y="75724"/>
                      <a:pt x="40100" y="73342"/>
                      <a:pt x="40291" y="69247"/>
                    </a:cubicBezTo>
                    <a:cubicBezTo>
                      <a:pt x="40386" y="67246"/>
                      <a:pt x="39720" y="65246"/>
                      <a:pt x="38957" y="63341"/>
                    </a:cubicBezTo>
                    <a:cubicBezTo>
                      <a:pt x="36672" y="57531"/>
                      <a:pt x="33528" y="52102"/>
                      <a:pt x="29909" y="47054"/>
                    </a:cubicBezTo>
                    <a:cubicBezTo>
                      <a:pt x="39720" y="39243"/>
                      <a:pt x="59055" y="26289"/>
                      <a:pt x="81820" y="23622"/>
                    </a:cubicBezTo>
                    <a:cubicBezTo>
                      <a:pt x="81820" y="23622"/>
                      <a:pt x="76581" y="12002"/>
                      <a:pt x="62198" y="0"/>
                    </a:cubicBezTo>
                    <a:cubicBezTo>
                      <a:pt x="62198" y="0"/>
                      <a:pt x="55817" y="18764"/>
                      <a:pt x="26765" y="42863"/>
                    </a:cubicBezTo>
                    <a:cubicBezTo>
                      <a:pt x="24003" y="39338"/>
                      <a:pt x="20955" y="36004"/>
                      <a:pt x="17907" y="32766"/>
                    </a:cubicBezTo>
                    <a:cubicBezTo>
                      <a:pt x="16193" y="30956"/>
                      <a:pt x="14383" y="29146"/>
                      <a:pt x="12192" y="27813"/>
                    </a:cubicBezTo>
                    <a:cubicBezTo>
                      <a:pt x="10001" y="26479"/>
                      <a:pt x="7430" y="25813"/>
                      <a:pt x="4953" y="26289"/>
                    </a:cubicBezTo>
                    <a:cubicBezTo>
                      <a:pt x="-5905" y="28480"/>
                      <a:pt x="4001" y="43529"/>
                      <a:pt x="7239" y="4819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8FF24F48-5491-4403-B415-1EC5FCD655CE}"/>
                  </a:ext>
                </a:extLst>
              </p:cNvPr>
              <p:cNvSpPr/>
              <p:nvPr/>
            </p:nvSpPr>
            <p:spPr>
              <a:xfrm>
                <a:off x="7896598" y="3586263"/>
                <a:ext cx="77635" cy="61525"/>
              </a:xfrm>
              <a:custGeom>
                <a:avLst/>
                <a:gdLst>
                  <a:gd name="connsiteX0" fmla="*/ 6102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4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2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2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0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4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3913" y="-5530"/>
                      <a:pt x="7912" y="11520"/>
                      <a:pt x="6102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2795D8B3-AFF3-4344-9313-0B6F6CE89442}"/>
                  </a:ext>
                </a:extLst>
              </p:cNvPr>
              <p:cNvSpPr/>
              <p:nvPr/>
            </p:nvSpPr>
            <p:spPr>
              <a:xfrm>
                <a:off x="8015240" y="3465293"/>
                <a:ext cx="64530" cy="81531"/>
              </a:xfrm>
              <a:custGeom>
                <a:avLst/>
                <a:gdLst>
                  <a:gd name="connsiteX0" fmla="*/ 33288 w 64530"/>
                  <a:gd name="connsiteY0" fmla="*/ 2950 h 81531"/>
                  <a:gd name="connsiteX1" fmla="*/ 16239 w 64530"/>
                  <a:gd name="connsiteY1" fmla="*/ 10094 h 81531"/>
                  <a:gd name="connsiteX2" fmla="*/ 4428 w 64530"/>
                  <a:gd name="connsiteY2" fmla="*/ 17142 h 81531"/>
                  <a:gd name="connsiteX3" fmla="*/ 1189 w 64530"/>
                  <a:gd name="connsiteY3" fmla="*/ 20476 h 81531"/>
                  <a:gd name="connsiteX4" fmla="*/ 3952 w 64530"/>
                  <a:gd name="connsiteY4" fmla="*/ 29048 h 81531"/>
                  <a:gd name="connsiteX5" fmla="*/ 10047 w 64530"/>
                  <a:gd name="connsiteY5" fmla="*/ 29429 h 81531"/>
                  <a:gd name="connsiteX6" fmla="*/ 28145 w 64530"/>
                  <a:gd name="connsiteY6" fmla="*/ 25143 h 81531"/>
                  <a:gd name="connsiteX7" fmla="*/ 36432 w 64530"/>
                  <a:gd name="connsiteY7" fmla="*/ 81531 h 81531"/>
                  <a:gd name="connsiteX8" fmla="*/ 64530 w 64530"/>
                  <a:gd name="connsiteY8" fmla="*/ 69053 h 81531"/>
                  <a:gd name="connsiteX9" fmla="*/ 33003 w 64530"/>
                  <a:gd name="connsiteY9" fmla="*/ 23238 h 81531"/>
                  <a:gd name="connsiteX10" fmla="*/ 45195 w 64530"/>
                  <a:gd name="connsiteY10" fmla="*/ 17428 h 81531"/>
                  <a:gd name="connsiteX11" fmla="*/ 51481 w 64530"/>
                  <a:gd name="connsiteY11" fmla="*/ 13237 h 81531"/>
                  <a:gd name="connsiteX12" fmla="*/ 55005 w 64530"/>
                  <a:gd name="connsiteY12" fmla="*/ 6665 h 81531"/>
                  <a:gd name="connsiteX13" fmla="*/ 33288 w 64530"/>
                  <a:gd name="connsiteY13" fmla="*/ 2950 h 8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531">
                    <a:moveTo>
                      <a:pt x="33288" y="2950"/>
                    </a:moveTo>
                    <a:cubicBezTo>
                      <a:pt x="27478" y="4855"/>
                      <a:pt x="21668" y="7236"/>
                      <a:pt x="16239" y="10094"/>
                    </a:cubicBezTo>
                    <a:cubicBezTo>
                      <a:pt x="12619" y="11999"/>
                      <a:pt x="7952" y="14285"/>
                      <a:pt x="4428" y="17142"/>
                    </a:cubicBezTo>
                    <a:cubicBezTo>
                      <a:pt x="3189" y="18190"/>
                      <a:pt x="2046" y="19238"/>
                      <a:pt x="1189" y="20476"/>
                    </a:cubicBezTo>
                    <a:cubicBezTo>
                      <a:pt x="-1192" y="23714"/>
                      <a:pt x="142" y="27715"/>
                      <a:pt x="3952" y="29048"/>
                    </a:cubicBezTo>
                    <a:cubicBezTo>
                      <a:pt x="5856" y="29715"/>
                      <a:pt x="7952" y="29620"/>
                      <a:pt x="10047" y="29429"/>
                    </a:cubicBezTo>
                    <a:cubicBezTo>
                      <a:pt x="16239" y="28858"/>
                      <a:pt x="22335" y="27334"/>
                      <a:pt x="28145" y="25143"/>
                    </a:cubicBezTo>
                    <a:cubicBezTo>
                      <a:pt x="33003" y="36764"/>
                      <a:pt x="40146" y="58862"/>
                      <a:pt x="36432" y="81531"/>
                    </a:cubicBezTo>
                    <a:cubicBezTo>
                      <a:pt x="36432" y="81531"/>
                      <a:pt x="49100" y="79721"/>
                      <a:pt x="64530" y="69053"/>
                    </a:cubicBezTo>
                    <a:cubicBezTo>
                      <a:pt x="64530" y="69053"/>
                      <a:pt x="48243" y="57814"/>
                      <a:pt x="33003" y="23238"/>
                    </a:cubicBezTo>
                    <a:cubicBezTo>
                      <a:pt x="37099" y="21524"/>
                      <a:pt x="41194" y="19523"/>
                      <a:pt x="45195" y="17428"/>
                    </a:cubicBezTo>
                    <a:cubicBezTo>
                      <a:pt x="47386" y="16285"/>
                      <a:pt x="49671" y="15047"/>
                      <a:pt x="51481" y="13237"/>
                    </a:cubicBezTo>
                    <a:cubicBezTo>
                      <a:pt x="53291" y="11522"/>
                      <a:pt x="54720" y="9236"/>
                      <a:pt x="55005" y="6665"/>
                    </a:cubicBezTo>
                    <a:cubicBezTo>
                      <a:pt x="55958" y="-4289"/>
                      <a:pt x="38622" y="1140"/>
                      <a:pt x="33288" y="295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09451249-0272-4A7B-9F78-6452EC15D52E}"/>
                  </a:ext>
                </a:extLst>
              </p:cNvPr>
              <p:cNvSpPr/>
              <p:nvPr/>
            </p:nvSpPr>
            <p:spPr>
              <a:xfrm>
                <a:off x="8220645" y="3496112"/>
                <a:ext cx="117493" cy="104433"/>
              </a:xfrm>
              <a:custGeom>
                <a:avLst/>
                <a:gdLst>
                  <a:gd name="connsiteX0" fmla="*/ 108490 w 117493"/>
                  <a:gd name="connsiteY0" fmla="*/ 40235 h 104433"/>
                  <a:gd name="connsiteX1" fmla="*/ 93250 w 117493"/>
                  <a:gd name="connsiteY1" fmla="*/ 18613 h 104433"/>
                  <a:gd name="connsiteX2" fmla="*/ 79724 w 117493"/>
                  <a:gd name="connsiteY2" fmla="*/ 4325 h 104433"/>
                  <a:gd name="connsiteX3" fmla="*/ 74104 w 117493"/>
                  <a:gd name="connsiteY3" fmla="*/ 801 h 104433"/>
                  <a:gd name="connsiteX4" fmla="*/ 63055 w 117493"/>
                  <a:gd name="connsiteY4" fmla="*/ 7373 h 104433"/>
                  <a:gd name="connsiteX5" fmla="*/ 64484 w 117493"/>
                  <a:gd name="connsiteY5" fmla="*/ 15946 h 104433"/>
                  <a:gd name="connsiteX6" fmla="*/ 76105 w 117493"/>
                  <a:gd name="connsiteY6" fmla="*/ 39949 h 104433"/>
                  <a:gd name="connsiteX7" fmla="*/ 0 w 117493"/>
                  <a:gd name="connsiteY7" fmla="*/ 69000 h 104433"/>
                  <a:gd name="connsiteX8" fmla="*/ 26098 w 117493"/>
                  <a:gd name="connsiteY8" fmla="*/ 104433 h 104433"/>
                  <a:gd name="connsiteX9" fmla="*/ 80201 w 117493"/>
                  <a:gd name="connsiteY9" fmla="*/ 46140 h 104433"/>
                  <a:gd name="connsiteX10" fmla="*/ 92012 w 117493"/>
                  <a:gd name="connsiteY10" fmla="*/ 61285 h 104433"/>
                  <a:gd name="connsiteX11" fmla="*/ 99822 w 117493"/>
                  <a:gd name="connsiteY11" fmla="*/ 68810 h 104433"/>
                  <a:gd name="connsiteX12" fmla="*/ 110014 w 117493"/>
                  <a:gd name="connsiteY12" fmla="*/ 71667 h 104433"/>
                  <a:gd name="connsiteX13" fmla="*/ 108490 w 117493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93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4" y="2897"/>
                      <a:pt x="76010" y="1658"/>
                      <a:pt x="74104" y="801"/>
                    </a:cubicBezTo>
                    <a:cubicBezTo>
                      <a:pt x="68771" y="-1580"/>
                      <a:pt x="63627" y="1563"/>
                      <a:pt x="63055" y="7373"/>
                    </a:cubicBezTo>
                    <a:cubicBezTo>
                      <a:pt x="62770" y="10326"/>
                      <a:pt x="63532" y="13183"/>
                      <a:pt x="64484" y="15946"/>
                    </a:cubicBezTo>
                    <a:cubicBezTo>
                      <a:pt x="67246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8" y="104433"/>
                    </a:cubicBezTo>
                    <a:cubicBezTo>
                      <a:pt x="26098" y="104433"/>
                      <a:pt x="36767" y="78144"/>
                      <a:pt x="80201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89" y="72143"/>
                      <a:pt x="110014" y="71667"/>
                    </a:cubicBezTo>
                    <a:cubicBezTo>
                      <a:pt x="125635" y="69572"/>
                      <a:pt x="112586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2AFA9F7E-B3B0-4BE3-95C3-D4692452C97C}"/>
                  </a:ext>
                </a:extLst>
              </p:cNvPr>
              <p:cNvSpPr/>
              <p:nvPr/>
            </p:nvSpPr>
            <p:spPr>
              <a:xfrm>
                <a:off x="8252840" y="3693413"/>
                <a:ext cx="112609" cy="93307"/>
              </a:xfrm>
              <a:custGeom>
                <a:avLst/>
                <a:gdLst>
                  <a:gd name="connsiteX0" fmla="*/ 100774 w 112609"/>
                  <a:gd name="connsiteY0" fmla="*/ 70485 h 93307"/>
                  <a:gd name="connsiteX1" fmla="*/ 109156 w 112609"/>
                  <a:gd name="connsiteY1" fmla="*/ 45339 h 93307"/>
                  <a:gd name="connsiteX2" fmla="*/ 112586 w 112609"/>
                  <a:gd name="connsiteY2" fmla="*/ 26003 h 93307"/>
                  <a:gd name="connsiteX3" fmla="*/ 112014 w 112609"/>
                  <a:gd name="connsiteY3" fmla="*/ 19336 h 93307"/>
                  <a:gd name="connsiteX4" fmla="*/ 100108 w 112609"/>
                  <a:gd name="connsiteY4" fmla="*/ 14288 h 93307"/>
                  <a:gd name="connsiteX5" fmla="*/ 94012 w 112609"/>
                  <a:gd name="connsiteY5" fmla="*/ 20479 h 93307"/>
                  <a:gd name="connsiteX6" fmla="*/ 81534 w 112609"/>
                  <a:gd name="connsiteY6" fmla="*/ 44006 h 93307"/>
                  <a:gd name="connsiteX7" fmla="*/ 12954 w 112609"/>
                  <a:gd name="connsiteY7" fmla="*/ 0 h 93307"/>
                  <a:gd name="connsiteX8" fmla="*/ 0 w 112609"/>
                  <a:gd name="connsiteY8" fmla="*/ 42005 h 93307"/>
                  <a:gd name="connsiteX9" fmla="*/ 79057 w 112609"/>
                  <a:gd name="connsiteY9" fmla="*/ 50959 h 93307"/>
                  <a:gd name="connsiteX10" fmla="*/ 73819 w 112609"/>
                  <a:gd name="connsiteY10" fmla="*/ 69533 h 93307"/>
                  <a:gd name="connsiteX11" fmla="*/ 72390 w 112609"/>
                  <a:gd name="connsiteY11" fmla="*/ 80296 h 93307"/>
                  <a:gd name="connsiteX12" fmla="*/ 76200 w 112609"/>
                  <a:gd name="connsiteY12" fmla="*/ 90202 h 93307"/>
                  <a:gd name="connsiteX13" fmla="*/ 100774 w 112609"/>
                  <a:gd name="connsiteY13" fmla="*/ 70485 h 93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307">
                    <a:moveTo>
                      <a:pt x="100774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5"/>
                      <a:pt x="112586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2"/>
                      <a:pt x="95726" y="18098"/>
                      <a:pt x="94012" y="20479"/>
                    </a:cubicBezTo>
                    <a:cubicBezTo>
                      <a:pt x="88868" y="27718"/>
                      <a:pt x="84772" y="35719"/>
                      <a:pt x="81534" y="44006"/>
                    </a:cubicBezTo>
                    <a:cubicBezTo>
                      <a:pt x="64389" y="38291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005"/>
                    </a:cubicBezTo>
                    <a:cubicBezTo>
                      <a:pt x="0" y="42005"/>
                      <a:pt x="27527" y="34957"/>
                      <a:pt x="79057" y="50959"/>
                    </a:cubicBezTo>
                    <a:cubicBezTo>
                      <a:pt x="77057" y="57055"/>
                      <a:pt x="75343" y="63246"/>
                      <a:pt x="73819" y="69533"/>
                    </a:cubicBezTo>
                    <a:cubicBezTo>
                      <a:pt x="72962" y="73057"/>
                      <a:pt x="72199" y="76676"/>
                      <a:pt x="72390" y="80296"/>
                    </a:cubicBezTo>
                    <a:cubicBezTo>
                      <a:pt x="72485" y="83915"/>
                      <a:pt x="73628" y="87630"/>
                      <a:pt x="76200" y="90202"/>
                    </a:cubicBezTo>
                    <a:cubicBezTo>
                      <a:pt x="87344" y="101727"/>
                      <a:pt x="97631" y="78010"/>
                      <a:pt x="100774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6AC9B69B-1D14-4CB6-BA93-1B3770DA6577}"/>
                  </a:ext>
                </a:extLst>
              </p:cNvPr>
              <p:cNvSpPr/>
              <p:nvPr/>
            </p:nvSpPr>
            <p:spPr>
              <a:xfrm>
                <a:off x="8147970" y="3806380"/>
                <a:ext cx="87105" cy="115005"/>
              </a:xfrm>
              <a:custGeom>
                <a:avLst/>
                <a:gdLst>
                  <a:gd name="connsiteX0" fmla="*/ 37052 w 87105"/>
                  <a:gd name="connsiteY0" fmla="*/ 112395 h 115005"/>
                  <a:gd name="connsiteX1" fmla="*/ 62294 w 87105"/>
                  <a:gd name="connsiteY1" fmla="*/ 104204 h 115005"/>
                  <a:gd name="connsiteX2" fmla="*/ 79915 w 87105"/>
                  <a:gd name="connsiteY2" fmla="*/ 95536 h 115005"/>
                  <a:gd name="connsiteX3" fmla="*/ 84963 w 87105"/>
                  <a:gd name="connsiteY3" fmla="*/ 91154 h 115005"/>
                  <a:gd name="connsiteX4" fmla="*/ 81915 w 87105"/>
                  <a:gd name="connsiteY4" fmla="*/ 78581 h 115005"/>
                  <a:gd name="connsiteX5" fmla="*/ 73247 w 87105"/>
                  <a:gd name="connsiteY5" fmla="*/ 77343 h 115005"/>
                  <a:gd name="connsiteX6" fmla="*/ 46863 w 87105"/>
                  <a:gd name="connsiteY6" fmla="*/ 81344 h 115005"/>
                  <a:gd name="connsiteX7" fmla="*/ 41529 w 87105"/>
                  <a:gd name="connsiteY7" fmla="*/ 0 h 115005"/>
                  <a:gd name="connsiteX8" fmla="*/ 0 w 87105"/>
                  <a:gd name="connsiteY8" fmla="*/ 14478 h 115005"/>
                  <a:gd name="connsiteX9" fmla="*/ 39719 w 87105"/>
                  <a:gd name="connsiteY9" fmla="*/ 83439 h 115005"/>
                  <a:gd name="connsiteX10" fmla="*/ 21717 w 87105"/>
                  <a:gd name="connsiteY10" fmla="*/ 90297 h 115005"/>
                  <a:gd name="connsiteX11" fmla="*/ 12192 w 87105"/>
                  <a:gd name="connsiteY11" fmla="*/ 95536 h 115005"/>
                  <a:gd name="connsiteX12" fmla="*/ 6477 w 87105"/>
                  <a:gd name="connsiteY12" fmla="*/ 104489 h 115005"/>
                  <a:gd name="connsiteX13" fmla="*/ 37052 w 87105"/>
                  <a:gd name="connsiteY13" fmla="*/ 112395 h 115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5" h="115005">
                    <a:moveTo>
                      <a:pt x="37052" y="112395"/>
                    </a:moveTo>
                    <a:cubicBezTo>
                      <a:pt x="45625" y="110300"/>
                      <a:pt x="54102" y="107633"/>
                      <a:pt x="62294" y="104204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4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9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2" y="87725"/>
                      <a:pt x="21717" y="90297"/>
                    </a:cubicBezTo>
                    <a:cubicBezTo>
                      <a:pt x="18383" y="91726"/>
                      <a:pt x="15050" y="93250"/>
                      <a:pt x="12192" y="95536"/>
                    </a:cubicBezTo>
                    <a:cubicBezTo>
                      <a:pt x="9335" y="97822"/>
                      <a:pt x="7049" y="100870"/>
                      <a:pt x="6477" y="104489"/>
                    </a:cubicBezTo>
                    <a:cubicBezTo>
                      <a:pt x="3905" y="120015"/>
                      <a:pt x="29146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BC0BA592-6B4A-4A9B-AC69-FE0766F1D806}"/>
                  </a:ext>
                </a:extLst>
              </p:cNvPr>
              <p:cNvSpPr/>
              <p:nvPr/>
            </p:nvSpPr>
            <p:spPr>
              <a:xfrm>
                <a:off x="7943503" y="3787044"/>
                <a:ext cx="109787" cy="113857"/>
              </a:xfrm>
              <a:custGeom>
                <a:avLst/>
                <a:gdLst>
                  <a:gd name="connsiteX0" fmla="*/ 16824 w 109787"/>
                  <a:gd name="connsiteY0" fmla="*/ 87916 h 113857"/>
                  <a:gd name="connsiteX1" fmla="*/ 38350 w 109787"/>
                  <a:gd name="connsiteY1" fmla="*/ 103346 h 113857"/>
                  <a:gd name="connsiteX2" fmla="*/ 55781 w 109787"/>
                  <a:gd name="connsiteY2" fmla="*/ 112395 h 113857"/>
                  <a:gd name="connsiteX3" fmla="*/ 62258 w 109787"/>
                  <a:gd name="connsiteY3" fmla="*/ 113824 h 113857"/>
                  <a:gd name="connsiteX4" fmla="*/ 70545 w 109787"/>
                  <a:gd name="connsiteY4" fmla="*/ 103918 h 113857"/>
                  <a:gd name="connsiteX5" fmla="*/ 66354 w 109787"/>
                  <a:gd name="connsiteY5" fmla="*/ 96298 h 113857"/>
                  <a:gd name="connsiteX6" fmla="*/ 47494 w 109787"/>
                  <a:gd name="connsiteY6" fmla="*/ 77438 h 113857"/>
                  <a:gd name="connsiteX7" fmla="*/ 109788 w 109787"/>
                  <a:gd name="connsiteY7" fmla="*/ 24860 h 113857"/>
                  <a:gd name="connsiteX8" fmla="*/ 73402 w 109787"/>
                  <a:gd name="connsiteY8" fmla="*/ 0 h 113857"/>
                  <a:gd name="connsiteX9" fmla="*/ 41494 w 109787"/>
                  <a:gd name="connsiteY9" fmla="*/ 72866 h 113857"/>
                  <a:gd name="connsiteX10" fmla="*/ 25301 w 109787"/>
                  <a:gd name="connsiteY10" fmla="*/ 62389 h 113857"/>
                  <a:gd name="connsiteX11" fmla="*/ 15490 w 109787"/>
                  <a:gd name="connsiteY11" fmla="*/ 57817 h 113857"/>
                  <a:gd name="connsiteX12" fmla="*/ 4918 w 109787"/>
                  <a:gd name="connsiteY12" fmla="*/ 58483 h 113857"/>
                  <a:gd name="connsiteX13" fmla="*/ 16824 w 10978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87" h="113857">
                    <a:moveTo>
                      <a:pt x="16824" y="87916"/>
                    </a:moveTo>
                    <a:cubicBezTo>
                      <a:pt x="23587" y="93536"/>
                      <a:pt x="30826" y="98870"/>
                      <a:pt x="38350" y="103346"/>
                    </a:cubicBezTo>
                    <a:cubicBezTo>
                      <a:pt x="43398" y="106394"/>
                      <a:pt x="49590" y="110300"/>
                      <a:pt x="55781" y="112395"/>
                    </a:cubicBezTo>
                    <a:cubicBezTo>
                      <a:pt x="57972" y="113157"/>
                      <a:pt x="60163" y="113633"/>
                      <a:pt x="62258" y="113824"/>
                    </a:cubicBezTo>
                    <a:cubicBezTo>
                      <a:pt x="68068" y="114300"/>
                      <a:pt x="71878" y="109633"/>
                      <a:pt x="70545" y="103918"/>
                    </a:cubicBezTo>
                    <a:cubicBezTo>
                      <a:pt x="69878" y="101060"/>
                      <a:pt x="68163" y="98584"/>
                      <a:pt x="66354" y="96298"/>
                    </a:cubicBezTo>
                    <a:cubicBezTo>
                      <a:pt x="60924" y="89249"/>
                      <a:pt x="54543" y="82963"/>
                      <a:pt x="47494" y="77438"/>
                    </a:cubicBezTo>
                    <a:cubicBezTo>
                      <a:pt x="57972" y="62770"/>
                      <a:pt x="79498" y="37338"/>
                      <a:pt x="109788" y="24860"/>
                    </a:cubicBezTo>
                    <a:cubicBezTo>
                      <a:pt x="109788" y="24860"/>
                      <a:pt x="98072" y="10858"/>
                      <a:pt x="73402" y="0"/>
                    </a:cubicBezTo>
                    <a:cubicBezTo>
                      <a:pt x="73402" y="0"/>
                      <a:pt x="71973" y="28385"/>
                      <a:pt x="41494" y="72866"/>
                    </a:cubicBezTo>
                    <a:cubicBezTo>
                      <a:pt x="36255" y="69152"/>
                      <a:pt x="30826" y="65627"/>
                      <a:pt x="25301" y="62389"/>
                    </a:cubicBezTo>
                    <a:cubicBezTo>
                      <a:pt x="22158" y="60579"/>
                      <a:pt x="19014" y="58769"/>
                      <a:pt x="15490" y="57817"/>
                    </a:cubicBezTo>
                    <a:cubicBezTo>
                      <a:pt x="11966" y="56864"/>
                      <a:pt x="8156" y="56864"/>
                      <a:pt x="4918" y="58483"/>
                    </a:cubicBezTo>
                    <a:cubicBezTo>
                      <a:pt x="-9084" y="65818"/>
                      <a:pt x="10632" y="82677"/>
                      <a:pt x="1682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40F210DC-1395-4AA4-BA84-5A98BFF34A9D}"/>
                  </a:ext>
                </a:extLst>
              </p:cNvPr>
              <p:cNvSpPr/>
              <p:nvPr/>
            </p:nvSpPr>
            <p:spPr>
              <a:xfrm>
                <a:off x="7861860" y="3640076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8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3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7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3A84F3F0-527F-4229-B4B8-51A34A466B1F}"/>
                  </a:ext>
                </a:extLst>
              </p:cNvPr>
              <p:cNvSpPr/>
              <p:nvPr/>
            </p:nvSpPr>
            <p:spPr>
              <a:xfrm>
                <a:off x="7931551" y="3456554"/>
                <a:ext cx="106024" cy="117320"/>
              </a:xfrm>
              <a:custGeom>
                <a:avLst/>
                <a:gdLst>
                  <a:gd name="connsiteX0" fmla="*/ 38873 w 106024"/>
                  <a:gd name="connsiteY0" fmla="*/ 9784 h 117320"/>
                  <a:gd name="connsiteX1" fmla="*/ 17822 w 106024"/>
                  <a:gd name="connsiteY1" fmla="*/ 25786 h 117320"/>
                  <a:gd name="connsiteX2" fmla="*/ 4011 w 106024"/>
                  <a:gd name="connsiteY2" fmla="*/ 39787 h 117320"/>
                  <a:gd name="connsiteX3" fmla="*/ 678 w 106024"/>
                  <a:gd name="connsiteY3" fmla="*/ 45598 h 117320"/>
                  <a:gd name="connsiteX4" fmla="*/ 7631 w 106024"/>
                  <a:gd name="connsiteY4" fmla="*/ 56456 h 117320"/>
                  <a:gd name="connsiteX5" fmla="*/ 16203 w 106024"/>
                  <a:gd name="connsiteY5" fmla="*/ 54742 h 117320"/>
                  <a:gd name="connsiteX6" fmla="*/ 39730 w 106024"/>
                  <a:gd name="connsiteY6" fmla="*/ 42264 h 117320"/>
                  <a:gd name="connsiteX7" fmla="*/ 71544 w 106024"/>
                  <a:gd name="connsiteY7" fmla="*/ 117321 h 117320"/>
                  <a:gd name="connsiteX8" fmla="*/ 106024 w 106024"/>
                  <a:gd name="connsiteY8" fmla="*/ 89889 h 117320"/>
                  <a:gd name="connsiteX9" fmla="*/ 45826 w 106024"/>
                  <a:gd name="connsiteY9" fmla="*/ 37882 h 117320"/>
                  <a:gd name="connsiteX10" fmla="*/ 60590 w 106024"/>
                  <a:gd name="connsiteY10" fmla="*/ 25500 h 117320"/>
                  <a:gd name="connsiteX11" fmla="*/ 67829 w 106024"/>
                  <a:gd name="connsiteY11" fmla="*/ 17499 h 117320"/>
                  <a:gd name="connsiteX12" fmla="*/ 70305 w 106024"/>
                  <a:gd name="connsiteY12" fmla="*/ 7212 h 117320"/>
                  <a:gd name="connsiteX13" fmla="*/ 38873 w 106024"/>
                  <a:gd name="connsiteY13" fmla="*/ 9784 h 117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4" h="117320">
                    <a:moveTo>
                      <a:pt x="38873" y="9784"/>
                    </a:moveTo>
                    <a:cubicBezTo>
                      <a:pt x="31443" y="14546"/>
                      <a:pt x="24300" y="19880"/>
                      <a:pt x="17822" y="25786"/>
                    </a:cubicBezTo>
                    <a:cubicBezTo>
                      <a:pt x="13441" y="29786"/>
                      <a:pt x="7917" y="34549"/>
                      <a:pt x="4011" y="39787"/>
                    </a:cubicBezTo>
                    <a:cubicBezTo>
                      <a:pt x="2678" y="41692"/>
                      <a:pt x="1535" y="43597"/>
                      <a:pt x="678" y="45598"/>
                    </a:cubicBezTo>
                    <a:cubicBezTo>
                      <a:pt x="-1513" y="51027"/>
                      <a:pt x="1821" y="56075"/>
                      <a:pt x="7631" y="56456"/>
                    </a:cubicBezTo>
                    <a:cubicBezTo>
                      <a:pt x="10584" y="56647"/>
                      <a:pt x="13441" y="55789"/>
                      <a:pt x="16203" y="54742"/>
                    </a:cubicBezTo>
                    <a:cubicBezTo>
                      <a:pt x="24585" y="51694"/>
                      <a:pt x="32396" y="47312"/>
                      <a:pt x="39730" y="42264"/>
                    </a:cubicBezTo>
                    <a:cubicBezTo>
                      <a:pt x="50684" y="56647"/>
                      <a:pt x="68591" y="84650"/>
                      <a:pt x="71544" y="117321"/>
                    </a:cubicBezTo>
                    <a:cubicBezTo>
                      <a:pt x="71544" y="117321"/>
                      <a:pt x="88403" y="110177"/>
                      <a:pt x="106024" y="89889"/>
                    </a:cubicBezTo>
                    <a:cubicBezTo>
                      <a:pt x="106024" y="89889"/>
                      <a:pt x="79354" y="80173"/>
                      <a:pt x="45826" y="37882"/>
                    </a:cubicBezTo>
                    <a:cubicBezTo>
                      <a:pt x="50970" y="33977"/>
                      <a:pt x="55827" y="29786"/>
                      <a:pt x="60590" y="25500"/>
                    </a:cubicBezTo>
                    <a:cubicBezTo>
                      <a:pt x="63257" y="23023"/>
                      <a:pt x="65924" y="20547"/>
                      <a:pt x="67829" y="17499"/>
                    </a:cubicBezTo>
                    <a:cubicBezTo>
                      <a:pt x="69734" y="14451"/>
                      <a:pt x="70877" y="10736"/>
                      <a:pt x="70305" y="7212"/>
                    </a:cubicBezTo>
                    <a:cubicBezTo>
                      <a:pt x="67543" y="-8314"/>
                      <a:pt x="45636" y="5402"/>
                      <a:pt x="38873" y="97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40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7974710" y="3559873"/>
              <a:ext cx="271557" cy="263366"/>
              <a:chOff x="7974710" y="3559873"/>
              <a:chExt cx="271557" cy="263366"/>
            </a:xfrm>
            <a:solidFill>
              <a:srgbClr val="E54545"/>
            </a:solidFill>
          </p:grpSpPr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431455A6-4BC8-418A-BC05-F7D7AD021554}"/>
                  </a:ext>
                </a:extLst>
              </p:cNvPr>
              <p:cNvSpPr/>
              <p:nvPr/>
            </p:nvSpPr>
            <p:spPr>
              <a:xfrm>
                <a:off x="7974710" y="3660743"/>
                <a:ext cx="35814" cy="50482"/>
              </a:xfrm>
              <a:custGeom>
                <a:avLst/>
                <a:gdLst>
                  <a:gd name="connsiteX0" fmla="*/ 17907 w 35814"/>
                  <a:gd name="connsiteY0" fmla="*/ 0 h 50482"/>
                  <a:gd name="connsiteX1" fmla="*/ 0 w 35814"/>
                  <a:gd name="connsiteY1" fmla="*/ 25241 h 50482"/>
                  <a:gd name="connsiteX2" fmla="*/ 17907 w 35814"/>
                  <a:gd name="connsiteY2" fmla="*/ 50483 h 50482"/>
                  <a:gd name="connsiteX3" fmla="*/ 35814 w 35814"/>
                  <a:gd name="connsiteY3" fmla="*/ 25241 h 50482"/>
                  <a:gd name="connsiteX4" fmla="*/ 17907 w 35814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9BA84724-D68B-45A7-B907-EF0FE4862BD6}"/>
                  </a:ext>
                </a:extLst>
              </p:cNvPr>
              <p:cNvSpPr/>
              <p:nvPr/>
            </p:nvSpPr>
            <p:spPr>
              <a:xfrm>
                <a:off x="8210454" y="3668363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2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2"/>
                      <a:pt x="17907" y="50482"/>
                    </a:cubicBezTo>
                    <a:cubicBezTo>
                      <a:pt x="8017" y="50482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7DAD0E32-BBCF-4431-A326-08B959383D13}"/>
                  </a:ext>
                </a:extLst>
              </p:cNvPr>
              <p:cNvSpPr/>
              <p:nvPr/>
            </p:nvSpPr>
            <p:spPr>
              <a:xfrm>
                <a:off x="8156257" y="3566636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3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3"/>
                      <a:pt x="17907" y="50483"/>
                    </a:cubicBezTo>
                    <a:cubicBezTo>
                      <a:pt x="8017" y="50483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065685D8-93B1-4CC3-9E6E-39CAA4A5CFEB}"/>
                  </a:ext>
                </a:extLst>
              </p:cNvPr>
              <p:cNvSpPr/>
              <p:nvPr/>
            </p:nvSpPr>
            <p:spPr>
              <a:xfrm>
                <a:off x="8144064" y="3636454"/>
                <a:ext cx="48197" cy="68199"/>
              </a:xfrm>
              <a:custGeom>
                <a:avLst/>
                <a:gdLst>
                  <a:gd name="connsiteX0" fmla="*/ 24098 w 48197"/>
                  <a:gd name="connsiteY0" fmla="*/ 0 h 68199"/>
                  <a:gd name="connsiteX1" fmla="*/ 0 w 48197"/>
                  <a:gd name="connsiteY1" fmla="*/ 34100 h 68199"/>
                  <a:gd name="connsiteX2" fmla="*/ 24098 w 48197"/>
                  <a:gd name="connsiteY2" fmla="*/ 68199 h 68199"/>
                  <a:gd name="connsiteX3" fmla="*/ 48196 w 48197"/>
                  <a:gd name="connsiteY3" fmla="*/ 34100 h 68199"/>
                  <a:gd name="connsiteX4" fmla="*/ 24098 w 48197"/>
                  <a:gd name="connsiteY4" fmla="*/ 0 h 6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7" h="68199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6" y="52959"/>
                      <a:pt x="48196" y="34100"/>
                    </a:cubicBezTo>
                    <a:cubicBezTo>
                      <a:pt x="48292" y="15240"/>
                      <a:pt x="37433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9D37C0B1-C497-4B47-B841-2CBB97408026}"/>
                  </a:ext>
                </a:extLst>
              </p:cNvPr>
              <p:cNvSpPr/>
              <p:nvPr/>
            </p:nvSpPr>
            <p:spPr>
              <a:xfrm>
                <a:off x="8003856" y="3736562"/>
                <a:ext cx="35814" cy="50482"/>
              </a:xfrm>
              <a:custGeom>
                <a:avLst/>
                <a:gdLst>
                  <a:gd name="connsiteX0" fmla="*/ 17907 w 35814"/>
                  <a:gd name="connsiteY0" fmla="*/ 0 h 50482"/>
                  <a:gd name="connsiteX1" fmla="*/ 0 w 35814"/>
                  <a:gd name="connsiteY1" fmla="*/ 25241 h 50482"/>
                  <a:gd name="connsiteX2" fmla="*/ 17907 w 35814"/>
                  <a:gd name="connsiteY2" fmla="*/ 50483 h 50482"/>
                  <a:gd name="connsiteX3" fmla="*/ 35814 w 35814"/>
                  <a:gd name="connsiteY3" fmla="*/ 25241 h 50482"/>
                  <a:gd name="connsiteX4" fmla="*/ 17907 w 35814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4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11D36B7A-F0CA-4A95-B2A3-74C7FD4041F1}"/>
                  </a:ext>
                </a:extLst>
              </p:cNvPr>
              <p:cNvSpPr/>
              <p:nvPr/>
            </p:nvSpPr>
            <p:spPr>
              <a:xfrm>
                <a:off x="8033098" y="3602355"/>
                <a:ext cx="64579" cy="91249"/>
              </a:xfrm>
              <a:custGeom>
                <a:avLst/>
                <a:gdLst>
                  <a:gd name="connsiteX0" fmla="*/ 64579 w 64579"/>
                  <a:gd name="connsiteY0" fmla="*/ 45625 h 91249"/>
                  <a:gd name="connsiteX1" fmla="*/ 32290 w 64579"/>
                  <a:gd name="connsiteY1" fmla="*/ 91249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79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79" y="45625"/>
                    </a:moveTo>
                    <a:cubicBezTo>
                      <a:pt x="64579" y="70823"/>
                      <a:pt x="50123" y="91249"/>
                      <a:pt x="32290" y="91249"/>
                    </a:cubicBezTo>
                    <a:cubicBezTo>
                      <a:pt x="14456" y="91249"/>
                      <a:pt x="0" y="70823"/>
                      <a:pt x="0" y="45625"/>
                    </a:cubicBezTo>
                    <a:cubicBezTo>
                      <a:pt x="0" y="20427"/>
                      <a:pt x="14456" y="0"/>
                      <a:pt x="32290" y="0"/>
                    </a:cubicBezTo>
                    <a:cubicBezTo>
                      <a:pt x="50123" y="0"/>
                      <a:pt x="64579" y="20427"/>
                      <a:pt x="64579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5ED772AA-BF89-459C-85CA-829D3286A615}"/>
                  </a:ext>
                </a:extLst>
              </p:cNvPr>
              <p:cNvSpPr/>
              <p:nvPr/>
            </p:nvSpPr>
            <p:spPr>
              <a:xfrm>
                <a:off x="8091772" y="3723989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50 h 91249"/>
                  <a:gd name="connsiteX3" fmla="*/ 64579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50"/>
                      <a:pt x="32290" y="91250"/>
                    </a:cubicBezTo>
                    <a:cubicBezTo>
                      <a:pt x="50102" y="91250"/>
                      <a:pt x="64579" y="70771"/>
                      <a:pt x="64579" y="45625"/>
                    </a:cubicBezTo>
                    <a:cubicBezTo>
                      <a:pt x="64579" y="20479"/>
                      <a:pt x="50102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1C356D43-06F4-4CD4-8411-46ADE0CB1583}"/>
                  </a:ext>
                </a:extLst>
              </p:cNvPr>
              <p:cNvSpPr/>
              <p:nvPr/>
            </p:nvSpPr>
            <p:spPr>
              <a:xfrm>
                <a:off x="8052625" y="3720941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0 h 26479"/>
                  <a:gd name="connsiteX2" fmla="*/ 0 w 18668"/>
                  <a:gd name="connsiteY2" fmla="*/ 13240 h 26479"/>
                  <a:gd name="connsiteX3" fmla="*/ 9334 w 18668"/>
                  <a:gd name="connsiteY3" fmla="*/ 26479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5906"/>
                      <a:pt x="14478" y="0"/>
                      <a:pt x="9334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479"/>
                      <a:pt x="18669" y="20479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0D118422-D364-4E96-BA69-6163B421AFB9}"/>
                  </a:ext>
                </a:extLst>
              </p:cNvPr>
              <p:cNvSpPr/>
              <p:nvPr/>
            </p:nvSpPr>
            <p:spPr>
              <a:xfrm>
                <a:off x="8168163" y="3726275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79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573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6AB836D-742A-4E05-8687-E1A56AF721C9}"/>
                  </a:ext>
                </a:extLst>
              </p:cNvPr>
              <p:cNvSpPr/>
              <p:nvPr/>
            </p:nvSpPr>
            <p:spPr>
              <a:xfrm>
                <a:off x="8220455" y="3607974"/>
                <a:ext cx="18668" cy="26479"/>
              </a:xfrm>
              <a:custGeom>
                <a:avLst/>
                <a:gdLst>
                  <a:gd name="connsiteX0" fmla="*/ 9334 w 18668"/>
                  <a:gd name="connsiteY0" fmla="*/ 26480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4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72C665C0-BC50-4EB2-B22E-7054C02876F4}"/>
                  </a:ext>
                </a:extLst>
              </p:cNvPr>
              <p:cNvSpPr/>
              <p:nvPr/>
            </p:nvSpPr>
            <p:spPr>
              <a:xfrm>
                <a:off x="8061959" y="3796760"/>
                <a:ext cx="18668" cy="26479"/>
              </a:xfrm>
              <a:custGeom>
                <a:avLst/>
                <a:gdLst>
                  <a:gd name="connsiteX0" fmla="*/ 9335 w 18668"/>
                  <a:gd name="connsiteY0" fmla="*/ 0 h 26479"/>
                  <a:gd name="connsiteX1" fmla="*/ 0 w 18668"/>
                  <a:gd name="connsiteY1" fmla="*/ 13240 h 26479"/>
                  <a:gd name="connsiteX2" fmla="*/ 9335 w 18668"/>
                  <a:gd name="connsiteY2" fmla="*/ 26479 h 26479"/>
                  <a:gd name="connsiteX3" fmla="*/ 18669 w 18668"/>
                  <a:gd name="connsiteY3" fmla="*/ 13240 h 26479"/>
                  <a:gd name="connsiteX4" fmla="*/ 9335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5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39B2DAB1-4B23-428E-87D3-E7246F8764E4}"/>
                  </a:ext>
                </a:extLst>
              </p:cNvPr>
              <p:cNvSpPr/>
              <p:nvPr/>
            </p:nvSpPr>
            <p:spPr>
              <a:xfrm>
                <a:off x="8092534" y="3559873"/>
                <a:ext cx="18669" cy="26479"/>
              </a:xfrm>
              <a:custGeom>
                <a:avLst/>
                <a:gdLst>
                  <a:gd name="connsiteX0" fmla="*/ 9335 w 18669"/>
                  <a:gd name="connsiteY0" fmla="*/ 26479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07625BC1-229F-4F33-B8FC-92D11CB60802}"/>
                  </a:ext>
                </a:extLst>
              </p:cNvPr>
              <p:cNvSpPr/>
              <p:nvPr/>
            </p:nvSpPr>
            <p:spPr>
              <a:xfrm>
                <a:off x="8114728" y="3634644"/>
                <a:ext cx="18668" cy="26479"/>
              </a:xfrm>
              <a:custGeom>
                <a:avLst/>
                <a:gdLst>
                  <a:gd name="connsiteX0" fmla="*/ 9335 w 18668"/>
                  <a:gd name="connsiteY0" fmla="*/ 26479 h 26479"/>
                  <a:gd name="connsiteX1" fmla="*/ 18669 w 18668"/>
                  <a:gd name="connsiteY1" fmla="*/ 13240 h 26479"/>
                  <a:gd name="connsiteX2" fmla="*/ 9335 w 18668"/>
                  <a:gd name="connsiteY2" fmla="*/ 0 h 26479"/>
                  <a:gd name="connsiteX3" fmla="*/ 0 w 18668"/>
                  <a:gd name="connsiteY3" fmla="*/ 13240 h 26479"/>
                  <a:gd name="connsiteX4" fmla="*/ 9335 w 18668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5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6"/>
                      <a:pt x="14478" y="0"/>
                      <a:pt x="9335" y="0"/>
                    </a:cubicBez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1832389C-7174-499A-87E3-30072B7FF21A}"/>
                  </a:ext>
                </a:extLst>
              </p:cNvPr>
              <p:cNvSpPr/>
              <p:nvPr/>
            </p:nvSpPr>
            <p:spPr>
              <a:xfrm>
                <a:off x="7998523" y="3596640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5 w 18669"/>
                  <a:gd name="connsiteY1" fmla="*/ 26480 h 26479"/>
                  <a:gd name="connsiteX2" fmla="*/ 0 w 18669"/>
                  <a:gd name="connsiteY2" fmla="*/ 13240 h 26479"/>
                  <a:gd name="connsiteX3" fmla="*/ 9335 w 18669"/>
                  <a:gd name="connsiteY3" fmla="*/ 0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20552"/>
                      <a:pt x="14490" y="26480"/>
                      <a:pt x="9335" y="26480"/>
                    </a:cubicBezTo>
                    <a:cubicBezTo>
                      <a:pt x="4179" y="26480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C5E3D06-3B4D-443B-9C2F-46B22374CCF1}"/>
                </a:ext>
              </a:extLst>
            </p:cNvPr>
            <p:cNvSpPr/>
            <p:nvPr/>
          </p:nvSpPr>
          <p:spPr>
            <a:xfrm>
              <a:off x="7969852" y="3638550"/>
              <a:ext cx="305583" cy="216022"/>
            </a:xfrm>
            <a:custGeom>
              <a:avLst/>
              <a:gdLst>
                <a:gd name="connsiteX0" fmla="*/ 193357 w 305583"/>
                <a:gd name="connsiteY0" fmla="*/ 210026 h 216022"/>
                <a:gd name="connsiteX1" fmla="*/ 61055 w 305583"/>
                <a:gd name="connsiteY1" fmla="*/ 191643 h 216022"/>
                <a:gd name="connsiteX2" fmla="*/ 0 w 305583"/>
                <a:gd name="connsiteY2" fmla="*/ 128683 h 216022"/>
                <a:gd name="connsiteX3" fmla="*/ 95 w 305583"/>
                <a:gd name="connsiteY3" fmla="*/ 128683 h 216022"/>
                <a:gd name="connsiteX4" fmla="*/ 56959 w 305583"/>
                <a:gd name="connsiteY4" fmla="*/ 160496 h 216022"/>
                <a:gd name="connsiteX5" fmla="*/ 93631 w 305583"/>
                <a:gd name="connsiteY5" fmla="*/ 168116 h 216022"/>
                <a:gd name="connsiteX6" fmla="*/ 250031 w 305583"/>
                <a:gd name="connsiteY6" fmla="*/ 104394 h 216022"/>
                <a:gd name="connsiteX7" fmla="*/ 301657 w 305583"/>
                <a:gd name="connsiteY7" fmla="*/ 0 h 216022"/>
                <a:gd name="connsiteX8" fmla="*/ 193357 w 305583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3" h="216022">
                  <a:moveTo>
                    <a:pt x="193357" y="210026"/>
                  </a:moveTo>
                  <a:cubicBezTo>
                    <a:pt x="149162" y="222695"/>
                    <a:pt x="100489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59" y="160496"/>
                  </a:cubicBezTo>
                  <a:cubicBezTo>
                    <a:pt x="68866" y="164401"/>
                    <a:pt x="81153" y="166973"/>
                    <a:pt x="93631" y="168116"/>
                  </a:cubicBezTo>
                  <a:cubicBezTo>
                    <a:pt x="151733" y="173355"/>
                    <a:pt x="210883" y="147733"/>
                    <a:pt x="250031" y="104394"/>
                  </a:cubicBezTo>
                  <a:cubicBezTo>
                    <a:pt x="276415" y="75247"/>
                    <a:pt x="293751" y="38576"/>
                    <a:pt x="301657" y="0"/>
                  </a:cubicBezTo>
                  <a:cubicBezTo>
                    <a:pt x="318992" y="82772"/>
                    <a:pt x="278225" y="185642"/>
                    <a:pt x="193357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E6E04218-3F95-4A47-82AC-649A9B5C0C37}"/>
                </a:ext>
              </a:extLst>
            </p:cNvPr>
            <p:cNvSpPr/>
            <p:nvPr/>
          </p:nvSpPr>
          <p:spPr>
            <a:xfrm>
              <a:off x="7991370" y="3543004"/>
              <a:ext cx="142311" cy="154685"/>
            </a:xfrm>
            <a:custGeom>
              <a:avLst/>
              <a:gdLst>
                <a:gd name="connsiteX0" fmla="*/ 68303 w 142311"/>
                <a:gd name="connsiteY0" fmla="*/ 9820 h 154685"/>
                <a:gd name="connsiteX1" fmla="*/ 39442 w 142311"/>
                <a:gd name="connsiteY1" fmla="*/ 34966 h 154685"/>
                <a:gd name="connsiteX2" fmla="*/ 6295 w 142311"/>
                <a:gd name="connsiteY2" fmla="*/ 89545 h 154685"/>
                <a:gd name="connsiteX3" fmla="*/ 199 w 142311"/>
                <a:gd name="connsiteY3" fmla="*/ 119929 h 154685"/>
                <a:gd name="connsiteX4" fmla="*/ 18392 w 142311"/>
                <a:gd name="connsiteY4" fmla="*/ 149076 h 154685"/>
                <a:gd name="connsiteX5" fmla="*/ 52587 w 142311"/>
                <a:gd name="connsiteY5" fmla="*/ 152124 h 154685"/>
                <a:gd name="connsiteX6" fmla="*/ 98021 w 142311"/>
                <a:gd name="connsiteY6" fmla="*/ 113071 h 154685"/>
                <a:gd name="connsiteX7" fmla="*/ 137359 w 142311"/>
                <a:gd name="connsiteY7" fmla="*/ 86211 h 154685"/>
                <a:gd name="connsiteX8" fmla="*/ 141169 w 142311"/>
                <a:gd name="connsiteY8" fmla="*/ 49635 h 154685"/>
                <a:gd name="connsiteX9" fmla="*/ 133168 w 142311"/>
                <a:gd name="connsiteY9" fmla="*/ 17059 h 154685"/>
                <a:gd name="connsiteX10" fmla="*/ 68303 w 142311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1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9" y="109547"/>
                    <a:pt x="199" y="119929"/>
                  </a:cubicBezTo>
                  <a:cubicBezTo>
                    <a:pt x="1342" y="131740"/>
                    <a:pt x="8295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57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275691" y="-87996"/>
            <a:ext cx="503589" cy="497763"/>
            <a:chOff x="4950639" y="1632859"/>
            <a:chExt cx="503589" cy="497763"/>
          </a:xfrm>
        </p:grpSpPr>
        <p:grpSp>
          <p:nvGrpSpPr>
            <p:cNvPr id="358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4950639" y="1632859"/>
              <a:ext cx="503589" cy="497763"/>
              <a:chOff x="4950639" y="1632859"/>
              <a:chExt cx="503589" cy="497763"/>
            </a:xfrm>
            <a:solidFill>
              <a:srgbClr val="E54545"/>
            </a:solidFill>
          </p:grpSpPr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F74473A1-06DC-4750-94BC-56C9CF176D49}"/>
                  </a:ext>
                </a:extLst>
              </p:cNvPr>
              <p:cNvSpPr/>
              <p:nvPr/>
            </p:nvSpPr>
            <p:spPr>
              <a:xfrm>
                <a:off x="5036201" y="1726714"/>
                <a:ext cx="327955" cy="337062"/>
              </a:xfrm>
              <a:custGeom>
                <a:avLst/>
                <a:gdLst>
                  <a:gd name="connsiteX0" fmla="*/ 215788 w 327955"/>
                  <a:gd name="connsiteY0" fmla="*/ 331067 h 337062"/>
                  <a:gd name="connsiteX1" fmla="*/ 83485 w 327955"/>
                  <a:gd name="connsiteY1" fmla="*/ 312683 h 337062"/>
                  <a:gd name="connsiteX2" fmla="*/ 22430 w 327955"/>
                  <a:gd name="connsiteY2" fmla="*/ 249723 h 337062"/>
                  <a:gd name="connsiteX3" fmla="*/ 1856 w 327955"/>
                  <a:gd name="connsiteY3" fmla="*/ 141329 h 337062"/>
                  <a:gd name="connsiteX4" fmla="*/ 29764 w 327955"/>
                  <a:gd name="connsiteY4" fmla="*/ 72844 h 337062"/>
                  <a:gd name="connsiteX5" fmla="*/ 81199 w 327955"/>
                  <a:gd name="connsiteY5" fmla="*/ 24933 h 337062"/>
                  <a:gd name="connsiteX6" fmla="*/ 315324 w 327955"/>
                  <a:gd name="connsiteY6" fmla="*/ 92561 h 337062"/>
                  <a:gd name="connsiteX7" fmla="*/ 323992 w 327955"/>
                  <a:gd name="connsiteY7" fmla="*/ 121136 h 337062"/>
                  <a:gd name="connsiteX8" fmla="*/ 215788 w 327955"/>
                  <a:gd name="connsiteY8" fmla="*/ 331067 h 337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955" h="337062">
                    <a:moveTo>
                      <a:pt x="215788" y="331067"/>
                    </a:moveTo>
                    <a:cubicBezTo>
                      <a:pt x="171592" y="343735"/>
                      <a:pt x="122919" y="335734"/>
                      <a:pt x="83485" y="312683"/>
                    </a:cubicBezTo>
                    <a:cubicBezTo>
                      <a:pt x="57863" y="297729"/>
                      <a:pt x="36908" y="275536"/>
                      <a:pt x="22430" y="249723"/>
                    </a:cubicBezTo>
                    <a:cubicBezTo>
                      <a:pt x="4142" y="217052"/>
                      <a:pt x="-3954" y="178476"/>
                      <a:pt x="1856" y="141329"/>
                    </a:cubicBezTo>
                    <a:cubicBezTo>
                      <a:pt x="5666" y="116754"/>
                      <a:pt x="15572" y="93227"/>
                      <a:pt x="29764" y="72844"/>
                    </a:cubicBezTo>
                    <a:cubicBezTo>
                      <a:pt x="43195" y="53413"/>
                      <a:pt x="61006" y="37125"/>
                      <a:pt x="81199" y="24933"/>
                    </a:cubicBezTo>
                    <a:cubicBezTo>
                      <a:pt x="162829" y="-24406"/>
                      <a:pt x="277414" y="168"/>
                      <a:pt x="315324" y="92561"/>
                    </a:cubicBezTo>
                    <a:cubicBezTo>
                      <a:pt x="319039" y="101704"/>
                      <a:pt x="321991" y="111229"/>
                      <a:pt x="323992" y="121136"/>
                    </a:cubicBezTo>
                    <a:cubicBezTo>
                      <a:pt x="341422" y="203908"/>
                      <a:pt x="300655" y="306778"/>
                      <a:pt x="215788" y="33106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99B15231-0FA6-4638-BDAA-1C85622A2E5E}"/>
                  </a:ext>
                </a:extLst>
              </p:cNvPr>
              <p:cNvSpPr/>
              <p:nvPr/>
            </p:nvSpPr>
            <p:spPr>
              <a:xfrm>
                <a:off x="5194267" y="1632859"/>
                <a:ext cx="85855" cy="110405"/>
              </a:xfrm>
              <a:custGeom>
                <a:avLst/>
                <a:gdLst>
                  <a:gd name="connsiteX0" fmla="*/ 61341 w 85855"/>
                  <a:gd name="connsiteY0" fmla="*/ 7440 h 110405"/>
                  <a:gd name="connsiteX1" fmla="*/ 35433 w 85855"/>
                  <a:gd name="connsiteY1" fmla="*/ 1630 h 110405"/>
                  <a:gd name="connsiteX2" fmla="*/ 15812 w 85855"/>
                  <a:gd name="connsiteY2" fmla="*/ 106 h 110405"/>
                  <a:gd name="connsiteX3" fmla="*/ 9239 w 85855"/>
                  <a:gd name="connsiteY3" fmla="*/ 1344 h 110405"/>
                  <a:gd name="connsiteX4" fmla="*/ 5429 w 85855"/>
                  <a:gd name="connsiteY4" fmla="*/ 13632 h 110405"/>
                  <a:gd name="connsiteX5" fmla="*/ 12192 w 85855"/>
                  <a:gd name="connsiteY5" fmla="*/ 19061 h 110405"/>
                  <a:gd name="connsiteX6" fmla="*/ 36862 w 85855"/>
                  <a:gd name="connsiteY6" fmla="*/ 29062 h 110405"/>
                  <a:gd name="connsiteX7" fmla="*/ 0 w 85855"/>
                  <a:gd name="connsiteY7" fmla="*/ 101738 h 110405"/>
                  <a:gd name="connsiteX8" fmla="*/ 43148 w 85855"/>
                  <a:gd name="connsiteY8" fmla="*/ 110406 h 110405"/>
                  <a:gd name="connsiteX9" fmla="*/ 44005 w 85855"/>
                  <a:gd name="connsiteY9" fmla="*/ 30872 h 110405"/>
                  <a:gd name="connsiteX10" fmla="*/ 62960 w 85855"/>
                  <a:gd name="connsiteY10" fmla="*/ 34206 h 110405"/>
                  <a:gd name="connsiteX11" fmla="*/ 73819 w 85855"/>
                  <a:gd name="connsiteY11" fmla="*/ 34587 h 110405"/>
                  <a:gd name="connsiteX12" fmla="*/ 83344 w 85855"/>
                  <a:gd name="connsiteY12" fmla="*/ 29824 h 110405"/>
                  <a:gd name="connsiteX13" fmla="*/ 61341 w 85855"/>
                  <a:gd name="connsiteY13" fmla="*/ 7440 h 11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5855" h="110405">
                    <a:moveTo>
                      <a:pt x="61341" y="7440"/>
                    </a:moveTo>
                    <a:cubicBezTo>
                      <a:pt x="52959" y="4869"/>
                      <a:pt x="44196" y="2868"/>
                      <a:pt x="35433" y="1630"/>
                    </a:cubicBezTo>
                    <a:cubicBezTo>
                      <a:pt x="29623" y="868"/>
                      <a:pt x="22384" y="-370"/>
                      <a:pt x="15812" y="106"/>
                    </a:cubicBezTo>
                    <a:cubicBezTo>
                      <a:pt x="13525" y="297"/>
                      <a:pt x="11335" y="678"/>
                      <a:pt x="9239" y="1344"/>
                    </a:cubicBezTo>
                    <a:cubicBezTo>
                      <a:pt x="3715" y="3154"/>
                      <a:pt x="2000" y="8964"/>
                      <a:pt x="5429" y="13632"/>
                    </a:cubicBezTo>
                    <a:cubicBezTo>
                      <a:pt x="7144" y="16013"/>
                      <a:pt x="9716" y="17632"/>
                      <a:pt x="12192" y="19061"/>
                    </a:cubicBezTo>
                    <a:cubicBezTo>
                      <a:pt x="20002" y="23442"/>
                      <a:pt x="28289" y="26681"/>
                      <a:pt x="36862" y="29062"/>
                    </a:cubicBezTo>
                    <a:cubicBezTo>
                      <a:pt x="32956" y="46683"/>
                      <a:pt x="23050" y="78402"/>
                      <a:pt x="0" y="101738"/>
                    </a:cubicBezTo>
                    <a:cubicBezTo>
                      <a:pt x="0" y="101738"/>
                      <a:pt x="16288" y="110025"/>
                      <a:pt x="43148" y="110406"/>
                    </a:cubicBezTo>
                    <a:cubicBezTo>
                      <a:pt x="43148" y="110406"/>
                      <a:pt x="33338" y="83736"/>
                      <a:pt x="44005" y="30872"/>
                    </a:cubicBezTo>
                    <a:cubicBezTo>
                      <a:pt x="50292" y="32301"/>
                      <a:pt x="56674" y="33348"/>
                      <a:pt x="62960" y="34206"/>
                    </a:cubicBezTo>
                    <a:cubicBezTo>
                      <a:pt x="66580" y="34682"/>
                      <a:pt x="70199" y="35063"/>
                      <a:pt x="73819" y="34587"/>
                    </a:cubicBezTo>
                    <a:cubicBezTo>
                      <a:pt x="77438" y="34110"/>
                      <a:pt x="80963" y="32586"/>
                      <a:pt x="83344" y="29824"/>
                    </a:cubicBezTo>
                    <a:cubicBezTo>
                      <a:pt x="93726" y="17632"/>
                      <a:pt x="69056" y="9822"/>
                      <a:pt x="61341" y="74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69B6B4B2-C4F8-457C-BE11-5823B514DFA8}"/>
                  </a:ext>
                </a:extLst>
              </p:cNvPr>
              <p:cNvSpPr/>
              <p:nvPr/>
            </p:nvSpPr>
            <p:spPr>
              <a:xfrm>
                <a:off x="5247131" y="1681984"/>
                <a:ext cx="66166" cy="78902"/>
              </a:xfrm>
              <a:custGeom>
                <a:avLst/>
                <a:gdLst>
                  <a:gd name="connsiteX0" fmla="*/ 50482 w 66166"/>
                  <a:gd name="connsiteY0" fmla="*/ 9084 h 78902"/>
                  <a:gd name="connsiteX1" fmla="*/ 33052 w 66166"/>
                  <a:gd name="connsiteY1" fmla="*/ 2798 h 78902"/>
                  <a:gd name="connsiteX2" fmla="*/ 19621 w 66166"/>
                  <a:gd name="connsiteY2" fmla="*/ 36 h 78902"/>
                  <a:gd name="connsiteX3" fmla="*/ 14954 w 66166"/>
                  <a:gd name="connsiteY3" fmla="*/ 321 h 78902"/>
                  <a:gd name="connsiteX4" fmla="*/ 11239 w 66166"/>
                  <a:gd name="connsiteY4" fmla="*/ 8513 h 78902"/>
                  <a:gd name="connsiteX5" fmla="*/ 15526 w 66166"/>
                  <a:gd name="connsiteY5" fmla="*/ 12894 h 78902"/>
                  <a:gd name="connsiteX6" fmla="*/ 31813 w 66166"/>
                  <a:gd name="connsiteY6" fmla="*/ 21943 h 78902"/>
                  <a:gd name="connsiteX7" fmla="*/ 0 w 66166"/>
                  <a:gd name="connsiteY7" fmla="*/ 69187 h 78902"/>
                  <a:gd name="connsiteX8" fmla="*/ 29146 w 66166"/>
                  <a:gd name="connsiteY8" fmla="*/ 78903 h 78902"/>
                  <a:gd name="connsiteX9" fmla="*/ 36671 w 66166"/>
                  <a:gd name="connsiteY9" fmla="*/ 23753 h 78902"/>
                  <a:gd name="connsiteX10" fmla="*/ 49530 w 66166"/>
                  <a:gd name="connsiteY10" fmla="*/ 27658 h 78902"/>
                  <a:gd name="connsiteX11" fmla="*/ 56959 w 66166"/>
                  <a:gd name="connsiteY11" fmla="*/ 28801 h 78902"/>
                  <a:gd name="connsiteX12" fmla="*/ 63913 w 66166"/>
                  <a:gd name="connsiteY12" fmla="*/ 26325 h 78902"/>
                  <a:gd name="connsiteX13" fmla="*/ 50482 w 66166"/>
                  <a:gd name="connsiteY13" fmla="*/ 9084 h 78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166" h="78902">
                    <a:moveTo>
                      <a:pt x="50482" y="9084"/>
                    </a:moveTo>
                    <a:cubicBezTo>
                      <a:pt x="44863" y="6608"/>
                      <a:pt x="38957" y="4417"/>
                      <a:pt x="33052" y="2798"/>
                    </a:cubicBezTo>
                    <a:cubicBezTo>
                      <a:pt x="29051" y="1750"/>
                      <a:pt x="24193" y="321"/>
                      <a:pt x="19621" y="36"/>
                    </a:cubicBezTo>
                    <a:cubicBezTo>
                      <a:pt x="18002" y="-60"/>
                      <a:pt x="16478" y="36"/>
                      <a:pt x="14954" y="321"/>
                    </a:cubicBezTo>
                    <a:cubicBezTo>
                      <a:pt x="10954" y="1083"/>
                      <a:pt x="9239" y="4989"/>
                      <a:pt x="11239" y="8513"/>
                    </a:cubicBezTo>
                    <a:cubicBezTo>
                      <a:pt x="12192" y="10323"/>
                      <a:pt x="13811" y="11656"/>
                      <a:pt x="15526" y="12894"/>
                    </a:cubicBezTo>
                    <a:cubicBezTo>
                      <a:pt x="20574" y="16609"/>
                      <a:pt x="26003" y="19562"/>
                      <a:pt x="31813" y="21943"/>
                    </a:cubicBezTo>
                    <a:cubicBezTo>
                      <a:pt x="27527" y="33754"/>
                      <a:pt x="18002" y="54995"/>
                      <a:pt x="0" y="69187"/>
                    </a:cubicBezTo>
                    <a:cubicBezTo>
                      <a:pt x="0" y="69187"/>
                      <a:pt x="10573" y="76331"/>
                      <a:pt x="29146" y="78903"/>
                    </a:cubicBezTo>
                    <a:cubicBezTo>
                      <a:pt x="29146" y="78903"/>
                      <a:pt x="24670" y="59567"/>
                      <a:pt x="36671" y="23753"/>
                    </a:cubicBezTo>
                    <a:cubicBezTo>
                      <a:pt x="40862" y="25277"/>
                      <a:pt x="45244" y="26515"/>
                      <a:pt x="49530" y="27658"/>
                    </a:cubicBezTo>
                    <a:cubicBezTo>
                      <a:pt x="52006" y="28325"/>
                      <a:pt x="54483" y="28896"/>
                      <a:pt x="56959" y="28801"/>
                    </a:cubicBezTo>
                    <a:cubicBezTo>
                      <a:pt x="59531" y="28801"/>
                      <a:pt x="62103" y="28039"/>
                      <a:pt x="63913" y="26325"/>
                    </a:cubicBezTo>
                    <a:cubicBezTo>
                      <a:pt x="72104" y="18990"/>
                      <a:pt x="55721" y="11466"/>
                      <a:pt x="50482" y="908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55C23394-4130-43F9-9343-AF4588229F87}"/>
                  </a:ext>
                </a:extLst>
              </p:cNvPr>
              <p:cNvSpPr/>
              <p:nvPr/>
            </p:nvSpPr>
            <p:spPr>
              <a:xfrm>
                <a:off x="5340190" y="1813522"/>
                <a:ext cx="80149" cy="60235"/>
              </a:xfrm>
              <a:custGeom>
                <a:avLst/>
                <a:gdLst>
                  <a:gd name="connsiteX0" fmla="*/ 78486 w 80149"/>
                  <a:gd name="connsiteY0" fmla="*/ 35185 h 60235"/>
                  <a:gd name="connsiteX1" fmla="*/ 72962 w 80149"/>
                  <a:gd name="connsiteY1" fmla="*/ 17468 h 60235"/>
                  <a:gd name="connsiteX2" fmla="*/ 67056 w 80149"/>
                  <a:gd name="connsiteY2" fmla="*/ 5086 h 60235"/>
                  <a:gd name="connsiteX3" fmla="*/ 64008 w 80149"/>
                  <a:gd name="connsiteY3" fmla="*/ 1561 h 60235"/>
                  <a:gd name="connsiteX4" fmla="*/ 55245 w 80149"/>
                  <a:gd name="connsiteY4" fmla="*/ 3562 h 60235"/>
                  <a:gd name="connsiteX5" fmla="*/ 54293 w 80149"/>
                  <a:gd name="connsiteY5" fmla="*/ 9562 h 60235"/>
                  <a:gd name="connsiteX6" fmla="*/ 56864 w 80149"/>
                  <a:gd name="connsiteY6" fmla="*/ 28041 h 60235"/>
                  <a:gd name="connsiteX7" fmla="*/ 0 w 80149"/>
                  <a:gd name="connsiteY7" fmla="*/ 31089 h 60235"/>
                  <a:gd name="connsiteX8" fmla="*/ 9811 w 80149"/>
                  <a:gd name="connsiteY8" fmla="*/ 60235 h 60235"/>
                  <a:gd name="connsiteX9" fmla="*/ 58293 w 80149"/>
                  <a:gd name="connsiteY9" fmla="*/ 32994 h 60235"/>
                  <a:gd name="connsiteX10" fmla="*/ 62960 w 80149"/>
                  <a:gd name="connsiteY10" fmla="*/ 45662 h 60235"/>
                  <a:gd name="connsiteX11" fmla="*/ 66485 w 80149"/>
                  <a:gd name="connsiteY11" fmla="*/ 52330 h 60235"/>
                  <a:gd name="connsiteX12" fmla="*/ 72676 w 80149"/>
                  <a:gd name="connsiteY12" fmla="*/ 56425 h 60235"/>
                  <a:gd name="connsiteX13" fmla="*/ 78486 w 80149"/>
                  <a:gd name="connsiteY13" fmla="*/ 35185 h 6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149" h="60235">
                    <a:moveTo>
                      <a:pt x="78486" y="35185"/>
                    </a:moveTo>
                    <a:cubicBezTo>
                      <a:pt x="77153" y="29184"/>
                      <a:pt x="75248" y="23183"/>
                      <a:pt x="72962" y="17468"/>
                    </a:cubicBezTo>
                    <a:cubicBezTo>
                      <a:pt x="71438" y="13658"/>
                      <a:pt x="69628" y="8896"/>
                      <a:pt x="67056" y="5086"/>
                    </a:cubicBezTo>
                    <a:cubicBezTo>
                      <a:pt x="66104" y="3752"/>
                      <a:pt x="65151" y="2514"/>
                      <a:pt x="64008" y="1561"/>
                    </a:cubicBezTo>
                    <a:cubicBezTo>
                      <a:pt x="60960" y="-1201"/>
                      <a:pt x="56864" y="-153"/>
                      <a:pt x="55245" y="3562"/>
                    </a:cubicBezTo>
                    <a:cubicBezTo>
                      <a:pt x="54388" y="5467"/>
                      <a:pt x="54293" y="7562"/>
                      <a:pt x="54293" y="9562"/>
                    </a:cubicBezTo>
                    <a:cubicBezTo>
                      <a:pt x="54293" y="15754"/>
                      <a:pt x="55340" y="21945"/>
                      <a:pt x="56864" y="28041"/>
                    </a:cubicBezTo>
                    <a:cubicBezTo>
                      <a:pt x="44863" y="31756"/>
                      <a:pt x="22193" y="36899"/>
                      <a:pt x="0" y="31089"/>
                    </a:cubicBezTo>
                    <a:cubicBezTo>
                      <a:pt x="0" y="31089"/>
                      <a:pt x="667" y="43852"/>
                      <a:pt x="9811" y="60235"/>
                    </a:cubicBezTo>
                    <a:cubicBezTo>
                      <a:pt x="9811" y="60235"/>
                      <a:pt x="22574" y="44995"/>
                      <a:pt x="58293" y="32994"/>
                    </a:cubicBezTo>
                    <a:cubicBezTo>
                      <a:pt x="59627" y="37280"/>
                      <a:pt x="61246" y="41471"/>
                      <a:pt x="62960" y="45662"/>
                    </a:cubicBezTo>
                    <a:cubicBezTo>
                      <a:pt x="63913" y="48043"/>
                      <a:pt x="64961" y="50329"/>
                      <a:pt x="66485" y="52330"/>
                    </a:cubicBezTo>
                    <a:cubicBezTo>
                      <a:pt x="68008" y="54330"/>
                      <a:pt x="70199" y="55949"/>
                      <a:pt x="72676" y="56425"/>
                    </a:cubicBezTo>
                    <a:cubicBezTo>
                      <a:pt x="83534" y="58426"/>
                      <a:pt x="79724" y="40709"/>
                      <a:pt x="78486" y="351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135917CC-6B41-47CF-83D4-986ED0A500D5}"/>
                  </a:ext>
                </a:extLst>
              </p:cNvPr>
              <p:cNvSpPr/>
              <p:nvPr/>
            </p:nvSpPr>
            <p:spPr>
              <a:xfrm>
                <a:off x="5304471" y="1975199"/>
                <a:ext cx="79360" cy="76804"/>
              </a:xfrm>
              <a:custGeom>
                <a:avLst/>
                <a:gdLst>
                  <a:gd name="connsiteX0" fmla="*/ 61246 w 79360"/>
                  <a:gd name="connsiteY0" fmla="*/ 65151 h 76804"/>
                  <a:gd name="connsiteX1" fmla="*/ 72009 w 79360"/>
                  <a:gd name="connsiteY1" fmla="*/ 50102 h 76804"/>
                  <a:gd name="connsiteX2" fmla="*/ 78296 w 79360"/>
                  <a:gd name="connsiteY2" fmla="*/ 37909 h 76804"/>
                  <a:gd name="connsiteX3" fmla="*/ 79343 w 79360"/>
                  <a:gd name="connsiteY3" fmla="*/ 33338 h 76804"/>
                  <a:gd name="connsiteX4" fmla="*/ 72485 w 79360"/>
                  <a:gd name="connsiteY4" fmla="*/ 27527 h 76804"/>
                  <a:gd name="connsiteX5" fmla="*/ 67151 w 79360"/>
                  <a:gd name="connsiteY5" fmla="*/ 30385 h 76804"/>
                  <a:gd name="connsiteX6" fmla="*/ 54007 w 79360"/>
                  <a:gd name="connsiteY6" fmla="*/ 43529 h 76804"/>
                  <a:gd name="connsiteX7" fmla="*/ 17336 w 79360"/>
                  <a:gd name="connsiteY7" fmla="*/ 0 h 76804"/>
                  <a:gd name="connsiteX8" fmla="*/ 0 w 79360"/>
                  <a:gd name="connsiteY8" fmla="*/ 25432 h 76804"/>
                  <a:gd name="connsiteX9" fmla="*/ 50959 w 79360"/>
                  <a:gd name="connsiteY9" fmla="*/ 47720 h 76804"/>
                  <a:gd name="connsiteX10" fmla="*/ 43625 w 79360"/>
                  <a:gd name="connsiteY10" fmla="*/ 59055 h 76804"/>
                  <a:gd name="connsiteX11" fmla="*/ 40481 w 79360"/>
                  <a:gd name="connsiteY11" fmla="*/ 65913 h 76804"/>
                  <a:gd name="connsiteX12" fmla="*/ 40958 w 79360"/>
                  <a:gd name="connsiteY12" fmla="*/ 73343 h 76804"/>
                  <a:gd name="connsiteX13" fmla="*/ 61246 w 79360"/>
                  <a:gd name="connsiteY13" fmla="*/ 65151 h 7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9360" h="76804">
                    <a:moveTo>
                      <a:pt x="61246" y="65151"/>
                    </a:moveTo>
                    <a:cubicBezTo>
                      <a:pt x="65151" y="60484"/>
                      <a:pt x="68866" y="55340"/>
                      <a:pt x="72009" y="50102"/>
                    </a:cubicBezTo>
                    <a:cubicBezTo>
                      <a:pt x="74104" y="46577"/>
                      <a:pt x="76867" y="42196"/>
                      <a:pt x="78296" y="37909"/>
                    </a:cubicBezTo>
                    <a:cubicBezTo>
                      <a:pt x="78772" y="36385"/>
                      <a:pt x="79153" y="34862"/>
                      <a:pt x="79343" y="33338"/>
                    </a:cubicBezTo>
                    <a:cubicBezTo>
                      <a:pt x="79629" y="29242"/>
                      <a:pt x="76391" y="26575"/>
                      <a:pt x="72485" y="27527"/>
                    </a:cubicBezTo>
                    <a:cubicBezTo>
                      <a:pt x="70485" y="28004"/>
                      <a:pt x="68771" y="29147"/>
                      <a:pt x="67151" y="30385"/>
                    </a:cubicBezTo>
                    <a:cubicBezTo>
                      <a:pt x="62198" y="34195"/>
                      <a:pt x="57817" y="38672"/>
                      <a:pt x="54007" y="43529"/>
                    </a:cubicBezTo>
                    <a:cubicBezTo>
                      <a:pt x="43720" y="36195"/>
                      <a:pt x="26003" y="21146"/>
                      <a:pt x="17336" y="0"/>
                    </a:cubicBezTo>
                    <a:cubicBezTo>
                      <a:pt x="17336" y="0"/>
                      <a:pt x="7525" y="8192"/>
                      <a:pt x="0" y="25432"/>
                    </a:cubicBezTo>
                    <a:cubicBezTo>
                      <a:pt x="0" y="25432"/>
                      <a:pt x="19812" y="26384"/>
                      <a:pt x="50959" y="47720"/>
                    </a:cubicBezTo>
                    <a:cubicBezTo>
                      <a:pt x="48387" y="51340"/>
                      <a:pt x="45911" y="55150"/>
                      <a:pt x="43625" y="59055"/>
                    </a:cubicBezTo>
                    <a:cubicBezTo>
                      <a:pt x="42386" y="61246"/>
                      <a:pt x="41053" y="63437"/>
                      <a:pt x="40481" y="65913"/>
                    </a:cubicBezTo>
                    <a:cubicBezTo>
                      <a:pt x="39815" y="68390"/>
                      <a:pt x="39815" y="71057"/>
                      <a:pt x="40958" y="73343"/>
                    </a:cubicBezTo>
                    <a:cubicBezTo>
                      <a:pt x="45815" y="83153"/>
                      <a:pt x="57626" y="69437"/>
                      <a:pt x="61246" y="6515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D105C593-B194-4271-B46A-D8D0CB043F53}"/>
                  </a:ext>
                </a:extLst>
              </p:cNvPr>
              <p:cNvSpPr/>
              <p:nvPr/>
            </p:nvSpPr>
            <p:spPr>
              <a:xfrm>
                <a:off x="5161216" y="2038274"/>
                <a:ext cx="58715" cy="75379"/>
              </a:xfrm>
              <a:custGeom>
                <a:avLst/>
                <a:gdLst>
                  <a:gd name="connsiteX0" fmla="*/ 19811 w 58715"/>
                  <a:gd name="connsiteY0" fmla="*/ 75228 h 75379"/>
                  <a:gd name="connsiteX1" fmla="*/ 38290 w 58715"/>
                  <a:gd name="connsiteY1" fmla="*/ 74752 h 75379"/>
                  <a:gd name="connsiteX2" fmla="*/ 51815 w 58715"/>
                  <a:gd name="connsiteY2" fmla="*/ 72466 h 75379"/>
                  <a:gd name="connsiteX3" fmla="*/ 56006 w 58715"/>
                  <a:gd name="connsiteY3" fmla="*/ 70561 h 75379"/>
                  <a:gd name="connsiteX4" fmla="*/ 56482 w 58715"/>
                  <a:gd name="connsiteY4" fmla="*/ 61607 h 75379"/>
                  <a:gd name="connsiteX5" fmla="*/ 50958 w 58715"/>
                  <a:gd name="connsiteY5" fmla="*/ 59036 h 75379"/>
                  <a:gd name="connsiteX6" fmla="*/ 32479 w 58715"/>
                  <a:gd name="connsiteY6" fmla="*/ 56464 h 75379"/>
                  <a:gd name="connsiteX7" fmla="*/ 45148 w 58715"/>
                  <a:gd name="connsiteY7" fmla="*/ 933 h 75379"/>
                  <a:gd name="connsiteX8" fmla="*/ 14382 w 58715"/>
                  <a:gd name="connsiteY8" fmla="*/ 2362 h 75379"/>
                  <a:gd name="connsiteX9" fmla="*/ 27241 w 58715"/>
                  <a:gd name="connsiteY9" fmla="*/ 56464 h 75379"/>
                  <a:gd name="connsiteX10" fmla="*/ 13810 w 58715"/>
                  <a:gd name="connsiteY10" fmla="*/ 57416 h 75379"/>
                  <a:gd name="connsiteX11" fmla="*/ 6381 w 58715"/>
                  <a:gd name="connsiteY11" fmla="*/ 59036 h 75379"/>
                  <a:gd name="connsiteX12" fmla="*/ 761 w 58715"/>
                  <a:gd name="connsiteY12" fmla="*/ 63893 h 75379"/>
                  <a:gd name="connsiteX13" fmla="*/ 19811 w 58715"/>
                  <a:gd name="connsiteY13" fmla="*/ 75228 h 7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5" h="75379">
                    <a:moveTo>
                      <a:pt x="19811" y="75228"/>
                    </a:moveTo>
                    <a:cubicBezTo>
                      <a:pt x="25907" y="75514"/>
                      <a:pt x="32194" y="75419"/>
                      <a:pt x="38290" y="74752"/>
                    </a:cubicBezTo>
                    <a:cubicBezTo>
                      <a:pt x="42385" y="74276"/>
                      <a:pt x="47529" y="73895"/>
                      <a:pt x="51815" y="72466"/>
                    </a:cubicBezTo>
                    <a:cubicBezTo>
                      <a:pt x="53339" y="71990"/>
                      <a:pt x="54768" y="71323"/>
                      <a:pt x="56006" y="70561"/>
                    </a:cubicBezTo>
                    <a:cubicBezTo>
                      <a:pt x="59435" y="68370"/>
                      <a:pt x="59625" y="64179"/>
                      <a:pt x="56482" y="61607"/>
                    </a:cubicBezTo>
                    <a:cubicBezTo>
                      <a:pt x="54863" y="60274"/>
                      <a:pt x="52958" y="59607"/>
                      <a:pt x="50958" y="59036"/>
                    </a:cubicBezTo>
                    <a:cubicBezTo>
                      <a:pt x="44957" y="57321"/>
                      <a:pt x="38766" y="56654"/>
                      <a:pt x="32479" y="56464"/>
                    </a:cubicBezTo>
                    <a:cubicBezTo>
                      <a:pt x="32194" y="43891"/>
                      <a:pt x="33432" y="20650"/>
                      <a:pt x="45148" y="933"/>
                    </a:cubicBezTo>
                    <a:cubicBezTo>
                      <a:pt x="45148" y="933"/>
                      <a:pt x="32670" y="-1924"/>
                      <a:pt x="14382" y="2362"/>
                    </a:cubicBezTo>
                    <a:cubicBezTo>
                      <a:pt x="14382" y="2362"/>
                      <a:pt x="25526" y="18745"/>
                      <a:pt x="27241" y="56464"/>
                    </a:cubicBezTo>
                    <a:cubicBezTo>
                      <a:pt x="22764" y="56559"/>
                      <a:pt x="18287" y="56940"/>
                      <a:pt x="13810" y="57416"/>
                    </a:cubicBezTo>
                    <a:cubicBezTo>
                      <a:pt x="11334" y="57702"/>
                      <a:pt x="8762" y="58083"/>
                      <a:pt x="6381" y="59036"/>
                    </a:cubicBezTo>
                    <a:cubicBezTo>
                      <a:pt x="4000" y="59988"/>
                      <a:pt x="1904" y="61607"/>
                      <a:pt x="761" y="63893"/>
                    </a:cubicBezTo>
                    <a:cubicBezTo>
                      <a:pt x="-3906" y="73799"/>
                      <a:pt x="14191" y="74942"/>
                      <a:pt x="19811" y="752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4E3B46E4-21A5-445E-94F7-A1C4100A739E}"/>
                  </a:ext>
                </a:extLst>
              </p:cNvPr>
              <p:cNvSpPr/>
              <p:nvPr/>
            </p:nvSpPr>
            <p:spPr>
              <a:xfrm>
                <a:off x="5004053" y="1961959"/>
                <a:ext cx="81820" cy="74711"/>
              </a:xfrm>
              <a:custGeom>
                <a:avLst/>
                <a:gdLst>
                  <a:gd name="connsiteX0" fmla="*/ 7239 w 81820"/>
                  <a:gd name="connsiteY0" fmla="*/ 48197 h 74711"/>
                  <a:gd name="connsiteX1" fmla="*/ 18765 w 81820"/>
                  <a:gd name="connsiteY1" fmla="*/ 62675 h 74711"/>
                  <a:gd name="connsiteX2" fmla="*/ 28766 w 81820"/>
                  <a:gd name="connsiteY2" fmla="*/ 72104 h 74711"/>
                  <a:gd name="connsiteX3" fmla="*/ 32862 w 81820"/>
                  <a:gd name="connsiteY3" fmla="*/ 74295 h 74711"/>
                  <a:gd name="connsiteX4" fmla="*/ 40291 w 81820"/>
                  <a:gd name="connsiteY4" fmla="*/ 69247 h 74711"/>
                  <a:gd name="connsiteX5" fmla="*/ 38958 w 81820"/>
                  <a:gd name="connsiteY5" fmla="*/ 63341 h 74711"/>
                  <a:gd name="connsiteX6" fmla="*/ 29909 w 81820"/>
                  <a:gd name="connsiteY6" fmla="*/ 47053 h 74711"/>
                  <a:gd name="connsiteX7" fmla="*/ 81820 w 81820"/>
                  <a:gd name="connsiteY7" fmla="*/ 23622 h 74711"/>
                  <a:gd name="connsiteX8" fmla="*/ 62199 w 81820"/>
                  <a:gd name="connsiteY8" fmla="*/ 0 h 74711"/>
                  <a:gd name="connsiteX9" fmla="*/ 26766 w 81820"/>
                  <a:gd name="connsiteY9" fmla="*/ 42863 h 74711"/>
                  <a:gd name="connsiteX10" fmla="*/ 17907 w 81820"/>
                  <a:gd name="connsiteY10" fmla="*/ 32766 h 74711"/>
                  <a:gd name="connsiteX11" fmla="*/ 12192 w 81820"/>
                  <a:gd name="connsiteY11" fmla="*/ 27813 h 74711"/>
                  <a:gd name="connsiteX12" fmla="*/ 4953 w 81820"/>
                  <a:gd name="connsiteY12" fmla="*/ 26289 h 74711"/>
                  <a:gd name="connsiteX13" fmla="*/ 7239 w 81820"/>
                  <a:gd name="connsiteY13" fmla="*/ 48197 h 7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20" h="74711">
                    <a:moveTo>
                      <a:pt x="7239" y="48197"/>
                    </a:moveTo>
                    <a:cubicBezTo>
                      <a:pt x="10668" y="53245"/>
                      <a:pt x="14574" y="58198"/>
                      <a:pt x="18765" y="62675"/>
                    </a:cubicBezTo>
                    <a:cubicBezTo>
                      <a:pt x="21622" y="65627"/>
                      <a:pt x="25051" y="69437"/>
                      <a:pt x="28766" y="72104"/>
                    </a:cubicBezTo>
                    <a:cubicBezTo>
                      <a:pt x="30099" y="73057"/>
                      <a:pt x="31433" y="73819"/>
                      <a:pt x="32862" y="74295"/>
                    </a:cubicBezTo>
                    <a:cubicBezTo>
                      <a:pt x="36672" y="75724"/>
                      <a:pt x="40101" y="73343"/>
                      <a:pt x="40291" y="69247"/>
                    </a:cubicBezTo>
                    <a:cubicBezTo>
                      <a:pt x="40386" y="67247"/>
                      <a:pt x="39720" y="65246"/>
                      <a:pt x="38958" y="63341"/>
                    </a:cubicBezTo>
                    <a:cubicBezTo>
                      <a:pt x="36672" y="57531"/>
                      <a:pt x="33528" y="52102"/>
                      <a:pt x="29909" y="47053"/>
                    </a:cubicBezTo>
                    <a:cubicBezTo>
                      <a:pt x="39720" y="39243"/>
                      <a:pt x="59055" y="26289"/>
                      <a:pt x="81820" y="23622"/>
                    </a:cubicBezTo>
                    <a:cubicBezTo>
                      <a:pt x="81820" y="23622"/>
                      <a:pt x="76581" y="12002"/>
                      <a:pt x="62199" y="0"/>
                    </a:cubicBezTo>
                    <a:cubicBezTo>
                      <a:pt x="62199" y="0"/>
                      <a:pt x="55817" y="18764"/>
                      <a:pt x="26766" y="42863"/>
                    </a:cubicBezTo>
                    <a:cubicBezTo>
                      <a:pt x="24003" y="39338"/>
                      <a:pt x="20955" y="36004"/>
                      <a:pt x="17907" y="32766"/>
                    </a:cubicBezTo>
                    <a:cubicBezTo>
                      <a:pt x="16193" y="30956"/>
                      <a:pt x="14383" y="29147"/>
                      <a:pt x="12192" y="27813"/>
                    </a:cubicBezTo>
                    <a:cubicBezTo>
                      <a:pt x="10002" y="26479"/>
                      <a:pt x="7430" y="25813"/>
                      <a:pt x="4953" y="26289"/>
                    </a:cubicBezTo>
                    <a:cubicBezTo>
                      <a:pt x="-5905" y="28384"/>
                      <a:pt x="4001" y="43529"/>
                      <a:pt x="7239" y="48197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A092DAFF-4C71-48A3-8662-126C94DA5A95}"/>
                  </a:ext>
                </a:extLst>
              </p:cNvPr>
              <p:cNvSpPr/>
              <p:nvPr/>
            </p:nvSpPr>
            <p:spPr>
              <a:xfrm>
                <a:off x="4985377" y="1795563"/>
                <a:ext cx="77635" cy="61525"/>
              </a:xfrm>
              <a:custGeom>
                <a:avLst/>
                <a:gdLst>
                  <a:gd name="connsiteX0" fmla="*/ 6103 w 77635"/>
                  <a:gd name="connsiteY0" fmla="*/ 16854 h 61525"/>
                  <a:gd name="connsiteX1" fmla="*/ 1531 w 77635"/>
                  <a:gd name="connsiteY1" fmla="*/ 34761 h 61525"/>
                  <a:gd name="connsiteX2" fmla="*/ 7 w 77635"/>
                  <a:gd name="connsiteY2" fmla="*/ 48381 h 61525"/>
                  <a:gd name="connsiteX3" fmla="*/ 673 w 77635"/>
                  <a:gd name="connsiteY3" fmla="*/ 52953 h 61525"/>
                  <a:gd name="connsiteX4" fmla="*/ 9246 w 77635"/>
                  <a:gd name="connsiteY4" fmla="*/ 55906 h 61525"/>
                  <a:gd name="connsiteX5" fmla="*/ 13151 w 77635"/>
                  <a:gd name="connsiteY5" fmla="*/ 51239 h 61525"/>
                  <a:gd name="connsiteX6" fmla="*/ 20676 w 77635"/>
                  <a:gd name="connsiteY6" fmla="*/ 34189 h 61525"/>
                  <a:gd name="connsiteX7" fmla="*/ 70587 w 77635"/>
                  <a:gd name="connsiteY7" fmla="*/ 61526 h 61525"/>
                  <a:gd name="connsiteX8" fmla="*/ 77635 w 77635"/>
                  <a:gd name="connsiteY8" fmla="*/ 31617 h 61525"/>
                  <a:gd name="connsiteX9" fmla="*/ 22105 w 77635"/>
                  <a:gd name="connsiteY9" fmla="*/ 29236 h 61525"/>
                  <a:gd name="connsiteX10" fmla="*/ 24867 w 77635"/>
                  <a:gd name="connsiteY10" fmla="*/ 16092 h 61525"/>
                  <a:gd name="connsiteX11" fmla="*/ 25343 w 77635"/>
                  <a:gd name="connsiteY11" fmla="*/ 8567 h 61525"/>
                  <a:gd name="connsiteX12" fmla="*/ 22200 w 77635"/>
                  <a:gd name="connsiteY12" fmla="*/ 1804 h 61525"/>
                  <a:gd name="connsiteX13" fmla="*/ 6103 w 77635"/>
                  <a:gd name="connsiteY13" fmla="*/ 16854 h 6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635" h="61525">
                    <a:moveTo>
                      <a:pt x="6103" y="16854"/>
                    </a:moveTo>
                    <a:cubicBezTo>
                      <a:pt x="4102" y="22664"/>
                      <a:pt x="2483" y="28760"/>
                      <a:pt x="1531" y="34761"/>
                    </a:cubicBezTo>
                    <a:cubicBezTo>
                      <a:pt x="864" y="38856"/>
                      <a:pt x="-89" y="43809"/>
                      <a:pt x="7" y="48381"/>
                    </a:cubicBezTo>
                    <a:cubicBezTo>
                      <a:pt x="102" y="50001"/>
                      <a:pt x="292" y="51525"/>
                      <a:pt x="673" y="52953"/>
                    </a:cubicBezTo>
                    <a:cubicBezTo>
                      <a:pt x="1816" y="56859"/>
                      <a:pt x="5817" y="58192"/>
                      <a:pt x="9246" y="55906"/>
                    </a:cubicBezTo>
                    <a:cubicBezTo>
                      <a:pt x="10960" y="54763"/>
                      <a:pt x="12103" y="53049"/>
                      <a:pt x="13151" y="51239"/>
                    </a:cubicBezTo>
                    <a:cubicBezTo>
                      <a:pt x="16390" y="45905"/>
                      <a:pt x="18866" y="40190"/>
                      <a:pt x="20676" y="34189"/>
                    </a:cubicBezTo>
                    <a:cubicBezTo>
                      <a:pt x="32868" y="37332"/>
                      <a:pt x="54871" y="44952"/>
                      <a:pt x="70587" y="61526"/>
                    </a:cubicBezTo>
                    <a:cubicBezTo>
                      <a:pt x="70587" y="61526"/>
                      <a:pt x="76778" y="50286"/>
                      <a:pt x="77635" y="31617"/>
                    </a:cubicBezTo>
                    <a:cubicBezTo>
                      <a:pt x="77635" y="31617"/>
                      <a:pt x="58776" y="37904"/>
                      <a:pt x="22105" y="29236"/>
                    </a:cubicBezTo>
                    <a:cubicBezTo>
                      <a:pt x="23248" y="24855"/>
                      <a:pt x="24105" y="20473"/>
                      <a:pt x="24867" y="16092"/>
                    </a:cubicBezTo>
                    <a:cubicBezTo>
                      <a:pt x="25248" y="13615"/>
                      <a:pt x="25629" y="11043"/>
                      <a:pt x="25343" y="8567"/>
                    </a:cubicBezTo>
                    <a:cubicBezTo>
                      <a:pt x="25057" y="6090"/>
                      <a:pt x="24105" y="3519"/>
                      <a:pt x="22200" y="1804"/>
                    </a:cubicBezTo>
                    <a:cubicBezTo>
                      <a:pt x="13913" y="-5530"/>
                      <a:pt x="7912" y="11520"/>
                      <a:pt x="6103" y="1685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DA5FF070-02F3-46F3-BD5D-055E460988E3}"/>
                  </a:ext>
                </a:extLst>
              </p:cNvPr>
              <p:cNvSpPr/>
              <p:nvPr/>
            </p:nvSpPr>
            <p:spPr>
              <a:xfrm>
                <a:off x="5104019" y="1674569"/>
                <a:ext cx="64530" cy="81459"/>
              </a:xfrm>
              <a:custGeom>
                <a:avLst/>
                <a:gdLst>
                  <a:gd name="connsiteX0" fmla="*/ 33289 w 64530"/>
                  <a:gd name="connsiteY0" fmla="*/ 2879 h 81459"/>
                  <a:gd name="connsiteX1" fmla="*/ 16239 w 64530"/>
                  <a:gd name="connsiteY1" fmla="*/ 10022 h 81459"/>
                  <a:gd name="connsiteX2" fmla="*/ 4428 w 64530"/>
                  <a:gd name="connsiteY2" fmla="*/ 17071 h 81459"/>
                  <a:gd name="connsiteX3" fmla="*/ 1189 w 64530"/>
                  <a:gd name="connsiteY3" fmla="*/ 20405 h 81459"/>
                  <a:gd name="connsiteX4" fmla="*/ 3952 w 64530"/>
                  <a:gd name="connsiteY4" fmla="*/ 28977 h 81459"/>
                  <a:gd name="connsiteX5" fmla="*/ 10048 w 64530"/>
                  <a:gd name="connsiteY5" fmla="*/ 29358 h 81459"/>
                  <a:gd name="connsiteX6" fmla="*/ 28145 w 64530"/>
                  <a:gd name="connsiteY6" fmla="*/ 25072 h 81459"/>
                  <a:gd name="connsiteX7" fmla="*/ 36432 w 64530"/>
                  <a:gd name="connsiteY7" fmla="*/ 81460 h 81459"/>
                  <a:gd name="connsiteX8" fmla="*/ 64531 w 64530"/>
                  <a:gd name="connsiteY8" fmla="*/ 68982 h 81459"/>
                  <a:gd name="connsiteX9" fmla="*/ 33003 w 64530"/>
                  <a:gd name="connsiteY9" fmla="*/ 23167 h 81459"/>
                  <a:gd name="connsiteX10" fmla="*/ 45195 w 64530"/>
                  <a:gd name="connsiteY10" fmla="*/ 17357 h 81459"/>
                  <a:gd name="connsiteX11" fmla="*/ 51481 w 64530"/>
                  <a:gd name="connsiteY11" fmla="*/ 13166 h 81459"/>
                  <a:gd name="connsiteX12" fmla="*/ 55006 w 64530"/>
                  <a:gd name="connsiteY12" fmla="*/ 6593 h 81459"/>
                  <a:gd name="connsiteX13" fmla="*/ 33289 w 64530"/>
                  <a:gd name="connsiteY13" fmla="*/ 2879 h 8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530" h="81459">
                    <a:moveTo>
                      <a:pt x="33289" y="2879"/>
                    </a:moveTo>
                    <a:cubicBezTo>
                      <a:pt x="27478" y="4784"/>
                      <a:pt x="21668" y="7165"/>
                      <a:pt x="16239" y="10022"/>
                    </a:cubicBezTo>
                    <a:cubicBezTo>
                      <a:pt x="12619" y="11927"/>
                      <a:pt x="7952" y="14213"/>
                      <a:pt x="4428" y="17071"/>
                    </a:cubicBezTo>
                    <a:cubicBezTo>
                      <a:pt x="3190" y="18119"/>
                      <a:pt x="2047" y="19166"/>
                      <a:pt x="1189" y="20405"/>
                    </a:cubicBezTo>
                    <a:cubicBezTo>
                      <a:pt x="-1192" y="23643"/>
                      <a:pt x="142" y="27644"/>
                      <a:pt x="3952" y="28977"/>
                    </a:cubicBezTo>
                    <a:cubicBezTo>
                      <a:pt x="5857" y="29644"/>
                      <a:pt x="7952" y="29549"/>
                      <a:pt x="10048" y="29358"/>
                    </a:cubicBezTo>
                    <a:cubicBezTo>
                      <a:pt x="16239" y="28787"/>
                      <a:pt x="22335" y="27263"/>
                      <a:pt x="28145" y="25072"/>
                    </a:cubicBezTo>
                    <a:cubicBezTo>
                      <a:pt x="33003" y="36692"/>
                      <a:pt x="40147" y="58790"/>
                      <a:pt x="36432" y="81460"/>
                    </a:cubicBezTo>
                    <a:cubicBezTo>
                      <a:pt x="36432" y="81460"/>
                      <a:pt x="49100" y="79650"/>
                      <a:pt x="64531" y="68982"/>
                    </a:cubicBezTo>
                    <a:cubicBezTo>
                      <a:pt x="64531" y="68982"/>
                      <a:pt x="48243" y="57743"/>
                      <a:pt x="33003" y="23167"/>
                    </a:cubicBezTo>
                    <a:cubicBezTo>
                      <a:pt x="37099" y="21452"/>
                      <a:pt x="41194" y="19452"/>
                      <a:pt x="45195" y="17357"/>
                    </a:cubicBezTo>
                    <a:cubicBezTo>
                      <a:pt x="47386" y="16214"/>
                      <a:pt x="49672" y="14975"/>
                      <a:pt x="51481" y="13166"/>
                    </a:cubicBezTo>
                    <a:cubicBezTo>
                      <a:pt x="53291" y="11451"/>
                      <a:pt x="54720" y="9165"/>
                      <a:pt x="55006" y="6593"/>
                    </a:cubicBezTo>
                    <a:cubicBezTo>
                      <a:pt x="55958" y="-4265"/>
                      <a:pt x="38623" y="1164"/>
                      <a:pt x="33289" y="28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140A784B-6F29-4EEB-A5FC-7DCF0E1C8DA5}"/>
                  </a:ext>
                </a:extLst>
              </p:cNvPr>
              <p:cNvSpPr/>
              <p:nvPr/>
            </p:nvSpPr>
            <p:spPr>
              <a:xfrm>
                <a:off x="5309424" y="1705316"/>
                <a:ext cx="117493" cy="104433"/>
              </a:xfrm>
              <a:custGeom>
                <a:avLst/>
                <a:gdLst>
                  <a:gd name="connsiteX0" fmla="*/ 108490 w 117493"/>
                  <a:gd name="connsiteY0" fmla="*/ 40235 h 104433"/>
                  <a:gd name="connsiteX1" fmla="*/ 93250 w 117493"/>
                  <a:gd name="connsiteY1" fmla="*/ 18613 h 104433"/>
                  <a:gd name="connsiteX2" fmla="*/ 79724 w 117493"/>
                  <a:gd name="connsiteY2" fmla="*/ 4325 h 104433"/>
                  <a:gd name="connsiteX3" fmla="*/ 74104 w 117493"/>
                  <a:gd name="connsiteY3" fmla="*/ 801 h 104433"/>
                  <a:gd name="connsiteX4" fmla="*/ 63055 w 117493"/>
                  <a:gd name="connsiteY4" fmla="*/ 7373 h 104433"/>
                  <a:gd name="connsiteX5" fmla="*/ 64484 w 117493"/>
                  <a:gd name="connsiteY5" fmla="*/ 15946 h 104433"/>
                  <a:gd name="connsiteX6" fmla="*/ 76105 w 117493"/>
                  <a:gd name="connsiteY6" fmla="*/ 39949 h 104433"/>
                  <a:gd name="connsiteX7" fmla="*/ 0 w 117493"/>
                  <a:gd name="connsiteY7" fmla="*/ 69000 h 104433"/>
                  <a:gd name="connsiteX8" fmla="*/ 26099 w 117493"/>
                  <a:gd name="connsiteY8" fmla="*/ 104433 h 104433"/>
                  <a:gd name="connsiteX9" fmla="*/ 80200 w 117493"/>
                  <a:gd name="connsiteY9" fmla="*/ 46140 h 104433"/>
                  <a:gd name="connsiteX10" fmla="*/ 92012 w 117493"/>
                  <a:gd name="connsiteY10" fmla="*/ 61285 h 104433"/>
                  <a:gd name="connsiteX11" fmla="*/ 99822 w 117493"/>
                  <a:gd name="connsiteY11" fmla="*/ 68810 h 104433"/>
                  <a:gd name="connsiteX12" fmla="*/ 110014 w 117493"/>
                  <a:gd name="connsiteY12" fmla="*/ 71667 h 104433"/>
                  <a:gd name="connsiteX13" fmla="*/ 108490 w 117493"/>
                  <a:gd name="connsiteY13" fmla="*/ 40235 h 104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7493" h="104433">
                    <a:moveTo>
                      <a:pt x="108490" y="40235"/>
                    </a:moveTo>
                    <a:cubicBezTo>
                      <a:pt x="104013" y="32710"/>
                      <a:pt x="98870" y="25280"/>
                      <a:pt x="93250" y="18613"/>
                    </a:cubicBezTo>
                    <a:cubicBezTo>
                      <a:pt x="89440" y="14136"/>
                      <a:pt x="84868" y="8326"/>
                      <a:pt x="79724" y="4325"/>
                    </a:cubicBezTo>
                    <a:cubicBezTo>
                      <a:pt x="77915" y="2897"/>
                      <a:pt x="76009" y="1658"/>
                      <a:pt x="74104" y="801"/>
                    </a:cubicBezTo>
                    <a:cubicBezTo>
                      <a:pt x="68771" y="-1580"/>
                      <a:pt x="63627" y="1563"/>
                      <a:pt x="63055" y="7373"/>
                    </a:cubicBezTo>
                    <a:cubicBezTo>
                      <a:pt x="62770" y="10326"/>
                      <a:pt x="63532" y="13184"/>
                      <a:pt x="64484" y="15946"/>
                    </a:cubicBezTo>
                    <a:cubicBezTo>
                      <a:pt x="67246" y="24423"/>
                      <a:pt x="71247" y="32424"/>
                      <a:pt x="76105" y="39949"/>
                    </a:cubicBezTo>
                    <a:cubicBezTo>
                      <a:pt x="61341" y="50331"/>
                      <a:pt x="32671" y="67190"/>
                      <a:pt x="0" y="69000"/>
                    </a:cubicBezTo>
                    <a:cubicBezTo>
                      <a:pt x="0" y="69000"/>
                      <a:pt x="6477" y="86050"/>
                      <a:pt x="26099" y="104433"/>
                    </a:cubicBezTo>
                    <a:cubicBezTo>
                      <a:pt x="26099" y="104433"/>
                      <a:pt x="36767" y="78144"/>
                      <a:pt x="80200" y="46140"/>
                    </a:cubicBezTo>
                    <a:cubicBezTo>
                      <a:pt x="83915" y="51379"/>
                      <a:pt x="87916" y="56427"/>
                      <a:pt x="92012" y="61285"/>
                    </a:cubicBezTo>
                    <a:cubicBezTo>
                      <a:pt x="94393" y="64047"/>
                      <a:pt x="96774" y="66809"/>
                      <a:pt x="99822" y="68810"/>
                    </a:cubicBezTo>
                    <a:cubicBezTo>
                      <a:pt x="102775" y="70810"/>
                      <a:pt x="106490" y="72143"/>
                      <a:pt x="110014" y="71667"/>
                    </a:cubicBezTo>
                    <a:cubicBezTo>
                      <a:pt x="125635" y="69667"/>
                      <a:pt x="112586" y="47188"/>
                      <a:pt x="108490" y="4023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77E85F11-129F-40B7-B834-3A55B1D8982E}"/>
                  </a:ext>
                </a:extLst>
              </p:cNvPr>
              <p:cNvSpPr/>
              <p:nvPr/>
            </p:nvSpPr>
            <p:spPr>
              <a:xfrm>
                <a:off x="5341619" y="1902713"/>
                <a:ext cx="112609" cy="93349"/>
              </a:xfrm>
              <a:custGeom>
                <a:avLst/>
                <a:gdLst>
                  <a:gd name="connsiteX0" fmla="*/ 100775 w 112609"/>
                  <a:gd name="connsiteY0" fmla="*/ 70485 h 93349"/>
                  <a:gd name="connsiteX1" fmla="*/ 109156 w 112609"/>
                  <a:gd name="connsiteY1" fmla="*/ 45339 h 93349"/>
                  <a:gd name="connsiteX2" fmla="*/ 112585 w 112609"/>
                  <a:gd name="connsiteY2" fmla="*/ 26003 h 93349"/>
                  <a:gd name="connsiteX3" fmla="*/ 112014 w 112609"/>
                  <a:gd name="connsiteY3" fmla="*/ 19336 h 93349"/>
                  <a:gd name="connsiteX4" fmla="*/ 100108 w 112609"/>
                  <a:gd name="connsiteY4" fmla="*/ 14288 h 93349"/>
                  <a:gd name="connsiteX5" fmla="*/ 94012 w 112609"/>
                  <a:gd name="connsiteY5" fmla="*/ 20479 h 93349"/>
                  <a:gd name="connsiteX6" fmla="*/ 81534 w 112609"/>
                  <a:gd name="connsiteY6" fmla="*/ 44006 h 93349"/>
                  <a:gd name="connsiteX7" fmla="*/ 12954 w 112609"/>
                  <a:gd name="connsiteY7" fmla="*/ 0 h 93349"/>
                  <a:gd name="connsiteX8" fmla="*/ 0 w 112609"/>
                  <a:gd name="connsiteY8" fmla="*/ 42101 h 93349"/>
                  <a:gd name="connsiteX9" fmla="*/ 79058 w 112609"/>
                  <a:gd name="connsiteY9" fmla="*/ 51054 h 93349"/>
                  <a:gd name="connsiteX10" fmla="*/ 73819 w 112609"/>
                  <a:gd name="connsiteY10" fmla="*/ 69628 h 93349"/>
                  <a:gd name="connsiteX11" fmla="*/ 72390 w 112609"/>
                  <a:gd name="connsiteY11" fmla="*/ 80391 h 93349"/>
                  <a:gd name="connsiteX12" fmla="*/ 76200 w 112609"/>
                  <a:gd name="connsiteY12" fmla="*/ 90297 h 93349"/>
                  <a:gd name="connsiteX13" fmla="*/ 100775 w 112609"/>
                  <a:gd name="connsiteY13" fmla="*/ 70485 h 93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2609" h="93349">
                    <a:moveTo>
                      <a:pt x="100775" y="70485"/>
                    </a:moveTo>
                    <a:cubicBezTo>
                      <a:pt x="104204" y="62389"/>
                      <a:pt x="107061" y="53912"/>
                      <a:pt x="109156" y="45339"/>
                    </a:cubicBezTo>
                    <a:cubicBezTo>
                      <a:pt x="110490" y="39624"/>
                      <a:pt x="112395" y="32576"/>
                      <a:pt x="112585" y="26003"/>
                    </a:cubicBezTo>
                    <a:cubicBezTo>
                      <a:pt x="112681" y="23717"/>
                      <a:pt x="112490" y="21431"/>
                      <a:pt x="112014" y="19336"/>
                    </a:cubicBezTo>
                    <a:cubicBezTo>
                      <a:pt x="110776" y="13621"/>
                      <a:pt x="105156" y="11335"/>
                      <a:pt x="100108" y="14288"/>
                    </a:cubicBezTo>
                    <a:cubicBezTo>
                      <a:pt x="97536" y="15811"/>
                      <a:pt x="95726" y="18098"/>
                      <a:pt x="94012" y="20479"/>
                    </a:cubicBezTo>
                    <a:cubicBezTo>
                      <a:pt x="88868" y="27718"/>
                      <a:pt x="84772" y="35719"/>
                      <a:pt x="81534" y="44006"/>
                    </a:cubicBezTo>
                    <a:cubicBezTo>
                      <a:pt x="64389" y="38291"/>
                      <a:pt x="33814" y="25241"/>
                      <a:pt x="12954" y="0"/>
                    </a:cubicBezTo>
                    <a:cubicBezTo>
                      <a:pt x="12954" y="0"/>
                      <a:pt x="3048" y="15335"/>
                      <a:pt x="0" y="42101"/>
                    </a:cubicBezTo>
                    <a:cubicBezTo>
                      <a:pt x="0" y="42101"/>
                      <a:pt x="27527" y="35052"/>
                      <a:pt x="79058" y="51054"/>
                    </a:cubicBezTo>
                    <a:cubicBezTo>
                      <a:pt x="77057" y="57150"/>
                      <a:pt x="75343" y="63341"/>
                      <a:pt x="73819" y="69628"/>
                    </a:cubicBezTo>
                    <a:cubicBezTo>
                      <a:pt x="72962" y="73152"/>
                      <a:pt x="72200" y="76772"/>
                      <a:pt x="72390" y="80391"/>
                    </a:cubicBezTo>
                    <a:cubicBezTo>
                      <a:pt x="72485" y="84011"/>
                      <a:pt x="73628" y="87725"/>
                      <a:pt x="76200" y="90297"/>
                    </a:cubicBezTo>
                    <a:cubicBezTo>
                      <a:pt x="87344" y="101727"/>
                      <a:pt x="97631" y="77915"/>
                      <a:pt x="100775" y="7048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9D4D805D-5623-4A0D-A5CC-C7848CAF2FAB}"/>
                  </a:ext>
                </a:extLst>
              </p:cNvPr>
              <p:cNvSpPr/>
              <p:nvPr/>
            </p:nvSpPr>
            <p:spPr>
              <a:xfrm>
                <a:off x="5236749" y="2015585"/>
                <a:ext cx="87105" cy="115038"/>
              </a:xfrm>
              <a:custGeom>
                <a:avLst/>
                <a:gdLst>
                  <a:gd name="connsiteX0" fmla="*/ 37052 w 87105"/>
                  <a:gd name="connsiteY0" fmla="*/ 112395 h 115038"/>
                  <a:gd name="connsiteX1" fmla="*/ 62294 w 87105"/>
                  <a:gd name="connsiteY1" fmla="*/ 104203 h 115038"/>
                  <a:gd name="connsiteX2" fmla="*/ 79915 w 87105"/>
                  <a:gd name="connsiteY2" fmla="*/ 95536 h 115038"/>
                  <a:gd name="connsiteX3" fmla="*/ 84963 w 87105"/>
                  <a:gd name="connsiteY3" fmla="*/ 91154 h 115038"/>
                  <a:gd name="connsiteX4" fmla="*/ 81915 w 87105"/>
                  <a:gd name="connsiteY4" fmla="*/ 78581 h 115038"/>
                  <a:gd name="connsiteX5" fmla="*/ 73247 w 87105"/>
                  <a:gd name="connsiteY5" fmla="*/ 77343 h 115038"/>
                  <a:gd name="connsiteX6" fmla="*/ 46863 w 87105"/>
                  <a:gd name="connsiteY6" fmla="*/ 81344 h 115038"/>
                  <a:gd name="connsiteX7" fmla="*/ 41529 w 87105"/>
                  <a:gd name="connsiteY7" fmla="*/ 0 h 115038"/>
                  <a:gd name="connsiteX8" fmla="*/ 0 w 87105"/>
                  <a:gd name="connsiteY8" fmla="*/ 14478 h 115038"/>
                  <a:gd name="connsiteX9" fmla="*/ 39719 w 87105"/>
                  <a:gd name="connsiteY9" fmla="*/ 83439 h 115038"/>
                  <a:gd name="connsiteX10" fmla="*/ 21717 w 87105"/>
                  <a:gd name="connsiteY10" fmla="*/ 90297 h 115038"/>
                  <a:gd name="connsiteX11" fmla="*/ 12192 w 87105"/>
                  <a:gd name="connsiteY11" fmla="*/ 95536 h 115038"/>
                  <a:gd name="connsiteX12" fmla="*/ 6477 w 87105"/>
                  <a:gd name="connsiteY12" fmla="*/ 104489 h 115038"/>
                  <a:gd name="connsiteX13" fmla="*/ 37052 w 87105"/>
                  <a:gd name="connsiteY13" fmla="*/ 112395 h 11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105" h="115038">
                    <a:moveTo>
                      <a:pt x="37052" y="112395"/>
                    </a:moveTo>
                    <a:cubicBezTo>
                      <a:pt x="45625" y="110299"/>
                      <a:pt x="54102" y="107632"/>
                      <a:pt x="62294" y="104203"/>
                    </a:cubicBezTo>
                    <a:cubicBezTo>
                      <a:pt x="67723" y="101918"/>
                      <a:pt x="74581" y="99250"/>
                      <a:pt x="79915" y="95536"/>
                    </a:cubicBezTo>
                    <a:cubicBezTo>
                      <a:pt x="81820" y="94202"/>
                      <a:pt x="83534" y="92773"/>
                      <a:pt x="84963" y="91154"/>
                    </a:cubicBezTo>
                    <a:cubicBezTo>
                      <a:pt x="88773" y="86773"/>
                      <a:pt x="87344" y="80867"/>
                      <a:pt x="81915" y="78581"/>
                    </a:cubicBezTo>
                    <a:cubicBezTo>
                      <a:pt x="79248" y="77438"/>
                      <a:pt x="76200" y="77343"/>
                      <a:pt x="73247" y="77343"/>
                    </a:cubicBezTo>
                    <a:cubicBezTo>
                      <a:pt x="64294" y="77533"/>
                      <a:pt x="55531" y="78962"/>
                      <a:pt x="46863" y="81344"/>
                    </a:cubicBezTo>
                    <a:cubicBezTo>
                      <a:pt x="41243" y="64198"/>
                      <a:pt x="33623" y="31814"/>
                      <a:pt x="41529" y="0"/>
                    </a:cubicBezTo>
                    <a:cubicBezTo>
                      <a:pt x="41529" y="0"/>
                      <a:pt x="23241" y="1143"/>
                      <a:pt x="0" y="14478"/>
                    </a:cubicBezTo>
                    <a:cubicBezTo>
                      <a:pt x="0" y="14478"/>
                      <a:pt x="22003" y="32480"/>
                      <a:pt x="39719" y="83439"/>
                    </a:cubicBezTo>
                    <a:cubicBezTo>
                      <a:pt x="33623" y="85439"/>
                      <a:pt x="27623" y="87725"/>
                      <a:pt x="21717" y="90297"/>
                    </a:cubicBezTo>
                    <a:cubicBezTo>
                      <a:pt x="18383" y="91726"/>
                      <a:pt x="15050" y="93250"/>
                      <a:pt x="12192" y="95536"/>
                    </a:cubicBezTo>
                    <a:cubicBezTo>
                      <a:pt x="9335" y="97822"/>
                      <a:pt x="7049" y="100870"/>
                      <a:pt x="6477" y="104489"/>
                    </a:cubicBezTo>
                    <a:cubicBezTo>
                      <a:pt x="3905" y="120110"/>
                      <a:pt x="29147" y="114300"/>
                      <a:pt x="37052" y="11239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D1F639A2-83DB-42FC-80DF-B1959F586580}"/>
                  </a:ext>
                </a:extLst>
              </p:cNvPr>
              <p:cNvSpPr/>
              <p:nvPr/>
            </p:nvSpPr>
            <p:spPr>
              <a:xfrm>
                <a:off x="5032282" y="1996249"/>
                <a:ext cx="109787" cy="113857"/>
              </a:xfrm>
              <a:custGeom>
                <a:avLst/>
                <a:gdLst>
                  <a:gd name="connsiteX0" fmla="*/ 16824 w 109787"/>
                  <a:gd name="connsiteY0" fmla="*/ 87916 h 113857"/>
                  <a:gd name="connsiteX1" fmla="*/ 38350 w 109787"/>
                  <a:gd name="connsiteY1" fmla="*/ 103346 h 113857"/>
                  <a:gd name="connsiteX2" fmla="*/ 55781 w 109787"/>
                  <a:gd name="connsiteY2" fmla="*/ 112395 h 113857"/>
                  <a:gd name="connsiteX3" fmla="*/ 62258 w 109787"/>
                  <a:gd name="connsiteY3" fmla="*/ 113824 h 113857"/>
                  <a:gd name="connsiteX4" fmla="*/ 70545 w 109787"/>
                  <a:gd name="connsiteY4" fmla="*/ 103918 h 113857"/>
                  <a:gd name="connsiteX5" fmla="*/ 66354 w 109787"/>
                  <a:gd name="connsiteY5" fmla="*/ 96298 h 113857"/>
                  <a:gd name="connsiteX6" fmla="*/ 47494 w 109787"/>
                  <a:gd name="connsiteY6" fmla="*/ 77438 h 113857"/>
                  <a:gd name="connsiteX7" fmla="*/ 109788 w 109787"/>
                  <a:gd name="connsiteY7" fmla="*/ 24860 h 113857"/>
                  <a:gd name="connsiteX8" fmla="*/ 73402 w 109787"/>
                  <a:gd name="connsiteY8" fmla="*/ 0 h 113857"/>
                  <a:gd name="connsiteX9" fmla="*/ 41494 w 109787"/>
                  <a:gd name="connsiteY9" fmla="*/ 72866 h 113857"/>
                  <a:gd name="connsiteX10" fmla="*/ 25301 w 109787"/>
                  <a:gd name="connsiteY10" fmla="*/ 62389 h 113857"/>
                  <a:gd name="connsiteX11" fmla="*/ 15490 w 109787"/>
                  <a:gd name="connsiteY11" fmla="*/ 57817 h 113857"/>
                  <a:gd name="connsiteX12" fmla="*/ 4918 w 109787"/>
                  <a:gd name="connsiteY12" fmla="*/ 58483 h 113857"/>
                  <a:gd name="connsiteX13" fmla="*/ 16824 w 109787"/>
                  <a:gd name="connsiteY13" fmla="*/ 87916 h 11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9787" h="113857">
                    <a:moveTo>
                      <a:pt x="16824" y="87916"/>
                    </a:moveTo>
                    <a:cubicBezTo>
                      <a:pt x="23587" y="93536"/>
                      <a:pt x="30826" y="98869"/>
                      <a:pt x="38350" y="103346"/>
                    </a:cubicBezTo>
                    <a:cubicBezTo>
                      <a:pt x="43399" y="106394"/>
                      <a:pt x="49590" y="110299"/>
                      <a:pt x="55781" y="112395"/>
                    </a:cubicBezTo>
                    <a:cubicBezTo>
                      <a:pt x="57972" y="113157"/>
                      <a:pt x="60163" y="113633"/>
                      <a:pt x="62258" y="113824"/>
                    </a:cubicBezTo>
                    <a:cubicBezTo>
                      <a:pt x="68068" y="114300"/>
                      <a:pt x="71878" y="109633"/>
                      <a:pt x="70545" y="103918"/>
                    </a:cubicBezTo>
                    <a:cubicBezTo>
                      <a:pt x="69878" y="101060"/>
                      <a:pt x="68164" y="98584"/>
                      <a:pt x="66354" y="96298"/>
                    </a:cubicBezTo>
                    <a:cubicBezTo>
                      <a:pt x="60925" y="89249"/>
                      <a:pt x="54543" y="82963"/>
                      <a:pt x="47494" y="77438"/>
                    </a:cubicBezTo>
                    <a:cubicBezTo>
                      <a:pt x="57972" y="62770"/>
                      <a:pt x="79498" y="37338"/>
                      <a:pt x="109788" y="24860"/>
                    </a:cubicBezTo>
                    <a:cubicBezTo>
                      <a:pt x="109788" y="24860"/>
                      <a:pt x="98072" y="10858"/>
                      <a:pt x="73402" y="0"/>
                    </a:cubicBezTo>
                    <a:cubicBezTo>
                      <a:pt x="73402" y="0"/>
                      <a:pt x="71974" y="28384"/>
                      <a:pt x="41494" y="72866"/>
                    </a:cubicBezTo>
                    <a:cubicBezTo>
                      <a:pt x="36255" y="69151"/>
                      <a:pt x="30826" y="65627"/>
                      <a:pt x="25301" y="62389"/>
                    </a:cubicBezTo>
                    <a:cubicBezTo>
                      <a:pt x="22158" y="60579"/>
                      <a:pt x="19015" y="58769"/>
                      <a:pt x="15490" y="57817"/>
                    </a:cubicBezTo>
                    <a:cubicBezTo>
                      <a:pt x="11966" y="56864"/>
                      <a:pt x="8156" y="56864"/>
                      <a:pt x="4918" y="58483"/>
                    </a:cubicBezTo>
                    <a:cubicBezTo>
                      <a:pt x="-9084" y="65913"/>
                      <a:pt x="10633" y="82772"/>
                      <a:pt x="16824" y="87916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ADFA4421-E891-444E-B0CD-8BFFE95181A3}"/>
                  </a:ext>
                </a:extLst>
              </p:cNvPr>
              <p:cNvSpPr/>
              <p:nvPr/>
            </p:nvSpPr>
            <p:spPr>
              <a:xfrm>
                <a:off x="4950639" y="1849376"/>
                <a:ext cx="107780" cy="83949"/>
              </a:xfrm>
              <a:custGeom>
                <a:avLst/>
                <a:gdLst>
                  <a:gd name="connsiteX0" fmla="*/ 360 w 107780"/>
                  <a:gd name="connsiteY0" fmla="*/ 28001 h 83949"/>
                  <a:gd name="connsiteX1" fmla="*/ 741 w 107780"/>
                  <a:gd name="connsiteY1" fmla="*/ 54480 h 83949"/>
                  <a:gd name="connsiteX2" fmla="*/ 3789 w 107780"/>
                  <a:gd name="connsiteY2" fmla="*/ 73911 h 83949"/>
                  <a:gd name="connsiteX3" fmla="*/ 6456 w 107780"/>
                  <a:gd name="connsiteY3" fmla="*/ 80007 h 83949"/>
                  <a:gd name="connsiteX4" fmla="*/ 19315 w 107780"/>
                  <a:gd name="connsiteY4" fmla="*/ 80865 h 83949"/>
                  <a:gd name="connsiteX5" fmla="*/ 23030 w 107780"/>
                  <a:gd name="connsiteY5" fmla="*/ 72959 h 83949"/>
                  <a:gd name="connsiteX6" fmla="*/ 27030 w 107780"/>
                  <a:gd name="connsiteY6" fmla="*/ 46575 h 83949"/>
                  <a:gd name="connsiteX7" fmla="*/ 106278 w 107780"/>
                  <a:gd name="connsiteY7" fmla="*/ 65529 h 83949"/>
                  <a:gd name="connsiteX8" fmla="*/ 104659 w 107780"/>
                  <a:gd name="connsiteY8" fmla="*/ 21524 h 83949"/>
                  <a:gd name="connsiteX9" fmla="*/ 27030 w 107780"/>
                  <a:gd name="connsiteY9" fmla="*/ 39145 h 83949"/>
                  <a:gd name="connsiteX10" fmla="*/ 25792 w 107780"/>
                  <a:gd name="connsiteY10" fmla="*/ 19905 h 83949"/>
                  <a:gd name="connsiteX11" fmla="*/ 23601 w 107780"/>
                  <a:gd name="connsiteY11" fmla="*/ 9332 h 83949"/>
                  <a:gd name="connsiteX12" fmla="*/ 16743 w 107780"/>
                  <a:gd name="connsiteY12" fmla="*/ 1236 h 83949"/>
                  <a:gd name="connsiteX13" fmla="*/ 360 w 107780"/>
                  <a:gd name="connsiteY13" fmla="*/ 28001 h 83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780" h="83949">
                    <a:moveTo>
                      <a:pt x="360" y="28001"/>
                    </a:moveTo>
                    <a:cubicBezTo>
                      <a:pt x="-211" y="36764"/>
                      <a:pt x="-116" y="45717"/>
                      <a:pt x="741" y="54480"/>
                    </a:cubicBezTo>
                    <a:cubicBezTo>
                      <a:pt x="1313" y="60386"/>
                      <a:pt x="1884" y="67625"/>
                      <a:pt x="3789" y="73911"/>
                    </a:cubicBezTo>
                    <a:cubicBezTo>
                      <a:pt x="4456" y="76102"/>
                      <a:pt x="5408" y="78198"/>
                      <a:pt x="6456" y="80007"/>
                    </a:cubicBezTo>
                    <a:cubicBezTo>
                      <a:pt x="9504" y="84960"/>
                      <a:pt x="15600" y="85246"/>
                      <a:pt x="19315" y="80865"/>
                    </a:cubicBezTo>
                    <a:cubicBezTo>
                      <a:pt x="21220" y="78674"/>
                      <a:pt x="22172" y="75816"/>
                      <a:pt x="23030" y="72959"/>
                    </a:cubicBezTo>
                    <a:cubicBezTo>
                      <a:pt x="25506" y="64386"/>
                      <a:pt x="26649" y="55528"/>
                      <a:pt x="27030" y="46575"/>
                    </a:cubicBezTo>
                    <a:cubicBezTo>
                      <a:pt x="45032" y="46289"/>
                      <a:pt x="78275" y="48575"/>
                      <a:pt x="106278" y="65529"/>
                    </a:cubicBezTo>
                    <a:cubicBezTo>
                      <a:pt x="106278" y="65529"/>
                      <a:pt x="110564" y="47718"/>
                      <a:pt x="104659" y="21524"/>
                    </a:cubicBezTo>
                    <a:cubicBezTo>
                      <a:pt x="104659" y="21524"/>
                      <a:pt x="81037" y="37240"/>
                      <a:pt x="27030" y="39145"/>
                    </a:cubicBezTo>
                    <a:cubicBezTo>
                      <a:pt x="26935" y="32763"/>
                      <a:pt x="26459" y="26286"/>
                      <a:pt x="25792" y="19905"/>
                    </a:cubicBezTo>
                    <a:cubicBezTo>
                      <a:pt x="25411" y="16285"/>
                      <a:pt x="24935" y="12666"/>
                      <a:pt x="23601" y="9332"/>
                    </a:cubicBezTo>
                    <a:cubicBezTo>
                      <a:pt x="22268" y="5998"/>
                      <a:pt x="19982" y="2855"/>
                      <a:pt x="16743" y="1236"/>
                    </a:cubicBezTo>
                    <a:cubicBezTo>
                      <a:pt x="2741" y="-5908"/>
                      <a:pt x="836" y="19905"/>
                      <a:pt x="360" y="2800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F2EAD0C4-82B8-497D-9385-40FCC2066ED8}"/>
                  </a:ext>
                </a:extLst>
              </p:cNvPr>
              <p:cNvSpPr/>
              <p:nvPr/>
            </p:nvSpPr>
            <p:spPr>
              <a:xfrm>
                <a:off x="5020330" y="1665838"/>
                <a:ext cx="106023" cy="117336"/>
              </a:xfrm>
              <a:custGeom>
                <a:avLst/>
                <a:gdLst>
                  <a:gd name="connsiteX0" fmla="*/ 38873 w 106023"/>
                  <a:gd name="connsiteY0" fmla="*/ 9799 h 117336"/>
                  <a:gd name="connsiteX1" fmla="*/ 17823 w 106023"/>
                  <a:gd name="connsiteY1" fmla="*/ 25801 h 117336"/>
                  <a:gd name="connsiteX2" fmla="*/ 4011 w 106023"/>
                  <a:gd name="connsiteY2" fmla="*/ 39803 h 117336"/>
                  <a:gd name="connsiteX3" fmla="*/ 677 w 106023"/>
                  <a:gd name="connsiteY3" fmla="*/ 45613 h 117336"/>
                  <a:gd name="connsiteX4" fmla="*/ 7631 w 106023"/>
                  <a:gd name="connsiteY4" fmla="*/ 56472 h 117336"/>
                  <a:gd name="connsiteX5" fmla="*/ 16203 w 106023"/>
                  <a:gd name="connsiteY5" fmla="*/ 54757 h 117336"/>
                  <a:gd name="connsiteX6" fmla="*/ 39730 w 106023"/>
                  <a:gd name="connsiteY6" fmla="*/ 42279 h 117336"/>
                  <a:gd name="connsiteX7" fmla="*/ 71544 w 106023"/>
                  <a:gd name="connsiteY7" fmla="*/ 117336 h 117336"/>
                  <a:gd name="connsiteX8" fmla="*/ 106024 w 106023"/>
                  <a:gd name="connsiteY8" fmla="*/ 90000 h 117336"/>
                  <a:gd name="connsiteX9" fmla="*/ 45826 w 106023"/>
                  <a:gd name="connsiteY9" fmla="*/ 37993 h 117336"/>
                  <a:gd name="connsiteX10" fmla="*/ 60590 w 106023"/>
                  <a:gd name="connsiteY10" fmla="*/ 25611 h 117336"/>
                  <a:gd name="connsiteX11" fmla="*/ 67829 w 106023"/>
                  <a:gd name="connsiteY11" fmla="*/ 17610 h 117336"/>
                  <a:gd name="connsiteX12" fmla="*/ 70305 w 106023"/>
                  <a:gd name="connsiteY12" fmla="*/ 7323 h 117336"/>
                  <a:gd name="connsiteX13" fmla="*/ 38873 w 106023"/>
                  <a:gd name="connsiteY13" fmla="*/ 9799 h 11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023" h="117336">
                    <a:moveTo>
                      <a:pt x="38873" y="9799"/>
                    </a:moveTo>
                    <a:cubicBezTo>
                      <a:pt x="31443" y="14562"/>
                      <a:pt x="24299" y="19896"/>
                      <a:pt x="17823" y="25801"/>
                    </a:cubicBezTo>
                    <a:cubicBezTo>
                      <a:pt x="13441" y="29802"/>
                      <a:pt x="7917" y="34564"/>
                      <a:pt x="4011" y="39803"/>
                    </a:cubicBezTo>
                    <a:cubicBezTo>
                      <a:pt x="2678" y="41708"/>
                      <a:pt x="1535" y="43613"/>
                      <a:pt x="677" y="45613"/>
                    </a:cubicBezTo>
                    <a:cubicBezTo>
                      <a:pt x="-1513" y="51042"/>
                      <a:pt x="1821" y="56091"/>
                      <a:pt x="7631" y="56472"/>
                    </a:cubicBezTo>
                    <a:cubicBezTo>
                      <a:pt x="10584" y="56662"/>
                      <a:pt x="13441" y="55805"/>
                      <a:pt x="16203" y="54757"/>
                    </a:cubicBezTo>
                    <a:cubicBezTo>
                      <a:pt x="24585" y="51709"/>
                      <a:pt x="32396" y="47328"/>
                      <a:pt x="39730" y="42279"/>
                    </a:cubicBezTo>
                    <a:cubicBezTo>
                      <a:pt x="50684" y="56662"/>
                      <a:pt x="68591" y="84666"/>
                      <a:pt x="71544" y="117336"/>
                    </a:cubicBezTo>
                    <a:cubicBezTo>
                      <a:pt x="71544" y="117336"/>
                      <a:pt x="88403" y="110193"/>
                      <a:pt x="106024" y="90000"/>
                    </a:cubicBezTo>
                    <a:cubicBezTo>
                      <a:pt x="106024" y="90000"/>
                      <a:pt x="79354" y="80284"/>
                      <a:pt x="45826" y="37993"/>
                    </a:cubicBezTo>
                    <a:cubicBezTo>
                      <a:pt x="50969" y="34088"/>
                      <a:pt x="55827" y="29897"/>
                      <a:pt x="60590" y="25611"/>
                    </a:cubicBezTo>
                    <a:cubicBezTo>
                      <a:pt x="63257" y="23134"/>
                      <a:pt x="65924" y="20658"/>
                      <a:pt x="67829" y="17610"/>
                    </a:cubicBezTo>
                    <a:cubicBezTo>
                      <a:pt x="69734" y="14562"/>
                      <a:pt x="70877" y="10847"/>
                      <a:pt x="70305" y="7323"/>
                    </a:cubicBezTo>
                    <a:cubicBezTo>
                      <a:pt x="67543" y="-8394"/>
                      <a:pt x="45636" y="5418"/>
                      <a:pt x="38873" y="979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74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5063489" y="1769173"/>
              <a:ext cx="271557" cy="263366"/>
              <a:chOff x="5063489" y="1769173"/>
              <a:chExt cx="271557" cy="263366"/>
            </a:xfrm>
            <a:solidFill>
              <a:srgbClr val="E54545"/>
            </a:solidFill>
          </p:grpSpPr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46D65268-6628-47C2-9DB3-1919526344C7}"/>
                  </a:ext>
                </a:extLst>
              </p:cNvPr>
              <p:cNvSpPr/>
              <p:nvPr/>
            </p:nvSpPr>
            <p:spPr>
              <a:xfrm>
                <a:off x="5063489" y="1870043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3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3"/>
                      <a:pt x="17907" y="50483"/>
                    </a:cubicBezTo>
                    <a:cubicBezTo>
                      <a:pt x="27813" y="50483"/>
                      <a:pt x="35814" y="39148"/>
                      <a:pt x="35814" y="25241"/>
                    </a:cubicBezTo>
                    <a:cubicBezTo>
                      <a:pt x="35814" y="11335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59408D1B-B2E5-40A6-8E9D-74D47995042A}"/>
                  </a:ext>
                </a:extLst>
              </p:cNvPr>
              <p:cNvSpPr/>
              <p:nvPr/>
            </p:nvSpPr>
            <p:spPr>
              <a:xfrm>
                <a:off x="5299233" y="1877663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3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3"/>
                      <a:pt x="17907" y="50483"/>
                    </a:cubicBezTo>
                    <a:cubicBezTo>
                      <a:pt x="8017" y="50483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E45DCD7A-F6A3-453D-AAB1-05B246967BA2}"/>
                  </a:ext>
                </a:extLst>
              </p:cNvPr>
              <p:cNvSpPr/>
              <p:nvPr/>
            </p:nvSpPr>
            <p:spPr>
              <a:xfrm>
                <a:off x="5245036" y="1775936"/>
                <a:ext cx="35813" cy="50482"/>
              </a:xfrm>
              <a:custGeom>
                <a:avLst/>
                <a:gdLst>
                  <a:gd name="connsiteX0" fmla="*/ 35814 w 35813"/>
                  <a:gd name="connsiteY0" fmla="*/ 25241 h 50482"/>
                  <a:gd name="connsiteX1" fmla="*/ 17907 w 35813"/>
                  <a:gd name="connsiteY1" fmla="*/ 50483 h 50482"/>
                  <a:gd name="connsiteX2" fmla="*/ 0 w 35813"/>
                  <a:gd name="connsiteY2" fmla="*/ 25241 h 50482"/>
                  <a:gd name="connsiteX3" fmla="*/ 17907 w 35813"/>
                  <a:gd name="connsiteY3" fmla="*/ 0 h 50482"/>
                  <a:gd name="connsiteX4" fmla="*/ 35814 w 35813"/>
                  <a:gd name="connsiteY4" fmla="*/ 25241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35814" y="25241"/>
                    </a:moveTo>
                    <a:cubicBezTo>
                      <a:pt x="35814" y="39182"/>
                      <a:pt x="27797" y="50483"/>
                      <a:pt x="17907" y="50483"/>
                    </a:cubicBezTo>
                    <a:cubicBezTo>
                      <a:pt x="8017" y="50483"/>
                      <a:pt x="0" y="39182"/>
                      <a:pt x="0" y="25241"/>
                    </a:cubicBezTo>
                    <a:cubicBezTo>
                      <a:pt x="0" y="11301"/>
                      <a:pt x="8017" y="0"/>
                      <a:pt x="17907" y="0"/>
                    </a:cubicBezTo>
                    <a:cubicBezTo>
                      <a:pt x="27797" y="0"/>
                      <a:pt x="35814" y="11301"/>
                      <a:pt x="35814" y="2524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07E8218E-B6AB-4949-B00C-E6110B7E1720}"/>
                  </a:ext>
                </a:extLst>
              </p:cNvPr>
              <p:cNvSpPr/>
              <p:nvPr/>
            </p:nvSpPr>
            <p:spPr>
              <a:xfrm>
                <a:off x="5232844" y="1845754"/>
                <a:ext cx="48197" cy="68198"/>
              </a:xfrm>
              <a:custGeom>
                <a:avLst/>
                <a:gdLst>
                  <a:gd name="connsiteX0" fmla="*/ 24098 w 48197"/>
                  <a:gd name="connsiteY0" fmla="*/ 0 h 68198"/>
                  <a:gd name="connsiteX1" fmla="*/ 0 w 48197"/>
                  <a:gd name="connsiteY1" fmla="*/ 34100 h 68198"/>
                  <a:gd name="connsiteX2" fmla="*/ 24098 w 48197"/>
                  <a:gd name="connsiteY2" fmla="*/ 68199 h 68198"/>
                  <a:gd name="connsiteX3" fmla="*/ 48196 w 48197"/>
                  <a:gd name="connsiteY3" fmla="*/ 34100 h 68198"/>
                  <a:gd name="connsiteX4" fmla="*/ 24098 w 48197"/>
                  <a:gd name="connsiteY4" fmla="*/ 0 h 68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97" h="68198">
                    <a:moveTo>
                      <a:pt x="24098" y="0"/>
                    </a:moveTo>
                    <a:cubicBezTo>
                      <a:pt x="10763" y="0"/>
                      <a:pt x="0" y="15240"/>
                      <a:pt x="0" y="34100"/>
                    </a:cubicBezTo>
                    <a:cubicBezTo>
                      <a:pt x="0" y="52959"/>
                      <a:pt x="10763" y="68199"/>
                      <a:pt x="24098" y="68199"/>
                    </a:cubicBezTo>
                    <a:cubicBezTo>
                      <a:pt x="37433" y="68199"/>
                      <a:pt x="48196" y="52959"/>
                      <a:pt x="48196" y="34100"/>
                    </a:cubicBezTo>
                    <a:cubicBezTo>
                      <a:pt x="48292" y="15240"/>
                      <a:pt x="37433" y="0"/>
                      <a:pt x="24098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3E2651D2-1D2D-4A06-9FE1-EA65373874F6}"/>
                  </a:ext>
                </a:extLst>
              </p:cNvPr>
              <p:cNvSpPr/>
              <p:nvPr/>
            </p:nvSpPr>
            <p:spPr>
              <a:xfrm>
                <a:off x="5092636" y="1945862"/>
                <a:ext cx="35813" cy="50482"/>
              </a:xfrm>
              <a:custGeom>
                <a:avLst/>
                <a:gdLst>
                  <a:gd name="connsiteX0" fmla="*/ 17907 w 35813"/>
                  <a:gd name="connsiteY0" fmla="*/ 0 h 50482"/>
                  <a:gd name="connsiteX1" fmla="*/ 0 w 35813"/>
                  <a:gd name="connsiteY1" fmla="*/ 25241 h 50482"/>
                  <a:gd name="connsiteX2" fmla="*/ 17907 w 35813"/>
                  <a:gd name="connsiteY2" fmla="*/ 50482 h 50482"/>
                  <a:gd name="connsiteX3" fmla="*/ 35814 w 35813"/>
                  <a:gd name="connsiteY3" fmla="*/ 25241 h 50482"/>
                  <a:gd name="connsiteX4" fmla="*/ 17907 w 35813"/>
                  <a:gd name="connsiteY4" fmla="*/ 0 h 5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13" h="50482">
                    <a:moveTo>
                      <a:pt x="17907" y="0"/>
                    </a:moveTo>
                    <a:cubicBezTo>
                      <a:pt x="8001" y="0"/>
                      <a:pt x="0" y="11335"/>
                      <a:pt x="0" y="25241"/>
                    </a:cubicBezTo>
                    <a:cubicBezTo>
                      <a:pt x="0" y="39148"/>
                      <a:pt x="8001" y="50482"/>
                      <a:pt x="17907" y="50482"/>
                    </a:cubicBezTo>
                    <a:cubicBezTo>
                      <a:pt x="27813" y="50482"/>
                      <a:pt x="35814" y="39148"/>
                      <a:pt x="35814" y="25241"/>
                    </a:cubicBezTo>
                    <a:cubicBezTo>
                      <a:pt x="35814" y="11240"/>
                      <a:pt x="27813" y="0"/>
                      <a:pt x="1790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D2901EBF-3B98-4BE9-B6B8-221734F70419}"/>
                  </a:ext>
                </a:extLst>
              </p:cNvPr>
              <p:cNvSpPr/>
              <p:nvPr/>
            </p:nvSpPr>
            <p:spPr>
              <a:xfrm>
                <a:off x="5121877" y="1811559"/>
                <a:ext cx="64579" cy="91249"/>
              </a:xfrm>
              <a:custGeom>
                <a:avLst/>
                <a:gdLst>
                  <a:gd name="connsiteX0" fmla="*/ 64579 w 64579"/>
                  <a:gd name="connsiteY0" fmla="*/ 45625 h 91249"/>
                  <a:gd name="connsiteX1" fmla="*/ 32290 w 64579"/>
                  <a:gd name="connsiteY1" fmla="*/ 91250 h 91249"/>
                  <a:gd name="connsiteX2" fmla="*/ 0 w 64579"/>
                  <a:gd name="connsiteY2" fmla="*/ 45625 h 91249"/>
                  <a:gd name="connsiteX3" fmla="*/ 32290 w 64579"/>
                  <a:gd name="connsiteY3" fmla="*/ 0 h 91249"/>
                  <a:gd name="connsiteX4" fmla="*/ 64579 w 64579"/>
                  <a:gd name="connsiteY4" fmla="*/ 45625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64579" y="45625"/>
                    </a:moveTo>
                    <a:cubicBezTo>
                      <a:pt x="64579" y="70823"/>
                      <a:pt x="50123" y="91250"/>
                      <a:pt x="32290" y="91250"/>
                    </a:cubicBezTo>
                    <a:cubicBezTo>
                      <a:pt x="14457" y="91250"/>
                      <a:pt x="0" y="70823"/>
                      <a:pt x="0" y="45625"/>
                    </a:cubicBezTo>
                    <a:cubicBezTo>
                      <a:pt x="0" y="20427"/>
                      <a:pt x="14457" y="0"/>
                      <a:pt x="32290" y="0"/>
                    </a:cubicBezTo>
                    <a:cubicBezTo>
                      <a:pt x="50123" y="0"/>
                      <a:pt x="64579" y="20427"/>
                      <a:pt x="64579" y="4562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5290762E-602D-4E97-B9AB-C9657507CE8F}"/>
                  </a:ext>
                </a:extLst>
              </p:cNvPr>
              <p:cNvSpPr/>
              <p:nvPr/>
            </p:nvSpPr>
            <p:spPr>
              <a:xfrm>
                <a:off x="5180551" y="1933289"/>
                <a:ext cx="64579" cy="91249"/>
              </a:xfrm>
              <a:custGeom>
                <a:avLst/>
                <a:gdLst>
                  <a:gd name="connsiteX0" fmla="*/ 32290 w 64579"/>
                  <a:gd name="connsiteY0" fmla="*/ 0 h 91249"/>
                  <a:gd name="connsiteX1" fmla="*/ 0 w 64579"/>
                  <a:gd name="connsiteY1" fmla="*/ 45625 h 91249"/>
                  <a:gd name="connsiteX2" fmla="*/ 32290 w 64579"/>
                  <a:gd name="connsiteY2" fmla="*/ 91249 h 91249"/>
                  <a:gd name="connsiteX3" fmla="*/ 64579 w 64579"/>
                  <a:gd name="connsiteY3" fmla="*/ 45625 h 91249"/>
                  <a:gd name="connsiteX4" fmla="*/ 32290 w 64579"/>
                  <a:gd name="connsiteY4" fmla="*/ 0 h 91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79" h="91249">
                    <a:moveTo>
                      <a:pt x="32290" y="0"/>
                    </a:moveTo>
                    <a:cubicBezTo>
                      <a:pt x="14478" y="0"/>
                      <a:pt x="0" y="20479"/>
                      <a:pt x="0" y="45625"/>
                    </a:cubicBezTo>
                    <a:cubicBezTo>
                      <a:pt x="0" y="70866"/>
                      <a:pt x="14478" y="91249"/>
                      <a:pt x="32290" y="91249"/>
                    </a:cubicBezTo>
                    <a:cubicBezTo>
                      <a:pt x="50101" y="91249"/>
                      <a:pt x="64579" y="70771"/>
                      <a:pt x="64579" y="45625"/>
                    </a:cubicBezTo>
                    <a:cubicBezTo>
                      <a:pt x="64579" y="20479"/>
                      <a:pt x="50101" y="0"/>
                      <a:pt x="32290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781F7C7F-B6CF-4681-9DBD-35AF725339F4}"/>
                  </a:ext>
                </a:extLst>
              </p:cNvPr>
              <p:cNvSpPr/>
              <p:nvPr/>
            </p:nvSpPr>
            <p:spPr>
              <a:xfrm>
                <a:off x="5141403" y="1930241"/>
                <a:ext cx="18669" cy="26479"/>
              </a:xfrm>
              <a:custGeom>
                <a:avLst/>
                <a:gdLst>
                  <a:gd name="connsiteX0" fmla="*/ 18669 w 18669"/>
                  <a:gd name="connsiteY0" fmla="*/ 13240 h 26479"/>
                  <a:gd name="connsiteX1" fmla="*/ 9334 w 18669"/>
                  <a:gd name="connsiteY1" fmla="*/ 0 h 26479"/>
                  <a:gd name="connsiteX2" fmla="*/ 0 w 18669"/>
                  <a:gd name="connsiteY2" fmla="*/ 13240 h 26479"/>
                  <a:gd name="connsiteX3" fmla="*/ 9334 w 18669"/>
                  <a:gd name="connsiteY3" fmla="*/ 26479 h 26479"/>
                  <a:gd name="connsiteX4" fmla="*/ 18669 w 18669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18669" y="13240"/>
                    </a:move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4" y="26479"/>
                    </a:cubicBezTo>
                    <a:cubicBezTo>
                      <a:pt x="14478" y="26384"/>
                      <a:pt x="18669" y="20479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52C87E86-7B58-48C8-9994-E427A3133DE7}"/>
                  </a:ext>
                </a:extLst>
              </p:cNvPr>
              <p:cNvSpPr/>
              <p:nvPr/>
            </p:nvSpPr>
            <p:spPr>
              <a:xfrm>
                <a:off x="5256942" y="1935575"/>
                <a:ext cx="18668" cy="26479"/>
              </a:xfrm>
              <a:custGeom>
                <a:avLst/>
                <a:gdLst>
                  <a:gd name="connsiteX0" fmla="*/ 9334 w 18668"/>
                  <a:gd name="connsiteY0" fmla="*/ 0 h 26479"/>
                  <a:gd name="connsiteX1" fmla="*/ 0 w 18668"/>
                  <a:gd name="connsiteY1" fmla="*/ 13240 h 26479"/>
                  <a:gd name="connsiteX2" fmla="*/ 9334 w 18668"/>
                  <a:gd name="connsiteY2" fmla="*/ 26480 h 26479"/>
                  <a:gd name="connsiteX3" fmla="*/ 18669 w 18668"/>
                  <a:gd name="connsiteY3" fmla="*/ 13240 h 26479"/>
                  <a:gd name="connsiteX4" fmla="*/ 9334 w 18668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0"/>
                    </a:moveTo>
                    <a:cubicBezTo>
                      <a:pt x="4191" y="0"/>
                      <a:pt x="0" y="5906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6"/>
                      <a:pt x="14573" y="0"/>
                      <a:pt x="9334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8E808231-C73F-42CC-8D8D-15FFEE3D0DD0}"/>
                  </a:ext>
                </a:extLst>
              </p:cNvPr>
              <p:cNvSpPr/>
              <p:nvPr/>
            </p:nvSpPr>
            <p:spPr>
              <a:xfrm>
                <a:off x="5309234" y="1817274"/>
                <a:ext cx="18669" cy="26479"/>
              </a:xfrm>
              <a:custGeom>
                <a:avLst/>
                <a:gdLst>
                  <a:gd name="connsiteX0" fmla="*/ 9335 w 18669"/>
                  <a:gd name="connsiteY0" fmla="*/ 26479 h 26479"/>
                  <a:gd name="connsiteX1" fmla="*/ 18669 w 18669"/>
                  <a:gd name="connsiteY1" fmla="*/ 13240 h 26479"/>
                  <a:gd name="connsiteX2" fmla="*/ 9335 w 18669"/>
                  <a:gd name="connsiteY2" fmla="*/ 0 h 26479"/>
                  <a:gd name="connsiteX3" fmla="*/ 0 w 18669"/>
                  <a:gd name="connsiteY3" fmla="*/ 13240 h 26479"/>
                  <a:gd name="connsiteX4" fmla="*/ 9335 w 18669"/>
                  <a:gd name="connsiteY4" fmla="*/ 26479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26479"/>
                    </a:move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836B8104-D68A-4322-9467-63DCE768A600}"/>
                  </a:ext>
                </a:extLst>
              </p:cNvPr>
              <p:cNvSpPr/>
              <p:nvPr/>
            </p:nvSpPr>
            <p:spPr>
              <a:xfrm>
                <a:off x="5150738" y="2006060"/>
                <a:ext cx="18669" cy="26479"/>
              </a:xfrm>
              <a:custGeom>
                <a:avLst/>
                <a:gdLst>
                  <a:gd name="connsiteX0" fmla="*/ 9335 w 18669"/>
                  <a:gd name="connsiteY0" fmla="*/ 0 h 26479"/>
                  <a:gd name="connsiteX1" fmla="*/ 0 w 18669"/>
                  <a:gd name="connsiteY1" fmla="*/ 13240 h 26479"/>
                  <a:gd name="connsiteX2" fmla="*/ 9335 w 18669"/>
                  <a:gd name="connsiteY2" fmla="*/ 26479 h 26479"/>
                  <a:gd name="connsiteX3" fmla="*/ 18669 w 18669"/>
                  <a:gd name="connsiteY3" fmla="*/ 13240 h 26479"/>
                  <a:gd name="connsiteX4" fmla="*/ 9335 w 18669"/>
                  <a:gd name="connsiteY4" fmla="*/ 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9" h="26479">
                    <a:moveTo>
                      <a:pt x="9335" y="0"/>
                    </a:move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79"/>
                      <a:pt x="9335" y="26479"/>
                    </a:cubicBezTo>
                    <a:cubicBezTo>
                      <a:pt x="14478" y="26479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5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BAF97A0C-70C4-4662-AC1A-67CB1AD5FBE5}"/>
                  </a:ext>
                </a:extLst>
              </p:cNvPr>
              <p:cNvSpPr/>
              <p:nvPr/>
            </p:nvSpPr>
            <p:spPr>
              <a:xfrm>
                <a:off x="5181313" y="1769173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4 w 18668"/>
                  <a:gd name="connsiteY1" fmla="*/ 26479 h 26479"/>
                  <a:gd name="connsiteX2" fmla="*/ 0 w 18668"/>
                  <a:gd name="connsiteY2" fmla="*/ 13240 h 26479"/>
                  <a:gd name="connsiteX3" fmla="*/ 9334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4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4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4D3FEAD9-3DBB-4D0B-879E-41CAB1E70ADC}"/>
                  </a:ext>
                </a:extLst>
              </p:cNvPr>
              <p:cNvSpPr/>
              <p:nvPr/>
            </p:nvSpPr>
            <p:spPr>
              <a:xfrm>
                <a:off x="5203507" y="1843944"/>
                <a:ext cx="18668" cy="26479"/>
              </a:xfrm>
              <a:custGeom>
                <a:avLst/>
                <a:gdLst>
                  <a:gd name="connsiteX0" fmla="*/ 9334 w 18668"/>
                  <a:gd name="connsiteY0" fmla="*/ 26480 h 26479"/>
                  <a:gd name="connsiteX1" fmla="*/ 18669 w 18668"/>
                  <a:gd name="connsiteY1" fmla="*/ 13240 h 26479"/>
                  <a:gd name="connsiteX2" fmla="*/ 9334 w 18668"/>
                  <a:gd name="connsiteY2" fmla="*/ 0 h 26479"/>
                  <a:gd name="connsiteX3" fmla="*/ 0 w 18668"/>
                  <a:gd name="connsiteY3" fmla="*/ 13240 h 26479"/>
                  <a:gd name="connsiteX4" fmla="*/ 9334 w 18668"/>
                  <a:gd name="connsiteY4" fmla="*/ 2648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9334" y="26480"/>
                    </a:moveTo>
                    <a:cubicBezTo>
                      <a:pt x="14478" y="26480"/>
                      <a:pt x="18669" y="20574"/>
                      <a:pt x="18669" y="13240"/>
                    </a:cubicBezTo>
                    <a:cubicBezTo>
                      <a:pt x="18669" y="5905"/>
                      <a:pt x="14478" y="0"/>
                      <a:pt x="9334" y="0"/>
                    </a:cubicBezTo>
                    <a:cubicBezTo>
                      <a:pt x="4191" y="0"/>
                      <a:pt x="0" y="5905"/>
                      <a:pt x="0" y="13240"/>
                    </a:cubicBezTo>
                    <a:cubicBezTo>
                      <a:pt x="0" y="20574"/>
                      <a:pt x="4191" y="26480"/>
                      <a:pt x="9334" y="2648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5DB01AA0-55D0-46D3-8B53-A38AD54969A4}"/>
                  </a:ext>
                </a:extLst>
              </p:cNvPr>
              <p:cNvSpPr/>
              <p:nvPr/>
            </p:nvSpPr>
            <p:spPr>
              <a:xfrm>
                <a:off x="5087302" y="1805940"/>
                <a:ext cx="18668" cy="26479"/>
              </a:xfrm>
              <a:custGeom>
                <a:avLst/>
                <a:gdLst>
                  <a:gd name="connsiteX0" fmla="*/ 18669 w 18668"/>
                  <a:gd name="connsiteY0" fmla="*/ 13240 h 26479"/>
                  <a:gd name="connsiteX1" fmla="*/ 9335 w 18668"/>
                  <a:gd name="connsiteY1" fmla="*/ 26479 h 26479"/>
                  <a:gd name="connsiteX2" fmla="*/ 0 w 18668"/>
                  <a:gd name="connsiteY2" fmla="*/ 13240 h 26479"/>
                  <a:gd name="connsiteX3" fmla="*/ 9335 w 18668"/>
                  <a:gd name="connsiteY3" fmla="*/ 0 h 26479"/>
                  <a:gd name="connsiteX4" fmla="*/ 18669 w 18668"/>
                  <a:gd name="connsiteY4" fmla="*/ 13240 h 2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6479">
                    <a:moveTo>
                      <a:pt x="18669" y="13240"/>
                    </a:moveTo>
                    <a:cubicBezTo>
                      <a:pt x="18669" y="20552"/>
                      <a:pt x="14490" y="26479"/>
                      <a:pt x="9335" y="26479"/>
                    </a:cubicBezTo>
                    <a:cubicBezTo>
                      <a:pt x="4179" y="26479"/>
                      <a:pt x="0" y="20552"/>
                      <a:pt x="0" y="13240"/>
                    </a:cubicBezTo>
                    <a:cubicBezTo>
                      <a:pt x="0" y="5928"/>
                      <a:pt x="4179" y="0"/>
                      <a:pt x="9335" y="0"/>
                    </a:cubicBezTo>
                    <a:cubicBezTo>
                      <a:pt x="14490" y="0"/>
                      <a:pt x="18669" y="5928"/>
                      <a:pt x="18669" y="1324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8D0F64D-848F-4AA9-B00D-7A6317A5CC79}"/>
                </a:ext>
              </a:extLst>
            </p:cNvPr>
            <p:cNvSpPr/>
            <p:nvPr/>
          </p:nvSpPr>
          <p:spPr>
            <a:xfrm>
              <a:off x="5058631" y="1847754"/>
              <a:ext cx="305583" cy="216022"/>
            </a:xfrm>
            <a:custGeom>
              <a:avLst/>
              <a:gdLst>
                <a:gd name="connsiteX0" fmla="*/ 193358 w 305583"/>
                <a:gd name="connsiteY0" fmla="*/ 210026 h 216022"/>
                <a:gd name="connsiteX1" fmla="*/ 61055 w 305583"/>
                <a:gd name="connsiteY1" fmla="*/ 191643 h 216022"/>
                <a:gd name="connsiteX2" fmla="*/ 0 w 305583"/>
                <a:gd name="connsiteY2" fmla="*/ 128683 h 216022"/>
                <a:gd name="connsiteX3" fmla="*/ 95 w 305583"/>
                <a:gd name="connsiteY3" fmla="*/ 128683 h 216022"/>
                <a:gd name="connsiteX4" fmla="*/ 56960 w 305583"/>
                <a:gd name="connsiteY4" fmla="*/ 160496 h 216022"/>
                <a:gd name="connsiteX5" fmla="*/ 93631 w 305583"/>
                <a:gd name="connsiteY5" fmla="*/ 168116 h 216022"/>
                <a:gd name="connsiteX6" fmla="*/ 250031 w 305583"/>
                <a:gd name="connsiteY6" fmla="*/ 104394 h 216022"/>
                <a:gd name="connsiteX7" fmla="*/ 301657 w 305583"/>
                <a:gd name="connsiteY7" fmla="*/ 0 h 216022"/>
                <a:gd name="connsiteX8" fmla="*/ 193358 w 305583"/>
                <a:gd name="connsiteY8" fmla="*/ 210026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583" h="216022">
                  <a:moveTo>
                    <a:pt x="193358" y="210026"/>
                  </a:moveTo>
                  <a:cubicBezTo>
                    <a:pt x="149162" y="222694"/>
                    <a:pt x="100489" y="214693"/>
                    <a:pt x="61055" y="191643"/>
                  </a:cubicBezTo>
                  <a:cubicBezTo>
                    <a:pt x="35433" y="176689"/>
                    <a:pt x="14478" y="154496"/>
                    <a:pt x="0" y="128683"/>
                  </a:cubicBezTo>
                  <a:cubicBezTo>
                    <a:pt x="0" y="128683"/>
                    <a:pt x="0" y="128683"/>
                    <a:pt x="95" y="128683"/>
                  </a:cubicBezTo>
                  <a:cubicBezTo>
                    <a:pt x="16764" y="142780"/>
                    <a:pt x="36195" y="153638"/>
                    <a:pt x="56960" y="160496"/>
                  </a:cubicBezTo>
                  <a:cubicBezTo>
                    <a:pt x="68866" y="164402"/>
                    <a:pt x="81153" y="166973"/>
                    <a:pt x="93631" y="168116"/>
                  </a:cubicBezTo>
                  <a:cubicBezTo>
                    <a:pt x="151733" y="173355"/>
                    <a:pt x="210884" y="147733"/>
                    <a:pt x="250031" y="104394"/>
                  </a:cubicBezTo>
                  <a:cubicBezTo>
                    <a:pt x="276416" y="75248"/>
                    <a:pt x="293751" y="38576"/>
                    <a:pt x="301657" y="0"/>
                  </a:cubicBezTo>
                  <a:cubicBezTo>
                    <a:pt x="318992" y="82867"/>
                    <a:pt x="278225" y="185738"/>
                    <a:pt x="193358" y="210026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26521209-951C-4FB3-97CB-CB8DC5ECBCEF}"/>
                </a:ext>
              </a:extLst>
            </p:cNvPr>
            <p:cNvSpPr/>
            <p:nvPr/>
          </p:nvSpPr>
          <p:spPr>
            <a:xfrm>
              <a:off x="5080149" y="1752304"/>
              <a:ext cx="142312" cy="154685"/>
            </a:xfrm>
            <a:custGeom>
              <a:avLst/>
              <a:gdLst>
                <a:gd name="connsiteX0" fmla="*/ 68303 w 142312"/>
                <a:gd name="connsiteY0" fmla="*/ 9820 h 154685"/>
                <a:gd name="connsiteX1" fmla="*/ 39442 w 142312"/>
                <a:gd name="connsiteY1" fmla="*/ 34966 h 154685"/>
                <a:gd name="connsiteX2" fmla="*/ 6295 w 142312"/>
                <a:gd name="connsiteY2" fmla="*/ 89545 h 154685"/>
                <a:gd name="connsiteX3" fmla="*/ 199 w 142312"/>
                <a:gd name="connsiteY3" fmla="*/ 119929 h 154685"/>
                <a:gd name="connsiteX4" fmla="*/ 18392 w 142312"/>
                <a:gd name="connsiteY4" fmla="*/ 149076 h 154685"/>
                <a:gd name="connsiteX5" fmla="*/ 52587 w 142312"/>
                <a:gd name="connsiteY5" fmla="*/ 152124 h 154685"/>
                <a:gd name="connsiteX6" fmla="*/ 98021 w 142312"/>
                <a:gd name="connsiteY6" fmla="*/ 113071 h 154685"/>
                <a:gd name="connsiteX7" fmla="*/ 137359 w 142312"/>
                <a:gd name="connsiteY7" fmla="*/ 86211 h 154685"/>
                <a:gd name="connsiteX8" fmla="*/ 141169 w 142312"/>
                <a:gd name="connsiteY8" fmla="*/ 49635 h 154685"/>
                <a:gd name="connsiteX9" fmla="*/ 133168 w 142312"/>
                <a:gd name="connsiteY9" fmla="*/ 17059 h 154685"/>
                <a:gd name="connsiteX10" fmla="*/ 68303 w 142312"/>
                <a:gd name="connsiteY10" fmla="*/ 9820 h 15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312" h="154685">
                  <a:moveTo>
                    <a:pt x="68303" y="9820"/>
                  </a:moveTo>
                  <a:cubicBezTo>
                    <a:pt x="57159" y="16107"/>
                    <a:pt x="47824" y="25156"/>
                    <a:pt x="39442" y="34966"/>
                  </a:cubicBezTo>
                  <a:cubicBezTo>
                    <a:pt x="25536" y="51254"/>
                    <a:pt x="14296" y="69733"/>
                    <a:pt x="6295" y="89545"/>
                  </a:cubicBezTo>
                  <a:cubicBezTo>
                    <a:pt x="2390" y="99260"/>
                    <a:pt x="-848" y="109547"/>
                    <a:pt x="199" y="119929"/>
                  </a:cubicBezTo>
                  <a:cubicBezTo>
                    <a:pt x="1342" y="131740"/>
                    <a:pt x="8296" y="142789"/>
                    <a:pt x="18392" y="149076"/>
                  </a:cubicBezTo>
                  <a:cubicBezTo>
                    <a:pt x="28489" y="155267"/>
                    <a:pt x="41538" y="156410"/>
                    <a:pt x="52587" y="152124"/>
                  </a:cubicBezTo>
                  <a:cubicBezTo>
                    <a:pt x="71351" y="144790"/>
                    <a:pt x="81448" y="124501"/>
                    <a:pt x="98021" y="113071"/>
                  </a:cubicBezTo>
                  <a:cubicBezTo>
                    <a:pt x="111261" y="103927"/>
                    <a:pt x="128977" y="99927"/>
                    <a:pt x="137359" y="86211"/>
                  </a:cubicBezTo>
                  <a:cubicBezTo>
                    <a:pt x="143836" y="75543"/>
                    <a:pt x="142598" y="62113"/>
                    <a:pt x="141169" y="49635"/>
                  </a:cubicBezTo>
                  <a:cubicBezTo>
                    <a:pt x="139836" y="38491"/>
                    <a:pt x="138502" y="26965"/>
                    <a:pt x="133168" y="17059"/>
                  </a:cubicBezTo>
                  <a:cubicBezTo>
                    <a:pt x="120214" y="-7134"/>
                    <a:pt x="88782" y="-1800"/>
                    <a:pt x="68303" y="982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91" name="Graphic 25">
            <a:extLst>
              <a:ext uri="{FF2B5EF4-FFF2-40B4-BE49-F238E27FC236}">
                <a16:creationId xmlns:a16="http://schemas.microsoft.com/office/drawing/2014/main" id="{C24558D4-3BF0-409D-925D-6C278822BE06}"/>
              </a:ext>
            </a:extLst>
          </p:cNvPr>
          <p:cNvGrpSpPr/>
          <p:nvPr/>
        </p:nvGrpSpPr>
        <p:grpSpPr>
          <a:xfrm>
            <a:off x="5572648" y="893607"/>
            <a:ext cx="348300" cy="344238"/>
            <a:chOff x="3838507" y="4724337"/>
            <a:chExt cx="348300" cy="344238"/>
          </a:xfrm>
        </p:grpSpPr>
        <p:grpSp>
          <p:nvGrpSpPr>
            <p:cNvPr id="392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3838507" y="4724337"/>
              <a:ext cx="348300" cy="344238"/>
              <a:chOff x="3838507" y="4724337"/>
              <a:chExt cx="348300" cy="344238"/>
            </a:xfrm>
            <a:solidFill>
              <a:srgbClr val="E54545"/>
            </a:solidFill>
          </p:grpSpPr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24976548-F8C0-4291-864B-3101051026D4}"/>
                  </a:ext>
                </a:extLst>
              </p:cNvPr>
              <p:cNvSpPr/>
              <p:nvPr/>
            </p:nvSpPr>
            <p:spPr>
              <a:xfrm>
                <a:off x="3897679" y="4789363"/>
                <a:ext cx="226735" cy="233034"/>
              </a:xfrm>
              <a:custGeom>
                <a:avLst/>
                <a:gdLst>
                  <a:gd name="connsiteX0" fmla="*/ 149206 w 226735"/>
                  <a:gd name="connsiteY0" fmla="*/ 228883 h 233034"/>
                  <a:gd name="connsiteX1" fmla="*/ 57671 w 226735"/>
                  <a:gd name="connsiteY1" fmla="*/ 216214 h 233034"/>
                  <a:gd name="connsiteX2" fmla="*/ 15475 w 226735"/>
                  <a:gd name="connsiteY2" fmla="*/ 172685 h 233034"/>
                  <a:gd name="connsiteX3" fmla="*/ 1283 w 226735"/>
                  <a:gd name="connsiteY3" fmla="*/ 97723 h 233034"/>
                  <a:gd name="connsiteX4" fmla="*/ 20524 w 226735"/>
                  <a:gd name="connsiteY4" fmla="*/ 50384 h 233034"/>
                  <a:gd name="connsiteX5" fmla="*/ 56052 w 226735"/>
                  <a:gd name="connsiteY5" fmla="*/ 17237 h 233034"/>
                  <a:gd name="connsiteX6" fmla="*/ 217977 w 226735"/>
                  <a:gd name="connsiteY6" fmla="*/ 64005 h 233034"/>
                  <a:gd name="connsiteX7" fmla="*/ 223978 w 226735"/>
                  <a:gd name="connsiteY7" fmla="*/ 83722 h 233034"/>
                  <a:gd name="connsiteX8" fmla="*/ 149206 w 226735"/>
                  <a:gd name="connsiteY8" fmla="*/ 228883 h 233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735" h="233034">
                    <a:moveTo>
                      <a:pt x="149206" y="228883"/>
                    </a:moveTo>
                    <a:cubicBezTo>
                      <a:pt x="118631" y="237646"/>
                      <a:pt x="85008" y="232121"/>
                      <a:pt x="57671" y="216214"/>
                    </a:cubicBezTo>
                    <a:cubicBezTo>
                      <a:pt x="39955" y="205928"/>
                      <a:pt x="25477" y="190592"/>
                      <a:pt x="15475" y="172685"/>
                    </a:cubicBezTo>
                    <a:cubicBezTo>
                      <a:pt x="2807" y="150111"/>
                      <a:pt x="-2717" y="123346"/>
                      <a:pt x="1283" y="97723"/>
                    </a:cubicBezTo>
                    <a:cubicBezTo>
                      <a:pt x="3950" y="80674"/>
                      <a:pt x="10713" y="64481"/>
                      <a:pt x="20524" y="50384"/>
                    </a:cubicBezTo>
                    <a:cubicBezTo>
                      <a:pt x="29858" y="36954"/>
                      <a:pt x="42145" y="25714"/>
                      <a:pt x="56052" y="17237"/>
                    </a:cubicBezTo>
                    <a:cubicBezTo>
                      <a:pt x="112440" y="-16862"/>
                      <a:pt x="191688" y="92"/>
                      <a:pt x="217977" y="64005"/>
                    </a:cubicBezTo>
                    <a:cubicBezTo>
                      <a:pt x="220549" y="70292"/>
                      <a:pt x="222549" y="76959"/>
                      <a:pt x="223978" y="83722"/>
                    </a:cubicBezTo>
                    <a:cubicBezTo>
                      <a:pt x="236074" y="140872"/>
                      <a:pt x="207880" y="212023"/>
                      <a:pt x="149206" y="22888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9ED99145-ABBC-4AD2-A618-C4359AFD87DD}"/>
                  </a:ext>
                </a:extLst>
              </p:cNvPr>
              <p:cNvSpPr/>
              <p:nvPr/>
            </p:nvSpPr>
            <p:spPr>
              <a:xfrm>
                <a:off x="4007071" y="4724337"/>
                <a:ext cx="59308" cy="76357"/>
              </a:xfrm>
              <a:custGeom>
                <a:avLst/>
                <a:gdLst>
                  <a:gd name="connsiteX0" fmla="*/ 42291 w 59308"/>
                  <a:gd name="connsiteY0" fmla="*/ 5110 h 76357"/>
                  <a:gd name="connsiteX1" fmla="*/ 24384 w 59308"/>
                  <a:gd name="connsiteY1" fmla="*/ 1110 h 76357"/>
                  <a:gd name="connsiteX2" fmla="*/ 10858 w 59308"/>
                  <a:gd name="connsiteY2" fmla="*/ 62 h 76357"/>
                  <a:gd name="connsiteX3" fmla="*/ 6382 w 59308"/>
                  <a:gd name="connsiteY3" fmla="*/ 919 h 76357"/>
                  <a:gd name="connsiteX4" fmla="*/ 3715 w 59308"/>
                  <a:gd name="connsiteY4" fmla="*/ 9397 h 76357"/>
                  <a:gd name="connsiteX5" fmla="*/ 8382 w 59308"/>
                  <a:gd name="connsiteY5" fmla="*/ 13111 h 76357"/>
                  <a:gd name="connsiteX6" fmla="*/ 25432 w 59308"/>
                  <a:gd name="connsiteY6" fmla="*/ 20065 h 76357"/>
                  <a:gd name="connsiteX7" fmla="*/ 0 w 59308"/>
                  <a:gd name="connsiteY7" fmla="*/ 70357 h 76357"/>
                  <a:gd name="connsiteX8" fmla="*/ 29813 w 59308"/>
                  <a:gd name="connsiteY8" fmla="*/ 76357 h 76357"/>
                  <a:gd name="connsiteX9" fmla="*/ 30385 w 59308"/>
                  <a:gd name="connsiteY9" fmla="*/ 21303 h 76357"/>
                  <a:gd name="connsiteX10" fmla="*/ 43529 w 59308"/>
                  <a:gd name="connsiteY10" fmla="*/ 23589 h 76357"/>
                  <a:gd name="connsiteX11" fmla="*/ 51054 w 59308"/>
                  <a:gd name="connsiteY11" fmla="*/ 23875 h 76357"/>
                  <a:gd name="connsiteX12" fmla="*/ 57626 w 59308"/>
                  <a:gd name="connsiteY12" fmla="*/ 20541 h 76357"/>
                  <a:gd name="connsiteX13" fmla="*/ 42291 w 59308"/>
                  <a:gd name="connsiteY13" fmla="*/ 5110 h 76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08" h="76357">
                    <a:moveTo>
                      <a:pt x="42291" y="5110"/>
                    </a:moveTo>
                    <a:cubicBezTo>
                      <a:pt x="36481" y="3301"/>
                      <a:pt x="30480" y="1967"/>
                      <a:pt x="24384" y="1110"/>
                    </a:cubicBezTo>
                    <a:cubicBezTo>
                      <a:pt x="20383" y="538"/>
                      <a:pt x="15335" y="-224"/>
                      <a:pt x="10858" y="62"/>
                    </a:cubicBezTo>
                    <a:cubicBezTo>
                      <a:pt x="9239" y="157"/>
                      <a:pt x="7715" y="443"/>
                      <a:pt x="6382" y="919"/>
                    </a:cubicBezTo>
                    <a:cubicBezTo>
                      <a:pt x="2572" y="2158"/>
                      <a:pt x="1333" y="6158"/>
                      <a:pt x="3715" y="9397"/>
                    </a:cubicBezTo>
                    <a:cubicBezTo>
                      <a:pt x="4953" y="11016"/>
                      <a:pt x="6667" y="12159"/>
                      <a:pt x="8382" y="13111"/>
                    </a:cubicBezTo>
                    <a:cubicBezTo>
                      <a:pt x="13716" y="16159"/>
                      <a:pt x="19526" y="18350"/>
                      <a:pt x="25432" y="20065"/>
                    </a:cubicBezTo>
                    <a:cubicBezTo>
                      <a:pt x="22765" y="32257"/>
                      <a:pt x="15907" y="54164"/>
                      <a:pt x="0" y="70357"/>
                    </a:cubicBezTo>
                    <a:cubicBezTo>
                      <a:pt x="0" y="70357"/>
                      <a:pt x="11240" y="76072"/>
                      <a:pt x="29813" y="76357"/>
                    </a:cubicBezTo>
                    <a:cubicBezTo>
                      <a:pt x="29813" y="76357"/>
                      <a:pt x="23051" y="57974"/>
                      <a:pt x="30385" y="21303"/>
                    </a:cubicBezTo>
                    <a:cubicBezTo>
                      <a:pt x="34671" y="22255"/>
                      <a:pt x="39148" y="23017"/>
                      <a:pt x="43529" y="23589"/>
                    </a:cubicBezTo>
                    <a:cubicBezTo>
                      <a:pt x="46006" y="23875"/>
                      <a:pt x="48578" y="24160"/>
                      <a:pt x="51054" y="23875"/>
                    </a:cubicBezTo>
                    <a:cubicBezTo>
                      <a:pt x="53530" y="23493"/>
                      <a:pt x="56007" y="22446"/>
                      <a:pt x="57626" y="20541"/>
                    </a:cubicBezTo>
                    <a:cubicBezTo>
                      <a:pt x="64675" y="12254"/>
                      <a:pt x="47625" y="6730"/>
                      <a:pt x="42291" y="511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243D1FD6-D46E-4606-B213-48F9A02EDA87}"/>
                  </a:ext>
                </a:extLst>
              </p:cNvPr>
              <p:cNvSpPr/>
              <p:nvPr/>
            </p:nvSpPr>
            <p:spPr>
              <a:xfrm>
                <a:off x="4043457" y="4758366"/>
                <a:ext cx="45778" cy="54710"/>
              </a:xfrm>
              <a:custGeom>
                <a:avLst/>
                <a:gdLst>
                  <a:gd name="connsiteX0" fmla="*/ 35052 w 45778"/>
                  <a:gd name="connsiteY0" fmla="*/ 6229 h 54710"/>
                  <a:gd name="connsiteX1" fmla="*/ 22955 w 45778"/>
                  <a:gd name="connsiteY1" fmla="*/ 1942 h 54710"/>
                  <a:gd name="connsiteX2" fmla="*/ 13621 w 45778"/>
                  <a:gd name="connsiteY2" fmla="*/ 37 h 54710"/>
                  <a:gd name="connsiteX3" fmla="*/ 10382 w 45778"/>
                  <a:gd name="connsiteY3" fmla="*/ 228 h 54710"/>
                  <a:gd name="connsiteX4" fmla="*/ 7810 w 45778"/>
                  <a:gd name="connsiteY4" fmla="*/ 5943 h 54710"/>
                  <a:gd name="connsiteX5" fmla="*/ 10763 w 45778"/>
                  <a:gd name="connsiteY5" fmla="*/ 8991 h 54710"/>
                  <a:gd name="connsiteX6" fmla="*/ 22003 w 45778"/>
                  <a:gd name="connsiteY6" fmla="*/ 15277 h 54710"/>
                  <a:gd name="connsiteX7" fmla="*/ 0 w 45778"/>
                  <a:gd name="connsiteY7" fmla="*/ 47948 h 54710"/>
                  <a:gd name="connsiteX8" fmla="*/ 20193 w 45778"/>
                  <a:gd name="connsiteY8" fmla="*/ 54711 h 54710"/>
                  <a:gd name="connsiteX9" fmla="*/ 25336 w 45778"/>
                  <a:gd name="connsiteY9" fmla="*/ 16611 h 54710"/>
                  <a:gd name="connsiteX10" fmla="*/ 34195 w 45778"/>
                  <a:gd name="connsiteY10" fmla="*/ 19278 h 54710"/>
                  <a:gd name="connsiteX11" fmla="*/ 39338 w 45778"/>
                  <a:gd name="connsiteY11" fmla="*/ 20135 h 54710"/>
                  <a:gd name="connsiteX12" fmla="*/ 44196 w 45778"/>
                  <a:gd name="connsiteY12" fmla="*/ 18421 h 54710"/>
                  <a:gd name="connsiteX13" fmla="*/ 35052 w 45778"/>
                  <a:gd name="connsiteY13" fmla="*/ 6229 h 5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778" h="54710">
                    <a:moveTo>
                      <a:pt x="35052" y="6229"/>
                    </a:moveTo>
                    <a:cubicBezTo>
                      <a:pt x="31147" y="4514"/>
                      <a:pt x="27146" y="2990"/>
                      <a:pt x="22955" y="1942"/>
                    </a:cubicBezTo>
                    <a:cubicBezTo>
                      <a:pt x="20193" y="1180"/>
                      <a:pt x="16764" y="228"/>
                      <a:pt x="13621" y="37"/>
                    </a:cubicBezTo>
                    <a:cubicBezTo>
                      <a:pt x="12478" y="-58"/>
                      <a:pt x="11430" y="37"/>
                      <a:pt x="10382" y="228"/>
                    </a:cubicBezTo>
                    <a:cubicBezTo>
                      <a:pt x="7620" y="799"/>
                      <a:pt x="6477" y="3466"/>
                      <a:pt x="7810" y="5943"/>
                    </a:cubicBezTo>
                    <a:cubicBezTo>
                      <a:pt x="8477" y="7181"/>
                      <a:pt x="9620" y="8134"/>
                      <a:pt x="10763" y="8991"/>
                    </a:cubicBezTo>
                    <a:cubicBezTo>
                      <a:pt x="14192" y="11563"/>
                      <a:pt x="18002" y="13563"/>
                      <a:pt x="22003" y="15277"/>
                    </a:cubicBezTo>
                    <a:cubicBezTo>
                      <a:pt x="19050" y="23469"/>
                      <a:pt x="12478" y="38137"/>
                      <a:pt x="0" y="47948"/>
                    </a:cubicBezTo>
                    <a:cubicBezTo>
                      <a:pt x="0" y="47948"/>
                      <a:pt x="7334" y="52901"/>
                      <a:pt x="20193" y="54711"/>
                    </a:cubicBezTo>
                    <a:cubicBezTo>
                      <a:pt x="20193" y="54711"/>
                      <a:pt x="17050" y="41376"/>
                      <a:pt x="25336" y="16611"/>
                    </a:cubicBezTo>
                    <a:cubicBezTo>
                      <a:pt x="28289" y="17659"/>
                      <a:pt x="31242" y="18516"/>
                      <a:pt x="34195" y="19278"/>
                    </a:cubicBezTo>
                    <a:cubicBezTo>
                      <a:pt x="35909" y="19754"/>
                      <a:pt x="37624" y="20135"/>
                      <a:pt x="39338" y="20135"/>
                    </a:cubicBezTo>
                    <a:cubicBezTo>
                      <a:pt x="41053" y="20135"/>
                      <a:pt x="42863" y="19564"/>
                      <a:pt x="44196" y="18421"/>
                    </a:cubicBezTo>
                    <a:cubicBezTo>
                      <a:pt x="49911" y="13087"/>
                      <a:pt x="38576" y="7848"/>
                      <a:pt x="35052" y="622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3BD9CD59-6BA3-4094-9265-B26845362F76}"/>
                  </a:ext>
                </a:extLst>
              </p:cNvPr>
              <p:cNvSpPr/>
              <p:nvPr/>
            </p:nvSpPr>
            <p:spPr>
              <a:xfrm>
                <a:off x="4107846" y="4849352"/>
                <a:ext cx="55456" cy="41735"/>
              </a:xfrm>
              <a:custGeom>
                <a:avLst/>
                <a:gdLst>
                  <a:gd name="connsiteX0" fmla="*/ 54293 w 55456"/>
                  <a:gd name="connsiteY0" fmla="*/ 24305 h 41735"/>
                  <a:gd name="connsiteX1" fmla="*/ 50482 w 55456"/>
                  <a:gd name="connsiteY1" fmla="*/ 12113 h 41735"/>
                  <a:gd name="connsiteX2" fmla="*/ 46387 w 55456"/>
                  <a:gd name="connsiteY2" fmla="*/ 3540 h 41735"/>
                  <a:gd name="connsiteX3" fmla="*/ 44291 w 55456"/>
                  <a:gd name="connsiteY3" fmla="*/ 1064 h 41735"/>
                  <a:gd name="connsiteX4" fmla="*/ 38195 w 55456"/>
                  <a:gd name="connsiteY4" fmla="*/ 2492 h 41735"/>
                  <a:gd name="connsiteX5" fmla="*/ 37528 w 55456"/>
                  <a:gd name="connsiteY5" fmla="*/ 6683 h 41735"/>
                  <a:gd name="connsiteX6" fmla="*/ 39338 w 55456"/>
                  <a:gd name="connsiteY6" fmla="*/ 19447 h 41735"/>
                  <a:gd name="connsiteX7" fmla="*/ 0 w 55456"/>
                  <a:gd name="connsiteY7" fmla="*/ 21542 h 41735"/>
                  <a:gd name="connsiteX8" fmla="*/ 6763 w 55456"/>
                  <a:gd name="connsiteY8" fmla="*/ 41735 h 41735"/>
                  <a:gd name="connsiteX9" fmla="*/ 40291 w 55456"/>
                  <a:gd name="connsiteY9" fmla="*/ 22876 h 41735"/>
                  <a:gd name="connsiteX10" fmla="*/ 43529 w 55456"/>
                  <a:gd name="connsiteY10" fmla="*/ 31639 h 41735"/>
                  <a:gd name="connsiteX11" fmla="*/ 46006 w 55456"/>
                  <a:gd name="connsiteY11" fmla="*/ 36211 h 41735"/>
                  <a:gd name="connsiteX12" fmla="*/ 50292 w 55456"/>
                  <a:gd name="connsiteY12" fmla="*/ 39068 h 41735"/>
                  <a:gd name="connsiteX13" fmla="*/ 54293 w 55456"/>
                  <a:gd name="connsiteY13" fmla="*/ 24305 h 4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456" h="41735">
                    <a:moveTo>
                      <a:pt x="54293" y="24305"/>
                    </a:moveTo>
                    <a:cubicBezTo>
                      <a:pt x="53340" y="20209"/>
                      <a:pt x="52102" y="16018"/>
                      <a:pt x="50482" y="12113"/>
                    </a:cubicBezTo>
                    <a:cubicBezTo>
                      <a:pt x="49435" y="9445"/>
                      <a:pt x="48197" y="6207"/>
                      <a:pt x="46387" y="3540"/>
                    </a:cubicBezTo>
                    <a:cubicBezTo>
                      <a:pt x="45720" y="2588"/>
                      <a:pt x="45053" y="1825"/>
                      <a:pt x="44291" y="1064"/>
                    </a:cubicBezTo>
                    <a:cubicBezTo>
                      <a:pt x="42196" y="-842"/>
                      <a:pt x="39338" y="-80"/>
                      <a:pt x="38195" y="2492"/>
                    </a:cubicBezTo>
                    <a:cubicBezTo>
                      <a:pt x="37624" y="3826"/>
                      <a:pt x="37528" y="5255"/>
                      <a:pt x="37528" y="6683"/>
                    </a:cubicBezTo>
                    <a:cubicBezTo>
                      <a:pt x="37528" y="10969"/>
                      <a:pt x="38195" y="15256"/>
                      <a:pt x="39338" y="19447"/>
                    </a:cubicBezTo>
                    <a:cubicBezTo>
                      <a:pt x="31051" y="22018"/>
                      <a:pt x="15335" y="25543"/>
                      <a:pt x="0" y="21542"/>
                    </a:cubicBezTo>
                    <a:cubicBezTo>
                      <a:pt x="0" y="21542"/>
                      <a:pt x="476" y="30400"/>
                      <a:pt x="6763" y="41735"/>
                    </a:cubicBezTo>
                    <a:cubicBezTo>
                      <a:pt x="6763" y="41735"/>
                      <a:pt x="15526" y="31163"/>
                      <a:pt x="40291" y="22876"/>
                    </a:cubicBezTo>
                    <a:cubicBezTo>
                      <a:pt x="41243" y="25828"/>
                      <a:pt x="42291" y="28781"/>
                      <a:pt x="43529" y="31639"/>
                    </a:cubicBezTo>
                    <a:cubicBezTo>
                      <a:pt x="44196" y="33258"/>
                      <a:pt x="44958" y="34877"/>
                      <a:pt x="46006" y="36211"/>
                    </a:cubicBezTo>
                    <a:cubicBezTo>
                      <a:pt x="47053" y="37544"/>
                      <a:pt x="48577" y="38687"/>
                      <a:pt x="50292" y="39068"/>
                    </a:cubicBezTo>
                    <a:cubicBezTo>
                      <a:pt x="57817" y="40306"/>
                      <a:pt x="55150" y="28114"/>
                      <a:pt x="54293" y="2430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E0921B12-71D3-4D06-B5B6-4834EC651C85}"/>
                  </a:ext>
                </a:extLst>
              </p:cNvPr>
              <p:cNvSpPr/>
              <p:nvPr/>
            </p:nvSpPr>
            <p:spPr>
              <a:xfrm>
                <a:off x="4082985" y="4961286"/>
                <a:ext cx="55066" cy="52993"/>
              </a:xfrm>
              <a:custGeom>
                <a:avLst/>
                <a:gdLst>
                  <a:gd name="connsiteX0" fmla="*/ 42577 w 55066"/>
                  <a:gd name="connsiteY0" fmla="*/ 44863 h 52993"/>
                  <a:gd name="connsiteX1" fmla="*/ 50006 w 55066"/>
                  <a:gd name="connsiteY1" fmla="*/ 34480 h 52993"/>
                  <a:gd name="connsiteX2" fmla="*/ 54388 w 55066"/>
                  <a:gd name="connsiteY2" fmla="*/ 26098 h 52993"/>
                  <a:gd name="connsiteX3" fmla="*/ 55054 w 55066"/>
                  <a:gd name="connsiteY3" fmla="*/ 22955 h 52993"/>
                  <a:gd name="connsiteX4" fmla="*/ 50292 w 55066"/>
                  <a:gd name="connsiteY4" fmla="*/ 18955 h 52993"/>
                  <a:gd name="connsiteX5" fmla="*/ 46577 w 55066"/>
                  <a:gd name="connsiteY5" fmla="*/ 20955 h 52993"/>
                  <a:gd name="connsiteX6" fmla="*/ 37433 w 55066"/>
                  <a:gd name="connsiteY6" fmla="*/ 30099 h 52993"/>
                  <a:gd name="connsiteX7" fmla="*/ 12002 w 55066"/>
                  <a:gd name="connsiteY7" fmla="*/ 0 h 52993"/>
                  <a:gd name="connsiteX8" fmla="*/ 0 w 55066"/>
                  <a:gd name="connsiteY8" fmla="*/ 17526 h 52993"/>
                  <a:gd name="connsiteX9" fmla="*/ 35243 w 55066"/>
                  <a:gd name="connsiteY9" fmla="*/ 32956 h 52993"/>
                  <a:gd name="connsiteX10" fmla="*/ 30194 w 55066"/>
                  <a:gd name="connsiteY10" fmla="*/ 40767 h 52993"/>
                  <a:gd name="connsiteX11" fmla="*/ 28004 w 55066"/>
                  <a:gd name="connsiteY11" fmla="*/ 45529 h 52993"/>
                  <a:gd name="connsiteX12" fmla="*/ 28384 w 55066"/>
                  <a:gd name="connsiteY12" fmla="*/ 50673 h 52993"/>
                  <a:gd name="connsiteX13" fmla="*/ 42577 w 55066"/>
                  <a:gd name="connsiteY13" fmla="*/ 44863 h 5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066" h="52993">
                    <a:moveTo>
                      <a:pt x="42577" y="44863"/>
                    </a:moveTo>
                    <a:cubicBezTo>
                      <a:pt x="45339" y="41624"/>
                      <a:pt x="47816" y="38100"/>
                      <a:pt x="50006" y="34480"/>
                    </a:cubicBezTo>
                    <a:cubicBezTo>
                      <a:pt x="51435" y="32004"/>
                      <a:pt x="53340" y="29051"/>
                      <a:pt x="54388" y="26098"/>
                    </a:cubicBezTo>
                    <a:cubicBezTo>
                      <a:pt x="54769" y="25051"/>
                      <a:pt x="54959" y="24003"/>
                      <a:pt x="55054" y="22955"/>
                    </a:cubicBezTo>
                    <a:cubicBezTo>
                      <a:pt x="55245" y="20098"/>
                      <a:pt x="53054" y="18288"/>
                      <a:pt x="50292" y="18955"/>
                    </a:cubicBezTo>
                    <a:cubicBezTo>
                      <a:pt x="48958" y="19241"/>
                      <a:pt x="47720" y="20098"/>
                      <a:pt x="46577" y="20955"/>
                    </a:cubicBezTo>
                    <a:cubicBezTo>
                      <a:pt x="43148" y="23622"/>
                      <a:pt x="40195" y="26670"/>
                      <a:pt x="37433" y="30099"/>
                    </a:cubicBezTo>
                    <a:cubicBezTo>
                      <a:pt x="30385" y="25051"/>
                      <a:pt x="18097" y="14669"/>
                      <a:pt x="12002" y="0"/>
                    </a:cubicBezTo>
                    <a:cubicBezTo>
                      <a:pt x="12002" y="0"/>
                      <a:pt x="5239" y="5715"/>
                      <a:pt x="0" y="17526"/>
                    </a:cubicBezTo>
                    <a:cubicBezTo>
                      <a:pt x="0" y="17526"/>
                      <a:pt x="13716" y="18193"/>
                      <a:pt x="35243" y="32956"/>
                    </a:cubicBezTo>
                    <a:cubicBezTo>
                      <a:pt x="33433" y="35433"/>
                      <a:pt x="31718" y="38100"/>
                      <a:pt x="30194" y="40767"/>
                    </a:cubicBezTo>
                    <a:cubicBezTo>
                      <a:pt x="29337" y="42291"/>
                      <a:pt x="28480" y="43815"/>
                      <a:pt x="28004" y="45529"/>
                    </a:cubicBezTo>
                    <a:cubicBezTo>
                      <a:pt x="27527" y="47244"/>
                      <a:pt x="27527" y="49054"/>
                      <a:pt x="28384" y="50673"/>
                    </a:cubicBezTo>
                    <a:cubicBezTo>
                      <a:pt x="31909" y="57341"/>
                      <a:pt x="40100" y="47816"/>
                      <a:pt x="42577" y="4486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1C3B6FA9-66E0-428F-8AB8-62F9BA14B6F9}"/>
                  </a:ext>
                </a:extLst>
              </p:cNvPr>
              <p:cNvSpPr/>
              <p:nvPr/>
            </p:nvSpPr>
            <p:spPr>
              <a:xfrm>
                <a:off x="3984223" y="5004725"/>
                <a:ext cx="40520" cy="52120"/>
              </a:xfrm>
              <a:custGeom>
                <a:avLst/>
                <a:gdLst>
                  <a:gd name="connsiteX0" fmla="*/ 13609 w 40520"/>
                  <a:gd name="connsiteY0" fmla="*/ 52002 h 52120"/>
                  <a:gd name="connsiteX1" fmla="*/ 26373 w 40520"/>
                  <a:gd name="connsiteY1" fmla="*/ 51716 h 52120"/>
                  <a:gd name="connsiteX2" fmla="*/ 35707 w 40520"/>
                  <a:gd name="connsiteY2" fmla="*/ 50097 h 52120"/>
                  <a:gd name="connsiteX3" fmla="*/ 38660 w 40520"/>
                  <a:gd name="connsiteY3" fmla="*/ 48763 h 52120"/>
                  <a:gd name="connsiteX4" fmla="*/ 38946 w 40520"/>
                  <a:gd name="connsiteY4" fmla="*/ 42572 h 52120"/>
                  <a:gd name="connsiteX5" fmla="*/ 35136 w 40520"/>
                  <a:gd name="connsiteY5" fmla="*/ 40858 h 52120"/>
                  <a:gd name="connsiteX6" fmla="*/ 22372 w 40520"/>
                  <a:gd name="connsiteY6" fmla="*/ 39048 h 52120"/>
                  <a:gd name="connsiteX7" fmla="*/ 31135 w 40520"/>
                  <a:gd name="connsiteY7" fmla="*/ 662 h 52120"/>
                  <a:gd name="connsiteX8" fmla="*/ 9894 w 40520"/>
                  <a:gd name="connsiteY8" fmla="*/ 1615 h 52120"/>
                  <a:gd name="connsiteX9" fmla="*/ 18848 w 40520"/>
                  <a:gd name="connsiteY9" fmla="*/ 39048 h 52120"/>
                  <a:gd name="connsiteX10" fmla="*/ 9609 w 40520"/>
                  <a:gd name="connsiteY10" fmla="*/ 39715 h 52120"/>
                  <a:gd name="connsiteX11" fmla="*/ 4465 w 40520"/>
                  <a:gd name="connsiteY11" fmla="*/ 40858 h 52120"/>
                  <a:gd name="connsiteX12" fmla="*/ 560 w 40520"/>
                  <a:gd name="connsiteY12" fmla="*/ 44191 h 52120"/>
                  <a:gd name="connsiteX13" fmla="*/ 13609 w 40520"/>
                  <a:gd name="connsiteY13" fmla="*/ 52002 h 52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520" h="52120">
                    <a:moveTo>
                      <a:pt x="13609" y="52002"/>
                    </a:moveTo>
                    <a:cubicBezTo>
                      <a:pt x="17895" y="52192"/>
                      <a:pt x="22182" y="52192"/>
                      <a:pt x="26373" y="51716"/>
                    </a:cubicBezTo>
                    <a:cubicBezTo>
                      <a:pt x="29230" y="51430"/>
                      <a:pt x="32754" y="51144"/>
                      <a:pt x="35707" y="50097"/>
                    </a:cubicBezTo>
                    <a:cubicBezTo>
                      <a:pt x="36755" y="49716"/>
                      <a:pt x="37803" y="49335"/>
                      <a:pt x="38660" y="48763"/>
                    </a:cubicBezTo>
                    <a:cubicBezTo>
                      <a:pt x="41041" y="47239"/>
                      <a:pt x="41136" y="44382"/>
                      <a:pt x="38946" y="42572"/>
                    </a:cubicBezTo>
                    <a:cubicBezTo>
                      <a:pt x="37898" y="41715"/>
                      <a:pt x="36469" y="41239"/>
                      <a:pt x="35136" y="40858"/>
                    </a:cubicBezTo>
                    <a:cubicBezTo>
                      <a:pt x="30945" y="39715"/>
                      <a:pt x="26658" y="39143"/>
                      <a:pt x="22372" y="39048"/>
                    </a:cubicBezTo>
                    <a:cubicBezTo>
                      <a:pt x="22182" y="30380"/>
                      <a:pt x="23039" y="14283"/>
                      <a:pt x="31135" y="662"/>
                    </a:cubicBezTo>
                    <a:cubicBezTo>
                      <a:pt x="31135" y="662"/>
                      <a:pt x="22563" y="-1338"/>
                      <a:pt x="9894" y="1615"/>
                    </a:cubicBezTo>
                    <a:cubicBezTo>
                      <a:pt x="9894" y="1615"/>
                      <a:pt x="17610" y="12949"/>
                      <a:pt x="18848" y="39048"/>
                    </a:cubicBezTo>
                    <a:cubicBezTo>
                      <a:pt x="15705" y="39143"/>
                      <a:pt x="12657" y="39334"/>
                      <a:pt x="9609" y="39715"/>
                    </a:cubicBezTo>
                    <a:cubicBezTo>
                      <a:pt x="7894" y="39905"/>
                      <a:pt x="6084" y="40191"/>
                      <a:pt x="4465" y="40858"/>
                    </a:cubicBezTo>
                    <a:cubicBezTo>
                      <a:pt x="2846" y="41524"/>
                      <a:pt x="1322" y="42667"/>
                      <a:pt x="560" y="44191"/>
                    </a:cubicBezTo>
                    <a:cubicBezTo>
                      <a:pt x="-2774" y="51049"/>
                      <a:pt x="9704" y="51811"/>
                      <a:pt x="13609" y="52002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9" name="Freeform: Shape 398">
                <a:extLst>
                  <a:ext uri="{FF2B5EF4-FFF2-40B4-BE49-F238E27FC236}">
                    <a16:creationId xmlns:a16="http://schemas.microsoft.com/office/drawing/2014/main" id="{4EDA5E05-E614-46D8-8FDE-47E8B401E526}"/>
                  </a:ext>
                </a:extLst>
              </p:cNvPr>
              <p:cNvSpPr/>
              <p:nvPr/>
            </p:nvSpPr>
            <p:spPr>
              <a:xfrm>
                <a:off x="3875400" y="4951857"/>
                <a:ext cx="56613" cy="51708"/>
              </a:xfrm>
              <a:custGeom>
                <a:avLst/>
                <a:gdLst>
                  <a:gd name="connsiteX0" fmla="*/ 4988 w 56613"/>
                  <a:gd name="connsiteY0" fmla="*/ 33433 h 51708"/>
                  <a:gd name="connsiteX1" fmla="*/ 12989 w 56613"/>
                  <a:gd name="connsiteY1" fmla="*/ 43434 h 51708"/>
                  <a:gd name="connsiteX2" fmla="*/ 19943 w 56613"/>
                  <a:gd name="connsiteY2" fmla="*/ 49911 h 51708"/>
                  <a:gd name="connsiteX3" fmla="*/ 22800 w 56613"/>
                  <a:gd name="connsiteY3" fmla="*/ 51435 h 51708"/>
                  <a:gd name="connsiteX4" fmla="*/ 27944 w 56613"/>
                  <a:gd name="connsiteY4" fmla="*/ 47911 h 51708"/>
                  <a:gd name="connsiteX5" fmla="*/ 26991 w 56613"/>
                  <a:gd name="connsiteY5" fmla="*/ 43815 h 51708"/>
                  <a:gd name="connsiteX6" fmla="*/ 20705 w 56613"/>
                  <a:gd name="connsiteY6" fmla="*/ 32575 h 51708"/>
                  <a:gd name="connsiteX7" fmla="*/ 56614 w 56613"/>
                  <a:gd name="connsiteY7" fmla="*/ 16383 h 51708"/>
                  <a:gd name="connsiteX8" fmla="*/ 42993 w 56613"/>
                  <a:gd name="connsiteY8" fmla="*/ 0 h 51708"/>
                  <a:gd name="connsiteX9" fmla="*/ 18514 w 56613"/>
                  <a:gd name="connsiteY9" fmla="*/ 29623 h 51708"/>
                  <a:gd name="connsiteX10" fmla="*/ 12418 w 56613"/>
                  <a:gd name="connsiteY10" fmla="*/ 22670 h 51708"/>
                  <a:gd name="connsiteX11" fmla="*/ 8417 w 56613"/>
                  <a:gd name="connsiteY11" fmla="*/ 19240 h 51708"/>
                  <a:gd name="connsiteX12" fmla="*/ 3369 w 56613"/>
                  <a:gd name="connsiteY12" fmla="*/ 18193 h 51708"/>
                  <a:gd name="connsiteX13" fmla="*/ 4988 w 56613"/>
                  <a:gd name="connsiteY13" fmla="*/ 33433 h 5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613" h="51708">
                    <a:moveTo>
                      <a:pt x="4988" y="33433"/>
                    </a:moveTo>
                    <a:cubicBezTo>
                      <a:pt x="7370" y="36957"/>
                      <a:pt x="10037" y="40386"/>
                      <a:pt x="12989" y="43434"/>
                    </a:cubicBezTo>
                    <a:cubicBezTo>
                      <a:pt x="14990" y="45529"/>
                      <a:pt x="17276" y="48101"/>
                      <a:pt x="19943" y="49911"/>
                    </a:cubicBezTo>
                    <a:cubicBezTo>
                      <a:pt x="20895" y="50578"/>
                      <a:pt x="21848" y="51054"/>
                      <a:pt x="22800" y="51435"/>
                    </a:cubicBezTo>
                    <a:cubicBezTo>
                      <a:pt x="25467" y="52388"/>
                      <a:pt x="27848" y="50768"/>
                      <a:pt x="27944" y="47911"/>
                    </a:cubicBezTo>
                    <a:cubicBezTo>
                      <a:pt x="28039" y="46482"/>
                      <a:pt x="27563" y="45148"/>
                      <a:pt x="26991" y="43815"/>
                    </a:cubicBezTo>
                    <a:cubicBezTo>
                      <a:pt x="25372" y="39814"/>
                      <a:pt x="23276" y="36100"/>
                      <a:pt x="20705" y="32575"/>
                    </a:cubicBezTo>
                    <a:cubicBezTo>
                      <a:pt x="27563" y="27146"/>
                      <a:pt x="40898" y="18193"/>
                      <a:pt x="56614" y="16383"/>
                    </a:cubicBezTo>
                    <a:cubicBezTo>
                      <a:pt x="56614" y="16383"/>
                      <a:pt x="52994" y="8287"/>
                      <a:pt x="42993" y="0"/>
                    </a:cubicBezTo>
                    <a:cubicBezTo>
                      <a:pt x="42993" y="0"/>
                      <a:pt x="38612" y="12954"/>
                      <a:pt x="18514" y="29623"/>
                    </a:cubicBezTo>
                    <a:cubicBezTo>
                      <a:pt x="16609" y="27146"/>
                      <a:pt x="14513" y="24860"/>
                      <a:pt x="12418" y="22670"/>
                    </a:cubicBezTo>
                    <a:cubicBezTo>
                      <a:pt x="11180" y="21431"/>
                      <a:pt x="9941" y="20193"/>
                      <a:pt x="8417" y="19240"/>
                    </a:cubicBezTo>
                    <a:cubicBezTo>
                      <a:pt x="6893" y="18288"/>
                      <a:pt x="5084" y="17812"/>
                      <a:pt x="3369" y="18193"/>
                    </a:cubicBezTo>
                    <a:cubicBezTo>
                      <a:pt x="-4060" y="19717"/>
                      <a:pt x="2798" y="30194"/>
                      <a:pt x="4988" y="3343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D3898EE0-9155-4DCD-AD96-EA3913C2DCFD}"/>
                  </a:ext>
                </a:extLst>
              </p:cNvPr>
              <p:cNvSpPr/>
              <p:nvPr/>
            </p:nvSpPr>
            <p:spPr>
              <a:xfrm>
                <a:off x="3862473" y="4836797"/>
                <a:ext cx="53825" cy="42574"/>
              </a:xfrm>
              <a:custGeom>
                <a:avLst/>
                <a:gdLst>
                  <a:gd name="connsiteX0" fmla="*/ 4200 w 53825"/>
                  <a:gd name="connsiteY0" fmla="*/ 11713 h 42574"/>
                  <a:gd name="connsiteX1" fmla="*/ 1057 w 53825"/>
                  <a:gd name="connsiteY1" fmla="*/ 24096 h 42574"/>
                  <a:gd name="connsiteX2" fmla="*/ 9 w 53825"/>
                  <a:gd name="connsiteY2" fmla="*/ 33525 h 42574"/>
                  <a:gd name="connsiteX3" fmla="*/ 485 w 53825"/>
                  <a:gd name="connsiteY3" fmla="*/ 36669 h 42574"/>
                  <a:gd name="connsiteX4" fmla="*/ 6391 w 53825"/>
                  <a:gd name="connsiteY4" fmla="*/ 38669 h 42574"/>
                  <a:gd name="connsiteX5" fmla="*/ 9153 w 53825"/>
                  <a:gd name="connsiteY5" fmla="*/ 35430 h 42574"/>
                  <a:gd name="connsiteX6" fmla="*/ 14392 w 53825"/>
                  <a:gd name="connsiteY6" fmla="*/ 23619 h 42574"/>
                  <a:gd name="connsiteX7" fmla="*/ 48968 w 53825"/>
                  <a:gd name="connsiteY7" fmla="*/ 42574 h 42574"/>
                  <a:gd name="connsiteX8" fmla="*/ 53825 w 53825"/>
                  <a:gd name="connsiteY8" fmla="*/ 21905 h 42574"/>
                  <a:gd name="connsiteX9" fmla="*/ 15440 w 53825"/>
                  <a:gd name="connsiteY9" fmla="*/ 20286 h 42574"/>
                  <a:gd name="connsiteX10" fmla="*/ 17345 w 53825"/>
                  <a:gd name="connsiteY10" fmla="*/ 11142 h 42574"/>
                  <a:gd name="connsiteX11" fmla="*/ 17726 w 53825"/>
                  <a:gd name="connsiteY11" fmla="*/ 5903 h 42574"/>
                  <a:gd name="connsiteX12" fmla="*/ 15535 w 53825"/>
                  <a:gd name="connsiteY12" fmla="*/ 1236 h 42574"/>
                  <a:gd name="connsiteX13" fmla="*/ 4200 w 53825"/>
                  <a:gd name="connsiteY13" fmla="*/ 11713 h 4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825" h="42574">
                    <a:moveTo>
                      <a:pt x="4200" y="11713"/>
                    </a:moveTo>
                    <a:cubicBezTo>
                      <a:pt x="2867" y="15714"/>
                      <a:pt x="1724" y="19905"/>
                      <a:pt x="1057" y="24096"/>
                    </a:cubicBezTo>
                    <a:cubicBezTo>
                      <a:pt x="581" y="26858"/>
                      <a:pt x="-86" y="30382"/>
                      <a:pt x="9" y="33525"/>
                    </a:cubicBezTo>
                    <a:cubicBezTo>
                      <a:pt x="9" y="34668"/>
                      <a:pt x="200" y="35716"/>
                      <a:pt x="485" y="36669"/>
                    </a:cubicBezTo>
                    <a:cubicBezTo>
                      <a:pt x="1247" y="39336"/>
                      <a:pt x="4105" y="40288"/>
                      <a:pt x="6391" y="38669"/>
                    </a:cubicBezTo>
                    <a:cubicBezTo>
                      <a:pt x="7534" y="37907"/>
                      <a:pt x="8391" y="36669"/>
                      <a:pt x="9153" y="35430"/>
                    </a:cubicBezTo>
                    <a:cubicBezTo>
                      <a:pt x="11439" y="31716"/>
                      <a:pt x="13058" y="27810"/>
                      <a:pt x="14392" y="23619"/>
                    </a:cubicBezTo>
                    <a:cubicBezTo>
                      <a:pt x="22869" y="25810"/>
                      <a:pt x="38014" y="31049"/>
                      <a:pt x="48968" y="42574"/>
                    </a:cubicBezTo>
                    <a:cubicBezTo>
                      <a:pt x="48968" y="42574"/>
                      <a:pt x="53254" y="34859"/>
                      <a:pt x="53825" y="21905"/>
                    </a:cubicBezTo>
                    <a:cubicBezTo>
                      <a:pt x="53825" y="21905"/>
                      <a:pt x="40776" y="26191"/>
                      <a:pt x="15440" y="20286"/>
                    </a:cubicBezTo>
                    <a:cubicBezTo>
                      <a:pt x="16202" y="17238"/>
                      <a:pt x="16868" y="14190"/>
                      <a:pt x="17345" y="11142"/>
                    </a:cubicBezTo>
                    <a:cubicBezTo>
                      <a:pt x="17630" y="9427"/>
                      <a:pt x="17916" y="7617"/>
                      <a:pt x="17726" y="5903"/>
                    </a:cubicBezTo>
                    <a:cubicBezTo>
                      <a:pt x="17535" y="4188"/>
                      <a:pt x="16868" y="2379"/>
                      <a:pt x="15535" y="1236"/>
                    </a:cubicBezTo>
                    <a:cubicBezTo>
                      <a:pt x="9725" y="-3813"/>
                      <a:pt x="5534" y="7999"/>
                      <a:pt x="4200" y="11713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3C045421-9FA7-46AB-870A-F46BE8462503}"/>
                  </a:ext>
                </a:extLst>
              </p:cNvPr>
              <p:cNvSpPr/>
              <p:nvPr/>
            </p:nvSpPr>
            <p:spPr>
              <a:xfrm>
                <a:off x="3944488" y="4753166"/>
                <a:ext cx="44676" cy="56292"/>
              </a:xfrm>
              <a:custGeom>
                <a:avLst/>
                <a:gdLst>
                  <a:gd name="connsiteX0" fmla="*/ 23150 w 44676"/>
                  <a:gd name="connsiteY0" fmla="*/ 2000 h 56292"/>
                  <a:gd name="connsiteX1" fmla="*/ 11339 w 44676"/>
                  <a:gd name="connsiteY1" fmla="*/ 6953 h 56292"/>
                  <a:gd name="connsiteX2" fmla="*/ 3147 w 44676"/>
                  <a:gd name="connsiteY2" fmla="*/ 11810 h 56292"/>
                  <a:gd name="connsiteX3" fmla="*/ 861 w 44676"/>
                  <a:gd name="connsiteY3" fmla="*/ 14096 h 56292"/>
                  <a:gd name="connsiteX4" fmla="*/ 2766 w 44676"/>
                  <a:gd name="connsiteY4" fmla="*/ 20002 h 56292"/>
                  <a:gd name="connsiteX5" fmla="*/ 6957 w 44676"/>
                  <a:gd name="connsiteY5" fmla="*/ 20288 h 56292"/>
                  <a:gd name="connsiteX6" fmla="*/ 19530 w 44676"/>
                  <a:gd name="connsiteY6" fmla="*/ 17335 h 56292"/>
                  <a:gd name="connsiteX7" fmla="*/ 25245 w 44676"/>
                  <a:gd name="connsiteY7" fmla="*/ 56292 h 56292"/>
                  <a:gd name="connsiteX8" fmla="*/ 44676 w 44676"/>
                  <a:gd name="connsiteY8" fmla="*/ 47720 h 56292"/>
                  <a:gd name="connsiteX9" fmla="*/ 22864 w 44676"/>
                  <a:gd name="connsiteY9" fmla="*/ 16097 h 56292"/>
                  <a:gd name="connsiteX10" fmla="*/ 31246 w 44676"/>
                  <a:gd name="connsiteY10" fmla="*/ 12096 h 56292"/>
                  <a:gd name="connsiteX11" fmla="*/ 35628 w 44676"/>
                  <a:gd name="connsiteY11" fmla="*/ 9239 h 56292"/>
                  <a:gd name="connsiteX12" fmla="*/ 38009 w 44676"/>
                  <a:gd name="connsiteY12" fmla="*/ 4667 h 56292"/>
                  <a:gd name="connsiteX13" fmla="*/ 23150 w 44676"/>
                  <a:gd name="connsiteY13" fmla="*/ 2000 h 5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676" h="56292">
                    <a:moveTo>
                      <a:pt x="23150" y="2000"/>
                    </a:moveTo>
                    <a:cubicBezTo>
                      <a:pt x="19149" y="3333"/>
                      <a:pt x="15054" y="4952"/>
                      <a:pt x="11339" y="6953"/>
                    </a:cubicBezTo>
                    <a:cubicBezTo>
                      <a:pt x="8767" y="8286"/>
                      <a:pt x="5624" y="9810"/>
                      <a:pt x="3147" y="11810"/>
                    </a:cubicBezTo>
                    <a:cubicBezTo>
                      <a:pt x="2290" y="12477"/>
                      <a:pt x="1528" y="13239"/>
                      <a:pt x="861" y="14096"/>
                    </a:cubicBezTo>
                    <a:cubicBezTo>
                      <a:pt x="-853" y="16382"/>
                      <a:pt x="99" y="19145"/>
                      <a:pt x="2766" y="20002"/>
                    </a:cubicBezTo>
                    <a:cubicBezTo>
                      <a:pt x="4100" y="20478"/>
                      <a:pt x="5529" y="20383"/>
                      <a:pt x="6957" y="20288"/>
                    </a:cubicBezTo>
                    <a:cubicBezTo>
                      <a:pt x="11244" y="19906"/>
                      <a:pt x="15435" y="18764"/>
                      <a:pt x="19530" y="17335"/>
                    </a:cubicBezTo>
                    <a:cubicBezTo>
                      <a:pt x="22864" y="25336"/>
                      <a:pt x="27817" y="40671"/>
                      <a:pt x="25245" y="56292"/>
                    </a:cubicBezTo>
                    <a:cubicBezTo>
                      <a:pt x="25245" y="56292"/>
                      <a:pt x="34008" y="55054"/>
                      <a:pt x="44676" y="47720"/>
                    </a:cubicBezTo>
                    <a:cubicBezTo>
                      <a:pt x="44676" y="47720"/>
                      <a:pt x="33342" y="39909"/>
                      <a:pt x="22864" y="16097"/>
                    </a:cubicBezTo>
                    <a:cubicBezTo>
                      <a:pt x="25722" y="14954"/>
                      <a:pt x="28579" y="13525"/>
                      <a:pt x="31246" y="12096"/>
                    </a:cubicBezTo>
                    <a:cubicBezTo>
                      <a:pt x="32770" y="11239"/>
                      <a:pt x="34389" y="10381"/>
                      <a:pt x="35628" y="9239"/>
                    </a:cubicBezTo>
                    <a:cubicBezTo>
                      <a:pt x="36866" y="8000"/>
                      <a:pt x="37914" y="6476"/>
                      <a:pt x="38009" y="4667"/>
                    </a:cubicBezTo>
                    <a:cubicBezTo>
                      <a:pt x="38771" y="-2953"/>
                      <a:pt x="26865" y="761"/>
                      <a:pt x="23150" y="200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9BAC1D93-2C8C-4C41-AC54-C0D8FD50918E}"/>
                  </a:ext>
                </a:extLst>
              </p:cNvPr>
              <p:cNvSpPr/>
              <p:nvPr/>
            </p:nvSpPr>
            <p:spPr>
              <a:xfrm>
                <a:off x="4086415" y="4774535"/>
                <a:ext cx="81408" cy="72165"/>
              </a:xfrm>
              <a:custGeom>
                <a:avLst/>
                <a:gdLst>
                  <a:gd name="connsiteX0" fmla="*/ 75247 w 81408"/>
                  <a:gd name="connsiteY0" fmla="*/ 27779 h 72165"/>
                  <a:gd name="connsiteX1" fmla="*/ 64675 w 81408"/>
                  <a:gd name="connsiteY1" fmla="*/ 12824 h 72165"/>
                  <a:gd name="connsiteX2" fmla="*/ 55340 w 81408"/>
                  <a:gd name="connsiteY2" fmla="*/ 2918 h 72165"/>
                  <a:gd name="connsiteX3" fmla="*/ 51435 w 81408"/>
                  <a:gd name="connsiteY3" fmla="*/ 537 h 72165"/>
                  <a:gd name="connsiteX4" fmla="*/ 43720 w 81408"/>
                  <a:gd name="connsiteY4" fmla="*/ 5109 h 72165"/>
                  <a:gd name="connsiteX5" fmla="*/ 44672 w 81408"/>
                  <a:gd name="connsiteY5" fmla="*/ 11015 h 72165"/>
                  <a:gd name="connsiteX6" fmla="*/ 52673 w 81408"/>
                  <a:gd name="connsiteY6" fmla="*/ 27588 h 72165"/>
                  <a:gd name="connsiteX7" fmla="*/ 0 w 81408"/>
                  <a:gd name="connsiteY7" fmla="*/ 47686 h 72165"/>
                  <a:gd name="connsiteX8" fmla="*/ 18097 w 81408"/>
                  <a:gd name="connsiteY8" fmla="*/ 72165 h 72165"/>
                  <a:gd name="connsiteX9" fmla="*/ 55531 w 81408"/>
                  <a:gd name="connsiteY9" fmla="*/ 31874 h 72165"/>
                  <a:gd name="connsiteX10" fmla="*/ 63722 w 81408"/>
                  <a:gd name="connsiteY10" fmla="*/ 42352 h 72165"/>
                  <a:gd name="connsiteX11" fmla="*/ 69056 w 81408"/>
                  <a:gd name="connsiteY11" fmla="*/ 47591 h 72165"/>
                  <a:gd name="connsiteX12" fmla="*/ 76105 w 81408"/>
                  <a:gd name="connsiteY12" fmla="*/ 49591 h 72165"/>
                  <a:gd name="connsiteX13" fmla="*/ 75247 w 81408"/>
                  <a:gd name="connsiteY13" fmla="*/ 27779 h 72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408" h="72165">
                    <a:moveTo>
                      <a:pt x="75247" y="27779"/>
                    </a:moveTo>
                    <a:cubicBezTo>
                      <a:pt x="72104" y="22540"/>
                      <a:pt x="68580" y="17492"/>
                      <a:pt x="64675" y="12824"/>
                    </a:cubicBezTo>
                    <a:cubicBezTo>
                      <a:pt x="62008" y="9681"/>
                      <a:pt x="58865" y="5776"/>
                      <a:pt x="55340" y="2918"/>
                    </a:cubicBezTo>
                    <a:cubicBezTo>
                      <a:pt x="54102" y="1966"/>
                      <a:pt x="52769" y="1109"/>
                      <a:pt x="51435" y="537"/>
                    </a:cubicBezTo>
                    <a:cubicBezTo>
                      <a:pt x="47720" y="-1082"/>
                      <a:pt x="44196" y="1109"/>
                      <a:pt x="43720" y="5109"/>
                    </a:cubicBezTo>
                    <a:cubicBezTo>
                      <a:pt x="43529" y="7109"/>
                      <a:pt x="44005" y="9110"/>
                      <a:pt x="44672" y="11015"/>
                    </a:cubicBezTo>
                    <a:cubicBezTo>
                      <a:pt x="46577" y="16920"/>
                      <a:pt x="49340" y="22349"/>
                      <a:pt x="52673" y="27588"/>
                    </a:cubicBezTo>
                    <a:cubicBezTo>
                      <a:pt x="42481" y="34732"/>
                      <a:pt x="22669" y="46448"/>
                      <a:pt x="0" y="47686"/>
                    </a:cubicBezTo>
                    <a:cubicBezTo>
                      <a:pt x="0" y="47686"/>
                      <a:pt x="4477" y="59497"/>
                      <a:pt x="18097" y="72165"/>
                    </a:cubicBezTo>
                    <a:cubicBezTo>
                      <a:pt x="18097" y="72165"/>
                      <a:pt x="25432" y="53972"/>
                      <a:pt x="55531" y="31874"/>
                    </a:cubicBezTo>
                    <a:cubicBezTo>
                      <a:pt x="58102" y="35494"/>
                      <a:pt x="60865" y="39018"/>
                      <a:pt x="63722" y="42352"/>
                    </a:cubicBezTo>
                    <a:cubicBezTo>
                      <a:pt x="65342" y="44257"/>
                      <a:pt x="67056" y="46162"/>
                      <a:pt x="69056" y="47591"/>
                    </a:cubicBezTo>
                    <a:cubicBezTo>
                      <a:pt x="71152" y="49019"/>
                      <a:pt x="73628" y="49877"/>
                      <a:pt x="76105" y="49591"/>
                    </a:cubicBezTo>
                    <a:cubicBezTo>
                      <a:pt x="87058" y="48067"/>
                      <a:pt x="78105" y="32541"/>
                      <a:pt x="75247" y="2777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E28C3BE1-DF43-4A12-8C71-37DEEBABC3D3}"/>
                  </a:ext>
                </a:extLst>
              </p:cNvPr>
              <p:cNvSpPr/>
              <p:nvPr/>
            </p:nvSpPr>
            <p:spPr>
              <a:xfrm>
                <a:off x="4109084" y="4911090"/>
                <a:ext cx="77724" cy="64455"/>
              </a:xfrm>
              <a:custGeom>
                <a:avLst/>
                <a:gdLst>
                  <a:gd name="connsiteX0" fmla="*/ 69533 w 77724"/>
                  <a:gd name="connsiteY0" fmla="*/ 48578 h 64455"/>
                  <a:gd name="connsiteX1" fmla="*/ 75343 w 77724"/>
                  <a:gd name="connsiteY1" fmla="*/ 31147 h 64455"/>
                  <a:gd name="connsiteX2" fmla="*/ 77724 w 77724"/>
                  <a:gd name="connsiteY2" fmla="*/ 17812 h 64455"/>
                  <a:gd name="connsiteX3" fmla="*/ 77343 w 77724"/>
                  <a:gd name="connsiteY3" fmla="*/ 13240 h 64455"/>
                  <a:gd name="connsiteX4" fmla="*/ 69152 w 77724"/>
                  <a:gd name="connsiteY4" fmla="*/ 9811 h 64455"/>
                  <a:gd name="connsiteX5" fmla="*/ 64961 w 77724"/>
                  <a:gd name="connsiteY5" fmla="*/ 14097 h 64455"/>
                  <a:gd name="connsiteX6" fmla="*/ 56388 w 77724"/>
                  <a:gd name="connsiteY6" fmla="*/ 30385 h 64455"/>
                  <a:gd name="connsiteX7" fmla="*/ 8954 w 77724"/>
                  <a:gd name="connsiteY7" fmla="*/ 0 h 64455"/>
                  <a:gd name="connsiteX8" fmla="*/ 0 w 77724"/>
                  <a:gd name="connsiteY8" fmla="*/ 29051 h 64455"/>
                  <a:gd name="connsiteX9" fmla="*/ 54673 w 77724"/>
                  <a:gd name="connsiteY9" fmla="*/ 35242 h 64455"/>
                  <a:gd name="connsiteX10" fmla="*/ 51054 w 77724"/>
                  <a:gd name="connsiteY10" fmla="*/ 48101 h 64455"/>
                  <a:gd name="connsiteX11" fmla="*/ 50006 w 77724"/>
                  <a:gd name="connsiteY11" fmla="*/ 55531 h 64455"/>
                  <a:gd name="connsiteX12" fmla="*/ 52673 w 77724"/>
                  <a:gd name="connsiteY12" fmla="*/ 62389 h 64455"/>
                  <a:gd name="connsiteX13" fmla="*/ 69533 w 77724"/>
                  <a:gd name="connsiteY13" fmla="*/ 48578 h 6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724" h="64455">
                    <a:moveTo>
                      <a:pt x="69533" y="48578"/>
                    </a:moveTo>
                    <a:cubicBezTo>
                      <a:pt x="71914" y="42958"/>
                      <a:pt x="73914" y="37147"/>
                      <a:pt x="75343" y="31147"/>
                    </a:cubicBezTo>
                    <a:cubicBezTo>
                      <a:pt x="76295" y="27146"/>
                      <a:pt x="77629" y="22288"/>
                      <a:pt x="77724" y="17812"/>
                    </a:cubicBezTo>
                    <a:cubicBezTo>
                      <a:pt x="77724" y="16192"/>
                      <a:pt x="77629" y="14669"/>
                      <a:pt x="77343" y="13240"/>
                    </a:cubicBezTo>
                    <a:cubicBezTo>
                      <a:pt x="76486" y="9334"/>
                      <a:pt x="72581" y="7715"/>
                      <a:pt x="69152" y="9811"/>
                    </a:cubicBezTo>
                    <a:cubicBezTo>
                      <a:pt x="67437" y="10858"/>
                      <a:pt x="66104" y="12478"/>
                      <a:pt x="64961" y="14097"/>
                    </a:cubicBezTo>
                    <a:cubicBezTo>
                      <a:pt x="61341" y="19145"/>
                      <a:pt x="58579" y="24670"/>
                      <a:pt x="56388" y="30385"/>
                    </a:cubicBezTo>
                    <a:cubicBezTo>
                      <a:pt x="44577" y="26479"/>
                      <a:pt x="23432" y="17431"/>
                      <a:pt x="8954" y="0"/>
                    </a:cubicBezTo>
                    <a:cubicBezTo>
                      <a:pt x="8954" y="0"/>
                      <a:pt x="2096" y="10668"/>
                      <a:pt x="0" y="29051"/>
                    </a:cubicBezTo>
                    <a:cubicBezTo>
                      <a:pt x="0" y="29051"/>
                      <a:pt x="19050" y="24194"/>
                      <a:pt x="54673" y="35242"/>
                    </a:cubicBezTo>
                    <a:cubicBezTo>
                      <a:pt x="53245" y="39433"/>
                      <a:pt x="52102" y="43720"/>
                      <a:pt x="51054" y="48101"/>
                    </a:cubicBezTo>
                    <a:cubicBezTo>
                      <a:pt x="50483" y="50578"/>
                      <a:pt x="49911" y="53054"/>
                      <a:pt x="50006" y="55531"/>
                    </a:cubicBezTo>
                    <a:cubicBezTo>
                      <a:pt x="50102" y="58007"/>
                      <a:pt x="50864" y="60579"/>
                      <a:pt x="52673" y="62389"/>
                    </a:cubicBezTo>
                    <a:cubicBezTo>
                      <a:pt x="60198" y="70199"/>
                      <a:pt x="67342" y="53721"/>
                      <a:pt x="69533" y="4857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059838DF-8A82-4363-88F5-6660E34555E8}"/>
                  </a:ext>
                </a:extLst>
              </p:cNvPr>
              <p:cNvSpPr/>
              <p:nvPr/>
            </p:nvSpPr>
            <p:spPr>
              <a:xfrm>
                <a:off x="4036218" y="4989099"/>
                <a:ext cx="60257" cy="79476"/>
              </a:xfrm>
              <a:custGeom>
                <a:avLst/>
                <a:gdLst>
                  <a:gd name="connsiteX0" fmla="*/ 25718 w 60257"/>
                  <a:gd name="connsiteY0" fmla="*/ 77629 h 79476"/>
                  <a:gd name="connsiteX1" fmla="*/ 43148 w 60257"/>
                  <a:gd name="connsiteY1" fmla="*/ 72009 h 79476"/>
                  <a:gd name="connsiteX2" fmla="*/ 55340 w 60257"/>
                  <a:gd name="connsiteY2" fmla="*/ 66008 h 79476"/>
                  <a:gd name="connsiteX3" fmla="*/ 58769 w 60257"/>
                  <a:gd name="connsiteY3" fmla="*/ 62960 h 79476"/>
                  <a:gd name="connsiteX4" fmla="*/ 56674 w 60257"/>
                  <a:gd name="connsiteY4" fmla="*/ 54292 h 79476"/>
                  <a:gd name="connsiteX5" fmla="*/ 50673 w 60257"/>
                  <a:gd name="connsiteY5" fmla="*/ 53435 h 79476"/>
                  <a:gd name="connsiteX6" fmla="*/ 32480 w 60257"/>
                  <a:gd name="connsiteY6" fmla="*/ 56197 h 79476"/>
                  <a:gd name="connsiteX7" fmla="*/ 28766 w 60257"/>
                  <a:gd name="connsiteY7" fmla="*/ 0 h 79476"/>
                  <a:gd name="connsiteX8" fmla="*/ 0 w 60257"/>
                  <a:gd name="connsiteY8" fmla="*/ 10001 h 79476"/>
                  <a:gd name="connsiteX9" fmla="*/ 27432 w 60257"/>
                  <a:gd name="connsiteY9" fmla="*/ 57721 h 79476"/>
                  <a:gd name="connsiteX10" fmla="*/ 14954 w 60257"/>
                  <a:gd name="connsiteY10" fmla="*/ 62484 h 79476"/>
                  <a:gd name="connsiteX11" fmla="*/ 8382 w 60257"/>
                  <a:gd name="connsiteY11" fmla="*/ 66104 h 79476"/>
                  <a:gd name="connsiteX12" fmla="*/ 4381 w 60257"/>
                  <a:gd name="connsiteY12" fmla="*/ 72295 h 79476"/>
                  <a:gd name="connsiteX13" fmla="*/ 25718 w 60257"/>
                  <a:gd name="connsiteY13" fmla="*/ 77629 h 7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257" h="79476">
                    <a:moveTo>
                      <a:pt x="25718" y="77629"/>
                    </a:moveTo>
                    <a:cubicBezTo>
                      <a:pt x="31623" y="76200"/>
                      <a:pt x="37529" y="74295"/>
                      <a:pt x="43148" y="72009"/>
                    </a:cubicBezTo>
                    <a:cubicBezTo>
                      <a:pt x="46863" y="70390"/>
                      <a:pt x="51626" y="68580"/>
                      <a:pt x="55340" y="66008"/>
                    </a:cubicBezTo>
                    <a:cubicBezTo>
                      <a:pt x="56674" y="65056"/>
                      <a:pt x="57817" y="64103"/>
                      <a:pt x="58769" y="62960"/>
                    </a:cubicBezTo>
                    <a:cubicBezTo>
                      <a:pt x="61436" y="59912"/>
                      <a:pt x="60389" y="55912"/>
                      <a:pt x="56674" y="54292"/>
                    </a:cubicBezTo>
                    <a:cubicBezTo>
                      <a:pt x="54769" y="53530"/>
                      <a:pt x="52769" y="53435"/>
                      <a:pt x="50673" y="53435"/>
                    </a:cubicBezTo>
                    <a:cubicBezTo>
                      <a:pt x="44482" y="53530"/>
                      <a:pt x="38386" y="54578"/>
                      <a:pt x="32480" y="56197"/>
                    </a:cubicBezTo>
                    <a:cubicBezTo>
                      <a:pt x="28670" y="44387"/>
                      <a:pt x="23336" y="22003"/>
                      <a:pt x="28766" y="0"/>
                    </a:cubicBezTo>
                    <a:cubicBezTo>
                      <a:pt x="28766" y="0"/>
                      <a:pt x="16193" y="762"/>
                      <a:pt x="0" y="10001"/>
                    </a:cubicBezTo>
                    <a:cubicBezTo>
                      <a:pt x="0" y="10001"/>
                      <a:pt x="15240" y="22384"/>
                      <a:pt x="27432" y="57721"/>
                    </a:cubicBezTo>
                    <a:cubicBezTo>
                      <a:pt x="23241" y="59055"/>
                      <a:pt x="19050" y="60674"/>
                      <a:pt x="14954" y="62484"/>
                    </a:cubicBezTo>
                    <a:cubicBezTo>
                      <a:pt x="12668" y="63437"/>
                      <a:pt x="10382" y="64484"/>
                      <a:pt x="8382" y="66104"/>
                    </a:cubicBezTo>
                    <a:cubicBezTo>
                      <a:pt x="6382" y="67628"/>
                      <a:pt x="4858" y="69818"/>
                      <a:pt x="4381" y="72295"/>
                    </a:cubicBezTo>
                    <a:cubicBezTo>
                      <a:pt x="2857" y="82963"/>
                      <a:pt x="20288" y="78962"/>
                      <a:pt x="25718" y="77629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917F70BB-3C76-4A11-83E8-BDB0121316E4}"/>
                  </a:ext>
                </a:extLst>
              </p:cNvPr>
              <p:cNvSpPr/>
              <p:nvPr/>
            </p:nvSpPr>
            <p:spPr>
              <a:xfrm>
                <a:off x="3894969" y="4975574"/>
                <a:ext cx="75907" cy="78694"/>
              </a:xfrm>
              <a:custGeom>
                <a:avLst/>
                <a:gdLst>
                  <a:gd name="connsiteX0" fmla="*/ 11613 w 75907"/>
                  <a:gd name="connsiteY0" fmla="*/ 60865 h 78694"/>
                  <a:gd name="connsiteX1" fmla="*/ 26472 w 75907"/>
                  <a:gd name="connsiteY1" fmla="*/ 71533 h 78694"/>
                  <a:gd name="connsiteX2" fmla="*/ 38569 w 75907"/>
                  <a:gd name="connsiteY2" fmla="*/ 77724 h 78694"/>
                  <a:gd name="connsiteX3" fmla="*/ 43046 w 75907"/>
                  <a:gd name="connsiteY3" fmla="*/ 78677 h 78694"/>
                  <a:gd name="connsiteX4" fmla="*/ 48761 w 75907"/>
                  <a:gd name="connsiteY4" fmla="*/ 71819 h 78694"/>
                  <a:gd name="connsiteX5" fmla="*/ 45903 w 75907"/>
                  <a:gd name="connsiteY5" fmla="*/ 66485 h 78694"/>
                  <a:gd name="connsiteX6" fmla="*/ 32854 w 75907"/>
                  <a:gd name="connsiteY6" fmla="*/ 53435 h 78694"/>
                  <a:gd name="connsiteX7" fmla="*/ 75907 w 75907"/>
                  <a:gd name="connsiteY7" fmla="*/ 17145 h 78694"/>
                  <a:gd name="connsiteX8" fmla="*/ 50761 w 75907"/>
                  <a:gd name="connsiteY8" fmla="*/ 0 h 78694"/>
                  <a:gd name="connsiteX9" fmla="*/ 28663 w 75907"/>
                  <a:gd name="connsiteY9" fmla="*/ 50387 h 78694"/>
                  <a:gd name="connsiteX10" fmla="*/ 17519 w 75907"/>
                  <a:gd name="connsiteY10" fmla="*/ 43148 h 78694"/>
                  <a:gd name="connsiteX11" fmla="*/ 10756 w 75907"/>
                  <a:gd name="connsiteY11" fmla="*/ 40005 h 78694"/>
                  <a:gd name="connsiteX12" fmla="*/ 3422 w 75907"/>
                  <a:gd name="connsiteY12" fmla="*/ 40481 h 78694"/>
                  <a:gd name="connsiteX13" fmla="*/ 11613 w 75907"/>
                  <a:gd name="connsiteY13" fmla="*/ 60865 h 78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907" h="78694">
                    <a:moveTo>
                      <a:pt x="11613" y="60865"/>
                    </a:moveTo>
                    <a:cubicBezTo>
                      <a:pt x="16281" y="64770"/>
                      <a:pt x="21329" y="68389"/>
                      <a:pt x="26472" y="71533"/>
                    </a:cubicBezTo>
                    <a:cubicBezTo>
                      <a:pt x="29997" y="73628"/>
                      <a:pt x="34283" y="76295"/>
                      <a:pt x="38569" y="77724"/>
                    </a:cubicBezTo>
                    <a:cubicBezTo>
                      <a:pt x="40093" y="78200"/>
                      <a:pt x="41617" y="78581"/>
                      <a:pt x="43046" y="78677"/>
                    </a:cubicBezTo>
                    <a:cubicBezTo>
                      <a:pt x="47046" y="78962"/>
                      <a:pt x="49713" y="75819"/>
                      <a:pt x="48761" y="71819"/>
                    </a:cubicBezTo>
                    <a:cubicBezTo>
                      <a:pt x="48285" y="69818"/>
                      <a:pt x="47142" y="68104"/>
                      <a:pt x="45903" y="66485"/>
                    </a:cubicBezTo>
                    <a:cubicBezTo>
                      <a:pt x="42189" y="61627"/>
                      <a:pt x="37712" y="57341"/>
                      <a:pt x="32854" y="53435"/>
                    </a:cubicBezTo>
                    <a:cubicBezTo>
                      <a:pt x="40093" y="43339"/>
                      <a:pt x="54952" y="25718"/>
                      <a:pt x="75907" y="17145"/>
                    </a:cubicBezTo>
                    <a:cubicBezTo>
                      <a:pt x="75907" y="17145"/>
                      <a:pt x="67811" y="7429"/>
                      <a:pt x="50761" y="0"/>
                    </a:cubicBezTo>
                    <a:cubicBezTo>
                      <a:pt x="50761" y="0"/>
                      <a:pt x="49809" y="19621"/>
                      <a:pt x="28663" y="50387"/>
                    </a:cubicBezTo>
                    <a:cubicBezTo>
                      <a:pt x="25044" y="47816"/>
                      <a:pt x="21329" y="45434"/>
                      <a:pt x="17519" y="43148"/>
                    </a:cubicBezTo>
                    <a:cubicBezTo>
                      <a:pt x="15328" y="41910"/>
                      <a:pt x="13137" y="40672"/>
                      <a:pt x="10756" y="40005"/>
                    </a:cubicBezTo>
                    <a:cubicBezTo>
                      <a:pt x="8375" y="39338"/>
                      <a:pt x="5708" y="39338"/>
                      <a:pt x="3422" y="40481"/>
                    </a:cubicBezTo>
                    <a:cubicBezTo>
                      <a:pt x="-6294" y="45625"/>
                      <a:pt x="7327" y="57245"/>
                      <a:pt x="11613" y="60865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CE6D4F22-B765-48D0-A528-E211D70850B5}"/>
                  </a:ext>
                </a:extLst>
              </p:cNvPr>
              <p:cNvSpPr/>
              <p:nvPr/>
            </p:nvSpPr>
            <p:spPr>
              <a:xfrm>
                <a:off x="3838507" y="4874038"/>
                <a:ext cx="74554" cy="58062"/>
              </a:xfrm>
              <a:custGeom>
                <a:avLst/>
                <a:gdLst>
                  <a:gd name="connsiteX0" fmla="*/ 257 w 74554"/>
                  <a:gd name="connsiteY0" fmla="*/ 19430 h 58062"/>
                  <a:gd name="connsiteX1" fmla="*/ 543 w 74554"/>
                  <a:gd name="connsiteY1" fmla="*/ 37718 h 58062"/>
                  <a:gd name="connsiteX2" fmla="*/ 2639 w 74554"/>
                  <a:gd name="connsiteY2" fmla="*/ 51148 h 58062"/>
                  <a:gd name="connsiteX3" fmla="*/ 4544 w 74554"/>
                  <a:gd name="connsiteY3" fmla="*/ 55339 h 58062"/>
                  <a:gd name="connsiteX4" fmla="*/ 13402 w 74554"/>
                  <a:gd name="connsiteY4" fmla="*/ 55911 h 58062"/>
                  <a:gd name="connsiteX5" fmla="*/ 15974 w 74554"/>
                  <a:gd name="connsiteY5" fmla="*/ 50482 h 58062"/>
                  <a:gd name="connsiteX6" fmla="*/ 18736 w 74554"/>
                  <a:gd name="connsiteY6" fmla="*/ 32289 h 58062"/>
                  <a:gd name="connsiteX7" fmla="*/ 73505 w 74554"/>
                  <a:gd name="connsiteY7" fmla="*/ 45338 h 58062"/>
                  <a:gd name="connsiteX8" fmla="*/ 72457 w 74554"/>
                  <a:gd name="connsiteY8" fmla="*/ 14953 h 58062"/>
                  <a:gd name="connsiteX9" fmla="*/ 18831 w 74554"/>
                  <a:gd name="connsiteY9" fmla="*/ 27145 h 58062"/>
                  <a:gd name="connsiteX10" fmla="*/ 17974 w 74554"/>
                  <a:gd name="connsiteY10" fmla="*/ 13810 h 58062"/>
                  <a:gd name="connsiteX11" fmla="*/ 16450 w 74554"/>
                  <a:gd name="connsiteY11" fmla="*/ 6476 h 58062"/>
                  <a:gd name="connsiteX12" fmla="*/ 11687 w 74554"/>
                  <a:gd name="connsiteY12" fmla="*/ 856 h 58062"/>
                  <a:gd name="connsiteX13" fmla="*/ 257 w 74554"/>
                  <a:gd name="connsiteY13" fmla="*/ 19430 h 58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4554" h="58062">
                    <a:moveTo>
                      <a:pt x="257" y="19430"/>
                    </a:moveTo>
                    <a:cubicBezTo>
                      <a:pt x="-124" y="25526"/>
                      <a:pt x="-124" y="31717"/>
                      <a:pt x="543" y="37718"/>
                    </a:cubicBezTo>
                    <a:cubicBezTo>
                      <a:pt x="924" y="41814"/>
                      <a:pt x="1305" y="46862"/>
                      <a:pt x="2639" y="51148"/>
                    </a:cubicBezTo>
                    <a:cubicBezTo>
                      <a:pt x="3115" y="52672"/>
                      <a:pt x="3686" y="54101"/>
                      <a:pt x="4544" y="55339"/>
                    </a:cubicBezTo>
                    <a:cubicBezTo>
                      <a:pt x="6639" y="58768"/>
                      <a:pt x="10830" y="58959"/>
                      <a:pt x="13402" y="55911"/>
                    </a:cubicBezTo>
                    <a:cubicBezTo>
                      <a:pt x="14735" y="54387"/>
                      <a:pt x="15402" y="52387"/>
                      <a:pt x="15974" y="50482"/>
                    </a:cubicBezTo>
                    <a:cubicBezTo>
                      <a:pt x="17688" y="44576"/>
                      <a:pt x="18545" y="38480"/>
                      <a:pt x="18736" y="32289"/>
                    </a:cubicBezTo>
                    <a:cubicBezTo>
                      <a:pt x="31214" y="32098"/>
                      <a:pt x="54169" y="33622"/>
                      <a:pt x="73505" y="45338"/>
                    </a:cubicBezTo>
                    <a:cubicBezTo>
                      <a:pt x="73505" y="45338"/>
                      <a:pt x="76457" y="33051"/>
                      <a:pt x="72457" y="14953"/>
                    </a:cubicBezTo>
                    <a:cubicBezTo>
                      <a:pt x="72457" y="14953"/>
                      <a:pt x="56074" y="25812"/>
                      <a:pt x="18831" y="27145"/>
                    </a:cubicBezTo>
                    <a:cubicBezTo>
                      <a:pt x="18736" y="22669"/>
                      <a:pt x="18450" y="18287"/>
                      <a:pt x="17974" y="13810"/>
                    </a:cubicBezTo>
                    <a:cubicBezTo>
                      <a:pt x="17688" y="11334"/>
                      <a:pt x="17402" y="8762"/>
                      <a:pt x="16450" y="6476"/>
                    </a:cubicBezTo>
                    <a:cubicBezTo>
                      <a:pt x="15497" y="4190"/>
                      <a:pt x="13973" y="2000"/>
                      <a:pt x="11687" y="856"/>
                    </a:cubicBezTo>
                    <a:cubicBezTo>
                      <a:pt x="1877" y="-4097"/>
                      <a:pt x="543" y="13810"/>
                      <a:pt x="257" y="1943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52DE0769-C60F-4943-A8B8-143EE0D4FC5D}"/>
                  </a:ext>
                </a:extLst>
              </p:cNvPr>
              <p:cNvSpPr/>
              <p:nvPr/>
            </p:nvSpPr>
            <p:spPr>
              <a:xfrm>
                <a:off x="3886677" y="4747149"/>
                <a:ext cx="73340" cy="81263"/>
              </a:xfrm>
              <a:custGeom>
                <a:avLst/>
                <a:gdLst>
                  <a:gd name="connsiteX0" fmla="*/ 26859 w 73340"/>
                  <a:gd name="connsiteY0" fmla="*/ 6778 h 81263"/>
                  <a:gd name="connsiteX1" fmla="*/ 12286 w 73340"/>
                  <a:gd name="connsiteY1" fmla="*/ 17827 h 81263"/>
                  <a:gd name="connsiteX2" fmla="*/ 2761 w 73340"/>
                  <a:gd name="connsiteY2" fmla="*/ 27542 h 81263"/>
                  <a:gd name="connsiteX3" fmla="*/ 475 w 73340"/>
                  <a:gd name="connsiteY3" fmla="*/ 31543 h 81263"/>
                  <a:gd name="connsiteX4" fmla="*/ 5332 w 73340"/>
                  <a:gd name="connsiteY4" fmla="*/ 39067 h 81263"/>
                  <a:gd name="connsiteX5" fmla="*/ 11238 w 73340"/>
                  <a:gd name="connsiteY5" fmla="*/ 37924 h 81263"/>
                  <a:gd name="connsiteX6" fmla="*/ 27526 w 73340"/>
                  <a:gd name="connsiteY6" fmla="*/ 29352 h 81263"/>
                  <a:gd name="connsiteX7" fmla="*/ 49528 w 73340"/>
                  <a:gd name="connsiteY7" fmla="*/ 81263 h 81263"/>
                  <a:gd name="connsiteX8" fmla="*/ 73341 w 73340"/>
                  <a:gd name="connsiteY8" fmla="*/ 62308 h 81263"/>
                  <a:gd name="connsiteX9" fmla="*/ 31717 w 73340"/>
                  <a:gd name="connsiteY9" fmla="*/ 26304 h 81263"/>
                  <a:gd name="connsiteX10" fmla="*/ 41908 w 73340"/>
                  <a:gd name="connsiteY10" fmla="*/ 17731 h 81263"/>
                  <a:gd name="connsiteX11" fmla="*/ 46957 w 73340"/>
                  <a:gd name="connsiteY11" fmla="*/ 12207 h 81263"/>
                  <a:gd name="connsiteX12" fmla="*/ 48671 w 73340"/>
                  <a:gd name="connsiteY12" fmla="*/ 5063 h 81263"/>
                  <a:gd name="connsiteX13" fmla="*/ 26859 w 73340"/>
                  <a:gd name="connsiteY13" fmla="*/ 6778 h 81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340" h="81263">
                    <a:moveTo>
                      <a:pt x="26859" y="6778"/>
                    </a:moveTo>
                    <a:cubicBezTo>
                      <a:pt x="21715" y="10111"/>
                      <a:pt x="16762" y="13826"/>
                      <a:pt x="12286" y="17827"/>
                    </a:cubicBezTo>
                    <a:cubicBezTo>
                      <a:pt x="9238" y="20589"/>
                      <a:pt x="5428" y="23827"/>
                      <a:pt x="2761" y="27542"/>
                    </a:cubicBezTo>
                    <a:cubicBezTo>
                      <a:pt x="1808" y="28876"/>
                      <a:pt x="1046" y="30209"/>
                      <a:pt x="475" y="31543"/>
                    </a:cubicBezTo>
                    <a:cubicBezTo>
                      <a:pt x="-1049" y="35257"/>
                      <a:pt x="1237" y="38781"/>
                      <a:pt x="5332" y="39067"/>
                    </a:cubicBezTo>
                    <a:cubicBezTo>
                      <a:pt x="7333" y="39163"/>
                      <a:pt x="9333" y="38591"/>
                      <a:pt x="11238" y="37924"/>
                    </a:cubicBezTo>
                    <a:cubicBezTo>
                      <a:pt x="17048" y="35829"/>
                      <a:pt x="22477" y="32781"/>
                      <a:pt x="27526" y="29352"/>
                    </a:cubicBezTo>
                    <a:cubicBezTo>
                      <a:pt x="35050" y="39258"/>
                      <a:pt x="47433" y="58689"/>
                      <a:pt x="49528" y="81263"/>
                    </a:cubicBezTo>
                    <a:cubicBezTo>
                      <a:pt x="49528" y="81263"/>
                      <a:pt x="61149" y="76310"/>
                      <a:pt x="73341" y="62308"/>
                    </a:cubicBezTo>
                    <a:cubicBezTo>
                      <a:pt x="73341" y="62308"/>
                      <a:pt x="54862" y="55641"/>
                      <a:pt x="31717" y="26304"/>
                    </a:cubicBezTo>
                    <a:cubicBezTo>
                      <a:pt x="35241" y="23637"/>
                      <a:pt x="38670" y="20779"/>
                      <a:pt x="41908" y="17731"/>
                    </a:cubicBezTo>
                    <a:cubicBezTo>
                      <a:pt x="43718" y="16017"/>
                      <a:pt x="45623" y="14302"/>
                      <a:pt x="46957" y="12207"/>
                    </a:cubicBezTo>
                    <a:cubicBezTo>
                      <a:pt x="48290" y="10111"/>
                      <a:pt x="49052" y="7540"/>
                      <a:pt x="48671" y="5063"/>
                    </a:cubicBezTo>
                    <a:cubicBezTo>
                      <a:pt x="46766" y="-5795"/>
                      <a:pt x="31621" y="3730"/>
                      <a:pt x="26859" y="677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08" name="Graphic 25">
              <a:extLst>
                <a:ext uri="{FF2B5EF4-FFF2-40B4-BE49-F238E27FC236}">
                  <a16:creationId xmlns:a16="http://schemas.microsoft.com/office/drawing/2014/main" id="{C24558D4-3BF0-409D-925D-6C278822BE06}"/>
                </a:ext>
              </a:extLst>
            </p:cNvPr>
            <p:cNvGrpSpPr/>
            <p:nvPr/>
          </p:nvGrpSpPr>
          <p:grpSpPr>
            <a:xfrm>
              <a:off x="3916584" y="4818602"/>
              <a:ext cx="187737" cy="182118"/>
              <a:chOff x="3916584" y="4818602"/>
              <a:chExt cx="187737" cy="182118"/>
            </a:xfrm>
            <a:solidFill>
              <a:srgbClr val="E54545"/>
            </a:solidFill>
          </p:grpSpPr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8781337B-E76B-436C-8AC1-0D2C34B49E3C}"/>
                  </a:ext>
                </a:extLst>
              </p:cNvPr>
              <p:cNvSpPr/>
              <p:nvPr/>
            </p:nvSpPr>
            <p:spPr>
              <a:xfrm>
                <a:off x="3916584" y="4888325"/>
                <a:ext cx="24765" cy="34861"/>
              </a:xfrm>
              <a:custGeom>
                <a:avLst/>
                <a:gdLst>
                  <a:gd name="connsiteX0" fmla="*/ 12383 w 24765"/>
                  <a:gd name="connsiteY0" fmla="*/ 0 h 34861"/>
                  <a:gd name="connsiteX1" fmla="*/ 0 w 24765"/>
                  <a:gd name="connsiteY1" fmla="*/ 17431 h 34861"/>
                  <a:gd name="connsiteX2" fmla="*/ 12383 w 24765"/>
                  <a:gd name="connsiteY2" fmla="*/ 34862 h 34861"/>
                  <a:gd name="connsiteX3" fmla="*/ 24765 w 24765"/>
                  <a:gd name="connsiteY3" fmla="*/ 17431 h 34861"/>
                  <a:gd name="connsiteX4" fmla="*/ 12383 w 24765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34861">
                    <a:moveTo>
                      <a:pt x="12383" y="0"/>
                    </a:moveTo>
                    <a:cubicBezTo>
                      <a:pt x="5525" y="0"/>
                      <a:pt x="0" y="7811"/>
                      <a:pt x="0" y="17431"/>
                    </a:cubicBezTo>
                    <a:cubicBezTo>
                      <a:pt x="0" y="27051"/>
                      <a:pt x="5525" y="34862"/>
                      <a:pt x="12383" y="34862"/>
                    </a:cubicBezTo>
                    <a:cubicBezTo>
                      <a:pt x="19241" y="34862"/>
                      <a:pt x="24765" y="27051"/>
                      <a:pt x="24765" y="17431"/>
                    </a:cubicBezTo>
                    <a:cubicBezTo>
                      <a:pt x="24670" y="7811"/>
                      <a:pt x="19145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3111462B-181A-4F5C-9C16-B77DC8E2E32D}"/>
                  </a:ext>
                </a:extLst>
              </p:cNvPr>
              <p:cNvSpPr/>
              <p:nvPr/>
            </p:nvSpPr>
            <p:spPr>
              <a:xfrm>
                <a:off x="4079556" y="4893564"/>
                <a:ext cx="24765" cy="34861"/>
              </a:xfrm>
              <a:custGeom>
                <a:avLst/>
                <a:gdLst>
                  <a:gd name="connsiteX0" fmla="*/ 12383 w 24765"/>
                  <a:gd name="connsiteY0" fmla="*/ 0 h 34861"/>
                  <a:gd name="connsiteX1" fmla="*/ 0 w 24765"/>
                  <a:gd name="connsiteY1" fmla="*/ 17431 h 34861"/>
                  <a:gd name="connsiteX2" fmla="*/ 12383 w 24765"/>
                  <a:gd name="connsiteY2" fmla="*/ 34862 h 34861"/>
                  <a:gd name="connsiteX3" fmla="*/ 24765 w 24765"/>
                  <a:gd name="connsiteY3" fmla="*/ 17431 h 34861"/>
                  <a:gd name="connsiteX4" fmla="*/ 12383 w 24765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5" h="34861">
                    <a:moveTo>
                      <a:pt x="12383" y="0"/>
                    </a:moveTo>
                    <a:cubicBezTo>
                      <a:pt x="5524" y="0"/>
                      <a:pt x="0" y="7810"/>
                      <a:pt x="0" y="17431"/>
                    </a:cubicBezTo>
                    <a:cubicBezTo>
                      <a:pt x="0" y="27051"/>
                      <a:pt x="5524" y="34862"/>
                      <a:pt x="12383" y="34862"/>
                    </a:cubicBezTo>
                    <a:cubicBezTo>
                      <a:pt x="19241" y="34862"/>
                      <a:pt x="24765" y="27051"/>
                      <a:pt x="24765" y="17431"/>
                    </a:cubicBezTo>
                    <a:cubicBezTo>
                      <a:pt x="24765" y="7906"/>
                      <a:pt x="19241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2D2DF43B-E539-4BD2-84D7-5D006F721A84}"/>
                  </a:ext>
                </a:extLst>
              </p:cNvPr>
              <p:cNvSpPr/>
              <p:nvPr/>
            </p:nvSpPr>
            <p:spPr>
              <a:xfrm>
                <a:off x="4042123" y="4823364"/>
                <a:ext cx="24764" cy="34861"/>
              </a:xfrm>
              <a:custGeom>
                <a:avLst/>
                <a:gdLst>
                  <a:gd name="connsiteX0" fmla="*/ 12382 w 24764"/>
                  <a:gd name="connsiteY0" fmla="*/ 34861 h 34861"/>
                  <a:gd name="connsiteX1" fmla="*/ 24765 w 24764"/>
                  <a:gd name="connsiteY1" fmla="*/ 17431 h 34861"/>
                  <a:gd name="connsiteX2" fmla="*/ 12382 w 24764"/>
                  <a:gd name="connsiteY2" fmla="*/ 0 h 34861"/>
                  <a:gd name="connsiteX3" fmla="*/ 0 w 24764"/>
                  <a:gd name="connsiteY3" fmla="*/ 17431 h 34861"/>
                  <a:gd name="connsiteX4" fmla="*/ 12382 w 24764"/>
                  <a:gd name="connsiteY4" fmla="*/ 34861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34861">
                    <a:moveTo>
                      <a:pt x="12382" y="34861"/>
                    </a:moveTo>
                    <a:cubicBezTo>
                      <a:pt x="19240" y="34861"/>
                      <a:pt x="24765" y="27051"/>
                      <a:pt x="24765" y="17431"/>
                    </a:cubicBezTo>
                    <a:cubicBezTo>
                      <a:pt x="24765" y="7810"/>
                      <a:pt x="19240" y="0"/>
                      <a:pt x="12382" y="0"/>
                    </a:cubicBezTo>
                    <a:cubicBezTo>
                      <a:pt x="5524" y="0"/>
                      <a:pt x="0" y="7810"/>
                      <a:pt x="0" y="17431"/>
                    </a:cubicBezTo>
                    <a:cubicBezTo>
                      <a:pt x="0" y="26956"/>
                      <a:pt x="5524" y="34861"/>
                      <a:pt x="12382" y="34861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D6BF8D02-0DB6-46FB-BC3A-85DA6A8E030F}"/>
                  </a:ext>
                </a:extLst>
              </p:cNvPr>
              <p:cNvSpPr/>
              <p:nvPr/>
            </p:nvSpPr>
            <p:spPr>
              <a:xfrm>
                <a:off x="4033646" y="4871561"/>
                <a:ext cx="33337" cy="47243"/>
              </a:xfrm>
              <a:custGeom>
                <a:avLst/>
                <a:gdLst>
                  <a:gd name="connsiteX0" fmla="*/ 16669 w 33337"/>
                  <a:gd name="connsiteY0" fmla="*/ 0 h 47243"/>
                  <a:gd name="connsiteX1" fmla="*/ 0 w 33337"/>
                  <a:gd name="connsiteY1" fmla="*/ 23622 h 47243"/>
                  <a:gd name="connsiteX2" fmla="*/ 16669 w 33337"/>
                  <a:gd name="connsiteY2" fmla="*/ 47244 h 47243"/>
                  <a:gd name="connsiteX3" fmla="*/ 33338 w 33337"/>
                  <a:gd name="connsiteY3" fmla="*/ 23622 h 47243"/>
                  <a:gd name="connsiteX4" fmla="*/ 16669 w 33337"/>
                  <a:gd name="connsiteY4" fmla="*/ 0 h 47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37" h="47243">
                    <a:moveTo>
                      <a:pt x="16669" y="0"/>
                    </a:moveTo>
                    <a:cubicBezTo>
                      <a:pt x="7430" y="0"/>
                      <a:pt x="0" y="10573"/>
                      <a:pt x="0" y="23622"/>
                    </a:cubicBezTo>
                    <a:cubicBezTo>
                      <a:pt x="0" y="36671"/>
                      <a:pt x="7430" y="47244"/>
                      <a:pt x="16669" y="47244"/>
                    </a:cubicBezTo>
                    <a:cubicBezTo>
                      <a:pt x="25908" y="47244"/>
                      <a:pt x="33338" y="36671"/>
                      <a:pt x="33338" y="23622"/>
                    </a:cubicBezTo>
                    <a:cubicBezTo>
                      <a:pt x="33338" y="10573"/>
                      <a:pt x="25908" y="0"/>
                      <a:pt x="16669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8C7BE574-62C6-457D-A3FB-F966217FC16C}"/>
                  </a:ext>
                </a:extLst>
              </p:cNvPr>
              <p:cNvSpPr/>
              <p:nvPr/>
            </p:nvSpPr>
            <p:spPr>
              <a:xfrm>
                <a:off x="3936682" y="4940808"/>
                <a:ext cx="24764" cy="34861"/>
              </a:xfrm>
              <a:custGeom>
                <a:avLst/>
                <a:gdLst>
                  <a:gd name="connsiteX0" fmla="*/ 12383 w 24764"/>
                  <a:gd name="connsiteY0" fmla="*/ 0 h 34861"/>
                  <a:gd name="connsiteX1" fmla="*/ 0 w 24764"/>
                  <a:gd name="connsiteY1" fmla="*/ 17431 h 34861"/>
                  <a:gd name="connsiteX2" fmla="*/ 12383 w 24764"/>
                  <a:gd name="connsiteY2" fmla="*/ 34862 h 34861"/>
                  <a:gd name="connsiteX3" fmla="*/ 24765 w 24764"/>
                  <a:gd name="connsiteY3" fmla="*/ 17431 h 34861"/>
                  <a:gd name="connsiteX4" fmla="*/ 12383 w 24764"/>
                  <a:gd name="connsiteY4" fmla="*/ 0 h 3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64" h="34861">
                    <a:moveTo>
                      <a:pt x="12383" y="0"/>
                    </a:moveTo>
                    <a:cubicBezTo>
                      <a:pt x="5524" y="0"/>
                      <a:pt x="0" y="7811"/>
                      <a:pt x="0" y="17431"/>
                    </a:cubicBezTo>
                    <a:cubicBezTo>
                      <a:pt x="0" y="27051"/>
                      <a:pt x="5524" y="34862"/>
                      <a:pt x="12383" y="34862"/>
                    </a:cubicBezTo>
                    <a:cubicBezTo>
                      <a:pt x="19240" y="34862"/>
                      <a:pt x="24765" y="27051"/>
                      <a:pt x="24765" y="17431"/>
                    </a:cubicBezTo>
                    <a:cubicBezTo>
                      <a:pt x="24765" y="7811"/>
                      <a:pt x="19240" y="0"/>
                      <a:pt x="12383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FCC6D48C-1877-43D0-BEE9-16ED58EB459B}"/>
                  </a:ext>
                </a:extLst>
              </p:cNvPr>
              <p:cNvSpPr/>
              <p:nvPr/>
            </p:nvSpPr>
            <p:spPr>
              <a:xfrm>
                <a:off x="3956875" y="4847939"/>
                <a:ext cx="44767" cy="63055"/>
              </a:xfrm>
              <a:custGeom>
                <a:avLst/>
                <a:gdLst>
                  <a:gd name="connsiteX0" fmla="*/ 44768 w 44767"/>
                  <a:gd name="connsiteY0" fmla="*/ 31528 h 63055"/>
                  <a:gd name="connsiteX1" fmla="*/ 22384 w 44767"/>
                  <a:gd name="connsiteY1" fmla="*/ 63055 h 63055"/>
                  <a:gd name="connsiteX2" fmla="*/ 0 w 44767"/>
                  <a:gd name="connsiteY2" fmla="*/ 31528 h 63055"/>
                  <a:gd name="connsiteX3" fmla="*/ 22384 w 44767"/>
                  <a:gd name="connsiteY3" fmla="*/ 0 h 63055"/>
                  <a:gd name="connsiteX4" fmla="*/ 44768 w 44767"/>
                  <a:gd name="connsiteY4" fmla="*/ 31528 h 6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7" h="63055">
                    <a:moveTo>
                      <a:pt x="44768" y="31528"/>
                    </a:moveTo>
                    <a:cubicBezTo>
                      <a:pt x="44768" y="48940"/>
                      <a:pt x="34746" y="63055"/>
                      <a:pt x="22384" y="63055"/>
                    </a:cubicBezTo>
                    <a:cubicBezTo>
                      <a:pt x="10022" y="63055"/>
                      <a:pt x="0" y="48940"/>
                      <a:pt x="0" y="31528"/>
                    </a:cubicBezTo>
                    <a:cubicBezTo>
                      <a:pt x="0" y="14115"/>
                      <a:pt x="10022" y="0"/>
                      <a:pt x="22384" y="0"/>
                    </a:cubicBezTo>
                    <a:cubicBezTo>
                      <a:pt x="34746" y="0"/>
                      <a:pt x="44768" y="14115"/>
                      <a:pt x="44768" y="315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AA3362C8-4238-4C5B-BABC-9390DD1E1DDD}"/>
                  </a:ext>
                </a:extLst>
              </p:cNvPr>
              <p:cNvSpPr/>
              <p:nvPr/>
            </p:nvSpPr>
            <p:spPr>
              <a:xfrm>
                <a:off x="3997451" y="4932140"/>
                <a:ext cx="44767" cy="63055"/>
              </a:xfrm>
              <a:custGeom>
                <a:avLst/>
                <a:gdLst>
                  <a:gd name="connsiteX0" fmla="*/ 44767 w 44767"/>
                  <a:gd name="connsiteY0" fmla="*/ 31528 h 63055"/>
                  <a:gd name="connsiteX1" fmla="*/ 22384 w 44767"/>
                  <a:gd name="connsiteY1" fmla="*/ 63055 h 63055"/>
                  <a:gd name="connsiteX2" fmla="*/ 0 w 44767"/>
                  <a:gd name="connsiteY2" fmla="*/ 31528 h 63055"/>
                  <a:gd name="connsiteX3" fmla="*/ 22384 w 44767"/>
                  <a:gd name="connsiteY3" fmla="*/ 0 h 63055"/>
                  <a:gd name="connsiteX4" fmla="*/ 44767 w 44767"/>
                  <a:gd name="connsiteY4" fmla="*/ 31528 h 63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7" h="63055">
                    <a:moveTo>
                      <a:pt x="44767" y="31528"/>
                    </a:moveTo>
                    <a:cubicBezTo>
                      <a:pt x="44767" y="48940"/>
                      <a:pt x="34746" y="63055"/>
                      <a:pt x="22384" y="63055"/>
                    </a:cubicBezTo>
                    <a:cubicBezTo>
                      <a:pt x="10022" y="63055"/>
                      <a:pt x="0" y="48940"/>
                      <a:pt x="0" y="31528"/>
                    </a:cubicBezTo>
                    <a:cubicBezTo>
                      <a:pt x="0" y="14115"/>
                      <a:pt x="10022" y="0"/>
                      <a:pt x="22384" y="0"/>
                    </a:cubicBezTo>
                    <a:cubicBezTo>
                      <a:pt x="34746" y="0"/>
                      <a:pt x="44767" y="14115"/>
                      <a:pt x="44767" y="3152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6" name="Freeform: Shape 415">
                <a:extLst>
                  <a:ext uri="{FF2B5EF4-FFF2-40B4-BE49-F238E27FC236}">
                    <a16:creationId xmlns:a16="http://schemas.microsoft.com/office/drawing/2014/main" id="{030BA652-20F1-493A-A9D9-18CF6444DD4B}"/>
                  </a:ext>
                </a:extLst>
              </p:cNvPr>
              <p:cNvSpPr/>
              <p:nvPr/>
            </p:nvSpPr>
            <p:spPr>
              <a:xfrm>
                <a:off x="3970400" y="4929949"/>
                <a:ext cx="12954" cy="18288"/>
              </a:xfrm>
              <a:custGeom>
                <a:avLst/>
                <a:gdLst>
                  <a:gd name="connsiteX0" fmla="*/ 12954 w 12954"/>
                  <a:gd name="connsiteY0" fmla="*/ 9144 h 18288"/>
                  <a:gd name="connsiteX1" fmla="*/ 6477 w 12954"/>
                  <a:gd name="connsiteY1" fmla="*/ 0 h 18288"/>
                  <a:gd name="connsiteX2" fmla="*/ 0 w 12954"/>
                  <a:gd name="connsiteY2" fmla="*/ 9144 h 18288"/>
                  <a:gd name="connsiteX3" fmla="*/ 6477 w 12954"/>
                  <a:gd name="connsiteY3" fmla="*/ 18288 h 18288"/>
                  <a:gd name="connsiteX4" fmla="*/ 12954 w 12954"/>
                  <a:gd name="connsiteY4" fmla="*/ 9144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12954" y="9144"/>
                    </a:moveTo>
                    <a:cubicBezTo>
                      <a:pt x="12954" y="4096"/>
                      <a:pt x="10096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8" y="18288"/>
                      <a:pt x="6477" y="18288"/>
                    </a:cubicBezTo>
                    <a:cubicBezTo>
                      <a:pt x="10096" y="18288"/>
                      <a:pt x="12954" y="14192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3FACCB4-415C-4786-900C-AC40CEA95DC2}"/>
                  </a:ext>
                </a:extLst>
              </p:cNvPr>
              <p:cNvSpPr/>
              <p:nvPr/>
            </p:nvSpPr>
            <p:spPr>
              <a:xfrm>
                <a:off x="4050315" y="4933664"/>
                <a:ext cx="12954" cy="18288"/>
              </a:xfrm>
              <a:custGeom>
                <a:avLst/>
                <a:gdLst>
                  <a:gd name="connsiteX0" fmla="*/ 6477 w 12954"/>
                  <a:gd name="connsiteY0" fmla="*/ 0 h 18288"/>
                  <a:gd name="connsiteX1" fmla="*/ 0 w 12954"/>
                  <a:gd name="connsiteY1" fmla="*/ 9144 h 18288"/>
                  <a:gd name="connsiteX2" fmla="*/ 6477 w 12954"/>
                  <a:gd name="connsiteY2" fmla="*/ 18288 h 18288"/>
                  <a:gd name="connsiteX3" fmla="*/ 12954 w 12954"/>
                  <a:gd name="connsiteY3" fmla="*/ 9144 h 18288"/>
                  <a:gd name="connsiteX4" fmla="*/ 6477 w 12954"/>
                  <a:gd name="connsiteY4" fmla="*/ 0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6477" y="0"/>
                    </a:move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8" y="18288"/>
                      <a:pt x="6477" y="18288"/>
                    </a:cubicBez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7" y="0"/>
                      <a:pt x="647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FC98A66C-2DC2-4029-B18D-DFEE2E927D8B}"/>
                  </a:ext>
                </a:extLst>
              </p:cNvPr>
              <p:cNvSpPr/>
              <p:nvPr/>
            </p:nvSpPr>
            <p:spPr>
              <a:xfrm>
                <a:off x="4086510" y="4851844"/>
                <a:ext cx="12953" cy="18287"/>
              </a:xfrm>
              <a:custGeom>
                <a:avLst/>
                <a:gdLst>
                  <a:gd name="connsiteX0" fmla="*/ 6477 w 12953"/>
                  <a:gd name="connsiteY0" fmla="*/ 18288 h 18287"/>
                  <a:gd name="connsiteX1" fmla="*/ 12954 w 12953"/>
                  <a:gd name="connsiteY1" fmla="*/ 9144 h 18287"/>
                  <a:gd name="connsiteX2" fmla="*/ 6477 w 12953"/>
                  <a:gd name="connsiteY2" fmla="*/ 0 h 18287"/>
                  <a:gd name="connsiteX3" fmla="*/ 0 w 12953"/>
                  <a:gd name="connsiteY3" fmla="*/ 9144 h 18287"/>
                  <a:gd name="connsiteX4" fmla="*/ 6477 w 12953"/>
                  <a:gd name="connsiteY4" fmla="*/ 18288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6477" y="18288"/>
                    </a:move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6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7" y="18288"/>
                      <a:pt x="6477" y="1828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78D6C30D-4AAC-48CE-8612-DA48BB82EFBE}"/>
                  </a:ext>
                </a:extLst>
              </p:cNvPr>
              <p:cNvSpPr/>
              <p:nvPr/>
            </p:nvSpPr>
            <p:spPr>
              <a:xfrm>
                <a:off x="3976877" y="4982432"/>
                <a:ext cx="12953" cy="18288"/>
              </a:xfrm>
              <a:custGeom>
                <a:avLst/>
                <a:gdLst>
                  <a:gd name="connsiteX0" fmla="*/ 6477 w 12953"/>
                  <a:gd name="connsiteY0" fmla="*/ 0 h 18288"/>
                  <a:gd name="connsiteX1" fmla="*/ 0 w 12953"/>
                  <a:gd name="connsiteY1" fmla="*/ 9144 h 18288"/>
                  <a:gd name="connsiteX2" fmla="*/ 6477 w 12953"/>
                  <a:gd name="connsiteY2" fmla="*/ 18288 h 18288"/>
                  <a:gd name="connsiteX3" fmla="*/ 12954 w 12953"/>
                  <a:gd name="connsiteY3" fmla="*/ 9144 h 18288"/>
                  <a:gd name="connsiteX4" fmla="*/ 6477 w 12953"/>
                  <a:gd name="connsiteY4" fmla="*/ 0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8">
                    <a:moveTo>
                      <a:pt x="6477" y="0"/>
                    </a:move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857" y="18288"/>
                      <a:pt x="6477" y="18288"/>
                    </a:cubicBez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01" y="0"/>
                      <a:pt x="6477" y="0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F1C09D7E-8A38-48FD-B6AF-B3EC40C56F76}"/>
                  </a:ext>
                </a:extLst>
              </p:cNvPr>
              <p:cNvSpPr/>
              <p:nvPr/>
            </p:nvSpPr>
            <p:spPr>
              <a:xfrm>
                <a:off x="3998023" y="4818602"/>
                <a:ext cx="12953" cy="18287"/>
              </a:xfrm>
              <a:custGeom>
                <a:avLst/>
                <a:gdLst>
                  <a:gd name="connsiteX0" fmla="*/ 12954 w 12953"/>
                  <a:gd name="connsiteY0" fmla="*/ 9144 h 18287"/>
                  <a:gd name="connsiteX1" fmla="*/ 6477 w 12953"/>
                  <a:gd name="connsiteY1" fmla="*/ 18288 h 18287"/>
                  <a:gd name="connsiteX2" fmla="*/ 0 w 12953"/>
                  <a:gd name="connsiteY2" fmla="*/ 9144 h 18287"/>
                  <a:gd name="connsiteX3" fmla="*/ 6477 w 12953"/>
                  <a:gd name="connsiteY3" fmla="*/ 0 h 18287"/>
                  <a:gd name="connsiteX4" fmla="*/ 12954 w 12953"/>
                  <a:gd name="connsiteY4" fmla="*/ 9144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12954" y="9144"/>
                    </a:moveTo>
                    <a:cubicBezTo>
                      <a:pt x="12954" y="14194"/>
                      <a:pt x="10054" y="18288"/>
                      <a:pt x="6477" y="18288"/>
                    </a:cubicBezTo>
                    <a:cubicBezTo>
                      <a:pt x="2900" y="18288"/>
                      <a:pt x="0" y="14194"/>
                      <a:pt x="0" y="9144"/>
                    </a:cubicBezTo>
                    <a:cubicBezTo>
                      <a:pt x="0" y="4094"/>
                      <a:pt x="2900" y="0"/>
                      <a:pt x="6477" y="0"/>
                    </a:cubicBezTo>
                    <a:cubicBezTo>
                      <a:pt x="10054" y="0"/>
                      <a:pt x="12954" y="4094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F06020FC-8009-44B0-A2D7-9140B1CF940A}"/>
                  </a:ext>
                </a:extLst>
              </p:cNvPr>
              <p:cNvSpPr/>
              <p:nvPr/>
            </p:nvSpPr>
            <p:spPr>
              <a:xfrm>
                <a:off x="4013358" y="4870323"/>
                <a:ext cx="12953" cy="18287"/>
              </a:xfrm>
              <a:custGeom>
                <a:avLst/>
                <a:gdLst>
                  <a:gd name="connsiteX0" fmla="*/ 12954 w 12953"/>
                  <a:gd name="connsiteY0" fmla="*/ 9144 h 18287"/>
                  <a:gd name="connsiteX1" fmla="*/ 6477 w 12953"/>
                  <a:gd name="connsiteY1" fmla="*/ 18288 h 18287"/>
                  <a:gd name="connsiteX2" fmla="*/ 0 w 12953"/>
                  <a:gd name="connsiteY2" fmla="*/ 9144 h 18287"/>
                  <a:gd name="connsiteX3" fmla="*/ 6477 w 12953"/>
                  <a:gd name="connsiteY3" fmla="*/ 0 h 18287"/>
                  <a:gd name="connsiteX4" fmla="*/ 12954 w 12953"/>
                  <a:gd name="connsiteY4" fmla="*/ 9144 h 1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3" h="18287">
                    <a:moveTo>
                      <a:pt x="12954" y="9144"/>
                    </a:moveTo>
                    <a:cubicBezTo>
                      <a:pt x="12954" y="14194"/>
                      <a:pt x="10054" y="18288"/>
                      <a:pt x="6477" y="18288"/>
                    </a:cubicBezTo>
                    <a:cubicBezTo>
                      <a:pt x="2900" y="18288"/>
                      <a:pt x="0" y="14194"/>
                      <a:pt x="0" y="9144"/>
                    </a:cubicBezTo>
                    <a:cubicBezTo>
                      <a:pt x="0" y="4094"/>
                      <a:pt x="2900" y="0"/>
                      <a:pt x="6477" y="0"/>
                    </a:cubicBezTo>
                    <a:cubicBezTo>
                      <a:pt x="10054" y="0"/>
                      <a:pt x="12954" y="4094"/>
                      <a:pt x="12954" y="9144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D9A95713-2EA5-42E9-856F-E75517FD5392}"/>
                  </a:ext>
                </a:extLst>
              </p:cNvPr>
              <p:cNvSpPr/>
              <p:nvPr/>
            </p:nvSpPr>
            <p:spPr>
              <a:xfrm>
                <a:off x="3932967" y="4844033"/>
                <a:ext cx="12954" cy="18288"/>
              </a:xfrm>
              <a:custGeom>
                <a:avLst/>
                <a:gdLst>
                  <a:gd name="connsiteX0" fmla="*/ 6477 w 12954"/>
                  <a:gd name="connsiteY0" fmla="*/ 18288 h 18288"/>
                  <a:gd name="connsiteX1" fmla="*/ 12954 w 12954"/>
                  <a:gd name="connsiteY1" fmla="*/ 9144 h 18288"/>
                  <a:gd name="connsiteX2" fmla="*/ 6477 w 12954"/>
                  <a:gd name="connsiteY2" fmla="*/ 0 h 18288"/>
                  <a:gd name="connsiteX3" fmla="*/ 0 w 12954"/>
                  <a:gd name="connsiteY3" fmla="*/ 9144 h 18288"/>
                  <a:gd name="connsiteX4" fmla="*/ 6477 w 12954"/>
                  <a:gd name="connsiteY4" fmla="*/ 18288 h 1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54" h="18288">
                    <a:moveTo>
                      <a:pt x="6477" y="18288"/>
                    </a:moveTo>
                    <a:cubicBezTo>
                      <a:pt x="10001" y="18288"/>
                      <a:pt x="12954" y="14192"/>
                      <a:pt x="12954" y="9144"/>
                    </a:cubicBezTo>
                    <a:cubicBezTo>
                      <a:pt x="12954" y="4096"/>
                      <a:pt x="10097" y="0"/>
                      <a:pt x="6477" y="0"/>
                    </a:cubicBezTo>
                    <a:cubicBezTo>
                      <a:pt x="2953" y="0"/>
                      <a:pt x="0" y="4096"/>
                      <a:pt x="0" y="9144"/>
                    </a:cubicBezTo>
                    <a:cubicBezTo>
                      <a:pt x="0" y="14192"/>
                      <a:pt x="2953" y="18288"/>
                      <a:pt x="6477" y="18288"/>
                    </a:cubicBezTo>
                    <a:close/>
                  </a:path>
                </a:pathLst>
              </a:custGeom>
              <a:solidFill>
                <a:srgbClr val="E545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C43F344E-29FB-4864-9D52-410F9063E93D}"/>
                </a:ext>
              </a:extLst>
            </p:cNvPr>
            <p:cNvSpPr/>
            <p:nvPr/>
          </p:nvSpPr>
          <p:spPr>
            <a:xfrm>
              <a:off x="3913155" y="4873085"/>
              <a:ext cx="211260" cy="149312"/>
            </a:xfrm>
            <a:custGeom>
              <a:avLst/>
              <a:gdLst>
                <a:gd name="connsiteX0" fmla="*/ 133731 w 211260"/>
                <a:gd name="connsiteY0" fmla="*/ 145161 h 149312"/>
                <a:gd name="connsiteX1" fmla="*/ 42196 w 211260"/>
                <a:gd name="connsiteY1" fmla="*/ 132493 h 149312"/>
                <a:gd name="connsiteX2" fmla="*/ 0 w 211260"/>
                <a:gd name="connsiteY2" fmla="*/ 88964 h 149312"/>
                <a:gd name="connsiteX3" fmla="*/ 0 w 211260"/>
                <a:gd name="connsiteY3" fmla="*/ 88964 h 149312"/>
                <a:gd name="connsiteX4" fmla="*/ 39338 w 211260"/>
                <a:gd name="connsiteY4" fmla="*/ 110966 h 149312"/>
                <a:gd name="connsiteX5" fmla="*/ 64675 w 211260"/>
                <a:gd name="connsiteY5" fmla="*/ 116205 h 149312"/>
                <a:gd name="connsiteX6" fmla="*/ 172784 w 211260"/>
                <a:gd name="connsiteY6" fmla="*/ 72200 h 149312"/>
                <a:gd name="connsiteX7" fmla="*/ 208502 w 211260"/>
                <a:gd name="connsiteY7" fmla="*/ 0 h 149312"/>
                <a:gd name="connsiteX8" fmla="*/ 133731 w 211260"/>
                <a:gd name="connsiteY8" fmla="*/ 145161 h 1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260" h="149312">
                  <a:moveTo>
                    <a:pt x="133731" y="145161"/>
                  </a:moveTo>
                  <a:cubicBezTo>
                    <a:pt x="103156" y="153924"/>
                    <a:pt x="69532" y="148400"/>
                    <a:pt x="42196" y="132493"/>
                  </a:cubicBezTo>
                  <a:cubicBezTo>
                    <a:pt x="24479" y="122206"/>
                    <a:pt x="10001" y="106871"/>
                    <a:pt x="0" y="88964"/>
                  </a:cubicBezTo>
                  <a:cubicBezTo>
                    <a:pt x="0" y="88964"/>
                    <a:pt x="0" y="88964"/>
                    <a:pt x="0" y="88964"/>
                  </a:cubicBezTo>
                  <a:cubicBezTo>
                    <a:pt x="11525" y="98679"/>
                    <a:pt x="24955" y="106204"/>
                    <a:pt x="39338" y="110966"/>
                  </a:cubicBezTo>
                  <a:cubicBezTo>
                    <a:pt x="47530" y="113729"/>
                    <a:pt x="56102" y="115443"/>
                    <a:pt x="64675" y="116205"/>
                  </a:cubicBezTo>
                  <a:cubicBezTo>
                    <a:pt x="104870" y="119825"/>
                    <a:pt x="145733" y="102108"/>
                    <a:pt x="172784" y="72200"/>
                  </a:cubicBezTo>
                  <a:cubicBezTo>
                    <a:pt x="190976" y="52007"/>
                    <a:pt x="203073" y="26670"/>
                    <a:pt x="208502" y="0"/>
                  </a:cubicBezTo>
                  <a:cubicBezTo>
                    <a:pt x="220599" y="57150"/>
                    <a:pt x="192405" y="128302"/>
                    <a:pt x="133731" y="145161"/>
                  </a:cubicBezTo>
                  <a:close/>
                </a:path>
              </a:pathLst>
            </a:custGeom>
            <a:solidFill>
              <a:srgbClr val="E58E8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FB9B2004-453A-417F-924C-93D21A932AB3}"/>
                </a:ext>
              </a:extLst>
            </p:cNvPr>
            <p:cNvSpPr/>
            <p:nvPr/>
          </p:nvSpPr>
          <p:spPr>
            <a:xfrm>
              <a:off x="3928051" y="4806903"/>
              <a:ext cx="98451" cy="107047"/>
            </a:xfrm>
            <a:custGeom>
              <a:avLst/>
              <a:gdLst>
                <a:gd name="connsiteX0" fmla="*/ 47207 w 98451"/>
                <a:gd name="connsiteY0" fmla="*/ 6841 h 107047"/>
                <a:gd name="connsiteX1" fmla="*/ 27299 w 98451"/>
                <a:gd name="connsiteY1" fmla="*/ 24176 h 107047"/>
                <a:gd name="connsiteX2" fmla="*/ 4344 w 98451"/>
                <a:gd name="connsiteY2" fmla="*/ 61991 h 107047"/>
                <a:gd name="connsiteX3" fmla="*/ 153 w 98451"/>
                <a:gd name="connsiteY3" fmla="*/ 83041 h 107047"/>
                <a:gd name="connsiteX4" fmla="*/ 12726 w 98451"/>
                <a:gd name="connsiteY4" fmla="*/ 103139 h 107047"/>
                <a:gd name="connsiteX5" fmla="*/ 36348 w 98451"/>
                <a:gd name="connsiteY5" fmla="*/ 105234 h 107047"/>
                <a:gd name="connsiteX6" fmla="*/ 67781 w 98451"/>
                <a:gd name="connsiteY6" fmla="*/ 78183 h 107047"/>
                <a:gd name="connsiteX7" fmla="*/ 95022 w 98451"/>
                <a:gd name="connsiteY7" fmla="*/ 59609 h 107047"/>
                <a:gd name="connsiteX8" fmla="*/ 97689 w 98451"/>
                <a:gd name="connsiteY8" fmla="*/ 34368 h 107047"/>
                <a:gd name="connsiteX9" fmla="*/ 92165 w 98451"/>
                <a:gd name="connsiteY9" fmla="*/ 11889 h 107047"/>
                <a:gd name="connsiteX10" fmla="*/ 47207 w 98451"/>
                <a:gd name="connsiteY10" fmla="*/ 6841 h 10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451" h="107047">
                  <a:moveTo>
                    <a:pt x="47207" y="6841"/>
                  </a:moveTo>
                  <a:cubicBezTo>
                    <a:pt x="39491" y="11222"/>
                    <a:pt x="33014" y="17509"/>
                    <a:pt x="27299" y="24176"/>
                  </a:cubicBezTo>
                  <a:cubicBezTo>
                    <a:pt x="17679" y="35416"/>
                    <a:pt x="9964" y="48275"/>
                    <a:pt x="4344" y="61991"/>
                  </a:cubicBezTo>
                  <a:cubicBezTo>
                    <a:pt x="1582" y="68658"/>
                    <a:pt x="-609" y="75802"/>
                    <a:pt x="153" y="83041"/>
                  </a:cubicBezTo>
                  <a:cubicBezTo>
                    <a:pt x="915" y="91232"/>
                    <a:pt x="5773" y="98852"/>
                    <a:pt x="12726" y="103139"/>
                  </a:cubicBezTo>
                  <a:cubicBezTo>
                    <a:pt x="19679" y="107425"/>
                    <a:pt x="28728" y="108282"/>
                    <a:pt x="36348" y="105234"/>
                  </a:cubicBezTo>
                  <a:cubicBezTo>
                    <a:pt x="49302" y="100186"/>
                    <a:pt x="56351" y="86184"/>
                    <a:pt x="67781" y="78183"/>
                  </a:cubicBezTo>
                  <a:cubicBezTo>
                    <a:pt x="76925" y="71897"/>
                    <a:pt x="89212" y="69134"/>
                    <a:pt x="95022" y="59609"/>
                  </a:cubicBezTo>
                  <a:cubicBezTo>
                    <a:pt x="99499" y="52275"/>
                    <a:pt x="98642" y="42941"/>
                    <a:pt x="97689" y="34368"/>
                  </a:cubicBezTo>
                  <a:cubicBezTo>
                    <a:pt x="96832" y="26653"/>
                    <a:pt x="95784" y="18747"/>
                    <a:pt x="92165" y="11889"/>
                  </a:cubicBezTo>
                  <a:cubicBezTo>
                    <a:pt x="83116" y="-4970"/>
                    <a:pt x="61399" y="-1255"/>
                    <a:pt x="47207" y="6841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60" name="Graphic 458">
            <a:extLst>
              <a:ext uri="{FF2B5EF4-FFF2-40B4-BE49-F238E27FC236}">
                <a16:creationId xmlns:a16="http://schemas.microsoft.com/office/drawing/2014/main" id="{B1E141AF-D1FF-457D-850F-72C1129F1DC9}"/>
              </a:ext>
            </a:extLst>
          </p:cNvPr>
          <p:cNvGrpSpPr/>
          <p:nvPr/>
        </p:nvGrpSpPr>
        <p:grpSpPr>
          <a:xfrm flipH="1">
            <a:off x="10523299" y="4383400"/>
            <a:ext cx="2235826" cy="2408378"/>
            <a:chOff x="5619743" y="2848005"/>
            <a:chExt cx="953394" cy="1164933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AF04AEC3-DB0D-4D67-86E3-9D73EA32BB41}"/>
                </a:ext>
              </a:extLst>
            </p:cNvPr>
            <p:cNvSpPr/>
            <p:nvPr/>
          </p:nvSpPr>
          <p:spPr>
            <a:xfrm>
              <a:off x="5619743" y="2848005"/>
              <a:ext cx="953394" cy="1164933"/>
            </a:xfrm>
            <a:custGeom>
              <a:avLst/>
              <a:gdLst>
                <a:gd name="connsiteX0" fmla="*/ 626275 w 953394"/>
                <a:gd name="connsiteY0" fmla="*/ 1164210 h 1164933"/>
                <a:gd name="connsiteX1" fmla="*/ 373767 w 953394"/>
                <a:gd name="connsiteY1" fmla="*/ 1023335 h 1164933"/>
                <a:gd name="connsiteX2" fmla="*/ 170027 w 953394"/>
                <a:gd name="connsiteY2" fmla="*/ 740919 h 1164933"/>
                <a:gd name="connsiteX3" fmla="*/ 4007 w 953394"/>
                <a:gd name="connsiteY3" fmla="*/ 226950 h 1164933"/>
                <a:gd name="connsiteX4" fmla="*/ 292 w 953394"/>
                <a:gd name="connsiteY4" fmla="*/ 207614 h 1164933"/>
                <a:gd name="connsiteX5" fmla="*/ 5912 w 953394"/>
                <a:gd name="connsiteY5" fmla="*/ 193231 h 1164933"/>
                <a:gd name="connsiteX6" fmla="*/ 20675 w 953394"/>
                <a:gd name="connsiteY6" fmla="*/ 184373 h 1164933"/>
                <a:gd name="connsiteX7" fmla="*/ 443776 w 953394"/>
                <a:gd name="connsiteY7" fmla="*/ 8351 h 1164933"/>
                <a:gd name="connsiteX8" fmla="*/ 900976 w 953394"/>
                <a:gd name="connsiteY8" fmla="*/ 39022 h 1164933"/>
                <a:gd name="connsiteX9" fmla="*/ 917835 w 953394"/>
                <a:gd name="connsiteY9" fmla="*/ 42736 h 1164933"/>
                <a:gd name="connsiteX10" fmla="*/ 927741 w 953394"/>
                <a:gd name="connsiteY10" fmla="*/ 54452 h 1164933"/>
                <a:gd name="connsiteX11" fmla="*/ 930408 w 953394"/>
                <a:gd name="connsiteY11" fmla="*/ 73883 h 1164933"/>
                <a:gd name="connsiteX12" fmla="*/ 938504 w 953394"/>
                <a:gd name="connsiteY12" fmla="*/ 613855 h 1164933"/>
                <a:gd name="connsiteX13" fmla="*/ 836396 w 953394"/>
                <a:gd name="connsiteY13" fmla="*/ 946849 h 1164933"/>
                <a:gd name="connsiteX14" fmla="*/ 642563 w 953394"/>
                <a:gd name="connsiteY14" fmla="*/ 1161448 h 1164933"/>
                <a:gd name="connsiteX15" fmla="*/ 637419 w 953394"/>
                <a:gd name="connsiteY15" fmla="*/ 1163924 h 1164933"/>
                <a:gd name="connsiteX16" fmla="*/ 631895 w 953394"/>
                <a:gd name="connsiteY16" fmla="*/ 1164877 h 1164933"/>
                <a:gd name="connsiteX17" fmla="*/ 626275 w 953394"/>
                <a:gd name="connsiteY17" fmla="*/ 1164210 h 116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3394" h="1164933">
                  <a:moveTo>
                    <a:pt x="626275" y="1164210"/>
                  </a:moveTo>
                  <a:cubicBezTo>
                    <a:pt x="621512" y="1163638"/>
                    <a:pt x="507689" y="1149160"/>
                    <a:pt x="373767" y="1023335"/>
                  </a:cubicBezTo>
                  <a:cubicBezTo>
                    <a:pt x="296615" y="950850"/>
                    <a:pt x="228035" y="855790"/>
                    <a:pt x="170027" y="740919"/>
                  </a:cubicBezTo>
                  <a:cubicBezTo>
                    <a:pt x="98304" y="598996"/>
                    <a:pt x="42488" y="426118"/>
                    <a:pt x="4007" y="226950"/>
                  </a:cubicBezTo>
                  <a:lnTo>
                    <a:pt x="292" y="207614"/>
                  </a:lnTo>
                  <a:cubicBezTo>
                    <a:pt x="-851" y="201804"/>
                    <a:pt x="1435" y="195994"/>
                    <a:pt x="5912" y="193231"/>
                  </a:cubicBezTo>
                  <a:lnTo>
                    <a:pt x="20675" y="184373"/>
                  </a:lnTo>
                  <a:cubicBezTo>
                    <a:pt x="30581" y="178372"/>
                    <a:pt x="265563" y="37783"/>
                    <a:pt x="443776" y="8351"/>
                  </a:cubicBezTo>
                  <a:cubicBezTo>
                    <a:pt x="621989" y="-21081"/>
                    <a:pt x="889641" y="36545"/>
                    <a:pt x="900976" y="39022"/>
                  </a:cubicBezTo>
                  <a:lnTo>
                    <a:pt x="917835" y="42736"/>
                  </a:lnTo>
                  <a:cubicBezTo>
                    <a:pt x="922979" y="43784"/>
                    <a:pt x="926979" y="48547"/>
                    <a:pt x="927741" y="54452"/>
                  </a:cubicBezTo>
                  <a:lnTo>
                    <a:pt x="930408" y="73883"/>
                  </a:lnTo>
                  <a:cubicBezTo>
                    <a:pt x="958031" y="274861"/>
                    <a:pt x="960793" y="456502"/>
                    <a:pt x="938504" y="613855"/>
                  </a:cubicBezTo>
                  <a:cubicBezTo>
                    <a:pt x="920502" y="741300"/>
                    <a:pt x="886117" y="853409"/>
                    <a:pt x="836396" y="946849"/>
                  </a:cubicBezTo>
                  <a:cubicBezTo>
                    <a:pt x="750005" y="1109060"/>
                    <a:pt x="646944" y="1159352"/>
                    <a:pt x="642563" y="1161448"/>
                  </a:cubicBezTo>
                  <a:lnTo>
                    <a:pt x="637419" y="1163924"/>
                  </a:lnTo>
                  <a:cubicBezTo>
                    <a:pt x="635705" y="1164781"/>
                    <a:pt x="633800" y="1165067"/>
                    <a:pt x="631895" y="1164877"/>
                  </a:cubicBezTo>
                  <a:lnTo>
                    <a:pt x="626275" y="1164210"/>
                  </a:ln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BCBBB4A-3592-4AEA-B9C6-3CD437879FBA}"/>
                </a:ext>
              </a:extLst>
            </p:cNvPr>
            <p:cNvSpPr/>
            <p:nvPr/>
          </p:nvSpPr>
          <p:spPr>
            <a:xfrm>
              <a:off x="5659368" y="2888159"/>
              <a:ext cx="879103" cy="1083813"/>
            </a:xfrm>
            <a:custGeom>
              <a:avLst/>
              <a:gdLst>
                <a:gd name="connsiteX0" fmla="*/ 591603 w 879103"/>
                <a:gd name="connsiteY0" fmla="*/ 1082623 h 1083813"/>
                <a:gd name="connsiteX1" fmla="*/ 590460 w 879103"/>
                <a:gd name="connsiteY1" fmla="*/ 1083099 h 1083813"/>
                <a:gd name="connsiteX2" fmla="*/ 588460 w 879103"/>
                <a:gd name="connsiteY2" fmla="*/ 1083671 h 1083813"/>
                <a:gd name="connsiteX3" fmla="*/ 585031 w 879103"/>
                <a:gd name="connsiteY3" fmla="*/ 1083671 h 1083813"/>
                <a:gd name="connsiteX4" fmla="*/ 291 w 879103"/>
                <a:gd name="connsiteY4" fmla="*/ 189940 h 1083813"/>
                <a:gd name="connsiteX5" fmla="*/ 6101 w 879103"/>
                <a:gd name="connsiteY5" fmla="*/ 175462 h 1083813"/>
                <a:gd name="connsiteX6" fmla="*/ 410723 w 879103"/>
                <a:gd name="connsiteY6" fmla="*/ 7917 h 1083813"/>
                <a:gd name="connsiteX7" fmla="*/ 418248 w 879103"/>
                <a:gd name="connsiteY7" fmla="*/ 6774 h 1083813"/>
                <a:gd name="connsiteX8" fmla="*/ 847825 w 879103"/>
                <a:gd name="connsiteY8" fmla="*/ 36397 h 1083813"/>
                <a:gd name="connsiteX9" fmla="*/ 857922 w 879103"/>
                <a:gd name="connsiteY9" fmla="*/ 48303 h 1083813"/>
                <a:gd name="connsiteX10" fmla="*/ 591603 w 879103"/>
                <a:gd name="connsiteY10" fmla="*/ 1082623 h 108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9103" h="1083813">
                  <a:moveTo>
                    <a:pt x="591603" y="1082623"/>
                  </a:moveTo>
                  <a:cubicBezTo>
                    <a:pt x="591222" y="1082814"/>
                    <a:pt x="590841" y="1083004"/>
                    <a:pt x="590460" y="1083099"/>
                  </a:cubicBezTo>
                  <a:cubicBezTo>
                    <a:pt x="589793" y="1083480"/>
                    <a:pt x="589126" y="1083576"/>
                    <a:pt x="588460" y="1083671"/>
                  </a:cubicBezTo>
                  <a:cubicBezTo>
                    <a:pt x="587317" y="1083861"/>
                    <a:pt x="586174" y="1083861"/>
                    <a:pt x="585031" y="1083671"/>
                  </a:cubicBezTo>
                  <a:cubicBezTo>
                    <a:pt x="544645" y="1076908"/>
                    <a:pt x="158025" y="990612"/>
                    <a:pt x="291" y="189940"/>
                  </a:cubicBezTo>
                  <a:cubicBezTo>
                    <a:pt x="-852" y="184034"/>
                    <a:pt x="1434" y="178034"/>
                    <a:pt x="6101" y="175462"/>
                  </a:cubicBezTo>
                  <a:cubicBezTo>
                    <a:pt x="48106" y="150792"/>
                    <a:pt x="254704" y="33635"/>
                    <a:pt x="410723" y="7917"/>
                  </a:cubicBezTo>
                  <a:cubicBezTo>
                    <a:pt x="413200" y="7441"/>
                    <a:pt x="415676" y="7060"/>
                    <a:pt x="418248" y="6774"/>
                  </a:cubicBezTo>
                  <a:cubicBezTo>
                    <a:pt x="573982" y="-16467"/>
                    <a:pt x="800772" y="26777"/>
                    <a:pt x="847825" y="36397"/>
                  </a:cubicBezTo>
                  <a:cubicBezTo>
                    <a:pt x="853064" y="37445"/>
                    <a:pt x="857065" y="42302"/>
                    <a:pt x="857922" y="48303"/>
                  </a:cubicBezTo>
                  <a:cubicBezTo>
                    <a:pt x="965935" y="857071"/>
                    <a:pt x="627512" y="1063097"/>
                    <a:pt x="591603" y="108262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88E51FEB-B231-485C-B307-9B58E83689A4}"/>
                </a:ext>
              </a:extLst>
            </p:cNvPr>
            <p:cNvSpPr/>
            <p:nvPr/>
          </p:nvSpPr>
          <p:spPr>
            <a:xfrm>
              <a:off x="5969222" y="3090481"/>
              <a:ext cx="410336" cy="469010"/>
            </a:xfrm>
            <a:custGeom>
              <a:avLst/>
              <a:gdLst>
                <a:gd name="connsiteX0" fmla="*/ 386906 w 410336"/>
                <a:gd name="connsiteY0" fmla="*/ 131350 h 469010"/>
                <a:gd name="connsiteX1" fmla="*/ 254794 w 410336"/>
                <a:gd name="connsiteY1" fmla="*/ 153162 h 469010"/>
                <a:gd name="connsiteX2" fmla="*/ 229457 w 410336"/>
                <a:gd name="connsiteY2" fmla="*/ 0 h 469010"/>
                <a:gd name="connsiteX3" fmla="*/ 106775 w 410336"/>
                <a:gd name="connsiteY3" fmla="*/ 20288 h 469010"/>
                <a:gd name="connsiteX4" fmla="*/ 132017 w 410336"/>
                <a:gd name="connsiteY4" fmla="*/ 173450 h 469010"/>
                <a:gd name="connsiteX5" fmla="*/ 0 w 410336"/>
                <a:gd name="connsiteY5" fmla="*/ 195263 h 469010"/>
                <a:gd name="connsiteX6" fmla="*/ 23527 w 410336"/>
                <a:gd name="connsiteY6" fmla="*/ 337661 h 469010"/>
                <a:gd name="connsiteX7" fmla="*/ 155543 w 410336"/>
                <a:gd name="connsiteY7" fmla="*/ 315849 h 469010"/>
                <a:gd name="connsiteX8" fmla="*/ 180880 w 410336"/>
                <a:gd name="connsiteY8" fmla="*/ 469011 h 469010"/>
                <a:gd name="connsiteX9" fmla="*/ 303562 w 410336"/>
                <a:gd name="connsiteY9" fmla="*/ 448723 h 469010"/>
                <a:gd name="connsiteX10" fmla="*/ 278321 w 410336"/>
                <a:gd name="connsiteY10" fmla="*/ 295561 h 469010"/>
                <a:gd name="connsiteX11" fmla="*/ 410337 w 410336"/>
                <a:gd name="connsiteY11" fmla="*/ 273749 h 46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0336" h="469010">
                  <a:moveTo>
                    <a:pt x="386906" y="131350"/>
                  </a:moveTo>
                  <a:lnTo>
                    <a:pt x="254794" y="153162"/>
                  </a:lnTo>
                  <a:lnTo>
                    <a:pt x="229457" y="0"/>
                  </a:lnTo>
                  <a:lnTo>
                    <a:pt x="106775" y="20288"/>
                  </a:lnTo>
                  <a:lnTo>
                    <a:pt x="132017" y="173450"/>
                  </a:lnTo>
                  <a:lnTo>
                    <a:pt x="0" y="195263"/>
                  </a:lnTo>
                  <a:lnTo>
                    <a:pt x="23527" y="337661"/>
                  </a:lnTo>
                  <a:lnTo>
                    <a:pt x="155543" y="315849"/>
                  </a:lnTo>
                  <a:lnTo>
                    <a:pt x="180880" y="469011"/>
                  </a:lnTo>
                  <a:lnTo>
                    <a:pt x="303562" y="448723"/>
                  </a:lnTo>
                  <a:lnTo>
                    <a:pt x="278321" y="295561"/>
                  </a:lnTo>
                  <a:lnTo>
                    <a:pt x="410337" y="273749"/>
                  </a:lnTo>
                  <a:close/>
                </a:path>
              </a:pathLst>
            </a:custGeom>
            <a:solidFill>
              <a:srgbClr val="BB3D5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421F3A7A-C639-48D8-B53C-41C217D038E2}"/>
                </a:ext>
              </a:extLst>
            </p:cNvPr>
            <p:cNvSpPr/>
            <p:nvPr/>
          </p:nvSpPr>
          <p:spPr>
            <a:xfrm>
              <a:off x="5673083" y="2906077"/>
              <a:ext cx="579411" cy="1051036"/>
            </a:xfrm>
            <a:custGeom>
              <a:avLst/>
              <a:gdLst>
                <a:gd name="connsiteX0" fmla="*/ 579412 w 579411"/>
                <a:gd name="connsiteY0" fmla="*/ 1050322 h 1051036"/>
                <a:gd name="connsiteX1" fmla="*/ 577412 w 579411"/>
                <a:gd name="connsiteY1" fmla="*/ 1050893 h 1051036"/>
                <a:gd name="connsiteX2" fmla="*/ 574078 w 579411"/>
                <a:gd name="connsiteY2" fmla="*/ 1050893 h 1051036"/>
                <a:gd name="connsiteX3" fmla="*/ 292 w 579411"/>
                <a:gd name="connsiteY3" fmla="*/ 178689 h 1051036"/>
                <a:gd name="connsiteX4" fmla="*/ 5912 w 579411"/>
                <a:gd name="connsiteY4" fmla="*/ 164592 h 1051036"/>
                <a:gd name="connsiteX5" fmla="*/ 403009 w 579411"/>
                <a:gd name="connsiteY5" fmla="*/ 1143 h 1051036"/>
                <a:gd name="connsiteX6" fmla="*/ 410343 w 579411"/>
                <a:gd name="connsiteY6" fmla="*/ 0 h 1051036"/>
                <a:gd name="connsiteX7" fmla="*/ 579412 w 579411"/>
                <a:gd name="connsiteY7" fmla="*/ 1050322 h 105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411" h="1051036">
                  <a:moveTo>
                    <a:pt x="579412" y="1050322"/>
                  </a:moveTo>
                  <a:cubicBezTo>
                    <a:pt x="578745" y="1050608"/>
                    <a:pt x="578078" y="1050798"/>
                    <a:pt x="577412" y="1050893"/>
                  </a:cubicBezTo>
                  <a:cubicBezTo>
                    <a:pt x="576269" y="1051084"/>
                    <a:pt x="575221" y="1051084"/>
                    <a:pt x="574078" y="1050893"/>
                  </a:cubicBezTo>
                  <a:cubicBezTo>
                    <a:pt x="534454" y="1044321"/>
                    <a:pt x="154978" y="960120"/>
                    <a:pt x="292" y="178689"/>
                  </a:cubicBezTo>
                  <a:cubicBezTo>
                    <a:pt x="-851" y="172974"/>
                    <a:pt x="1435" y="167069"/>
                    <a:pt x="5912" y="164592"/>
                  </a:cubicBezTo>
                  <a:cubicBezTo>
                    <a:pt x="47155" y="140589"/>
                    <a:pt x="249847" y="26194"/>
                    <a:pt x="403009" y="1143"/>
                  </a:cubicBezTo>
                  <a:cubicBezTo>
                    <a:pt x="405485" y="667"/>
                    <a:pt x="407867" y="381"/>
                    <a:pt x="410343" y="0"/>
                  </a:cubicBezTo>
                  <a:cubicBezTo>
                    <a:pt x="455301" y="207359"/>
                    <a:pt x="547884" y="665131"/>
                    <a:pt x="579412" y="1050322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72" name="Graphic 470">
            <a:extLst>
              <a:ext uri="{FF2B5EF4-FFF2-40B4-BE49-F238E27FC236}">
                <a16:creationId xmlns:a16="http://schemas.microsoft.com/office/drawing/2014/main" id="{FC9D84CF-4703-4702-8A57-DF04112DC59C}"/>
              </a:ext>
            </a:extLst>
          </p:cNvPr>
          <p:cNvGrpSpPr/>
          <p:nvPr/>
        </p:nvGrpSpPr>
        <p:grpSpPr>
          <a:xfrm>
            <a:off x="5912165" y="5667960"/>
            <a:ext cx="1199138" cy="1629762"/>
            <a:chOff x="5786465" y="3024220"/>
            <a:chExt cx="615277" cy="806472"/>
          </a:xfrm>
        </p:grpSpPr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3250684-59AB-4583-AFD1-5A3DE0794548}"/>
                </a:ext>
              </a:extLst>
            </p:cNvPr>
            <p:cNvSpPr/>
            <p:nvPr/>
          </p:nvSpPr>
          <p:spPr>
            <a:xfrm>
              <a:off x="5786465" y="3131247"/>
              <a:ext cx="615277" cy="699445"/>
            </a:xfrm>
            <a:custGeom>
              <a:avLst/>
              <a:gdLst>
                <a:gd name="connsiteX0" fmla="*/ 553660 w 615277"/>
                <a:gd name="connsiteY0" fmla="*/ 107252 h 699445"/>
                <a:gd name="connsiteX1" fmla="*/ 560232 w 615277"/>
                <a:gd name="connsiteY1" fmla="*/ 73914 h 699445"/>
                <a:gd name="connsiteX2" fmla="*/ 184661 w 615277"/>
                <a:gd name="connsiteY2" fmla="*/ 0 h 699445"/>
                <a:gd name="connsiteX3" fmla="*/ 178089 w 615277"/>
                <a:gd name="connsiteY3" fmla="*/ 33338 h 699445"/>
                <a:gd name="connsiteX4" fmla="*/ 82172 w 615277"/>
                <a:gd name="connsiteY4" fmla="*/ 109157 h 699445"/>
                <a:gd name="connsiteX5" fmla="*/ 1591 w 615277"/>
                <a:gd name="connsiteY5" fmla="*/ 518731 h 699445"/>
                <a:gd name="connsiteX6" fmla="*/ 94364 w 615277"/>
                <a:gd name="connsiteY6" fmla="*/ 636270 h 699445"/>
                <a:gd name="connsiteX7" fmla="*/ 402593 w 615277"/>
                <a:gd name="connsiteY7" fmla="*/ 696944 h 699445"/>
                <a:gd name="connsiteX8" fmla="*/ 532990 w 615277"/>
                <a:gd name="connsiteY8" fmla="*/ 623316 h 699445"/>
                <a:gd name="connsiteX9" fmla="*/ 613667 w 615277"/>
                <a:gd name="connsiteY9" fmla="*/ 213646 h 699445"/>
                <a:gd name="connsiteX10" fmla="*/ 553660 w 615277"/>
                <a:gd name="connsiteY10" fmla="*/ 107252 h 699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5277" h="699445">
                  <a:moveTo>
                    <a:pt x="553660" y="107252"/>
                  </a:moveTo>
                  <a:lnTo>
                    <a:pt x="560232" y="73914"/>
                  </a:lnTo>
                  <a:lnTo>
                    <a:pt x="184661" y="0"/>
                  </a:lnTo>
                  <a:lnTo>
                    <a:pt x="178089" y="33338"/>
                  </a:lnTo>
                  <a:cubicBezTo>
                    <a:pt x="130464" y="36671"/>
                    <a:pt x="90649" y="66389"/>
                    <a:pt x="82172" y="109157"/>
                  </a:cubicBezTo>
                  <a:lnTo>
                    <a:pt x="1591" y="518731"/>
                  </a:lnTo>
                  <a:cubicBezTo>
                    <a:pt x="-8792" y="571500"/>
                    <a:pt x="32737" y="624173"/>
                    <a:pt x="94364" y="636270"/>
                  </a:cubicBezTo>
                  <a:lnTo>
                    <a:pt x="402593" y="696944"/>
                  </a:lnTo>
                  <a:cubicBezTo>
                    <a:pt x="464220" y="709041"/>
                    <a:pt x="522608" y="676085"/>
                    <a:pt x="532990" y="623316"/>
                  </a:cubicBezTo>
                  <a:lnTo>
                    <a:pt x="613667" y="213646"/>
                  </a:lnTo>
                  <a:cubicBezTo>
                    <a:pt x="622144" y="170974"/>
                    <a:pt x="596427" y="128397"/>
                    <a:pt x="553660" y="107252"/>
                  </a:cubicBezTo>
                  <a:close/>
                </a:path>
              </a:pathLst>
            </a:custGeom>
            <a:solidFill>
              <a:srgbClr val="4675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FCC5219C-BD98-4108-85D8-AC52E599CB1F}"/>
                </a:ext>
              </a:extLst>
            </p:cNvPr>
            <p:cNvSpPr/>
            <p:nvPr/>
          </p:nvSpPr>
          <p:spPr>
            <a:xfrm rot="668349">
              <a:off x="5965518" y="3167936"/>
              <a:ext cx="382825" cy="21336"/>
            </a:xfrm>
            <a:custGeom>
              <a:avLst/>
              <a:gdLst>
                <a:gd name="connsiteX0" fmla="*/ 0 w 382825"/>
                <a:gd name="connsiteY0" fmla="*/ 0 h 21336"/>
                <a:gd name="connsiteX1" fmla="*/ 382825 w 382825"/>
                <a:gd name="connsiteY1" fmla="*/ 0 h 21336"/>
                <a:gd name="connsiteX2" fmla="*/ 382825 w 382825"/>
                <a:gd name="connsiteY2" fmla="*/ 21337 h 21336"/>
                <a:gd name="connsiteX3" fmla="*/ 0 w 382825"/>
                <a:gd name="connsiteY3" fmla="*/ 21337 h 2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825" h="21336">
                  <a:moveTo>
                    <a:pt x="0" y="0"/>
                  </a:moveTo>
                  <a:lnTo>
                    <a:pt x="382825" y="0"/>
                  </a:lnTo>
                  <a:lnTo>
                    <a:pt x="382825" y="21337"/>
                  </a:lnTo>
                  <a:lnTo>
                    <a:pt x="0" y="21337"/>
                  </a:ln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75" name="Graphic 470">
              <a:extLst>
                <a:ext uri="{FF2B5EF4-FFF2-40B4-BE49-F238E27FC236}">
                  <a16:creationId xmlns:a16="http://schemas.microsoft.com/office/drawing/2014/main" id="{FC9D84CF-4703-4702-8A57-DF04112DC59C}"/>
                </a:ext>
              </a:extLst>
            </p:cNvPr>
            <p:cNvGrpSpPr/>
            <p:nvPr/>
          </p:nvGrpSpPr>
          <p:grpSpPr>
            <a:xfrm>
              <a:off x="5943340" y="3024220"/>
              <a:ext cx="450714" cy="188311"/>
              <a:chOff x="5943340" y="3024220"/>
              <a:chExt cx="450714" cy="188311"/>
            </a:xfrm>
          </p:grpSpPr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498C30DD-B123-4E57-9004-1FABC4FA3065}"/>
                  </a:ext>
                </a:extLst>
              </p:cNvPr>
              <p:cNvSpPr/>
              <p:nvPr/>
            </p:nvSpPr>
            <p:spPr>
              <a:xfrm rot="679270">
                <a:off x="5949298" y="3066276"/>
                <a:ext cx="438797" cy="104199"/>
              </a:xfrm>
              <a:custGeom>
                <a:avLst/>
                <a:gdLst>
                  <a:gd name="connsiteX0" fmla="*/ 0 w 438797"/>
                  <a:gd name="connsiteY0" fmla="*/ 0 h 104199"/>
                  <a:gd name="connsiteX1" fmla="*/ 438798 w 438797"/>
                  <a:gd name="connsiteY1" fmla="*/ 0 h 104199"/>
                  <a:gd name="connsiteX2" fmla="*/ 438798 w 438797"/>
                  <a:gd name="connsiteY2" fmla="*/ 104199 h 104199"/>
                  <a:gd name="connsiteX3" fmla="*/ 0 w 438797"/>
                  <a:gd name="connsiteY3" fmla="*/ 104199 h 104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8797" h="104199">
                    <a:moveTo>
                      <a:pt x="0" y="0"/>
                    </a:moveTo>
                    <a:lnTo>
                      <a:pt x="438798" y="0"/>
                    </a:lnTo>
                    <a:lnTo>
                      <a:pt x="438798" y="104199"/>
                    </a:lnTo>
                    <a:lnTo>
                      <a:pt x="0" y="104199"/>
                    </a:lnTo>
                    <a:close/>
                  </a:path>
                </a:pathLst>
              </a:custGeom>
              <a:solidFill>
                <a:srgbClr val="FBFCF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77" name="Graphic 470">
                <a:extLst>
                  <a:ext uri="{FF2B5EF4-FFF2-40B4-BE49-F238E27FC236}">
                    <a16:creationId xmlns:a16="http://schemas.microsoft.com/office/drawing/2014/main" id="{FC9D84CF-4703-4702-8A57-DF04112DC59C}"/>
                  </a:ext>
                </a:extLst>
              </p:cNvPr>
              <p:cNvGrpSpPr/>
              <p:nvPr/>
            </p:nvGrpSpPr>
            <p:grpSpPr>
              <a:xfrm>
                <a:off x="5958303" y="3027190"/>
                <a:ext cx="420805" cy="182282"/>
                <a:chOff x="5958303" y="3027190"/>
                <a:chExt cx="420805" cy="182282"/>
              </a:xfrm>
              <a:solidFill>
                <a:srgbClr val="D2D3CE"/>
              </a:solidFill>
            </p:grpSpPr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CE3C3693-A3E4-4900-BE64-4273DE5E0F9D}"/>
                    </a:ext>
                  </a:extLst>
                </p:cNvPr>
                <p:cNvSpPr/>
                <p:nvPr/>
              </p:nvSpPr>
              <p:spPr>
                <a:xfrm rot="679270">
                  <a:off x="5968350" y="3027999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8E47C5FC-7192-4A6A-9B4D-C212F21C0054}"/>
                    </a:ext>
                  </a:extLst>
                </p:cNvPr>
                <p:cNvSpPr/>
                <p:nvPr/>
              </p:nvSpPr>
              <p:spPr>
                <a:xfrm rot="679270">
                  <a:off x="6006556" y="3035605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39CAB546-AE9A-4A88-B923-49910FD9291F}"/>
                    </a:ext>
                  </a:extLst>
                </p:cNvPr>
                <p:cNvSpPr/>
                <p:nvPr/>
              </p:nvSpPr>
              <p:spPr>
                <a:xfrm rot="679270">
                  <a:off x="6044731" y="3043325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E84A4E8E-1271-450A-AB85-2426839F28A5}"/>
                    </a:ext>
                  </a:extLst>
                </p:cNvPr>
                <p:cNvSpPr/>
                <p:nvPr/>
              </p:nvSpPr>
              <p:spPr>
                <a:xfrm rot="679270">
                  <a:off x="6083030" y="3050949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129B04DE-09B4-4C58-A2D7-88DFCC82191E}"/>
                    </a:ext>
                  </a:extLst>
                </p:cNvPr>
                <p:cNvSpPr/>
                <p:nvPr/>
              </p:nvSpPr>
              <p:spPr>
                <a:xfrm rot="679270">
                  <a:off x="6121231" y="3058564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B6466983-7E3E-483E-B681-438B41A15370}"/>
                    </a:ext>
                  </a:extLst>
                </p:cNvPr>
                <p:cNvSpPr/>
                <p:nvPr/>
              </p:nvSpPr>
              <p:spPr>
                <a:xfrm rot="679270">
                  <a:off x="6159415" y="3066270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87CC9416-F9EB-446C-8BD1-9F8C8459D60F}"/>
                    </a:ext>
                  </a:extLst>
                </p:cNvPr>
                <p:cNvSpPr/>
                <p:nvPr/>
              </p:nvSpPr>
              <p:spPr>
                <a:xfrm rot="679270">
                  <a:off x="6197613" y="3073889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F1FA885C-6031-42F3-83CF-71D3572B8EA0}"/>
                    </a:ext>
                  </a:extLst>
                </p:cNvPr>
                <p:cNvSpPr/>
                <p:nvPr/>
              </p:nvSpPr>
              <p:spPr>
                <a:xfrm rot="679270">
                  <a:off x="6235802" y="3081527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13F97DA3-9394-446B-A73F-38A6B40C1804}"/>
                    </a:ext>
                  </a:extLst>
                </p:cNvPr>
                <p:cNvSpPr/>
                <p:nvPr/>
              </p:nvSpPr>
              <p:spPr>
                <a:xfrm rot="679270">
                  <a:off x="6274109" y="3089135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0FA54FDA-DAC2-4F9E-B8BA-79E83B5201AD}"/>
                    </a:ext>
                  </a:extLst>
                </p:cNvPr>
                <p:cNvSpPr/>
                <p:nvPr/>
              </p:nvSpPr>
              <p:spPr>
                <a:xfrm rot="679270">
                  <a:off x="6312279" y="3096868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D92D9CF8-9212-4BFD-88DB-5D953009F622}"/>
                    </a:ext>
                  </a:extLst>
                </p:cNvPr>
                <p:cNvSpPr/>
                <p:nvPr/>
              </p:nvSpPr>
              <p:spPr>
                <a:xfrm rot="679270">
                  <a:off x="6350489" y="3104464"/>
                  <a:ext cx="18572" cy="104199"/>
                </a:xfrm>
                <a:custGeom>
                  <a:avLst/>
                  <a:gdLst>
                    <a:gd name="connsiteX0" fmla="*/ 0 w 18572"/>
                    <a:gd name="connsiteY0" fmla="*/ 0 h 104199"/>
                    <a:gd name="connsiteX1" fmla="*/ 18573 w 18572"/>
                    <a:gd name="connsiteY1" fmla="*/ 0 h 104199"/>
                    <a:gd name="connsiteX2" fmla="*/ 18573 w 18572"/>
                    <a:gd name="connsiteY2" fmla="*/ 104199 h 104199"/>
                    <a:gd name="connsiteX3" fmla="*/ 0 w 18572"/>
                    <a:gd name="connsiteY3" fmla="*/ 104199 h 104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572" h="104199">
                      <a:moveTo>
                        <a:pt x="0" y="0"/>
                      </a:moveTo>
                      <a:lnTo>
                        <a:pt x="18573" y="0"/>
                      </a:lnTo>
                      <a:lnTo>
                        <a:pt x="18573" y="104199"/>
                      </a:lnTo>
                      <a:lnTo>
                        <a:pt x="0" y="104199"/>
                      </a:lnTo>
                      <a:close/>
                    </a:path>
                  </a:pathLst>
                </a:custGeom>
                <a:solidFill>
                  <a:srgbClr val="D2D3C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25935314-7E2D-4823-A8F9-E300D94C226A}"/>
                </a:ext>
              </a:extLst>
            </p:cNvPr>
            <p:cNvSpPr/>
            <p:nvPr/>
          </p:nvSpPr>
          <p:spPr>
            <a:xfrm rot="668349">
              <a:off x="5826058" y="3362905"/>
              <a:ext cx="541708" cy="240230"/>
            </a:xfrm>
            <a:custGeom>
              <a:avLst/>
              <a:gdLst>
                <a:gd name="connsiteX0" fmla="*/ 0 w 541708"/>
                <a:gd name="connsiteY0" fmla="*/ 0 h 240230"/>
                <a:gd name="connsiteX1" fmla="*/ 541708 w 541708"/>
                <a:gd name="connsiteY1" fmla="*/ 0 h 240230"/>
                <a:gd name="connsiteX2" fmla="*/ 541708 w 541708"/>
                <a:gd name="connsiteY2" fmla="*/ 240230 h 240230"/>
                <a:gd name="connsiteX3" fmla="*/ 0 w 541708"/>
                <a:gd name="connsiteY3" fmla="*/ 240230 h 24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708" h="240230">
                  <a:moveTo>
                    <a:pt x="0" y="0"/>
                  </a:moveTo>
                  <a:lnTo>
                    <a:pt x="541708" y="0"/>
                  </a:lnTo>
                  <a:lnTo>
                    <a:pt x="541708" y="240230"/>
                  </a:lnTo>
                  <a:lnTo>
                    <a:pt x="0" y="240230"/>
                  </a:lnTo>
                  <a:close/>
                </a:path>
              </a:pathLst>
            </a:custGeom>
            <a:solidFill>
              <a:srgbClr val="FB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A59397B-68E9-4DAB-A597-A06E659FE1EA}"/>
                </a:ext>
              </a:extLst>
            </p:cNvPr>
            <p:cNvSpPr/>
            <p:nvPr/>
          </p:nvSpPr>
          <p:spPr>
            <a:xfrm>
              <a:off x="5786465" y="3583590"/>
              <a:ext cx="546039" cy="247102"/>
            </a:xfrm>
            <a:custGeom>
              <a:avLst/>
              <a:gdLst>
                <a:gd name="connsiteX0" fmla="*/ 415642 w 546039"/>
                <a:gd name="connsiteY0" fmla="*/ 178213 h 247102"/>
                <a:gd name="connsiteX1" fmla="*/ 107413 w 546039"/>
                <a:gd name="connsiteY1" fmla="*/ 117539 h 247102"/>
                <a:gd name="connsiteX2" fmla="*/ 14640 w 546039"/>
                <a:gd name="connsiteY2" fmla="*/ 0 h 247102"/>
                <a:gd name="connsiteX3" fmla="*/ 1591 w 546039"/>
                <a:gd name="connsiteY3" fmla="*/ 66389 h 247102"/>
                <a:gd name="connsiteX4" fmla="*/ 94364 w 546039"/>
                <a:gd name="connsiteY4" fmla="*/ 183928 h 247102"/>
                <a:gd name="connsiteX5" fmla="*/ 402593 w 546039"/>
                <a:gd name="connsiteY5" fmla="*/ 244602 h 247102"/>
                <a:gd name="connsiteX6" fmla="*/ 532990 w 546039"/>
                <a:gd name="connsiteY6" fmla="*/ 170974 h 247102"/>
                <a:gd name="connsiteX7" fmla="*/ 546040 w 546039"/>
                <a:gd name="connsiteY7" fmla="*/ 104584 h 247102"/>
                <a:gd name="connsiteX8" fmla="*/ 415642 w 546039"/>
                <a:gd name="connsiteY8" fmla="*/ 178213 h 24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039" h="247102">
                  <a:moveTo>
                    <a:pt x="415642" y="178213"/>
                  </a:moveTo>
                  <a:lnTo>
                    <a:pt x="107413" y="117539"/>
                  </a:lnTo>
                  <a:cubicBezTo>
                    <a:pt x="45787" y="105442"/>
                    <a:pt x="4258" y="52768"/>
                    <a:pt x="14640" y="0"/>
                  </a:cubicBezTo>
                  <a:lnTo>
                    <a:pt x="1591" y="66389"/>
                  </a:lnTo>
                  <a:cubicBezTo>
                    <a:pt x="-8792" y="119158"/>
                    <a:pt x="32737" y="171831"/>
                    <a:pt x="94364" y="183928"/>
                  </a:cubicBezTo>
                  <a:lnTo>
                    <a:pt x="402593" y="244602"/>
                  </a:lnTo>
                  <a:cubicBezTo>
                    <a:pt x="464220" y="256699"/>
                    <a:pt x="522608" y="223742"/>
                    <a:pt x="532990" y="170974"/>
                  </a:cubicBezTo>
                  <a:lnTo>
                    <a:pt x="546040" y="104584"/>
                  </a:lnTo>
                  <a:cubicBezTo>
                    <a:pt x="535753" y="157448"/>
                    <a:pt x="477269" y="190310"/>
                    <a:pt x="415642" y="178213"/>
                  </a:cubicBezTo>
                  <a:close/>
                </a:path>
              </a:pathLst>
            </a:custGeom>
            <a:solidFill>
              <a:srgbClr val="3D699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32EA57E-8679-4E00-B8AF-927B8F7E6834}"/>
                </a:ext>
              </a:extLst>
            </p:cNvPr>
            <p:cNvSpPr/>
            <p:nvPr/>
          </p:nvSpPr>
          <p:spPr>
            <a:xfrm rot="668349">
              <a:off x="5845120" y="3364721"/>
              <a:ext cx="541708" cy="43245"/>
            </a:xfrm>
            <a:custGeom>
              <a:avLst/>
              <a:gdLst>
                <a:gd name="connsiteX0" fmla="*/ 0 w 541708"/>
                <a:gd name="connsiteY0" fmla="*/ 0 h 43245"/>
                <a:gd name="connsiteX1" fmla="*/ 541708 w 541708"/>
                <a:gd name="connsiteY1" fmla="*/ 0 h 43245"/>
                <a:gd name="connsiteX2" fmla="*/ 541708 w 541708"/>
                <a:gd name="connsiteY2" fmla="*/ 43245 h 43245"/>
                <a:gd name="connsiteX3" fmla="*/ 0 w 541708"/>
                <a:gd name="connsiteY3" fmla="*/ 43245 h 4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708" h="43245">
                  <a:moveTo>
                    <a:pt x="0" y="0"/>
                  </a:moveTo>
                  <a:lnTo>
                    <a:pt x="541708" y="0"/>
                  </a:lnTo>
                  <a:lnTo>
                    <a:pt x="541708" y="43245"/>
                  </a:lnTo>
                  <a:lnTo>
                    <a:pt x="0" y="43245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096B553-A173-4D6E-8732-66B0FB79B770}"/>
                </a:ext>
              </a:extLst>
            </p:cNvPr>
            <p:cNvSpPr/>
            <p:nvPr/>
          </p:nvSpPr>
          <p:spPr>
            <a:xfrm>
              <a:off x="5871781" y="3405377"/>
              <a:ext cx="125158" cy="125063"/>
            </a:xfrm>
            <a:custGeom>
              <a:avLst/>
              <a:gdLst>
                <a:gd name="connsiteX0" fmla="*/ 125159 w 125158"/>
                <a:gd name="connsiteY0" fmla="*/ 50292 h 125063"/>
                <a:gd name="connsiteX1" fmla="*/ 90869 w 125158"/>
                <a:gd name="connsiteY1" fmla="*/ 43624 h 125063"/>
                <a:gd name="connsiteX2" fmla="*/ 97631 w 125158"/>
                <a:gd name="connsiteY2" fmla="*/ 9239 h 125063"/>
                <a:gd name="connsiteX3" fmla="*/ 50387 w 125158"/>
                <a:gd name="connsiteY3" fmla="*/ 0 h 125063"/>
                <a:gd name="connsiteX4" fmla="*/ 43625 w 125158"/>
                <a:gd name="connsiteY4" fmla="*/ 34290 h 125063"/>
                <a:gd name="connsiteX5" fmla="*/ 9334 w 125158"/>
                <a:gd name="connsiteY5" fmla="*/ 27527 h 125063"/>
                <a:gd name="connsiteX6" fmla="*/ 0 w 125158"/>
                <a:gd name="connsiteY6" fmla="*/ 74676 h 125063"/>
                <a:gd name="connsiteX7" fmla="*/ 34385 w 125158"/>
                <a:gd name="connsiteY7" fmla="*/ 81439 h 125063"/>
                <a:gd name="connsiteX8" fmla="*/ 27622 w 125158"/>
                <a:gd name="connsiteY8" fmla="*/ 115824 h 125063"/>
                <a:gd name="connsiteX9" fmla="*/ 74771 w 125158"/>
                <a:gd name="connsiteY9" fmla="*/ 125063 h 125063"/>
                <a:gd name="connsiteX10" fmla="*/ 81534 w 125158"/>
                <a:gd name="connsiteY10" fmla="*/ 90773 h 125063"/>
                <a:gd name="connsiteX11" fmla="*/ 115919 w 125158"/>
                <a:gd name="connsiteY11" fmla="*/ 97536 h 12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158" h="125063">
                  <a:moveTo>
                    <a:pt x="125159" y="50292"/>
                  </a:moveTo>
                  <a:lnTo>
                    <a:pt x="90869" y="43624"/>
                  </a:lnTo>
                  <a:lnTo>
                    <a:pt x="97631" y="9239"/>
                  </a:lnTo>
                  <a:lnTo>
                    <a:pt x="50387" y="0"/>
                  </a:lnTo>
                  <a:lnTo>
                    <a:pt x="43625" y="34290"/>
                  </a:lnTo>
                  <a:lnTo>
                    <a:pt x="9334" y="27527"/>
                  </a:lnTo>
                  <a:lnTo>
                    <a:pt x="0" y="74676"/>
                  </a:lnTo>
                  <a:lnTo>
                    <a:pt x="34385" y="81439"/>
                  </a:lnTo>
                  <a:lnTo>
                    <a:pt x="27622" y="115824"/>
                  </a:lnTo>
                  <a:lnTo>
                    <a:pt x="74771" y="125063"/>
                  </a:lnTo>
                  <a:lnTo>
                    <a:pt x="81534" y="90773"/>
                  </a:lnTo>
                  <a:lnTo>
                    <a:pt x="115919" y="97536"/>
                  </a:lnTo>
                  <a:close/>
                </a:path>
              </a:pathLst>
            </a:custGeom>
            <a:solidFill>
              <a:srgbClr val="FF78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27DEDB37-3B0C-4FCA-AAAE-D22B9025DBDD}"/>
                </a:ext>
              </a:extLst>
            </p:cNvPr>
            <p:cNvSpPr/>
            <p:nvPr/>
          </p:nvSpPr>
          <p:spPr>
            <a:xfrm rot="668349">
              <a:off x="6127621" y="3478544"/>
              <a:ext cx="190126" cy="20860"/>
            </a:xfrm>
            <a:custGeom>
              <a:avLst/>
              <a:gdLst>
                <a:gd name="connsiteX0" fmla="*/ 0 w 190126"/>
                <a:gd name="connsiteY0" fmla="*/ 0 h 20860"/>
                <a:gd name="connsiteX1" fmla="*/ 190127 w 190126"/>
                <a:gd name="connsiteY1" fmla="*/ 0 h 20860"/>
                <a:gd name="connsiteX2" fmla="*/ 190127 w 190126"/>
                <a:gd name="connsiteY2" fmla="*/ 20861 h 20860"/>
                <a:gd name="connsiteX3" fmla="*/ 0 w 190126"/>
                <a:gd name="connsiteY3" fmla="*/ 20861 h 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126" h="20860">
                  <a:moveTo>
                    <a:pt x="0" y="0"/>
                  </a:moveTo>
                  <a:lnTo>
                    <a:pt x="190127" y="0"/>
                  </a:lnTo>
                  <a:lnTo>
                    <a:pt x="190127" y="20861"/>
                  </a:lnTo>
                  <a:lnTo>
                    <a:pt x="0" y="20861"/>
                  </a:lnTo>
                  <a:close/>
                </a:path>
              </a:pathLst>
            </a:custGeom>
            <a:solidFill>
              <a:srgbClr val="D2D3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ABE8BC9-FAF4-445E-95D2-FA1C677DC67B}"/>
                </a:ext>
              </a:extLst>
            </p:cNvPr>
            <p:cNvSpPr/>
            <p:nvPr/>
          </p:nvSpPr>
          <p:spPr>
            <a:xfrm rot="668349">
              <a:off x="6117722" y="3529040"/>
              <a:ext cx="190126" cy="20860"/>
            </a:xfrm>
            <a:custGeom>
              <a:avLst/>
              <a:gdLst>
                <a:gd name="connsiteX0" fmla="*/ 0 w 190126"/>
                <a:gd name="connsiteY0" fmla="*/ 0 h 20860"/>
                <a:gd name="connsiteX1" fmla="*/ 190127 w 190126"/>
                <a:gd name="connsiteY1" fmla="*/ 0 h 20860"/>
                <a:gd name="connsiteX2" fmla="*/ 190127 w 190126"/>
                <a:gd name="connsiteY2" fmla="*/ 20861 h 20860"/>
                <a:gd name="connsiteX3" fmla="*/ 0 w 190126"/>
                <a:gd name="connsiteY3" fmla="*/ 20861 h 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126" h="20860">
                  <a:moveTo>
                    <a:pt x="0" y="0"/>
                  </a:moveTo>
                  <a:lnTo>
                    <a:pt x="190127" y="0"/>
                  </a:lnTo>
                  <a:lnTo>
                    <a:pt x="190127" y="20861"/>
                  </a:lnTo>
                  <a:lnTo>
                    <a:pt x="0" y="20861"/>
                  </a:lnTo>
                  <a:close/>
                </a:path>
              </a:pathLst>
            </a:custGeom>
            <a:solidFill>
              <a:srgbClr val="D2D3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29" name="Graphic 514">
            <a:extLst>
              <a:ext uri="{FF2B5EF4-FFF2-40B4-BE49-F238E27FC236}">
                <a16:creationId xmlns:a16="http://schemas.microsoft.com/office/drawing/2014/main" id="{FD448555-02B5-4EC0-B5C0-ADD03077CC64}"/>
              </a:ext>
            </a:extLst>
          </p:cNvPr>
          <p:cNvGrpSpPr/>
          <p:nvPr/>
        </p:nvGrpSpPr>
        <p:grpSpPr>
          <a:xfrm>
            <a:off x="5099444" y="5735127"/>
            <a:ext cx="600075" cy="428625"/>
            <a:chOff x="5795962" y="3214687"/>
            <a:chExt cx="600075" cy="428625"/>
          </a:xfrm>
        </p:grpSpPr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04786C3F-3481-450B-B66C-1A542548079C}"/>
                </a:ext>
              </a:extLst>
            </p:cNvPr>
            <p:cNvSpPr/>
            <p:nvPr/>
          </p:nvSpPr>
          <p:spPr>
            <a:xfrm>
              <a:off x="6209857" y="3265352"/>
              <a:ext cx="186989" cy="187306"/>
            </a:xfrm>
            <a:custGeom>
              <a:avLst/>
              <a:gdLst>
                <a:gd name="connsiteX0" fmla="*/ 184941 w 186989"/>
                <a:gd name="connsiteY0" fmla="*/ 74207 h 187306"/>
                <a:gd name="connsiteX1" fmla="*/ 184560 w 186989"/>
                <a:gd name="connsiteY1" fmla="*/ 72493 h 187306"/>
                <a:gd name="connsiteX2" fmla="*/ 184370 w 186989"/>
                <a:gd name="connsiteY2" fmla="*/ 71731 h 187306"/>
                <a:gd name="connsiteX3" fmla="*/ 184179 w 186989"/>
                <a:gd name="connsiteY3" fmla="*/ 71255 h 187306"/>
                <a:gd name="connsiteX4" fmla="*/ 183417 w 186989"/>
                <a:gd name="connsiteY4" fmla="*/ 68302 h 187306"/>
                <a:gd name="connsiteX5" fmla="*/ 181512 w 186989"/>
                <a:gd name="connsiteY5" fmla="*/ 62492 h 187306"/>
                <a:gd name="connsiteX6" fmla="*/ 181512 w 186989"/>
                <a:gd name="connsiteY6" fmla="*/ 62492 h 187306"/>
                <a:gd name="connsiteX7" fmla="*/ 180655 w 186989"/>
                <a:gd name="connsiteY7" fmla="*/ 60015 h 187306"/>
                <a:gd name="connsiteX8" fmla="*/ 179607 w 186989"/>
                <a:gd name="connsiteY8" fmla="*/ 57443 h 187306"/>
                <a:gd name="connsiteX9" fmla="*/ 177226 w 186989"/>
                <a:gd name="connsiteY9" fmla="*/ 52109 h 187306"/>
                <a:gd name="connsiteX10" fmla="*/ 175797 w 186989"/>
                <a:gd name="connsiteY10" fmla="*/ 49347 h 187306"/>
                <a:gd name="connsiteX11" fmla="*/ 172940 w 186989"/>
                <a:gd name="connsiteY11" fmla="*/ 44394 h 187306"/>
                <a:gd name="connsiteX12" fmla="*/ 171511 w 186989"/>
                <a:gd name="connsiteY12" fmla="*/ 42013 h 187306"/>
                <a:gd name="connsiteX13" fmla="*/ 166844 w 186989"/>
                <a:gd name="connsiteY13" fmla="*/ 35631 h 187306"/>
                <a:gd name="connsiteX14" fmla="*/ 164939 w 186989"/>
                <a:gd name="connsiteY14" fmla="*/ 33345 h 187306"/>
                <a:gd name="connsiteX15" fmla="*/ 161510 w 186989"/>
                <a:gd name="connsiteY15" fmla="*/ 29440 h 187306"/>
                <a:gd name="connsiteX16" fmla="*/ 158843 w 186989"/>
                <a:gd name="connsiteY16" fmla="*/ 26773 h 187306"/>
                <a:gd name="connsiteX17" fmla="*/ 155604 w 186989"/>
                <a:gd name="connsiteY17" fmla="*/ 23725 h 187306"/>
                <a:gd name="connsiteX18" fmla="*/ 152747 w 186989"/>
                <a:gd name="connsiteY18" fmla="*/ 21248 h 187306"/>
                <a:gd name="connsiteX19" fmla="*/ 151985 w 186989"/>
                <a:gd name="connsiteY19" fmla="*/ 20582 h 187306"/>
                <a:gd name="connsiteX20" fmla="*/ 152080 w 186989"/>
                <a:gd name="connsiteY20" fmla="*/ 20772 h 187306"/>
                <a:gd name="connsiteX21" fmla="*/ 68070 w 186989"/>
                <a:gd name="connsiteY21" fmla="*/ 3532 h 187306"/>
                <a:gd name="connsiteX22" fmla="*/ 2061 w 186989"/>
                <a:gd name="connsiteY22" fmla="*/ 112974 h 187306"/>
                <a:gd name="connsiteX23" fmla="*/ 1966 w 186989"/>
                <a:gd name="connsiteY23" fmla="*/ 112974 h 187306"/>
                <a:gd name="connsiteX24" fmla="*/ 3395 w 186989"/>
                <a:gd name="connsiteY24" fmla="*/ 118880 h 187306"/>
                <a:gd name="connsiteX25" fmla="*/ 4347 w 186989"/>
                <a:gd name="connsiteY25" fmla="*/ 121832 h 187306"/>
                <a:gd name="connsiteX26" fmla="*/ 4443 w 186989"/>
                <a:gd name="connsiteY26" fmla="*/ 122309 h 187306"/>
                <a:gd name="connsiteX27" fmla="*/ 4728 w 186989"/>
                <a:gd name="connsiteY27" fmla="*/ 123071 h 187306"/>
                <a:gd name="connsiteX28" fmla="*/ 5300 w 186989"/>
                <a:gd name="connsiteY28" fmla="*/ 124690 h 187306"/>
                <a:gd name="connsiteX29" fmla="*/ 5395 w 186989"/>
                <a:gd name="connsiteY29" fmla="*/ 124690 h 187306"/>
                <a:gd name="connsiteX30" fmla="*/ 5490 w 186989"/>
                <a:gd name="connsiteY30" fmla="*/ 124785 h 187306"/>
                <a:gd name="connsiteX31" fmla="*/ 7205 w 186989"/>
                <a:gd name="connsiteY31" fmla="*/ 129452 h 187306"/>
                <a:gd name="connsiteX32" fmla="*/ 7586 w 186989"/>
                <a:gd name="connsiteY32" fmla="*/ 130405 h 187306"/>
                <a:gd name="connsiteX33" fmla="*/ 7681 w 186989"/>
                <a:gd name="connsiteY33" fmla="*/ 130405 h 187306"/>
                <a:gd name="connsiteX34" fmla="*/ 20349 w 186989"/>
                <a:gd name="connsiteY34" fmla="*/ 151741 h 187306"/>
                <a:gd name="connsiteX35" fmla="*/ 20349 w 186989"/>
                <a:gd name="connsiteY35" fmla="*/ 151741 h 187306"/>
                <a:gd name="connsiteX36" fmla="*/ 20349 w 186989"/>
                <a:gd name="connsiteY36" fmla="*/ 151836 h 187306"/>
                <a:gd name="connsiteX37" fmla="*/ 21111 w 186989"/>
                <a:gd name="connsiteY37" fmla="*/ 152693 h 187306"/>
                <a:gd name="connsiteX38" fmla="*/ 25779 w 186989"/>
                <a:gd name="connsiteY38" fmla="*/ 158027 h 187306"/>
                <a:gd name="connsiteX39" fmla="*/ 27684 w 186989"/>
                <a:gd name="connsiteY39" fmla="*/ 159932 h 187306"/>
                <a:gd name="connsiteX40" fmla="*/ 31875 w 186989"/>
                <a:gd name="connsiteY40" fmla="*/ 163838 h 187306"/>
                <a:gd name="connsiteX41" fmla="*/ 33875 w 186989"/>
                <a:gd name="connsiteY41" fmla="*/ 165552 h 187306"/>
                <a:gd name="connsiteX42" fmla="*/ 40161 w 186989"/>
                <a:gd name="connsiteY42" fmla="*/ 170410 h 187306"/>
                <a:gd name="connsiteX43" fmla="*/ 40923 w 186989"/>
                <a:gd name="connsiteY43" fmla="*/ 170886 h 187306"/>
                <a:gd name="connsiteX44" fmla="*/ 47019 w 186989"/>
                <a:gd name="connsiteY44" fmla="*/ 174696 h 187306"/>
                <a:gd name="connsiteX45" fmla="*/ 49305 w 186989"/>
                <a:gd name="connsiteY45" fmla="*/ 175934 h 187306"/>
                <a:gd name="connsiteX46" fmla="*/ 54449 w 186989"/>
                <a:gd name="connsiteY46" fmla="*/ 178506 h 187306"/>
                <a:gd name="connsiteX47" fmla="*/ 56735 w 186989"/>
                <a:gd name="connsiteY47" fmla="*/ 179554 h 187306"/>
                <a:gd name="connsiteX48" fmla="*/ 64260 w 186989"/>
                <a:gd name="connsiteY48" fmla="*/ 182411 h 187306"/>
                <a:gd name="connsiteX49" fmla="*/ 64831 w 186989"/>
                <a:gd name="connsiteY49" fmla="*/ 182602 h 187306"/>
                <a:gd name="connsiteX50" fmla="*/ 72070 w 186989"/>
                <a:gd name="connsiteY50" fmla="*/ 184602 h 187306"/>
                <a:gd name="connsiteX51" fmla="*/ 74547 w 186989"/>
                <a:gd name="connsiteY51" fmla="*/ 185174 h 187306"/>
                <a:gd name="connsiteX52" fmla="*/ 80452 w 186989"/>
                <a:gd name="connsiteY52" fmla="*/ 186221 h 187306"/>
                <a:gd name="connsiteX53" fmla="*/ 82929 w 186989"/>
                <a:gd name="connsiteY53" fmla="*/ 186602 h 187306"/>
                <a:gd name="connsiteX54" fmla="*/ 91120 w 186989"/>
                <a:gd name="connsiteY54" fmla="*/ 187269 h 187306"/>
                <a:gd name="connsiteX55" fmla="*/ 91311 w 186989"/>
                <a:gd name="connsiteY55" fmla="*/ 187269 h 187306"/>
                <a:gd name="connsiteX56" fmla="*/ 99407 w 186989"/>
                <a:gd name="connsiteY56" fmla="*/ 187079 h 187306"/>
                <a:gd name="connsiteX57" fmla="*/ 101883 w 186989"/>
                <a:gd name="connsiteY57" fmla="*/ 186888 h 187306"/>
                <a:gd name="connsiteX58" fmla="*/ 108075 w 186989"/>
                <a:gd name="connsiteY58" fmla="*/ 186126 h 187306"/>
                <a:gd name="connsiteX59" fmla="*/ 110551 w 186989"/>
                <a:gd name="connsiteY59" fmla="*/ 185745 h 187306"/>
                <a:gd name="connsiteX60" fmla="*/ 118933 w 186989"/>
                <a:gd name="connsiteY60" fmla="*/ 183840 h 187306"/>
                <a:gd name="connsiteX61" fmla="*/ 185989 w 186989"/>
                <a:gd name="connsiteY61" fmla="*/ 80399 h 187306"/>
                <a:gd name="connsiteX62" fmla="*/ 186084 w 186989"/>
                <a:gd name="connsiteY62" fmla="*/ 80399 h 187306"/>
                <a:gd name="connsiteX63" fmla="*/ 185894 w 186989"/>
                <a:gd name="connsiteY63" fmla="*/ 79446 h 187306"/>
                <a:gd name="connsiteX64" fmla="*/ 184941 w 186989"/>
                <a:gd name="connsiteY64" fmla="*/ 74493 h 187306"/>
                <a:gd name="connsiteX65" fmla="*/ 184941 w 186989"/>
                <a:gd name="connsiteY65" fmla="*/ 74207 h 187306"/>
                <a:gd name="connsiteX66" fmla="*/ 184941 w 186989"/>
                <a:gd name="connsiteY66" fmla="*/ 74207 h 18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6989" h="187306">
                  <a:moveTo>
                    <a:pt x="184941" y="74207"/>
                  </a:moveTo>
                  <a:cubicBezTo>
                    <a:pt x="184846" y="73636"/>
                    <a:pt x="184656" y="73064"/>
                    <a:pt x="184560" y="72493"/>
                  </a:cubicBezTo>
                  <a:cubicBezTo>
                    <a:pt x="184465" y="72207"/>
                    <a:pt x="184465" y="72017"/>
                    <a:pt x="184370" y="71731"/>
                  </a:cubicBezTo>
                  <a:cubicBezTo>
                    <a:pt x="184275" y="71540"/>
                    <a:pt x="184275" y="71350"/>
                    <a:pt x="184179" y="71255"/>
                  </a:cubicBezTo>
                  <a:cubicBezTo>
                    <a:pt x="183989" y="70302"/>
                    <a:pt x="183703" y="69254"/>
                    <a:pt x="183417" y="68302"/>
                  </a:cubicBezTo>
                  <a:cubicBezTo>
                    <a:pt x="182846" y="66302"/>
                    <a:pt x="182179" y="64397"/>
                    <a:pt x="181512" y="62492"/>
                  </a:cubicBezTo>
                  <a:lnTo>
                    <a:pt x="181512" y="62492"/>
                  </a:lnTo>
                  <a:cubicBezTo>
                    <a:pt x="181227" y="61634"/>
                    <a:pt x="180941" y="60872"/>
                    <a:pt x="180655" y="60015"/>
                  </a:cubicBezTo>
                  <a:cubicBezTo>
                    <a:pt x="180369" y="59158"/>
                    <a:pt x="179988" y="58301"/>
                    <a:pt x="179607" y="57443"/>
                  </a:cubicBezTo>
                  <a:cubicBezTo>
                    <a:pt x="178845" y="55634"/>
                    <a:pt x="178083" y="53824"/>
                    <a:pt x="177226" y="52109"/>
                  </a:cubicBezTo>
                  <a:cubicBezTo>
                    <a:pt x="176750" y="51157"/>
                    <a:pt x="176274" y="50300"/>
                    <a:pt x="175797" y="49347"/>
                  </a:cubicBezTo>
                  <a:cubicBezTo>
                    <a:pt x="174940" y="47633"/>
                    <a:pt x="173892" y="46013"/>
                    <a:pt x="172940" y="44394"/>
                  </a:cubicBezTo>
                  <a:cubicBezTo>
                    <a:pt x="172464" y="43632"/>
                    <a:pt x="171987" y="42775"/>
                    <a:pt x="171511" y="42013"/>
                  </a:cubicBezTo>
                  <a:cubicBezTo>
                    <a:pt x="170082" y="39822"/>
                    <a:pt x="168463" y="37631"/>
                    <a:pt x="166844" y="35631"/>
                  </a:cubicBezTo>
                  <a:cubicBezTo>
                    <a:pt x="166272" y="34869"/>
                    <a:pt x="165606" y="34107"/>
                    <a:pt x="164939" y="33345"/>
                  </a:cubicBezTo>
                  <a:cubicBezTo>
                    <a:pt x="163796" y="32012"/>
                    <a:pt x="162653" y="30678"/>
                    <a:pt x="161510" y="29440"/>
                  </a:cubicBezTo>
                  <a:cubicBezTo>
                    <a:pt x="160653" y="28583"/>
                    <a:pt x="159795" y="27630"/>
                    <a:pt x="158843" y="26773"/>
                  </a:cubicBezTo>
                  <a:cubicBezTo>
                    <a:pt x="157795" y="25725"/>
                    <a:pt x="156747" y="24773"/>
                    <a:pt x="155604" y="23725"/>
                  </a:cubicBezTo>
                  <a:cubicBezTo>
                    <a:pt x="154652" y="22868"/>
                    <a:pt x="153699" y="22010"/>
                    <a:pt x="152747" y="21248"/>
                  </a:cubicBezTo>
                  <a:cubicBezTo>
                    <a:pt x="152461" y="21058"/>
                    <a:pt x="152271" y="20772"/>
                    <a:pt x="151985" y="20582"/>
                  </a:cubicBezTo>
                  <a:cubicBezTo>
                    <a:pt x="151985" y="20677"/>
                    <a:pt x="152080" y="20677"/>
                    <a:pt x="152080" y="20772"/>
                  </a:cubicBezTo>
                  <a:cubicBezTo>
                    <a:pt x="129315" y="2484"/>
                    <a:pt x="98359" y="-5041"/>
                    <a:pt x="68070" y="3532"/>
                  </a:cubicBezTo>
                  <a:cubicBezTo>
                    <a:pt x="20349" y="16962"/>
                    <a:pt x="-8130" y="65159"/>
                    <a:pt x="2061" y="112974"/>
                  </a:cubicBezTo>
                  <a:lnTo>
                    <a:pt x="1966" y="112974"/>
                  </a:lnTo>
                  <a:cubicBezTo>
                    <a:pt x="2347" y="114974"/>
                    <a:pt x="2823" y="116975"/>
                    <a:pt x="3395" y="118880"/>
                  </a:cubicBezTo>
                  <a:cubicBezTo>
                    <a:pt x="3681" y="119832"/>
                    <a:pt x="3966" y="120785"/>
                    <a:pt x="4347" y="121832"/>
                  </a:cubicBezTo>
                  <a:cubicBezTo>
                    <a:pt x="4347" y="122023"/>
                    <a:pt x="4443" y="122213"/>
                    <a:pt x="4443" y="122309"/>
                  </a:cubicBezTo>
                  <a:cubicBezTo>
                    <a:pt x="4538" y="122594"/>
                    <a:pt x="4633" y="122785"/>
                    <a:pt x="4728" y="123071"/>
                  </a:cubicBezTo>
                  <a:cubicBezTo>
                    <a:pt x="4919" y="123642"/>
                    <a:pt x="5109" y="124214"/>
                    <a:pt x="5300" y="124690"/>
                  </a:cubicBezTo>
                  <a:lnTo>
                    <a:pt x="5395" y="124690"/>
                  </a:lnTo>
                  <a:cubicBezTo>
                    <a:pt x="5395" y="124690"/>
                    <a:pt x="5395" y="124785"/>
                    <a:pt x="5490" y="124785"/>
                  </a:cubicBezTo>
                  <a:cubicBezTo>
                    <a:pt x="6062" y="126404"/>
                    <a:pt x="6633" y="127928"/>
                    <a:pt x="7205" y="129452"/>
                  </a:cubicBezTo>
                  <a:cubicBezTo>
                    <a:pt x="7300" y="129738"/>
                    <a:pt x="7395" y="130119"/>
                    <a:pt x="7586" y="130405"/>
                  </a:cubicBezTo>
                  <a:lnTo>
                    <a:pt x="7681" y="130405"/>
                  </a:lnTo>
                  <a:cubicBezTo>
                    <a:pt x="11015" y="138215"/>
                    <a:pt x="15206" y="145359"/>
                    <a:pt x="20349" y="151741"/>
                  </a:cubicBezTo>
                  <a:cubicBezTo>
                    <a:pt x="20349" y="151741"/>
                    <a:pt x="20349" y="151741"/>
                    <a:pt x="20349" y="151741"/>
                  </a:cubicBezTo>
                  <a:cubicBezTo>
                    <a:pt x="20349" y="151741"/>
                    <a:pt x="20349" y="151741"/>
                    <a:pt x="20349" y="151836"/>
                  </a:cubicBezTo>
                  <a:cubicBezTo>
                    <a:pt x="20540" y="152122"/>
                    <a:pt x="20826" y="152408"/>
                    <a:pt x="21111" y="152693"/>
                  </a:cubicBezTo>
                  <a:cubicBezTo>
                    <a:pt x="22635" y="154503"/>
                    <a:pt x="24159" y="156313"/>
                    <a:pt x="25779" y="158027"/>
                  </a:cubicBezTo>
                  <a:cubicBezTo>
                    <a:pt x="26445" y="158694"/>
                    <a:pt x="27017" y="159266"/>
                    <a:pt x="27684" y="159932"/>
                  </a:cubicBezTo>
                  <a:cubicBezTo>
                    <a:pt x="29017" y="161266"/>
                    <a:pt x="30446" y="162599"/>
                    <a:pt x="31875" y="163838"/>
                  </a:cubicBezTo>
                  <a:cubicBezTo>
                    <a:pt x="32541" y="164409"/>
                    <a:pt x="33208" y="164981"/>
                    <a:pt x="33875" y="165552"/>
                  </a:cubicBezTo>
                  <a:cubicBezTo>
                    <a:pt x="35875" y="167267"/>
                    <a:pt x="37971" y="168886"/>
                    <a:pt x="40161" y="170410"/>
                  </a:cubicBezTo>
                  <a:cubicBezTo>
                    <a:pt x="40447" y="170600"/>
                    <a:pt x="40638" y="170696"/>
                    <a:pt x="40923" y="170886"/>
                  </a:cubicBezTo>
                  <a:cubicBezTo>
                    <a:pt x="42924" y="172220"/>
                    <a:pt x="44924" y="173458"/>
                    <a:pt x="47019" y="174696"/>
                  </a:cubicBezTo>
                  <a:cubicBezTo>
                    <a:pt x="47781" y="175172"/>
                    <a:pt x="48543" y="175553"/>
                    <a:pt x="49305" y="175934"/>
                  </a:cubicBezTo>
                  <a:cubicBezTo>
                    <a:pt x="51020" y="176887"/>
                    <a:pt x="52734" y="177744"/>
                    <a:pt x="54449" y="178506"/>
                  </a:cubicBezTo>
                  <a:cubicBezTo>
                    <a:pt x="55211" y="178887"/>
                    <a:pt x="55973" y="179173"/>
                    <a:pt x="56735" y="179554"/>
                  </a:cubicBezTo>
                  <a:cubicBezTo>
                    <a:pt x="59211" y="180602"/>
                    <a:pt x="61688" y="181554"/>
                    <a:pt x="64260" y="182411"/>
                  </a:cubicBezTo>
                  <a:cubicBezTo>
                    <a:pt x="64450" y="182507"/>
                    <a:pt x="64641" y="182507"/>
                    <a:pt x="64831" y="182602"/>
                  </a:cubicBezTo>
                  <a:cubicBezTo>
                    <a:pt x="67212" y="183364"/>
                    <a:pt x="69689" y="184031"/>
                    <a:pt x="72070" y="184602"/>
                  </a:cubicBezTo>
                  <a:cubicBezTo>
                    <a:pt x="72927" y="184793"/>
                    <a:pt x="73689" y="184983"/>
                    <a:pt x="74547" y="185174"/>
                  </a:cubicBezTo>
                  <a:cubicBezTo>
                    <a:pt x="76452" y="185555"/>
                    <a:pt x="78452" y="185936"/>
                    <a:pt x="80452" y="186221"/>
                  </a:cubicBezTo>
                  <a:cubicBezTo>
                    <a:pt x="81214" y="186317"/>
                    <a:pt x="82071" y="186507"/>
                    <a:pt x="82929" y="186602"/>
                  </a:cubicBezTo>
                  <a:cubicBezTo>
                    <a:pt x="85691" y="186888"/>
                    <a:pt x="88358" y="187174"/>
                    <a:pt x="91120" y="187269"/>
                  </a:cubicBezTo>
                  <a:cubicBezTo>
                    <a:pt x="91215" y="187269"/>
                    <a:pt x="91215" y="187269"/>
                    <a:pt x="91311" y="187269"/>
                  </a:cubicBezTo>
                  <a:cubicBezTo>
                    <a:pt x="93978" y="187364"/>
                    <a:pt x="96740" y="187269"/>
                    <a:pt x="99407" y="187079"/>
                  </a:cubicBezTo>
                  <a:cubicBezTo>
                    <a:pt x="100264" y="186983"/>
                    <a:pt x="101121" y="186983"/>
                    <a:pt x="101883" y="186888"/>
                  </a:cubicBezTo>
                  <a:cubicBezTo>
                    <a:pt x="103979" y="186698"/>
                    <a:pt x="105979" y="186412"/>
                    <a:pt x="108075" y="186126"/>
                  </a:cubicBezTo>
                  <a:cubicBezTo>
                    <a:pt x="108932" y="186031"/>
                    <a:pt x="109789" y="185840"/>
                    <a:pt x="110551" y="185745"/>
                  </a:cubicBezTo>
                  <a:cubicBezTo>
                    <a:pt x="113313" y="185269"/>
                    <a:pt x="116171" y="184602"/>
                    <a:pt x="118933" y="183840"/>
                  </a:cubicBezTo>
                  <a:cubicBezTo>
                    <a:pt x="164653" y="170981"/>
                    <a:pt x="192752" y="126214"/>
                    <a:pt x="185989" y="80399"/>
                  </a:cubicBezTo>
                  <a:lnTo>
                    <a:pt x="186084" y="80399"/>
                  </a:lnTo>
                  <a:cubicBezTo>
                    <a:pt x="186084" y="80113"/>
                    <a:pt x="185989" y="79732"/>
                    <a:pt x="185894" y="79446"/>
                  </a:cubicBezTo>
                  <a:cubicBezTo>
                    <a:pt x="185608" y="77827"/>
                    <a:pt x="185322" y="76208"/>
                    <a:pt x="184941" y="74493"/>
                  </a:cubicBezTo>
                  <a:cubicBezTo>
                    <a:pt x="184941" y="74303"/>
                    <a:pt x="184941" y="74303"/>
                    <a:pt x="184941" y="74207"/>
                  </a:cubicBezTo>
                  <a:lnTo>
                    <a:pt x="184941" y="74207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8B1260C8-27E2-403F-B880-205E35502436}"/>
                </a:ext>
              </a:extLst>
            </p:cNvPr>
            <p:cNvSpPr/>
            <p:nvPr/>
          </p:nvSpPr>
          <p:spPr>
            <a:xfrm>
              <a:off x="5865161" y="3455290"/>
              <a:ext cx="187065" cy="187142"/>
            </a:xfrm>
            <a:custGeom>
              <a:avLst/>
              <a:gdLst>
                <a:gd name="connsiteX0" fmla="*/ 238 w 187065"/>
                <a:gd name="connsiteY0" fmla="*/ 100296 h 187142"/>
                <a:gd name="connsiteX1" fmla="*/ 524 w 187065"/>
                <a:gd name="connsiteY1" fmla="*/ 103154 h 187142"/>
                <a:gd name="connsiteX2" fmla="*/ 2429 w 187065"/>
                <a:gd name="connsiteY2" fmla="*/ 114869 h 187142"/>
                <a:gd name="connsiteX3" fmla="*/ 2429 w 187065"/>
                <a:gd name="connsiteY3" fmla="*/ 115060 h 187142"/>
                <a:gd name="connsiteX4" fmla="*/ 6048 w 187065"/>
                <a:gd name="connsiteY4" fmla="*/ 126585 h 187142"/>
                <a:gd name="connsiteX5" fmla="*/ 7096 w 187065"/>
                <a:gd name="connsiteY5" fmla="*/ 129252 h 187142"/>
                <a:gd name="connsiteX6" fmla="*/ 12240 w 187065"/>
                <a:gd name="connsiteY6" fmla="*/ 139920 h 187142"/>
                <a:gd name="connsiteX7" fmla="*/ 12335 w 187065"/>
                <a:gd name="connsiteY7" fmla="*/ 140111 h 187142"/>
                <a:gd name="connsiteX8" fmla="*/ 19098 w 187065"/>
                <a:gd name="connsiteY8" fmla="*/ 150112 h 187142"/>
                <a:gd name="connsiteX9" fmla="*/ 20907 w 187065"/>
                <a:gd name="connsiteY9" fmla="*/ 152493 h 187142"/>
                <a:gd name="connsiteX10" fmla="*/ 29099 w 187065"/>
                <a:gd name="connsiteY10" fmla="*/ 161447 h 187142"/>
                <a:gd name="connsiteX11" fmla="*/ 29194 w 187065"/>
                <a:gd name="connsiteY11" fmla="*/ 161542 h 187142"/>
                <a:gd name="connsiteX12" fmla="*/ 38814 w 187065"/>
                <a:gd name="connsiteY12" fmla="*/ 169352 h 187142"/>
                <a:gd name="connsiteX13" fmla="*/ 41386 w 187065"/>
                <a:gd name="connsiteY13" fmla="*/ 171162 h 187142"/>
                <a:gd name="connsiteX14" fmla="*/ 52435 w 187065"/>
                <a:gd name="connsiteY14" fmla="*/ 177639 h 187142"/>
                <a:gd name="connsiteX15" fmla="*/ 171402 w 187065"/>
                <a:gd name="connsiteY15" fmla="*/ 145254 h 187142"/>
                <a:gd name="connsiteX16" fmla="*/ 171498 w 187065"/>
                <a:gd name="connsiteY16" fmla="*/ 145254 h 187142"/>
                <a:gd name="connsiteX17" fmla="*/ 171974 w 187065"/>
                <a:gd name="connsiteY17" fmla="*/ 144397 h 187142"/>
                <a:gd name="connsiteX18" fmla="*/ 174546 w 187065"/>
                <a:gd name="connsiteY18" fmla="*/ 140111 h 187142"/>
                <a:gd name="connsiteX19" fmla="*/ 174641 w 187065"/>
                <a:gd name="connsiteY19" fmla="*/ 140015 h 187142"/>
                <a:gd name="connsiteX20" fmla="*/ 174736 w 187065"/>
                <a:gd name="connsiteY20" fmla="*/ 140015 h 187142"/>
                <a:gd name="connsiteX21" fmla="*/ 175593 w 187065"/>
                <a:gd name="connsiteY21" fmla="*/ 138491 h 187142"/>
                <a:gd name="connsiteX22" fmla="*/ 175974 w 187065"/>
                <a:gd name="connsiteY22" fmla="*/ 137825 h 187142"/>
                <a:gd name="connsiteX23" fmla="*/ 176165 w 187065"/>
                <a:gd name="connsiteY23" fmla="*/ 137348 h 187142"/>
                <a:gd name="connsiteX24" fmla="*/ 177594 w 187065"/>
                <a:gd name="connsiteY24" fmla="*/ 134681 h 187142"/>
                <a:gd name="connsiteX25" fmla="*/ 180070 w 187065"/>
                <a:gd name="connsiteY25" fmla="*/ 129062 h 187142"/>
                <a:gd name="connsiteX26" fmla="*/ 180070 w 187065"/>
                <a:gd name="connsiteY26" fmla="*/ 129062 h 187142"/>
                <a:gd name="connsiteX27" fmla="*/ 181023 w 187065"/>
                <a:gd name="connsiteY27" fmla="*/ 126680 h 187142"/>
                <a:gd name="connsiteX28" fmla="*/ 181975 w 187065"/>
                <a:gd name="connsiteY28" fmla="*/ 124109 h 187142"/>
                <a:gd name="connsiteX29" fmla="*/ 183690 w 187065"/>
                <a:gd name="connsiteY29" fmla="*/ 118489 h 187142"/>
                <a:gd name="connsiteX30" fmla="*/ 184452 w 187065"/>
                <a:gd name="connsiteY30" fmla="*/ 115536 h 187142"/>
                <a:gd name="connsiteX31" fmla="*/ 185595 w 187065"/>
                <a:gd name="connsiteY31" fmla="*/ 109916 h 187142"/>
                <a:gd name="connsiteX32" fmla="*/ 186071 w 187065"/>
                <a:gd name="connsiteY32" fmla="*/ 107154 h 187142"/>
                <a:gd name="connsiteX33" fmla="*/ 186928 w 187065"/>
                <a:gd name="connsiteY33" fmla="*/ 99248 h 187142"/>
                <a:gd name="connsiteX34" fmla="*/ 187023 w 187065"/>
                <a:gd name="connsiteY34" fmla="*/ 96296 h 187142"/>
                <a:gd name="connsiteX35" fmla="*/ 187023 w 187065"/>
                <a:gd name="connsiteY35" fmla="*/ 91152 h 187142"/>
                <a:gd name="connsiteX36" fmla="*/ 186833 w 187065"/>
                <a:gd name="connsiteY36" fmla="*/ 87437 h 187142"/>
                <a:gd name="connsiteX37" fmla="*/ 186452 w 187065"/>
                <a:gd name="connsiteY37" fmla="*/ 83056 h 187142"/>
                <a:gd name="connsiteX38" fmla="*/ 185976 w 187065"/>
                <a:gd name="connsiteY38" fmla="*/ 79246 h 187142"/>
                <a:gd name="connsiteX39" fmla="*/ 185880 w 187065"/>
                <a:gd name="connsiteY39" fmla="*/ 78198 h 187142"/>
                <a:gd name="connsiteX40" fmla="*/ 185880 w 187065"/>
                <a:gd name="connsiteY40" fmla="*/ 78389 h 187142"/>
                <a:gd name="connsiteX41" fmla="*/ 134731 w 187065"/>
                <a:gd name="connsiteY41" fmla="*/ 9523 h 187142"/>
                <a:gd name="connsiteX42" fmla="*/ 12621 w 187065"/>
                <a:gd name="connsiteY42" fmla="*/ 47147 h 187142"/>
                <a:gd name="connsiteX43" fmla="*/ 12525 w 187065"/>
                <a:gd name="connsiteY43" fmla="*/ 47147 h 187142"/>
                <a:gd name="connsiteX44" fmla="*/ 9668 w 187065"/>
                <a:gd name="connsiteY44" fmla="*/ 52576 h 187142"/>
                <a:gd name="connsiteX45" fmla="*/ 8430 w 187065"/>
                <a:gd name="connsiteY45" fmla="*/ 55338 h 187142"/>
                <a:gd name="connsiteX46" fmla="*/ 8144 w 187065"/>
                <a:gd name="connsiteY46" fmla="*/ 55814 h 187142"/>
                <a:gd name="connsiteX47" fmla="*/ 7858 w 187065"/>
                <a:gd name="connsiteY47" fmla="*/ 56576 h 187142"/>
                <a:gd name="connsiteX48" fmla="*/ 7191 w 187065"/>
                <a:gd name="connsiteY48" fmla="*/ 58196 h 187142"/>
                <a:gd name="connsiteX49" fmla="*/ 7287 w 187065"/>
                <a:gd name="connsiteY49" fmla="*/ 58196 h 187142"/>
                <a:gd name="connsiteX50" fmla="*/ 7191 w 187065"/>
                <a:gd name="connsiteY50" fmla="*/ 58291 h 187142"/>
                <a:gd name="connsiteX51" fmla="*/ 5382 w 187065"/>
                <a:gd name="connsiteY51" fmla="*/ 62958 h 187142"/>
                <a:gd name="connsiteX52" fmla="*/ 5001 w 187065"/>
                <a:gd name="connsiteY52" fmla="*/ 63911 h 187142"/>
                <a:gd name="connsiteX53" fmla="*/ 5096 w 187065"/>
                <a:gd name="connsiteY53" fmla="*/ 63911 h 187142"/>
                <a:gd name="connsiteX54" fmla="*/ 333 w 187065"/>
                <a:gd name="connsiteY54" fmla="*/ 88295 h 187142"/>
                <a:gd name="connsiteX55" fmla="*/ 333 w 187065"/>
                <a:gd name="connsiteY55" fmla="*/ 88295 h 187142"/>
                <a:gd name="connsiteX56" fmla="*/ 333 w 187065"/>
                <a:gd name="connsiteY56" fmla="*/ 88390 h 187142"/>
                <a:gd name="connsiteX57" fmla="*/ 238 w 187065"/>
                <a:gd name="connsiteY57" fmla="*/ 100296 h 18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7065" h="187142">
                  <a:moveTo>
                    <a:pt x="238" y="100296"/>
                  </a:moveTo>
                  <a:cubicBezTo>
                    <a:pt x="333" y="101249"/>
                    <a:pt x="429" y="102201"/>
                    <a:pt x="524" y="103154"/>
                  </a:cubicBezTo>
                  <a:cubicBezTo>
                    <a:pt x="905" y="107154"/>
                    <a:pt x="1572" y="111059"/>
                    <a:pt x="2429" y="114869"/>
                  </a:cubicBezTo>
                  <a:cubicBezTo>
                    <a:pt x="2429" y="114965"/>
                    <a:pt x="2429" y="114965"/>
                    <a:pt x="2429" y="115060"/>
                  </a:cubicBezTo>
                  <a:cubicBezTo>
                    <a:pt x="3381" y="118965"/>
                    <a:pt x="4620" y="122775"/>
                    <a:pt x="6048" y="126585"/>
                  </a:cubicBezTo>
                  <a:cubicBezTo>
                    <a:pt x="6429" y="127442"/>
                    <a:pt x="6715" y="128395"/>
                    <a:pt x="7096" y="129252"/>
                  </a:cubicBezTo>
                  <a:cubicBezTo>
                    <a:pt x="8620" y="132872"/>
                    <a:pt x="10239" y="136491"/>
                    <a:pt x="12240" y="139920"/>
                  </a:cubicBezTo>
                  <a:cubicBezTo>
                    <a:pt x="12240" y="140015"/>
                    <a:pt x="12240" y="140015"/>
                    <a:pt x="12335" y="140111"/>
                  </a:cubicBezTo>
                  <a:cubicBezTo>
                    <a:pt x="14335" y="143635"/>
                    <a:pt x="16621" y="146873"/>
                    <a:pt x="19098" y="150112"/>
                  </a:cubicBezTo>
                  <a:cubicBezTo>
                    <a:pt x="19669" y="150874"/>
                    <a:pt x="20336" y="151636"/>
                    <a:pt x="20907" y="152493"/>
                  </a:cubicBezTo>
                  <a:cubicBezTo>
                    <a:pt x="23479" y="155636"/>
                    <a:pt x="26146" y="158684"/>
                    <a:pt x="29099" y="161447"/>
                  </a:cubicBezTo>
                  <a:cubicBezTo>
                    <a:pt x="29099" y="161447"/>
                    <a:pt x="29099" y="161447"/>
                    <a:pt x="29194" y="161542"/>
                  </a:cubicBezTo>
                  <a:cubicBezTo>
                    <a:pt x="32147" y="164304"/>
                    <a:pt x="35385" y="166876"/>
                    <a:pt x="38814" y="169352"/>
                  </a:cubicBezTo>
                  <a:cubicBezTo>
                    <a:pt x="39672" y="169924"/>
                    <a:pt x="40529" y="170591"/>
                    <a:pt x="41386" y="171162"/>
                  </a:cubicBezTo>
                  <a:cubicBezTo>
                    <a:pt x="44910" y="173543"/>
                    <a:pt x="48530" y="175734"/>
                    <a:pt x="52435" y="177639"/>
                  </a:cubicBezTo>
                  <a:cubicBezTo>
                    <a:pt x="95107" y="198499"/>
                    <a:pt x="145875" y="183830"/>
                    <a:pt x="171402" y="145254"/>
                  </a:cubicBezTo>
                  <a:lnTo>
                    <a:pt x="171498" y="145254"/>
                  </a:lnTo>
                  <a:cubicBezTo>
                    <a:pt x="171688" y="144968"/>
                    <a:pt x="171783" y="144683"/>
                    <a:pt x="171974" y="144397"/>
                  </a:cubicBezTo>
                  <a:cubicBezTo>
                    <a:pt x="172831" y="142968"/>
                    <a:pt x="173688" y="141539"/>
                    <a:pt x="174546" y="140111"/>
                  </a:cubicBezTo>
                  <a:cubicBezTo>
                    <a:pt x="174546" y="140111"/>
                    <a:pt x="174641" y="140015"/>
                    <a:pt x="174641" y="140015"/>
                  </a:cubicBezTo>
                  <a:lnTo>
                    <a:pt x="174736" y="140015"/>
                  </a:lnTo>
                  <a:cubicBezTo>
                    <a:pt x="175022" y="139539"/>
                    <a:pt x="175308" y="138968"/>
                    <a:pt x="175593" y="138491"/>
                  </a:cubicBezTo>
                  <a:cubicBezTo>
                    <a:pt x="175689" y="138301"/>
                    <a:pt x="175879" y="138015"/>
                    <a:pt x="175974" y="137825"/>
                  </a:cubicBezTo>
                  <a:cubicBezTo>
                    <a:pt x="176070" y="137634"/>
                    <a:pt x="176165" y="137539"/>
                    <a:pt x="176165" y="137348"/>
                  </a:cubicBezTo>
                  <a:cubicBezTo>
                    <a:pt x="176641" y="136491"/>
                    <a:pt x="177117" y="135539"/>
                    <a:pt x="177594" y="134681"/>
                  </a:cubicBezTo>
                  <a:cubicBezTo>
                    <a:pt x="178451" y="132872"/>
                    <a:pt x="179308" y="130967"/>
                    <a:pt x="180070" y="129062"/>
                  </a:cubicBezTo>
                  <a:lnTo>
                    <a:pt x="180070" y="129062"/>
                  </a:lnTo>
                  <a:cubicBezTo>
                    <a:pt x="180356" y="128300"/>
                    <a:pt x="180737" y="127442"/>
                    <a:pt x="181023" y="126680"/>
                  </a:cubicBezTo>
                  <a:cubicBezTo>
                    <a:pt x="181308" y="125823"/>
                    <a:pt x="181594" y="124966"/>
                    <a:pt x="181975" y="124109"/>
                  </a:cubicBezTo>
                  <a:cubicBezTo>
                    <a:pt x="182642" y="122204"/>
                    <a:pt x="183213" y="120394"/>
                    <a:pt x="183690" y="118489"/>
                  </a:cubicBezTo>
                  <a:cubicBezTo>
                    <a:pt x="183975" y="117536"/>
                    <a:pt x="184261" y="116489"/>
                    <a:pt x="184452" y="115536"/>
                  </a:cubicBezTo>
                  <a:cubicBezTo>
                    <a:pt x="184928" y="113726"/>
                    <a:pt x="185309" y="111821"/>
                    <a:pt x="185595" y="109916"/>
                  </a:cubicBezTo>
                  <a:cubicBezTo>
                    <a:pt x="185785" y="108964"/>
                    <a:pt x="185976" y="108107"/>
                    <a:pt x="186071" y="107154"/>
                  </a:cubicBezTo>
                  <a:cubicBezTo>
                    <a:pt x="186452" y="104487"/>
                    <a:pt x="186738" y="101915"/>
                    <a:pt x="186928" y="99248"/>
                  </a:cubicBezTo>
                  <a:cubicBezTo>
                    <a:pt x="187023" y="98296"/>
                    <a:pt x="186928" y="97248"/>
                    <a:pt x="187023" y="96296"/>
                  </a:cubicBezTo>
                  <a:cubicBezTo>
                    <a:pt x="187023" y="94581"/>
                    <a:pt x="187119" y="92867"/>
                    <a:pt x="187023" y="91152"/>
                  </a:cubicBezTo>
                  <a:cubicBezTo>
                    <a:pt x="187023" y="89914"/>
                    <a:pt x="186928" y="88676"/>
                    <a:pt x="186833" y="87437"/>
                  </a:cubicBezTo>
                  <a:cubicBezTo>
                    <a:pt x="186738" y="86009"/>
                    <a:pt x="186642" y="84485"/>
                    <a:pt x="186452" y="83056"/>
                  </a:cubicBezTo>
                  <a:cubicBezTo>
                    <a:pt x="186261" y="81818"/>
                    <a:pt x="186166" y="80484"/>
                    <a:pt x="185976" y="79246"/>
                  </a:cubicBezTo>
                  <a:cubicBezTo>
                    <a:pt x="185880" y="78865"/>
                    <a:pt x="185880" y="78579"/>
                    <a:pt x="185880" y="78198"/>
                  </a:cubicBezTo>
                  <a:cubicBezTo>
                    <a:pt x="185880" y="78293"/>
                    <a:pt x="185880" y="78293"/>
                    <a:pt x="185880" y="78389"/>
                  </a:cubicBezTo>
                  <a:cubicBezTo>
                    <a:pt x="181118" y="49528"/>
                    <a:pt x="163020" y="23334"/>
                    <a:pt x="134731" y="9523"/>
                  </a:cubicBezTo>
                  <a:cubicBezTo>
                    <a:pt x="90154" y="-12289"/>
                    <a:pt x="36814" y="4665"/>
                    <a:pt x="12621" y="47147"/>
                  </a:cubicBezTo>
                  <a:lnTo>
                    <a:pt x="12525" y="47147"/>
                  </a:lnTo>
                  <a:cubicBezTo>
                    <a:pt x="11478" y="48861"/>
                    <a:pt x="10525" y="50671"/>
                    <a:pt x="9668" y="52576"/>
                  </a:cubicBezTo>
                  <a:cubicBezTo>
                    <a:pt x="9192" y="53528"/>
                    <a:pt x="8811" y="54481"/>
                    <a:pt x="8430" y="55338"/>
                  </a:cubicBezTo>
                  <a:cubicBezTo>
                    <a:pt x="8334" y="55529"/>
                    <a:pt x="8239" y="55624"/>
                    <a:pt x="8144" y="55814"/>
                  </a:cubicBezTo>
                  <a:cubicBezTo>
                    <a:pt x="8049" y="56100"/>
                    <a:pt x="7953" y="56291"/>
                    <a:pt x="7858" y="56576"/>
                  </a:cubicBezTo>
                  <a:cubicBezTo>
                    <a:pt x="7668" y="57148"/>
                    <a:pt x="7382" y="57624"/>
                    <a:pt x="7191" y="58196"/>
                  </a:cubicBezTo>
                  <a:lnTo>
                    <a:pt x="7287" y="58196"/>
                  </a:lnTo>
                  <a:cubicBezTo>
                    <a:pt x="7287" y="58196"/>
                    <a:pt x="7287" y="58291"/>
                    <a:pt x="7191" y="58291"/>
                  </a:cubicBezTo>
                  <a:cubicBezTo>
                    <a:pt x="6525" y="59815"/>
                    <a:pt x="5953" y="61339"/>
                    <a:pt x="5382" y="62958"/>
                  </a:cubicBezTo>
                  <a:cubicBezTo>
                    <a:pt x="5286" y="63244"/>
                    <a:pt x="5096" y="63530"/>
                    <a:pt x="5001" y="63911"/>
                  </a:cubicBezTo>
                  <a:lnTo>
                    <a:pt x="5096" y="63911"/>
                  </a:lnTo>
                  <a:cubicBezTo>
                    <a:pt x="2429" y="71912"/>
                    <a:pt x="810" y="80103"/>
                    <a:pt x="333" y="88295"/>
                  </a:cubicBezTo>
                  <a:cubicBezTo>
                    <a:pt x="333" y="88295"/>
                    <a:pt x="333" y="88295"/>
                    <a:pt x="333" y="88295"/>
                  </a:cubicBezTo>
                  <a:cubicBezTo>
                    <a:pt x="333" y="88295"/>
                    <a:pt x="333" y="88295"/>
                    <a:pt x="333" y="88390"/>
                  </a:cubicBezTo>
                  <a:cubicBezTo>
                    <a:pt x="-143" y="92200"/>
                    <a:pt x="-48" y="96200"/>
                    <a:pt x="238" y="100296"/>
                  </a:cubicBezTo>
                  <a:close/>
                </a:path>
              </a:pathLst>
            </a:custGeom>
            <a:solidFill>
              <a:srgbClr val="E8E8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32" name="Graphic 514">
              <a:extLst>
                <a:ext uri="{FF2B5EF4-FFF2-40B4-BE49-F238E27FC236}">
                  <a16:creationId xmlns:a16="http://schemas.microsoft.com/office/drawing/2014/main" id="{FD448555-02B5-4EC0-B5C0-ADD03077CC64}"/>
                </a:ext>
              </a:extLst>
            </p:cNvPr>
            <p:cNvGrpSpPr/>
            <p:nvPr/>
          </p:nvGrpSpPr>
          <p:grpSpPr>
            <a:xfrm>
              <a:off x="6105015" y="3178953"/>
              <a:ext cx="258513" cy="258513"/>
              <a:chOff x="6105015" y="3178953"/>
              <a:chExt cx="258513" cy="258513"/>
            </a:xfrm>
          </p:grpSpPr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1EB7A4F8-F822-40F2-9CB9-AE54D9679C87}"/>
                  </a:ext>
                </a:extLst>
              </p:cNvPr>
              <p:cNvSpPr/>
              <p:nvPr/>
            </p:nvSpPr>
            <p:spPr>
              <a:xfrm rot="-3436093">
                <a:off x="6140737" y="3214676"/>
                <a:ext cx="187068" cy="187068"/>
              </a:xfrm>
              <a:custGeom>
                <a:avLst/>
                <a:gdLst>
                  <a:gd name="connsiteX0" fmla="*/ 187069 w 187068"/>
                  <a:gd name="connsiteY0" fmla="*/ 93534 h 187068"/>
                  <a:gd name="connsiteX1" fmla="*/ 93534 w 187068"/>
                  <a:gd name="connsiteY1" fmla="*/ 187069 h 187068"/>
                  <a:gd name="connsiteX2" fmla="*/ 0 w 187068"/>
                  <a:gd name="connsiteY2" fmla="*/ 93534 h 187068"/>
                  <a:gd name="connsiteX3" fmla="*/ 93534 w 187068"/>
                  <a:gd name="connsiteY3" fmla="*/ 0 h 187068"/>
                  <a:gd name="connsiteX4" fmla="*/ 187069 w 187068"/>
                  <a:gd name="connsiteY4" fmla="*/ 93534 h 18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068" h="187068">
                    <a:moveTo>
                      <a:pt x="187069" y="93534"/>
                    </a:moveTo>
                    <a:cubicBezTo>
                      <a:pt x="187069" y="145192"/>
                      <a:pt x="145192" y="187069"/>
                      <a:pt x="93534" y="187069"/>
                    </a:cubicBezTo>
                    <a:cubicBezTo>
                      <a:pt x="41877" y="187069"/>
                      <a:pt x="0" y="145192"/>
                      <a:pt x="0" y="93534"/>
                    </a:cubicBezTo>
                    <a:cubicBezTo>
                      <a:pt x="0" y="41877"/>
                      <a:pt x="41877" y="0"/>
                      <a:pt x="93534" y="0"/>
                    </a:cubicBezTo>
                    <a:cubicBezTo>
                      <a:pt x="145192" y="0"/>
                      <a:pt x="187069" y="41877"/>
                      <a:pt x="187069" y="9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5D4EA34C-14B7-4A34-928D-7D2700815550}"/>
                  </a:ext>
                </a:extLst>
              </p:cNvPr>
              <p:cNvSpPr/>
              <p:nvPr/>
            </p:nvSpPr>
            <p:spPr>
              <a:xfrm>
                <a:off x="6160959" y="3235261"/>
                <a:ext cx="166784" cy="166477"/>
              </a:xfrm>
              <a:custGeom>
                <a:avLst/>
                <a:gdLst>
                  <a:gd name="connsiteX0" fmla="*/ 131826 w 166784"/>
                  <a:gd name="connsiteY0" fmla="*/ 0 h 166477"/>
                  <a:gd name="connsiteX1" fmla="*/ 148590 w 166784"/>
                  <a:gd name="connsiteY1" fmla="*/ 32861 h 166477"/>
                  <a:gd name="connsiteX2" fmla="*/ 83915 w 166784"/>
                  <a:gd name="connsiteY2" fmla="*/ 148209 h 166477"/>
                  <a:gd name="connsiteX3" fmla="*/ 0 w 166784"/>
                  <a:gd name="connsiteY3" fmla="*/ 131159 h 166477"/>
                  <a:gd name="connsiteX4" fmla="*/ 98584 w 166784"/>
                  <a:gd name="connsiteY4" fmla="*/ 162973 h 166477"/>
                  <a:gd name="connsiteX5" fmla="*/ 163259 w 166784"/>
                  <a:gd name="connsiteY5" fmla="*/ 47625 h 166477"/>
                  <a:gd name="connsiteX6" fmla="*/ 131826 w 166784"/>
                  <a:gd name="connsiteY6" fmla="*/ 0 h 16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784" h="166477">
                    <a:moveTo>
                      <a:pt x="131826" y="0"/>
                    </a:moveTo>
                    <a:cubicBezTo>
                      <a:pt x="139351" y="9430"/>
                      <a:pt x="145161" y="20479"/>
                      <a:pt x="148590" y="32861"/>
                    </a:cubicBezTo>
                    <a:cubicBezTo>
                      <a:pt x="162592" y="82582"/>
                      <a:pt x="133636" y="134207"/>
                      <a:pt x="83915" y="148209"/>
                    </a:cubicBezTo>
                    <a:cubicBezTo>
                      <a:pt x="53721" y="156686"/>
                      <a:pt x="22765" y="149352"/>
                      <a:pt x="0" y="131159"/>
                    </a:cubicBezTo>
                    <a:cubicBezTo>
                      <a:pt x="22765" y="159734"/>
                      <a:pt x="61246" y="173450"/>
                      <a:pt x="98584" y="162973"/>
                    </a:cubicBezTo>
                    <a:cubicBezTo>
                      <a:pt x="148304" y="148971"/>
                      <a:pt x="177260" y="97250"/>
                      <a:pt x="163259" y="47625"/>
                    </a:cubicBezTo>
                    <a:cubicBezTo>
                      <a:pt x="157829" y="28099"/>
                      <a:pt x="146495" y="11811"/>
                      <a:pt x="131826" y="0"/>
                    </a:cubicBezTo>
                    <a:close/>
                  </a:path>
                </a:pathLst>
              </a:custGeom>
              <a:solidFill>
                <a:srgbClr val="F0F2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99ED09E9-4B61-4E70-84CC-763FCE11AD5D}"/>
                  </a:ext>
                </a:extLst>
              </p:cNvPr>
              <p:cNvSpPr/>
              <p:nvPr/>
            </p:nvSpPr>
            <p:spPr>
              <a:xfrm>
                <a:off x="6144481" y="3282981"/>
                <a:ext cx="182403" cy="62198"/>
              </a:xfrm>
              <a:custGeom>
                <a:avLst/>
                <a:gdLst>
                  <a:gd name="connsiteX0" fmla="*/ 857 w 182403"/>
                  <a:gd name="connsiteY0" fmla="*/ 54102 h 62198"/>
                  <a:gd name="connsiteX1" fmla="*/ 3905 w 182403"/>
                  <a:gd name="connsiteY1" fmla="*/ 62198 h 62198"/>
                  <a:gd name="connsiteX2" fmla="*/ 182404 w 182403"/>
                  <a:gd name="connsiteY2" fmla="*/ 11906 h 62198"/>
                  <a:gd name="connsiteX3" fmla="*/ 180785 w 182403"/>
                  <a:gd name="connsiteY3" fmla="*/ 3429 h 62198"/>
                  <a:gd name="connsiteX4" fmla="*/ 179642 w 182403"/>
                  <a:gd name="connsiteY4" fmla="*/ 0 h 62198"/>
                  <a:gd name="connsiteX5" fmla="*/ 0 w 182403"/>
                  <a:gd name="connsiteY5" fmla="*/ 50673 h 62198"/>
                  <a:gd name="connsiteX6" fmla="*/ 857 w 182403"/>
                  <a:gd name="connsiteY6" fmla="*/ 54102 h 62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403" h="62198">
                    <a:moveTo>
                      <a:pt x="857" y="54102"/>
                    </a:moveTo>
                    <a:cubicBezTo>
                      <a:pt x="1715" y="56864"/>
                      <a:pt x="2762" y="59531"/>
                      <a:pt x="3905" y="62198"/>
                    </a:cubicBezTo>
                    <a:lnTo>
                      <a:pt x="182404" y="11906"/>
                    </a:lnTo>
                    <a:cubicBezTo>
                      <a:pt x="182023" y="9049"/>
                      <a:pt x="181451" y="6286"/>
                      <a:pt x="180785" y="3429"/>
                    </a:cubicBezTo>
                    <a:cubicBezTo>
                      <a:pt x="180403" y="2286"/>
                      <a:pt x="180118" y="1143"/>
                      <a:pt x="179642" y="0"/>
                    </a:cubicBezTo>
                    <a:lnTo>
                      <a:pt x="0" y="50673"/>
                    </a:lnTo>
                    <a:cubicBezTo>
                      <a:pt x="286" y="51721"/>
                      <a:pt x="572" y="52864"/>
                      <a:pt x="857" y="54102"/>
                    </a:cubicBezTo>
                    <a:close/>
                  </a:path>
                </a:pathLst>
              </a:custGeom>
              <a:solidFill>
                <a:srgbClr val="F0F2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87C32633-C843-42E7-9ED3-846D9A19503A}"/>
                  </a:ext>
                </a:extLst>
              </p:cNvPr>
              <p:cNvSpPr/>
              <p:nvPr/>
            </p:nvSpPr>
            <p:spPr>
              <a:xfrm>
                <a:off x="6142862" y="3277075"/>
                <a:ext cx="182975" cy="62388"/>
              </a:xfrm>
              <a:custGeom>
                <a:avLst/>
                <a:gdLst>
                  <a:gd name="connsiteX0" fmla="*/ 1429 w 182975"/>
                  <a:gd name="connsiteY0" fmla="*/ 56578 h 62388"/>
                  <a:gd name="connsiteX1" fmla="*/ 3334 w 182975"/>
                  <a:gd name="connsiteY1" fmla="*/ 62389 h 62388"/>
                  <a:gd name="connsiteX2" fmla="*/ 182975 w 182975"/>
                  <a:gd name="connsiteY2" fmla="*/ 11716 h 62388"/>
                  <a:gd name="connsiteX3" fmla="*/ 181547 w 182975"/>
                  <a:gd name="connsiteY3" fmla="*/ 5810 h 62388"/>
                  <a:gd name="connsiteX4" fmla="*/ 179642 w 182975"/>
                  <a:gd name="connsiteY4" fmla="*/ 0 h 62388"/>
                  <a:gd name="connsiteX5" fmla="*/ 0 w 182975"/>
                  <a:gd name="connsiteY5" fmla="*/ 50673 h 62388"/>
                  <a:gd name="connsiteX6" fmla="*/ 1429 w 182975"/>
                  <a:gd name="connsiteY6" fmla="*/ 56578 h 62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975" h="62388">
                    <a:moveTo>
                      <a:pt x="1429" y="56578"/>
                    </a:moveTo>
                    <a:cubicBezTo>
                      <a:pt x="2000" y="58579"/>
                      <a:pt x="2667" y="60484"/>
                      <a:pt x="3334" y="62389"/>
                    </a:cubicBezTo>
                    <a:lnTo>
                      <a:pt x="182975" y="11716"/>
                    </a:lnTo>
                    <a:cubicBezTo>
                      <a:pt x="182594" y="9716"/>
                      <a:pt x="182118" y="7715"/>
                      <a:pt x="181547" y="5810"/>
                    </a:cubicBezTo>
                    <a:cubicBezTo>
                      <a:pt x="180975" y="3810"/>
                      <a:pt x="180308" y="1905"/>
                      <a:pt x="179642" y="0"/>
                    </a:cubicBezTo>
                    <a:lnTo>
                      <a:pt x="0" y="50673"/>
                    </a:lnTo>
                    <a:cubicBezTo>
                      <a:pt x="381" y="52578"/>
                      <a:pt x="857" y="54578"/>
                      <a:pt x="1429" y="56578"/>
                    </a:cubicBezTo>
                    <a:close/>
                  </a:path>
                </a:pathLst>
              </a:custGeom>
              <a:solidFill>
                <a:srgbClr val="D2D3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37" name="Graphic 514">
              <a:extLst>
                <a:ext uri="{FF2B5EF4-FFF2-40B4-BE49-F238E27FC236}">
                  <a16:creationId xmlns:a16="http://schemas.microsoft.com/office/drawing/2014/main" id="{FD448555-02B5-4EC0-B5C0-ADD03077CC64}"/>
                </a:ext>
              </a:extLst>
            </p:cNvPr>
            <p:cNvGrpSpPr/>
            <p:nvPr/>
          </p:nvGrpSpPr>
          <p:grpSpPr>
            <a:xfrm>
              <a:off x="5795975" y="3404342"/>
              <a:ext cx="187044" cy="187044"/>
              <a:chOff x="5795975" y="3404342"/>
              <a:chExt cx="187044" cy="187044"/>
            </a:xfrm>
          </p:grpSpPr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D41C9731-A818-476F-A572-3E46411637E4}"/>
                  </a:ext>
                </a:extLst>
              </p:cNvPr>
              <p:cNvSpPr/>
              <p:nvPr/>
            </p:nvSpPr>
            <p:spPr>
              <a:xfrm>
                <a:off x="5795975" y="3404342"/>
                <a:ext cx="187044" cy="187044"/>
              </a:xfrm>
              <a:custGeom>
                <a:avLst/>
                <a:gdLst>
                  <a:gd name="connsiteX0" fmla="*/ 177533 w 187044"/>
                  <a:gd name="connsiteY0" fmla="*/ 134575 h 187044"/>
                  <a:gd name="connsiteX1" fmla="*/ 52470 w 187044"/>
                  <a:gd name="connsiteY1" fmla="*/ 177533 h 187044"/>
                  <a:gd name="connsiteX2" fmla="*/ 9512 w 187044"/>
                  <a:gd name="connsiteY2" fmla="*/ 52470 h 187044"/>
                  <a:gd name="connsiteX3" fmla="*/ 134575 w 187044"/>
                  <a:gd name="connsiteY3" fmla="*/ 9512 h 187044"/>
                  <a:gd name="connsiteX4" fmla="*/ 177533 w 187044"/>
                  <a:gd name="connsiteY4" fmla="*/ 134575 h 187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044" h="187044">
                    <a:moveTo>
                      <a:pt x="177533" y="134575"/>
                    </a:moveTo>
                    <a:cubicBezTo>
                      <a:pt x="154863" y="180962"/>
                      <a:pt x="98856" y="200202"/>
                      <a:pt x="52470" y="177533"/>
                    </a:cubicBezTo>
                    <a:cubicBezTo>
                      <a:pt x="6083" y="154863"/>
                      <a:pt x="-13158" y="98856"/>
                      <a:pt x="9512" y="52470"/>
                    </a:cubicBezTo>
                    <a:cubicBezTo>
                      <a:pt x="32181" y="6083"/>
                      <a:pt x="88188" y="-13158"/>
                      <a:pt x="134575" y="9512"/>
                    </a:cubicBezTo>
                    <a:cubicBezTo>
                      <a:pt x="180962" y="32181"/>
                      <a:pt x="200202" y="88188"/>
                      <a:pt x="177533" y="13457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C609F8F6-0AF9-4B01-81A7-C59EF25F85D0}"/>
                  </a:ext>
                </a:extLst>
              </p:cNvPr>
              <p:cNvSpPr/>
              <p:nvPr/>
            </p:nvSpPr>
            <p:spPr>
              <a:xfrm>
                <a:off x="5795999" y="3482434"/>
                <a:ext cx="187018" cy="108952"/>
              </a:xfrm>
              <a:custGeom>
                <a:avLst/>
                <a:gdLst>
                  <a:gd name="connsiteX0" fmla="*/ 185700 w 187018"/>
                  <a:gd name="connsiteY0" fmla="*/ 0 h 108952"/>
                  <a:gd name="connsiteX1" fmla="*/ 176366 w 187018"/>
                  <a:gd name="connsiteY1" fmla="*/ 35719 h 108952"/>
                  <a:gd name="connsiteX2" fmla="*/ 51302 w 187018"/>
                  <a:gd name="connsiteY2" fmla="*/ 78676 h 108952"/>
                  <a:gd name="connsiteX3" fmla="*/ 153 w 187018"/>
                  <a:gd name="connsiteY3" fmla="*/ 10096 h 108952"/>
                  <a:gd name="connsiteX4" fmla="*/ 52445 w 187018"/>
                  <a:gd name="connsiteY4" fmla="*/ 99441 h 108952"/>
                  <a:gd name="connsiteX5" fmla="*/ 177509 w 187018"/>
                  <a:gd name="connsiteY5" fmla="*/ 56483 h 108952"/>
                  <a:gd name="connsiteX6" fmla="*/ 185700 w 187018"/>
                  <a:gd name="connsiteY6" fmla="*/ 0 h 108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018" h="108952">
                    <a:moveTo>
                      <a:pt x="185700" y="0"/>
                    </a:moveTo>
                    <a:cubicBezTo>
                      <a:pt x="185033" y="12097"/>
                      <a:pt x="181985" y="24193"/>
                      <a:pt x="176366" y="35719"/>
                    </a:cubicBezTo>
                    <a:cubicBezTo>
                      <a:pt x="153696" y="82105"/>
                      <a:pt x="97689" y="101346"/>
                      <a:pt x="51302" y="78676"/>
                    </a:cubicBezTo>
                    <a:cubicBezTo>
                      <a:pt x="23108" y="64865"/>
                      <a:pt x="5011" y="38862"/>
                      <a:pt x="153" y="10096"/>
                    </a:cubicBezTo>
                    <a:cubicBezTo>
                      <a:pt x="-1942" y="46577"/>
                      <a:pt x="17584" y="82487"/>
                      <a:pt x="52445" y="99441"/>
                    </a:cubicBezTo>
                    <a:cubicBezTo>
                      <a:pt x="98832" y="122111"/>
                      <a:pt x="154839" y="102870"/>
                      <a:pt x="177509" y="56483"/>
                    </a:cubicBezTo>
                    <a:cubicBezTo>
                      <a:pt x="186462" y="38291"/>
                      <a:pt x="188843" y="18574"/>
                      <a:pt x="185700" y="0"/>
                    </a:cubicBezTo>
                    <a:close/>
                  </a:path>
                </a:pathLst>
              </a:custGeom>
              <a:solidFill>
                <a:srgbClr val="F0F2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9600E3B5-A92F-45CE-BD91-A490495C2093}"/>
                  </a:ext>
                </a:extLst>
              </p:cNvPr>
              <p:cNvSpPr/>
              <p:nvPr/>
            </p:nvSpPr>
            <p:spPr>
              <a:xfrm>
                <a:off x="5800819" y="3456907"/>
                <a:ext cx="172497" cy="92583"/>
              </a:xfrm>
              <a:custGeom>
                <a:avLst/>
                <a:gdLst>
                  <a:gd name="connsiteX0" fmla="*/ 3143 w 172497"/>
                  <a:gd name="connsiteY0" fmla="*/ 3143 h 92583"/>
                  <a:gd name="connsiteX1" fmla="*/ 0 w 172497"/>
                  <a:gd name="connsiteY1" fmla="*/ 11240 h 92583"/>
                  <a:gd name="connsiteX2" fmla="*/ 166592 w 172497"/>
                  <a:gd name="connsiteY2" fmla="*/ 92583 h 92583"/>
                  <a:gd name="connsiteX3" fmla="*/ 171069 w 172497"/>
                  <a:gd name="connsiteY3" fmla="*/ 85153 h 92583"/>
                  <a:gd name="connsiteX4" fmla="*/ 172498 w 172497"/>
                  <a:gd name="connsiteY4" fmla="*/ 81915 h 92583"/>
                  <a:gd name="connsiteX5" fmla="*/ 4858 w 172497"/>
                  <a:gd name="connsiteY5" fmla="*/ 0 h 92583"/>
                  <a:gd name="connsiteX6" fmla="*/ 3143 w 172497"/>
                  <a:gd name="connsiteY6" fmla="*/ 3143 h 9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497" h="92583">
                    <a:moveTo>
                      <a:pt x="3143" y="3143"/>
                    </a:moveTo>
                    <a:cubicBezTo>
                      <a:pt x="2000" y="5810"/>
                      <a:pt x="953" y="8477"/>
                      <a:pt x="0" y="11240"/>
                    </a:cubicBezTo>
                    <a:lnTo>
                      <a:pt x="166592" y="92583"/>
                    </a:lnTo>
                    <a:cubicBezTo>
                      <a:pt x="168212" y="90202"/>
                      <a:pt x="169640" y="87725"/>
                      <a:pt x="171069" y="85153"/>
                    </a:cubicBezTo>
                    <a:cubicBezTo>
                      <a:pt x="171545" y="84106"/>
                      <a:pt x="172117" y="82963"/>
                      <a:pt x="172498" y="81915"/>
                    </a:cubicBezTo>
                    <a:lnTo>
                      <a:pt x="4858" y="0"/>
                    </a:lnTo>
                    <a:cubicBezTo>
                      <a:pt x="4286" y="1048"/>
                      <a:pt x="3715" y="2095"/>
                      <a:pt x="3143" y="3143"/>
                    </a:cubicBezTo>
                    <a:close/>
                  </a:path>
                </a:pathLst>
              </a:custGeom>
              <a:solidFill>
                <a:srgbClr val="F0F2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8E5EBD8E-FACD-44AC-B05D-1E7737E1CA32}"/>
                  </a:ext>
                </a:extLst>
              </p:cNvPr>
              <p:cNvSpPr/>
              <p:nvPr/>
            </p:nvSpPr>
            <p:spPr>
              <a:xfrm>
                <a:off x="5803010" y="3451383"/>
                <a:ext cx="172973" cy="92964"/>
              </a:xfrm>
              <a:custGeom>
                <a:avLst/>
                <a:gdLst>
                  <a:gd name="connsiteX0" fmla="*/ 2477 w 172973"/>
                  <a:gd name="connsiteY0" fmla="*/ 5429 h 92964"/>
                  <a:gd name="connsiteX1" fmla="*/ 0 w 172973"/>
                  <a:gd name="connsiteY1" fmla="*/ 11049 h 92964"/>
                  <a:gd name="connsiteX2" fmla="*/ 167640 w 172973"/>
                  <a:gd name="connsiteY2" fmla="*/ 92964 h 92964"/>
                  <a:gd name="connsiteX3" fmla="*/ 170498 w 172973"/>
                  <a:gd name="connsiteY3" fmla="*/ 87535 h 92964"/>
                  <a:gd name="connsiteX4" fmla="*/ 172974 w 172973"/>
                  <a:gd name="connsiteY4" fmla="*/ 81915 h 92964"/>
                  <a:gd name="connsiteX5" fmla="*/ 5334 w 172973"/>
                  <a:gd name="connsiteY5" fmla="*/ 0 h 92964"/>
                  <a:gd name="connsiteX6" fmla="*/ 2477 w 172973"/>
                  <a:gd name="connsiteY6" fmla="*/ 5429 h 9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973" h="92964">
                    <a:moveTo>
                      <a:pt x="2477" y="5429"/>
                    </a:moveTo>
                    <a:cubicBezTo>
                      <a:pt x="1619" y="7239"/>
                      <a:pt x="762" y="9144"/>
                      <a:pt x="0" y="11049"/>
                    </a:cubicBezTo>
                    <a:lnTo>
                      <a:pt x="167640" y="92964"/>
                    </a:lnTo>
                    <a:cubicBezTo>
                      <a:pt x="168688" y="91250"/>
                      <a:pt x="169640" y="89440"/>
                      <a:pt x="170498" y="87535"/>
                    </a:cubicBezTo>
                    <a:cubicBezTo>
                      <a:pt x="171355" y="85725"/>
                      <a:pt x="172212" y="83820"/>
                      <a:pt x="172974" y="81915"/>
                    </a:cubicBezTo>
                    <a:lnTo>
                      <a:pt x="5334" y="0"/>
                    </a:lnTo>
                    <a:cubicBezTo>
                      <a:pt x="4382" y="1810"/>
                      <a:pt x="3334" y="3619"/>
                      <a:pt x="2477" y="5429"/>
                    </a:cubicBezTo>
                    <a:close/>
                  </a:path>
                </a:pathLst>
              </a:custGeom>
              <a:solidFill>
                <a:srgbClr val="D2D3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425" name="Group 464">
            <a:extLst>
              <a:ext uri="{FF2B5EF4-FFF2-40B4-BE49-F238E27FC236}">
                <a16:creationId xmlns:a16="http://schemas.microsoft.com/office/drawing/2014/main" id="{2D4A027D-2ED3-4CFE-8135-274827DDFC38}"/>
              </a:ext>
            </a:extLst>
          </p:cNvPr>
          <p:cNvGrpSpPr/>
          <p:nvPr/>
        </p:nvGrpSpPr>
        <p:grpSpPr>
          <a:xfrm>
            <a:off x="4406679" y="193097"/>
            <a:ext cx="7656674" cy="1735815"/>
            <a:chOff x="1623049" y="1392107"/>
            <a:chExt cx="7656674" cy="1735815"/>
          </a:xfrm>
        </p:grpSpPr>
        <p:sp>
          <p:nvSpPr>
            <p:cNvPr id="426" name="TextBox 20">
              <a:extLst>
                <a:ext uri="{FF2B5EF4-FFF2-40B4-BE49-F238E27FC236}">
                  <a16:creationId xmlns:a16="http://schemas.microsoft.com/office/drawing/2014/main" id="{EB31E249-B440-4251-8E22-896320C1AF16}"/>
                </a:ext>
              </a:extLst>
            </p:cNvPr>
            <p:cNvSpPr txBox="1"/>
            <p:nvPr/>
          </p:nvSpPr>
          <p:spPr>
            <a:xfrm>
              <a:off x="7407862" y="2604702"/>
              <a:ext cx="1871861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endParaRPr lang="th-TH" dirty="0">
                <a:solidFill>
                  <a:srgbClr val="E54545"/>
                </a:solidFill>
              </a:endParaRPr>
            </a:p>
          </p:txBody>
        </p:sp>
        <p:grpSp>
          <p:nvGrpSpPr>
            <p:cNvPr id="427" name="Group 24">
              <a:extLst>
                <a:ext uri="{FF2B5EF4-FFF2-40B4-BE49-F238E27FC236}">
                  <a16:creationId xmlns:a16="http://schemas.microsoft.com/office/drawing/2014/main" id="{BB2F2BB7-255A-4344-9128-A88ED2BC3924}"/>
                </a:ext>
              </a:extLst>
            </p:cNvPr>
            <p:cNvGrpSpPr/>
            <p:nvPr/>
          </p:nvGrpSpPr>
          <p:grpSpPr>
            <a:xfrm>
              <a:off x="1623049" y="1392107"/>
              <a:ext cx="3998778" cy="1692771"/>
              <a:chOff x="3574901" y="742439"/>
              <a:chExt cx="3998778" cy="1692771"/>
            </a:xfrm>
          </p:grpSpPr>
          <p:sp>
            <p:nvSpPr>
              <p:cNvPr id="428" name="TextBox 21">
                <a:extLst>
                  <a:ext uri="{FF2B5EF4-FFF2-40B4-BE49-F238E27FC236}">
                    <a16:creationId xmlns:a16="http://schemas.microsoft.com/office/drawing/2014/main" id="{8599369E-4B9B-4F74-B4BA-586E4558C645}"/>
                  </a:ext>
                </a:extLst>
              </p:cNvPr>
              <p:cNvSpPr txBox="1"/>
              <p:nvPr/>
            </p:nvSpPr>
            <p:spPr>
              <a:xfrm>
                <a:off x="3574901" y="742439"/>
                <a:ext cx="3740470" cy="169277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4400" b="0" i="0" dirty="0">
                    <a:solidFill>
                      <a:srgbClr val="BB3D50"/>
                    </a:solidFill>
                    <a:effectLst/>
                    <a:latin typeface="FreesiaUPC" panose="020B0604020202020204" pitchFamily="34" charset="-34"/>
                  </a:rPr>
                  <a:t>Lesson objectives</a:t>
                </a:r>
              </a:p>
              <a:p>
                <a:pPr algn="ctr"/>
                <a:endParaRPr lang="th-TH" sz="6000" dirty="0">
                  <a:solidFill>
                    <a:srgbClr val="BB3D50"/>
                  </a:solidFill>
                </a:endParaRPr>
              </a:p>
            </p:txBody>
          </p:sp>
          <p:sp>
            <p:nvSpPr>
              <p:cNvPr id="429" name="Graphic 406">
                <a:extLst>
                  <a:ext uri="{FF2B5EF4-FFF2-40B4-BE49-F238E27FC236}">
                    <a16:creationId xmlns:a16="http://schemas.microsoft.com/office/drawing/2014/main" id="{270AFCF4-0256-46B8-852A-AEF8B1809A44}"/>
                  </a:ext>
                </a:extLst>
              </p:cNvPr>
              <p:cNvSpPr/>
              <p:nvPr/>
            </p:nvSpPr>
            <p:spPr>
              <a:xfrm>
                <a:off x="3576227" y="749423"/>
                <a:ext cx="3997452" cy="775994"/>
              </a:xfrm>
              <a:custGeom>
                <a:avLst/>
                <a:gdLst>
                  <a:gd name="connsiteX0" fmla="*/ 2374583 w 2555938"/>
                  <a:gd name="connsiteY0" fmla="*/ 661035 h 661035"/>
                  <a:gd name="connsiteX1" fmla="*/ 181356 w 2555938"/>
                  <a:gd name="connsiteY1" fmla="*/ 661035 h 661035"/>
                  <a:gd name="connsiteX2" fmla="*/ 0 w 2555938"/>
                  <a:gd name="connsiteY2" fmla="*/ 479584 h 661035"/>
                  <a:gd name="connsiteX3" fmla="*/ 0 w 2555938"/>
                  <a:gd name="connsiteY3" fmla="*/ 181356 h 661035"/>
                  <a:gd name="connsiteX4" fmla="*/ 181356 w 2555938"/>
                  <a:gd name="connsiteY4" fmla="*/ 0 h 661035"/>
                  <a:gd name="connsiteX5" fmla="*/ 2374583 w 2555938"/>
                  <a:gd name="connsiteY5" fmla="*/ 0 h 661035"/>
                  <a:gd name="connsiteX6" fmla="*/ 2555939 w 2555938"/>
                  <a:gd name="connsiteY6" fmla="*/ 181356 h 661035"/>
                  <a:gd name="connsiteX7" fmla="*/ 2555939 w 2555938"/>
                  <a:gd name="connsiteY7" fmla="*/ 479584 h 661035"/>
                  <a:gd name="connsiteX8" fmla="*/ 2374583 w 2555938"/>
                  <a:gd name="connsiteY8" fmla="*/ 661035 h 661035"/>
                  <a:gd name="connsiteX9" fmla="*/ 181356 w 2555938"/>
                  <a:gd name="connsiteY9" fmla="*/ 37052 h 661035"/>
                  <a:gd name="connsiteX10" fmla="*/ 37052 w 2555938"/>
                  <a:gd name="connsiteY10" fmla="*/ 181356 h 661035"/>
                  <a:gd name="connsiteX11" fmla="*/ 37052 w 2555938"/>
                  <a:gd name="connsiteY11" fmla="*/ 479584 h 661035"/>
                  <a:gd name="connsiteX12" fmla="*/ 181356 w 2555938"/>
                  <a:gd name="connsiteY12" fmla="*/ 623888 h 661035"/>
                  <a:gd name="connsiteX13" fmla="*/ 2374583 w 2555938"/>
                  <a:gd name="connsiteY13" fmla="*/ 623888 h 661035"/>
                  <a:gd name="connsiteX14" fmla="*/ 2518886 w 2555938"/>
                  <a:gd name="connsiteY14" fmla="*/ 479584 h 661035"/>
                  <a:gd name="connsiteX15" fmla="*/ 2518886 w 2555938"/>
                  <a:gd name="connsiteY15" fmla="*/ 181356 h 661035"/>
                  <a:gd name="connsiteX16" fmla="*/ 2374583 w 2555938"/>
                  <a:gd name="connsiteY16" fmla="*/ 37052 h 661035"/>
                  <a:gd name="connsiteX17" fmla="*/ 181356 w 2555938"/>
                  <a:gd name="connsiteY17" fmla="*/ 37052 h 66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55938" h="661035">
                    <a:moveTo>
                      <a:pt x="2374583" y="661035"/>
                    </a:moveTo>
                    <a:lnTo>
                      <a:pt x="181356" y="661035"/>
                    </a:lnTo>
                    <a:cubicBezTo>
                      <a:pt x="81344" y="661035"/>
                      <a:pt x="0" y="579596"/>
                      <a:pt x="0" y="479584"/>
                    </a:cubicBezTo>
                    <a:lnTo>
                      <a:pt x="0" y="181356"/>
                    </a:lnTo>
                    <a:cubicBezTo>
                      <a:pt x="0" y="81344"/>
                      <a:pt x="81344" y="0"/>
                      <a:pt x="181356" y="0"/>
                    </a:cubicBezTo>
                    <a:lnTo>
                      <a:pt x="2374583" y="0"/>
                    </a:lnTo>
                    <a:cubicBezTo>
                      <a:pt x="2474595" y="0"/>
                      <a:pt x="2555939" y="81344"/>
                      <a:pt x="2555939" y="181356"/>
                    </a:cubicBezTo>
                    <a:lnTo>
                      <a:pt x="2555939" y="479584"/>
                    </a:lnTo>
                    <a:cubicBezTo>
                      <a:pt x="2555939" y="579596"/>
                      <a:pt x="2474500" y="661035"/>
                      <a:pt x="2374583" y="661035"/>
                    </a:cubicBezTo>
                    <a:close/>
                    <a:moveTo>
                      <a:pt x="181356" y="37052"/>
                    </a:moveTo>
                    <a:cubicBezTo>
                      <a:pt x="101822" y="37052"/>
                      <a:pt x="37052" y="101727"/>
                      <a:pt x="37052" y="181356"/>
                    </a:cubicBezTo>
                    <a:lnTo>
                      <a:pt x="37052" y="479584"/>
                    </a:lnTo>
                    <a:cubicBezTo>
                      <a:pt x="37052" y="559118"/>
                      <a:pt x="101822" y="623888"/>
                      <a:pt x="181356" y="623888"/>
                    </a:cubicBezTo>
                    <a:lnTo>
                      <a:pt x="2374583" y="623888"/>
                    </a:lnTo>
                    <a:cubicBezTo>
                      <a:pt x="2454116" y="623888"/>
                      <a:pt x="2518886" y="559213"/>
                      <a:pt x="2518886" y="479584"/>
                    </a:cubicBezTo>
                    <a:lnTo>
                      <a:pt x="2518886" y="181356"/>
                    </a:lnTo>
                    <a:cubicBezTo>
                      <a:pt x="2518886" y="101822"/>
                      <a:pt x="2454116" y="37052"/>
                      <a:pt x="2374583" y="37052"/>
                    </a:cubicBezTo>
                    <a:lnTo>
                      <a:pt x="181356" y="37052"/>
                    </a:lnTo>
                    <a:close/>
                  </a:path>
                </a:pathLst>
              </a:custGeom>
              <a:solidFill>
                <a:srgbClr val="343C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438" name="مربع نص 437">
            <a:extLst>
              <a:ext uri="{FF2B5EF4-FFF2-40B4-BE49-F238E27FC236}">
                <a16:creationId xmlns:a16="http://schemas.microsoft.com/office/drawing/2014/main" id="{ED046B23-60B5-4C13-83C6-A41B328841D2}"/>
              </a:ext>
            </a:extLst>
          </p:cNvPr>
          <p:cNvSpPr txBox="1"/>
          <p:nvPr/>
        </p:nvSpPr>
        <p:spPr>
          <a:xfrm>
            <a:off x="1532055" y="2448290"/>
            <a:ext cx="357443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/>
            <a:endParaRPr lang="en-US" sz="1800" dirty="0"/>
          </a:p>
        </p:txBody>
      </p:sp>
      <p:sp>
        <p:nvSpPr>
          <p:cNvPr id="442" name="مربع نص 441">
            <a:extLst>
              <a:ext uri="{FF2B5EF4-FFF2-40B4-BE49-F238E27FC236}">
                <a16:creationId xmlns:a16="http://schemas.microsoft.com/office/drawing/2014/main" id="{28B284B0-26E4-485F-B6E7-9804D3D14F11}"/>
              </a:ext>
            </a:extLst>
          </p:cNvPr>
          <p:cNvSpPr txBox="1"/>
          <p:nvPr/>
        </p:nvSpPr>
        <p:spPr>
          <a:xfrm>
            <a:off x="2274937" y="2147513"/>
            <a:ext cx="8051800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* Talk about illnesses and their symptoms.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* Describe pictures using the new vocabulary.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* Act  the conversation in pairs.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* Relate body parts to illnesses.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dirty="0"/>
              <a:t>* Give advices concerning health &amp; illnesses.</a:t>
            </a:r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149216878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raphic 605">
            <a:extLst>
              <a:ext uri="{FF2B5EF4-FFF2-40B4-BE49-F238E27FC236}">
                <a16:creationId xmlns:a16="http://schemas.microsoft.com/office/drawing/2014/main" id="{2F8145DC-B578-4EFA-904C-827A624FE083}"/>
              </a:ext>
            </a:extLst>
          </p:cNvPr>
          <p:cNvSpPr/>
          <p:nvPr/>
        </p:nvSpPr>
        <p:spPr>
          <a:xfrm rot="20017563">
            <a:off x="-14708" y="-1655757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130" name="Graphic 605">
            <a:extLst>
              <a:ext uri="{FF2B5EF4-FFF2-40B4-BE49-F238E27FC236}">
                <a16:creationId xmlns:a16="http://schemas.microsoft.com/office/drawing/2014/main" id="{B5A1BA02-074F-4446-94AA-6BED2139C881}"/>
              </a:ext>
            </a:extLst>
          </p:cNvPr>
          <p:cNvSpPr/>
          <p:nvPr/>
        </p:nvSpPr>
        <p:spPr>
          <a:xfrm rot="7205542">
            <a:off x="6069765" y="-1415887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pic>
        <p:nvPicPr>
          <p:cNvPr id="557" name="صورة 556">
            <a:extLst>
              <a:ext uri="{FF2B5EF4-FFF2-40B4-BE49-F238E27FC236}">
                <a16:creationId xmlns:a16="http://schemas.microsoft.com/office/drawing/2014/main" id="{F8A72268-8653-40D2-B2CC-429F08E3A14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955040"/>
            <a:ext cx="7536180" cy="5528310"/>
          </a:xfrm>
          <a:prstGeom prst="rect">
            <a:avLst/>
          </a:prstGeom>
        </p:spPr>
      </p:pic>
      <p:pic>
        <p:nvPicPr>
          <p:cNvPr id="589" name="صورة 588">
            <a:extLst>
              <a:ext uri="{FF2B5EF4-FFF2-40B4-BE49-F238E27FC236}">
                <a16:creationId xmlns:a16="http://schemas.microsoft.com/office/drawing/2014/main" id="{E3CD98BA-AD63-4461-973B-1BA91FEDAE7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2995" y="1414756"/>
            <a:ext cx="3218123" cy="1674230"/>
          </a:xfrm>
          <a:prstGeom prst="rect">
            <a:avLst/>
          </a:prstGeom>
        </p:spPr>
      </p:pic>
      <p:pic>
        <p:nvPicPr>
          <p:cNvPr id="590" name="صورة 589">
            <a:extLst>
              <a:ext uri="{FF2B5EF4-FFF2-40B4-BE49-F238E27FC236}">
                <a16:creationId xmlns:a16="http://schemas.microsoft.com/office/drawing/2014/main" id="{6999F90D-AE2D-455C-916E-D336FBC794A7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74" r="34466" b="15741"/>
          <a:stretch/>
        </p:blipFill>
        <p:spPr>
          <a:xfrm>
            <a:off x="8046391" y="3018586"/>
            <a:ext cx="3565900" cy="3429594"/>
          </a:xfrm>
          <a:prstGeom prst="rect">
            <a:avLst/>
          </a:prstGeom>
        </p:spPr>
      </p:pic>
      <p:sp>
        <p:nvSpPr>
          <p:cNvPr id="591" name="مربع نص 590">
            <a:extLst>
              <a:ext uri="{FF2B5EF4-FFF2-40B4-BE49-F238E27FC236}">
                <a16:creationId xmlns:a16="http://schemas.microsoft.com/office/drawing/2014/main" id="{7BD8E63D-B3C9-4E3E-9504-41EEACBA883C}"/>
              </a:ext>
            </a:extLst>
          </p:cNvPr>
          <p:cNvSpPr txBox="1"/>
          <p:nvPr/>
        </p:nvSpPr>
        <p:spPr>
          <a:xfrm>
            <a:off x="3768090" y="2369261"/>
            <a:ext cx="6786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ar-SA" dirty="0"/>
          </a:p>
        </p:txBody>
      </p:sp>
      <p:pic>
        <p:nvPicPr>
          <p:cNvPr id="592" name="صورة 591">
            <a:extLst>
              <a:ext uri="{FF2B5EF4-FFF2-40B4-BE49-F238E27FC236}">
                <a16:creationId xmlns:a16="http://schemas.microsoft.com/office/drawing/2014/main" id="{BEEAFE45-87BF-418D-A0D5-25C487419C6D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0" y="0"/>
            <a:ext cx="12192000" cy="650906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sp>
        <p:nvSpPr>
          <p:cNvPr id="15" name="مستطيل مستدير الزوايا 14">
            <a:hlinkClick r:id="rId10" action="ppaction://hlinksldjump"/>
          </p:cNvPr>
          <p:cNvSpPr/>
          <p:nvPr/>
        </p:nvSpPr>
        <p:spPr>
          <a:xfrm rot="21373672">
            <a:off x="8414236" y="3675187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sneezing</a:t>
            </a:r>
            <a:endParaRPr lang="ar-EG" sz="2000" dirty="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6" name="مستطيل مستدير الزوايا 15">
            <a:hlinkClick r:id="rId12" action="ppaction://hlinksldjump"/>
          </p:cNvPr>
          <p:cNvSpPr/>
          <p:nvPr/>
        </p:nvSpPr>
        <p:spPr>
          <a:xfrm>
            <a:off x="8381997" y="5471732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diarrhea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17" name="مستطيل مستدير الزوايا 16">
            <a:hlinkClick r:id="rId13" action="ppaction://hlinksldjump"/>
          </p:cNvPr>
          <p:cNvSpPr/>
          <p:nvPr/>
        </p:nvSpPr>
        <p:spPr>
          <a:xfrm rot="151123">
            <a:off x="10160970" y="5492238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vomiting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18" name="مستطيل مستدير الزوايا 17">
            <a:hlinkClick r:id="rId14" action="ppaction://hlinksldjump"/>
          </p:cNvPr>
          <p:cNvSpPr/>
          <p:nvPr/>
        </p:nvSpPr>
        <p:spPr>
          <a:xfrm rot="268626">
            <a:off x="10184419" y="3660535"/>
            <a:ext cx="1060941" cy="339967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en-US" sz="1800" spc="-150" dirty="0">
                <a:solidFill>
                  <a:schemeClr val="tx1"/>
                </a:solidFill>
              </a:rPr>
              <a:t>Sore chest</a:t>
            </a:r>
            <a:endParaRPr lang="ar-SA" sz="1800" spc="-150" dirty="0">
              <a:solidFill>
                <a:schemeClr val="tx1"/>
              </a:solidFill>
            </a:endParaRPr>
          </a:p>
        </p:txBody>
      </p:sp>
      <p:sp>
        <p:nvSpPr>
          <p:cNvPr id="14" name="Thought Bubble: Cloud 4">
            <a:extLst>
              <a:ext uri="{FF2B5EF4-FFF2-40B4-BE49-F238E27FC236}">
                <a16:creationId xmlns:a16="http://schemas.microsoft.com/office/drawing/2014/main" id="{A7BDF263-CCB3-4953-8F99-2D366736532A}"/>
              </a:ext>
            </a:extLst>
          </p:cNvPr>
          <p:cNvSpPr/>
          <p:nvPr/>
        </p:nvSpPr>
        <p:spPr>
          <a:xfrm>
            <a:off x="6744563" y="662106"/>
            <a:ext cx="2495451" cy="1597419"/>
          </a:xfrm>
          <a:prstGeom prst="cloudCallou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b="1" dirty="0"/>
              <a:t>What happened to the kids? </a:t>
            </a:r>
            <a:endParaRPr lang="ar-SA" sz="2000" b="1" dirty="0"/>
          </a:p>
        </p:txBody>
      </p:sp>
      <p:pic>
        <p:nvPicPr>
          <p:cNvPr id="19" name="SG Bk 3 F-SA__18_2-20">
            <a:hlinkClick r:id="" action="ppaction://media"/>
            <a:extLst>
              <a:ext uri="{FF2B5EF4-FFF2-40B4-BE49-F238E27FC236}">
                <a16:creationId xmlns:a16="http://schemas.microsoft.com/office/drawing/2014/main" id="{27657BE1-18A9-470C-A84D-EC2C2DEDA11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9373.4375"/>
                </p14:media>
              </p:ext>
            </p:extLst>
          </p:nvPr>
        </p:nvPicPr>
        <p:blipFill>
          <a:blip r:embed="rId15"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059809" y="-114275"/>
            <a:ext cx="1345324" cy="1345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4812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2974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id="{03351843-BAD2-4517-B136-E7A46D1CE21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1409700"/>
            <a:ext cx="6434667" cy="45593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3450B4BF-8FBF-4AE8-BDEB-EBB3A7EBD2F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1" y="0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8893659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raphic 605">
            <a:extLst>
              <a:ext uri="{FF2B5EF4-FFF2-40B4-BE49-F238E27FC236}">
                <a16:creationId xmlns:a16="http://schemas.microsoft.com/office/drawing/2014/main" id="{2F8145DC-B578-4EFA-904C-827A624FE083}"/>
              </a:ext>
            </a:extLst>
          </p:cNvPr>
          <p:cNvSpPr/>
          <p:nvPr/>
        </p:nvSpPr>
        <p:spPr>
          <a:xfrm rot="20017563">
            <a:off x="-14708" y="-1655757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130" name="Graphic 605">
            <a:extLst>
              <a:ext uri="{FF2B5EF4-FFF2-40B4-BE49-F238E27FC236}">
                <a16:creationId xmlns:a16="http://schemas.microsoft.com/office/drawing/2014/main" id="{B5A1BA02-074F-4446-94AA-6BED2139C881}"/>
              </a:ext>
            </a:extLst>
          </p:cNvPr>
          <p:cNvSpPr/>
          <p:nvPr/>
        </p:nvSpPr>
        <p:spPr>
          <a:xfrm rot="7205542">
            <a:off x="6069765" y="-1415887"/>
            <a:ext cx="7377258" cy="5661285"/>
          </a:xfrm>
          <a:custGeom>
            <a:avLst/>
            <a:gdLst>
              <a:gd name="connsiteX0" fmla="*/ 530262 w 5532466"/>
              <a:gd name="connsiteY0" fmla="*/ 768697 h 4222578"/>
              <a:gd name="connsiteX1" fmla="*/ 1807374 w 5532466"/>
              <a:gd name="connsiteY1" fmla="*/ 151096 h 4222578"/>
              <a:gd name="connsiteX2" fmla="*/ 2866364 w 5532466"/>
              <a:gd name="connsiteY2" fmla="*/ 175195 h 4222578"/>
              <a:gd name="connsiteX3" fmla="*/ 3969454 w 5532466"/>
              <a:gd name="connsiteY3" fmla="*/ 182719 h 4222578"/>
              <a:gd name="connsiteX4" fmla="*/ 4772221 w 5532466"/>
              <a:gd name="connsiteY4" fmla="*/ 1097405 h 4222578"/>
              <a:gd name="connsiteX5" fmla="*/ 5456973 w 5532466"/>
              <a:gd name="connsiteY5" fmla="*/ 2011424 h 4222578"/>
              <a:gd name="connsiteX6" fmla="*/ 4828704 w 5532466"/>
              <a:gd name="connsiteY6" fmla="*/ 2689890 h 4222578"/>
              <a:gd name="connsiteX7" fmla="*/ 3633602 w 5532466"/>
              <a:gd name="connsiteY7" fmla="*/ 4199508 h 4222578"/>
              <a:gd name="connsiteX8" fmla="*/ 1882336 w 5532466"/>
              <a:gd name="connsiteY8" fmla="*/ 4194364 h 4222578"/>
              <a:gd name="connsiteX9" fmla="*/ 884782 w 5532466"/>
              <a:gd name="connsiteY9" fmla="*/ 3513707 h 4222578"/>
              <a:gd name="connsiteX10" fmla="*/ 36676 w 5532466"/>
              <a:gd name="connsiteY10" fmla="*/ 2144869 h 4222578"/>
              <a:gd name="connsiteX11" fmla="*/ 530262 w 5532466"/>
              <a:gd name="connsiteY11" fmla="*/ 768697 h 4222578"/>
              <a:gd name="connsiteX12" fmla="*/ 530262 w 5532466"/>
              <a:gd name="connsiteY12" fmla="*/ 768697 h 422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32466" h="4222578">
                <a:moveTo>
                  <a:pt x="530262" y="768697"/>
                </a:moveTo>
                <a:cubicBezTo>
                  <a:pt x="530262" y="768697"/>
                  <a:pt x="1212252" y="-85124"/>
                  <a:pt x="1807374" y="151096"/>
                </a:cubicBezTo>
                <a:cubicBezTo>
                  <a:pt x="2402591" y="387316"/>
                  <a:pt x="2473457" y="341882"/>
                  <a:pt x="2866364" y="175195"/>
                </a:cubicBezTo>
                <a:cubicBezTo>
                  <a:pt x="3259365" y="8412"/>
                  <a:pt x="3618077" y="-120176"/>
                  <a:pt x="3969454" y="182719"/>
                </a:cubicBezTo>
                <a:cubicBezTo>
                  <a:pt x="4320831" y="485614"/>
                  <a:pt x="4211675" y="804035"/>
                  <a:pt x="4772221" y="1097405"/>
                </a:cubicBezTo>
                <a:cubicBezTo>
                  <a:pt x="5332767" y="1390775"/>
                  <a:pt x="5698051" y="1635377"/>
                  <a:pt x="5456973" y="2011424"/>
                </a:cubicBezTo>
                <a:cubicBezTo>
                  <a:pt x="5215895" y="2387471"/>
                  <a:pt x="4884616" y="1898077"/>
                  <a:pt x="4828704" y="2689890"/>
                </a:cubicBezTo>
                <a:cubicBezTo>
                  <a:pt x="4772792" y="3481799"/>
                  <a:pt x="4594104" y="4206175"/>
                  <a:pt x="3633602" y="4199508"/>
                </a:cubicBezTo>
                <a:cubicBezTo>
                  <a:pt x="2673101" y="4192840"/>
                  <a:pt x="2430976" y="4258181"/>
                  <a:pt x="1882336" y="4194364"/>
                </a:cubicBezTo>
                <a:cubicBezTo>
                  <a:pt x="1333696" y="4130546"/>
                  <a:pt x="1026038" y="4291805"/>
                  <a:pt x="884782" y="3513707"/>
                </a:cubicBezTo>
                <a:cubicBezTo>
                  <a:pt x="743336" y="2735610"/>
                  <a:pt x="206793" y="2552159"/>
                  <a:pt x="36676" y="2144869"/>
                </a:cubicBezTo>
                <a:cubicBezTo>
                  <a:pt x="-133345" y="1737676"/>
                  <a:pt x="331856" y="1104835"/>
                  <a:pt x="530262" y="768697"/>
                </a:cubicBezTo>
                <a:lnTo>
                  <a:pt x="530262" y="768697"/>
                </a:lnTo>
                <a:close/>
              </a:path>
            </a:pathLst>
          </a:custGeom>
          <a:solidFill>
            <a:srgbClr val="C4DDF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pic>
        <p:nvPicPr>
          <p:cNvPr id="557" name="صورة 556">
            <a:extLst>
              <a:ext uri="{FF2B5EF4-FFF2-40B4-BE49-F238E27FC236}">
                <a16:creationId xmlns:a16="http://schemas.microsoft.com/office/drawing/2014/main" id="{F8A72268-8653-40D2-B2CC-429F08E3A14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955040"/>
            <a:ext cx="7536180" cy="5528310"/>
          </a:xfrm>
          <a:prstGeom prst="rect">
            <a:avLst/>
          </a:prstGeom>
        </p:spPr>
      </p:pic>
      <p:pic>
        <p:nvPicPr>
          <p:cNvPr id="589" name="صورة 588">
            <a:extLst>
              <a:ext uri="{FF2B5EF4-FFF2-40B4-BE49-F238E27FC236}">
                <a16:creationId xmlns:a16="http://schemas.microsoft.com/office/drawing/2014/main" id="{E3CD98BA-AD63-4461-973B-1BA91FEDAE7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2995" y="1414756"/>
            <a:ext cx="3218123" cy="1674230"/>
          </a:xfrm>
          <a:prstGeom prst="rect">
            <a:avLst/>
          </a:prstGeom>
        </p:spPr>
      </p:pic>
      <p:pic>
        <p:nvPicPr>
          <p:cNvPr id="590" name="صورة 589">
            <a:extLst>
              <a:ext uri="{FF2B5EF4-FFF2-40B4-BE49-F238E27FC236}">
                <a16:creationId xmlns:a16="http://schemas.microsoft.com/office/drawing/2014/main" id="{6999F90D-AE2D-455C-916E-D336FBC794A7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74" r="34466" b="15741"/>
          <a:stretch/>
        </p:blipFill>
        <p:spPr>
          <a:xfrm>
            <a:off x="8046391" y="3018586"/>
            <a:ext cx="3565900" cy="3429594"/>
          </a:xfrm>
          <a:prstGeom prst="rect">
            <a:avLst/>
          </a:prstGeom>
        </p:spPr>
      </p:pic>
      <p:sp>
        <p:nvSpPr>
          <p:cNvPr id="591" name="مربع نص 590">
            <a:extLst>
              <a:ext uri="{FF2B5EF4-FFF2-40B4-BE49-F238E27FC236}">
                <a16:creationId xmlns:a16="http://schemas.microsoft.com/office/drawing/2014/main" id="{7BD8E63D-B3C9-4E3E-9504-41EEACBA883C}"/>
              </a:ext>
            </a:extLst>
          </p:cNvPr>
          <p:cNvSpPr txBox="1"/>
          <p:nvPr/>
        </p:nvSpPr>
        <p:spPr>
          <a:xfrm>
            <a:off x="3768090" y="2369261"/>
            <a:ext cx="6786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ar-SA" dirty="0"/>
          </a:p>
        </p:txBody>
      </p:sp>
      <p:pic>
        <p:nvPicPr>
          <p:cNvPr id="592" name="صورة 591">
            <a:extLst>
              <a:ext uri="{FF2B5EF4-FFF2-40B4-BE49-F238E27FC236}">
                <a16:creationId xmlns:a16="http://schemas.microsoft.com/office/drawing/2014/main" id="{BEEAFE45-87BF-418D-A0D5-25C487419C6D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0" y="0"/>
            <a:ext cx="12192000" cy="650906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  <p:sp>
        <p:nvSpPr>
          <p:cNvPr id="15" name="مستطيل مستدير الزوايا 14">
            <a:hlinkClick r:id="rId10" action="ppaction://hlinksldjump"/>
          </p:cNvPr>
          <p:cNvSpPr/>
          <p:nvPr/>
        </p:nvSpPr>
        <p:spPr>
          <a:xfrm rot="21373672">
            <a:off x="8414236" y="3675187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sneezing</a:t>
            </a:r>
            <a:endParaRPr lang="ar-EG" sz="2000" dirty="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6" name="مستطيل مستدير الزوايا 15">
            <a:hlinkClick r:id="rId12" action="ppaction://hlinksldjump"/>
          </p:cNvPr>
          <p:cNvSpPr/>
          <p:nvPr/>
        </p:nvSpPr>
        <p:spPr>
          <a:xfrm>
            <a:off x="8381997" y="5471732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diarrhea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17" name="مستطيل مستدير الزوايا 16">
            <a:hlinkClick r:id="rId13" action="ppaction://hlinksldjump"/>
          </p:cNvPr>
          <p:cNvSpPr/>
          <p:nvPr/>
        </p:nvSpPr>
        <p:spPr>
          <a:xfrm rot="151123">
            <a:off x="10160970" y="5492238"/>
            <a:ext cx="1143003" cy="342900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dirty="0">
                <a:solidFill>
                  <a:schemeClr val="tx1"/>
                </a:solidFill>
              </a:rPr>
              <a:t>vomiting</a:t>
            </a:r>
            <a:endParaRPr lang="ar-EG" sz="2000" dirty="0">
              <a:solidFill>
                <a:schemeClr val="tx1"/>
              </a:solidFill>
              <a:latin typeface="Bodoni MT" pitchFamily="18" charset="0"/>
              <a:cs typeface="Times New Roman" pitchFamily="18" charset="0"/>
            </a:endParaRPr>
          </a:p>
        </p:txBody>
      </p:sp>
      <p:sp>
        <p:nvSpPr>
          <p:cNvPr id="18" name="مستطيل مستدير الزوايا 17">
            <a:hlinkClick r:id="rId14" action="ppaction://hlinksldjump"/>
          </p:cNvPr>
          <p:cNvSpPr/>
          <p:nvPr/>
        </p:nvSpPr>
        <p:spPr>
          <a:xfrm rot="268626">
            <a:off x="10184419" y="3660535"/>
            <a:ext cx="1060941" cy="339967"/>
          </a:xfrm>
          <a:prstGeom prst="roundRect">
            <a:avLst/>
          </a:prstGeom>
          <a:blipFill>
            <a:blip r:embed="rId11" cstate="print"/>
            <a:tile tx="0" ty="0" sx="100000" sy="100000" flip="none" algn="tl"/>
          </a:blip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r>
              <a:rPr lang="en-US" sz="1800" spc="-150" dirty="0">
                <a:solidFill>
                  <a:schemeClr val="tx1"/>
                </a:solidFill>
              </a:rPr>
              <a:t>Sore chest</a:t>
            </a:r>
            <a:endParaRPr lang="ar-SA" sz="1800" spc="-150" dirty="0">
              <a:solidFill>
                <a:schemeClr val="tx1"/>
              </a:solidFill>
            </a:endParaRPr>
          </a:p>
        </p:txBody>
      </p:sp>
      <p:sp>
        <p:nvSpPr>
          <p:cNvPr id="14" name="Thought Bubble: Cloud 4">
            <a:extLst>
              <a:ext uri="{FF2B5EF4-FFF2-40B4-BE49-F238E27FC236}">
                <a16:creationId xmlns:a16="http://schemas.microsoft.com/office/drawing/2014/main" id="{A7BDF263-CCB3-4953-8F99-2D366736532A}"/>
              </a:ext>
            </a:extLst>
          </p:cNvPr>
          <p:cNvSpPr/>
          <p:nvPr/>
        </p:nvSpPr>
        <p:spPr>
          <a:xfrm>
            <a:off x="6744563" y="662106"/>
            <a:ext cx="2495451" cy="1597419"/>
          </a:xfrm>
          <a:prstGeom prst="cloudCallou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2000" b="1" dirty="0"/>
              <a:t>What happened to the kids? </a:t>
            </a:r>
            <a:endParaRPr lang="ar-SA" sz="2000" b="1" dirty="0"/>
          </a:p>
        </p:txBody>
      </p:sp>
      <p:pic>
        <p:nvPicPr>
          <p:cNvPr id="19" name="SG Bk 3 F-SA__18_2-20">
            <a:hlinkClick r:id="" action="ppaction://media"/>
            <a:extLst>
              <a:ext uri="{FF2B5EF4-FFF2-40B4-BE49-F238E27FC236}">
                <a16:creationId xmlns:a16="http://schemas.microsoft.com/office/drawing/2014/main" id="{27657BE1-18A9-470C-A84D-EC2C2DEDA11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9373.4375"/>
                </p14:media>
              </p:ext>
            </p:extLst>
          </p:nvPr>
        </p:nvPicPr>
        <p:blipFill>
          <a:blip r:embed="rId15"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059809" y="-114275"/>
            <a:ext cx="1345324" cy="1345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5172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2974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صورة 1">
            <a:extLst>
              <a:ext uri="{FF2B5EF4-FFF2-40B4-BE49-F238E27FC236}">
                <a16:creationId xmlns:a16="http://schemas.microsoft.com/office/drawing/2014/main" id="{35D0B1F3-EE28-432E-82C4-E5BC3B0A8DD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235"/>
          <a:stretch/>
        </p:blipFill>
        <p:spPr>
          <a:xfrm>
            <a:off x="3124200" y="1483359"/>
            <a:ext cx="5821680" cy="461217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0E461FD9-C973-45AC-BDAD-B1176FD703D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0"/>
                    </a14:imgEffect>
                  </a14:imgLayer>
                </a14:imgProps>
              </a:ext>
            </a:extLst>
          </a:blip>
          <a:srcRect t="15997"/>
          <a:stretch/>
        </p:blipFill>
        <p:spPr>
          <a:xfrm>
            <a:off x="-1" y="0"/>
            <a:ext cx="12192000" cy="1000291"/>
          </a:xfrm>
          <a:prstGeom prst="rect">
            <a:avLst/>
          </a:prstGeom>
          <a:effectLst>
            <a:outerShdw sx="1000" sy="1000" algn="ctr" rotWithShape="0">
              <a:srgbClr val="000000"/>
            </a:outerShdw>
            <a:reflection endPos="0" dist="50800" dir="5400000" sy="-100000" algn="bl" rotWithShape="0"/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7132525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PowerPointHub- The viru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DEDFD"/>
      </a:accent1>
      <a:accent2>
        <a:srgbClr val="8FAADC"/>
      </a:accent2>
      <a:accent3>
        <a:srgbClr val="6370AA"/>
      </a:accent3>
      <a:accent4>
        <a:srgbClr val="2E7063"/>
      </a:accent4>
      <a:accent5>
        <a:srgbClr val="E54545"/>
      </a:accent5>
      <a:accent6>
        <a:srgbClr val="E8A59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7791</TotalTime>
  <Words>496</Words>
  <Application>Microsoft Office PowerPoint</Application>
  <PresentationFormat>شاشة عريضة</PresentationFormat>
  <Paragraphs>123</Paragraphs>
  <Slides>36</Slides>
  <Notes>7</Notes>
  <HiddenSlides>0</HiddenSlides>
  <MMClips>6</MMClips>
  <ScaleCrop>false</ScaleCrop>
  <HeadingPairs>
    <vt:vector size="6" baseType="variant">
      <vt:variant>
        <vt:lpstr>الخطوط المستخدمة</vt:lpstr>
      </vt:variant>
      <vt:variant>
        <vt:i4>12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36</vt:i4>
      </vt:variant>
    </vt:vector>
  </HeadingPairs>
  <TitlesOfParts>
    <vt:vector size="49" baseType="lpstr">
      <vt:lpstr>Calibri</vt:lpstr>
      <vt:lpstr>Dubai-Regular</vt:lpstr>
      <vt:lpstr>Calibri Light</vt:lpstr>
      <vt:lpstr>Bodoni MT</vt:lpstr>
      <vt:lpstr>Bahnschrift SemiBold Condensed</vt:lpstr>
      <vt:lpstr>Arial</vt:lpstr>
      <vt:lpstr>FreesiaUPC</vt:lpstr>
      <vt:lpstr>HelveticaNeueLT Std</vt:lpstr>
      <vt:lpstr>Insan Thin</vt:lpstr>
      <vt:lpstr>HelveticaNeueLT Std Lt</vt:lpstr>
      <vt:lpstr>ProximaNova-Light</vt:lpstr>
      <vt:lpstr>Franklin Gothic Heavy</vt:lpstr>
      <vt:lpstr>Office Theme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อัญฌิรา ผลนิมิตรสกุล</dc:creator>
  <cp:lastModifiedBy>حاتم الصاعدي</cp:lastModifiedBy>
  <cp:revision>109</cp:revision>
  <dcterms:created xsi:type="dcterms:W3CDTF">2020-09-24T13:43:20Z</dcterms:created>
  <dcterms:modified xsi:type="dcterms:W3CDTF">2020-12-10T00:32:10Z</dcterms:modified>
</cp:coreProperties>
</file>